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15" r:id="rId3"/>
    <p:sldId id="316" r:id="rId4"/>
    <p:sldId id="317" r:id="rId5"/>
    <p:sldId id="325" r:id="rId6"/>
    <p:sldId id="309" r:id="rId7"/>
    <p:sldId id="311" r:id="rId8"/>
    <p:sldId id="312" r:id="rId9"/>
    <p:sldId id="313" r:id="rId10"/>
    <p:sldId id="314" r:id="rId11"/>
    <p:sldId id="318" r:id="rId12"/>
    <p:sldId id="320" r:id="rId13"/>
    <p:sldId id="326" r:id="rId14"/>
    <p:sldId id="319" r:id="rId15"/>
    <p:sldId id="321" r:id="rId16"/>
    <p:sldId id="32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j Bogdanov (CSD)" initials="AB(" lastIdx="3" clrIdx="0">
    <p:extLst>
      <p:ext uri="{19B8F6BF-5375-455C-9EA6-DF929625EA0E}">
        <p15:presenceInfo xmlns:p15="http://schemas.microsoft.com/office/powerpoint/2012/main" userId="S::andrejb@cuhk.edu.hk::54a3fc38-bcd8-4812-b887-b84a314b9e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E0E0F5"/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94"/>
    <p:restoredTop sz="95986"/>
  </p:normalViewPr>
  <p:slideViewPr>
    <p:cSldViewPr snapToGrid="0" snapToObjects="1">
      <p:cViewPr varScale="1">
        <p:scale>
          <a:sx n="123" d="100"/>
          <a:sy n="123" d="100"/>
        </p:scale>
        <p:origin x="10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 (CSD)" userId="54a3fc38-bcd8-4812-b887-b84a314b9e17" providerId="ADAL" clId="{8F3F2485-A5D7-3941-8D33-08765528AC49}"/>
    <pc:docChg chg="undo custSel addSld modSld">
      <pc:chgData name="Andrej Bogdanov (CSD)" userId="54a3fc38-bcd8-4812-b887-b84a314b9e17" providerId="ADAL" clId="{8F3F2485-A5D7-3941-8D33-08765528AC49}" dt="2021-03-03T13:41:06.578" v="335" actId="7634"/>
      <pc:docMkLst>
        <pc:docMk/>
      </pc:docMkLst>
      <pc:sldChg chg="addSp modSp">
        <pc:chgData name="Andrej Bogdanov (CSD)" userId="54a3fc38-bcd8-4812-b887-b84a314b9e17" providerId="ADAL" clId="{8F3F2485-A5D7-3941-8D33-08765528AC49}" dt="2021-02-22T07:54:01.431" v="6"/>
        <pc:sldMkLst>
          <pc:docMk/>
          <pc:sldMk cId="1171049812" sldId="305"/>
        </pc:sldMkLst>
        <pc:inkChg chg="add mod modStrokes">
          <ac:chgData name="Andrej Bogdanov (CSD)" userId="54a3fc38-bcd8-4812-b887-b84a314b9e17" providerId="ADAL" clId="{8F3F2485-A5D7-3941-8D33-08765528AC49}" dt="2021-02-22T07:54:01.431" v="6"/>
          <ac:inkMkLst>
            <pc:docMk/>
            <pc:sldMk cId="1171049812" sldId="305"/>
            <ac:inkMk id="2" creationId="{50351F20-638C-244A-9370-EE6AEE930AD9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2-22T08:01:11.586" v="73" actId="7634"/>
        <pc:sldMkLst>
          <pc:docMk/>
          <pc:sldMk cId="2592757567" sldId="324"/>
        </pc:sldMkLst>
        <pc:inkChg chg="add del mod modStrokes">
          <ac:chgData name="Andrej Bogdanov (CSD)" userId="54a3fc38-bcd8-4812-b887-b84a314b9e17" providerId="ADAL" clId="{8F3F2485-A5D7-3941-8D33-08765528AC49}" dt="2021-02-22T08:00:41.467" v="72"/>
          <ac:inkMkLst>
            <pc:docMk/>
            <pc:sldMk cId="2592757567" sldId="324"/>
            <ac:inkMk id="5" creationId="{1286000D-608B-BE42-BC9C-618CE83A7FA0}"/>
          </ac:inkMkLst>
        </pc:inkChg>
        <pc:inkChg chg="add">
          <ac:chgData name="Andrej Bogdanov (CSD)" userId="54a3fc38-bcd8-4812-b887-b84a314b9e17" providerId="ADAL" clId="{8F3F2485-A5D7-3941-8D33-08765528AC49}" dt="2021-02-22T08:01:11.586" v="73" actId="7634"/>
          <ac:inkMkLst>
            <pc:docMk/>
            <pc:sldMk cId="2592757567" sldId="324"/>
            <ac:inkMk id="7" creationId="{426EF4D9-9102-8841-A246-01094440FE67}"/>
          </ac:inkMkLst>
        </pc:inkChg>
      </pc:sldChg>
      <pc:sldChg chg="addSp modSp">
        <pc:chgData name="Andrej Bogdanov (CSD)" userId="54a3fc38-bcd8-4812-b887-b84a314b9e17" providerId="ADAL" clId="{8F3F2485-A5D7-3941-8D33-08765528AC49}" dt="2021-02-22T08:02:20.650" v="79" actId="7634"/>
        <pc:sldMkLst>
          <pc:docMk/>
          <pc:sldMk cId="3333352670" sldId="325"/>
        </pc:sldMkLst>
        <pc:inkChg chg="add mod modStrokes">
          <ac:chgData name="Andrej Bogdanov (CSD)" userId="54a3fc38-bcd8-4812-b887-b84a314b9e17" providerId="ADAL" clId="{8F3F2485-A5D7-3941-8D33-08765528AC49}" dt="2021-02-22T08:01:38.524" v="78" actId="1076"/>
          <ac:inkMkLst>
            <pc:docMk/>
            <pc:sldMk cId="3333352670" sldId="325"/>
            <ac:inkMk id="4" creationId="{AB1AE69A-B7FE-9C4B-B3E1-08444687F6A2}"/>
          </ac:inkMkLst>
        </pc:inkChg>
        <pc:inkChg chg="add">
          <ac:chgData name="Andrej Bogdanov (CSD)" userId="54a3fc38-bcd8-4812-b887-b84a314b9e17" providerId="ADAL" clId="{8F3F2485-A5D7-3941-8D33-08765528AC49}" dt="2021-02-22T08:02:20.650" v="79" actId="7634"/>
          <ac:inkMkLst>
            <pc:docMk/>
            <pc:sldMk cId="3333352670" sldId="325"/>
            <ac:inkMk id="5" creationId="{EAE07D27-4D26-E645-B3A9-261F1595D8C2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2-22T08:00:10.987" v="65" actId="7634"/>
        <pc:sldMkLst>
          <pc:docMk/>
          <pc:sldMk cId="1854997407" sldId="326"/>
        </pc:sldMkLst>
        <pc:grpChg chg="add del">
          <ac:chgData name="Andrej Bogdanov (CSD)" userId="54a3fc38-bcd8-4812-b887-b84a314b9e17" providerId="ADAL" clId="{8F3F2485-A5D7-3941-8D33-08765528AC49}" dt="2021-02-22T07:58:53.979" v="56"/>
          <ac:grpSpMkLst>
            <pc:docMk/>
            <pc:sldMk cId="1854997407" sldId="326"/>
            <ac:grpSpMk id="16" creationId="{F7F67F9E-6F2B-8542-A4A4-ABDBC3767D06}"/>
          </ac:grpSpMkLst>
        </pc:grpChg>
        <pc:inkChg chg="add mod modStrokes">
          <ac:chgData name="Andrej Bogdanov (CSD)" userId="54a3fc38-bcd8-4812-b887-b84a314b9e17" providerId="ADAL" clId="{8F3F2485-A5D7-3941-8D33-08765528AC49}" dt="2021-02-22T08:00:02.801" v="64"/>
          <ac:inkMkLst>
            <pc:docMk/>
            <pc:sldMk cId="1854997407" sldId="326"/>
            <ac:inkMk id="4" creationId="{C20A7A05-F44A-7D4A-B675-C159A2CAD62A}"/>
          </ac:inkMkLst>
        </pc:inkChg>
        <pc:inkChg chg="add mod modStrokes">
          <ac:chgData name="Andrej Bogdanov (CSD)" userId="54a3fc38-bcd8-4812-b887-b84a314b9e17" providerId="ADAL" clId="{8F3F2485-A5D7-3941-8D33-08765528AC49}" dt="2021-02-22T07:59:03.242" v="61"/>
          <ac:inkMkLst>
            <pc:docMk/>
            <pc:sldMk cId="1854997407" sldId="326"/>
            <ac:inkMk id="8" creationId="{3171D9B8-F023-1C46-88BB-0AC61DBD4394}"/>
          </ac:inkMkLst>
        </pc:inkChg>
        <pc:inkChg chg="add mod">
          <ac:chgData name="Andrej Bogdanov (CSD)" userId="54a3fc38-bcd8-4812-b887-b84a314b9e17" providerId="ADAL" clId="{8F3F2485-A5D7-3941-8D33-08765528AC49}" dt="2021-02-22T07:59:14.075" v="62" actId="1076"/>
          <ac:inkMkLst>
            <pc:docMk/>
            <pc:sldMk cId="1854997407" sldId="326"/>
            <ac:inkMk id="13" creationId="{771EAD64-0B8F-8646-972E-7591A692334D}"/>
          </ac:inkMkLst>
        </pc:inkChg>
        <pc:inkChg chg="add del topLvl">
          <ac:chgData name="Andrej Bogdanov (CSD)" userId="54a3fc38-bcd8-4812-b887-b84a314b9e17" providerId="ADAL" clId="{8F3F2485-A5D7-3941-8D33-08765528AC49}" dt="2021-02-22T07:58:53.979" v="56"/>
          <ac:inkMkLst>
            <pc:docMk/>
            <pc:sldMk cId="1854997407" sldId="326"/>
            <ac:inkMk id="14" creationId="{991AFCFC-C646-C447-92E0-390367FED62A}"/>
          </ac:inkMkLst>
        </pc:inkChg>
        <pc:inkChg chg="add del topLvl">
          <ac:chgData name="Andrej Bogdanov (CSD)" userId="54a3fc38-bcd8-4812-b887-b84a314b9e17" providerId="ADAL" clId="{8F3F2485-A5D7-3941-8D33-08765528AC49}" dt="2021-02-22T07:58:54.004" v="58"/>
          <ac:inkMkLst>
            <pc:docMk/>
            <pc:sldMk cId="1854997407" sldId="326"/>
            <ac:inkMk id="15" creationId="{BDA06DFB-1551-BF4A-951A-BDD354FA7694}"/>
          </ac:inkMkLst>
        </pc:inkChg>
        <pc:inkChg chg="add mod">
          <ac:chgData name="Andrej Bogdanov (CSD)" userId="54a3fc38-bcd8-4812-b887-b84a314b9e17" providerId="ADAL" clId="{8F3F2485-A5D7-3941-8D33-08765528AC49}" dt="2021-02-22T07:59:14.075" v="62" actId="1076"/>
          <ac:inkMkLst>
            <pc:docMk/>
            <pc:sldMk cId="1854997407" sldId="326"/>
            <ac:inkMk id="17" creationId="{A0843C06-B4C1-BA4C-9111-209BFF113DD3}"/>
          </ac:inkMkLst>
        </pc:inkChg>
        <pc:inkChg chg="add">
          <ac:chgData name="Andrej Bogdanov (CSD)" userId="54a3fc38-bcd8-4812-b887-b84a314b9e17" providerId="ADAL" clId="{8F3F2485-A5D7-3941-8D33-08765528AC49}" dt="2021-02-22T07:59:52.436" v="63" actId="7634"/>
          <ac:inkMkLst>
            <pc:docMk/>
            <pc:sldMk cId="1854997407" sldId="326"/>
            <ac:inkMk id="18" creationId="{15E68248-C10B-9849-8980-EB347C64FEF6}"/>
          </ac:inkMkLst>
        </pc:inkChg>
        <pc:inkChg chg="add">
          <ac:chgData name="Andrej Bogdanov (CSD)" userId="54a3fc38-bcd8-4812-b887-b84a314b9e17" providerId="ADAL" clId="{8F3F2485-A5D7-3941-8D33-08765528AC49}" dt="2021-02-22T08:00:10.987" v="65" actId="7634"/>
          <ac:inkMkLst>
            <pc:docMk/>
            <pc:sldMk cId="1854997407" sldId="326"/>
            <ac:inkMk id="19" creationId="{C6DCB7F8-913C-F440-AAA6-D7ECAFF8A415}"/>
          </ac:inkMkLst>
        </pc:inkChg>
      </pc:sldChg>
      <pc:sldChg chg="addSp modSp">
        <pc:chgData name="Andrej Bogdanov (CSD)" userId="54a3fc38-bcd8-4812-b887-b84a314b9e17" providerId="ADAL" clId="{8F3F2485-A5D7-3941-8D33-08765528AC49}" dt="2021-02-22T08:00:24.579" v="70"/>
        <pc:sldMkLst>
          <pc:docMk/>
          <pc:sldMk cId="952276677" sldId="327"/>
        </pc:sldMkLst>
        <pc:inkChg chg="add mod modStrokes">
          <ac:chgData name="Andrej Bogdanov (CSD)" userId="54a3fc38-bcd8-4812-b887-b84a314b9e17" providerId="ADAL" clId="{8F3F2485-A5D7-3941-8D33-08765528AC49}" dt="2021-02-22T08:00:24.579" v="70"/>
          <ac:inkMkLst>
            <pc:docMk/>
            <pc:sldMk cId="952276677" sldId="327"/>
            <ac:inkMk id="4" creationId="{4CDCD65A-421C-9D42-AB14-4965A11D7012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3T09:24:28.993" v="323" actId="7634"/>
        <pc:sldMkLst>
          <pc:docMk/>
          <pc:sldMk cId="2508502271" sldId="328"/>
        </pc:sldMkLst>
        <pc:inkChg chg="add mod modStrokes">
          <ac:chgData name="Andrej Bogdanov (CSD)" userId="54a3fc38-bcd8-4812-b887-b84a314b9e17" providerId="ADAL" clId="{8F3F2485-A5D7-3941-8D33-08765528AC49}" dt="2021-03-03T09:23:55.913" v="322"/>
          <ac:inkMkLst>
            <pc:docMk/>
            <pc:sldMk cId="2508502271" sldId="328"/>
            <ac:inkMk id="3" creationId="{074BECB9-3820-7E43-929D-CEFFA83ACD70}"/>
          </ac:inkMkLst>
        </pc:inkChg>
        <pc:inkChg chg="add mod modStrokes">
          <ac:chgData name="Andrej Bogdanov (CSD)" userId="54a3fc38-bcd8-4812-b887-b84a314b9e17" providerId="ADAL" clId="{8F3F2485-A5D7-3941-8D33-08765528AC49}" dt="2021-02-22T08:06:41.608" v="98"/>
          <ac:inkMkLst>
            <pc:docMk/>
            <pc:sldMk cId="2508502271" sldId="328"/>
            <ac:inkMk id="4" creationId="{8F11730B-399D-7446-A153-20B859A1A54C}"/>
          </ac:inkMkLst>
        </pc:inkChg>
        <pc:inkChg chg="add del">
          <ac:chgData name="Andrej Bogdanov (CSD)" userId="54a3fc38-bcd8-4812-b887-b84a314b9e17" providerId="ADAL" clId="{8F3F2485-A5D7-3941-8D33-08765528AC49}" dt="2021-03-03T09:22:23.840" v="319"/>
          <ac:inkMkLst>
            <pc:docMk/>
            <pc:sldMk cId="2508502271" sldId="328"/>
            <ac:inkMk id="5" creationId="{1DE22C9B-9952-C742-9EDE-EAEA45575A51}"/>
          </ac:inkMkLst>
        </pc:inkChg>
        <pc:inkChg chg="add">
          <ac:chgData name="Andrej Bogdanov (CSD)" userId="54a3fc38-bcd8-4812-b887-b84a314b9e17" providerId="ADAL" clId="{8F3F2485-A5D7-3941-8D33-08765528AC49}" dt="2021-03-03T09:22:41.860" v="320" actId="7634"/>
          <ac:inkMkLst>
            <pc:docMk/>
            <pc:sldMk cId="2508502271" sldId="328"/>
            <ac:inkMk id="6" creationId="{26668DB8-590A-4946-B160-517A1D5813A2}"/>
          </ac:inkMkLst>
        </pc:inkChg>
        <pc:inkChg chg="add">
          <ac:chgData name="Andrej Bogdanov (CSD)" userId="54a3fc38-bcd8-4812-b887-b84a314b9e17" providerId="ADAL" clId="{8F3F2485-A5D7-3941-8D33-08765528AC49}" dt="2021-03-03T09:24:28.993" v="323" actId="7634"/>
          <ac:inkMkLst>
            <pc:docMk/>
            <pc:sldMk cId="2508502271" sldId="328"/>
            <ac:inkMk id="7" creationId="{91A1E05C-85A6-4B42-B66F-F0CC63058657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2-22T08:05:25.739" v="95" actId="1076"/>
        <pc:sldMkLst>
          <pc:docMk/>
          <pc:sldMk cId="2716114428" sldId="329"/>
        </pc:sldMkLst>
        <pc:inkChg chg="add del mod modStrokes">
          <ac:chgData name="Andrej Bogdanov (CSD)" userId="54a3fc38-bcd8-4812-b887-b84a314b9e17" providerId="ADAL" clId="{8F3F2485-A5D7-3941-8D33-08765528AC49}" dt="2021-02-22T08:05:17.552" v="94"/>
          <ac:inkMkLst>
            <pc:docMk/>
            <pc:sldMk cId="2716114428" sldId="329"/>
            <ac:inkMk id="3" creationId="{71779732-EDCE-2B41-9B94-B84288228777}"/>
          </ac:inkMkLst>
        </pc:inkChg>
        <pc:inkChg chg="add mod">
          <ac:chgData name="Andrej Bogdanov (CSD)" userId="54a3fc38-bcd8-4812-b887-b84a314b9e17" providerId="ADAL" clId="{8F3F2485-A5D7-3941-8D33-08765528AC49}" dt="2021-02-22T08:05:25.739" v="95" actId="1076"/>
          <ac:inkMkLst>
            <pc:docMk/>
            <pc:sldMk cId="2716114428" sldId="329"/>
            <ac:inkMk id="4" creationId="{325959ED-C61F-BC4B-9066-E9052779AE24}"/>
          </ac:inkMkLst>
        </pc:inkChg>
        <pc:inkChg chg="add del">
          <ac:chgData name="Andrej Bogdanov (CSD)" userId="54a3fc38-bcd8-4812-b887-b84a314b9e17" providerId="ADAL" clId="{8F3F2485-A5D7-3941-8D33-08765528AC49}" dt="2021-02-22T08:05:09.784" v="92"/>
          <ac:inkMkLst>
            <pc:docMk/>
            <pc:sldMk cId="2716114428" sldId="329"/>
            <ac:inkMk id="5" creationId="{BCBD4127-F762-844D-BBC1-E91EA86B3A36}"/>
          </ac:inkMkLst>
        </pc:inkChg>
        <pc:inkChg chg="add del">
          <ac:chgData name="Andrej Bogdanov (CSD)" userId="54a3fc38-bcd8-4812-b887-b84a314b9e17" providerId="ADAL" clId="{8F3F2485-A5D7-3941-8D33-08765528AC49}" dt="2021-02-22T08:05:11.299" v="93"/>
          <ac:inkMkLst>
            <pc:docMk/>
            <pc:sldMk cId="2716114428" sldId="329"/>
            <ac:inkMk id="6" creationId="{F8DE43B8-348C-174E-A14E-5FD5551AFDA7}"/>
          </ac:inkMkLst>
        </pc:inkChg>
        <pc:inkChg chg="add mod">
          <ac:chgData name="Andrej Bogdanov (CSD)" userId="54a3fc38-bcd8-4812-b887-b84a314b9e17" providerId="ADAL" clId="{8F3F2485-A5D7-3941-8D33-08765528AC49}" dt="2021-02-22T08:05:25.739" v="95" actId="1076"/>
          <ac:inkMkLst>
            <pc:docMk/>
            <pc:sldMk cId="2716114428" sldId="329"/>
            <ac:inkMk id="7" creationId="{591E0368-6D02-344D-B829-7FD22D7048FB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1T08:57:53.510" v="143"/>
        <pc:sldMkLst>
          <pc:docMk/>
          <pc:sldMk cId="351016479" sldId="331"/>
        </pc:sldMkLst>
        <pc:inkChg chg="add mod modStrokes">
          <ac:chgData name="Andrej Bogdanov (CSD)" userId="54a3fc38-bcd8-4812-b887-b84a314b9e17" providerId="ADAL" clId="{8F3F2485-A5D7-3941-8D33-08765528AC49}" dt="2021-02-22T08:10:56.445" v="117"/>
          <ac:inkMkLst>
            <pc:docMk/>
            <pc:sldMk cId="351016479" sldId="331"/>
            <ac:inkMk id="4" creationId="{9DAC434F-CF57-EA4B-A405-82EBE5B4469D}"/>
          </ac:inkMkLst>
        </pc:inkChg>
        <pc:inkChg chg="add mod modStrokes">
          <ac:chgData name="Andrej Bogdanov (CSD)" userId="54a3fc38-bcd8-4812-b887-b84a314b9e17" providerId="ADAL" clId="{8F3F2485-A5D7-3941-8D33-08765528AC49}" dt="2021-02-22T08:10:13.534" v="114"/>
          <ac:inkMkLst>
            <pc:docMk/>
            <pc:sldMk cId="351016479" sldId="331"/>
            <ac:inkMk id="5" creationId="{2F345D3D-FE0E-A145-A2FF-2F239666EA20}"/>
          </ac:inkMkLst>
        </pc:inkChg>
        <pc:inkChg chg="add">
          <ac:chgData name="Andrej Bogdanov (CSD)" userId="54a3fc38-bcd8-4812-b887-b84a314b9e17" providerId="ADAL" clId="{8F3F2485-A5D7-3941-8D33-08765528AC49}" dt="2021-02-22T08:10:00.763" v="111" actId="7634"/>
          <ac:inkMkLst>
            <pc:docMk/>
            <pc:sldMk cId="351016479" sldId="331"/>
            <ac:inkMk id="6" creationId="{B7246BE0-C7C4-D041-B426-08FA30C199B1}"/>
          </ac:inkMkLst>
        </pc:inkChg>
        <pc:inkChg chg="add">
          <ac:chgData name="Andrej Bogdanov (CSD)" userId="54a3fc38-bcd8-4812-b887-b84a314b9e17" providerId="ADAL" clId="{8F3F2485-A5D7-3941-8D33-08765528AC49}" dt="2021-02-22T08:10:44.111" v="115" actId="7634"/>
          <ac:inkMkLst>
            <pc:docMk/>
            <pc:sldMk cId="351016479" sldId="331"/>
            <ac:inkMk id="7" creationId="{E3EC1769-30AE-594F-846E-77990D38E12C}"/>
          </ac:inkMkLst>
        </pc:inkChg>
        <pc:inkChg chg="add">
          <ac:chgData name="Andrej Bogdanov (CSD)" userId="54a3fc38-bcd8-4812-b887-b84a314b9e17" providerId="ADAL" clId="{8F3F2485-A5D7-3941-8D33-08765528AC49}" dt="2021-02-22T08:11:10.330" v="118" actId="7634"/>
          <ac:inkMkLst>
            <pc:docMk/>
            <pc:sldMk cId="351016479" sldId="331"/>
            <ac:inkMk id="8" creationId="{AE60DCEB-407A-A14C-928A-625233DB3BAE}"/>
          </ac:inkMkLst>
        </pc:inkChg>
        <pc:inkChg chg="add del mod modStrokes">
          <ac:chgData name="Andrej Bogdanov (CSD)" userId="54a3fc38-bcd8-4812-b887-b84a314b9e17" providerId="ADAL" clId="{8F3F2485-A5D7-3941-8D33-08765528AC49}" dt="2021-03-01T08:57:53.510" v="143"/>
          <ac:inkMkLst>
            <pc:docMk/>
            <pc:sldMk cId="351016479" sldId="331"/>
            <ac:inkMk id="9" creationId="{5CE880A2-83FC-C842-B2D0-E19F1204CECC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1T09:00:32.374" v="161" actId="7634"/>
        <pc:sldMkLst>
          <pc:docMk/>
          <pc:sldMk cId="55323223" sldId="332"/>
        </pc:sldMkLst>
        <pc:inkChg chg="add mod modStrokes">
          <ac:chgData name="Andrej Bogdanov (CSD)" userId="54a3fc38-bcd8-4812-b887-b84a314b9e17" providerId="ADAL" clId="{8F3F2485-A5D7-3941-8D33-08765528AC49}" dt="2021-02-22T08:11:47.968" v="123"/>
          <ac:inkMkLst>
            <pc:docMk/>
            <pc:sldMk cId="55323223" sldId="332"/>
            <ac:inkMk id="2" creationId="{0AA07AFF-0664-1348-91B9-9241761D5A5F}"/>
          </ac:inkMkLst>
        </pc:inkChg>
        <pc:inkChg chg="add">
          <ac:chgData name="Andrej Bogdanov (CSD)" userId="54a3fc38-bcd8-4812-b887-b84a314b9e17" providerId="ADAL" clId="{8F3F2485-A5D7-3941-8D33-08765528AC49}" dt="2021-02-22T08:12:13.048" v="124" actId="7634"/>
          <ac:inkMkLst>
            <pc:docMk/>
            <pc:sldMk cId="55323223" sldId="332"/>
            <ac:inkMk id="6" creationId="{C9386848-1DDD-024E-8FAD-D2DCEC1BD5E7}"/>
          </ac:inkMkLst>
        </pc:inkChg>
        <pc:inkChg chg="add mod modStrokes">
          <ac:chgData name="Andrej Bogdanov (CSD)" userId="54a3fc38-bcd8-4812-b887-b84a314b9e17" providerId="ADAL" clId="{8F3F2485-A5D7-3941-8D33-08765528AC49}" dt="2021-03-01T08:58:37.044" v="146"/>
          <ac:inkMkLst>
            <pc:docMk/>
            <pc:sldMk cId="55323223" sldId="332"/>
            <ac:inkMk id="8" creationId="{64410E51-B95D-3148-A4DC-441D2B95F653}"/>
          </ac:inkMkLst>
        </pc:inkChg>
        <pc:inkChg chg="add del">
          <ac:chgData name="Andrej Bogdanov (CSD)" userId="54a3fc38-bcd8-4812-b887-b84a314b9e17" providerId="ADAL" clId="{8F3F2485-A5D7-3941-8D33-08765528AC49}" dt="2021-03-01T08:58:37.046" v="147"/>
          <ac:inkMkLst>
            <pc:docMk/>
            <pc:sldMk cId="55323223" sldId="332"/>
            <ac:inkMk id="9" creationId="{38DA41DC-4BAE-8F49-80CE-08329422F026}"/>
          </ac:inkMkLst>
        </pc:inkChg>
        <pc:inkChg chg="add">
          <ac:chgData name="Andrej Bogdanov (CSD)" userId="54a3fc38-bcd8-4812-b887-b84a314b9e17" providerId="ADAL" clId="{8F3F2485-A5D7-3941-8D33-08765528AC49}" dt="2021-03-01T08:58:44.603" v="148" actId="7634"/>
          <ac:inkMkLst>
            <pc:docMk/>
            <pc:sldMk cId="55323223" sldId="332"/>
            <ac:inkMk id="10" creationId="{082C2BFF-66B2-2B4C-A618-722C8BDDF53A}"/>
          </ac:inkMkLst>
        </pc:inkChg>
        <pc:inkChg chg="add">
          <ac:chgData name="Andrej Bogdanov (CSD)" userId="54a3fc38-bcd8-4812-b887-b84a314b9e17" providerId="ADAL" clId="{8F3F2485-A5D7-3941-8D33-08765528AC49}" dt="2021-03-01T09:00:32.374" v="161" actId="7634"/>
          <ac:inkMkLst>
            <pc:docMk/>
            <pc:sldMk cId="55323223" sldId="332"/>
            <ac:inkMk id="11" creationId="{CA0A13C1-A919-424C-BE33-B8CEEBD45754}"/>
          </ac:inkMkLst>
        </pc:inkChg>
      </pc:sldChg>
      <pc:sldChg chg="addSp modSp">
        <pc:chgData name="Andrej Bogdanov (CSD)" userId="54a3fc38-bcd8-4812-b887-b84a314b9e17" providerId="ADAL" clId="{8F3F2485-A5D7-3941-8D33-08765528AC49}" dt="2021-03-01T10:02:35.434" v="317" actId="7634"/>
        <pc:sldMkLst>
          <pc:docMk/>
          <pc:sldMk cId="870056491" sldId="333"/>
        </pc:sldMkLst>
        <pc:inkChg chg="add mod modStrokes">
          <ac:chgData name="Andrej Bogdanov (CSD)" userId="54a3fc38-bcd8-4812-b887-b84a314b9e17" providerId="ADAL" clId="{8F3F2485-A5D7-3941-8D33-08765528AC49}" dt="2021-03-01T10:00:04.289" v="316"/>
          <ac:inkMkLst>
            <pc:docMk/>
            <pc:sldMk cId="870056491" sldId="333"/>
            <ac:inkMk id="3" creationId="{3E8CAA88-59C6-6E4C-B718-5DD988FE56E3}"/>
          </ac:inkMkLst>
        </pc:inkChg>
        <pc:inkChg chg="add">
          <ac:chgData name="Andrej Bogdanov (CSD)" userId="54a3fc38-bcd8-4812-b887-b84a314b9e17" providerId="ADAL" clId="{8F3F2485-A5D7-3941-8D33-08765528AC49}" dt="2021-03-01T10:02:35.434" v="317" actId="7634"/>
          <ac:inkMkLst>
            <pc:docMk/>
            <pc:sldMk cId="870056491" sldId="333"/>
            <ac:inkMk id="4" creationId="{86ECF1D8-59CB-014F-B6DC-96ECEED6B131}"/>
          </ac:inkMkLst>
        </pc:inkChg>
      </pc:sldChg>
      <pc:sldChg chg="addSp">
        <pc:chgData name="Andrej Bogdanov (CSD)" userId="54a3fc38-bcd8-4812-b887-b84a314b9e17" providerId="ADAL" clId="{8F3F2485-A5D7-3941-8D33-08765528AC49}" dt="2021-03-01T05:14:55.897" v="125" actId="7634"/>
        <pc:sldMkLst>
          <pc:docMk/>
          <pc:sldMk cId="1920346700" sldId="334"/>
        </pc:sldMkLst>
        <pc:inkChg chg="add">
          <ac:chgData name="Andrej Bogdanov (CSD)" userId="54a3fc38-bcd8-4812-b887-b84a314b9e17" providerId="ADAL" clId="{8F3F2485-A5D7-3941-8D33-08765528AC49}" dt="2021-03-01T05:14:55.897" v="125" actId="7634"/>
          <ac:inkMkLst>
            <pc:docMk/>
            <pc:sldMk cId="1920346700" sldId="334"/>
            <ac:inkMk id="9" creationId="{0E403364-7E9D-C54A-81B3-E93C1B5B1877}"/>
          </ac:inkMkLst>
        </pc:inkChg>
      </pc:sldChg>
      <pc:sldChg chg="addSp modSp">
        <pc:chgData name="Andrej Bogdanov (CSD)" userId="54a3fc38-bcd8-4812-b887-b84a314b9e17" providerId="ADAL" clId="{8F3F2485-A5D7-3941-8D33-08765528AC49}" dt="2021-03-01T09:04:10.387" v="178" actId="7634"/>
        <pc:sldMkLst>
          <pc:docMk/>
          <pc:sldMk cId="1922373272" sldId="335"/>
        </pc:sldMkLst>
        <pc:inkChg chg="add mod modStrokes">
          <ac:chgData name="Andrej Bogdanov (CSD)" userId="54a3fc38-bcd8-4812-b887-b84a314b9e17" providerId="ADAL" clId="{8F3F2485-A5D7-3941-8D33-08765528AC49}" dt="2021-03-01T09:03:38.618" v="177"/>
          <ac:inkMkLst>
            <pc:docMk/>
            <pc:sldMk cId="1922373272" sldId="335"/>
            <ac:inkMk id="3" creationId="{1C55D37E-62AA-354C-9E81-0943922B0361}"/>
          </ac:inkMkLst>
        </pc:inkChg>
        <pc:inkChg chg="add mod">
          <ac:chgData name="Andrej Bogdanov (CSD)" userId="54a3fc38-bcd8-4812-b887-b84a314b9e17" providerId="ADAL" clId="{8F3F2485-A5D7-3941-8D33-08765528AC49}" dt="2021-03-01T09:01:19.930" v="166" actId="1076"/>
          <ac:inkMkLst>
            <pc:docMk/>
            <pc:sldMk cId="1922373272" sldId="335"/>
            <ac:inkMk id="4" creationId="{3CFBFAB5-3172-994F-967B-27DDF45DD4A0}"/>
          </ac:inkMkLst>
        </pc:inkChg>
        <pc:inkChg chg="add">
          <ac:chgData name="Andrej Bogdanov (CSD)" userId="54a3fc38-bcd8-4812-b887-b84a314b9e17" providerId="ADAL" clId="{8F3F2485-A5D7-3941-8D33-08765528AC49}" dt="2021-03-01T09:02:13.035" v="169" actId="7634"/>
          <ac:inkMkLst>
            <pc:docMk/>
            <pc:sldMk cId="1922373272" sldId="335"/>
            <ac:inkMk id="5" creationId="{EB5F3841-3E3E-4C43-9AAB-76A1542BACE5}"/>
          </ac:inkMkLst>
        </pc:inkChg>
        <pc:inkChg chg="add">
          <ac:chgData name="Andrej Bogdanov (CSD)" userId="54a3fc38-bcd8-4812-b887-b84a314b9e17" providerId="ADAL" clId="{8F3F2485-A5D7-3941-8D33-08765528AC49}" dt="2021-03-01T09:03:11.102" v="172" actId="7634"/>
          <ac:inkMkLst>
            <pc:docMk/>
            <pc:sldMk cId="1922373272" sldId="335"/>
            <ac:inkMk id="6" creationId="{DC3E0CA5-2C5B-D142-B845-8EF2DAF638CC}"/>
          </ac:inkMkLst>
        </pc:inkChg>
        <pc:inkChg chg="add">
          <ac:chgData name="Andrej Bogdanov (CSD)" userId="54a3fc38-bcd8-4812-b887-b84a314b9e17" providerId="ADAL" clId="{8F3F2485-A5D7-3941-8D33-08765528AC49}" dt="2021-03-01T09:04:10.387" v="178" actId="7634"/>
          <ac:inkMkLst>
            <pc:docMk/>
            <pc:sldMk cId="1922373272" sldId="335"/>
            <ac:inkMk id="7" creationId="{7164D960-7DF2-7B4A-885C-29590FFFAD16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3T09:25:55.311" v="327" actId="7634"/>
        <pc:sldMkLst>
          <pc:docMk/>
          <pc:sldMk cId="4203333580" sldId="336"/>
        </pc:sldMkLst>
        <pc:grpChg chg="add del">
          <ac:chgData name="Andrej Bogdanov (CSD)" userId="54a3fc38-bcd8-4812-b887-b84a314b9e17" providerId="ADAL" clId="{8F3F2485-A5D7-3941-8D33-08765528AC49}" dt="2021-03-01T09:04:29.830" v="188"/>
          <ac:grpSpMkLst>
            <pc:docMk/>
            <pc:sldMk cId="4203333580" sldId="336"/>
            <ac:grpSpMk id="6" creationId="{09A5E325-4D8B-744C-8606-5932F68F394E}"/>
          </ac:grpSpMkLst>
        </pc:grpChg>
        <pc:inkChg chg="add mod modStrokes">
          <ac:chgData name="Andrej Bogdanov (CSD)" userId="54a3fc38-bcd8-4812-b887-b84a314b9e17" providerId="ADAL" clId="{8F3F2485-A5D7-3941-8D33-08765528AC49}" dt="2021-03-03T09:25:45.754" v="326"/>
          <ac:inkMkLst>
            <pc:docMk/>
            <pc:sldMk cId="4203333580" sldId="336"/>
            <ac:inkMk id="3" creationId="{49E6D0B8-5AA9-AF43-9517-C53745086C3C}"/>
          </ac:inkMkLst>
        </pc:inkChg>
        <pc:inkChg chg="add">
          <ac:chgData name="Andrej Bogdanov (CSD)" userId="54a3fc38-bcd8-4812-b887-b84a314b9e17" providerId="ADAL" clId="{8F3F2485-A5D7-3941-8D33-08765528AC49}" dt="2021-03-03T09:25:42.050" v="325" actId="7634"/>
          <ac:inkMkLst>
            <pc:docMk/>
            <pc:sldMk cId="4203333580" sldId="336"/>
            <ac:inkMk id="4" creationId="{2E5FB996-3579-7D46-BBBB-8188F5459651}"/>
          </ac:inkMkLst>
        </pc:inkChg>
        <pc:inkChg chg="add del topLvl">
          <ac:chgData name="Andrej Bogdanov (CSD)" userId="54a3fc38-bcd8-4812-b887-b84a314b9e17" providerId="ADAL" clId="{8F3F2485-A5D7-3941-8D33-08765528AC49}" dt="2021-03-01T09:04:29.838" v="189"/>
          <ac:inkMkLst>
            <pc:docMk/>
            <pc:sldMk cId="4203333580" sldId="336"/>
            <ac:inkMk id="4" creationId="{BCE5FCB5-662F-B34F-9C02-CBD938FD816B}"/>
          </ac:inkMkLst>
        </pc:inkChg>
        <pc:inkChg chg="add">
          <ac:chgData name="Andrej Bogdanov (CSD)" userId="54a3fc38-bcd8-4812-b887-b84a314b9e17" providerId="ADAL" clId="{8F3F2485-A5D7-3941-8D33-08765528AC49}" dt="2021-03-03T09:25:55.311" v="327" actId="7634"/>
          <ac:inkMkLst>
            <pc:docMk/>
            <pc:sldMk cId="4203333580" sldId="336"/>
            <ac:inkMk id="5" creationId="{35F85142-59FF-624F-91CE-71E066E226D9}"/>
          </ac:inkMkLst>
        </pc:inkChg>
        <pc:inkChg chg="add del topLvl">
          <ac:chgData name="Andrej Bogdanov (CSD)" userId="54a3fc38-bcd8-4812-b887-b84a314b9e17" providerId="ADAL" clId="{8F3F2485-A5D7-3941-8D33-08765528AC49}" dt="2021-03-01T09:04:29.830" v="188"/>
          <ac:inkMkLst>
            <pc:docMk/>
            <pc:sldMk cId="4203333580" sldId="336"/>
            <ac:inkMk id="5" creationId="{494E68CD-A031-7840-A963-5EC748BD3B57}"/>
          </ac:inkMkLst>
        </pc:inkChg>
        <pc:inkChg chg="add">
          <ac:chgData name="Andrej Bogdanov (CSD)" userId="54a3fc38-bcd8-4812-b887-b84a314b9e17" providerId="ADAL" clId="{8F3F2485-A5D7-3941-8D33-08765528AC49}" dt="2021-03-01T09:04:50.911" v="192" actId="7634"/>
          <ac:inkMkLst>
            <pc:docMk/>
            <pc:sldMk cId="4203333580" sldId="336"/>
            <ac:inkMk id="7" creationId="{3B9DDF7C-3DCF-514A-89A7-B226189C3741}"/>
          </ac:inkMkLst>
        </pc:inkChg>
        <pc:inkChg chg="add">
          <ac:chgData name="Andrej Bogdanov (CSD)" userId="54a3fc38-bcd8-4812-b887-b84a314b9e17" providerId="ADAL" clId="{8F3F2485-A5D7-3941-8D33-08765528AC49}" dt="2021-03-01T09:05:48.555" v="203" actId="7634"/>
          <ac:inkMkLst>
            <pc:docMk/>
            <pc:sldMk cId="4203333580" sldId="336"/>
            <ac:inkMk id="8" creationId="{89BDB499-2D3A-504A-AB93-3AEB9557D03B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1T09:59:28.986" v="315" actId="7634"/>
        <pc:sldMkLst>
          <pc:docMk/>
          <pc:sldMk cId="1042251454" sldId="337"/>
        </pc:sldMkLst>
        <pc:inkChg chg="add mod modStrokes">
          <ac:chgData name="Andrej Bogdanov (CSD)" userId="54a3fc38-bcd8-4812-b887-b84a314b9e17" providerId="ADAL" clId="{8F3F2485-A5D7-3941-8D33-08765528AC49}" dt="2021-03-01T09:59:15.657" v="313"/>
          <ac:inkMkLst>
            <pc:docMk/>
            <pc:sldMk cId="1042251454" sldId="337"/>
            <ac:inkMk id="8" creationId="{03437BB9-635D-F448-B63C-C758E5C2AFED}"/>
          </ac:inkMkLst>
        </pc:inkChg>
        <pc:inkChg chg="add del">
          <ac:chgData name="Andrej Bogdanov (CSD)" userId="54a3fc38-bcd8-4812-b887-b84a314b9e17" providerId="ADAL" clId="{8F3F2485-A5D7-3941-8D33-08765528AC49}" dt="2021-03-01T09:58:58.003" v="311"/>
          <ac:inkMkLst>
            <pc:docMk/>
            <pc:sldMk cId="1042251454" sldId="337"/>
            <ac:inkMk id="9" creationId="{15E567DB-B8B8-DB4A-9A01-D85E22CB2B3D}"/>
          </ac:inkMkLst>
        </pc:inkChg>
        <pc:inkChg chg="add del">
          <ac:chgData name="Andrej Bogdanov (CSD)" userId="54a3fc38-bcd8-4812-b887-b84a314b9e17" providerId="ADAL" clId="{8F3F2485-A5D7-3941-8D33-08765528AC49}" dt="2021-03-01T09:05:54.340" v="206"/>
          <ac:inkMkLst>
            <pc:docMk/>
            <pc:sldMk cId="1042251454" sldId="337"/>
            <ac:inkMk id="10" creationId="{DC14DE31-0E41-D44C-BE83-4CB6713E81A1}"/>
          </ac:inkMkLst>
        </pc:inkChg>
        <pc:inkChg chg="add mod">
          <ac:chgData name="Andrej Bogdanov (CSD)" userId="54a3fc38-bcd8-4812-b887-b84a314b9e17" providerId="ADAL" clId="{8F3F2485-A5D7-3941-8D33-08765528AC49}" dt="2021-03-01T09:07:48.581" v="218" actId="1076"/>
          <ac:inkMkLst>
            <pc:docMk/>
            <pc:sldMk cId="1042251454" sldId="337"/>
            <ac:inkMk id="11" creationId="{8739F972-7B59-784D-ACE9-44AC5F5FD79A}"/>
          </ac:inkMkLst>
        </pc:inkChg>
        <pc:inkChg chg="add mod modStrokes">
          <ac:chgData name="Andrej Bogdanov (CSD)" userId="54a3fc38-bcd8-4812-b887-b84a314b9e17" providerId="ADAL" clId="{8F3F2485-A5D7-3941-8D33-08765528AC49}" dt="2021-03-01T09:07:48.581" v="218" actId="1076"/>
          <ac:inkMkLst>
            <pc:docMk/>
            <pc:sldMk cId="1042251454" sldId="337"/>
            <ac:inkMk id="12" creationId="{2117551F-D4DF-EB45-9651-51D4433ABB0A}"/>
          </ac:inkMkLst>
        </pc:inkChg>
        <pc:inkChg chg="add mod modStrokes">
          <ac:chgData name="Andrej Bogdanov (CSD)" userId="54a3fc38-bcd8-4812-b887-b84a314b9e17" providerId="ADAL" clId="{8F3F2485-A5D7-3941-8D33-08765528AC49}" dt="2021-03-01T09:09:33.956" v="221"/>
          <ac:inkMkLst>
            <pc:docMk/>
            <pc:sldMk cId="1042251454" sldId="337"/>
            <ac:inkMk id="13" creationId="{07890FF1-9A11-084D-B03B-D00C3DE719E6}"/>
          </ac:inkMkLst>
        </pc:inkChg>
        <pc:inkChg chg="add">
          <ac:chgData name="Andrej Bogdanov (CSD)" userId="54a3fc38-bcd8-4812-b887-b84a314b9e17" providerId="ADAL" clId="{8F3F2485-A5D7-3941-8D33-08765528AC49}" dt="2021-03-01T09:09:57.050" v="222" actId="7634"/>
          <ac:inkMkLst>
            <pc:docMk/>
            <pc:sldMk cId="1042251454" sldId="337"/>
            <ac:inkMk id="14" creationId="{03626A54-3D7A-9840-9CD4-85360AB296A2}"/>
          </ac:inkMkLst>
        </pc:inkChg>
        <pc:inkChg chg="add">
          <ac:chgData name="Andrej Bogdanov (CSD)" userId="54a3fc38-bcd8-4812-b887-b84a314b9e17" providerId="ADAL" clId="{8F3F2485-A5D7-3941-8D33-08765528AC49}" dt="2021-03-01T09:59:10.876" v="312" actId="7634"/>
          <ac:inkMkLst>
            <pc:docMk/>
            <pc:sldMk cId="1042251454" sldId="337"/>
            <ac:inkMk id="15" creationId="{4F880513-C407-D646-830C-CD0F02AC7A00}"/>
          </ac:inkMkLst>
        </pc:inkChg>
        <pc:inkChg chg="add">
          <ac:chgData name="Andrej Bogdanov (CSD)" userId="54a3fc38-bcd8-4812-b887-b84a314b9e17" providerId="ADAL" clId="{8F3F2485-A5D7-3941-8D33-08765528AC49}" dt="2021-03-01T09:59:21.521" v="314" actId="7634"/>
          <ac:inkMkLst>
            <pc:docMk/>
            <pc:sldMk cId="1042251454" sldId="337"/>
            <ac:inkMk id="16" creationId="{8084D109-93E3-A946-B406-CA35820DA0EF}"/>
          </ac:inkMkLst>
        </pc:inkChg>
        <pc:inkChg chg="add">
          <ac:chgData name="Andrej Bogdanov (CSD)" userId="54a3fc38-bcd8-4812-b887-b84a314b9e17" providerId="ADAL" clId="{8F3F2485-A5D7-3941-8D33-08765528AC49}" dt="2021-03-01T09:59:28.986" v="315" actId="7634"/>
          <ac:inkMkLst>
            <pc:docMk/>
            <pc:sldMk cId="1042251454" sldId="337"/>
            <ac:inkMk id="17" creationId="{C8AEF896-8E5A-7C4B-A0E3-935496B1C7D6}"/>
          </ac:inkMkLst>
        </pc:inkChg>
      </pc:sldChg>
      <pc:sldChg chg="addSp modSp">
        <pc:chgData name="Andrej Bogdanov (CSD)" userId="54a3fc38-bcd8-4812-b887-b84a314b9e17" providerId="ADAL" clId="{8F3F2485-A5D7-3941-8D33-08765528AC49}" dt="2021-03-01T09:11:12.248" v="239" actId="1076"/>
        <pc:sldMkLst>
          <pc:docMk/>
          <pc:sldMk cId="3469355701" sldId="338"/>
        </pc:sldMkLst>
        <pc:inkChg chg="add mod modStrokes">
          <ac:chgData name="Andrej Bogdanov (CSD)" userId="54a3fc38-bcd8-4812-b887-b84a314b9e17" providerId="ADAL" clId="{8F3F2485-A5D7-3941-8D33-08765528AC49}" dt="2021-03-01T09:11:12.248" v="239" actId="1076"/>
          <ac:inkMkLst>
            <pc:docMk/>
            <pc:sldMk cId="3469355701" sldId="338"/>
            <ac:inkMk id="9" creationId="{B7323CAE-DFF0-A142-AC87-CA22A3B44875}"/>
          </ac:inkMkLst>
        </pc:inkChg>
        <pc:inkChg chg="add">
          <ac:chgData name="Andrej Bogdanov (CSD)" userId="54a3fc38-bcd8-4812-b887-b84a314b9e17" providerId="ADAL" clId="{8F3F2485-A5D7-3941-8D33-08765528AC49}" dt="2021-03-01T09:10:59.892" v="237" actId="7634"/>
          <ac:inkMkLst>
            <pc:docMk/>
            <pc:sldMk cId="3469355701" sldId="338"/>
            <ac:inkMk id="10" creationId="{0ADD6C3B-89DC-524B-985E-289DAF9EB782}"/>
          </ac:inkMkLst>
        </pc:inkChg>
      </pc:sldChg>
      <pc:sldChg chg="addSp modSp">
        <pc:chgData name="Andrej Bogdanov (CSD)" userId="54a3fc38-bcd8-4812-b887-b84a314b9e17" providerId="ADAL" clId="{8F3F2485-A5D7-3941-8D33-08765528AC49}" dt="2021-03-03T09:28:02.894" v="334" actId="7634"/>
        <pc:sldMkLst>
          <pc:docMk/>
          <pc:sldMk cId="3103330044" sldId="340"/>
        </pc:sldMkLst>
        <pc:inkChg chg="add mod modStrokes">
          <ac:chgData name="Andrej Bogdanov (CSD)" userId="54a3fc38-bcd8-4812-b887-b84a314b9e17" providerId="ADAL" clId="{8F3F2485-A5D7-3941-8D33-08765528AC49}" dt="2021-03-03T09:27:42.062" v="333"/>
          <ac:inkMkLst>
            <pc:docMk/>
            <pc:sldMk cId="3103330044" sldId="340"/>
            <ac:inkMk id="3" creationId="{224A165C-46FB-0449-A880-ADC262849606}"/>
          </ac:inkMkLst>
        </pc:inkChg>
        <pc:inkChg chg="add mod">
          <ac:chgData name="Andrej Bogdanov (CSD)" userId="54a3fc38-bcd8-4812-b887-b84a314b9e17" providerId="ADAL" clId="{8F3F2485-A5D7-3941-8D33-08765528AC49}" dt="2021-03-01T09:14:13.053" v="288" actId="1076"/>
          <ac:inkMkLst>
            <pc:docMk/>
            <pc:sldMk cId="3103330044" sldId="340"/>
            <ac:inkMk id="4" creationId="{2D7EDA47-BD41-314C-9173-6C449242DB46}"/>
          </ac:inkMkLst>
        </pc:inkChg>
        <pc:inkChg chg="add mod">
          <ac:chgData name="Andrej Bogdanov (CSD)" userId="54a3fc38-bcd8-4812-b887-b84a314b9e17" providerId="ADAL" clId="{8F3F2485-A5D7-3941-8D33-08765528AC49}" dt="2021-03-01T09:14:13.053" v="288" actId="1076"/>
          <ac:inkMkLst>
            <pc:docMk/>
            <pc:sldMk cId="3103330044" sldId="340"/>
            <ac:inkMk id="5" creationId="{13ED6E0D-7E84-C646-BEF3-BC31EC0435EB}"/>
          </ac:inkMkLst>
        </pc:inkChg>
        <pc:inkChg chg="add">
          <ac:chgData name="Andrej Bogdanov (CSD)" userId="54a3fc38-bcd8-4812-b887-b84a314b9e17" providerId="ADAL" clId="{8F3F2485-A5D7-3941-8D33-08765528AC49}" dt="2021-03-03T09:27:10.457" v="329" actId="7634"/>
          <ac:inkMkLst>
            <pc:docMk/>
            <pc:sldMk cId="3103330044" sldId="340"/>
            <ac:inkMk id="6" creationId="{D0E0D1C7-7AEC-594B-A634-605A6CB80457}"/>
          </ac:inkMkLst>
        </pc:inkChg>
        <pc:inkChg chg="add">
          <ac:chgData name="Andrej Bogdanov (CSD)" userId="54a3fc38-bcd8-4812-b887-b84a314b9e17" providerId="ADAL" clId="{8F3F2485-A5D7-3941-8D33-08765528AC49}" dt="2021-03-03T09:27:26.447" v="331" actId="7634"/>
          <ac:inkMkLst>
            <pc:docMk/>
            <pc:sldMk cId="3103330044" sldId="340"/>
            <ac:inkMk id="7" creationId="{A2BA1C42-806A-0C45-AE4B-BF602C88EAE4}"/>
          </ac:inkMkLst>
        </pc:inkChg>
        <pc:inkChg chg="add">
          <ac:chgData name="Andrej Bogdanov (CSD)" userId="54a3fc38-bcd8-4812-b887-b84a314b9e17" providerId="ADAL" clId="{8F3F2485-A5D7-3941-8D33-08765528AC49}" dt="2021-03-03T09:28:02.894" v="334" actId="7634"/>
          <ac:inkMkLst>
            <pc:docMk/>
            <pc:sldMk cId="3103330044" sldId="340"/>
            <ac:inkMk id="8" creationId="{1EFF39F9-3C39-F042-A746-597326CFD620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3T13:41:06.578" v="335" actId="7634"/>
        <pc:sldMkLst>
          <pc:docMk/>
          <pc:sldMk cId="922415899" sldId="341"/>
        </pc:sldMkLst>
        <pc:inkChg chg="add mod modStrokes">
          <ac:chgData name="Andrej Bogdanov (CSD)" userId="54a3fc38-bcd8-4812-b887-b84a314b9e17" providerId="ADAL" clId="{8F3F2485-A5D7-3941-8D33-08765528AC49}" dt="2021-02-22T07:57:30.656" v="34" actId="1076"/>
          <ac:inkMkLst>
            <pc:docMk/>
            <pc:sldMk cId="922415899" sldId="341"/>
            <ac:inkMk id="3" creationId="{1813800F-35E1-D249-987B-EB53223DFF54}"/>
          </ac:inkMkLst>
        </pc:inkChg>
        <pc:inkChg chg="add">
          <ac:chgData name="Andrej Bogdanov (CSD)" userId="54a3fc38-bcd8-4812-b887-b84a314b9e17" providerId="ADAL" clId="{8F3F2485-A5D7-3941-8D33-08765528AC49}" dt="2021-03-03T13:41:06.578" v="335" actId="7634"/>
          <ac:inkMkLst>
            <pc:docMk/>
            <pc:sldMk cId="922415899" sldId="341"/>
            <ac:inkMk id="4" creationId="{3D941387-32E4-A449-8CBB-59482BA3F1AC}"/>
          </ac:inkMkLst>
        </pc:inkChg>
        <pc:inkChg chg="add del">
          <ac:chgData name="Andrej Bogdanov (CSD)" userId="54a3fc38-bcd8-4812-b887-b84a314b9e17" providerId="ADAL" clId="{8F3F2485-A5D7-3941-8D33-08765528AC49}" dt="2021-02-22T07:54:59.389" v="16"/>
          <ac:inkMkLst>
            <pc:docMk/>
            <pc:sldMk cId="922415899" sldId="341"/>
            <ac:inkMk id="4" creationId="{6D03FDD1-606C-F440-847D-B74016C0E988}"/>
          </ac:inkMkLst>
        </pc:inkChg>
        <pc:inkChg chg="add mod modStrokes">
          <ac:chgData name="Andrej Bogdanov (CSD)" userId="54a3fc38-bcd8-4812-b887-b84a314b9e17" providerId="ADAL" clId="{8F3F2485-A5D7-3941-8D33-08765528AC49}" dt="2021-02-22T07:57:02.443" v="30" actId="1076"/>
          <ac:inkMkLst>
            <pc:docMk/>
            <pc:sldMk cId="922415899" sldId="341"/>
            <ac:inkMk id="5" creationId="{E44F8C1C-FDC4-F245-BBAE-BCC050C75A43}"/>
          </ac:inkMkLst>
        </pc:inkChg>
        <pc:inkChg chg="add mod modStrokes">
          <ac:chgData name="Andrej Bogdanov (CSD)" userId="54a3fc38-bcd8-4812-b887-b84a314b9e17" providerId="ADAL" clId="{8F3F2485-A5D7-3941-8D33-08765528AC49}" dt="2021-02-22T07:57:02.443" v="30" actId="1076"/>
          <ac:inkMkLst>
            <pc:docMk/>
            <pc:sldMk cId="922415899" sldId="341"/>
            <ac:inkMk id="6" creationId="{6D09CFC4-2F88-954E-8A0F-CF76DB882B2C}"/>
          </ac:inkMkLst>
        </pc:inkChg>
        <pc:inkChg chg="add mod">
          <ac:chgData name="Andrej Bogdanov (CSD)" userId="54a3fc38-bcd8-4812-b887-b84a314b9e17" providerId="ADAL" clId="{8F3F2485-A5D7-3941-8D33-08765528AC49}" dt="2021-02-22T07:57:02.443" v="30" actId="1076"/>
          <ac:inkMkLst>
            <pc:docMk/>
            <pc:sldMk cId="922415899" sldId="341"/>
            <ac:inkMk id="7" creationId="{E8CD59BB-F4FC-734A-9A93-6F45C224672F}"/>
          </ac:inkMkLst>
        </pc:inkChg>
        <pc:inkChg chg="add">
          <ac:chgData name="Andrej Bogdanov (CSD)" userId="54a3fc38-bcd8-4812-b887-b84a314b9e17" providerId="ADAL" clId="{8F3F2485-A5D7-3941-8D33-08765528AC49}" dt="2021-02-22T07:57:23.258" v="33" actId="7634"/>
          <ac:inkMkLst>
            <pc:docMk/>
            <pc:sldMk cId="922415899" sldId="341"/>
            <ac:inkMk id="8" creationId="{0B8E6739-038E-9C4B-9A3E-8B3100FD6E1B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1T09:00:13.731" v="160" actId="7634"/>
        <pc:sldMkLst>
          <pc:docMk/>
          <pc:sldMk cId="4046743645" sldId="342"/>
        </pc:sldMkLst>
        <pc:inkChg chg="add mod modStrokes">
          <ac:chgData name="Andrej Bogdanov (CSD)" userId="54a3fc38-bcd8-4812-b887-b84a314b9e17" providerId="ADAL" clId="{8F3F2485-A5D7-3941-8D33-08765528AC49}" dt="2021-03-01T08:59:44.369" v="159" actId="1076"/>
          <ac:inkMkLst>
            <pc:docMk/>
            <pc:sldMk cId="4046743645" sldId="342"/>
            <ac:inkMk id="2" creationId="{9D53709B-7D72-6247-BF3D-7DAE14E17445}"/>
          </ac:inkMkLst>
        </pc:inkChg>
        <pc:inkChg chg="add del">
          <ac:chgData name="Andrej Bogdanov (CSD)" userId="54a3fc38-bcd8-4812-b887-b84a314b9e17" providerId="ADAL" clId="{8F3F2485-A5D7-3941-8D33-08765528AC49}" dt="2021-03-01T08:58:55.486" v="151"/>
          <ac:inkMkLst>
            <pc:docMk/>
            <pc:sldMk cId="4046743645" sldId="342"/>
            <ac:inkMk id="3" creationId="{3EFD3C7E-8359-1E45-9E72-5C7160DE51BE}"/>
          </ac:inkMkLst>
        </pc:inkChg>
        <pc:inkChg chg="add mod">
          <ac:chgData name="Andrej Bogdanov (CSD)" userId="54a3fc38-bcd8-4812-b887-b84a314b9e17" providerId="ADAL" clId="{8F3F2485-A5D7-3941-8D33-08765528AC49}" dt="2021-03-01T08:59:44.369" v="159" actId="1076"/>
          <ac:inkMkLst>
            <pc:docMk/>
            <pc:sldMk cId="4046743645" sldId="342"/>
            <ac:inkMk id="4" creationId="{A6ACD4BE-76B3-4F4A-8B17-2CE5A40BF6E6}"/>
          </ac:inkMkLst>
        </pc:inkChg>
        <pc:inkChg chg="add">
          <ac:chgData name="Andrej Bogdanov (CSD)" userId="54a3fc38-bcd8-4812-b887-b84a314b9e17" providerId="ADAL" clId="{8F3F2485-A5D7-3941-8D33-08765528AC49}" dt="2021-03-01T09:00:13.731" v="160" actId="7634"/>
          <ac:inkMkLst>
            <pc:docMk/>
            <pc:sldMk cId="4046743645" sldId="342"/>
            <ac:inkMk id="5" creationId="{AD542ED1-A52B-6042-86CD-7732AD505B99}"/>
          </ac:inkMkLst>
        </pc:inkChg>
      </pc:sldChg>
      <pc:sldChg chg="addSp modSp">
        <pc:chgData name="Andrej Bogdanov (CSD)" userId="54a3fc38-bcd8-4812-b887-b84a314b9e17" providerId="ADAL" clId="{8F3F2485-A5D7-3941-8D33-08765528AC49}" dt="2021-03-01T09:58:45.371" v="309" actId="7634"/>
        <pc:sldMkLst>
          <pc:docMk/>
          <pc:sldMk cId="3066411309" sldId="343"/>
        </pc:sldMkLst>
        <pc:inkChg chg="add mod modStrokes">
          <ac:chgData name="Andrej Bogdanov (CSD)" userId="54a3fc38-bcd8-4812-b887-b84a314b9e17" providerId="ADAL" clId="{8F3F2485-A5D7-3941-8D33-08765528AC49}" dt="2021-03-01T09:58:17.170" v="308"/>
          <ac:inkMkLst>
            <pc:docMk/>
            <pc:sldMk cId="3066411309" sldId="343"/>
            <ac:inkMk id="3" creationId="{90CDD62B-FE26-304E-A24A-1044EF38A78E}"/>
          </ac:inkMkLst>
        </pc:inkChg>
        <pc:inkChg chg="add">
          <ac:chgData name="Andrej Bogdanov (CSD)" userId="54a3fc38-bcd8-4812-b887-b84a314b9e17" providerId="ADAL" clId="{8F3F2485-A5D7-3941-8D33-08765528AC49}" dt="2021-03-01T09:15:30.747" v="298" actId="7634"/>
          <ac:inkMkLst>
            <pc:docMk/>
            <pc:sldMk cId="3066411309" sldId="343"/>
            <ac:inkMk id="4" creationId="{B58B4D0E-2348-344E-ADAD-CC9B5AAAAB80}"/>
          </ac:inkMkLst>
        </pc:inkChg>
        <pc:inkChg chg="add">
          <ac:chgData name="Andrej Bogdanov (CSD)" userId="54a3fc38-bcd8-4812-b887-b84a314b9e17" providerId="ADAL" clId="{8F3F2485-A5D7-3941-8D33-08765528AC49}" dt="2021-03-01T09:15:58.527" v="300" actId="7634"/>
          <ac:inkMkLst>
            <pc:docMk/>
            <pc:sldMk cId="3066411309" sldId="343"/>
            <ac:inkMk id="5" creationId="{86FAA973-8BDD-4348-927B-EE7882F15D63}"/>
          </ac:inkMkLst>
        </pc:inkChg>
        <pc:inkChg chg="add">
          <ac:chgData name="Andrej Bogdanov (CSD)" userId="54a3fc38-bcd8-4812-b887-b84a314b9e17" providerId="ADAL" clId="{8F3F2485-A5D7-3941-8D33-08765528AC49}" dt="2021-03-01T09:16:59.845" v="306" actId="7634"/>
          <ac:inkMkLst>
            <pc:docMk/>
            <pc:sldMk cId="3066411309" sldId="343"/>
            <ac:inkMk id="6" creationId="{9FFD3F8F-5A23-484F-874D-06BAC4DFC0EB}"/>
          </ac:inkMkLst>
        </pc:inkChg>
        <pc:inkChg chg="add">
          <ac:chgData name="Andrej Bogdanov (CSD)" userId="54a3fc38-bcd8-4812-b887-b84a314b9e17" providerId="ADAL" clId="{8F3F2485-A5D7-3941-8D33-08765528AC49}" dt="2021-03-01T09:58:45.371" v="309" actId="7634"/>
          <ac:inkMkLst>
            <pc:docMk/>
            <pc:sldMk cId="3066411309" sldId="343"/>
            <ac:inkMk id="7" creationId="{3FF10E15-F772-2042-B1F1-D78EFEC82431}"/>
          </ac:inkMkLst>
        </pc:inkChg>
      </pc:sldChg>
      <pc:sldChg chg="addSp delSp modSp new mod modClrScheme chgLayout">
        <pc:chgData name="Andrej Bogdanov (CSD)" userId="54a3fc38-bcd8-4812-b887-b84a314b9e17" providerId="ADAL" clId="{8F3F2485-A5D7-3941-8D33-08765528AC49}" dt="2021-03-01T09:12:57.857" v="276" actId="20577"/>
        <pc:sldMkLst>
          <pc:docMk/>
          <pc:sldMk cId="2199746606" sldId="344"/>
        </pc:sldMkLst>
        <pc:spChg chg="add mod ord">
          <ac:chgData name="Andrej Bogdanov (CSD)" userId="54a3fc38-bcd8-4812-b887-b84a314b9e17" providerId="ADAL" clId="{8F3F2485-A5D7-3941-8D33-08765528AC49}" dt="2021-03-01T09:12:57.857" v="276" actId="20577"/>
          <ac:spMkLst>
            <pc:docMk/>
            <pc:sldMk cId="2199746606" sldId="344"/>
            <ac:spMk id="5" creationId="{602EAB3C-BC10-C44D-B86E-E33CAA07CD43}"/>
          </ac:spMkLst>
        </pc:spChg>
        <pc:inkChg chg="add mod modStrokes">
          <ac:chgData name="Andrej Bogdanov (CSD)" userId="54a3fc38-bcd8-4812-b887-b84a314b9e17" providerId="ADAL" clId="{8F3F2485-A5D7-3941-8D33-08765528AC49}" dt="2021-03-01T09:12:43.036" v="251"/>
          <ac:inkMkLst>
            <pc:docMk/>
            <pc:sldMk cId="2199746606" sldId="344"/>
            <ac:inkMk id="2" creationId="{F05DABB6-99E0-8046-AD90-2A03BBF7BA61}"/>
          </ac:inkMkLst>
        </pc:inkChg>
        <pc:inkChg chg="add del">
          <ac:chgData name="Andrej Bogdanov (CSD)" userId="54a3fc38-bcd8-4812-b887-b84a314b9e17" providerId="ADAL" clId="{8F3F2485-A5D7-3941-8D33-08765528AC49}" dt="2021-03-01T09:12:43.022" v="250"/>
          <ac:inkMkLst>
            <pc:docMk/>
            <pc:sldMk cId="2199746606" sldId="344"/>
            <ac:inkMk id="3" creationId="{656EDB9D-83F3-3045-BED4-E953AC357C4E}"/>
          </ac:inkMkLst>
        </pc:inkChg>
        <pc:inkChg chg="add">
          <ac:chgData name="Andrej Bogdanov (CSD)" userId="54a3fc38-bcd8-4812-b887-b84a314b9e17" providerId="ADAL" clId="{8F3F2485-A5D7-3941-8D33-08765528AC49}" dt="2021-03-01T09:12:40.073" v="248" actId="7634"/>
          <ac:inkMkLst>
            <pc:docMk/>
            <pc:sldMk cId="2199746606" sldId="344"/>
            <ac:inkMk id="4" creationId="{B9C3FB24-EB95-0C4D-9ED3-A79712E8A98E}"/>
          </ac:inkMkLst>
        </pc:inkChg>
      </pc:sldChg>
    </pc:docChg>
  </pc:docChgLst>
  <pc:docChgLst>
    <pc:chgData name="Andrej Bogdanov" userId="51811781_tp_dropbox" providerId="OAuth2" clId="{91BABE35-15E8-744E-B38C-86F437B6E3E6}"/>
    <pc:docChg chg="custSel modSld">
      <pc:chgData name="Andrej Bogdanov" userId="51811781_tp_dropbox" providerId="OAuth2" clId="{91BABE35-15E8-744E-B38C-86F437B6E3E6}" dt="2019-03-06T04:37:05.861" v="3" actId="7634"/>
      <pc:docMkLst>
        <pc:docMk/>
      </pc:docMkLst>
    </pc:docChg>
  </pc:docChgLst>
  <pc:docChgLst>
    <pc:chgData name="Andrej Bogdanov" userId="51811781_tp_dropbox" providerId="OAuth2" clId="{7CEC0A7A-C723-0647-8553-A48C2837ED40}"/>
    <pc:docChg chg="undo custSel addSld modSld">
      <pc:chgData name="Andrej Bogdanov" userId="51811781_tp_dropbox" providerId="OAuth2" clId="{7CEC0A7A-C723-0647-8553-A48C2837ED40}" dt="2019-03-13T04:05:37.087" v="113" actId="7634"/>
      <pc:docMkLst>
        <pc:docMk/>
      </pc:docMkLst>
    </pc:docChg>
  </pc:docChgLst>
  <pc:docChgLst>
    <pc:chgData name="Andrej Bogdanov (CSD)" userId="54a3fc38-bcd8-4812-b887-b84a314b9e17" providerId="ADAL" clId="{6D0B7DC6-81FB-8F40-8DEE-55B7A6AB2486}"/>
    <pc:docChg chg="undo custSel addSld delSld modSld sldOrd">
      <pc:chgData name="Andrej Bogdanov (CSD)" userId="54a3fc38-bcd8-4812-b887-b84a314b9e17" providerId="ADAL" clId="{6D0B7DC6-81FB-8F40-8DEE-55B7A6AB2486}" dt="2021-02-16T04:59:15.945" v="2336" actId="2696"/>
      <pc:docMkLst>
        <pc:docMk/>
      </pc:docMkLst>
      <pc:sldChg chg="modSp mod">
        <pc:chgData name="Andrej Bogdanov (CSD)" userId="54a3fc38-bcd8-4812-b887-b84a314b9e17" providerId="ADAL" clId="{6D0B7DC6-81FB-8F40-8DEE-55B7A6AB2486}" dt="2021-02-16T02:13:51.285" v="15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6D0B7DC6-81FB-8F40-8DEE-55B7A6AB2486}" dt="2021-02-16T02:13:51.285" v="15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1989951147" sldId="257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2405073769" sldId="258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3436939201" sldId="304"/>
        </pc:sldMkLst>
      </pc:sldChg>
      <pc:sldChg chg="delSp modSp mod ord">
        <pc:chgData name="Andrej Bogdanov (CSD)" userId="54a3fc38-bcd8-4812-b887-b84a314b9e17" providerId="ADAL" clId="{6D0B7DC6-81FB-8F40-8DEE-55B7A6AB2486}" dt="2021-02-16T02:16:43.761" v="113" actId="207"/>
        <pc:sldMkLst>
          <pc:docMk/>
          <pc:sldMk cId="1171049812" sldId="305"/>
        </pc:sldMkLst>
        <pc:spChg chg="mod">
          <ac:chgData name="Andrej Bogdanov (CSD)" userId="54a3fc38-bcd8-4812-b887-b84a314b9e17" providerId="ADAL" clId="{6D0B7DC6-81FB-8F40-8DEE-55B7A6AB2486}" dt="2021-02-16T02:16:43.761" v="113" actId="207"/>
          <ac:spMkLst>
            <pc:docMk/>
            <pc:sldMk cId="1171049812" sldId="305"/>
            <ac:spMk id="3" creationId="{5165EFEF-DC91-184D-BFBF-72E75D71884B}"/>
          </ac:spMkLst>
        </pc:spChg>
        <pc:inkChg chg="del">
          <ac:chgData name="Andrej Bogdanov (CSD)" userId="54a3fc38-bcd8-4812-b887-b84a314b9e17" providerId="ADAL" clId="{6D0B7DC6-81FB-8F40-8DEE-55B7A6AB2486}" dt="2021-02-16T02:16:23.042" v="105" actId="478"/>
          <ac:inkMkLst>
            <pc:docMk/>
            <pc:sldMk cId="1171049812" sldId="305"/>
            <ac:inkMk id="2" creationId="{044EB108-209D-9A47-9E66-B21989C8A871}"/>
          </ac:inkMkLst>
        </pc:inkChg>
        <pc:inkChg chg="del">
          <ac:chgData name="Andrej Bogdanov (CSD)" userId="54a3fc38-bcd8-4812-b887-b84a314b9e17" providerId="ADAL" clId="{6D0B7DC6-81FB-8F40-8DEE-55B7A6AB2486}" dt="2021-02-16T02:16:26.726" v="107" actId="478"/>
          <ac:inkMkLst>
            <pc:docMk/>
            <pc:sldMk cId="1171049812" sldId="305"/>
            <ac:inkMk id="4" creationId="{0D06A02F-FE46-E64E-BA36-DCB8E7C62F74}"/>
          </ac:inkMkLst>
        </pc:inkChg>
        <pc:inkChg chg="del">
          <ac:chgData name="Andrej Bogdanov (CSD)" userId="54a3fc38-bcd8-4812-b887-b84a314b9e17" providerId="ADAL" clId="{6D0B7DC6-81FB-8F40-8DEE-55B7A6AB2486}" dt="2021-02-16T02:16:25.304" v="106" actId="478"/>
          <ac:inkMkLst>
            <pc:docMk/>
            <pc:sldMk cId="1171049812" sldId="305"/>
            <ac:inkMk id="8" creationId="{5935EE5C-DBAB-F54A-85D0-3007BD0BE6AF}"/>
          </ac:inkMkLst>
        </pc:inkChg>
        <pc:inkChg chg="del">
          <ac:chgData name="Andrej Bogdanov (CSD)" userId="54a3fc38-bcd8-4812-b887-b84a314b9e17" providerId="ADAL" clId="{6D0B7DC6-81FB-8F40-8DEE-55B7A6AB2486}" dt="2021-02-16T02:16:30.640" v="110" actId="478"/>
          <ac:inkMkLst>
            <pc:docMk/>
            <pc:sldMk cId="1171049812" sldId="305"/>
            <ac:inkMk id="10" creationId="{A9CB5C39-21B4-B648-845D-E8C7BEA8AC40}"/>
          </ac:inkMkLst>
        </pc:inkChg>
        <pc:inkChg chg="del">
          <ac:chgData name="Andrej Bogdanov (CSD)" userId="54a3fc38-bcd8-4812-b887-b84a314b9e17" providerId="ADAL" clId="{6D0B7DC6-81FB-8F40-8DEE-55B7A6AB2486}" dt="2021-02-16T02:16:29.293" v="109" actId="478"/>
          <ac:inkMkLst>
            <pc:docMk/>
            <pc:sldMk cId="1171049812" sldId="305"/>
            <ac:inkMk id="11" creationId="{58464101-AA50-9D44-9A76-3F440AB77B5B}"/>
          </ac:inkMkLst>
        </pc:inkChg>
        <pc:inkChg chg="del">
          <ac:chgData name="Andrej Bogdanov (CSD)" userId="54a3fc38-bcd8-4812-b887-b84a314b9e17" providerId="ADAL" clId="{6D0B7DC6-81FB-8F40-8DEE-55B7A6AB2486}" dt="2021-02-16T02:16:27.749" v="108" actId="478"/>
          <ac:inkMkLst>
            <pc:docMk/>
            <pc:sldMk cId="1171049812" sldId="305"/>
            <ac:inkMk id="12" creationId="{D7F8D87E-9BF2-9E4B-AD6A-1C851A55F52C}"/>
          </ac:inkMkLst>
        </pc:inkChg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2154237552" sldId="306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789010085" sldId="307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3965353605" sldId="308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86086639" sldId="309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1892508627" sldId="310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399518868" sldId="311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2397216362" sldId="312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610065109" sldId="313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4250907085" sldId="314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2548337945" sldId="315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2198511903" sldId="316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998310423" sldId="317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3971322145" sldId="318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4181752716" sldId="319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8133859" sldId="321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3605796306" sldId="322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4186355493" sldId="323"/>
        </pc:sldMkLst>
      </pc:sldChg>
      <pc:sldChg chg="addSp delSp modSp new mod modClrScheme chgLayout">
        <pc:chgData name="Andrej Bogdanov (CSD)" userId="54a3fc38-bcd8-4812-b887-b84a314b9e17" providerId="ADAL" clId="{6D0B7DC6-81FB-8F40-8DEE-55B7A6AB2486}" dt="2021-02-16T04:31:18.138" v="1597" actId="1076"/>
        <pc:sldMkLst>
          <pc:docMk/>
          <pc:sldMk cId="2592757567" sldId="324"/>
        </pc:sldMkLst>
        <pc:spChg chg="add mod">
          <ac:chgData name="Andrej Bogdanov (CSD)" userId="54a3fc38-bcd8-4812-b887-b84a314b9e17" providerId="ADAL" clId="{6D0B7DC6-81FB-8F40-8DEE-55B7A6AB2486}" dt="2021-02-16T02:29:00.699" v="209" actId="114"/>
          <ac:spMkLst>
            <pc:docMk/>
            <pc:sldMk cId="2592757567" sldId="324"/>
            <ac:spMk id="2" creationId="{F3F315A6-E16D-2D4B-91A5-9A3345EC099A}"/>
          </ac:spMkLst>
        </pc:spChg>
        <pc:spChg chg="add mod">
          <ac:chgData name="Andrej Bogdanov (CSD)" userId="54a3fc38-bcd8-4812-b887-b84a314b9e17" providerId="ADAL" clId="{6D0B7DC6-81FB-8F40-8DEE-55B7A6AB2486}" dt="2021-02-16T02:40:26.059" v="242" actId="1035"/>
          <ac:spMkLst>
            <pc:docMk/>
            <pc:sldMk cId="2592757567" sldId="324"/>
            <ac:spMk id="3" creationId="{3573C8B9-EE22-694E-8A7E-6487FEB0A708}"/>
          </ac:spMkLst>
        </pc:spChg>
        <pc:spChg chg="add mod">
          <ac:chgData name="Andrej Bogdanov (CSD)" userId="54a3fc38-bcd8-4812-b887-b84a314b9e17" providerId="ADAL" clId="{6D0B7DC6-81FB-8F40-8DEE-55B7A6AB2486}" dt="2021-02-16T02:43:47.975" v="266" actId="1035"/>
          <ac:spMkLst>
            <pc:docMk/>
            <pc:sldMk cId="2592757567" sldId="324"/>
            <ac:spMk id="4" creationId="{59AF2895-8B5D-594D-84AC-693467383C0D}"/>
          </ac:spMkLst>
        </pc:spChg>
        <pc:spChg chg="add mod">
          <ac:chgData name="Andrej Bogdanov (CSD)" userId="54a3fc38-bcd8-4812-b887-b84a314b9e17" providerId="ADAL" clId="{6D0B7DC6-81FB-8F40-8DEE-55B7A6AB2486}" dt="2021-02-16T04:31:18.138" v="1597" actId="1076"/>
          <ac:spMkLst>
            <pc:docMk/>
            <pc:sldMk cId="2592757567" sldId="324"/>
            <ac:spMk id="9" creationId="{823D4BBA-A9C2-E249-B0CA-CD12857083A2}"/>
          </ac:spMkLst>
        </pc:spChg>
        <pc:spChg chg="add del mod">
          <ac:chgData name="Andrej Bogdanov (CSD)" userId="54a3fc38-bcd8-4812-b887-b84a314b9e17" providerId="ADAL" clId="{6D0B7DC6-81FB-8F40-8DEE-55B7A6AB2486}" dt="2021-02-16T02:46:25.687" v="314"/>
          <ac:spMkLst>
            <pc:docMk/>
            <pc:sldMk cId="2592757567" sldId="324"/>
            <ac:spMk id="10" creationId="{661A22E7-602B-274A-8B05-C7E798B72C11}"/>
          </ac:spMkLst>
        </pc:spChg>
        <pc:spChg chg="add mod">
          <ac:chgData name="Andrej Bogdanov (CSD)" userId="54a3fc38-bcd8-4812-b887-b84a314b9e17" providerId="ADAL" clId="{6D0B7DC6-81FB-8F40-8DEE-55B7A6AB2486}" dt="2021-02-16T02:48:02.881" v="352" actId="1037"/>
          <ac:spMkLst>
            <pc:docMk/>
            <pc:sldMk cId="2592757567" sldId="324"/>
            <ac:spMk id="11" creationId="{42201C49-6A65-B64B-A158-EA92AE963978}"/>
          </ac:spMkLst>
        </pc:spChg>
        <pc:spChg chg="add mod">
          <ac:chgData name="Andrej Bogdanov (CSD)" userId="54a3fc38-bcd8-4812-b887-b84a314b9e17" providerId="ADAL" clId="{6D0B7DC6-81FB-8F40-8DEE-55B7A6AB2486}" dt="2021-02-16T02:52:36.382" v="368" actId="1038"/>
          <ac:spMkLst>
            <pc:docMk/>
            <pc:sldMk cId="2592757567" sldId="324"/>
            <ac:spMk id="12" creationId="{28C203AC-288F-B44A-8179-691A3E284D89}"/>
          </ac:spMkLst>
        </pc:spChg>
        <pc:picChg chg="add mod">
          <ac:chgData name="Andrej Bogdanov (CSD)" userId="54a3fc38-bcd8-4812-b887-b84a314b9e17" providerId="ADAL" clId="{6D0B7DC6-81FB-8F40-8DEE-55B7A6AB2486}" dt="2021-02-16T02:43:56.300" v="274" actId="1035"/>
          <ac:picMkLst>
            <pc:docMk/>
            <pc:sldMk cId="2592757567" sldId="324"/>
            <ac:picMk id="6" creationId="{51B0F6FC-30CE-E744-A532-41CDBD542CAC}"/>
          </ac:picMkLst>
        </pc:picChg>
        <pc:picChg chg="add mod">
          <ac:chgData name="Andrej Bogdanov (CSD)" userId="54a3fc38-bcd8-4812-b887-b84a314b9e17" providerId="ADAL" clId="{6D0B7DC6-81FB-8F40-8DEE-55B7A6AB2486}" dt="2021-02-16T02:43:56.300" v="274" actId="1035"/>
          <ac:picMkLst>
            <pc:docMk/>
            <pc:sldMk cId="2592757567" sldId="324"/>
            <ac:picMk id="8" creationId="{D9D9E586-63EC-C046-915F-9AE3F2705B2F}"/>
          </ac:picMkLst>
        </pc:picChg>
      </pc:sldChg>
      <pc:sldChg chg="addSp delSp modSp new mod">
        <pc:chgData name="Andrej Bogdanov (CSD)" userId="54a3fc38-bcd8-4812-b887-b84a314b9e17" providerId="ADAL" clId="{6D0B7DC6-81FB-8F40-8DEE-55B7A6AB2486}" dt="2021-02-16T03:43:04.420" v="747" actId="1035"/>
        <pc:sldMkLst>
          <pc:docMk/>
          <pc:sldMk cId="3333352670" sldId="325"/>
        </pc:sldMkLst>
        <pc:spChg chg="add mod">
          <ac:chgData name="Andrej Bogdanov (CSD)" userId="54a3fc38-bcd8-4812-b887-b84a314b9e17" providerId="ADAL" clId="{6D0B7DC6-81FB-8F40-8DEE-55B7A6AB2486}" dt="2021-02-16T03:40:58.301" v="679" actId="1076"/>
          <ac:spMkLst>
            <pc:docMk/>
            <pc:sldMk cId="3333352670" sldId="325"/>
            <ac:spMk id="2" creationId="{1BB67218-4B2D-2F49-B3C1-3A7795B275AC}"/>
          </ac:spMkLst>
        </pc:spChg>
        <pc:spChg chg="add mod">
          <ac:chgData name="Andrej Bogdanov (CSD)" userId="54a3fc38-bcd8-4812-b887-b84a314b9e17" providerId="ADAL" clId="{6D0B7DC6-81FB-8F40-8DEE-55B7A6AB2486}" dt="2021-02-16T03:43:04.420" v="747" actId="1035"/>
          <ac:spMkLst>
            <pc:docMk/>
            <pc:sldMk cId="3333352670" sldId="325"/>
            <ac:spMk id="3" creationId="{64D3D83D-BB30-6E43-9DDB-961C9155257E}"/>
          </ac:spMkLst>
        </pc:spChg>
        <pc:spChg chg="add del">
          <ac:chgData name="Andrej Bogdanov (CSD)" userId="54a3fc38-bcd8-4812-b887-b84a314b9e17" providerId="ADAL" clId="{6D0B7DC6-81FB-8F40-8DEE-55B7A6AB2486}" dt="2021-02-16T03:42:55.398" v="734" actId="478"/>
          <ac:spMkLst>
            <pc:docMk/>
            <pc:sldMk cId="3333352670" sldId="325"/>
            <ac:spMk id="4" creationId="{D1D07EB8-F326-E846-B1F8-05E19E32F5C2}"/>
          </ac:spMkLst>
        </pc:spChg>
      </pc:sldChg>
      <pc:sldChg chg="addSp delSp modSp add mod">
        <pc:chgData name="Andrej Bogdanov (CSD)" userId="54a3fc38-bcd8-4812-b887-b84a314b9e17" providerId="ADAL" clId="{6D0B7DC6-81FB-8F40-8DEE-55B7A6AB2486}" dt="2021-02-16T03:35:01.047" v="654" actId="1035"/>
        <pc:sldMkLst>
          <pc:docMk/>
          <pc:sldMk cId="1854997407" sldId="326"/>
        </pc:sldMkLst>
        <pc:spChg chg="add mod">
          <ac:chgData name="Andrej Bogdanov (CSD)" userId="54a3fc38-bcd8-4812-b887-b84a314b9e17" providerId="ADAL" clId="{6D0B7DC6-81FB-8F40-8DEE-55B7A6AB2486}" dt="2021-02-16T03:34:47.200" v="643" actId="20577"/>
          <ac:spMkLst>
            <pc:docMk/>
            <pc:sldMk cId="1854997407" sldId="326"/>
            <ac:spMk id="2" creationId="{B4C604D0-3158-7D4E-BB54-3C5895C1D734}"/>
          </ac:spMkLst>
        </pc:spChg>
        <pc:spChg chg="mod">
          <ac:chgData name="Andrej Bogdanov (CSD)" userId="54a3fc38-bcd8-4812-b887-b84a314b9e17" providerId="ADAL" clId="{6D0B7DC6-81FB-8F40-8DEE-55B7A6AB2486}" dt="2021-02-16T03:35:01.047" v="654" actId="1035"/>
          <ac:spMkLst>
            <pc:docMk/>
            <pc:sldMk cId="1854997407" sldId="326"/>
            <ac:spMk id="3" creationId="{5165EFEF-DC91-184D-BFBF-72E75D71884B}"/>
          </ac:spMkLst>
        </pc:spChg>
        <pc:spChg chg="add del mod">
          <ac:chgData name="Andrej Bogdanov (CSD)" userId="54a3fc38-bcd8-4812-b887-b84a314b9e17" providerId="ADAL" clId="{6D0B7DC6-81FB-8F40-8DEE-55B7A6AB2486}" dt="2021-02-16T03:30:45.563" v="536" actId="478"/>
          <ac:spMkLst>
            <pc:docMk/>
            <pc:sldMk cId="1854997407" sldId="326"/>
            <ac:spMk id="4" creationId="{64F8280B-C86D-234F-BE4D-C0F859D7BF1D}"/>
          </ac:spMkLst>
        </pc:spChg>
        <pc:spChg chg="add mod">
          <ac:chgData name="Andrej Bogdanov (CSD)" userId="54a3fc38-bcd8-4812-b887-b84a314b9e17" providerId="ADAL" clId="{6D0B7DC6-81FB-8F40-8DEE-55B7A6AB2486}" dt="2021-02-16T03:29:13.975" v="509" actId="1036"/>
          <ac:spMkLst>
            <pc:docMk/>
            <pc:sldMk cId="1854997407" sldId="326"/>
            <ac:spMk id="5" creationId="{8DC0C2D1-3C2B-B74A-A76B-2A5F0D390A7F}"/>
          </ac:spMkLst>
        </pc:spChg>
        <pc:spChg chg="add mod">
          <ac:chgData name="Andrej Bogdanov (CSD)" userId="54a3fc38-bcd8-4812-b887-b84a314b9e17" providerId="ADAL" clId="{6D0B7DC6-81FB-8F40-8DEE-55B7A6AB2486}" dt="2021-02-16T03:29:13.975" v="509" actId="1036"/>
          <ac:spMkLst>
            <pc:docMk/>
            <pc:sldMk cId="1854997407" sldId="326"/>
            <ac:spMk id="6" creationId="{CD5A029C-217B-C440-8630-538D27FD19F0}"/>
          </ac:spMkLst>
        </pc:spChg>
        <pc:spChg chg="add mod">
          <ac:chgData name="Andrej Bogdanov (CSD)" userId="54a3fc38-bcd8-4812-b887-b84a314b9e17" providerId="ADAL" clId="{6D0B7DC6-81FB-8F40-8DEE-55B7A6AB2486}" dt="2021-02-16T03:29:13.975" v="509" actId="1036"/>
          <ac:spMkLst>
            <pc:docMk/>
            <pc:sldMk cId="1854997407" sldId="326"/>
            <ac:spMk id="7" creationId="{EA999C2F-B576-AA44-8C2F-8AF8B2F0A782}"/>
          </ac:spMkLst>
        </pc:spChg>
        <pc:spChg chg="add del mod">
          <ac:chgData name="Andrej Bogdanov (CSD)" userId="54a3fc38-bcd8-4812-b887-b84a314b9e17" providerId="ADAL" clId="{6D0B7DC6-81FB-8F40-8DEE-55B7A6AB2486}" dt="2021-02-16T03:28:50.065" v="461" actId="478"/>
          <ac:spMkLst>
            <pc:docMk/>
            <pc:sldMk cId="1854997407" sldId="326"/>
            <ac:spMk id="8" creationId="{F51E035B-0EE4-8F43-8EF5-0729F0E9A36C}"/>
          </ac:spMkLst>
        </pc:spChg>
        <pc:cxnChg chg="add mod">
          <ac:chgData name="Andrej Bogdanov (CSD)" userId="54a3fc38-bcd8-4812-b887-b84a314b9e17" providerId="ADAL" clId="{6D0B7DC6-81FB-8F40-8DEE-55B7A6AB2486}" dt="2021-02-16T03:29:13.975" v="509" actId="1036"/>
          <ac:cxnSpMkLst>
            <pc:docMk/>
            <pc:sldMk cId="1854997407" sldId="326"/>
            <ac:cxnSpMk id="9" creationId="{2EA8F7BB-362A-F54F-A9E4-A599680AE69E}"/>
          </ac:cxnSpMkLst>
        </pc:cxnChg>
        <pc:cxnChg chg="add mod">
          <ac:chgData name="Andrej Bogdanov (CSD)" userId="54a3fc38-bcd8-4812-b887-b84a314b9e17" providerId="ADAL" clId="{6D0B7DC6-81FB-8F40-8DEE-55B7A6AB2486}" dt="2021-02-16T03:29:41.734" v="512" actId="1035"/>
          <ac:cxnSpMkLst>
            <pc:docMk/>
            <pc:sldMk cId="1854997407" sldId="326"/>
            <ac:cxnSpMk id="10" creationId="{F576EB40-E139-CF45-9804-94728A76EE91}"/>
          </ac:cxnSpMkLst>
        </pc:cxnChg>
        <pc:cxnChg chg="add mod">
          <ac:chgData name="Andrej Bogdanov (CSD)" userId="54a3fc38-bcd8-4812-b887-b84a314b9e17" providerId="ADAL" clId="{6D0B7DC6-81FB-8F40-8DEE-55B7A6AB2486}" dt="2021-02-16T03:29:41.734" v="512" actId="1035"/>
          <ac:cxnSpMkLst>
            <pc:docMk/>
            <pc:sldMk cId="1854997407" sldId="326"/>
            <ac:cxnSpMk id="11" creationId="{76FD67C3-6634-D141-8446-6A2ABD637343}"/>
          </ac:cxnSpMkLst>
        </pc:cxnChg>
        <pc:cxnChg chg="add mod">
          <ac:chgData name="Andrej Bogdanov (CSD)" userId="54a3fc38-bcd8-4812-b887-b84a314b9e17" providerId="ADAL" clId="{6D0B7DC6-81FB-8F40-8DEE-55B7A6AB2486}" dt="2021-02-16T03:35:01.047" v="654" actId="1035"/>
          <ac:cxnSpMkLst>
            <pc:docMk/>
            <pc:sldMk cId="1854997407" sldId="326"/>
            <ac:cxnSpMk id="12" creationId="{98E6E8C4-2E66-5344-9346-0F93C80252EA}"/>
          </ac:cxnSpMkLst>
        </pc:cxnChg>
        <pc:cxnChg chg="add del mod">
          <ac:chgData name="Andrej Bogdanov (CSD)" userId="54a3fc38-bcd8-4812-b887-b84a314b9e17" providerId="ADAL" clId="{6D0B7DC6-81FB-8F40-8DEE-55B7A6AB2486}" dt="2021-02-16T03:31:23.902" v="573" actId="478"/>
          <ac:cxnSpMkLst>
            <pc:docMk/>
            <pc:sldMk cId="1854997407" sldId="326"/>
            <ac:cxnSpMk id="13" creationId="{73E2416C-EF8F-C646-92CC-520FAA795B04}"/>
          </ac:cxnSpMkLst>
        </pc:cxnChg>
      </pc:sldChg>
      <pc:sldChg chg="delSp modSp add mod">
        <pc:chgData name="Andrej Bogdanov (CSD)" userId="54a3fc38-bcd8-4812-b887-b84a314b9e17" providerId="ADAL" clId="{6D0B7DC6-81FB-8F40-8DEE-55B7A6AB2486}" dt="2021-02-16T03:35:11.142" v="658" actId="207"/>
        <pc:sldMkLst>
          <pc:docMk/>
          <pc:sldMk cId="952276677" sldId="327"/>
        </pc:sldMkLst>
        <pc:spChg chg="mod">
          <ac:chgData name="Andrej Bogdanov (CSD)" userId="54a3fc38-bcd8-4812-b887-b84a314b9e17" providerId="ADAL" clId="{6D0B7DC6-81FB-8F40-8DEE-55B7A6AB2486}" dt="2021-02-16T03:34:44.062" v="639" actId="20577"/>
          <ac:spMkLst>
            <pc:docMk/>
            <pc:sldMk cId="952276677" sldId="327"/>
            <ac:spMk id="2" creationId="{B4C604D0-3158-7D4E-BB54-3C5895C1D734}"/>
          </ac:spMkLst>
        </pc:spChg>
        <pc:spChg chg="mod">
          <ac:chgData name="Andrej Bogdanov (CSD)" userId="54a3fc38-bcd8-4812-b887-b84a314b9e17" providerId="ADAL" clId="{6D0B7DC6-81FB-8F40-8DEE-55B7A6AB2486}" dt="2021-02-16T03:35:11.142" v="658" actId="207"/>
          <ac:spMkLst>
            <pc:docMk/>
            <pc:sldMk cId="952276677" sldId="327"/>
            <ac:spMk id="3" creationId="{5165EFEF-DC91-184D-BFBF-72E75D71884B}"/>
          </ac:spMkLst>
        </pc:spChg>
        <pc:cxnChg chg="del">
          <ac:chgData name="Andrej Bogdanov (CSD)" userId="54a3fc38-bcd8-4812-b887-b84a314b9e17" providerId="ADAL" clId="{6D0B7DC6-81FB-8F40-8DEE-55B7A6AB2486}" dt="2021-02-16T03:34:28.325" v="620" actId="478"/>
          <ac:cxnSpMkLst>
            <pc:docMk/>
            <pc:sldMk cId="952276677" sldId="327"/>
            <ac:cxnSpMk id="12" creationId="{98E6E8C4-2E66-5344-9346-0F93C80252EA}"/>
          </ac:cxnSpMkLst>
        </pc:cxnChg>
      </pc:sldChg>
      <pc:sldChg chg="addSp modSp new mod modClrScheme chgLayout">
        <pc:chgData name="Andrej Bogdanov (CSD)" userId="54a3fc38-bcd8-4812-b887-b84a314b9e17" providerId="ADAL" clId="{6D0B7DC6-81FB-8F40-8DEE-55B7A6AB2486}" dt="2021-02-16T03:51:27.468" v="941" actId="20577"/>
        <pc:sldMkLst>
          <pc:docMk/>
          <pc:sldMk cId="2508502271" sldId="328"/>
        </pc:sldMkLst>
        <pc:spChg chg="add mod">
          <ac:chgData name="Andrej Bogdanov (CSD)" userId="54a3fc38-bcd8-4812-b887-b84a314b9e17" providerId="ADAL" clId="{6D0B7DC6-81FB-8F40-8DEE-55B7A6AB2486}" dt="2021-02-16T03:51:27.468" v="941" actId="20577"/>
          <ac:spMkLst>
            <pc:docMk/>
            <pc:sldMk cId="2508502271" sldId="328"/>
            <ac:spMk id="2" creationId="{1B81CB34-B984-5F48-940C-236E9FB9C900}"/>
          </ac:spMkLst>
        </pc:spChg>
      </pc:sldChg>
      <pc:sldChg chg="modSp new mod">
        <pc:chgData name="Andrej Bogdanov (CSD)" userId="54a3fc38-bcd8-4812-b887-b84a314b9e17" providerId="ADAL" clId="{6D0B7DC6-81FB-8F40-8DEE-55B7A6AB2486}" dt="2021-02-16T03:49:12.568" v="783" actId="207"/>
        <pc:sldMkLst>
          <pc:docMk/>
          <pc:sldMk cId="2716114428" sldId="329"/>
        </pc:sldMkLst>
        <pc:spChg chg="mod">
          <ac:chgData name="Andrej Bogdanov (CSD)" userId="54a3fc38-bcd8-4812-b887-b84a314b9e17" providerId="ADAL" clId="{6D0B7DC6-81FB-8F40-8DEE-55B7A6AB2486}" dt="2021-02-16T03:49:12.568" v="783" actId="207"/>
          <ac:spMkLst>
            <pc:docMk/>
            <pc:sldMk cId="2716114428" sldId="329"/>
            <ac:spMk id="2" creationId="{077707E2-F971-7046-8E83-B7EBC39EC9B1}"/>
          </ac:spMkLst>
        </pc:spChg>
      </pc:sldChg>
      <pc:sldChg chg="addSp delSp modSp new del mod modClrScheme chgLayout">
        <pc:chgData name="Andrej Bogdanov (CSD)" userId="54a3fc38-bcd8-4812-b887-b84a314b9e17" providerId="ADAL" clId="{6D0B7DC6-81FB-8F40-8DEE-55B7A6AB2486}" dt="2021-02-16T03:53:26.672" v="947" actId="2696"/>
        <pc:sldMkLst>
          <pc:docMk/>
          <pc:sldMk cId="2219983174" sldId="330"/>
        </pc:sldMkLst>
        <pc:spChg chg="add del mod">
          <ac:chgData name="Andrej Bogdanov (CSD)" userId="54a3fc38-bcd8-4812-b887-b84a314b9e17" providerId="ADAL" clId="{6D0B7DC6-81FB-8F40-8DEE-55B7A6AB2486}" dt="2021-02-16T03:53:11.921" v="945"/>
          <ac:spMkLst>
            <pc:docMk/>
            <pc:sldMk cId="2219983174" sldId="330"/>
            <ac:spMk id="2" creationId="{B18C6E62-95AB-924E-ADA8-87354DC7905C}"/>
          </ac:spMkLst>
        </pc:spChg>
      </pc:sldChg>
      <pc:sldChg chg="addSp delSp modSp add mod">
        <pc:chgData name="Andrej Bogdanov (CSD)" userId="54a3fc38-bcd8-4812-b887-b84a314b9e17" providerId="ADAL" clId="{6D0B7DC6-81FB-8F40-8DEE-55B7A6AB2486}" dt="2021-02-16T04:01:28.934" v="1006" actId="478"/>
        <pc:sldMkLst>
          <pc:docMk/>
          <pc:sldMk cId="351016479" sldId="331"/>
        </pc:sldMkLst>
        <pc:spChg chg="mod">
          <ac:chgData name="Andrej Bogdanov (CSD)" userId="54a3fc38-bcd8-4812-b887-b84a314b9e17" providerId="ADAL" clId="{6D0B7DC6-81FB-8F40-8DEE-55B7A6AB2486}" dt="2021-02-16T03:54:06.332" v="962" actId="20577"/>
          <ac:spMkLst>
            <pc:docMk/>
            <pc:sldMk cId="351016479" sldId="331"/>
            <ac:spMk id="2" creationId="{077707E2-F971-7046-8E83-B7EBC39EC9B1}"/>
          </ac:spMkLst>
        </pc:spChg>
        <pc:spChg chg="add mod">
          <ac:chgData name="Andrej Bogdanov (CSD)" userId="54a3fc38-bcd8-4812-b887-b84a314b9e17" providerId="ADAL" clId="{6D0B7DC6-81FB-8F40-8DEE-55B7A6AB2486}" dt="2021-02-16T04:00:11.890" v="1005" actId="207"/>
          <ac:spMkLst>
            <pc:docMk/>
            <pc:sldMk cId="351016479" sldId="331"/>
            <ac:spMk id="3" creationId="{D6A96E3C-CB46-8747-9659-A63797DC083D}"/>
          </ac:spMkLst>
        </pc:spChg>
        <pc:spChg chg="add del mod">
          <ac:chgData name="Andrej Bogdanov (CSD)" userId="54a3fc38-bcd8-4812-b887-b84a314b9e17" providerId="ADAL" clId="{6D0B7DC6-81FB-8F40-8DEE-55B7A6AB2486}" dt="2021-02-16T04:01:28.934" v="1006" actId="478"/>
          <ac:spMkLst>
            <pc:docMk/>
            <pc:sldMk cId="351016479" sldId="331"/>
            <ac:spMk id="4" creationId="{AF5657A7-FE80-2D41-90A2-59CE87BDD929}"/>
          </ac:spMkLst>
        </pc:spChg>
      </pc:sldChg>
      <pc:sldChg chg="addSp delSp modSp new mod modClrScheme chgLayout">
        <pc:chgData name="Andrej Bogdanov (CSD)" userId="54a3fc38-bcd8-4812-b887-b84a314b9e17" providerId="ADAL" clId="{6D0B7DC6-81FB-8F40-8DEE-55B7A6AB2486}" dt="2021-02-16T04:08:17.610" v="1076" actId="207"/>
        <pc:sldMkLst>
          <pc:docMk/>
          <pc:sldMk cId="55323223" sldId="332"/>
        </pc:sldMkLst>
        <pc:spChg chg="del">
          <ac:chgData name="Andrej Bogdanov (CSD)" userId="54a3fc38-bcd8-4812-b887-b84a314b9e17" providerId="ADAL" clId="{6D0B7DC6-81FB-8F40-8DEE-55B7A6AB2486}" dt="2021-02-16T04:02:31.608" v="1010" actId="700"/>
          <ac:spMkLst>
            <pc:docMk/>
            <pc:sldMk cId="55323223" sldId="332"/>
            <ac:spMk id="2" creationId="{D4220EA4-8993-4B4D-9AA8-ACFCC7A03E8F}"/>
          </ac:spMkLst>
        </pc:spChg>
        <pc:spChg chg="add mod">
          <ac:chgData name="Andrej Bogdanov (CSD)" userId="54a3fc38-bcd8-4812-b887-b84a314b9e17" providerId="ADAL" clId="{6D0B7DC6-81FB-8F40-8DEE-55B7A6AB2486}" dt="2021-02-16T04:08:17.610" v="1076" actId="207"/>
          <ac:spMkLst>
            <pc:docMk/>
            <pc:sldMk cId="55323223" sldId="332"/>
            <ac:spMk id="3" creationId="{693C0B1F-9614-6948-9A0B-27731DADFD44}"/>
          </ac:spMkLst>
        </pc:spChg>
        <pc:cxnChg chg="add mod">
          <ac:chgData name="Andrej Bogdanov (CSD)" userId="54a3fc38-bcd8-4812-b887-b84a314b9e17" providerId="ADAL" clId="{6D0B7DC6-81FB-8F40-8DEE-55B7A6AB2486}" dt="2021-02-16T04:07:59.089" v="1067" actId="1038"/>
          <ac:cxnSpMkLst>
            <pc:docMk/>
            <pc:sldMk cId="55323223" sldId="332"/>
            <ac:cxnSpMk id="4" creationId="{CEC34E04-5157-F340-8A59-E7984BA4977A}"/>
          </ac:cxnSpMkLst>
        </pc:cxnChg>
        <pc:cxnChg chg="add mod">
          <ac:chgData name="Andrej Bogdanov (CSD)" userId="54a3fc38-bcd8-4812-b887-b84a314b9e17" providerId="ADAL" clId="{6D0B7DC6-81FB-8F40-8DEE-55B7A6AB2486}" dt="2021-02-16T04:08:03.880" v="1075" actId="1035"/>
          <ac:cxnSpMkLst>
            <pc:docMk/>
            <pc:sldMk cId="55323223" sldId="332"/>
            <ac:cxnSpMk id="5" creationId="{614ED725-60BE-DE45-9C09-8ADF10698E12}"/>
          </ac:cxnSpMkLst>
        </pc:cxnChg>
      </pc:sldChg>
      <pc:sldChg chg="addSp delSp modSp new mod modClrScheme chgLayout">
        <pc:chgData name="Andrej Bogdanov (CSD)" userId="54a3fc38-bcd8-4812-b887-b84a314b9e17" providerId="ADAL" clId="{6D0B7DC6-81FB-8F40-8DEE-55B7A6AB2486}" dt="2021-02-16T04:31:53.033" v="1625" actId="1037"/>
        <pc:sldMkLst>
          <pc:docMk/>
          <pc:sldMk cId="870056491" sldId="333"/>
        </pc:sldMkLst>
        <pc:spChg chg="add mod">
          <ac:chgData name="Andrej Bogdanov (CSD)" userId="54a3fc38-bcd8-4812-b887-b84a314b9e17" providerId="ADAL" clId="{6D0B7DC6-81FB-8F40-8DEE-55B7A6AB2486}" dt="2021-02-16T04:30:33.849" v="1578" actId="20577"/>
          <ac:spMkLst>
            <pc:docMk/>
            <pc:sldMk cId="870056491" sldId="333"/>
            <ac:spMk id="2" creationId="{150C2EE2-9B31-4242-A127-8C5A0D4E4CFE}"/>
          </ac:spMkLst>
        </pc:spChg>
        <pc:spChg chg="add del mod">
          <ac:chgData name="Andrej Bogdanov (CSD)" userId="54a3fc38-bcd8-4812-b887-b84a314b9e17" providerId="ADAL" clId="{6D0B7DC6-81FB-8F40-8DEE-55B7A6AB2486}" dt="2021-02-16T04:21:32.104" v="1394" actId="478"/>
          <ac:spMkLst>
            <pc:docMk/>
            <pc:sldMk cId="870056491" sldId="333"/>
            <ac:spMk id="3" creationId="{1BBEC6F3-9FC3-9441-85C4-627FDF454E5E}"/>
          </ac:spMkLst>
        </pc:spChg>
        <pc:spChg chg="add del mod">
          <ac:chgData name="Andrej Bogdanov (CSD)" userId="54a3fc38-bcd8-4812-b887-b84a314b9e17" providerId="ADAL" clId="{6D0B7DC6-81FB-8F40-8DEE-55B7A6AB2486}" dt="2021-02-16T04:21:33.794" v="1395" actId="478"/>
          <ac:spMkLst>
            <pc:docMk/>
            <pc:sldMk cId="870056491" sldId="333"/>
            <ac:spMk id="4" creationId="{B21E370A-7351-4847-AB6C-FCEB701B05A6}"/>
          </ac:spMkLst>
        </pc:spChg>
        <pc:spChg chg="add mod">
          <ac:chgData name="Andrej Bogdanov (CSD)" userId="54a3fc38-bcd8-4812-b887-b84a314b9e17" providerId="ADAL" clId="{6D0B7DC6-81FB-8F40-8DEE-55B7A6AB2486}" dt="2021-02-16T04:31:02.906" v="1594" actId="1035"/>
          <ac:spMkLst>
            <pc:docMk/>
            <pc:sldMk cId="870056491" sldId="333"/>
            <ac:spMk id="5" creationId="{88353386-1627-5F45-82D8-4292A8F4BD72}"/>
          </ac:spMkLst>
        </pc:spChg>
        <pc:spChg chg="add mod">
          <ac:chgData name="Andrej Bogdanov (CSD)" userId="54a3fc38-bcd8-4812-b887-b84a314b9e17" providerId="ADAL" clId="{6D0B7DC6-81FB-8F40-8DEE-55B7A6AB2486}" dt="2021-02-16T04:31:02.906" v="1594" actId="1035"/>
          <ac:spMkLst>
            <pc:docMk/>
            <pc:sldMk cId="870056491" sldId="333"/>
            <ac:spMk id="8" creationId="{620391E0-32F9-DA49-B220-83484123714D}"/>
          </ac:spMkLst>
        </pc:spChg>
        <pc:spChg chg="add mod">
          <ac:chgData name="Andrej Bogdanov (CSD)" userId="54a3fc38-bcd8-4812-b887-b84a314b9e17" providerId="ADAL" clId="{6D0B7DC6-81FB-8F40-8DEE-55B7A6AB2486}" dt="2021-02-16T04:31:02.906" v="1594" actId="1035"/>
          <ac:spMkLst>
            <pc:docMk/>
            <pc:sldMk cId="870056491" sldId="333"/>
            <ac:spMk id="10" creationId="{1039B328-D9A4-3A44-A2D4-5CAE5E92FBB8}"/>
          </ac:spMkLst>
        </pc:spChg>
        <pc:spChg chg="add mod">
          <ac:chgData name="Andrej Bogdanov (CSD)" userId="54a3fc38-bcd8-4812-b887-b84a314b9e17" providerId="ADAL" clId="{6D0B7DC6-81FB-8F40-8DEE-55B7A6AB2486}" dt="2021-02-16T04:31:34.069" v="1606" actId="1038"/>
          <ac:spMkLst>
            <pc:docMk/>
            <pc:sldMk cId="870056491" sldId="333"/>
            <ac:spMk id="14" creationId="{B7A5C0EB-5482-554C-BE4A-551286133BE0}"/>
          </ac:spMkLst>
        </pc:spChg>
        <pc:picChg chg="add mod">
          <ac:chgData name="Andrej Bogdanov (CSD)" userId="54a3fc38-bcd8-4812-b887-b84a314b9e17" providerId="ADAL" clId="{6D0B7DC6-81FB-8F40-8DEE-55B7A6AB2486}" dt="2021-02-16T04:31:53.033" v="1625" actId="1037"/>
          <ac:picMkLst>
            <pc:docMk/>
            <pc:sldMk cId="870056491" sldId="333"/>
            <ac:picMk id="16" creationId="{9D3CD291-6AE5-8146-B26D-80BDA29ABB47}"/>
          </ac:picMkLst>
        </pc:picChg>
        <pc:cxnChg chg="add mod">
          <ac:chgData name="Andrej Bogdanov (CSD)" userId="54a3fc38-bcd8-4812-b887-b84a314b9e17" providerId="ADAL" clId="{6D0B7DC6-81FB-8F40-8DEE-55B7A6AB2486}" dt="2021-02-16T04:31:02.906" v="1594" actId="1035"/>
          <ac:cxnSpMkLst>
            <pc:docMk/>
            <pc:sldMk cId="870056491" sldId="333"/>
            <ac:cxnSpMk id="6" creationId="{9DF6B778-635F-6A40-B3B5-69A23DF2CF43}"/>
          </ac:cxnSpMkLst>
        </pc:cxnChg>
        <pc:cxnChg chg="add mod">
          <ac:chgData name="Andrej Bogdanov (CSD)" userId="54a3fc38-bcd8-4812-b887-b84a314b9e17" providerId="ADAL" clId="{6D0B7DC6-81FB-8F40-8DEE-55B7A6AB2486}" dt="2021-02-16T04:31:02.906" v="1594" actId="1035"/>
          <ac:cxnSpMkLst>
            <pc:docMk/>
            <pc:sldMk cId="870056491" sldId="333"/>
            <ac:cxnSpMk id="12" creationId="{F186A6A9-CB73-B44A-B5C5-ECC7E38C8361}"/>
          </ac:cxnSpMkLst>
        </pc:cxnChg>
      </pc:sldChg>
      <pc:sldChg chg="new del">
        <pc:chgData name="Andrej Bogdanov (CSD)" userId="54a3fc38-bcd8-4812-b887-b84a314b9e17" providerId="ADAL" clId="{6D0B7DC6-81FB-8F40-8DEE-55B7A6AB2486}" dt="2021-02-16T04:02:22.904" v="1009" actId="2696"/>
        <pc:sldMkLst>
          <pc:docMk/>
          <pc:sldMk cId="3749101147" sldId="333"/>
        </pc:sldMkLst>
      </pc:sldChg>
      <pc:sldChg chg="addSp modSp new mod">
        <pc:chgData name="Andrej Bogdanov (CSD)" userId="54a3fc38-bcd8-4812-b887-b84a314b9e17" providerId="ADAL" clId="{6D0B7DC6-81FB-8F40-8DEE-55B7A6AB2486}" dt="2021-02-16T04:17:11.867" v="1393" actId="1038"/>
        <pc:sldMkLst>
          <pc:docMk/>
          <pc:sldMk cId="1920346700" sldId="334"/>
        </pc:sldMkLst>
        <pc:spChg chg="add mod">
          <ac:chgData name="Andrej Bogdanov (CSD)" userId="54a3fc38-bcd8-4812-b887-b84a314b9e17" providerId="ADAL" clId="{6D0B7DC6-81FB-8F40-8DEE-55B7A6AB2486}" dt="2021-02-16T04:12:05.632" v="1262" actId="1035"/>
          <ac:spMkLst>
            <pc:docMk/>
            <pc:sldMk cId="1920346700" sldId="334"/>
            <ac:spMk id="2" creationId="{95835130-CA3C-2B47-B91D-60CA579B7FB7}"/>
          </ac:spMkLst>
        </pc:spChg>
        <pc:spChg chg="add mod">
          <ac:chgData name="Andrej Bogdanov (CSD)" userId="54a3fc38-bcd8-4812-b887-b84a314b9e17" providerId="ADAL" clId="{6D0B7DC6-81FB-8F40-8DEE-55B7A6AB2486}" dt="2021-02-16T04:15:53.534" v="1305" actId="1036"/>
          <ac:spMkLst>
            <pc:docMk/>
            <pc:sldMk cId="1920346700" sldId="334"/>
            <ac:spMk id="3" creationId="{213E740C-AEF0-E948-84E7-ED282EE5DF9B}"/>
          </ac:spMkLst>
        </pc:spChg>
        <pc:spChg chg="add mod">
          <ac:chgData name="Andrej Bogdanov (CSD)" userId="54a3fc38-bcd8-4812-b887-b84a314b9e17" providerId="ADAL" clId="{6D0B7DC6-81FB-8F40-8DEE-55B7A6AB2486}" dt="2021-02-16T04:17:04.862" v="1388" actId="1037"/>
          <ac:spMkLst>
            <pc:docMk/>
            <pc:sldMk cId="1920346700" sldId="334"/>
            <ac:spMk id="5" creationId="{573E29D9-2992-1448-8B50-2B398880E94B}"/>
          </ac:spMkLst>
        </pc:spChg>
        <pc:spChg chg="add mod">
          <ac:chgData name="Andrej Bogdanov (CSD)" userId="54a3fc38-bcd8-4812-b887-b84a314b9e17" providerId="ADAL" clId="{6D0B7DC6-81FB-8F40-8DEE-55B7A6AB2486}" dt="2021-02-16T04:17:04.862" v="1388" actId="1037"/>
          <ac:spMkLst>
            <pc:docMk/>
            <pc:sldMk cId="1920346700" sldId="334"/>
            <ac:spMk id="6" creationId="{3DB382CF-190B-AF4B-B2CC-88A832A45BB5}"/>
          </ac:spMkLst>
        </pc:spChg>
        <pc:spChg chg="add mod">
          <ac:chgData name="Andrej Bogdanov (CSD)" userId="54a3fc38-bcd8-4812-b887-b84a314b9e17" providerId="ADAL" clId="{6D0B7DC6-81FB-8F40-8DEE-55B7A6AB2486}" dt="2021-02-16T04:17:04.862" v="1388" actId="1037"/>
          <ac:spMkLst>
            <pc:docMk/>
            <pc:sldMk cId="1920346700" sldId="334"/>
            <ac:spMk id="7" creationId="{2A32145F-FEC7-2A46-AAA8-448149969F7A}"/>
          </ac:spMkLst>
        </pc:spChg>
        <pc:cxnChg chg="add mod">
          <ac:chgData name="Andrej Bogdanov (CSD)" userId="54a3fc38-bcd8-4812-b887-b84a314b9e17" providerId="ADAL" clId="{6D0B7DC6-81FB-8F40-8DEE-55B7A6AB2486}" dt="2021-02-16T04:15:56.999" v="1315" actId="1036"/>
          <ac:cxnSpMkLst>
            <pc:docMk/>
            <pc:sldMk cId="1920346700" sldId="334"/>
            <ac:cxnSpMk id="4" creationId="{FB0C3B9A-66BA-3248-A65D-528FB0D1F7E8}"/>
          </ac:cxnSpMkLst>
        </pc:cxnChg>
        <pc:cxnChg chg="add mod">
          <ac:chgData name="Andrej Bogdanov (CSD)" userId="54a3fc38-bcd8-4812-b887-b84a314b9e17" providerId="ADAL" clId="{6D0B7DC6-81FB-8F40-8DEE-55B7A6AB2486}" dt="2021-02-16T04:17:04.862" v="1388" actId="1037"/>
          <ac:cxnSpMkLst>
            <pc:docMk/>
            <pc:sldMk cId="1920346700" sldId="334"/>
            <ac:cxnSpMk id="8" creationId="{48765D44-73BB-6246-A690-8E8D6656AC59}"/>
          </ac:cxnSpMkLst>
        </pc:cxnChg>
        <pc:cxnChg chg="add mod">
          <ac:chgData name="Andrej Bogdanov (CSD)" userId="54a3fc38-bcd8-4812-b887-b84a314b9e17" providerId="ADAL" clId="{6D0B7DC6-81FB-8F40-8DEE-55B7A6AB2486}" dt="2021-02-16T04:17:11.867" v="1393" actId="1038"/>
          <ac:cxnSpMkLst>
            <pc:docMk/>
            <pc:sldMk cId="1920346700" sldId="334"/>
            <ac:cxnSpMk id="11" creationId="{7601DE1D-1BBB-814D-AA79-B4B191A79DEC}"/>
          </ac:cxnSpMkLst>
        </pc:cxnChg>
      </pc:sldChg>
      <pc:sldChg chg="delSp modSp add mod">
        <pc:chgData name="Andrej Bogdanov (CSD)" userId="54a3fc38-bcd8-4812-b887-b84a314b9e17" providerId="ADAL" clId="{6D0B7DC6-81FB-8F40-8DEE-55B7A6AB2486}" dt="2021-02-16T04:32:19.926" v="1655" actId="478"/>
        <pc:sldMkLst>
          <pc:docMk/>
          <pc:sldMk cId="1922373272" sldId="335"/>
        </pc:sldMkLst>
        <pc:spChg chg="mod">
          <ac:chgData name="Andrej Bogdanov (CSD)" userId="54a3fc38-bcd8-4812-b887-b84a314b9e17" providerId="ADAL" clId="{6D0B7DC6-81FB-8F40-8DEE-55B7A6AB2486}" dt="2021-02-16T04:32:17.276" v="1654" actId="20577"/>
          <ac:spMkLst>
            <pc:docMk/>
            <pc:sldMk cId="1922373272" sldId="335"/>
            <ac:spMk id="2" creationId="{077707E2-F971-7046-8E83-B7EBC39EC9B1}"/>
          </ac:spMkLst>
        </pc:spChg>
        <pc:spChg chg="del">
          <ac:chgData name="Andrej Bogdanov (CSD)" userId="54a3fc38-bcd8-4812-b887-b84a314b9e17" providerId="ADAL" clId="{6D0B7DC6-81FB-8F40-8DEE-55B7A6AB2486}" dt="2021-02-16T04:32:19.926" v="1655" actId="478"/>
          <ac:spMkLst>
            <pc:docMk/>
            <pc:sldMk cId="1922373272" sldId="335"/>
            <ac:spMk id="3" creationId="{D6A96E3C-CB46-8747-9659-A63797DC083D}"/>
          </ac:spMkLst>
        </pc:spChg>
      </pc:sldChg>
      <pc:sldChg chg="new del">
        <pc:chgData name="Andrej Bogdanov (CSD)" userId="54a3fc38-bcd8-4812-b887-b84a314b9e17" providerId="ADAL" clId="{6D0B7DC6-81FB-8F40-8DEE-55B7A6AB2486}" dt="2021-02-16T04:34:35.417" v="1657" actId="2696"/>
        <pc:sldMkLst>
          <pc:docMk/>
          <pc:sldMk cId="2464924091" sldId="336"/>
        </pc:sldMkLst>
      </pc:sldChg>
      <pc:sldChg chg="addSp modSp new mod">
        <pc:chgData name="Andrej Bogdanov (CSD)" userId="54a3fc38-bcd8-4812-b887-b84a314b9e17" providerId="ADAL" clId="{6D0B7DC6-81FB-8F40-8DEE-55B7A6AB2486}" dt="2021-02-16T04:35:32.149" v="1660" actId="20577"/>
        <pc:sldMkLst>
          <pc:docMk/>
          <pc:sldMk cId="4203333580" sldId="336"/>
        </pc:sldMkLst>
        <pc:spChg chg="add mod">
          <ac:chgData name="Andrej Bogdanov (CSD)" userId="54a3fc38-bcd8-4812-b887-b84a314b9e17" providerId="ADAL" clId="{6D0B7DC6-81FB-8F40-8DEE-55B7A6AB2486}" dt="2021-02-16T04:35:32.149" v="1660" actId="20577"/>
          <ac:spMkLst>
            <pc:docMk/>
            <pc:sldMk cId="4203333580" sldId="336"/>
            <ac:spMk id="2" creationId="{26DE671C-CD4D-9C4C-ACC8-30B6250C1B2E}"/>
          </ac:spMkLst>
        </pc:spChg>
      </pc:sldChg>
      <pc:sldChg chg="addSp modSp add mod">
        <pc:chgData name="Andrej Bogdanov (CSD)" userId="54a3fc38-bcd8-4812-b887-b84a314b9e17" providerId="ADAL" clId="{6D0B7DC6-81FB-8F40-8DEE-55B7A6AB2486}" dt="2021-02-16T04:52:49.599" v="2021" actId="20577"/>
        <pc:sldMkLst>
          <pc:docMk/>
          <pc:sldMk cId="1042251454" sldId="337"/>
        </pc:sldMkLst>
        <pc:spChg chg="mod">
          <ac:chgData name="Andrej Bogdanov (CSD)" userId="54a3fc38-bcd8-4812-b887-b84a314b9e17" providerId="ADAL" clId="{6D0B7DC6-81FB-8F40-8DEE-55B7A6AB2486}" dt="2021-02-16T04:52:27.364" v="1990" actId="1038"/>
          <ac:spMkLst>
            <pc:docMk/>
            <pc:sldMk cId="1042251454" sldId="337"/>
            <ac:spMk id="2" creationId="{26DE671C-CD4D-9C4C-ACC8-30B6250C1B2E}"/>
          </ac:spMkLst>
        </pc:spChg>
        <pc:spChg chg="add mod">
          <ac:chgData name="Andrej Bogdanov (CSD)" userId="54a3fc38-bcd8-4812-b887-b84a314b9e17" providerId="ADAL" clId="{6D0B7DC6-81FB-8F40-8DEE-55B7A6AB2486}" dt="2021-02-16T04:52:27.364" v="1990" actId="1038"/>
          <ac:spMkLst>
            <pc:docMk/>
            <pc:sldMk cId="1042251454" sldId="337"/>
            <ac:spMk id="4" creationId="{D56E6797-FE09-9847-B4CB-50DA5ADF1E28}"/>
          </ac:spMkLst>
        </pc:spChg>
        <pc:spChg chg="add mod">
          <ac:chgData name="Andrej Bogdanov (CSD)" userId="54a3fc38-bcd8-4812-b887-b84a314b9e17" providerId="ADAL" clId="{6D0B7DC6-81FB-8F40-8DEE-55B7A6AB2486}" dt="2021-02-16T04:52:27.364" v="1990" actId="1038"/>
          <ac:spMkLst>
            <pc:docMk/>
            <pc:sldMk cId="1042251454" sldId="337"/>
            <ac:spMk id="5" creationId="{8CC10A5F-ED13-FF45-99E2-F543A51CC9BB}"/>
          </ac:spMkLst>
        </pc:spChg>
        <pc:spChg chg="add mod">
          <ac:chgData name="Andrej Bogdanov (CSD)" userId="54a3fc38-bcd8-4812-b887-b84a314b9e17" providerId="ADAL" clId="{6D0B7DC6-81FB-8F40-8DEE-55B7A6AB2486}" dt="2021-02-16T04:52:49.599" v="2021" actId="20577"/>
          <ac:spMkLst>
            <pc:docMk/>
            <pc:sldMk cId="1042251454" sldId="337"/>
            <ac:spMk id="6" creationId="{E25FB56C-1BA4-2048-BC3A-E1BDE172B48F}"/>
          </ac:spMkLst>
        </pc:spChg>
        <pc:cxnChg chg="add mod">
          <ac:chgData name="Andrej Bogdanov (CSD)" userId="54a3fc38-bcd8-4812-b887-b84a314b9e17" providerId="ADAL" clId="{6D0B7DC6-81FB-8F40-8DEE-55B7A6AB2486}" dt="2021-02-16T04:52:27.364" v="1990" actId="1038"/>
          <ac:cxnSpMkLst>
            <pc:docMk/>
            <pc:sldMk cId="1042251454" sldId="337"/>
            <ac:cxnSpMk id="3" creationId="{F5263F0F-1C4A-704E-85F4-0F2C08E09E73}"/>
          </ac:cxnSpMkLst>
        </pc:cxnChg>
        <pc:cxnChg chg="add mod">
          <ac:chgData name="Andrej Bogdanov (CSD)" userId="54a3fc38-bcd8-4812-b887-b84a314b9e17" providerId="ADAL" clId="{6D0B7DC6-81FB-8F40-8DEE-55B7A6AB2486}" dt="2021-02-16T04:52:37.394" v="2016" actId="1037"/>
          <ac:cxnSpMkLst>
            <pc:docMk/>
            <pc:sldMk cId="1042251454" sldId="337"/>
            <ac:cxnSpMk id="7" creationId="{7826CD36-88D7-FA4C-8959-A0DBBB07D0B9}"/>
          </ac:cxnSpMkLst>
        </pc:cxnChg>
      </pc:sldChg>
      <pc:sldChg chg="addSp modSp add mod">
        <pc:chgData name="Andrej Bogdanov (CSD)" userId="54a3fc38-bcd8-4812-b887-b84a314b9e17" providerId="ADAL" clId="{6D0B7DC6-81FB-8F40-8DEE-55B7A6AB2486}" dt="2021-02-16T04:59:14.212" v="2335"/>
        <pc:sldMkLst>
          <pc:docMk/>
          <pc:sldMk cId="3469355701" sldId="338"/>
        </pc:sldMkLst>
        <pc:spChg chg="mod">
          <ac:chgData name="Andrej Bogdanov (CSD)" userId="54a3fc38-bcd8-4812-b887-b84a314b9e17" providerId="ADAL" clId="{6D0B7DC6-81FB-8F40-8DEE-55B7A6AB2486}" dt="2021-02-16T04:59:14.212" v="2335"/>
          <ac:spMkLst>
            <pc:docMk/>
            <pc:sldMk cId="3469355701" sldId="338"/>
            <ac:spMk id="2" creationId="{077707E2-F971-7046-8E83-B7EBC39EC9B1}"/>
          </ac:spMkLst>
        </pc:spChg>
        <pc:spChg chg="add mod">
          <ac:chgData name="Andrej Bogdanov (CSD)" userId="54a3fc38-bcd8-4812-b887-b84a314b9e17" providerId="ADAL" clId="{6D0B7DC6-81FB-8F40-8DEE-55B7A6AB2486}" dt="2021-02-16T04:58:37.112" v="2280" actId="1036"/>
          <ac:spMkLst>
            <pc:docMk/>
            <pc:sldMk cId="3469355701" sldId="338"/>
            <ac:spMk id="3" creationId="{EBA3BDE7-9EE7-D440-B80C-A6EF35EAF9CE}"/>
          </ac:spMkLst>
        </pc:spChg>
        <pc:spChg chg="add mod">
          <ac:chgData name="Andrej Bogdanov (CSD)" userId="54a3fc38-bcd8-4812-b887-b84a314b9e17" providerId="ADAL" clId="{6D0B7DC6-81FB-8F40-8DEE-55B7A6AB2486}" dt="2021-02-16T04:58:37.112" v="2280" actId="1036"/>
          <ac:spMkLst>
            <pc:docMk/>
            <pc:sldMk cId="3469355701" sldId="338"/>
            <ac:spMk id="4" creationId="{C150EE45-CA1C-344A-A137-CA8E8230E425}"/>
          </ac:spMkLst>
        </pc:spChg>
        <pc:spChg chg="add mod">
          <ac:chgData name="Andrej Bogdanov (CSD)" userId="54a3fc38-bcd8-4812-b887-b84a314b9e17" providerId="ADAL" clId="{6D0B7DC6-81FB-8F40-8DEE-55B7A6AB2486}" dt="2021-02-16T04:58:37.112" v="2280" actId="1036"/>
          <ac:spMkLst>
            <pc:docMk/>
            <pc:sldMk cId="3469355701" sldId="338"/>
            <ac:spMk id="5" creationId="{F4A62C36-8F34-CF4C-8378-F865E92E2F04}"/>
          </ac:spMkLst>
        </pc:spChg>
        <pc:spChg chg="add mod">
          <ac:chgData name="Andrej Bogdanov (CSD)" userId="54a3fc38-bcd8-4812-b887-b84a314b9e17" providerId="ADAL" clId="{6D0B7DC6-81FB-8F40-8DEE-55B7A6AB2486}" dt="2021-02-16T04:58:59.065" v="2333" actId="1035"/>
          <ac:spMkLst>
            <pc:docMk/>
            <pc:sldMk cId="3469355701" sldId="338"/>
            <ac:spMk id="6" creationId="{E42EECA3-97A2-F04C-B689-0521588D6F17}"/>
          </ac:spMkLst>
        </pc:spChg>
        <pc:spChg chg="add mod">
          <ac:chgData name="Andrej Bogdanov (CSD)" userId="54a3fc38-bcd8-4812-b887-b84a314b9e17" providerId="ADAL" clId="{6D0B7DC6-81FB-8F40-8DEE-55B7A6AB2486}" dt="2021-02-16T04:58:59.065" v="2333" actId="1035"/>
          <ac:spMkLst>
            <pc:docMk/>
            <pc:sldMk cId="3469355701" sldId="338"/>
            <ac:spMk id="7" creationId="{09149A35-F0E3-1742-B6DB-8948F3A0CA54}"/>
          </ac:spMkLst>
        </pc:spChg>
        <pc:spChg chg="add mod">
          <ac:chgData name="Andrej Bogdanov (CSD)" userId="54a3fc38-bcd8-4812-b887-b84a314b9e17" providerId="ADAL" clId="{6D0B7DC6-81FB-8F40-8DEE-55B7A6AB2486}" dt="2021-02-16T04:58:59.065" v="2333" actId="1035"/>
          <ac:spMkLst>
            <pc:docMk/>
            <pc:sldMk cId="3469355701" sldId="338"/>
            <ac:spMk id="8" creationId="{EA61CFA7-17AB-CB49-8F6B-8B81BF6C3D6A}"/>
          </ac:spMkLst>
        </pc:spChg>
      </pc:sldChg>
      <pc:sldChg chg="modSp add del mod">
        <pc:chgData name="Andrej Bogdanov (CSD)" userId="54a3fc38-bcd8-4812-b887-b84a314b9e17" providerId="ADAL" clId="{6D0B7DC6-81FB-8F40-8DEE-55B7A6AB2486}" dt="2021-02-16T04:59:15.945" v="2336" actId="2696"/>
        <pc:sldMkLst>
          <pc:docMk/>
          <pc:sldMk cId="2540048211" sldId="339"/>
        </pc:sldMkLst>
        <pc:spChg chg="mod">
          <ac:chgData name="Andrej Bogdanov (CSD)" userId="54a3fc38-bcd8-4812-b887-b84a314b9e17" providerId="ADAL" clId="{6D0B7DC6-81FB-8F40-8DEE-55B7A6AB2486}" dt="2021-02-16T04:54:10.217" v="2055" actId="207"/>
          <ac:spMkLst>
            <pc:docMk/>
            <pc:sldMk cId="2540048211" sldId="339"/>
            <ac:spMk id="2" creationId="{077707E2-F971-7046-8E83-B7EBC39EC9B1}"/>
          </ac:spMkLst>
        </pc:spChg>
      </pc:sldChg>
      <pc:sldChg chg="modSp add mod">
        <pc:chgData name="Andrej Bogdanov (CSD)" userId="54a3fc38-bcd8-4812-b887-b84a314b9e17" providerId="ADAL" clId="{6D0B7DC6-81FB-8F40-8DEE-55B7A6AB2486}" dt="2021-02-16T04:54:35.370" v="2074" actId="20577"/>
        <pc:sldMkLst>
          <pc:docMk/>
          <pc:sldMk cId="3103330044" sldId="340"/>
        </pc:sldMkLst>
        <pc:spChg chg="mod">
          <ac:chgData name="Andrej Bogdanov (CSD)" userId="54a3fc38-bcd8-4812-b887-b84a314b9e17" providerId="ADAL" clId="{6D0B7DC6-81FB-8F40-8DEE-55B7A6AB2486}" dt="2021-02-16T04:54:35.370" v="2074" actId="20577"/>
          <ac:spMkLst>
            <pc:docMk/>
            <pc:sldMk cId="3103330044" sldId="340"/>
            <ac:spMk id="2" creationId="{26DE671C-CD4D-9C4C-ACC8-30B6250C1B2E}"/>
          </ac:spMkLst>
        </pc:spChg>
      </pc:sldChg>
    </pc:docChg>
  </pc:docChgLst>
  <pc:docChgLst>
    <pc:chgData name="Andrej Bogdanov (CSD)" userId="54a3fc38-bcd8-4812-b887-b84a314b9e17" providerId="ADAL" clId="{212495CE-E31F-8642-B4A4-C1883324E2DD}"/>
    <pc:docChg chg="undo custSel addSld delSld modSld">
      <pc:chgData name="Andrej Bogdanov (CSD)" userId="54a3fc38-bcd8-4812-b887-b84a314b9e17" providerId="ADAL" clId="{212495CE-E31F-8642-B4A4-C1883324E2DD}" dt="2021-02-01T07:53:42.545" v="33" actId="7634"/>
      <pc:docMkLst>
        <pc:docMk/>
      </pc:docMkLst>
      <pc:sldChg chg="addSp modSp">
        <pc:chgData name="Andrej Bogdanov (CSD)" userId="54a3fc38-bcd8-4812-b887-b84a314b9e17" providerId="ADAL" clId="{212495CE-E31F-8642-B4A4-C1883324E2DD}" dt="2021-02-01T07:51:57.302" v="30" actId="1076"/>
        <pc:sldMkLst>
          <pc:docMk/>
          <pc:sldMk cId="590128982" sldId="287"/>
        </pc:sldMkLst>
        <pc:spChg chg="mod">
          <ac:chgData name="Andrej Bogdanov (CSD)" userId="54a3fc38-bcd8-4812-b887-b84a314b9e17" providerId="ADAL" clId="{212495CE-E31F-8642-B4A4-C1883324E2DD}" dt="2021-02-01T07:51:49.210" v="29" actId="1076"/>
          <ac:spMkLst>
            <pc:docMk/>
            <pc:sldMk cId="590128982" sldId="287"/>
            <ac:spMk id="2" creationId="{51BDD70E-8054-7C40-8180-0C6C75B72131}"/>
          </ac:spMkLst>
        </pc:spChg>
        <pc:spChg chg="mod">
          <ac:chgData name="Andrej Bogdanov (CSD)" userId="54a3fc38-bcd8-4812-b887-b84a314b9e17" providerId="ADAL" clId="{212495CE-E31F-8642-B4A4-C1883324E2DD}" dt="2021-02-01T07:51:46.857" v="28" actId="1076"/>
          <ac:spMkLst>
            <pc:docMk/>
            <pc:sldMk cId="590128982" sldId="287"/>
            <ac:spMk id="6" creationId="{B7118985-10A7-8941-9C2F-5C134B8DF55C}"/>
          </ac:spMkLst>
        </pc:spChg>
        <pc:inkChg chg="add mod">
          <ac:chgData name="Andrej Bogdanov (CSD)" userId="54a3fc38-bcd8-4812-b887-b84a314b9e17" providerId="ADAL" clId="{212495CE-E31F-8642-B4A4-C1883324E2DD}" dt="2021-02-01T07:51:57.302" v="30" actId="1076"/>
          <ac:inkMkLst>
            <pc:docMk/>
            <pc:sldMk cId="590128982" sldId="287"/>
            <ac:inkMk id="3" creationId="{A8261027-F1A4-DA4D-9475-AD50B6958933}"/>
          </ac:inkMkLst>
        </pc:inkChg>
      </pc:sldChg>
      <pc:sldChg chg="addSp">
        <pc:chgData name="Andrej Bogdanov (CSD)" userId="54a3fc38-bcd8-4812-b887-b84a314b9e17" providerId="ADAL" clId="{212495CE-E31F-8642-B4A4-C1883324E2DD}" dt="2021-02-01T05:18:55.916" v="0" actId="7634"/>
        <pc:sldMkLst>
          <pc:docMk/>
          <pc:sldMk cId="377043815" sldId="288"/>
        </pc:sldMkLst>
        <pc:inkChg chg="add">
          <ac:chgData name="Andrej Bogdanov (CSD)" userId="54a3fc38-bcd8-4812-b887-b84a314b9e17" providerId="ADAL" clId="{212495CE-E31F-8642-B4A4-C1883324E2DD}" dt="2021-02-01T05:18:55.916" v="0" actId="7634"/>
          <ac:inkMkLst>
            <pc:docMk/>
            <pc:sldMk cId="377043815" sldId="288"/>
            <ac:inkMk id="4" creationId="{A3C19823-7F8F-D144-A9E5-1F935C2ADF8B}"/>
          </ac:inkMkLst>
        </pc:inkChg>
      </pc:sldChg>
      <pc:sldChg chg="addSp delSp modSp">
        <pc:chgData name="Andrej Bogdanov (CSD)" userId="54a3fc38-bcd8-4812-b887-b84a314b9e17" providerId="ADAL" clId="{212495CE-E31F-8642-B4A4-C1883324E2DD}" dt="2021-02-01T07:49:06.136" v="21" actId="7634"/>
        <pc:sldMkLst>
          <pc:docMk/>
          <pc:sldMk cId="744781874" sldId="289"/>
        </pc:sldMkLst>
        <pc:inkChg chg="add del mod modStrokes">
          <ac:chgData name="Andrej Bogdanov (CSD)" userId="54a3fc38-bcd8-4812-b887-b84a314b9e17" providerId="ADAL" clId="{212495CE-E31F-8642-B4A4-C1883324E2DD}" dt="2021-02-01T07:47:18.880" v="15"/>
          <ac:inkMkLst>
            <pc:docMk/>
            <pc:sldMk cId="744781874" sldId="289"/>
            <ac:inkMk id="2" creationId="{C82FDE2D-5D42-4F47-BC56-26887F9BC627}"/>
          </ac:inkMkLst>
        </pc:inkChg>
        <pc:inkChg chg="add mod modStrokes">
          <ac:chgData name="Andrej Bogdanov (CSD)" userId="54a3fc38-bcd8-4812-b887-b84a314b9e17" providerId="ADAL" clId="{212495CE-E31F-8642-B4A4-C1883324E2DD}" dt="2021-02-01T07:47:18.874" v="14"/>
          <ac:inkMkLst>
            <pc:docMk/>
            <pc:sldMk cId="744781874" sldId="289"/>
            <ac:inkMk id="4" creationId="{98BC6A36-1FF6-174A-B9E2-B4BC05DF82DC}"/>
          </ac:inkMkLst>
        </pc:inkChg>
        <pc:inkChg chg="add mod">
          <ac:chgData name="Andrej Bogdanov (CSD)" userId="54a3fc38-bcd8-4812-b887-b84a314b9e17" providerId="ADAL" clId="{212495CE-E31F-8642-B4A4-C1883324E2DD}" dt="2021-02-01T07:48:09.175" v="20" actId="1076"/>
          <ac:inkMkLst>
            <pc:docMk/>
            <pc:sldMk cId="744781874" sldId="289"/>
            <ac:inkMk id="6" creationId="{A965344C-8AF7-8946-B63D-F5705ADCAA32}"/>
          </ac:inkMkLst>
        </pc:inkChg>
        <pc:inkChg chg="add">
          <ac:chgData name="Andrej Bogdanov (CSD)" userId="54a3fc38-bcd8-4812-b887-b84a314b9e17" providerId="ADAL" clId="{212495CE-E31F-8642-B4A4-C1883324E2DD}" dt="2021-02-01T07:49:06.136" v="21" actId="7634"/>
          <ac:inkMkLst>
            <pc:docMk/>
            <pc:sldMk cId="744781874" sldId="289"/>
            <ac:inkMk id="7" creationId="{F9629A7F-C060-0448-865D-CCFEDE2D334B}"/>
          </ac:inkMkLst>
        </pc:inkChg>
      </pc:sldChg>
      <pc:sldChg chg="addSp modSp">
        <pc:chgData name="Andrej Bogdanov (CSD)" userId="54a3fc38-bcd8-4812-b887-b84a314b9e17" providerId="ADAL" clId="{212495CE-E31F-8642-B4A4-C1883324E2DD}" dt="2021-02-01T07:49:53.689" v="25" actId="1076"/>
        <pc:sldMkLst>
          <pc:docMk/>
          <pc:sldMk cId="3093432108" sldId="290"/>
        </pc:sldMkLst>
        <pc:inkChg chg="add mod">
          <ac:chgData name="Andrej Bogdanov (CSD)" userId="54a3fc38-bcd8-4812-b887-b84a314b9e17" providerId="ADAL" clId="{212495CE-E31F-8642-B4A4-C1883324E2DD}" dt="2021-02-01T07:49:53.689" v="25" actId="1076"/>
          <ac:inkMkLst>
            <pc:docMk/>
            <pc:sldMk cId="3093432108" sldId="290"/>
            <ac:inkMk id="5" creationId="{5657CD4D-1D5E-5641-82A7-F4C91A9AC904}"/>
          </ac:inkMkLst>
        </pc:inkChg>
      </pc:sldChg>
      <pc:sldChg chg="addSp">
        <pc:chgData name="Andrej Bogdanov (CSD)" userId="54a3fc38-bcd8-4812-b887-b84a314b9e17" providerId="ADAL" clId="{212495CE-E31F-8642-B4A4-C1883324E2DD}" dt="2021-02-01T07:50:18.400" v="26" actId="7634"/>
        <pc:sldMkLst>
          <pc:docMk/>
          <pc:sldMk cId="46535786" sldId="291"/>
        </pc:sldMkLst>
        <pc:inkChg chg="add">
          <ac:chgData name="Andrej Bogdanov (CSD)" userId="54a3fc38-bcd8-4812-b887-b84a314b9e17" providerId="ADAL" clId="{212495CE-E31F-8642-B4A4-C1883324E2DD}" dt="2021-02-01T06:06:10.019" v="2" actId="7634"/>
          <ac:inkMkLst>
            <pc:docMk/>
            <pc:sldMk cId="46535786" sldId="291"/>
            <ac:inkMk id="2" creationId="{FD9EEF3E-3C4B-F248-9300-E1AB2BF2CEDA}"/>
          </ac:inkMkLst>
        </pc:inkChg>
        <pc:inkChg chg="add">
          <ac:chgData name="Andrej Bogdanov (CSD)" userId="54a3fc38-bcd8-4812-b887-b84a314b9e17" providerId="ADAL" clId="{212495CE-E31F-8642-B4A4-C1883324E2DD}" dt="2021-02-01T07:50:18.400" v="26" actId="7634"/>
          <ac:inkMkLst>
            <pc:docMk/>
            <pc:sldMk cId="46535786" sldId="291"/>
            <ac:inkMk id="7" creationId="{FF0A446E-D190-294C-93DD-DDC4551B171B}"/>
          </ac:inkMkLst>
        </pc:inkChg>
      </pc:sldChg>
      <pc:sldChg chg="addSp">
        <pc:chgData name="Andrej Bogdanov (CSD)" userId="54a3fc38-bcd8-4812-b887-b84a314b9e17" providerId="ADAL" clId="{212495CE-E31F-8642-B4A4-C1883324E2DD}" dt="2021-02-01T07:51:37.098" v="27" actId="7634"/>
        <pc:sldMkLst>
          <pc:docMk/>
          <pc:sldMk cId="3179497053" sldId="293"/>
        </pc:sldMkLst>
        <pc:inkChg chg="add">
          <ac:chgData name="Andrej Bogdanov (CSD)" userId="54a3fc38-bcd8-4812-b887-b84a314b9e17" providerId="ADAL" clId="{212495CE-E31F-8642-B4A4-C1883324E2DD}" dt="2021-02-01T06:06:10.019" v="2" actId="7634"/>
          <ac:inkMkLst>
            <pc:docMk/>
            <pc:sldMk cId="3179497053" sldId="293"/>
            <ac:inkMk id="3" creationId="{656ABB0A-46B0-8E4F-A621-9DD5E0E52444}"/>
          </ac:inkMkLst>
        </pc:inkChg>
        <pc:inkChg chg="add">
          <ac:chgData name="Andrej Bogdanov (CSD)" userId="54a3fc38-bcd8-4812-b887-b84a314b9e17" providerId="ADAL" clId="{212495CE-E31F-8642-B4A4-C1883324E2DD}" dt="2021-02-01T07:51:37.098" v="27" actId="7634"/>
          <ac:inkMkLst>
            <pc:docMk/>
            <pc:sldMk cId="3179497053" sldId="293"/>
            <ac:inkMk id="4" creationId="{B8A4EB29-F716-664B-ACF5-423D078F5CA8}"/>
          </ac:inkMkLst>
        </pc:inkChg>
      </pc:sldChg>
      <pc:sldChg chg="addSp modSp">
        <pc:chgData name="Andrej Bogdanov (CSD)" userId="54a3fc38-bcd8-4812-b887-b84a314b9e17" providerId="ADAL" clId="{212495CE-E31F-8642-B4A4-C1883324E2DD}" dt="2021-02-01T07:53:42.545" v="33" actId="7634"/>
        <pc:sldMkLst>
          <pc:docMk/>
          <pc:sldMk cId="1432916960" sldId="294"/>
        </pc:sldMkLst>
        <pc:inkChg chg="add mod modStrokes">
          <ac:chgData name="Andrej Bogdanov (CSD)" userId="54a3fc38-bcd8-4812-b887-b84a314b9e17" providerId="ADAL" clId="{212495CE-E31F-8642-B4A4-C1883324E2DD}" dt="2021-02-01T07:52:18.911" v="32"/>
          <ac:inkMkLst>
            <pc:docMk/>
            <pc:sldMk cId="1432916960" sldId="294"/>
            <ac:inkMk id="2" creationId="{65070A1E-9505-1C43-B8BE-A65896EFD9CA}"/>
          </ac:inkMkLst>
        </pc:inkChg>
        <pc:inkChg chg="add">
          <ac:chgData name="Andrej Bogdanov (CSD)" userId="54a3fc38-bcd8-4812-b887-b84a314b9e17" providerId="ADAL" clId="{212495CE-E31F-8642-B4A4-C1883324E2DD}" dt="2021-02-01T07:53:42.545" v="33" actId="7634"/>
          <ac:inkMkLst>
            <pc:docMk/>
            <pc:sldMk cId="1432916960" sldId="294"/>
            <ac:inkMk id="4" creationId="{BCF759A9-813E-7640-AAF1-35C508179266}"/>
          </ac:inkMkLst>
        </pc:inkChg>
      </pc:sldChg>
      <pc:sldChg chg="addSp">
        <pc:chgData name="Andrej Bogdanov (CSD)" userId="54a3fc38-bcd8-4812-b887-b84a314b9e17" providerId="ADAL" clId="{212495CE-E31F-8642-B4A4-C1883324E2DD}" dt="2021-02-01T06:06:10.019" v="2" actId="7634"/>
        <pc:sldMkLst>
          <pc:docMk/>
          <pc:sldMk cId="2574758262" sldId="295"/>
        </pc:sldMkLst>
        <pc:inkChg chg="add">
          <ac:chgData name="Andrej Bogdanov (CSD)" userId="54a3fc38-bcd8-4812-b887-b84a314b9e17" providerId="ADAL" clId="{212495CE-E31F-8642-B4A4-C1883324E2DD}" dt="2021-02-01T06:06:10.019" v="2" actId="7634"/>
          <ac:inkMkLst>
            <pc:docMk/>
            <pc:sldMk cId="2574758262" sldId="295"/>
            <ac:inkMk id="4" creationId="{DE884BE9-1854-444C-8E20-F364E492A8C6}"/>
          </ac:inkMkLst>
        </pc:inkChg>
      </pc:sldChg>
      <pc:sldChg chg="addSp">
        <pc:chgData name="Andrej Bogdanov (CSD)" userId="54a3fc38-bcd8-4812-b887-b84a314b9e17" providerId="ADAL" clId="{212495CE-E31F-8642-B4A4-C1883324E2DD}" dt="2021-02-01T06:22:53.583" v="3" actId="7634"/>
        <pc:sldMkLst>
          <pc:docMk/>
          <pc:sldMk cId="2569822296" sldId="296"/>
        </pc:sldMkLst>
        <pc:inkChg chg="add">
          <ac:chgData name="Andrej Bogdanov (CSD)" userId="54a3fc38-bcd8-4812-b887-b84a314b9e17" providerId="ADAL" clId="{212495CE-E31F-8642-B4A4-C1883324E2DD}" dt="2021-02-01T06:06:10.019" v="2" actId="7634"/>
          <ac:inkMkLst>
            <pc:docMk/>
            <pc:sldMk cId="2569822296" sldId="296"/>
            <ac:inkMk id="2" creationId="{45AAED63-8AA0-4641-A450-EC1BCE784004}"/>
          </ac:inkMkLst>
        </pc:inkChg>
        <pc:inkChg chg="add">
          <ac:chgData name="Andrej Bogdanov (CSD)" userId="54a3fc38-bcd8-4812-b887-b84a314b9e17" providerId="ADAL" clId="{212495CE-E31F-8642-B4A4-C1883324E2DD}" dt="2021-02-01T06:22:53.583" v="3" actId="7634"/>
          <ac:inkMkLst>
            <pc:docMk/>
            <pc:sldMk cId="2569822296" sldId="296"/>
            <ac:inkMk id="5" creationId="{A870CE00-0938-4745-B90E-512FB6113A07}"/>
          </ac:inkMkLst>
        </pc:inkChg>
      </pc:sldChg>
      <pc:sldChg chg="addSp">
        <pc:chgData name="Andrej Bogdanov (CSD)" userId="54a3fc38-bcd8-4812-b887-b84a314b9e17" providerId="ADAL" clId="{212495CE-E31F-8642-B4A4-C1883324E2DD}" dt="2021-02-01T06:22:53.583" v="3" actId="7634"/>
        <pc:sldMkLst>
          <pc:docMk/>
          <pc:sldMk cId="3900272028" sldId="297"/>
        </pc:sldMkLst>
        <pc:inkChg chg="add">
          <ac:chgData name="Andrej Bogdanov (CSD)" userId="54a3fc38-bcd8-4812-b887-b84a314b9e17" providerId="ADAL" clId="{212495CE-E31F-8642-B4A4-C1883324E2DD}" dt="2021-02-01T06:22:53.583" v="3" actId="7634"/>
          <ac:inkMkLst>
            <pc:docMk/>
            <pc:sldMk cId="3900272028" sldId="297"/>
            <ac:inkMk id="2" creationId="{3047AF93-8891-7B4C-82F0-C630FAB18C7C}"/>
          </ac:inkMkLst>
        </pc:inkChg>
      </pc:sldChg>
      <pc:sldChg chg="addSp">
        <pc:chgData name="Andrej Bogdanov (CSD)" userId="54a3fc38-bcd8-4812-b887-b84a314b9e17" providerId="ADAL" clId="{212495CE-E31F-8642-B4A4-C1883324E2DD}" dt="2021-02-01T06:22:53.583" v="3" actId="7634"/>
        <pc:sldMkLst>
          <pc:docMk/>
          <pc:sldMk cId="1608021716" sldId="298"/>
        </pc:sldMkLst>
        <pc:inkChg chg="add">
          <ac:chgData name="Andrej Bogdanov (CSD)" userId="54a3fc38-bcd8-4812-b887-b84a314b9e17" providerId="ADAL" clId="{212495CE-E31F-8642-B4A4-C1883324E2DD}" dt="2021-02-01T06:22:53.583" v="3" actId="7634"/>
          <ac:inkMkLst>
            <pc:docMk/>
            <pc:sldMk cId="1608021716" sldId="298"/>
            <ac:inkMk id="3" creationId="{83C81FF1-48DC-1040-BE54-901FE45AFA06}"/>
          </ac:inkMkLst>
        </pc:inkChg>
      </pc:sldChg>
      <pc:sldChg chg="addSp modSp new del">
        <pc:chgData name="Andrej Bogdanov (CSD)" userId="54a3fc38-bcd8-4812-b887-b84a314b9e17" providerId="ADAL" clId="{212495CE-E31F-8642-B4A4-C1883324E2DD}" dt="2021-02-01T07:49:11.685" v="22" actId="2696"/>
        <pc:sldMkLst>
          <pc:docMk/>
          <pc:sldMk cId="201395873" sldId="303"/>
        </pc:sldMkLst>
        <pc:inkChg chg="add mod modStrokes">
          <ac:chgData name="Andrej Bogdanov (CSD)" userId="54a3fc38-bcd8-4812-b887-b84a314b9e17" providerId="ADAL" clId="{212495CE-E31F-8642-B4A4-C1883324E2DD}" dt="2021-02-01T07:47:47.232" v="18"/>
          <ac:inkMkLst>
            <pc:docMk/>
            <pc:sldMk cId="201395873" sldId="303"/>
            <ac:inkMk id="2" creationId="{DCFDF377-1D71-6F45-8521-1A830A64FB44}"/>
          </ac:inkMkLst>
        </pc:inkChg>
      </pc:sldChg>
    </pc:docChg>
  </pc:docChgLst>
  <pc:docChgLst>
    <pc:chgData name="Andrej Bogdanov (CSD)" userId="54a3fc38-bcd8-4812-b887-b84a314b9e17" providerId="ADAL" clId="{321C5777-0AE5-4440-A97D-CB9EF01854DE}"/>
    <pc:docChg chg="undo redo custSel addSld delSld modSld">
      <pc:chgData name="Andrej Bogdanov (CSD)" userId="54a3fc38-bcd8-4812-b887-b84a314b9e17" providerId="ADAL" clId="{321C5777-0AE5-4440-A97D-CB9EF01854DE}" dt="2021-01-21T12:10:46.345" v="6176" actId="20577"/>
      <pc:docMkLst>
        <pc:docMk/>
      </pc:docMkLst>
      <pc:sldChg chg="modSp mod">
        <pc:chgData name="Andrej Bogdanov (CSD)" userId="54a3fc38-bcd8-4812-b887-b84a314b9e17" providerId="ADAL" clId="{321C5777-0AE5-4440-A97D-CB9EF01854DE}" dt="2021-01-21T01:21:45.545" v="37" actId="1076"/>
        <pc:sldMkLst>
          <pc:docMk/>
          <pc:sldMk cId="4293983235" sldId="256"/>
        </pc:sldMkLst>
        <pc:spChg chg="mod">
          <ac:chgData name="Andrej Bogdanov (CSD)" userId="54a3fc38-bcd8-4812-b887-b84a314b9e17" providerId="ADAL" clId="{321C5777-0AE5-4440-A97D-CB9EF01854DE}" dt="2021-01-21T01:21:45.545" v="37" actId="1076"/>
          <ac:spMkLst>
            <pc:docMk/>
            <pc:sldMk cId="4293983235" sldId="256"/>
            <ac:spMk id="2" creationId="{00000000-0000-0000-0000-000000000000}"/>
          </ac:spMkLst>
        </pc:spChg>
      </pc:sldChg>
      <pc:sldChg chg="addSp delSp modSp new add del mod modClrScheme chgLayout">
        <pc:chgData name="Andrej Bogdanov (CSD)" userId="54a3fc38-bcd8-4812-b887-b84a314b9e17" providerId="ADAL" clId="{321C5777-0AE5-4440-A97D-CB9EF01854DE}" dt="2021-01-21T02:40:40.743" v="920" actId="1036"/>
        <pc:sldMkLst>
          <pc:docMk/>
          <pc:sldMk cId="414435539" sldId="257"/>
        </pc:sldMkLst>
        <pc:spChg chg="add mod">
          <ac:chgData name="Andrej Bogdanov (CSD)" userId="54a3fc38-bcd8-4812-b887-b84a314b9e17" providerId="ADAL" clId="{321C5777-0AE5-4440-A97D-CB9EF01854DE}" dt="2021-01-21T02:40:15.156" v="837" actId="255"/>
          <ac:spMkLst>
            <pc:docMk/>
            <pc:sldMk cId="414435539" sldId="257"/>
            <ac:spMk id="22" creationId="{6D8EE51A-381D-0940-9069-49448992E658}"/>
          </ac:spMkLst>
        </pc:spChg>
        <pc:graphicFrameChg chg="add del mod">
          <ac:chgData name="Andrej Bogdanov (CSD)" userId="54a3fc38-bcd8-4812-b887-b84a314b9e17" providerId="ADAL" clId="{321C5777-0AE5-4440-A97D-CB9EF01854DE}" dt="2021-01-21T01:23:03.643" v="41"/>
          <ac:graphicFrameMkLst>
            <pc:docMk/>
            <pc:sldMk cId="414435539" sldId="257"/>
            <ac:graphicFrameMk id="2" creationId="{10BBDE59-C3E1-8B40-B253-9652A578ABA9}"/>
          </ac:graphicFrameMkLst>
        </pc:graphicFrameChg>
        <pc:graphicFrameChg chg="add del mod modGraphic">
          <ac:chgData name="Andrej Bogdanov (CSD)" userId="54a3fc38-bcd8-4812-b887-b84a314b9e17" providerId="ADAL" clId="{321C5777-0AE5-4440-A97D-CB9EF01854DE}" dt="2021-01-21T01:24:27.028" v="52" actId="478"/>
          <ac:graphicFrameMkLst>
            <pc:docMk/>
            <pc:sldMk cId="414435539" sldId="257"/>
            <ac:graphicFrameMk id="3" creationId="{5AE9E3EF-1A44-C646-A7C6-7F0FA1589C3A}"/>
          </ac:graphicFrameMkLst>
        </pc:graphicFrameChg>
        <pc:graphicFrameChg chg="add del mod">
          <ac:chgData name="Andrej Bogdanov (CSD)" userId="54a3fc38-bcd8-4812-b887-b84a314b9e17" providerId="ADAL" clId="{321C5777-0AE5-4440-A97D-CB9EF01854DE}" dt="2021-01-21T01:24:37.136" v="54"/>
          <ac:graphicFrameMkLst>
            <pc:docMk/>
            <pc:sldMk cId="414435539" sldId="257"/>
            <ac:graphicFrameMk id="4" creationId="{4ED1E45D-5AB1-5F45-A163-080F3C7B248F}"/>
          </ac:graphicFrameMkLst>
        </pc:graphicFrameChg>
        <pc:graphicFrameChg chg="add del mod modGraphic">
          <ac:chgData name="Andrej Bogdanov (CSD)" userId="54a3fc38-bcd8-4812-b887-b84a314b9e17" providerId="ADAL" clId="{321C5777-0AE5-4440-A97D-CB9EF01854DE}" dt="2021-01-21T01:25:48.627" v="68" actId="478"/>
          <ac:graphicFrameMkLst>
            <pc:docMk/>
            <pc:sldMk cId="414435539" sldId="257"/>
            <ac:graphicFrameMk id="5" creationId="{5142741F-E8B8-9D49-BA07-344837867432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6" creationId="{7E60D5BA-1A0D-914D-85D5-E8EAAD81CBF9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7" creationId="{FBBDFC50-DAD1-404E-B605-12DAF411483E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8" creationId="{48701523-5DDF-9A4D-A57B-AD821831B721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9" creationId="{415EFC5F-CEC4-FC48-A851-70F881F672D3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0" creationId="{A2E3B125-2510-9846-B37B-EA1D0983196B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1" creationId="{7AE27950-D6BC-BF4F-A093-A16D93A85455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2" creationId="{B5435366-DA08-994B-A7BE-6FF638E832D6}"/>
          </ac:graphicFrameMkLst>
        </pc:graphicFrameChg>
        <pc:graphicFrameChg chg="add del">
          <ac:chgData name="Andrej Bogdanov (CSD)" userId="54a3fc38-bcd8-4812-b887-b84a314b9e17" providerId="ADAL" clId="{321C5777-0AE5-4440-A97D-CB9EF01854DE}" dt="2021-01-21T02:36:01.037" v="752"/>
          <ac:graphicFrameMkLst>
            <pc:docMk/>
            <pc:sldMk cId="414435539" sldId="257"/>
            <ac:graphicFrameMk id="13" creationId="{FE7AF202-E4BA-B54D-90C4-A67259E67262}"/>
          </ac:graphicFrameMkLst>
        </pc:graphicFrameChg>
        <pc:graphicFrameChg chg="add del">
          <ac:chgData name="Andrej Bogdanov (CSD)" userId="54a3fc38-bcd8-4812-b887-b84a314b9e17" providerId="ADAL" clId="{321C5777-0AE5-4440-A97D-CB9EF01854DE}" dt="2021-01-21T02:36:03.142" v="754" actId="478"/>
          <ac:graphicFrameMkLst>
            <pc:docMk/>
            <pc:sldMk cId="414435539" sldId="257"/>
            <ac:graphicFrameMk id="14" creationId="{04E55887-A2AB-EB4B-A41B-D1E351509A4D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5" creationId="{28E66F66-613E-E841-B419-1B3DF620794D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6" creationId="{F3ECB32E-8B66-D247-AAAE-73B76E63CA8B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7" creationId="{1BACE445-2F80-254A-BF56-2EBE2E25CE0C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8" creationId="{E617CB25-3AB2-E741-9DFA-104EF5E720A0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9" creationId="{15176AC9-3FDC-B842-983C-26BF0240F30C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20" creationId="{6BC8E1C5-5715-A843-940D-95FADA8C2EC6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21" creationId="{67F40445-D049-D849-A20E-DB814E6856B6}"/>
          </ac:graphicFrameMkLst>
        </pc:graphicFrameChg>
      </pc:sldChg>
      <pc:sldChg chg="addSp delSp modSp new mod">
        <pc:chgData name="Andrej Bogdanov (CSD)" userId="54a3fc38-bcd8-4812-b887-b84a314b9e17" providerId="ADAL" clId="{321C5777-0AE5-4440-A97D-CB9EF01854DE}" dt="2021-01-21T02:40:50.474" v="940" actId="1036"/>
        <pc:sldMkLst>
          <pc:docMk/>
          <pc:sldMk cId="3028429763" sldId="258"/>
        </pc:sldMkLst>
        <pc:spChg chg="add mod">
          <ac:chgData name="Andrej Bogdanov (CSD)" userId="54a3fc38-bcd8-4812-b887-b84a314b9e17" providerId="ADAL" clId="{321C5777-0AE5-4440-A97D-CB9EF01854DE}" dt="2021-01-21T01:36:49.184" v="434" actId="1035"/>
          <ac:spMkLst>
            <pc:docMk/>
            <pc:sldMk cId="3028429763" sldId="258"/>
            <ac:spMk id="2" creationId="{3AA37152-7ABB-004E-9744-9AACBB00D6E4}"/>
          </ac:spMkLst>
        </pc:spChg>
        <pc:spChg chg="add del mod">
          <ac:chgData name="Andrej Bogdanov (CSD)" userId="54a3fc38-bcd8-4812-b887-b84a314b9e17" providerId="ADAL" clId="{321C5777-0AE5-4440-A97D-CB9EF01854DE}" dt="2021-01-21T01:36:21.807" v="414" actId="478"/>
          <ac:spMkLst>
            <pc:docMk/>
            <pc:sldMk cId="3028429763" sldId="258"/>
            <ac:spMk id="3" creationId="{4D947091-8EB7-794D-945A-415E9094F394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4" creationId="{3DC55C23-A87E-F541-AE97-63273F792DF3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5" creationId="{00067DF0-0E79-8F46-874A-A4CF2EBA99AE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6" creationId="{427AB4BE-EBF3-8741-AB34-2CB9641D59B0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10" creationId="{8398ECD5-AD05-9241-ABB1-7862C025F379}"/>
          </ac:spMkLst>
        </pc:spChg>
        <pc:spChg chg="add del mod">
          <ac:chgData name="Andrej Bogdanov (CSD)" userId="54a3fc38-bcd8-4812-b887-b84a314b9e17" providerId="ADAL" clId="{321C5777-0AE5-4440-A97D-CB9EF01854DE}" dt="2021-01-21T02:39:53.324" v="802" actId="21"/>
          <ac:spMkLst>
            <pc:docMk/>
            <pc:sldMk cId="3028429763" sldId="258"/>
            <ac:spMk id="14" creationId="{F70BF7E7-D333-944D-9383-75D1080BEBFC}"/>
          </ac:spMkLst>
        </pc:spChg>
        <pc:cxnChg chg="add mod">
          <ac:chgData name="Andrej Bogdanov (CSD)" userId="54a3fc38-bcd8-4812-b887-b84a314b9e17" providerId="ADAL" clId="{321C5777-0AE5-4440-A97D-CB9EF01854DE}" dt="2021-01-21T02:40:50.474" v="940" actId="1036"/>
          <ac:cxnSpMkLst>
            <pc:docMk/>
            <pc:sldMk cId="3028429763" sldId="258"/>
            <ac:cxnSpMk id="8" creationId="{50B0FFFE-3A10-E04B-8CAD-83715058B60D}"/>
          </ac:cxnSpMkLst>
        </pc:cxnChg>
        <pc:cxnChg chg="add mod">
          <ac:chgData name="Andrej Bogdanov (CSD)" userId="54a3fc38-bcd8-4812-b887-b84a314b9e17" providerId="ADAL" clId="{321C5777-0AE5-4440-A97D-CB9EF01854DE}" dt="2021-01-21T02:40:50.474" v="940" actId="1036"/>
          <ac:cxnSpMkLst>
            <pc:docMk/>
            <pc:sldMk cId="3028429763" sldId="258"/>
            <ac:cxnSpMk id="11" creationId="{98378901-397E-4D40-B871-6553B3DBFC9B}"/>
          </ac:cxnSpMkLst>
        </pc:cxnChg>
      </pc:sldChg>
      <pc:sldChg chg="addSp modSp new mod">
        <pc:chgData name="Andrej Bogdanov (CSD)" userId="54a3fc38-bcd8-4812-b887-b84a314b9e17" providerId="ADAL" clId="{321C5777-0AE5-4440-A97D-CB9EF01854DE}" dt="2021-01-21T04:15:32.961" v="1411" actId="1036"/>
        <pc:sldMkLst>
          <pc:docMk/>
          <pc:sldMk cId="19031797" sldId="259"/>
        </pc:sldMkLst>
        <pc:spChg chg="add mod">
          <ac:chgData name="Andrej Bogdanov (CSD)" userId="54a3fc38-bcd8-4812-b887-b84a314b9e17" providerId="ADAL" clId="{321C5777-0AE5-4440-A97D-CB9EF01854DE}" dt="2021-01-21T04:15:32.961" v="1411" actId="1036"/>
          <ac:spMkLst>
            <pc:docMk/>
            <pc:sldMk cId="19031797" sldId="259"/>
            <ac:spMk id="2" creationId="{0853DE1C-F1B7-5749-9033-B088E9716B18}"/>
          </ac:spMkLst>
        </pc:spChg>
        <pc:spChg chg="add mod">
          <ac:chgData name="Andrej Bogdanov (CSD)" userId="54a3fc38-bcd8-4812-b887-b84a314b9e17" providerId="ADAL" clId="{321C5777-0AE5-4440-A97D-CB9EF01854DE}" dt="2021-01-21T02:45:17.758" v="1116" actId="1036"/>
          <ac:spMkLst>
            <pc:docMk/>
            <pc:sldMk cId="19031797" sldId="259"/>
            <ac:spMk id="3" creationId="{6E4AC5F1-0DE2-264A-9337-09F226F2B04D}"/>
          </ac:spMkLst>
        </pc:spChg>
        <pc:spChg chg="add mod">
          <ac:chgData name="Andrej Bogdanov (CSD)" userId="54a3fc38-bcd8-4812-b887-b84a314b9e17" providerId="ADAL" clId="{321C5777-0AE5-4440-A97D-CB9EF01854DE}" dt="2021-01-21T02:48:16.450" v="1183" actId="207"/>
          <ac:spMkLst>
            <pc:docMk/>
            <pc:sldMk cId="19031797" sldId="259"/>
            <ac:spMk id="5" creationId="{E4110567-A1ED-594B-8761-AEB21CC44A32}"/>
          </ac:spMkLst>
        </pc:spChg>
        <pc:cxnChg chg="add mod">
          <ac:chgData name="Andrej Bogdanov (CSD)" userId="54a3fc38-bcd8-4812-b887-b84a314b9e17" providerId="ADAL" clId="{321C5777-0AE5-4440-A97D-CB9EF01854DE}" dt="2021-01-21T02:45:31.588" v="1128" actId="1036"/>
          <ac:cxnSpMkLst>
            <pc:docMk/>
            <pc:sldMk cId="19031797" sldId="259"/>
            <ac:cxnSpMk id="4" creationId="{77642348-2B0F-1441-89D1-67253029B345}"/>
          </ac:cxnSpMkLst>
        </pc:cxnChg>
        <pc:cxnChg chg="add mod">
          <ac:chgData name="Andrej Bogdanov (CSD)" userId="54a3fc38-bcd8-4812-b887-b84a314b9e17" providerId="ADAL" clId="{321C5777-0AE5-4440-A97D-CB9EF01854DE}" dt="2021-01-21T02:48:07.610" v="1181" actId="1036"/>
          <ac:cxnSpMkLst>
            <pc:docMk/>
            <pc:sldMk cId="19031797" sldId="259"/>
            <ac:cxnSpMk id="6" creationId="{92AA0D2F-D182-8A49-94E7-CA5241A37E36}"/>
          </ac:cxnSpMkLst>
        </pc:cxnChg>
      </pc:sldChg>
      <pc:sldChg chg="new del">
        <pc:chgData name="Andrej Bogdanov (CSD)" userId="54a3fc38-bcd8-4812-b887-b84a314b9e17" providerId="ADAL" clId="{321C5777-0AE5-4440-A97D-CB9EF01854DE}" dt="2021-01-21T01:41:30.449" v="628" actId="680"/>
        <pc:sldMkLst>
          <pc:docMk/>
          <pc:sldMk cId="4016300795" sldId="259"/>
        </pc:sldMkLst>
      </pc:sldChg>
      <pc:sldChg chg="modSp add mod">
        <pc:chgData name="Andrej Bogdanov (CSD)" userId="54a3fc38-bcd8-4812-b887-b84a314b9e17" providerId="ADAL" clId="{321C5777-0AE5-4440-A97D-CB9EF01854DE}" dt="2021-01-21T02:42:05.347" v="981" actId="20577"/>
        <pc:sldMkLst>
          <pc:docMk/>
          <pc:sldMk cId="4153385911" sldId="260"/>
        </pc:sldMkLst>
        <pc:spChg chg="mod">
          <ac:chgData name="Andrej Bogdanov (CSD)" userId="54a3fc38-bcd8-4812-b887-b84a314b9e17" providerId="ADAL" clId="{321C5777-0AE5-4440-A97D-CB9EF01854DE}" dt="2021-01-21T02:42:05.347" v="981" actId="20577"/>
          <ac:spMkLst>
            <pc:docMk/>
            <pc:sldMk cId="4153385911" sldId="260"/>
            <ac:spMk id="22" creationId="{6D8EE51A-381D-0940-9069-49448992E658}"/>
          </ac:spMkLst>
        </pc:spChg>
      </pc:sldChg>
      <pc:sldChg chg="addSp delSp modSp new mod delAnim modAnim">
        <pc:chgData name="Andrej Bogdanov (CSD)" userId="54a3fc38-bcd8-4812-b887-b84a314b9e17" providerId="ADAL" clId="{321C5777-0AE5-4440-A97D-CB9EF01854DE}" dt="2021-01-21T06:39:55.522" v="4891" actId="1035"/>
        <pc:sldMkLst>
          <pc:docMk/>
          <pc:sldMk cId="1146909800" sldId="261"/>
        </pc:sldMkLst>
        <pc:spChg chg="add del mod topLvl">
          <ac:chgData name="Andrej Bogdanov (CSD)" userId="54a3fc38-bcd8-4812-b887-b84a314b9e17" providerId="ADAL" clId="{321C5777-0AE5-4440-A97D-CB9EF01854DE}" dt="2021-01-21T04:45:15.803" v="2021" actId="1038"/>
          <ac:spMkLst>
            <pc:docMk/>
            <pc:sldMk cId="1146909800" sldId="261"/>
            <ac:spMk id="8" creationId="{7394D127-9550-0B43-9EB7-C085F1BE2698}"/>
          </ac:spMkLst>
        </pc:spChg>
        <pc:spChg chg="add mod">
          <ac:chgData name="Andrej Bogdanov (CSD)" userId="54a3fc38-bcd8-4812-b887-b84a314b9e17" providerId="ADAL" clId="{321C5777-0AE5-4440-A97D-CB9EF01854DE}" dt="2021-01-21T04:45:10.908" v="2006" actId="1035"/>
          <ac:spMkLst>
            <pc:docMk/>
            <pc:sldMk cId="1146909800" sldId="261"/>
            <ac:spMk id="9" creationId="{D891F6A3-3358-4042-B927-E8B7BCB87357}"/>
          </ac:spMkLst>
        </pc:spChg>
        <pc:grpChg chg="add mod topLvl">
          <ac:chgData name="Andrej Bogdanov (CSD)" userId="54a3fc38-bcd8-4812-b887-b84a314b9e17" providerId="ADAL" clId="{321C5777-0AE5-4440-A97D-CB9EF01854DE}" dt="2021-01-21T04:47:40.884" v="2193" actId="1036"/>
          <ac:grpSpMkLst>
            <pc:docMk/>
            <pc:sldMk cId="1146909800" sldId="261"/>
            <ac:grpSpMk id="18" creationId="{45434B80-51F3-3949-8566-8A80F22B6A3D}"/>
          </ac:grpSpMkLst>
        </pc:grpChg>
        <pc:grpChg chg="add del">
          <ac:chgData name="Andrej Bogdanov (CSD)" userId="54a3fc38-bcd8-4812-b887-b84a314b9e17" providerId="ADAL" clId="{321C5777-0AE5-4440-A97D-CB9EF01854DE}" dt="2021-01-21T04:20:32.161" v="1519" actId="165"/>
          <ac:grpSpMkLst>
            <pc:docMk/>
            <pc:sldMk cId="1146909800" sldId="261"/>
            <ac:grpSpMk id="19" creationId="{9D958AC4-EDB2-3641-84F0-A33892943BC2}"/>
          </ac:grpSpMkLst>
        </pc:grpChg>
        <pc:grpChg chg="add del">
          <ac:chgData name="Andrej Bogdanov (CSD)" userId="54a3fc38-bcd8-4812-b887-b84a314b9e17" providerId="ADAL" clId="{321C5777-0AE5-4440-A97D-CB9EF01854DE}" dt="2021-01-21T04:20:23.552" v="1515" actId="165"/>
          <ac:grpSpMkLst>
            <pc:docMk/>
            <pc:sldMk cId="1146909800" sldId="261"/>
            <ac:grpSpMk id="20" creationId="{B8463C93-5712-1D49-87B4-7783AD2A23BC}"/>
          </ac:grpSpMkLst>
        </pc:grpChg>
        <pc:grpChg chg="add del">
          <ac:chgData name="Andrej Bogdanov (CSD)" userId="54a3fc38-bcd8-4812-b887-b84a314b9e17" providerId="ADAL" clId="{321C5777-0AE5-4440-A97D-CB9EF01854DE}" dt="2021-01-21T04:43:02.818" v="1941" actId="165"/>
          <ac:grpSpMkLst>
            <pc:docMk/>
            <pc:sldMk cId="1146909800" sldId="261"/>
            <ac:grpSpMk id="29" creationId="{B0FC31E4-8A4C-BC49-83F8-B6DA6F57313F}"/>
          </ac:grpSpMkLst>
        </pc:grpChg>
        <pc:grpChg chg="add del">
          <ac:chgData name="Andrej Bogdanov (CSD)" userId="54a3fc38-bcd8-4812-b887-b84a314b9e17" providerId="ADAL" clId="{321C5777-0AE5-4440-A97D-CB9EF01854DE}" dt="2021-01-21T04:43:02.818" v="1941" actId="165"/>
          <ac:grpSpMkLst>
            <pc:docMk/>
            <pc:sldMk cId="1146909800" sldId="261"/>
            <ac:grpSpMk id="30" creationId="{66DF4399-AB9D-EC49-92F8-786BF1ED96F7}"/>
          </ac:grpSpMkLst>
        </pc:grpChg>
        <pc:grpChg chg="add del">
          <ac:chgData name="Andrej Bogdanov (CSD)" userId="54a3fc38-bcd8-4812-b887-b84a314b9e17" providerId="ADAL" clId="{321C5777-0AE5-4440-A97D-CB9EF01854DE}" dt="2021-01-21T04:47:38.472" v="2191" actId="165"/>
          <ac:grpSpMkLst>
            <pc:docMk/>
            <pc:sldMk cId="1146909800" sldId="261"/>
            <ac:grpSpMk id="47" creationId="{28C8495B-5653-0941-858C-FF311F478FC6}"/>
          </ac:grpSpMkLst>
        </pc:grpChg>
        <pc:grpChg chg="add">
          <ac:chgData name="Andrej Bogdanov (CSD)" userId="54a3fc38-bcd8-4812-b887-b84a314b9e17" providerId="ADAL" clId="{321C5777-0AE5-4440-A97D-CB9EF01854DE}" dt="2021-01-21T04:48:35.597" v="2390" actId="164"/>
          <ac:grpSpMkLst>
            <pc:docMk/>
            <pc:sldMk cId="1146909800" sldId="261"/>
            <ac:grpSpMk id="48" creationId="{59609C7A-2D02-914B-8D09-EFC950EB3462}"/>
          </ac:grpSpMkLst>
        </pc:grpChg>
        <pc:picChg chg="add del mod">
          <ac:chgData name="Andrej Bogdanov (CSD)" userId="54a3fc38-bcd8-4812-b887-b84a314b9e17" providerId="ADAL" clId="{321C5777-0AE5-4440-A97D-CB9EF01854DE}" dt="2021-01-21T04:04:53.730" v="1186" actId="478"/>
          <ac:picMkLst>
            <pc:docMk/>
            <pc:sldMk cId="1146909800" sldId="261"/>
            <ac:picMk id="3" creationId="{B1E3FA0F-9409-B140-B188-6831B0354DBD}"/>
          </ac:picMkLst>
        </pc:picChg>
        <pc:picChg chg="add del mod topLvl">
          <ac:chgData name="Andrej Bogdanov (CSD)" userId="54a3fc38-bcd8-4812-b887-b84a314b9e17" providerId="ADAL" clId="{321C5777-0AE5-4440-A97D-CB9EF01854DE}" dt="2021-01-21T04:20:27.659" v="1518" actId="478"/>
          <ac:picMkLst>
            <pc:docMk/>
            <pc:sldMk cId="1146909800" sldId="261"/>
            <ac:picMk id="5" creationId="{24CD22D5-F8DF-9044-A9FA-5DC3D41A10AC}"/>
          </ac:picMkLst>
        </pc:picChg>
        <pc:picChg chg="add del mod topLvl">
          <ac:chgData name="Andrej Bogdanov (CSD)" userId="54a3fc38-bcd8-4812-b887-b84a314b9e17" providerId="ADAL" clId="{321C5777-0AE5-4440-A97D-CB9EF01854DE}" dt="2021-01-21T04:20:34.229" v="1520" actId="478"/>
          <ac:picMkLst>
            <pc:docMk/>
            <pc:sldMk cId="1146909800" sldId="261"/>
            <ac:picMk id="7" creationId="{DD1B8B98-80C3-F946-913F-E55EC083117F}"/>
          </ac:picMkLst>
        </pc:picChg>
        <pc:picChg chg="add del mod topLvl">
          <ac:chgData name="Andrej Bogdanov (CSD)" userId="54a3fc38-bcd8-4812-b887-b84a314b9e17" providerId="ADAL" clId="{321C5777-0AE5-4440-A97D-CB9EF01854DE}" dt="2021-01-21T04:43:05.112" v="1942" actId="478"/>
          <ac:picMkLst>
            <pc:docMk/>
            <pc:sldMk cId="1146909800" sldId="261"/>
            <ac:picMk id="22" creationId="{F965304B-1883-3D45-86BC-F78DAB04A6AB}"/>
          </ac:picMkLst>
        </pc:picChg>
        <pc:picChg chg="add del mod topLvl">
          <ac:chgData name="Andrej Bogdanov (CSD)" userId="54a3fc38-bcd8-4812-b887-b84a314b9e17" providerId="ADAL" clId="{321C5777-0AE5-4440-A97D-CB9EF01854DE}" dt="2021-01-21T04:43:06.535" v="1943" actId="478"/>
          <ac:picMkLst>
            <pc:docMk/>
            <pc:sldMk cId="1146909800" sldId="261"/>
            <ac:picMk id="24" creationId="{7184A26B-D91A-1847-A39C-FFC912DCE63A}"/>
          </ac:picMkLst>
        </pc:picChg>
        <pc:picChg chg="add del mod">
          <ac:chgData name="Andrej Bogdanov (CSD)" userId="54a3fc38-bcd8-4812-b887-b84a314b9e17" providerId="ADAL" clId="{321C5777-0AE5-4440-A97D-CB9EF01854DE}" dt="2021-01-21T04:44:02.185" v="1966" actId="478"/>
          <ac:picMkLst>
            <pc:docMk/>
            <pc:sldMk cId="1146909800" sldId="261"/>
            <ac:picMk id="32" creationId="{D6EF38F8-7FB8-104F-AAC8-220923DCACA6}"/>
          </ac:picMkLst>
        </pc:picChg>
        <pc:picChg chg="add del mod">
          <ac:chgData name="Andrej Bogdanov (CSD)" userId="54a3fc38-bcd8-4812-b887-b84a314b9e17" providerId="ADAL" clId="{321C5777-0AE5-4440-A97D-CB9EF01854DE}" dt="2021-01-21T04:44:22.770" v="1967" actId="478"/>
          <ac:picMkLst>
            <pc:docMk/>
            <pc:sldMk cId="1146909800" sldId="261"/>
            <ac:picMk id="34" creationId="{46997642-6682-414B-9EE8-4E5A2ACDC96D}"/>
          </ac:picMkLst>
        </pc:picChg>
        <pc:picChg chg="add mod topLvl">
          <ac:chgData name="Andrej Bogdanov (CSD)" userId="54a3fc38-bcd8-4812-b887-b84a314b9e17" providerId="ADAL" clId="{321C5777-0AE5-4440-A97D-CB9EF01854DE}" dt="2021-01-21T04:48:08.837" v="2368" actId="1035"/>
          <ac:picMkLst>
            <pc:docMk/>
            <pc:sldMk cId="1146909800" sldId="261"/>
            <ac:picMk id="36" creationId="{0BA18570-4864-A149-89C2-DC5A0EBDB968}"/>
          </ac:picMkLst>
        </pc:picChg>
        <pc:picChg chg="add mod">
          <ac:chgData name="Andrej Bogdanov (CSD)" userId="54a3fc38-bcd8-4812-b887-b84a314b9e17" providerId="ADAL" clId="{321C5777-0AE5-4440-A97D-CB9EF01854DE}" dt="2021-01-21T04:48:27.434" v="2389" actId="1076"/>
          <ac:picMkLst>
            <pc:docMk/>
            <pc:sldMk cId="1146909800" sldId="261"/>
            <ac:picMk id="38" creationId="{9DC1C84C-5C7F-D242-BAA4-B59E1EE23F99}"/>
          </ac:picMkLst>
        </pc:picChg>
        <pc:cxnChg chg="add mod">
          <ac:chgData name="Andrej Bogdanov (CSD)" userId="54a3fc38-bcd8-4812-b887-b84a314b9e17" providerId="ADAL" clId="{321C5777-0AE5-4440-A97D-CB9EF01854DE}" dt="2021-01-21T04:45:10.908" v="2006" actId="1035"/>
          <ac:cxnSpMkLst>
            <pc:docMk/>
            <pc:sldMk cId="1146909800" sldId="261"/>
            <ac:cxnSpMk id="10" creationId="{AFC7A852-A0EE-BB40-95D6-2A388EC9640B}"/>
          </ac:cxnSpMkLst>
        </pc:cxnChg>
        <pc:cxnChg chg="add mod">
          <ac:chgData name="Andrej Bogdanov (CSD)" userId="54a3fc38-bcd8-4812-b887-b84a314b9e17" providerId="ADAL" clId="{321C5777-0AE5-4440-A97D-CB9EF01854DE}" dt="2021-01-21T04:45:49.023" v="2033" actId="14100"/>
          <ac:cxnSpMkLst>
            <pc:docMk/>
            <pc:sldMk cId="1146909800" sldId="261"/>
            <ac:cxnSpMk id="12" creationId="{E146A9A2-5686-CE4F-9948-06EDE109C8AC}"/>
          </ac:cxnSpMkLst>
        </pc:cxnChg>
        <pc:cxnChg chg="add mod">
          <ac:chgData name="Andrej Bogdanov (CSD)" userId="54a3fc38-bcd8-4812-b887-b84a314b9e17" providerId="ADAL" clId="{321C5777-0AE5-4440-A97D-CB9EF01854DE}" dt="2021-01-21T06:39:55.522" v="4891" actId="1035"/>
          <ac:cxnSpMkLst>
            <pc:docMk/>
            <pc:sldMk cId="1146909800" sldId="261"/>
            <ac:cxnSpMk id="15" creationId="{A107E376-B402-6B49-99E9-557260D317A7}"/>
          </ac:cxnSpMkLst>
        </pc:cxnChg>
      </pc:sldChg>
      <pc:sldChg chg="addSp delSp modSp new mod modClrScheme chgLayout">
        <pc:chgData name="Andrej Bogdanov (CSD)" userId="54a3fc38-bcd8-4812-b887-b84a314b9e17" providerId="ADAL" clId="{321C5777-0AE5-4440-A97D-CB9EF01854DE}" dt="2021-01-21T04:25:38.716" v="1802" actId="1035"/>
        <pc:sldMkLst>
          <pc:docMk/>
          <pc:sldMk cId="3223953489" sldId="262"/>
        </pc:sldMkLst>
        <pc:spChg chg="add mod">
          <ac:chgData name="Andrej Bogdanov (CSD)" userId="54a3fc38-bcd8-4812-b887-b84a314b9e17" providerId="ADAL" clId="{321C5777-0AE5-4440-A97D-CB9EF01854DE}" dt="2021-01-21T04:15:23.612" v="1406" actId="20577"/>
          <ac:spMkLst>
            <pc:docMk/>
            <pc:sldMk cId="3223953489" sldId="262"/>
            <ac:spMk id="2" creationId="{62A87992-429D-564C-98CF-47C7DF574932}"/>
          </ac:spMkLst>
        </pc:spChg>
        <pc:spChg chg="add mod">
          <ac:chgData name="Andrej Bogdanov (CSD)" userId="54a3fc38-bcd8-4812-b887-b84a314b9e17" providerId="ADAL" clId="{321C5777-0AE5-4440-A97D-CB9EF01854DE}" dt="2021-01-21T04:16:32.817" v="1483" actId="207"/>
          <ac:spMkLst>
            <pc:docMk/>
            <pc:sldMk cId="3223953489" sldId="262"/>
            <ac:spMk id="3" creationId="{15428A7C-F806-0E46-93D1-94EA3CD7C1C2}"/>
          </ac:spMkLst>
        </pc:spChg>
        <pc:spChg chg="add mod">
          <ac:chgData name="Andrej Bogdanov (CSD)" userId="54a3fc38-bcd8-4812-b887-b84a314b9e17" providerId="ADAL" clId="{321C5777-0AE5-4440-A97D-CB9EF01854DE}" dt="2021-01-21T04:23:47.269" v="1649" actId="114"/>
          <ac:spMkLst>
            <pc:docMk/>
            <pc:sldMk cId="3223953489" sldId="262"/>
            <ac:spMk id="4" creationId="{55B22717-FD5B-F94E-BB0F-6DC50ECE193B}"/>
          </ac:spMkLst>
        </pc:spChg>
        <pc:spChg chg="add del mod">
          <ac:chgData name="Andrej Bogdanov (CSD)" userId="54a3fc38-bcd8-4812-b887-b84a314b9e17" providerId="ADAL" clId="{321C5777-0AE5-4440-A97D-CB9EF01854DE}" dt="2021-01-21T04:24:02.072" v="1694"/>
          <ac:spMkLst>
            <pc:docMk/>
            <pc:sldMk cId="3223953489" sldId="262"/>
            <ac:spMk id="7" creationId="{C9D506A1-CE56-494D-A124-3E30182B95C1}"/>
          </ac:spMkLst>
        </pc:spChg>
        <pc:spChg chg="mod">
          <ac:chgData name="Andrej Bogdanov (CSD)" userId="54a3fc38-bcd8-4812-b887-b84a314b9e17" providerId="ADAL" clId="{321C5777-0AE5-4440-A97D-CB9EF01854DE}" dt="2021-01-21T04:24:00.830" v="1693"/>
          <ac:spMkLst>
            <pc:docMk/>
            <pc:sldMk cId="3223953489" sldId="262"/>
            <ac:spMk id="9" creationId="{6859DEAC-ABB2-4A4A-AAFF-BF8C6C9D905D}"/>
          </ac:spMkLst>
        </pc:spChg>
        <pc:grpChg chg="add mod">
          <ac:chgData name="Andrej Bogdanov (CSD)" userId="54a3fc38-bcd8-4812-b887-b84a314b9e17" providerId="ADAL" clId="{321C5777-0AE5-4440-A97D-CB9EF01854DE}" dt="2021-01-21T04:25:38.716" v="1802" actId="1035"/>
          <ac:grpSpMkLst>
            <pc:docMk/>
            <pc:sldMk cId="3223953489" sldId="262"/>
            <ac:grpSpMk id="6" creationId="{8C6E9466-6DD0-8043-86F5-6EA096FD37E8}"/>
          </ac:grpSpMkLst>
        </pc:grpChg>
        <pc:grpChg chg="add del mod">
          <ac:chgData name="Andrej Bogdanov (CSD)" userId="54a3fc38-bcd8-4812-b887-b84a314b9e17" providerId="ADAL" clId="{321C5777-0AE5-4440-A97D-CB9EF01854DE}" dt="2021-01-21T04:24:02.072" v="1694"/>
          <ac:grpSpMkLst>
            <pc:docMk/>
            <pc:sldMk cId="3223953489" sldId="262"/>
            <ac:grpSpMk id="8" creationId="{E47042AC-2C64-1C4B-997D-9CAA93C4B985}"/>
          </ac:grpSpMkLst>
        </pc:grpChg>
        <pc:cxnChg chg="add mod">
          <ac:chgData name="Andrej Bogdanov (CSD)" userId="54a3fc38-bcd8-4812-b887-b84a314b9e17" providerId="ADAL" clId="{321C5777-0AE5-4440-A97D-CB9EF01854DE}" dt="2021-01-21T04:17:26.412" v="1514" actId="1038"/>
          <ac:cxnSpMkLst>
            <pc:docMk/>
            <pc:sldMk cId="3223953489" sldId="262"/>
            <ac:cxnSpMk id="5" creationId="{D3D79741-C9B3-0346-86DE-5BB265BFF5A8}"/>
          </ac:cxnSpMkLst>
        </pc:cxnChg>
        <pc:cxnChg chg="mod">
          <ac:chgData name="Andrej Bogdanov (CSD)" userId="54a3fc38-bcd8-4812-b887-b84a314b9e17" providerId="ADAL" clId="{321C5777-0AE5-4440-A97D-CB9EF01854DE}" dt="2021-01-21T04:24:00.830" v="1693"/>
          <ac:cxnSpMkLst>
            <pc:docMk/>
            <pc:sldMk cId="3223953489" sldId="262"/>
            <ac:cxnSpMk id="10" creationId="{36B971A2-5B18-2446-89B1-3F2B770D16A6}"/>
          </ac:cxnSpMkLst>
        </pc:cxnChg>
      </pc:sldChg>
      <pc:sldChg chg="addSp delSp modSp new mod">
        <pc:chgData name="Andrej Bogdanov (CSD)" userId="54a3fc38-bcd8-4812-b887-b84a314b9e17" providerId="ADAL" clId="{321C5777-0AE5-4440-A97D-CB9EF01854DE}" dt="2021-01-21T12:10:00.979" v="6157" actId="20577"/>
        <pc:sldMkLst>
          <pc:docMk/>
          <pc:sldMk cId="642582840" sldId="263"/>
        </pc:sldMkLst>
        <pc:spChg chg="mod">
          <ac:chgData name="Andrej Bogdanov (CSD)" userId="54a3fc38-bcd8-4812-b887-b84a314b9e17" providerId="ADAL" clId="{321C5777-0AE5-4440-A97D-CB9EF01854DE}" dt="2021-01-21T04:33:52.924" v="1806" actId="20577"/>
          <ac:spMkLst>
            <pc:docMk/>
            <pc:sldMk cId="642582840" sldId="263"/>
            <ac:spMk id="2" creationId="{1C48158A-2F45-DA4C-83A2-2CA52ADAB264}"/>
          </ac:spMkLst>
        </pc:spChg>
        <pc:spChg chg="add mod">
          <ac:chgData name="Andrej Bogdanov (CSD)" userId="54a3fc38-bcd8-4812-b887-b84a314b9e17" providerId="ADAL" clId="{321C5777-0AE5-4440-A97D-CB9EF01854DE}" dt="2021-01-21T12:09:25.528" v="6143" actId="21"/>
          <ac:spMkLst>
            <pc:docMk/>
            <pc:sldMk cId="642582840" sldId="263"/>
            <ac:spMk id="3" creationId="{7B76F8C8-D54D-034A-A2C9-05E3B293748B}"/>
          </ac:spMkLst>
        </pc:spChg>
        <pc:spChg chg="add mod">
          <ac:chgData name="Andrej Bogdanov (CSD)" userId="54a3fc38-bcd8-4812-b887-b84a314b9e17" providerId="ADAL" clId="{321C5777-0AE5-4440-A97D-CB9EF01854DE}" dt="2021-01-21T12:09:57.897" v="6156" actId="207"/>
          <ac:spMkLst>
            <pc:docMk/>
            <pc:sldMk cId="642582840" sldId="263"/>
            <ac:spMk id="4" creationId="{A2A54179-4C4B-6C4C-AC57-07F484FC9A38}"/>
          </ac:spMkLst>
        </pc:spChg>
        <pc:spChg chg="mod">
          <ac:chgData name="Andrej Bogdanov (CSD)" userId="54a3fc38-bcd8-4812-b887-b84a314b9e17" providerId="ADAL" clId="{321C5777-0AE5-4440-A97D-CB9EF01854DE}" dt="2021-01-21T04:24:26.142" v="1723"/>
          <ac:spMkLst>
            <pc:docMk/>
            <pc:sldMk cId="642582840" sldId="263"/>
            <ac:spMk id="5" creationId="{D1245A02-BCB0-0D4E-AE8F-0FFC3ADFBEBB}"/>
          </ac:spMkLst>
        </pc:spChg>
        <pc:spChg chg="add del mod">
          <ac:chgData name="Andrej Bogdanov (CSD)" userId="54a3fc38-bcd8-4812-b887-b84a314b9e17" providerId="ADAL" clId="{321C5777-0AE5-4440-A97D-CB9EF01854DE}" dt="2021-01-21T12:10:00.979" v="6157" actId="20577"/>
          <ac:spMkLst>
            <pc:docMk/>
            <pc:sldMk cId="642582840" sldId="263"/>
            <ac:spMk id="7" creationId="{4ACDF468-E767-C943-B6D5-AFD8DD7AAE37}"/>
          </ac:spMkLst>
        </pc:spChg>
        <pc:grpChg chg="add del mod">
          <ac:chgData name="Andrej Bogdanov (CSD)" userId="54a3fc38-bcd8-4812-b887-b84a314b9e17" providerId="ADAL" clId="{321C5777-0AE5-4440-A97D-CB9EF01854DE}" dt="2021-01-21T04:25:06.456" v="1768" actId="478"/>
          <ac:grpSpMkLst>
            <pc:docMk/>
            <pc:sldMk cId="642582840" sldId="263"/>
            <ac:grpSpMk id="4" creationId="{1D93724A-F3E2-C546-A0F6-3FE9E291A0E0}"/>
          </ac:grpSpMkLst>
        </pc:grpChg>
        <pc:cxnChg chg="mod">
          <ac:chgData name="Andrej Bogdanov (CSD)" userId="54a3fc38-bcd8-4812-b887-b84a314b9e17" providerId="ADAL" clId="{321C5777-0AE5-4440-A97D-CB9EF01854DE}" dt="2021-01-21T04:24:26.142" v="1723"/>
          <ac:cxnSpMkLst>
            <pc:docMk/>
            <pc:sldMk cId="642582840" sldId="263"/>
            <ac:cxnSpMk id="6" creationId="{AF0D8CA8-2010-0146-906E-1AFBE59C6012}"/>
          </ac:cxnSpMkLst>
        </pc:cxnChg>
      </pc:sldChg>
      <pc:sldChg chg="addSp delSp modSp add mod delAnim modAnim">
        <pc:chgData name="Andrej Bogdanov (CSD)" userId="54a3fc38-bcd8-4812-b887-b84a314b9e17" providerId="ADAL" clId="{321C5777-0AE5-4440-A97D-CB9EF01854DE}" dt="2021-01-21T04:55:08.882" v="2692" actId="167"/>
        <pc:sldMkLst>
          <pc:docMk/>
          <pc:sldMk cId="2928209802" sldId="264"/>
        </pc:sldMkLst>
        <pc:spChg chg="mod">
          <ac:chgData name="Andrej Bogdanov (CSD)" userId="54a3fc38-bcd8-4812-b887-b84a314b9e17" providerId="ADAL" clId="{321C5777-0AE5-4440-A97D-CB9EF01854DE}" dt="2021-01-21T04:49:11.883" v="2444" actId="20577"/>
          <ac:spMkLst>
            <pc:docMk/>
            <pc:sldMk cId="2928209802" sldId="264"/>
            <ac:spMk id="23" creationId="{295DF26D-944D-D047-877D-2592918FF0A5}"/>
          </ac:spMkLst>
        </pc:spChg>
        <pc:spChg chg="mod">
          <ac:chgData name="Andrej Bogdanov (CSD)" userId="54a3fc38-bcd8-4812-b887-b84a314b9e17" providerId="ADAL" clId="{321C5777-0AE5-4440-A97D-CB9EF01854DE}" dt="2021-01-21T04:49:22.654" v="2451" actId="20577"/>
          <ac:spMkLst>
            <pc:docMk/>
            <pc:sldMk cId="2928209802" sldId="264"/>
            <ac:spMk id="27" creationId="{DE73897A-885C-9746-B18F-27F153A69632}"/>
          </ac:spMkLst>
        </pc:spChg>
        <pc:grpChg chg="add del mod">
          <ac:chgData name="Andrej Bogdanov (CSD)" userId="54a3fc38-bcd8-4812-b887-b84a314b9e17" providerId="ADAL" clId="{321C5777-0AE5-4440-A97D-CB9EF01854DE}" dt="2021-01-21T04:48:50.904" v="2440" actId="165"/>
          <ac:grpSpMkLst>
            <pc:docMk/>
            <pc:sldMk cId="2928209802" sldId="264"/>
            <ac:grpSpMk id="19" creationId="{FE493210-2B9F-104F-9D91-B7788D2B3AD7}"/>
          </ac:grpSpMkLst>
        </pc:grpChg>
        <pc:grpChg chg="mod topLvl">
          <ac:chgData name="Andrej Bogdanov (CSD)" userId="54a3fc38-bcd8-4812-b887-b84a314b9e17" providerId="ADAL" clId="{321C5777-0AE5-4440-A97D-CB9EF01854DE}" dt="2021-01-21T04:48:50.904" v="2440" actId="165"/>
          <ac:grpSpMkLst>
            <pc:docMk/>
            <pc:sldMk cId="2928209802" sldId="264"/>
            <ac:grpSpMk id="21" creationId="{82579637-372E-4F43-A46B-92FFD3CA6B5B}"/>
          </ac:grpSpMkLst>
        </pc:grpChg>
        <pc:grpChg chg="add mod">
          <ac:chgData name="Andrej Bogdanov (CSD)" userId="54a3fc38-bcd8-4812-b887-b84a314b9e17" providerId="ADAL" clId="{321C5777-0AE5-4440-A97D-CB9EF01854DE}" dt="2021-01-21T04:49:20.213" v="2450" actId="1035"/>
          <ac:grpSpMkLst>
            <pc:docMk/>
            <pc:sldMk cId="2928209802" sldId="264"/>
            <ac:grpSpMk id="26" creationId="{C2059E80-53E8-5347-80C8-3D8D3A09ACBE}"/>
          </ac:grpSpMkLst>
        </pc:grpChg>
        <pc:grpChg chg="del">
          <ac:chgData name="Andrej Bogdanov (CSD)" userId="54a3fc38-bcd8-4812-b887-b84a314b9e17" providerId="ADAL" clId="{321C5777-0AE5-4440-A97D-CB9EF01854DE}" dt="2021-01-21T04:34:01.472" v="1808" actId="478"/>
          <ac:grpSpMkLst>
            <pc:docMk/>
            <pc:sldMk cId="2928209802" sldId="264"/>
            <ac:grpSpMk id="29" creationId="{B0FC31E4-8A4C-BC49-83F8-B6DA6F57313F}"/>
          </ac:grpSpMkLst>
        </pc:grpChg>
        <pc:grpChg chg="del mod">
          <ac:chgData name="Andrej Bogdanov (CSD)" userId="54a3fc38-bcd8-4812-b887-b84a314b9e17" providerId="ADAL" clId="{321C5777-0AE5-4440-A97D-CB9EF01854DE}" dt="2021-01-21T04:46:33.806" v="2059" actId="478"/>
          <ac:grpSpMkLst>
            <pc:docMk/>
            <pc:sldMk cId="2928209802" sldId="264"/>
            <ac:grpSpMk id="30" creationId="{66DF4399-AB9D-EC49-92F8-786BF1ED96F7}"/>
          </ac:grpSpMkLst>
        </pc:grpChg>
        <pc:picChg chg="add del mod">
          <ac:chgData name="Andrej Bogdanov (CSD)" userId="54a3fc38-bcd8-4812-b887-b84a314b9e17" providerId="ADAL" clId="{321C5777-0AE5-4440-A97D-CB9EF01854DE}" dt="2021-01-21T04:37:04.294" v="1888" actId="478"/>
          <ac:picMkLst>
            <pc:docMk/>
            <pc:sldMk cId="2928209802" sldId="264"/>
            <ac:picMk id="3" creationId="{6658AA63-936F-E34A-AB33-DC98ACF01B7E}"/>
          </ac:picMkLst>
        </pc:picChg>
        <pc:picChg chg="add del mod">
          <ac:chgData name="Andrej Bogdanov (CSD)" userId="54a3fc38-bcd8-4812-b887-b84a314b9e17" providerId="ADAL" clId="{321C5777-0AE5-4440-A97D-CB9EF01854DE}" dt="2021-01-21T04:46:34.999" v="2060" actId="478"/>
          <ac:picMkLst>
            <pc:docMk/>
            <pc:sldMk cId="2928209802" sldId="264"/>
            <ac:picMk id="5" creationId="{2D3F6BFF-B19B-EC41-81AF-C0CEFFBB039C}"/>
          </ac:picMkLst>
        </pc:picChg>
        <pc:picChg chg="add del mod">
          <ac:chgData name="Andrej Bogdanov (CSD)" userId="54a3fc38-bcd8-4812-b887-b84a314b9e17" providerId="ADAL" clId="{321C5777-0AE5-4440-A97D-CB9EF01854DE}" dt="2021-01-21T04:54:08.251" v="2612" actId="478"/>
          <ac:picMkLst>
            <pc:docMk/>
            <pc:sldMk cId="2928209802" sldId="264"/>
            <ac:picMk id="7" creationId="{7695A5CD-5CCB-4D4D-9500-2736F59A662B}"/>
          </ac:picMkLst>
        </pc:picChg>
        <pc:picChg chg="add mod">
          <ac:chgData name="Andrej Bogdanov (CSD)" userId="54a3fc38-bcd8-4812-b887-b84a314b9e17" providerId="ADAL" clId="{321C5777-0AE5-4440-A97D-CB9EF01854DE}" dt="2021-01-21T04:55:08.882" v="2692" actId="167"/>
          <ac:picMkLst>
            <pc:docMk/>
            <pc:sldMk cId="2928209802" sldId="264"/>
            <ac:picMk id="13" creationId="{3543933E-A5B0-2C4C-9CFD-E965F9A37C38}"/>
          </ac:picMkLst>
        </pc:picChg>
        <pc:picChg chg="add del mod">
          <ac:chgData name="Andrej Bogdanov (CSD)" userId="54a3fc38-bcd8-4812-b887-b84a314b9e17" providerId="ADAL" clId="{321C5777-0AE5-4440-A97D-CB9EF01854DE}" dt="2021-01-21T04:47:27.751" v="2190" actId="478"/>
          <ac:picMkLst>
            <pc:docMk/>
            <pc:sldMk cId="2928209802" sldId="264"/>
            <ac:picMk id="16" creationId="{31E38735-AEE8-2545-B7A6-1FB67E049651}"/>
          </ac:picMkLst>
        </pc:picChg>
        <pc:picChg chg="mod topLvl">
          <ac:chgData name="Andrej Bogdanov (CSD)" userId="54a3fc38-bcd8-4812-b887-b84a314b9e17" providerId="ADAL" clId="{321C5777-0AE5-4440-A97D-CB9EF01854DE}" dt="2021-01-21T04:48:50.904" v="2440" actId="165"/>
          <ac:picMkLst>
            <pc:docMk/>
            <pc:sldMk cId="2928209802" sldId="264"/>
            <ac:picMk id="20" creationId="{0C5E0A52-AA1B-B241-A760-C54999000B4B}"/>
          </ac:picMkLst>
        </pc:picChg>
        <pc:cxnChg chg="del">
          <ac:chgData name="Andrej Bogdanov (CSD)" userId="54a3fc38-bcd8-4812-b887-b84a314b9e17" providerId="ADAL" clId="{321C5777-0AE5-4440-A97D-CB9EF01854DE}" dt="2021-01-21T04:34:03.999" v="1809" actId="478"/>
          <ac:cxnSpMkLst>
            <pc:docMk/>
            <pc:sldMk cId="2928209802" sldId="264"/>
            <ac:cxnSpMk id="12" creationId="{E146A9A2-5686-CE4F-9948-06EDE109C8AC}"/>
          </ac:cxnSpMkLst>
        </pc:cxnChg>
        <pc:cxnChg chg="del">
          <ac:chgData name="Andrej Bogdanov (CSD)" userId="54a3fc38-bcd8-4812-b887-b84a314b9e17" providerId="ADAL" clId="{321C5777-0AE5-4440-A97D-CB9EF01854DE}" dt="2021-01-21T04:34:05.590" v="1810" actId="478"/>
          <ac:cxnSpMkLst>
            <pc:docMk/>
            <pc:sldMk cId="2928209802" sldId="264"/>
            <ac:cxnSpMk id="15" creationId="{A107E376-B402-6B49-99E9-557260D317A7}"/>
          </ac:cxnSpMkLst>
        </pc:cxnChg>
        <pc:cxnChg chg="mod">
          <ac:chgData name="Andrej Bogdanov (CSD)" userId="54a3fc38-bcd8-4812-b887-b84a314b9e17" providerId="ADAL" clId="{321C5777-0AE5-4440-A97D-CB9EF01854DE}" dt="2021-01-21T04:48:38.395" v="2391"/>
          <ac:cxnSpMkLst>
            <pc:docMk/>
            <pc:sldMk cId="2928209802" sldId="264"/>
            <ac:cxnSpMk id="25" creationId="{BA28C463-00C2-A645-AF78-819E5544ACF7}"/>
          </ac:cxnSpMkLst>
        </pc:cxnChg>
        <pc:cxnChg chg="mod">
          <ac:chgData name="Andrej Bogdanov (CSD)" userId="54a3fc38-bcd8-4812-b887-b84a314b9e17" providerId="ADAL" clId="{321C5777-0AE5-4440-A97D-CB9EF01854DE}" dt="2021-01-21T04:49:15.103" v="2445"/>
          <ac:cxnSpMkLst>
            <pc:docMk/>
            <pc:sldMk cId="2928209802" sldId="264"/>
            <ac:cxnSpMk id="28" creationId="{1E1C9168-7491-4B45-8AFC-EBD86CF4932D}"/>
          </ac:cxnSpMkLst>
        </pc:cxnChg>
      </pc:sldChg>
      <pc:sldChg chg="addSp delSp modSp add mod modAnim">
        <pc:chgData name="Andrej Bogdanov (CSD)" userId="54a3fc38-bcd8-4812-b887-b84a314b9e17" providerId="ADAL" clId="{321C5777-0AE5-4440-A97D-CB9EF01854DE}" dt="2021-01-21T12:10:27.073" v="6173" actId="1035"/>
        <pc:sldMkLst>
          <pc:docMk/>
          <pc:sldMk cId="1932346036" sldId="265"/>
        </pc:sldMkLst>
        <pc:spChg chg="mod">
          <ac:chgData name="Andrej Bogdanov (CSD)" userId="54a3fc38-bcd8-4812-b887-b84a314b9e17" providerId="ADAL" clId="{321C5777-0AE5-4440-A97D-CB9EF01854DE}" dt="2021-01-21T05:00:12.780" v="2789" actId="20577"/>
          <ac:spMkLst>
            <pc:docMk/>
            <pc:sldMk cId="1932346036" sldId="265"/>
            <ac:spMk id="3" creationId="{7B76F8C8-D54D-034A-A2C9-05E3B293748B}"/>
          </ac:spMkLst>
        </pc:spChg>
        <pc:spChg chg="add mod">
          <ac:chgData name="Andrej Bogdanov (CSD)" userId="54a3fc38-bcd8-4812-b887-b84a314b9e17" providerId="ADAL" clId="{321C5777-0AE5-4440-A97D-CB9EF01854DE}" dt="2021-01-21T04:56:52.203" v="2738" actId="1076"/>
          <ac:spMkLst>
            <pc:docMk/>
            <pc:sldMk cId="1932346036" sldId="265"/>
            <ac:spMk id="4" creationId="{A16500C0-B6AB-204D-8437-F283335EF6DF}"/>
          </ac:spMkLst>
        </pc:spChg>
        <pc:spChg chg="add del mod">
          <ac:chgData name="Andrej Bogdanov (CSD)" userId="54a3fc38-bcd8-4812-b887-b84a314b9e17" providerId="ADAL" clId="{321C5777-0AE5-4440-A97D-CB9EF01854DE}" dt="2021-01-21T04:52:48.872" v="2505" actId="478"/>
          <ac:spMkLst>
            <pc:docMk/>
            <pc:sldMk cId="1932346036" sldId="265"/>
            <ac:spMk id="5" creationId="{1B655800-7C2B-3142-9D3C-FD383D0D6014}"/>
          </ac:spMkLst>
        </pc:spChg>
        <pc:spChg chg="del">
          <ac:chgData name="Andrej Bogdanov (CSD)" userId="54a3fc38-bcd8-4812-b887-b84a314b9e17" providerId="ADAL" clId="{321C5777-0AE5-4440-A97D-CB9EF01854DE}" dt="2021-01-21T04:49:50.338" v="2452" actId="478"/>
          <ac:spMkLst>
            <pc:docMk/>
            <pc:sldMk cId="1932346036" sldId="265"/>
            <ac:spMk id="7" creationId="{4ACDF468-E767-C943-B6D5-AFD8DD7AAE37}"/>
          </ac:spMkLst>
        </pc:spChg>
        <pc:spChg chg="mod">
          <ac:chgData name="Andrej Bogdanov (CSD)" userId="54a3fc38-bcd8-4812-b887-b84a314b9e17" providerId="ADAL" clId="{321C5777-0AE5-4440-A97D-CB9EF01854DE}" dt="2021-01-21T04:58:48.719" v="2749"/>
          <ac:spMkLst>
            <pc:docMk/>
            <pc:sldMk cId="1932346036" sldId="265"/>
            <ac:spMk id="9" creationId="{170F909D-5433-C84C-B385-783332A689D0}"/>
          </ac:spMkLst>
        </pc:spChg>
        <pc:spChg chg="mod">
          <ac:chgData name="Andrej Bogdanov (CSD)" userId="54a3fc38-bcd8-4812-b887-b84a314b9e17" providerId="ADAL" clId="{321C5777-0AE5-4440-A97D-CB9EF01854DE}" dt="2021-01-21T04:59:20.444" v="2755" actId="114"/>
          <ac:spMkLst>
            <pc:docMk/>
            <pc:sldMk cId="1932346036" sldId="265"/>
            <ac:spMk id="10" creationId="{95D5ED8D-517B-1E4D-A00E-14E7A56EAA7E}"/>
          </ac:spMkLst>
        </pc:spChg>
        <pc:grpChg chg="add mod">
          <ac:chgData name="Andrej Bogdanov (CSD)" userId="54a3fc38-bcd8-4812-b887-b84a314b9e17" providerId="ADAL" clId="{321C5777-0AE5-4440-A97D-CB9EF01854DE}" dt="2021-01-21T12:10:27.073" v="6173" actId="1035"/>
          <ac:grpSpMkLst>
            <pc:docMk/>
            <pc:sldMk cId="1932346036" sldId="265"/>
            <ac:grpSpMk id="6" creationId="{BFA9F932-A823-584B-8345-0DBA836CB1EF}"/>
          </ac:grpSpMkLst>
        </pc:grpChg>
        <pc:grpChg chg="del mod">
          <ac:chgData name="Andrej Bogdanov (CSD)" userId="54a3fc38-bcd8-4812-b887-b84a314b9e17" providerId="ADAL" clId="{321C5777-0AE5-4440-A97D-CB9EF01854DE}" dt="2021-01-21T04:51:45.137" v="2476" actId="478"/>
          <ac:grpSpMkLst>
            <pc:docMk/>
            <pc:sldMk cId="1932346036" sldId="265"/>
            <ac:grpSpMk id="8" creationId="{AF0AD470-645E-C643-9EFD-637809F5B8F1}"/>
          </ac:grpSpMkLst>
        </pc:grpChg>
        <pc:cxnChg chg="del mod">
          <ac:chgData name="Andrej Bogdanov (CSD)" userId="54a3fc38-bcd8-4812-b887-b84a314b9e17" providerId="ADAL" clId="{321C5777-0AE5-4440-A97D-CB9EF01854DE}" dt="2021-01-21T04:51:45.137" v="2476" actId="478"/>
          <ac:cxnSpMkLst>
            <pc:docMk/>
            <pc:sldMk cId="1932346036" sldId="265"/>
            <ac:cxnSpMk id="11" creationId="{D6400356-BD29-A049-9A05-74AFF3D7CDC1}"/>
          </ac:cxnSpMkLst>
        </pc:cxnChg>
        <pc:cxnChg chg="add mod">
          <ac:chgData name="Andrej Bogdanov (CSD)" userId="54a3fc38-bcd8-4812-b887-b84a314b9e17" providerId="ADAL" clId="{321C5777-0AE5-4440-A97D-CB9EF01854DE}" dt="2021-01-21T12:10:27.073" v="6173" actId="1035"/>
          <ac:cxnSpMkLst>
            <pc:docMk/>
            <pc:sldMk cId="1932346036" sldId="265"/>
            <ac:cxnSpMk id="12" creationId="{5067F73E-0C9D-1C40-A47A-8143E247AE2A}"/>
          </ac:cxnSpMkLst>
        </pc:cxnChg>
        <pc:cxnChg chg="add mod">
          <ac:chgData name="Andrej Bogdanov (CSD)" userId="54a3fc38-bcd8-4812-b887-b84a314b9e17" providerId="ADAL" clId="{321C5777-0AE5-4440-A97D-CB9EF01854DE}" dt="2021-01-21T12:10:27.073" v="6173" actId="1035"/>
          <ac:cxnSpMkLst>
            <pc:docMk/>
            <pc:sldMk cId="1932346036" sldId="265"/>
            <ac:cxnSpMk id="14" creationId="{C409B101-5257-6B4C-BCA1-CD63E903F9E1}"/>
          </ac:cxnSpMkLst>
        </pc:cxnChg>
      </pc:sldChg>
      <pc:sldChg chg="addSp delSp modSp new mod modClrScheme chgLayout">
        <pc:chgData name="Andrej Bogdanov (CSD)" userId="54a3fc38-bcd8-4812-b887-b84a314b9e17" providerId="ADAL" clId="{321C5777-0AE5-4440-A97D-CB9EF01854DE}" dt="2021-01-21T05:50:10.494" v="4423" actId="478"/>
        <pc:sldMkLst>
          <pc:docMk/>
          <pc:sldMk cId="3122845433" sldId="266"/>
        </pc:sldMkLst>
        <pc:spChg chg="del">
          <ac:chgData name="Andrej Bogdanov (CSD)" userId="54a3fc38-bcd8-4812-b887-b84a314b9e17" providerId="ADAL" clId="{321C5777-0AE5-4440-A97D-CB9EF01854DE}" dt="2021-01-21T05:00:53.779" v="2791" actId="700"/>
          <ac:spMkLst>
            <pc:docMk/>
            <pc:sldMk cId="3122845433" sldId="266"/>
            <ac:spMk id="2" creationId="{E10EB494-FD26-DF41-B6A3-2DA4AC50571E}"/>
          </ac:spMkLst>
        </pc:spChg>
        <pc:spChg chg="add mod">
          <ac:chgData name="Andrej Bogdanov (CSD)" userId="54a3fc38-bcd8-4812-b887-b84a314b9e17" providerId="ADAL" clId="{321C5777-0AE5-4440-A97D-CB9EF01854DE}" dt="2021-01-21T05:38:51.736" v="4265" actId="20577"/>
          <ac:spMkLst>
            <pc:docMk/>
            <pc:sldMk cId="3122845433" sldId="266"/>
            <ac:spMk id="3" creationId="{7AEE52E1-1CB2-6C44-9313-D208E14CCA2B}"/>
          </ac:spMkLst>
        </pc:spChg>
        <pc:spChg chg="add mod">
          <ac:chgData name="Andrej Bogdanov (CSD)" userId="54a3fc38-bcd8-4812-b887-b84a314b9e17" providerId="ADAL" clId="{321C5777-0AE5-4440-A97D-CB9EF01854DE}" dt="2021-01-21T05:49:12.722" v="4364" actId="20577"/>
          <ac:spMkLst>
            <pc:docMk/>
            <pc:sldMk cId="3122845433" sldId="266"/>
            <ac:spMk id="4" creationId="{8F1F3A59-106C-1A4F-A2F4-75DF9BC8BD7C}"/>
          </ac:spMkLst>
        </pc:spChg>
        <pc:spChg chg="add del mod">
          <ac:chgData name="Andrej Bogdanov (CSD)" userId="54a3fc38-bcd8-4812-b887-b84a314b9e17" providerId="ADAL" clId="{321C5777-0AE5-4440-A97D-CB9EF01854DE}" dt="2021-01-21T05:50:10.494" v="4423" actId="478"/>
          <ac:spMkLst>
            <pc:docMk/>
            <pc:sldMk cId="3122845433" sldId="266"/>
            <ac:spMk id="5" creationId="{6FFE4FE5-B68B-E84F-9DC6-6AB64EFEF67A}"/>
          </ac:spMkLst>
        </pc:spChg>
      </pc:sldChg>
      <pc:sldChg chg="delSp modSp add mod">
        <pc:chgData name="Andrej Bogdanov (CSD)" userId="54a3fc38-bcd8-4812-b887-b84a314b9e17" providerId="ADAL" clId="{321C5777-0AE5-4440-A97D-CB9EF01854DE}" dt="2021-01-21T05:09:32.031" v="3301" actId="478"/>
        <pc:sldMkLst>
          <pc:docMk/>
          <pc:sldMk cId="2398619159" sldId="267"/>
        </pc:sldMkLst>
        <pc:spChg chg="mod">
          <ac:chgData name="Andrej Bogdanov (CSD)" userId="54a3fc38-bcd8-4812-b887-b84a314b9e17" providerId="ADAL" clId="{321C5777-0AE5-4440-A97D-CB9EF01854DE}" dt="2021-01-21T05:09:30.189" v="3300" actId="20577"/>
          <ac:spMkLst>
            <pc:docMk/>
            <pc:sldMk cId="2398619159" sldId="267"/>
            <ac:spMk id="3" creationId="{7AEE52E1-1CB2-6C44-9313-D208E14CCA2B}"/>
          </ac:spMkLst>
        </pc:spChg>
        <pc:spChg chg="del">
          <ac:chgData name="Andrej Bogdanov (CSD)" userId="54a3fc38-bcd8-4812-b887-b84a314b9e17" providerId="ADAL" clId="{321C5777-0AE5-4440-A97D-CB9EF01854DE}" dt="2021-01-21T05:09:32.031" v="3301" actId="478"/>
          <ac:spMkLst>
            <pc:docMk/>
            <pc:sldMk cId="2398619159" sldId="267"/>
            <ac:spMk id="4" creationId="{8F1F3A59-106C-1A4F-A2F4-75DF9BC8BD7C}"/>
          </ac:spMkLst>
        </pc:spChg>
      </pc:sldChg>
      <pc:sldChg chg="addSp delSp modSp add mod">
        <pc:chgData name="Andrej Bogdanov (CSD)" userId="54a3fc38-bcd8-4812-b887-b84a314b9e17" providerId="ADAL" clId="{321C5777-0AE5-4440-A97D-CB9EF01854DE}" dt="2021-01-21T05:38:34.755" v="4261" actId="20577"/>
        <pc:sldMkLst>
          <pc:docMk/>
          <pc:sldMk cId="2294743168" sldId="268"/>
        </pc:sldMkLst>
        <pc:spChg chg="mod">
          <ac:chgData name="Andrej Bogdanov (CSD)" userId="54a3fc38-bcd8-4812-b887-b84a314b9e17" providerId="ADAL" clId="{321C5777-0AE5-4440-A97D-CB9EF01854DE}" dt="2021-01-21T05:11:05.517" v="3327" actId="20577"/>
          <ac:spMkLst>
            <pc:docMk/>
            <pc:sldMk cId="2294743168" sldId="268"/>
            <ac:spMk id="2" creationId="{1C48158A-2F45-DA4C-83A2-2CA52ADAB264}"/>
          </ac:spMkLst>
        </pc:spChg>
        <pc:spChg chg="del">
          <ac:chgData name="Andrej Bogdanov (CSD)" userId="54a3fc38-bcd8-4812-b887-b84a314b9e17" providerId="ADAL" clId="{321C5777-0AE5-4440-A97D-CB9EF01854DE}" dt="2021-01-21T05:11:07.347" v="3328" actId="478"/>
          <ac:spMkLst>
            <pc:docMk/>
            <pc:sldMk cId="2294743168" sldId="268"/>
            <ac:spMk id="3" creationId="{7B76F8C8-D54D-034A-A2C9-05E3B293748B}"/>
          </ac:spMkLst>
        </pc:spChg>
        <pc:spChg chg="add mod">
          <ac:chgData name="Andrej Bogdanov (CSD)" userId="54a3fc38-bcd8-4812-b887-b84a314b9e17" providerId="ADAL" clId="{321C5777-0AE5-4440-A97D-CB9EF01854DE}" dt="2021-01-21T05:38:34.755" v="4261" actId="20577"/>
          <ac:spMkLst>
            <pc:docMk/>
            <pc:sldMk cId="2294743168" sldId="268"/>
            <ac:spMk id="5" creationId="{10F98F21-B8E5-9E4B-8679-785D9D23F878}"/>
          </ac:spMkLst>
        </pc:spChg>
        <pc:spChg chg="del">
          <ac:chgData name="Andrej Bogdanov (CSD)" userId="54a3fc38-bcd8-4812-b887-b84a314b9e17" providerId="ADAL" clId="{321C5777-0AE5-4440-A97D-CB9EF01854DE}" dt="2021-01-21T05:11:07.347" v="3328" actId="478"/>
          <ac:spMkLst>
            <pc:docMk/>
            <pc:sldMk cId="2294743168" sldId="268"/>
            <ac:spMk id="7" creationId="{4ACDF468-E767-C943-B6D5-AFD8DD7AAE37}"/>
          </ac:spMkLst>
        </pc:spChg>
      </pc:sldChg>
      <pc:sldChg chg="addSp delSp modSp new mod delAnim modAnim">
        <pc:chgData name="Andrej Bogdanov (CSD)" userId="54a3fc38-bcd8-4812-b887-b84a314b9e17" providerId="ADAL" clId="{321C5777-0AE5-4440-A97D-CB9EF01854DE}" dt="2021-01-21T06:38:21.356" v="4866"/>
        <pc:sldMkLst>
          <pc:docMk/>
          <pc:sldMk cId="2922468892" sldId="269"/>
        </pc:sldMkLst>
        <pc:spChg chg="mod">
          <ac:chgData name="Andrej Bogdanov (CSD)" userId="54a3fc38-bcd8-4812-b887-b84a314b9e17" providerId="ADAL" clId="{321C5777-0AE5-4440-A97D-CB9EF01854DE}" dt="2021-01-21T06:12:10.940" v="4486" actId="20577"/>
          <ac:spMkLst>
            <pc:docMk/>
            <pc:sldMk cId="2922468892" sldId="269"/>
            <ac:spMk id="2" creationId="{582BAE18-4A6B-7C4B-843F-AC60CC842B97}"/>
          </ac:spMkLst>
        </pc:spChg>
        <pc:spChg chg="add mod">
          <ac:chgData name="Andrej Bogdanov (CSD)" userId="54a3fc38-bcd8-4812-b887-b84a314b9e17" providerId="ADAL" clId="{321C5777-0AE5-4440-A97D-CB9EF01854DE}" dt="2021-01-21T06:14:12.499" v="4660" actId="20577"/>
          <ac:spMkLst>
            <pc:docMk/>
            <pc:sldMk cId="2922468892" sldId="269"/>
            <ac:spMk id="3" creationId="{B0E54EB3-57B4-3A48-85F7-19CAEC07E38B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4" creationId="{EC2F7B45-55AD-6447-8362-4658E827036F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5" creationId="{7B07BD82-D64E-0E41-8DDD-64AE62565FE4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6" creationId="{CA758E3E-4B33-CB44-9A4B-8C521BED0059}"/>
          </ac:spMkLst>
        </pc:spChg>
        <pc:spChg chg="add del mod">
          <ac:chgData name="Andrej Bogdanov (CSD)" userId="54a3fc38-bcd8-4812-b887-b84a314b9e17" providerId="ADAL" clId="{321C5777-0AE5-4440-A97D-CB9EF01854DE}" dt="2021-01-21T05:20:47.908" v="3872" actId="478"/>
          <ac:spMkLst>
            <pc:docMk/>
            <pc:sldMk cId="2922468892" sldId="269"/>
            <ac:spMk id="8" creationId="{C5556C64-E947-D349-B886-88894B76710E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10" creationId="{44726FDC-7695-4F48-8F00-A778BD302478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1" creationId="{BD2BCFBE-B069-B04C-875C-3A5008A8FEA7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2" creationId="{0EA33871-0DEC-8D43-91D2-F6944B3104CB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3" creationId="{CC9EA006-CED3-1C47-8381-2963541FA6B2}"/>
          </ac:spMkLst>
        </pc:spChg>
        <pc:spChg chg="add mod">
          <ac:chgData name="Andrej Bogdanov (CSD)" userId="54a3fc38-bcd8-4812-b887-b84a314b9e17" providerId="ADAL" clId="{321C5777-0AE5-4440-A97D-CB9EF01854DE}" dt="2021-01-21T06:38:00.595" v="4814" actId="1037"/>
          <ac:spMkLst>
            <pc:docMk/>
            <pc:sldMk cId="2922468892" sldId="269"/>
            <ac:spMk id="15" creationId="{E1C0E652-D144-AB4E-A6C2-761654BC0131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7" creationId="{9878D8A4-D48B-4F4F-AFBA-2668AD1BA51D}"/>
          </ac:spMkLst>
        </pc:spChg>
        <pc:grpChg chg="add mod">
          <ac:chgData name="Andrej Bogdanov (CSD)" userId="54a3fc38-bcd8-4812-b887-b84a314b9e17" providerId="ADAL" clId="{321C5777-0AE5-4440-A97D-CB9EF01854DE}" dt="2021-01-21T06:37:54.347" v="4790"/>
          <ac:grpSpMkLst>
            <pc:docMk/>
            <pc:sldMk cId="2922468892" sldId="269"/>
            <ac:grpSpMk id="21" creationId="{F6EE7EC8-E873-824F-94DD-77E81A90F313}"/>
          </ac:grpSpMkLst>
        </pc:grpChg>
        <pc:grpChg chg="add">
          <ac:chgData name="Andrej Bogdanov (CSD)" userId="54a3fc38-bcd8-4812-b887-b84a314b9e17" providerId="ADAL" clId="{321C5777-0AE5-4440-A97D-CB9EF01854DE}" dt="2021-01-21T06:14:36.222" v="4674" actId="164"/>
          <ac:grpSpMkLst>
            <pc:docMk/>
            <pc:sldMk cId="2922468892" sldId="269"/>
            <ac:grpSpMk id="22" creationId="{20BFB815-88E9-F849-AC25-540A8021565E}"/>
          </ac:grpSpMkLst>
        </pc:grpChg>
        <pc:grpChg chg="add">
          <ac:chgData name="Andrej Bogdanov (CSD)" userId="54a3fc38-bcd8-4812-b887-b84a314b9e17" providerId="ADAL" clId="{321C5777-0AE5-4440-A97D-CB9EF01854DE}" dt="2021-01-21T06:38:15.529" v="4865" actId="164"/>
          <ac:grpSpMkLst>
            <pc:docMk/>
            <pc:sldMk cId="2922468892" sldId="269"/>
            <ac:grpSpMk id="24" creationId="{AD00770F-FFFA-E449-A2BF-85C3DCDC6F9E}"/>
          </ac:grpSpMkLst>
        </pc:grpChg>
        <pc:cxnChg chg="add mod">
          <ac:chgData name="Andrej Bogdanov (CSD)" userId="54a3fc38-bcd8-4812-b887-b84a314b9e17" providerId="ADAL" clId="{321C5777-0AE5-4440-A97D-CB9EF01854DE}" dt="2021-01-21T06:14:21.729" v="4671" actId="1035"/>
          <ac:cxnSpMkLst>
            <pc:docMk/>
            <pc:sldMk cId="2922468892" sldId="269"/>
            <ac:cxnSpMk id="7" creationId="{936A86FF-C0B3-044B-850C-4CFE9FB7C68B}"/>
          </ac:cxnSpMkLst>
        </pc:cxnChg>
        <pc:cxnChg chg="add mod">
          <ac:chgData name="Andrej Bogdanov (CSD)" userId="54a3fc38-bcd8-4812-b887-b84a314b9e17" providerId="ADAL" clId="{321C5777-0AE5-4440-A97D-CB9EF01854DE}" dt="2021-01-21T06:37:54.347" v="4790"/>
          <ac:cxnSpMkLst>
            <pc:docMk/>
            <pc:sldMk cId="2922468892" sldId="269"/>
            <ac:cxnSpMk id="14" creationId="{641688FC-5A06-6E40-BCA7-1EC796F5112F}"/>
          </ac:cxnSpMkLst>
        </pc:cxnChg>
        <pc:cxnChg chg="add mod">
          <ac:chgData name="Andrej Bogdanov (CSD)" userId="54a3fc38-bcd8-4812-b887-b84a314b9e17" providerId="ADAL" clId="{321C5777-0AE5-4440-A97D-CB9EF01854DE}" dt="2021-01-21T06:14:21.729" v="4671" actId="1035"/>
          <ac:cxnSpMkLst>
            <pc:docMk/>
            <pc:sldMk cId="2922468892" sldId="269"/>
            <ac:cxnSpMk id="18" creationId="{4801CAA2-C89E-0240-BF62-D92AFAB6430E}"/>
          </ac:cxnSpMkLst>
        </pc:cxnChg>
        <pc:cxnChg chg="add mod">
          <ac:chgData name="Andrej Bogdanov (CSD)" userId="54a3fc38-bcd8-4812-b887-b84a314b9e17" providerId="ADAL" clId="{321C5777-0AE5-4440-A97D-CB9EF01854DE}" dt="2021-01-21T06:37:54.347" v="4790"/>
          <ac:cxnSpMkLst>
            <pc:docMk/>
            <pc:sldMk cId="2922468892" sldId="269"/>
            <ac:cxnSpMk id="19" creationId="{DCBA472C-E6AA-7A42-954D-42E49DE89775}"/>
          </ac:cxnSpMkLst>
        </pc:cxnChg>
        <pc:cxnChg chg="add mod">
          <ac:chgData name="Andrej Bogdanov (CSD)" userId="54a3fc38-bcd8-4812-b887-b84a314b9e17" providerId="ADAL" clId="{321C5777-0AE5-4440-A97D-CB9EF01854DE}" dt="2021-01-21T06:37:54.347" v="4790"/>
          <ac:cxnSpMkLst>
            <pc:docMk/>
            <pc:sldMk cId="2922468892" sldId="269"/>
            <ac:cxnSpMk id="20" creationId="{4C8ABA69-444B-A242-8189-4759BAFF2484}"/>
          </ac:cxnSpMkLst>
        </pc:cxnChg>
        <pc:cxnChg chg="add mod">
          <ac:chgData name="Andrej Bogdanov (CSD)" userId="54a3fc38-bcd8-4812-b887-b84a314b9e17" providerId="ADAL" clId="{321C5777-0AE5-4440-A97D-CB9EF01854DE}" dt="2021-01-21T06:38:12.447" v="4864" actId="1036"/>
          <ac:cxnSpMkLst>
            <pc:docMk/>
            <pc:sldMk cId="2922468892" sldId="269"/>
            <ac:cxnSpMk id="23" creationId="{50B4F36C-5E3C-0842-9AED-4DFCA6E65BAA}"/>
          </ac:cxnSpMkLst>
        </pc:cxnChg>
      </pc:sldChg>
      <pc:sldChg chg="addSp delSp modSp add mod">
        <pc:chgData name="Andrej Bogdanov (CSD)" userId="54a3fc38-bcd8-4812-b887-b84a314b9e17" providerId="ADAL" clId="{321C5777-0AE5-4440-A97D-CB9EF01854DE}" dt="2021-01-21T06:20:51.451" v="4704" actId="20577"/>
        <pc:sldMkLst>
          <pc:docMk/>
          <pc:sldMk cId="1444934352" sldId="270"/>
        </pc:sldMkLst>
        <pc:spChg chg="mod">
          <ac:chgData name="Andrej Bogdanov (CSD)" userId="54a3fc38-bcd8-4812-b887-b84a314b9e17" providerId="ADAL" clId="{321C5777-0AE5-4440-A97D-CB9EF01854DE}" dt="2021-01-21T06:20:51.451" v="4704" actId="20577"/>
          <ac:spMkLst>
            <pc:docMk/>
            <pc:sldMk cId="1444934352" sldId="270"/>
            <ac:spMk id="3" creationId="{7AEE52E1-1CB2-6C44-9313-D208E14CCA2B}"/>
          </ac:spMkLst>
        </pc:spChg>
        <pc:spChg chg="del">
          <ac:chgData name="Andrej Bogdanov (CSD)" userId="54a3fc38-bcd8-4812-b887-b84a314b9e17" providerId="ADAL" clId="{321C5777-0AE5-4440-A97D-CB9EF01854DE}" dt="2021-01-21T05:47:21.929" v="4331" actId="478"/>
          <ac:spMkLst>
            <pc:docMk/>
            <pc:sldMk cId="1444934352" sldId="270"/>
            <ac:spMk id="4" creationId="{8F1F3A59-106C-1A4F-A2F4-75DF9BC8BD7C}"/>
          </ac:spMkLst>
        </pc:spChg>
        <pc:spChg chg="del">
          <ac:chgData name="Andrej Bogdanov (CSD)" userId="54a3fc38-bcd8-4812-b887-b84a314b9e17" providerId="ADAL" clId="{321C5777-0AE5-4440-A97D-CB9EF01854DE}" dt="2021-01-21T05:50:06.642" v="4422" actId="478"/>
          <ac:spMkLst>
            <pc:docMk/>
            <pc:sldMk cId="1444934352" sldId="270"/>
            <ac:spMk id="5" creationId="{6FFE4FE5-B68B-E84F-9DC6-6AB64EFEF67A}"/>
          </ac:spMkLst>
        </pc:spChg>
        <pc:spChg chg="add del mod">
          <ac:chgData name="Andrej Bogdanov (CSD)" userId="54a3fc38-bcd8-4812-b887-b84a314b9e17" providerId="ADAL" clId="{321C5777-0AE5-4440-A97D-CB9EF01854DE}" dt="2021-01-21T05:48:47.737" v="4347" actId="478"/>
          <ac:spMkLst>
            <pc:docMk/>
            <pc:sldMk cId="1444934352" sldId="270"/>
            <ac:spMk id="6" creationId="{71DC9093-0467-5A4C-9AAE-48A765ED80D8}"/>
          </ac:spMkLst>
        </pc:spChg>
        <pc:cxnChg chg="add mod">
          <ac:chgData name="Andrej Bogdanov (CSD)" userId="54a3fc38-bcd8-4812-b887-b84a314b9e17" providerId="ADAL" clId="{321C5777-0AE5-4440-A97D-CB9EF01854DE}" dt="2021-01-21T06:20:48.674" v="4702" actId="1038"/>
          <ac:cxnSpMkLst>
            <pc:docMk/>
            <pc:sldMk cId="1444934352" sldId="270"/>
            <ac:cxnSpMk id="7" creationId="{61C729DE-0A8F-B844-A644-272DED429E36}"/>
          </ac:cxnSpMkLst>
        </pc:cxnChg>
      </pc:sldChg>
      <pc:sldChg chg="modSp add mod">
        <pc:chgData name="Andrej Bogdanov (CSD)" userId="54a3fc38-bcd8-4812-b887-b84a314b9e17" providerId="ADAL" clId="{321C5777-0AE5-4440-A97D-CB9EF01854DE}" dt="2021-01-21T06:24:06.408" v="4734" actId="20577"/>
        <pc:sldMkLst>
          <pc:docMk/>
          <pc:sldMk cId="128546336" sldId="271"/>
        </pc:sldMkLst>
        <pc:spChg chg="mod">
          <ac:chgData name="Andrej Bogdanov (CSD)" userId="54a3fc38-bcd8-4812-b887-b84a314b9e17" providerId="ADAL" clId="{321C5777-0AE5-4440-A97D-CB9EF01854DE}" dt="2021-01-21T06:24:06.408" v="4734" actId="20577"/>
          <ac:spMkLst>
            <pc:docMk/>
            <pc:sldMk cId="128546336" sldId="271"/>
            <ac:spMk id="22" creationId="{6D8EE51A-381D-0940-9069-49448992E658}"/>
          </ac:spMkLst>
        </pc:spChg>
      </pc:sldChg>
      <pc:sldChg chg="addSp delSp modSp new mod modClrScheme delAnim modAnim chgLayout">
        <pc:chgData name="Andrej Bogdanov (CSD)" userId="54a3fc38-bcd8-4812-b887-b84a314b9e17" providerId="ADAL" clId="{321C5777-0AE5-4440-A97D-CB9EF01854DE}" dt="2021-01-21T06:42:54.538" v="5140"/>
        <pc:sldMkLst>
          <pc:docMk/>
          <pc:sldMk cId="4015896405" sldId="272"/>
        </pc:sldMkLst>
        <pc:spChg chg="mod topLvl">
          <ac:chgData name="Andrej Bogdanov (CSD)" userId="54a3fc38-bcd8-4812-b887-b84a314b9e17" providerId="ADAL" clId="{321C5777-0AE5-4440-A97D-CB9EF01854DE}" dt="2021-01-21T06:38:43.952" v="4873" actId="1076"/>
          <ac:spMkLst>
            <pc:docMk/>
            <pc:sldMk cId="4015896405" sldId="272"/>
            <ac:spMk id="5" creationId="{85E0EF6D-90C9-2448-8147-4E1C8BAD6DA5}"/>
          </ac:spMkLst>
        </pc:spChg>
        <pc:spChg chg="add mod">
          <ac:chgData name="Andrej Bogdanov (CSD)" userId="54a3fc38-bcd8-4812-b887-b84a314b9e17" providerId="ADAL" clId="{321C5777-0AE5-4440-A97D-CB9EF01854DE}" dt="2021-01-21T06:41:45.382" v="4976" actId="14100"/>
          <ac:spMkLst>
            <pc:docMk/>
            <pc:sldMk cId="4015896405" sldId="272"/>
            <ac:spMk id="14" creationId="{99F86C5F-B87D-054B-ADB8-3CD5FB181ECF}"/>
          </ac:spMkLst>
        </pc:spChg>
        <pc:spChg chg="mod topLvl">
          <ac:chgData name="Andrej Bogdanov (CSD)" userId="54a3fc38-bcd8-4812-b887-b84a314b9e17" providerId="ADAL" clId="{321C5777-0AE5-4440-A97D-CB9EF01854DE}" dt="2021-01-21T06:42:32.563" v="5136" actId="57"/>
          <ac:spMkLst>
            <pc:docMk/>
            <pc:sldMk cId="4015896405" sldId="272"/>
            <ac:spMk id="19" creationId="{64063EF6-7001-6847-9F92-F7FB21FB97BF}"/>
          </ac:spMkLst>
        </pc:spChg>
        <pc:grpChg chg="add del mod">
          <ac:chgData name="Andrej Bogdanov (CSD)" userId="54a3fc38-bcd8-4812-b887-b84a314b9e17" providerId="ADAL" clId="{321C5777-0AE5-4440-A97D-CB9EF01854DE}" dt="2021-01-21T06:33:25.830" v="4762" actId="478"/>
          <ac:grpSpMkLst>
            <pc:docMk/>
            <pc:sldMk cId="4015896405" sldId="272"/>
            <ac:grpSpMk id="4" creationId="{C6FD01E4-A606-7D48-8F5F-3BE599EBB377}"/>
          </ac:grpSpMkLst>
        </pc:grpChg>
        <pc:grpChg chg="add mod">
          <ac:chgData name="Andrej Bogdanov (CSD)" userId="54a3fc38-bcd8-4812-b887-b84a314b9e17" providerId="ADAL" clId="{321C5777-0AE5-4440-A97D-CB9EF01854DE}" dt="2021-01-21T06:41:59.433" v="5051" actId="1037"/>
          <ac:grpSpMkLst>
            <pc:docMk/>
            <pc:sldMk cId="4015896405" sldId="272"/>
            <ac:grpSpMk id="17" creationId="{A3E3C545-5ECB-3F42-8234-3536A140E11A}"/>
          </ac:grpSpMkLst>
        </pc:grpChg>
        <pc:grpChg chg="add del mod">
          <ac:chgData name="Andrej Bogdanov (CSD)" userId="54a3fc38-bcd8-4812-b887-b84a314b9e17" providerId="ADAL" clId="{321C5777-0AE5-4440-A97D-CB9EF01854DE}" dt="2021-01-21T06:42:19.955" v="5131" actId="478"/>
          <ac:grpSpMkLst>
            <pc:docMk/>
            <pc:sldMk cId="4015896405" sldId="272"/>
            <ac:grpSpMk id="18" creationId="{730F990C-7ABA-3B4A-9833-15CADC6C5CA4}"/>
          </ac:grpSpMkLst>
        </pc:grpChg>
        <pc:grpChg chg="add">
          <ac:chgData name="Andrej Bogdanov (CSD)" userId="54a3fc38-bcd8-4812-b887-b84a314b9e17" providerId="ADAL" clId="{321C5777-0AE5-4440-A97D-CB9EF01854DE}" dt="2021-01-21T06:42:40.191" v="5137" actId="164"/>
          <ac:grpSpMkLst>
            <pc:docMk/>
            <pc:sldMk cId="4015896405" sldId="272"/>
            <ac:grpSpMk id="21" creationId="{91A4A558-A352-364B-A25D-84D846EA30B8}"/>
          </ac:grpSpMkLst>
        </pc:grpChg>
        <pc:grpChg chg="add">
          <ac:chgData name="Andrej Bogdanov (CSD)" userId="54a3fc38-bcd8-4812-b887-b84a314b9e17" providerId="ADAL" clId="{321C5777-0AE5-4440-A97D-CB9EF01854DE}" dt="2021-01-21T06:42:44.166" v="5138" actId="164"/>
          <ac:grpSpMkLst>
            <pc:docMk/>
            <pc:sldMk cId="4015896405" sldId="272"/>
            <ac:grpSpMk id="22" creationId="{CBEEE7FB-B431-6846-AB87-64FC34C058CA}"/>
          </ac:grpSpMkLst>
        </pc:grpChg>
        <pc:picChg chg="add mod">
          <ac:chgData name="Andrej Bogdanov (CSD)" userId="54a3fc38-bcd8-4812-b887-b84a314b9e17" providerId="ADAL" clId="{321C5777-0AE5-4440-A97D-CB9EF01854DE}" dt="2021-01-21T06:32:40.256" v="4758" actId="1036"/>
          <ac:picMkLst>
            <pc:docMk/>
            <pc:sldMk cId="4015896405" sldId="272"/>
            <ac:picMk id="3" creationId="{DC209CA8-42F9-4849-B91D-60ED1FBC4C9C}"/>
          </ac:picMkLst>
        </pc:picChg>
        <pc:cxnChg chg="del mod topLvl">
          <ac:chgData name="Andrej Bogdanov (CSD)" userId="54a3fc38-bcd8-4812-b887-b84a314b9e17" providerId="ADAL" clId="{321C5777-0AE5-4440-A97D-CB9EF01854DE}" dt="2021-01-21T06:33:25.830" v="4762" actId="478"/>
          <ac:cxnSpMkLst>
            <pc:docMk/>
            <pc:sldMk cId="4015896405" sldId="272"/>
            <ac:cxnSpMk id="6" creationId="{59775E4F-4762-7B43-A062-8101ABA8FA0B}"/>
          </ac:cxnSpMkLst>
        </pc:cxnChg>
        <pc:cxnChg chg="add mod">
          <ac:chgData name="Andrej Bogdanov (CSD)" userId="54a3fc38-bcd8-4812-b887-b84a314b9e17" providerId="ADAL" clId="{321C5777-0AE5-4440-A97D-CB9EF01854DE}" dt="2021-01-21T06:39:00.165" v="4878" actId="1038"/>
          <ac:cxnSpMkLst>
            <pc:docMk/>
            <pc:sldMk cId="4015896405" sldId="272"/>
            <ac:cxnSpMk id="7" creationId="{FD4B94A9-A63F-5F48-A898-48BC6C34F21F}"/>
          </ac:cxnSpMkLst>
        </pc:cxnChg>
        <pc:cxnChg chg="add mod">
          <ac:chgData name="Andrej Bogdanov (CSD)" userId="54a3fc38-bcd8-4812-b887-b84a314b9e17" providerId="ADAL" clId="{321C5777-0AE5-4440-A97D-CB9EF01854DE}" dt="2021-01-21T06:40:11.299" v="4898" actId="14100"/>
          <ac:cxnSpMkLst>
            <pc:docMk/>
            <pc:sldMk cId="4015896405" sldId="272"/>
            <ac:cxnSpMk id="8" creationId="{7513C2BC-E028-AF4D-8F7A-43396F3D2415}"/>
          </ac:cxnSpMkLst>
        </pc:cxnChg>
        <pc:cxnChg chg="add mod">
          <ac:chgData name="Andrej Bogdanov (CSD)" userId="54a3fc38-bcd8-4812-b887-b84a314b9e17" providerId="ADAL" clId="{321C5777-0AE5-4440-A97D-CB9EF01854DE}" dt="2021-01-21T06:40:40.562" v="4916" actId="1037"/>
          <ac:cxnSpMkLst>
            <pc:docMk/>
            <pc:sldMk cId="4015896405" sldId="272"/>
            <ac:cxnSpMk id="11" creationId="{A753A223-A881-1E40-AA98-FAFF710590A4}"/>
          </ac:cxnSpMkLst>
        </pc:cxnChg>
        <pc:cxnChg chg="add del mod">
          <ac:chgData name="Andrej Bogdanov (CSD)" userId="54a3fc38-bcd8-4812-b887-b84a314b9e17" providerId="ADAL" clId="{321C5777-0AE5-4440-A97D-CB9EF01854DE}" dt="2021-01-21T06:40:51.624" v="4918" actId="478"/>
          <ac:cxnSpMkLst>
            <pc:docMk/>
            <pc:sldMk cId="4015896405" sldId="272"/>
            <ac:cxnSpMk id="13" creationId="{746001AF-DC8E-2943-8F96-3EEAFFBD1D9C}"/>
          </ac:cxnSpMkLst>
        </pc:cxnChg>
        <pc:cxnChg chg="add mod">
          <ac:chgData name="Andrej Bogdanov (CSD)" userId="54a3fc38-bcd8-4812-b887-b84a314b9e17" providerId="ADAL" clId="{321C5777-0AE5-4440-A97D-CB9EF01854DE}" dt="2021-01-21T06:41:48.816" v="4998" actId="1037"/>
          <ac:cxnSpMkLst>
            <pc:docMk/>
            <pc:sldMk cId="4015896405" sldId="272"/>
            <ac:cxnSpMk id="15" creationId="{AA016462-9617-CB44-8CC3-4F1253FE0D07}"/>
          </ac:cxnSpMkLst>
        </pc:cxnChg>
        <pc:cxnChg chg="del mod topLvl">
          <ac:chgData name="Andrej Bogdanov (CSD)" userId="54a3fc38-bcd8-4812-b887-b84a314b9e17" providerId="ADAL" clId="{321C5777-0AE5-4440-A97D-CB9EF01854DE}" dt="2021-01-21T06:42:19.955" v="5131" actId="478"/>
          <ac:cxnSpMkLst>
            <pc:docMk/>
            <pc:sldMk cId="4015896405" sldId="272"/>
            <ac:cxnSpMk id="20" creationId="{73817797-596A-EB47-931A-56D141F833AA}"/>
          </ac:cxnSpMkLst>
        </pc:cxnChg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7673665" sldId="284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076498198" sldId="285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2268389162" sldId="286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474182209" sldId="287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209454138" sldId="289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832676892" sldId="290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385287962" sldId="291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835889139" sldId="292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2739879" sldId="293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212065669" sldId="294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302508659" sldId="295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2289041006" sldId="296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73244353" sldId="297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247604335" sldId="298"/>
        </pc:sldMkLst>
      </pc:sldChg>
      <pc:sldChg chg="addSp delSp modSp add mod">
        <pc:chgData name="Andrej Bogdanov (CSD)" userId="54a3fc38-bcd8-4812-b887-b84a314b9e17" providerId="ADAL" clId="{321C5777-0AE5-4440-A97D-CB9EF01854DE}" dt="2021-01-21T10:18:02.647" v="6023" actId="478"/>
        <pc:sldMkLst>
          <pc:docMk/>
          <pc:sldMk cId="959516143" sldId="300"/>
        </pc:sldMkLst>
        <pc:spChg chg="del">
          <ac:chgData name="Andrej Bogdanov (CSD)" userId="54a3fc38-bcd8-4812-b887-b84a314b9e17" providerId="ADAL" clId="{321C5777-0AE5-4440-A97D-CB9EF01854DE}" dt="2021-01-21T07:01:12.082" v="5366" actId="478"/>
          <ac:spMkLst>
            <pc:docMk/>
            <pc:sldMk cId="959516143" sldId="300"/>
            <ac:spMk id="23" creationId="{8BA2BA1A-28F8-A24B-8000-6960320AC487}"/>
          </ac:spMkLst>
        </pc:spChg>
        <pc:inkChg chg="del">
          <ac:chgData name="Andrej Bogdanov (CSD)" userId="54a3fc38-bcd8-4812-b887-b84a314b9e17" providerId="ADAL" clId="{321C5777-0AE5-4440-A97D-CB9EF01854DE}" dt="2021-01-21T10:18:02.647" v="6023" actId="478"/>
          <ac:inkMkLst>
            <pc:docMk/>
            <pc:sldMk cId="959516143" sldId="300"/>
            <ac:inkMk id="2" creationId="{78A7EA23-8FCC-CE4C-ABAD-EE7818C0053E}"/>
          </ac:inkMkLst>
        </pc:inkChg>
        <pc:cxnChg chg="add mod">
          <ac:chgData name="Andrej Bogdanov (CSD)" userId="54a3fc38-bcd8-4812-b887-b84a314b9e17" providerId="ADAL" clId="{321C5777-0AE5-4440-A97D-CB9EF01854DE}" dt="2021-01-21T07:01:40.759" v="5370" actId="1036"/>
          <ac:cxnSpMkLst>
            <pc:docMk/>
            <pc:sldMk cId="959516143" sldId="300"/>
            <ac:cxnSpMk id="5" creationId="{E8C27663-EFF1-654E-862C-C663AE01CC85}"/>
          </ac:cxnSpMkLst>
        </pc:cxnChg>
      </pc:sldChg>
      <pc:sldChg chg="addSp modSp new mod modClrScheme chgLayout">
        <pc:chgData name="Andrej Bogdanov (CSD)" userId="54a3fc38-bcd8-4812-b887-b84a314b9e17" providerId="ADAL" clId="{321C5777-0AE5-4440-A97D-CB9EF01854DE}" dt="2021-01-21T11:42:18.134" v="6100" actId="1037"/>
        <pc:sldMkLst>
          <pc:docMk/>
          <pc:sldMk cId="2058029401" sldId="301"/>
        </pc:sldMkLst>
        <pc:spChg chg="add mod">
          <ac:chgData name="Andrej Bogdanov (CSD)" userId="54a3fc38-bcd8-4812-b887-b84a314b9e17" providerId="ADAL" clId="{321C5777-0AE5-4440-A97D-CB9EF01854DE}" dt="2021-01-21T07:00:46.981" v="5301" actId="20577"/>
          <ac:spMkLst>
            <pc:docMk/>
            <pc:sldMk cId="2058029401" sldId="301"/>
            <ac:spMk id="2" creationId="{57178F04-43B0-0D41-B547-0CB3F19E58B4}"/>
          </ac:spMkLst>
        </pc:spChg>
        <pc:spChg chg="add mod">
          <ac:chgData name="Andrej Bogdanov (CSD)" userId="54a3fc38-bcd8-4812-b887-b84a314b9e17" providerId="ADAL" clId="{321C5777-0AE5-4440-A97D-CB9EF01854DE}" dt="2021-01-21T11:42:09.016" v="6093"/>
          <ac:spMkLst>
            <pc:docMk/>
            <pc:sldMk cId="2058029401" sldId="301"/>
            <ac:spMk id="3" creationId="{483DF786-6093-C941-ACCA-D4CE17C286B6}"/>
          </ac:spMkLst>
        </pc:spChg>
        <pc:cxnChg chg="add mod">
          <ac:chgData name="Andrej Bogdanov (CSD)" userId="54a3fc38-bcd8-4812-b887-b84a314b9e17" providerId="ADAL" clId="{321C5777-0AE5-4440-A97D-CB9EF01854DE}" dt="2021-01-21T11:42:18.134" v="6100" actId="1037"/>
          <ac:cxnSpMkLst>
            <pc:docMk/>
            <pc:sldMk cId="2058029401" sldId="301"/>
            <ac:cxnSpMk id="4" creationId="{3D190220-0BA4-564D-BA11-9AF0D40E95D9}"/>
          </ac:cxnSpMkLst>
        </pc:cxnChg>
      </pc:sldChg>
      <pc:sldChg chg="addSp delSp modSp new mod">
        <pc:chgData name="Andrej Bogdanov (CSD)" userId="54a3fc38-bcd8-4812-b887-b84a314b9e17" providerId="ADAL" clId="{321C5777-0AE5-4440-A97D-CB9EF01854DE}" dt="2021-01-21T07:18:36.736" v="5956" actId="1036"/>
        <pc:sldMkLst>
          <pc:docMk/>
          <pc:sldMk cId="3916563869" sldId="302"/>
        </pc:sldMkLst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3" creationId="{D69624A7-3A1B-5848-9A06-8AC2A8AAB5DA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4" creationId="{2BD64B5C-8C26-0E42-A9CE-FB7E93B7A808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6" creationId="{4C71A79F-2A5C-0148-BE7C-96C94B6D18F8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7" creationId="{FFBE60E1-45E9-FC44-A32F-1C96014C18EB}"/>
          </ac:spMkLst>
        </pc:spChg>
        <pc:spChg chg="add del mod">
          <ac:chgData name="Andrej Bogdanov (CSD)" userId="54a3fc38-bcd8-4812-b887-b84a314b9e17" providerId="ADAL" clId="{321C5777-0AE5-4440-A97D-CB9EF01854DE}" dt="2021-01-21T07:06:57.358" v="5425" actId="478"/>
          <ac:spMkLst>
            <pc:docMk/>
            <pc:sldMk cId="3916563869" sldId="302"/>
            <ac:spMk id="8" creationId="{BF4E7ED0-A704-004C-AEE3-741D9C2BEE42}"/>
          </ac:spMkLst>
        </pc:spChg>
        <pc:spChg chg="add del mod">
          <ac:chgData name="Andrej Bogdanov (CSD)" userId="54a3fc38-bcd8-4812-b887-b84a314b9e17" providerId="ADAL" clId="{321C5777-0AE5-4440-A97D-CB9EF01854DE}" dt="2021-01-21T07:08:02.106" v="5512" actId="478"/>
          <ac:spMkLst>
            <pc:docMk/>
            <pc:sldMk cId="3916563869" sldId="302"/>
            <ac:spMk id="9" creationId="{1D882E8D-AD2B-F849-BFD7-8078F02AA7F7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10" creationId="{F8429C00-5793-B147-B467-8210058772CE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11" creationId="{69414C98-9D29-6A4C-99B8-098FAE2F2B99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12" creationId="{F09EBF91-0215-AC41-B30C-B86455A93D8D}"/>
          </ac:spMkLst>
        </pc:spChg>
        <pc:spChg chg="add mod">
          <ac:chgData name="Andrej Bogdanov (CSD)" userId="54a3fc38-bcd8-4812-b887-b84a314b9e17" providerId="ADAL" clId="{321C5777-0AE5-4440-A97D-CB9EF01854DE}" dt="2021-01-21T07:10:38.144" v="5823" actId="1035"/>
          <ac:spMkLst>
            <pc:docMk/>
            <pc:sldMk cId="3916563869" sldId="302"/>
            <ac:spMk id="14" creationId="{FBD80872-E1BA-CF44-BF4B-24D974F52797}"/>
          </ac:spMkLst>
        </pc:spChg>
        <pc:spChg chg="add del mod">
          <ac:chgData name="Andrej Bogdanov (CSD)" userId="54a3fc38-bcd8-4812-b887-b84a314b9e17" providerId="ADAL" clId="{321C5777-0AE5-4440-A97D-CB9EF01854DE}" dt="2021-01-21T07:11:05.798" v="5870" actId="478"/>
          <ac:spMkLst>
            <pc:docMk/>
            <pc:sldMk cId="3916563869" sldId="302"/>
            <ac:spMk id="15" creationId="{10894616-3207-9346-AC5B-64390E085874}"/>
          </ac:spMkLst>
        </pc:spChg>
        <pc:spChg chg="add del mod">
          <ac:chgData name="Andrej Bogdanov (CSD)" userId="54a3fc38-bcd8-4812-b887-b84a314b9e17" providerId="ADAL" clId="{321C5777-0AE5-4440-A97D-CB9EF01854DE}" dt="2021-01-21T07:16:39.125" v="5873" actId="478"/>
          <ac:spMkLst>
            <pc:docMk/>
            <pc:sldMk cId="3916563869" sldId="302"/>
            <ac:spMk id="16" creationId="{E45A2DA9-D802-C940-BF4E-25DC2D458FAB}"/>
          </ac:spMkLst>
        </pc:spChg>
        <pc:spChg chg="add mod">
          <ac:chgData name="Andrej Bogdanov (CSD)" userId="54a3fc38-bcd8-4812-b887-b84a314b9e17" providerId="ADAL" clId="{321C5777-0AE5-4440-A97D-CB9EF01854DE}" dt="2021-01-21T07:18:36.736" v="5956" actId="1036"/>
          <ac:spMkLst>
            <pc:docMk/>
            <pc:sldMk cId="3916563869" sldId="302"/>
            <ac:spMk id="17" creationId="{92551324-A8EA-6142-B6AF-76CCB2E2ED31}"/>
          </ac:spMkLst>
        </pc:spChg>
        <pc:cxnChg chg="add del mod">
          <ac:chgData name="Andrej Bogdanov (CSD)" userId="54a3fc38-bcd8-4812-b887-b84a314b9e17" providerId="ADAL" clId="{321C5777-0AE5-4440-A97D-CB9EF01854DE}" dt="2021-01-21T07:05:14.507" v="5373" actId="478"/>
          <ac:cxnSpMkLst>
            <pc:docMk/>
            <pc:sldMk cId="3916563869" sldId="302"/>
            <ac:cxnSpMk id="2" creationId="{1C4482F0-EFD0-BC4E-B327-51A80BB676D7}"/>
          </ac:cxnSpMkLst>
        </pc:cxnChg>
        <pc:cxnChg chg="add mod">
          <ac:chgData name="Andrej Bogdanov (CSD)" userId="54a3fc38-bcd8-4812-b887-b84a314b9e17" providerId="ADAL" clId="{321C5777-0AE5-4440-A97D-CB9EF01854DE}" dt="2021-01-21T07:09:10.134" v="5729" actId="1037"/>
          <ac:cxnSpMkLst>
            <pc:docMk/>
            <pc:sldMk cId="3916563869" sldId="302"/>
            <ac:cxnSpMk id="5" creationId="{C961977C-06EF-3E4C-9095-A685ABDF4375}"/>
          </ac:cxnSpMkLst>
        </pc:cxnChg>
        <pc:cxnChg chg="add mod">
          <ac:chgData name="Andrej Bogdanov (CSD)" userId="54a3fc38-bcd8-4812-b887-b84a314b9e17" providerId="ADAL" clId="{321C5777-0AE5-4440-A97D-CB9EF01854DE}" dt="2021-01-21T07:09:10.134" v="5729" actId="1037"/>
          <ac:cxnSpMkLst>
            <pc:docMk/>
            <pc:sldMk cId="3916563869" sldId="302"/>
            <ac:cxnSpMk id="13" creationId="{EA5CCAA9-A5CF-B140-A285-C45A571D91E8}"/>
          </ac:cxnSpMkLst>
        </pc:cxnChg>
      </pc:sldChg>
      <pc:sldChg chg="new del">
        <pc:chgData name="Andrej Bogdanov (CSD)" userId="54a3fc38-bcd8-4812-b887-b84a314b9e17" providerId="ADAL" clId="{321C5777-0AE5-4440-A97D-CB9EF01854DE}" dt="2021-01-21T07:17:20.563" v="5906" actId="2696"/>
        <pc:sldMkLst>
          <pc:docMk/>
          <pc:sldMk cId="35054004" sldId="303"/>
        </pc:sldMkLst>
      </pc:sldChg>
      <pc:sldChg chg="modSp add mod">
        <pc:chgData name="Andrej Bogdanov (CSD)" userId="54a3fc38-bcd8-4812-b887-b84a314b9e17" providerId="ADAL" clId="{321C5777-0AE5-4440-A97D-CB9EF01854DE}" dt="2021-01-21T07:17:18.334" v="5905" actId="20577"/>
        <pc:sldMkLst>
          <pc:docMk/>
          <pc:sldMk cId="1172473843" sldId="304"/>
        </pc:sldMkLst>
        <pc:spChg chg="mod">
          <ac:chgData name="Andrej Bogdanov (CSD)" userId="54a3fc38-bcd8-4812-b887-b84a314b9e17" providerId="ADAL" clId="{321C5777-0AE5-4440-A97D-CB9EF01854DE}" dt="2021-01-21T07:17:18.334" v="5905" actId="20577"/>
          <ac:spMkLst>
            <pc:docMk/>
            <pc:sldMk cId="1172473843" sldId="304"/>
            <ac:spMk id="22" creationId="{6D8EE51A-381D-0940-9069-49448992E658}"/>
          </ac:spMkLst>
        </pc:spChg>
      </pc:sldChg>
      <pc:sldChg chg="addSp delSp modSp new mod modClrScheme chgLayout">
        <pc:chgData name="Andrej Bogdanov (CSD)" userId="54a3fc38-bcd8-4812-b887-b84a314b9e17" providerId="ADAL" clId="{321C5777-0AE5-4440-A97D-CB9EF01854DE}" dt="2021-01-21T07:23:51.586" v="6022" actId="14100"/>
        <pc:sldMkLst>
          <pc:docMk/>
          <pc:sldMk cId="2548312590" sldId="305"/>
        </pc:sldMkLst>
        <pc:spChg chg="add mod">
          <ac:chgData name="Andrej Bogdanov (CSD)" userId="54a3fc38-bcd8-4812-b887-b84a314b9e17" providerId="ADAL" clId="{321C5777-0AE5-4440-A97D-CB9EF01854DE}" dt="2021-01-21T07:22:36.106" v="6007" actId="1036"/>
          <ac:spMkLst>
            <pc:docMk/>
            <pc:sldMk cId="2548312590" sldId="305"/>
            <ac:spMk id="4" creationId="{57E28B38-BAE6-7245-A011-D4F38FDC4738}"/>
          </ac:spMkLst>
        </pc:spChg>
        <pc:spChg chg="add del mod">
          <ac:chgData name="Andrej Bogdanov (CSD)" userId="54a3fc38-bcd8-4812-b887-b84a314b9e17" providerId="ADAL" clId="{321C5777-0AE5-4440-A97D-CB9EF01854DE}" dt="2021-01-21T07:23:48.257" v="6021" actId="478"/>
          <ac:spMkLst>
            <pc:docMk/>
            <pc:sldMk cId="2548312590" sldId="305"/>
            <ac:spMk id="8" creationId="{E827E5C8-5FB4-D143-A9EB-2BFB73539E5C}"/>
          </ac:spMkLst>
        </pc:spChg>
        <pc:picChg chg="add mod">
          <ac:chgData name="Andrej Bogdanov (CSD)" userId="54a3fc38-bcd8-4812-b887-b84a314b9e17" providerId="ADAL" clId="{321C5777-0AE5-4440-A97D-CB9EF01854DE}" dt="2021-01-21T07:22:09.798" v="5988" actId="1036"/>
          <ac:picMkLst>
            <pc:docMk/>
            <pc:sldMk cId="2548312590" sldId="305"/>
            <ac:picMk id="3" creationId="{8374BC8E-A23E-6F44-B91E-6EE3717F906B}"/>
          </ac:picMkLst>
        </pc:picChg>
        <pc:cxnChg chg="add del mod">
          <ac:chgData name="Andrej Bogdanov (CSD)" userId="54a3fc38-bcd8-4812-b887-b84a314b9e17" providerId="ADAL" clId="{321C5777-0AE5-4440-A97D-CB9EF01854DE}" dt="2021-01-21T07:22:32.072" v="6001" actId="478"/>
          <ac:cxnSpMkLst>
            <pc:docMk/>
            <pc:sldMk cId="2548312590" sldId="305"/>
            <ac:cxnSpMk id="5" creationId="{86C9BC6C-B311-0542-BDC2-A06720ED2FBB}"/>
          </ac:cxnSpMkLst>
        </pc:cxnChg>
        <pc:cxnChg chg="add mod">
          <ac:chgData name="Andrej Bogdanov (CSD)" userId="54a3fc38-bcd8-4812-b887-b84a314b9e17" providerId="ADAL" clId="{321C5777-0AE5-4440-A97D-CB9EF01854DE}" dt="2021-01-21T07:23:51.586" v="6022" actId="14100"/>
          <ac:cxnSpMkLst>
            <pc:docMk/>
            <pc:sldMk cId="2548312590" sldId="305"/>
            <ac:cxnSpMk id="6" creationId="{DC1FEC3F-82EE-A441-8B7C-E979ECA3735C}"/>
          </ac:cxnSpMkLst>
        </pc:cxnChg>
      </pc:sldChg>
      <pc:sldChg chg="addSp modSp add mod">
        <pc:chgData name="Andrej Bogdanov (CSD)" userId="54a3fc38-bcd8-4812-b887-b84a314b9e17" providerId="ADAL" clId="{321C5777-0AE5-4440-A97D-CB9EF01854DE}" dt="2021-01-21T12:10:46.345" v="6176" actId="20577"/>
        <pc:sldMkLst>
          <pc:docMk/>
          <pc:sldMk cId="2133362205" sldId="306"/>
        </pc:sldMkLst>
        <pc:spChg chg="mod">
          <ac:chgData name="Andrej Bogdanov (CSD)" userId="54a3fc38-bcd8-4812-b887-b84a314b9e17" providerId="ADAL" clId="{321C5777-0AE5-4440-A97D-CB9EF01854DE}" dt="2021-01-21T12:10:46.345" v="6176" actId="20577"/>
          <ac:spMkLst>
            <pc:docMk/>
            <pc:sldMk cId="2133362205" sldId="306"/>
            <ac:spMk id="2" creationId="{57178F04-43B0-0D41-B547-0CB3F19E58B4}"/>
          </ac:spMkLst>
        </pc:spChg>
        <pc:spChg chg="mod">
          <ac:chgData name="Andrej Bogdanov (CSD)" userId="54a3fc38-bcd8-4812-b887-b84a314b9e17" providerId="ADAL" clId="{321C5777-0AE5-4440-A97D-CB9EF01854DE}" dt="2021-01-21T11:40:01.910" v="6063"/>
          <ac:spMkLst>
            <pc:docMk/>
            <pc:sldMk cId="2133362205" sldId="306"/>
            <ac:spMk id="3" creationId="{483DF786-6093-C941-ACCA-D4CE17C286B6}"/>
          </ac:spMkLst>
        </pc:spChg>
        <pc:cxnChg chg="add mod">
          <ac:chgData name="Andrej Bogdanov (CSD)" userId="54a3fc38-bcd8-4812-b887-b84a314b9e17" providerId="ADAL" clId="{321C5777-0AE5-4440-A97D-CB9EF01854DE}" dt="2021-01-21T11:40:14.970" v="6065" actId="1076"/>
          <ac:cxnSpMkLst>
            <pc:docMk/>
            <pc:sldMk cId="2133362205" sldId="306"/>
            <ac:cxnSpMk id="4" creationId="{479BB115-449D-524C-941B-F04F5917078B}"/>
          </ac:cxnSpMkLst>
        </pc:cxnChg>
      </pc:sldChg>
    </pc:docChg>
  </pc:docChgLst>
  <pc:docChgLst>
    <pc:chgData name="Andrej Bogdanov (CSD)" userId="54a3fc38-bcd8-4812-b887-b84a314b9e17" providerId="ADAL" clId="{D96F1C16-1366-9E43-898A-02D2BDE251E9}"/>
    <pc:docChg chg="custSel modSld">
      <pc:chgData name="Andrej Bogdanov (CSD)" userId="54a3fc38-bcd8-4812-b887-b84a314b9e17" providerId="ADAL" clId="{D96F1C16-1366-9E43-898A-02D2BDE251E9}" dt="2021-01-25T08:01:57.826" v="68" actId="7634"/>
      <pc:docMkLst>
        <pc:docMk/>
      </pc:docMkLst>
      <pc:sldChg chg="addSp modSp">
        <pc:chgData name="Andrej Bogdanov (CSD)" userId="54a3fc38-bcd8-4812-b887-b84a314b9e17" providerId="ADAL" clId="{D96F1C16-1366-9E43-898A-02D2BDE251E9}" dt="2021-01-25T07:21:55.683" v="5" actId="1076"/>
        <pc:sldMkLst>
          <pc:docMk/>
          <pc:sldMk cId="414435539" sldId="257"/>
        </pc:sldMkLst>
        <pc:inkChg chg="add mod modStrokes">
          <ac:chgData name="Andrej Bogdanov (CSD)" userId="54a3fc38-bcd8-4812-b887-b84a314b9e17" providerId="ADAL" clId="{D96F1C16-1366-9E43-898A-02D2BDE251E9}" dt="2021-01-25T07:21:55.683" v="5" actId="1076"/>
          <ac:inkMkLst>
            <pc:docMk/>
            <pc:sldMk cId="414435539" sldId="257"/>
            <ac:inkMk id="2" creationId="{836A91F0-6374-4940-B99C-61DBEE8A962D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2:56.026" v="8" actId="7634"/>
        <pc:sldMkLst>
          <pc:docMk/>
          <pc:sldMk cId="3028429763" sldId="258"/>
        </pc:sldMkLst>
        <pc:inkChg chg="add mod modStrokes">
          <ac:chgData name="Andrej Bogdanov (CSD)" userId="54a3fc38-bcd8-4812-b887-b84a314b9e17" providerId="ADAL" clId="{D96F1C16-1366-9E43-898A-02D2BDE251E9}" dt="2021-01-25T07:22:08.829" v="7"/>
          <ac:inkMkLst>
            <pc:docMk/>
            <pc:sldMk cId="3028429763" sldId="258"/>
            <ac:inkMk id="3" creationId="{3C62ED59-9F04-AD44-9005-3828ECBB4D66}"/>
          </ac:inkMkLst>
        </pc:inkChg>
        <pc:inkChg chg="add">
          <ac:chgData name="Andrej Bogdanov (CSD)" userId="54a3fc38-bcd8-4812-b887-b84a314b9e17" providerId="ADAL" clId="{D96F1C16-1366-9E43-898A-02D2BDE251E9}" dt="2021-01-25T07:22:56.026" v="8" actId="7634"/>
          <ac:inkMkLst>
            <pc:docMk/>
            <pc:sldMk cId="3028429763" sldId="258"/>
            <ac:inkMk id="7" creationId="{21B14278-EE5E-6B4A-B4AA-FCE6D95AEB17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5:50.731" v="21" actId="1076"/>
        <pc:sldMkLst>
          <pc:docMk/>
          <pc:sldMk cId="19031797" sldId="259"/>
        </pc:sldMkLst>
        <pc:inkChg chg="add mod">
          <ac:chgData name="Andrej Bogdanov (CSD)" userId="54a3fc38-bcd8-4812-b887-b84a314b9e17" providerId="ADAL" clId="{D96F1C16-1366-9E43-898A-02D2BDE251E9}" dt="2021-01-25T07:25:50.731" v="21" actId="1076"/>
          <ac:inkMkLst>
            <pc:docMk/>
            <pc:sldMk cId="19031797" sldId="259"/>
            <ac:inkMk id="7" creationId="{ED398588-9CEF-404B-81A8-F422B4EF3AD8}"/>
          </ac:inkMkLst>
        </pc:inkChg>
      </pc:sldChg>
      <pc:sldChg chg="addSp">
        <pc:chgData name="Andrej Bogdanov (CSD)" userId="54a3fc38-bcd8-4812-b887-b84a314b9e17" providerId="ADAL" clId="{D96F1C16-1366-9E43-898A-02D2BDE251E9}" dt="2021-01-25T07:25:43.897" v="20" actId="7634"/>
        <pc:sldMkLst>
          <pc:docMk/>
          <pc:sldMk cId="4153385911" sldId="260"/>
        </pc:sldMkLst>
        <pc:inkChg chg="add">
          <ac:chgData name="Andrej Bogdanov (CSD)" userId="54a3fc38-bcd8-4812-b887-b84a314b9e17" providerId="ADAL" clId="{D96F1C16-1366-9E43-898A-02D2BDE251E9}" dt="2021-01-25T06:30:03.915" v="0" actId="7634"/>
          <ac:inkMkLst>
            <pc:docMk/>
            <pc:sldMk cId="4153385911" sldId="260"/>
            <ac:inkMk id="2" creationId="{429CB466-EC86-2542-8943-9876118A306D}"/>
          </ac:inkMkLst>
        </pc:inkChg>
        <pc:inkChg chg="add">
          <ac:chgData name="Andrej Bogdanov (CSD)" userId="54a3fc38-bcd8-4812-b887-b84a314b9e17" providerId="ADAL" clId="{D96F1C16-1366-9E43-898A-02D2BDE251E9}" dt="2021-01-25T07:25:43.897" v="20" actId="7634"/>
          <ac:inkMkLst>
            <pc:docMk/>
            <pc:sldMk cId="4153385911" sldId="260"/>
            <ac:inkMk id="3" creationId="{98DCF1AA-1C0D-E343-BBE5-98D01B8DCF89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6:23.751" v="26"/>
        <pc:sldMkLst>
          <pc:docMk/>
          <pc:sldMk cId="1146909800" sldId="261"/>
        </pc:sldMkLst>
        <pc:inkChg chg="add mod modStrokes">
          <ac:chgData name="Andrej Bogdanov (CSD)" userId="54a3fc38-bcd8-4812-b887-b84a314b9e17" providerId="ADAL" clId="{D96F1C16-1366-9E43-898A-02D2BDE251E9}" dt="2021-01-25T07:26:23.751" v="26"/>
          <ac:inkMkLst>
            <pc:docMk/>
            <pc:sldMk cId="1146909800" sldId="261"/>
            <ac:inkMk id="2" creationId="{7B15C88E-B514-574B-A96F-4A580EDC4060}"/>
          </ac:inkMkLst>
        </pc:inkChg>
      </pc:sldChg>
      <pc:sldChg chg="addSp">
        <pc:chgData name="Andrej Bogdanov (CSD)" userId="54a3fc38-bcd8-4812-b887-b84a314b9e17" providerId="ADAL" clId="{D96F1C16-1366-9E43-898A-02D2BDE251E9}" dt="2021-01-25T06:30:03.915" v="0" actId="7634"/>
        <pc:sldMkLst>
          <pc:docMk/>
          <pc:sldMk cId="3223953489" sldId="262"/>
        </pc:sldMkLst>
        <pc:inkChg chg="add">
          <ac:chgData name="Andrej Bogdanov (CSD)" userId="54a3fc38-bcd8-4812-b887-b84a314b9e17" providerId="ADAL" clId="{D96F1C16-1366-9E43-898A-02D2BDE251E9}" dt="2021-01-25T06:30:03.915" v="0" actId="7634"/>
          <ac:inkMkLst>
            <pc:docMk/>
            <pc:sldMk cId="3223953489" sldId="262"/>
            <ac:inkMk id="7" creationId="{4553B890-BA86-8D4E-8A47-7C43870C44C8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7:24.737" v="32"/>
        <pc:sldMkLst>
          <pc:docMk/>
          <pc:sldMk cId="642582840" sldId="263"/>
        </pc:sldMkLst>
        <pc:inkChg chg="add mod modStrokes">
          <ac:chgData name="Andrej Bogdanov (CSD)" userId="54a3fc38-bcd8-4812-b887-b84a314b9e17" providerId="ADAL" clId="{D96F1C16-1366-9E43-898A-02D2BDE251E9}" dt="2021-01-25T07:27:24.737" v="32"/>
          <ac:inkMkLst>
            <pc:docMk/>
            <pc:sldMk cId="642582840" sldId="263"/>
            <ac:inkMk id="5" creationId="{CDC06CDA-E529-A74C-86A4-DD7FE7C04A3A}"/>
          </ac:inkMkLst>
        </pc:inkChg>
        <pc:inkChg chg="add">
          <ac:chgData name="Andrej Bogdanov (CSD)" userId="54a3fc38-bcd8-4812-b887-b84a314b9e17" providerId="ADAL" clId="{D96F1C16-1366-9E43-898A-02D2BDE251E9}" dt="2021-01-25T07:27:21.634" v="31" actId="7634"/>
          <ac:inkMkLst>
            <pc:docMk/>
            <pc:sldMk cId="642582840" sldId="263"/>
            <ac:inkMk id="6" creationId="{93E6AE93-6C82-B845-B71A-87DFE67E031C}"/>
          </ac:inkMkLst>
        </pc:inkChg>
      </pc:sldChg>
      <pc:sldChg chg="addSp">
        <pc:chgData name="Andrej Bogdanov (CSD)" userId="54a3fc38-bcd8-4812-b887-b84a314b9e17" providerId="ADAL" clId="{D96F1C16-1366-9E43-898A-02D2BDE251E9}" dt="2021-01-25T06:30:03.915" v="0" actId="7634"/>
        <pc:sldMkLst>
          <pc:docMk/>
          <pc:sldMk cId="2928209802" sldId="264"/>
        </pc:sldMkLst>
        <pc:inkChg chg="add">
          <ac:chgData name="Andrej Bogdanov (CSD)" userId="54a3fc38-bcd8-4812-b887-b84a314b9e17" providerId="ADAL" clId="{D96F1C16-1366-9E43-898A-02D2BDE251E9}" dt="2021-01-25T06:30:03.915" v="0" actId="7634"/>
          <ac:inkMkLst>
            <pc:docMk/>
            <pc:sldMk cId="2928209802" sldId="264"/>
            <ac:inkMk id="2" creationId="{1DDCF4B1-DA92-F34A-8CF7-9CF7C40808B3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7:28:52.168" v="36" actId="7634"/>
        <pc:sldMkLst>
          <pc:docMk/>
          <pc:sldMk cId="1932346036" sldId="265"/>
        </pc:sldMkLst>
        <pc:inkChg chg="add del mod modStrokes">
          <ac:chgData name="Andrej Bogdanov (CSD)" userId="54a3fc38-bcd8-4812-b887-b84a314b9e17" providerId="ADAL" clId="{D96F1C16-1366-9E43-898A-02D2BDE251E9}" dt="2021-01-25T07:27:36.924" v="35"/>
          <ac:inkMkLst>
            <pc:docMk/>
            <pc:sldMk cId="1932346036" sldId="265"/>
            <ac:inkMk id="5" creationId="{7489A589-B4AF-BA46-915D-7E54CC3DBC83}"/>
          </ac:inkMkLst>
        </pc:inkChg>
        <pc:inkChg chg="add">
          <ac:chgData name="Andrej Bogdanov (CSD)" userId="54a3fc38-bcd8-4812-b887-b84a314b9e17" providerId="ADAL" clId="{D96F1C16-1366-9E43-898A-02D2BDE251E9}" dt="2021-01-25T07:28:52.168" v="36" actId="7634"/>
          <ac:inkMkLst>
            <pc:docMk/>
            <pc:sldMk cId="1932346036" sldId="265"/>
            <ac:inkMk id="7" creationId="{8375E0A4-70E6-B945-9396-6A6A8212BC98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30:11.686" v="43" actId="7634"/>
        <pc:sldMkLst>
          <pc:docMk/>
          <pc:sldMk cId="3122845433" sldId="266"/>
        </pc:sldMkLst>
        <pc:inkChg chg="add mod modStrokes">
          <ac:chgData name="Andrej Bogdanov (CSD)" userId="54a3fc38-bcd8-4812-b887-b84a314b9e17" providerId="ADAL" clId="{D96F1C16-1366-9E43-898A-02D2BDE251E9}" dt="2021-01-25T07:29:20.198" v="42"/>
          <ac:inkMkLst>
            <pc:docMk/>
            <pc:sldMk cId="3122845433" sldId="266"/>
            <ac:inkMk id="2" creationId="{3E6D258C-901F-344E-8019-EC1F8EA60A09}"/>
          </ac:inkMkLst>
        </pc:inkChg>
        <pc:inkChg chg="add">
          <ac:chgData name="Andrej Bogdanov (CSD)" userId="54a3fc38-bcd8-4812-b887-b84a314b9e17" providerId="ADAL" clId="{D96F1C16-1366-9E43-898A-02D2BDE251E9}" dt="2021-01-25T07:30:11.686" v="43" actId="7634"/>
          <ac:inkMkLst>
            <pc:docMk/>
            <pc:sldMk cId="3122845433" sldId="266"/>
            <ac:inkMk id="5" creationId="{C9119D4D-C4A0-C647-97E2-C04447918067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8:01:57.826" v="68" actId="7634"/>
        <pc:sldMkLst>
          <pc:docMk/>
          <pc:sldMk cId="2398619159" sldId="267"/>
        </pc:sldMkLst>
        <pc:inkChg chg="add mod modStrokes">
          <ac:chgData name="Andrej Bogdanov (CSD)" userId="54a3fc38-bcd8-4812-b887-b84a314b9e17" providerId="ADAL" clId="{D96F1C16-1366-9E43-898A-02D2BDE251E9}" dt="2021-01-25T07:30:31.914" v="50"/>
          <ac:inkMkLst>
            <pc:docMk/>
            <pc:sldMk cId="2398619159" sldId="267"/>
            <ac:inkMk id="2" creationId="{6E940138-7896-2E47-8942-78769610DF87}"/>
          </ac:inkMkLst>
        </pc:inkChg>
        <pc:inkChg chg="add">
          <ac:chgData name="Andrej Bogdanov (CSD)" userId="54a3fc38-bcd8-4812-b887-b84a314b9e17" providerId="ADAL" clId="{D96F1C16-1366-9E43-898A-02D2BDE251E9}" dt="2021-01-25T08:01:57.826" v="68" actId="7634"/>
          <ac:inkMkLst>
            <pc:docMk/>
            <pc:sldMk cId="2398619159" sldId="267"/>
            <ac:inkMk id="4" creationId="{72E42036-1DC7-5846-887E-71F2B8B2D16C}"/>
          </ac:inkMkLst>
        </pc:inkChg>
        <pc:inkChg chg="add del">
          <ac:chgData name="Andrej Bogdanov (CSD)" userId="54a3fc38-bcd8-4812-b887-b84a314b9e17" providerId="ADAL" clId="{D96F1C16-1366-9E43-898A-02D2BDE251E9}" dt="2021-01-25T07:30:21.377" v="45"/>
          <ac:inkMkLst>
            <pc:docMk/>
            <pc:sldMk cId="2398619159" sldId="267"/>
            <ac:inkMk id="4" creationId="{834FC604-C28C-0B48-8C57-3D60E6AB035F}"/>
          </ac:inkMkLst>
        </pc:inkChg>
        <pc:inkChg chg="add">
          <ac:chgData name="Andrej Bogdanov (CSD)" userId="54a3fc38-bcd8-4812-b887-b84a314b9e17" providerId="ADAL" clId="{D96F1C16-1366-9E43-898A-02D2BDE251E9}" dt="2021-01-25T07:33:45.040" v="51" actId="7634"/>
          <ac:inkMkLst>
            <pc:docMk/>
            <pc:sldMk cId="2398619159" sldId="267"/>
            <ac:inkMk id="5" creationId="{F9934570-DC06-1E4E-A110-8311C880BA2C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7:48:44.649" v="67" actId="1076"/>
        <pc:sldMkLst>
          <pc:docMk/>
          <pc:sldMk cId="2294743168" sldId="268"/>
        </pc:sldMkLst>
        <pc:inkChg chg="add del mod modStrokes">
          <ac:chgData name="Andrej Bogdanov (CSD)" userId="54a3fc38-bcd8-4812-b887-b84a314b9e17" providerId="ADAL" clId="{D96F1C16-1366-9E43-898A-02D2BDE251E9}" dt="2021-01-25T07:47:38.824" v="63"/>
          <ac:inkMkLst>
            <pc:docMk/>
            <pc:sldMk cId="2294743168" sldId="268"/>
            <ac:inkMk id="3" creationId="{1D7FBDB8-95E5-B842-B38A-2B2766645836}"/>
          </ac:inkMkLst>
        </pc:inkChg>
        <pc:inkChg chg="add del">
          <ac:chgData name="Andrej Bogdanov (CSD)" userId="54a3fc38-bcd8-4812-b887-b84a314b9e17" providerId="ADAL" clId="{D96F1C16-1366-9E43-898A-02D2BDE251E9}" dt="2021-01-25T07:42:49.685" v="58"/>
          <ac:inkMkLst>
            <pc:docMk/>
            <pc:sldMk cId="2294743168" sldId="268"/>
            <ac:inkMk id="4" creationId="{AA8F4A3E-CC0C-A248-88A8-6A9BA79CF6B6}"/>
          </ac:inkMkLst>
        </pc:inkChg>
        <pc:inkChg chg="add mod">
          <ac:chgData name="Andrej Bogdanov (CSD)" userId="54a3fc38-bcd8-4812-b887-b84a314b9e17" providerId="ADAL" clId="{D96F1C16-1366-9E43-898A-02D2BDE251E9}" dt="2021-01-25T07:48:44.649" v="67" actId="1076"/>
          <ac:inkMkLst>
            <pc:docMk/>
            <pc:sldMk cId="2294743168" sldId="268"/>
            <ac:inkMk id="6" creationId="{606FBDFA-47D2-F34A-8EE2-6F9F809EAB92}"/>
          </ac:inkMkLst>
        </pc:inkChg>
        <pc:inkChg chg="add del">
          <ac:chgData name="Andrej Bogdanov (CSD)" userId="54a3fc38-bcd8-4812-b887-b84a314b9e17" providerId="ADAL" clId="{D96F1C16-1366-9E43-898A-02D2BDE251E9}" dt="2021-01-25T07:47:38.817" v="62"/>
          <ac:inkMkLst>
            <pc:docMk/>
            <pc:sldMk cId="2294743168" sldId="268"/>
            <ac:inkMk id="7" creationId="{AAD402A5-E6C5-EA41-8419-A706715E2D90}"/>
          </ac:inkMkLst>
        </pc:inkChg>
        <pc:inkChg chg="add mod">
          <ac:chgData name="Andrej Bogdanov (CSD)" userId="54a3fc38-bcd8-4812-b887-b84a314b9e17" providerId="ADAL" clId="{D96F1C16-1366-9E43-898A-02D2BDE251E9}" dt="2021-01-25T07:48:31.587" v="65" actId="1076"/>
          <ac:inkMkLst>
            <pc:docMk/>
            <pc:sldMk cId="2294743168" sldId="268"/>
            <ac:inkMk id="8" creationId="{34DE4DD3-F9AF-A14A-9BE4-DD86262E555E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8:01:57.826" v="68" actId="7634"/>
        <pc:sldMkLst>
          <pc:docMk/>
          <pc:sldMk cId="1444934352" sldId="270"/>
        </pc:sldMkLst>
        <pc:inkChg chg="add">
          <ac:chgData name="Andrej Bogdanov (CSD)" userId="54a3fc38-bcd8-4812-b887-b84a314b9e17" providerId="ADAL" clId="{D96F1C16-1366-9E43-898A-02D2BDE251E9}" dt="2021-01-25T08:01:57.826" v="68" actId="7634"/>
          <ac:inkMkLst>
            <pc:docMk/>
            <pc:sldMk cId="1444934352" sldId="270"/>
            <ac:inkMk id="2" creationId="{0CA1B3CC-B9C9-FE4C-88C1-C350EBD56FB0}"/>
          </ac:inkMkLst>
        </pc:inkChg>
        <pc:inkChg chg="add del">
          <ac:chgData name="Andrej Bogdanov (CSD)" userId="54a3fc38-bcd8-4812-b887-b84a314b9e17" providerId="ADAL" clId="{D96F1C16-1366-9E43-898A-02D2BDE251E9}" dt="2021-01-25T07:33:52.888" v="52"/>
          <ac:inkMkLst>
            <pc:docMk/>
            <pc:sldMk cId="1444934352" sldId="270"/>
            <ac:inkMk id="2" creationId="{351387B8-156E-E84A-9CF4-2A15E71AE788}"/>
          </ac:inkMkLst>
        </pc:inkChg>
        <pc:inkChg chg="add mod modStrokes">
          <ac:chgData name="Andrej Bogdanov (CSD)" userId="54a3fc38-bcd8-4812-b887-b84a314b9e17" providerId="ADAL" clId="{D96F1C16-1366-9E43-898A-02D2BDE251E9}" dt="2021-01-25T07:42:33.761" v="55"/>
          <ac:inkMkLst>
            <pc:docMk/>
            <pc:sldMk cId="1444934352" sldId="270"/>
            <ac:inkMk id="4" creationId="{73FD16FF-EAD4-544E-BA43-D267439C0F2A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5:14.115" v="19" actId="1076"/>
        <pc:sldMkLst>
          <pc:docMk/>
          <pc:sldMk cId="2133362205" sldId="306"/>
        </pc:sldMkLst>
        <pc:inkChg chg="add mod modStrokes">
          <ac:chgData name="Andrej Bogdanov (CSD)" userId="54a3fc38-bcd8-4812-b887-b84a314b9e17" providerId="ADAL" clId="{D96F1C16-1366-9E43-898A-02D2BDE251E9}" dt="2021-01-25T07:25:14.115" v="19" actId="1076"/>
          <ac:inkMkLst>
            <pc:docMk/>
            <pc:sldMk cId="2133362205" sldId="306"/>
            <ac:inkMk id="5" creationId="{B96BA7B0-C0CF-C949-83C4-5645626315F7}"/>
          </ac:inkMkLst>
        </pc:inkChg>
        <pc:inkChg chg="add">
          <ac:chgData name="Andrej Bogdanov (CSD)" userId="54a3fc38-bcd8-4812-b887-b84a314b9e17" providerId="ADAL" clId="{D96F1C16-1366-9E43-898A-02D2BDE251E9}" dt="2021-01-25T07:23:23.911" v="10" actId="7634"/>
          <ac:inkMkLst>
            <pc:docMk/>
            <pc:sldMk cId="2133362205" sldId="306"/>
            <ac:inkMk id="6" creationId="{7479BD2D-58BE-B741-8231-A3C8752DEB84}"/>
          </ac:inkMkLst>
        </pc:inkChg>
        <pc:inkChg chg="add">
          <ac:chgData name="Andrej Bogdanov (CSD)" userId="54a3fc38-bcd8-4812-b887-b84a314b9e17" providerId="ADAL" clId="{D96F1C16-1366-9E43-898A-02D2BDE251E9}" dt="2021-01-25T07:25:07.574" v="18" actId="7634"/>
          <ac:inkMkLst>
            <pc:docMk/>
            <pc:sldMk cId="2133362205" sldId="306"/>
            <ac:inkMk id="7" creationId="{785A129C-FDA9-FC46-87DE-964A3F580A82}"/>
          </ac:inkMkLst>
        </pc:inkChg>
      </pc:sldChg>
    </pc:docChg>
  </pc:docChgLst>
  <pc:docChgLst>
    <pc:chgData name="Andrej Bogdanov (CSD)" userId="54a3fc38-bcd8-4812-b887-b84a314b9e17" providerId="ADAL" clId="{C462AAE6-844A-A640-AF43-8A2CE4E1660E}"/>
    <pc:docChg chg="undo custSel addSld delSld modSld modMainMaster">
      <pc:chgData name="Andrej Bogdanov (CSD)" userId="54a3fc38-bcd8-4812-b887-b84a314b9e17" providerId="ADAL" clId="{C462AAE6-844A-A640-AF43-8A2CE4E1660E}" dt="2021-01-13T07:30:40.740" v="1360" actId="1036"/>
      <pc:docMkLst>
        <pc:docMk/>
      </pc:docMkLst>
      <pc:sldChg chg="modSp mod">
        <pc:chgData name="Andrej Bogdanov (CSD)" userId="54a3fc38-bcd8-4812-b887-b84a314b9e17" providerId="ADAL" clId="{C462AAE6-844A-A640-AF43-8A2CE4E1660E}" dt="2021-01-13T07:30:26.941" v="1359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C462AAE6-844A-A640-AF43-8A2CE4E1660E}" dt="2021-01-13T07:30:26.941" v="1359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modSp mod">
        <pc:chgData name="Andrej Bogdanov (CSD)" userId="54a3fc38-bcd8-4812-b887-b84a314b9e17" providerId="ADAL" clId="{C462AAE6-844A-A640-AF43-8A2CE4E1660E}" dt="2021-01-13T03:33:37.308" v="391" actId="20577"/>
        <pc:sldMkLst>
          <pc:docMk/>
          <pc:sldMk cId="2632464731" sldId="282"/>
        </pc:sldMkLst>
        <pc:spChg chg="mod">
          <ac:chgData name="Andrej Bogdanov (CSD)" userId="54a3fc38-bcd8-4812-b887-b84a314b9e17" providerId="ADAL" clId="{C462AAE6-844A-A640-AF43-8A2CE4E1660E}" dt="2021-01-13T03:33:37.308" v="391" actId="20577"/>
          <ac:spMkLst>
            <pc:docMk/>
            <pc:sldMk cId="2632464731" sldId="282"/>
            <ac:spMk id="2" creationId="{4DB141D1-1F63-4B41-938A-5FABEC8758ED}"/>
          </ac:spMkLst>
        </pc:spChg>
      </pc:sldChg>
      <pc:sldChg chg="addSp delSp modSp mod">
        <pc:chgData name="Andrej Bogdanov (CSD)" userId="54a3fc38-bcd8-4812-b887-b84a314b9e17" providerId="ADAL" clId="{C462AAE6-844A-A640-AF43-8A2CE4E1660E}" dt="2021-01-13T03:52:53.858" v="1107" actId="1035"/>
        <pc:sldMkLst>
          <pc:docMk/>
          <pc:sldMk cId="2268389162" sldId="286"/>
        </pc:sldMkLst>
        <pc:spChg chg="mod">
          <ac:chgData name="Andrej Bogdanov (CSD)" userId="54a3fc38-bcd8-4812-b887-b84a314b9e17" providerId="ADAL" clId="{C462AAE6-844A-A640-AF43-8A2CE4E1660E}" dt="2021-01-13T03:33:45.032" v="399" actId="20577"/>
          <ac:spMkLst>
            <pc:docMk/>
            <pc:sldMk cId="2268389162" sldId="286"/>
            <ac:spMk id="2" creationId="{A7BD75A1-D836-3743-88B0-AA1BD5AEF246}"/>
          </ac:spMkLst>
        </pc:spChg>
        <pc:spChg chg="add del mod">
          <ac:chgData name="Andrej Bogdanov (CSD)" userId="54a3fc38-bcd8-4812-b887-b84a314b9e17" providerId="ADAL" clId="{C462AAE6-844A-A640-AF43-8A2CE4E1660E}" dt="2021-01-13T03:35:19.674" v="436" actId="478"/>
          <ac:spMkLst>
            <pc:docMk/>
            <pc:sldMk cId="2268389162" sldId="286"/>
            <ac:spMk id="4" creationId="{27A2C381-122C-8444-AD9A-DFFB23062EC0}"/>
          </ac:spMkLst>
        </pc:spChg>
        <pc:spChg chg="add mod">
          <ac:chgData name="Andrej Bogdanov (CSD)" userId="54a3fc38-bcd8-4812-b887-b84a314b9e17" providerId="ADAL" clId="{C462AAE6-844A-A640-AF43-8A2CE4E1660E}" dt="2021-01-13T03:39:31.546" v="780" actId="207"/>
          <ac:spMkLst>
            <pc:docMk/>
            <pc:sldMk cId="2268389162" sldId="286"/>
            <ac:spMk id="9" creationId="{ED1D0264-BBA8-C547-B00F-1EF6B2E96DFD}"/>
          </ac:spMkLst>
        </pc:spChg>
        <pc:spChg chg="add del mod">
          <ac:chgData name="Andrej Bogdanov (CSD)" userId="54a3fc38-bcd8-4812-b887-b84a314b9e17" providerId="ADAL" clId="{C462AAE6-844A-A640-AF43-8A2CE4E1660E}" dt="2021-01-13T03:10:06.059" v="36" actId="478"/>
          <ac:spMkLst>
            <pc:docMk/>
            <pc:sldMk cId="2268389162" sldId="286"/>
            <ac:spMk id="10" creationId="{A791DD5F-5D8E-574A-BF8A-A2E473FE7182}"/>
          </ac:spMkLst>
        </pc:spChg>
        <pc:spChg chg="add del mod">
          <ac:chgData name="Andrej Bogdanov (CSD)" userId="54a3fc38-bcd8-4812-b887-b84a314b9e17" providerId="ADAL" clId="{C462AAE6-844A-A640-AF43-8A2CE4E1660E}" dt="2021-01-13T03:10:34.823" v="39" actId="478"/>
          <ac:spMkLst>
            <pc:docMk/>
            <pc:sldMk cId="2268389162" sldId="286"/>
            <ac:spMk id="11" creationId="{1A060A52-95AD-E542-9EAA-3AB80B7B46B6}"/>
          </ac:spMkLst>
        </pc:spChg>
        <pc:spChg chg="add del mod">
          <ac:chgData name="Andrej Bogdanov (CSD)" userId="54a3fc38-bcd8-4812-b887-b84a314b9e17" providerId="ADAL" clId="{C462AAE6-844A-A640-AF43-8A2CE4E1660E}" dt="2021-01-13T03:38:38.749" v="773" actId="478"/>
          <ac:spMkLst>
            <pc:docMk/>
            <pc:sldMk cId="2268389162" sldId="286"/>
            <ac:spMk id="12" creationId="{0EEE9A4C-0EC1-454D-802E-92AE3AE3BB0C}"/>
          </ac:spMkLst>
        </pc:spChg>
        <pc:spChg chg="add del mod">
          <ac:chgData name="Andrej Bogdanov (CSD)" userId="54a3fc38-bcd8-4812-b887-b84a314b9e17" providerId="ADAL" clId="{C462AAE6-844A-A640-AF43-8A2CE4E1660E}" dt="2021-01-13T03:12:57.969" v="181"/>
          <ac:spMkLst>
            <pc:docMk/>
            <pc:sldMk cId="2268389162" sldId="286"/>
            <ac:spMk id="13" creationId="{F188F2AB-53C5-4346-B783-B5886C23ACED}"/>
          </ac:spMkLst>
        </pc:spChg>
        <pc:spChg chg="add del mod">
          <ac:chgData name="Andrej Bogdanov (CSD)" userId="54a3fc38-bcd8-4812-b887-b84a314b9e17" providerId="ADAL" clId="{C462AAE6-844A-A640-AF43-8A2CE4E1660E}" dt="2021-01-13T03:38:38.749" v="773" actId="478"/>
          <ac:spMkLst>
            <pc:docMk/>
            <pc:sldMk cId="2268389162" sldId="286"/>
            <ac:spMk id="14" creationId="{FE92DFB8-38FC-0C44-A90D-3F8F2C88ACF4}"/>
          </ac:spMkLst>
        </pc:spChg>
        <pc:spChg chg="add del mod">
          <ac:chgData name="Andrej Bogdanov (CSD)" userId="54a3fc38-bcd8-4812-b887-b84a314b9e17" providerId="ADAL" clId="{C462AAE6-844A-A640-AF43-8A2CE4E1660E}" dt="2021-01-13T03:38:22.779" v="739" actId="478"/>
          <ac:spMkLst>
            <pc:docMk/>
            <pc:sldMk cId="2268389162" sldId="286"/>
            <ac:spMk id="15" creationId="{B1B37EEB-96D5-3548-B852-3D677D49A6D2}"/>
          </ac:spMkLst>
        </pc:spChg>
        <pc:spChg chg="add del mod">
          <ac:chgData name="Andrej Bogdanov (CSD)" userId="54a3fc38-bcd8-4812-b887-b84a314b9e17" providerId="ADAL" clId="{C462AAE6-844A-A640-AF43-8A2CE4E1660E}" dt="2021-01-13T03:35:24.970" v="438" actId="478"/>
          <ac:spMkLst>
            <pc:docMk/>
            <pc:sldMk cId="2268389162" sldId="286"/>
            <ac:spMk id="16" creationId="{7293CBE1-A246-9347-9E04-E3FD8C9DE887}"/>
          </ac:spMkLst>
        </pc:spChg>
        <pc:spChg chg="add del mod">
          <ac:chgData name="Andrej Bogdanov (CSD)" userId="54a3fc38-bcd8-4812-b887-b84a314b9e17" providerId="ADAL" clId="{C462AAE6-844A-A640-AF43-8A2CE4E1660E}" dt="2021-01-13T03:34:53.467" v="422"/>
          <ac:spMkLst>
            <pc:docMk/>
            <pc:sldMk cId="2268389162" sldId="286"/>
            <ac:spMk id="17" creationId="{A061B064-9B35-2348-B248-F64000C1A052}"/>
          </ac:spMkLst>
        </pc:spChg>
        <pc:spChg chg="add del mod">
          <ac:chgData name="Andrej Bogdanov (CSD)" userId="54a3fc38-bcd8-4812-b887-b84a314b9e17" providerId="ADAL" clId="{C462AAE6-844A-A640-AF43-8A2CE4E1660E}" dt="2021-01-13T03:34:53.467" v="422"/>
          <ac:spMkLst>
            <pc:docMk/>
            <pc:sldMk cId="2268389162" sldId="286"/>
            <ac:spMk id="18" creationId="{1BF41E11-F25A-0F4E-BC70-0563EDCBF2DD}"/>
          </ac:spMkLst>
        </pc:spChg>
        <pc:spChg chg="add del mod">
          <ac:chgData name="Andrej Bogdanov (CSD)" userId="54a3fc38-bcd8-4812-b887-b84a314b9e17" providerId="ADAL" clId="{C462AAE6-844A-A640-AF43-8A2CE4E1660E}" dt="2021-01-13T03:34:53.467" v="422"/>
          <ac:spMkLst>
            <pc:docMk/>
            <pc:sldMk cId="2268389162" sldId="286"/>
            <ac:spMk id="19" creationId="{943CB8B9-AC3A-E842-9BB4-C5A6CE9AA5FB}"/>
          </ac:spMkLst>
        </pc:spChg>
        <pc:spChg chg="add del mod">
          <ac:chgData name="Andrej Bogdanov (CSD)" userId="54a3fc38-bcd8-4812-b887-b84a314b9e17" providerId="ADAL" clId="{C462AAE6-844A-A640-AF43-8A2CE4E1660E}" dt="2021-01-13T03:35:25.215" v="440"/>
          <ac:spMkLst>
            <pc:docMk/>
            <pc:sldMk cId="2268389162" sldId="286"/>
            <ac:spMk id="20" creationId="{DF93A266-A58A-914C-8152-4152020CF967}"/>
          </ac:spMkLst>
        </pc:spChg>
        <pc:spChg chg="add del mod">
          <ac:chgData name="Andrej Bogdanov (CSD)" userId="54a3fc38-bcd8-4812-b887-b84a314b9e17" providerId="ADAL" clId="{C462AAE6-844A-A640-AF43-8A2CE4E1660E}" dt="2021-01-13T03:38:38.749" v="773" actId="478"/>
          <ac:spMkLst>
            <pc:docMk/>
            <pc:sldMk cId="2268389162" sldId="286"/>
            <ac:spMk id="21" creationId="{5C681938-9CB7-EA48-B17D-0F78B65637F3}"/>
          </ac:spMkLst>
        </pc:spChg>
        <pc:spChg chg="add del mod">
          <ac:chgData name="Andrej Bogdanov (CSD)" userId="54a3fc38-bcd8-4812-b887-b84a314b9e17" providerId="ADAL" clId="{C462AAE6-844A-A640-AF43-8A2CE4E1660E}" dt="2021-01-13T03:35:22.225" v="437" actId="478"/>
          <ac:spMkLst>
            <pc:docMk/>
            <pc:sldMk cId="2268389162" sldId="286"/>
            <ac:spMk id="22" creationId="{2F44C7EF-1DA6-8848-8839-6DCD70D3FC1E}"/>
          </ac:spMkLst>
        </pc:spChg>
        <pc:spChg chg="add mod">
          <ac:chgData name="Andrej Bogdanov (CSD)" userId="54a3fc38-bcd8-4812-b887-b84a314b9e17" providerId="ADAL" clId="{C462AAE6-844A-A640-AF43-8A2CE4E1660E}" dt="2021-01-13T03:52:53.858" v="1107" actId="1035"/>
          <ac:spMkLst>
            <pc:docMk/>
            <pc:sldMk cId="2268389162" sldId="286"/>
            <ac:spMk id="23" creationId="{30257ADF-AAC3-7C46-8E1A-DD4F6F44725E}"/>
          </ac:spMkLst>
        </pc:spChg>
        <pc:spChg chg="add mod">
          <ac:chgData name="Andrej Bogdanov (CSD)" userId="54a3fc38-bcd8-4812-b887-b84a314b9e17" providerId="ADAL" clId="{C462AAE6-844A-A640-AF43-8A2CE4E1660E}" dt="2021-01-13T03:36:44.106" v="572" actId="1038"/>
          <ac:spMkLst>
            <pc:docMk/>
            <pc:sldMk cId="2268389162" sldId="286"/>
            <ac:spMk id="24" creationId="{0F597FCD-37B8-BC41-B34C-995279ABA974}"/>
          </ac:spMkLst>
        </pc:spChg>
        <pc:spChg chg="add mod">
          <ac:chgData name="Andrej Bogdanov (CSD)" userId="54a3fc38-bcd8-4812-b887-b84a314b9e17" providerId="ADAL" clId="{C462AAE6-844A-A640-AF43-8A2CE4E1660E}" dt="2021-01-13T03:38:16.660" v="727" actId="1036"/>
          <ac:spMkLst>
            <pc:docMk/>
            <pc:sldMk cId="2268389162" sldId="286"/>
            <ac:spMk id="25" creationId="{6AF4BB11-FA14-814E-B1B7-C7A3E30A3FF6}"/>
          </ac:spMkLst>
        </pc:spChg>
        <pc:spChg chg="add mod">
          <ac:chgData name="Andrej Bogdanov (CSD)" userId="54a3fc38-bcd8-4812-b887-b84a314b9e17" providerId="ADAL" clId="{C462AAE6-844A-A640-AF43-8A2CE4E1660E}" dt="2021-01-13T03:38:16.660" v="727" actId="1036"/>
          <ac:spMkLst>
            <pc:docMk/>
            <pc:sldMk cId="2268389162" sldId="286"/>
            <ac:spMk id="26" creationId="{28F9B42D-1F6B-1C4D-94DB-0526744272C3}"/>
          </ac:spMkLst>
        </pc:spChg>
        <pc:spChg chg="add mod">
          <ac:chgData name="Andrej Bogdanov (CSD)" userId="54a3fc38-bcd8-4812-b887-b84a314b9e17" providerId="ADAL" clId="{C462AAE6-844A-A640-AF43-8A2CE4E1660E}" dt="2021-01-13T03:52:53.858" v="1107" actId="1035"/>
          <ac:spMkLst>
            <pc:docMk/>
            <pc:sldMk cId="2268389162" sldId="286"/>
            <ac:spMk id="28" creationId="{39DC1817-C965-504E-8EC2-EA64B1972CC9}"/>
          </ac:spMkLst>
        </pc:spChg>
        <pc:grpChg chg="add mod">
          <ac:chgData name="Andrej Bogdanov (CSD)" userId="54a3fc38-bcd8-4812-b887-b84a314b9e17" providerId="ADAL" clId="{C462AAE6-844A-A640-AF43-8A2CE4E1660E}" dt="2021-01-13T03:42:14.804" v="907" actId="1035"/>
          <ac:grpSpMkLst>
            <pc:docMk/>
            <pc:sldMk cId="2268389162" sldId="286"/>
            <ac:grpSpMk id="27" creationId="{29E3DD3D-FCB4-8C47-84D9-118893926DBF}"/>
          </ac:grpSpMkLst>
        </pc:grp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3" creationId="{D303ABEF-20D2-484B-B697-9B271D254791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5" creationId="{586889A0-D1CA-7A45-8EBC-8D5FBB1B8379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6" creationId="{9B63A77C-66EF-E544-892E-E59EB280C462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7" creationId="{3995BA56-3DAB-7A46-ACB7-B945936D19D4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8" creationId="{D6D24AF0-05A0-814F-B660-10E28A006543}"/>
          </ac:inkMkLst>
        </pc:inkChg>
      </pc:sldChg>
      <pc:sldChg chg="delSp mod">
        <pc:chgData name="Andrej Bogdanov (CSD)" userId="54a3fc38-bcd8-4812-b887-b84a314b9e17" providerId="ADAL" clId="{C462AAE6-844A-A640-AF43-8A2CE4E1660E}" dt="2021-01-13T03:06:49.412" v="2" actId="478"/>
        <pc:sldMkLst>
          <pc:docMk/>
          <pc:sldMk cId="3474182209" sldId="287"/>
        </pc:sldMkLst>
        <pc:inkChg chg="del">
          <ac:chgData name="Andrej Bogdanov (CSD)" userId="54a3fc38-bcd8-4812-b887-b84a314b9e17" providerId="ADAL" clId="{C462AAE6-844A-A640-AF43-8A2CE4E1660E}" dt="2021-01-13T03:06:44.994" v="0" actId="478"/>
          <ac:inkMkLst>
            <pc:docMk/>
            <pc:sldMk cId="3474182209" sldId="287"/>
            <ac:inkMk id="2" creationId="{175AE2FF-530A-2C49-962D-90B49810C00F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4" creationId="{F4E35624-309B-144A-9B3C-76C04057D4AE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5" creationId="{2C0E0F57-E132-1E4C-BE5C-F4A514A00D64}"/>
          </ac:inkMkLst>
        </pc:inkChg>
        <pc:inkChg chg="del">
          <ac:chgData name="Andrej Bogdanov (CSD)" userId="54a3fc38-bcd8-4812-b887-b84a314b9e17" providerId="ADAL" clId="{C462AAE6-844A-A640-AF43-8A2CE4E1660E}" dt="2021-01-13T03:06:46.401" v="1" actId="478"/>
          <ac:inkMkLst>
            <pc:docMk/>
            <pc:sldMk cId="3474182209" sldId="287"/>
            <ac:inkMk id="6" creationId="{7DD35E55-18FA-CF41-AFA5-747F99960CD9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7" creationId="{540F64B2-5FC0-5545-9FF2-20482E83F420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8" creationId="{2EF87F5B-0B34-1A4C-8800-EDF117B51AA5}"/>
          </ac:inkMkLst>
        </pc:inkChg>
      </pc:sldChg>
      <pc:sldChg chg="delSp mod">
        <pc:chgData name="Andrej Bogdanov (CSD)" userId="54a3fc38-bcd8-4812-b887-b84a314b9e17" providerId="ADAL" clId="{C462AAE6-844A-A640-AF43-8A2CE4E1660E}" dt="2021-01-13T03:06:53.860" v="3" actId="478"/>
        <pc:sldMkLst>
          <pc:docMk/>
          <pc:sldMk cId="3209454138" sldId="289"/>
        </pc:sldMkLst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2" creationId="{6CA5A52F-C160-AC49-8523-43241CE84C7C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3" creationId="{DF1AB89A-498D-9545-8F99-8A60C15827EF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4" creationId="{E86B8569-2275-FE4A-941C-A5A00F44A575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5" creationId="{585F5BFA-489B-9248-819E-6A1D930DEB36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6" creationId="{757CD130-FCC3-164B-A480-ED45601D2695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7" creationId="{77B7C271-998B-2942-9103-BC05F6A37E9A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8" creationId="{324D0CB9-92A6-F94E-A584-4D599FA6B5D4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9" creationId="{B417A8A0-A3B3-F348-B8BF-C5CFFB67B47A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10" creationId="{6983CC1A-82D6-EC4F-A952-85DD39F10EBC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11" creationId="{0AF3C203-6CFB-5F49-89E8-F4F964852DC9}"/>
          </ac:inkMkLst>
        </pc:inkChg>
      </pc:sldChg>
      <pc:sldChg chg="new del">
        <pc:chgData name="Andrej Bogdanov (CSD)" userId="54a3fc38-bcd8-4812-b887-b84a314b9e17" providerId="ADAL" clId="{C462AAE6-844A-A640-AF43-8A2CE4E1660E}" dt="2021-01-13T03:39:46.699" v="782" actId="2696"/>
        <pc:sldMkLst>
          <pc:docMk/>
          <pc:sldMk cId="1143159206" sldId="291"/>
        </pc:sldMkLst>
      </pc:sldChg>
      <pc:sldChg chg="addSp delSp modSp add mod modClrScheme chgLayout">
        <pc:chgData name="Andrej Bogdanov (CSD)" userId="54a3fc38-bcd8-4812-b887-b84a314b9e17" providerId="ADAL" clId="{C462AAE6-844A-A640-AF43-8A2CE4E1660E}" dt="2021-01-13T03:52:40.310" v="1100" actId="207"/>
        <pc:sldMkLst>
          <pc:docMk/>
          <pc:sldMk cId="3385287962" sldId="291"/>
        </pc:sldMkLst>
        <pc:spChg chg="del mod">
          <ac:chgData name="Andrej Bogdanov (CSD)" userId="54a3fc38-bcd8-4812-b887-b84a314b9e17" providerId="ADAL" clId="{C462AAE6-844A-A640-AF43-8A2CE4E1660E}" dt="2021-01-13T03:40:24.631" v="786" actId="700"/>
          <ac:spMkLst>
            <pc:docMk/>
            <pc:sldMk cId="3385287962" sldId="291"/>
            <ac:spMk id="2" creationId="{A7BD75A1-D836-3743-88B0-AA1BD5AEF246}"/>
          </ac:spMkLst>
        </pc:spChg>
        <pc:spChg chg="add mod ord">
          <ac:chgData name="Andrej Bogdanov (CSD)" userId="54a3fc38-bcd8-4812-b887-b84a314b9e17" providerId="ADAL" clId="{C462AAE6-844A-A640-AF43-8A2CE4E1660E}" dt="2021-01-13T03:45:13.560" v="936" actId="20577"/>
          <ac:spMkLst>
            <pc:docMk/>
            <pc:sldMk cId="3385287962" sldId="291"/>
            <ac:spMk id="3" creationId="{0F9D9696-27E4-664F-8A24-632F0695778C}"/>
          </ac:spMkLst>
        </pc:spChg>
        <pc:spChg chg="add mod">
          <ac:chgData name="Andrej Bogdanov (CSD)" userId="54a3fc38-bcd8-4812-b887-b84a314b9e17" providerId="ADAL" clId="{C462AAE6-844A-A640-AF43-8A2CE4E1660E}" dt="2021-01-13T03:52:40.310" v="1100" actId="207"/>
          <ac:spMkLst>
            <pc:docMk/>
            <pc:sldMk cId="3385287962" sldId="291"/>
            <ac:spMk id="4" creationId="{9C928F5A-14BC-794E-9020-8DACDA72FDC0}"/>
          </ac:spMkLst>
        </pc:spChg>
        <pc:spChg chg="del">
          <ac:chgData name="Andrej Bogdanov (CSD)" userId="54a3fc38-bcd8-4812-b887-b84a314b9e17" providerId="ADAL" clId="{C462AAE6-844A-A640-AF43-8A2CE4E1660E}" dt="2021-01-13T03:40:29.176" v="788" actId="478"/>
          <ac:spMkLst>
            <pc:docMk/>
            <pc:sldMk cId="3385287962" sldId="291"/>
            <ac:spMk id="9" creationId="{ED1D0264-BBA8-C547-B00F-1EF6B2E96DFD}"/>
          </ac:spMkLst>
        </pc:spChg>
        <pc:spChg chg="add mod">
          <ac:chgData name="Andrej Bogdanov (CSD)" userId="54a3fc38-bcd8-4812-b887-b84a314b9e17" providerId="ADAL" clId="{C462AAE6-844A-A640-AF43-8A2CE4E1660E}" dt="2021-01-13T03:41:57.127" v="846" actId="1076"/>
          <ac:spMkLst>
            <pc:docMk/>
            <pc:sldMk cId="3385287962" sldId="291"/>
            <ac:spMk id="10" creationId="{54352861-EC9A-B741-A08E-D00ECFA75421}"/>
          </ac:spMkLst>
        </pc:spChg>
        <pc:spChg chg="del">
          <ac:chgData name="Andrej Bogdanov (CSD)" userId="54a3fc38-bcd8-4812-b887-b84a314b9e17" providerId="ADAL" clId="{C462AAE6-844A-A640-AF43-8A2CE4E1660E}" dt="2021-01-13T03:40:27.906" v="787" actId="478"/>
          <ac:spMkLst>
            <pc:docMk/>
            <pc:sldMk cId="3385287962" sldId="291"/>
            <ac:spMk id="23" creationId="{30257ADF-AAC3-7C46-8E1A-DD4F6F44725E}"/>
          </ac:spMkLst>
        </pc:spChg>
        <pc:spChg chg="del">
          <ac:chgData name="Andrej Bogdanov (CSD)" userId="54a3fc38-bcd8-4812-b887-b84a314b9e17" providerId="ADAL" clId="{C462AAE6-844A-A640-AF43-8A2CE4E1660E}" dt="2021-01-13T03:40:27.906" v="787" actId="478"/>
          <ac:spMkLst>
            <pc:docMk/>
            <pc:sldMk cId="3385287962" sldId="291"/>
            <ac:spMk id="24" creationId="{0F597FCD-37B8-BC41-B34C-995279ABA974}"/>
          </ac:spMkLst>
        </pc:spChg>
        <pc:grpChg chg="del">
          <ac:chgData name="Andrej Bogdanov (CSD)" userId="54a3fc38-bcd8-4812-b887-b84a314b9e17" providerId="ADAL" clId="{C462AAE6-844A-A640-AF43-8A2CE4E1660E}" dt="2021-01-13T03:40:27.906" v="787" actId="478"/>
          <ac:grpSpMkLst>
            <pc:docMk/>
            <pc:sldMk cId="3385287962" sldId="291"/>
            <ac:grpSpMk id="27" creationId="{29E3DD3D-FCB4-8C47-84D9-118893926DBF}"/>
          </ac:grpSpMkLst>
        </pc:grpChg>
      </pc:sldChg>
      <pc:sldChg chg="addSp delSp modSp add mod">
        <pc:chgData name="Andrej Bogdanov (CSD)" userId="54a3fc38-bcd8-4812-b887-b84a314b9e17" providerId="ADAL" clId="{C462AAE6-844A-A640-AF43-8A2CE4E1660E}" dt="2021-01-13T07:30:40.740" v="1360" actId="1036"/>
        <pc:sldMkLst>
          <pc:docMk/>
          <pc:sldMk cId="1835889139" sldId="292"/>
        </pc:sldMkLst>
        <pc:spChg chg="mod">
          <ac:chgData name="Andrej Bogdanov (CSD)" userId="54a3fc38-bcd8-4812-b887-b84a314b9e17" providerId="ADAL" clId="{C462AAE6-844A-A640-AF43-8A2CE4E1660E}" dt="2021-01-13T03:45:38.400" v="964" actId="20577"/>
          <ac:spMkLst>
            <pc:docMk/>
            <pc:sldMk cId="1835889139" sldId="292"/>
            <ac:spMk id="3" creationId="{0F9D9696-27E4-664F-8A24-632F0695778C}"/>
          </ac:spMkLst>
        </pc:spChg>
        <pc:spChg chg="add mod">
          <ac:chgData name="Andrej Bogdanov (CSD)" userId="54a3fc38-bcd8-4812-b887-b84a314b9e17" providerId="ADAL" clId="{C462AAE6-844A-A640-AF43-8A2CE4E1660E}" dt="2021-01-13T03:47:55.353" v="1010" actId="20577"/>
          <ac:spMkLst>
            <pc:docMk/>
            <pc:sldMk cId="1835889139" sldId="292"/>
            <ac:spMk id="4" creationId="{43EC1175-308A-EC42-B702-3162AA7EF8ED}"/>
          </ac:spMkLst>
        </pc:spChg>
        <pc:spChg chg="add del mod">
          <ac:chgData name="Andrej Bogdanov (CSD)" userId="54a3fc38-bcd8-4812-b887-b84a314b9e17" providerId="ADAL" clId="{C462AAE6-844A-A640-AF43-8A2CE4E1660E}" dt="2021-01-13T03:47:54.170" v="1009" actId="478"/>
          <ac:spMkLst>
            <pc:docMk/>
            <pc:sldMk cId="1835889139" sldId="292"/>
            <ac:spMk id="5" creationId="{E664F712-8A7C-024B-8D03-3012306A0355}"/>
          </ac:spMkLst>
        </pc:spChg>
        <pc:spChg chg="add mod">
          <ac:chgData name="Andrej Bogdanov (CSD)" userId="54a3fc38-bcd8-4812-b887-b84a314b9e17" providerId="ADAL" clId="{C462AAE6-844A-A640-AF43-8A2CE4E1660E}" dt="2021-01-13T03:49:03.787" v="1081" actId="1076"/>
          <ac:spMkLst>
            <pc:docMk/>
            <pc:sldMk cId="1835889139" sldId="292"/>
            <ac:spMk id="6" creationId="{1EF74B0E-7928-D84D-8B5E-90A00DAA496C}"/>
          </ac:spMkLst>
        </pc:spChg>
        <pc:spChg chg="mod">
          <ac:chgData name="Andrej Bogdanov (CSD)" userId="54a3fc38-bcd8-4812-b887-b84a314b9e17" providerId="ADAL" clId="{C462AAE6-844A-A640-AF43-8A2CE4E1660E}" dt="2021-01-13T03:48:49.657" v="1052"/>
          <ac:spMkLst>
            <pc:docMk/>
            <pc:sldMk cId="1835889139" sldId="292"/>
            <ac:spMk id="8" creationId="{0EA611AC-C295-634B-A577-2C71B77A448C}"/>
          </ac:spMkLst>
        </pc:spChg>
        <pc:spChg chg="mod">
          <ac:chgData name="Andrej Bogdanov (CSD)" userId="54a3fc38-bcd8-4812-b887-b84a314b9e17" providerId="ADAL" clId="{C462AAE6-844A-A640-AF43-8A2CE4E1660E}" dt="2021-01-13T03:48:49.657" v="1052"/>
          <ac:spMkLst>
            <pc:docMk/>
            <pc:sldMk cId="1835889139" sldId="292"/>
            <ac:spMk id="9" creationId="{144D585F-48A4-7E4F-B3A6-D0AE31626B90}"/>
          </ac:spMkLst>
        </pc:spChg>
        <pc:spChg chg="del">
          <ac:chgData name="Andrej Bogdanov (CSD)" userId="54a3fc38-bcd8-4812-b887-b84a314b9e17" providerId="ADAL" clId="{C462AAE6-844A-A640-AF43-8A2CE4E1660E}" dt="2021-01-13T03:45:25.731" v="959" actId="478"/>
          <ac:spMkLst>
            <pc:docMk/>
            <pc:sldMk cId="1835889139" sldId="292"/>
            <ac:spMk id="10" creationId="{54352861-EC9A-B741-A08E-D00ECFA75421}"/>
          </ac:spMkLst>
        </pc:spChg>
        <pc:spChg chg="add del mod">
          <ac:chgData name="Andrej Bogdanov (CSD)" userId="54a3fc38-bcd8-4812-b887-b84a314b9e17" providerId="ADAL" clId="{C462AAE6-844A-A640-AF43-8A2CE4E1660E}" dt="2021-01-13T03:48:55.920" v="1079" actId="478"/>
          <ac:spMkLst>
            <pc:docMk/>
            <pc:sldMk cId="1835889139" sldId="292"/>
            <ac:spMk id="11" creationId="{E64F91E7-AF01-7C44-BA73-ADDBB86F5CEF}"/>
          </ac:spMkLst>
        </pc:spChg>
        <pc:grpChg chg="add mod">
          <ac:chgData name="Andrej Bogdanov (CSD)" userId="54a3fc38-bcd8-4812-b887-b84a314b9e17" providerId="ADAL" clId="{C462AAE6-844A-A640-AF43-8A2CE4E1660E}" dt="2021-01-13T07:30:40.740" v="1360" actId="1036"/>
          <ac:grpSpMkLst>
            <pc:docMk/>
            <pc:sldMk cId="1835889139" sldId="292"/>
            <ac:grpSpMk id="7" creationId="{A7278089-65F3-D647-93BB-71E88314DA6E}"/>
          </ac:grpSpMkLst>
        </pc:grpChg>
      </pc:sldChg>
      <pc:sldChg chg="addSp delSp modSp new mod modClrScheme chgLayout">
        <pc:chgData name="Andrej Bogdanov (CSD)" userId="54a3fc38-bcd8-4812-b887-b84a314b9e17" providerId="ADAL" clId="{C462AAE6-844A-A640-AF43-8A2CE4E1660E}" dt="2021-01-13T07:18:44.631" v="1338" actId="1036"/>
        <pc:sldMkLst>
          <pc:docMk/>
          <pc:sldMk cId="32739879" sldId="293"/>
        </pc:sldMkLst>
        <pc:spChg chg="del">
          <ac:chgData name="Andrej Bogdanov (CSD)" userId="54a3fc38-bcd8-4812-b887-b84a314b9e17" providerId="ADAL" clId="{C462AAE6-844A-A640-AF43-8A2CE4E1660E}" dt="2021-01-13T03:51:48.033" v="1089" actId="700"/>
          <ac:spMkLst>
            <pc:docMk/>
            <pc:sldMk cId="32739879" sldId="293"/>
            <ac:spMk id="2" creationId="{96FF998A-A38F-E848-A6F0-BFEFDA7F7393}"/>
          </ac:spMkLst>
        </pc:spChg>
        <pc:spChg chg="add mod">
          <ac:chgData name="Andrej Bogdanov (CSD)" userId="54a3fc38-bcd8-4812-b887-b84a314b9e17" providerId="ADAL" clId="{C462AAE6-844A-A640-AF43-8A2CE4E1660E}" dt="2021-01-13T07:17:05.992" v="1218" actId="1076"/>
          <ac:spMkLst>
            <pc:docMk/>
            <pc:sldMk cId="32739879" sldId="293"/>
            <ac:spMk id="3" creationId="{DAA2BE46-D753-F94B-AAAD-8C42975FFE7D}"/>
          </ac:spMkLst>
        </pc:spChg>
        <pc:spChg chg="add del mod">
          <ac:chgData name="Andrej Bogdanov (CSD)" userId="54a3fc38-bcd8-4812-b887-b84a314b9e17" providerId="ADAL" clId="{C462AAE6-844A-A640-AF43-8A2CE4E1660E}" dt="2021-01-13T07:14:58.132" v="1131" actId="478"/>
          <ac:spMkLst>
            <pc:docMk/>
            <pc:sldMk cId="32739879" sldId="293"/>
            <ac:spMk id="4" creationId="{FF5B1E77-924B-4040-8A58-C827A5EF032A}"/>
          </ac:spMkLst>
        </pc:spChg>
        <pc:spChg chg="add mod">
          <ac:chgData name="Andrej Bogdanov (CSD)" userId="54a3fc38-bcd8-4812-b887-b84a314b9e17" providerId="ADAL" clId="{C462AAE6-844A-A640-AF43-8A2CE4E1660E}" dt="2021-01-13T07:17:05.992" v="1218" actId="1076"/>
          <ac:spMkLst>
            <pc:docMk/>
            <pc:sldMk cId="32739879" sldId="293"/>
            <ac:spMk id="5" creationId="{52BA2CEE-0376-9347-9901-0D08B2A68F25}"/>
          </ac:spMkLst>
        </pc:spChg>
        <pc:spChg chg="add mod">
          <ac:chgData name="Andrej Bogdanov (CSD)" userId="54a3fc38-bcd8-4812-b887-b84a314b9e17" providerId="ADAL" clId="{C462AAE6-844A-A640-AF43-8A2CE4E1660E}" dt="2021-01-13T07:18:32.353" v="1327" actId="2711"/>
          <ac:spMkLst>
            <pc:docMk/>
            <pc:sldMk cId="32739879" sldId="293"/>
            <ac:spMk id="9" creationId="{1C29A568-730E-5643-96B3-18BEE3BADF85}"/>
          </ac:spMkLst>
        </pc:spChg>
        <pc:spChg chg="add mod">
          <ac:chgData name="Andrej Bogdanov (CSD)" userId="54a3fc38-bcd8-4812-b887-b84a314b9e17" providerId="ADAL" clId="{C462AAE6-844A-A640-AF43-8A2CE4E1660E}" dt="2021-01-13T07:18:44.631" v="1338" actId="1036"/>
          <ac:spMkLst>
            <pc:docMk/>
            <pc:sldMk cId="32739879" sldId="293"/>
            <ac:spMk id="11" creationId="{4B8EBD5D-659F-914E-BCD3-3D29A8C7D49C}"/>
          </ac:spMkLst>
        </pc:spChg>
        <pc:grpChg chg="add mod">
          <ac:chgData name="Andrej Bogdanov (CSD)" userId="54a3fc38-bcd8-4812-b887-b84a314b9e17" providerId="ADAL" clId="{C462AAE6-844A-A640-AF43-8A2CE4E1660E}" dt="2021-01-13T07:18:00.998" v="1278" actId="1037"/>
          <ac:grpSpMkLst>
            <pc:docMk/>
            <pc:sldMk cId="32739879" sldId="293"/>
            <ac:grpSpMk id="10" creationId="{A55FA4FA-B2FF-4140-8D11-FEF848A9442F}"/>
          </ac:grpSpMkLst>
        </pc:grpChg>
        <pc:cxnChg chg="add mod">
          <ac:chgData name="Andrej Bogdanov (CSD)" userId="54a3fc38-bcd8-4812-b887-b84a314b9e17" providerId="ADAL" clId="{C462AAE6-844A-A640-AF43-8A2CE4E1660E}" dt="2021-01-13T07:17:05.992" v="1218" actId="1076"/>
          <ac:cxnSpMkLst>
            <pc:docMk/>
            <pc:sldMk cId="32739879" sldId="293"/>
            <ac:cxnSpMk id="7" creationId="{6D6C7F98-98C6-4543-8A59-D65042E9E741}"/>
          </ac:cxnSpMkLst>
        </pc:cxnChg>
      </pc:sldChg>
      <pc:sldMasterChg chg="modSldLayout">
        <pc:chgData name="Andrej Bogdanov (CSD)" userId="54a3fc38-bcd8-4812-b887-b84a314b9e17" providerId="ADAL" clId="{C462AAE6-844A-A640-AF43-8A2CE4E1660E}" dt="2021-01-13T07:30:07.486" v="1348" actId="20577"/>
        <pc:sldMasterMkLst>
          <pc:docMk/>
          <pc:sldMasterMk cId="1738249460" sldId="2147483648"/>
        </pc:sldMasterMkLst>
        <pc:sldLayoutChg chg="modSp mod">
          <pc:chgData name="Andrej Bogdanov (CSD)" userId="54a3fc38-bcd8-4812-b887-b84a314b9e17" providerId="ADAL" clId="{C462AAE6-844A-A640-AF43-8A2CE4E1660E}" dt="2021-01-13T07:30:07.486" v="1348" actId="20577"/>
          <pc:sldLayoutMkLst>
            <pc:docMk/>
            <pc:sldMasterMk cId="1738249460" sldId="2147483648"/>
            <pc:sldLayoutMk cId="627174142" sldId="2147483649"/>
          </pc:sldLayoutMkLst>
          <pc:spChg chg="mod">
            <ac:chgData name="Andrej Bogdanov (CSD)" userId="54a3fc38-bcd8-4812-b887-b84a314b9e17" providerId="ADAL" clId="{C462AAE6-844A-A640-AF43-8A2CE4E1660E}" dt="2021-01-13T07:30:07.486" v="1348" actId="20577"/>
            <ac:spMkLst>
              <pc:docMk/>
              <pc:sldMasterMk cId="1738249460" sldId="2147483648"/>
              <pc:sldLayoutMk cId="627174142" sldId="2147483649"/>
              <ac:spMk id="7" creationId="{00000000-0000-0000-0000-000000000000}"/>
            </ac:spMkLst>
          </pc:spChg>
        </pc:sldLayoutChg>
      </pc:sldMasterChg>
    </pc:docChg>
  </pc:docChgLst>
  <pc:docChgLst>
    <pc:chgData name="Andrej Bogdanov" userId="51811781_tp_dropbox" providerId="OAuth2" clId="{41052E45-3DAC-B041-B0DC-B2CDEBDB9ACB}"/>
    <pc:docChg chg="undo redo custSel delSld modSld sldOrd">
      <pc:chgData name="Andrej Bogdanov" userId="51811781_tp_dropbox" providerId="OAuth2" clId="{41052E45-3DAC-B041-B0DC-B2CDEBDB9ACB}" dt="2020-05-10T01:13:01.640" v="315" actId="7634"/>
      <pc:docMkLst>
        <pc:docMk/>
      </pc:docMkLst>
      <pc:sldChg chg="addSp delSp modSp">
        <pc:chgData name="Andrej Bogdanov" userId="51811781_tp_dropbox" providerId="OAuth2" clId="{41052E45-3DAC-B041-B0DC-B2CDEBDB9ACB}" dt="2020-04-15T03:21:08.280" v="7" actId="7634"/>
        <pc:sldMkLst>
          <pc:docMk/>
          <pc:sldMk cId="871201104" sldId="258"/>
        </pc:sldMkLst>
        <pc:inkChg chg="add del mod modStrokes">
          <ac:chgData name="Andrej Bogdanov" userId="51811781_tp_dropbox" providerId="OAuth2" clId="{41052E45-3DAC-B041-B0DC-B2CDEBDB9ACB}" dt="2020-04-15T03:19:54.984" v="4"/>
          <ac:inkMkLst>
            <pc:docMk/>
            <pc:sldMk cId="871201104" sldId="258"/>
            <ac:inkMk id="2" creationId="{79F493D3-CEAD-EC42-A12A-EA0D16276DBA}"/>
          </ac:inkMkLst>
        </pc:inkChg>
        <pc:inkChg chg="add del">
          <ac:chgData name="Andrej Bogdanov" userId="51811781_tp_dropbox" providerId="OAuth2" clId="{41052E45-3DAC-B041-B0DC-B2CDEBDB9ACB}" dt="2020-04-15T03:20:41.095" v="6"/>
          <ac:inkMkLst>
            <pc:docMk/>
            <pc:sldMk cId="871201104" sldId="258"/>
            <ac:inkMk id="4" creationId="{0AE6B02E-CDB5-4A46-B767-B5E340488F94}"/>
          </ac:inkMkLst>
        </pc:inkChg>
        <pc:inkChg chg="add">
          <ac:chgData name="Andrej Bogdanov" userId="51811781_tp_dropbox" providerId="OAuth2" clId="{41052E45-3DAC-B041-B0DC-B2CDEBDB9ACB}" dt="2020-04-15T03:21:08.280" v="7" actId="7634"/>
          <ac:inkMkLst>
            <pc:docMk/>
            <pc:sldMk cId="871201104" sldId="258"/>
            <ac:inkMk id="10" creationId="{AC26F62C-CCCC-384C-AFFE-485134FD50AA}"/>
          </ac:inkMkLst>
        </pc:inkChg>
      </pc:sldChg>
      <pc:sldChg chg="addSp modSp">
        <pc:chgData name="Andrej Bogdanov" userId="51811781_tp_dropbox" providerId="OAuth2" clId="{41052E45-3DAC-B041-B0DC-B2CDEBDB9ACB}" dt="2020-04-15T03:22:19.751" v="14" actId="7634"/>
        <pc:sldMkLst>
          <pc:docMk/>
          <pc:sldMk cId="1639846032" sldId="259"/>
        </pc:sldMkLst>
        <pc:inkChg chg="add mod modStrokes">
          <ac:chgData name="Andrej Bogdanov" userId="51811781_tp_dropbox" providerId="OAuth2" clId="{41052E45-3DAC-B041-B0DC-B2CDEBDB9ACB}" dt="2020-04-15T03:21:43.036" v="13"/>
          <ac:inkMkLst>
            <pc:docMk/>
            <pc:sldMk cId="1639846032" sldId="259"/>
            <ac:inkMk id="3" creationId="{9D82C100-5B78-AC4B-9ABB-F51D15091A39}"/>
          </ac:inkMkLst>
        </pc:inkChg>
        <pc:inkChg chg="add">
          <ac:chgData name="Andrej Bogdanov" userId="51811781_tp_dropbox" providerId="OAuth2" clId="{41052E45-3DAC-B041-B0DC-B2CDEBDB9ACB}" dt="2020-04-15T03:22:19.751" v="14" actId="7634"/>
          <ac:inkMkLst>
            <pc:docMk/>
            <pc:sldMk cId="1639846032" sldId="259"/>
            <ac:inkMk id="4" creationId="{5BE1B006-0E25-334E-B141-708C3E1D6D25}"/>
          </ac:inkMkLst>
        </pc:inkChg>
      </pc:sldChg>
      <pc:sldChg chg="addSp delSp modSp">
        <pc:chgData name="Andrej Bogdanov" userId="51811781_tp_dropbox" providerId="OAuth2" clId="{41052E45-3DAC-B041-B0DC-B2CDEBDB9ACB}" dt="2020-04-15T03:24:32.381" v="21" actId="7634"/>
        <pc:sldMkLst>
          <pc:docMk/>
          <pc:sldMk cId="3066480065" sldId="260"/>
        </pc:sldMkLst>
        <pc:inkChg chg="add del mod modStrokes">
          <ac:chgData name="Andrej Bogdanov" userId="51811781_tp_dropbox" providerId="OAuth2" clId="{41052E45-3DAC-B041-B0DC-B2CDEBDB9ACB}" dt="2020-04-15T03:22:33.997" v="20"/>
          <ac:inkMkLst>
            <pc:docMk/>
            <pc:sldMk cId="3066480065" sldId="260"/>
            <ac:inkMk id="2" creationId="{C8C3FD1B-C15C-C64A-885B-81225EBD9A6D}"/>
          </ac:inkMkLst>
        </pc:inkChg>
        <pc:inkChg chg="add">
          <ac:chgData name="Andrej Bogdanov" userId="51811781_tp_dropbox" providerId="OAuth2" clId="{41052E45-3DAC-B041-B0DC-B2CDEBDB9ACB}" dt="2020-04-15T03:24:32.381" v="21" actId="7634"/>
          <ac:inkMkLst>
            <pc:docMk/>
            <pc:sldMk cId="3066480065" sldId="260"/>
            <ac:inkMk id="3" creationId="{E2E474CE-76BF-4449-B4E7-D1A57FD31A8C}"/>
          </ac:inkMkLst>
        </pc:inkChg>
      </pc:sldChg>
      <pc:sldChg chg="addSp modSp">
        <pc:chgData name="Andrej Bogdanov" userId="51811781_tp_dropbox" providerId="OAuth2" clId="{41052E45-3DAC-B041-B0DC-B2CDEBDB9ACB}" dt="2020-04-15T03:27:19.779" v="29" actId="7634"/>
        <pc:sldMkLst>
          <pc:docMk/>
          <pc:sldMk cId="1290664766" sldId="262"/>
        </pc:sldMkLst>
        <pc:inkChg chg="add mod modStrokes">
          <ac:chgData name="Andrej Bogdanov" userId="51811781_tp_dropbox" providerId="OAuth2" clId="{41052E45-3DAC-B041-B0DC-B2CDEBDB9ACB}" dt="2020-04-15T03:26:32.504" v="28"/>
          <ac:inkMkLst>
            <pc:docMk/>
            <pc:sldMk cId="1290664766" sldId="262"/>
            <ac:inkMk id="2" creationId="{973A6D77-FAF4-5E44-9D19-0DFB58253A6B}"/>
          </ac:inkMkLst>
        </pc:inkChg>
        <pc:inkChg chg="add">
          <ac:chgData name="Andrej Bogdanov" userId="51811781_tp_dropbox" providerId="OAuth2" clId="{41052E45-3DAC-B041-B0DC-B2CDEBDB9ACB}" dt="2020-04-15T03:27:19.779" v="29" actId="7634"/>
          <ac:inkMkLst>
            <pc:docMk/>
            <pc:sldMk cId="1290664766" sldId="262"/>
            <ac:inkMk id="4" creationId="{D27E10D7-48AF-ED4C-B0BD-BB7A1ADD052A}"/>
          </ac:inkMkLst>
        </pc:inkChg>
      </pc:sldChg>
      <pc:sldChg chg="addSp modSp">
        <pc:chgData name="Andrej Bogdanov" userId="51811781_tp_dropbox" providerId="OAuth2" clId="{41052E45-3DAC-B041-B0DC-B2CDEBDB9ACB}" dt="2020-04-15T03:26:18.575" v="27"/>
        <pc:sldMkLst>
          <pc:docMk/>
          <pc:sldMk cId="3009012011" sldId="263"/>
        </pc:sldMkLst>
        <pc:inkChg chg="add mod modStrokes">
          <ac:chgData name="Andrej Bogdanov" userId="51811781_tp_dropbox" providerId="OAuth2" clId="{41052E45-3DAC-B041-B0DC-B2CDEBDB9ACB}" dt="2020-04-15T03:26:18.575" v="27"/>
          <ac:inkMkLst>
            <pc:docMk/>
            <pc:sldMk cId="3009012011" sldId="263"/>
            <ac:inkMk id="8" creationId="{9375855D-9F43-DD43-9F6E-2284B62DD03B}"/>
          </ac:inkMkLst>
        </pc:inkChg>
        <pc:inkChg chg="add">
          <ac:chgData name="Andrej Bogdanov" userId="51811781_tp_dropbox" providerId="OAuth2" clId="{41052E45-3DAC-B041-B0DC-B2CDEBDB9ACB}" dt="2020-04-15T03:26:15.879" v="26" actId="7634"/>
          <ac:inkMkLst>
            <pc:docMk/>
            <pc:sldMk cId="3009012011" sldId="263"/>
            <ac:inkMk id="9" creationId="{9B7F235E-D68F-4C4F-911E-025D11C55FD1}"/>
          </ac:inkMkLst>
        </pc:inkChg>
      </pc:sldChg>
      <pc:sldChg chg="addSp modSp">
        <pc:chgData name="Andrej Bogdanov" userId="51811781_tp_dropbox" providerId="OAuth2" clId="{41052E45-3DAC-B041-B0DC-B2CDEBDB9ACB}" dt="2020-04-15T03:40:36.383" v="60" actId="7634"/>
        <pc:sldMkLst>
          <pc:docMk/>
          <pc:sldMk cId="2203218808" sldId="264"/>
        </pc:sldMkLst>
        <pc:inkChg chg="add mod modStrokes">
          <ac:chgData name="Andrej Bogdanov" userId="51811781_tp_dropbox" providerId="OAuth2" clId="{41052E45-3DAC-B041-B0DC-B2CDEBDB9ACB}" dt="2020-04-15T03:30:37.410" v="52"/>
          <ac:inkMkLst>
            <pc:docMk/>
            <pc:sldMk cId="2203218808" sldId="264"/>
            <ac:inkMk id="6" creationId="{39EE75F6-E432-C347-87A2-503D5CAE6C61}"/>
          </ac:inkMkLst>
        </pc:inkChg>
        <pc:inkChg chg="add mod modStrokes">
          <ac:chgData name="Andrej Bogdanov" userId="51811781_tp_dropbox" providerId="OAuth2" clId="{41052E45-3DAC-B041-B0DC-B2CDEBDB9ACB}" dt="2020-04-15T03:29:19.218" v="45"/>
          <ac:inkMkLst>
            <pc:docMk/>
            <pc:sldMk cId="2203218808" sldId="264"/>
            <ac:inkMk id="7" creationId="{960FEED6-CBCB-684A-BF55-97622CA01F0B}"/>
          </ac:inkMkLst>
        </pc:inkChg>
        <pc:inkChg chg="add">
          <ac:chgData name="Andrej Bogdanov" userId="51811781_tp_dropbox" providerId="OAuth2" clId="{41052E45-3DAC-B041-B0DC-B2CDEBDB9ACB}" dt="2020-04-15T03:30:29.507" v="50" actId="7634"/>
          <ac:inkMkLst>
            <pc:docMk/>
            <pc:sldMk cId="2203218808" sldId="264"/>
            <ac:inkMk id="8" creationId="{E71F07F7-2490-B141-9D45-01ECB40F2320}"/>
          </ac:inkMkLst>
        </pc:inkChg>
        <pc:inkChg chg="add">
          <ac:chgData name="Andrej Bogdanov" userId="51811781_tp_dropbox" providerId="OAuth2" clId="{41052E45-3DAC-B041-B0DC-B2CDEBDB9ACB}" dt="2020-04-15T03:33:37.535" v="53" actId="7634"/>
          <ac:inkMkLst>
            <pc:docMk/>
            <pc:sldMk cId="2203218808" sldId="264"/>
            <ac:inkMk id="9" creationId="{7A89D85D-F904-3B45-B1FA-628561A6138A}"/>
          </ac:inkMkLst>
        </pc:inkChg>
        <pc:inkChg chg="add">
          <ac:chgData name="Andrej Bogdanov" userId="51811781_tp_dropbox" providerId="OAuth2" clId="{41052E45-3DAC-B041-B0DC-B2CDEBDB9ACB}" dt="2020-04-15T03:40:36.383" v="60" actId="7634"/>
          <ac:inkMkLst>
            <pc:docMk/>
            <pc:sldMk cId="2203218808" sldId="264"/>
            <ac:inkMk id="10" creationId="{0099D8B1-DCD0-E245-8EB6-81B0643E27A7}"/>
          </ac:inkMkLst>
        </pc:inkChg>
      </pc:sldChg>
      <pc:sldChg chg="addSp delSp modSp">
        <pc:chgData name="Andrej Bogdanov" userId="51811781_tp_dropbox" providerId="OAuth2" clId="{41052E45-3DAC-B041-B0DC-B2CDEBDB9ACB}" dt="2020-04-20T01:18:32.889" v="139" actId="7634"/>
        <pc:sldMkLst>
          <pc:docMk/>
          <pc:sldMk cId="1673016085" sldId="265"/>
        </pc:sldMkLst>
        <pc:inkChg chg="add mod modStrokes">
          <ac:chgData name="Andrej Bogdanov" userId="51811781_tp_dropbox" providerId="OAuth2" clId="{41052E45-3DAC-B041-B0DC-B2CDEBDB9ACB}" dt="2020-04-15T03:34:01.248" v="59"/>
          <ac:inkMkLst>
            <pc:docMk/>
            <pc:sldMk cId="1673016085" sldId="265"/>
            <ac:inkMk id="3" creationId="{6FCD6995-18BC-D84F-9063-2B380F31F956}"/>
          </ac:inkMkLst>
        </pc:inkChg>
        <pc:inkChg chg="add mod modStrokes">
          <ac:chgData name="Andrej Bogdanov" userId="51811781_tp_dropbox" providerId="OAuth2" clId="{41052E45-3DAC-B041-B0DC-B2CDEBDB9ACB}" dt="2020-04-17T23:52:59.626" v="135"/>
          <ac:inkMkLst>
            <pc:docMk/>
            <pc:sldMk cId="1673016085" sldId="265"/>
            <ac:inkMk id="4" creationId="{4FBC3108-D2C4-8E4F-8932-8F43335078F9}"/>
          </ac:inkMkLst>
        </pc:inkChg>
        <pc:inkChg chg="del">
          <ac:chgData name="Andrej Bogdanov" userId="51811781_tp_dropbox" providerId="OAuth2" clId="{41052E45-3DAC-B041-B0DC-B2CDEBDB9ACB}" dt="2020-04-17T23:52:46.507" v="132"/>
          <ac:inkMkLst>
            <pc:docMk/>
            <pc:sldMk cId="1673016085" sldId="265"/>
            <ac:inkMk id="5" creationId="{86A0EF84-9B98-5340-9879-F341531F9C1A}"/>
          </ac:inkMkLst>
        </pc:inkChg>
        <pc:inkChg chg="add">
          <ac:chgData name="Andrej Bogdanov" userId="51811781_tp_dropbox" providerId="OAuth2" clId="{41052E45-3DAC-B041-B0DC-B2CDEBDB9ACB}" dt="2020-04-20T01:18:32.889" v="139" actId="7634"/>
          <ac:inkMkLst>
            <pc:docMk/>
            <pc:sldMk cId="1673016085" sldId="265"/>
            <ac:inkMk id="5" creationId="{E85872D4-8A71-8241-83A8-12113F94117F}"/>
          </ac:inkMkLst>
        </pc:inkChg>
        <pc:inkChg chg="add mod modStrokes">
          <ac:chgData name="Andrej Bogdanov" userId="51811781_tp_dropbox" providerId="OAuth2" clId="{41052E45-3DAC-B041-B0DC-B2CDEBDB9ACB}" dt="2020-04-20T01:18:22.756" v="138"/>
          <ac:inkMkLst>
            <pc:docMk/>
            <pc:sldMk cId="1673016085" sldId="265"/>
            <ac:inkMk id="6" creationId="{BBF85252-1B53-394A-9373-6238B8026E42}"/>
          </ac:inkMkLst>
        </pc:inkChg>
      </pc:sldChg>
      <pc:sldChg chg="addSp delSp modSp">
        <pc:chgData name="Andrej Bogdanov" userId="51811781_tp_dropbox" providerId="OAuth2" clId="{41052E45-3DAC-B041-B0DC-B2CDEBDB9ACB}" dt="2020-04-15T04:50:51.592" v="130" actId="7634"/>
        <pc:sldMkLst>
          <pc:docMk/>
          <pc:sldMk cId="2703338071" sldId="266"/>
        </pc:sldMkLst>
        <pc:spChg chg="mod">
          <ac:chgData name="Andrej Bogdanov" userId="51811781_tp_dropbox" providerId="OAuth2" clId="{41052E45-3DAC-B041-B0DC-B2CDEBDB9ACB}" dt="2020-04-15T03:52:37.729" v="85" actId="1076"/>
          <ac:spMkLst>
            <pc:docMk/>
            <pc:sldMk cId="2703338071" sldId="266"/>
            <ac:spMk id="6" creationId="{AEB51875-5BAE-DC48-9153-09FB9297FE6C}"/>
          </ac:spMkLst>
        </pc:spChg>
        <pc:inkChg chg="add">
          <ac:chgData name="Andrej Bogdanov" userId="51811781_tp_dropbox" providerId="OAuth2" clId="{41052E45-3DAC-B041-B0DC-B2CDEBDB9ACB}" dt="2020-04-15T04:50:51.592" v="130" actId="7634"/>
          <ac:inkMkLst>
            <pc:docMk/>
            <pc:sldMk cId="2703338071" sldId="266"/>
            <ac:inkMk id="8" creationId="{8E10B81A-4E63-B649-998D-638E5009B434}"/>
          </ac:inkMkLst>
        </pc:inkChg>
        <pc:inkChg chg="add del mod modStrokes">
          <ac:chgData name="Andrej Bogdanov" userId="51811781_tp_dropbox" providerId="OAuth2" clId="{41052E45-3DAC-B041-B0DC-B2CDEBDB9ACB}" dt="2020-04-15T03:51:43.447" v="83"/>
          <ac:inkMkLst>
            <pc:docMk/>
            <pc:sldMk cId="2703338071" sldId="266"/>
            <ac:inkMk id="8" creationId="{ABC765AB-7638-7342-9719-7B2212D8F720}"/>
          </ac:inkMkLst>
        </pc:inkChg>
      </pc:sldChg>
      <pc:sldChg chg="addSp modSp">
        <pc:chgData name="Andrej Bogdanov" userId="51811781_tp_dropbox" providerId="OAuth2" clId="{41052E45-3DAC-B041-B0DC-B2CDEBDB9ACB}" dt="2020-04-15T03:51:29.716" v="77" actId="7634"/>
        <pc:sldMkLst>
          <pc:docMk/>
          <pc:sldMk cId="2861798232" sldId="267"/>
        </pc:sldMkLst>
        <pc:inkChg chg="add mod modStrokes">
          <ac:chgData name="Andrej Bogdanov" userId="51811781_tp_dropbox" providerId="OAuth2" clId="{41052E45-3DAC-B041-B0DC-B2CDEBDB9ACB}" dt="2020-04-15T03:45:32.459" v="71"/>
          <ac:inkMkLst>
            <pc:docMk/>
            <pc:sldMk cId="2861798232" sldId="267"/>
            <ac:inkMk id="3" creationId="{5C472771-D7AF-BD4E-B536-806F41BE6AB9}"/>
          </ac:inkMkLst>
        </pc:inkChg>
        <pc:inkChg chg="add mod modStrokes">
          <ac:chgData name="Andrej Bogdanov" userId="51811781_tp_dropbox" providerId="OAuth2" clId="{41052E45-3DAC-B041-B0DC-B2CDEBDB9ACB}" dt="2020-04-15T03:45:32.464" v="72"/>
          <ac:inkMkLst>
            <pc:docMk/>
            <pc:sldMk cId="2861798232" sldId="267"/>
            <ac:inkMk id="4" creationId="{88D53CA0-BBEF-D140-B688-F09654B95A9C}"/>
          </ac:inkMkLst>
        </pc:inkChg>
        <pc:inkChg chg="add mod modStrokes">
          <ac:chgData name="Andrej Bogdanov" userId="51811781_tp_dropbox" providerId="OAuth2" clId="{41052E45-3DAC-B041-B0DC-B2CDEBDB9ACB}" dt="2020-04-15T03:45:41.995" v="73"/>
          <ac:inkMkLst>
            <pc:docMk/>
            <pc:sldMk cId="2861798232" sldId="267"/>
            <ac:inkMk id="5" creationId="{442E01E4-6431-D644-8328-075EB81A57A7}"/>
          </ac:inkMkLst>
        </pc:inkChg>
        <pc:inkChg chg="add mod">
          <ac:chgData name="Andrej Bogdanov" userId="51811781_tp_dropbox" providerId="OAuth2" clId="{41052E45-3DAC-B041-B0DC-B2CDEBDB9ACB}" dt="2020-04-15T03:50:50.092" v="76" actId="1076"/>
          <ac:inkMkLst>
            <pc:docMk/>
            <pc:sldMk cId="2861798232" sldId="267"/>
            <ac:inkMk id="6" creationId="{D656808D-7AD5-9A4E-B4FE-4C6E154E411F}"/>
          </ac:inkMkLst>
        </pc:inkChg>
        <pc:inkChg chg="add">
          <ac:chgData name="Andrej Bogdanov" userId="51811781_tp_dropbox" providerId="OAuth2" clId="{41052E45-3DAC-B041-B0DC-B2CDEBDB9ACB}" dt="2020-04-15T03:51:29.716" v="77" actId="7634"/>
          <ac:inkMkLst>
            <pc:docMk/>
            <pc:sldMk cId="2861798232" sldId="267"/>
            <ac:inkMk id="7" creationId="{DFFEE8E8-ADC7-C642-BF8D-75CE80C7A9C1}"/>
          </ac:inkMkLst>
        </pc:inkChg>
      </pc:sldChg>
      <pc:sldChg chg="addSp delSp modSp">
        <pc:chgData name="Andrej Bogdanov" userId="51811781_tp_dropbox" providerId="OAuth2" clId="{41052E45-3DAC-B041-B0DC-B2CDEBDB9ACB}" dt="2020-05-10T01:07:34.975" v="312" actId="7634"/>
        <pc:sldMkLst>
          <pc:docMk/>
          <pc:sldMk cId="1889963386" sldId="268"/>
        </pc:sldMkLst>
        <pc:spChg chg="mod">
          <ac:chgData name="Andrej Bogdanov" userId="51811781_tp_dropbox" providerId="OAuth2" clId="{41052E45-3DAC-B041-B0DC-B2CDEBDB9ACB}" dt="2020-04-15T04:04:19.260" v="112" actId="20577"/>
          <ac:spMkLst>
            <pc:docMk/>
            <pc:sldMk cId="1889963386" sldId="268"/>
            <ac:spMk id="3" creationId="{423420DD-EE3B-5541-8727-65DC3D96EABF}"/>
          </ac:spMkLst>
        </pc:spChg>
        <pc:inkChg chg="add mod modStrokes">
          <ac:chgData name="Andrej Bogdanov" userId="51811781_tp_dropbox" providerId="OAuth2" clId="{41052E45-3DAC-B041-B0DC-B2CDEBDB9ACB}" dt="2020-04-15T03:53:37.810" v="89"/>
          <ac:inkMkLst>
            <pc:docMk/>
            <pc:sldMk cId="1889963386" sldId="268"/>
            <ac:inkMk id="2" creationId="{8ADB625C-1FC9-4D49-BEFC-98AD5FE15C2C}"/>
          </ac:inkMkLst>
        </pc:inkChg>
        <pc:inkChg chg="add mod modStrokes">
          <ac:chgData name="Andrej Bogdanov" userId="51811781_tp_dropbox" providerId="OAuth2" clId="{41052E45-3DAC-B041-B0DC-B2CDEBDB9ACB}" dt="2020-04-20T01:18:00.626" v="137"/>
          <ac:inkMkLst>
            <pc:docMk/>
            <pc:sldMk cId="1889963386" sldId="268"/>
            <ac:inkMk id="4" creationId="{299AC491-8E20-F243-9C42-A945476D4568}"/>
          </ac:inkMkLst>
        </pc:inkChg>
        <pc:inkChg chg="add del">
          <ac:chgData name="Andrej Bogdanov" userId="51811781_tp_dropbox" providerId="OAuth2" clId="{41052E45-3DAC-B041-B0DC-B2CDEBDB9ACB}" dt="2020-04-15T03:53:37.801" v="88"/>
          <ac:inkMkLst>
            <pc:docMk/>
            <pc:sldMk cId="1889963386" sldId="268"/>
            <ac:inkMk id="4" creationId="{DFEF3B65-F0E3-2D43-AEDF-78F847D3B463}"/>
          </ac:inkMkLst>
        </pc:inkChg>
        <pc:inkChg chg="add mod modStrokes">
          <ac:chgData name="Andrej Bogdanov" userId="51811781_tp_dropbox" providerId="OAuth2" clId="{41052E45-3DAC-B041-B0DC-B2CDEBDB9ACB}" dt="2020-05-10T01:07:23.875" v="311"/>
          <ac:inkMkLst>
            <pc:docMk/>
            <pc:sldMk cId="1889963386" sldId="268"/>
            <ac:inkMk id="5" creationId="{A9D714FD-066C-1E45-B329-62A865EA3B12}"/>
          </ac:inkMkLst>
        </pc:inkChg>
        <pc:inkChg chg="add">
          <ac:chgData name="Andrej Bogdanov" userId="51811781_tp_dropbox" providerId="OAuth2" clId="{41052E45-3DAC-B041-B0DC-B2CDEBDB9ACB}" dt="2020-04-15T04:05:19.985" v="117" actId="7634"/>
          <ac:inkMkLst>
            <pc:docMk/>
            <pc:sldMk cId="1889963386" sldId="268"/>
            <ac:inkMk id="6" creationId="{5EBC452E-BB08-5846-A488-274AC5598B91}"/>
          </ac:inkMkLst>
        </pc:inkChg>
        <pc:inkChg chg="add">
          <ac:chgData name="Andrej Bogdanov" userId="51811781_tp_dropbox" providerId="OAuth2" clId="{41052E45-3DAC-B041-B0DC-B2CDEBDB9ACB}" dt="2020-05-10T01:07:34.975" v="312" actId="7634"/>
          <ac:inkMkLst>
            <pc:docMk/>
            <pc:sldMk cId="1889963386" sldId="268"/>
            <ac:inkMk id="7" creationId="{CC87AB40-EE0C-5244-8F41-DBA3C4BC3EF7}"/>
          </ac:inkMkLst>
        </pc:inkChg>
      </pc:sldChg>
      <pc:sldChg chg="addSp delSp modSp">
        <pc:chgData name="Andrej Bogdanov" userId="51811781_tp_dropbox" providerId="OAuth2" clId="{41052E45-3DAC-B041-B0DC-B2CDEBDB9ACB}" dt="2020-04-15T04:06:11.431" v="125" actId="7634"/>
        <pc:sldMkLst>
          <pc:docMk/>
          <pc:sldMk cId="2367920729" sldId="269"/>
        </pc:sldMkLst>
        <pc:inkChg chg="add del mod modStrokes">
          <ac:chgData name="Andrej Bogdanov" userId="51811781_tp_dropbox" providerId="OAuth2" clId="{41052E45-3DAC-B041-B0DC-B2CDEBDB9ACB}" dt="2020-04-15T03:57:36.557" v="94"/>
          <ac:inkMkLst>
            <pc:docMk/>
            <pc:sldMk cId="2367920729" sldId="269"/>
            <ac:inkMk id="4" creationId="{4B1C0222-5084-4648-A489-FF604C9DDC02}"/>
          </ac:inkMkLst>
        </pc:inkChg>
        <pc:inkChg chg="add del mod modStrokes">
          <ac:chgData name="Andrej Bogdanov" userId="51811781_tp_dropbox" providerId="OAuth2" clId="{41052E45-3DAC-B041-B0DC-B2CDEBDB9ACB}" dt="2020-04-15T04:01:07.968" v="103"/>
          <ac:inkMkLst>
            <pc:docMk/>
            <pc:sldMk cId="2367920729" sldId="269"/>
            <ac:inkMk id="6" creationId="{9348D23E-7BFB-564C-871E-76E5002A2D74}"/>
          </ac:inkMkLst>
        </pc:inkChg>
        <pc:inkChg chg="add">
          <ac:chgData name="Andrej Bogdanov" userId="51811781_tp_dropbox" providerId="OAuth2" clId="{41052E45-3DAC-B041-B0DC-B2CDEBDB9ACB}" dt="2020-04-15T04:01:04.539" v="102" actId="7634"/>
          <ac:inkMkLst>
            <pc:docMk/>
            <pc:sldMk cId="2367920729" sldId="269"/>
            <ac:inkMk id="10" creationId="{29361666-767E-8646-A7BB-3248B9EF041A}"/>
          </ac:inkMkLst>
        </pc:inkChg>
        <pc:inkChg chg="add mod modStrokes">
          <ac:chgData name="Andrej Bogdanov" userId="51811781_tp_dropbox" providerId="OAuth2" clId="{41052E45-3DAC-B041-B0DC-B2CDEBDB9ACB}" dt="2020-04-15T04:05:44.304" v="124"/>
          <ac:inkMkLst>
            <pc:docMk/>
            <pc:sldMk cId="2367920729" sldId="269"/>
            <ac:inkMk id="11" creationId="{D6E80B83-9284-B843-84F2-51BC4917061B}"/>
          </ac:inkMkLst>
        </pc:inkChg>
        <pc:inkChg chg="add">
          <ac:chgData name="Andrej Bogdanov" userId="51811781_tp_dropbox" providerId="OAuth2" clId="{41052E45-3DAC-B041-B0DC-B2CDEBDB9ACB}" dt="2020-04-15T04:06:11.431" v="125" actId="7634"/>
          <ac:inkMkLst>
            <pc:docMk/>
            <pc:sldMk cId="2367920729" sldId="269"/>
            <ac:inkMk id="12" creationId="{01BE388B-19AB-6D4F-B21B-671F40F1DA3B}"/>
          </ac:inkMkLst>
        </pc:inkChg>
      </pc:sldChg>
      <pc:sldChg chg="addSp delSp modSp ord">
        <pc:chgData name="Andrej Bogdanov" userId="51811781_tp_dropbox" providerId="OAuth2" clId="{41052E45-3DAC-B041-B0DC-B2CDEBDB9ACB}" dt="2020-04-15T04:05:34.479" v="121" actId="7634"/>
        <pc:sldMkLst>
          <pc:docMk/>
          <pc:sldMk cId="115814539" sldId="270"/>
        </pc:sldMkLst>
        <pc:inkChg chg="add del mod modStrokes">
          <ac:chgData name="Andrej Bogdanov" userId="51811781_tp_dropbox" providerId="OAuth2" clId="{41052E45-3DAC-B041-B0DC-B2CDEBDB9ACB}" dt="2020-04-15T03:58:36.329" v="99"/>
          <ac:inkMkLst>
            <pc:docMk/>
            <pc:sldMk cId="115814539" sldId="270"/>
            <ac:inkMk id="6" creationId="{4BE42E34-010E-CB48-86A8-15DB028D4731}"/>
          </ac:inkMkLst>
        </pc:inkChg>
        <pc:inkChg chg="add mod modStrokes">
          <ac:chgData name="Andrej Bogdanov" userId="51811781_tp_dropbox" providerId="OAuth2" clId="{41052E45-3DAC-B041-B0DC-B2CDEBDB9ACB}" dt="2020-04-15T04:05:27.312" v="120"/>
          <ac:inkMkLst>
            <pc:docMk/>
            <pc:sldMk cId="115814539" sldId="270"/>
            <ac:inkMk id="7" creationId="{7A7D9817-773C-B043-889E-A76737124CF2}"/>
          </ac:inkMkLst>
        </pc:inkChg>
        <pc:inkChg chg="add">
          <ac:chgData name="Andrej Bogdanov" userId="51811781_tp_dropbox" providerId="OAuth2" clId="{41052E45-3DAC-B041-B0DC-B2CDEBDB9ACB}" dt="2020-04-15T04:05:34.479" v="121" actId="7634"/>
          <ac:inkMkLst>
            <pc:docMk/>
            <pc:sldMk cId="115814539" sldId="270"/>
            <ac:inkMk id="8" creationId="{9BB3381A-168F-5242-BDC6-AF7DC48EFFA5}"/>
          </ac:inkMkLst>
        </pc:inkChg>
      </pc:sldChg>
      <pc:sldChg chg="addSp delSp modSp">
        <pc:chgData name="Andrej Bogdanov" userId="51811781_tp_dropbox" providerId="OAuth2" clId="{41052E45-3DAC-B041-B0DC-B2CDEBDB9ACB}" dt="2020-04-15T04:07:27.352" v="127"/>
        <pc:sldMkLst>
          <pc:docMk/>
          <pc:sldMk cId="3911810824" sldId="271"/>
        </pc:sldMkLst>
        <pc:inkChg chg="add del mod modStrokes">
          <ac:chgData name="Andrej Bogdanov" userId="51811781_tp_dropbox" providerId="OAuth2" clId="{41052E45-3DAC-B041-B0DC-B2CDEBDB9ACB}" dt="2020-04-15T04:03:47.011" v="110"/>
          <ac:inkMkLst>
            <pc:docMk/>
            <pc:sldMk cId="3911810824" sldId="271"/>
            <ac:inkMk id="2" creationId="{5F74E2EE-C724-A84F-849E-AA55D7B9DA66}"/>
          </ac:inkMkLst>
        </pc:inkChg>
        <pc:inkChg chg="add mod modStrokes">
          <ac:chgData name="Andrej Bogdanov" userId="51811781_tp_dropbox" providerId="OAuth2" clId="{41052E45-3DAC-B041-B0DC-B2CDEBDB9ACB}" dt="2020-04-15T04:07:27.352" v="127"/>
          <ac:inkMkLst>
            <pc:docMk/>
            <pc:sldMk cId="3911810824" sldId="271"/>
            <ac:inkMk id="4" creationId="{165A57D8-CAF6-2842-A31A-C2416369A0DA}"/>
          </ac:inkMkLst>
        </pc:inkChg>
      </pc:sldChg>
      <pc:sldChg chg="addSp">
        <pc:chgData name="Andrej Bogdanov" userId="51811781_tp_dropbox" providerId="OAuth2" clId="{41052E45-3DAC-B041-B0DC-B2CDEBDB9ACB}" dt="2020-04-20T02:01:32.873" v="144" actId="7634"/>
        <pc:sldMkLst>
          <pc:docMk/>
          <pc:sldMk cId="857692231" sldId="272"/>
        </pc:sldMkLst>
        <pc:inkChg chg="add">
          <ac:chgData name="Andrej Bogdanov" userId="51811781_tp_dropbox" providerId="OAuth2" clId="{41052E45-3DAC-B041-B0DC-B2CDEBDB9ACB}" dt="2020-04-20T02:01:32.873" v="144" actId="7634"/>
          <ac:inkMkLst>
            <pc:docMk/>
            <pc:sldMk cId="857692231" sldId="272"/>
            <ac:inkMk id="5" creationId="{33EE5B69-02C6-5243-B955-88642E978C1E}"/>
          </ac:inkMkLst>
        </pc:inkChg>
      </pc:sldChg>
      <pc:sldChg chg="addSp modSp">
        <pc:chgData name="Andrej Bogdanov" userId="51811781_tp_dropbox" providerId="OAuth2" clId="{41052E45-3DAC-B041-B0DC-B2CDEBDB9ACB}" dt="2020-04-20T02:25:17.763" v="162" actId="7634"/>
        <pc:sldMkLst>
          <pc:docMk/>
          <pc:sldMk cId="2561039472" sldId="274"/>
        </pc:sldMkLst>
        <pc:spChg chg="mod">
          <ac:chgData name="Andrej Bogdanov" userId="51811781_tp_dropbox" providerId="OAuth2" clId="{41052E45-3DAC-B041-B0DC-B2CDEBDB9ACB}" dt="2020-04-20T01:27:46.670" v="141" actId="20577"/>
          <ac:spMkLst>
            <pc:docMk/>
            <pc:sldMk cId="2561039472" sldId="274"/>
            <ac:spMk id="10" creationId="{1A210577-D721-C246-98C1-93E88C03D879}"/>
          </ac:spMkLst>
        </pc:spChg>
        <pc:spChg chg="mod">
          <ac:chgData name="Andrej Bogdanov" userId="51811781_tp_dropbox" providerId="OAuth2" clId="{41052E45-3DAC-B041-B0DC-B2CDEBDB9ACB}" dt="2020-04-20T01:27:54.604" v="143" actId="20577"/>
          <ac:spMkLst>
            <pc:docMk/>
            <pc:sldMk cId="2561039472" sldId="274"/>
            <ac:spMk id="11" creationId="{CDE566D5-534A-9F43-88F4-6C6D87F91B4B}"/>
          </ac:spMkLst>
        </pc:spChg>
        <pc:inkChg chg="add mod modStrokes">
          <ac:chgData name="Andrej Bogdanov" userId="51811781_tp_dropbox" providerId="OAuth2" clId="{41052E45-3DAC-B041-B0DC-B2CDEBDB9ACB}" dt="2020-04-20T02:24:22.841" v="161" actId="1076"/>
          <ac:inkMkLst>
            <pc:docMk/>
            <pc:sldMk cId="2561039472" sldId="274"/>
            <ac:inkMk id="5" creationId="{B7B167C6-ABF5-C642-9A20-ACE7FCD25A2C}"/>
          </ac:inkMkLst>
        </pc:inkChg>
        <pc:inkChg chg="add">
          <ac:chgData name="Andrej Bogdanov" userId="51811781_tp_dropbox" providerId="OAuth2" clId="{41052E45-3DAC-B041-B0DC-B2CDEBDB9ACB}" dt="2020-04-20T02:23:47.400" v="157" actId="7634"/>
          <ac:inkMkLst>
            <pc:docMk/>
            <pc:sldMk cId="2561039472" sldId="274"/>
            <ac:inkMk id="12" creationId="{FD8069E6-7B02-3145-8004-1A33379BC0BE}"/>
          </ac:inkMkLst>
        </pc:inkChg>
        <pc:inkChg chg="add">
          <ac:chgData name="Andrej Bogdanov" userId="51811781_tp_dropbox" providerId="OAuth2" clId="{41052E45-3DAC-B041-B0DC-B2CDEBDB9ACB}" dt="2020-04-20T02:25:17.763" v="162" actId="7634"/>
          <ac:inkMkLst>
            <pc:docMk/>
            <pc:sldMk cId="2561039472" sldId="274"/>
            <ac:inkMk id="13" creationId="{D75C364D-69C1-474B-8484-E494D74FF5E4}"/>
          </ac:inkMkLst>
        </pc:inkChg>
      </pc:sldChg>
      <pc:sldChg chg="del">
        <pc:chgData name="Andrej Bogdanov" userId="51811781_tp_dropbox" providerId="OAuth2" clId="{41052E45-3DAC-B041-B0DC-B2CDEBDB9ACB}" dt="2020-04-15T04:07:38.073" v="128" actId="2696"/>
        <pc:sldMkLst>
          <pc:docMk/>
          <pc:sldMk cId="451442098" sldId="275"/>
        </pc:sldMkLst>
      </pc:sldChg>
      <pc:sldChg chg="del">
        <pc:chgData name="Andrej Bogdanov" userId="51811781_tp_dropbox" providerId="OAuth2" clId="{41052E45-3DAC-B041-B0DC-B2CDEBDB9ACB}" dt="2020-04-15T04:07:40.606" v="129" actId="2696"/>
        <pc:sldMkLst>
          <pc:docMk/>
          <pc:sldMk cId="2515272520" sldId="276"/>
        </pc:sldMkLst>
      </pc:sldChg>
      <pc:sldChg chg="addSp delSp">
        <pc:chgData name="Andrej Bogdanov" userId="51811781_tp_dropbox" providerId="OAuth2" clId="{41052E45-3DAC-B041-B0DC-B2CDEBDB9ACB}" dt="2020-04-20T02:25:57.392" v="164" actId="7634"/>
        <pc:sldMkLst>
          <pc:docMk/>
          <pc:sldMk cId="1239993417" sldId="277"/>
        </pc:sldMkLst>
        <pc:inkChg chg="add del">
          <ac:chgData name="Andrej Bogdanov" userId="51811781_tp_dropbox" providerId="OAuth2" clId="{41052E45-3DAC-B041-B0DC-B2CDEBDB9ACB}" dt="2020-04-20T02:25:25.513" v="163"/>
          <ac:inkMkLst>
            <pc:docMk/>
            <pc:sldMk cId="1239993417" sldId="277"/>
            <ac:inkMk id="5" creationId="{92D877F5-8772-9847-90CE-3208F8809CBC}"/>
          </ac:inkMkLst>
        </pc:inkChg>
        <pc:inkChg chg="add">
          <ac:chgData name="Andrej Bogdanov" userId="51811781_tp_dropbox" providerId="OAuth2" clId="{41052E45-3DAC-B041-B0DC-B2CDEBDB9ACB}" dt="2020-04-20T02:25:57.392" v="164" actId="7634"/>
          <ac:inkMkLst>
            <pc:docMk/>
            <pc:sldMk cId="1239993417" sldId="277"/>
            <ac:inkMk id="9" creationId="{AF401CA9-E44B-8F48-9CB1-413F37D1CCDA}"/>
          </ac:inkMkLst>
        </pc:inkChg>
      </pc:sldChg>
      <pc:sldChg chg="addSp modSp">
        <pc:chgData name="Andrej Bogdanov" userId="51811781_tp_dropbox" providerId="OAuth2" clId="{41052E45-3DAC-B041-B0DC-B2CDEBDB9ACB}" dt="2020-04-20T02:30:54.139" v="197" actId="7634"/>
        <pc:sldMkLst>
          <pc:docMk/>
          <pc:sldMk cId="2732801323" sldId="278"/>
        </pc:sldMkLst>
        <pc:spChg chg="mod">
          <ac:chgData name="Andrej Bogdanov" userId="51811781_tp_dropbox" providerId="OAuth2" clId="{41052E45-3DAC-B041-B0DC-B2CDEBDB9ACB}" dt="2020-04-20T02:21:39.974" v="154" actId="1076"/>
          <ac:spMkLst>
            <pc:docMk/>
            <pc:sldMk cId="2732801323" sldId="278"/>
            <ac:spMk id="7" creationId="{B4D69712-B69A-034C-8281-1FAC4D0A6444}"/>
          </ac:spMkLst>
        </pc:spChg>
        <pc:inkChg chg="add mod modStrokes">
          <ac:chgData name="Andrej Bogdanov" userId="51811781_tp_dropbox" providerId="OAuth2" clId="{41052E45-3DAC-B041-B0DC-B2CDEBDB9ACB}" dt="2020-04-20T02:30:28.374" v="196"/>
          <ac:inkMkLst>
            <pc:docMk/>
            <pc:sldMk cId="2732801323" sldId="278"/>
            <ac:inkMk id="8" creationId="{9EFF5F76-65C9-F241-BE18-B3C5BF4B5A0C}"/>
          </ac:inkMkLst>
        </pc:inkChg>
        <pc:inkChg chg="add">
          <ac:chgData name="Andrej Bogdanov" userId="51811781_tp_dropbox" providerId="OAuth2" clId="{41052E45-3DAC-B041-B0DC-B2CDEBDB9ACB}" dt="2020-04-20T02:30:54.139" v="197" actId="7634"/>
          <ac:inkMkLst>
            <pc:docMk/>
            <pc:sldMk cId="2732801323" sldId="278"/>
            <ac:inkMk id="9" creationId="{617BF0BA-80EB-1D46-8DAA-D9C96F47EF7C}"/>
          </ac:inkMkLst>
        </pc:inkChg>
      </pc:sldChg>
      <pc:sldChg chg="addSp">
        <pc:chgData name="Andrej Bogdanov" userId="51811781_tp_dropbox" providerId="OAuth2" clId="{41052E45-3DAC-B041-B0DC-B2CDEBDB9ACB}" dt="2020-04-20T02:01:32.873" v="144" actId="7634"/>
        <pc:sldMkLst>
          <pc:docMk/>
          <pc:sldMk cId="3817133386" sldId="279"/>
        </pc:sldMkLst>
        <pc:inkChg chg="add">
          <ac:chgData name="Andrej Bogdanov" userId="51811781_tp_dropbox" providerId="OAuth2" clId="{41052E45-3DAC-B041-B0DC-B2CDEBDB9ACB}" dt="2020-04-20T02:01:32.873" v="144" actId="7634"/>
          <ac:inkMkLst>
            <pc:docMk/>
            <pc:sldMk cId="3817133386" sldId="279"/>
            <ac:inkMk id="2" creationId="{43220655-5000-1B4C-B9E1-4A6A288F6FB7}"/>
          </ac:inkMkLst>
        </pc:inkChg>
      </pc:sldChg>
      <pc:sldChg chg="addSp delSp modSp">
        <pc:chgData name="Andrej Bogdanov" userId="51811781_tp_dropbox" providerId="OAuth2" clId="{41052E45-3DAC-B041-B0DC-B2CDEBDB9ACB}" dt="2020-05-10T01:13:01.640" v="315" actId="7634"/>
        <pc:sldMkLst>
          <pc:docMk/>
          <pc:sldMk cId="1006473147" sldId="281"/>
        </pc:sldMkLst>
        <pc:spChg chg="mod">
          <ac:chgData name="Andrej Bogdanov" userId="51811781_tp_dropbox" providerId="OAuth2" clId="{41052E45-3DAC-B041-B0DC-B2CDEBDB9ACB}" dt="2020-04-20T02:26:39.677" v="167" actId="1076"/>
          <ac:spMkLst>
            <pc:docMk/>
            <pc:sldMk cId="1006473147" sldId="281"/>
            <ac:spMk id="9" creationId="{5F4EAF38-EDD5-A54D-A778-6084F8F90BC4}"/>
          </ac:spMkLst>
        </pc:spChg>
        <pc:spChg chg="mod">
          <ac:chgData name="Andrej Bogdanov" userId="51811781_tp_dropbox" providerId="OAuth2" clId="{41052E45-3DAC-B041-B0DC-B2CDEBDB9ACB}" dt="2020-04-20T02:26:34.812" v="166" actId="1076"/>
          <ac:spMkLst>
            <pc:docMk/>
            <pc:sldMk cId="1006473147" sldId="281"/>
            <ac:spMk id="10" creationId="{D84889AB-0C7B-ED4E-AA9E-A4F5AAD16745}"/>
          </ac:spMkLst>
        </pc:spChg>
        <pc:inkChg chg="add mod modStrokes">
          <ac:chgData name="Andrej Bogdanov" userId="51811781_tp_dropbox" providerId="OAuth2" clId="{41052E45-3DAC-B041-B0DC-B2CDEBDB9ACB}" dt="2020-05-10T01:12:32.042" v="313"/>
          <ac:inkMkLst>
            <pc:docMk/>
            <pc:sldMk cId="1006473147" sldId="281"/>
            <ac:inkMk id="6" creationId="{A6305A09-BAED-A540-8B1F-DA928545E545}"/>
          </ac:inkMkLst>
        </pc:inkChg>
        <pc:inkChg chg="add del">
          <ac:chgData name="Andrej Bogdanov" userId="51811781_tp_dropbox" providerId="OAuth2" clId="{41052E45-3DAC-B041-B0DC-B2CDEBDB9ACB}" dt="2020-05-10T01:12:32.046" v="314"/>
          <ac:inkMkLst>
            <pc:docMk/>
            <pc:sldMk cId="1006473147" sldId="281"/>
            <ac:inkMk id="7" creationId="{77762ED7-30AD-864C-B3EA-AC97BB4D539C}"/>
          </ac:inkMkLst>
        </pc:inkChg>
        <pc:inkChg chg="add">
          <ac:chgData name="Andrej Bogdanov" userId="51811781_tp_dropbox" providerId="OAuth2" clId="{41052E45-3DAC-B041-B0DC-B2CDEBDB9ACB}" dt="2020-04-20T02:29:33.432" v="189" actId="7634"/>
          <ac:inkMkLst>
            <pc:docMk/>
            <pc:sldMk cId="1006473147" sldId="281"/>
            <ac:inkMk id="8" creationId="{CB07F26C-7666-8840-8B91-F2660FE2F897}"/>
          </ac:inkMkLst>
        </pc:inkChg>
        <pc:inkChg chg="add">
          <ac:chgData name="Andrej Bogdanov" userId="51811781_tp_dropbox" providerId="OAuth2" clId="{41052E45-3DAC-B041-B0DC-B2CDEBDB9ACB}" dt="2020-05-10T01:13:01.640" v="315" actId="7634"/>
          <ac:inkMkLst>
            <pc:docMk/>
            <pc:sldMk cId="1006473147" sldId="281"/>
            <ac:inkMk id="11" creationId="{FEDE7556-C160-2D44-9BD7-7FDF798C0C84}"/>
          </ac:inkMkLst>
        </pc:inkChg>
      </pc:sldChg>
      <pc:sldChg chg="addSp delSp modSp">
        <pc:chgData name="Andrej Bogdanov" userId="51811781_tp_dropbox" providerId="OAuth2" clId="{41052E45-3DAC-B041-B0DC-B2CDEBDB9ACB}" dt="2020-04-20T02:34:57.546" v="207" actId="7634"/>
        <pc:sldMkLst>
          <pc:docMk/>
          <pc:sldMk cId="2632464731" sldId="282"/>
        </pc:sldMkLst>
        <pc:inkChg chg="add del mod modStrokes">
          <ac:chgData name="Andrej Bogdanov" userId="51811781_tp_dropbox" providerId="OAuth2" clId="{41052E45-3DAC-B041-B0DC-B2CDEBDB9ACB}" dt="2020-04-20T02:31:03.567" v="198"/>
          <ac:inkMkLst>
            <pc:docMk/>
            <pc:sldMk cId="2632464731" sldId="282"/>
            <ac:inkMk id="6" creationId="{E905926B-71C5-F348-8F2A-8E690823C594}"/>
          </ac:inkMkLst>
        </pc:inkChg>
        <pc:inkChg chg="add mod modStrokes">
          <ac:chgData name="Andrej Bogdanov" userId="51811781_tp_dropbox" providerId="OAuth2" clId="{41052E45-3DAC-B041-B0DC-B2CDEBDB9ACB}" dt="2020-04-20T02:34:19.356" v="206"/>
          <ac:inkMkLst>
            <pc:docMk/>
            <pc:sldMk cId="2632464731" sldId="282"/>
            <ac:inkMk id="7" creationId="{7E89D870-E876-C142-9BAE-EC924361E38B}"/>
          </ac:inkMkLst>
        </pc:inkChg>
        <pc:inkChg chg="add">
          <ac:chgData name="Andrej Bogdanov" userId="51811781_tp_dropbox" providerId="OAuth2" clId="{41052E45-3DAC-B041-B0DC-B2CDEBDB9ACB}" dt="2020-04-20T02:34:57.546" v="207" actId="7634"/>
          <ac:inkMkLst>
            <pc:docMk/>
            <pc:sldMk cId="2632464731" sldId="282"/>
            <ac:inkMk id="8" creationId="{DEEFC079-86B1-A746-A0FE-34FC49C6687A}"/>
          </ac:inkMkLst>
        </pc:inkChg>
      </pc:sldChg>
      <pc:sldChg chg="addSp modSp">
        <pc:chgData name="Andrej Bogdanov" userId="51811781_tp_dropbox" providerId="OAuth2" clId="{41052E45-3DAC-B041-B0DC-B2CDEBDB9ACB}" dt="2020-04-20T02:35:45.758" v="211" actId="7634"/>
        <pc:sldMkLst>
          <pc:docMk/>
          <pc:sldMk cId="2097432329" sldId="283"/>
        </pc:sldMkLst>
        <pc:inkChg chg="add mod modStrokes">
          <ac:chgData name="Andrej Bogdanov" userId="51811781_tp_dropbox" providerId="OAuth2" clId="{41052E45-3DAC-B041-B0DC-B2CDEBDB9ACB}" dt="2020-04-20T02:35:38.590" v="210"/>
          <ac:inkMkLst>
            <pc:docMk/>
            <pc:sldMk cId="2097432329" sldId="283"/>
            <ac:inkMk id="2" creationId="{0698A415-2FC0-314B-807B-6FA9AEAEC2F5}"/>
          </ac:inkMkLst>
        </pc:inkChg>
        <pc:inkChg chg="add">
          <ac:chgData name="Andrej Bogdanov" userId="51811781_tp_dropbox" providerId="OAuth2" clId="{41052E45-3DAC-B041-B0DC-B2CDEBDB9ACB}" dt="2020-04-20T02:35:33.092" v="209" actId="7634"/>
          <ac:inkMkLst>
            <pc:docMk/>
            <pc:sldMk cId="2097432329" sldId="283"/>
            <ac:inkMk id="3" creationId="{C728DA04-79F2-9C44-8A47-A7D3EB42EA7C}"/>
          </ac:inkMkLst>
        </pc:inkChg>
        <pc:inkChg chg="add">
          <ac:chgData name="Andrej Bogdanov" userId="51811781_tp_dropbox" providerId="OAuth2" clId="{41052E45-3DAC-B041-B0DC-B2CDEBDB9ACB}" dt="2020-04-20T02:35:45.758" v="211" actId="7634"/>
          <ac:inkMkLst>
            <pc:docMk/>
            <pc:sldMk cId="2097432329" sldId="283"/>
            <ac:inkMk id="4" creationId="{B02C2489-E96C-5841-ABC1-E650A30E8BE4}"/>
          </ac:inkMkLst>
        </pc:inkChg>
      </pc:sldChg>
      <pc:sldChg chg="addSp modSp">
        <pc:chgData name="Andrej Bogdanov" userId="51811781_tp_dropbox" providerId="OAuth2" clId="{41052E45-3DAC-B041-B0DC-B2CDEBDB9ACB}" dt="2020-04-20T02:43:13.342" v="237" actId="7634"/>
        <pc:sldMkLst>
          <pc:docMk/>
          <pc:sldMk cId="17673665" sldId="284"/>
        </pc:sldMkLst>
        <pc:inkChg chg="add mod modStrokes">
          <ac:chgData name="Andrej Bogdanov" userId="51811781_tp_dropbox" providerId="OAuth2" clId="{41052E45-3DAC-B041-B0DC-B2CDEBDB9ACB}" dt="2020-04-20T02:37:40.632" v="223" actId="1076"/>
          <ac:inkMkLst>
            <pc:docMk/>
            <pc:sldMk cId="17673665" sldId="284"/>
            <ac:inkMk id="2" creationId="{7DD16E58-43E2-A547-9CF0-0EDBC991FAD1}"/>
          </ac:inkMkLst>
        </pc:inkChg>
        <pc:inkChg chg="add">
          <ac:chgData name="Andrej Bogdanov" userId="51811781_tp_dropbox" providerId="OAuth2" clId="{41052E45-3DAC-B041-B0DC-B2CDEBDB9ACB}" dt="2020-04-20T02:36:33.694" v="214" actId="7634"/>
          <ac:inkMkLst>
            <pc:docMk/>
            <pc:sldMk cId="17673665" sldId="284"/>
            <ac:inkMk id="6" creationId="{A0160DB7-F7D6-C74F-A42F-C98EDBED6873}"/>
          </ac:inkMkLst>
        </pc:inkChg>
        <pc:inkChg chg="add">
          <ac:chgData name="Andrej Bogdanov" userId="51811781_tp_dropbox" providerId="OAuth2" clId="{41052E45-3DAC-B041-B0DC-B2CDEBDB9ACB}" dt="2020-04-20T02:37:01.068" v="217" actId="7634"/>
          <ac:inkMkLst>
            <pc:docMk/>
            <pc:sldMk cId="17673665" sldId="284"/>
            <ac:inkMk id="7" creationId="{55FD46A5-8DD2-AF45-B81C-1DE2361A9E88}"/>
          </ac:inkMkLst>
        </pc:inkChg>
        <pc:inkChg chg="add mod modStrokes">
          <ac:chgData name="Andrej Bogdanov" userId="51811781_tp_dropbox" providerId="OAuth2" clId="{41052E45-3DAC-B041-B0DC-B2CDEBDB9ACB}" dt="2020-04-20T02:43:07.219" v="236"/>
          <ac:inkMkLst>
            <pc:docMk/>
            <pc:sldMk cId="17673665" sldId="284"/>
            <ac:inkMk id="8" creationId="{2565134F-1A6A-2643-B5F2-2FBD95823007}"/>
          </ac:inkMkLst>
        </pc:inkChg>
        <pc:inkChg chg="add">
          <ac:chgData name="Andrej Bogdanov" userId="51811781_tp_dropbox" providerId="OAuth2" clId="{41052E45-3DAC-B041-B0DC-B2CDEBDB9ACB}" dt="2020-04-20T02:43:13.342" v="237" actId="7634"/>
          <ac:inkMkLst>
            <pc:docMk/>
            <pc:sldMk cId="17673665" sldId="284"/>
            <ac:inkMk id="9" creationId="{8D21F96B-5035-8D41-BC63-12A1F2B66B66}"/>
          </ac:inkMkLst>
        </pc:inkChg>
      </pc:sldChg>
      <pc:sldChg chg="addSp delSp modSp">
        <pc:chgData name="Andrej Bogdanov" userId="51811781_tp_dropbox" providerId="OAuth2" clId="{41052E45-3DAC-B041-B0DC-B2CDEBDB9ACB}" dt="2020-04-22T02:00:12.416" v="239" actId="7634"/>
        <pc:sldMkLst>
          <pc:docMk/>
          <pc:sldMk cId="3076498198" sldId="285"/>
        </pc:sldMkLst>
        <pc:inkChg chg="add">
          <ac:chgData name="Andrej Bogdanov" userId="51811781_tp_dropbox" providerId="OAuth2" clId="{41052E45-3DAC-B041-B0DC-B2CDEBDB9ACB}" dt="2020-04-22T02:00:12.416" v="239" actId="7634"/>
          <ac:inkMkLst>
            <pc:docMk/>
            <pc:sldMk cId="3076498198" sldId="285"/>
            <ac:inkMk id="4" creationId="{BDB9CF2B-E151-064B-B605-0189C7F3D6AB}"/>
          </ac:inkMkLst>
        </pc:inkChg>
        <pc:inkChg chg="add del mod modStrokes">
          <ac:chgData name="Andrej Bogdanov" userId="51811781_tp_dropbox" providerId="OAuth2" clId="{41052E45-3DAC-B041-B0DC-B2CDEBDB9ACB}" dt="2020-04-20T02:41:24.509" v="234"/>
          <ac:inkMkLst>
            <pc:docMk/>
            <pc:sldMk cId="3076498198" sldId="285"/>
            <ac:inkMk id="4" creationId="{D669097C-D3FF-DC46-AE27-87A5371A21F4}"/>
          </ac:inkMkLst>
        </pc:inkChg>
        <pc:inkChg chg="add">
          <ac:chgData name="Andrej Bogdanov" userId="51811781_tp_dropbox" providerId="OAuth2" clId="{41052E45-3DAC-B041-B0DC-B2CDEBDB9ACB}" dt="2020-04-20T02:39:30.283" v="229" actId="7634"/>
          <ac:inkMkLst>
            <pc:docMk/>
            <pc:sldMk cId="3076498198" sldId="285"/>
            <ac:inkMk id="5" creationId="{24BF58A9-DE81-5A4F-AB41-A46C60E2AF90}"/>
          </ac:inkMkLst>
        </pc:inkChg>
        <pc:inkChg chg="add">
          <ac:chgData name="Andrej Bogdanov" userId="51811781_tp_dropbox" providerId="OAuth2" clId="{41052E45-3DAC-B041-B0DC-B2CDEBDB9ACB}" dt="2020-04-20T02:41:00.528" v="231" actId="7634"/>
          <ac:inkMkLst>
            <pc:docMk/>
            <pc:sldMk cId="3076498198" sldId="285"/>
            <ac:inkMk id="6" creationId="{EF81C6F7-3D44-FF46-8BAF-03292C0E6C1A}"/>
          </ac:inkMkLst>
        </pc:inkChg>
        <pc:inkChg chg="add">
          <ac:chgData name="Andrej Bogdanov" userId="51811781_tp_dropbox" providerId="OAuth2" clId="{41052E45-3DAC-B041-B0DC-B2CDEBDB9ACB}" dt="2020-04-20T02:42:32.463" v="235" actId="7634"/>
          <ac:inkMkLst>
            <pc:docMk/>
            <pc:sldMk cId="3076498198" sldId="285"/>
            <ac:inkMk id="7" creationId="{54D48F89-1035-5449-B2DF-4081E1F3ED9D}"/>
          </ac:inkMkLst>
        </pc:inkChg>
      </pc:sldChg>
      <pc:sldChg chg="addSp delSp modSp">
        <pc:chgData name="Andrej Bogdanov" userId="51811781_tp_dropbox" providerId="OAuth2" clId="{41052E45-3DAC-B041-B0DC-B2CDEBDB9ACB}" dt="2020-04-22T03:50:46.100" v="261" actId="7634"/>
        <pc:sldMkLst>
          <pc:docMk/>
          <pc:sldMk cId="2268389162" sldId="286"/>
        </pc:sldMkLst>
        <pc:inkChg chg="add mod modStrokes">
          <ac:chgData name="Andrej Bogdanov" userId="51811781_tp_dropbox" providerId="OAuth2" clId="{41052E45-3DAC-B041-B0DC-B2CDEBDB9ACB}" dt="2020-04-22T03:49:35.350" v="258"/>
          <ac:inkMkLst>
            <pc:docMk/>
            <pc:sldMk cId="2268389162" sldId="286"/>
            <ac:inkMk id="3" creationId="{D303ABEF-20D2-484B-B697-9B271D254791}"/>
          </ac:inkMkLst>
        </pc:inkChg>
        <pc:inkChg chg="add del mod modStrokes">
          <ac:chgData name="Andrej Bogdanov" userId="51811781_tp_dropbox" providerId="OAuth2" clId="{41052E45-3DAC-B041-B0DC-B2CDEBDB9ACB}" dt="2020-04-22T03:48:04.914" v="246"/>
          <ac:inkMkLst>
            <pc:docMk/>
            <pc:sldMk cId="2268389162" sldId="286"/>
            <ac:inkMk id="4" creationId="{FA29FDFE-4DD6-8B43-853F-F8FB51E20D66}"/>
          </ac:inkMkLst>
        </pc:inkChg>
        <pc:inkChg chg="add">
          <ac:chgData name="Andrej Bogdanov" userId="51811781_tp_dropbox" providerId="OAuth2" clId="{41052E45-3DAC-B041-B0DC-B2CDEBDB9ACB}" dt="2020-04-22T03:48:34.593" v="249" actId="7634"/>
          <ac:inkMkLst>
            <pc:docMk/>
            <pc:sldMk cId="2268389162" sldId="286"/>
            <ac:inkMk id="5" creationId="{586889A0-D1CA-7A45-8EBC-8D5FBB1B8379}"/>
          </ac:inkMkLst>
        </pc:inkChg>
        <pc:inkChg chg="add">
          <ac:chgData name="Andrej Bogdanov" userId="51811781_tp_dropbox" providerId="OAuth2" clId="{41052E45-3DAC-B041-B0DC-B2CDEBDB9ACB}" dt="2020-04-22T03:49:28.193" v="256" actId="7634"/>
          <ac:inkMkLst>
            <pc:docMk/>
            <pc:sldMk cId="2268389162" sldId="286"/>
            <ac:inkMk id="6" creationId="{9B63A77C-66EF-E544-892E-E59EB280C462}"/>
          </ac:inkMkLst>
        </pc:inkChg>
        <pc:inkChg chg="add mod modStrokes">
          <ac:chgData name="Andrej Bogdanov" userId="51811781_tp_dropbox" providerId="OAuth2" clId="{41052E45-3DAC-B041-B0DC-B2CDEBDB9ACB}" dt="2020-04-22T03:49:55.490" v="260"/>
          <ac:inkMkLst>
            <pc:docMk/>
            <pc:sldMk cId="2268389162" sldId="286"/>
            <ac:inkMk id="7" creationId="{3995BA56-3DAB-7A46-ACB7-B945936D19D4}"/>
          </ac:inkMkLst>
        </pc:inkChg>
        <pc:inkChg chg="add">
          <ac:chgData name="Andrej Bogdanov" userId="51811781_tp_dropbox" providerId="OAuth2" clId="{41052E45-3DAC-B041-B0DC-B2CDEBDB9ACB}" dt="2020-04-22T03:50:46.100" v="261" actId="7634"/>
          <ac:inkMkLst>
            <pc:docMk/>
            <pc:sldMk cId="2268389162" sldId="286"/>
            <ac:inkMk id="8" creationId="{D6D24AF0-05A0-814F-B660-10E28A006543}"/>
          </ac:inkMkLst>
        </pc:inkChg>
      </pc:sldChg>
      <pc:sldChg chg="addSp modSp">
        <pc:chgData name="Andrej Bogdanov" userId="51811781_tp_dropbox" providerId="OAuth2" clId="{41052E45-3DAC-B041-B0DC-B2CDEBDB9ACB}" dt="2020-05-10T01:06:01.652" v="308" actId="7634"/>
        <pc:sldMkLst>
          <pc:docMk/>
          <pc:sldMk cId="3474182209" sldId="287"/>
        </pc:sldMkLst>
        <pc:inkChg chg="add mod modStrokes">
          <ac:chgData name="Andrej Bogdanov" userId="51811781_tp_dropbox" providerId="OAuth2" clId="{41052E45-3DAC-B041-B0DC-B2CDEBDB9ACB}" dt="2020-05-10T01:02:36.015" v="294"/>
          <ac:inkMkLst>
            <pc:docMk/>
            <pc:sldMk cId="3474182209" sldId="287"/>
            <ac:inkMk id="2" creationId="{175AE2FF-530A-2C49-962D-90B49810C00F}"/>
          </ac:inkMkLst>
        </pc:inkChg>
        <pc:inkChg chg="add mod">
          <ac:chgData name="Andrej Bogdanov" userId="51811781_tp_dropbox" providerId="OAuth2" clId="{41052E45-3DAC-B041-B0DC-B2CDEBDB9ACB}" dt="2020-04-22T03:51:58.736" v="269" actId="1076"/>
          <ac:inkMkLst>
            <pc:docMk/>
            <pc:sldMk cId="3474182209" sldId="287"/>
            <ac:inkMk id="4" creationId="{F4E35624-309B-144A-9B3C-76C04057D4AE}"/>
          </ac:inkMkLst>
        </pc:inkChg>
        <pc:inkChg chg="add">
          <ac:chgData name="Andrej Bogdanov" userId="51811781_tp_dropbox" providerId="OAuth2" clId="{41052E45-3DAC-B041-B0DC-B2CDEBDB9ACB}" dt="2020-04-22T03:53:14.930" v="271" actId="7634"/>
          <ac:inkMkLst>
            <pc:docMk/>
            <pc:sldMk cId="3474182209" sldId="287"/>
            <ac:inkMk id="5" creationId="{2C0E0F57-E132-1E4C-BE5C-F4A514A00D64}"/>
          </ac:inkMkLst>
        </pc:inkChg>
        <pc:inkChg chg="add">
          <ac:chgData name="Andrej Bogdanov" userId="51811781_tp_dropbox" providerId="OAuth2" clId="{41052E45-3DAC-B041-B0DC-B2CDEBDB9ACB}" dt="2020-04-22T03:53:37.522" v="273" actId="7634"/>
          <ac:inkMkLst>
            <pc:docMk/>
            <pc:sldMk cId="3474182209" sldId="287"/>
            <ac:inkMk id="6" creationId="{7DD35E55-18FA-CF41-AFA5-747F99960CD9}"/>
          </ac:inkMkLst>
        </pc:inkChg>
        <pc:inkChg chg="add">
          <ac:chgData name="Andrej Bogdanov" userId="51811781_tp_dropbox" providerId="OAuth2" clId="{41052E45-3DAC-B041-B0DC-B2CDEBDB9ACB}" dt="2020-05-10T01:02:31.671" v="293" actId="7634"/>
          <ac:inkMkLst>
            <pc:docMk/>
            <pc:sldMk cId="3474182209" sldId="287"/>
            <ac:inkMk id="7" creationId="{540F64B2-5FC0-5545-9FF2-20482E83F420}"/>
          </ac:inkMkLst>
        </pc:inkChg>
        <pc:inkChg chg="add">
          <ac:chgData name="Andrej Bogdanov" userId="51811781_tp_dropbox" providerId="OAuth2" clId="{41052E45-3DAC-B041-B0DC-B2CDEBDB9ACB}" dt="2020-05-10T01:06:01.652" v="308" actId="7634"/>
          <ac:inkMkLst>
            <pc:docMk/>
            <pc:sldMk cId="3474182209" sldId="287"/>
            <ac:inkMk id="8" creationId="{2EF87F5B-0B34-1A4C-8800-EDF117B51AA5}"/>
          </ac:inkMkLst>
        </pc:inkChg>
      </pc:sldChg>
      <pc:sldChg chg="addSp delSp modSp">
        <pc:chgData name="Andrej Bogdanov" userId="51811781_tp_dropbox" providerId="OAuth2" clId="{41052E45-3DAC-B041-B0DC-B2CDEBDB9ACB}" dt="2020-05-10T01:06:01.652" v="308" actId="7634"/>
        <pc:sldMkLst>
          <pc:docMk/>
          <pc:sldMk cId="3209454138" sldId="289"/>
        </pc:sldMkLst>
        <pc:inkChg chg="add mod modStrokes">
          <ac:chgData name="Andrej Bogdanov" userId="51811781_tp_dropbox" providerId="OAuth2" clId="{41052E45-3DAC-B041-B0DC-B2CDEBDB9ACB}" dt="2020-05-10T01:02:45.043" v="298"/>
          <ac:inkMkLst>
            <pc:docMk/>
            <pc:sldMk cId="3209454138" sldId="289"/>
            <ac:inkMk id="2" creationId="{6CA5A52F-C160-AC49-8523-43241CE84C7C}"/>
          </ac:inkMkLst>
        </pc:inkChg>
        <pc:inkChg chg="add mod modStrokes">
          <ac:chgData name="Andrej Bogdanov" userId="51811781_tp_dropbox" providerId="OAuth2" clId="{41052E45-3DAC-B041-B0DC-B2CDEBDB9ACB}" dt="2020-04-22T03:54:00.280" v="276"/>
          <ac:inkMkLst>
            <pc:docMk/>
            <pc:sldMk cId="3209454138" sldId="289"/>
            <ac:inkMk id="3" creationId="{DF1AB89A-498D-9545-8F99-8A60C15827EF}"/>
          </ac:inkMkLst>
        </pc:inkChg>
        <pc:inkChg chg="add del mod modStrokes">
          <ac:chgData name="Andrej Bogdanov" userId="51811781_tp_dropbox" providerId="OAuth2" clId="{41052E45-3DAC-B041-B0DC-B2CDEBDB9ACB}" dt="2020-04-22T03:55:34.784" v="279"/>
          <ac:inkMkLst>
            <pc:docMk/>
            <pc:sldMk cId="3209454138" sldId="289"/>
            <ac:inkMk id="4" creationId="{AC572688-7908-5D41-BDE7-52056261C0BB}"/>
          </ac:inkMkLst>
        </pc:inkChg>
        <pc:inkChg chg="add">
          <ac:chgData name="Andrej Bogdanov" userId="51811781_tp_dropbox" providerId="OAuth2" clId="{41052E45-3DAC-B041-B0DC-B2CDEBDB9ACB}" dt="2020-05-10T01:03:25.546" v="301" actId="7634"/>
          <ac:inkMkLst>
            <pc:docMk/>
            <pc:sldMk cId="3209454138" sldId="289"/>
            <ac:inkMk id="4" creationId="{E86B8569-2275-FE4A-941C-A5A00F44A575}"/>
          </ac:inkMkLst>
        </pc:inkChg>
        <pc:inkChg chg="add mod modStrokes">
          <ac:chgData name="Andrej Bogdanov" userId="51811781_tp_dropbox" providerId="OAuth2" clId="{41052E45-3DAC-B041-B0DC-B2CDEBDB9ACB}" dt="2020-05-10T01:02:43.726" v="297"/>
          <ac:inkMkLst>
            <pc:docMk/>
            <pc:sldMk cId="3209454138" sldId="289"/>
            <ac:inkMk id="5" creationId="{585F5BFA-489B-9248-819E-6A1D930DEB36}"/>
          </ac:inkMkLst>
        </pc:inkChg>
        <pc:inkChg chg="add mod modStrokes">
          <ac:chgData name="Andrej Bogdanov" userId="51811781_tp_dropbox" providerId="OAuth2" clId="{41052E45-3DAC-B041-B0DC-B2CDEBDB9ACB}" dt="2020-05-10T01:04:45.410" v="307"/>
          <ac:inkMkLst>
            <pc:docMk/>
            <pc:sldMk cId="3209454138" sldId="289"/>
            <ac:inkMk id="6" creationId="{757CD130-FCC3-164B-A480-ED45601D2695}"/>
          </ac:inkMkLst>
        </pc:inkChg>
        <pc:inkChg chg="add mod modStrokes">
          <ac:chgData name="Andrej Bogdanov" userId="51811781_tp_dropbox" providerId="OAuth2" clId="{41052E45-3DAC-B041-B0DC-B2CDEBDB9ACB}" dt="2020-05-10T01:04:37.412" v="305"/>
          <ac:inkMkLst>
            <pc:docMk/>
            <pc:sldMk cId="3209454138" sldId="289"/>
            <ac:inkMk id="7" creationId="{77B7C271-998B-2942-9103-BC05F6A37E9A}"/>
          </ac:inkMkLst>
        </pc:inkChg>
        <pc:inkChg chg="add">
          <ac:chgData name="Andrej Bogdanov" userId="51811781_tp_dropbox" providerId="OAuth2" clId="{41052E45-3DAC-B041-B0DC-B2CDEBDB9ACB}" dt="2020-04-22T04:03:25.185" v="291" actId="7634"/>
          <ac:inkMkLst>
            <pc:docMk/>
            <pc:sldMk cId="3209454138" sldId="289"/>
            <ac:inkMk id="8" creationId="{324D0CB9-92A6-F94E-A584-4D599FA6B5D4}"/>
          </ac:inkMkLst>
        </pc:inkChg>
        <pc:inkChg chg="add mod modStrokes">
          <ac:chgData name="Andrej Bogdanov" userId="51811781_tp_dropbox" providerId="OAuth2" clId="{41052E45-3DAC-B041-B0DC-B2CDEBDB9ACB}" dt="2020-05-10T01:04:39.184" v="306"/>
          <ac:inkMkLst>
            <pc:docMk/>
            <pc:sldMk cId="3209454138" sldId="289"/>
            <ac:inkMk id="9" creationId="{B417A8A0-A3B3-F348-B8BF-C5CFFB67B47A}"/>
          </ac:inkMkLst>
        </pc:inkChg>
        <pc:inkChg chg="add">
          <ac:chgData name="Andrej Bogdanov" userId="51811781_tp_dropbox" providerId="OAuth2" clId="{41052E45-3DAC-B041-B0DC-B2CDEBDB9ACB}" dt="2020-05-10T01:04:33.872" v="304" actId="7634"/>
          <ac:inkMkLst>
            <pc:docMk/>
            <pc:sldMk cId="3209454138" sldId="289"/>
            <ac:inkMk id="10" creationId="{6983CC1A-82D6-EC4F-A952-85DD39F10EBC}"/>
          </ac:inkMkLst>
        </pc:inkChg>
        <pc:inkChg chg="add">
          <ac:chgData name="Andrej Bogdanov" userId="51811781_tp_dropbox" providerId="OAuth2" clId="{41052E45-3DAC-B041-B0DC-B2CDEBDB9ACB}" dt="2020-05-10T01:06:01.652" v="308" actId="7634"/>
          <ac:inkMkLst>
            <pc:docMk/>
            <pc:sldMk cId="3209454138" sldId="289"/>
            <ac:inkMk id="11" creationId="{0AF3C203-6CFB-5F49-89E8-F4F964852DC9}"/>
          </ac:inkMkLst>
        </pc:inkChg>
      </pc:sldChg>
    </pc:docChg>
  </pc:docChgLst>
  <pc:docChgLst>
    <pc:chgData name="Andrej Bogdanov (CSD)" userId="54a3fc38-bcd8-4812-b887-b84a314b9e17" providerId="ADAL" clId="{E1B14167-707A-AF42-8A3F-595D0E0CD7F0}"/>
    <pc:docChg chg="undo custSel addSld delSld modSld sldOrd modMainMaster">
      <pc:chgData name="Andrej Bogdanov (CSD)" userId="54a3fc38-bcd8-4812-b887-b84a314b9e17" providerId="ADAL" clId="{E1B14167-707A-AF42-8A3F-595D0E0CD7F0}" dt="2021-03-17T11:31:58.493" v="1791" actId="20577"/>
      <pc:docMkLst>
        <pc:docMk/>
      </pc:docMkLst>
      <pc:sldChg chg="addSp delSp modSp mod">
        <pc:chgData name="Andrej Bogdanov (CSD)" userId="54a3fc38-bcd8-4812-b887-b84a314b9e17" providerId="ADAL" clId="{E1B14167-707A-AF42-8A3F-595D0E0CD7F0}" dt="2021-03-17T11:31:58.493" v="1791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E1B14167-707A-AF42-8A3F-595D0E0CD7F0}" dt="2021-03-17T11:31:58.493" v="1791" actId="20577"/>
          <ac:spMkLst>
            <pc:docMk/>
            <pc:sldMk cId="4293983235" sldId="256"/>
            <ac:spMk id="2" creationId="{00000000-0000-0000-0000-000000000000}"/>
          </ac:spMkLst>
        </pc:spChg>
        <pc:spChg chg="add del mod">
          <ac:chgData name="Andrej Bogdanov (CSD)" userId="54a3fc38-bcd8-4812-b887-b84a314b9e17" providerId="ADAL" clId="{E1B14167-707A-AF42-8A3F-595D0E0CD7F0}" dt="2021-03-10T02:56:29.466" v="28" actId="478"/>
          <ac:spMkLst>
            <pc:docMk/>
            <pc:sldMk cId="4293983235" sldId="256"/>
            <ac:spMk id="4" creationId="{C7B1633E-E6E4-6349-8793-6C15A4ECEC8B}"/>
          </ac:spMkLst>
        </pc:spChg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1171049812" sldId="305"/>
        </pc:sldMkLst>
      </pc:sldChg>
      <pc:sldChg chg="add ord">
        <pc:chgData name="Andrej Bogdanov (CSD)" userId="54a3fc38-bcd8-4812-b887-b84a314b9e17" providerId="ADAL" clId="{E1B14167-707A-AF42-8A3F-595D0E0CD7F0}" dt="2021-03-10T03:40:20.927" v="701" actId="20578"/>
        <pc:sldMkLst>
          <pc:docMk/>
          <pc:sldMk cId="2924982372" sldId="308"/>
        </pc:sldMkLst>
      </pc:sldChg>
      <pc:sldChg chg="delSp add mod ord">
        <pc:chgData name="Andrej Bogdanov (CSD)" userId="54a3fc38-bcd8-4812-b887-b84a314b9e17" providerId="ADAL" clId="{E1B14167-707A-AF42-8A3F-595D0E0CD7F0}" dt="2021-03-10T04:33:14.689" v="1682" actId="478"/>
        <pc:sldMkLst>
          <pc:docMk/>
          <pc:sldMk cId="595187598" sldId="309"/>
        </pc:sldMkLst>
        <pc:inkChg chg="del">
          <ac:chgData name="Andrej Bogdanov (CSD)" userId="54a3fc38-bcd8-4812-b887-b84a314b9e17" providerId="ADAL" clId="{E1B14167-707A-AF42-8A3F-595D0E0CD7F0}" dt="2021-03-10T04:33:14.689" v="1682" actId="478"/>
          <ac:inkMkLst>
            <pc:docMk/>
            <pc:sldMk cId="595187598" sldId="309"/>
            <ac:inkMk id="2" creationId="{6B22468D-843B-BB42-A667-26DD6D09482A}"/>
          </ac:inkMkLst>
        </pc:inkChg>
        <pc:inkChg chg="del">
          <ac:chgData name="Andrej Bogdanov (CSD)" userId="54a3fc38-bcd8-4812-b887-b84a314b9e17" providerId="ADAL" clId="{E1B14167-707A-AF42-8A3F-595D0E0CD7F0}" dt="2021-03-10T04:33:13.301" v="1681" actId="478"/>
          <ac:inkMkLst>
            <pc:docMk/>
            <pc:sldMk cId="595187598" sldId="309"/>
            <ac:inkMk id="6" creationId="{0A0424E0-7517-A448-B547-9F395E37B1A5}"/>
          </ac:inkMkLst>
        </pc:inkChg>
      </pc:sldChg>
      <pc:sldChg chg="delSp add mod">
        <pc:chgData name="Andrej Bogdanov (CSD)" userId="54a3fc38-bcd8-4812-b887-b84a314b9e17" providerId="ADAL" clId="{E1B14167-707A-AF42-8A3F-595D0E0CD7F0}" dt="2021-03-10T04:33:22.729" v="1684" actId="478"/>
        <pc:sldMkLst>
          <pc:docMk/>
          <pc:sldMk cId="2076568325" sldId="311"/>
        </pc:sldMkLst>
        <pc:inkChg chg="del">
          <ac:chgData name="Andrej Bogdanov (CSD)" userId="54a3fc38-bcd8-4812-b887-b84a314b9e17" providerId="ADAL" clId="{E1B14167-707A-AF42-8A3F-595D0E0CD7F0}" dt="2021-03-10T04:33:20.548" v="1683" actId="478"/>
          <ac:inkMkLst>
            <pc:docMk/>
            <pc:sldMk cId="2076568325" sldId="311"/>
            <ac:inkMk id="9" creationId="{7B6A0CAB-273E-C44C-866E-D1A1E8F5F88B}"/>
          </ac:inkMkLst>
        </pc:inkChg>
        <pc:inkChg chg="del">
          <ac:chgData name="Andrej Bogdanov (CSD)" userId="54a3fc38-bcd8-4812-b887-b84a314b9e17" providerId="ADAL" clId="{E1B14167-707A-AF42-8A3F-595D0E0CD7F0}" dt="2021-03-10T04:33:22.729" v="1684" actId="478"/>
          <ac:inkMkLst>
            <pc:docMk/>
            <pc:sldMk cId="2076568325" sldId="311"/>
            <ac:inkMk id="11" creationId="{1AB26DA1-8E0A-E241-A6D2-3B17DC53A000}"/>
          </ac:inkMkLst>
        </pc:inkChg>
      </pc:sldChg>
      <pc:sldChg chg="delSp modSp add mod">
        <pc:chgData name="Andrej Bogdanov (CSD)" userId="54a3fc38-bcd8-4812-b887-b84a314b9e17" providerId="ADAL" clId="{E1B14167-707A-AF42-8A3F-595D0E0CD7F0}" dt="2021-03-10T04:33:46.375" v="1693" actId="14100"/>
        <pc:sldMkLst>
          <pc:docMk/>
          <pc:sldMk cId="3202235931" sldId="312"/>
        </pc:sldMkLst>
        <pc:spChg chg="mod">
          <ac:chgData name="Andrej Bogdanov (CSD)" userId="54a3fc38-bcd8-4812-b887-b84a314b9e17" providerId="ADAL" clId="{E1B14167-707A-AF42-8A3F-595D0E0CD7F0}" dt="2021-03-10T04:33:46.375" v="1693" actId="14100"/>
          <ac:spMkLst>
            <pc:docMk/>
            <pc:sldMk cId="3202235931" sldId="312"/>
            <ac:spMk id="2" creationId="{DAB6C908-583A-7E4F-BCBA-CACB8793F631}"/>
          </ac:spMkLst>
        </pc:spChg>
        <pc:inkChg chg="del">
          <ac:chgData name="Andrej Bogdanov (CSD)" userId="54a3fc38-bcd8-4812-b887-b84a314b9e17" providerId="ADAL" clId="{E1B14167-707A-AF42-8A3F-595D0E0CD7F0}" dt="2021-03-10T04:33:34.583" v="1689" actId="478"/>
          <ac:inkMkLst>
            <pc:docMk/>
            <pc:sldMk cId="3202235931" sldId="312"/>
            <ac:inkMk id="3" creationId="{D0316F65-7C34-F343-924C-AFA85DD8CE5C}"/>
          </ac:inkMkLst>
        </pc:inkChg>
        <pc:inkChg chg="del mod">
          <ac:chgData name="Andrej Bogdanov (CSD)" userId="54a3fc38-bcd8-4812-b887-b84a314b9e17" providerId="ADAL" clId="{E1B14167-707A-AF42-8A3F-595D0E0CD7F0}" dt="2021-03-10T04:33:26.323" v="1686" actId="478"/>
          <ac:inkMkLst>
            <pc:docMk/>
            <pc:sldMk cId="3202235931" sldId="312"/>
            <ac:inkMk id="7" creationId="{9A597D1B-9842-5C4B-BB05-F7BEBDA28FFE}"/>
          </ac:inkMkLst>
        </pc:inkChg>
        <pc:inkChg chg="del">
          <ac:chgData name="Andrej Bogdanov (CSD)" userId="54a3fc38-bcd8-4812-b887-b84a314b9e17" providerId="ADAL" clId="{E1B14167-707A-AF42-8A3F-595D0E0CD7F0}" dt="2021-03-10T04:33:31.227" v="1687" actId="478"/>
          <ac:inkMkLst>
            <pc:docMk/>
            <pc:sldMk cId="3202235931" sldId="312"/>
            <ac:inkMk id="8" creationId="{7901D57F-EF22-DA4B-98DA-EF4E8B52E49D}"/>
          </ac:inkMkLst>
        </pc:inkChg>
        <pc:inkChg chg="del">
          <ac:chgData name="Andrej Bogdanov (CSD)" userId="54a3fc38-bcd8-4812-b887-b84a314b9e17" providerId="ADAL" clId="{E1B14167-707A-AF42-8A3F-595D0E0CD7F0}" dt="2021-03-10T04:33:33.178" v="1688" actId="478"/>
          <ac:inkMkLst>
            <pc:docMk/>
            <pc:sldMk cId="3202235931" sldId="312"/>
            <ac:inkMk id="9" creationId="{516E08C6-CC9E-BD48-9B8F-E711D64B8BE4}"/>
          </ac:inkMkLst>
        </pc:inkChg>
        <pc:inkChg chg="del">
          <ac:chgData name="Andrej Bogdanov (CSD)" userId="54a3fc38-bcd8-4812-b887-b84a314b9e17" providerId="ADAL" clId="{E1B14167-707A-AF42-8A3F-595D0E0CD7F0}" dt="2021-03-10T04:33:38.093" v="1691" actId="478"/>
          <ac:inkMkLst>
            <pc:docMk/>
            <pc:sldMk cId="3202235931" sldId="312"/>
            <ac:inkMk id="10" creationId="{3C7011B1-0C00-B945-925F-F91FC4EFDC4D}"/>
          </ac:inkMkLst>
        </pc:inkChg>
        <pc:inkChg chg="del">
          <ac:chgData name="Andrej Bogdanov (CSD)" userId="54a3fc38-bcd8-4812-b887-b84a314b9e17" providerId="ADAL" clId="{E1B14167-707A-AF42-8A3F-595D0E0CD7F0}" dt="2021-03-10T04:33:36.098" v="1690" actId="478"/>
          <ac:inkMkLst>
            <pc:docMk/>
            <pc:sldMk cId="3202235931" sldId="312"/>
            <ac:inkMk id="11" creationId="{3A4C2A8B-94E4-024B-85EA-DC4371296EC7}"/>
          </ac:inkMkLst>
        </pc:inkChg>
      </pc:sldChg>
      <pc:sldChg chg="delSp modSp add mod">
        <pc:chgData name="Andrej Bogdanov (CSD)" userId="54a3fc38-bcd8-4812-b887-b84a314b9e17" providerId="ADAL" clId="{E1B14167-707A-AF42-8A3F-595D0E0CD7F0}" dt="2021-03-10T04:34:10.028" v="1698" actId="478"/>
        <pc:sldMkLst>
          <pc:docMk/>
          <pc:sldMk cId="1837324131" sldId="313"/>
        </pc:sldMkLst>
        <pc:spChg chg="mod">
          <ac:chgData name="Andrej Bogdanov (CSD)" userId="54a3fc38-bcd8-4812-b887-b84a314b9e17" providerId="ADAL" clId="{E1B14167-707A-AF42-8A3F-595D0E0CD7F0}" dt="2021-03-10T03:59:50.138" v="1151" actId="1076"/>
          <ac:spMkLst>
            <pc:docMk/>
            <pc:sldMk cId="1837324131" sldId="313"/>
            <ac:spMk id="2" creationId="{D90C0642-3A1E-1E45-861F-BD43482CC1CA}"/>
          </ac:spMkLst>
        </pc:spChg>
        <pc:inkChg chg="del">
          <ac:chgData name="Andrej Bogdanov (CSD)" userId="54a3fc38-bcd8-4812-b887-b84a314b9e17" providerId="ADAL" clId="{E1B14167-707A-AF42-8A3F-595D0E0CD7F0}" dt="2021-03-10T04:34:04.021" v="1694" actId="478"/>
          <ac:inkMkLst>
            <pc:docMk/>
            <pc:sldMk cId="1837324131" sldId="313"/>
            <ac:inkMk id="4" creationId="{E441A8F6-C0A9-E04F-A89F-F3A0692FFBD5}"/>
          </ac:inkMkLst>
        </pc:inkChg>
        <pc:inkChg chg="del">
          <ac:chgData name="Andrej Bogdanov (CSD)" userId="54a3fc38-bcd8-4812-b887-b84a314b9e17" providerId="ADAL" clId="{E1B14167-707A-AF42-8A3F-595D0E0CD7F0}" dt="2021-03-10T04:34:05.444" v="1695" actId="478"/>
          <ac:inkMkLst>
            <pc:docMk/>
            <pc:sldMk cId="1837324131" sldId="313"/>
            <ac:inkMk id="5" creationId="{8D5EEEEC-5920-E14E-8A12-B4E8F02F0181}"/>
          </ac:inkMkLst>
        </pc:inkChg>
        <pc:inkChg chg="del">
          <ac:chgData name="Andrej Bogdanov (CSD)" userId="54a3fc38-bcd8-4812-b887-b84a314b9e17" providerId="ADAL" clId="{E1B14167-707A-AF42-8A3F-595D0E0CD7F0}" dt="2021-03-10T04:34:06.898" v="1696" actId="478"/>
          <ac:inkMkLst>
            <pc:docMk/>
            <pc:sldMk cId="1837324131" sldId="313"/>
            <ac:inkMk id="6" creationId="{2DC2EDC1-C5CD-5C49-89C6-717994A6C06D}"/>
          </ac:inkMkLst>
        </pc:inkChg>
        <pc:inkChg chg="del">
          <ac:chgData name="Andrej Bogdanov (CSD)" userId="54a3fc38-bcd8-4812-b887-b84a314b9e17" providerId="ADAL" clId="{E1B14167-707A-AF42-8A3F-595D0E0CD7F0}" dt="2021-03-10T04:34:08.571" v="1697" actId="478"/>
          <ac:inkMkLst>
            <pc:docMk/>
            <pc:sldMk cId="1837324131" sldId="313"/>
            <ac:inkMk id="7" creationId="{04BBDCA4-A4B4-4443-BAB8-FFEF9585C0BB}"/>
          </ac:inkMkLst>
        </pc:inkChg>
        <pc:inkChg chg="del">
          <ac:chgData name="Andrej Bogdanov (CSD)" userId="54a3fc38-bcd8-4812-b887-b84a314b9e17" providerId="ADAL" clId="{E1B14167-707A-AF42-8A3F-595D0E0CD7F0}" dt="2021-03-10T04:34:10.028" v="1698" actId="478"/>
          <ac:inkMkLst>
            <pc:docMk/>
            <pc:sldMk cId="1837324131" sldId="313"/>
            <ac:inkMk id="8" creationId="{0596AB2D-3165-DA49-8C89-8075CB6BE8DC}"/>
          </ac:inkMkLst>
        </pc:inkChg>
      </pc:sldChg>
      <pc:sldChg chg="addSp delSp modSp add mod">
        <pc:chgData name="Andrej Bogdanov (CSD)" userId="54a3fc38-bcd8-4812-b887-b84a314b9e17" providerId="ADAL" clId="{E1B14167-707A-AF42-8A3F-595D0E0CD7F0}" dt="2021-03-10T03:57:18.333" v="1016" actId="20577"/>
        <pc:sldMkLst>
          <pc:docMk/>
          <pc:sldMk cId="3342415762" sldId="314"/>
        </pc:sldMkLst>
        <pc:spChg chg="del mod">
          <ac:chgData name="Andrej Bogdanov (CSD)" userId="54a3fc38-bcd8-4812-b887-b84a314b9e17" providerId="ADAL" clId="{E1B14167-707A-AF42-8A3F-595D0E0CD7F0}" dt="2021-03-10T03:19:18.295" v="73"/>
          <ac:spMkLst>
            <pc:docMk/>
            <pc:sldMk cId="3342415762" sldId="314"/>
            <ac:spMk id="3" creationId="{F6D8157F-C70B-3146-9CEE-34DC099A04EE}"/>
          </ac:spMkLst>
        </pc:spChg>
        <pc:spChg chg="del">
          <ac:chgData name="Andrej Bogdanov (CSD)" userId="54a3fc38-bcd8-4812-b887-b84a314b9e17" providerId="ADAL" clId="{E1B14167-707A-AF42-8A3F-595D0E0CD7F0}" dt="2021-03-10T03:17:47.192" v="39" actId="478"/>
          <ac:spMkLst>
            <pc:docMk/>
            <pc:sldMk cId="3342415762" sldId="314"/>
            <ac:spMk id="4" creationId="{D13FA547-5B28-4140-B28A-A30C8E6C1C46}"/>
          </ac:spMkLst>
        </pc:spChg>
        <pc:spChg chg="add del mod">
          <ac:chgData name="Andrej Bogdanov (CSD)" userId="54a3fc38-bcd8-4812-b887-b84a314b9e17" providerId="ADAL" clId="{E1B14167-707A-AF42-8A3F-595D0E0CD7F0}" dt="2021-03-10T03:50:39.432" v="918" actId="478"/>
          <ac:spMkLst>
            <pc:docMk/>
            <pc:sldMk cId="3342415762" sldId="314"/>
            <ac:spMk id="5" creationId="{E73CA7E8-FABA-A24C-B4F6-70EFAFD813F2}"/>
          </ac:spMkLst>
        </pc:spChg>
        <pc:spChg chg="add mod">
          <ac:chgData name="Andrej Bogdanov (CSD)" userId="54a3fc38-bcd8-4812-b887-b84a314b9e17" providerId="ADAL" clId="{E1B14167-707A-AF42-8A3F-595D0E0CD7F0}" dt="2021-03-10T03:57:18.333" v="1016" actId="20577"/>
          <ac:spMkLst>
            <pc:docMk/>
            <pc:sldMk cId="3342415762" sldId="314"/>
            <ac:spMk id="7" creationId="{849CA05B-87AD-F644-BBC3-A68273768773}"/>
          </ac:spMkLst>
        </pc:spChg>
        <pc:inkChg chg="del">
          <ac:chgData name="Andrej Bogdanov (CSD)" userId="54a3fc38-bcd8-4812-b887-b84a314b9e17" providerId="ADAL" clId="{E1B14167-707A-AF42-8A3F-595D0E0CD7F0}" dt="2021-03-10T03:15:50.194" v="37" actId="478"/>
          <ac:inkMkLst>
            <pc:docMk/>
            <pc:sldMk cId="3342415762" sldId="314"/>
            <ac:inkMk id="2" creationId="{6B22468D-843B-BB42-A667-26DD6D09482A}"/>
          </ac:inkMkLst>
        </pc:inkChg>
        <pc:inkChg chg="del">
          <ac:chgData name="Andrej Bogdanov (CSD)" userId="54a3fc38-bcd8-4812-b887-b84a314b9e17" providerId="ADAL" clId="{E1B14167-707A-AF42-8A3F-595D0E0CD7F0}" dt="2021-03-10T03:15:49.052" v="36" actId="478"/>
          <ac:inkMkLst>
            <pc:docMk/>
            <pc:sldMk cId="3342415762" sldId="314"/>
            <ac:inkMk id="6" creationId="{0A0424E0-7517-A448-B547-9F395E37B1A5}"/>
          </ac:inkMkLst>
        </pc:inkChg>
      </pc:sldChg>
      <pc:sldChg chg="addSp modSp new mod">
        <pc:chgData name="Andrej Bogdanov (CSD)" userId="54a3fc38-bcd8-4812-b887-b84a314b9e17" providerId="ADAL" clId="{E1B14167-707A-AF42-8A3F-595D0E0CD7F0}" dt="2021-03-10T04:35:56.218" v="1789" actId="1036"/>
        <pc:sldMkLst>
          <pc:docMk/>
          <pc:sldMk cId="1550369428" sldId="315"/>
        </pc:sldMkLst>
        <pc:spChg chg="add mod">
          <ac:chgData name="Andrej Bogdanov (CSD)" userId="54a3fc38-bcd8-4812-b887-b84a314b9e17" providerId="ADAL" clId="{E1B14167-707A-AF42-8A3F-595D0E0CD7F0}" dt="2021-03-10T04:35:56.218" v="1789" actId="1036"/>
          <ac:spMkLst>
            <pc:docMk/>
            <pc:sldMk cId="1550369428" sldId="315"/>
            <ac:spMk id="2" creationId="{5BBDE3EA-7C3E-7C48-BC4D-AEA4655941B2}"/>
          </ac:spMkLst>
        </pc:spChg>
        <pc:spChg chg="add mod">
          <ac:chgData name="Andrej Bogdanov (CSD)" userId="54a3fc38-bcd8-4812-b887-b84a314b9e17" providerId="ADAL" clId="{E1B14167-707A-AF42-8A3F-595D0E0CD7F0}" dt="2021-03-10T04:35:23.611" v="1774" actId="1035"/>
          <ac:spMkLst>
            <pc:docMk/>
            <pc:sldMk cId="1550369428" sldId="315"/>
            <ac:spMk id="3" creationId="{03774B67-227D-4949-AABE-6C29710FBB37}"/>
          </ac:spMkLst>
        </pc:spChg>
        <pc:spChg chg="add mod">
          <ac:chgData name="Andrej Bogdanov (CSD)" userId="54a3fc38-bcd8-4812-b887-b84a314b9e17" providerId="ADAL" clId="{E1B14167-707A-AF42-8A3F-595D0E0CD7F0}" dt="2021-03-10T04:35:50.427" v="1782" actId="1076"/>
          <ac:spMkLst>
            <pc:docMk/>
            <pc:sldMk cId="1550369428" sldId="315"/>
            <ac:spMk id="4" creationId="{F2D32BA9-07CF-9140-909C-193A51021192}"/>
          </ac:spMkLst>
        </pc:spChg>
      </pc:sldChg>
      <pc:sldChg chg="addSp delSp modSp new mod modClrScheme chgLayout">
        <pc:chgData name="Andrej Bogdanov (CSD)" userId="54a3fc38-bcd8-4812-b887-b84a314b9e17" providerId="ADAL" clId="{E1B14167-707A-AF42-8A3F-595D0E0CD7F0}" dt="2021-03-10T03:32:26.181" v="378" actId="207"/>
        <pc:sldMkLst>
          <pc:docMk/>
          <pc:sldMk cId="1873722321" sldId="316"/>
        </pc:sldMkLst>
        <pc:spChg chg="add del mod ord">
          <ac:chgData name="Andrej Bogdanov (CSD)" userId="54a3fc38-bcd8-4812-b887-b84a314b9e17" providerId="ADAL" clId="{E1B14167-707A-AF42-8A3F-595D0E0CD7F0}" dt="2021-03-10T03:31:59.031" v="308" actId="478"/>
          <ac:spMkLst>
            <pc:docMk/>
            <pc:sldMk cId="1873722321" sldId="316"/>
            <ac:spMk id="2" creationId="{98FBB7B8-2D52-544D-8815-B36C089FB95A}"/>
          </ac:spMkLst>
        </pc:spChg>
        <pc:spChg chg="add mod">
          <ac:chgData name="Andrej Bogdanov (CSD)" userId="54a3fc38-bcd8-4812-b887-b84a314b9e17" providerId="ADAL" clId="{E1B14167-707A-AF42-8A3F-595D0E0CD7F0}" dt="2021-03-10T03:32:26.181" v="378" actId="207"/>
          <ac:spMkLst>
            <pc:docMk/>
            <pc:sldMk cId="1873722321" sldId="316"/>
            <ac:spMk id="3" creationId="{806A2771-A024-A745-BB2B-C3DF3B33AC5B}"/>
          </ac:spMkLst>
        </pc:spChg>
        <pc:spChg chg="add del mod">
          <ac:chgData name="Andrej Bogdanov (CSD)" userId="54a3fc38-bcd8-4812-b887-b84a314b9e17" providerId="ADAL" clId="{E1B14167-707A-AF42-8A3F-595D0E0CD7F0}" dt="2021-03-10T03:32:22.918" v="377" actId="478"/>
          <ac:spMkLst>
            <pc:docMk/>
            <pc:sldMk cId="1873722321" sldId="316"/>
            <ac:spMk id="4" creationId="{811D2EAC-F482-0D4B-B64B-235FB8FFAC63}"/>
          </ac:spMkLst>
        </pc:spChg>
      </pc:sldChg>
      <pc:sldChg chg="addSp delSp modSp new mod modClrScheme chgLayout">
        <pc:chgData name="Andrej Bogdanov (CSD)" userId="54a3fc38-bcd8-4812-b887-b84a314b9e17" providerId="ADAL" clId="{E1B14167-707A-AF42-8A3F-595D0E0CD7F0}" dt="2021-03-10T03:42:39.142" v="752" actId="1035"/>
        <pc:sldMkLst>
          <pc:docMk/>
          <pc:sldMk cId="3855841563" sldId="317"/>
        </pc:sldMkLst>
        <pc:spChg chg="add mod">
          <ac:chgData name="Andrej Bogdanov (CSD)" userId="54a3fc38-bcd8-4812-b887-b84a314b9e17" providerId="ADAL" clId="{E1B14167-707A-AF42-8A3F-595D0E0CD7F0}" dt="2021-03-10T03:32:45.491" v="414" actId="20577"/>
          <ac:spMkLst>
            <pc:docMk/>
            <pc:sldMk cId="3855841563" sldId="317"/>
            <ac:spMk id="2" creationId="{0598288F-B3E7-264C-9528-B568DE583AC2}"/>
          </ac:spMkLst>
        </pc:spChg>
        <pc:spChg chg="add mod">
          <ac:chgData name="Andrej Bogdanov (CSD)" userId="54a3fc38-bcd8-4812-b887-b84a314b9e17" providerId="ADAL" clId="{E1B14167-707A-AF42-8A3F-595D0E0CD7F0}" dt="2021-03-10T03:37:25.536" v="554" actId="1035"/>
          <ac:spMkLst>
            <pc:docMk/>
            <pc:sldMk cId="3855841563" sldId="317"/>
            <ac:spMk id="3" creationId="{E6C7844E-7124-4847-B4A4-98769121B750}"/>
          </ac:spMkLst>
        </pc:spChg>
        <pc:spChg chg="add mod">
          <ac:chgData name="Andrej Bogdanov (CSD)" userId="54a3fc38-bcd8-4812-b887-b84a314b9e17" providerId="ADAL" clId="{E1B14167-707A-AF42-8A3F-595D0E0CD7F0}" dt="2021-03-10T03:42:35.003" v="748" actId="1036"/>
          <ac:spMkLst>
            <pc:docMk/>
            <pc:sldMk cId="3855841563" sldId="317"/>
            <ac:spMk id="4" creationId="{56C6FEE0-B65C-FB4E-AC4D-02893E82556D}"/>
          </ac:spMkLst>
        </pc:spChg>
        <pc:spChg chg="add mod">
          <ac:chgData name="Andrej Bogdanov (CSD)" userId="54a3fc38-bcd8-4812-b887-b84a314b9e17" providerId="ADAL" clId="{E1B14167-707A-AF42-8A3F-595D0E0CD7F0}" dt="2021-03-10T03:39:51.767" v="674" actId="20577"/>
          <ac:spMkLst>
            <pc:docMk/>
            <pc:sldMk cId="3855841563" sldId="317"/>
            <ac:spMk id="5" creationId="{305CC365-38AE-9847-8D29-890403FD2E0F}"/>
          </ac:spMkLst>
        </pc:spChg>
        <pc:spChg chg="add del mod">
          <ac:chgData name="Andrej Bogdanov (CSD)" userId="54a3fc38-bcd8-4812-b887-b84a314b9e17" providerId="ADAL" clId="{E1B14167-707A-AF42-8A3F-595D0E0CD7F0}" dt="2021-03-10T03:37:31.635" v="556" actId="478"/>
          <ac:spMkLst>
            <pc:docMk/>
            <pc:sldMk cId="3855841563" sldId="317"/>
            <ac:spMk id="6" creationId="{71E6753A-F330-D14E-A849-1AD90D7882CE}"/>
          </ac:spMkLst>
        </pc:spChg>
        <pc:spChg chg="add mod">
          <ac:chgData name="Andrej Bogdanov (CSD)" userId="54a3fc38-bcd8-4812-b887-b84a314b9e17" providerId="ADAL" clId="{E1B14167-707A-AF42-8A3F-595D0E0CD7F0}" dt="2021-03-10T03:39:56.146" v="684" actId="20577"/>
          <ac:spMkLst>
            <pc:docMk/>
            <pc:sldMk cId="3855841563" sldId="317"/>
            <ac:spMk id="7" creationId="{CFB9F81D-6CD8-3A48-9231-719B969430B7}"/>
          </ac:spMkLst>
        </pc:spChg>
        <pc:spChg chg="add mod">
          <ac:chgData name="Andrej Bogdanov (CSD)" userId="54a3fc38-bcd8-4812-b887-b84a314b9e17" providerId="ADAL" clId="{E1B14167-707A-AF42-8A3F-595D0E0CD7F0}" dt="2021-03-10T03:41:31.632" v="717" actId="20577"/>
          <ac:spMkLst>
            <pc:docMk/>
            <pc:sldMk cId="3855841563" sldId="317"/>
            <ac:spMk id="8" creationId="{E43E9D3E-285E-5841-AAE1-DE62DCCC2B49}"/>
          </ac:spMkLst>
        </pc:spChg>
        <pc:spChg chg="add mod">
          <ac:chgData name="Andrej Bogdanov (CSD)" userId="54a3fc38-bcd8-4812-b887-b84a314b9e17" providerId="ADAL" clId="{E1B14167-707A-AF42-8A3F-595D0E0CD7F0}" dt="2021-03-10T03:42:39.142" v="752" actId="1035"/>
          <ac:spMkLst>
            <pc:docMk/>
            <pc:sldMk cId="3855841563" sldId="317"/>
            <ac:spMk id="9" creationId="{A9350BB2-C673-B24A-B778-3A100AAA6DE5}"/>
          </ac:spMkLst>
        </pc:spChg>
      </pc:sldChg>
      <pc:sldChg chg="modSp add mod">
        <pc:chgData name="Andrej Bogdanov (CSD)" userId="54a3fc38-bcd8-4812-b887-b84a314b9e17" providerId="ADAL" clId="{E1B14167-707A-AF42-8A3F-595D0E0CD7F0}" dt="2021-03-10T03:59:13.824" v="1150" actId="20577"/>
        <pc:sldMkLst>
          <pc:docMk/>
          <pc:sldMk cId="2906289534" sldId="318"/>
        </pc:sldMkLst>
        <pc:spChg chg="mod">
          <ac:chgData name="Andrej Bogdanov (CSD)" userId="54a3fc38-bcd8-4812-b887-b84a314b9e17" providerId="ADAL" clId="{E1B14167-707A-AF42-8A3F-595D0E0CD7F0}" dt="2021-03-10T03:59:13.824" v="1150" actId="20577"/>
          <ac:spMkLst>
            <pc:docMk/>
            <pc:sldMk cId="2906289534" sldId="318"/>
            <ac:spMk id="7" creationId="{849CA05B-87AD-F644-BBC3-A68273768773}"/>
          </ac:spMkLst>
        </pc:spChg>
      </pc:sldChg>
      <pc:sldChg chg="addSp delSp modSp new mod">
        <pc:chgData name="Andrej Bogdanov (CSD)" userId="54a3fc38-bcd8-4812-b887-b84a314b9e17" providerId="ADAL" clId="{E1B14167-707A-AF42-8A3F-595D0E0CD7F0}" dt="2021-03-10T04:35:06.362" v="1759" actId="20577"/>
        <pc:sldMkLst>
          <pc:docMk/>
          <pc:sldMk cId="907833591" sldId="319"/>
        </pc:sldMkLst>
        <pc:spChg chg="add del mod">
          <ac:chgData name="Andrej Bogdanov (CSD)" userId="54a3fc38-bcd8-4812-b887-b84a314b9e17" providerId="ADAL" clId="{E1B14167-707A-AF42-8A3F-595D0E0CD7F0}" dt="2021-03-10T04:05:25.925" v="1204" actId="478"/>
          <ac:spMkLst>
            <pc:docMk/>
            <pc:sldMk cId="907833591" sldId="319"/>
            <ac:spMk id="2" creationId="{0380A685-734C-294A-89A8-A3EBA5A69A1F}"/>
          </ac:spMkLst>
        </pc:spChg>
        <pc:spChg chg="add del mod">
          <ac:chgData name="Andrej Bogdanov (CSD)" userId="54a3fc38-bcd8-4812-b887-b84a314b9e17" providerId="ADAL" clId="{E1B14167-707A-AF42-8A3F-595D0E0CD7F0}" dt="2021-03-10T04:05:34.828" v="1207" actId="478"/>
          <ac:spMkLst>
            <pc:docMk/>
            <pc:sldMk cId="907833591" sldId="319"/>
            <ac:spMk id="3" creationId="{2B72859F-414D-114C-BB03-3542D2113F0F}"/>
          </ac:spMkLst>
        </pc:spChg>
        <pc:spChg chg="add mod">
          <ac:chgData name="Andrej Bogdanov (CSD)" userId="54a3fc38-bcd8-4812-b887-b84a314b9e17" providerId="ADAL" clId="{E1B14167-707A-AF42-8A3F-595D0E0CD7F0}" dt="2021-03-10T04:35:06.362" v="1759" actId="20577"/>
          <ac:spMkLst>
            <pc:docMk/>
            <pc:sldMk cId="907833591" sldId="319"/>
            <ac:spMk id="4" creationId="{C1655E8D-BF62-4E4B-B48F-DA40E870A966}"/>
          </ac:spMkLst>
        </pc:spChg>
      </pc:sldChg>
      <pc:sldChg chg="modSp add mod">
        <pc:chgData name="Andrej Bogdanov (CSD)" userId="54a3fc38-bcd8-4812-b887-b84a314b9e17" providerId="ADAL" clId="{E1B14167-707A-AF42-8A3F-595D0E0CD7F0}" dt="2021-03-10T04:14:06.225" v="1346" actId="207"/>
        <pc:sldMkLst>
          <pc:docMk/>
          <pc:sldMk cId="169446022" sldId="320"/>
        </pc:sldMkLst>
        <pc:spChg chg="mod">
          <ac:chgData name="Andrej Bogdanov (CSD)" userId="54a3fc38-bcd8-4812-b887-b84a314b9e17" providerId="ADAL" clId="{E1B14167-707A-AF42-8A3F-595D0E0CD7F0}" dt="2021-03-10T04:14:06.225" v="1346" actId="207"/>
          <ac:spMkLst>
            <pc:docMk/>
            <pc:sldMk cId="169446022" sldId="320"/>
            <ac:spMk id="7" creationId="{849CA05B-87AD-F644-BBC3-A68273768773}"/>
          </ac:spMkLst>
        </pc:spChg>
      </pc:sldChg>
      <pc:sldChg chg="addSp modSp new mod modClrScheme chgLayout">
        <pc:chgData name="Andrej Bogdanov (CSD)" userId="54a3fc38-bcd8-4812-b887-b84a314b9e17" providerId="ADAL" clId="{E1B14167-707A-AF42-8A3F-595D0E0CD7F0}" dt="2021-03-10T04:27:28.896" v="1529" actId="207"/>
        <pc:sldMkLst>
          <pc:docMk/>
          <pc:sldMk cId="2544030580" sldId="321"/>
        </pc:sldMkLst>
        <pc:spChg chg="add mod">
          <ac:chgData name="Andrej Bogdanov (CSD)" userId="54a3fc38-bcd8-4812-b887-b84a314b9e17" providerId="ADAL" clId="{E1B14167-707A-AF42-8A3F-595D0E0CD7F0}" dt="2021-03-10T04:14:15.368" v="1355" actId="20577"/>
          <ac:spMkLst>
            <pc:docMk/>
            <pc:sldMk cId="2544030580" sldId="321"/>
            <ac:spMk id="2" creationId="{9F0CE504-2408-6B4C-8AFB-27FFE6DDC69F}"/>
          </ac:spMkLst>
        </pc:spChg>
        <pc:spChg chg="add mod">
          <ac:chgData name="Andrej Bogdanov (CSD)" userId="54a3fc38-bcd8-4812-b887-b84a314b9e17" providerId="ADAL" clId="{E1B14167-707A-AF42-8A3F-595D0E0CD7F0}" dt="2021-03-10T04:27:28.896" v="1529" actId="207"/>
          <ac:spMkLst>
            <pc:docMk/>
            <pc:sldMk cId="2544030580" sldId="321"/>
            <ac:spMk id="3" creationId="{7FD8D4E7-4A55-D646-A0B6-E570B1548296}"/>
          </ac:spMkLst>
        </pc:spChg>
      </pc:sldChg>
      <pc:sldChg chg="delSp new del mod modClrScheme chgLayout">
        <pc:chgData name="Andrej Bogdanov (CSD)" userId="54a3fc38-bcd8-4812-b887-b84a314b9e17" providerId="ADAL" clId="{E1B14167-707A-AF42-8A3F-595D0E0CD7F0}" dt="2021-03-10T04:28:03.974" v="1533" actId="2696"/>
        <pc:sldMkLst>
          <pc:docMk/>
          <pc:sldMk cId="377560229" sldId="322"/>
        </pc:sldMkLst>
        <pc:spChg chg="del">
          <ac:chgData name="Andrej Bogdanov (CSD)" userId="54a3fc38-bcd8-4812-b887-b84a314b9e17" providerId="ADAL" clId="{E1B14167-707A-AF42-8A3F-595D0E0CD7F0}" dt="2021-03-10T04:27:45.330" v="1531" actId="700"/>
          <ac:spMkLst>
            <pc:docMk/>
            <pc:sldMk cId="377560229" sldId="322"/>
            <ac:spMk id="2" creationId="{F57ED3F9-C335-A948-8A94-DDFB8CBCC05C}"/>
          </ac:spMkLst>
        </pc:spChg>
      </pc:sldChg>
      <pc:sldChg chg="modSp add mod">
        <pc:chgData name="Andrej Bogdanov (CSD)" userId="54a3fc38-bcd8-4812-b887-b84a314b9e17" providerId="ADAL" clId="{E1B14167-707A-AF42-8A3F-595D0E0CD7F0}" dt="2021-03-10T04:29:54.601" v="1680" actId="20577"/>
        <pc:sldMkLst>
          <pc:docMk/>
          <pc:sldMk cId="1362140589" sldId="323"/>
        </pc:sldMkLst>
        <pc:spChg chg="mod">
          <ac:chgData name="Andrej Bogdanov (CSD)" userId="54a3fc38-bcd8-4812-b887-b84a314b9e17" providerId="ADAL" clId="{E1B14167-707A-AF42-8A3F-595D0E0CD7F0}" dt="2021-03-10T04:29:54.601" v="1680" actId="20577"/>
          <ac:spMkLst>
            <pc:docMk/>
            <pc:sldMk cId="1362140589" sldId="323"/>
            <ac:spMk id="7" creationId="{849CA05B-87AD-F644-BBC3-A68273768773}"/>
          </ac:spMkLst>
        </pc:spChg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2592757567" sldId="324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3333352670" sldId="325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1854997407" sldId="326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952276677" sldId="327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2508502271" sldId="328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2716114428" sldId="329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351016479" sldId="331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55323223" sldId="332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870056491" sldId="333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1920346700" sldId="334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1922373272" sldId="335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4203333580" sldId="336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1042251454" sldId="337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3469355701" sldId="338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3103330044" sldId="340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922415899" sldId="341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4046743645" sldId="342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3066411309" sldId="343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2199746606" sldId="344"/>
        </pc:sldMkLst>
      </pc:sldChg>
      <pc:sldMasterChg chg="modSldLayout">
        <pc:chgData name="Andrej Bogdanov (CSD)" userId="54a3fc38-bcd8-4812-b887-b84a314b9e17" providerId="ADAL" clId="{E1B14167-707A-AF42-8A3F-595D0E0CD7F0}" dt="2021-03-10T02:57:08.569" v="34" actId="20577"/>
        <pc:sldMasterMkLst>
          <pc:docMk/>
          <pc:sldMasterMk cId="1738249460" sldId="2147483648"/>
        </pc:sldMasterMkLst>
        <pc:sldLayoutChg chg="modSp mod">
          <pc:chgData name="Andrej Bogdanov (CSD)" userId="54a3fc38-bcd8-4812-b887-b84a314b9e17" providerId="ADAL" clId="{E1B14167-707A-AF42-8A3F-595D0E0CD7F0}" dt="2021-03-10T02:57:08.569" v="34" actId="20577"/>
          <pc:sldLayoutMkLst>
            <pc:docMk/>
            <pc:sldMasterMk cId="1738249460" sldId="2147483648"/>
            <pc:sldLayoutMk cId="627174142" sldId="2147483649"/>
          </pc:sldLayoutMkLst>
          <pc:spChg chg="mod">
            <ac:chgData name="Andrej Bogdanov (CSD)" userId="54a3fc38-bcd8-4812-b887-b84a314b9e17" providerId="ADAL" clId="{E1B14167-707A-AF42-8A3F-595D0E0CD7F0}" dt="2021-03-10T02:57:08.569" v="34" actId="20577"/>
            <ac:spMkLst>
              <pc:docMk/>
              <pc:sldMasterMk cId="1738249460" sldId="2147483648"/>
              <pc:sldLayoutMk cId="627174142" sldId="2147483649"/>
              <ac:spMk id="7" creationId="{00000000-0000-0000-0000-000000000000}"/>
            </ac:spMkLst>
          </pc:spChg>
        </pc:sldLayoutChg>
      </pc:sldMasterChg>
    </pc:docChg>
  </pc:docChgLst>
  <pc:docChgLst>
    <pc:chgData name="Andrej Bogdanov (CSD)" userId="54a3fc38-bcd8-4812-b887-b84a314b9e17" providerId="ADAL" clId="{DFB3421F-52EB-B547-B008-BC5E94E33D19}"/>
    <pc:docChg chg="custSel addSld modSld sldOrd">
      <pc:chgData name="Andrej Bogdanov (CSD)" userId="54a3fc38-bcd8-4812-b887-b84a314b9e17" providerId="ADAL" clId="{DFB3421F-52EB-B547-B008-BC5E94E33D19}" dt="2021-02-08T04:00:41.018" v="168" actId="20577"/>
      <pc:docMkLst>
        <pc:docMk/>
      </pc:docMkLst>
      <pc:sldChg chg="modSp mod">
        <pc:chgData name="Andrej Bogdanov (CSD)" userId="54a3fc38-bcd8-4812-b887-b84a314b9e17" providerId="ADAL" clId="{DFB3421F-52EB-B547-B008-BC5E94E33D19}" dt="2021-02-08T03:17:33.492" v="55" actId="20577"/>
        <pc:sldMkLst>
          <pc:docMk/>
          <pc:sldMk cId="2405073769" sldId="258"/>
        </pc:sldMkLst>
        <pc:spChg chg="mod">
          <ac:chgData name="Andrej Bogdanov (CSD)" userId="54a3fc38-bcd8-4812-b887-b84a314b9e17" providerId="ADAL" clId="{DFB3421F-52EB-B547-B008-BC5E94E33D19}" dt="2021-02-08T03:17:11.953" v="48"/>
          <ac:spMkLst>
            <pc:docMk/>
            <pc:sldMk cId="2405073769" sldId="258"/>
            <ac:spMk id="6" creationId="{A65BECA8-59A7-0346-BDD7-953F413BB243}"/>
          </ac:spMkLst>
        </pc:spChg>
        <pc:spChg chg="mod">
          <ac:chgData name="Andrej Bogdanov (CSD)" userId="54a3fc38-bcd8-4812-b887-b84a314b9e17" providerId="ADAL" clId="{DFB3421F-52EB-B547-B008-BC5E94E33D19}" dt="2021-02-08T03:17:13.158" v="49" actId="20577"/>
          <ac:spMkLst>
            <pc:docMk/>
            <pc:sldMk cId="2405073769" sldId="258"/>
            <ac:spMk id="10" creationId="{98621B53-A87A-3345-9F67-E5BA81CF3C77}"/>
          </ac:spMkLst>
        </pc:spChg>
        <pc:spChg chg="mod">
          <ac:chgData name="Andrej Bogdanov (CSD)" userId="54a3fc38-bcd8-4812-b887-b84a314b9e17" providerId="ADAL" clId="{DFB3421F-52EB-B547-B008-BC5E94E33D19}" dt="2021-02-08T03:17:11.953" v="48"/>
          <ac:spMkLst>
            <pc:docMk/>
            <pc:sldMk cId="2405073769" sldId="258"/>
            <ac:spMk id="13" creationId="{134D3F25-8111-FC41-BEC5-113B91A1884B}"/>
          </ac:spMkLst>
        </pc:spChg>
        <pc:spChg chg="mod">
          <ac:chgData name="Andrej Bogdanov (CSD)" userId="54a3fc38-bcd8-4812-b887-b84a314b9e17" providerId="ADAL" clId="{DFB3421F-52EB-B547-B008-BC5E94E33D19}" dt="2021-02-08T03:17:33.492" v="55" actId="20577"/>
          <ac:spMkLst>
            <pc:docMk/>
            <pc:sldMk cId="2405073769" sldId="258"/>
            <ac:spMk id="17" creationId="{89B38A7A-D23B-A245-BCC0-2A816149E118}"/>
          </ac:spMkLst>
        </pc:spChg>
        <pc:grpChg chg="mod">
          <ac:chgData name="Andrej Bogdanov (CSD)" userId="54a3fc38-bcd8-4812-b887-b84a314b9e17" providerId="ADAL" clId="{DFB3421F-52EB-B547-B008-BC5E94E33D19}" dt="2021-02-08T03:17:11.953" v="48"/>
          <ac:grpSpMkLst>
            <pc:docMk/>
            <pc:sldMk cId="2405073769" sldId="258"/>
            <ac:grpSpMk id="14" creationId="{DA27FE01-A62A-D341-9242-A94C70E1ACF7}"/>
          </ac:grpSpMkLst>
        </pc:grpChg>
        <pc:cxnChg chg="mod">
          <ac:chgData name="Andrej Bogdanov (CSD)" userId="54a3fc38-bcd8-4812-b887-b84a314b9e17" providerId="ADAL" clId="{DFB3421F-52EB-B547-B008-BC5E94E33D19}" dt="2021-02-08T03:17:11.953" v="48"/>
          <ac:cxnSpMkLst>
            <pc:docMk/>
            <pc:sldMk cId="2405073769" sldId="258"/>
            <ac:cxnSpMk id="7" creationId="{5895E0CB-4BCB-734D-BEAD-4E39C9F80E3D}"/>
          </ac:cxnSpMkLst>
        </pc:cxnChg>
        <pc:cxnChg chg="mod">
          <ac:chgData name="Andrej Bogdanov (CSD)" userId="54a3fc38-bcd8-4812-b887-b84a314b9e17" providerId="ADAL" clId="{DFB3421F-52EB-B547-B008-BC5E94E33D19}" dt="2021-02-08T03:17:11.953" v="48"/>
          <ac:cxnSpMkLst>
            <pc:docMk/>
            <pc:sldMk cId="2405073769" sldId="258"/>
            <ac:cxnSpMk id="8" creationId="{B511F30F-D56A-664F-8F94-53AAC37F798B}"/>
          </ac:cxnSpMkLst>
        </pc:cxnChg>
      </pc:sldChg>
      <pc:sldChg chg="modSp mod">
        <pc:chgData name="Andrej Bogdanov (CSD)" userId="54a3fc38-bcd8-4812-b887-b84a314b9e17" providerId="ADAL" clId="{DFB3421F-52EB-B547-B008-BC5E94E33D19}" dt="2021-02-08T03:07:20.696" v="12" actId="1038"/>
        <pc:sldMkLst>
          <pc:docMk/>
          <pc:sldMk cId="3436939201" sldId="304"/>
        </pc:sldMkLst>
        <pc:spChg chg="mod">
          <ac:chgData name="Andrej Bogdanov (CSD)" userId="54a3fc38-bcd8-4812-b887-b84a314b9e17" providerId="ADAL" clId="{DFB3421F-52EB-B547-B008-BC5E94E33D19}" dt="2021-02-08T03:07:20.696" v="12" actId="1038"/>
          <ac:spMkLst>
            <pc:docMk/>
            <pc:sldMk cId="3436939201" sldId="304"/>
            <ac:spMk id="4" creationId="{0D9CEF92-87E8-BC45-97D8-48C0B8346F76}"/>
          </ac:spMkLst>
        </pc:spChg>
        <pc:spChg chg="mod">
          <ac:chgData name="Andrej Bogdanov (CSD)" userId="54a3fc38-bcd8-4812-b887-b84a314b9e17" providerId="ADAL" clId="{DFB3421F-52EB-B547-B008-BC5E94E33D19}" dt="2021-02-08T03:07:20.696" v="12" actId="1038"/>
          <ac:spMkLst>
            <pc:docMk/>
            <pc:sldMk cId="3436939201" sldId="304"/>
            <ac:spMk id="5" creationId="{51AB4C45-02EB-044D-819C-23E5BCBEA202}"/>
          </ac:spMkLst>
        </pc:spChg>
      </pc:sldChg>
      <pc:sldChg chg="modSp mod ord">
        <pc:chgData name="Andrej Bogdanov (CSD)" userId="54a3fc38-bcd8-4812-b887-b84a314b9e17" providerId="ADAL" clId="{DFB3421F-52EB-B547-B008-BC5E94E33D19}" dt="2021-02-08T03:10:19.816" v="19" actId="20577"/>
        <pc:sldMkLst>
          <pc:docMk/>
          <pc:sldMk cId="1171049812" sldId="305"/>
        </pc:sldMkLst>
        <pc:spChg chg="mod">
          <ac:chgData name="Andrej Bogdanov (CSD)" userId="54a3fc38-bcd8-4812-b887-b84a314b9e17" providerId="ADAL" clId="{DFB3421F-52EB-B547-B008-BC5E94E33D19}" dt="2021-02-08T03:10:19.816" v="19" actId="20577"/>
          <ac:spMkLst>
            <pc:docMk/>
            <pc:sldMk cId="1171049812" sldId="305"/>
            <ac:spMk id="3" creationId="{5165EFEF-DC91-184D-BFBF-72E75D71884B}"/>
          </ac:spMkLst>
        </pc:spChg>
      </pc:sldChg>
      <pc:sldChg chg="modSp mod">
        <pc:chgData name="Andrej Bogdanov (CSD)" userId="54a3fc38-bcd8-4812-b887-b84a314b9e17" providerId="ADAL" clId="{DFB3421F-52EB-B547-B008-BC5E94E33D19}" dt="2021-02-08T03:16:17.901" v="41" actId="20577"/>
        <pc:sldMkLst>
          <pc:docMk/>
          <pc:sldMk cId="2154237552" sldId="306"/>
        </pc:sldMkLst>
        <pc:spChg chg="mod">
          <ac:chgData name="Andrej Bogdanov (CSD)" userId="54a3fc38-bcd8-4812-b887-b84a314b9e17" providerId="ADAL" clId="{DFB3421F-52EB-B547-B008-BC5E94E33D19}" dt="2021-02-08T03:16:17.901" v="41" actId="20577"/>
          <ac:spMkLst>
            <pc:docMk/>
            <pc:sldMk cId="2154237552" sldId="306"/>
            <ac:spMk id="3" creationId="{5165EFEF-DC91-184D-BFBF-72E75D71884B}"/>
          </ac:spMkLst>
        </pc:spChg>
      </pc:sldChg>
      <pc:sldChg chg="modSp add mod">
        <pc:chgData name="Andrej Bogdanov (CSD)" userId="54a3fc38-bcd8-4812-b887-b84a314b9e17" providerId="ADAL" clId="{DFB3421F-52EB-B547-B008-BC5E94E33D19}" dt="2021-02-08T04:00:41.018" v="168" actId="20577"/>
        <pc:sldMkLst>
          <pc:docMk/>
          <pc:sldMk cId="8133859" sldId="321"/>
        </pc:sldMkLst>
        <pc:spChg chg="mod">
          <ac:chgData name="Andrej Bogdanov (CSD)" userId="54a3fc38-bcd8-4812-b887-b84a314b9e17" providerId="ADAL" clId="{DFB3421F-52EB-B547-B008-BC5E94E33D19}" dt="2021-02-08T04:00:41.018" v="168" actId="20577"/>
          <ac:spMkLst>
            <pc:docMk/>
            <pc:sldMk cId="8133859" sldId="321"/>
            <ac:spMk id="3" creationId="{30053D74-DB57-7F43-AF3E-636957A639DC}"/>
          </ac:spMkLst>
        </pc:spChg>
      </pc:sldChg>
    </pc:docChg>
  </pc:docChgLst>
  <pc:docChgLst>
    <pc:chgData name="Andrej Bogdanov (CSD)" userId="54a3fc38-bcd8-4812-b887-b84a314b9e17" providerId="ADAL" clId="{30A35722-734C-084F-B242-509EA33750AE}"/>
    <pc:docChg chg="undo custSel addSld modSld modMainMaster">
      <pc:chgData name="Andrej Bogdanov (CSD)" userId="54a3fc38-bcd8-4812-b887-b84a314b9e17" providerId="ADAL" clId="{30A35722-734C-084F-B242-509EA33750AE}" dt="2021-01-06T07:51:02.600" v="1947" actId="478"/>
      <pc:docMkLst>
        <pc:docMk/>
      </pc:docMkLst>
      <pc:sldChg chg="modSp mod">
        <pc:chgData name="Andrej Bogdanov (CSD)" userId="54a3fc38-bcd8-4812-b887-b84a314b9e17" providerId="ADAL" clId="{30A35722-734C-084F-B242-509EA33750AE}" dt="2021-01-06T02:18:51.562" v="21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30A35722-734C-084F-B242-509EA33750AE}" dt="2021-01-06T02:18:51.562" v="21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delSp mod">
        <pc:chgData name="Andrej Bogdanov (CSD)" userId="54a3fc38-bcd8-4812-b887-b84a314b9e17" providerId="ADAL" clId="{30A35722-734C-084F-B242-509EA33750AE}" dt="2021-01-06T02:19:01.058" v="22" actId="478"/>
        <pc:sldMkLst>
          <pc:docMk/>
          <pc:sldMk cId="871201104" sldId="258"/>
        </pc:sldMkLst>
        <pc:inkChg chg="del">
          <ac:chgData name="Andrej Bogdanov (CSD)" userId="54a3fc38-bcd8-4812-b887-b84a314b9e17" providerId="ADAL" clId="{30A35722-734C-084F-B242-509EA33750AE}" dt="2021-01-06T02:19:01.058" v="22" actId="478"/>
          <ac:inkMkLst>
            <pc:docMk/>
            <pc:sldMk cId="871201104" sldId="258"/>
            <ac:inkMk id="10" creationId="{AC26F62C-CCCC-384C-AFFE-485134FD50AA}"/>
          </ac:inkMkLst>
        </pc:inkChg>
      </pc:sldChg>
      <pc:sldChg chg="delSp mod">
        <pc:chgData name="Andrej Bogdanov (CSD)" userId="54a3fc38-bcd8-4812-b887-b84a314b9e17" providerId="ADAL" clId="{30A35722-734C-084F-B242-509EA33750AE}" dt="2021-01-06T02:19:07.804" v="24" actId="478"/>
        <pc:sldMkLst>
          <pc:docMk/>
          <pc:sldMk cId="1639846032" sldId="259"/>
        </pc:sldMkLst>
        <pc:inkChg chg="del">
          <ac:chgData name="Andrej Bogdanov (CSD)" userId="54a3fc38-bcd8-4812-b887-b84a314b9e17" providerId="ADAL" clId="{30A35722-734C-084F-B242-509EA33750AE}" dt="2021-01-06T02:19:05.944" v="23" actId="478"/>
          <ac:inkMkLst>
            <pc:docMk/>
            <pc:sldMk cId="1639846032" sldId="259"/>
            <ac:inkMk id="3" creationId="{9D82C100-5B78-AC4B-9ABB-F51D15091A39}"/>
          </ac:inkMkLst>
        </pc:inkChg>
        <pc:inkChg chg="del">
          <ac:chgData name="Andrej Bogdanov (CSD)" userId="54a3fc38-bcd8-4812-b887-b84a314b9e17" providerId="ADAL" clId="{30A35722-734C-084F-B242-509EA33750AE}" dt="2021-01-06T02:19:07.804" v="24" actId="478"/>
          <ac:inkMkLst>
            <pc:docMk/>
            <pc:sldMk cId="1639846032" sldId="259"/>
            <ac:inkMk id="4" creationId="{5BE1B006-0E25-334E-B141-708C3E1D6D25}"/>
          </ac:inkMkLst>
        </pc:inkChg>
      </pc:sldChg>
      <pc:sldChg chg="delSp mod">
        <pc:chgData name="Andrej Bogdanov (CSD)" userId="54a3fc38-bcd8-4812-b887-b84a314b9e17" providerId="ADAL" clId="{30A35722-734C-084F-B242-509EA33750AE}" dt="2021-01-06T02:19:24.274" v="25" actId="478"/>
        <pc:sldMkLst>
          <pc:docMk/>
          <pc:sldMk cId="3066480065" sldId="260"/>
        </pc:sldMkLst>
        <pc:inkChg chg="del">
          <ac:chgData name="Andrej Bogdanov (CSD)" userId="54a3fc38-bcd8-4812-b887-b84a314b9e17" providerId="ADAL" clId="{30A35722-734C-084F-B242-509EA33750AE}" dt="2021-01-06T02:19:24.274" v="25" actId="478"/>
          <ac:inkMkLst>
            <pc:docMk/>
            <pc:sldMk cId="3066480065" sldId="260"/>
            <ac:inkMk id="3" creationId="{E2E474CE-76BF-4449-B4E7-D1A57FD31A8C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21:05.247" v="1540" actId="478"/>
        <pc:sldMkLst>
          <pc:docMk/>
          <pc:sldMk cId="1290664766" sldId="262"/>
        </pc:sldMkLst>
        <pc:inkChg chg="del">
          <ac:chgData name="Andrej Bogdanov (CSD)" userId="54a3fc38-bcd8-4812-b887-b84a314b9e17" providerId="ADAL" clId="{30A35722-734C-084F-B242-509EA33750AE}" dt="2021-01-06T07:21:02.790" v="1539" actId="478"/>
          <ac:inkMkLst>
            <pc:docMk/>
            <pc:sldMk cId="1290664766" sldId="262"/>
            <ac:inkMk id="2" creationId="{973A6D77-FAF4-5E44-9D19-0DFB58253A6B}"/>
          </ac:inkMkLst>
        </pc:inkChg>
        <pc:inkChg chg="del">
          <ac:chgData name="Andrej Bogdanov (CSD)" userId="54a3fc38-bcd8-4812-b887-b84a314b9e17" providerId="ADAL" clId="{30A35722-734C-084F-B242-509EA33750AE}" dt="2021-01-06T07:21:05.247" v="1540" actId="478"/>
          <ac:inkMkLst>
            <pc:docMk/>
            <pc:sldMk cId="1290664766" sldId="262"/>
            <ac:inkMk id="4" creationId="{D27E10D7-48AF-ED4C-B0BD-BB7A1ADD052A}"/>
          </ac:inkMkLst>
        </pc:inkChg>
      </pc:sldChg>
      <pc:sldChg chg="addSp delSp modSp mod addAnim delAnim">
        <pc:chgData name="Andrej Bogdanov (CSD)" userId="54a3fc38-bcd8-4812-b887-b84a314b9e17" providerId="ADAL" clId="{30A35722-734C-084F-B242-509EA33750AE}" dt="2021-01-06T07:48:15.839" v="1910" actId="1038"/>
        <pc:sldMkLst>
          <pc:docMk/>
          <pc:sldMk cId="3009012011" sldId="263"/>
        </pc:sldMkLst>
        <pc:spChg chg="mod">
          <ac:chgData name="Andrej Bogdanov (CSD)" userId="54a3fc38-bcd8-4812-b887-b84a314b9e17" providerId="ADAL" clId="{30A35722-734C-084F-B242-509EA33750AE}" dt="2021-01-06T07:45:30.058" v="1651" actId="1036"/>
          <ac:spMkLst>
            <pc:docMk/>
            <pc:sldMk cId="3009012011" sldId="263"/>
            <ac:spMk id="3" creationId="{3D2D9D66-3048-1047-B19E-88282621C721}"/>
          </ac:spMkLst>
        </pc:spChg>
        <pc:spChg chg="mod">
          <ac:chgData name="Andrej Bogdanov (CSD)" userId="54a3fc38-bcd8-4812-b887-b84a314b9e17" providerId="ADAL" clId="{30A35722-734C-084F-B242-509EA33750AE}" dt="2021-01-06T07:48:09.088" v="1904" actId="1038"/>
          <ac:spMkLst>
            <pc:docMk/>
            <pc:sldMk cId="3009012011" sldId="263"/>
            <ac:spMk id="4" creationId="{9551BCAD-6859-3347-9790-EEAD5037D46E}"/>
          </ac:spMkLst>
        </pc:spChg>
        <pc:spChg chg="mod">
          <ac:chgData name="Andrej Bogdanov (CSD)" userId="54a3fc38-bcd8-4812-b887-b84a314b9e17" providerId="ADAL" clId="{30A35722-734C-084F-B242-509EA33750AE}" dt="2021-01-06T07:48:15.839" v="1910" actId="1038"/>
          <ac:spMkLst>
            <pc:docMk/>
            <pc:sldMk cId="3009012011" sldId="263"/>
            <ac:spMk id="5" creationId="{F45E967A-F247-B54C-B179-73CCCF5E8FBC}"/>
          </ac:spMkLst>
        </pc:spChg>
        <pc:spChg chg="add del">
          <ac:chgData name="Andrej Bogdanov (CSD)" userId="54a3fc38-bcd8-4812-b887-b84a314b9e17" providerId="ADAL" clId="{30A35722-734C-084F-B242-509EA33750AE}" dt="2021-01-06T07:45:25.466" v="1633" actId="478"/>
          <ac:spMkLst>
            <pc:docMk/>
            <pc:sldMk cId="3009012011" sldId="263"/>
            <ac:spMk id="12" creationId="{76FFCDCA-1ACD-A840-8C68-9DD9B554F6B0}"/>
          </ac:spMkLst>
        </pc:spChg>
        <pc:grpChg chg="add del">
          <ac:chgData name="Andrej Bogdanov (CSD)" userId="54a3fc38-bcd8-4812-b887-b84a314b9e17" providerId="ADAL" clId="{30A35722-734C-084F-B242-509EA33750AE}" dt="2021-01-06T07:45:25.466" v="1633" actId="478"/>
          <ac:grpSpMkLst>
            <pc:docMk/>
            <pc:sldMk cId="3009012011" sldId="263"/>
            <ac:grpSpMk id="17" creationId="{6151F6D4-8158-9C4F-95BE-2091A3A9CE70}"/>
          </ac:grpSpMkLst>
        </pc:grpChg>
        <pc:inkChg chg="del">
          <ac:chgData name="Andrej Bogdanov (CSD)" userId="54a3fc38-bcd8-4812-b887-b84a314b9e17" providerId="ADAL" clId="{30A35722-734C-084F-B242-509EA33750AE}" dt="2021-01-06T07:19:27.813" v="1509" actId="478"/>
          <ac:inkMkLst>
            <pc:docMk/>
            <pc:sldMk cId="3009012011" sldId="263"/>
            <ac:inkMk id="8" creationId="{9375855D-9F43-DD43-9F6E-2284B62DD03B}"/>
          </ac:inkMkLst>
        </pc:inkChg>
        <pc:inkChg chg="del">
          <ac:chgData name="Andrej Bogdanov (CSD)" userId="54a3fc38-bcd8-4812-b887-b84a314b9e17" providerId="ADAL" clId="{30A35722-734C-084F-B242-509EA33750AE}" dt="2021-01-06T07:19:25.340" v="1508" actId="478"/>
          <ac:inkMkLst>
            <pc:docMk/>
            <pc:sldMk cId="3009012011" sldId="263"/>
            <ac:inkMk id="9" creationId="{9B7F235E-D68F-4C4F-911E-025D11C55FD1}"/>
          </ac:inkMkLst>
        </pc:inkChg>
        <pc:cxnChg chg="mod">
          <ac:chgData name="Andrej Bogdanov (CSD)" userId="54a3fc38-bcd8-4812-b887-b84a314b9e17" providerId="ADAL" clId="{30A35722-734C-084F-B242-509EA33750AE}" dt="2021-01-06T07:48:13.079" v="1905" actId="14100"/>
          <ac:cxnSpMkLst>
            <pc:docMk/>
            <pc:sldMk cId="3009012011" sldId="263"/>
            <ac:cxnSpMk id="6" creationId="{08754F78-51D1-A749-B945-BB13E6A645C0}"/>
          </ac:cxnSpMkLst>
        </pc:cxnChg>
      </pc:sldChg>
      <pc:sldChg chg="delSp mod">
        <pc:chgData name="Andrej Bogdanov (CSD)" userId="54a3fc38-bcd8-4812-b887-b84a314b9e17" providerId="ADAL" clId="{30A35722-734C-084F-B242-509EA33750AE}" dt="2021-01-06T07:49:16.294" v="1915" actId="478"/>
        <pc:sldMkLst>
          <pc:docMk/>
          <pc:sldMk cId="2203218808" sldId="264"/>
        </pc:sldMkLst>
        <pc:inkChg chg="del">
          <ac:chgData name="Andrej Bogdanov (CSD)" userId="54a3fc38-bcd8-4812-b887-b84a314b9e17" providerId="ADAL" clId="{30A35722-734C-084F-B242-509EA33750AE}" dt="2021-01-06T07:49:13.552" v="1913" actId="478"/>
          <ac:inkMkLst>
            <pc:docMk/>
            <pc:sldMk cId="2203218808" sldId="264"/>
            <ac:inkMk id="6" creationId="{39EE75F6-E432-C347-87A2-503D5CAE6C61}"/>
          </ac:inkMkLst>
        </pc:inkChg>
        <pc:inkChg chg="del">
          <ac:chgData name="Andrej Bogdanov (CSD)" userId="54a3fc38-bcd8-4812-b887-b84a314b9e17" providerId="ADAL" clId="{30A35722-734C-084F-B242-509EA33750AE}" dt="2021-01-06T07:49:12.276" v="1912" actId="478"/>
          <ac:inkMkLst>
            <pc:docMk/>
            <pc:sldMk cId="2203218808" sldId="264"/>
            <ac:inkMk id="7" creationId="{960FEED6-CBCB-684A-BF55-97622CA01F0B}"/>
          </ac:inkMkLst>
        </pc:inkChg>
        <pc:inkChg chg="del">
          <ac:chgData name="Andrej Bogdanov (CSD)" userId="54a3fc38-bcd8-4812-b887-b84a314b9e17" providerId="ADAL" clId="{30A35722-734C-084F-B242-509EA33750AE}" dt="2021-01-06T07:49:16.294" v="1915" actId="478"/>
          <ac:inkMkLst>
            <pc:docMk/>
            <pc:sldMk cId="2203218808" sldId="264"/>
            <ac:inkMk id="8" creationId="{E71F07F7-2490-B141-9D45-01ECB40F2320}"/>
          </ac:inkMkLst>
        </pc:inkChg>
        <pc:inkChg chg="del">
          <ac:chgData name="Andrej Bogdanov (CSD)" userId="54a3fc38-bcd8-4812-b887-b84a314b9e17" providerId="ADAL" clId="{30A35722-734C-084F-B242-509EA33750AE}" dt="2021-01-06T07:49:10.686" v="1911" actId="478"/>
          <ac:inkMkLst>
            <pc:docMk/>
            <pc:sldMk cId="2203218808" sldId="264"/>
            <ac:inkMk id="9" creationId="{7A89D85D-F904-3B45-B1FA-628561A6138A}"/>
          </ac:inkMkLst>
        </pc:inkChg>
        <pc:inkChg chg="del">
          <ac:chgData name="Andrej Bogdanov (CSD)" userId="54a3fc38-bcd8-4812-b887-b84a314b9e17" providerId="ADAL" clId="{30A35722-734C-084F-B242-509EA33750AE}" dt="2021-01-06T07:49:14.918" v="1914" actId="478"/>
          <ac:inkMkLst>
            <pc:docMk/>
            <pc:sldMk cId="2203218808" sldId="264"/>
            <ac:inkMk id="10" creationId="{0099D8B1-DCD0-E245-8EB6-81B0643E27A7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49:37.735" v="1924" actId="478"/>
        <pc:sldMkLst>
          <pc:docMk/>
          <pc:sldMk cId="1673016085" sldId="265"/>
        </pc:sldMkLst>
        <pc:inkChg chg="del">
          <ac:chgData name="Andrej Bogdanov (CSD)" userId="54a3fc38-bcd8-4812-b887-b84a314b9e17" providerId="ADAL" clId="{30A35722-734C-084F-B242-509EA33750AE}" dt="2021-01-06T07:49:33.748" v="1921" actId="478"/>
          <ac:inkMkLst>
            <pc:docMk/>
            <pc:sldMk cId="1673016085" sldId="265"/>
            <ac:inkMk id="3" creationId="{6FCD6995-18BC-D84F-9063-2B380F31F956}"/>
          </ac:inkMkLst>
        </pc:inkChg>
        <pc:inkChg chg="del">
          <ac:chgData name="Andrej Bogdanov (CSD)" userId="54a3fc38-bcd8-4812-b887-b84a314b9e17" providerId="ADAL" clId="{30A35722-734C-084F-B242-509EA33750AE}" dt="2021-01-06T07:49:35.102" v="1922" actId="478"/>
          <ac:inkMkLst>
            <pc:docMk/>
            <pc:sldMk cId="1673016085" sldId="265"/>
            <ac:inkMk id="4" creationId="{4FBC3108-D2C4-8E4F-8932-8F43335078F9}"/>
          </ac:inkMkLst>
        </pc:inkChg>
        <pc:inkChg chg="del">
          <ac:chgData name="Andrej Bogdanov (CSD)" userId="54a3fc38-bcd8-4812-b887-b84a314b9e17" providerId="ADAL" clId="{30A35722-734C-084F-B242-509EA33750AE}" dt="2021-01-06T07:49:36.416" v="1923" actId="478"/>
          <ac:inkMkLst>
            <pc:docMk/>
            <pc:sldMk cId="1673016085" sldId="265"/>
            <ac:inkMk id="5" creationId="{E85872D4-8A71-8241-83A8-12113F94117F}"/>
          </ac:inkMkLst>
        </pc:inkChg>
        <pc:inkChg chg="del">
          <ac:chgData name="Andrej Bogdanov (CSD)" userId="54a3fc38-bcd8-4812-b887-b84a314b9e17" providerId="ADAL" clId="{30A35722-734C-084F-B242-509EA33750AE}" dt="2021-01-06T07:49:37.735" v="1924" actId="478"/>
          <ac:inkMkLst>
            <pc:docMk/>
            <pc:sldMk cId="1673016085" sldId="265"/>
            <ac:inkMk id="6" creationId="{BBF85252-1B53-394A-9373-6238B8026E42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02.066" v="1935" actId="478"/>
        <pc:sldMkLst>
          <pc:docMk/>
          <pc:sldMk cId="2703338071" sldId="266"/>
        </pc:sldMkLst>
        <pc:inkChg chg="del">
          <ac:chgData name="Andrej Bogdanov (CSD)" userId="54a3fc38-bcd8-4812-b887-b84a314b9e17" providerId="ADAL" clId="{30A35722-734C-084F-B242-509EA33750AE}" dt="2021-01-06T07:50:02.066" v="1935" actId="478"/>
          <ac:inkMkLst>
            <pc:docMk/>
            <pc:sldMk cId="2703338071" sldId="266"/>
            <ac:inkMk id="10" creationId="{E0713FA7-323F-DE49-907D-9B0E60A4854F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49:58.164" v="1934" actId="478"/>
        <pc:sldMkLst>
          <pc:docMk/>
          <pc:sldMk cId="2861798232" sldId="267"/>
        </pc:sldMkLst>
        <pc:inkChg chg="del">
          <ac:chgData name="Andrej Bogdanov (CSD)" userId="54a3fc38-bcd8-4812-b887-b84a314b9e17" providerId="ADAL" clId="{30A35722-734C-084F-B242-509EA33750AE}" dt="2021-01-06T07:49:51.962" v="1930" actId="478"/>
          <ac:inkMkLst>
            <pc:docMk/>
            <pc:sldMk cId="2861798232" sldId="267"/>
            <ac:inkMk id="3" creationId="{5C472771-D7AF-BD4E-B536-806F41BE6AB9}"/>
          </ac:inkMkLst>
        </pc:inkChg>
        <pc:inkChg chg="del">
          <ac:chgData name="Andrej Bogdanov (CSD)" userId="54a3fc38-bcd8-4812-b887-b84a314b9e17" providerId="ADAL" clId="{30A35722-734C-084F-B242-509EA33750AE}" dt="2021-01-06T07:49:53.516" v="1931" actId="478"/>
          <ac:inkMkLst>
            <pc:docMk/>
            <pc:sldMk cId="2861798232" sldId="267"/>
            <ac:inkMk id="4" creationId="{88D53CA0-BBEF-D140-B688-F09654B95A9C}"/>
          </ac:inkMkLst>
        </pc:inkChg>
        <pc:inkChg chg="del">
          <ac:chgData name="Andrej Bogdanov (CSD)" userId="54a3fc38-bcd8-4812-b887-b84a314b9e17" providerId="ADAL" clId="{30A35722-734C-084F-B242-509EA33750AE}" dt="2021-01-06T07:49:55.707" v="1932" actId="478"/>
          <ac:inkMkLst>
            <pc:docMk/>
            <pc:sldMk cId="2861798232" sldId="267"/>
            <ac:inkMk id="5" creationId="{442E01E4-6431-D644-8328-075EB81A57A7}"/>
          </ac:inkMkLst>
        </pc:inkChg>
        <pc:inkChg chg="del">
          <ac:chgData name="Andrej Bogdanov (CSD)" userId="54a3fc38-bcd8-4812-b887-b84a314b9e17" providerId="ADAL" clId="{30A35722-734C-084F-B242-509EA33750AE}" dt="2021-01-06T07:49:56.920" v="1933" actId="478"/>
          <ac:inkMkLst>
            <pc:docMk/>
            <pc:sldMk cId="2861798232" sldId="267"/>
            <ac:inkMk id="6" creationId="{D656808D-7AD5-9A4E-B4FE-4C6E154E411F}"/>
          </ac:inkMkLst>
        </pc:inkChg>
        <pc:inkChg chg="del">
          <ac:chgData name="Andrej Bogdanov (CSD)" userId="54a3fc38-bcd8-4812-b887-b84a314b9e17" providerId="ADAL" clId="{30A35722-734C-084F-B242-509EA33750AE}" dt="2021-01-06T07:49:58.164" v="1934" actId="478"/>
          <ac:inkMkLst>
            <pc:docMk/>
            <pc:sldMk cId="2861798232" sldId="267"/>
            <ac:inkMk id="7" creationId="{DFFEE8E8-ADC7-C642-BF8D-75CE80C7A9C1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36.884" v="1942" actId="478"/>
        <pc:sldMkLst>
          <pc:docMk/>
          <pc:sldMk cId="2367920729" sldId="269"/>
        </pc:sldMkLst>
        <pc:inkChg chg="del">
          <ac:chgData name="Andrej Bogdanov (CSD)" userId="54a3fc38-bcd8-4812-b887-b84a314b9e17" providerId="ADAL" clId="{30A35722-734C-084F-B242-509EA33750AE}" dt="2021-01-06T07:50:28.304" v="1938" actId="478"/>
          <ac:inkMkLst>
            <pc:docMk/>
            <pc:sldMk cId="2367920729" sldId="269"/>
            <ac:inkMk id="10" creationId="{29361666-767E-8646-A7BB-3248B9EF041A}"/>
          </ac:inkMkLst>
        </pc:inkChg>
        <pc:inkChg chg="del">
          <ac:chgData name="Andrej Bogdanov (CSD)" userId="54a3fc38-bcd8-4812-b887-b84a314b9e17" providerId="ADAL" clId="{30A35722-734C-084F-B242-509EA33750AE}" dt="2021-01-06T07:50:33.178" v="1940" actId="478"/>
          <ac:inkMkLst>
            <pc:docMk/>
            <pc:sldMk cId="2367920729" sldId="269"/>
            <ac:inkMk id="11" creationId="{D6E80B83-9284-B843-84F2-51BC4917061B}"/>
          </ac:inkMkLst>
        </pc:inkChg>
        <pc:inkChg chg="del">
          <ac:chgData name="Andrej Bogdanov (CSD)" userId="54a3fc38-bcd8-4812-b887-b84a314b9e17" providerId="ADAL" clId="{30A35722-734C-084F-B242-509EA33750AE}" dt="2021-01-06T07:50:34.772" v="1941" actId="478"/>
          <ac:inkMkLst>
            <pc:docMk/>
            <pc:sldMk cId="2367920729" sldId="269"/>
            <ac:inkMk id="12" creationId="{01BE388B-19AB-6D4F-B21B-671F40F1DA3B}"/>
          </ac:inkMkLst>
        </pc:inkChg>
        <pc:inkChg chg="del">
          <ac:chgData name="Andrej Bogdanov (CSD)" userId="54a3fc38-bcd8-4812-b887-b84a314b9e17" providerId="ADAL" clId="{30A35722-734C-084F-B242-509EA33750AE}" dt="2021-01-06T07:50:30.920" v="1939" actId="478"/>
          <ac:inkMkLst>
            <pc:docMk/>
            <pc:sldMk cId="2367920729" sldId="269"/>
            <ac:inkMk id="13" creationId="{A5DA7F32-2F45-0A48-8C1C-A2AAB71EB872}"/>
          </ac:inkMkLst>
        </pc:inkChg>
        <pc:inkChg chg="del">
          <ac:chgData name="Andrej Bogdanov (CSD)" userId="54a3fc38-bcd8-4812-b887-b84a314b9e17" providerId="ADAL" clId="{30A35722-734C-084F-B242-509EA33750AE}" dt="2021-01-06T07:50:36.884" v="1942" actId="478"/>
          <ac:inkMkLst>
            <pc:docMk/>
            <pc:sldMk cId="2367920729" sldId="269"/>
            <ac:inkMk id="14" creationId="{84CD8C85-6E4C-2348-B03A-081767A27AF8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20.497" v="1937" actId="478"/>
        <pc:sldMkLst>
          <pc:docMk/>
          <pc:sldMk cId="115814539" sldId="270"/>
        </pc:sldMkLst>
        <pc:inkChg chg="del">
          <ac:chgData name="Andrej Bogdanov (CSD)" userId="54a3fc38-bcd8-4812-b887-b84a314b9e17" providerId="ADAL" clId="{30A35722-734C-084F-B242-509EA33750AE}" dt="2021-01-06T07:50:18.849" v="1936" actId="478"/>
          <ac:inkMkLst>
            <pc:docMk/>
            <pc:sldMk cId="115814539" sldId="270"/>
            <ac:inkMk id="7" creationId="{7A7D9817-773C-B043-889E-A76737124CF2}"/>
          </ac:inkMkLst>
        </pc:inkChg>
        <pc:inkChg chg="del">
          <ac:chgData name="Andrej Bogdanov (CSD)" userId="54a3fc38-bcd8-4812-b887-b84a314b9e17" providerId="ADAL" clId="{30A35722-734C-084F-B242-509EA33750AE}" dt="2021-01-06T07:50:20.497" v="1937" actId="478"/>
          <ac:inkMkLst>
            <pc:docMk/>
            <pc:sldMk cId="115814539" sldId="270"/>
            <ac:inkMk id="8" creationId="{9BB3381A-168F-5242-BDC6-AF7DC48EFFA5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41.501" v="1943" actId="478"/>
        <pc:sldMkLst>
          <pc:docMk/>
          <pc:sldMk cId="3911810824" sldId="271"/>
        </pc:sldMkLst>
        <pc:inkChg chg="del">
          <ac:chgData name="Andrej Bogdanov (CSD)" userId="54a3fc38-bcd8-4812-b887-b84a314b9e17" providerId="ADAL" clId="{30A35722-734C-084F-B242-509EA33750AE}" dt="2021-01-06T07:50:41.501" v="1943" actId="478"/>
          <ac:inkMkLst>
            <pc:docMk/>
            <pc:sldMk cId="3911810824" sldId="271"/>
            <ac:inkMk id="4" creationId="{165A57D8-CAF6-2842-A31A-C2416369A0DA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49.502" v="1944" actId="478"/>
        <pc:sldMkLst>
          <pc:docMk/>
          <pc:sldMk cId="857692231" sldId="272"/>
        </pc:sldMkLst>
        <pc:inkChg chg="del">
          <ac:chgData name="Andrej Bogdanov (CSD)" userId="54a3fc38-bcd8-4812-b887-b84a314b9e17" providerId="ADAL" clId="{30A35722-734C-084F-B242-509EA33750AE}" dt="2021-01-06T07:50:49.502" v="1944" actId="478"/>
          <ac:inkMkLst>
            <pc:docMk/>
            <pc:sldMk cId="857692231" sldId="272"/>
            <ac:inkMk id="5" creationId="{33EE5B69-02C6-5243-B955-88642E978C1E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1:02.600" v="1947" actId="478"/>
        <pc:sldMkLst>
          <pc:docMk/>
          <pc:sldMk cId="2561039472" sldId="274"/>
        </pc:sldMkLst>
        <pc:inkChg chg="del">
          <ac:chgData name="Andrej Bogdanov (CSD)" userId="54a3fc38-bcd8-4812-b887-b84a314b9e17" providerId="ADAL" clId="{30A35722-734C-084F-B242-509EA33750AE}" dt="2021-01-06T07:50:59.062" v="1945" actId="478"/>
          <ac:inkMkLst>
            <pc:docMk/>
            <pc:sldMk cId="2561039472" sldId="274"/>
            <ac:inkMk id="5" creationId="{B7B167C6-ABF5-C642-9A20-ACE7FCD25A2C}"/>
          </ac:inkMkLst>
        </pc:inkChg>
        <pc:inkChg chg="del">
          <ac:chgData name="Andrej Bogdanov (CSD)" userId="54a3fc38-bcd8-4812-b887-b84a314b9e17" providerId="ADAL" clId="{30A35722-734C-084F-B242-509EA33750AE}" dt="2021-01-06T07:51:00.872" v="1946" actId="478"/>
          <ac:inkMkLst>
            <pc:docMk/>
            <pc:sldMk cId="2561039472" sldId="274"/>
            <ac:inkMk id="12" creationId="{FD8069E6-7B02-3145-8004-1A33379BC0BE}"/>
          </ac:inkMkLst>
        </pc:inkChg>
        <pc:inkChg chg="del">
          <ac:chgData name="Andrej Bogdanov (CSD)" userId="54a3fc38-bcd8-4812-b887-b84a314b9e17" providerId="ADAL" clId="{30A35722-734C-084F-B242-509EA33750AE}" dt="2021-01-06T07:51:02.600" v="1947" actId="478"/>
          <ac:inkMkLst>
            <pc:docMk/>
            <pc:sldMk cId="2561039472" sldId="274"/>
            <ac:inkMk id="13" creationId="{D75C364D-69C1-474B-8484-E494D74FF5E4}"/>
          </ac:inkMkLst>
        </pc:inkChg>
      </pc:sldChg>
      <pc:sldChg chg="addSp delSp modSp new mod modClrScheme chgLayout">
        <pc:chgData name="Andrej Bogdanov (CSD)" userId="54a3fc38-bcd8-4812-b887-b84a314b9e17" providerId="ADAL" clId="{30A35722-734C-084F-B242-509EA33750AE}" dt="2021-01-06T03:42:42.596" v="924" actId="20577"/>
        <pc:sldMkLst>
          <pc:docMk/>
          <pc:sldMk cId="1985372151" sldId="290"/>
        </pc:sldMkLst>
        <pc:spChg chg="add del mod">
          <ac:chgData name="Andrej Bogdanov (CSD)" userId="54a3fc38-bcd8-4812-b887-b84a314b9e17" providerId="ADAL" clId="{30A35722-734C-084F-B242-509EA33750AE}" dt="2021-01-06T02:41:57.311" v="36" actId="478"/>
          <ac:spMkLst>
            <pc:docMk/>
            <pc:sldMk cId="1985372151" sldId="290"/>
            <ac:spMk id="2" creationId="{0B1E607F-1DCF-434F-AE8C-4D48FAE637A1}"/>
          </ac:spMkLst>
        </pc:spChg>
        <pc:spChg chg="add mod">
          <ac:chgData name="Andrej Bogdanov (CSD)" userId="54a3fc38-bcd8-4812-b887-b84a314b9e17" providerId="ADAL" clId="{30A35722-734C-084F-B242-509EA33750AE}" dt="2021-01-06T03:42:42.596" v="924" actId="20577"/>
          <ac:spMkLst>
            <pc:docMk/>
            <pc:sldMk cId="1985372151" sldId="290"/>
            <ac:spMk id="3" creationId="{EF5C1324-CD6E-CA4C-BF1C-29612B8B9349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" creationId="{602978E7-69C7-0844-BDA2-CCD5FE53E049}"/>
          </ac:spMkLst>
        </pc:spChg>
        <pc:spChg chg="add del mod">
          <ac:chgData name="Andrej Bogdanov (CSD)" userId="54a3fc38-bcd8-4812-b887-b84a314b9e17" providerId="ADAL" clId="{30A35722-734C-084F-B242-509EA33750AE}" dt="2021-01-06T03:34:38.017" v="644" actId="478"/>
          <ac:spMkLst>
            <pc:docMk/>
            <pc:sldMk cId="1985372151" sldId="290"/>
            <ac:spMk id="5" creationId="{484F20C9-DCEA-2C46-A0E7-B8F168D78D08}"/>
          </ac:spMkLst>
        </pc:spChg>
        <pc:spChg chg="add del mod">
          <ac:chgData name="Andrej Bogdanov (CSD)" userId="54a3fc38-bcd8-4812-b887-b84a314b9e17" providerId="ADAL" clId="{30A35722-734C-084F-B242-509EA33750AE}" dt="2021-01-06T03:22:25.709" v="143" actId="478"/>
          <ac:spMkLst>
            <pc:docMk/>
            <pc:sldMk cId="1985372151" sldId="290"/>
            <ac:spMk id="6" creationId="{FD6EAA35-FA69-1142-9076-45CB7B087BFE}"/>
          </ac:spMkLst>
        </pc:spChg>
        <pc:spChg chg="add del mod">
          <ac:chgData name="Andrej Bogdanov (CSD)" userId="54a3fc38-bcd8-4812-b887-b84a314b9e17" providerId="ADAL" clId="{30A35722-734C-084F-B242-509EA33750AE}" dt="2021-01-06T03:22:23.545" v="142" actId="478"/>
          <ac:spMkLst>
            <pc:docMk/>
            <pc:sldMk cId="1985372151" sldId="290"/>
            <ac:spMk id="7" creationId="{369ECE79-97E1-804E-8C0B-024A1FCDCB85}"/>
          </ac:spMkLst>
        </pc:spChg>
        <pc:spChg chg="add del mod">
          <ac:chgData name="Andrej Bogdanov (CSD)" userId="54a3fc38-bcd8-4812-b887-b84a314b9e17" providerId="ADAL" clId="{30A35722-734C-084F-B242-509EA33750AE}" dt="2021-01-06T03:34:38.017" v="644" actId="478"/>
          <ac:spMkLst>
            <pc:docMk/>
            <pc:sldMk cId="1985372151" sldId="290"/>
            <ac:spMk id="11" creationId="{C18F91B4-B5FD-484C-B1A6-E1A9429CF97F}"/>
          </ac:spMkLst>
        </pc:spChg>
        <pc:spChg chg="add del mod">
          <ac:chgData name="Andrej Bogdanov (CSD)" userId="54a3fc38-bcd8-4812-b887-b84a314b9e17" providerId="ADAL" clId="{30A35722-734C-084F-B242-509EA33750AE}" dt="2021-01-06T03:34:38.017" v="644" actId="478"/>
          <ac:spMkLst>
            <pc:docMk/>
            <pc:sldMk cId="1985372151" sldId="290"/>
            <ac:spMk id="30" creationId="{7058502F-DCD8-7F49-AE1A-2FE6D07E6C2E}"/>
          </ac:spMkLst>
        </pc:spChg>
        <pc:spChg chg="add del mod">
          <ac:chgData name="Andrej Bogdanov (CSD)" userId="54a3fc38-bcd8-4812-b887-b84a314b9e17" providerId="ADAL" clId="{30A35722-734C-084F-B242-509EA33750AE}" dt="2021-01-06T03:23:48.488" v="145" actId="478"/>
          <ac:spMkLst>
            <pc:docMk/>
            <pc:sldMk cId="1985372151" sldId="290"/>
            <ac:spMk id="31" creationId="{CB34AFE6-1C62-394E-BA65-BCE23C7BA227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38" creationId="{51D06139-8E20-1046-9FCE-D18AD7EC8970}"/>
          </ac:spMkLst>
        </pc:spChg>
        <pc:spChg chg="add mod">
          <ac:chgData name="Andrej Bogdanov (CSD)" userId="54a3fc38-bcd8-4812-b887-b84a314b9e17" providerId="ADAL" clId="{30A35722-734C-084F-B242-509EA33750AE}" dt="2021-01-06T03:39:18.186" v="830" actId="20577"/>
          <ac:spMkLst>
            <pc:docMk/>
            <pc:sldMk cId="1985372151" sldId="290"/>
            <ac:spMk id="40" creationId="{E6C5114F-1826-A24C-B88F-C7F77BC36039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1" creationId="{0B15F944-46BD-BE4E-90AC-A110EBCC699B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2" creationId="{6DD299A4-1143-6C46-8CD6-E96DDFE39EC0}"/>
          </ac:spMkLst>
        </pc:spChg>
        <pc:spChg chg="add del mod">
          <ac:chgData name="Andrej Bogdanov (CSD)" userId="54a3fc38-bcd8-4812-b887-b84a314b9e17" providerId="ADAL" clId="{30A35722-734C-084F-B242-509EA33750AE}" dt="2021-01-06T03:39:00.625" v="809" actId="478"/>
          <ac:spMkLst>
            <pc:docMk/>
            <pc:sldMk cId="1985372151" sldId="290"/>
            <ac:spMk id="43" creationId="{361C6FCE-6E83-5F40-9626-8D8295EAD732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4" creationId="{6D5FFAA9-29C2-4B4C-8B3A-CBEDED623AD8}"/>
          </ac:spMkLst>
        </pc:spChg>
        <pc:spChg chg="add mod">
          <ac:chgData name="Andrej Bogdanov (CSD)" userId="54a3fc38-bcd8-4812-b887-b84a314b9e17" providerId="ADAL" clId="{30A35722-734C-084F-B242-509EA33750AE}" dt="2021-01-06T03:41:50.670" v="905" actId="20577"/>
          <ac:spMkLst>
            <pc:docMk/>
            <pc:sldMk cId="1985372151" sldId="290"/>
            <ac:spMk id="45" creationId="{A7A342E5-438C-3D4F-B347-52B969196554}"/>
          </ac:spMkLst>
        </pc:spChg>
        <pc:grpChg chg="add del mod">
          <ac:chgData name="Andrej Bogdanov (CSD)" userId="54a3fc38-bcd8-4812-b887-b84a314b9e17" providerId="ADAL" clId="{30A35722-734C-084F-B242-509EA33750AE}" dt="2021-01-06T03:34:38.017" v="644" actId="478"/>
          <ac:grpSpMkLst>
            <pc:docMk/>
            <pc:sldMk cId="1985372151" sldId="290"/>
            <ac:grpSpMk id="32" creationId="{6C3FEE47-D02A-A044-A3F4-E8B63A972609}"/>
          </ac:grpSpMkLst>
        </pc:grp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3" creationId="{229ED1B8-8E42-A049-8F94-FF5C7F01FE6A}"/>
          </ac:picMkLst>
        </pc:pic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4" creationId="{BBC692B9-5E45-6C41-9F2A-1A4CB773B572}"/>
          </ac:picMkLst>
        </pc:pic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5" creationId="{A9032986-2A13-6748-A20A-2AA8760A27F7}"/>
          </ac:picMkLst>
        </pc:pic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6" creationId="{8F24D277-BEFD-F247-9A9F-FACE47899E7D}"/>
          </ac:picMkLst>
        </pc:picChg>
        <pc:picChg chg="add mod">
          <ac:chgData name="Andrej Bogdanov (CSD)" userId="54a3fc38-bcd8-4812-b887-b84a314b9e17" providerId="ADAL" clId="{30A35722-734C-084F-B242-509EA33750AE}" dt="2021-01-06T03:39:10.571" v="826" actId="1035"/>
          <ac:picMkLst>
            <pc:docMk/>
            <pc:sldMk cId="1985372151" sldId="290"/>
            <ac:picMk id="39" creationId="{7C5D70B7-298A-8C43-B61F-3A3A2645EC97}"/>
          </ac:picMkLst>
        </pc:pic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8" creationId="{446E115C-CB3C-8B41-99B8-EE508ABC216E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9" creationId="{C37C5A2E-AEBE-FC47-B6D3-736CB06ADCD0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10" creationId="{CF782B92-CB05-4F4F-A966-F671533F6AAF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2" creationId="{ED889458-DB43-9F4B-9CAA-71BA0D5B992C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3" creationId="{AC8D0163-AAF1-1042-B4A3-BBF78E7486E4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4" creationId="{32A82A2A-A4D8-4A42-AF00-09FB0C20E196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5" creationId="{C04619C2-F66F-DE40-A744-7DD89C775D4B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6" creationId="{07AE8258-58FE-6640-954F-1127B64C2493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7" creationId="{E61A35EE-E462-5443-97F7-D790F38CF35D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8" creationId="{1561804A-71B2-A04B-BC06-0DAE3C436233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9" creationId="{E16A199A-7A0C-F14E-B3FD-D6D273C83B8F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0" creationId="{B72286C9-9E4E-5C4B-8C57-8BA73BA1F1DC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1" creationId="{A6B7AC97-DA02-924E-BFB5-F634AB372711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2" creationId="{D395BBCA-6BDD-6D4A-800D-72902227BF8D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3" creationId="{0F64304F-7FEA-644C-9B5D-AC9BF5EF3515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4" creationId="{08CE232E-715C-D940-83FF-0F4C3ED8A94C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5" creationId="{430C1858-BDD1-D641-B14A-104AD2C77211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6" creationId="{88FA6F12-1A6D-3845-B38E-FF5E9928D6A7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27" creationId="{9F6162C3-09B4-B24B-BC9E-B2A406EC52A0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28" creationId="{A5F3D433-D901-5348-9AF8-0058947C66C3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29" creationId="{D184307D-B284-F14D-9681-6F234B9EB93D}"/>
          </ac:cxnSpMkLst>
        </pc:cxnChg>
      </pc:sldChg>
      <pc:sldChg chg="addSp delSp modSp new mod">
        <pc:chgData name="Andrej Bogdanov (CSD)" userId="54a3fc38-bcd8-4812-b887-b84a314b9e17" providerId="ADAL" clId="{30A35722-734C-084F-B242-509EA33750AE}" dt="2021-01-06T07:18:39.931" v="1507" actId="1038"/>
        <pc:sldMkLst>
          <pc:docMk/>
          <pc:sldMk cId="2008524110" sldId="291"/>
        </pc:sldMkLst>
        <pc:spChg chg="mod">
          <ac:chgData name="Andrej Bogdanov (CSD)" userId="54a3fc38-bcd8-4812-b887-b84a314b9e17" providerId="ADAL" clId="{30A35722-734C-084F-B242-509EA33750AE}" dt="2021-01-06T03:58:54.116" v="1034" actId="20577"/>
          <ac:spMkLst>
            <pc:docMk/>
            <pc:sldMk cId="2008524110" sldId="291"/>
            <ac:spMk id="2" creationId="{71018443-A3FA-3B4F-A90F-D7D66A971CBF}"/>
          </ac:spMkLst>
        </pc:spChg>
        <pc:spChg chg="add del mod">
          <ac:chgData name="Andrej Bogdanov (CSD)" userId="54a3fc38-bcd8-4812-b887-b84a314b9e17" providerId="ADAL" clId="{30A35722-734C-084F-B242-509EA33750AE}" dt="2021-01-06T03:43:05.436" v="947" actId="478"/>
          <ac:spMkLst>
            <pc:docMk/>
            <pc:sldMk cId="2008524110" sldId="291"/>
            <ac:spMk id="3" creationId="{CFFD2B0A-AC61-DE46-A1EF-FD77CB4AE59A}"/>
          </ac:spMkLst>
        </pc:spChg>
        <pc:spChg chg="add del mod">
          <ac:chgData name="Andrej Bogdanov (CSD)" userId="54a3fc38-bcd8-4812-b887-b84a314b9e17" providerId="ADAL" clId="{30A35722-734C-084F-B242-509EA33750AE}" dt="2021-01-06T03:31:13.390" v="523" actId="478"/>
          <ac:spMkLst>
            <pc:docMk/>
            <pc:sldMk cId="2008524110" sldId="291"/>
            <ac:spMk id="4" creationId="{26A745A3-4F7B-8447-91EC-4B45BC3E4082}"/>
          </ac:spMkLst>
        </pc:spChg>
        <pc:spChg chg="add del mod">
          <ac:chgData name="Andrej Bogdanov (CSD)" userId="54a3fc38-bcd8-4812-b887-b84a314b9e17" providerId="ADAL" clId="{30A35722-734C-084F-B242-509EA33750AE}" dt="2021-01-06T03:31:15.419" v="524" actId="478"/>
          <ac:spMkLst>
            <pc:docMk/>
            <pc:sldMk cId="2008524110" sldId="291"/>
            <ac:spMk id="5" creationId="{C46DE789-9F80-5546-9573-6EB4595779F4}"/>
          </ac:spMkLst>
        </pc:spChg>
        <pc:spChg chg="add del mod">
          <ac:chgData name="Andrej Bogdanov (CSD)" userId="54a3fc38-bcd8-4812-b887-b84a314b9e17" providerId="ADAL" clId="{30A35722-734C-084F-B242-509EA33750AE}" dt="2021-01-06T03:43:07.841" v="948" actId="478"/>
          <ac:spMkLst>
            <pc:docMk/>
            <pc:sldMk cId="2008524110" sldId="291"/>
            <ac:spMk id="6" creationId="{B8B16726-C1B8-6049-A0DE-9AC27EE66968}"/>
          </ac:spMkLst>
        </pc:spChg>
        <pc:spChg chg="add mod">
          <ac:chgData name="Andrej Bogdanov (CSD)" userId="54a3fc38-bcd8-4812-b887-b84a314b9e17" providerId="ADAL" clId="{30A35722-734C-084F-B242-509EA33750AE}" dt="2021-01-06T07:18:24.448" v="1492" actId="1035"/>
          <ac:spMkLst>
            <pc:docMk/>
            <pc:sldMk cId="2008524110" sldId="291"/>
            <ac:spMk id="8" creationId="{268AD2A9-602F-1646-9E5A-CBF1407D5FA8}"/>
          </ac:spMkLst>
        </pc:spChg>
        <pc:spChg chg="add del mod">
          <ac:chgData name="Andrej Bogdanov (CSD)" userId="54a3fc38-bcd8-4812-b887-b84a314b9e17" providerId="ADAL" clId="{30A35722-734C-084F-B242-509EA33750AE}" dt="2021-01-06T03:43:09.721" v="949" actId="478"/>
          <ac:spMkLst>
            <pc:docMk/>
            <pc:sldMk cId="2008524110" sldId="291"/>
            <ac:spMk id="9" creationId="{BA181863-587E-534F-B24A-FEF12BE96954}"/>
          </ac:spMkLst>
        </pc:spChg>
        <pc:spChg chg="add mod">
          <ac:chgData name="Andrej Bogdanov (CSD)" userId="54a3fc38-bcd8-4812-b887-b84a314b9e17" providerId="ADAL" clId="{30A35722-734C-084F-B242-509EA33750AE}" dt="2021-01-06T07:18:39.931" v="1507" actId="1038"/>
          <ac:spMkLst>
            <pc:docMk/>
            <pc:sldMk cId="2008524110" sldId="291"/>
            <ac:spMk id="11" creationId="{C4CD2FFD-1A79-6C41-8D16-5EA13AC4C90B}"/>
          </ac:spMkLst>
        </pc:spChg>
        <pc:spChg chg="add mod">
          <ac:chgData name="Andrej Bogdanov (CSD)" userId="54a3fc38-bcd8-4812-b887-b84a314b9e17" providerId="ADAL" clId="{30A35722-734C-084F-B242-509EA33750AE}" dt="2021-01-06T04:04:11.360" v="1304" actId="1076"/>
          <ac:spMkLst>
            <pc:docMk/>
            <pc:sldMk cId="2008524110" sldId="291"/>
            <ac:spMk id="12" creationId="{B547CA16-66ED-A441-A1CB-9C3366A88A24}"/>
          </ac:spMkLst>
        </pc:spChg>
        <pc:picChg chg="add mod">
          <ac:chgData name="Andrej Bogdanov (CSD)" userId="54a3fc38-bcd8-4812-b887-b84a314b9e17" providerId="ADAL" clId="{30A35722-734C-084F-B242-509EA33750AE}" dt="2021-01-06T07:18:36.452" v="1501" actId="1038"/>
          <ac:picMkLst>
            <pc:docMk/>
            <pc:sldMk cId="2008524110" sldId="291"/>
            <ac:picMk id="7" creationId="{D0869826-0D00-B643-B1C7-FB644FEE5D55}"/>
          </ac:picMkLst>
        </pc:picChg>
        <pc:picChg chg="add del mod">
          <ac:chgData name="Andrej Bogdanov (CSD)" userId="54a3fc38-bcd8-4812-b887-b84a314b9e17" providerId="ADAL" clId="{30A35722-734C-084F-B242-509EA33750AE}" dt="2021-01-06T04:02:52.299" v="1172" actId="478"/>
          <ac:picMkLst>
            <pc:docMk/>
            <pc:sldMk cId="2008524110" sldId="291"/>
            <ac:picMk id="10" creationId="{1E70AAAE-8913-4145-AEEB-BC3308D31C18}"/>
          </ac:picMkLst>
        </pc:picChg>
      </pc:sldChg>
      <pc:sldChg chg="addSp delSp modSp new mod">
        <pc:chgData name="Andrej Bogdanov (CSD)" userId="54a3fc38-bcd8-4812-b887-b84a314b9e17" providerId="ADAL" clId="{30A35722-734C-084F-B242-509EA33750AE}" dt="2021-01-06T07:17:58.067" v="1481" actId="478"/>
        <pc:sldMkLst>
          <pc:docMk/>
          <pc:sldMk cId="3887772425" sldId="292"/>
        </pc:sldMkLst>
        <pc:spChg chg="mod">
          <ac:chgData name="Andrej Bogdanov (CSD)" userId="54a3fc38-bcd8-4812-b887-b84a314b9e17" providerId="ADAL" clId="{30A35722-734C-084F-B242-509EA33750AE}" dt="2021-01-06T04:01:33.796" v="1156" actId="20577"/>
          <ac:spMkLst>
            <pc:docMk/>
            <pc:sldMk cId="3887772425" sldId="292"/>
            <ac:spMk id="2" creationId="{4EB2A304-7C80-2D45-89BF-629A48C86890}"/>
          </ac:spMkLst>
        </pc:spChg>
        <pc:spChg chg="add mod">
          <ac:chgData name="Andrej Bogdanov (CSD)" userId="54a3fc38-bcd8-4812-b887-b84a314b9e17" providerId="ADAL" clId="{30A35722-734C-084F-B242-509EA33750AE}" dt="2021-01-06T07:16:45.992" v="1478" actId="1036"/>
          <ac:spMkLst>
            <pc:docMk/>
            <pc:sldMk cId="3887772425" sldId="292"/>
            <ac:spMk id="7" creationId="{8E77E3C4-F0DC-A441-B883-FEAFA074C29D}"/>
          </ac:spMkLst>
        </pc:spChg>
        <pc:spChg chg="add mod">
          <ac:chgData name="Andrej Bogdanov (CSD)" userId="54a3fc38-bcd8-4812-b887-b84a314b9e17" providerId="ADAL" clId="{30A35722-734C-084F-B242-509EA33750AE}" dt="2021-01-06T07:16:45.992" v="1478" actId="1036"/>
          <ac:spMkLst>
            <pc:docMk/>
            <pc:sldMk cId="3887772425" sldId="292"/>
            <ac:spMk id="8" creationId="{A7A75181-3E93-D342-88AD-E44D67EFF480}"/>
          </ac:spMkLst>
        </pc:spChg>
        <pc:picChg chg="add mod">
          <ac:chgData name="Andrej Bogdanov (CSD)" userId="54a3fc38-bcd8-4812-b887-b84a314b9e17" providerId="ADAL" clId="{30A35722-734C-084F-B242-509EA33750AE}" dt="2021-01-06T07:16:45.992" v="1478" actId="1036"/>
          <ac:picMkLst>
            <pc:docMk/>
            <pc:sldMk cId="3887772425" sldId="292"/>
            <ac:picMk id="6" creationId="{30A59EF6-692B-8F41-96C6-E19757B069DE}"/>
          </ac:picMkLst>
        </pc:picChg>
        <pc:cxnChg chg="add del mod">
          <ac:chgData name="Andrej Bogdanov (CSD)" userId="54a3fc38-bcd8-4812-b887-b84a314b9e17" providerId="ADAL" clId="{30A35722-734C-084F-B242-509EA33750AE}" dt="2021-01-06T04:00:32.556" v="1155" actId="478"/>
          <ac:cxnSpMkLst>
            <pc:docMk/>
            <pc:sldMk cId="3887772425" sldId="292"/>
            <ac:cxnSpMk id="4" creationId="{B09ECFD4-FF8A-8344-A9D9-564EB6D299C4}"/>
          </ac:cxnSpMkLst>
        </pc:cxnChg>
        <pc:cxnChg chg="add del mod">
          <ac:chgData name="Andrej Bogdanov (CSD)" userId="54a3fc38-bcd8-4812-b887-b84a314b9e17" providerId="ADAL" clId="{30A35722-734C-084F-B242-509EA33750AE}" dt="2021-01-06T07:17:58.067" v="1481" actId="478"/>
          <ac:cxnSpMkLst>
            <pc:docMk/>
            <pc:sldMk cId="3887772425" sldId="292"/>
            <ac:cxnSpMk id="10" creationId="{39D486D3-32CA-4E44-A5A8-534ABD0B2D34}"/>
          </ac:cxnSpMkLst>
        </pc:cxnChg>
      </pc:sldChg>
      <pc:sldChg chg="delSp modSp add mod">
        <pc:chgData name="Andrej Bogdanov (CSD)" userId="54a3fc38-bcd8-4812-b887-b84a314b9e17" providerId="ADAL" clId="{30A35722-734C-084F-B242-509EA33750AE}" dt="2021-01-06T07:49:47.408" v="1929" actId="478"/>
        <pc:sldMkLst>
          <pc:docMk/>
          <pc:sldMk cId="3238857303" sldId="293"/>
        </pc:sldMkLst>
        <pc:spChg chg="mod">
          <ac:chgData name="Andrej Bogdanov (CSD)" userId="54a3fc38-bcd8-4812-b887-b84a314b9e17" providerId="ADAL" clId="{30A35722-734C-084F-B242-509EA33750AE}" dt="2021-01-06T07:32:20.318" v="1549" actId="14100"/>
          <ac:spMkLst>
            <pc:docMk/>
            <pc:sldMk cId="3238857303" sldId="293"/>
            <ac:spMk id="2" creationId="{F17ABC63-B9E3-5E49-A765-1C32EA4AE5B6}"/>
          </ac:spMkLst>
        </pc:spChg>
        <pc:inkChg chg="del">
          <ac:chgData name="Andrej Bogdanov (CSD)" userId="54a3fc38-bcd8-4812-b887-b84a314b9e17" providerId="ADAL" clId="{30A35722-734C-084F-B242-509EA33750AE}" dt="2021-01-06T07:49:43.425" v="1926" actId="478"/>
          <ac:inkMkLst>
            <pc:docMk/>
            <pc:sldMk cId="3238857303" sldId="293"/>
            <ac:inkMk id="3" creationId="{5C472771-D7AF-BD4E-B536-806F41BE6AB9}"/>
          </ac:inkMkLst>
        </pc:inkChg>
        <pc:inkChg chg="del">
          <ac:chgData name="Andrej Bogdanov (CSD)" userId="54a3fc38-bcd8-4812-b887-b84a314b9e17" providerId="ADAL" clId="{30A35722-734C-084F-B242-509EA33750AE}" dt="2021-01-06T07:49:42.141" v="1925" actId="478"/>
          <ac:inkMkLst>
            <pc:docMk/>
            <pc:sldMk cId="3238857303" sldId="293"/>
            <ac:inkMk id="4" creationId="{88D53CA0-BBEF-D140-B688-F09654B95A9C}"/>
          </ac:inkMkLst>
        </pc:inkChg>
        <pc:inkChg chg="del">
          <ac:chgData name="Andrej Bogdanov (CSD)" userId="54a3fc38-bcd8-4812-b887-b84a314b9e17" providerId="ADAL" clId="{30A35722-734C-084F-B242-509EA33750AE}" dt="2021-01-06T07:49:44.744" v="1927" actId="478"/>
          <ac:inkMkLst>
            <pc:docMk/>
            <pc:sldMk cId="3238857303" sldId="293"/>
            <ac:inkMk id="5" creationId="{442E01E4-6431-D644-8328-075EB81A57A7}"/>
          </ac:inkMkLst>
        </pc:inkChg>
        <pc:inkChg chg="del">
          <ac:chgData name="Andrej Bogdanov (CSD)" userId="54a3fc38-bcd8-4812-b887-b84a314b9e17" providerId="ADAL" clId="{30A35722-734C-084F-B242-509EA33750AE}" dt="2021-01-06T07:49:46.103" v="1928" actId="478"/>
          <ac:inkMkLst>
            <pc:docMk/>
            <pc:sldMk cId="3238857303" sldId="293"/>
            <ac:inkMk id="6" creationId="{D656808D-7AD5-9A4E-B4FE-4C6E154E411F}"/>
          </ac:inkMkLst>
        </pc:inkChg>
        <pc:inkChg chg="del">
          <ac:chgData name="Andrej Bogdanov (CSD)" userId="54a3fc38-bcd8-4812-b887-b84a314b9e17" providerId="ADAL" clId="{30A35722-734C-084F-B242-509EA33750AE}" dt="2021-01-06T07:49:47.408" v="1929" actId="478"/>
          <ac:inkMkLst>
            <pc:docMk/>
            <pc:sldMk cId="3238857303" sldId="293"/>
            <ac:inkMk id="7" creationId="{DFFEE8E8-ADC7-C642-BF8D-75CE80C7A9C1}"/>
          </ac:inkMkLst>
        </pc:inkChg>
      </pc:sldChg>
      <pc:sldChg chg="addSp delSp modSp add mod modAnim">
        <pc:chgData name="Andrej Bogdanov (CSD)" userId="54a3fc38-bcd8-4812-b887-b84a314b9e17" providerId="ADAL" clId="{30A35722-734C-084F-B242-509EA33750AE}" dt="2021-01-06T07:49:24.627" v="1920" actId="478"/>
        <pc:sldMkLst>
          <pc:docMk/>
          <pc:sldMk cId="3516696549" sldId="294"/>
        </pc:sldMkLst>
        <pc:spChg chg="del">
          <ac:chgData name="Andrej Bogdanov (CSD)" userId="54a3fc38-bcd8-4812-b887-b84a314b9e17" providerId="ADAL" clId="{30A35722-734C-084F-B242-509EA33750AE}" dt="2021-01-06T07:43:35.971" v="1551" actId="478"/>
          <ac:spMkLst>
            <pc:docMk/>
            <pc:sldMk cId="3516696549" sldId="294"/>
            <ac:spMk id="2" creationId="{F826358E-C4A2-0B40-B283-C3598F115633}"/>
          </ac:spMkLst>
        </pc:spChg>
        <pc:spChg chg="del">
          <ac:chgData name="Andrej Bogdanov (CSD)" userId="54a3fc38-bcd8-4812-b887-b84a314b9e17" providerId="ADAL" clId="{30A35722-734C-084F-B242-509EA33750AE}" dt="2021-01-06T07:43:35.971" v="1551" actId="478"/>
          <ac:spMkLst>
            <pc:docMk/>
            <pc:sldMk cId="3516696549" sldId="294"/>
            <ac:spMk id="3" creationId="{500137BF-9DC5-014E-A869-B49DAAD2E9C5}"/>
          </ac:spMkLst>
        </pc:spChg>
        <pc:spChg chg="del">
          <ac:chgData name="Andrej Bogdanov (CSD)" userId="54a3fc38-bcd8-4812-b887-b84a314b9e17" providerId="ADAL" clId="{30A35722-734C-084F-B242-509EA33750AE}" dt="2021-01-06T07:43:35.971" v="1551" actId="478"/>
          <ac:spMkLst>
            <pc:docMk/>
            <pc:sldMk cId="3516696549" sldId="294"/>
            <ac:spMk id="4" creationId="{249AEAEF-115A-5648-9044-368CBB8891E1}"/>
          </ac:spMkLst>
        </pc:spChg>
        <pc:spChg chg="mod">
          <ac:chgData name="Andrej Bogdanov (CSD)" userId="54a3fc38-bcd8-4812-b887-b84a314b9e17" providerId="ADAL" clId="{30A35722-734C-084F-B242-509EA33750AE}" dt="2021-01-06T07:44:15.351" v="1601"/>
          <ac:spMkLst>
            <pc:docMk/>
            <pc:sldMk cId="3516696549" sldId="294"/>
            <ac:spMk id="5" creationId="{606961E9-2E4B-9946-8DAB-E81DA2BF64E9}"/>
          </ac:spMkLst>
        </pc:spChg>
        <pc:spChg chg="add del mod">
          <ac:chgData name="Andrej Bogdanov (CSD)" userId="54a3fc38-bcd8-4812-b887-b84a314b9e17" providerId="ADAL" clId="{30A35722-734C-084F-B242-509EA33750AE}" dt="2021-01-06T07:44:45.242" v="1604"/>
          <ac:spMkLst>
            <pc:docMk/>
            <pc:sldMk cId="3516696549" sldId="294"/>
            <ac:spMk id="11" creationId="{DFFFB3F2-E5AF-2947-9B6D-CB9D9ABA0491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3" creationId="{4717AD1E-7CA0-4845-B744-AA09DB7443A5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4" creationId="{57375DB2-564E-234B-ADE9-0ABC13DD5382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5" creationId="{DD2C0074-882A-E449-A27E-C1B19B4FD22E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6" creationId="{B8C49781-F967-C94F-BA98-C1A3664F2783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7" creationId="{697FF731-70A6-4E4B-A170-137D3C9F6669}"/>
          </ac:spMkLst>
        </pc:spChg>
        <pc:spChg chg="add del mod">
          <ac:chgData name="Andrej Bogdanov (CSD)" userId="54a3fc38-bcd8-4812-b887-b84a314b9e17" providerId="ADAL" clId="{30A35722-734C-084F-B242-509EA33750AE}" dt="2021-01-06T07:44:48.518" v="1606"/>
          <ac:spMkLst>
            <pc:docMk/>
            <pc:sldMk cId="3516696549" sldId="294"/>
            <ac:spMk id="18" creationId="{6626F3C9-7E9C-D44B-B730-3AC40BBEF85F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0" creationId="{2B39E8F0-00D3-3D48-A9B4-E300F4D8BDD7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1" creationId="{1244872E-C6DF-3547-B594-951CCDAA626F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2" creationId="{7B4E6F94-6154-D349-8C74-0B09F37381A6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3" creationId="{5CB0CF25-DC59-6A4C-A6CC-7126F9B5305F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4" creationId="{19933139-1967-A944-B5EA-2685867E7FBF}"/>
          </ac:spMkLst>
        </pc:spChg>
        <pc:grpChg chg="add del mod">
          <ac:chgData name="Andrej Bogdanov (CSD)" userId="54a3fc38-bcd8-4812-b887-b84a314b9e17" providerId="ADAL" clId="{30A35722-734C-084F-B242-509EA33750AE}" dt="2021-01-06T07:44:45.242" v="1604"/>
          <ac:grpSpMkLst>
            <pc:docMk/>
            <pc:sldMk cId="3516696549" sldId="294"/>
            <ac:grpSpMk id="12" creationId="{DF236866-D69C-3844-89FA-880FAB297E21}"/>
          </ac:grpSpMkLst>
        </pc:grpChg>
        <pc:grpChg chg="add del mod">
          <ac:chgData name="Andrej Bogdanov (CSD)" userId="54a3fc38-bcd8-4812-b887-b84a314b9e17" providerId="ADAL" clId="{30A35722-734C-084F-B242-509EA33750AE}" dt="2021-01-06T07:44:48.518" v="1606"/>
          <ac:grpSpMkLst>
            <pc:docMk/>
            <pc:sldMk cId="3516696549" sldId="294"/>
            <ac:grpSpMk id="19" creationId="{38506F1A-E5C4-064F-8C9C-807DE352914A}"/>
          </ac:grpSpMkLst>
        </pc:grpChg>
        <pc:inkChg chg="del">
          <ac:chgData name="Andrej Bogdanov (CSD)" userId="54a3fc38-bcd8-4812-b887-b84a314b9e17" providerId="ADAL" clId="{30A35722-734C-084F-B242-509EA33750AE}" dt="2021-01-06T07:49:23.407" v="1919" actId="478"/>
          <ac:inkMkLst>
            <pc:docMk/>
            <pc:sldMk cId="3516696549" sldId="294"/>
            <ac:inkMk id="6" creationId="{39EE75F6-E432-C347-87A2-503D5CAE6C61}"/>
          </ac:inkMkLst>
        </pc:inkChg>
        <pc:inkChg chg="del">
          <ac:chgData name="Andrej Bogdanov (CSD)" userId="54a3fc38-bcd8-4812-b887-b84a314b9e17" providerId="ADAL" clId="{30A35722-734C-084F-B242-509EA33750AE}" dt="2021-01-06T07:49:20.798" v="1917" actId="478"/>
          <ac:inkMkLst>
            <pc:docMk/>
            <pc:sldMk cId="3516696549" sldId="294"/>
            <ac:inkMk id="7" creationId="{960FEED6-CBCB-684A-BF55-97622CA01F0B}"/>
          </ac:inkMkLst>
        </pc:inkChg>
        <pc:inkChg chg="del">
          <ac:chgData name="Andrej Bogdanov (CSD)" userId="54a3fc38-bcd8-4812-b887-b84a314b9e17" providerId="ADAL" clId="{30A35722-734C-084F-B242-509EA33750AE}" dt="2021-01-06T07:49:24.627" v="1920" actId="478"/>
          <ac:inkMkLst>
            <pc:docMk/>
            <pc:sldMk cId="3516696549" sldId="294"/>
            <ac:inkMk id="8" creationId="{E71F07F7-2490-B141-9D45-01ECB40F2320}"/>
          </ac:inkMkLst>
        </pc:inkChg>
        <pc:inkChg chg="del">
          <ac:chgData name="Andrej Bogdanov (CSD)" userId="54a3fc38-bcd8-4812-b887-b84a314b9e17" providerId="ADAL" clId="{30A35722-734C-084F-B242-509EA33750AE}" dt="2021-01-06T07:49:19.443" v="1916" actId="478"/>
          <ac:inkMkLst>
            <pc:docMk/>
            <pc:sldMk cId="3516696549" sldId="294"/>
            <ac:inkMk id="9" creationId="{7A89D85D-F904-3B45-B1FA-628561A6138A}"/>
          </ac:inkMkLst>
        </pc:inkChg>
        <pc:inkChg chg="del">
          <ac:chgData name="Andrej Bogdanov (CSD)" userId="54a3fc38-bcd8-4812-b887-b84a314b9e17" providerId="ADAL" clId="{30A35722-734C-084F-B242-509EA33750AE}" dt="2021-01-06T07:49:21.986" v="1918" actId="478"/>
          <ac:inkMkLst>
            <pc:docMk/>
            <pc:sldMk cId="3516696549" sldId="294"/>
            <ac:inkMk id="10" creationId="{0099D8B1-DCD0-E245-8EB6-81B0643E27A7}"/>
          </ac:inkMkLst>
        </pc:inkChg>
      </pc:sldChg>
      <pc:sldChg chg="addSp delSp modSp add mod delAnim">
        <pc:chgData name="Andrej Bogdanov (CSD)" userId="54a3fc38-bcd8-4812-b887-b84a314b9e17" providerId="ADAL" clId="{30A35722-734C-084F-B242-509EA33750AE}" dt="2021-01-06T07:47:59.184" v="1895" actId="1076"/>
        <pc:sldMkLst>
          <pc:docMk/>
          <pc:sldMk cId="2515994884" sldId="295"/>
        </pc:sldMkLst>
        <pc:spChg chg="mod">
          <ac:chgData name="Andrej Bogdanov (CSD)" userId="54a3fc38-bcd8-4812-b887-b84a314b9e17" providerId="ADAL" clId="{30A35722-734C-084F-B242-509EA33750AE}" dt="2021-01-06T07:45:12.313" v="1632" actId="20577"/>
          <ac:spMkLst>
            <pc:docMk/>
            <pc:sldMk cId="2515994884" sldId="295"/>
            <ac:spMk id="2" creationId="{2E522858-FFEA-D247-A060-EE4A5106FC01}"/>
          </ac:spMkLst>
        </pc:spChg>
        <pc:spChg chg="del">
          <ac:chgData name="Andrej Bogdanov (CSD)" userId="54a3fc38-bcd8-4812-b887-b84a314b9e17" providerId="ADAL" clId="{30A35722-734C-084F-B242-509EA33750AE}" dt="2021-01-06T07:45:37.961" v="1652" actId="478"/>
          <ac:spMkLst>
            <pc:docMk/>
            <pc:sldMk cId="2515994884" sldId="295"/>
            <ac:spMk id="3" creationId="{3D2D9D66-3048-1047-B19E-88282621C721}"/>
          </ac:spMkLst>
        </pc:spChg>
        <pc:spChg chg="del">
          <ac:chgData name="Andrej Bogdanov (CSD)" userId="54a3fc38-bcd8-4812-b887-b84a314b9e17" providerId="ADAL" clId="{30A35722-734C-084F-B242-509EA33750AE}" dt="2021-01-06T07:45:37.961" v="1652" actId="478"/>
          <ac:spMkLst>
            <pc:docMk/>
            <pc:sldMk cId="2515994884" sldId="295"/>
            <ac:spMk id="4" creationId="{9551BCAD-6859-3347-9790-EEAD5037D46E}"/>
          </ac:spMkLst>
        </pc:spChg>
        <pc:spChg chg="del">
          <ac:chgData name="Andrej Bogdanov (CSD)" userId="54a3fc38-bcd8-4812-b887-b84a314b9e17" providerId="ADAL" clId="{30A35722-734C-084F-B242-509EA33750AE}" dt="2021-01-06T07:45:37.961" v="1652" actId="478"/>
          <ac:spMkLst>
            <pc:docMk/>
            <pc:sldMk cId="2515994884" sldId="295"/>
            <ac:spMk id="5" creationId="{F45E967A-F247-B54C-B179-73CCCF5E8FBC}"/>
          </ac:spMkLst>
        </pc:spChg>
        <pc:spChg chg="mod 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7" creationId="{8FDA7080-C296-FC43-9BB1-6D94D8759B56}"/>
          </ac:spMkLst>
        </pc:spChg>
        <pc:spChg chg="add mod">
          <ac:chgData name="Andrej Bogdanov (CSD)" userId="54a3fc38-bcd8-4812-b887-b84a314b9e17" providerId="ADAL" clId="{30A35722-734C-084F-B242-509EA33750AE}" dt="2021-01-06T07:46:33.912" v="1701" actId="1037"/>
          <ac:spMkLst>
            <pc:docMk/>
            <pc:sldMk cId="2515994884" sldId="295"/>
            <ac:spMk id="8" creationId="{38A455B7-18EB-254C-A504-A6E83A780C59}"/>
          </ac:spMkLst>
        </pc:spChg>
        <pc:spChg chg="mod">
          <ac:chgData name="Andrej Bogdanov (CSD)" userId="54a3fc38-bcd8-4812-b887-b84a314b9e17" providerId="ADAL" clId="{30A35722-734C-084F-B242-509EA33750AE}" dt="2021-01-06T07:47:59.184" v="1895" actId="1076"/>
          <ac:spMkLst>
            <pc:docMk/>
            <pc:sldMk cId="2515994884" sldId="295"/>
            <ac:spMk id="12" creationId="{76FFCDCA-1ACD-A840-8C68-9DD9B554F6B0}"/>
          </ac:spMkLst>
        </pc:spChg>
        <pc:spChg chg="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13" creationId="{BDF523D1-8AA2-8941-BD93-9A3B7C495CA2}"/>
          </ac:spMkLst>
        </pc:spChg>
        <pc:spChg chg="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14" creationId="{94038512-05C0-7442-A784-0D7EC4C8D7DD}"/>
          </ac:spMkLst>
        </pc:spChg>
        <pc:spChg chg="mod 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15" creationId="{E6696C7E-E84A-664A-873C-485A89F1881A}"/>
          </ac:spMkLst>
        </pc:spChg>
        <pc:spChg chg="mod topLvl">
          <ac:chgData name="Andrej Bogdanov (CSD)" userId="54a3fc38-bcd8-4812-b887-b84a314b9e17" providerId="ADAL" clId="{30A35722-734C-084F-B242-509EA33750AE}" dt="2021-01-06T07:47:34.989" v="1855" actId="1035"/>
          <ac:spMkLst>
            <pc:docMk/>
            <pc:sldMk cId="2515994884" sldId="295"/>
            <ac:spMk id="16" creationId="{B92CEFBC-7027-F040-AABC-05005BEE4191}"/>
          </ac:spMkLst>
        </pc:spChg>
        <pc:spChg chg="add mod">
          <ac:chgData name="Andrej Bogdanov (CSD)" userId="54a3fc38-bcd8-4812-b887-b84a314b9e17" providerId="ADAL" clId="{30A35722-734C-084F-B242-509EA33750AE}" dt="2021-01-06T07:47:24.735" v="1811" actId="1037"/>
          <ac:spMkLst>
            <pc:docMk/>
            <pc:sldMk cId="2515994884" sldId="295"/>
            <ac:spMk id="18" creationId="{88C4037C-B1C7-E544-BD9B-3848F5ACAD84}"/>
          </ac:spMkLst>
        </pc:spChg>
        <pc:spChg chg="add mod">
          <ac:chgData name="Andrej Bogdanov (CSD)" userId="54a3fc38-bcd8-4812-b887-b84a314b9e17" providerId="ADAL" clId="{30A35722-734C-084F-B242-509EA33750AE}" dt="2021-01-06T07:47:49.645" v="1894" actId="1037"/>
          <ac:spMkLst>
            <pc:docMk/>
            <pc:sldMk cId="2515994884" sldId="295"/>
            <ac:spMk id="19" creationId="{9D49E54D-40E4-4F44-8A81-79C3DD1D1BE4}"/>
          </ac:spMkLst>
        </pc:spChg>
        <pc:grpChg chg="del mod">
          <ac:chgData name="Andrej Bogdanov (CSD)" userId="54a3fc38-bcd8-4812-b887-b84a314b9e17" providerId="ADAL" clId="{30A35722-734C-084F-B242-509EA33750AE}" dt="2021-01-06T07:47:09.342" v="1725" actId="165"/>
          <ac:grpSpMkLst>
            <pc:docMk/>
            <pc:sldMk cId="2515994884" sldId="295"/>
            <ac:grpSpMk id="17" creationId="{6151F6D4-8158-9C4F-95BE-2091A3A9CE70}"/>
          </ac:grpSpMkLst>
        </pc:grpChg>
        <pc:cxnChg chg="del">
          <ac:chgData name="Andrej Bogdanov (CSD)" userId="54a3fc38-bcd8-4812-b887-b84a314b9e17" providerId="ADAL" clId="{30A35722-734C-084F-B242-509EA33750AE}" dt="2021-01-06T07:45:37.961" v="1652" actId="478"/>
          <ac:cxnSpMkLst>
            <pc:docMk/>
            <pc:sldMk cId="2515994884" sldId="295"/>
            <ac:cxnSpMk id="6" creationId="{08754F78-51D1-A749-B945-BB13E6A645C0}"/>
          </ac:cxnSpMkLst>
        </pc:cxnChg>
      </pc:sldChg>
      <pc:sldMasterChg chg="modSldLayout">
        <pc:chgData name="Andrej Bogdanov (CSD)" userId="54a3fc38-bcd8-4812-b887-b84a314b9e17" providerId="ADAL" clId="{30A35722-734C-084F-B242-509EA33750AE}" dt="2021-01-06T02:18:19.077" v="2" actId="20577"/>
        <pc:sldMasterMkLst>
          <pc:docMk/>
          <pc:sldMasterMk cId="1738249460" sldId="2147483648"/>
        </pc:sldMasterMkLst>
        <pc:sldLayoutChg chg="modSp mod">
          <pc:chgData name="Andrej Bogdanov (CSD)" userId="54a3fc38-bcd8-4812-b887-b84a314b9e17" providerId="ADAL" clId="{30A35722-734C-084F-B242-509EA33750AE}" dt="2021-01-06T02:18:19.077" v="2" actId="20577"/>
          <pc:sldLayoutMkLst>
            <pc:docMk/>
            <pc:sldMasterMk cId="1738249460" sldId="2147483648"/>
            <pc:sldLayoutMk cId="627174142" sldId="2147483649"/>
          </pc:sldLayoutMkLst>
          <pc:spChg chg="mod">
            <ac:chgData name="Andrej Bogdanov (CSD)" userId="54a3fc38-bcd8-4812-b887-b84a314b9e17" providerId="ADAL" clId="{30A35722-734C-084F-B242-509EA33750AE}" dt="2021-01-06T02:18:17.129" v="0"/>
            <ac:spMkLst>
              <pc:docMk/>
              <pc:sldMasterMk cId="1738249460" sldId="2147483648"/>
              <pc:sldLayoutMk cId="627174142" sldId="2147483649"/>
              <ac:spMk id="7" creationId="{00000000-0000-0000-0000-000000000000}"/>
            </ac:spMkLst>
          </pc:spChg>
          <pc:spChg chg="mod">
            <ac:chgData name="Andrej Bogdanov (CSD)" userId="54a3fc38-bcd8-4812-b887-b84a314b9e17" providerId="ADAL" clId="{30A35722-734C-084F-B242-509EA33750AE}" dt="2021-01-06T02:18:19.077" v="2" actId="20577"/>
            <ac:spMkLst>
              <pc:docMk/>
              <pc:sldMasterMk cId="1738249460" sldId="2147483648"/>
              <pc:sldLayoutMk cId="627174142" sldId="2147483649"/>
              <ac:spMk id="9" creationId="{00000000-0000-0000-0000-000000000000}"/>
            </ac:spMkLst>
          </pc:spChg>
        </pc:sldLayoutChg>
      </pc:sldMasterChg>
    </pc:docChg>
  </pc:docChgLst>
  <pc:docChgLst>
    <pc:chgData name="Andrej Bogdanov (CSD)" userId="54a3fc38-bcd8-4812-b887-b84a314b9e17" providerId="ADAL" clId="{45D99F5E-194F-AF48-A771-8B16A22B8C59}"/>
    <pc:docChg chg="undo custSel addSld modSld sldOrd">
      <pc:chgData name="Andrej Bogdanov (CSD)" userId="54a3fc38-bcd8-4812-b887-b84a314b9e17" providerId="ADAL" clId="{45D99F5E-194F-AF48-A771-8B16A22B8C59}" dt="2021-02-08T11:53:39.239" v="229" actId="7634"/>
      <pc:docMkLst>
        <pc:docMk/>
      </pc:docMkLst>
      <pc:sldChg chg="addSp delSp modSp delAnim">
        <pc:chgData name="Andrej Bogdanov (CSD)" userId="54a3fc38-bcd8-4812-b887-b84a314b9e17" providerId="ADAL" clId="{45D99F5E-194F-AF48-A771-8B16A22B8C59}" dt="2021-02-08T10:44:47.932" v="26" actId="27704"/>
        <pc:sldMkLst>
          <pc:docMk/>
          <pc:sldMk cId="1989951147" sldId="257"/>
        </pc:sldMkLst>
        <pc:inkChg chg="add mod modStrokes">
          <ac:chgData name="Andrej Bogdanov (CSD)" userId="54a3fc38-bcd8-4812-b887-b84a314b9e17" providerId="ADAL" clId="{45D99F5E-194F-AF48-A771-8B16A22B8C59}" dt="2021-02-08T07:56:54.687" v="19"/>
          <ac:inkMkLst>
            <pc:docMk/>
            <pc:sldMk cId="1989951147" sldId="257"/>
            <ac:inkMk id="22" creationId="{40997D15-0CE8-404F-920A-4F7B7F783017}"/>
          </ac:inkMkLst>
        </pc:inkChg>
        <pc:inkChg chg="add del mod modStrokes">
          <ac:chgData name="Andrej Bogdanov (CSD)" userId="54a3fc38-bcd8-4812-b887-b84a314b9e17" providerId="ADAL" clId="{45D99F5E-194F-AF48-A771-8B16A22B8C59}" dt="2021-02-08T07:58:31.950" v="23"/>
          <ac:inkMkLst>
            <pc:docMk/>
            <pc:sldMk cId="1989951147" sldId="257"/>
            <ac:inkMk id="23" creationId="{DA569D5B-A4C7-0543-B818-E656AB77237A}"/>
          </ac:inkMkLst>
        </pc:inkChg>
        <pc:inkChg chg="add mod modStrokes">
          <ac:chgData name="Andrej Bogdanov (CSD)" userId="54a3fc38-bcd8-4812-b887-b84a314b9e17" providerId="ADAL" clId="{45D99F5E-194F-AF48-A771-8B16A22B8C59}" dt="2021-02-08T07:56:38.594" v="11"/>
          <ac:inkMkLst>
            <pc:docMk/>
            <pc:sldMk cId="1989951147" sldId="257"/>
            <ac:inkMk id="24" creationId="{32FEBCD1-3A6E-E440-B4B9-306C16B9F8BD}"/>
          </ac:inkMkLst>
        </pc:inkChg>
        <pc:inkChg chg="add">
          <ac:chgData name="Andrej Bogdanov (CSD)" userId="54a3fc38-bcd8-4812-b887-b84a314b9e17" providerId="ADAL" clId="{45D99F5E-194F-AF48-A771-8B16A22B8C59}" dt="2021-02-08T07:58:25.586" v="20" actId="7634"/>
          <ac:inkMkLst>
            <pc:docMk/>
            <pc:sldMk cId="1989951147" sldId="257"/>
            <ac:inkMk id="25" creationId="{D6DD8C6F-C0EB-2047-9BFB-6BE69F000A02}"/>
          </ac:inkMkLst>
        </pc:inkChg>
        <pc:inkChg chg="add">
          <ac:chgData name="Andrej Bogdanov (CSD)" userId="54a3fc38-bcd8-4812-b887-b84a314b9e17" providerId="ADAL" clId="{45D99F5E-194F-AF48-A771-8B16A22B8C59}" dt="2021-02-08T10:31:38.706" v="24" actId="7634"/>
          <ac:inkMkLst>
            <pc:docMk/>
            <pc:sldMk cId="1989951147" sldId="257"/>
            <ac:inkMk id="26" creationId="{7C894843-3BE0-DB48-919E-86FB44766540}"/>
          </ac:inkMkLst>
        </pc:inkChg>
      </pc:sldChg>
      <pc:sldChg chg="addSp delSp modSp">
        <pc:chgData name="Andrej Bogdanov (CSD)" userId="54a3fc38-bcd8-4812-b887-b84a314b9e17" providerId="ADAL" clId="{45D99F5E-194F-AF48-A771-8B16A22B8C59}" dt="2021-02-08T11:07:59.963" v="89" actId="14100"/>
        <pc:sldMkLst>
          <pc:docMk/>
          <pc:sldMk cId="2405073769" sldId="258"/>
        </pc:sldMkLst>
        <pc:spChg chg="mod">
          <ac:chgData name="Andrej Bogdanov (CSD)" userId="54a3fc38-bcd8-4812-b887-b84a314b9e17" providerId="ADAL" clId="{45D99F5E-194F-AF48-A771-8B16A22B8C59}" dt="2021-02-08T11:05:30.559" v="74" actId="207"/>
          <ac:spMkLst>
            <pc:docMk/>
            <pc:sldMk cId="2405073769" sldId="258"/>
            <ac:spMk id="3" creationId="{D4AEEEAB-15DB-B745-9BEE-72FFC6EB0D43}"/>
          </ac:spMkLst>
        </pc:spChg>
        <pc:spChg chg="mod">
          <ac:chgData name="Andrej Bogdanov (CSD)" userId="54a3fc38-bcd8-4812-b887-b84a314b9e17" providerId="ADAL" clId="{45D99F5E-194F-AF48-A771-8B16A22B8C59}" dt="2021-02-08T11:06:02.431" v="76" actId="22"/>
          <ac:spMkLst>
            <pc:docMk/>
            <pc:sldMk cId="2405073769" sldId="258"/>
            <ac:spMk id="4" creationId="{2678D65E-34C7-5347-B9F8-E59EB2BB571F}"/>
          </ac:spMkLst>
        </pc:spChg>
        <pc:spChg chg="mod">
          <ac:chgData name="Andrej Bogdanov (CSD)" userId="54a3fc38-bcd8-4812-b887-b84a314b9e17" providerId="ADAL" clId="{45D99F5E-194F-AF48-A771-8B16A22B8C59}" dt="2021-02-08T11:06:31.813" v="80" actId="20577"/>
          <ac:spMkLst>
            <pc:docMk/>
            <pc:sldMk cId="2405073769" sldId="258"/>
            <ac:spMk id="6" creationId="{A65BECA8-59A7-0346-BDD7-953F413BB243}"/>
          </ac:spMkLst>
        </pc:spChg>
        <pc:inkChg chg="add del mod modStrokes">
          <ac:chgData name="Andrej Bogdanov (CSD)" userId="54a3fc38-bcd8-4812-b887-b84a314b9e17" providerId="ADAL" clId="{45D99F5E-194F-AF48-A771-8B16A22B8C59}" dt="2021-02-08T10:58:08.603" v="68"/>
          <ac:inkMkLst>
            <pc:docMk/>
            <pc:sldMk cId="2405073769" sldId="258"/>
            <ac:inkMk id="9" creationId="{B28FB7A2-E240-BC41-B40F-625267C59DED}"/>
          </ac:inkMkLst>
        </pc:inkChg>
        <pc:cxnChg chg="mod">
          <ac:chgData name="Andrej Bogdanov (CSD)" userId="54a3fc38-bcd8-4812-b887-b84a314b9e17" providerId="ADAL" clId="{45D99F5E-194F-AF48-A771-8B16A22B8C59}" dt="2021-02-08T11:07:59.963" v="89" actId="14100"/>
          <ac:cxnSpMkLst>
            <pc:docMk/>
            <pc:sldMk cId="2405073769" sldId="258"/>
            <ac:cxnSpMk id="8" creationId="{B511F30F-D56A-664F-8F94-53AAC37F798B}"/>
          </ac:cxnSpMkLst>
        </pc:cxnChg>
      </pc:sldChg>
      <pc:sldChg chg="addSp modSp">
        <pc:chgData name="Andrej Bogdanov (CSD)" userId="54a3fc38-bcd8-4812-b887-b84a314b9e17" providerId="ADAL" clId="{45D99F5E-194F-AF48-A771-8B16A22B8C59}" dt="2021-02-08T10:59:58.498" v="69" actId="7634"/>
        <pc:sldMkLst>
          <pc:docMk/>
          <pc:sldMk cId="3436939201" sldId="304"/>
        </pc:sldMkLst>
        <pc:inkChg chg="add mod modStrokes">
          <ac:chgData name="Andrej Bogdanov (CSD)" userId="54a3fc38-bcd8-4812-b887-b84a314b9e17" providerId="ADAL" clId="{45D99F5E-194F-AF48-A771-8B16A22B8C59}" dt="2021-02-08T10:52:56.883" v="41"/>
          <ac:inkMkLst>
            <pc:docMk/>
            <pc:sldMk cId="3436939201" sldId="304"/>
            <ac:inkMk id="9" creationId="{4F75C4D6-5599-2A48-AC02-229D963AE18B}"/>
          </ac:inkMkLst>
        </pc:inkChg>
        <pc:inkChg chg="add">
          <ac:chgData name="Andrej Bogdanov (CSD)" userId="54a3fc38-bcd8-4812-b887-b84a314b9e17" providerId="ADAL" clId="{45D99F5E-194F-AF48-A771-8B16A22B8C59}" dt="2021-02-08T10:53:19.346" v="42" actId="7634"/>
          <ac:inkMkLst>
            <pc:docMk/>
            <pc:sldMk cId="3436939201" sldId="304"/>
            <ac:inkMk id="10" creationId="{0EC2380C-6DA2-D740-9BFF-DC19AFBB7C5E}"/>
          </ac:inkMkLst>
        </pc:inkChg>
        <pc:inkChg chg="add">
          <ac:chgData name="Andrej Bogdanov (CSD)" userId="54a3fc38-bcd8-4812-b887-b84a314b9e17" providerId="ADAL" clId="{45D99F5E-194F-AF48-A771-8B16A22B8C59}" dt="2021-02-08T10:59:58.498" v="69" actId="7634"/>
          <ac:inkMkLst>
            <pc:docMk/>
            <pc:sldMk cId="3436939201" sldId="304"/>
            <ac:inkMk id="11" creationId="{A76C23DE-2B2D-9D40-8302-C72CE4D1E452}"/>
          </ac:inkMkLst>
        </pc:inkChg>
      </pc:sldChg>
      <pc:sldChg chg="addSp delSp modSp">
        <pc:chgData name="Andrej Bogdanov (CSD)" userId="54a3fc38-bcd8-4812-b887-b84a314b9e17" providerId="ADAL" clId="{45D99F5E-194F-AF48-A771-8B16A22B8C59}" dt="2021-02-08T11:01:34.527" v="71" actId="7634"/>
        <pc:sldMkLst>
          <pc:docMk/>
          <pc:sldMk cId="1171049812" sldId="305"/>
        </pc:sldMkLst>
        <pc:inkChg chg="add mod modStrokes">
          <ac:chgData name="Andrej Bogdanov (CSD)" userId="54a3fc38-bcd8-4812-b887-b84a314b9e17" providerId="ADAL" clId="{45D99F5E-194F-AF48-A771-8B16A22B8C59}" dt="2021-02-08T11:01:22.080" v="70"/>
          <ac:inkMkLst>
            <pc:docMk/>
            <pc:sldMk cId="1171049812" sldId="305"/>
            <ac:inkMk id="2" creationId="{044EB108-209D-9A47-9E66-B21989C8A871}"/>
          </ac:inkMkLst>
        </pc:inkChg>
        <pc:inkChg chg="add">
          <ac:chgData name="Andrej Bogdanov (CSD)" userId="54a3fc38-bcd8-4812-b887-b84a314b9e17" providerId="ADAL" clId="{45D99F5E-194F-AF48-A771-8B16A22B8C59}" dt="2021-02-08T10:54:04.169" v="46" actId="7634"/>
          <ac:inkMkLst>
            <pc:docMk/>
            <pc:sldMk cId="1171049812" sldId="305"/>
            <ac:inkMk id="4" creationId="{0D06A02F-FE46-E64E-BA36-DCB8E7C62F74}"/>
          </ac:inkMkLst>
        </pc:inkChg>
        <pc:inkChg chg="add del">
          <ac:chgData name="Andrej Bogdanov (CSD)" userId="54a3fc38-bcd8-4812-b887-b84a314b9e17" providerId="ADAL" clId="{45D99F5E-194F-AF48-A771-8B16A22B8C59}" dt="2021-02-08T10:55:10.221" v="52"/>
          <ac:inkMkLst>
            <pc:docMk/>
            <pc:sldMk cId="1171049812" sldId="305"/>
            <ac:inkMk id="5" creationId="{12797B82-1D44-5E46-B1BE-2A266043ECA4}"/>
          </ac:inkMkLst>
        </pc:inkChg>
        <pc:inkChg chg="add del">
          <ac:chgData name="Andrej Bogdanov (CSD)" userId="54a3fc38-bcd8-4812-b887-b84a314b9e17" providerId="ADAL" clId="{45D99F5E-194F-AF48-A771-8B16A22B8C59}" dt="2021-02-08T10:55:11.420" v="53"/>
          <ac:inkMkLst>
            <pc:docMk/>
            <pc:sldMk cId="1171049812" sldId="305"/>
            <ac:inkMk id="6" creationId="{EE056583-654C-BF4B-AE07-4F6AF76A7414}"/>
          </ac:inkMkLst>
        </pc:inkChg>
        <pc:inkChg chg="add del">
          <ac:chgData name="Andrej Bogdanov (CSD)" userId="54a3fc38-bcd8-4812-b887-b84a314b9e17" providerId="ADAL" clId="{45D99F5E-194F-AF48-A771-8B16A22B8C59}" dt="2021-02-08T10:55:12.543" v="54"/>
          <ac:inkMkLst>
            <pc:docMk/>
            <pc:sldMk cId="1171049812" sldId="305"/>
            <ac:inkMk id="7" creationId="{C88F1780-032F-6342-9417-8A0EF21B41A8}"/>
          </ac:inkMkLst>
        </pc:inkChg>
        <pc:inkChg chg="add">
          <ac:chgData name="Andrej Bogdanov (CSD)" userId="54a3fc38-bcd8-4812-b887-b84a314b9e17" providerId="ADAL" clId="{45D99F5E-194F-AF48-A771-8B16A22B8C59}" dt="2021-02-08T10:55:12.543" v="54"/>
          <ac:inkMkLst>
            <pc:docMk/>
            <pc:sldMk cId="1171049812" sldId="305"/>
            <ac:inkMk id="8" creationId="{5935EE5C-DBAB-F54A-85D0-3007BD0BE6AF}"/>
          </ac:inkMkLst>
        </pc:inkChg>
        <pc:inkChg chg="add del">
          <ac:chgData name="Andrej Bogdanov (CSD)" userId="54a3fc38-bcd8-4812-b887-b84a314b9e17" providerId="ADAL" clId="{45D99F5E-194F-AF48-A771-8B16A22B8C59}" dt="2021-02-08T10:55:30.738" v="56"/>
          <ac:inkMkLst>
            <pc:docMk/>
            <pc:sldMk cId="1171049812" sldId="305"/>
            <ac:inkMk id="9" creationId="{BD61D2B1-3E4A-4145-8429-F6FF7E1AAA8B}"/>
          </ac:inkMkLst>
        </pc:inkChg>
        <pc:inkChg chg="add">
          <ac:chgData name="Andrej Bogdanov (CSD)" userId="54a3fc38-bcd8-4812-b887-b84a314b9e17" providerId="ADAL" clId="{45D99F5E-194F-AF48-A771-8B16A22B8C59}" dt="2021-02-08T10:56:24.677" v="61" actId="7634"/>
          <ac:inkMkLst>
            <pc:docMk/>
            <pc:sldMk cId="1171049812" sldId="305"/>
            <ac:inkMk id="10" creationId="{A9CB5C39-21B4-B648-845D-E8C7BEA8AC40}"/>
          </ac:inkMkLst>
        </pc:inkChg>
        <pc:inkChg chg="add">
          <ac:chgData name="Andrej Bogdanov (CSD)" userId="54a3fc38-bcd8-4812-b887-b84a314b9e17" providerId="ADAL" clId="{45D99F5E-194F-AF48-A771-8B16A22B8C59}" dt="2021-02-08T10:57:46.122" v="63" actId="7634"/>
          <ac:inkMkLst>
            <pc:docMk/>
            <pc:sldMk cId="1171049812" sldId="305"/>
            <ac:inkMk id="11" creationId="{58464101-AA50-9D44-9A76-3F440AB77B5B}"/>
          </ac:inkMkLst>
        </pc:inkChg>
        <pc:inkChg chg="add">
          <ac:chgData name="Andrej Bogdanov (CSD)" userId="54a3fc38-bcd8-4812-b887-b84a314b9e17" providerId="ADAL" clId="{45D99F5E-194F-AF48-A771-8B16A22B8C59}" dt="2021-02-08T11:01:34.527" v="71" actId="7634"/>
          <ac:inkMkLst>
            <pc:docMk/>
            <pc:sldMk cId="1171049812" sldId="305"/>
            <ac:inkMk id="12" creationId="{D7F8D87E-9BF2-9E4B-AD6A-1C851A55F52C}"/>
          </ac:inkMkLst>
        </pc:inkChg>
      </pc:sldChg>
      <pc:sldChg chg="addSp modSp">
        <pc:chgData name="Andrej Bogdanov (CSD)" userId="54a3fc38-bcd8-4812-b887-b84a314b9e17" providerId="ADAL" clId="{45D99F5E-194F-AF48-A771-8B16A22B8C59}" dt="2021-02-08T11:12:45.602" v="99"/>
        <pc:sldMkLst>
          <pc:docMk/>
          <pc:sldMk cId="2154237552" sldId="306"/>
        </pc:sldMkLst>
        <pc:inkChg chg="add mod modStrokes">
          <ac:chgData name="Andrej Bogdanov (CSD)" userId="54a3fc38-bcd8-4812-b887-b84a314b9e17" providerId="ADAL" clId="{45D99F5E-194F-AF48-A771-8B16A22B8C59}" dt="2021-02-08T11:12:45.602" v="99"/>
          <ac:inkMkLst>
            <pc:docMk/>
            <pc:sldMk cId="2154237552" sldId="306"/>
            <ac:inkMk id="2" creationId="{D5796201-DAD3-EE4A-BF50-72111C119B64}"/>
          </ac:inkMkLst>
        </pc:inkChg>
        <pc:inkChg chg="add">
          <ac:chgData name="Andrej Bogdanov (CSD)" userId="54a3fc38-bcd8-4812-b887-b84a314b9e17" providerId="ADAL" clId="{45D99F5E-194F-AF48-A771-8B16A22B8C59}" dt="2021-02-08T11:07:19.218" v="84" actId="7634"/>
          <ac:inkMkLst>
            <pc:docMk/>
            <pc:sldMk cId="2154237552" sldId="306"/>
            <ac:inkMk id="4" creationId="{0AFAB951-1620-E349-9390-7CF92E960FB8}"/>
          </ac:inkMkLst>
        </pc:inkChg>
        <pc:inkChg chg="add">
          <ac:chgData name="Andrej Bogdanov (CSD)" userId="54a3fc38-bcd8-4812-b887-b84a314b9e17" providerId="ADAL" clId="{45D99F5E-194F-AF48-A771-8B16A22B8C59}" dt="2021-02-08T11:10:42.421" v="93" actId="7634"/>
          <ac:inkMkLst>
            <pc:docMk/>
            <pc:sldMk cId="2154237552" sldId="306"/>
            <ac:inkMk id="5" creationId="{CC8FC11B-9577-9644-9567-4B4FCA4FA7FC}"/>
          </ac:inkMkLst>
        </pc:inkChg>
        <pc:inkChg chg="add mod modStrokes">
          <ac:chgData name="Andrej Bogdanov (CSD)" userId="54a3fc38-bcd8-4812-b887-b84a314b9e17" providerId="ADAL" clId="{45D99F5E-194F-AF48-A771-8B16A22B8C59}" dt="2021-02-08T11:11:50.495" v="97"/>
          <ac:inkMkLst>
            <pc:docMk/>
            <pc:sldMk cId="2154237552" sldId="306"/>
            <ac:inkMk id="6" creationId="{1913A660-9313-E64F-B273-433FFCB5B568}"/>
          </ac:inkMkLst>
        </pc:inkChg>
        <pc:inkChg chg="add">
          <ac:chgData name="Andrej Bogdanov (CSD)" userId="54a3fc38-bcd8-4812-b887-b84a314b9e17" providerId="ADAL" clId="{45D99F5E-194F-AF48-A771-8B16A22B8C59}" dt="2021-02-08T11:12:38.928" v="98" actId="7634"/>
          <ac:inkMkLst>
            <pc:docMk/>
            <pc:sldMk cId="2154237552" sldId="306"/>
            <ac:inkMk id="7" creationId="{93170BA2-4AAF-8642-8CAE-E8AEC9BC87D5}"/>
          </ac:inkMkLst>
        </pc:inkChg>
      </pc:sldChg>
      <pc:sldChg chg="addSp">
        <pc:chgData name="Andrej Bogdanov (CSD)" userId="54a3fc38-bcd8-4812-b887-b84a314b9e17" providerId="ADAL" clId="{45D99F5E-194F-AF48-A771-8B16A22B8C59}" dt="2021-02-08T07:54:44.526" v="4" actId="7634"/>
        <pc:sldMkLst>
          <pc:docMk/>
          <pc:sldMk cId="789010085" sldId="307"/>
        </pc:sldMkLst>
        <pc:inkChg chg="add">
          <ac:chgData name="Andrej Bogdanov (CSD)" userId="54a3fc38-bcd8-4812-b887-b84a314b9e17" providerId="ADAL" clId="{45D99F5E-194F-AF48-A771-8B16A22B8C59}" dt="2021-02-08T05:40:56.205" v="3" actId="7634"/>
          <ac:inkMkLst>
            <pc:docMk/>
            <pc:sldMk cId="789010085" sldId="307"/>
            <ac:inkMk id="3" creationId="{EFB95A86-42B9-E946-A1E0-9AA37509A047}"/>
          </ac:inkMkLst>
        </pc:inkChg>
        <pc:inkChg chg="add">
          <ac:chgData name="Andrej Bogdanov (CSD)" userId="54a3fc38-bcd8-4812-b887-b84a314b9e17" providerId="ADAL" clId="{45D99F5E-194F-AF48-A771-8B16A22B8C59}" dt="2021-02-08T07:54:44.526" v="4" actId="7634"/>
          <ac:inkMkLst>
            <pc:docMk/>
            <pc:sldMk cId="789010085" sldId="307"/>
            <ac:inkMk id="4" creationId="{0E554453-5B75-C641-8972-73E860A1BCDA}"/>
          </ac:inkMkLst>
        </pc:inkChg>
      </pc:sldChg>
      <pc:sldChg chg="addSp modSp">
        <pc:chgData name="Andrej Bogdanov (CSD)" userId="54a3fc38-bcd8-4812-b887-b84a314b9e17" providerId="ADAL" clId="{45D99F5E-194F-AF48-A771-8B16A22B8C59}" dt="2021-02-08T11:17:21.371" v="128" actId="7634"/>
        <pc:sldMkLst>
          <pc:docMk/>
          <pc:sldMk cId="3965353605" sldId="308"/>
        </pc:sldMkLst>
        <pc:inkChg chg="add mod modStrokes">
          <ac:chgData name="Andrej Bogdanov (CSD)" userId="54a3fc38-bcd8-4812-b887-b84a314b9e17" providerId="ADAL" clId="{45D99F5E-194F-AF48-A771-8B16A22B8C59}" dt="2021-02-08T11:16:42.778" v="127"/>
          <ac:inkMkLst>
            <pc:docMk/>
            <pc:sldMk cId="3965353605" sldId="308"/>
            <ac:inkMk id="2" creationId="{AE3FE6A4-5509-3047-A5D4-19EEEF425DE0}"/>
          </ac:inkMkLst>
        </pc:inkChg>
        <pc:inkChg chg="add">
          <ac:chgData name="Andrej Bogdanov (CSD)" userId="54a3fc38-bcd8-4812-b887-b84a314b9e17" providerId="ADAL" clId="{45D99F5E-194F-AF48-A771-8B16A22B8C59}" dt="2021-02-08T11:14:11.360" v="108" actId="7634"/>
          <ac:inkMkLst>
            <pc:docMk/>
            <pc:sldMk cId="3965353605" sldId="308"/>
            <ac:inkMk id="3" creationId="{4A45ED47-25E3-8E4F-92C5-D0F69C344CD4}"/>
          </ac:inkMkLst>
        </pc:inkChg>
        <pc:inkChg chg="add mod modStrokes">
          <ac:chgData name="Andrej Bogdanov (CSD)" userId="54a3fc38-bcd8-4812-b887-b84a314b9e17" providerId="ADAL" clId="{45D99F5E-194F-AF48-A771-8B16A22B8C59}" dt="2021-02-08T11:15:44.668" v="124"/>
          <ac:inkMkLst>
            <pc:docMk/>
            <pc:sldMk cId="3965353605" sldId="308"/>
            <ac:inkMk id="4" creationId="{68D01A41-E8F0-9144-AE08-81A2F3CDFBC0}"/>
          </ac:inkMkLst>
        </pc:inkChg>
        <pc:inkChg chg="add">
          <ac:chgData name="Andrej Bogdanov (CSD)" userId="54a3fc38-bcd8-4812-b887-b84a314b9e17" providerId="ADAL" clId="{45D99F5E-194F-AF48-A771-8B16A22B8C59}" dt="2021-02-08T11:16:39.350" v="126" actId="7634"/>
          <ac:inkMkLst>
            <pc:docMk/>
            <pc:sldMk cId="3965353605" sldId="308"/>
            <ac:inkMk id="5" creationId="{2B7A937F-7208-BB4B-B4F9-53097D15C622}"/>
          </ac:inkMkLst>
        </pc:inkChg>
        <pc:inkChg chg="add">
          <ac:chgData name="Andrej Bogdanov (CSD)" userId="54a3fc38-bcd8-4812-b887-b84a314b9e17" providerId="ADAL" clId="{45D99F5E-194F-AF48-A771-8B16A22B8C59}" dt="2021-02-08T11:17:21.371" v="128" actId="7634"/>
          <ac:inkMkLst>
            <pc:docMk/>
            <pc:sldMk cId="3965353605" sldId="308"/>
            <ac:inkMk id="6" creationId="{6D80E3C8-5394-584A-94F4-DDA38A680428}"/>
          </ac:inkMkLst>
        </pc:inkChg>
      </pc:sldChg>
      <pc:sldChg chg="addSp delSp">
        <pc:chgData name="Andrej Bogdanov (CSD)" userId="54a3fc38-bcd8-4812-b887-b84a314b9e17" providerId="ADAL" clId="{45D99F5E-194F-AF48-A771-8B16A22B8C59}" dt="2021-02-08T11:18:04.727" v="129"/>
        <pc:sldMkLst>
          <pc:docMk/>
          <pc:sldMk cId="86086639" sldId="309"/>
        </pc:sldMkLst>
        <pc:inkChg chg="add del">
          <ac:chgData name="Andrej Bogdanov (CSD)" userId="54a3fc38-bcd8-4812-b887-b84a314b9e17" providerId="ADAL" clId="{45D99F5E-194F-AF48-A771-8B16A22B8C59}" dt="2021-02-08T11:18:04.727" v="129"/>
          <ac:inkMkLst>
            <pc:docMk/>
            <pc:sldMk cId="86086639" sldId="309"/>
            <ac:inkMk id="9" creationId="{45146AD7-7587-2A49-B0D5-55BE0B6B5517}"/>
          </ac:inkMkLst>
        </pc:inkChg>
      </pc:sldChg>
      <pc:sldChg chg="addSp modSp">
        <pc:chgData name="Andrej Bogdanov (CSD)" userId="54a3fc38-bcd8-4812-b887-b84a314b9e17" providerId="ADAL" clId="{45D99F5E-194F-AF48-A771-8B16A22B8C59}" dt="2021-02-08T11:49:23.607" v="207" actId="1076"/>
        <pc:sldMkLst>
          <pc:docMk/>
          <pc:sldMk cId="1892508627" sldId="310"/>
        </pc:sldMkLst>
        <pc:inkChg chg="add mod modStrokes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2" creationId="{26681056-9FCD-584C-820C-4EE5492026E3}"/>
          </ac:inkMkLst>
        </pc:inkChg>
        <pc:inkChg chg="add mod modStrokes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4" creationId="{BE088224-CE7E-754C-8C3C-74E153D81F79}"/>
          </ac:inkMkLst>
        </pc:inkChg>
        <pc:inkChg chg="add">
          <ac:chgData name="Andrej Bogdanov (CSD)" userId="54a3fc38-bcd8-4812-b887-b84a314b9e17" providerId="ADAL" clId="{45D99F5E-194F-AF48-A771-8B16A22B8C59}" dt="2021-02-08T11:20:16.365" v="144" actId="7634"/>
          <ac:inkMkLst>
            <pc:docMk/>
            <pc:sldMk cId="1892508627" sldId="310"/>
            <ac:inkMk id="5" creationId="{FCC3B75C-2CD6-234C-9DD9-6E0F04FFAE77}"/>
          </ac:inkMkLst>
        </pc:inkChg>
        <pc:inkChg chg="add mod modStrokes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6" creationId="{AA027E17-0550-714E-BABC-24794DDC5B7D}"/>
          </ac:inkMkLst>
        </pc:inkChg>
        <pc:inkChg chg="add mod modStrokes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7" creationId="{D8549FC4-0094-5C4A-87B7-28D577FE2C94}"/>
          </ac:inkMkLst>
        </pc:inkChg>
        <pc:inkChg chg="add mod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8" creationId="{985030A3-0A06-D44E-9B4A-6F6DC27A13F4}"/>
          </ac:inkMkLst>
        </pc:inkChg>
      </pc:sldChg>
      <pc:sldChg chg="addSp modSp">
        <pc:chgData name="Andrej Bogdanov (CSD)" userId="54a3fc38-bcd8-4812-b887-b84a314b9e17" providerId="ADAL" clId="{45D99F5E-194F-AF48-A771-8B16A22B8C59}" dt="2021-02-08T11:53:39.239" v="229" actId="7634"/>
        <pc:sldMkLst>
          <pc:docMk/>
          <pc:sldMk cId="399518868" sldId="311"/>
        </pc:sldMkLst>
        <pc:inkChg chg="add mod modStrokes">
          <ac:chgData name="Andrej Bogdanov (CSD)" userId="54a3fc38-bcd8-4812-b887-b84a314b9e17" providerId="ADAL" clId="{45D99F5E-194F-AF48-A771-8B16A22B8C59}" dt="2021-02-08T11:50:55.610" v="214" actId="1076"/>
          <ac:inkMkLst>
            <pc:docMk/>
            <pc:sldMk cId="399518868" sldId="311"/>
            <ac:inkMk id="3" creationId="{CC54287E-C799-CD42-82A5-7D559077AD81}"/>
          </ac:inkMkLst>
        </pc:inkChg>
        <pc:inkChg chg="add mod modStrokes">
          <ac:chgData name="Andrej Bogdanov (CSD)" userId="54a3fc38-bcd8-4812-b887-b84a314b9e17" providerId="ADAL" clId="{45D99F5E-194F-AF48-A771-8B16A22B8C59}" dt="2021-02-08T11:50:55.610" v="214" actId="1076"/>
          <ac:inkMkLst>
            <pc:docMk/>
            <pc:sldMk cId="399518868" sldId="311"/>
            <ac:inkMk id="4" creationId="{3C1B81E5-8478-7346-A053-FC540C09EB0A}"/>
          </ac:inkMkLst>
        </pc:inkChg>
        <pc:inkChg chg="add mod modStrokes">
          <ac:chgData name="Andrej Bogdanov (CSD)" userId="54a3fc38-bcd8-4812-b887-b84a314b9e17" providerId="ADAL" clId="{45D99F5E-194F-AF48-A771-8B16A22B8C59}" dt="2021-02-08T11:52:36.079" v="226" actId="1076"/>
          <ac:inkMkLst>
            <pc:docMk/>
            <pc:sldMk cId="399518868" sldId="311"/>
            <ac:inkMk id="5" creationId="{720350AD-F685-7E48-B582-0D4BB35DCC6F}"/>
          </ac:inkMkLst>
        </pc:inkChg>
        <pc:inkChg chg="add mod">
          <ac:chgData name="Andrej Bogdanov (CSD)" userId="54a3fc38-bcd8-4812-b887-b84a314b9e17" providerId="ADAL" clId="{45D99F5E-194F-AF48-A771-8B16A22B8C59}" dt="2021-02-08T11:50:55.610" v="214" actId="1076"/>
          <ac:inkMkLst>
            <pc:docMk/>
            <pc:sldMk cId="399518868" sldId="311"/>
            <ac:inkMk id="7" creationId="{6680B58A-040A-4D44-9483-9341FCA784F3}"/>
          </ac:inkMkLst>
        </pc:inkChg>
        <pc:inkChg chg="add mod">
          <ac:chgData name="Andrej Bogdanov (CSD)" userId="54a3fc38-bcd8-4812-b887-b84a314b9e17" providerId="ADAL" clId="{45D99F5E-194F-AF48-A771-8B16A22B8C59}" dt="2021-02-08T11:51:18.702" v="217" actId="1076"/>
          <ac:inkMkLst>
            <pc:docMk/>
            <pc:sldMk cId="399518868" sldId="311"/>
            <ac:inkMk id="8" creationId="{DB9FAEF5-ADC9-7A44-BD4A-1871151DD4A9}"/>
          </ac:inkMkLst>
        </pc:inkChg>
        <pc:inkChg chg="add mod modStrokes">
          <ac:chgData name="Andrej Bogdanov (CSD)" userId="54a3fc38-bcd8-4812-b887-b84a314b9e17" providerId="ADAL" clId="{45D99F5E-194F-AF48-A771-8B16A22B8C59}" dt="2021-02-08T11:53:20.997" v="228"/>
          <ac:inkMkLst>
            <pc:docMk/>
            <pc:sldMk cId="399518868" sldId="311"/>
            <ac:inkMk id="9" creationId="{320DDC76-C7CC-DE49-9CA0-1F3A87C65C8B}"/>
          </ac:inkMkLst>
        </pc:inkChg>
        <pc:inkChg chg="add">
          <ac:chgData name="Andrej Bogdanov (CSD)" userId="54a3fc38-bcd8-4812-b887-b84a314b9e17" providerId="ADAL" clId="{45D99F5E-194F-AF48-A771-8B16A22B8C59}" dt="2021-02-08T11:53:16.467" v="227" actId="7634"/>
          <ac:inkMkLst>
            <pc:docMk/>
            <pc:sldMk cId="399518868" sldId="311"/>
            <ac:inkMk id="10" creationId="{29504BD9-D039-AF4C-BF22-EDCC650F7A3F}"/>
          </ac:inkMkLst>
        </pc:inkChg>
        <pc:inkChg chg="add">
          <ac:chgData name="Andrej Bogdanov (CSD)" userId="54a3fc38-bcd8-4812-b887-b84a314b9e17" providerId="ADAL" clId="{45D99F5E-194F-AF48-A771-8B16A22B8C59}" dt="2021-02-08T11:53:39.239" v="229" actId="7634"/>
          <ac:inkMkLst>
            <pc:docMk/>
            <pc:sldMk cId="399518868" sldId="311"/>
            <ac:inkMk id="13" creationId="{F1526A73-EC43-7E48-9258-E90A15C1B538}"/>
          </ac:inkMkLst>
        </pc:inkChg>
      </pc:sldChg>
      <pc:sldChg chg="addSp modSp">
        <pc:chgData name="Andrej Bogdanov (CSD)" userId="54a3fc38-bcd8-4812-b887-b84a314b9e17" providerId="ADAL" clId="{45D99F5E-194F-AF48-A771-8B16A22B8C59}" dt="2021-02-08T11:41:30.956" v="178" actId="7634"/>
        <pc:sldMkLst>
          <pc:docMk/>
          <pc:sldMk cId="3971322145" sldId="318"/>
        </pc:sldMkLst>
        <pc:inkChg chg="add mod modStrokes">
          <ac:chgData name="Andrej Bogdanov (CSD)" userId="54a3fc38-bcd8-4812-b887-b84a314b9e17" providerId="ADAL" clId="{45D99F5E-194F-AF48-A771-8B16A22B8C59}" dt="2021-02-08T11:40:58.650" v="177"/>
          <ac:inkMkLst>
            <pc:docMk/>
            <pc:sldMk cId="3971322145" sldId="318"/>
            <ac:inkMk id="2" creationId="{2A900AB3-1CCE-2845-B99C-9D5CA325C874}"/>
          </ac:inkMkLst>
        </pc:inkChg>
        <pc:inkChg chg="add">
          <ac:chgData name="Andrej Bogdanov (CSD)" userId="54a3fc38-bcd8-4812-b887-b84a314b9e17" providerId="ADAL" clId="{45D99F5E-194F-AF48-A771-8B16A22B8C59}" dt="2021-02-08T11:40:54.098" v="176" actId="7634"/>
          <ac:inkMkLst>
            <pc:docMk/>
            <pc:sldMk cId="3971322145" sldId="318"/>
            <ac:inkMk id="4" creationId="{A5D39878-5E23-564B-B05A-C52BF29CB670}"/>
          </ac:inkMkLst>
        </pc:inkChg>
        <pc:inkChg chg="add">
          <ac:chgData name="Andrej Bogdanov (CSD)" userId="54a3fc38-bcd8-4812-b887-b84a314b9e17" providerId="ADAL" clId="{45D99F5E-194F-AF48-A771-8B16A22B8C59}" dt="2021-02-08T11:41:30.956" v="178" actId="7634"/>
          <ac:inkMkLst>
            <pc:docMk/>
            <pc:sldMk cId="3971322145" sldId="318"/>
            <ac:inkMk id="5" creationId="{95BAAE96-7B86-114C-B1EA-BC96ACB8264E}"/>
          </ac:inkMkLst>
        </pc:inkChg>
      </pc:sldChg>
      <pc:sldChg chg="addSp delSp modSp new ord">
        <pc:chgData name="Andrej Bogdanov (CSD)" userId="54a3fc38-bcd8-4812-b887-b84a314b9e17" providerId="ADAL" clId="{45D99F5E-194F-AF48-A771-8B16A22B8C59}" dt="2021-02-08T10:52:01.724" v="33" actId="1076"/>
        <pc:sldMkLst>
          <pc:docMk/>
          <pc:sldMk cId="3605796306" sldId="322"/>
        </pc:sldMkLst>
        <pc:inkChg chg="add del mod modStrokes">
          <ac:chgData name="Andrej Bogdanov (CSD)" userId="54a3fc38-bcd8-4812-b887-b84a314b9e17" providerId="ADAL" clId="{45D99F5E-194F-AF48-A771-8B16A22B8C59}" dt="2021-02-08T10:45:03.770" v="28"/>
          <ac:inkMkLst>
            <pc:docMk/>
            <pc:sldMk cId="3605796306" sldId="322"/>
            <ac:inkMk id="2" creationId="{7C234971-4FAB-5F4C-8F83-160D3882A2A4}"/>
          </ac:inkMkLst>
        </pc:inkChg>
        <pc:inkChg chg="add mod modStrokes">
          <ac:chgData name="Andrej Bogdanov (CSD)" userId="54a3fc38-bcd8-4812-b887-b84a314b9e17" providerId="ADAL" clId="{45D99F5E-194F-AF48-A771-8B16A22B8C59}" dt="2021-02-08T10:51:11.822" v="31"/>
          <ac:inkMkLst>
            <pc:docMk/>
            <pc:sldMk cId="3605796306" sldId="322"/>
            <ac:inkMk id="3" creationId="{0F99CA11-D056-F848-A799-914A571AD254}"/>
          </ac:inkMkLst>
        </pc:inkChg>
        <pc:inkChg chg="add">
          <ac:chgData name="Andrej Bogdanov (CSD)" userId="54a3fc38-bcd8-4812-b887-b84a314b9e17" providerId="ADAL" clId="{45D99F5E-194F-AF48-A771-8B16A22B8C59}" dt="2021-02-08T10:51:51.747" v="32" actId="7634"/>
          <ac:inkMkLst>
            <pc:docMk/>
            <pc:sldMk cId="3605796306" sldId="322"/>
            <ac:inkMk id="4" creationId="{009B47C4-BBA6-324D-ADB0-E557B3E2C5E5}"/>
          </ac:inkMkLst>
        </pc:inkChg>
      </pc:sldChg>
    </pc:docChg>
  </pc:docChgLst>
  <pc:docChgLst>
    <pc:chgData name="Andrej Bogdanov (CSD)" userId="54a3fc38-bcd8-4812-b887-b84a314b9e17" providerId="ADAL" clId="{CBC87C70-D620-364B-9A80-13A7F0A969D9}"/>
    <pc:docChg chg="custSel addSld delSld modSld">
      <pc:chgData name="Andrej Bogdanov (CSD)" userId="54a3fc38-bcd8-4812-b887-b84a314b9e17" providerId="ADAL" clId="{CBC87C70-D620-364B-9A80-13A7F0A969D9}" dt="2021-03-01T03:30:45.951" v="301" actId="478"/>
      <pc:docMkLst>
        <pc:docMk/>
      </pc:docMkLst>
      <pc:sldChg chg="modSp mod">
        <pc:chgData name="Andrej Bogdanov (CSD)" userId="54a3fc38-bcd8-4812-b887-b84a314b9e17" providerId="ADAL" clId="{CBC87C70-D620-364B-9A80-13A7F0A969D9}" dt="2021-02-22T02:50:38.392" v="14" actId="114"/>
        <pc:sldMkLst>
          <pc:docMk/>
          <pc:sldMk cId="1171049812" sldId="305"/>
        </pc:sldMkLst>
        <pc:spChg chg="mod">
          <ac:chgData name="Andrej Bogdanov (CSD)" userId="54a3fc38-bcd8-4812-b887-b84a314b9e17" providerId="ADAL" clId="{CBC87C70-D620-364B-9A80-13A7F0A969D9}" dt="2021-02-22T02:50:38.392" v="14" actId="114"/>
          <ac:spMkLst>
            <pc:docMk/>
            <pc:sldMk cId="1171049812" sldId="305"/>
            <ac:spMk id="3" creationId="{5165EFEF-DC91-184D-BFBF-72E75D71884B}"/>
          </ac:spMkLst>
        </pc:spChg>
      </pc:sldChg>
      <pc:sldChg chg="addSp modSp">
        <pc:chgData name="Andrej Bogdanov (CSD)" userId="54a3fc38-bcd8-4812-b887-b84a314b9e17" providerId="ADAL" clId="{CBC87C70-D620-364B-9A80-13A7F0A969D9}" dt="2021-02-22T08:14:48.613" v="92"/>
        <pc:sldMkLst>
          <pc:docMk/>
          <pc:sldMk cId="2716114428" sldId="329"/>
        </pc:sldMkLst>
        <pc:spChg chg="add mod">
          <ac:chgData name="Andrej Bogdanov (CSD)" userId="54a3fc38-bcd8-4812-b887-b84a314b9e17" providerId="ADAL" clId="{CBC87C70-D620-364B-9A80-13A7F0A969D9}" dt="2021-02-22T08:14:48.613" v="92"/>
          <ac:spMkLst>
            <pc:docMk/>
            <pc:sldMk cId="2716114428" sldId="329"/>
            <ac:spMk id="6" creationId="{59C9BE86-CE62-C042-95E6-6CEF2A905871}"/>
          </ac:spMkLst>
        </pc:spChg>
      </pc:sldChg>
      <pc:sldChg chg="addSp delSp modSp mod">
        <pc:chgData name="Andrej Bogdanov (CSD)" userId="54a3fc38-bcd8-4812-b887-b84a314b9e17" providerId="ADAL" clId="{CBC87C70-D620-364B-9A80-13A7F0A969D9}" dt="2021-03-01T03:26:17.112" v="246" actId="1036"/>
        <pc:sldMkLst>
          <pc:docMk/>
          <pc:sldMk cId="55323223" sldId="332"/>
        </pc:sldMkLst>
        <pc:spChg chg="add mod">
          <ac:chgData name="Andrej Bogdanov (CSD)" userId="54a3fc38-bcd8-4812-b887-b84a314b9e17" providerId="ADAL" clId="{CBC87C70-D620-364B-9A80-13A7F0A969D9}" dt="2021-03-01T03:25:58.078" v="236" actId="114"/>
          <ac:spMkLst>
            <pc:docMk/>
            <pc:sldMk cId="55323223" sldId="332"/>
            <ac:spMk id="7" creationId="{D9A7FA64-45A0-E242-8F3C-30B4D2278E0E}"/>
          </ac:spMkLst>
        </pc:spChg>
        <pc:inkChg chg="mod">
          <ac:chgData name="Andrej Bogdanov (CSD)" userId="54a3fc38-bcd8-4812-b887-b84a314b9e17" providerId="ADAL" clId="{CBC87C70-D620-364B-9A80-13A7F0A969D9}" dt="2021-03-01T03:26:14.319" v="243" actId="1036"/>
          <ac:inkMkLst>
            <pc:docMk/>
            <pc:sldMk cId="55323223" sldId="332"/>
            <ac:inkMk id="2" creationId="{0AA07AFF-0664-1348-91B9-9241761D5A5F}"/>
          </ac:inkMkLst>
        </pc:inkChg>
        <pc:inkChg chg="add del mod">
          <ac:chgData name="Andrej Bogdanov (CSD)" userId="54a3fc38-bcd8-4812-b887-b84a314b9e17" providerId="ADAL" clId="{CBC87C70-D620-364B-9A80-13A7F0A969D9}" dt="2021-03-01T03:26:17.112" v="246" actId="1036"/>
          <ac:inkMkLst>
            <pc:docMk/>
            <pc:sldMk cId="55323223" sldId="332"/>
            <ac:inkMk id="6" creationId="{C9386848-1DDD-024E-8FAD-D2DCEC1BD5E7}"/>
          </ac:inkMkLst>
        </pc:inkChg>
      </pc:sldChg>
      <pc:sldChg chg="addSp modSp new del mod modClrScheme chgLayout">
        <pc:chgData name="Andrej Bogdanov (CSD)" userId="54a3fc38-bcd8-4812-b887-b84a314b9e17" providerId="ADAL" clId="{CBC87C70-D620-364B-9A80-13A7F0A969D9}" dt="2021-02-22T02:57:24.838" v="46" actId="2696"/>
        <pc:sldMkLst>
          <pc:docMk/>
          <pc:sldMk cId="696021369" sldId="341"/>
        </pc:sldMkLst>
        <pc:spChg chg="add mod">
          <ac:chgData name="Andrej Bogdanov (CSD)" userId="54a3fc38-bcd8-4812-b887-b84a314b9e17" providerId="ADAL" clId="{CBC87C70-D620-364B-9A80-13A7F0A969D9}" dt="2021-02-22T02:57:02.867" v="45" actId="20577"/>
          <ac:spMkLst>
            <pc:docMk/>
            <pc:sldMk cId="696021369" sldId="341"/>
            <ac:spMk id="2" creationId="{64624703-E16C-0147-A767-B8C9A80FDD23}"/>
          </ac:spMkLst>
        </pc:spChg>
      </pc:sldChg>
      <pc:sldChg chg="addSp modSp new mod modClrScheme chgLayout">
        <pc:chgData name="Andrej Bogdanov (CSD)" userId="54a3fc38-bcd8-4812-b887-b84a314b9e17" providerId="ADAL" clId="{CBC87C70-D620-364B-9A80-13A7F0A969D9}" dt="2021-02-22T03:38:03.406" v="90" actId="20577"/>
        <pc:sldMkLst>
          <pc:docMk/>
          <pc:sldMk cId="922415899" sldId="341"/>
        </pc:sldMkLst>
        <pc:spChg chg="add mod">
          <ac:chgData name="Andrej Bogdanov (CSD)" userId="54a3fc38-bcd8-4812-b887-b84a314b9e17" providerId="ADAL" clId="{CBC87C70-D620-364B-9A80-13A7F0A969D9}" dt="2021-02-22T03:38:03.406" v="90" actId="20577"/>
          <ac:spMkLst>
            <pc:docMk/>
            <pc:sldMk cId="922415899" sldId="341"/>
            <ac:spMk id="2" creationId="{E465B1E4-3AD0-1946-BFD2-46BE7EBEA3AB}"/>
          </ac:spMkLst>
        </pc:spChg>
      </pc:sldChg>
      <pc:sldChg chg="delSp add mod">
        <pc:chgData name="Andrej Bogdanov (CSD)" userId="54a3fc38-bcd8-4812-b887-b84a314b9e17" providerId="ADAL" clId="{CBC87C70-D620-364B-9A80-13A7F0A969D9}" dt="2021-03-01T03:26:28.151" v="249" actId="478"/>
        <pc:sldMkLst>
          <pc:docMk/>
          <pc:sldMk cId="4046743645" sldId="342"/>
        </pc:sldMkLst>
        <pc:spChg chg="del">
          <ac:chgData name="Andrej Bogdanov (CSD)" userId="54a3fc38-bcd8-4812-b887-b84a314b9e17" providerId="ADAL" clId="{CBC87C70-D620-364B-9A80-13A7F0A969D9}" dt="2021-03-01T03:26:23.344" v="247" actId="478"/>
          <ac:spMkLst>
            <pc:docMk/>
            <pc:sldMk cId="4046743645" sldId="342"/>
            <ac:spMk id="3" creationId="{693C0B1F-9614-6948-9A0B-27731DADFD44}"/>
          </ac:spMkLst>
        </pc:spChg>
        <pc:spChg chg="del">
          <ac:chgData name="Andrej Bogdanov (CSD)" userId="54a3fc38-bcd8-4812-b887-b84a314b9e17" providerId="ADAL" clId="{CBC87C70-D620-364B-9A80-13A7F0A969D9}" dt="2021-03-01T03:26:03.416" v="237" actId="478"/>
          <ac:spMkLst>
            <pc:docMk/>
            <pc:sldMk cId="4046743645" sldId="342"/>
            <ac:spMk id="7" creationId="{D9A7FA64-45A0-E242-8F3C-30B4D2278E0E}"/>
          </ac:spMkLst>
        </pc:spChg>
        <pc:inkChg chg="del">
          <ac:chgData name="Andrej Bogdanov (CSD)" userId="54a3fc38-bcd8-4812-b887-b84a314b9e17" providerId="ADAL" clId="{CBC87C70-D620-364B-9A80-13A7F0A969D9}" dt="2021-03-01T03:25:22.142" v="204" actId="478"/>
          <ac:inkMkLst>
            <pc:docMk/>
            <pc:sldMk cId="4046743645" sldId="342"/>
            <ac:inkMk id="2" creationId="{0AA07AFF-0664-1348-91B9-9241761D5A5F}"/>
          </ac:inkMkLst>
        </pc:inkChg>
        <pc:inkChg chg="del">
          <ac:chgData name="Andrej Bogdanov (CSD)" userId="54a3fc38-bcd8-4812-b887-b84a314b9e17" providerId="ADAL" clId="{CBC87C70-D620-364B-9A80-13A7F0A969D9}" dt="2021-03-01T03:25:24.927" v="205" actId="478"/>
          <ac:inkMkLst>
            <pc:docMk/>
            <pc:sldMk cId="4046743645" sldId="342"/>
            <ac:inkMk id="6" creationId="{C9386848-1DDD-024E-8FAD-D2DCEC1BD5E7}"/>
          </ac:inkMkLst>
        </pc:inkChg>
        <pc:cxnChg chg="del">
          <ac:chgData name="Andrej Bogdanov (CSD)" userId="54a3fc38-bcd8-4812-b887-b84a314b9e17" providerId="ADAL" clId="{CBC87C70-D620-364B-9A80-13A7F0A969D9}" dt="2021-03-01T03:26:28.151" v="249" actId="478"/>
          <ac:cxnSpMkLst>
            <pc:docMk/>
            <pc:sldMk cId="4046743645" sldId="342"/>
            <ac:cxnSpMk id="4" creationId="{CEC34E04-5157-F340-8A59-E7984BA4977A}"/>
          </ac:cxnSpMkLst>
        </pc:cxnChg>
        <pc:cxnChg chg="del">
          <ac:chgData name="Andrej Bogdanov (CSD)" userId="54a3fc38-bcd8-4812-b887-b84a314b9e17" providerId="ADAL" clId="{CBC87C70-D620-364B-9A80-13A7F0A969D9}" dt="2021-03-01T03:26:25.167" v="248" actId="478"/>
          <ac:cxnSpMkLst>
            <pc:docMk/>
            <pc:sldMk cId="4046743645" sldId="342"/>
            <ac:cxnSpMk id="5" creationId="{614ED725-60BE-DE45-9C09-8ADF10698E12}"/>
          </ac:cxnSpMkLst>
        </pc:cxnChg>
      </pc:sldChg>
      <pc:sldChg chg="delSp modSp add mod">
        <pc:chgData name="Andrej Bogdanov (CSD)" userId="54a3fc38-bcd8-4812-b887-b84a314b9e17" providerId="ADAL" clId="{CBC87C70-D620-364B-9A80-13A7F0A969D9}" dt="2021-03-01T03:30:45.951" v="301" actId="478"/>
        <pc:sldMkLst>
          <pc:docMk/>
          <pc:sldMk cId="3066411309" sldId="343"/>
        </pc:sldMkLst>
        <pc:spChg chg="mod">
          <ac:chgData name="Andrej Bogdanov (CSD)" userId="54a3fc38-bcd8-4812-b887-b84a314b9e17" providerId="ADAL" clId="{CBC87C70-D620-364B-9A80-13A7F0A969D9}" dt="2021-03-01T03:30:17.895" v="298" actId="20577"/>
          <ac:spMkLst>
            <pc:docMk/>
            <pc:sldMk cId="3066411309" sldId="343"/>
            <ac:spMk id="2" creationId="{077707E2-F971-7046-8E83-B7EBC39EC9B1}"/>
          </ac:spMkLst>
        </pc:spChg>
        <pc:spChg chg="del">
          <ac:chgData name="Andrej Bogdanov (CSD)" userId="54a3fc38-bcd8-4812-b887-b84a314b9e17" providerId="ADAL" clId="{CBC87C70-D620-364B-9A80-13A7F0A969D9}" dt="2021-03-01T03:30:45.951" v="301" actId="478"/>
          <ac:spMkLst>
            <pc:docMk/>
            <pc:sldMk cId="3066411309" sldId="343"/>
            <ac:spMk id="3" creationId="{EBA3BDE7-9EE7-D440-B80C-A6EF35EAF9CE}"/>
          </ac:spMkLst>
        </pc:spChg>
        <pc:spChg chg="del">
          <ac:chgData name="Andrej Bogdanov (CSD)" userId="54a3fc38-bcd8-4812-b887-b84a314b9e17" providerId="ADAL" clId="{CBC87C70-D620-364B-9A80-13A7F0A969D9}" dt="2021-03-01T03:30:45.951" v="301" actId="478"/>
          <ac:spMkLst>
            <pc:docMk/>
            <pc:sldMk cId="3066411309" sldId="343"/>
            <ac:spMk id="4" creationId="{C150EE45-CA1C-344A-A137-CA8E8230E425}"/>
          </ac:spMkLst>
        </pc:spChg>
        <pc:spChg chg="del">
          <ac:chgData name="Andrej Bogdanov (CSD)" userId="54a3fc38-bcd8-4812-b887-b84a314b9e17" providerId="ADAL" clId="{CBC87C70-D620-364B-9A80-13A7F0A969D9}" dt="2021-03-01T03:30:45.951" v="301" actId="478"/>
          <ac:spMkLst>
            <pc:docMk/>
            <pc:sldMk cId="3066411309" sldId="343"/>
            <ac:spMk id="5" creationId="{F4A62C36-8F34-CF4C-8378-F865E92E2F04}"/>
          </ac:spMkLst>
        </pc:spChg>
        <pc:spChg chg="del">
          <ac:chgData name="Andrej Bogdanov (CSD)" userId="54a3fc38-bcd8-4812-b887-b84a314b9e17" providerId="ADAL" clId="{CBC87C70-D620-364B-9A80-13A7F0A969D9}" dt="2021-03-01T03:30:20.775" v="299" actId="478"/>
          <ac:spMkLst>
            <pc:docMk/>
            <pc:sldMk cId="3066411309" sldId="343"/>
            <ac:spMk id="6" creationId="{E42EECA3-97A2-F04C-B689-0521588D6F17}"/>
          </ac:spMkLst>
        </pc:spChg>
        <pc:spChg chg="del">
          <ac:chgData name="Andrej Bogdanov (CSD)" userId="54a3fc38-bcd8-4812-b887-b84a314b9e17" providerId="ADAL" clId="{CBC87C70-D620-364B-9A80-13A7F0A969D9}" dt="2021-03-01T03:30:29.439" v="300" actId="478"/>
          <ac:spMkLst>
            <pc:docMk/>
            <pc:sldMk cId="3066411309" sldId="343"/>
            <ac:spMk id="7" creationId="{09149A35-F0E3-1742-B6DB-8948F3A0CA54}"/>
          </ac:spMkLst>
        </pc:spChg>
        <pc:spChg chg="del">
          <ac:chgData name="Andrej Bogdanov (CSD)" userId="54a3fc38-bcd8-4812-b887-b84a314b9e17" providerId="ADAL" clId="{CBC87C70-D620-364B-9A80-13A7F0A969D9}" dt="2021-03-01T03:30:20.775" v="299" actId="478"/>
          <ac:spMkLst>
            <pc:docMk/>
            <pc:sldMk cId="3066411309" sldId="343"/>
            <ac:spMk id="8" creationId="{EA61CFA7-17AB-CB49-8F6B-8B81BF6C3D6A}"/>
          </ac:spMkLst>
        </pc:spChg>
      </pc:sldChg>
    </pc:docChg>
  </pc:docChgLst>
  <pc:docChgLst>
    <pc:chgData name="Andrej Bogdanov (CSD)" userId="54a3fc38-bcd8-4812-b887-b84a314b9e17" providerId="ADAL" clId="{A48DC910-249B-0A48-9A51-BB220B56C9C3}"/>
    <pc:docChg chg="undo redo custSel addSld delSld modSld">
      <pc:chgData name="Andrej Bogdanov (CSD)" userId="54a3fc38-bcd8-4812-b887-b84a314b9e17" providerId="ADAL" clId="{A48DC910-249B-0A48-9A51-BB220B56C9C3}" dt="2021-03-22T07:48:15.077" v="245" actId="7634"/>
      <pc:docMkLst>
        <pc:docMk/>
      </pc:docMkLst>
      <pc:sldChg chg="addSp delSp">
        <pc:chgData name="Andrej Bogdanov (CSD)" userId="54a3fc38-bcd8-4812-b887-b84a314b9e17" providerId="ADAL" clId="{A48DC910-249B-0A48-9A51-BB220B56C9C3}" dt="2021-03-15T05:27:30.204" v="2" actId="7634"/>
        <pc:sldMkLst>
          <pc:docMk/>
          <pc:sldMk cId="2924982372" sldId="308"/>
        </pc:sldMkLst>
        <pc:inkChg chg="del">
          <ac:chgData name="Andrej Bogdanov (CSD)" userId="54a3fc38-bcd8-4812-b887-b84a314b9e17" providerId="ADAL" clId="{A48DC910-249B-0A48-9A51-BB220B56C9C3}" dt="2021-03-15T04:49:02.310" v="1" actId="478"/>
          <ac:inkMkLst>
            <pc:docMk/>
            <pc:sldMk cId="2924982372" sldId="308"/>
            <ac:inkMk id="3" creationId="{72FB4109-83FA-5E47-B585-87271D4327C3}"/>
          </ac:inkMkLst>
        </pc:inkChg>
        <pc:inkChg chg="add">
          <ac:chgData name="Andrej Bogdanov (CSD)" userId="54a3fc38-bcd8-4812-b887-b84a314b9e17" providerId="ADAL" clId="{A48DC910-249B-0A48-9A51-BB220B56C9C3}" dt="2021-03-15T05:27:30.204" v="2" actId="7634"/>
          <ac:inkMkLst>
            <pc:docMk/>
            <pc:sldMk cId="2924982372" sldId="308"/>
            <ac:inkMk id="4" creationId="{80C577BE-DEB2-DD44-9004-83565D118ECE}"/>
          </ac:inkMkLst>
        </pc:inkChg>
      </pc:sldChg>
      <pc:sldChg chg="addSp">
        <pc:chgData name="Andrej Bogdanov (CSD)" userId="54a3fc38-bcd8-4812-b887-b84a314b9e17" providerId="ADAL" clId="{A48DC910-249B-0A48-9A51-BB220B56C9C3}" dt="2021-03-15T05:27:30.204" v="2" actId="7634"/>
        <pc:sldMkLst>
          <pc:docMk/>
          <pc:sldMk cId="595187598" sldId="309"/>
        </pc:sldMkLst>
        <pc:inkChg chg="add">
          <ac:chgData name="Andrej Bogdanov (CSD)" userId="54a3fc38-bcd8-4812-b887-b84a314b9e17" providerId="ADAL" clId="{A48DC910-249B-0A48-9A51-BB220B56C9C3}" dt="2021-03-15T05:27:30.204" v="2" actId="7634"/>
          <ac:inkMkLst>
            <pc:docMk/>
            <pc:sldMk cId="595187598" sldId="309"/>
            <ac:inkMk id="2" creationId="{87F86AFE-07FF-5943-9898-1E02DA32F328}"/>
          </ac:inkMkLst>
        </pc:inkChg>
      </pc:sldChg>
      <pc:sldChg chg="addSp">
        <pc:chgData name="Andrej Bogdanov (CSD)" userId="54a3fc38-bcd8-4812-b887-b84a314b9e17" providerId="ADAL" clId="{A48DC910-249B-0A48-9A51-BB220B56C9C3}" dt="2021-03-15T05:27:30.204" v="2" actId="7634"/>
        <pc:sldMkLst>
          <pc:docMk/>
          <pc:sldMk cId="2076568325" sldId="311"/>
        </pc:sldMkLst>
        <pc:inkChg chg="add">
          <ac:chgData name="Andrej Bogdanov (CSD)" userId="54a3fc38-bcd8-4812-b887-b84a314b9e17" providerId="ADAL" clId="{A48DC910-249B-0A48-9A51-BB220B56C9C3}" dt="2021-03-15T05:27:30.204" v="2" actId="7634"/>
          <ac:inkMkLst>
            <pc:docMk/>
            <pc:sldMk cId="2076568325" sldId="311"/>
            <ac:inkMk id="9" creationId="{AA9FC555-A951-8B43-8057-E0732DFB7B9A}"/>
          </ac:inkMkLst>
        </pc:inkChg>
      </pc:sldChg>
      <pc:sldChg chg="addSp modSp">
        <pc:chgData name="Andrej Bogdanov (CSD)" userId="54a3fc38-bcd8-4812-b887-b84a314b9e17" providerId="ADAL" clId="{A48DC910-249B-0A48-9A51-BB220B56C9C3}" dt="2021-03-15T07:52:55.557" v="42" actId="1076"/>
        <pc:sldMkLst>
          <pc:docMk/>
          <pc:sldMk cId="3330049526" sldId="311"/>
        </pc:sldMkLst>
        <pc:inkChg chg="mod modStrokes">
          <ac:chgData name="Andrej Bogdanov (CSD)" userId="54a3fc38-bcd8-4812-b887-b84a314b9e17" providerId="ADAL" clId="{A48DC910-249B-0A48-9A51-BB220B56C9C3}" dt="2021-03-15T07:52:55.557" v="42" actId="1076"/>
          <ac:inkMkLst>
            <pc:docMk/>
            <pc:sldMk cId="3330049526" sldId="311"/>
            <ac:inkMk id="11" creationId="{1AB26DA1-8E0A-E241-A6D2-3B17DC53A000}"/>
          </ac:inkMkLst>
        </pc:inkChg>
        <pc:inkChg chg="add mod">
          <ac:chgData name="Andrej Bogdanov (CSD)" userId="54a3fc38-bcd8-4812-b887-b84a314b9e17" providerId="ADAL" clId="{A48DC910-249B-0A48-9A51-BB220B56C9C3}" dt="2021-03-15T07:52:55.557" v="42" actId="1076"/>
          <ac:inkMkLst>
            <pc:docMk/>
            <pc:sldMk cId="3330049526" sldId="311"/>
            <ac:inkMk id="13" creationId="{482B26D8-2E26-7745-83CF-4763A589A366}"/>
          </ac:inkMkLst>
        </pc:inkChg>
      </pc:sldChg>
      <pc:sldChg chg="modSp">
        <pc:chgData name="Andrej Bogdanov (CSD)" userId="54a3fc38-bcd8-4812-b887-b84a314b9e17" providerId="ADAL" clId="{A48DC910-249B-0A48-9A51-BB220B56C9C3}" dt="2021-03-15T07:53:12.627" v="43"/>
        <pc:sldMkLst>
          <pc:docMk/>
          <pc:sldMk cId="1555113343" sldId="312"/>
        </pc:sldMkLst>
        <pc:inkChg chg="mod modStrokes">
          <ac:chgData name="Andrej Bogdanov (CSD)" userId="54a3fc38-bcd8-4812-b887-b84a314b9e17" providerId="ADAL" clId="{A48DC910-249B-0A48-9A51-BB220B56C9C3}" dt="2021-03-15T07:53:12.627" v="43"/>
          <ac:inkMkLst>
            <pc:docMk/>
            <pc:sldMk cId="1555113343" sldId="312"/>
            <ac:inkMk id="7" creationId="{9A597D1B-9842-5C4B-BB05-F7BEBDA28FFE}"/>
          </ac:inkMkLst>
        </pc:inkChg>
      </pc:sldChg>
      <pc:sldChg chg="addSp">
        <pc:chgData name="Andrej Bogdanov (CSD)" userId="54a3fc38-bcd8-4812-b887-b84a314b9e17" providerId="ADAL" clId="{A48DC910-249B-0A48-9A51-BB220B56C9C3}" dt="2021-03-15T05:27:30.204" v="2" actId="7634"/>
        <pc:sldMkLst>
          <pc:docMk/>
          <pc:sldMk cId="3202235931" sldId="312"/>
        </pc:sldMkLst>
        <pc:inkChg chg="add">
          <ac:chgData name="Andrej Bogdanov (CSD)" userId="54a3fc38-bcd8-4812-b887-b84a314b9e17" providerId="ADAL" clId="{A48DC910-249B-0A48-9A51-BB220B56C9C3}" dt="2021-03-15T05:27:30.204" v="2" actId="7634"/>
          <ac:inkMkLst>
            <pc:docMk/>
            <pc:sldMk cId="3202235931" sldId="312"/>
            <ac:inkMk id="3" creationId="{5728ACB7-4F0B-8849-838B-8BC76F62A29A}"/>
          </ac:inkMkLst>
        </pc:inkChg>
      </pc:sldChg>
      <pc:sldChg chg="addSp">
        <pc:chgData name="Andrej Bogdanov (CSD)" userId="54a3fc38-bcd8-4812-b887-b84a314b9e17" providerId="ADAL" clId="{A48DC910-249B-0A48-9A51-BB220B56C9C3}" dt="2021-03-15T05:27:30.204" v="2" actId="7634"/>
        <pc:sldMkLst>
          <pc:docMk/>
          <pc:sldMk cId="1837324131" sldId="313"/>
        </pc:sldMkLst>
        <pc:inkChg chg="add">
          <ac:chgData name="Andrej Bogdanov (CSD)" userId="54a3fc38-bcd8-4812-b887-b84a314b9e17" providerId="ADAL" clId="{A48DC910-249B-0A48-9A51-BB220B56C9C3}" dt="2021-03-15T05:27:30.204" v="2" actId="7634"/>
          <ac:inkMkLst>
            <pc:docMk/>
            <pc:sldMk cId="1837324131" sldId="313"/>
            <ac:inkMk id="3" creationId="{01F119D3-108C-FB4E-A26D-325C65F6DC2D}"/>
          </ac:inkMkLst>
        </pc:inkChg>
      </pc:sldChg>
      <pc:sldChg chg="addSp modSp">
        <pc:chgData name="Andrej Bogdanov (CSD)" userId="54a3fc38-bcd8-4812-b887-b84a314b9e17" providerId="ADAL" clId="{A48DC910-249B-0A48-9A51-BB220B56C9C3}" dt="2021-03-15T08:18:38.598" v="103" actId="7634"/>
        <pc:sldMkLst>
          <pc:docMk/>
          <pc:sldMk cId="3342415762" sldId="314"/>
        </pc:sldMkLst>
        <pc:inkChg chg="add mod modStrokes">
          <ac:chgData name="Andrej Bogdanov (CSD)" userId="54a3fc38-bcd8-4812-b887-b84a314b9e17" providerId="ADAL" clId="{A48DC910-249B-0A48-9A51-BB220B56C9C3}" dt="2021-03-15T07:59:44.325" v="83"/>
          <ac:inkMkLst>
            <pc:docMk/>
            <pc:sldMk cId="3342415762" sldId="314"/>
            <ac:inkMk id="2" creationId="{47B16916-0255-D64B-BED7-3BEE82103C99}"/>
          </ac:inkMkLst>
        </pc:inkChg>
        <pc:inkChg chg="add mod modStrokes">
          <ac:chgData name="Andrej Bogdanov (CSD)" userId="54a3fc38-bcd8-4812-b887-b84a314b9e17" providerId="ADAL" clId="{A48DC910-249B-0A48-9A51-BB220B56C9C3}" dt="2021-03-15T07:57:20.983" v="54"/>
          <ac:inkMkLst>
            <pc:docMk/>
            <pc:sldMk cId="3342415762" sldId="314"/>
            <ac:inkMk id="3" creationId="{D59B2828-508C-6840-B0D4-FA103F6797AE}"/>
          </ac:inkMkLst>
        </pc:inkChg>
        <pc:inkChg chg="add">
          <ac:chgData name="Andrej Bogdanov (CSD)" userId="54a3fc38-bcd8-4812-b887-b84a314b9e17" providerId="ADAL" clId="{A48DC910-249B-0A48-9A51-BB220B56C9C3}" dt="2021-03-15T07:57:16.465" v="53" actId="7634"/>
          <ac:inkMkLst>
            <pc:docMk/>
            <pc:sldMk cId="3342415762" sldId="314"/>
            <ac:inkMk id="4" creationId="{6323D7D5-DE85-CE41-8B2C-8AEDD647B561}"/>
          </ac:inkMkLst>
        </pc:inkChg>
        <pc:inkChg chg="add">
          <ac:chgData name="Andrej Bogdanov (CSD)" userId="54a3fc38-bcd8-4812-b887-b84a314b9e17" providerId="ADAL" clId="{A48DC910-249B-0A48-9A51-BB220B56C9C3}" dt="2021-03-15T07:57:37.632" v="55" actId="7634"/>
          <ac:inkMkLst>
            <pc:docMk/>
            <pc:sldMk cId="3342415762" sldId="314"/>
            <ac:inkMk id="5" creationId="{3972AFB9-FA48-DD47-B5A4-C05E438C0301}"/>
          </ac:inkMkLst>
        </pc:inkChg>
        <pc:inkChg chg="add mod modStrokes">
          <ac:chgData name="Andrej Bogdanov (CSD)" userId="54a3fc38-bcd8-4812-b887-b84a314b9e17" providerId="ADAL" clId="{A48DC910-249B-0A48-9A51-BB220B56C9C3}" dt="2021-03-15T07:58:53.801" v="65"/>
          <ac:inkMkLst>
            <pc:docMk/>
            <pc:sldMk cId="3342415762" sldId="314"/>
            <ac:inkMk id="6" creationId="{A433BC80-AA3D-B54D-B5BD-3704A94D0DF0}"/>
          </ac:inkMkLst>
        </pc:inkChg>
        <pc:inkChg chg="add">
          <ac:chgData name="Andrej Bogdanov (CSD)" userId="54a3fc38-bcd8-4812-b887-b84a314b9e17" providerId="ADAL" clId="{A48DC910-249B-0A48-9A51-BB220B56C9C3}" dt="2021-03-15T07:59:32.072" v="66" actId="7634"/>
          <ac:inkMkLst>
            <pc:docMk/>
            <pc:sldMk cId="3342415762" sldId="314"/>
            <ac:inkMk id="8" creationId="{3D7047DF-0A64-EC47-B347-E9901D5CB68B}"/>
          </ac:inkMkLst>
        </pc:inkChg>
        <pc:inkChg chg="add mod modStrokes">
          <ac:chgData name="Andrej Bogdanov (CSD)" userId="54a3fc38-bcd8-4812-b887-b84a314b9e17" providerId="ADAL" clId="{A48DC910-249B-0A48-9A51-BB220B56C9C3}" dt="2021-03-15T08:18:29.581" v="102"/>
          <ac:inkMkLst>
            <pc:docMk/>
            <pc:sldMk cId="3342415762" sldId="314"/>
            <ac:inkMk id="9" creationId="{2A8AC9DD-C39F-3446-AE80-C0F068E1638B}"/>
          </ac:inkMkLst>
        </pc:inkChg>
        <pc:inkChg chg="add">
          <ac:chgData name="Andrej Bogdanov (CSD)" userId="54a3fc38-bcd8-4812-b887-b84a314b9e17" providerId="ADAL" clId="{A48DC910-249B-0A48-9A51-BB220B56C9C3}" dt="2021-03-15T08:16:15.804" v="89" actId="7634"/>
          <ac:inkMkLst>
            <pc:docMk/>
            <pc:sldMk cId="3342415762" sldId="314"/>
            <ac:inkMk id="10" creationId="{0BA492CB-6530-884F-AF4B-E4099CBEB96A}"/>
          </ac:inkMkLst>
        </pc:inkChg>
        <pc:inkChg chg="add">
          <ac:chgData name="Andrej Bogdanov (CSD)" userId="54a3fc38-bcd8-4812-b887-b84a314b9e17" providerId="ADAL" clId="{A48DC910-249B-0A48-9A51-BB220B56C9C3}" dt="2021-03-15T08:18:38.598" v="103" actId="7634"/>
          <ac:inkMkLst>
            <pc:docMk/>
            <pc:sldMk cId="3342415762" sldId="314"/>
            <ac:inkMk id="11" creationId="{81861D1C-AF9D-FC4D-8022-71ECBDACD89E}"/>
          </ac:inkMkLst>
        </pc:inkChg>
      </pc:sldChg>
      <pc:sldChg chg="addSp delSp modSp">
        <pc:chgData name="Andrej Bogdanov (CSD)" userId="54a3fc38-bcd8-4812-b887-b84a314b9e17" providerId="ADAL" clId="{A48DC910-249B-0A48-9A51-BB220B56C9C3}" dt="2021-03-22T07:48:15.077" v="245" actId="7634"/>
        <pc:sldMkLst>
          <pc:docMk/>
          <pc:sldMk cId="1873722321" sldId="316"/>
        </pc:sldMkLst>
        <pc:inkChg chg="add mod modStrokes">
          <ac:chgData name="Andrej Bogdanov (CSD)" userId="54a3fc38-bcd8-4812-b887-b84a314b9e17" providerId="ADAL" clId="{A48DC910-249B-0A48-9A51-BB220B56C9C3}" dt="2021-03-15T08:49:55.190" v="176"/>
          <ac:inkMkLst>
            <pc:docMk/>
            <pc:sldMk cId="1873722321" sldId="316"/>
            <ac:inkMk id="2" creationId="{11E9BD33-3063-F14D-8709-B804E0CD5959}"/>
          </ac:inkMkLst>
        </pc:inkChg>
        <pc:inkChg chg="add del mod modStrokes">
          <ac:chgData name="Andrej Bogdanov (CSD)" userId="54a3fc38-bcd8-4812-b887-b84a314b9e17" providerId="ADAL" clId="{A48DC910-249B-0A48-9A51-BB220B56C9C3}" dt="2021-03-15T08:49:55.188" v="175"/>
          <ac:inkMkLst>
            <pc:docMk/>
            <pc:sldMk cId="1873722321" sldId="316"/>
            <ac:inkMk id="4" creationId="{371697F7-1F4A-E244-A643-85D48439408C}"/>
          </ac:inkMkLst>
        </pc:inkChg>
        <pc:inkChg chg="add">
          <ac:chgData name="Andrej Bogdanov (CSD)" userId="54a3fc38-bcd8-4812-b887-b84a314b9e17" providerId="ADAL" clId="{A48DC910-249B-0A48-9A51-BB220B56C9C3}" dt="2021-03-22T07:48:15.077" v="245" actId="7634"/>
          <ac:inkMkLst>
            <pc:docMk/>
            <pc:sldMk cId="1873722321" sldId="316"/>
            <ac:inkMk id="4" creationId="{D66B59A6-3A3E-7A4B-A406-D4D35F6B5A07}"/>
          </ac:inkMkLst>
        </pc:inkChg>
        <pc:inkChg chg="add mod modStrokes">
          <ac:chgData name="Andrej Bogdanov (CSD)" userId="54a3fc38-bcd8-4812-b887-b84a314b9e17" providerId="ADAL" clId="{A48DC910-249B-0A48-9A51-BB220B56C9C3}" dt="2021-03-15T08:51:48.378" v="180"/>
          <ac:inkMkLst>
            <pc:docMk/>
            <pc:sldMk cId="1873722321" sldId="316"/>
            <ac:inkMk id="5" creationId="{66EB7B2A-9088-2543-80A5-1ADB28465D12}"/>
          </ac:inkMkLst>
        </pc:inkChg>
        <pc:inkChg chg="add del mod modStrokes">
          <ac:chgData name="Andrej Bogdanov (CSD)" userId="54a3fc38-bcd8-4812-b887-b84a314b9e17" providerId="ADAL" clId="{A48DC910-249B-0A48-9A51-BB220B56C9C3}" dt="2021-03-15T08:51:52.697" v="181"/>
          <ac:inkMkLst>
            <pc:docMk/>
            <pc:sldMk cId="1873722321" sldId="316"/>
            <ac:inkMk id="6" creationId="{D5373784-893E-174C-80DA-ACB55DD1FD90}"/>
          </ac:inkMkLst>
        </pc:inkChg>
        <pc:inkChg chg="add del">
          <ac:chgData name="Andrej Bogdanov (CSD)" userId="54a3fc38-bcd8-4812-b887-b84a314b9e17" providerId="ADAL" clId="{A48DC910-249B-0A48-9A51-BB220B56C9C3}" dt="2021-03-15T08:51:48.369" v="179"/>
          <ac:inkMkLst>
            <pc:docMk/>
            <pc:sldMk cId="1873722321" sldId="316"/>
            <ac:inkMk id="7" creationId="{1F808034-8DD0-DD47-B845-7159D95893A8}"/>
          </ac:inkMkLst>
        </pc:inkChg>
        <pc:inkChg chg="add mod modStrokes">
          <ac:chgData name="Andrej Bogdanov (CSD)" userId="54a3fc38-bcd8-4812-b887-b84a314b9e17" providerId="ADAL" clId="{A48DC910-249B-0A48-9A51-BB220B56C9C3}" dt="2021-03-22T07:48:00.151" v="243"/>
          <ac:inkMkLst>
            <pc:docMk/>
            <pc:sldMk cId="1873722321" sldId="316"/>
            <ac:inkMk id="8" creationId="{5CC19885-5454-204D-A7EF-923BAC25FF0B}"/>
          </ac:inkMkLst>
        </pc:inkChg>
        <pc:inkChg chg="add mod modStrokes">
          <ac:chgData name="Andrej Bogdanov (CSD)" userId="54a3fc38-bcd8-4812-b887-b84a314b9e17" providerId="ADAL" clId="{A48DC910-249B-0A48-9A51-BB220B56C9C3}" dt="2021-03-22T07:48:02.051" v="244"/>
          <ac:inkMkLst>
            <pc:docMk/>
            <pc:sldMk cId="1873722321" sldId="316"/>
            <ac:inkMk id="9" creationId="{63971992-C3BE-0D40-874C-BC4DA162E4A3}"/>
          </ac:inkMkLst>
        </pc:inkChg>
      </pc:sldChg>
      <pc:sldChg chg="addSp modSp">
        <pc:chgData name="Andrej Bogdanov (CSD)" userId="54a3fc38-bcd8-4812-b887-b84a314b9e17" providerId="ADAL" clId="{A48DC910-249B-0A48-9A51-BB220B56C9C3}" dt="2021-03-15T08:53:34.811" v="204" actId="20577"/>
        <pc:sldMkLst>
          <pc:docMk/>
          <pc:sldMk cId="3855841563" sldId="317"/>
        </pc:sldMkLst>
        <pc:spChg chg="mod">
          <ac:chgData name="Andrej Bogdanov (CSD)" userId="54a3fc38-bcd8-4812-b887-b84a314b9e17" providerId="ADAL" clId="{A48DC910-249B-0A48-9A51-BB220B56C9C3}" dt="2021-03-15T08:53:34.811" v="204" actId="20577"/>
          <ac:spMkLst>
            <pc:docMk/>
            <pc:sldMk cId="3855841563" sldId="317"/>
            <ac:spMk id="4" creationId="{56C6FEE0-B65C-FB4E-AC4D-02893E82556D}"/>
          </ac:spMkLst>
        </pc:spChg>
        <pc:inkChg chg="add mod modStrokes">
          <ac:chgData name="Andrej Bogdanov (CSD)" userId="54a3fc38-bcd8-4812-b887-b84a314b9e17" providerId="ADAL" clId="{A48DC910-249B-0A48-9A51-BB220B56C9C3}" dt="2021-03-15T07:52:02.851" v="34"/>
          <ac:inkMkLst>
            <pc:docMk/>
            <pc:sldMk cId="3855841563" sldId="317"/>
            <ac:inkMk id="6" creationId="{1469FA93-1272-3241-A899-41CD14F446EB}"/>
          </ac:inkMkLst>
        </pc:inkChg>
      </pc:sldChg>
      <pc:sldChg chg="addSp delSp modSp">
        <pc:chgData name="Andrej Bogdanov (CSD)" userId="54a3fc38-bcd8-4812-b887-b84a314b9e17" providerId="ADAL" clId="{A48DC910-249B-0A48-9A51-BB220B56C9C3}" dt="2021-03-15T08:25:45.636" v="126" actId="7634"/>
        <pc:sldMkLst>
          <pc:docMk/>
          <pc:sldMk cId="2906289534" sldId="318"/>
        </pc:sldMkLst>
        <pc:inkChg chg="add mod modStrokes">
          <ac:chgData name="Andrej Bogdanov (CSD)" userId="54a3fc38-bcd8-4812-b887-b84a314b9e17" providerId="ADAL" clId="{A48DC910-249B-0A48-9A51-BB220B56C9C3}" dt="2021-03-15T08:20:53.722" v="113"/>
          <ac:inkMkLst>
            <pc:docMk/>
            <pc:sldMk cId="2906289534" sldId="318"/>
            <ac:inkMk id="2" creationId="{E3CC1AEA-448F-254C-9AAB-7695489A6D6D}"/>
          </ac:inkMkLst>
        </pc:inkChg>
        <pc:inkChg chg="add mod modStrokes">
          <ac:chgData name="Andrej Bogdanov (CSD)" userId="54a3fc38-bcd8-4812-b887-b84a314b9e17" providerId="ADAL" clId="{A48DC910-249B-0A48-9A51-BB220B56C9C3}" dt="2021-03-15T08:23:08.369" v="121"/>
          <ac:inkMkLst>
            <pc:docMk/>
            <pc:sldMk cId="2906289534" sldId="318"/>
            <ac:inkMk id="3" creationId="{58729A89-5616-7148-93F8-B976738182DF}"/>
          </ac:inkMkLst>
        </pc:inkChg>
        <pc:inkChg chg="add mod modStrokes">
          <ac:chgData name="Andrej Bogdanov (CSD)" userId="54a3fc38-bcd8-4812-b887-b84a314b9e17" providerId="ADAL" clId="{A48DC910-249B-0A48-9A51-BB220B56C9C3}" dt="2021-03-15T08:19:33.854" v="107"/>
          <ac:inkMkLst>
            <pc:docMk/>
            <pc:sldMk cId="2906289534" sldId="318"/>
            <ac:inkMk id="4" creationId="{FB4E991A-D08B-7B4B-BEF3-E2FBE16480B9}"/>
          </ac:inkMkLst>
        </pc:inkChg>
        <pc:inkChg chg="add del mod modStrokes">
          <ac:chgData name="Andrej Bogdanov (CSD)" userId="54a3fc38-bcd8-4812-b887-b84a314b9e17" providerId="ADAL" clId="{A48DC910-249B-0A48-9A51-BB220B56C9C3}" dt="2021-03-15T08:23:54.515" v="124"/>
          <ac:inkMkLst>
            <pc:docMk/>
            <pc:sldMk cId="2906289534" sldId="318"/>
            <ac:inkMk id="5" creationId="{0D051D59-FBBB-4E49-BE40-6A3C236DF1AA}"/>
          </ac:inkMkLst>
        </pc:inkChg>
        <pc:inkChg chg="add del">
          <ac:chgData name="Andrej Bogdanov (CSD)" userId="54a3fc38-bcd8-4812-b887-b84a314b9e17" providerId="ADAL" clId="{A48DC910-249B-0A48-9A51-BB220B56C9C3}" dt="2021-03-15T08:21:03.762" v="115"/>
          <ac:inkMkLst>
            <pc:docMk/>
            <pc:sldMk cId="2906289534" sldId="318"/>
            <ac:inkMk id="6" creationId="{6FF781BC-629C-584D-8D21-0230A81DCCBE}"/>
          </ac:inkMkLst>
        </pc:inkChg>
        <pc:inkChg chg="add del">
          <ac:chgData name="Andrej Bogdanov (CSD)" userId="54a3fc38-bcd8-4812-b887-b84a314b9e17" providerId="ADAL" clId="{A48DC910-249B-0A48-9A51-BB220B56C9C3}" dt="2021-03-15T08:23:54.518" v="125"/>
          <ac:inkMkLst>
            <pc:docMk/>
            <pc:sldMk cId="2906289534" sldId="318"/>
            <ac:inkMk id="8" creationId="{B0AFE67A-54F5-8A46-9B25-75105916B70A}"/>
          </ac:inkMkLst>
        </pc:inkChg>
        <pc:inkChg chg="add mod modStrokes">
          <ac:chgData name="Andrej Bogdanov (CSD)" userId="54a3fc38-bcd8-4812-b887-b84a314b9e17" providerId="ADAL" clId="{A48DC910-249B-0A48-9A51-BB220B56C9C3}" dt="2021-03-15T08:23:25.165" v="123"/>
          <ac:inkMkLst>
            <pc:docMk/>
            <pc:sldMk cId="2906289534" sldId="318"/>
            <ac:inkMk id="9" creationId="{171EA463-1D6E-6E4C-BDC2-B3442F801201}"/>
          </ac:inkMkLst>
        </pc:inkChg>
        <pc:inkChg chg="add">
          <ac:chgData name="Andrej Bogdanov (CSD)" userId="54a3fc38-bcd8-4812-b887-b84a314b9e17" providerId="ADAL" clId="{A48DC910-249B-0A48-9A51-BB220B56C9C3}" dt="2021-03-15T08:25:45.636" v="126" actId="7634"/>
          <ac:inkMkLst>
            <pc:docMk/>
            <pc:sldMk cId="2906289534" sldId="318"/>
            <ac:inkMk id="10" creationId="{0ED440EA-2993-5043-8487-793EBF329B57}"/>
          </ac:inkMkLst>
        </pc:inkChg>
      </pc:sldChg>
      <pc:sldChg chg="addSp delSp modSp">
        <pc:chgData name="Andrej Bogdanov (CSD)" userId="54a3fc38-bcd8-4812-b887-b84a314b9e17" providerId="ADAL" clId="{A48DC910-249B-0A48-9A51-BB220B56C9C3}" dt="2021-03-15T08:49:24.344" v="171" actId="7634"/>
        <pc:sldMkLst>
          <pc:docMk/>
          <pc:sldMk cId="907833591" sldId="319"/>
        </pc:sldMkLst>
        <pc:inkChg chg="add del mod modStrokes">
          <ac:chgData name="Andrej Bogdanov (CSD)" userId="54a3fc38-bcd8-4812-b887-b84a314b9e17" providerId="ADAL" clId="{A48DC910-249B-0A48-9A51-BB220B56C9C3}" dt="2021-03-15T08:46:24.873" v="169"/>
          <ac:inkMkLst>
            <pc:docMk/>
            <pc:sldMk cId="907833591" sldId="319"/>
            <ac:inkMk id="2" creationId="{F18FC269-F0BD-9E4C-AE62-83E8B5428651}"/>
          </ac:inkMkLst>
        </pc:inkChg>
        <pc:inkChg chg="add del">
          <ac:chgData name="Andrej Bogdanov (CSD)" userId="54a3fc38-bcd8-4812-b887-b84a314b9e17" providerId="ADAL" clId="{A48DC910-249B-0A48-9A51-BB220B56C9C3}" dt="2021-03-15T08:46:24.878" v="170"/>
          <ac:inkMkLst>
            <pc:docMk/>
            <pc:sldMk cId="907833591" sldId="319"/>
            <ac:inkMk id="3" creationId="{0A0BF495-A9F1-7F40-8AF4-7EE363F88F3F}"/>
          </ac:inkMkLst>
        </pc:inkChg>
        <pc:inkChg chg="add">
          <ac:chgData name="Andrej Bogdanov (CSD)" userId="54a3fc38-bcd8-4812-b887-b84a314b9e17" providerId="ADAL" clId="{A48DC910-249B-0A48-9A51-BB220B56C9C3}" dt="2021-03-15T08:38:25.064" v="154" actId="7634"/>
          <ac:inkMkLst>
            <pc:docMk/>
            <pc:sldMk cId="907833591" sldId="319"/>
            <ac:inkMk id="5" creationId="{678F166F-06AE-1E47-972B-A62094566E55}"/>
          </ac:inkMkLst>
        </pc:inkChg>
        <pc:inkChg chg="add mod modStrokes">
          <ac:chgData name="Andrej Bogdanov (CSD)" userId="54a3fc38-bcd8-4812-b887-b84a314b9e17" providerId="ADAL" clId="{A48DC910-249B-0A48-9A51-BB220B56C9C3}" dt="2021-03-15T08:40:49.543" v="158"/>
          <ac:inkMkLst>
            <pc:docMk/>
            <pc:sldMk cId="907833591" sldId="319"/>
            <ac:inkMk id="6" creationId="{5975BE1C-BC28-8144-82DC-8655B8B62380}"/>
          </ac:inkMkLst>
        </pc:inkChg>
        <pc:inkChg chg="add">
          <ac:chgData name="Andrej Bogdanov (CSD)" userId="54a3fc38-bcd8-4812-b887-b84a314b9e17" providerId="ADAL" clId="{A48DC910-249B-0A48-9A51-BB220B56C9C3}" dt="2021-03-15T08:41:40.284" v="159" actId="7634"/>
          <ac:inkMkLst>
            <pc:docMk/>
            <pc:sldMk cId="907833591" sldId="319"/>
            <ac:inkMk id="7" creationId="{52BE2B58-4B16-0742-A91F-023465FAB6F5}"/>
          </ac:inkMkLst>
        </pc:inkChg>
        <pc:inkChg chg="add">
          <ac:chgData name="Andrej Bogdanov (CSD)" userId="54a3fc38-bcd8-4812-b887-b84a314b9e17" providerId="ADAL" clId="{A48DC910-249B-0A48-9A51-BB220B56C9C3}" dt="2021-03-15T08:42:51.452" v="162" actId="7634"/>
          <ac:inkMkLst>
            <pc:docMk/>
            <pc:sldMk cId="907833591" sldId="319"/>
            <ac:inkMk id="8" creationId="{354BB952-2811-AA4A-84D1-EE55575A4C72}"/>
          </ac:inkMkLst>
        </pc:inkChg>
        <pc:inkChg chg="add">
          <ac:chgData name="Andrej Bogdanov (CSD)" userId="54a3fc38-bcd8-4812-b887-b84a314b9e17" providerId="ADAL" clId="{A48DC910-249B-0A48-9A51-BB220B56C9C3}" dt="2021-03-15T08:45:25.871" v="164" actId="7634"/>
          <ac:inkMkLst>
            <pc:docMk/>
            <pc:sldMk cId="907833591" sldId="319"/>
            <ac:inkMk id="9" creationId="{0BB0B067-DA32-2A48-9F97-3C51DEC41898}"/>
          </ac:inkMkLst>
        </pc:inkChg>
        <pc:inkChg chg="add">
          <ac:chgData name="Andrej Bogdanov (CSD)" userId="54a3fc38-bcd8-4812-b887-b84a314b9e17" providerId="ADAL" clId="{A48DC910-249B-0A48-9A51-BB220B56C9C3}" dt="2021-03-15T08:45:57.904" v="166" actId="7634"/>
          <ac:inkMkLst>
            <pc:docMk/>
            <pc:sldMk cId="907833591" sldId="319"/>
            <ac:inkMk id="10" creationId="{CF8A55E3-CD92-0D42-B38E-BD50EF0D3B60}"/>
          </ac:inkMkLst>
        </pc:inkChg>
        <pc:inkChg chg="add">
          <ac:chgData name="Andrej Bogdanov (CSD)" userId="54a3fc38-bcd8-4812-b887-b84a314b9e17" providerId="ADAL" clId="{A48DC910-249B-0A48-9A51-BB220B56C9C3}" dt="2021-03-15T08:49:24.344" v="171" actId="7634"/>
          <ac:inkMkLst>
            <pc:docMk/>
            <pc:sldMk cId="907833591" sldId="319"/>
            <ac:inkMk id="11" creationId="{1E76C3B5-8ADA-DB4C-9B20-B1418B0BE90B}"/>
          </ac:inkMkLst>
        </pc:inkChg>
      </pc:sldChg>
      <pc:sldChg chg="addSp delSp modSp">
        <pc:chgData name="Andrej Bogdanov (CSD)" userId="54a3fc38-bcd8-4812-b887-b84a314b9e17" providerId="ADAL" clId="{A48DC910-249B-0A48-9A51-BB220B56C9C3}" dt="2021-03-15T08:33:39.890" v="148" actId="7634"/>
        <pc:sldMkLst>
          <pc:docMk/>
          <pc:sldMk cId="169446022" sldId="320"/>
        </pc:sldMkLst>
        <pc:inkChg chg="add del mod modStrokes">
          <ac:chgData name="Andrej Bogdanov (CSD)" userId="54a3fc38-bcd8-4812-b887-b84a314b9e17" providerId="ADAL" clId="{A48DC910-249B-0A48-9A51-BB220B56C9C3}" dt="2021-03-15T08:30:19.096" v="145"/>
          <ac:inkMkLst>
            <pc:docMk/>
            <pc:sldMk cId="169446022" sldId="320"/>
            <ac:inkMk id="2" creationId="{AE0B25B5-14E9-1C47-B30F-EDF0C87308A3}"/>
          </ac:inkMkLst>
        </pc:inkChg>
        <pc:inkChg chg="add mod modStrokes">
          <ac:chgData name="Andrej Bogdanov (CSD)" userId="54a3fc38-bcd8-4812-b887-b84a314b9e17" providerId="ADAL" clId="{A48DC910-249B-0A48-9A51-BB220B56C9C3}" dt="2021-03-15T08:28:22.284" v="137"/>
          <ac:inkMkLst>
            <pc:docMk/>
            <pc:sldMk cId="169446022" sldId="320"/>
            <ac:inkMk id="3" creationId="{B3FEE10C-B36B-EA4A-A672-B00A479DD4E6}"/>
          </ac:inkMkLst>
        </pc:inkChg>
        <pc:inkChg chg="add del">
          <ac:chgData name="Andrej Bogdanov (CSD)" userId="54a3fc38-bcd8-4812-b887-b84a314b9e17" providerId="ADAL" clId="{A48DC910-249B-0A48-9A51-BB220B56C9C3}" dt="2021-03-15T08:28:21.598" v="135"/>
          <ac:inkMkLst>
            <pc:docMk/>
            <pc:sldMk cId="169446022" sldId="320"/>
            <ac:inkMk id="4" creationId="{7593509B-C0D8-474F-94D1-89CE8CBC4360}"/>
          </ac:inkMkLst>
        </pc:inkChg>
        <pc:inkChg chg="add">
          <ac:chgData name="Andrej Bogdanov (CSD)" userId="54a3fc38-bcd8-4812-b887-b84a314b9e17" providerId="ADAL" clId="{A48DC910-249B-0A48-9A51-BB220B56C9C3}" dt="2021-03-15T08:28:42.877" v="138" actId="7634"/>
          <ac:inkMkLst>
            <pc:docMk/>
            <pc:sldMk cId="169446022" sldId="320"/>
            <ac:inkMk id="5" creationId="{ED9D4512-E069-2442-9F35-53B01401180A}"/>
          </ac:inkMkLst>
        </pc:inkChg>
        <pc:inkChg chg="add">
          <ac:chgData name="Andrej Bogdanov (CSD)" userId="54a3fc38-bcd8-4812-b887-b84a314b9e17" providerId="ADAL" clId="{A48DC910-249B-0A48-9A51-BB220B56C9C3}" dt="2021-03-15T08:29:10.806" v="140" actId="7634"/>
          <ac:inkMkLst>
            <pc:docMk/>
            <pc:sldMk cId="169446022" sldId="320"/>
            <ac:inkMk id="6" creationId="{17A01570-6A57-F740-BD65-5891C833CDDE}"/>
          </ac:inkMkLst>
        </pc:inkChg>
        <pc:inkChg chg="add">
          <ac:chgData name="Andrej Bogdanov (CSD)" userId="54a3fc38-bcd8-4812-b887-b84a314b9e17" providerId="ADAL" clId="{A48DC910-249B-0A48-9A51-BB220B56C9C3}" dt="2021-03-15T08:30:10.371" v="141" actId="7634"/>
          <ac:inkMkLst>
            <pc:docMk/>
            <pc:sldMk cId="169446022" sldId="320"/>
            <ac:inkMk id="8" creationId="{913A7FAF-42BB-E741-85D5-892519D909F5}"/>
          </ac:inkMkLst>
        </pc:inkChg>
        <pc:inkChg chg="add del">
          <ac:chgData name="Andrej Bogdanov (CSD)" userId="54a3fc38-bcd8-4812-b887-b84a314b9e17" providerId="ADAL" clId="{A48DC910-249B-0A48-9A51-BB220B56C9C3}" dt="2021-03-15T08:30:51.159" v="147"/>
          <ac:inkMkLst>
            <pc:docMk/>
            <pc:sldMk cId="169446022" sldId="320"/>
            <ac:inkMk id="9" creationId="{E66FADD4-7AAB-2C4C-A858-64E0DCC2CD06}"/>
          </ac:inkMkLst>
        </pc:inkChg>
        <pc:inkChg chg="add">
          <ac:chgData name="Andrej Bogdanov (CSD)" userId="54a3fc38-bcd8-4812-b887-b84a314b9e17" providerId="ADAL" clId="{A48DC910-249B-0A48-9A51-BB220B56C9C3}" dt="2021-03-15T08:33:39.890" v="148" actId="7634"/>
          <ac:inkMkLst>
            <pc:docMk/>
            <pc:sldMk cId="169446022" sldId="320"/>
            <ac:inkMk id="10" creationId="{FE3538AD-2387-BD49-9ED9-DCA594B4933C}"/>
          </ac:inkMkLst>
        </pc:inkChg>
      </pc:sldChg>
      <pc:sldChg chg="addSp delSp modSp">
        <pc:chgData name="Andrej Bogdanov (CSD)" userId="54a3fc38-bcd8-4812-b887-b84a314b9e17" providerId="ADAL" clId="{A48DC910-249B-0A48-9A51-BB220B56C9C3}" dt="2021-03-22T07:40:23.848" v="213" actId="7634"/>
        <pc:sldMkLst>
          <pc:docMk/>
          <pc:sldMk cId="2544030580" sldId="321"/>
        </pc:sldMkLst>
        <pc:inkChg chg="add del">
          <ac:chgData name="Andrej Bogdanov (CSD)" userId="54a3fc38-bcd8-4812-b887-b84a314b9e17" providerId="ADAL" clId="{A48DC910-249B-0A48-9A51-BB220B56C9C3}" dt="2021-03-15T08:49:32.923" v="173"/>
          <ac:inkMkLst>
            <pc:docMk/>
            <pc:sldMk cId="2544030580" sldId="321"/>
            <ac:inkMk id="4" creationId="{5CC68E11-A2CB-F143-8446-67CD0CD89B74}"/>
          </ac:inkMkLst>
        </pc:inkChg>
        <pc:inkChg chg="add del mod modStrokes">
          <ac:chgData name="Andrej Bogdanov (CSD)" userId="54a3fc38-bcd8-4812-b887-b84a314b9e17" providerId="ADAL" clId="{A48DC910-249B-0A48-9A51-BB220B56C9C3}" dt="2021-03-22T07:34:42.102" v="212"/>
          <ac:inkMkLst>
            <pc:docMk/>
            <pc:sldMk cId="2544030580" sldId="321"/>
            <ac:inkMk id="4" creationId="{B6E4455C-E19C-2E43-830B-8D9D5BB856A8}"/>
          </ac:inkMkLst>
        </pc:inkChg>
        <pc:inkChg chg="add">
          <ac:chgData name="Andrej Bogdanov (CSD)" userId="54a3fc38-bcd8-4812-b887-b84a314b9e17" providerId="ADAL" clId="{A48DC910-249B-0A48-9A51-BB220B56C9C3}" dt="2021-03-22T07:40:23.848" v="213" actId="7634"/>
          <ac:inkMkLst>
            <pc:docMk/>
            <pc:sldMk cId="2544030580" sldId="321"/>
            <ac:inkMk id="5" creationId="{A352DFB4-3BDF-A04F-A488-DCAC1C5A394D}"/>
          </ac:inkMkLst>
        </pc:inkChg>
      </pc:sldChg>
      <pc:sldChg chg="addSp delSp modSp">
        <pc:chgData name="Andrej Bogdanov (CSD)" userId="54a3fc38-bcd8-4812-b887-b84a314b9e17" providerId="ADAL" clId="{A48DC910-249B-0A48-9A51-BB220B56C9C3}" dt="2021-03-22T07:46:14.970" v="242" actId="7634"/>
        <pc:sldMkLst>
          <pc:docMk/>
          <pc:sldMk cId="1362140589" sldId="323"/>
        </pc:sldMkLst>
        <pc:inkChg chg="add mod modStrokes">
          <ac:chgData name="Andrej Bogdanov (CSD)" userId="54a3fc38-bcd8-4812-b887-b84a314b9e17" providerId="ADAL" clId="{A48DC910-249B-0A48-9A51-BB220B56C9C3}" dt="2021-03-22T07:44:11.584" v="241"/>
          <ac:inkMkLst>
            <pc:docMk/>
            <pc:sldMk cId="1362140589" sldId="323"/>
            <ac:inkMk id="2" creationId="{44B5ED51-7A64-5645-B4F3-FC4E8D0C2142}"/>
          </ac:inkMkLst>
        </pc:inkChg>
        <pc:inkChg chg="add">
          <ac:chgData name="Andrej Bogdanov (CSD)" userId="54a3fc38-bcd8-4812-b887-b84a314b9e17" providerId="ADAL" clId="{A48DC910-249B-0A48-9A51-BB220B56C9C3}" dt="2021-03-22T07:41:17.278" v="219" actId="7634"/>
          <ac:inkMkLst>
            <pc:docMk/>
            <pc:sldMk cId="1362140589" sldId="323"/>
            <ac:inkMk id="3" creationId="{5EF67C50-F559-5648-B11F-0749A87C77BD}"/>
          </ac:inkMkLst>
        </pc:inkChg>
        <pc:inkChg chg="add">
          <ac:chgData name="Andrej Bogdanov (CSD)" userId="54a3fc38-bcd8-4812-b887-b84a314b9e17" providerId="ADAL" clId="{A48DC910-249B-0A48-9A51-BB220B56C9C3}" dt="2021-03-22T07:41:39.167" v="222" actId="7634"/>
          <ac:inkMkLst>
            <pc:docMk/>
            <pc:sldMk cId="1362140589" sldId="323"/>
            <ac:inkMk id="4" creationId="{7378B259-FB71-F549-8E6D-6CC64BE99880}"/>
          </ac:inkMkLst>
        </pc:inkChg>
        <pc:inkChg chg="add del mod modStrokes">
          <ac:chgData name="Andrej Bogdanov (CSD)" userId="54a3fc38-bcd8-4812-b887-b84a314b9e17" providerId="ADAL" clId="{A48DC910-249B-0A48-9A51-BB220B56C9C3}" dt="2021-03-22T07:44:07.321" v="236"/>
          <ac:inkMkLst>
            <pc:docMk/>
            <pc:sldMk cId="1362140589" sldId="323"/>
            <ac:inkMk id="5" creationId="{7B3DDFF2-0744-404A-97C2-06C2D898B698}"/>
          </ac:inkMkLst>
        </pc:inkChg>
        <pc:inkChg chg="add">
          <ac:chgData name="Andrej Bogdanov (CSD)" userId="54a3fc38-bcd8-4812-b887-b84a314b9e17" providerId="ADAL" clId="{A48DC910-249B-0A48-9A51-BB220B56C9C3}" dt="2021-03-22T07:42:58.795" v="231" actId="7634"/>
          <ac:inkMkLst>
            <pc:docMk/>
            <pc:sldMk cId="1362140589" sldId="323"/>
            <ac:inkMk id="6" creationId="{1C6AA815-8FB4-8C49-B3C4-54DEEA809055}"/>
          </ac:inkMkLst>
        </pc:inkChg>
        <pc:inkChg chg="add">
          <ac:chgData name="Andrej Bogdanov (CSD)" userId="54a3fc38-bcd8-4812-b887-b84a314b9e17" providerId="ADAL" clId="{A48DC910-249B-0A48-9A51-BB220B56C9C3}" dt="2021-03-22T07:44:03.748" v="233" actId="7634"/>
          <ac:inkMkLst>
            <pc:docMk/>
            <pc:sldMk cId="1362140589" sldId="323"/>
            <ac:inkMk id="8" creationId="{53F804CF-F101-1542-A10C-7E4CC1EA0E34}"/>
          </ac:inkMkLst>
        </pc:inkChg>
        <pc:inkChg chg="add">
          <ac:chgData name="Andrej Bogdanov (CSD)" userId="54a3fc38-bcd8-4812-b887-b84a314b9e17" providerId="ADAL" clId="{A48DC910-249B-0A48-9A51-BB220B56C9C3}" dt="2021-03-22T07:46:14.970" v="242" actId="7634"/>
          <ac:inkMkLst>
            <pc:docMk/>
            <pc:sldMk cId="1362140589" sldId="323"/>
            <ac:inkMk id="9" creationId="{FB619B99-B752-2F45-A926-DF883FAFFFE4}"/>
          </ac:inkMkLst>
        </pc:inkChg>
      </pc:sldChg>
      <pc:sldChg chg="addSp new del">
        <pc:chgData name="Andrej Bogdanov (CSD)" userId="54a3fc38-bcd8-4812-b887-b84a314b9e17" providerId="ADAL" clId="{A48DC910-249B-0A48-9A51-BB220B56C9C3}" dt="2021-03-15T08:49:30.021" v="172" actId="2696"/>
        <pc:sldMkLst>
          <pc:docMk/>
          <pc:sldMk cId="3718504943" sldId="324"/>
        </pc:sldMkLst>
        <pc:inkChg chg="add">
          <ac:chgData name="Andrej Bogdanov (CSD)" userId="54a3fc38-bcd8-4812-b887-b84a314b9e17" providerId="ADAL" clId="{A48DC910-249B-0A48-9A51-BB220B56C9C3}" dt="2021-03-15T06:14:47.590" v="5" actId="7634"/>
          <ac:inkMkLst>
            <pc:docMk/>
            <pc:sldMk cId="3718504943" sldId="324"/>
            <ac:inkMk id="2" creationId="{884094B9-DF4A-2F40-8326-E3097BD35D5E}"/>
          </ac:inkMkLst>
        </pc:inkChg>
      </pc:sldChg>
      <pc:sldChg chg="addSp modSp">
        <pc:chgData name="Andrej Bogdanov (CSD)" userId="54a3fc38-bcd8-4812-b887-b84a314b9e17" providerId="ADAL" clId="{A48DC910-249B-0A48-9A51-BB220B56C9C3}" dt="2021-03-15T08:39:45.076" v="155" actId="7634"/>
        <pc:sldMkLst>
          <pc:docMk/>
          <pc:sldMk cId="2228068489" sldId="326"/>
        </pc:sldMkLst>
        <pc:inkChg chg="add mod modStrokes">
          <ac:chgData name="Andrej Bogdanov (CSD)" userId="54a3fc38-bcd8-4812-b887-b84a314b9e17" providerId="ADAL" clId="{A48DC910-249B-0A48-9A51-BB220B56C9C3}" dt="2021-03-15T08:34:17.030" v="151"/>
          <ac:inkMkLst>
            <pc:docMk/>
            <pc:sldMk cId="2228068489" sldId="326"/>
            <ac:inkMk id="11" creationId="{C1AAC933-BC90-4546-BEDA-A7F0D35EAECC}"/>
          </ac:inkMkLst>
        </pc:inkChg>
        <pc:inkChg chg="add">
          <ac:chgData name="Andrej Bogdanov (CSD)" userId="54a3fc38-bcd8-4812-b887-b84a314b9e17" providerId="ADAL" clId="{A48DC910-249B-0A48-9A51-BB220B56C9C3}" dt="2021-03-15T08:37:52.083" v="152" actId="7634"/>
          <ac:inkMkLst>
            <pc:docMk/>
            <pc:sldMk cId="2228068489" sldId="326"/>
            <ac:inkMk id="12" creationId="{2A3C7B38-A581-B341-9E0B-82279FB01602}"/>
          </ac:inkMkLst>
        </pc:inkChg>
        <pc:inkChg chg="add">
          <ac:chgData name="Andrej Bogdanov (CSD)" userId="54a3fc38-bcd8-4812-b887-b84a314b9e17" providerId="ADAL" clId="{A48DC910-249B-0A48-9A51-BB220B56C9C3}" dt="2021-03-15T08:39:45.076" v="155" actId="7634"/>
          <ac:inkMkLst>
            <pc:docMk/>
            <pc:sldMk cId="2228068489" sldId="326"/>
            <ac:inkMk id="13" creationId="{A4937C0F-B5C3-DC4A-9E0D-3695FF1ECD44}"/>
          </ac:inkMkLst>
        </pc:inkChg>
      </pc:sldChg>
    </pc:docChg>
  </pc:docChgLst>
  <pc:docChgLst>
    <pc:chgData name="Andrej Bogdanov (CSD)" userId="54a3fc38-bcd8-4812-b887-b84a314b9e17" providerId="ADAL" clId="{5D818532-2AAC-A441-9AD4-F6BAB75FA6FD}"/>
    <pc:docChg chg="custSel addSld delSld modSld">
      <pc:chgData name="Andrej Bogdanov (CSD)" userId="54a3fc38-bcd8-4812-b887-b84a314b9e17" providerId="ADAL" clId="{5D818532-2AAC-A441-9AD4-F6BAB75FA6FD}" dt="2021-03-15T08:56:51.780" v="72"/>
      <pc:docMkLst>
        <pc:docMk/>
      </pc:docMkLst>
      <pc:sldChg chg="del">
        <pc:chgData name="Andrej Bogdanov (CSD)" userId="54a3fc38-bcd8-4812-b887-b84a314b9e17" providerId="ADAL" clId="{5D818532-2AAC-A441-9AD4-F6BAB75FA6FD}" dt="2021-03-15T07:40:58.895" v="19" actId="2696"/>
        <pc:sldMkLst>
          <pc:docMk/>
          <pc:sldMk cId="2924982372" sldId="308"/>
        </pc:sldMkLst>
      </pc:sldChg>
      <pc:sldChg chg="del">
        <pc:chgData name="Andrej Bogdanov (CSD)" userId="54a3fc38-bcd8-4812-b887-b84a314b9e17" providerId="ADAL" clId="{5D818532-2AAC-A441-9AD4-F6BAB75FA6FD}" dt="2021-03-15T07:41:27.579" v="20" actId="2696"/>
        <pc:sldMkLst>
          <pc:docMk/>
          <pc:sldMk cId="595187598" sldId="309"/>
        </pc:sldMkLst>
      </pc:sldChg>
      <pc:sldChg chg="add">
        <pc:chgData name="Andrej Bogdanov (CSD)" userId="54a3fc38-bcd8-4812-b887-b84a314b9e17" providerId="ADAL" clId="{5D818532-2AAC-A441-9AD4-F6BAB75FA6FD}" dt="2021-03-15T07:41:35.443" v="21"/>
        <pc:sldMkLst>
          <pc:docMk/>
          <pc:sldMk cId="1482593760" sldId="309"/>
        </pc:sldMkLst>
      </pc:sldChg>
      <pc:sldChg chg="del">
        <pc:chgData name="Andrej Bogdanov (CSD)" userId="54a3fc38-bcd8-4812-b887-b84a314b9e17" providerId="ADAL" clId="{5D818532-2AAC-A441-9AD4-F6BAB75FA6FD}" dt="2021-03-15T07:41:27.579" v="20" actId="2696"/>
        <pc:sldMkLst>
          <pc:docMk/>
          <pc:sldMk cId="2076568325" sldId="311"/>
        </pc:sldMkLst>
      </pc:sldChg>
      <pc:sldChg chg="modSp add mod">
        <pc:chgData name="Andrej Bogdanov (CSD)" userId="54a3fc38-bcd8-4812-b887-b84a314b9e17" providerId="ADAL" clId="{5D818532-2AAC-A441-9AD4-F6BAB75FA6FD}" dt="2021-03-15T08:56:51.780" v="72"/>
        <pc:sldMkLst>
          <pc:docMk/>
          <pc:sldMk cId="3330049526" sldId="311"/>
        </pc:sldMkLst>
        <pc:spChg chg="mod">
          <ac:chgData name="Andrej Bogdanov (CSD)" userId="54a3fc38-bcd8-4812-b887-b84a314b9e17" providerId="ADAL" clId="{5D818532-2AAC-A441-9AD4-F6BAB75FA6FD}" dt="2021-03-15T08:56:31.822" v="71" actId="20577"/>
          <ac:spMkLst>
            <pc:docMk/>
            <pc:sldMk cId="3330049526" sldId="311"/>
            <ac:spMk id="3" creationId="{87619102-DD25-4947-9892-68D5C607E5B6}"/>
          </ac:spMkLst>
        </pc:spChg>
        <pc:inkChg chg="mod">
          <ac:chgData name="Andrej Bogdanov (CSD)" userId="54a3fc38-bcd8-4812-b887-b84a314b9e17" providerId="ADAL" clId="{5D818532-2AAC-A441-9AD4-F6BAB75FA6FD}" dt="2021-03-15T08:56:51.780" v="72"/>
          <ac:inkMkLst>
            <pc:docMk/>
            <pc:sldMk cId="3330049526" sldId="311"/>
            <ac:inkMk id="9" creationId="{7B6A0CAB-273E-C44C-866E-D1A1E8F5F88B}"/>
          </ac:inkMkLst>
        </pc:inkChg>
      </pc:sldChg>
      <pc:sldChg chg="add">
        <pc:chgData name="Andrej Bogdanov (CSD)" userId="54a3fc38-bcd8-4812-b887-b84a314b9e17" providerId="ADAL" clId="{5D818532-2AAC-A441-9AD4-F6BAB75FA6FD}" dt="2021-03-15T07:41:35.443" v="21"/>
        <pc:sldMkLst>
          <pc:docMk/>
          <pc:sldMk cId="1555113343" sldId="312"/>
        </pc:sldMkLst>
      </pc:sldChg>
      <pc:sldChg chg="del">
        <pc:chgData name="Andrej Bogdanov (CSD)" userId="54a3fc38-bcd8-4812-b887-b84a314b9e17" providerId="ADAL" clId="{5D818532-2AAC-A441-9AD4-F6BAB75FA6FD}" dt="2021-03-15T07:41:27.579" v="20" actId="2696"/>
        <pc:sldMkLst>
          <pc:docMk/>
          <pc:sldMk cId="3202235931" sldId="312"/>
        </pc:sldMkLst>
      </pc:sldChg>
      <pc:sldChg chg="del">
        <pc:chgData name="Andrej Bogdanov (CSD)" userId="54a3fc38-bcd8-4812-b887-b84a314b9e17" providerId="ADAL" clId="{5D818532-2AAC-A441-9AD4-F6BAB75FA6FD}" dt="2021-03-15T07:41:27.579" v="20" actId="2696"/>
        <pc:sldMkLst>
          <pc:docMk/>
          <pc:sldMk cId="1837324131" sldId="313"/>
        </pc:sldMkLst>
      </pc:sldChg>
      <pc:sldChg chg="add">
        <pc:chgData name="Andrej Bogdanov (CSD)" userId="54a3fc38-bcd8-4812-b887-b84a314b9e17" providerId="ADAL" clId="{5D818532-2AAC-A441-9AD4-F6BAB75FA6FD}" dt="2021-03-15T07:41:35.443" v="21"/>
        <pc:sldMkLst>
          <pc:docMk/>
          <pc:sldMk cId="3775979354" sldId="313"/>
        </pc:sldMkLst>
      </pc:sldChg>
      <pc:sldChg chg="modSp mod">
        <pc:chgData name="Andrej Bogdanov (CSD)" userId="54a3fc38-bcd8-4812-b887-b84a314b9e17" providerId="ADAL" clId="{5D818532-2AAC-A441-9AD4-F6BAB75FA6FD}" dt="2021-03-15T08:54:43.066" v="65"/>
        <pc:sldMkLst>
          <pc:docMk/>
          <pc:sldMk cId="3855841563" sldId="317"/>
        </pc:sldMkLst>
        <pc:spChg chg="mod">
          <ac:chgData name="Andrej Bogdanov (CSD)" userId="54a3fc38-bcd8-4812-b887-b84a314b9e17" providerId="ADAL" clId="{5D818532-2AAC-A441-9AD4-F6BAB75FA6FD}" dt="2021-03-15T08:54:43.066" v="65"/>
          <ac:spMkLst>
            <pc:docMk/>
            <pc:sldMk cId="3855841563" sldId="317"/>
            <ac:spMk id="4" creationId="{56C6FEE0-B65C-FB4E-AC4D-02893E82556D}"/>
          </ac:spMkLst>
        </pc:spChg>
      </pc:sldChg>
      <pc:sldChg chg="modSp mod">
        <pc:chgData name="Andrej Bogdanov (CSD)" userId="54a3fc38-bcd8-4812-b887-b84a314b9e17" providerId="ADAL" clId="{5D818532-2AAC-A441-9AD4-F6BAB75FA6FD}" dt="2021-03-15T03:58:44.727" v="17" actId="2711"/>
        <pc:sldMkLst>
          <pc:docMk/>
          <pc:sldMk cId="169446022" sldId="320"/>
        </pc:sldMkLst>
        <pc:spChg chg="mod">
          <ac:chgData name="Andrej Bogdanov (CSD)" userId="54a3fc38-bcd8-4812-b887-b84a314b9e17" providerId="ADAL" clId="{5D818532-2AAC-A441-9AD4-F6BAB75FA6FD}" dt="2021-03-15T03:58:44.727" v="17" actId="2711"/>
          <ac:spMkLst>
            <pc:docMk/>
            <pc:sldMk cId="169446022" sldId="320"/>
            <ac:spMk id="7" creationId="{849CA05B-87AD-F644-BBC3-A68273768773}"/>
          </ac:spMkLst>
        </pc:spChg>
      </pc:sldChg>
      <pc:sldChg chg="addSp delSp modSp mod">
        <pc:chgData name="Andrej Bogdanov (CSD)" userId="54a3fc38-bcd8-4812-b887-b84a314b9e17" providerId="ADAL" clId="{5D818532-2AAC-A441-9AD4-F6BAB75FA6FD}" dt="2021-03-15T07:47:16.658" v="60" actId="478"/>
        <pc:sldMkLst>
          <pc:docMk/>
          <pc:sldMk cId="3718504943" sldId="324"/>
        </pc:sldMkLst>
        <pc:picChg chg="add del mod">
          <ac:chgData name="Andrej Bogdanov (CSD)" userId="54a3fc38-bcd8-4812-b887-b84a314b9e17" providerId="ADAL" clId="{5D818532-2AAC-A441-9AD4-F6BAB75FA6FD}" dt="2021-03-15T07:47:16.658" v="60" actId="478"/>
          <ac:picMkLst>
            <pc:docMk/>
            <pc:sldMk cId="3718504943" sldId="324"/>
            <ac:picMk id="4" creationId="{E5E3BB37-ACEE-2E49-89CB-641CC4311875}"/>
          </ac:picMkLst>
        </pc:picChg>
        <pc:picChg chg="add del mod">
          <ac:chgData name="Andrej Bogdanov (CSD)" userId="54a3fc38-bcd8-4812-b887-b84a314b9e17" providerId="ADAL" clId="{5D818532-2AAC-A441-9AD4-F6BAB75FA6FD}" dt="2021-03-15T07:47:16.098" v="59" actId="478"/>
          <ac:picMkLst>
            <pc:docMk/>
            <pc:sldMk cId="3718504943" sldId="324"/>
            <ac:picMk id="6" creationId="{481E50B7-E249-1B4D-90DB-C3C86E319CF3}"/>
          </ac:picMkLst>
        </pc:picChg>
      </pc:sldChg>
      <pc:sldChg chg="add">
        <pc:chgData name="Andrej Bogdanov (CSD)" userId="54a3fc38-bcd8-4812-b887-b84a314b9e17" providerId="ADAL" clId="{5D818532-2AAC-A441-9AD4-F6BAB75FA6FD}" dt="2021-03-15T07:40:56.096" v="18"/>
        <pc:sldMkLst>
          <pc:docMk/>
          <pc:sldMk cId="499482812" sldId="325"/>
        </pc:sldMkLst>
      </pc:sldChg>
      <pc:sldChg chg="addSp modSp new mod">
        <pc:chgData name="Andrej Bogdanov (CSD)" userId="54a3fc38-bcd8-4812-b887-b84a314b9e17" providerId="ADAL" clId="{5D818532-2AAC-A441-9AD4-F6BAB75FA6FD}" dt="2021-03-15T07:47:13.307" v="58" actId="1076"/>
        <pc:sldMkLst>
          <pc:docMk/>
          <pc:sldMk cId="2228068489" sldId="326"/>
        </pc:sldMkLst>
        <pc:spChg chg="add mod">
          <ac:chgData name="Andrej Bogdanov (CSD)" userId="54a3fc38-bcd8-4812-b887-b84a314b9e17" providerId="ADAL" clId="{5D818532-2AAC-A441-9AD4-F6BAB75FA6FD}" dt="2021-03-15T07:47:08.731" v="57" actId="164"/>
          <ac:spMkLst>
            <pc:docMk/>
            <pc:sldMk cId="2228068489" sldId="326"/>
            <ac:spMk id="5" creationId="{616504F9-6A3D-A040-BA48-2EB2D852FB52}"/>
          </ac:spMkLst>
        </pc:spChg>
        <pc:grpChg chg="add mod">
          <ac:chgData name="Andrej Bogdanov (CSD)" userId="54a3fc38-bcd8-4812-b887-b84a314b9e17" providerId="ADAL" clId="{5D818532-2AAC-A441-9AD4-F6BAB75FA6FD}" dt="2021-03-15T07:47:08.731" v="57" actId="164"/>
          <ac:grpSpMkLst>
            <pc:docMk/>
            <pc:sldMk cId="2228068489" sldId="326"/>
            <ac:grpSpMk id="4" creationId="{DA2327BE-252D-9D4C-A15B-54657379082D}"/>
          </ac:grpSpMkLst>
        </pc:grpChg>
        <pc:grpChg chg="add mod">
          <ac:chgData name="Andrej Bogdanov (CSD)" userId="54a3fc38-bcd8-4812-b887-b84a314b9e17" providerId="ADAL" clId="{5D818532-2AAC-A441-9AD4-F6BAB75FA6FD}" dt="2021-03-15T07:47:13.307" v="58" actId="1076"/>
          <ac:grpSpMkLst>
            <pc:docMk/>
            <pc:sldMk cId="2228068489" sldId="326"/>
            <ac:grpSpMk id="6" creationId="{08F605FE-1208-894A-B6A8-324D11F8EC34}"/>
          </ac:grpSpMkLst>
        </pc:grpChg>
        <pc:picChg chg="add mod">
          <ac:chgData name="Andrej Bogdanov (CSD)" userId="54a3fc38-bcd8-4812-b887-b84a314b9e17" providerId="ADAL" clId="{5D818532-2AAC-A441-9AD4-F6BAB75FA6FD}" dt="2021-03-15T07:46:28.499" v="40" actId="164"/>
          <ac:picMkLst>
            <pc:docMk/>
            <pc:sldMk cId="2228068489" sldId="326"/>
            <ac:picMk id="2" creationId="{777A1CE8-C5FE-BE42-A861-D023FDC212EC}"/>
          </ac:picMkLst>
        </pc:picChg>
        <pc:picChg chg="add mod">
          <ac:chgData name="Andrej Bogdanov (CSD)" userId="54a3fc38-bcd8-4812-b887-b84a314b9e17" providerId="ADAL" clId="{5D818532-2AAC-A441-9AD4-F6BAB75FA6FD}" dt="2021-03-15T07:46:28.499" v="40" actId="164"/>
          <ac:picMkLst>
            <pc:docMk/>
            <pc:sldMk cId="2228068489" sldId="326"/>
            <ac:picMk id="3" creationId="{A591EB07-66EC-6240-872D-FCB892643D52}"/>
          </ac:picMkLst>
        </pc:picChg>
      </pc:sldChg>
    </pc:docChg>
  </pc:docChgLst>
  <pc:docChgLst>
    <pc:chgData name="Andrej Bogdanov (CSD)" userId="54a3fc38-bcd8-4812-b887-b84a314b9e17" providerId="ADAL" clId="{6389E647-2042-9745-BD0B-83E3FBA4ACBA}"/>
    <pc:docChg chg="undo redo custSel addSld delSld modSld sldOrd">
      <pc:chgData name="Andrej Bogdanov (CSD)" userId="54a3fc38-bcd8-4812-b887-b84a314b9e17" providerId="ADAL" clId="{6389E647-2042-9745-BD0B-83E3FBA4ACBA}" dt="2021-02-08T11:59:18.512" v="3242" actId="1036"/>
      <pc:docMkLst>
        <pc:docMk/>
      </pc:docMkLst>
      <pc:sldChg chg="modSp mod">
        <pc:chgData name="Andrej Bogdanov (CSD)" userId="54a3fc38-bcd8-4812-b887-b84a314b9e17" providerId="ADAL" clId="{6389E647-2042-9745-BD0B-83E3FBA4ACBA}" dt="2021-02-04T04:57:29.265" v="18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6389E647-2042-9745-BD0B-83E3FBA4ACBA}" dt="2021-02-04T04:57:29.265" v="18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addSp delSp modSp new mod modClrScheme modAnim chgLayout">
        <pc:chgData name="Andrej Bogdanov (CSD)" userId="54a3fc38-bcd8-4812-b887-b84a314b9e17" providerId="ADAL" clId="{6389E647-2042-9745-BD0B-83E3FBA4ACBA}" dt="2021-02-04T05:01:59.479" v="225" actId="700"/>
        <pc:sldMkLst>
          <pc:docMk/>
          <pc:sldMk cId="1989951147" sldId="257"/>
        </pc:sldMkLst>
        <pc:spChg chg="mod">
          <ac:chgData name="Andrej Bogdanov (CSD)" userId="54a3fc38-bcd8-4812-b887-b84a314b9e17" providerId="ADAL" clId="{6389E647-2042-9745-BD0B-83E3FBA4ACBA}" dt="2021-02-04T04:58:40.642" v="62"/>
          <ac:spMkLst>
            <pc:docMk/>
            <pc:sldMk cId="1989951147" sldId="257"/>
            <ac:spMk id="19" creationId="{B7E1F82D-3B97-A046-9115-EDEFD3322ADB}"/>
          </ac:spMkLst>
        </pc:spChg>
        <pc:spChg chg="add del mod">
          <ac:chgData name="Andrej Bogdanov (CSD)" userId="54a3fc38-bcd8-4812-b887-b84a314b9e17" providerId="ADAL" clId="{6389E647-2042-9745-BD0B-83E3FBA4ACBA}" dt="2021-02-04T05:01:54.052" v="224" actId="478"/>
          <ac:spMkLst>
            <pc:docMk/>
            <pc:sldMk cId="1989951147" sldId="257"/>
            <ac:spMk id="22" creationId="{01FB397A-1E82-9F4D-B1B1-638DA296576B}"/>
          </ac:spMkLst>
        </pc:spChg>
        <pc:grpChg chg="add mod">
          <ac:chgData name="Andrej Bogdanov (CSD)" userId="54a3fc38-bcd8-4812-b887-b84a314b9e17" providerId="ADAL" clId="{6389E647-2042-9745-BD0B-83E3FBA4ACBA}" dt="2021-02-04T04:59:07.763" v="141" actId="1035"/>
          <ac:grpSpMkLst>
            <pc:docMk/>
            <pc:sldMk cId="1989951147" sldId="257"/>
            <ac:grpSpMk id="16" creationId="{B279E0C7-7EE4-6746-BF1B-5AB55E773DD1}"/>
          </ac:grpSpMkLst>
        </pc:grpChg>
        <pc:grpChg chg="mod">
          <ac:chgData name="Andrej Bogdanov (CSD)" userId="54a3fc38-bcd8-4812-b887-b84a314b9e17" providerId="ADAL" clId="{6389E647-2042-9745-BD0B-83E3FBA4ACBA}" dt="2021-02-04T04:58:40.642" v="62"/>
          <ac:grpSpMkLst>
            <pc:docMk/>
            <pc:sldMk cId="1989951147" sldId="257"/>
            <ac:grpSpMk id="18" creationId="{9874DAB9-A56C-AB45-8B01-4AC7EC454A92}"/>
          </ac:grpSpMkLst>
        </pc:grp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2" creationId="{387B5150-BDD0-2D46-9418-0CEA9758A6B6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3" creationId="{3B029AD9-D929-5745-B4F2-E3344AF012E8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4" creationId="{9348AE58-998A-5D47-9A00-D07AEA49167A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5" creationId="{3E3FFA03-7718-A646-8A2F-DA5F3E11F4A4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6" creationId="{11672341-0D08-C64C-8F18-5706100FE3FD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7" creationId="{DE4F6B73-3DEB-7144-8DA0-D7004D7CBA97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8" creationId="{D2A0532E-7266-DE45-AB26-29BCE0144EAA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9" creationId="{AC983FEB-AF97-4341-AC8E-29982C1DDFE3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0" creationId="{3A5CA19E-5953-464D-A5DA-4E9137956104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1" creationId="{8A4D5BC8-97E1-234B-A858-8A6338664727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2" creationId="{62E2126C-7C86-8447-917A-79760A361F30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3" creationId="{BE34B474-DD02-8544-95AD-429EEBBBBB3D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4" creationId="{806E570F-70B4-434B-97F4-5C84CB347C14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5" creationId="{B929E692-67F8-AC46-9CAD-0402D22FD4C5}"/>
          </ac:graphicFrameMkLst>
        </pc:graphicFrameChg>
        <pc:picChg chg="mod">
          <ac:chgData name="Andrej Bogdanov (CSD)" userId="54a3fc38-bcd8-4812-b887-b84a314b9e17" providerId="ADAL" clId="{6389E647-2042-9745-BD0B-83E3FBA4ACBA}" dt="2021-02-04T04:58:40.642" v="62"/>
          <ac:picMkLst>
            <pc:docMk/>
            <pc:sldMk cId="1989951147" sldId="257"/>
            <ac:picMk id="17" creationId="{F59C941A-D34D-2D4A-B074-76F89EA24C85}"/>
          </ac:picMkLst>
        </pc:picChg>
        <pc:cxnChg chg="mod">
          <ac:chgData name="Andrej Bogdanov (CSD)" userId="54a3fc38-bcd8-4812-b887-b84a314b9e17" providerId="ADAL" clId="{6389E647-2042-9745-BD0B-83E3FBA4ACBA}" dt="2021-02-04T04:58:40.642" v="62"/>
          <ac:cxnSpMkLst>
            <pc:docMk/>
            <pc:sldMk cId="1989951147" sldId="257"/>
            <ac:cxnSpMk id="20" creationId="{5DB7C1AB-15E8-6C4B-BA6C-7BF313F1BFD5}"/>
          </ac:cxnSpMkLst>
        </pc:cxnChg>
        <pc:cxnChg chg="add mod">
          <ac:chgData name="Andrej Bogdanov (CSD)" userId="54a3fc38-bcd8-4812-b887-b84a314b9e17" providerId="ADAL" clId="{6389E647-2042-9745-BD0B-83E3FBA4ACBA}" dt="2021-02-04T04:59:18.004" v="184" actId="1035"/>
          <ac:cxnSpMkLst>
            <pc:docMk/>
            <pc:sldMk cId="1989951147" sldId="257"/>
            <ac:cxnSpMk id="21" creationId="{0C4AF100-293A-BA4F-A9B4-C86A9784DFC0}"/>
          </ac:cxnSpMkLst>
        </pc:cxnChg>
      </pc:sldChg>
      <pc:sldChg chg="addSp delSp modSp new mod modClrScheme modAnim chgLayout">
        <pc:chgData name="Andrej Bogdanov (CSD)" userId="54a3fc38-bcd8-4812-b887-b84a314b9e17" providerId="ADAL" clId="{6389E647-2042-9745-BD0B-83E3FBA4ACBA}" dt="2021-02-08T11:56:39.469" v="3165" actId="1036"/>
        <pc:sldMkLst>
          <pc:docMk/>
          <pc:sldMk cId="2405073769" sldId="258"/>
        </pc:sldMkLst>
        <pc:spChg chg="add mod">
          <ac:chgData name="Andrej Bogdanov (CSD)" userId="54a3fc38-bcd8-4812-b887-b84a314b9e17" providerId="ADAL" clId="{6389E647-2042-9745-BD0B-83E3FBA4ACBA}" dt="2021-02-04T06:46:04.694" v="319" actId="20577"/>
          <ac:spMkLst>
            <pc:docMk/>
            <pc:sldMk cId="2405073769" sldId="258"/>
            <ac:spMk id="2" creationId="{6E461681-4394-104E-8588-C36F1BD5CD3F}"/>
          </ac:spMkLst>
        </pc:spChg>
        <pc:spChg chg="add mod">
          <ac:chgData name="Andrej Bogdanov (CSD)" userId="54a3fc38-bcd8-4812-b887-b84a314b9e17" providerId="ADAL" clId="{6389E647-2042-9745-BD0B-83E3FBA4ACBA}" dt="2021-02-04T06:47:03.282" v="397" actId="114"/>
          <ac:spMkLst>
            <pc:docMk/>
            <pc:sldMk cId="2405073769" sldId="258"/>
            <ac:spMk id="3" creationId="{D4AEEEAB-15DB-B745-9BEE-72FFC6EB0D43}"/>
          </ac:spMkLst>
        </pc:spChg>
        <pc:spChg chg="add mod">
          <ac:chgData name="Andrej Bogdanov (CSD)" userId="54a3fc38-bcd8-4812-b887-b84a314b9e17" providerId="ADAL" clId="{6389E647-2042-9745-BD0B-83E3FBA4ACBA}" dt="2021-02-04T06:57:20.021" v="713" actId="1035"/>
          <ac:spMkLst>
            <pc:docMk/>
            <pc:sldMk cId="2405073769" sldId="258"/>
            <ac:spMk id="4" creationId="{2678D65E-34C7-5347-B9F8-E59EB2BB571F}"/>
          </ac:spMkLst>
        </pc:spChg>
        <pc:spChg chg="add mod">
          <ac:chgData name="Andrej Bogdanov (CSD)" userId="54a3fc38-bcd8-4812-b887-b84a314b9e17" providerId="ADAL" clId="{6389E647-2042-9745-BD0B-83E3FBA4ACBA}" dt="2021-02-04T07:59:31.988" v="1196"/>
          <ac:spMkLst>
            <pc:docMk/>
            <pc:sldMk cId="2405073769" sldId="258"/>
            <ac:spMk id="6" creationId="{A65BECA8-59A7-0346-BDD7-953F413BB243}"/>
          </ac:spMkLst>
        </pc:spChg>
        <pc:spChg chg="add mod">
          <ac:chgData name="Andrej Bogdanov (CSD)" userId="54a3fc38-bcd8-4812-b887-b84a314b9e17" providerId="ADAL" clId="{6389E647-2042-9745-BD0B-83E3FBA4ACBA}" dt="2021-02-04T09:42:57.964" v="2699" actId="20577"/>
          <ac:spMkLst>
            <pc:docMk/>
            <pc:sldMk cId="2405073769" sldId="258"/>
            <ac:spMk id="10" creationId="{98621B53-A87A-3345-9F67-E5BA81CF3C77}"/>
          </ac:spMkLst>
        </pc:spChg>
        <pc:spChg chg="add mod">
          <ac:chgData name="Andrej Bogdanov (CSD)" userId="54a3fc38-bcd8-4812-b887-b84a314b9e17" providerId="ADAL" clId="{6389E647-2042-9745-BD0B-83E3FBA4ACBA}" dt="2021-02-04T07:59:39.093" v="1200" actId="14100"/>
          <ac:spMkLst>
            <pc:docMk/>
            <pc:sldMk cId="2405073769" sldId="258"/>
            <ac:spMk id="13" creationId="{134D3F25-8111-FC41-BEC5-113B91A1884B}"/>
          </ac:spMkLst>
        </pc:spChg>
        <pc:spChg chg="add mod">
          <ac:chgData name="Andrej Bogdanov (CSD)" userId="54a3fc38-bcd8-4812-b887-b84a314b9e17" providerId="ADAL" clId="{6389E647-2042-9745-BD0B-83E3FBA4ACBA}" dt="2021-02-04T08:00:03.455" v="1225" actId="1036"/>
          <ac:spMkLst>
            <pc:docMk/>
            <pc:sldMk cId="2405073769" sldId="258"/>
            <ac:spMk id="17" creationId="{89B38A7A-D23B-A245-BCC0-2A816149E118}"/>
          </ac:spMkLst>
        </pc:spChg>
        <pc:spChg chg="add del mod">
          <ac:chgData name="Andrej Bogdanov (CSD)" userId="54a3fc38-bcd8-4812-b887-b84a314b9e17" providerId="ADAL" clId="{6389E647-2042-9745-BD0B-83E3FBA4ACBA}" dt="2021-02-04T08:34:18.921" v="1513"/>
          <ac:spMkLst>
            <pc:docMk/>
            <pc:sldMk cId="2405073769" sldId="258"/>
            <ac:spMk id="18" creationId="{E42D78AD-76D9-304A-B82D-F16E45C8BDD0}"/>
          </ac:spMkLst>
        </pc:spChg>
        <pc:grpChg chg="add mod">
          <ac:chgData name="Andrej Bogdanov (CSD)" userId="54a3fc38-bcd8-4812-b887-b84a314b9e17" providerId="ADAL" clId="{6389E647-2042-9745-BD0B-83E3FBA4ACBA}" dt="2021-02-04T07:59:42.643" v="1201" actId="1076"/>
          <ac:grpSpMkLst>
            <pc:docMk/>
            <pc:sldMk cId="2405073769" sldId="258"/>
            <ac:grpSpMk id="14" creationId="{DA27FE01-A62A-D341-9242-A94C70E1ACF7}"/>
          </ac:grpSpMkLst>
        </pc:grpChg>
        <pc:grpChg chg="add">
          <ac:chgData name="Andrej Bogdanov (CSD)" userId="54a3fc38-bcd8-4812-b887-b84a314b9e17" providerId="ADAL" clId="{6389E647-2042-9745-BD0B-83E3FBA4ACBA}" dt="2021-02-04T06:57:27.256" v="723" actId="164"/>
          <ac:grpSpMkLst>
            <pc:docMk/>
            <pc:sldMk cId="2405073769" sldId="258"/>
            <ac:grpSpMk id="15" creationId="{677BC84D-17AF-5244-9001-F6BBADE0C8F6}"/>
          </ac:grpSpMkLst>
        </pc:grpChg>
        <pc:cxnChg chg="add mod">
          <ac:chgData name="Andrej Bogdanov (CSD)" userId="54a3fc38-bcd8-4812-b887-b84a314b9e17" providerId="ADAL" clId="{6389E647-2042-9745-BD0B-83E3FBA4ACBA}" dt="2021-02-04T06:57:16.157" v="705" actId="1035"/>
          <ac:cxnSpMkLst>
            <pc:docMk/>
            <pc:sldMk cId="2405073769" sldId="258"/>
            <ac:cxnSpMk id="5" creationId="{C9A85E39-288A-DF41-9AF0-AB0B738499C8}"/>
          </ac:cxnSpMkLst>
        </pc:cxnChg>
        <pc:cxnChg chg="add mod">
          <ac:chgData name="Andrej Bogdanov (CSD)" userId="54a3fc38-bcd8-4812-b887-b84a314b9e17" providerId="ADAL" clId="{6389E647-2042-9745-BD0B-83E3FBA4ACBA}" dt="2021-02-08T11:56:39.469" v="3165" actId="1036"/>
          <ac:cxnSpMkLst>
            <pc:docMk/>
            <pc:sldMk cId="2405073769" sldId="258"/>
            <ac:cxnSpMk id="7" creationId="{5895E0CB-4BCB-734D-BEAD-4E39C9F80E3D}"/>
          </ac:cxnSpMkLst>
        </pc:cxnChg>
        <pc:cxnChg chg="add mod">
          <ac:chgData name="Andrej Bogdanov (CSD)" userId="54a3fc38-bcd8-4812-b887-b84a314b9e17" providerId="ADAL" clId="{6389E647-2042-9745-BD0B-83E3FBA4ACBA}" dt="2021-02-08T11:56:36.404" v="3163" actId="1036"/>
          <ac:cxnSpMkLst>
            <pc:docMk/>
            <pc:sldMk cId="2405073769" sldId="258"/>
            <ac:cxnSpMk id="8" creationId="{B511F30F-D56A-664F-8F94-53AAC37F798B}"/>
          </ac:cxnSpMkLst>
        </pc:cxnChg>
        <pc:cxnChg chg="add del mod">
          <ac:chgData name="Andrej Bogdanov (CSD)" userId="54a3fc38-bcd8-4812-b887-b84a314b9e17" providerId="ADAL" clId="{6389E647-2042-9745-BD0B-83E3FBA4ACBA}" dt="2021-02-04T06:54:21.772" v="582" actId="478"/>
          <ac:cxnSpMkLst>
            <pc:docMk/>
            <pc:sldMk cId="2405073769" sldId="258"/>
            <ac:cxnSpMk id="9" creationId="{64768B73-A784-CE4D-A61E-3F1BEA0173E0}"/>
          </ac:cxnSpMkLst>
        </pc:cxnChg>
        <pc:cxnChg chg="add del mod">
          <ac:chgData name="Andrej Bogdanov (CSD)" userId="54a3fc38-bcd8-4812-b887-b84a314b9e17" providerId="ADAL" clId="{6389E647-2042-9745-BD0B-83E3FBA4ACBA}" dt="2021-02-04T06:54:29.454" v="587" actId="478"/>
          <ac:cxnSpMkLst>
            <pc:docMk/>
            <pc:sldMk cId="2405073769" sldId="258"/>
            <ac:cxnSpMk id="11" creationId="{F0759C81-2ABF-ED4C-999A-50B7E55FAA15}"/>
          </ac:cxnSpMkLst>
        </pc:cxnChg>
        <pc:cxnChg chg="add del mod">
          <ac:chgData name="Andrej Bogdanov (CSD)" userId="54a3fc38-bcd8-4812-b887-b84a314b9e17" providerId="ADAL" clId="{6389E647-2042-9745-BD0B-83E3FBA4ACBA}" dt="2021-02-04T06:54:37.608" v="594" actId="478"/>
          <ac:cxnSpMkLst>
            <pc:docMk/>
            <pc:sldMk cId="2405073769" sldId="258"/>
            <ac:cxnSpMk id="12" creationId="{ED6C4686-052B-7E48-8AB7-B7DBD0CE035F}"/>
          </ac:cxnSpMkLst>
        </pc:cxnChg>
        <pc:cxnChg chg="add del mod">
          <ac:chgData name="Andrej Bogdanov (CSD)" userId="54a3fc38-bcd8-4812-b887-b84a314b9e17" providerId="ADAL" clId="{6389E647-2042-9745-BD0B-83E3FBA4ACBA}" dt="2021-02-04T07:40:06.136" v="760" actId="478"/>
          <ac:cxnSpMkLst>
            <pc:docMk/>
            <pc:sldMk cId="2405073769" sldId="258"/>
            <ac:cxnSpMk id="16" creationId="{06C35216-45D3-2C4D-ABCD-B8EBED402611}"/>
          </ac:cxnSpMkLst>
        </pc:cxnChg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3575290213" sldId="258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590128982" sldId="287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377043815" sldId="288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744781874" sldId="289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3093432108" sldId="290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46535786" sldId="291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3179497053" sldId="293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1432916960" sldId="294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2574758262" sldId="295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2833050716" sldId="299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2060829544" sldId="301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978739404" sldId="302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1386635419" sldId="304"/>
        </pc:sldMkLst>
      </pc:sldChg>
      <pc:sldChg chg="delSp modSp add mod">
        <pc:chgData name="Andrej Bogdanov (CSD)" userId="54a3fc38-bcd8-4812-b887-b84a314b9e17" providerId="ADAL" clId="{6389E647-2042-9745-BD0B-83E3FBA4ACBA}" dt="2021-02-04T07:39:49.479" v="758" actId="114"/>
        <pc:sldMkLst>
          <pc:docMk/>
          <pc:sldMk cId="3436939201" sldId="304"/>
        </pc:sldMkLst>
        <pc:spChg chg="mod">
          <ac:chgData name="Andrej Bogdanov (CSD)" userId="54a3fc38-bcd8-4812-b887-b84a314b9e17" providerId="ADAL" clId="{6389E647-2042-9745-BD0B-83E3FBA4ACBA}" dt="2021-02-04T07:39:49.479" v="758" actId="114"/>
          <ac:spMkLst>
            <pc:docMk/>
            <pc:sldMk cId="3436939201" sldId="304"/>
            <ac:spMk id="3" creationId="{48B08EA4-B1E5-CF44-B012-0329E87BE1F5}"/>
          </ac:spMkLst>
        </pc:spChg>
        <pc:spChg chg="mod">
          <ac:chgData name="Andrej Bogdanov (CSD)" userId="54a3fc38-bcd8-4812-b887-b84a314b9e17" providerId="ADAL" clId="{6389E647-2042-9745-BD0B-83E3FBA4ACBA}" dt="2021-02-04T06:43:35.673" v="244" actId="1037"/>
          <ac:spMkLst>
            <pc:docMk/>
            <pc:sldMk cId="3436939201" sldId="304"/>
            <ac:spMk id="4" creationId="{0D9CEF92-87E8-BC45-97D8-48C0B8346F76}"/>
          </ac:spMkLst>
        </pc:spChg>
        <pc:spChg chg="mod">
          <ac:chgData name="Andrej Bogdanov (CSD)" userId="54a3fc38-bcd8-4812-b887-b84a314b9e17" providerId="ADAL" clId="{6389E647-2042-9745-BD0B-83E3FBA4ACBA}" dt="2021-02-04T06:43:40.971" v="256" actId="1038"/>
          <ac:spMkLst>
            <pc:docMk/>
            <pc:sldMk cId="3436939201" sldId="304"/>
            <ac:spMk id="5" creationId="{51AB4C45-02EB-044D-819C-23E5BCBEA202}"/>
          </ac:spMkLst>
        </pc:spChg>
        <pc:inkChg chg="del">
          <ac:chgData name="Andrej Bogdanov (CSD)" userId="54a3fc38-bcd8-4812-b887-b84a314b9e17" providerId="ADAL" clId="{6389E647-2042-9745-BD0B-83E3FBA4ACBA}" dt="2021-02-04T06:43:11.397" v="229" actId="478"/>
          <ac:inkMkLst>
            <pc:docMk/>
            <pc:sldMk cId="3436939201" sldId="304"/>
            <ac:inkMk id="9" creationId="{C826AA5D-3674-2F4A-A272-A3055859DDE2}"/>
          </ac:inkMkLst>
        </pc:inkChg>
        <pc:inkChg chg="del">
          <ac:chgData name="Andrej Bogdanov (CSD)" userId="54a3fc38-bcd8-4812-b887-b84a314b9e17" providerId="ADAL" clId="{6389E647-2042-9745-BD0B-83E3FBA4ACBA}" dt="2021-02-04T06:43:13.836" v="230" actId="478"/>
          <ac:inkMkLst>
            <pc:docMk/>
            <pc:sldMk cId="3436939201" sldId="304"/>
            <ac:inkMk id="10" creationId="{6F3CBEB4-A32A-9B4B-91E2-51CCA6237A20}"/>
          </ac:inkMkLst>
        </pc:inkChg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259708931" sldId="305"/>
        </pc:sldMkLst>
      </pc:sldChg>
      <pc:sldChg chg="addSp delSp modSp new mod modClrScheme chgLayout">
        <pc:chgData name="Andrej Bogdanov (CSD)" userId="54a3fc38-bcd8-4812-b887-b84a314b9e17" providerId="ADAL" clId="{6389E647-2042-9745-BD0B-83E3FBA4ACBA}" dt="2021-02-04T07:42:25.905" v="895" actId="14100"/>
        <pc:sldMkLst>
          <pc:docMk/>
          <pc:sldMk cId="1171049812" sldId="305"/>
        </pc:sldMkLst>
        <pc:spChg chg="del">
          <ac:chgData name="Andrej Bogdanov (CSD)" userId="54a3fc38-bcd8-4812-b887-b84a314b9e17" providerId="ADAL" clId="{6389E647-2042-9745-BD0B-83E3FBA4ACBA}" dt="2021-02-04T06:58:02.863" v="727" actId="700"/>
          <ac:spMkLst>
            <pc:docMk/>
            <pc:sldMk cId="1171049812" sldId="305"/>
            <ac:spMk id="2" creationId="{033A5A5C-1C72-3046-8CB8-085A622C448F}"/>
          </ac:spMkLst>
        </pc:spChg>
        <pc:spChg chg="add mod">
          <ac:chgData name="Andrej Bogdanov (CSD)" userId="54a3fc38-bcd8-4812-b887-b84a314b9e17" providerId="ADAL" clId="{6389E647-2042-9745-BD0B-83E3FBA4ACBA}" dt="2021-02-04T07:42:25.905" v="895" actId="14100"/>
          <ac:spMkLst>
            <pc:docMk/>
            <pc:sldMk cId="1171049812" sldId="305"/>
            <ac:spMk id="3" creationId="{5165EFEF-DC91-184D-BFBF-72E75D71884B}"/>
          </ac:spMkLst>
        </pc:spChg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633641927" sldId="306"/>
        </pc:sldMkLst>
      </pc:sldChg>
      <pc:sldChg chg="modSp add mod">
        <pc:chgData name="Andrej Bogdanov (CSD)" userId="54a3fc38-bcd8-4812-b887-b84a314b9e17" providerId="ADAL" clId="{6389E647-2042-9745-BD0B-83E3FBA4ACBA}" dt="2021-02-04T07:45:02.074" v="1024" actId="20577"/>
        <pc:sldMkLst>
          <pc:docMk/>
          <pc:sldMk cId="2154237552" sldId="306"/>
        </pc:sldMkLst>
        <pc:spChg chg="mod">
          <ac:chgData name="Andrej Bogdanov (CSD)" userId="54a3fc38-bcd8-4812-b887-b84a314b9e17" providerId="ADAL" clId="{6389E647-2042-9745-BD0B-83E3FBA4ACBA}" dt="2021-02-04T07:45:02.074" v="1024" actId="20577"/>
          <ac:spMkLst>
            <pc:docMk/>
            <pc:sldMk cId="2154237552" sldId="306"/>
            <ac:spMk id="3" creationId="{5165EFEF-DC91-184D-BFBF-72E75D71884B}"/>
          </ac:spMkLst>
        </pc:spChg>
      </pc:sldChg>
      <pc:sldChg chg="addSp modSp new mod">
        <pc:chgData name="Andrej Bogdanov (CSD)" userId="54a3fc38-bcd8-4812-b887-b84a314b9e17" providerId="ADAL" clId="{6389E647-2042-9745-BD0B-83E3FBA4ACBA}" dt="2021-02-04T08:00:17.575" v="1238" actId="20577"/>
        <pc:sldMkLst>
          <pc:docMk/>
          <pc:sldMk cId="789010085" sldId="307"/>
        </pc:sldMkLst>
        <pc:spChg chg="add mod">
          <ac:chgData name="Andrej Bogdanov (CSD)" userId="54a3fc38-bcd8-4812-b887-b84a314b9e17" providerId="ADAL" clId="{6389E647-2042-9745-BD0B-83E3FBA4ACBA}" dt="2021-02-04T08:00:17.575" v="1238" actId="20577"/>
          <ac:spMkLst>
            <pc:docMk/>
            <pc:sldMk cId="789010085" sldId="307"/>
            <ac:spMk id="2" creationId="{C2391147-F729-1041-BA59-6DE87BBBE51D}"/>
          </ac:spMkLst>
        </pc:spChg>
      </pc:sldChg>
      <pc:sldChg chg="new">
        <pc:chgData name="Andrej Bogdanov (CSD)" userId="54a3fc38-bcd8-4812-b887-b84a314b9e17" providerId="ADAL" clId="{6389E647-2042-9745-BD0B-83E3FBA4ACBA}" dt="2021-02-04T08:00:27.630" v="1239" actId="680"/>
        <pc:sldMkLst>
          <pc:docMk/>
          <pc:sldMk cId="3965353605" sldId="308"/>
        </pc:sldMkLst>
      </pc:sldChg>
      <pc:sldChg chg="addSp delSp modSp add mod delAnim">
        <pc:chgData name="Andrej Bogdanov (CSD)" userId="54a3fc38-bcd8-4812-b887-b84a314b9e17" providerId="ADAL" clId="{6389E647-2042-9745-BD0B-83E3FBA4ACBA}" dt="2021-02-08T11:58:37.638" v="3204" actId="1035"/>
        <pc:sldMkLst>
          <pc:docMk/>
          <pc:sldMk cId="86086639" sldId="309"/>
        </pc:sldMkLst>
        <pc:spChg chg="mod">
          <ac:chgData name="Andrej Bogdanov (CSD)" userId="54a3fc38-bcd8-4812-b887-b84a314b9e17" providerId="ADAL" clId="{6389E647-2042-9745-BD0B-83E3FBA4ACBA}" dt="2021-02-04T08:21:20.446" v="1253" actId="20577"/>
          <ac:spMkLst>
            <pc:docMk/>
            <pc:sldMk cId="86086639" sldId="309"/>
            <ac:spMk id="2" creationId="{6E461681-4394-104E-8588-C36F1BD5CD3F}"/>
          </ac:spMkLst>
        </pc:spChg>
        <pc:spChg chg="mod">
          <ac:chgData name="Andrej Bogdanov (CSD)" userId="54a3fc38-bcd8-4812-b887-b84a314b9e17" providerId="ADAL" clId="{6389E647-2042-9745-BD0B-83E3FBA4ACBA}" dt="2021-02-04T08:23:11.146" v="1268" actId="20577"/>
          <ac:spMkLst>
            <pc:docMk/>
            <pc:sldMk cId="86086639" sldId="309"/>
            <ac:spMk id="3" creationId="{D4AEEEAB-15DB-B745-9BEE-72FFC6EB0D43}"/>
          </ac:spMkLst>
        </pc:spChg>
        <pc:spChg chg="mod">
          <ac:chgData name="Andrej Bogdanov (CSD)" userId="54a3fc38-bcd8-4812-b887-b84a314b9e17" providerId="ADAL" clId="{6389E647-2042-9745-BD0B-83E3FBA4ACBA}" dt="2021-02-04T08:28:10.663" v="1421" actId="2711"/>
          <ac:spMkLst>
            <pc:docMk/>
            <pc:sldMk cId="86086639" sldId="309"/>
            <ac:spMk id="4" creationId="{2678D65E-34C7-5347-B9F8-E59EB2BB571F}"/>
          </ac:spMkLst>
        </pc:spChg>
        <pc:spChg chg="mod">
          <ac:chgData name="Andrej Bogdanov (CSD)" userId="54a3fc38-bcd8-4812-b887-b84a314b9e17" providerId="ADAL" clId="{6389E647-2042-9745-BD0B-83E3FBA4ACBA}" dt="2021-02-04T08:31:18.327" v="1490" actId="114"/>
          <ac:spMkLst>
            <pc:docMk/>
            <pc:sldMk cId="86086639" sldId="309"/>
            <ac:spMk id="6" creationId="{A65BECA8-59A7-0346-BDD7-953F413BB243}"/>
          </ac:spMkLst>
        </pc:spChg>
        <pc:spChg chg="add mod">
          <ac:chgData name="Andrej Bogdanov (CSD)" userId="54a3fc38-bcd8-4812-b887-b84a314b9e17" providerId="ADAL" clId="{6389E647-2042-9745-BD0B-83E3FBA4ACBA}" dt="2021-02-08T11:58:37.638" v="3204" actId="1035"/>
          <ac:spMkLst>
            <pc:docMk/>
            <pc:sldMk cId="86086639" sldId="309"/>
            <ac:spMk id="9" creationId="{D27D97F2-A2A9-5342-A00F-600182A4DE22}"/>
          </ac:spMkLst>
        </pc:spChg>
        <pc:spChg chg="mod">
          <ac:chgData name="Andrej Bogdanov (CSD)" userId="54a3fc38-bcd8-4812-b887-b84a314b9e17" providerId="ADAL" clId="{6389E647-2042-9745-BD0B-83E3FBA4ACBA}" dt="2021-02-04T08:31:26.731" v="1509" actId="20577"/>
          <ac:spMkLst>
            <pc:docMk/>
            <pc:sldMk cId="86086639" sldId="309"/>
            <ac:spMk id="10" creationId="{98621B53-A87A-3345-9F67-E5BA81CF3C77}"/>
          </ac:spMkLst>
        </pc:spChg>
        <pc:spChg chg="mod">
          <ac:chgData name="Andrej Bogdanov (CSD)" userId="54a3fc38-bcd8-4812-b887-b84a314b9e17" providerId="ADAL" clId="{6389E647-2042-9745-BD0B-83E3FBA4ACBA}" dt="2021-02-04T08:30:56.563" v="1483"/>
          <ac:spMkLst>
            <pc:docMk/>
            <pc:sldMk cId="86086639" sldId="309"/>
            <ac:spMk id="13" creationId="{134D3F25-8111-FC41-BEC5-113B91A1884B}"/>
          </ac:spMkLst>
        </pc:spChg>
        <pc:spChg chg="del">
          <ac:chgData name="Andrej Bogdanov (CSD)" userId="54a3fc38-bcd8-4812-b887-b84a314b9e17" providerId="ADAL" clId="{6389E647-2042-9745-BD0B-83E3FBA4ACBA}" dt="2021-02-04T08:29:46.682" v="1447" actId="478"/>
          <ac:spMkLst>
            <pc:docMk/>
            <pc:sldMk cId="86086639" sldId="309"/>
            <ac:spMk id="17" creationId="{89B38A7A-D23B-A245-BCC0-2A816149E118}"/>
          </ac:spMkLst>
        </pc:spChg>
        <pc:grpChg chg="mod">
          <ac:chgData name="Andrej Bogdanov (CSD)" userId="54a3fc38-bcd8-4812-b887-b84a314b9e17" providerId="ADAL" clId="{6389E647-2042-9745-BD0B-83E3FBA4ACBA}" dt="2021-02-04T08:30:56.563" v="1483"/>
          <ac:grpSpMkLst>
            <pc:docMk/>
            <pc:sldMk cId="86086639" sldId="309"/>
            <ac:grpSpMk id="14" creationId="{DA27FE01-A62A-D341-9242-A94C70E1ACF7}"/>
          </ac:grpSpMkLst>
        </pc:grpChg>
        <pc:cxnChg chg="mod">
          <ac:chgData name="Andrej Bogdanov (CSD)" userId="54a3fc38-bcd8-4812-b887-b84a314b9e17" providerId="ADAL" clId="{6389E647-2042-9745-BD0B-83E3FBA4ACBA}" dt="2021-02-04T08:25:22.211" v="1392" actId="1037"/>
          <ac:cxnSpMkLst>
            <pc:docMk/>
            <pc:sldMk cId="86086639" sldId="309"/>
            <ac:cxnSpMk id="5" creationId="{C9A85E39-288A-DF41-9AF0-AB0B738499C8}"/>
          </ac:cxnSpMkLst>
        </pc:cxnChg>
        <pc:cxnChg chg="mod">
          <ac:chgData name="Andrej Bogdanov (CSD)" userId="54a3fc38-bcd8-4812-b887-b84a314b9e17" providerId="ADAL" clId="{6389E647-2042-9745-BD0B-83E3FBA4ACBA}" dt="2021-02-04T08:30:56.563" v="1483"/>
          <ac:cxnSpMkLst>
            <pc:docMk/>
            <pc:sldMk cId="86086639" sldId="309"/>
            <ac:cxnSpMk id="7" creationId="{5895E0CB-4BCB-734D-BEAD-4E39C9F80E3D}"/>
          </ac:cxnSpMkLst>
        </pc:cxnChg>
        <pc:cxnChg chg="mod">
          <ac:chgData name="Andrej Bogdanov (CSD)" userId="54a3fc38-bcd8-4812-b887-b84a314b9e17" providerId="ADAL" clId="{6389E647-2042-9745-BD0B-83E3FBA4ACBA}" dt="2021-02-04T08:31:25.219" v="1508" actId="1037"/>
          <ac:cxnSpMkLst>
            <pc:docMk/>
            <pc:sldMk cId="86086639" sldId="309"/>
            <ac:cxnSpMk id="8" creationId="{B511F30F-D56A-664F-8F94-53AAC37F798B}"/>
          </ac:cxnSpMkLst>
        </pc:cxnChg>
      </pc:sldChg>
      <pc:sldChg chg="addSp delSp modSp new mod modClrScheme chgLayout">
        <pc:chgData name="Andrej Bogdanov (CSD)" userId="54a3fc38-bcd8-4812-b887-b84a314b9e17" providerId="ADAL" clId="{6389E647-2042-9745-BD0B-83E3FBA4ACBA}" dt="2021-02-08T11:59:18.512" v="3242" actId="1036"/>
        <pc:sldMkLst>
          <pc:docMk/>
          <pc:sldMk cId="1892508627" sldId="310"/>
        </pc:sldMkLst>
        <pc:spChg chg="del">
          <ac:chgData name="Andrej Bogdanov (CSD)" userId="54a3fc38-bcd8-4812-b887-b84a314b9e17" providerId="ADAL" clId="{6389E647-2042-9745-BD0B-83E3FBA4ACBA}" dt="2021-02-04T08:32:47.052" v="1511" actId="700"/>
          <ac:spMkLst>
            <pc:docMk/>
            <pc:sldMk cId="1892508627" sldId="310"/>
            <ac:spMk id="2" creationId="{5E12D6AC-862F-654F-87E5-0B57899E7158}"/>
          </ac:spMkLst>
        </pc:spChg>
        <pc:spChg chg="add mod">
          <ac:chgData name="Andrej Bogdanov (CSD)" userId="54a3fc38-bcd8-4812-b887-b84a314b9e17" providerId="ADAL" clId="{6389E647-2042-9745-BD0B-83E3FBA4ACBA}" dt="2021-02-04T13:22:57.770" v="3042" actId="20577"/>
          <ac:spMkLst>
            <pc:docMk/>
            <pc:sldMk cId="1892508627" sldId="310"/>
            <ac:spMk id="3" creationId="{B6246A77-4A12-5C44-9304-D06673995170}"/>
          </ac:spMkLst>
        </pc:spChg>
        <pc:spChg chg="add mod">
          <ac:chgData name="Andrej Bogdanov (CSD)" userId="54a3fc38-bcd8-4812-b887-b84a314b9e17" providerId="ADAL" clId="{6389E647-2042-9745-BD0B-83E3FBA4ACBA}" dt="2021-02-08T11:59:18.512" v="3242" actId="1036"/>
          <ac:spMkLst>
            <pc:docMk/>
            <pc:sldMk cId="1892508627" sldId="310"/>
            <ac:spMk id="9" creationId="{646FF74A-2EA1-AD4C-9686-C4C68D068D18}"/>
          </ac:spMkLst>
        </pc:spChg>
      </pc:sldChg>
      <pc:sldChg chg="addSp delSp modSp add mod delAnim modAnim">
        <pc:chgData name="Andrej Bogdanov (CSD)" userId="54a3fc38-bcd8-4812-b887-b84a314b9e17" providerId="ADAL" clId="{6389E647-2042-9745-BD0B-83E3FBA4ACBA}" dt="2021-02-08T11:55:52.785" v="3142"/>
        <pc:sldMkLst>
          <pc:docMk/>
          <pc:sldMk cId="399518868" sldId="311"/>
        </pc:sldMkLst>
        <pc:spChg chg="mod">
          <ac:chgData name="Andrej Bogdanov (CSD)" userId="54a3fc38-bcd8-4812-b887-b84a314b9e17" providerId="ADAL" clId="{6389E647-2042-9745-BD0B-83E3FBA4ACBA}" dt="2021-02-04T08:40:25.138" v="1601" actId="114"/>
          <ac:spMkLst>
            <pc:docMk/>
            <pc:sldMk cId="399518868" sldId="311"/>
            <ac:spMk id="2" creationId="{6E461681-4394-104E-8588-C36F1BD5CD3F}"/>
          </ac:spMkLst>
        </pc:spChg>
        <pc:spChg chg="del">
          <ac:chgData name="Andrej Bogdanov (CSD)" userId="54a3fc38-bcd8-4812-b887-b84a314b9e17" providerId="ADAL" clId="{6389E647-2042-9745-BD0B-83E3FBA4ACBA}" dt="2021-02-04T08:45:34.197" v="1726" actId="478"/>
          <ac:spMkLst>
            <pc:docMk/>
            <pc:sldMk cId="399518868" sldId="311"/>
            <ac:spMk id="3" creationId="{D4AEEEAB-15DB-B745-9BEE-72FFC6EB0D43}"/>
          </ac:spMkLst>
        </pc:spChg>
        <pc:spChg chg="mod topLvl">
          <ac:chgData name="Andrej Bogdanov (CSD)" userId="54a3fc38-bcd8-4812-b887-b84a314b9e17" providerId="ADAL" clId="{6389E647-2042-9745-BD0B-83E3FBA4ACBA}" dt="2021-02-08T11:55:52.785" v="3142"/>
          <ac:spMkLst>
            <pc:docMk/>
            <pc:sldMk cId="399518868" sldId="311"/>
            <ac:spMk id="6" creationId="{A65BECA8-59A7-0346-BDD7-953F413BB243}"/>
          </ac:spMkLst>
        </pc:spChg>
        <pc:spChg chg="add del mod">
          <ac:chgData name="Andrej Bogdanov (CSD)" userId="54a3fc38-bcd8-4812-b887-b84a314b9e17" providerId="ADAL" clId="{6389E647-2042-9745-BD0B-83E3FBA4ACBA}" dt="2021-02-04T08:49:58.719" v="1772" actId="478"/>
          <ac:spMkLst>
            <pc:docMk/>
            <pc:sldMk cId="399518868" sldId="311"/>
            <ac:spMk id="9" creationId="{FC5E21FE-B8EA-5A42-A88D-09D950567D0C}"/>
          </ac:spMkLst>
        </pc:spChg>
        <pc:spChg chg="del mod topLvl">
          <ac:chgData name="Andrej Bogdanov (CSD)" userId="54a3fc38-bcd8-4812-b887-b84a314b9e17" providerId="ADAL" clId="{6389E647-2042-9745-BD0B-83E3FBA4ACBA}" dt="2021-02-04T08:53:21.978" v="1832" actId="478"/>
          <ac:spMkLst>
            <pc:docMk/>
            <pc:sldMk cId="399518868" sldId="311"/>
            <ac:spMk id="10" creationId="{98621B53-A87A-3345-9F67-E5BA81CF3C77}"/>
          </ac:spMkLst>
        </pc:spChg>
        <pc:spChg chg="add mod">
          <ac:chgData name="Andrej Bogdanov (CSD)" userId="54a3fc38-bcd8-4812-b887-b84a314b9e17" providerId="ADAL" clId="{6389E647-2042-9745-BD0B-83E3FBA4ACBA}" dt="2021-02-04T08:54:21.116" v="1848" actId="1038"/>
          <ac:spMkLst>
            <pc:docMk/>
            <pc:sldMk cId="399518868" sldId="311"/>
            <ac:spMk id="11" creationId="{60AE106B-F6F4-E941-92B5-522314C7B041}"/>
          </ac:spMkLst>
        </pc:spChg>
        <pc:spChg chg="add mod">
          <ac:chgData name="Andrej Bogdanov (CSD)" userId="54a3fc38-bcd8-4812-b887-b84a314b9e17" providerId="ADAL" clId="{6389E647-2042-9745-BD0B-83E3FBA4ACBA}" dt="2021-02-04T08:55:00.621" v="1871" actId="114"/>
          <ac:spMkLst>
            <pc:docMk/>
            <pc:sldMk cId="399518868" sldId="311"/>
            <ac:spMk id="12" creationId="{9872BC71-012A-3A4E-878D-BE832CC393A0}"/>
          </ac:spMkLst>
        </pc:spChg>
        <pc:spChg chg="del">
          <ac:chgData name="Andrej Bogdanov (CSD)" userId="54a3fc38-bcd8-4812-b887-b84a314b9e17" providerId="ADAL" clId="{6389E647-2042-9745-BD0B-83E3FBA4ACBA}" dt="2021-02-04T08:45:39.359" v="1728" actId="478"/>
          <ac:spMkLst>
            <pc:docMk/>
            <pc:sldMk cId="399518868" sldId="311"/>
            <ac:spMk id="13" creationId="{134D3F25-8111-FC41-BEC5-113B91A1884B}"/>
          </ac:spMkLst>
        </pc:spChg>
        <pc:spChg chg="add mod">
          <ac:chgData name="Andrej Bogdanov (CSD)" userId="54a3fc38-bcd8-4812-b887-b84a314b9e17" providerId="ADAL" clId="{6389E647-2042-9745-BD0B-83E3FBA4ACBA}" dt="2021-02-04T08:54:27.282" v="1856" actId="1038"/>
          <ac:spMkLst>
            <pc:docMk/>
            <pc:sldMk cId="399518868" sldId="311"/>
            <ac:spMk id="16" creationId="{30F7EA66-ACEA-4C48-973F-A912CDC95204}"/>
          </ac:spMkLst>
        </pc:spChg>
        <pc:spChg chg="add mod topLvl">
          <ac:chgData name="Andrej Bogdanov (CSD)" userId="54a3fc38-bcd8-4812-b887-b84a314b9e17" providerId="ADAL" clId="{6389E647-2042-9745-BD0B-83E3FBA4ACBA}" dt="2021-02-04T08:56:29.720" v="1900" actId="165"/>
          <ac:spMkLst>
            <pc:docMk/>
            <pc:sldMk cId="399518868" sldId="311"/>
            <ac:spMk id="17" creationId="{F55DBFE5-7053-D146-8D54-D5EAE35F6196}"/>
          </ac:spMkLst>
        </pc:spChg>
        <pc:spChg chg="add del mod">
          <ac:chgData name="Andrej Bogdanov (CSD)" userId="54a3fc38-bcd8-4812-b887-b84a314b9e17" providerId="ADAL" clId="{6389E647-2042-9745-BD0B-83E3FBA4ACBA}" dt="2021-02-04T08:52:18.153" v="1813" actId="478"/>
          <ac:spMkLst>
            <pc:docMk/>
            <pc:sldMk cId="399518868" sldId="311"/>
            <ac:spMk id="18" creationId="{D42ADAE5-6D04-D14A-9BA7-D493FD762945}"/>
          </ac:spMkLst>
        </pc:spChg>
        <pc:spChg chg="add mod topLvl">
          <ac:chgData name="Andrej Bogdanov (CSD)" userId="54a3fc38-bcd8-4812-b887-b84a314b9e17" providerId="ADAL" clId="{6389E647-2042-9745-BD0B-83E3FBA4ACBA}" dt="2021-02-04T08:56:29.720" v="1900" actId="165"/>
          <ac:spMkLst>
            <pc:docMk/>
            <pc:sldMk cId="399518868" sldId="311"/>
            <ac:spMk id="21" creationId="{B4C49FE5-1213-1343-8310-7A57E657A203}"/>
          </ac:spMkLst>
        </pc:spChg>
        <pc:spChg chg="add mod topLvl">
          <ac:chgData name="Andrej Bogdanov (CSD)" userId="54a3fc38-bcd8-4812-b887-b84a314b9e17" providerId="ADAL" clId="{6389E647-2042-9745-BD0B-83E3FBA4ACBA}" dt="2021-02-04T08:56:29.720" v="1900" actId="165"/>
          <ac:spMkLst>
            <pc:docMk/>
            <pc:sldMk cId="399518868" sldId="311"/>
            <ac:spMk id="22" creationId="{F6F282F1-2438-3B44-B922-050D2F275C2A}"/>
          </ac:spMkLst>
        </pc:spChg>
        <pc:grpChg chg="add mod">
          <ac:chgData name="Andrej Bogdanov (CSD)" userId="54a3fc38-bcd8-4812-b887-b84a314b9e17" providerId="ADAL" clId="{6389E647-2042-9745-BD0B-83E3FBA4ACBA}" dt="2021-02-08T11:55:33.011" v="3130" actId="1036"/>
          <ac:grpSpMkLst>
            <pc:docMk/>
            <pc:sldMk cId="399518868" sldId="311"/>
            <ac:grpSpMk id="14" creationId="{BC99CB8F-A5F8-674B-8223-B86DBD515BB4}"/>
          </ac:grpSpMkLst>
        </pc:grpChg>
        <pc:grpChg chg="add del mod">
          <ac:chgData name="Andrej Bogdanov (CSD)" userId="54a3fc38-bcd8-4812-b887-b84a314b9e17" providerId="ADAL" clId="{6389E647-2042-9745-BD0B-83E3FBA4ACBA}" dt="2021-02-04T08:53:19.206" v="1831" actId="165"/>
          <ac:grpSpMkLst>
            <pc:docMk/>
            <pc:sldMk cId="399518868" sldId="311"/>
            <ac:grpSpMk id="14" creationId="{DA27FE01-A62A-D341-9242-A94C70E1ACF7}"/>
          </ac:grpSpMkLst>
        </pc:grpChg>
        <pc:grpChg chg="del">
          <ac:chgData name="Andrej Bogdanov (CSD)" userId="54a3fc38-bcd8-4812-b887-b84a314b9e17" providerId="ADAL" clId="{6389E647-2042-9745-BD0B-83E3FBA4ACBA}" dt="2021-02-04T08:45:34.197" v="1726" actId="478"/>
          <ac:grpSpMkLst>
            <pc:docMk/>
            <pc:sldMk cId="399518868" sldId="311"/>
            <ac:grpSpMk id="15" creationId="{677BC84D-17AF-5244-9001-F6BBADE0C8F6}"/>
          </ac:grpSpMkLst>
        </pc:grpChg>
        <pc:grpChg chg="add del">
          <ac:chgData name="Andrej Bogdanov (CSD)" userId="54a3fc38-bcd8-4812-b887-b84a314b9e17" providerId="ADAL" clId="{6389E647-2042-9745-BD0B-83E3FBA4ACBA}" dt="2021-02-04T08:56:29.720" v="1900" actId="165"/>
          <ac:grpSpMkLst>
            <pc:docMk/>
            <pc:sldMk cId="399518868" sldId="311"/>
            <ac:grpSpMk id="28" creationId="{26B69203-B8CF-3D47-A27E-89A278F2B793}"/>
          </ac:grpSpMkLst>
        </pc:grpChg>
        <pc:grpChg chg="add mod">
          <ac:chgData name="Andrej Bogdanov (CSD)" userId="54a3fc38-bcd8-4812-b887-b84a314b9e17" providerId="ADAL" clId="{6389E647-2042-9745-BD0B-83E3FBA4ACBA}" dt="2021-02-08T11:55:33.011" v="3130" actId="1036"/>
          <ac:grpSpMkLst>
            <pc:docMk/>
            <pc:sldMk cId="399518868" sldId="311"/>
            <ac:grpSpMk id="29" creationId="{5822B31C-9493-6A43-80A6-6AC2B9131E99}"/>
          </ac:grpSpMkLst>
        </pc:grpChg>
        <pc:cxnChg chg="del">
          <ac:chgData name="Andrej Bogdanov (CSD)" userId="54a3fc38-bcd8-4812-b887-b84a314b9e17" providerId="ADAL" clId="{6389E647-2042-9745-BD0B-83E3FBA4ACBA}" dt="2021-02-04T08:46:29.774" v="1735" actId="478"/>
          <ac:cxnSpMkLst>
            <pc:docMk/>
            <pc:sldMk cId="399518868" sldId="311"/>
            <ac:cxnSpMk id="7" creationId="{5895E0CB-4BCB-734D-BEAD-4E39C9F80E3D}"/>
          </ac:cxnSpMkLst>
        </pc:cxnChg>
        <pc:cxnChg chg="del mod">
          <ac:chgData name="Andrej Bogdanov (CSD)" userId="54a3fc38-bcd8-4812-b887-b84a314b9e17" providerId="ADAL" clId="{6389E647-2042-9745-BD0B-83E3FBA4ACBA}" dt="2021-02-04T08:47:00.891" v="1750" actId="478"/>
          <ac:cxnSpMkLst>
            <pc:docMk/>
            <pc:sldMk cId="399518868" sldId="311"/>
            <ac:cxnSpMk id="8" creationId="{B511F30F-D56A-664F-8F94-53AAC37F798B}"/>
          </ac:cxnSpMkLst>
        </pc:cxnChg>
        <pc:cxnChg chg="add mod">
          <ac:chgData name="Andrej Bogdanov (CSD)" userId="54a3fc38-bcd8-4812-b887-b84a314b9e17" providerId="ADAL" clId="{6389E647-2042-9745-BD0B-83E3FBA4ACBA}" dt="2021-02-04T08:54:56.066" v="1868" actId="1582"/>
          <ac:cxnSpMkLst>
            <pc:docMk/>
            <pc:sldMk cId="399518868" sldId="311"/>
            <ac:cxnSpMk id="20" creationId="{43D487C2-DEC8-6149-8BDA-6CD2885A7058}"/>
          </ac:cxnSpMkLst>
        </pc:cxnChg>
        <pc:cxnChg chg="add mod topLvl">
          <ac:chgData name="Andrej Bogdanov (CSD)" userId="54a3fc38-bcd8-4812-b887-b84a314b9e17" providerId="ADAL" clId="{6389E647-2042-9745-BD0B-83E3FBA4ACBA}" dt="2021-02-04T08:56:29.720" v="1900" actId="165"/>
          <ac:cxnSpMkLst>
            <pc:docMk/>
            <pc:sldMk cId="399518868" sldId="311"/>
            <ac:cxnSpMk id="23" creationId="{8753159B-2451-D546-8652-584040D1C951}"/>
          </ac:cxnSpMkLst>
        </pc:cxnChg>
        <pc:cxnChg chg="add mod topLvl">
          <ac:chgData name="Andrej Bogdanov (CSD)" userId="54a3fc38-bcd8-4812-b887-b84a314b9e17" providerId="ADAL" clId="{6389E647-2042-9745-BD0B-83E3FBA4ACBA}" dt="2021-02-04T08:56:29.720" v="1900" actId="165"/>
          <ac:cxnSpMkLst>
            <pc:docMk/>
            <pc:sldMk cId="399518868" sldId="311"/>
            <ac:cxnSpMk id="26" creationId="{08901C5B-0F3E-D44B-A7E2-E1877795D091}"/>
          </ac:cxnSpMkLst>
        </pc:cxnChg>
        <pc:cxnChg chg="add mod">
          <ac:chgData name="Andrej Bogdanov (CSD)" userId="54a3fc38-bcd8-4812-b887-b84a314b9e17" providerId="ADAL" clId="{6389E647-2042-9745-BD0B-83E3FBA4ACBA}" dt="2021-02-04T08:56:41.295" v="1909" actId="1035"/>
          <ac:cxnSpMkLst>
            <pc:docMk/>
            <pc:sldMk cId="399518868" sldId="311"/>
            <ac:cxnSpMk id="30" creationId="{24BFC26B-A742-7647-BF9D-43D6BFD0900B}"/>
          </ac:cxnSpMkLst>
        </pc:cxnChg>
        <pc:cxnChg chg="add mod">
          <ac:chgData name="Andrej Bogdanov (CSD)" userId="54a3fc38-bcd8-4812-b887-b84a314b9e17" providerId="ADAL" clId="{6389E647-2042-9745-BD0B-83E3FBA4ACBA}" dt="2021-02-04T08:56:46.454" v="1911" actId="1076"/>
          <ac:cxnSpMkLst>
            <pc:docMk/>
            <pc:sldMk cId="399518868" sldId="311"/>
            <ac:cxnSpMk id="32" creationId="{3D7A9015-23D4-F747-9F21-D5985C87B66C}"/>
          </ac:cxnSpMkLst>
        </pc:cxnChg>
        <pc:cxnChg chg="add mod">
          <ac:chgData name="Andrej Bogdanov (CSD)" userId="54a3fc38-bcd8-4812-b887-b84a314b9e17" providerId="ADAL" clId="{6389E647-2042-9745-BD0B-83E3FBA4ACBA}" dt="2021-02-04T08:56:56.378" v="1914" actId="1076"/>
          <ac:cxnSpMkLst>
            <pc:docMk/>
            <pc:sldMk cId="399518868" sldId="311"/>
            <ac:cxnSpMk id="33" creationId="{CEEAF6E7-3D87-C14E-ACFA-DB587701874E}"/>
          </ac:cxnSpMkLst>
        </pc:cxnChg>
      </pc:sldChg>
      <pc:sldChg chg="delSp modSp add del mod modAnim">
        <pc:chgData name="Andrej Bogdanov (CSD)" userId="54a3fc38-bcd8-4812-b887-b84a314b9e17" providerId="ADAL" clId="{6389E647-2042-9745-BD0B-83E3FBA4ACBA}" dt="2021-02-04T08:38:29.058" v="1584" actId="2696"/>
        <pc:sldMkLst>
          <pc:docMk/>
          <pc:sldMk cId="579952194" sldId="311"/>
        </pc:sldMkLst>
        <pc:spChg chg="mod">
          <ac:chgData name="Andrej Bogdanov (CSD)" userId="54a3fc38-bcd8-4812-b887-b84a314b9e17" providerId="ADAL" clId="{6389E647-2042-9745-BD0B-83E3FBA4ACBA}" dt="2021-02-04T08:34:54.543" v="1536" actId="20577"/>
          <ac:spMkLst>
            <pc:docMk/>
            <pc:sldMk cId="579952194" sldId="311"/>
            <ac:spMk id="2" creationId="{6E461681-4394-104E-8588-C36F1BD5CD3F}"/>
          </ac:spMkLst>
        </pc:spChg>
        <pc:spChg chg="mod">
          <ac:chgData name="Andrej Bogdanov (CSD)" userId="54a3fc38-bcd8-4812-b887-b84a314b9e17" providerId="ADAL" clId="{6389E647-2042-9745-BD0B-83E3FBA4ACBA}" dt="2021-02-04T08:35:05.849" v="1538" actId="2711"/>
          <ac:spMkLst>
            <pc:docMk/>
            <pc:sldMk cId="579952194" sldId="311"/>
            <ac:spMk id="3" creationId="{D4AEEEAB-15DB-B745-9BEE-72FFC6EB0D43}"/>
          </ac:spMkLst>
        </pc:spChg>
        <pc:spChg chg="mod">
          <ac:chgData name="Andrej Bogdanov (CSD)" userId="54a3fc38-bcd8-4812-b887-b84a314b9e17" providerId="ADAL" clId="{6389E647-2042-9745-BD0B-83E3FBA4ACBA}" dt="2021-02-04T08:37:51.335" v="1583" actId="20577"/>
          <ac:spMkLst>
            <pc:docMk/>
            <pc:sldMk cId="579952194" sldId="311"/>
            <ac:spMk id="6" creationId="{A65BECA8-59A7-0346-BDD7-953F413BB243}"/>
          </ac:spMkLst>
        </pc:spChg>
        <pc:spChg chg="del mod">
          <ac:chgData name="Andrej Bogdanov (CSD)" userId="54a3fc38-bcd8-4812-b887-b84a314b9e17" providerId="ADAL" clId="{6389E647-2042-9745-BD0B-83E3FBA4ACBA}" dt="2021-02-04T08:37:23.961" v="1579" actId="21"/>
          <ac:spMkLst>
            <pc:docMk/>
            <pc:sldMk cId="579952194" sldId="311"/>
            <ac:spMk id="10" creationId="{98621B53-A87A-3345-9F67-E5BA81CF3C77}"/>
          </ac:spMkLst>
        </pc:spChg>
        <pc:spChg chg="del mod">
          <ac:chgData name="Andrej Bogdanov (CSD)" userId="54a3fc38-bcd8-4812-b887-b84a314b9e17" providerId="ADAL" clId="{6389E647-2042-9745-BD0B-83E3FBA4ACBA}" dt="2021-02-04T08:37:10.777" v="1574" actId="478"/>
          <ac:spMkLst>
            <pc:docMk/>
            <pc:sldMk cId="579952194" sldId="311"/>
            <ac:spMk id="13" creationId="{134D3F25-8111-FC41-BEC5-113B91A1884B}"/>
          </ac:spMkLst>
        </pc:spChg>
        <pc:spChg chg="mod">
          <ac:chgData name="Andrej Bogdanov (CSD)" userId="54a3fc38-bcd8-4812-b887-b84a314b9e17" providerId="ADAL" clId="{6389E647-2042-9745-BD0B-83E3FBA4ACBA}" dt="2021-02-04T08:37:37.693" v="1581" actId="1076"/>
          <ac:spMkLst>
            <pc:docMk/>
            <pc:sldMk cId="579952194" sldId="311"/>
            <ac:spMk id="17" creationId="{89B38A7A-D23B-A245-BCC0-2A816149E118}"/>
          </ac:spMkLst>
        </pc:spChg>
        <pc:grpChg chg="mod">
          <ac:chgData name="Andrej Bogdanov (CSD)" userId="54a3fc38-bcd8-4812-b887-b84a314b9e17" providerId="ADAL" clId="{6389E647-2042-9745-BD0B-83E3FBA4ACBA}" dt="2021-02-04T08:37:30.518" v="1580" actId="1076"/>
          <ac:grpSpMkLst>
            <pc:docMk/>
            <pc:sldMk cId="579952194" sldId="311"/>
            <ac:grpSpMk id="14" creationId="{DA27FE01-A62A-D341-9242-A94C70E1ACF7}"/>
          </ac:grpSpMkLst>
        </pc:grpChg>
        <pc:grpChg chg="del">
          <ac:chgData name="Andrej Bogdanov (CSD)" userId="54a3fc38-bcd8-4812-b887-b84a314b9e17" providerId="ADAL" clId="{6389E647-2042-9745-BD0B-83E3FBA4ACBA}" dt="2021-02-04T08:37:14.555" v="1576" actId="478"/>
          <ac:grpSpMkLst>
            <pc:docMk/>
            <pc:sldMk cId="579952194" sldId="311"/>
            <ac:grpSpMk id="15" creationId="{677BC84D-17AF-5244-9001-F6BBADE0C8F6}"/>
          </ac:grpSpMkLst>
        </pc:grpChg>
        <pc:cxnChg chg="mod">
          <ac:chgData name="Andrej Bogdanov (CSD)" userId="54a3fc38-bcd8-4812-b887-b84a314b9e17" providerId="ADAL" clId="{6389E647-2042-9745-BD0B-83E3FBA4ACBA}" dt="2021-02-04T08:36:58.244" v="1570"/>
          <ac:cxnSpMkLst>
            <pc:docMk/>
            <pc:sldMk cId="579952194" sldId="311"/>
            <ac:cxnSpMk id="7" creationId="{5895E0CB-4BCB-734D-BEAD-4E39C9F80E3D}"/>
          </ac:cxnSpMkLst>
        </pc:cxnChg>
        <pc:cxnChg chg="mod">
          <ac:chgData name="Andrej Bogdanov (CSD)" userId="54a3fc38-bcd8-4812-b887-b84a314b9e17" providerId="ADAL" clId="{6389E647-2042-9745-BD0B-83E3FBA4ACBA}" dt="2021-02-04T08:36:58.244" v="1570"/>
          <ac:cxnSpMkLst>
            <pc:docMk/>
            <pc:sldMk cId="579952194" sldId="311"/>
            <ac:cxnSpMk id="8" creationId="{B511F30F-D56A-664F-8F94-53AAC37F798B}"/>
          </ac:cxnSpMkLst>
        </pc:cxnChg>
      </pc:sldChg>
      <pc:sldChg chg="addSp delSp modSp new mod modClrScheme chgLayout">
        <pc:chgData name="Andrej Bogdanov (CSD)" userId="54a3fc38-bcd8-4812-b887-b84a314b9e17" providerId="ADAL" clId="{6389E647-2042-9745-BD0B-83E3FBA4ACBA}" dt="2021-02-04T08:59:46.983" v="2037" actId="20577"/>
        <pc:sldMkLst>
          <pc:docMk/>
          <pc:sldMk cId="2397216362" sldId="312"/>
        </pc:sldMkLst>
        <pc:spChg chg="del">
          <ac:chgData name="Andrej Bogdanov (CSD)" userId="54a3fc38-bcd8-4812-b887-b84a314b9e17" providerId="ADAL" clId="{6389E647-2042-9745-BD0B-83E3FBA4ACBA}" dt="2021-02-04T08:57:25.198" v="1916" actId="700"/>
          <ac:spMkLst>
            <pc:docMk/>
            <pc:sldMk cId="2397216362" sldId="312"/>
            <ac:spMk id="2" creationId="{757E7C54-B7B9-3343-B947-D121B9307D2A}"/>
          </ac:spMkLst>
        </pc:spChg>
        <pc:spChg chg="add mod">
          <ac:chgData name="Andrej Bogdanov (CSD)" userId="54a3fc38-bcd8-4812-b887-b84a314b9e17" providerId="ADAL" clId="{6389E647-2042-9745-BD0B-83E3FBA4ACBA}" dt="2021-02-04T08:59:46.983" v="2037" actId="20577"/>
          <ac:spMkLst>
            <pc:docMk/>
            <pc:sldMk cId="2397216362" sldId="312"/>
            <ac:spMk id="3" creationId="{30053D74-DB57-7F43-AF3E-636957A639DC}"/>
          </ac:spMkLst>
        </pc:spChg>
      </pc:sldChg>
      <pc:sldChg chg="addSp delSp modSp new mod modClrScheme chgLayout">
        <pc:chgData name="Andrej Bogdanov (CSD)" userId="54a3fc38-bcd8-4812-b887-b84a314b9e17" providerId="ADAL" clId="{6389E647-2042-9745-BD0B-83E3FBA4ACBA}" dt="2021-02-04T13:08:19.109" v="2994" actId="20577"/>
        <pc:sldMkLst>
          <pc:docMk/>
          <pc:sldMk cId="610065109" sldId="313"/>
        </pc:sldMkLst>
        <pc:spChg chg="add mod">
          <ac:chgData name="Andrej Bogdanov (CSD)" userId="54a3fc38-bcd8-4812-b887-b84a314b9e17" providerId="ADAL" clId="{6389E647-2042-9745-BD0B-83E3FBA4ACBA}" dt="2021-02-04T13:03:16.235" v="2826" actId="14100"/>
          <ac:spMkLst>
            <pc:docMk/>
            <pc:sldMk cId="610065109" sldId="313"/>
            <ac:spMk id="4" creationId="{F532851A-DC25-D547-B42B-EB1C0D7712C4}"/>
          </ac:spMkLst>
        </pc:spChg>
        <pc:spChg chg="add mod">
          <ac:chgData name="Andrej Bogdanov (CSD)" userId="54a3fc38-bcd8-4812-b887-b84a314b9e17" providerId="ADAL" clId="{6389E647-2042-9745-BD0B-83E3FBA4ACBA}" dt="2021-02-04T12:02:59.101" v="2746" actId="20577"/>
          <ac:spMkLst>
            <pc:docMk/>
            <pc:sldMk cId="610065109" sldId="313"/>
            <ac:spMk id="5" creationId="{EE6CD16D-5B1B-D040-ABAA-35B23E092D7D}"/>
          </ac:spMkLst>
        </pc:spChg>
        <pc:spChg chg="add mod">
          <ac:chgData name="Andrej Bogdanov (CSD)" userId="54a3fc38-bcd8-4812-b887-b84a314b9e17" providerId="ADAL" clId="{6389E647-2042-9745-BD0B-83E3FBA4ACBA}" dt="2021-02-04T13:08:00.072" v="2968" actId="20577"/>
          <ac:spMkLst>
            <pc:docMk/>
            <pc:sldMk cId="610065109" sldId="313"/>
            <ac:spMk id="9" creationId="{82141657-3E21-634F-B6EA-B7B85A93B8C8}"/>
          </ac:spMkLst>
        </pc:spChg>
        <pc:spChg chg="add mod">
          <ac:chgData name="Andrej Bogdanov (CSD)" userId="54a3fc38-bcd8-4812-b887-b84a314b9e17" providerId="ADAL" clId="{6389E647-2042-9745-BD0B-83E3FBA4ACBA}" dt="2021-02-04T13:08:19.109" v="2994" actId="20577"/>
          <ac:spMkLst>
            <pc:docMk/>
            <pc:sldMk cId="610065109" sldId="313"/>
            <ac:spMk id="10" creationId="{FB3AB371-4FEA-434E-B76E-3E27CEDAC2D8}"/>
          </ac:spMkLst>
        </pc:spChg>
        <pc:spChg chg="add mod">
          <ac:chgData name="Andrej Bogdanov (CSD)" userId="54a3fc38-bcd8-4812-b887-b84a314b9e17" providerId="ADAL" clId="{6389E647-2042-9745-BD0B-83E3FBA4ACBA}" dt="2021-02-04T12:58:38.753" v="2783" actId="1035"/>
          <ac:spMkLst>
            <pc:docMk/>
            <pc:sldMk cId="610065109" sldId="313"/>
            <ac:spMk id="12" creationId="{64D00D45-9CFE-8E44-841F-3DACFEA4A392}"/>
          </ac:spMkLst>
        </pc:spChg>
        <pc:picChg chg="add del mod">
          <ac:chgData name="Andrej Bogdanov (CSD)" userId="54a3fc38-bcd8-4812-b887-b84a314b9e17" providerId="ADAL" clId="{6389E647-2042-9745-BD0B-83E3FBA4ACBA}" dt="2021-02-04T12:02:30.192" v="2714" actId="478"/>
          <ac:picMkLst>
            <pc:docMk/>
            <pc:sldMk cId="610065109" sldId="313"/>
            <ac:picMk id="3" creationId="{47864798-3DA0-4143-B329-53D6127F836C}"/>
          </ac:picMkLst>
        </pc:picChg>
        <pc:picChg chg="add mod">
          <ac:chgData name="Andrej Bogdanov (CSD)" userId="54a3fc38-bcd8-4812-b887-b84a314b9e17" providerId="ADAL" clId="{6389E647-2042-9745-BD0B-83E3FBA4ACBA}" dt="2021-02-04T12:02:55.738" v="2745" actId="1036"/>
          <ac:picMkLst>
            <pc:docMk/>
            <pc:sldMk cId="610065109" sldId="313"/>
            <ac:picMk id="6" creationId="{54F05C54-79E4-ED4D-A423-E6BB82636BA8}"/>
          </ac:picMkLst>
        </pc:picChg>
        <pc:cxnChg chg="add mod">
          <ac:chgData name="Andrej Bogdanov (CSD)" userId="54a3fc38-bcd8-4812-b887-b84a314b9e17" providerId="ADAL" clId="{6389E647-2042-9745-BD0B-83E3FBA4ACBA}" dt="2021-02-04T09:20:27.960" v="2189" actId="1035"/>
          <ac:cxnSpMkLst>
            <pc:docMk/>
            <pc:sldMk cId="610065109" sldId="313"/>
            <ac:cxnSpMk id="7" creationId="{EC0255A2-6438-9F4F-A436-D752AF113E01}"/>
          </ac:cxnSpMkLst>
        </pc:cxnChg>
        <pc:cxnChg chg="add mod">
          <ac:chgData name="Andrej Bogdanov (CSD)" userId="54a3fc38-bcd8-4812-b887-b84a314b9e17" providerId="ADAL" clId="{6389E647-2042-9745-BD0B-83E3FBA4ACBA}" dt="2021-02-04T09:20:25.583" v="2186" actId="1035"/>
          <ac:cxnSpMkLst>
            <pc:docMk/>
            <pc:sldMk cId="610065109" sldId="313"/>
            <ac:cxnSpMk id="8" creationId="{FD2CC67D-9107-8D4F-8371-78F577537437}"/>
          </ac:cxnSpMkLst>
        </pc:cxnChg>
        <pc:cxnChg chg="add mod">
          <ac:chgData name="Andrej Bogdanov (CSD)" userId="54a3fc38-bcd8-4812-b887-b84a314b9e17" providerId="ADAL" clId="{6389E647-2042-9745-BD0B-83E3FBA4ACBA}" dt="2021-02-04T12:03:43.442" v="2767" actId="1036"/>
          <ac:cxnSpMkLst>
            <pc:docMk/>
            <pc:sldMk cId="610065109" sldId="313"/>
            <ac:cxnSpMk id="11" creationId="{63167364-61AF-E54B-8A2B-B6BF15884A5C}"/>
          </ac:cxnSpMkLst>
        </pc:cxnChg>
      </pc:sldChg>
      <pc:sldChg chg="addSp modSp new mod modClrScheme chgLayout">
        <pc:chgData name="Andrej Bogdanov (CSD)" userId="54a3fc38-bcd8-4812-b887-b84a314b9e17" providerId="ADAL" clId="{6389E647-2042-9745-BD0B-83E3FBA4ACBA}" dt="2021-02-04T09:23:53.115" v="2306" actId="20577"/>
        <pc:sldMkLst>
          <pc:docMk/>
          <pc:sldMk cId="4250907085" sldId="314"/>
        </pc:sldMkLst>
        <pc:spChg chg="add mod">
          <ac:chgData name="Andrej Bogdanov (CSD)" userId="54a3fc38-bcd8-4812-b887-b84a314b9e17" providerId="ADAL" clId="{6389E647-2042-9745-BD0B-83E3FBA4ACBA}" dt="2021-02-04T09:23:53.115" v="2306" actId="20577"/>
          <ac:spMkLst>
            <pc:docMk/>
            <pc:sldMk cId="4250907085" sldId="314"/>
            <ac:spMk id="2" creationId="{2ECF9F58-D31C-5042-A41B-2368BC360D62}"/>
          </ac:spMkLst>
        </pc:spChg>
      </pc:sldChg>
      <pc:sldChg chg="modSp add mod">
        <pc:chgData name="Andrej Bogdanov (CSD)" userId="54a3fc38-bcd8-4812-b887-b84a314b9e17" providerId="ADAL" clId="{6389E647-2042-9745-BD0B-83E3FBA4ACBA}" dt="2021-02-04T09:28:39.693" v="2352" actId="207"/>
        <pc:sldMkLst>
          <pc:docMk/>
          <pc:sldMk cId="2548337945" sldId="315"/>
        </pc:sldMkLst>
        <pc:spChg chg="mod">
          <ac:chgData name="Andrej Bogdanov (CSD)" userId="54a3fc38-bcd8-4812-b887-b84a314b9e17" providerId="ADAL" clId="{6389E647-2042-9745-BD0B-83E3FBA4ACBA}" dt="2021-02-04T09:28:39.693" v="2352" actId="207"/>
          <ac:spMkLst>
            <pc:docMk/>
            <pc:sldMk cId="2548337945" sldId="315"/>
            <ac:spMk id="2" creationId="{C2391147-F729-1041-BA59-6DE87BBBE51D}"/>
          </ac:spMkLst>
        </pc:spChg>
      </pc:sldChg>
      <pc:sldChg chg="addSp modSp new mod modClrScheme chgLayout">
        <pc:chgData name="Andrej Bogdanov (CSD)" userId="54a3fc38-bcd8-4812-b887-b84a314b9e17" providerId="ADAL" clId="{6389E647-2042-9745-BD0B-83E3FBA4ACBA}" dt="2021-02-04T09:31:02.900" v="2483"/>
        <pc:sldMkLst>
          <pc:docMk/>
          <pc:sldMk cId="2198511903" sldId="316"/>
        </pc:sldMkLst>
        <pc:spChg chg="add mod">
          <ac:chgData name="Andrej Bogdanov (CSD)" userId="54a3fc38-bcd8-4812-b887-b84a314b9e17" providerId="ADAL" clId="{6389E647-2042-9745-BD0B-83E3FBA4ACBA}" dt="2021-02-04T09:29:01.809" v="2370" actId="20577"/>
          <ac:spMkLst>
            <pc:docMk/>
            <pc:sldMk cId="2198511903" sldId="316"/>
            <ac:spMk id="2" creationId="{24A05B39-5200-B649-BD35-461C982B37A6}"/>
          </ac:spMkLst>
        </pc:spChg>
        <pc:spChg chg="add mod">
          <ac:chgData name="Andrej Bogdanov (CSD)" userId="54a3fc38-bcd8-4812-b887-b84a314b9e17" providerId="ADAL" clId="{6389E647-2042-9745-BD0B-83E3FBA4ACBA}" dt="2021-02-04T09:30:51.722" v="2473" actId="1035"/>
          <ac:spMkLst>
            <pc:docMk/>
            <pc:sldMk cId="2198511903" sldId="316"/>
            <ac:spMk id="3" creationId="{9B5BB641-98A0-4340-B9D0-93B1B95BBCDA}"/>
          </ac:spMkLst>
        </pc:spChg>
        <pc:spChg chg="add mod">
          <ac:chgData name="Andrej Bogdanov (CSD)" userId="54a3fc38-bcd8-4812-b887-b84a314b9e17" providerId="ADAL" clId="{6389E647-2042-9745-BD0B-83E3FBA4ACBA}" dt="2021-02-04T09:30:51.722" v="2473" actId="1035"/>
          <ac:spMkLst>
            <pc:docMk/>
            <pc:sldMk cId="2198511903" sldId="316"/>
            <ac:spMk id="4" creationId="{3F47993A-88EE-5146-AB81-B3D18D35D7B6}"/>
          </ac:spMkLst>
        </pc:spChg>
        <pc:spChg chg="add mod">
          <ac:chgData name="Andrej Bogdanov (CSD)" userId="54a3fc38-bcd8-4812-b887-b84a314b9e17" providerId="ADAL" clId="{6389E647-2042-9745-BD0B-83E3FBA4ACBA}" dt="2021-02-04T09:30:57.112" v="2482" actId="20577"/>
          <ac:spMkLst>
            <pc:docMk/>
            <pc:sldMk cId="2198511903" sldId="316"/>
            <ac:spMk id="5" creationId="{66238C17-EBF9-444A-9847-80DFD2FFFC0C}"/>
          </ac:spMkLst>
        </pc:spChg>
        <pc:spChg chg="add mod">
          <ac:chgData name="Andrej Bogdanov (CSD)" userId="54a3fc38-bcd8-4812-b887-b84a314b9e17" providerId="ADAL" clId="{6389E647-2042-9745-BD0B-83E3FBA4ACBA}" dt="2021-02-04T09:31:02.900" v="2483"/>
          <ac:spMkLst>
            <pc:docMk/>
            <pc:sldMk cId="2198511903" sldId="316"/>
            <ac:spMk id="6" creationId="{071975A5-4A1D-2745-828B-4EB2F1B382C4}"/>
          </ac:spMkLst>
        </pc:spChg>
      </pc:sldChg>
      <pc:sldChg chg="addSp delSp modSp new mod modAnim">
        <pc:chgData name="Andrej Bogdanov (CSD)" userId="54a3fc38-bcd8-4812-b887-b84a314b9e17" providerId="ADAL" clId="{6389E647-2042-9745-BD0B-83E3FBA4ACBA}" dt="2021-02-04T09:44:23.482" v="2713" actId="1038"/>
        <pc:sldMkLst>
          <pc:docMk/>
          <pc:sldMk cId="998310423" sldId="317"/>
        </pc:sldMkLst>
        <pc:spChg chg="mod">
          <ac:chgData name="Andrej Bogdanov (CSD)" userId="54a3fc38-bcd8-4812-b887-b84a314b9e17" providerId="ADAL" clId="{6389E647-2042-9745-BD0B-83E3FBA4ACBA}" dt="2021-02-04T09:33:48.933" v="2505" actId="20577"/>
          <ac:spMkLst>
            <pc:docMk/>
            <pc:sldMk cId="998310423" sldId="317"/>
            <ac:spMk id="2" creationId="{2DAF643F-9A5A-004F-99AB-69D398CE8B78}"/>
          </ac:spMkLst>
        </pc:spChg>
        <pc:spChg chg="mod">
          <ac:chgData name="Andrej Bogdanov (CSD)" userId="54a3fc38-bcd8-4812-b887-b84a314b9e17" providerId="ADAL" clId="{6389E647-2042-9745-BD0B-83E3FBA4ACBA}" dt="2021-02-04T09:36:52.122" v="2654" actId="207"/>
          <ac:spMkLst>
            <pc:docMk/>
            <pc:sldMk cId="998310423" sldId="317"/>
            <ac:spMk id="4" creationId="{7B113038-7734-604D-8CA0-9DF9E048FF50}"/>
          </ac:spMkLst>
        </pc:spChg>
        <pc:spChg chg="add mod">
          <ac:chgData name="Andrej Bogdanov (CSD)" userId="54a3fc38-bcd8-4812-b887-b84a314b9e17" providerId="ADAL" clId="{6389E647-2042-9745-BD0B-83E3FBA4ACBA}" dt="2021-02-04T09:40:18.334" v="2674" actId="1035"/>
          <ac:spMkLst>
            <pc:docMk/>
            <pc:sldMk cId="998310423" sldId="317"/>
            <ac:spMk id="6" creationId="{3B060C4C-11D7-DC47-8778-A73D895D0E86}"/>
          </ac:spMkLst>
        </pc:spChg>
        <pc:spChg chg="add mod">
          <ac:chgData name="Andrej Bogdanov (CSD)" userId="54a3fc38-bcd8-4812-b887-b84a314b9e17" providerId="ADAL" clId="{6389E647-2042-9745-BD0B-83E3FBA4ACBA}" dt="2021-02-04T09:44:17.564" v="2706" actId="20577"/>
          <ac:spMkLst>
            <pc:docMk/>
            <pc:sldMk cId="998310423" sldId="317"/>
            <ac:spMk id="7" creationId="{8D23927E-66F7-1B45-B17E-842794E620AA}"/>
          </ac:spMkLst>
        </pc:spChg>
        <pc:spChg chg="add mod">
          <ac:chgData name="Andrej Bogdanov (CSD)" userId="54a3fc38-bcd8-4812-b887-b84a314b9e17" providerId="ADAL" clId="{6389E647-2042-9745-BD0B-83E3FBA4ACBA}" dt="2021-02-04T09:44:23.482" v="2713" actId="1038"/>
          <ac:spMkLst>
            <pc:docMk/>
            <pc:sldMk cId="998310423" sldId="317"/>
            <ac:spMk id="10" creationId="{0879381D-E504-3E4F-843F-80536D4A71A6}"/>
          </ac:spMkLst>
        </pc:spChg>
        <pc:grpChg chg="add mod">
          <ac:chgData name="Andrej Bogdanov (CSD)" userId="54a3fc38-bcd8-4812-b887-b84a314b9e17" providerId="ADAL" clId="{6389E647-2042-9745-BD0B-83E3FBA4ACBA}" dt="2021-02-04T09:34:02.909" v="2507" actId="1076"/>
          <ac:grpSpMkLst>
            <pc:docMk/>
            <pc:sldMk cId="998310423" sldId="317"/>
            <ac:grpSpMk id="3" creationId="{AA469C74-6943-FE44-9261-C7C4DBC03BC8}"/>
          </ac:grpSpMkLst>
        </pc:grpChg>
        <pc:cxnChg chg="mod">
          <ac:chgData name="Andrej Bogdanov (CSD)" userId="54a3fc38-bcd8-4812-b887-b84a314b9e17" providerId="ADAL" clId="{6389E647-2042-9745-BD0B-83E3FBA4ACBA}" dt="2021-02-04T09:34:55.612" v="2647" actId="1037"/>
          <ac:cxnSpMkLst>
            <pc:docMk/>
            <pc:sldMk cId="998310423" sldId="317"/>
            <ac:cxnSpMk id="5" creationId="{68821369-555C-B04A-994F-842D73BFEFA7}"/>
          </ac:cxnSpMkLst>
        </pc:cxnChg>
        <pc:cxnChg chg="add del mod">
          <ac:chgData name="Andrej Bogdanov (CSD)" userId="54a3fc38-bcd8-4812-b887-b84a314b9e17" providerId="ADAL" clId="{6389E647-2042-9745-BD0B-83E3FBA4ACBA}" dt="2021-02-04T09:41:06.108" v="2677" actId="478"/>
          <ac:cxnSpMkLst>
            <pc:docMk/>
            <pc:sldMk cId="998310423" sldId="317"/>
            <ac:cxnSpMk id="8" creationId="{56B9CABF-FE6D-0A42-8B98-5AB280EC8BE7}"/>
          </ac:cxnSpMkLst>
        </pc:cxnChg>
        <pc:cxnChg chg="add mod">
          <ac:chgData name="Andrej Bogdanov (CSD)" userId="54a3fc38-bcd8-4812-b887-b84a314b9e17" providerId="ADAL" clId="{6389E647-2042-9745-BD0B-83E3FBA4ACBA}" dt="2021-02-04T09:42:01.330" v="2694" actId="1076"/>
          <ac:cxnSpMkLst>
            <pc:docMk/>
            <pc:sldMk cId="998310423" sldId="317"/>
            <ac:cxnSpMk id="9" creationId="{6EB52830-FCA4-C644-A677-4EB6F3404E56}"/>
          </ac:cxnSpMkLst>
        </pc:cxnChg>
        <pc:cxnChg chg="add mod">
          <ac:chgData name="Andrej Bogdanov (CSD)" userId="54a3fc38-bcd8-4812-b887-b84a314b9e17" providerId="ADAL" clId="{6389E647-2042-9745-BD0B-83E3FBA4ACBA}" dt="2021-02-04T09:42:07.086" v="2696" actId="1076"/>
          <ac:cxnSpMkLst>
            <pc:docMk/>
            <pc:sldMk cId="998310423" sldId="317"/>
            <ac:cxnSpMk id="11" creationId="{115CB92F-3EFD-E741-8D6A-F4A2F443B641}"/>
          </ac:cxnSpMkLst>
        </pc:cxnChg>
      </pc:sldChg>
      <pc:sldChg chg="addSp delSp modSp new mod ord modAnim">
        <pc:chgData name="Andrej Bogdanov (CSD)" userId="54a3fc38-bcd8-4812-b887-b84a314b9e17" providerId="ADAL" clId="{6389E647-2042-9745-BD0B-83E3FBA4ACBA}" dt="2021-02-04T13:26:59.506" v="3091"/>
        <pc:sldMkLst>
          <pc:docMk/>
          <pc:sldMk cId="3971322145" sldId="318"/>
        </pc:sldMkLst>
        <pc:spChg chg="add del mod">
          <ac:chgData name="Andrej Bogdanov (CSD)" userId="54a3fc38-bcd8-4812-b887-b84a314b9e17" providerId="ADAL" clId="{6389E647-2042-9745-BD0B-83E3FBA4ACBA}" dt="2021-02-04T13:22:50.407" v="3036" actId="478"/>
          <ac:spMkLst>
            <pc:docMk/>
            <pc:sldMk cId="3971322145" sldId="318"/>
            <ac:spMk id="6" creationId="{73253EF3-7110-7C46-AE27-862F6744E91E}"/>
          </ac:spMkLst>
        </pc:spChg>
        <pc:spChg chg="add mod">
          <ac:chgData name="Andrej Bogdanov (CSD)" userId="54a3fc38-bcd8-4812-b887-b84a314b9e17" providerId="ADAL" clId="{6389E647-2042-9745-BD0B-83E3FBA4ACBA}" dt="2021-02-04T13:23:44.566" v="3060" actId="1036"/>
          <ac:spMkLst>
            <pc:docMk/>
            <pc:sldMk cId="3971322145" sldId="318"/>
            <ac:spMk id="7" creationId="{6392FD58-939C-C540-ABA9-C9BEFCFF68B3}"/>
          </ac:spMkLst>
        </pc:spChg>
        <pc:spChg chg="add mod">
          <ac:chgData name="Andrej Bogdanov (CSD)" userId="54a3fc38-bcd8-4812-b887-b84a314b9e17" providerId="ADAL" clId="{6389E647-2042-9745-BD0B-83E3FBA4ACBA}" dt="2021-02-04T13:26:30.975" v="3086" actId="1076"/>
          <ac:spMkLst>
            <pc:docMk/>
            <pc:sldMk cId="3971322145" sldId="318"/>
            <ac:spMk id="9" creationId="{0377CA53-BC9D-424E-A69E-47EE4F03AC1D}"/>
          </ac:spMkLst>
        </pc:spChg>
        <pc:spChg chg="add mod">
          <ac:chgData name="Andrej Bogdanov (CSD)" userId="54a3fc38-bcd8-4812-b887-b84a314b9e17" providerId="ADAL" clId="{6389E647-2042-9745-BD0B-83E3FBA4ACBA}" dt="2021-02-04T13:26:16.840" v="3083" actId="1076"/>
          <ac:spMkLst>
            <pc:docMk/>
            <pc:sldMk cId="3971322145" sldId="318"/>
            <ac:spMk id="11" creationId="{D3E70FF8-DC4B-CA40-AB99-0B6D160C12E2}"/>
          </ac:spMkLst>
        </pc:spChg>
        <pc:spChg chg="add mod">
          <ac:chgData name="Andrej Bogdanov (CSD)" userId="54a3fc38-bcd8-4812-b887-b84a314b9e17" providerId="ADAL" clId="{6389E647-2042-9745-BD0B-83E3FBA4ACBA}" dt="2021-02-04T13:26:37.081" v="3088" actId="1076"/>
          <ac:spMkLst>
            <pc:docMk/>
            <pc:sldMk cId="3971322145" sldId="318"/>
            <ac:spMk id="13" creationId="{B4509732-C5E0-C847-BEF1-F41BBC06F982}"/>
          </ac:spMkLst>
        </pc:spChg>
        <pc:grpChg chg="add">
          <ac:chgData name="Andrej Bogdanov (CSD)" userId="54a3fc38-bcd8-4812-b887-b84a314b9e17" providerId="ADAL" clId="{6389E647-2042-9745-BD0B-83E3FBA4ACBA}" dt="2021-02-04T13:26:42.130" v="3089" actId="164"/>
          <ac:grpSpMkLst>
            <pc:docMk/>
            <pc:sldMk cId="3971322145" sldId="318"/>
            <ac:grpSpMk id="14" creationId="{439F3915-1943-004F-A432-BF61E4BE70EF}"/>
          </ac:grpSpMkLst>
        </pc:grpChg>
        <pc:grpChg chg="add">
          <ac:chgData name="Andrej Bogdanov (CSD)" userId="54a3fc38-bcd8-4812-b887-b84a314b9e17" providerId="ADAL" clId="{6389E647-2042-9745-BD0B-83E3FBA4ACBA}" dt="2021-02-04T13:26:55.321" v="3090" actId="164"/>
          <ac:grpSpMkLst>
            <pc:docMk/>
            <pc:sldMk cId="3971322145" sldId="318"/>
            <ac:grpSpMk id="15" creationId="{89A83E15-D116-0546-A937-CCF58A1C4CFD}"/>
          </ac:grpSpMkLst>
        </pc:grpChg>
        <pc:picChg chg="add mod">
          <ac:chgData name="Andrej Bogdanov (CSD)" userId="54a3fc38-bcd8-4812-b887-b84a314b9e17" providerId="ADAL" clId="{6389E647-2042-9745-BD0B-83E3FBA4ACBA}" dt="2021-02-04T13:26:19.656" v="3085" actId="1076"/>
          <ac:picMkLst>
            <pc:docMk/>
            <pc:sldMk cId="3971322145" sldId="318"/>
            <ac:picMk id="3" creationId="{10792FB7-237C-8749-93D8-4C64131ED152}"/>
          </ac:picMkLst>
        </pc:picChg>
        <pc:picChg chg="add del mod">
          <ac:chgData name="Andrej Bogdanov (CSD)" userId="54a3fc38-bcd8-4812-b887-b84a314b9e17" providerId="ADAL" clId="{6389E647-2042-9745-BD0B-83E3FBA4ACBA}" dt="2021-02-04T13:00:48.383" v="2784" actId="478"/>
          <ac:picMkLst>
            <pc:docMk/>
            <pc:sldMk cId="3971322145" sldId="318"/>
            <ac:picMk id="3" creationId="{8D4E5FD8-0027-8144-870C-965C0AAB3A53}"/>
          </ac:picMkLst>
        </pc:picChg>
        <pc:picChg chg="add del mod">
          <ac:chgData name="Andrej Bogdanov (CSD)" userId="54a3fc38-bcd8-4812-b887-b84a314b9e17" providerId="ADAL" clId="{6389E647-2042-9745-BD0B-83E3FBA4ACBA}" dt="2021-02-04T13:23:01.259" v="3043" actId="478"/>
          <ac:picMkLst>
            <pc:docMk/>
            <pc:sldMk cId="3971322145" sldId="318"/>
            <ac:picMk id="5" creationId="{2A334C52-C9F1-024B-9784-C83431DF749E}"/>
          </ac:picMkLst>
        </pc:picChg>
        <pc:picChg chg="add mod">
          <ac:chgData name="Andrej Bogdanov (CSD)" userId="54a3fc38-bcd8-4812-b887-b84a314b9e17" providerId="ADAL" clId="{6389E647-2042-9745-BD0B-83E3FBA4ACBA}" dt="2021-02-04T13:25:13.895" v="3078" actId="1076"/>
          <ac:picMkLst>
            <pc:docMk/>
            <pc:sldMk cId="3971322145" sldId="318"/>
            <ac:picMk id="10" creationId="{9FF00651-7655-9C41-8F36-A3F0F5E6E36B}"/>
          </ac:picMkLst>
        </pc:picChg>
        <pc:cxnChg chg="add mod">
          <ac:chgData name="Andrej Bogdanov (CSD)" userId="54a3fc38-bcd8-4812-b887-b84a314b9e17" providerId="ADAL" clId="{6389E647-2042-9745-BD0B-83E3FBA4ACBA}" dt="2021-02-04T13:23:52.316" v="3067" actId="1036"/>
          <ac:cxnSpMkLst>
            <pc:docMk/>
            <pc:sldMk cId="3971322145" sldId="318"/>
            <ac:cxnSpMk id="8" creationId="{D7BDC2CA-7B7E-2F49-BFFB-C793F28669FB}"/>
          </ac:cxnSpMkLst>
        </pc:cxnChg>
        <pc:cxnChg chg="add mod">
          <ac:chgData name="Andrej Bogdanov (CSD)" userId="54a3fc38-bcd8-4812-b887-b84a314b9e17" providerId="ADAL" clId="{6389E647-2042-9745-BD0B-83E3FBA4ACBA}" dt="2021-02-04T13:26:16.840" v="3083" actId="1076"/>
          <ac:cxnSpMkLst>
            <pc:docMk/>
            <pc:sldMk cId="3971322145" sldId="318"/>
            <ac:cxnSpMk id="12" creationId="{5790C52A-FA05-3645-825C-123094235D93}"/>
          </ac:cxnSpMkLst>
        </pc:cxnChg>
      </pc:sldChg>
      <pc:sldChg chg="new del">
        <pc:chgData name="Andrej Bogdanov (CSD)" userId="54a3fc38-bcd8-4812-b887-b84a314b9e17" providerId="ADAL" clId="{6389E647-2042-9745-BD0B-83E3FBA4ACBA}" dt="2021-02-04T13:03:31.988" v="2828" actId="2696"/>
        <pc:sldMkLst>
          <pc:docMk/>
          <pc:sldMk cId="1513211091" sldId="319"/>
        </pc:sldMkLst>
      </pc:sldChg>
      <pc:sldChg chg="addSp modSp new mod ord">
        <pc:chgData name="Andrej Bogdanov (CSD)" userId="54a3fc38-bcd8-4812-b887-b84a314b9e17" providerId="ADAL" clId="{6389E647-2042-9745-BD0B-83E3FBA4ACBA}" dt="2021-02-04T13:08:31.296" v="3035" actId="1035"/>
        <pc:sldMkLst>
          <pc:docMk/>
          <pc:sldMk cId="4181752716" sldId="319"/>
        </pc:sldMkLst>
        <pc:spChg chg="add mod">
          <ac:chgData name="Andrej Bogdanov (CSD)" userId="54a3fc38-bcd8-4812-b887-b84a314b9e17" providerId="ADAL" clId="{6389E647-2042-9745-BD0B-83E3FBA4ACBA}" dt="2021-02-04T13:05:14.790" v="2868"/>
          <ac:spMkLst>
            <pc:docMk/>
            <pc:sldMk cId="4181752716" sldId="319"/>
            <ac:spMk id="4" creationId="{28FF766E-565A-C34B-9632-8CB0DE339953}"/>
          </ac:spMkLst>
        </pc:spChg>
        <pc:spChg chg="add mod">
          <ac:chgData name="Andrej Bogdanov (CSD)" userId="54a3fc38-bcd8-4812-b887-b84a314b9e17" providerId="ADAL" clId="{6389E647-2042-9745-BD0B-83E3FBA4ACBA}" dt="2021-02-04T13:05:14.790" v="2868"/>
          <ac:spMkLst>
            <pc:docMk/>
            <pc:sldMk cId="4181752716" sldId="319"/>
            <ac:spMk id="5" creationId="{F748E8D6-DB1D-F84A-93A7-86CC14C25522}"/>
          </ac:spMkLst>
        </pc:spChg>
        <pc:spChg chg="add mod">
          <ac:chgData name="Andrej Bogdanov (CSD)" userId="54a3fc38-bcd8-4812-b887-b84a314b9e17" providerId="ADAL" clId="{6389E647-2042-9745-BD0B-83E3FBA4ACBA}" dt="2021-02-04T13:05:14.790" v="2868"/>
          <ac:spMkLst>
            <pc:docMk/>
            <pc:sldMk cId="4181752716" sldId="319"/>
            <ac:spMk id="7" creationId="{310CBADD-0E9C-B64C-960A-0383C57B7DF9}"/>
          </ac:spMkLst>
        </pc:spChg>
        <pc:spChg chg="add mod">
          <ac:chgData name="Andrej Bogdanov (CSD)" userId="54a3fc38-bcd8-4812-b887-b84a314b9e17" providerId="ADAL" clId="{6389E647-2042-9745-BD0B-83E3FBA4ACBA}" dt="2021-02-04T13:08:31.296" v="3035" actId="1035"/>
          <ac:spMkLst>
            <pc:docMk/>
            <pc:sldMk cId="4181752716" sldId="319"/>
            <ac:spMk id="10" creationId="{C93074E0-BEEC-4E40-AB44-8D7765BC9B98}"/>
          </ac:spMkLst>
        </pc:spChg>
        <pc:spChg chg="add mod">
          <ac:chgData name="Andrej Bogdanov (CSD)" userId="54a3fc38-bcd8-4812-b887-b84a314b9e17" providerId="ADAL" clId="{6389E647-2042-9745-BD0B-83E3FBA4ACBA}" dt="2021-02-04T13:08:31.296" v="3035" actId="1035"/>
          <ac:spMkLst>
            <pc:docMk/>
            <pc:sldMk cId="4181752716" sldId="319"/>
            <ac:spMk id="11" creationId="{FFAA000E-90B4-4346-BD7C-9E2CAF11B212}"/>
          </ac:spMkLst>
        </pc:spChg>
        <pc:picChg chg="add mod">
          <ac:chgData name="Andrej Bogdanov (CSD)" userId="54a3fc38-bcd8-4812-b887-b84a314b9e17" providerId="ADAL" clId="{6389E647-2042-9745-BD0B-83E3FBA4ACBA}" dt="2021-02-04T13:05:21.405" v="2881" actId="1036"/>
          <ac:picMkLst>
            <pc:docMk/>
            <pc:sldMk cId="4181752716" sldId="319"/>
            <ac:picMk id="3" creationId="{C7FC705A-FD13-5840-AB0E-428E58F55D90}"/>
          </ac:picMkLst>
        </pc:picChg>
        <pc:cxnChg chg="add mod">
          <ac:chgData name="Andrej Bogdanov (CSD)" userId="54a3fc38-bcd8-4812-b887-b84a314b9e17" providerId="ADAL" clId="{6389E647-2042-9745-BD0B-83E3FBA4ACBA}" dt="2021-02-04T13:05:14.790" v="2868"/>
          <ac:cxnSpMkLst>
            <pc:docMk/>
            <pc:sldMk cId="4181752716" sldId="319"/>
            <ac:cxnSpMk id="6" creationId="{1D193758-5671-834E-B422-6A347B81646D}"/>
          </ac:cxnSpMkLst>
        </pc:cxnChg>
        <pc:cxnChg chg="add mod">
          <ac:chgData name="Andrej Bogdanov (CSD)" userId="54a3fc38-bcd8-4812-b887-b84a314b9e17" providerId="ADAL" clId="{6389E647-2042-9745-BD0B-83E3FBA4ACBA}" dt="2021-02-04T13:08:31.296" v="3035" actId="1035"/>
          <ac:cxnSpMkLst>
            <pc:docMk/>
            <pc:sldMk cId="4181752716" sldId="319"/>
            <ac:cxnSpMk id="8" creationId="{0AAAADEC-1F36-CF43-B877-070FFB50656C}"/>
          </ac:cxnSpMkLst>
        </pc:cxnChg>
        <pc:cxnChg chg="add mod">
          <ac:chgData name="Andrej Bogdanov (CSD)" userId="54a3fc38-bcd8-4812-b887-b84a314b9e17" providerId="ADAL" clId="{6389E647-2042-9745-BD0B-83E3FBA4ACBA}" dt="2021-02-04T13:08:31.296" v="3035" actId="1035"/>
          <ac:cxnSpMkLst>
            <pc:docMk/>
            <pc:sldMk cId="4181752716" sldId="319"/>
            <ac:cxnSpMk id="9" creationId="{18BDFCA3-51A2-414F-90C0-C1CE7576C3D9}"/>
          </ac:cxnSpMkLst>
        </pc:cxnChg>
      </pc:sldChg>
      <pc:sldChg chg="modSp add del mod">
        <pc:chgData name="Andrej Bogdanov (CSD)" userId="54a3fc38-bcd8-4812-b887-b84a314b9e17" providerId="ADAL" clId="{6389E647-2042-9745-BD0B-83E3FBA4ACBA}" dt="2021-02-08T11:56:24.237" v="3155" actId="2696"/>
        <pc:sldMkLst>
          <pc:docMk/>
          <pc:sldMk cId="3440653892" sldId="320"/>
        </pc:sldMkLst>
        <pc:spChg chg="mod">
          <ac:chgData name="Andrej Bogdanov (CSD)" userId="54a3fc38-bcd8-4812-b887-b84a314b9e17" providerId="ADAL" clId="{6389E647-2042-9745-BD0B-83E3FBA4ACBA}" dt="2021-02-04T13:28:09.427" v="3114" actId="20577"/>
          <ac:spMkLst>
            <pc:docMk/>
            <pc:sldMk cId="3440653892" sldId="320"/>
            <ac:spMk id="2" creationId="{6E461681-4394-104E-8588-C36F1BD5CD3F}"/>
          </ac:spMkLst>
        </pc:spChg>
      </pc:sldChg>
      <pc:sldChg chg="delSp modSp add mod">
        <pc:chgData name="Andrej Bogdanov (CSD)" userId="54a3fc38-bcd8-4812-b887-b84a314b9e17" providerId="ADAL" clId="{6389E647-2042-9745-BD0B-83E3FBA4ACBA}" dt="2021-02-08T11:56:22.414" v="3154"/>
        <pc:sldMkLst>
          <pc:docMk/>
          <pc:sldMk cId="4186355493" sldId="323"/>
        </pc:sldMkLst>
        <pc:spChg chg="mod">
          <ac:chgData name="Andrej Bogdanov (CSD)" userId="54a3fc38-bcd8-4812-b887-b84a314b9e17" providerId="ADAL" clId="{6389E647-2042-9745-BD0B-83E3FBA4ACBA}" dt="2021-02-08T11:56:22.414" v="3154"/>
          <ac:spMkLst>
            <pc:docMk/>
            <pc:sldMk cId="4186355493" sldId="323"/>
            <ac:spMk id="2" creationId="{6E461681-4394-104E-8588-C36F1BD5CD3F}"/>
          </ac:spMkLst>
        </pc:spChg>
        <pc:inkChg chg="del">
          <ac:chgData name="Andrej Bogdanov (CSD)" userId="54a3fc38-bcd8-4812-b887-b84a314b9e17" providerId="ADAL" clId="{6389E647-2042-9745-BD0B-83E3FBA4ACBA}" dt="2021-02-08T11:56:05.806" v="3146" actId="478"/>
          <ac:inkMkLst>
            <pc:docMk/>
            <pc:sldMk cId="4186355493" sldId="323"/>
            <ac:inkMk id="3" creationId="{CC54287E-C799-CD42-82A5-7D559077AD81}"/>
          </ac:inkMkLst>
        </pc:inkChg>
        <pc:inkChg chg="del">
          <ac:chgData name="Andrej Bogdanov (CSD)" userId="54a3fc38-bcd8-4812-b887-b84a314b9e17" providerId="ADAL" clId="{6389E647-2042-9745-BD0B-83E3FBA4ACBA}" dt="2021-02-08T11:56:07.267" v="3147" actId="478"/>
          <ac:inkMkLst>
            <pc:docMk/>
            <pc:sldMk cId="4186355493" sldId="323"/>
            <ac:inkMk id="4" creationId="{3C1B81E5-8478-7346-A053-FC540C09EB0A}"/>
          </ac:inkMkLst>
        </pc:inkChg>
        <pc:inkChg chg="del">
          <ac:chgData name="Andrej Bogdanov (CSD)" userId="54a3fc38-bcd8-4812-b887-b84a314b9e17" providerId="ADAL" clId="{6389E647-2042-9745-BD0B-83E3FBA4ACBA}" dt="2021-02-08T11:56:09.948" v="3149" actId="478"/>
          <ac:inkMkLst>
            <pc:docMk/>
            <pc:sldMk cId="4186355493" sldId="323"/>
            <ac:inkMk id="5" creationId="{720350AD-F685-7E48-B582-0D4BB35DCC6F}"/>
          </ac:inkMkLst>
        </pc:inkChg>
        <pc:inkChg chg="del">
          <ac:chgData name="Andrej Bogdanov (CSD)" userId="54a3fc38-bcd8-4812-b887-b84a314b9e17" providerId="ADAL" clId="{6389E647-2042-9745-BD0B-83E3FBA4ACBA}" dt="2021-02-08T11:56:11.040" v="3150" actId="478"/>
          <ac:inkMkLst>
            <pc:docMk/>
            <pc:sldMk cId="4186355493" sldId="323"/>
            <ac:inkMk id="7" creationId="{6680B58A-040A-4D44-9483-9341FCA784F3}"/>
          </ac:inkMkLst>
        </pc:inkChg>
        <pc:inkChg chg="del">
          <ac:chgData name="Andrej Bogdanov (CSD)" userId="54a3fc38-bcd8-4812-b887-b84a314b9e17" providerId="ADAL" clId="{6389E647-2042-9745-BD0B-83E3FBA4ACBA}" dt="2021-02-08T11:56:11.968" v="3151" actId="478"/>
          <ac:inkMkLst>
            <pc:docMk/>
            <pc:sldMk cId="4186355493" sldId="323"/>
            <ac:inkMk id="8" creationId="{DB9FAEF5-ADC9-7A44-BD4A-1871151DD4A9}"/>
          </ac:inkMkLst>
        </pc:inkChg>
        <pc:inkChg chg="del">
          <ac:chgData name="Andrej Bogdanov (CSD)" userId="54a3fc38-bcd8-4812-b887-b84a314b9e17" providerId="ADAL" clId="{6389E647-2042-9745-BD0B-83E3FBA4ACBA}" dt="2021-02-08T11:56:14.329" v="3153" actId="478"/>
          <ac:inkMkLst>
            <pc:docMk/>
            <pc:sldMk cId="4186355493" sldId="323"/>
            <ac:inkMk id="9" creationId="{320DDC76-C7CC-DE49-9CA0-1F3A87C65C8B}"/>
          </ac:inkMkLst>
        </pc:inkChg>
        <pc:inkChg chg="del">
          <ac:chgData name="Andrej Bogdanov (CSD)" userId="54a3fc38-bcd8-4812-b887-b84a314b9e17" providerId="ADAL" clId="{6389E647-2042-9745-BD0B-83E3FBA4ACBA}" dt="2021-02-08T11:56:08.911" v="3148" actId="478"/>
          <ac:inkMkLst>
            <pc:docMk/>
            <pc:sldMk cId="4186355493" sldId="323"/>
            <ac:inkMk id="10" creationId="{29504BD9-D039-AF4C-BF22-EDCC650F7A3F}"/>
          </ac:inkMkLst>
        </pc:inkChg>
        <pc:inkChg chg="del">
          <ac:chgData name="Andrej Bogdanov (CSD)" userId="54a3fc38-bcd8-4812-b887-b84a314b9e17" providerId="ADAL" clId="{6389E647-2042-9745-BD0B-83E3FBA4ACBA}" dt="2021-02-08T11:56:13.359" v="3152" actId="478"/>
          <ac:inkMkLst>
            <pc:docMk/>
            <pc:sldMk cId="4186355493" sldId="323"/>
            <ac:inkMk id="13" creationId="{F1526A73-EC43-7E48-9258-E90A15C1B538}"/>
          </ac:inkMkLst>
        </pc:inkChg>
      </pc:sldChg>
    </pc:docChg>
  </pc:docChgLst>
  <pc:docChgLst>
    <pc:chgData name="Andrej Bogdanov (CSD)" userId="54a3fc38-bcd8-4812-b887-b84a314b9e17" providerId="ADAL" clId="{CB0367FB-76E8-6245-A44D-D0A532754CDE}"/>
    <pc:docChg chg="undo custSel addSld delSld modSld sldOrd">
      <pc:chgData name="Andrej Bogdanov (CSD)" userId="54a3fc38-bcd8-4812-b887-b84a314b9e17" providerId="ADAL" clId="{CB0367FB-76E8-6245-A44D-D0A532754CDE}" dt="2021-02-01T07:43:28.041" v="1683" actId="2696"/>
      <pc:docMkLst>
        <pc:docMk/>
      </pc:docMkLst>
      <pc:sldChg chg="modSp mod">
        <pc:chgData name="Andrej Bogdanov (CSD)" userId="54a3fc38-bcd8-4812-b887-b84a314b9e17" providerId="ADAL" clId="{CB0367FB-76E8-6245-A44D-D0A532754CDE}" dt="2021-01-29T04:26:34.154" v="16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CB0367FB-76E8-6245-A44D-D0A532754CDE}" dt="2021-01-29T04:26:34.154" v="16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414435539" sldId="257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3028429763" sldId="258"/>
        </pc:sldMkLst>
      </pc:sldChg>
      <pc:sldChg chg="delSp add mod">
        <pc:chgData name="Andrej Bogdanov (CSD)" userId="54a3fc38-bcd8-4812-b887-b84a314b9e17" providerId="ADAL" clId="{CB0367FB-76E8-6245-A44D-D0A532754CDE}" dt="2021-01-29T04:27:13.195" v="19" actId="478"/>
        <pc:sldMkLst>
          <pc:docMk/>
          <pc:sldMk cId="3575290213" sldId="258"/>
        </pc:sldMkLst>
        <pc:inkChg chg="del">
          <ac:chgData name="Andrej Bogdanov (CSD)" userId="54a3fc38-bcd8-4812-b887-b84a314b9e17" providerId="ADAL" clId="{CB0367FB-76E8-6245-A44D-D0A532754CDE}" dt="2021-01-29T04:27:13.195" v="19" actId="478"/>
          <ac:inkMkLst>
            <pc:docMk/>
            <pc:sldMk cId="3575290213" sldId="258"/>
            <ac:inkMk id="2" creationId="{91A8C046-4D91-5340-9038-B8FC33D6A187}"/>
          </ac:inkMkLst>
        </pc:ink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9031797" sldId="259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4153385911" sldId="260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146909800" sldId="261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3223953489" sldId="262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642582840" sldId="263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928209802" sldId="264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932346036" sldId="265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3122845433" sldId="266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398619159" sldId="267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294743168" sldId="268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922468892" sldId="269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444934352" sldId="270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28546336" sldId="271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4015896405" sldId="272"/>
        </pc:sldMkLst>
      </pc:sldChg>
      <pc:sldChg chg="delSp modSp add mod">
        <pc:chgData name="Andrej Bogdanov (CSD)" userId="54a3fc38-bcd8-4812-b887-b84a314b9e17" providerId="ADAL" clId="{CB0367FB-76E8-6245-A44D-D0A532754CDE}" dt="2021-02-01T07:42:36.737" v="1678"/>
        <pc:sldMkLst>
          <pc:docMk/>
          <pc:sldMk cId="590128982" sldId="287"/>
        </pc:sldMkLst>
        <pc:spChg chg="mod">
          <ac:chgData name="Andrej Bogdanov (CSD)" userId="54a3fc38-bcd8-4812-b887-b84a314b9e17" providerId="ADAL" clId="{CB0367FB-76E8-6245-A44D-D0A532754CDE}" dt="2021-01-29T06:31:02.234" v="1318" actId="1035"/>
          <ac:spMkLst>
            <pc:docMk/>
            <pc:sldMk cId="590128982" sldId="287"/>
            <ac:spMk id="2" creationId="{51BDD70E-8054-7C40-8180-0C6C75B72131}"/>
          </ac:spMkLst>
        </pc:spChg>
        <pc:spChg chg="mod">
          <ac:chgData name="Andrej Bogdanov (CSD)" userId="54a3fc38-bcd8-4812-b887-b84a314b9e17" providerId="ADAL" clId="{CB0367FB-76E8-6245-A44D-D0A532754CDE}" dt="2021-01-29T06:31:31.918" v="1330" actId="207"/>
          <ac:spMkLst>
            <pc:docMk/>
            <pc:sldMk cId="590128982" sldId="287"/>
            <ac:spMk id="6" creationId="{B7118985-10A7-8941-9C2F-5C134B8DF55C}"/>
          </ac:spMkLst>
        </pc:spChg>
        <pc:spChg chg="del">
          <ac:chgData name="Andrej Bogdanov (CSD)" userId="54a3fc38-bcd8-4812-b887-b84a314b9e17" providerId="ADAL" clId="{CB0367FB-76E8-6245-A44D-D0A532754CDE}" dt="2021-01-29T06:30:39.123" v="1265" actId="478"/>
          <ac:spMkLst>
            <pc:docMk/>
            <pc:sldMk cId="590128982" sldId="287"/>
            <ac:spMk id="7" creationId="{03B69B80-44CC-084E-AFF9-6D81FBC971BD}"/>
          </ac:spMkLst>
        </pc:spChg>
        <pc:spChg chg="mod">
          <ac:chgData name="Andrej Bogdanov (CSD)" userId="54a3fc38-bcd8-4812-b887-b84a314b9e17" providerId="ADAL" clId="{CB0367FB-76E8-6245-A44D-D0A532754CDE}" dt="2021-01-29T06:32:43.411" v="1341" actId="1076"/>
          <ac:spMkLst>
            <pc:docMk/>
            <pc:sldMk cId="590128982" sldId="287"/>
            <ac:spMk id="8" creationId="{1DB74459-91CC-F946-9251-E389A9038412}"/>
          </ac:spMkLst>
        </pc:spChg>
        <pc:inkChg chg="mod">
          <ac:chgData name="Andrej Bogdanov (CSD)" userId="54a3fc38-bcd8-4812-b887-b84a314b9e17" providerId="ADAL" clId="{CB0367FB-76E8-6245-A44D-D0A532754CDE}" dt="2021-02-01T07:42:36.737" v="1678"/>
          <ac:inkMkLst>
            <pc:docMk/>
            <pc:sldMk cId="590128982" sldId="287"/>
            <ac:inkMk id="3" creationId="{A8261027-F1A4-DA4D-9475-AD50B6958933}"/>
          </ac:inkMkLst>
        </pc:inkChg>
        <pc:inkChg chg="del">
          <ac:chgData name="Andrej Bogdanov (CSD)" userId="54a3fc38-bcd8-4812-b887-b84a314b9e17" providerId="ADAL" clId="{CB0367FB-76E8-6245-A44D-D0A532754CDE}" dt="2021-01-29T06:31:37.370" v="1332" actId="478"/>
          <ac:inkMkLst>
            <pc:docMk/>
            <pc:sldMk cId="590128982" sldId="287"/>
            <ac:inkMk id="3" creationId="{F3C310A8-27E4-4749-BED8-D88088D32887}"/>
          </ac:inkMkLst>
        </pc:inkChg>
        <pc:inkChg chg="del">
          <ac:chgData name="Andrej Bogdanov (CSD)" userId="54a3fc38-bcd8-4812-b887-b84a314b9e17" providerId="ADAL" clId="{CB0367FB-76E8-6245-A44D-D0A532754CDE}" dt="2021-01-29T06:30:48.778" v="1266" actId="478"/>
          <ac:inkMkLst>
            <pc:docMk/>
            <pc:sldMk cId="590128982" sldId="287"/>
            <ac:inkMk id="4" creationId="{0EAD9328-A116-2749-94C5-C1EF2A31584B}"/>
          </ac:inkMkLst>
        </pc:inkChg>
      </pc:sldChg>
      <pc:sldChg chg="addSp delSp modSp add mod">
        <pc:chgData name="Andrej Bogdanov (CSD)" userId="54a3fc38-bcd8-4812-b887-b84a314b9e17" providerId="ADAL" clId="{CB0367FB-76E8-6245-A44D-D0A532754CDE}" dt="2021-01-29T04:40:42.777" v="395" actId="114"/>
        <pc:sldMkLst>
          <pc:docMk/>
          <pc:sldMk cId="377043815" sldId="288"/>
        </pc:sldMkLst>
        <pc:spChg chg="mod">
          <ac:chgData name="Andrej Bogdanov (CSD)" userId="54a3fc38-bcd8-4812-b887-b84a314b9e17" providerId="ADAL" clId="{CB0367FB-76E8-6245-A44D-D0A532754CDE}" dt="2021-01-29T04:40:40.401" v="394" actId="114"/>
          <ac:spMkLst>
            <pc:docMk/>
            <pc:sldMk cId="377043815" sldId="288"/>
            <ac:spMk id="6" creationId="{AF5D25B8-1D03-AB4B-A8F6-E4A3BD4C3D10}"/>
          </ac:spMkLst>
        </pc:spChg>
        <pc:spChg chg="mod">
          <ac:chgData name="Andrej Bogdanov (CSD)" userId="54a3fc38-bcd8-4812-b887-b84a314b9e17" providerId="ADAL" clId="{CB0367FB-76E8-6245-A44D-D0A532754CDE}" dt="2021-01-29T04:40:42.777" v="395" actId="114"/>
          <ac:spMkLst>
            <pc:docMk/>
            <pc:sldMk cId="377043815" sldId="288"/>
            <ac:spMk id="7" creationId="{DCCDF984-BD55-C141-9212-3489B74D320F}"/>
          </ac:spMkLst>
        </pc:spChg>
        <pc:spChg chg="add del mod">
          <ac:chgData name="Andrej Bogdanov (CSD)" userId="54a3fc38-bcd8-4812-b887-b84a314b9e17" providerId="ADAL" clId="{CB0367FB-76E8-6245-A44D-D0A532754CDE}" dt="2021-01-29T04:35:22.636" v="209" actId="478"/>
          <ac:spMkLst>
            <pc:docMk/>
            <pc:sldMk cId="377043815" sldId="288"/>
            <ac:spMk id="10" creationId="{71B9727D-3BBD-1F4E-B37A-37CEB7F8EA16}"/>
          </ac:spMkLst>
        </pc:spChg>
        <pc:spChg chg="mod">
          <ac:chgData name="Andrej Bogdanov (CSD)" userId="54a3fc38-bcd8-4812-b887-b84a314b9e17" providerId="ADAL" clId="{CB0367FB-76E8-6245-A44D-D0A532754CDE}" dt="2021-01-29T04:36:07.016" v="253" actId="1035"/>
          <ac:spMkLst>
            <pc:docMk/>
            <pc:sldMk cId="377043815" sldId="288"/>
            <ac:spMk id="11" creationId="{88A32CAA-2BCB-FF4D-804C-DF31F01F9AD0}"/>
          </ac:spMkLst>
        </pc:spChg>
        <pc:spChg chg="add del mod">
          <ac:chgData name="Andrej Bogdanov (CSD)" userId="54a3fc38-bcd8-4812-b887-b84a314b9e17" providerId="ADAL" clId="{CB0367FB-76E8-6245-A44D-D0A532754CDE}" dt="2021-01-29T04:35:22.636" v="209" actId="478"/>
          <ac:spMkLst>
            <pc:docMk/>
            <pc:sldMk cId="377043815" sldId="288"/>
            <ac:spMk id="12" creationId="{A09D57BB-5BFC-7248-B3AE-BEA6A251A7C7}"/>
          </ac:spMkLst>
        </pc:spChg>
        <pc:spChg chg="add del mod">
          <ac:chgData name="Andrej Bogdanov (CSD)" userId="54a3fc38-bcd8-4812-b887-b84a314b9e17" providerId="ADAL" clId="{CB0367FB-76E8-6245-A44D-D0A532754CDE}" dt="2021-01-29T04:34:51.501" v="202" actId="478"/>
          <ac:spMkLst>
            <pc:docMk/>
            <pc:sldMk cId="377043815" sldId="288"/>
            <ac:spMk id="13" creationId="{891D647C-86C7-0441-8E4D-812DD7230BC0}"/>
          </ac:spMkLst>
        </pc:spChg>
        <pc:spChg chg="add del mod">
          <ac:chgData name="Andrej Bogdanov (CSD)" userId="54a3fc38-bcd8-4812-b887-b84a314b9e17" providerId="ADAL" clId="{CB0367FB-76E8-6245-A44D-D0A532754CDE}" dt="2021-01-29T04:34:51.501" v="202" actId="478"/>
          <ac:spMkLst>
            <pc:docMk/>
            <pc:sldMk cId="377043815" sldId="288"/>
            <ac:spMk id="14" creationId="{23B4595F-96B0-E24F-A6B4-8E717470C153}"/>
          </ac:spMkLst>
        </pc:spChg>
        <pc:inkChg chg="del">
          <ac:chgData name="Andrej Bogdanov (CSD)" userId="54a3fc38-bcd8-4812-b887-b84a314b9e17" providerId="ADAL" clId="{CB0367FB-76E8-6245-A44D-D0A532754CDE}" dt="2021-01-29T04:27:16.386" v="20" actId="478"/>
          <ac:inkMkLst>
            <pc:docMk/>
            <pc:sldMk cId="377043815" sldId="288"/>
            <ac:inkMk id="4" creationId="{E1E61946-BF1F-5546-81A3-FA199F060C64}"/>
          </ac:inkMkLst>
        </pc:inkChg>
      </pc:sldChg>
      <pc:sldChg chg="addSp delSp modSp new mod modClrScheme chgLayout">
        <pc:chgData name="Andrej Bogdanov (CSD)" userId="54a3fc38-bcd8-4812-b887-b84a314b9e17" providerId="ADAL" clId="{CB0367FB-76E8-6245-A44D-D0A532754CDE}" dt="2021-01-29T04:40:51.795" v="400" actId="1036"/>
        <pc:sldMkLst>
          <pc:docMk/>
          <pc:sldMk cId="744781874" sldId="289"/>
        </pc:sldMkLst>
        <pc:spChg chg="del">
          <ac:chgData name="Andrej Bogdanov (CSD)" userId="54a3fc38-bcd8-4812-b887-b84a314b9e17" providerId="ADAL" clId="{CB0367FB-76E8-6245-A44D-D0A532754CDE}" dt="2021-01-29T04:39:07.470" v="255" actId="700"/>
          <ac:spMkLst>
            <pc:docMk/>
            <pc:sldMk cId="744781874" sldId="289"/>
            <ac:spMk id="2" creationId="{75B16B0C-72D0-404B-8760-A137291B58EE}"/>
          </ac:spMkLst>
        </pc:spChg>
        <pc:spChg chg="add mod">
          <ac:chgData name="Andrej Bogdanov (CSD)" userId="54a3fc38-bcd8-4812-b887-b84a314b9e17" providerId="ADAL" clId="{CB0367FB-76E8-6245-A44D-D0A532754CDE}" dt="2021-01-29T04:40:51.795" v="400" actId="1036"/>
          <ac:spMkLst>
            <pc:docMk/>
            <pc:sldMk cId="744781874" sldId="289"/>
            <ac:spMk id="3" creationId="{71ED709A-FA11-6A42-A9E7-54534428BC77}"/>
          </ac:spMkLst>
        </pc:spChg>
      </pc:sldChg>
      <pc:sldChg chg="addSp modSp new mod modClrScheme modAnim chgLayout">
        <pc:chgData name="Andrej Bogdanov (CSD)" userId="54a3fc38-bcd8-4812-b887-b84a314b9e17" providerId="ADAL" clId="{CB0367FB-76E8-6245-A44D-D0A532754CDE}" dt="2021-01-29T06:10:52.632" v="700" actId="20577"/>
        <pc:sldMkLst>
          <pc:docMk/>
          <pc:sldMk cId="3093432108" sldId="290"/>
        </pc:sldMkLst>
        <pc:spChg chg="add mod">
          <ac:chgData name="Andrej Bogdanov (CSD)" userId="54a3fc38-bcd8-4812-b887-b84a314b9e17" providerId="ADAL" clId="{CB0367FB-76E8-6245-A44D-D0A532754CDE}" dt="2021-01-29T06:10:52.632" v="700" actId="20577"/>
          <ac:spMkLst>
            <pc:docMk/>
            <pc:sldMk cId="3093432108" sldId="290"/>
            <ac:spMk id="2" creationId="{BE751CA0-D2ED-DC49-89FF-FD0F2BADFBB0}"/>
          </ac:spMkLst>
        </pc:spChg>
        <pc:spChg chg="add mod">
          <ac:chgData name="Andrej Bogdanov (CSD)" userId="54a3fc38-bcd8-4812-b887-b84a314b9e17" providerId="ADAL" clId="{CB0367FB-76E8-6245-A44D-D0A532754CDE}" dt="2021-01-29T06:04:03.369" v="511" actId="207"/>
          <ac:spMkLst>
            <pc:docMk/>
            <pc:sldMk cId="3093432108" sldId="290"/>
            <ac:spMk id="3" creationId="{551BC6AA-9BA7-274C-BC2C-AA75712D18B6}"/>
          </ac:spMkLst>
        </pc:spChg>
        <pc:spChg chg="add mod">
          <ac:chgData name="Andrej Bogdanov (CSD)" userId="54a3fc38-bcd8-4812-b887-b84a314b9e17" providerId="ADAL" clId="{CB0367FB-76E8-6245-A44D-D0A532754CDE}" dt="2021-01-29T06:07:33.946" v="568" actId="20577"/>
          <ac:spMkLst>
            <pc:docMk/>
            <pc:sldMk cId="3093432108" sldId="290"/>
            <ac:spMk id="4" creationId="{92C5E0E2-7818-4E45-A138-B915781E22FB}"/>
          </ac:spMkLst>
        </pc:spChg>
      </pc:sldChg>
      <pc:sldChg chg="addSp delSp modSp new mod modClrScheme modAnim chgLayout">
        <pc:chgData name="Andrej Bogdanov (CSD)" userId="54a3fc38-bcd8-4812-b887-b84a314b9e17" providerId="ADAL" clId="{CB0367FB-76E8-6245-A44D-D0A532754CDE}" dt="2021-02-01T07:41:50.135" v="1671"/>
        <pc:sldMkLst>
          <pc:docMk/>
          <pc:sldMk cId="46535786" sldId="291"/>
        </pc:sldMkLst>
        <pc:spChg chg="add mod">
          <ac:chgData name="Andrej Bogdanov (CSD)" userId="54a3fc38-bcd8-4812-b887-b84a314b9e17" providerId="ADAL" clId="{CB0367FB-76E8-6245-A44D-D0A532754CDE}" dt="2021-01-29T06:11:34.608" v="763" actId="1037"/>
          <ac:spMkLst>
            <pc:docMk/>
            <pc:sldMk cId="46535786" sldId="291"/>
            <ac:spMk id="6" creationId="{A4215438-5E71-9C45-AA40-7EAC938762D1}"/>
          </ac:spMkLst>
        </pc:spChg>
        <pc:spChg chg="add del mod">
          <ac:chgData name="Andrej Bogdanov (CSD)" userId="54a3fc38-bcd8-4812-b887-b84a314b9e17" providerId="ADAL" clId="{CB0367FB-76E8-6245-A44D-D0A532754CDE}" dt="2021-01-29T06:10:56.568" v="701" actId="478"/>
          <ac:spMkLst>
            <pc:docMk/>
            <pc:sldMk cId="46535786" sldId="291"/>
            <ac:spMk id="7" creationId="{AC4ABCEE-464C-ED48-85E9-3F06C90047AF}"/>
          </ac:spMkLst>
        </pc:spChg>
        <pc:spChg chg="add mod">
          <ac:chgData name="Andrej Bogdanov (CSD)" userId="54a3fc38-bcd8-4812-b887-b84a314b9e17" providerId="ADAL" clId="{CB0367FB-76E8-6245-A44D-D0A532754CDE}" dt="2021-02-01T07:41:34.904" v="1670" actId="2711"/>
          <ac:spMkLst>
            <pc:docMk/>
            <pc:sldMk cId="46535786" sldId="291"/>
            <ac:spMk id="8" creationId="{90B8163D-AEF3-5847-8377-F54782B2E1C6}"/>
          </ac:spMkLst>
        </pc:spChg>
        <pc:spChg chg="add mod">
          <ac:chgData name="Andrej Bogdanov (CSD)" userId="54a3fc38-bcd8-4812-b887-b84a314b9e17" providerId="ADAL" clId="{CB0367FB-76E8-6245-A44D-D0A532754CDE}" dt="2021-01-29T06:15:58.083" v="859" actId="1038"/>
          <ac:spMkLst>
            <pc:docMk/>
            <pc:sldMk cId="46535786" sldId="291"/>
            <ac:spMk id="12" creationId="{D2A20166-9C42-6943-94D9-ED25A1A78073}"/>
          </ac:spMkLst>
        </pc:spChg>
        <pc:spChg chg="add mod">
          <ac:chgData name="Andrej Bogdanov (CSD)" userId="54a3fc38-bcd8-4812-b887-b84a314b9e17" providerId="ADAL" clId="{CB0367FB-76E8-6245-A44D-D0A532754CDE}" dt="2021-01-29T06:15:58.083" v="859" actId="1038"/>
          <ac:spMkLst>
            <pc:docMk/>
            <pc:sldMk cId="46535786" sldId="291"/>
            <ac:spMk id="13" creationId="{000848E7-3A50-B141-A1BB-057AEB3B4543}"/>
          </ac:spMkLst>
        </pc:spChg>
        <pc:spChg chg="add mod">
          <ac:chgData name="Andrej Bogdanov (CSD)" userId="54a3fc38-bcd8-4812-b887-b84a314b9e17" providerId="ADAL" clId="{CB0367FB-76E8-6245-A44D-D0A532754CDE}" dt="2021-01-29T06:15:58.083" v="859" actId="1038"/>
          <ac:spMkLst>
            <pc:docMk/>
            <pc:sldMk cId="46535786" sldId="291"/>
            <ac:spMk id="14" creationId="{D5137210-CEA2-104B-BCFD-5E0A7596991B}"/>
          </ac:spMkLst>
        </pc:spChg>
        <pc:spChg chg="add mod">
          <ac:chgData name="Andrej Bogdanov (CSD)" userId="54a3fc38-bcd8-4812-b887-b84a314b9e17" providerId="ADAL" clId="{CB0367FB-76E8-6245-A44D-D0A532754CDE}" dt="2021-01-29T06:15:58.083" v="859" actId="1038"/>
          <ac:spMkLst>
            <pc:docMk/>
            <pc:sldMk cId="46535786" sldId="291"/>
            <ac:spMk id="15" creationId="{BEB73D19-E1BB-1942-8BA8-D7B75311A0D5}"/>
          </ac:spMkLst>
        </pc:spChg>
        <pc:spChg chg="add mod">
          <ac:chgData name="Andrej Bogdanov (CSD)" userId="54a3fc38-bcd8-4812-b887-b84a314b9e17" providerId="ADAL" clId="{CB0367FB-76E8-6245-A44D-D0A532754CDE}" dt="2021-01-29T06:20:58.648" v="1060" actId="207"/>
          <ac:spMkLst>
            <pc:docMk/>
            <pc:sldMk cId="46535786" sldId="291"/>
            <ac:spMk id="18" creationId="{AA906694-4965-804F-AED2-8521BC79CB65}"/>
          </ac:spMkLst>
        </pc:spChg>
        <pc:spChg chg="add mod">
          <ac:chgData name="Andrej Bogdanov (CSD)" userId="54a3fc38-bcd8-4812-b887-b84a314b9e17" providerId="ADAL" clId="{CB0367FB-76E8-6245-A44D-D0A532754CDE}" dt="2021-01-29T06:20:50.872" v="1035" actId="207"/>
          <ac:spMkLst>
            <pc:docMk/>
            <pc:sldMk cId="46535786" sldId="291"/>
            <ac:spMk id="19" creationId="{C4FB7160-2AAB-0C47-B182-5845D2CAE9C5}"/>
          </ac:spMkLst>
        </pc:spChg>
        <pc:picChg chg="add del mod">
          <ac:chgData name="Andrej Bogdanov (CSD)" userId="54a3fc38-bcd8-4812-b887-b84a314b9e17" providerId="ADAL" clId="{CB0367FB-76E8-6245-A44D-D0A532754CDE}" dt="2021-01-29T06:11:25.200" v="735" actId="1037"/>
          <ac:picMkLst>
            <pc:docMk/>
            <pc:sldMk cId="46535786" sldId="291"/>
            <ac:picMk id="3" creationId="{3D005A30-F96B-2641-B1A8-F36FCB1DBD32}"/>
          </ac:picMkLst>
        </pc:picChg>
        <pc:picChg chg="add del mod">
          <ac:chgData name="Andrej Bogdanov (CSD)" userId="54a3fc38-bcd8-4812-b887-b84a314b9e17" providerId="ADAL" clId="{CB0367FB-76E8-6245-A44D-D0A532754CDE}" dt="2021-01-29T06:11:25.200" v="735" actId="1037"/>
          <ac:picMkLst>
            <pc:docMk/>
            <pc:sldMk cId="46535786" sldId="291"/>
            <ac:picMk id="5" creationId="{BDDDE2CB-964F-4141-9E4B-136BE3F3E485}"/>
          </ac:picMkLst>
        </pc:picChg>
        <pc:inkChg chg="mod">
          <ac:chgData name="Andrej Bogdanov (CSD)" userId="54a3fc38-bcd8-4812-b887-b84a314b9e17" providerId="ADAL" clId="{CB0367FB-76E8-6245-A44D-D0A532754CDE}" dt="2021-02-01T07:41:50.135" v="1671"/>
          <ac:inkMkLst>
            <pc:docMk/>
            <pc:sldMk cId="46535786" sldId="291"/>
            <ac:inkMk id="2" creationId="{FD9EEF3E-3C4B-F248-9300-E1AB2BF2CEDA}"/>
          </ac:inkMkLst>
        </pc:inkChg>
        <pc:cxnChg chg="add mod">
          <ac:chgData name="Andrej Bogdanov (CSD)" userId="54a3fc38-bcd8-4812-b887-b84a314b9e17" providerId="ADAL" clId="{CB0367FB-76E8-6245-A44D-D0A532754CDE}" dt="2021-01-29T06:19:18.206" v="928" actId="166"/>
          <ac:cxnSpMkLst>
            <pc:docMk/>
            <pc:sldMk cId="46535786" sldId="291"/>
            <ac:cxnSpMk id="10" creationId="{7A174EBF-BCC6-FA4C-AA92-B2877146D718}"/>
          </ac:cxnSpMkLst>
        </pc:cxnChg>
        <pc:cxnChg chg="add mod">
          <ac:chgData name="Andrej Bogdanov (CSD)" userId="54a3fc38-bcd8-4812-b887-b84a314b9e17" providerId="ADAL" clId="{CB0367FB-76E8-6245-A44D-D0A532754CDE}" dt="2021-01-29T06:19:23.787" v="929" actId="166"/>
          <ac:cxnSpMkLst>
            <pc:docMk/>
            <pc:sldMk cId="46535786" sldId="291"/>
            <ac:cxnSpMk id="11" creationId="{4C9AFBC1-91A7-C74F-9D4C-1D731B7A5985}"/>
          </ac:cxnSpMkLst>
        </pc:cxnChg>
        <pc:cxnChg chg="add del mod">
          <ac:chgData name="Andrej Bogdanov (CSD)" userId="54a3fc38-bcd8-4812-b887-b84a314b9e17" providerId="ADAL" clId="{CB0367FB-76E8-6245-A44D-D0A532754CDE}" dt="2021-01-29T06:16:28.280" v="869" actId="478"/>
          <ac:cxnSpMkLst>
            <pc:docMk/>
            <pc:sldMk cId="46535786" sldId="291"/>
            <ac:cxnSpMk id="16" creationId="{18A6BC74-A4DA-D347-80C0-A4425177D6F6}"/>
          </ac:cxnSpMkLst>
        </pc:cxnChg>
        <pc:cxnChg chg="add del mod">
          <ac:chgData name="Andrej Bogdanov (CSD)" userId="54a3fc38-bcd8-4812-b887-b84a314b9e17" providerId="ADAL" clId="{CB0367FB-76E8-6245-A44D-D0A532754CDE}" dt="2021-01-29T06:16:29.560" v="870" actId="478"/>
          <ac:cxnSpMkLst>
            <pc:docMk/>
            <pc:sldMk cId="46535786" sldId="291"/>
            <ac:cxnSpMk id="17" creationId="{BB84E4F2-8FF6-504E-BD1C-DAD59B537F2A}"/>
          </ac:cxnSpMkLst>
        </pc:cxnChg>
      </pc:sldChg>
      <pc:sldChg chg="new del">
        <pc:chgData name="Andrej Bogdanov (CSD)" userId="54a3fc38-bcd8-4812-b887-b84a314b9e17" providerId="ADAL" clId="{CB0367FB-76E8-6245-A44D-D0A532754CDE}" dt="2021-01-29T06:42:31.752" v="1364" actId="2696"/>
        <pc:sldMkLst>
          <pc:docMk/>
          <pc:sldMk cId="236262304" sldId="292"/>
        </pc:sldMkLst>
      </pc:sldChg>
      <pc:sldChg chg="delSp modSp add mod">
        <pc:chgData name="Andrej Bogdanov (CSD)" userId="54a3fc38-bcd8-4812-b887-b84a314b9e17" providerId="ADAL" clId="{CB0367FB-76E8-6245-A44D-D0A532754CDE}" dt="2021-02-01T07:42:15.641" v="1675"/>
        <pc:sldMkLst>
          <pc:docMk/>
          <pc:sldMk cId="3179497053" sldId="293"/>
        </pc:sldMkLst>
        <pc:spChg chg="mod">
          <ac:chgData name="Andrej Bogdanov (CSD)" userId="54a3fc38-bcd8-4812-b887-b84a314b9e17" providerId="ADAL" clId="{CB0367FB-76E8-6245-A44D-D0A532754CDE}" dt="2021-01-29T06:23:18.373" v="1140" actId="20577"/>
          <ac:spMkLst>
            <pc:docMk/>
            <pc:sldMk cId="3179497053" sldId="293"/>
            <ac:spMk id="2" creationId="{530F46BE-A3CB-EC44-86AF-6AB0583331B6}"/>
          </ac:spMkLst>
        </pc:spChg>
        <pc:spChg chg="mod">
          <ac:chgData name="Andrej Bogdanov (CSD)" userId="54a3fc38-bcd8-4812-b887-b84a314b9e17" providerId="ADAL" clId="{CB0367FB-76E8-6245-A44D-D0A532754CDE}" dt="2021-02-01T03:09:39.955" v="1657" actId="20577"/>
          <ac:spMkLst>
            <pc:docMk/>
            <pc:sldMk cId="3179497053" sldId="293"/>
            <ac:spMk id="5" creationId="{DDC59685-F75C-4D42-80C9-B388D5E71A32}"/>
          </ac:spMkLst>
        </pc:spChg>
        <pc:spChg chg="del">
          <ac:chgData name="Andrej Bogdanov (CSD)" userId="54a3fc38-bcd8-4812-b887-b84a314b9e17" providerId="ADAL" clId="{CB0367FB-76E8-6245-A44D-D0A532754CDE}" dt="2021-01-29T06:24:17.596" v="1233" actId="478"/>
          <ac:spMkLst>
            <pc:docMk/>
            <pc:sldMk cId="3179497053" sldId="293"/>
            <ac:spMk id="6" creationId="{AF5D25B8-1D03-AB4B-A8F6-E4A3BD4C3D10}"/>
          </ac:spMkLst>
        </pc:spChg>
        <pc:spChg chg="del">
          <ac:chgData name="Andrej Bogdanov (CSD)" userId="54a3fc38-bcd8-4812-b887-b84a314b9e17" providerId="ADAL" clId="{CB0367FB-76E8-6245-A44D-D0A532754CDE}" dt="2021-01-29T06:24:20.444" v="1234" actId="478"/>
          <ac:spMkLst>
            <pc:docMk/>
            <pc:sldMk cId="3179497053" sldId="293"/>
            <ac:spMk id="7" creationId="{DCCDF984-BD55-C141-9212-3489B74D320F}"/>
          </ac:spMkLst>
        </pc:spChg>
        <pc:spChg chg="del">
          <ac:chgData name="Andrej Bogdanov (CSD)" userId="54a3fc38-bcd8-4812-b887-b84a314b9e17" providerId="ADAL" clId="{CB0367FB-76E8-6245-A44D-D0A532754CDE}" dt="2021-01-29T06:24:17.596" v="1233" actId="478"/>
          <ac:spMkLst>
            <pc:docMk/>
            <pc:sldMk cId="3179497053" sldId="293"/>
            <ac:spMk id="8" creationId="{1CC7F2A2-0B41-9341-9542-729EEB3C4136}"/>
          </ac:spMkLst>
        </pc:spChg>
        <pc:spChg chg="del">
          <ac:chgData name="Andrej Bogdanov (CSD)" userId="54a3fc38-bcd8-4812-b887-b84a314b9e17" providerId="ADAL" clId="{CB0367FB-76E8-6245-A44D-D0A532754CDE}" dt="2021-01-29T06:24:23.276" v="1235" actId="478"/>
          <ac:spMkLst>
            <pc:docMk/>
            <pc:sldMk cId="3179497053" sldId="293"/>
            <ac:spMk id="11" creationId="{88A32CAA-2BCB-FF4D-804C-DF31F01F9AD0}"/>
          </ac:spMkLst>
        </pc:spChg>
        <pc:inkChg chg="del">
          <ac:chgData name="Andrej Bogdanov (CSD)" userId="54a3fc38-bcd8-4812-b887-b84a314b9e17" providerId="ADAL" clId="{CB0367FB-76E8-6245-A44D-D0A532754CDE}" dt="2021-01-29T06:32:35.985" v="1339" actId="478"/>
          <ac:inkMkLst>
            <pc:docMk/>
            <pc:sldMk cId="3179497053" sldId="293"/>
            <ac:inkMk id="3" creationId="{475F0F15-EA56-8740-9127-1F1E9ECE4274}"/>
          </ac:inkMkLst>
        </pc:inkChg>
        <pc:inkChg chg="del mod">
          <ac:chgData name="Andrej Bogdanov (CSD)" userId="54a3fc38-bcd8-4812-b887-b84a314b9e17" providerId="ADAL" clId="{CB0367FB-76E8-6245-A44D-D0A532754CDE}" dt="2021-02-01T07:42:15.641" v="1675"/>
          <ac:inkMkLst>
            <pc:docMk/>
            <pc:sldMk cId="3179497053" sldId="293"/>
            <ac:inkMk id="3" creationId="{656ABB0A-46B0-8E4F-A621-9DD5E0E52444}"/>
          </ac:inkMkLst>
        </pc:inkChg>
      </pc:sldChg>
      <pc:sldChg chg="modSp add mod ord">
        <pc:chgData name="Andrej Bogdanov (CSD)" userId="54a3fc38-bcd8-4812-b887-b84a314b9e17" providerId="ADAL" clId="{CB0367FB-76E8-6245-A44D-D0A532754CDE}" dt="2021-02-01T07:42:43.136" v="1679"/>
        <pc:sldMkLst>
          <pc:docMk/>
          <pc:sldMk cId="1432916960" sldId="294"/>
        </pc:sldMkLst>
        <pc:spChg chg="mod">
          <ac:chgData name="Andrej Bogdanov (CSD)" userId="54a3fc38-bcd8-4812-b887-b84a314b9e17" providerId="ADAL" clId="{CB0367FB-76E8-6245-A44D-D0A532754CDE}" dt="2021-01-29T06:35:33.406" v="1363"/>
          <ac:spMkLst>
            <pc:docMk/>
            <pc:sldMk cId="1432916960" sldId="294"/>
            <ac:spMk id="3" creationId="{71ED709A-FA11-6A42-A9E7-54534428BC77}"/>
          </ac:spMkLst>
        </pc:spChg>
        <pc:inkChg chg="mod">
          <ac:chgData name="Andrej Bogdanov (CSD)" userId="54a3fc38-bcd8-4812-b887-b84a314b9e17" providerId="ADAL" clId="{CB0367FB-76E8-6245-A44D-D0A532754CDE}" dt="2021-02-01T07:42:43.136" v="1679"/>
          <ac:inkMkLst>
            <pc:docMk/>
            <pc:sldMk cId="1432916960" sldId="294"/>
            <ac:inkMk id="2" creationId="{65070A1E-9505-1C43-B8BE-A65896EFD9CA}"/>
          </ac:inkMkLst>
        </pc:inkChg>
      </pc:sldChg>
      <pc:sldChg chg="delSp modSp add mod">
        <pc:chgData name="Andrej Bogdanov (CSD)" userId="54a3fc38-bcd8-4812-b887-b84a314b9e17" providerId="ADAL" clId="{CB0367FB-76E8-6245-A44D-D0A532754CDE}" dt="2021-02-01T03:01:57.536" v="1656"/>
        <pc:sldMkLst>
          <pc:docMk/>
          <pc:sldMk cId="2574758262" sldId="295"/>
        </pc:sldMkLst>
        <pc:spChg chg="mod">
          <ac:chgData name="Andrej Bogdanov (CSD)" userId="54a3fc38-bcd8-4812-b887-b84a314b9e17" providerId="ADAL" clId="{CB0367FB-76E8-6245-A44D-D0A532754CDE}" dt="2021-02-01T03:01:57.536" v="1656"/>
          <ac:spMkLst>
            <pc:docMk/>
            <pc:sldMk cId="2574758262" sldId="295"/>
            <ac:spMk id="2" creationId="{A001B82E-B318-A944-A2C4-229BF3A8484E}"/>
          </ac:spMkLst>
        </pc:spChg>
        <pc:inkChg chg="del">
          <ac:chgData name="Andrej Bogdanov (CSD)" userId="54a3fc38-bcd8-4812-b887-b84a314b9e17" providerId="ADAL" clId="{CB0367FB-76E8-6245-A44D-D0A532754CDE}" dt="2021-01-29T06:42:53.852" v="1368" actId="478"/>
          <ac:inkMkLst>
            <pc:docMk/>
            <pc:sldMk cId="2574758262" sldId="295"/>
            <ac:inkMk id="4" creationId="{7290733B-D506-5C4D-A69F-770572C5E4D6}"/>
          </ac:inkMkLst>
        </pc:inkChg>
        <pc:inkChg chg="del">
          <ac:chgData name="Andrej Bogdanov (CSD)" userId="54a3fc38-bcd8-4812-b887-b84a314b9e17" providerId="ADAL" clId="{CB0367FB-76E8-6245-A44D-D0A532754CDE}" dt="2021-01-29T06:42:52.205" v="1367" actId="478"/>
          <ac:inkMkLst>
            <pc:docMk/>
            <pc:sldMk cId="2574758262" sldId="295"/>
            <ac:inkMk id="5" creationId="{13F66C97-F1B1-E147-AFF0-28C5F41CB8AB}"/>
          </ac:inkMkLst>
        </pc:inkChg>
        <pc:inkChg chg="del">
          <ac:chgData name="Andrej Bogdanov (CSD)" userId="54a3fc38-bcd8-4812-b887-b84a314b9e17" providerId="ADAL" clId="{CB0367FB-76E8-6245-A44D-D0A532754CDE}" dt="2021-01-29T06:42:55.540" v="1369" actId="478"/>
          <ac:inkMkLst>
            <pc:docMk/>
            <pc:sldMk cId="2574758262" sldId="295"/>
            <ac:inkMk id="6" creationId="{B82978E4-7B83-D143-A932-7A9CD10C38CA}"/>
          </ac:inkMkLst>
        </pc:inkChg>
      </pc:sldChg>
      <pc:sldChg chg="delSp modSp add del mod">
        <pc:chgData name="Andrej Bogdanov (CSD)" userId="54a3fc38-bcd8-4812-b887-b84a314b9e17" providerId="ADAL" clId="{CB0367FB-76E8-6245-A44D-D0A532754CDE}" dt="2021-02-01T07:43:25.570" v="1681" actId="2696"/>
        <pc:sldMkLst>
          <pc:docMk/>
          <pc:sldMk cId="2569822296" sldId="296"/>
        </pc:sldMkLst>
        <pc:spChg chg="mod">
          <ac:chgData name="Andrej Bogdanov (CSD)" userId="54a3fc38-bcd8-4812-b887-b84a314b9e17" providerId="ADAL" clId="{CB0367FB-76E8-6245-A44D-D0A532754CDE}" dt="2021-01-29T06:47:56.108" v="1458" actId="1035"/>
          <ac:spMkLst>
            <pc:docMk/>
            <pc:sldMk cId="2569822296" sldId="296"/>
            <ac:spMk id="13" creationId="{DE9CD27B-F86E-ED43-B948-F34FB7C581AB}"/>
          </ac:spMkLst>
        </pc:spChg>
        <pc:spChg chg="mod">
          <ac:chgData name="Andrej Bogdanov (CSD)" userId="54a3fc38-bcd8-4812-b887-b84a314b9e17" providerId="ADAL" clId="{CB0367FB-76E8-6245-A44D-D0A532754CDE}" dt="2021-01-29T06:47:56.108" v="1458" actId="1035"/>
          <ac:spMkLst>
            <pc:docMk/>
            <pc:sldMk cId="2569822296" sldId="296"/>
            <ac:spMk id="15" creationId="{9443AE40-45B2-3749-9A19-0745ED4D8268}"/>
          </ac:spMkLst>
        </pc:spChg>
        <pc:spChg chg="mod">
          <ac:chgData name="Andrej Bogdanov (CSD)" userId="54a3fc38-bcd8-4812-b887-b84a314b9e17" providerId="ADAL" clId="{CB0367FB-76E8-6245-A44D-D0A532754CDE}" dt="2021-01-29T06:47:47.788" v="1441" actId="1035"/>
          <ac:spMkLst>
            <pc:docMk/>
            <pc:sldMk cId="2569822296" sldId="296"/>
            <ac:spMk id="27" creationId="{8B860158-D481-7B48-8102-F55F4D995388}"/>
          </ac:spMkLst>
        </pc:spChg>
        <pc:picChg chg="mod">
          <ac:chgData name="Andrej Bogdanov (CSD)" userId="54a3fc38-bcd8-4812-b887-b84a314b9e17" providerId="ADAL" clId="{CB0367FB-76E8-6245-A44D-D0A532754CDE}" dt="2021-01-29T06:47:56.108" v="1458" actId="1035"/>
          <ac:picMkLst>
            <pc:docMk/>
            <pc:sldMk cId="2569822296" sldId="296"/>
            <ac:picMk id="23" creationId="{66777B14-C3BF-A741-82DD-B173FE042CB8}"/>
          </ac:picMkLst>
        </pc:picChg>
        <pc:picChg chg="mod">
          <ac:chgData name="Andrej Bogdanov (CSD)" userId="54a3fc38-bcd8-4812-b887-b84a314b9e17" providerId="ADAL" clId="{CB0367FB-76E8-6245-A44D-D0A532754CDE}" dt="2021-01-29T06:47:56.108" v="1458" actId="1035"/>
          <ac:picMkLst>
            <pc:docMk/>
            <pc:sldMk cId="2569822296" sldId="296"/>
            <ac:picMk id="24" creationId="{833F1951-A76F-7849-BA61-64E5E2B590F6}"/>
          </ac:picMkLst>
        </pc:picChg>
        <pc:picChg chg="mod">
          <ac:chgData name="Andrej Bogdanov (CSD)" userId="54a3fc38-bcd8-4812-b887-b84a314b9e17" providerId="ADAL" clId="{CB0367FB-76E8-6245-A44D-D0A532754CDE}" dt="2021-01-29T06:47:56.108" v="1458" actId="1035"/>
          <ac:picMkLst>
            <pc:docMk/>
            <pc:sldMk cId="2569822296" sldId="296"/>
            <ac:picMk id="25" creationId="{54CB440D-45CE-0546-8D6E-2D0235F86B42}"/>
          </ac:picMkLst>
        </pc:picChg>
        <pc:inkChg chg="del">
          <ac:chgData name="Andrej Bogdanov (CSD)" userId="54a3fc38-bcd8-4812-b887-b84a314b9e17" providerId="ADAL" clId="{CB0367FB-76E8-6245-A44D-D0A532754CDE}" dt="2021-01-29T06:44:50.301" v="1377" actId="478"/>
          <ac:inkMkLst>
            <pc:docMk/>
            <pc:sldMk cId="2569822296" sldId="296"/>
            <ac:inkMk id="2" creationId="{E16CD28E-8B38-1040-8EAE-FC0191FE6209}"/>
          </ac:inkMkLst>
        </pc:inkChg>
        <pc:inkChg chg="del">
          <ac:chgData name="Andrej Bogdanov (CSD)" userId="54a3fc38-bcd8-4812-b887-b84a314b9e17" providerId="ADAL" clId="{CB0367FB-76E8-6245-A44D-D0A532754CDE}" dt="2021-01-29T06:44:56.053" v="1380" actId="478"/>
          <ac:inkMkLst>
            <pc:docMk/>
            <pc:sldMk cId="2569822296" sldId="296"/>
            <ac:inkMk id="7" creationId="{5D74087D-68BA-9748-A40A-20B5EC2703C7}"/>
          </ac:inkMkLst>
        </pc:inkChg>
        <pc:inkChg chg="del">
          <ac:chgData name="Andrej Bogdanov (CSD)" userId="54a3fc38-bcd8-4812-b887-b84a314b9e17" providerId="ADAL" clId="{CB0367FB-76E8-6245-A44D-D0A532754CDE}" dt="2021-01-29T06:44:52.285" v="1378" actId="478"/>
          <ac:inkMkLst>
            <pc:docMk/>
            <pc:sldMk cId="2569822296" sldId="296"/>
            <ac:inkMk id="10" creationId="{AD00840E-5842-4C46-943A-2E2BA41DCCF3}"/>
          </ac:inkMkLst>
        </pc:inkChg>
        <pc:inkChg chg="del">
          <ac:chgData name="Andrej Bogdanov (CSD)" userId="54a3fc38-bcd8-4812-b887-b84a314b9e17" providerId="ADAL" clId="{CB0367FB-76E8-6245-A44D-D0A532754CDE}" dt="2021-01-29T06:44:54.357" v="1379" actId="478"/>
          <ac:inkMkLst>
            <pc:docMk/>
            <pc:sldMk cId="2569822296" sldId="296"/>
            <ac:inkMk id="11" creationId="{954869A2-6162-6541-8D20-896591BEE659}"/>
          </ac:inkMkLst>
        </pc:inkChg>
        <pc:cxnChg chg="mod">
          <ac:chgData name="Andrej Bogdanov (CSD)" userId="54a3fc38-bcd8-4812-b887-b84a314b9e17" providerId="ADAL" clId="{CB0367FB-76E8-6245-A44D-D0A532754CDE}" dt="2021-01-29T06:47:56.108" v="1458" actId="1035"/>
          <ac:cxnSpMkLst>
            <pc:docMk/>
            <pc:sldMk cId="2569822296" sldId="296"/>
            <ac:cxnSpMk id="3" creationId="{9B738351-37AA-9F4F-B37C-9F63AEEBDB90}"/>
          </ac:cxnSpMkLst>
        </pc:cxnChg>
        <pc:cxnChg chg="mod">
          <ac:chgData name="Andrej Bogdanov (CSD)" userId="54a3fc38-bcd8-4812-b887-b84a314b9e17" providerId="ADAL" clId="{CB0367FB-76E8-6245-A44D-D0A532754CDE}" dt="2021-01-29T06:47:56.108" v="1458" actId="1035"/>
          <ac:cxnSpMkLst>
            <pc:docMk/>
            <pc:sldMk cId="2569822296" sldId="296"/>
            <ac:cxnSpMk id="4" creationId="{1CFDF456-B6E2-894C-8BAC-90C1D3796AC1}"/>
          </ac:cxnSpMkLst>
        </pc:cxnChg>
        <pc:cxnChg chg="mod">
          <ac:chgData name="Andrej Bogdanov (CSD)" userId="54a3fc38-bcd8-4812-b887-b84a314b9e17" providerId="ADAL" clId="{CB0367FB-76E8-6245-A44D-D0A532754CDE}" dt="2021-01-29T06:47:56.108" v="1458" actId="1035"/>
          <ac:cxnSpMkLst>
            <pc:docMk/>
            <pc:sldMk cId="2569822296" sldId="296"/>
            <ac:cxnSpMk id="6" creationId="{76F35A56-64D4-B249-A11A-33782F4D005E}"/>
          </ac:cxnSpMkLst>
        </pc:cxnChg>
        <pc:cxnChg chg="mod">
          <ac:chgData name="Andrej Bogdanov (CSD)" userId="54a3fc38-bcd8-4812-b887-b84a314b9e17" providerId="ADAL" clId="{CB0367FB-76E8-6245-A44D-D0A532754CDE}" dt="2021-01-29T06:47:56.108" v="1458" actId="1035"/>
          <ac:cxnSpMkLst>
            <pc:docMk/>
            <pc:sldMk cId="2569822296" sldId="296"/>
            <ac:cxnSpMk id="8" creationId="{562D2B2C-B9D2-964A-8387-B49E00EE998E}"/>
          </ac:cxnSpMkLst>
        </pc:cxnChg>
        <pc:cxnChg chg="mod">
          <ac:chgData name="Andrej Bogdanov (CSD)" userId="54a3fc38-bcd8-4812-b887-b84a314b9e17" providerId="ADAL" clId="{CB0367FB-76E8-6245-A44D-D0A532754CDE}" dt="2021-01-29T06:48:08.772" v="1461" actId="1035"/>
          <ac:cxnSpMkLst>
            <pc:docMk/>
            <pc:sldMk cId="2569822296" sldId="296"/>
            <ac:cxnSpMk id="14" creationId="{F85E7310-F2BB-AD4D-852D-6495CB765F0C}"/>
          </ac:cxnSpMkLst>
        </pc:cxnChg>
      </pc:sldChg>
      <pc:sldChg chg="addSp delSp modSp add del mod">
        <pc:chgData name="Andrej Bogdanov (CSD)" userId="54a3fc38-bcd8-4812-b887-b84a314b9e17" providerId="ADAL" clId="{CB0367FB-76E8-6245-A44D-D0A532754CDE}" dt="2021-02-01T07:43:27.183" v="1682" actId="2696"/>
        <pc:sldMkLst>
          <pc:docMk/>
          <pc:sldMk cId="3900272028" sldId="297"/>
        </pc:sldMkLst>
        <pc:spChg chg="mod">
          <ac:chgData name="Andrej Bogdanov (CSD)" userId="54a3fc38-bcd8-4812-b887-b84a314b9e17" providerId="ADAL" clId="{CB0367FB-76E8-6245-A44D-D0A532754CDE}" dt="2021-01-29T06:47:38.604" v="1430" actId="1035"/>
          <ac:spMkLst>
            <pc:docMk/>
            <pc:sldMk cId="3900272028" sldId="297"/>
            <ac:spMk id="13" creationId="{DE9CD27B-F86E-ED43-B948-F34FB7C581AB}"/>
          </ac:spMkLst>
        </pc:spChg>
        <pc:spChg chg="mod">
          <ac:chgData name="Andrej Bogdanov (CSD)" userId="54a3fc38-bcd8-4812-b887-b84a314b9e17" providerId="ADAL" clId="{CB0367FB-76E8-6245-A44D-D0A532754CDE}" dt="2021-01-29T06:47:29.007" v="1417" actId="1035"/>
          <ac:spMkLst>
            <pc:docMk/>
            <pc:sldMk cId="3900272028" sldId="297"/>
            <ac:spMk id="27" creationId="{8B860158-D481-7B48-8102-F55F4D995388}"/>
          </ac:spMkLst>
        </pc:spChg>
        <pc:picChg chg="mod">
          <ac:chgData name="Andrej Bogdanov (CSD)" userId="54a3fc38-bcd8-4812-b887-b84a314b9e17" providerId="ADAL" clId="{CB0367FB-76E8-6245-A44D-D0A532754CDE}" dt="2021-01-29T06:47:38.604" v="1430" actId="1035"/>
          <ac:picMkLst>
            <pc:docMk/>
            <pc:sldMk cId="3900272028" sldId="297"/>
            <ac:picMk id="23" creationId="{66777B14-C3BF-A741-82DD-B173FE042CB8}"/>
          </ac:picMkLst>
        </pc:picChg>
        <pc:picChg chg="mod">
          <ac:chgData name="Andrej Bogdanov (CSD)" userId="54a3fc38-bcd8-4812-b887-b84a314b9e17" providerId="ADAL" clId="{CB0367FB-76E8-6245-A44D-D0A532754CDE}" dt="2021-01-29T06:47:38.604" v="1430" actId="1035"/>
          <ac:picMkLst>
            <pc:docMk/>
            <pc:sldMk cId="3900272028" sldId="297"/>
            <ac:picMk id="24" creationId="{833F1951-A76F-7849-BA61-64E5E2B590F6}"/>
          </ac:picMkLst>
        </pc:picChg>
        <pc:picChg chg="mod">
          <ac:chgData name="Andrej Bogdanov (CSD)" userId="54a3fc38-bcd8-4812-b887-b84a314b9e17" providerId="ADAL" clId="{CB0367FB-76E8-6245-A44D-D0A532754CDE}" dt="2021-01-29T06:47:38.604" v="1430" actId="1035"/>
          <ac:picMkLst>
            <pc:docMk/>
            <pc:sldMk cId="3900272028" sldId="297"/>
            <ac:picMk id="25" creationId="{54CB440D-45CE-0546-8D6E-2D0235F86B42}"/>
          </ac:picMkLst>
        </pc:picChg>
        <pc:inkChg chg="del">
          <ac:chgData name="Andrej Bogdanov (CSD)" userId="54a3fc38-bcd8-4812-b887-b84a314b9e17" providerId="ADAL" clId="{CB0367FB-76E8-6245-A44D-D0A532754CDE}" dt="2021-01-29T06:44:37.605" v="1375" actId="478"/>
          <ac:inkMkLst>
            <pc:docMk/>
            <pc:sldMk cId="3900272028" sldId="297"/>
            <ac:inkMk id="2" creationId="{D3B6E1A1-0601-4542-913F-0DC09D7FD987}"/>
          </ac:inkMkLst>
        </pc:inkChg>
        <pc:inkChg chg="add del">
          <ac:chgData name="Andrej Bogdanov (CSD)" userId="54a3fc38-bcd8-4812-b887-b84a314b9e17" providerId="ADAL" clId="{CB0367FB-76E8-6245-A44D-D0A532754CDE}" dt="2021-01-29T06:44:35.573" v="1374" actId="478"/>
          <ac:inkMkLst>
            <pc:docMk/>
            <pc:sldMk cId="3900272028" sldId="297"/>
            <ac:inkMk id="5" creationId="{FA035ADE-6A59-1B4B-9FA0-247CA39A4D48}"/>
          </ac:inkMkLst>
        </pc:inkChg>
        <pc:inkChg chg="del">
          <ac:chgData name="Andrej Bogdanov (CSD)" userId="54a3fc38-bcd8-4812-b887-b84a314b9e17" providerId="ADAL" clId="{CB0367FB-76E8-6245-A44D-D0A532754CDE}" dt="2021-01-29T06:44:40.245" v="1376" actId="478"/>
          <ac:inkMkLst>
            <pc:docMk/>
            <pc:sldMk cId="3900272028" sldId="297"/>
            <ac:inkMk id="7" creationId="{792D4A12-CC0A-E14E-96EF-8E3F18493DCD}"/>
          </ac:inkMkLst>
        </pc:inkChg>
        <pc:cxnChg chg="mod">
          <ac:chgData name="Andrej Bogdanov (CSD)" userId="54a3fc38-bcd8-4812-b887-b84a314b9e17" providerId="ADAL" clId="{CB0367FB-76E8-6245-A44D-D0A532754CDE}" dt="2021-01-29T06:47:38.604" v="1430" actId="1035"/>
          <ac:cxnSpMkLst>
            <pc:docMk/>
            <pc:sldMk cId="3900272028" sldId="297"/>
            <ac:cxnSpMk id="3" creationId="{9B738351-37AA-9F4F-B37C-9F63AEEBDB90}"/>
          </ac:cxnSpMkLst>
        </pc:cxnChg>
        <pc:cxnChg chg="mod">
          <ac:chgData name="Andrej Bogdanov (CSD)" userId="54a3fc38-bcd8-4812-b887-b84a314b9e17" providerId="ADAL" clId="{CB0367FB-76E8-6245-A44D-D0A532754CDE}" dt="2021-01-29T06:47:38.604" v="1430" actId="1035"/>
          <ac:cxnSpMkLst>
            <pc:docMk/>
            <pc:sldMk cId="3900272028" sldId="297"/>
            <ac:cxnSpMk id="4" creationId="{1CFDF456-B6E2-894C-8BAC-90C1D3796AC1}"/>
          </ac:cxnSpMkLst>
        </pc:cxnChg>
        <pc:cxnChg chg="mod">
          <ac:chgData name="Andrej Bogdanov (CSD)" userId="54a3fc38-bcd8-4812-b887-b84a314b9e17" providerId="ADAL" clId="{CB0367FB-76E8-6245-A44D-D0A532754CDE}" dt="2021-01-29T06:47:38.604" v="1430" actId="1035"/>
          <ac:cxnSpMkLst>
            <pc:docMk/>
            <pc:sldMk cId="3900272028" sldId="297"/>
            <ac:cxnSpMk id="6" creationId="{76F35A56-64D4-B249-A11A-33782F4D005E}"/>
          </ac:cxnSpMkLst>
        </pc:cxnChg>
        <pc:cxnChg chg="mod">
          <ac:chgData name="Andrej Bogdanov (CSD)" userId="54a3fc38-bcd8-4812-b887-b84a314b9e17" providerId="ADAL" clId="{CB0367FB-76E8-6245-A44D-D0A532754CDE}" dt="2021-01-29T06:47:38.604" v="1430" actId="1035"/>
          <ac:cxnSpMkLst>
            <pc:docMk/>
            <pc:sldMk cId="3900272028" sldId="297"/>
            <ac:cxnSpMk id="8" creationId="{562D2B2C-B9D2-964A-8387-B49E00EE998E}"/>
          </ac:cxnSpMkLst>
        </pc:cxnChg>
      </pc:sldChg>
      <pc:sldChg chg="delSp add del mod">
        <pc:chgData name="Andrej Bogdanov (CSD)" userId="54a3fc38-bcd8-4812-b887-b84a314b9e17" providerId="ADAL" clId="{CB0367FB-76E8-6245-A44D-D0A532754CDE}" dt="2021-02-01T07:43:28.041" v="1683" actId="2696"/>
        <pc:sldMkLst>
          <pc:docMk/>
          <pc:sldMk cId="1608021716" sldId="298"/>
        </pc:sldMkLst>
        <pc:inkChg chg="del">
          <ac:chgData name="Andrej Bogdanov (CSD)" userId="54a3fc38-bcd8-4812-b887-b84a314b9e17" providerId="ADAL" clId="{CB0367FB-76E8-6245-A44D-D0A532754CDE}" dt="2021-01-29T06:45:26.054" v="1385" actId="478"/>
          <ac:inkMkLst>
            <pc:docMk/>
            <pc:sldMk cId="1608021716" sldId="298"/>
            <ac:inkMk id="3" creationId="{28FF0F44-9D15-DF4C-A89D-6A3FDCD41E6B}"/>
          </ac:inkMkLst>
        </pc:inkChg>
        <pc:inkChg chg="del">
          <ac:chgData name="Andrej Bogdanov (CSD)" userId="54a3fc38-bcd8-4812-b887-b84a314b9e17" providerId="ADAL" clId="{CB0367FB-76E8-6245-A44D-D0A532754CDE}" dt="2021-01-29T06:45:23.373" v="1383" actId="478"/>
          <ac:inkMkLst>
            <pc:docMk/>
            <pc:sldMk cId="1608021716" sldId="298"/>
            <ac:inkMk id="4" creationId="{D7D81C20-4AA2-2F4C-A752-E20B0882167F}"/>
          </ac:inkMkLst>
        </pc:inkChg>
        <pc:inkChg chg="del">
          <ac:chgData name="Andrej Bogdanov (CSD)" userId="54a3fc38-bcd8-4812-b887-b84a314b9e17" providerId="ADAL" clId="{CB0367FB-76E8-6245-A44D-D0A532754CDE}" dt="2021-01-29T06:45:24.453" v="1384" actId="478"/>
          <ac:inkMkLst>
            <pc:docMk/>
            <pc:sldMk cId="1608021716" sldId="298"/>
            <ac:inkMk id="5" creationId="{2893055C-DE12-B340-84C2-93789776BBC5}"/>
          </ac:inkMkLst>
        </pc:inkChg>
        <pc:inkChg chg="del">
          <ac:chgData name="Andrej Bogdanov (CSD)" userId="54a3fc38-bcd8-4812-b887-b84a314b9e17" providerId="ADAL" clId="{CB0367FB-76E8-6245-A44D-D0A532754CDE}" dt="2021-01-29T06:45:21.973" v="1382" actId="478"/>
          <ac:inkMkLst>
            <pc:docMk/>
            <pc:sldMk cId="1608021716" sldId="298"/>
            <ac:inkMk id="6" creationId="{90B6FB0C-860A-354E-810F-9BB7258710D1}"/>
          </ac:inkMkLst>
        </pc:inkChg>
      </pc:sldChg>
      <pc:sldChg chg="delSp modSp add mod ord">
        <pc:chgData name="Andrej Bogdanov (CSD)" userId="54a3fc38-bcd8-4812-b887-b84a314b9e17" providerId="ADAL" clId="{CB0367FB-76E8-6245-A44D-D0A532754CDE}" dt="2021-01-29T06:47:22.804" v="1406" actId="1036"/>
        <pc:sldMkLst>
          <pc:docMk/>
          <pc:sldMk cId="2833050716" sldId="299"/>
        </pc:sldMkLst>
        <pc:spChg chg="mod">
          <ac:chgData name="Andrej Bogdanov (CSD)" userId="54a3fc38-bcd8-4812-b887-b84a314b9e17" providerId="ADAL" clId="{CB0367FB-76E8-6245-A44D-D0A532754CDE}" dt="2021-01-29T06:47:22.804" v="1406" actId="1036"/>
          <ac:spMkLst>
            <pc:docMk/>
            <pc:sldMk cId="2833050716" sldId="299"/>
            <ac:spMk id="2" creationId="{AB51A80F-9DAF-6147-BA67-27CBF7DBF2AA}"/>
          </ac:spMkLst>
        </pc:spChg>
        <pc:inkChg chg="del">
          <ac:chgData name="Andrej Bogdanov (CSD)" userId="54a3fc38-bcd8-4812-b887-b84a314b9e17" providerId="ADAL" clId="{CB0367FB-76E8-6245-A44D-D0A532754CDE}" dt="2021-01-29T06:47:12.605" v="1389" actId="478"/>
          <ac:inkMkLst>
            <pc:docMk/>
            <pc:sldMk cId="2833050716" sldId="299"/>
            <ac:inkMk id="4" creationId="{05F7798E-B07B-AD4A-B1FF-855CE52CB134}"/>
          </ac:inkMkLst>
        </pc:inkChg>
        <pc:inkChg chg="del">
          <ac:chgData name="Andrej Bogdanov (CSD)" userId="54a3fc38-bcd8-4812-b887-b84a314b9e17" providerId="ADAL" clId="{CB0367FB-76E8-6245-A44D-D0A532754CDE}" dt="2021-01-29T06:47:11.300" v="1388" actId="478"/>
          <ac:inkMkLst>
            <pc:docMk/>
            <pc:sldMk cId="2833050716" sldId="299"/>
            <ac:inkMk id="5" creationId="{5BAE5D67-7B22-5046-9345-685D54DAFF65}"/>
          </ac:inkMkLst>
        </pc:inkChg>
        <pc:inkChg chg="del">
          <ac:chgData name="Andrej Bogdanov (CSD)" userId="54a3fc38-bcd8-4812-b887-b84a314b9e17" providerId="ADAL" clId="{CB0367FB-76E8-6245-A44D-D0A532754CDE}" dt="2021-01-29T06:47:13.829" v="1390" actId="478"/>
          <ac:inkMkLst>
            <pc:docMk/>
            <pc:sldMk cId="2833050716" sldId="299"/>
            <ac:inkMk id="6" creationId="{B084049C-644F-6644-85A9-C41D03B56F12}"/>
          </ac:inkMkLst>
        </pc:ink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959516143" sldId="300"/>
        </pc:sldMkLst>
      </pc:sldChg>
      <pc:sldChg chg="delSp modSp add del mod">
        <pc:chgData name="Andrej Bogdanov (CSD)" userId="54a3fc38-bcd8-4812-b887-b84a314b9e17" providerId="ADAL" clId="{CB0367FB-76E8-6245-A44D-D0A532754CDE}" dt="2021-01-29T06:59:32.872" v="1651" actId="2696"/>
        <pc:sldMkLst>
          <pc:docMk/>
          <pc:sldMk cId="2878103395" sldId="300"/>
        </pc:sldMkLst>
        <pc:spChg chg="mod">
          <ac:chgData name="Andrej Bogdanov (CSD)" userId="54a3fc38-bcd8-4812-b887-b84a314b9e17" providerId="ADAL" clId="{CB0367FB-76E8-6245-A44D-D0A532754CDE}" dt="2021-01-29T06:50:05.307" v="1466" actId="20577"/>
          <ac:spMkLst>
            <pc:docMk/>
            <pc:sldMk cId="2878103395" sldId="300"/>
            <ac:spMk id="5" creationId="{3DD77E13-BD57-7C41-A849-C4BD7E83A77E}"/>
          </ac:spMkLst>
        </pc:spChg>
        <pc:spChg chg="del">
          <ac:chgData name="Andrej Bogdanov (CSD)" userId="54a3fc38-bcd8-4812-b887-b84a314b9e17" providerId="ADAL" clId="{CB0367FB-76E8-6245-A44D-D0A532754CDE}" dt="2021-01-29T06:50:01.884" v="1464" actId="478"/>
          <ac:spMkLst>
            <pc:docMk/>
            <pc:sldMk cId="2878103395" sldId="300"/>
            <ac:spMk id="6" creationId="{7378A463-F6A1-3844-A677-D5ECE2279BEF}"/>
          </ac:spMkLst>
        </pc:spChg>
        <pc:spChg chg="mod">
          <ac:chgData name="Andrej Bogdanov (CSD)" userId="54a3fc38-bcd8-4812-b887-b84a314b9e17" providerId="ADAL" clId="{CB0367FB-76E8-6245-A44D-D0A532754CDE}" dt="2021-01-29T06:59:27.651" v="1650" actId="6549"/>
          <ac:spMkLst>
            <pc:docMk/>
            <pc:sldMk cId="2878103395" sldId="300"/>
            <ac:spMk id="15" creationId="{2358BF44-AEDA-D142-B43A-CFD46E8AE1A0}"/>
          </ac:spMkLst>
        </pc:spChg>
        <pc:grpChg chg="mod">
          <ac:chgData name="Andrej Bogdanov (CSD)" userId="54a3fc38-bcd8-4812-b887-b84a314b9e17" providerId="ADAL" clId="{CB0367FB-76E8-6245-A44D-D0A532754CDE}" dt="2021-01-29T06:50:14.370" v="1485" actId="1037"/>
          <ac:grpSpMkLst>
            <pc:docMk/>
            <pc:sldMk cId="2878103395" sldId="300"/>
            <ac:grpSpMk id="24" creationId="{734BAE91-6F7C-D84E-95E9-42AE548D9EF1}"/>
          </ac:grpSpMkLst>
        </pc:grpChg>
        <pc:inkChg chg="del">
          <ac:chgData name="Andrej Bogdanov (CSD)" userId="54a3fc38-bcd8-4812-b887-b84a314b9e17" providerId="ADAL" clId="{CB0367FB-76E8-6245-A44D-D0A532754CDE}" dt="2021-01-29T06:50:07.948" v="1467" actId="478"/>
          <ac:inkMkLst>
            <pc:docMk/>
            <pc:sldMk cId="2878103395" sldId="300"/>
            <ac:inkMk id="3" creationId="{9408B8FD-EB4A-6A49-9940-7123A798E1F8}"/>
          </ac:inkMkLst>
        </pc:inkChg>
        <pc:inkChg chg="del">
          <ac:chgData name="Andrej Bogdanov (CSD)" userId="54a3fc38-bcd8-4812-b887-b84a314b9e17" providerId="ADAL" clId="{CB0367FB-76E8-6245-A44D-D0A532754CDE}" dt="2021-01-29T06:49:47.059" v="1463" actId="478"/>
          <ac:inkMkLst>
            <pc:docMk/>
            <pc:sldMk cId="2878103395" sldId="300"/>
            <ac:inkMk id="22" creationId="{11ADEE68-06A2-E744-A9AD-8EEAA6428A74}"/>
          </ac:inkMkLst>
        </pc:ink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058029401" sldId="301"/>
        </pc:sldMkLst>
      </pc:sldChg>
      <pc:sldChg chg="delSp add mod">
        <pc:chgData name="Andrej Bogdanov (CSD)" userId="54a3fc38-bcd8-4812-b887-b84a314b9e17" providerId="ADAL" clId="{CB0367FB-76E8-6245-A44D-D0A532754CDE}" dt="2021-01-29T06:50:49.436" v="1497" actId="478"/>
        <pc:sldMkLst>
          <pc:docMk/>
          <pc:sldMk cId="2060829544" sldId="301"/>
        </pc:sldMkLst>
        <pc:inkChg chg="del">
          <ac:chgData name="Andrej Bogdanov (CSD)" userId="54a3fc38-bcd8-4812-b887-b84a314b9e17" providerId="ADAL" clId="{CB0367FB-76E8-6245-A44D-D0A532754CDE}" dt="2021-01-29T06:50:46.851" v="1495" actId="478"/>
          <ac:inkMkLst>
            <pc:docMk/>
            <pc:sldMk cId="2060829544" sldId="301"/>
            <ac:inkMk id="3" creationId="{F01E9A9A-52EB-6742-9426-128B1D31DDBD}"/>
          </ac:inkMkLst>
        </pc:inkChg>
        <pc:inkChg chg="del">
          <ac:chgData name="Andrej Bogdanov (CSD)" userId="54a3fc38-bcd8-4812-b887-b84a314b9e17" providerId="ADAL" clId="{CB0367FB-76E8-6245-A44D-D0A532754CDE}" dt="2021-01-29T06:50:48.337" v="1496" actId="478"/>
          <ac:inkMkLst>
            <pc:docMk/>
            <pc:sldMk cId="2060829544" sldId="301"/>
            <ac:inkMk id="4" creationId="{A0230E37-1308-E441-BED5-FE20C3AEC4D8}"/>
          </ac:inkMkLst>
        </pc:inkChg>
        <pc:inkChg chg="del">
          <ac:chgData name="Andrej Bogdanov (CSD)" userId="54a3fc38-bcd8-4812-b887-b84a314b9e17" providerId="ADAL" clId="{CB0367FB-76E8-6245-A44D-D0A532754CDE}" dt="2021-01-29T06:50:49.436" v="1497" actId="478"/>
          <ac:inkMkLst>
            <pc:docMk/>
            <pc:sldMk cId="2060829544" sldId="301"/>
            <ac:inkMk id="5" creationId="{43824B1D-E8C3-0D49-BB8B-791D3F494720}"/>
          </ac:inkMkLst>
        </pc:inkChg>
      </pc:sldChg>
      <pc:sldChg chg="addSp delSp add del mod">
        <pc:chgData name="Andrej Bogdanov (CSD)" userId="54a3fc38-bcd8-4812-b887-b84a314b9e17" providerId="ADAL" clId="{CB0367FB-76E8-6245-A44D-D0A532754CDE}" dt="2021-01-29T06:50:31.753" v="1493"/>
        <pc:sldMkLst>
          <pc:docMk/>
          <pc:sldMk cId="2617475009" sldId="301"/>
        </pc:sldMkLst>
        <pc:inkChg chg="add del">
          <ac:chgData name="Andrej Bogdanov (CSD)" userId="54a3fc38-bcd8-4812-b887-b84a314b9e17" providerId="ADAL" clId="{CB0367FB-76E8-6245-A44D-D0A532754CDE}" dt="2021-01-29T06:50:31.359" v="1492" actId="478"/>
          <ac:inkMkLst>
            <pc:docMk/>
            <pc:sldMk cId="2617475009" sldId="301"/>
            <ac:inkMk id="3" creationId="{F01E9A9A-52EB-6742-9426-128B1D31DDBD}"/>
          </ac:inkMkLst>
        </pc:inkChg>
        <pc:inkChg chg="add del">
          <ac:chgData name="Andrej Bogdanov (CSD)" userId="54a3fc38-bcd8-4812-b887-b84a314b9e17" providerId="ADAL" clId="{CB0367FB-76E8-6245-A44D-D0A532754CDE}" dt="2021-01-29T06:50:31.016" v="1491" actId="478"/>
          <ac:inkMkLst>
            <pc:docMk/>
            <pc:sldMk cId="2617475009" sldId="301"/>
            <ac:inkMk id="4" creationId="{A0230E37-1308-E441-BED5-FE20C3AEC4D8}"/>
          </ac:inkMkLst>
        </pc:inkChg>
        <pc:inkChg chg="add del">
          <ac:chgData name="Andrej Bogdanov (CSD)" userId="54a3fc38-bcd8-4812-b887-b84a314b9e17" providerId="ADAL" clId="{CB0367FB-76E8-6245-A44D-D0A532754CDE}" dt="2021-01-29T06:50:30.542" v="1490" actId="478"/>
          <ac:inkMkLst>
            <pc:docMk/>
            <pc:sldMk cId="2617475009" sldId="301"/>
            <ac:inkMk id="5" creationId="{43824B1D-E8C3-0D49-BB8B-791D3F494720}"/>
          </ac:inkMkLst>
        </pc:inkChg>
      </pc:sldChg>
      <pc:sldChg chg="addSp delSp modSp add mod modAnim">
        <pc:chgData name="Andrej Bogdanov (CSD)" userId="54a3fc38-bcd8-4812-b887-b84a314b9e17" providerId="ADAL" clId="{CB0367FB-76E8-6245-A44D-D0A532754CDE}" dt="2021-01-29T06:59:17.470" v="1649"/>
        <pc:sldMkLst>
          <pc:docMk/>
          <pc:sldMk cId="978739404" sldId="302"/>
        </pc:sldMkLst>
        <pc:spChg chg="mod">
          <ac:chgData name="Andrej Bogdanov (CSD)" userId="54a3fc38-bcd8-4812-b887-b84a314b9e17" providerId="ADAL" clId="{CB0367FB-76E8-6245-A44D-D0A532754CDE}" dt="2021-01-29T06:50:59.707" v="1499" actId="20577"/>
          <ac:spMkLst>
            <pc:docMk/>
            <pc:sldMk cId="978739404" sldId="302"/>
            <ac:spMk id="11" creationId="{46F68140-5C4D-6A4D-BBDD-52A83D1D06DE}"/>
          </ac:spMkLst>
        </pc:spChg>
        <pc:spChg chg="del topLvl">
          <ac:chgData name="Andrej Bogdanov (CSD)" userId="54a3fc38-bcd8-4812-b887-b84a314b9e17" providerId="ADAL" clId="{CB0367FB-76E8-6245-A44D-D0A532754CDE}" dt="2021-01-29T06:51:06.067" v="1500" actId="478"/>
          <ac:spMkLst>
            <pc:docMk/>
            <pc:sldMk cId="978739404" sldId="302"/>
            <ac:spMk id="13" creationId="{D11CAAB7-2EA3-CC4C-A79C-972AD3ACF2FE}"/>
          </ac:spMkLst>
        </pc:spChg>
        <pc:spChg chg="del">
          <ac:chgData name="Andrej Bogdanov (CSD)" userId="54a3fc38-bcd8-4812-b887-b84a314b9e17" providerId="ADAL" clId="{CB0367FB-76E8-6245-A44D-D0A532754CDE}" dt="2021-01-29T06:52:00.170" v="1501" actId="478"/>
          <ac:spMkLst>
            <pc:docMk/>
            <pc:sldMk cId="978739404" sldId="302"/>
            <ac:spMk id="25" creationId="{026D0BB6-0E14-3841-9879-A9F0502D039A}"/>
          </ac:spMkLst>
        </pc:spChg>
        <pc:spChg chg="add mod">
          <ac:chgData name="Andrej Bogdanov (CSD)" userId="54a3fc38-bcd8-4812-b887-b84a314b9e17" providerId="ADAL" clId="{CB0367FB-76E8-6245-A44D-D0A532754CDE}" dt="2021-01-29T06:59:11.821" v="1648" actId="1076"/>
          <ac:spMkLst>
            <pc:docMk/>
            <pc:sldMk cId="978739404" sldId="302"/>
            <ac:spMk id="31" creationId="{AC479816-C49E-C741-BAFD-4AC0DA9D404B}"/>
          </ac:spMkLst>
        </pc:spChg>
        <pc:grpChg chg="mod topLvl">
          <ac:chgData name="Andrej Bogdanov (CSD)" userId="54a3fc38-bcd8-4812-b887-b84a314b9e17" providerId="ADAL" clId="{CB0367FB-76E8-6245-A44D-D0A532754CDE}" dt="2021-01-29T06:55:30.754" v="1520" actId="164"/>
          <ac:grpSpMkLst>
            <pc:docMk/>
            <pc:sldMk cId="978739404" sldId="302"/>
            <ac:grpSpMk id="8" creationId="{AD67A8E8-7523-B345-804C-DAF5D0D692BE}"/>
          </ac:grpSpMkLst>
        </pc:grpChg>
        <pc:grpChg chg="add mod">
          <ac:chgData name="Andrej Bogdanov (CSD)" userId="54a3fc38-bcd8-4812-b887-b84a314b9e17" providerId="ADAL" clId="{CB0367FB-76E8-6245-A44D-D0A532754CDE}" dt="2021-01-29T06:55:38.410" v="1529" actId="1037"/>
          <ac:grpSpMkLst>
            <pc:docMk/>
            <pc:sldMk cId="978739404" sldId="302"/>
            <ac:grpSpMk id="19" creationId="{F044AB3E-FBCB-9E4F-BCED-2537EEB0BEBE}"/>
          </ac:grpSpMkLst>
        </pc:grpChg>
        <pc:grpChg chg="del">
          <ac:chgData name="Andrej Bogdanov (CSD)" userId="54a3fc38-bcd8-4812-b887-b84a314b9e17" providerId="ADAL" clId="{CB0367FB-76E8-6245-A44D-D0A532754CDE}" dt="2021-01-29T06:51:06.067" v="1500" actId="478"/>
          <ac:grpSpMkLst>
            <pc:docMk/>
            <pc:sldMk cId="978739404" sldId="302"/>
            <ac:grpSpMk id="24" creationId="{734BAE91-6F7C-D84E-95E9-42AE548D9EF1}"/>
          </ac:grpSpMkLst>
        </pc:grpChg>
        <pc:grpChg chg="del">
          <ac:chgData name="Andrej Bogdanov (CSD)" userId="54a3fc38-bcd8-4812-b887-b84a314b9e17" providerId="ADAL" clId="{CB0367FB-76E8-6245-A44D-D0A532754CDE}" dt="2021-01-29T06:52:02.330" v="1502" actId="478"/>
          <ac:grpSpMkLst>
            <pc:docMk/>
            <pc:sldMk cId="978739404" sldId="302"/>
            <ac:grpSpMk id="26" creationId="{E09E4ED4-3725-1A41-812A-D121E2F5671B}"/>
          </ac:grpSpMkLst>
        </pc:grpChg>
        <pc:grpChg chg="del">
          <ac:chgData name="Andrej Bogdanov (CSD)" userId="54a3fc38-bcd8-4812-b887-b84a314b9e17" providerId="ADAL" clId="{CB0367FB-76E8-6245-A44D-D0A532754CDE}" dt="2021-01-29T06:52:04.402" v="1503" actId="478"/>
          <ac:grpSpMkLst>
            <pc:docMk/>
            <pc:sldMk cId="978739404" sldId="302"/>
            <ac:grpSpMk id="33" creationId="{294B18A1-73E1-DF40-AF3E-A9A8DC921A55}"/>
          </ac:grpSpMkLst>
        </pc:grpChg>
        <pc:cxnChg chg="add mod">
          <ac:chgData name="Andrej Bogdanov (CSD)" userId="54a3fc38-bcd8-4812-b887-b84a314b9e17" providerId="ADAL" clId="{CB0367FB-76E8-6245-A44D-D0A532754CDE}" dt="2021-01-29T06:55:44.345" v="1530" actId="1037"/>
          <ac:cxnSpMkLst>
            <pc:docMk/>
            <pc:sldMk cId="978739404" sldId="302"/>
            <ac:cxnSpMk id="6" creationId="{36C45FFB-7D6E-114F-B499-BC0127B63BD4}"/>
          </ac:cxnSpMkLst>
        </pc:cxn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3916563869" sldId="302"/>
        </pc:sldMkLst>
      </pc:sldChg>
      <pc:sldChg chg="delSp modSp add del mod modClrScheme chgLayout">
        <pc:chgData name="Andrej Bogdanov (CSD)" userId="54a3fc38-bcd8-4812-b887-b84a314b9e17" providerId="ADAL" clId="{CB0367FB-76E8-6245-A44D-D0A532754CDE}" dt="2021-01-29T07:01:02.200" v="1655" actId="2696"/>
        <pc:sldMkLst>
          <pc:docMk/>
          <pc:sldMk cId="1196330163" sldId="303"/>
        </pc:sldMkLst>
        <pc:spChg chg="del mod ord">
          <ac:chgData name="Andrej Bogdanov (CSD)" userId="54a3fc38-bcd8-4812-b887-b84a314b9e17" providerId="ADAL" clId="{CB0367FB-76E8-6245-A44D-D0A532754CDE}" dt="2021-01-29T07:00:34.664" v="1654" actId="478"/>
          <ac:spMkLst>
            <pc:docMk/>
            <pc:sldMk cId="1196330163" sldId="303"/>
            <ac:spMk id="2" creationId="{3BDB3790-D164-5C4A-86A7-BF493E1377AF}"/>
          </ac:spMkLst>
        </pc:sp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172473843" sldId="304"/>
        </pc:sldMkLst>
      </pc:sldChg>
      <pc:sldChg chg="add">
        <pc:chgData name="Andrej Bogdanov (CSD)" userId="54a3fc38-bcd8-4812-b887-b84a314b9e17" providerId="ADAL" clId="{CB0367FB-76E8-6245-A44D-D0A532754CDE}" dt="2021-02-01T07:43:22.377" v="1680"/>
        <pc:sldMkLst>
          <pc:docMk/>
          <pc:sldMk cId="1386635419" sldId="304"/>
        </pc:sldMkLst>
      </pc:sldChg>
      <pc:sldChg chg="add">
        <pc:chgData name="Andrej Bogdanov (CSD)" userId="54a3fc38-bcd8-4812-b887-b84a314b9e17" providerId="ADAL" clId="{CB0367FB-76E8-6245-A44D-D0A532754CDE}" dt="2021-02-01T07:43:22.377" v="1680"/>
        <pc:sldMkLst>
          <pc:docMk/>
          <pc:sldMk cId="259708931" sldId="305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548312590" sldId="305"/>
        </pc:sldMkLst>
      </pc:sldChg>
      <pc:sldChg chg="add">
        <pc:chgData name="Andrej Bogdanov (CSD)" userId="54a3fc38-bcd8-4812-b887-b84a314b9e17" providerId="ADAL" clId="{CB0367FB-76E8-6245-A44D-D0A532754CDE}" dt="2021-02-01T07:43:22.377" v="1680"/>
        <pc:sldMkLst>
          <pc:docMk/>
          <pc:sldMk cId="633641927" sldId="306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133362205" sldId="306"/>
        </pc:sldMkLst>
      </pc:sldChg>
      <pc:sldMasterChg chg="delSldLayout">
        <pc:chgData name="Andrej Bogdanov (CSD)" userId="54a3fc38-bcd8-4812-b887-b84a314b9e17" providerId="ADAL" clId="{CB0367FB-76E8-6245-A44D-D0A532754CDE}" dt="2021-01-29T07:01:02.200" v="1655" actId="2696"/>
        <pc:sldMasterMkLst>
          <pc:docMk/>
          <pc:sldMasterMk cId="1738249460" sldId="2147483648"/>
        </pc:sldMasterMkLst>
        <pc:sldLayoutChg chg="del">
          <pc:chgData name="Andrej Bogdanov (CSD)" userId="54a3fc38-bcd8-4812-b887-b84a314b9e17" providerId="ADAL" clId="{CB0367FB-76E8-6245-A44D-D0A532754CDE}" dt="2021-01-29T07:01:02.200" v="1655" actId="2696"/>
          <pc:sldLayoutMkLst>
            <pc:docMk/>
            <pc:sldMasterMk cId="1738249460" sldId="2147483648"/>
            <pc:sldLayoutMk cId="751575176" sldId="2147483659"/>
          </pc:sldLayoutMkLst>
        </pc:sldLayoutChg>
      </pc:sldMasterChg>
    </pc:docChg>
  </pc:docChgLst>
  <pc:docChgLst>
    <pc:chgData name="Andrej Bogdanov" userId="51811781_tp_dropbox" providerId="OAuth2" clId="{A0DF8DCF-0A90-754A-B836-2EDD351C0D96}"/>
    <pc:docChg chg="undo custSel modSld">
      <pc:chgData name="Andrej Bogdanov" userId="51811781_tp_dropbox" providerId="OAuth2" clId="{A0DF8DCF-0A90-754A-B836-2EDD351C0D96}" dt="2019-03-06T04:20:22.292" v="47"/>
      <pc:docMkLst>
        <pc:docMk/>
      </pc:docMkLst>
    </pc:docChg>
  </pc:docChgLst>
  <pc:docChgLst>
    <pc:chgData name="Andrej Bogdanov" userId="51811781_tp_dropbox" providerId="OAuth2" clId="{57DA58E2-8ADE-0242-8089-701BD50565A1}"/>
    <pc:docChg chg="undo custSel addSld modSld">
      <pc:chgData name="Andrej Bogdanov" userId="51811781_tp_dropbox" providerId="OAuth2" clId="{57DA58E2-8ADE-0242-8089-701BD50565A1}" dt="2019-04-15T08:23:55.296" v="379" actId="7634"/>
      <pc:docMkLst>
        <pc:docMk/>
      </pc:docMkLst>
      <pc:sldChg chg="addSp modSp">
        <pc:chgData name="Andrej Bogdanov" userId="51811781_tp_dropbox" providerId="OAuth2" clId="{57DA58E2-8ADE-0242-8089-701BD50565A1}" dt="2019-03-25T02:30:37.903" v="1" actId="1076"/>
        <pc:sldMkLst>
          <pc:docMk/>
          <pc:sldMk cId="1639846032" sldId="259"/>
        </pc:sldMkLst>
        <pc:inkChg chg="add mod">
          <ac:chgData name="Andrej Bogdanov" userId="51811781_tp_dropbox" providerId="OAuth2" clId="{57DA58E2-8ADE-0242-8089-701BD50565A1}" dt="2019-03-25T02:30:37.903" v="1" actId="1076"/>
          <ac:inkMkLst>
            <pc:docMk/>
            <pc:sldMk cId="1639846032" sldId="259"/>
            <ac:inkMk id="3" creationId="{C7F2F64C-F09A-6240-861D-FD710306C24A}"/>
          </ac:inkMkLst>
        </pc:inkChg>
      </pc:sldChg>
      <pc:sldChg chg="addSp">
        <pc:chgData name="Andrej Bogdanov" userId="51811781_tp_dropbox" providerId="OAuth2" clId="{57DA58E2-8ADE-0242-8089-701BD50565A1}" dt="2019-03-25T02:32:47.050" v="2" actId="7634"/>
        <pc:sldMkLst>
          <pc:docMk/>
          <pc:sldMk cId="3066480065" sldId="260"/>
        </pc:sldMkLst>
        <pc:inkChg chg="add">
          <ac:chgData name="Andrej Bogdanov" userId="51811781_tp_dropbox" providerId="OAuth2" clId="{57DA58E2-8ADE-0242-8089-701BD50565A1}" dt="2019-03-25T02:18:46.674" v="0" actId="7634"/>
          <ac:inkMkLst>
            <pc:docMk/>
            <pc:sldMk cId="3066480065" sldId="260"/>
            <ac:inkMk id="2" creationId="{97570770-2A70-8C45-B904-46C9087D4F1C}"/>
          </ac:inkMkLst>
        </pc:inkChg>
        <pc:inkChg chg="add">
          <ac:chgData name="Andrej Bogdanov" userId="51811781_tp_dropbox" providerId="OAuth2" clId="{57DA58E2-8ADE-0242-8089-701BD50565A1}" dt="2019-03-25T02:32:47.050" v="2" actId="7634"/>
          <ac:inkMkLst>
            <pc:docMk/>
            <pc:sldMk cId="3066480065" sldId="260"/>
            <ac:inkMk id="3" creationId="{4DE483A9-8E06-ED48-AC4A-E10AD6D79D08}"/>
          </ac:inkMkLst>
        </pc:inkChg>
      </pc:sldChg>
      <pc:sldChg chg="addSp">
        <pc:chgData name="Andrej Bogdanov" userId="51811781_tp_dropbox" providerId="OAuth2" clId="{57DA58E2-8ADE-0242-8089-701BD50565A1}" dt="2019-04-10T01:36:29.633" v="144" actId="7634"/>
        <pc:sldMkLst>
          <pc:docMk/>
          <pc:sldMk cId="3009012011" sldId="263"/>
        </pc:sldMkLst>
        <pc:inkChg chg="add">
          <ac:chgData name="Andrej Bogdanov" userId="51811781_tp_dropbox" providerId="OAuth2" clId="{57DA58E2-8ADE-0242-8089-701BD50565A1}" dt="2019-04-08T02:10:23.613" v="3" actId="7634"/>
          <ac:inkMkLst>
            <pc:docMk/>
            <pc:sldMk cId="3009012011" sldId="263"/>
            <ac:inkMk id="8" creationId="{DF7A1CCF-5024-B840-BB2D-69A4E4044F47}"/>
          </ac:inkMkLst>
        </pc:inkChg>
        <pc:inkChg chg="add">
          <ac:chgData name="Andrej Bogdanov" userId="51811781_tp_dropbox" providerId="OAuth2" clId="{57DA58E2-8ADE-0242-8089-701BD50565A1}" dt="2019-04-10T01:36:29.633" v="144" actId="7634"/>
          <ac:inkMkLst>
            <pc:docMk/>
            <pc:sldMk cId="3009012011" sldId="263"/>
            <ac:inkMk id="9" creationId="{1BBA9263-5CD6-A541-B99E-C3D0BA4DAE14}"/>
          </ac:inkMkLst>
        </pc:inkChg>
      </pc:sldChg>
      <pc:sldChg chg="addSp modSp">
        <pc:chgData name="Andrej Bogdanov" userId="51811781_tp_dropbox" providerId="OAuth2" clId="{57DA58E2-8ADE-0242-8089-701BD50565A1}" dt="2019-04-08T03:55:44.980" v="28"/>
        <pc:sldMkLst>
          <pc:docMk/>
          <pc:sldMk cId="2203218808" sldId="264"/>
        </pc:sldMkLst>
        <pc:spChg chg="mod">
          <ac:chgData name="Andrej Bogdanov" userId="51811781_tp_dropbox" providerId="OAuth2" clId="{57DA58E2-8ADE-0242-8089-701BD50565A1}" dt="2019-04-08T03:51:06.186" v="7" actId="1076"/>
          <ac:spMkLst>
            <pc:docMk/>
            <pc:sldMk cId="2203218808" sldId="264"/>
            <ac:spMk id="5" creationId="{606961E9-2E4B-9946-8DAB-E81DA2BF64E9}"/>
          </ac:spMkLst>
        </pc:spChg>
        <pc:inkChg chg="add mod modStrokes">
          <ac:chgData name="Andrej Bogdanov" userId="51811781_tp_dropbox" providerId="OAuth2" clId="{57DA58E2-8ADE-0242-8089-701BD50565A1}" dt="2019-04-08T03:55:44.980" v="28"/>
          <ac:inkMkLst>
            <pc:docMk/>
            <pc:sldMk cId="2203218808" sldId="264"/>
            <ac:inkMk id="6" creationId="{29AFDA56-1833-1849-82C0-E9B895127BFF}"/>
          </ac:inkMkLst>
        </pc:inkChg>
        <pc:inkChg chg="add mod">
          <ac:chgData name="Andrej Bogdanov" userId="51811781_tp_dropbox" providerId="OAuth2" clId="{57DA58E2-8ADE-0242-8089-701BD50565A1}" dt="2019-04-08T03:54:23.687" v="22" actId="1076"/>
          <ac:inkMkLst>
            <pc:docMk/>
            <pc:sldMk cId="2203218808" sldId="264"/>
            <ac:inkMk id="7" creationId="{874EFBCF-004A-254E-8619-5591B735CBB5}"/>
          </ac:inkMkLst>
        </pc:inkChg>
        <pc:inkChg chg="add mod modStrokes">
          <ac:chgData name="Andrej Bogdanov" userId="51811781_tp_dropbox" providerId="OAuth2" clId="{57DA58E2-8ADE-0242-8089-701BD50565A1}" dt="2019-04-08T03:55:21.360" v="24"/>
          <ac:inkMkLst>
            <pc:docMk/>
            <pc:sldMk cId="2203218808" sldId="264"/>
            <ac:inkMk id="8" creationId="{CB7AA9C6-BB4A-D04B-8E5C-3FFEC1A49557}"/>
          </ac:inkMkLst>
        </pc:inkChg>
        <pc:inkChg chg="add">
          <ac:chgData name="Andrej Bogdanov" userId="51811781_tp_dropbox" providerId="OAuth2" clId="{57DA58E2-8ADE-0242-8089-701BD50565A1}" dt="2019-04-08T03:55:42.094" v="27" actId="7634"/>
          <ac:inkMkLst>
            <pc:docMk/>
            <pc:sldMk cId="2203218808" sldId="264"/>
            <ac:inkMk id="9" creationId="{CF514C06-AED3-CB46-A963-44B0F9A799AE}"/>
          </ac:inkMkLst>
        </pc:inkChg>
      </pc:sldChg>
      <pc:sldChg chg="addSp modSp">
        <pc:chgData name="Andrej Bogdanov" userId="51811781_tp_dropbox" providerId="OAuth2" clId="{57DA58E2-8ADE-0242-8089-701BD50565A1}" dt="2019-04-08T04:01:53.873" v="39" actId="1076"/>
        <pc:sldMkLst>
          <pc:docMk/>
          <pc:sldMk cId="1673016085" sldId="265"/>
        </pc:sldMkLst>
        <pc:inkChg chg="add mod modStrokes">
          <ac:chgData name="Andrej Bogdanov" userId="51811781_tp_dropbox" providerId="OAuth2" clId="{57DA58E2-8ADE-0242-8089-701BD50565A1}" dt="2019-04-08T04:00:47.634" v="37" actId="1076"/>
          <ac:inkMkLst>
            <pc:docMk/>
            <pc:sldMk cId="1673016085" sldId="265"/>
            <ac:inkMk id="3" creationId="{376F9161-D6D7-694D-8F99-9571C721A6C1}"/>
          </ac:inkMkLst>
        </pc:inkChg>
        <pc:inkChg chg="add mod">
          <ac:chgData name="Andrej Bogdanov" userId="51811781_tp_dropbox" providerId="OAuth2" clId="{57DA58E2-8ADE-0242-8089-701BD50565A1}" dt="2019-04-08T04:00:16.341" v="33" actId="1076"/>
          <ac:inkMkLst>
            <pc:docMk/>
            <pc:sldMk cId="1673016085" sldId="265"/>
            <ac:inkMk id="4" creationId="{2E1FA5B9-1A9B-4D46-8C22-BFBA0B3669C2}"/>
          </ac:inkMkLst>
        </pc:inkChg>
        <pc:inkChg chg="add mod">
          <ac:chgData name="Andrej Bogdanov" userId="51811781_tp_dropbox" providerId="OAuth2" clId="{57DA58E2-8ADE-0242-8089-701BD50565A1}" dt="2019-04-08T04:01:53.873" v="39" actId="1076"/>
          <ac:inkMkLst>
            <pc:docMk/>
            <pc:sldMk cId="1673016085" sldId="265"/>
            <ac:inkMk id="5" creationId="{F45C743C-1CFC-1B43-84F3-36C384C26820}"/>
          </ac:inkMkLst>
        </pc:inkChg>
      </pc:sldChg>
      <pc:sldChg chg="addSp">
        <pc:chgData name="Andrej Bogdanov" userId="51811781_tp_dropbox" providerId="OAuth2" clId="{57DA58E2-8ADE-0242-8089-701BD50565A1}" dt="2019-04-08T02:10:23.613" v="3" actId="7634"/>
        <pc:sldMkLst>
          <pc:docMk/>
          <pc:sldMk cId="2703338071" sldId="266"/>
        </pc:sldMkLst>
        <pc:inkChg chg="add">
          <ac:chgData name="Andrej Bogdanov" userId="51811781_tp_dropbox" providerId="OAuth2" clId="{57DA58E2-8ADE-0242-8089-701BD50565A1}" dt="2019-04-08T02:10:23.613" v="3" actId="7634"/>
          <ac:inkMkLst>
            <pc:docMk/>
            <pc:sldMk cId="2703338071" sldId="266"/>
            <ac:inkMk id="8" creationId="{89E967E6-D935-D347-9D05-6ADB5C13541C}"/>
          </ac:inkMkLst>
        </pc:inkChg>
      </pc:sldChg>
      <pc:sldChg chg="addSp delSp modSp">
        <pc:chgData name="Andrej Bogdanov" userId="51811781_tp_dropbox" providerId="OAuth2" clId="{57DA58E2-8ADE-0242-8089-701BD50565A1}" dt="2019-04-08T04:08:16.873" v="66"/>
        <pc:sldMkLst>
          <pc:docMk/>
          <pc:sldMk cId="2861798232" sldId="267"/>
        </pc:sldMkLst>
        <pc:inkChg chg="add mod modStrokes">
          <ac:chgData name="Andrej Bogdanov" userId="51811781_tp_dropbox" providerId="OAuth2" clId="{57DA58E2-8ADE-0242-8089-701BD50565A1}" dt="2019-04-08T04:08:16.873" v="66"/>
          <ac:inkMkLst>
            <pc:docMk/>
            <pc:sldMk cId="2861798232" sldId="267"/>
            <ac:inkMk id="3" creationId="{BD0D3A08-75F8-E740-8545-9D3048607D3F}"/>
          </ac:inkMkLst>
        </pc:inkChg>
        <pc:inkChg chg="add">
          <ac:chgData name="Andrej Bogdanov" userId="51811781_tp_dropbox" providerId="OAuth2" clId="{57DA58E2-8ADE-0242-8089-701BD50565A1}" dt="2019-04-08T04:04:38.549" v="47" actId="7634"/>
          <ac:inkMkLst>
            <pc:docMk/>
            <pc:sldMk cId="2861798232" sldId="267"/>
            <ac:inkMk id="4" creationId="{87093FF2-AF0F-904E-8329-018DE294E394}"/>
          </ac:inkMkLst>
        </pc:inkChg>
        <pc:inkChg chg="add del">
          <ac:chgData name="Andrej Bogdanov" userId="51811781_tp_dropbox" providerId="OAuth2" clId="{57DA58E2-8ADE-0242-8089-701BD50565A1}" dt="2019-04-08T04:05:13.681" v="50"/>
          <ac:inkMkLst>
            <pc:docMk/>
            <pc:sldMk cId="2861798232" sldId="267"/>
            <ac:inkMk id="5" creationId="{5384D15D-78B6-6A4E-B675-04C19AD7E3BB}"/>
          </ac:inkMkLst>
        </pc:inkChg>
        <pc:inkChg chg="add mod">
          <ac:chgData name="Andrej Bogdanov" userId="51811781_tp_dropbox" providerId="OAuth2" clId="{57DA58E2-8ADE-0242-8089-701BD50565A1}" dt="2019-04-08T04:08:00.161" v="65" actId="1076"/>
          <ac:inkMkLst>
            <pc:docMk/>
            <pc:sldMk cId="2861798232" sldId="267"/>
            <ac:inkMk id="6" creationId="{8210A656-A078-A441-B369-0AB4C32193E5}"/>
          </ac:inkMkLst>
        </pc:inkChg>
      </pc:sldChg>
      <pc:sldChg chg="addSp">
        <pc:chgData name="Andrej Bogdanov" userId="51811781_tp_dropbox" providerId="OAuth2" clId="{57DA58E2-8ADE-0242-8089-701BD50565A1}" dt="2019-04-08T02:14:11.554" v="4" actId="7634"/>
        <pc:sldMkLst>
          <pc:docMk/>
          <pc:sldMk cId="1889963386" sldId="268"/>
        </pc:sldMkLst>
        <pc:inkChg chg="add">
          <ac:chgData name="Andrej Bogdanov" userId="51811781_tp_dropbox" providerId="OAuth2" clId="{57DA58E2-8ADE-0242-8089-701BD50565A1}" dt="2019-04-08T02:10:23.613" v="3" actId="7634"/>
          <ac:inkMkLst>
            <pc:docMk/>
            <pc:sldMk cId="1889963386" sldId="268"/>
            <ac:inkMk id="2" creationId="{B2B42C2E-67DF-BF43-8F64-5F651C7D7DBF}"/>
          </ac:inkMkLst>
        </pc:inkChg>
        <pc:inkChg chg="add">
          <ac:chgData name="Andrej Bogdanov" userId="51811781_tp_dropbox" providerId="OAuth2" clId="{57DA58E2-8ADE-0242-8089-701BD50565A1}" dt="2019-04-08T02:14:11.554" v="4" actId="7634"/>
          <ac:inkMkLst>
            <pc:docMk/>
            <pc:sldMk cId="1889963386" sldId="268"/>
            <ac:inkMk id="4" creationId="{D05707BB-0FB4-3C49-8AE4-0993A31AC10B}"/>
          </ac:inkMkLst>
        </pc:inkChg>
      </pc:sldChg>
      <pc:sldChg chg="addSp modSp">
        <pc:chgData name="Andrej Bogdanov" userId="51811781_tp_dropbox" providerId="OAuth2" clId="{57DA58E2-8ADE-0242-8089-701BD50565A1}" dt="2019-04-10T03:25:28.093" v="277" actId="7634"/>
        <pc:sldMkLst>
          <pc:docMk/>
          <pc:sldMk cId="2561039472" sldId="274"/>
        </pc:sldMkLst>
        <pc:inkChg chg="add">
          <ac:chgData name="Andrej Bogdanov" userId="51811781_tp_dropbox" providerId="OAuth2" clId="{57DA58E2-8ADE-0242-8089-701BD50565A1}" dt="2019-04-10T01:45:44.945" v="145" actId="7634"/>
          <ac:inkMkLst>
            <pc:docMk/>
            <pc:sldMk cId="2561039472" sldId="274"/>
            <ac:inkMk id="5" creationId="{60061731-55B8-4440-9F70-7C0655D97504}"/>
          </ac:inkMkLst>
        </pc:inkChg>
        <pc:inkChg chg="add mod modStrokes">
          <ac:chgData name="Andrej Bogdanov" userId="51811781_tp_dropbox" providerId="OAuth2" clId="{57DA58E2-8ADE-0242-8089-701BD50565A1}" dt="2019-04-10T03:25:06.873" v="276"/>
          <ac:inkMkLst>
            <pc:docMk/>
            <pc:sldMk cId="2561039472" sldId="274"/>
            <ac:inkMk id="6" creationId="{5E4A1124-FD64-7542-BE92-8DA299F1302E}"/>
          </ac:inkMkLst>
        </pc:inkChg>
        <pc:inkChg chg="add">
          <ac:chgData name="Andrej Bogdanov" userId="51811781_tp_dropbox" providerId="OAuth2" clId="{57DA58E2-8ADE-0242-8089-701BD50565A1}" dt="2019-04-10T03:25:28.093" v="277" actId="7634"/>
          <ac:inkMkLst>
            <pc:docMk/>
            <pc:sldMk cId="2561039472" sldId="274"/>
            <ac:inkMk id="7" creationId="{ABB59371-88BD-F444-8224-455651652A8E}"/>
          </ac:inkMkLst>
        </pc:inkChg>
      </pc:sldChg>
      <pc:sldChg chg="addSp">
        <pc:chgData name="Andrej Bogdanov" userId="51811781_tp_dropbox" providerId="OAuth2" clId="{57DA58E2-8ADE-0242-8089-701BD50565A1}" dt="2019-04-10T02:17:57.068" v="148" actId="7634"/>
        <pc:sldMkLst>
          <pc:docMk/>
          <pc:sldMk cId="451442098" sldId="275"/>
        </pc:sldMkLst>
        <pc:inkChg chg="add">
          <ac:chgData name="Andrej Bogdanov" userId="51811781_tp_dropbox" providerId="OAuth2" clId="{57DA58E2-8ADE-0242-8089-701BD50565A1}" dt="2019-04-10T02:17:57.068" v="148" actId="7634"/>
          <ac:inkMkLst>
            <pc:docMk/>
            <pc:sldMk cId="451442098" sldId="275"/>
            <ac:inkMk id="6" creationId="{F84A1462-D189-5D42-9BD6-B6BE8736962C}"/>
          </ac:inkMkLst>
        </pc:inkChg>
      </pc:sldChg>
      <pc:sldChg chg="addSp modSp">
        <pc:chgData name="Andrej Bogdanov" userId="51811781_tp_dropbox" providerId="OAuth2" clId="{57DA58E2-8ADE-0242-8089-701BD50565A1}" dt="2019-04-10T03:23:42.169" v="272" actId="7634"/>
        <pc:sldMkLst>
          <pc:docMk/>
          <pc:sldMk cId="2515272520" sldId="276"/>
        </pc:sldMkLst>
        <pc:inkChg chg="add mod modStrokes">
          <ac:chgData name="Andrej Bogdanov" userId="51811781_tp_dropbox" providerId="OAuth2" clId="{57DA58E2-8ADE-0242-8089-701BD50565A1}" dt="2019-04-10T03:22:18.067" v="271"/>
          <ac:inkMkLst>
            <pc:docMk/>
            <pc:sldMk cId="2515272520" sldId="276"/>
            <ac:inkMk id="2" creationId="{8132A784-F096-C848-83D9-6EA03776B402}"/>
          </ac:inkMkLst>
        </pc:inkChg>
        <pc:inkChg chg="add">
          <ac:chgData name="Andrej Bogdanov" userId="51811781_tp_dropbox" providerId="OAuth2" clId="{57DA58E2-8ADE-0242-8089-701BD50565A1}" dt="2019-04-10T03:22:06.277" v="268" actId="7634"/>
          <ac:inkMkLst>
            <pc:docMk/>
            <pc:sldMk cId="2515272520" sldId="276"/>
            <ac:inkMk id="3" creationId="{4A27BD2E-5F9D-A44A-8C51-069FFEB8A221}"/>
          </ac:inkMkLst>
        </pc:inkChg>
        <pc:inkChg chg="add">
          <ac:chgData name="Andrej Bogdanov" userId="51811781_tp_dropbox" providerId="OAuth2" clId="{57DA58E2-8ADE-0242-8089-701BD50565A1}" dt="2019-04-10T03:23:42.169" v="272" actId="7634"/>
          <ac:inkMkLst>
            <pc:docMk/>
            <pc:sldMk cId="2515272520" sldId="276"/>
            <ac:inkMk id="4" creationId="{B68B29B5-0923-4E4D-A147-591EC39DCCED}"/>
          </ac:inkMkLst>
        </pc:inkChg>
      </pc:sldChg>
      <pc:sldChg chg="addSp">
        <pc:chgData name="Andrej Bogdanov" userId="51811781_tp_dropbox" providerId="OAuth2" clId="{57DA58E2-8ADE-0242-8089-701BD50565A1}" dt="2019-04-10T02:40:09.276" v="151" actId="7634"/>
        <pc:sldMkLst>
          <pc:docMk/>
          <pc:sldMk cId="1239993417" sldId="277"/>
        </pc:sldMkLst>
        <pc:inkChg chg="add">
          <ac:chgData name="Andrej Bogdanov" userId="51811781_tp_dropbox" providerId="OAuth2" clId="{57DA58E2-8ADE-0242-8089-701BD50565A1}" dt="2019-04-10T02:40:09.276" v="151" actId="7634"/>
          <ac:inkMkLst>
            <pc:docMk/>
            <pc:sldMk cId="1239993417" sldId="277"/>
            <ac:inkMk id="5" creationId="{D2772E92-3E0A-544D-A6B7-A844DE3E0B07}"/>
          </ac:inkMkLst>
        </pc:inkChg>
      </pc:sldChg>
      <pc:sldChg chg="addSp">
        <pc:chgData name="Andrej Bogdanov" userId="51811781_tp_dropbox" providerId="OAuth2" clId="{57DA58E2-8ADE-0242-8089-701BD50565A1}" dt="2019-04-10T02:40:09.276" v="151" actId="7634"/>
        <pc:sldMkLst>
          <pc:docMk/>
          <pc:sldMk cId="2732801323" sldId="278"/>
        </pc:sldMkLst>
        <pc:inkChg chg="add">
          <ac:chgData name="Andrej Bogdanov" userId="51811781_tp_dropbox" providerId="OAuth2" clId="{57DA58E2-8ADE-0242-8089-701BD50565A1}" dt="2019-04-10T02:40:09.276" v="151" actId="7634"/>
          <ac:inkMkLst>
            <pc:docMk/>
            <pc:sldMk cId="2732801323" sldId="278"/>
            <ac:inkMk id="8" creationId="{3CD3523F-4B1E-664C-923D-BD9AB7FE4948}"/>
          </ac:inkMkLst>
        </pc:inkChg>
      </pc:sldChg>
      <pc:sldChg chg="addSp">
        <pc:chgData name="Andrej Bogdanov" userId="51811781_tp_dropbox" providerId="OAuth2" clId="{57DA58E2-8ADE-0242-8089-701BD50565A1}" dt="2019-04-10T02:40:09.276" v="151" actId="7634"/>
        <pc:sldMkLst>
          <pc:docMk/>
          <pc:sldMk cId="1006473147" sldId="281"/>
        </pc:sldMkLst>
        <pc:inkChg chg="add">
          <ac:chgData name="Andrej Bogdanov" userId="51811781_tp_dropbox" providerId="OAuth2" clId="{57DA58E2-8ADE-0242-8089-701BD50565A1}" dt="2019-04-10T02:40:09.276" v="151" actId="7634"/>
          <ac:inkMkLst>
            <pc:docMk/>
            <pc:sldMk cId="1006473147" sldId="281"/>
            <ac:inkMk id="6" creationId="{B5122362-58F2-CA45-BD99-098407B1D37C}"/>
          </ac:inkMkLst>
        </pc:inkChg>
      </pc:sldChg>
      <pc:sldChg chg="addSp delSp modSp">
        <pc:chgData name="Andrej Bogdanov" userId="51811781_tp_dropbox" providerId="OAuth2" clId="{57DA58E2-8ADE-0242-8089-701BD50565A1}" dt="2019-04-10T03:30:06.630" v="318" actId="7634"/>
        <pc:sldMkLst>
          <pc:docMk/>
          <pc:sldMk cId="2097432329" sldId="283"/>
        </pc:sldMkLst>
        <pc:spChg chg="mod">
          <ac:chgData name="Andrej Bogdanov" userId="51811781_tp_dropbox" providerId="OAuth2" clId="{57DA58E2-8ADE-0242-8089-701BD50565A1}" dt="2019-04-10T00:56:25.954" v="94" actId="20577"/>
          <ac:spMkLst>
            <pc:docMk/>
            <pc:sldMk cId="2097432329" sldId="283"/>
            <ac:spMk id="5" creationId="{73BC8590-924B-DD48-873E-E1CAFF61CAA7}"/>
          </ac:spMkLst>
        </pc:spChg>
        <pc:spChg chg="mod">
          <ac:chgData name="Andrej Bogdanov" userId="51811781_tp_dropbox" providerId="OAuth2" clId="{57DA58E2-8ADE-0242-8089-701BD50565A1}" dt="2019-04-10T00:56:33.264" v="100" actId="20577"/>
          <ac:spMkLst>
            <pc:docMk/>
            <pc:sldMk cId="2097432329" sldId="283"/>
            <ac:spMk id="20" creationId="{DFC8E1E8-273E-1340-B24D-36377E4C5158}"/>
          </ac:spMkLst>
        </pc:spChg>
        <pc:spChg chg="mod">
          <ac:chgData name="Andrej Bogdanov" userId="51811781_tp_dropbox" providerId="OAuth2" clId="{57DA58E2-8ADE-0242-8089-701BD50565A1}" dt="2019-04-10T00:56:36.509" v="103" actId="20577"/>
          <ac:spMkLst>
            <pc:docMk/>
            <pc:sldMk cId="2097432329" sldId="283"/>
            <ac:spMk id="21" creationId="{14615287-8321-924B-B8D7-01C2F14C704B}"/>
          </ac:spMkLst>
        </pc:spChg>
        <pc:spChg chg="mod">
          <ac:chgData name="Andrej Bogdanov" userId="51811781_tp_dropbox" providerId="OAuth2" clId="{57DA58E2-8ADE-0242-8089-701BD50565A1}" dt="2019-04-10T00:56:29.769" v="97" actId="20577"/>
          <ac:spMkLst>
            <pc:docMk/>
            <pc:sldMk cId="2097432329" sldId="283"/>
            <ac:spMk id="22" creationId="{60511A0D-C892-9041-BC5C-C567A49F7384}"/>
          </ac:spMkLst>
        </pc:spChg>
        <pc:spChg chg="add del">
          <ac:chgData name="Andrej Bogdanov" userId="51811781_tp_dropbox" providerId="OAuth2" clId="{57DA58E2-8ADE-0242-8089-701BD50565A1}" dt="2019-04-10T00:56:42.604" v="106" actId="478"/>
          <ac:spMkLst>
            <pc:docMk/>
            <pc:sldMk cId="2097432329" sldId="283"/>
            <ac:spMk id="24" creationId="{364C76A6-6840-D44B-8205-44654D2941FA}"/>
          </ac:spMkLst>
        </pc:spChg>
        <pc:inkChg chg="add del">
          <ac:chgData name="Andrej Bogdanov" userId="51811781_tp_dropbox" providerId="OAuth2" clId="{57DA58E2-8ADE-0242-8089-701BD50565A1}" dt="2019-04-10T03:26:49.597" v="301"/>
          <ac:inkMkLst>
            <pc:docMk/>
            <pc:sldMk cId="2097432329" sldId="283"/>
            <ac:inkMk id="2" creationId="{7BEA5F43-49FC-DA4D-AA4F-FA017632BC53}"/>
          </ac:inkMkLst>
        </pc:inkChg>
        <pc:inkChg chg="add del">
          <ac:chgData name="Andrej Bogdanov" userId="51811781_tp_dropbox" providerId="OAuth2" clId="{57DA58E2-8ADE-0242-8089-701BD50565A1}" dt="2019-04-10T03:26:49.597" v="301"/>
          <ac:inkMkLst>
            <pc:docMk/>
            <pc:sldMk cId="2097432329" sldId="283"/>
            <ac:inkMk id="3" creationId="{2A98819B-077A-6542-A176-8FC309183FFA}"/>
          </ac:inkMkLst>
        </pc:inkChg>
        <pc:inkChg chg="add del mod reco">
          <ac:chgData name="Andrej Bogdanov" userId="51811781_tp_dropbox" providerId="OAuth2" clId="{57DA58E2-8ADE-0242-8089-701BD50565A1}" dt="2019-04-10T03:28:03.423" v="317" actId="1076"/>
          <ac:inkMkLst>
            <pc:docMk/>
            <pc:sldMk cId="2097432329" sldId="283"/>
            <ac:inkMk id="4" creationId="{89A394A6-B86D-264C-A377-D69DD22E9F39}"/>
          </ac:inkMkLst>
        </pc:inkChg>
        <pc:inkChg chg="add del">
          <ac:chgData name="Andrej Bogdanov" userId="51811781_tp_dropbox" providerId="OAuth2" clId="{57DA58E2-8ADE-0242-8089-701BD50565A1}" dt="2019-04-10T03:27:23.364" v="309" actId="22"/>
          <ac:inkMkLst>
            <pc:docMk/>
            <pc:sldMk cId="2097432329" sldId="283"/>
            <ac:inkMk id="7" creationId="{1487D68A-E5B1-8E43-9A9A-4A76C80D5DC0}"/>
          </ac:inkMkLst>
        </pc:inkChg>
        <pc:inkChg chg="add del">
          <ac:chgData name="Andrej Bogdanov" userId="51811781_tp_dropbox" providerId="OAuth2" clId="{57DA58E2-8ADE-0242-8089-701BD50565A1}" dt="2019-04-10T03:27:23.364" v="309" actId="22"/>
          <ac:inkMkLst>
            <pc:docMk/>
            <pc:sldMk cId="2097432329" sldId="283"/>
            <ac:inkMk id="9" creationId="{7FAEC2A8-2595-134B-9712-452751DB4320}"/>
          </ac:inkMkLst>
        </pc:inkChg>
        <pc:inkChg chg="add del mod reco">
          <ac:chgData name="Andrej Bogdanov" userId="51811781_tp_dropbox" providerId="OAuth2" clId="{57DA58E2-8ADE-0242-8089-701BD50565A1}" dt="2019-04-10T03:27:23.364" v="309" actId="22"/>
          <ac:inkMkLst>
            <pc:docMk/>
            <pc:sldMk cId="2097432329" sldId="283"/>
            <ac:inkMk id="13" creationId="{913A25F4-A895-E84F-B70F-ACF46AA3F6FB}"/>
          </ac:inkMkLst>
        </pc:inkChg>
        <pc:inkChg chg="add del">
          <ac:chgData name="Andrej Bogdanov" userId="51811781_tp_dropbox" providerId="OAuth2" clId="{57DA58E2-8ADE-0242-8089-701BD50565A1}" dt="2019-04-10T03:27:29.574" v="312"/>
          <ac:inkMkLst>
            <pc:docMk/>
            <pc:sldMk cId="2097432329" sldId="283"/>
            <ac:inkMk id="29" creationId="{A532A761-18D6-9841-AD25-8B8AF5E503C2}"/>
          </ac:inkMkLst>
        </pc:inkChg>
        <pc:inkChg chg="add del">
          <ac:chgData name="Andrej Bogdanov" userId="51811781_tp_dropbox" providerId="OAuth2" clId="{57DA58E2-8ADE-0242-8089-701BD50565A1}" dt="2019-04-10T03:27:29.574" v="312"/>
          <ac:inkMkLst>
            <pc:docMk/>
            <pc:sldMk cId="2097432329" sldId="283"/>
            <ac:inkMk id="31" creationId="{9CF83689-276A-104A-A0B3-A6A92A8A4164}"/>
          </ac:inkMkLst>
        </pc:inkChg>
        <pc:inkChg chg="add mod reco">
          <ac:chgData name="Andrej Bogdanov" userId="51811781_tp_dropbox" providerId="OAuth2" clId="{57DA58E2-8ADE-0242-8089-701BD50565A1}" dt="2019-04-10T03:27:58.730" v="316" actId="1076"/>
          <ac:inkMkLst>
            <pc:docMk/>
            <pc:sldMk cId="2097432329" sldId="283"/>
            <ac:inkMk id="32" creationId="{69448D21-59BD-234F-A6C4-DF73E96229F0}"/>
          </ac:inkMkLst>
        </pc:inkChg>
        <pc:inkChg chg="add">
          <ac:chgData name="Andrej Bogdanov" userId="51811781_tp_dropbox" providerId="OAuth2" clId="{57DA58E2-8ADE-0242-8089-701BD50565A1}" dt="2019-04-10T03:30:06.630" v="318" actId="7634"/>
          <ac:inkMkLst>
            <pc:docMk/>
            <pc:sldMk cId="2097432329" sldId="283"/>
            <ac:inkMk id="34" creationId="{2F1F0461-9A32-CE46-A5D3-B783ED457E2C}"/>
          </ac:inkMkLst>
        </pc:inkChg>
      </pc:sldChg>
      <pc:sldChg chg="addSp modSp">
        <pc:chgData name="Andrej Bogdanov" userId="51811781_tp_dropbox" providerId="OAuth2" clId="{57DA58E2-8ADE-0242-8089-701BD50565A1}" dt="2019-04-10T03:48:38.503" v="340"/>
        <pc:sldMkLst>
          <pc:docMk/>
          <pc:sldMk cId="17673665" sldId="284"/>
        </pc:sldMkLst>
        <pc:spChg chg="mod">
          <ac:chgData name="Andrej Bogdanov" userId="51811781_tp_dropbox" providerId="OAuth2" clId="{57DA58E2-8ADE-0242-8089-701BD50565A1}" dt="2019-04-10T01:08:33.289" v="138" actId="14100"/>
          <ac:spMkLst>
            <pc:docMk/>
            <pc:sldMk cId="17673665" sldId="284"/>
            <ac:spMk id="5" creationId="{5A4A3310-4551-3C42-92C0-AD26D5217BE9}"/>
          </ac:spMkLst>
        </pc:spChg>
        <pc:inkChg chg="add mod modStrokes">
          <ac:chgData name="Andrej Bogdanov" userId="51811781_tp_dropbox" providerId="OAuth2" clId="{57DA58E2-8ADE-0242-8089-701BD50565A1}" dt="2019-04-10T03:48:38.503" v="340"/>
          <ac:inkMkLst>
            <pc:docMk/>
            <pc:sldMk cId="17673665" sldId="284"/>
            <ac:inkMk id="2" creationId="{94391BE4-38EA-5E4C-B91B-52EC5D17E56C}"/>
          </ac:inkMkLst>
        </pc:inkChg>
        <pc:inkChg chg="add">
          <ac:chgData name="Andrej Bogdanov" userId="51811781_tp_dropbox" providerId="OAuth2" clId="{57DA58E2-8ADE-0242-8089-701BD50565A1}" dt="2019-04-10T03:32:30.451" v="321" actId="7634"/>
          <ac:inkMkLst>
            <pc:docMk/>
            <pc:sldMk cId="17673665" sldId="284"/>
            <ac:inkMk id="6" creationId="{39C652FE-54BB-9846-87C1-81F3EA6E2A4A}"/>
          </ac:inkMkLst>
        </pc:inkChg>
      </pc:sldChg>
      <pc:sldChg chg="addSp modSp">
        <pc:chgData name="Andrej Bogdanov" userId="51811781_tp_dropbox" providerId="OAuth2" clId="{57DA58E2-8ADE-0242-8089-701BD50565A1}" dt="2019-04-10T03:47:48.291" v="338" actId="1076"/>
        <pc:sldMkLst>
          <pc:docMk/>
          <pc:sldMk cId="3076498198" sldId="285"/>
        </pc:sldMkLst>
        <pc:spChg chg="mod">
          <ac:chgData name="Andrej Bogdanov" userId="51811781_tp_dropbox" providerId="OAuth2" clId="{57DA58E2-8ADE-0242-8089-701BD50565A1}" dt="2019-04-10T01:08:44.710" v="143" actId="20577"/>
          <ac:spMkLst>
            <pc:docMk/>
            <pc:sldMk cId="3076498198" sldId="285"/>
            <ac:spMk id="2" creationId="{52889E8A-70FD-1247-BC7D-A18365956C52}"/>
          </ac:spMkLst>
        </pc:spChg>
        <pc:inkChg chg="add mod modStrokes">
          <ac:chgData name="Andrej Bogdanov" userId="51811781_tp_dropbox" providerId="OAuth2" clId="{57DA58E2-8ADE-0242-8089-701BD50565A1}" dt="2019-04-10T03:47:48.291" v="338" actId="1076"/>
          <ac:inkMkLst>
            <pc:docMk/>
            <pc:sldMk cId="3076498198" sldId="285"/>
            <ac:inkMk id="4" creationId="{60620633-B51A-2F4B-9832-341DA4010B7A}"/>
          </ac:inkMkLst>
        </pc:inkChg>
        <pc:inkChg chg="add">
          <ac:chgData name="Andrej Bogdanov" userId="51811781_tp_dropbox" providerId="OAuth2" clId="{57DA58E2-8ADE-0242-8089-701BD50565A1}" dt="2019-04-10T03:32:30.451" v="321" actId="7634"/>
          <ac:inkMkLst>
            <pc:docMk/>
            <pc:sldMk cId="3076498198" sldId="285"/>
            <ac:inkMk id="5" creationId="{14452514-D165-A84F-AB78-D03FBCA60892}"/>
          </ac:inkMkLst>
        </pc:inkChg>
        <pc:inkChg chg="add mod">
          <ac:chgData name="Andrej Bogdanov" userId="51811781_tp_dropbox" providerId="OAuth2" clId="{57DA58E2-8ADE-0242-8089-701BD50565A1}" dt="2019-04-10T03:47:48.291" v="338" actId="1076"/>
          <ac:inkMkLst>
            <pc:docMk/>
            <pc:sldMk cId="3076498198" sldId="285"/>
            <ac:inkMk id="6" creationId="{7A708B35-38D7-9B45-9F05-7571D098A30D}"/>
          </ac:inkMkLst>
        </pc:inkChg>
      </pc:sldChg>
      <pc:sldChg chg="addSp delSp modSp">
        <pc:chgData name="Andrej Bogdanov" userId="51811781_tp_dropbox" providerId="OAuth2" clId="{57DA58E2-8ADE-0242-8089-701BD50565A1}" dt="2019-04-15T01:52:16.085" v="342" actId="7634"/>
        <pc:sldMkLst>
          <pc:docMk/>
          <pc:sldMk cId="2268389162" sldId="286"/>
        </pc:sldMkLst>
        <pc:inkChg chg="add">
          <ac:chgData name="Andrej Bogdanov" userId="51811781_tp_dropbox" providerId="OAuth2" clId="{57DA58E2-8ADE-0242-8089-701BD50565A1}" dt="2019-04-15T01:52:16.085" v="342" actId="7634"/>
          <ac:inkMkLst>
            <pc:docMk/>
            <pc:sldMk cId="2268389162" sldId="286"/>
            <ac:inkMk id="3" creationId="{221A9483-90F8-B54F-90ED-9304BE37BAB8}"/>
          </ac:inkMkLst>
        </pc:inkChg>
        <pc:inkChg chg="add del mod modStrokes">
          <ac:chgData name="Andrej Bogdanov" userId="51811781_tp_dropbox" providerId="OAuth2" clId="{57DA58E2-8ADE-0242-8089-701BD50565A1}" dt="2019-04-10T03:35:33.922" v="333"/>
          <ac:inkMkLst>
            <pc:docMk/>
            <pc:sldMk cId="2268389162" sldId="286"/>
            <ac:inkMk id="3" creationId="{F1368EEE-26C7-F345-808A-6262E7B6A96C}"/>
          </ac:inkMkLst>
        </pc:inkChg>
        <pc:inkChg chg="add mod modStrokes">
          <ac:chgData name="Andrej Bogdanov" userId="51811781_tp_dropbox" providerId="OAuth2" clId="{57DA58E2-8ADE-0242-8089-701BD50565A1}" dt="2019-04-10T03:47:14.708" v="337" actId="1076"/>
          <ac:inkMkLst>
            <pc:docMk/>
            <pc:sldMk cId="2268389162" sldId="286"/>
            <ac:inkMk id="4" creationId="{2E8C32FF-828B-B747-AD67-4DD6CB929644}"/>
          </ac:inkMkLst>
        </pc:inkChg>
        <pc:inkChg chg="add">
          <ac:chgData name="Andrej Bogdanov" userId="51811781_tp_dropbox" providerId="OAuth2" clId="{57DA58E2-8ADE-0242-8089-701BD50565A1}" dt="2019-04-10T03:46:00.883" v="336" actId="7634"/>
          <ac:inkMkLst>
            <pc:docMk/>
            <pc:sldMk cId="2268389162" sldId="286"/>
            <ac:inkMk id="5" creationId="{7C03D04D-9D91-CE4F-8495-104B7A01B1CD}"/>
          </ac:inkMkLst>
        </pc:inkChg>
      </pc:sldChg>
      <pc:sldChg chg="addSp delSp modSp">
        <pc:chgData name="Andrej Bogdanov" userId="51811781_tp_dropbox" providerId="OAuth2" clId="{57DA58E2-8ADE-0242-8089-701BD50565A1}" dt="2019-04-15T02:40:05.883" v="373" actId="7634"/>
        <pc:sldMkLst>
          <pc:docMk/>
          <pc:sldMk cId="3474182209" sldId="287"/>
        </pc:sldMkLst>
        <pc:spChg chg="mod">
          <ac:chgData name="Andrej Bogdanov" userId="51811781_tp_dropbox" providerId="OAuth2" clId="{57DA58E2-8ADE-0242-8089-701BD50565A1}" dt="2019-04-15T02:38:20.682" v="359" actId="114"/>
          <ac:spMkLst>
            <pc:docMk/>
            <pc:sldMk cId="3474182209" sldId="287"/>
            <ac:spMk id="3" creationId="{F6D8157F-C70B-3146-9CEE-34DC099A04EE}"/>
          </ac:spMkLst>
        </pc:spChg>
        <pc:inkChg chg="add mod modStrokes">
          <ac:chgData name="Andrej Bogdanov" userId="51811781_tp_dropbox" providerId="OAuth2" clId="{57DA58E2-8ADE-0242-8089-701BD50565A1}" dt="2019-04-15T02:39:43.358" v="372"/>
          <ac:inkMkLst>
            <pc:docMk/>
            <pc:sldMk cId="3474182209" sldId="287"/>
            <ac:inkMk id="2" creationId="{6F87D766-835D-B841-9E64-E65B2AF82128}"/>
          </ac:inkMkLst>
        </pc:inkChg>
        <pc:inkChg chg="add del">
          <ac:chgData name="Andrej Bogdanov" userId="51811781_tp_dropbox" providerId="OAuth2" clId="{57DA58E2-8ADE-0242-8089-701BD50565A1}" dt="2019-04-15T02:38:37.182" v="362"/>
          <ac:inkMkLst>
            <pc:docMk/>
            <pc:sldMk cId="3474182209" sldId="287"/>
            <ac:inkMk id="4" creationId="{4330DDBF-4EEF-A14E-9814-613A0D0D8C3D}"/>
          </ac:inkMkLst>
        </pc:inkChg>
        <pc:inkChg chg="add del">
          <ac:chgData name="Andrej Bogdanov" userId="51811781_tp_dropbox" providerId="OAuth2" clId="{57DA58E2-8ADE-0242-8089-701BD50565A1}" dt="2019-04-15T02:38:37.182" v="362"/>
          <ac:inkMkLst>
            <pc:docMk/>
            <pc:sldMk cId="3474182209" sldId="287"/>
            <ac:inkMk id="5" creationId="{BED85378-C802-1D43-A49C-6F5EE34F98CA}"/>
          </ac:inkMkLst>
        </pc:inkChg>
        <pc:inkChg chg="add del reco">
          <ac:chgData name="Andrej Bogdanov" userId="51811781_tp_dropbox" providerId="OAuth2" clId="{57DA58E2-8ADE-0242-8089-701BD50565A1}" dt="2019-04-15T02:38:39.058" v="364"/>
          <ac:inkMkLst>
            <pc:docMk/>
            <pc:sldMk cId="3474182209" sldId="287"/>
            <ac:inkMk id="6" creationId="{E2EC74C1-BC13-3048-BD31-C1DEEBF562DE}"/>
          </ac:inkMkLst>
        </pc:inkChg>
        <pc:inkChg chg="add del">
          <ac:chgData name="Andrej Bogdanov" userId="51811781_tp_dropbox" providerId="OAuth2" clId="{57DA58E2-8ADE-0242-8089-701BD50565A1}" dt="2019-04-15T02:39:29.837" v="369" actId="21"/>
          <ac:inkMkLst>
            <pc:docMk/>
            <pc:sldMk cId="3474182209" sldId="287"/>
            <ac:inkMk id="8" creationId="{71C60199-B0F3-4448-88DF-AABE4472C9B9}"/>
          </ac:inkMkLst>
        </pc:inkChg>
        <pc:inkChg chg="add">
          <ac:chgData name="Andrej Bogdanov" userId="51811781_tp_dropbox" providerId="OAuth2" clId="{57DA58E2-8ADE-0242-8089-701BD50565A1}" dt="2019-04-15T02:40:05.883" v="373" actId="7634"/>
          <ac:inkMkLst>
            <pc:docMk/>
            <pc:sldMk cId="3474182209" sldId="287"/>
            <ac:inkMk id="10" creationId="{8BCBE41A-36AF-624F-A81F-7911C10FDC9D}"/>
          </ac:inkMkLst>
        </pc:inkChg>
      </pc:sldChg>
      <pc:sldChg chg="addSp delSp modSp new">
        <pc:chgData name="Andrej Bogdanov" userId="51811781_tp_dropbox" providerId="OAuth2" clId="{57DA58E2-8ADE-0242-8089-701BD50565A1}" dt="2019-04-10T03:26:23.269" v="299"/>
        <pc:sldMkLst>
          <pc:docMk/>
          <pc:sldMk cId="3571456247" sldId="288"/>
        </pc:sldMkLst>
        <pc:inkChg chg="add mod modStrokes">
          <ac:chgData name="Andrej Bogdanov" userId="51811781_tp_dropbox" providerId="OAuth2" clId="{57DA58E2-8ADE-0242-8089-701BD50565A1}" dt="2019-04-10T03:25:54.682" v="282"/>
          <ac:inkMkLst>
            <pc:docMk/>
            <pc:sldMk cId="3571456247" sldId="288"/>
            <ac:inkMk id="2" creationId="{F5FBBB89-936B-F145-8236-9A1DDC94C880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3" creationId="{A5F138F3-3B07-0647-A47E-9024C0BA9CCE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4" creationId="{82545F52-EB9B-1F46-9D7C-CF2C64411B60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5" creationId="{E2C14C03-33F9-1A48-BE8E-9EF7CA3B2EE8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6" creationId="{17B62FAD-395B-2E4D-B362-B9D38D7F56B4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7" creationId="{CE26445C-A278-D14D-B570-5451F1561F26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8" creationId="{218B842C-A693-AF44-AF34-FD8C33F56B61}"/>
          </ac:inkMkLst>
        </pc:inkChg>
        <pc:inkChg chg="add del">
          <ac:chgData name="Andrej Bogdanov" userId="51811781_tp_dropbox" providerId="OAuth2" clId="{57DA58E2-8ADE-0242-8089-701BD50565A1}" dt="2019-04-10T03:26:23.268" v="297"/>
          <ac:inkMkLst>
            <pc:docMk/>
            <pc:sldMk cId="3571456247" sldId="288"/>
            <ac:inkMk id="9" creationId="{2D8041A5-A1FF-9F49-8B06-AFBF6462E638}"/>
          </ac:inkMkLst>
        </pc:inkChg>
        <pc:inkChg chg="add del">
          <ac:chgData name="Andrej Bogdanov" userId="51811781_tp_dropbox" providerId="OAuth2" clId="{57DA58E2-8ADE-0242-8089-701BD50565A1}" dt="2019-04-10T03:26:23.262" v="292"/>
          <ac:inkMkLst>
            <pc:docMk/>
            <pc:sldMk cId="3571456247" sldId="288"/>
            <ac:inkMk id="10" creationId="{03627F3F-EDE7-4D48-B2FB-62591EAC453D}"/>
          </ac:inkMkLst>
        </pc:inkChg>
        <pc:inkChg chg="add del reco">
          <ac:chgData name="Andrej Bogdanov" userId="51811781_tp_dropbox" providerId="OAuth2" clId="{57DA58E2-8ADE-0242-8089-701BD50565A1}" dt="2019-04-10T03:26:23.256" v="289"/>
          <ac:inkMkLst>
            <pc:docMk/>
            <pc:sldMk cId="3571456247" sldId="288"/>
            <ac:inkMk id="11" creationId="{4C826943-C0F7-4E43-912C-184D49742E61}"/>
          </ac:inkMkLst>
        </pc:inkChg>
        <pc:inkChg chg="add del">
          <ac:chgData name="Andrej Bogdanov" userId="51811781_tp_dropbox" providerId="OAuth2" clId="{57DA58E2-8ADE-0242-8089-701BD50565A1}" dt="2019-04-10T02:41:15.083" v="164"/>
          <ac:inkMkLst>
            <pc:docMk/>
            <pc:sldMk cId="3571456247" sldId="288"/>
            <ac:inkMk id="13" creationId="{A141A503-B31E-EE43-948E-65FF4151A014}"/>
          </ac:inkMkLst>
        </pc:inkChg>
        <pc:inkChg chg="add del">
          <ac:chgData name="Andrej Bogdanov" userId="51811781_tp_dropbox" providerId="OAuth2" clId="{57DA58E2-8ADE-0242-8089-701BD50565A1}" dt="2019-04-10T02:41:15.083" v="164"/>
          <ac:inkMkLst>
            <pc:docMk/>
            <pc:sldMk cId="3571456247" sldId="288"/>
            <ac:inkMk id="14" creationId="{472C0909-49FA-C64F-A509-7FBABDF6F633}"/>
          </ac:inkMkLst>
        </pc:inkChg>
        <pc:inkChg chg="add del reco">
          <ac:chgData name="Andrej Bogdanov" userId="51811781_tp_dropbox" providerId="OAuth2" clId="{57DA58E2-8ADE-0242-8089-701BD50565A1}" dt="2019-04-10T02:42:12.174" v="212"/>
          <ac:inkMkLst>
            <pc:docMk/>
            <pc:sldMk cId="3571456247" sldId="288"/>
            <ac:inkMk id="15" creationId="{F2296906-2AC2-5B4C-8989-3548AD47E10A}"/>
          </ac:inkMkLst>
        </pc:inkChg>
        <pc:inkChg chg="add del">
          <ac:chgData name="Andrej Bogdanov" userId="51811781_tp_dropbox" providerId="OAuth2" clId="{57DA58E2-8ADE-0242-8089-701BD50565A1}" dt="2019-04-10T02:41:16.660" v="167"/>
          <ac:inkMkLst>
            <pc:docMk/>
            <pc:sldMk cId="3571456247" sldId="288"/>
            <ac:inkMk id="17" creationId="{C3851059-A2D6-F54C-8999-A14D59A2B68B}"/>
          </ac:inkMkLst>
        </pc:inkChg>
        <pc:inkChg chg="add del">
          <ac:chgData name="Andrej Bogdanov" userId="51811781_tp_dropbox" providerId="OAuth2" clId="{57DA58E2-8ADE-0242-8089-701BD50565A1}" dt="2019-04-10T02:41:16.660" v="167"/>
          <ac:inkMkLst>
            <pc:docMk/>
            <pc:sldMk cId="3571456247" sldId="288"/>
            <ac:inkMk id="18" creationId="{078D8A6E-8C90-C943-8045-E2016BD87CCC}"/>
          </ac:inkMkLst>
        </pc:inkChg>
        <pc:inkChg chg="add del reco">
          <ac:chgData name="Andrej Bogdanov" userId="51811781_tp_dropbox" providerId="OAuth2" clId="{57DA58E2-8ADE-0242-8089-701BD50565A1}" dt="2019-04-10T02:42:12.174" v="212"/>
          <ac:inkMkLst>
            <pc:docMk/>
            <pc:sldMk cId="3571456247" sldId="288"/>
            <ac:inkMk id="19" creationId="{D94834B3-0AD7-AB40-84AA-8926772E9DCD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1" creationId="{89868929-C45F-A546-BDE4-135FACC9BBA7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2" creationId="{9448138A-657C-7F4E-B8E4-582070822844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3" creationId="{C014C8BC-373A-9840-A837-966745995941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4" creationId="{3720F73A-5FC5-184B-BCCB-70609E1B2938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5" creationId="{AD98316A-57DC-E349-90BB-AFE72D30B9C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6" creationId="{CB9ACF4F-3F4E-6148-B8E9-4F5FE1523B48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7" creationId="{F7B27F66-E185-0743-A941-BEFC5477C327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8" creationId="{9FB30209-D38A-E740-A65A-5BDD09C1BB15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9" creationId="{5ED3CA65-11DB-2B43-AE22-925EEE04B283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0" creationId="{8074CBC9-4FBA-7949-B7DF-93C458B0788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1" creationId="{1BEFA84F-90B0-9A40-A5DC-ADA4D92A47B8}"/>
          </ac:inkMkLst>
        </pc:inkChg>
        <pc:inkChg chg="add del">
          <ac:chgData name="Andrej Bogdanov" userId="51811781_tp_dropbox" providerId="OAuth2" clId="{57DA58E2-8ADE-0242-8089-701BD50565A1}" dt="2019-04-10T03:26:23.263" v="293"/>
          <ac:inkMkLst>
            <pc:docMk/>
            <pc:sldMk cId="3571456247" sldId="288"/>
            <ac:inkMk id="32" creationId="{857615D7-AF2B-024B-8449-8D1CA384C9BF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3" creationId="{07670DC5-9410-3447-BC6F-CC7C8F6CE69E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4" creationId="{F00E4F9F-03E8-8A43-BFA2-784159D24320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5" creationId="{3960C015-64E7-3944-BD40-C605E0BFC693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6" creationId="{B6162B45-787B-644E-A3C3-B518086DD314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7" creationId="{70ED6C9A-C705-7B44-AB04-6AA19A4B666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8" creationId="{C1BB01B8-935D-1D4A-A27E-BE717B6C437F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9" creationId="{72FE35E9-78F2-F142-9FFA-8F12DD7EA55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0" creationId="{2C5FB382-2E2E-8848-97AA-811A8424D42E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1" creationId="{E78DF128-0E2A-B84A-BA1A-5B67BB498F3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2" creationId="{507CB018-5442-724F-A2F1-FF954D11463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3" creationId="{42F898AA-105E-6344-BA30-66533C64E6D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4" creationId="{8805D19D-CACB-A942-A50C-662B4C0E5F37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5" creationId="{2653B6E7-4951-9D4A-AE27-1A7F3E2C1713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6" creationId="{362BADD8-0B58-0148-874B-3755AD457E7C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7" creationId="{CAA4596E-04C4-9944-851D-677D57468D98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8" creationId="{D019BEC2-41C7-124F-A564-B2023707A361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9" creationId="{A11896EA-D7C4-E44A-8F58-44D89569B3E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50" creationId="{AADACD30-CA91-8C46-B0D2-AA7F69977089}"/>
          </ac:inkMkLst>
        </pc:inkChg>
        <pc:inkChg chg="add del mod reco modStrokes">
          <ac:chgData name="Andrej Bogdanov" userId="51811781_tp_dropbox" providerId="OAuth2" clId="{57DA58E2-8ADE-0242-8089-701BD50565A1}" dt="2019-04-10T03:26:23.254" v="288"/>
          <ac:inkMkLst>
            <pc:docMk/>
            <pc:sldMk cId="3571456247" sldId="288"/>
            <ac:inkMk id="51" creationId="{77FF10D4-852A-D346-AA7B-619E0A0AD8EA}"/>
          </ac:inkMkLst>
        </pc:inkChg>
        <pc:inkChg chg="add del reco">
          <ac:chgData name="Andrej Bogdanov" userId="51811781_tp_dropbox" providerId="OAuth2" clId="{57DA58E2-8ADE-0242-8089-701BD50565A1}" dt="2019-04-10T03:26:23.264" v="294"/>
          <ac:inkMkLst>
            <pc:docMk/>
            <pc:sldMk cId="3571456247" sldId="288"/>
            <ac:inkMk id="52" creationId="{6BB2DCC6-42FE-1D40-86F3-2B33BF28A106}"/>
          </ac:inkMkLst>
        </pc:inkChg>
        <pc:inkChg chg="add del reco">
          <ac:chgData name="Andrej Bogdanov" userId="51811781_tp_dropbox" providerId="OAuth2" clId="{57DA58E2-8ADE-0242-8089-701BD50565A1}" dt="2019-04-10T03:26:23.261" v="291"/>
          <ac:inkMkLst>
            <pc:docMk/>
            <pc:sldMk cId="3571456247" sldId="288"/>
            <ac:inkMk id="53" creationId="{0251BB72-7D92-8F42-B2E2-6804527CF413}"/>
          </ac:inkMkLst>
        </pc:inkChg>
        <pc:inkChg chg="add del reco">
          <ac:chgData name="Andrej Bogdanov" userId="51811781_tp_dropbox" providerId="OAuth2" clId="{57DA58E2-8ADE-0242-8089-701BD50565A1}" dt="2019-04-10T03:26:23.268" v="298"/>
          <ac:inkMkLst>
            <pc:docMk/>
            <pc:sldMk cId="3571456247" sldId="288"/>
            <ac:inkMk id="54" creationId="{DA8AFB15-93CA-1146-BC23-34DF40D14B5C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59" creationId="{13C8F51A-D1FA-584B-B2DD-95A51E499171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0" creationId="{AD1D43B5-2CD4-A047-9F01-9639A6510EE0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1" creationId="{BEF865B3-6DC5-A447-B766-69163B48E97A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2" creationId="{FE2B7B84-2A10-2047-BB33-AA8DB0208D3F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3" creationId="{009560A8-70F2-2549-8BB1-E8DF83176D53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4" creationId="{F53C7FB6-233A-2348-BAA9-830776B078B8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5" creationId="{D3A15814-193A-7E42-A65E-969CC93032CA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6" creationId="{C203065E-21A1-6A47-9B43-7ED85583A984}"/>
          </ac:inkMkLst>
        </pc:inkChg>
        <pc:inkChg chg="add del">
          <ac:chgData name="Andrej Bogdanov" userId="51811781_tp_dropbox" providerId="OAuth2" clId="{57DA58E2-8ADE-0242-8089-701BD50565A1}" dt="2019-04-10T02:42:21.507" v="218"/>
          <ac:inkMkLst>
            <pc:docMk/>
            <pc:sldMk cId="3571456247" sldId="288"/>
            <ac:inkMk id="67" creationId="{1F75F94A-3DC3-F14D-8F87-2CC3AEF64522}"/>
          </ac:inkMkLst>
        </pc:inkChg>
        <pc:inkChg chg="add del reco">
          <ac:chgData name="Andrej Bogdanov" userId="51811781_tp_dropbox" providerId="OAuth2" clId="{57DA58E2-8ADE-0242-8089-701BD50565A1}" dt="2019-04-10T02:42:13.772" v="214"/>
          <ac:inkMkLst>
            <pc:docMk/>
            <pc:sldMk cId="3571456247" sldId="288"/>
            <ac:inkMk id="68" creationId="{5745A3F2-C963-2F44-A111-99CC9F297761}"/>
          </ac:inkMkLst>
        </pc:inkChg>
        <pc:inkChg chg="add del reco">
          <ac:chgData name="Andrej Bogdanov" userId="51811781_tp_dropbox" providerId="OAuth2" clId="{57DA58E2-8ADE-0242-8089-701BD50565A1}" dt="2019-04-10T03:26:23.267" v="296"/>
          <ac:inkMkLst>
            <pc:docMk/>
            <pc:sldMk cId="3571456247" sldId="288"/>
            <ac:inkMk id="69" creationId="{EF826B0C-BE8B-1846-9A3C-1FDAB31868CE}"/>
          </ac:inkMkLst>
        </pc:inkChg>
        <pc:inkChg chg="add del">
          <ac:chgData name="Andrej Bogdanov" userId="51811781_tp_dropbox" providerId="OAuth2" clId="{57DA58E2-8ADE-0242-8089-701BD50565A1}" dt="2019-04-10T02:42:12.174" v="212"/>
          <ac:inkMkLst>
            <pc:docMk/>
            <pc:sldMk cId="3571456247" sldId="288"/>
            <ac:inkMk id="72" creationId="{273FDC23-A62B-FB45-90B5-E4B0957DF67B}"/>
          </ac:inkMkLst>
        </pc:inkChg>
        <pc:inkChg chg="add del mod reco modStrokes">
          <ac:chgData name="Andrej Bogdanov" userId="51811781_tp_dropbox" providerId="OAuth2" clId="{57DA58E2-8ADE-0242-8089-701BD50565A1}" dt="2019-04-10T03:26:23.269" v="299"/>
          <ac:inkMkLst>
            <pc:docMk/>
            <pc:sldMk cId="3571456247" sldId="288"/>
            <ac:inkMk id="73" creationId="{881DA3A5-CC3D-5341-AF6D-A9A8E5C87D50}"/>
          </ac:inkMkLst>
        </pc:inkChg>
        <pc:inkChg chg="add del">
          <ac:chgData name="Andrej Bogdanov" userId="51811781_tp_dropbox" providerId="OAuth2" clId="{57DA58E2-8ADE-0242-8089-701BD50565A1}" dt="2019-04-10T02:42:13.772" v="214"/>
          <ac:inkMkLst>
            <pc:docMk/>
            <pc:sldMk cId="3571456247" sldId="288"/>
            <ac:inkMk id="75" creationId="{B764D888-8FD4-A043-85A7-0A59909FCDB1}"/>
          </ac:inkMkLst>
        </pc:inkChg>
        <pc:inkChg chg="add del mod reco modStrokes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76" creationId="{B821489C-9108-5647-956C-EAF3F640B6AF}"/>
          </ac:inkMkLst>
        </pc:inkChg>
        <pc:inkChg chg="add del">
          <ac:chgData name="Andrej Bogdanov" userId="51811781_tp_dropbox" providerId="OAuth2" clId="{57DA58E2-8ADE-0242-8089-701BD50565A1}" dt="2019-04-10T02:42:21.507" v="218"/>
          <ac:inkMkLst>
            <pc:docMk/>
            <pc:sldMk cId="3571456247" sldId="288"/>
            <ac:inkMk id="78" creationId="{446C8A73-A87A-444F-86D4-F5B88392F803}"/>
          </ac:inkMkLst>
        </pc:inkChg>
        <pc:inkChg chg="add del">
          <ac:chgData name="Andrej Bogdanov" userId="51811781_tp_dropbox" providerId="OAuth2" clId="{57DA58E2-8ADE-0242-8089-701BD50565A1}" dt="2019-04-10T02:42:21.507" v="218"/>
          <ac:inkMkLst>
            <pc:docMk/>
            <pc:sldMk cId="3571456247" sldId="288"/>
            <ac:inkMk id="79" creationId="{99023D49-854E-2F42-B805-E6C0B79996A1}"/>
          </ac:inkMkLst>
        </pc:inkChg>
        <pc:inkChg chg="add del reco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0" creationId="{91E3B7AA-0D7E-B74F-9A55-E2BEBF4DD923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2" creationId="{8CCC139D-82CA-074C-897C-B94745DF51B2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3" creationId="{D191F918-0B82-5F43-9ED8-3EA37C364A9E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4" creationId="{7152E038-BE24-6543-9C69-6A89D8ADD5F4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5" creationId="{9894A9C4-A1A2-5E45-93E5-87C240340842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6" creationId="{1CBAD699-739F-5141-B54F-D2A84629259A}"/>
          </ac:inkMkLst>
        </pc:inkChg>
        <pc:inkChg chg="add del mod reco modStrokes">
          <ac:chgData name="Andrej Bogdanov" userId="51811781_tp_dropbox" providerId="OAuth2" clId="{57DA58E2-8ADE-0242-8089-701BD50565A1}" dt="2019-04-10T02:43:06.829" v="230"/>
          <ac:inkMkLst>
            <pc:docMk/>
            <pc:sldMk cId="3571456247" sldId="288"/>
            <ac:inkMk id="87" creationId="{970C276E-1D11-394F-9936-A2D9F3578CD9}"/>
          </ac:inkMkLst>
        </pc:inkChg>
        <pc:inkChg chg="add del">
          <ac:chgData name="Andrej Bogdanov" userId="51811781_tp_dropbox" providerId="OAuth2" clId="{57DA58E2-8ADE-0242-8089-701BD50565A1}" dt="2019-04-10T02:43:06.829" v="230"/>
          <ac:inkMkLst>
            <pc:docMk/>
            <pc:sldMk cId="3571456247" sldId="288"/>
            <ac:inkMk id="89" creationId="{F364EB1E-9626-224A-8FDE-851E5541B0D7}"/>
          </ac:inkMkLst>
        </pc:inkChg>
        <pc:inkChg chg="add del reco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0" creationId="{A80C6A80-0FD0-A24B-A0DD-9D8CA4D88AEA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2" creationId="{E5CE8C03-130A-C84B-BBB3-9B7D1E5D1EF7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3" creationId="{90A65D80-9DA5-494A-8BF4-DD0C7CC7321A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4" creationId="{393BA5C0-B6FA-A847-93F0-BE9F82F4DAA1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5" creationId="{FD127B1E-A050-7F41-893C-7C1670708A2E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6" creationId="{35C827D3-C185-E941-9F4E-EC5A735D2A7E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7" creationId="{7C381FCF-131C-F346-A71B-C6768C44B02B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8" creationId="{7BC2C94D-8108-824E-A714-9B26B9D3BC09}"/>
          </ac:inkMkLst>
        </pc:inkChg>
        <pc:inkChg chg="add del reco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99" creationId="{E957B9A2-D975-D840-9F0B-9EC2506A29A0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1" creationId="{7B05218E-CAAD-9C49-9B68-8D15A002D243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2" creationId="{6AB36460-DDEE-794A-8DBC-7DCF6604D7CE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3" creationId="{A497988E-E8FF-354B-B2ED-FB1FEF1120A2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4" creationId="{054FB767-420A-F24C-B9FA-6102C71FD94C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5" creationId="{BBB20B3F-658B-8A49-AD34-48BB6508F67B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6" creationId="{88F6BAB7-7D4E-984D-A034-C7A35A5DCB85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7" creationId="{A240A0F3-2B8F-424D-929E-085D5A691A89}"/>
          </ac:inkMkLst>
        </pc:inkChg>
        <pc:inkChg chg="add del reco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08" creationId="{0D510B8E-E060-4041-B3ED-830FC8CE540F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0" creationId="{AD1AB028-B7D3-DE45-88F4-283B68BA32C0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1" creationId="{629EB2DD-D1C6-FB41-A1AA-C502384D6443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2" creationId="{3408A2CC-7A59-044A-A5C6-97FC33319A5F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3" creationId="{0FA1BA23-4404-6E4D-83AE-EFE4DBA616DD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4" creationId="{C6276FC2-0574-5140-8EEA-698A3FF43116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5" creationId="{EA3D0ACC-907A-4F40-B0BB-3C5A7A9688BC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6" creationId="{454385FD-62B1-B740-A479-D91702C342BA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7" creationId="{1368F350-DE31-154B-8BB6-859C6288AE09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8" creationId="{CA9B8FB0-0E97-6D40-8BDA-9AEF3FFF5DC2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9" creationId="{28E04887-3300-3B47-9335-44F69832F903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20" creationId="{F43C0CB6-EF72-AA44-912D-0CD89A18CB7A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21" creationId="{5B20A2E4-10E5-CB43-AAAA-E721FD0D4C40}"/>
          </ac:inkMkLst>
        </pc:inkChg>
        <pc:inkChg chg="add del">
          <ac:chgData name="Andrej Bogdanov" userId="51811781_tp_dropbox" providerId="OAuth2" clId="{57DA58E2-8ADE-0242-8089-701BD50565A1}" dt="2019-04-10T03:26:23.265" v="295"/>
          <ac:inkMkLst>
            <pc:docMk/>
            <pc:sldMk cId="3571456247" sldId="288"/>
            <ac:inkMk id="122" creationId="{A6F36117-551E-A94A-8E2C-295D53331A37}"/>
          </ac:inkMkLst>
        </pc:inkChg>
        <pc:inkChg chg="add del reco">
          <ac:chgData name="Andrej Bogdanov" userId="51811781_tp_dropbox" providerId="OAuth2" clId="{57DA58E2-8ADE-0242-8089-701BD50565A1}" dt="2019-04-10T03:26:23.250" v="287"/>
          <ac:inkMkLst>
            <pc:docMk/>
            <pc:sldMk cId="3571456247" sldId="288"/>
            <ac:inkMk id="123" creationId="{130CA82A-CD78-F042-86E3-E8B7D30325DC}"/>
          </ac:inkMkLst>
        </pc:inkChg>
        <pc:inkChg chg="add del reco">
          <ac:chgData name="Andrej Bogdanov" userId="51811781_tp_dropbox" providerId="OAuth2" clId="{57DA58E2-8ADE-0242-8089-701BD50565A1}" dt="2019-04-10T03:26:23.258" v="290"/>
          <ac:inkMkLst>
            <pc:docMk/>
            <pc:sldMk cId="3571456247" sldId="288"/>
            <ac:inkMk id="124" creationId="{DEE15214-91AC-7940-8C7B-EE9BE21E862D}"/>
          </ac:inkMkLst>
        </pc:inkChg>
        <pc:inkChg chg="add del reco">
          <ac:chgData name="Andrej Bogdanov" userId="51811781_tp_dropbox" providerId="OAuth2" clId="{57DA58E2-8ADE-0242-8089-701BD50565A1}" dt="2019-04-10T03:26:23.245" v="286"/>
          <ac:inkMkLst>
            <pc:docMk/>
            <pc:sldMk cId="3571456247" sldId="288"/>
            <ac:inkMk id="125" creationId="{71E8D120-96ED-FF4E-84A0-4A006D781DFF}"/>
          </ac:inkMkLst>
        </pc:inkChg>
        <pc:inkChg chg="add del">
          <ac:chgData name="Andrej Bogdanov" userId="51811781_tp_dropbox" providerId="OAuth2" clId="{57DA58E2-8ADE-0242-8089-701BD50565A1}" dt="2019-04-10T03:25:52.323" v="280"/>
          <ac:inkMkLst>
            <pc:docMk/>
            <pc:sldMk cId="3571456247" sldId="288"/>
            <ac:inkMk id="129" creationId="{A3BBA66B-57F1-FF46-A8CA-501F3F4AAFA3}"/>
          </ac:inkMkLst>
        </pc:inkChg>
        <pc:inkChg chg="add">
          <ac:chgData name="Andrej Bogdanov" userId="51811781_tp_dropbox" providerId="OAuth2" clId="{57DA58E2-8ADE-0242-8089-701BD50565A1}" dt="2019-04-10T03:26:07.804" v="283" actId="7634"/>
          <ac:inkMkLst>
            <pc:docMk/>
            <pc:sldMk cId="3571456247" sldId="288"/>
            <ac:inkMk id="130" creationId="{C7A72E7A-0ECF-B14F-A020-0C0E7F9AB8E7}"/>
          </ac:inkMkLst>
        </pc:inkChg>
      </pc:sldChg>
      <pc:sldChg chg="addSp modSp new">
        <pc:chgData name="Andrej Bogdanov" userId="51811781_tp_dropbox" providerId="OAuth2" clId="{57DA58E2-8ADE-0242-8089-701BD50565A1}" dt="2019-04-15T08:23:55.296" v="379" actId="7634"/>
        <pc:sldMkLst>
          <pc:docMk/>
          <pc:sldMk cId="3209454138" sldId="289"/>
        </pc:sldMkLst>
        <pc:inkChg chg="add mod modStrokes">
          <ac:chgData name="Andrej Bogdanov" userId="51811781_tp_dropbox" providerId="OAuth2" clId="{57DA58E2-8ADE-0242-8089-701BD50565A1}" dt="2019-04-15T08:19:09.233" v="378"/>
          <ac:inkMkLst>
            <pc:docMk/>
            <pc:sldMk cId="3209454138" sldId="289"/>
            <ac:inkMk id="2" creationId="{36798F47-8858-894C-A54C-CA14CD5D3F29}"/>
          </ac:inkMkLst>
        </pc:inkChg>
        <pc:inkChg chg="add">
          <ac:chgData name="Andrej Bogdanov" userId="51811781_tp_dropbox" providerId="OAuth2" clId="{57DA58E2-8ADE-0242-8089-701BD50565A1}" dt="2019-04-15T08:23:55.296" v="379" actId="7634"/>
          <ac:inkMkLst>
            <pc:docMk/>
            <pc:sldMk cId="3209454138" sldId="289"/>
            <ac:inkMk id="3" creationId="{D2737C2A-EDF0-7049-9242-A057D3BC5ABA}"/>
          </ac:inkMkLst>
        </pc:inkChg>
      </pc:sldChg>
    </pc:docChg>
  </pc:docChgLst>
  <pc:docChgLst>
    <pc:chgData name="Andrej Bogdanov (CSD)" userId="54a3fc38-bcd8-4812-b887-b84a314b9e17" providerId="ADAL" clId="{46D93EEB-EE20-F043-B303-D379EF07537C}"/>
    <pc:docChg chg="custSel addSld delSld modSld">
      <pc:chgData name="Andrej Bogdanov (CSD)" userId="54a3fc38-bcd8-4812-b887-b84a314b9e17" providerId="ADAL" clId="{46D93EEB-EE20-F043-B303-D379EF07537C}" dt="2021-01-13T02:59:46.820" v="66" actId="680"/>
      <pc:docMkLst>
        <pc:docMk/>
      </pc:docMkLst>
      <pc:sldChg chg="modSp mod">
        <pc:chgData name="Andrej Bogdanov (CSD)" userId="54a3fc38-bcd8-4812-b887-b84a314b9e17" providerId="ADAL" clId="{46D93EEB-EE20-F043-B303-D379EF07537C}" dt="2021-01-13T02:54:55.961" v="41" actId="1076"/>
        <pc:sldMkLst>
          <pc:docMk/>
          <pc:sldMk cId="4293983235" sldId="256"/>
        </pc:sldMkLst>
        <pc:spChg chg="mod">
          <ac:chgData name="Andrej Bogdanov (CSD)" userId="54a3fc38-bcd8-4812-b887-b84a314b9e17" providerId="ADAL" clId="{46D93EEB-EE20-F043-B303-D379EF07537C}" dt="2021-01-13T02:54:55.961" v="41" actId="1076"/>
          <ac:spMkLst>
            <pc:docMk/>
            <pc:sldMk cId="4293983235" sldId="256"/>
            <ac:spMk id="2" creationId="{00000000-0000-0000-0000-000000000000}"/>
          </ac:spMkLst>
        </pc:spChg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910449489" sldId="257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871201104" sldId="258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639846032" sldId="259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066480065" sldId="26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367984951" sldId="261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290664766" sldId="262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009012011" sldId="263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203218808" sldId="264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673016085" sldId="265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703338071" sldId="266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861798232" sldId="267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889963386" sldId="268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367920729" sldId="269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15814539" sldId="27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911810824" sldId="271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857692231" sldId="272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561039472" sldId="274"/>
        </pc:sldMkLst>
      </pc:sldChg>
      <pc:sldChg chg="delSp mod">
        <pc:chgData name="Andrej Bogdanov (CSD)" userId="54a3fc38-bcd8-4812-b887-b84a314b9e17" providerId="ADAL" clId="{46D93EEB-EE20-F043-B303-D379EF07537C}" dt="2021-01-13T02:55:41.076" v="42" actId="478"/>
        <pc:sldMkLst>
          <pc:docMk/>
          <pc:sldMk cId="1239993417" sldId="277"/>
        </pc:sldMkLst>
        <pc:inkChg chg="del">
          <ac:chgData name="Andrej Bogdanov (CSD)" userId="54a3fc38-bcd8-4812-b887-b84a314b9e17" providerId="ADAL" clId="{46D93EEB-EE20-F043-B303-D379EF07537C}" dt="2021-01-13T02:55:41.076" v="42" actId="478"/>
          <ac:inkMkLst>
            <pc:docMk/>
            <pc:sldMk cId="1239993417" sldId="277"/>
            <ac:inkMk id="9" creationId="{AF401CA9-E44B-8F48-9CB1-413F37D1CCDA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6:34.255" v="50" actId="478"/>
        <pc:sldMkLst>
          <pc:docMk/>
          <pc:sldMk cId="2732801323" sldId="278"/>
        </pc:sldMkLst>
        <pc:inkChg chg="del">
          <ac:chgData name="Andrej Bogdanov (CSD)" userId="54a3fc38-bcd8-4812-b887-b84a314b9e17" providerId="ADAL" clId="{46D93EEB-EE20-F043-B303-D379EF07537C}" dt="2021-01-13T02:56:32.939" v="49" actId="478"/>
          <ac:inkMkLst>
            <pc:docMk/>
            <pc:sldMk cId="2732801323" sldId="278"/>
            <ac:inkMk id="8" creationId="{9EFF5F76-65C9-F241-BE18-B3C5BF4B5A0C}"/>
          </ac:inkMkLst>
        </pc:inkChg>
        <pc:inkChg chg="del">
          <ac:chgData name="Andrej Bogdanov (CSD)" userId="54a3fc38-bcd8-4812-b887-b84a314b9e17" providerId="ADAL" clId="{46D93EEB-EE20-F043-B303-D379EF07537C}" dt="2021-01-13T02:56:34.255" v="50" actId="478"/>
          <ac:inkMkLst>
            <pc:docMk/>
            <pc:sldMk cId="2732801323" sldId="278"/>
            <ac:inkMk id="9" creationId="{617BF0BA-80EB-1D46-8DAA-D9C96F47EF7C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6:37.942" v="51" actId="478"/>
        <pc:sldMkLst>
          <pc:docMk/>
          <pc:sldMk cId="3817133386" sldId="279"/>
        </pc:sldMkLst>
        <pc:inkChg chg="del">
          <ac:chgData name="Andrej Bogdanov (CSD)" userId="54a3fc38-bcd8-4812-b887-b84a314b9e17" providerId="ADAL" clId="{46D93EEB-EE20-F043-B303-D379EF07537C}" dt="2021-01-13T02:56:37.942" v="51" actId="478"/>
          <ac:inkMkLst>
            <pc:docMk/>
            <pc:sldMk cId="3817133386" sldId="279"/>
            <ac:inkMk id="2" creationId="{43220655-5000-1B4C-B9E1-4A6A288F6FB7}"/>
          </ac:inkMkLst>
        </pc:inkChg>
      </pc:sldChg>
      <pc:sldChg chg="delSp modSp mod">
        <pc:chgData name="Andrej Bogdanov (CSD)" userId="54a3fc38-bcd8-4812-b887-b84a314b9e17" providerId="ADAL" clId="{46D93EEB-EE20-F043-B303-D379EF07537C}" dt="2021-01-13T02:56:17.288" v="48" actId="478"/>
        <pc:sldMkLst>
          <pc:docMk/>
          <pc:sldMk cId="1006473147" sldId="281"/>
        </pc:sldMkLst>
        <pc:spChg chg="mod">
          <ac:chgData name="Andrej Bogdanov (CSD)" userId="54a3fc38-bcd8-4812-b887-b84a314b9e17" providerId="ADAL" clId="{46D93EEB-EE20-F043-B303-D379EF07537C}" dt="2021-01-13T02:56:00.344" v="45" actId="2711"/>
          <ac:spMkLst>
            <pc:docMk/>
            <pc:sldMk cId="1006473147" sldId="281"/>
            <ac:spMk id="3" creationId="{D8DE5AF4-474E-9A4D-B460-045444CDC8B9}"/>
          </ac:spMkLst>
        </pc:spChg>
        <pc:inkChg chg="del">
          <ac:chgData name="Andrej Bogdanov (CSD)" userId="54a3fc38-bcd8-4812-b887-b84a314b9e17" providerId="ADAL" clId="{46D93EEB-EE20-F043-B303-D379EF07537C}" dt="2021-01-13T02:56:14.241" v="46" actId="478"/>
          <ac:inkMkLst>
            <pc:docMk/>
            <pc:sldMk cId="1006473147" sldId="281"/>
            <ac:inkMk id="6" creationId="{A6305A09-BAED-A540-8B1F-DA928545E545}"/>
          </ac:inkMkLst>
        </pc:inkChg>
        <pc:inkChg chg="del">
          <ac:chgData name="Andrej Bogdanov (CSD)" userId="54a3fc38-bcd8-4812-b887-b84a314b9e17" providerId="ADAL" clId="{46D93EEB-EE20-F043-B303-D379EF07537C}" dt="2021-01-13T02:56:17.288" v="48" actId="478"/>
          <ac:inkMkLst>
            <pc:docMk/>
            <pc:sldMk cId="1006473147" sldId="281"/>
            <ac:inkMk id="8" creationId="{CB07F26C-7666-8840-8B91-F2660FE2F897}"/>
          </ac:inkMkLst>
        </pc:inkChg>
        <pc:inkChg chg="del">
          <ac:chgData name="Andrej Bogdanov (CSD)" userId="54a3fc38-bcd8-4812-b887-b84a314b9e17" providerId="ADAL" clId="{46D93EEB-EE20-F043-B303-D379EF07537C}" dt="2021-01-13T02:56:16.018" v="47" actId="478"/>
          <ac:inkMkLst>
            <pc:docMk/>
            <pc:sldMk cId="1006473147" sldId="281"/>
            <ac:inkMk id="11" creationId="{FEDE7556-C160-2D44-9BD7-7FDF798C0C84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6:57.775" v="53" actId="478"/>
        <pc:sldMkLst>
          <pc:docMk/>
          <pc:sldMk cId="2632464731" sldId="282"/>
        </pc:sldMkLst>
        <pc:inkChg chg="del">
          <ac:chgData name="Andrej Bogdanov (CSD)" userId="54a3fc38-bcd8-4812-b887-b84a314b9e17" providerId="ADAL" clId="{46D93EEB-EE20-F043-B303-D379EF07537C}" dt="2021-01-13T02:56:56.425" v="52" actId="478"/>
          <ac:inkMkLst>
            <pc:docMk/>
            <pc:sldMk cId="2632464731" sldId="282"/>
            <ac:inkMk id="7" creationId="{7E89D870-E876-C142-9BAE-EC924361E38B}"/>
          </ac:inkMkLst>
        </pc:inkChg>
        <pc:inkChg chg="del">
          <ac:chgData name="Andrej Bogdanov (CSD)" userId="54a3fc38-bcd8-4812-b887-b84a314b9e17" providerId="ADAL" clId="{46D93EEB-EE20-F043-B303-D379EF07537C}" dt="2021-01-13T02:56:57.775" v="53" actId="478"/>
          <ac:inkMkLst>
            <pc:docMk/>
            <pc:sldMk cId="2632464731" sldId="282"/>
            <ac:inkMk id="8" creationId="{DEEFC079-86B1-A746-A0FE-34FC49C6687A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7:03.039" v="56" actId="478"/>
        <pc:sldMkLst>
          <pc:docMk/>
          <pc:sldMk cId="2097432329" sldId="283"/>
        </pc:sldMkLst>
        <pc:inkChg chg="del">
          <ac:chgData name="Andrej Bogdanov (CSD)" userId="54a3fc38-bcd8-4812-b887-b84a314b9e17" providerId="ADAL" clId="{46D93EEB-EE20-F043-B303-D379EF07537C}" dt="2021-01-13T02:57:00.016" v="54" actId="478"/>
          <ac:inkMkLst>
            <pc:docMk/>
            <pc:sldMk cId="2097432329" sldId="283"/>
            <ac:inkMk id="2" creationId="{0698A415-2FC0-314B-807B-6FA9AEAEC2F5}"/>
          </ac:inkMkLst>
        </pc:inkChg>
        <pc:inkChg chg="del">
          <ac:chgData name="Andrej Bogdanov (CSD)" userId="54a3fc38-bcd8-4812-b887-b84a314b9e17" providerId="ADAL" clId="{46D93EEB-EE20-F043-B303-D379EF07537C}" dt="2021-01-13T02:57:01.172" v="55" actId="478"/>
          <ac:inkMkLst>
            <pc:docMk/>
            <pc:sldMk cId="2097432329" sldId="283"/>
            <ac:inkMk id="3" creationId="{C728DA04-79F2-9C44-8A47-A7D3EB42EA7C}"/>
          </ac:inkMkLst>
        </pc:inkChg>
        <pc:inkChg chg="del">
          <ac:chgData name="Andrej Bogdanov (CSD)" userId="54a3fc38-bcd8-4812-b887-b84a314b9e17" providerId="ADAL" clId="{46D93EEB-EE20-F043-B303-D379EF07537C}" dt="2021-01-13T02:57:03.039" v="56" actId="478"/>
          <ac:inkMkLst>
            <pc:docMk/>
            <pc:sldMk cId="2097432329" sldId="283"/>
            <ac:inkMk id="4" creationId="{B02C2489-E96C-5841-ABC1-E650A30E8BE4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7:53.994" v="61" actId="478"/>
        <pc:sldMkLst>
          <pc:docMk/>
          <pc:sldMk cId="17673665" sldId="284"/>
        </pc:sldMkLst>
        <pc:inkChg chg="del">
          <ac:chgData name="Andrej Bogdanov (CSD)" userId="54a3fc38-bcd8-4812-b887-b84a314b9e17" providerId="ADAL" clId="{46D93EEB-EE20-F043-B303-D379EF07537C}" dt="2021-01-13T02:57:49.728" v="58" actId="478"/>
          <ac:inkMkLst>
            <pc:docMk/>
            <pc:sldMk cId="17673665" sldId="284"/>
            <ac:inkMk id="2" creationId="{7DD16E58-43E2-A547-9CF0-0EDBC991FAD1}"/>
          </ac:inkMkLst>
        </pc:inkChg>
        <pc:inkChg chg="del">
          <ac:chgData name="Andrej Bogdanov (CSD)" userId="54a3fc38-bcd8-4812-b887-b84a314b9e17" providerId="ADAL" clId="{46D93EEB-EE20-F043-B303-D379EF07537C}" dt="2021-01-13T02:57:48.084" v="57" actId="478"/>
          <ac:inkMkLst>
            <pc:docMk/>
            <pc:sldMk cId="17673665" sldId="284"/>
            <ac:inkMk id="6" creationId="{A0160DB7-F7D6-C74F-A42F-C98EDBED6873}"/>
          </ac:inkMkLst>
        </pc:inkChg>
        <pc:inkChg chg="del">
          <ac:chgData name="Andrej Bogdanov (CSD)" userId="54a3fc38-bcd8-4812-b887-b84a314b9e17" providerId="ADAL" clId="{46D93EEB-EE20-F043-B303-D379EF07537C}" dt="2021-01-13T02:57:50.994" v="59" actId="478"/>
          <ac:inkMkLst>
            <pc:docMk/>
            <pc:sldMk cId="17673665" sldId="284"/>
            <ac:inkMk id="7" creationId="{55FD46A5-8DD2-AF45-B81C-1DE2361A9E88}"/>
          </ac:inkMkLst>
        </pc:inkChg>
        <pc:inkChg chg="del">
          <ac:chgData name="Andrej Bogdanov (CSD)" userId="54a3fc38-bcd8-4812-b887-b84a314b9e17" providerId="ADAL" clId="{46D93EEB-EE20-F043-B303-D379EF07537C}" dt="2021-01-13T02:57:52.571" v="60" actId="478"/>
          <ac:inkMkLst>
            <pc:docMk/>
            <pc:sldMk cId="17673665" sldId="284"/>
            <ac:inkMk id="8" creationId="{2565134F-1A6A-2643-B5F2-2FBD95823007}"/>
          </ac:inkMkLst>
        </pc:inkChg>
        <pc:inkChg chg="del">
          <ac:chgData name="Andrej Bogdanov (CSD)" userId="54a3fc38-bcd8-4812-b887-b84a314b9e17" providerId="ADAL" clId="{46D93EEB-EE20-F043-B303-D379EF07537C}" dt="2021-01-13T02:57:53.994" v="61" actId="478"/>
          <ac:inkMkLst>
            <pc:docMk/>
            <pc:sldMk cId="17673665" sldId="284"/>
            <ac:inkMk id="9" creationId="{8D21F96B-5035-8D41-BC63-12A1F2B66B66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8:07.288" v="65" actId="478"/>
        <pc:sldMkLst>
          <pc:docMk/>
          <pc:sldMk cId="3076498198" sldId="285"/>
        </pc:sldMkLst>
        <pc:inkChg chg="del">
          <ac:chgData name="Andrej Bogdanov (CSD)" userId="54a3fc38-bcd8-4812-b887-b84a314b9e17" providerId="ADAL" clId="{46D93EEB-EE20-F043-B303-D379EF07537C}" dt="2021-01-13T02:58:07.288" v="65" actId="478"/>
          <ac:inkMkLst>
            <pc:docMk/>
            <pc:sldMk cId="3076498198" sldId="285"/>
            <ac:inkMk id="4" creationId="{BDB9CF2B-E151-064B-B605-0189C7F3D6AB}"/>
          </ac:inkMkLst>
        </pc:inkChg>
        <pc:inkChg chg="del">
          <ac:chgData name="Andrej Bogdanov (CSD)" userId="54a3fc38-bcd8-4812-b887-b84a314b9e17" providerId="ADAL" clId="{46D93EEB-EE20-F043-B303-D379EF07537C}" dt="2021-01-13T02:57:56.876" v="62" actId="478"/>
          <ac:inkMkLst>
            <pc:docMk/>
            <pc:sldMk cId="3076498198" sldId="285"/>
            <ac:inkMk id="5" creationId="{24BF58A9-DE81-5A4F-AB41-A46C60E2AF90}"/>
          </ac:inkMkLst>
        </pc:inkChg>
        <pc:inkChg chg="del">
          <ac:chgData name="Andrej Bogdanov (CSD)" userId="54a3fc38-bcd8-4812-b887-b84a314b9e17" providerId="ADAL" clId="{46D93EEB-EE20-F043-B303-D379EF07537C}" dt="2021-01-13T02:57:58.692" v="63" actId="478"/>
          <ac:inkMkLst>
            <pc:docMk/>
            <pc:sldMk cId="3076498198" sldId="285"/>
            <ac:inkMk id="6" creationId="{EF81C6F7-3D44-FF46-8BAF-03292C0E6C1A}"/>
          </ac:inkMkLst>
        </pc:inkChg>
        <pc:inkChg chg="del">
          <ac:chgData name="Andrej Bogdanov (CSD)" userId="54a3fc38-bcd8-4812-b887-b84a314b9e17" providerId="ADAL" clId="{46D93EEB-EE20-F043-B303-D379EF07537C}" dt="2021-01-13T02:58:01.098" v="64" actId="478"/>
          <ac:inkMkLst>
            <pc:docMk/>
            <pc:sldMk cId="3076498198" sldId="285"/>
            <ac:inkMk id="7" creationId="{54D48F89-1035-5449-B2DF-4081E1F3ED9D}"/>
          </ac:inkMkLst>
        </pc:inkChg>
      </pc:sldChg>
      <pc:sldChg chg="new">
        <pc:chgData name="Andrej Bogdanov (CSD)" userId="54a3fc38-bcd8-4812-b887-b84a314b9e17" providerId="ADAL" clId="{46D93EEB-EE20-F043-B303-D379EF07537C}" dt="2021-01-13T02:59:46.820" v="66" actId="680"/>
        <pc:sldMkLst>
          <pc:docMk/>
          <pc:sldMk cId="832676892" sldId="29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985372151" sldId="29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008524110" sldId="291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887772425" sldId="292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238857303" sldId="293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516696549" sldId="294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515994884" sldId="295"/>
        </pc:sldMkLst>
      </pc:sldChg>
    </pc:docChg>
  </pc:docChgLst>
  <pc:docChgLst>
    <pc:chgData name="Andrej Bogdanov" userId="51811781_tp_dropbox" providerId="OAuth2" clId="{D6DD532A-D092-C849-8E84-6CFF6B9545EE}"/>
    <pc:docChg chg="custSel addSld delSld modSld">
      <pc:chgData name="Andrej Bogdanov" userId="51811781_tp_dropbox" providerId="OAuth2" clId="{D6DD532A-D092-C849-8E84-6CFF6B9545EE}" dt="2019-03-20T04:10:45.276" v="89" actId="7634"/>
      <pc:docMkLst>
        <pc:docMk/>
      </pc:docMkLst>
    </pc:docChg>
  </pc:docChgLst>
  <pc:docChgLst>
    <pc:chgData name="Andrej Bogdanov (CSD)" userId="54a3fc38-bcd8-4812-b887-b84a314b9e17" providerId="ADAL" clId="{DC9619FC-52DF-374C-941F-9D89BCB84343}"/>
    <pc:docChg chg="undo redo custSel modSld">
      <pc:chgData name="Andrej Bogdanov (CSD)" userId="54a3fc38-bcd8-4812-b887-b84a314b9e17" providerId="ADAL" clId="{DC9619FC-52DF-374C-941F-9D89BCB84343}" dt="2021-01-18T06:14:18.841" v="30" actId="20577"/>
      <pc:docMkLst>
        <pc:docMk/>
      </pc:docMkLst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1239993417" sldId="277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1239993417" sldId="277"/>
            <ac:inkMk id="5" creationId="{9B6762CF-39BF-8748-90B1-7BACBD31AD93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2732801323" sldId="278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2732801323" sldId="278"/>
            <ac:inkMk id="8" creationId="{B70040B8-898E-324F-A917-570719A95D2D}"/>
          </ac:inkMkLst>
        </pc:inkChg>
      </pc:sldChg>
      <pc:sldChg chg="addSp modSp">
        <pc:chgData name="Andrej Bogdanov (CSD)" userId="54a3fc38-bcd8-4812-b887-b84a314b9e17" providerId="ADAL" clId="{DC9619FC-52DF-374C-941F-9D89BCB84343}" dt="2021-01-18T06:14:18.841" v="30" actId="20577"/>
        <pc:sldMkLst>
          <pc:docMk/>
          <pc:sldMk cId="3817133386" sldId="279"/>
        </pc:sldMkLst>
        <pc:spChg chg="mod">
          <ac:chgData name="Andrej Bogdanov (CSD)" userId="54a3fc38-bcd8-4812-b887-b84a314b9e17" providerId="ADAL" clId="{DC9619FC-52DF-374C-941F-9D89BCB84343}" dt="2021-01-18T06:14:18.841" v="30" actId="20577"/>
          <ac:spMkLst>
            <pc:docMk/>
            <pc:sldMk cId="3817133386" sldId="279"/>
            <ac:spMk id="21" creationId="{A12A5A39-8733-4A49-84D7-6DF7E82FF65F}"/>
          </ac:spMkLst>
        </pc:spChg>
        <pc:spChg chg="mod">
          <ac:chgData name="Andrej Bogdanov (CSD)" userId="54a3fc38-bcd8-4812-b887-b84a314b9e17" providerId="ADAL" clId="{DC9619FC-52DF-374C-941F-9D89BCB84343}" dt="2021-01-18T06:14:17.730" v="28" actId="20577"/>
          <ac:spMkLst>
            <pc:docMk/>
            <pc:sldMk cId="3817133386" sldId="279"/>
            <ac:spMk id="22" creationId="{2BB55BCC-8640-D148-A187-4DCB722C869E}"/>
          </ac:spMkLst>
        </pc:spChg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3817133386" sldId="279"/>
            <ac:inkMk id="2" creationId="{866A40F9-395D-A745-BB1F-D34B1ABD2C82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1006473147" sldId="281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1006473147" sldId="281"/>
            <ac:inkMk id="6" creationId="{BADA2191-DE26-9648-ADD5-5F47540E1C0B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2632464731" sldId="282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2632464731" sldId="282"/>
            <ac:inkMk id="6" creationId="{2B8C0DEF-44A9-3245-A4DD-8100F9EC7C53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2097432329" sldId="283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2097432329" sldId="283"/>
            <ac:inkMk id="2" creationId="{CE2A899B-D059-2846-A30A-78266F60672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7:44:53.649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17383 12121 7993,'-12'-6'295,"1"1"0,-1 5 44,1 0 264,5 0-292,-5 0 1,5 3 177,-5 1-38,-1 5-169,1-3 0,-1 7 101,1 2-157,0 3 56,-1 5-80,1 5-33,-1 1 1,0 7 168,-4 2-1198,4-3 948,0 10 0,3-9 177,6 6-620,-1-5 308,4 8 1,1-11-109,3 0-542,2 0 495,11-4 1,-3-1-443,5-3 321,0-7 175,9 3 0,1-11-80,5 1 0,2-6 47,2-6 371,-3 0-174,5-5 0,-2-1 112,0-6 0,0-4 254,-4-3 0,0-4-119,0-4 418,1 3-407,-6-9 0,0 8 415,-2-6-306,-8 1-97,7-4 0,-14 3-33,-1 1 52,-4-1-96,-7 2-376,0-4 208,0 4 0,-7 0 177,-4 2-1251,-11-2 745,-2 5 1,-9-3 17,3 8-856,-8 3 732,-3 9 1,-7 2-771,2 5 531,-2 5 248,7 2 0,5 4-760,1 0 553,4 6 592,1-4 0,-1 4 0,7-4 0,6-2 0,6-2 0</inkml:trace>
  <inkml:trace contextRef="#ctx0" brushRef="#br0" timeOffset="1">17394 12372 10523,'0'7'-694,"0"-2"118,0 0 1,0-3-287,0 6-749,0-6 1611,0 4 0,5-6 0,-4 0 0,9 0 0,-3 0 0</inkml:trace>
  <inkml:trace contextRef="#ctx0" brushRef="#br0" timeOffset="2">17600 12361 7983,'0'-6'2118,"0"0"-3110,0 6 947,0 6 1,0-4 44,0 6 0,5-1 0,1 5 0</inkml:trace>
  <inkml:trace contextRef="#ctx0" brushRef="#br0" timeOffset="3">17291 12624 7810,'0'-7'340,"0"2"1,-1 5 287,-3 0-25,3 0 44,-4 0-253,5 0 1,0 5 46,0 3 20,0 2-304,0 1 0,6 0-101,6-4 206,-1 3-105,11-3 0,-5 4-43,6 1-104,5-6 199,-4-1-288,9-5 108,-4 0 0,6-1 37,-1-3-75,-5-2 22,4-6 1,-9 1 136,3-1-379,-8-4 89,-3 3-596,-4-3 400,-6 4 204,-1 1 0,-7 1-1900,-6 2 962,0 3 1070,-8 0 0,-1 4 0,0-5 0</inkml:trace>
  <inkml:trace contextRef="#ctx0" brushRef="#br0" timeOffset="4">18627 12167 7912,'0'-12'254,"0"6"-63,0-4 0,0 7 135,0-4-29,0 4-134,0-2 1,-3 4 433,-1-3-164,-5 3-270,3-4 0,-7 7-93,-2 6 107,-3-1 0,-5 15 86,0-3-100,-5 8 0,4 2 164,-2 5-1172,1 0 1028,3 1 1,4 0 123,3 3-675,7-2 311,3 3 1,5-1-387,0 0 313,0-5 71,10 0 1,-1-5-480,10 3 227,0-3 146,9-11 1,-3 4-115,6-6 0,-1-5 267,4-6 0,5-3 225,-1-1 1,1-5-220,-1-3 636,-2-7-424,3 2 1,-5-8 45,0 2 0,-3 0 432,-1-4 1,-6 5-15,-1-8-256,-5 4 243,-7-6-610,-4 5 40,3-5 1,-10 3 239,0-6-1116,-5 1 607,-7 1 1,-5 0-37,-6 2-999,-5 3 811,-6-4 1,-2 6-25,-2 3-2026,-3 3 1869,-4 9 0,4 2-442,3 5 279,8 0 750,2 0 0,4 4 0,5 0 0,5 0 0</inkml:trace>
  <inkml:trace contextRef="#ctx0" brushRef="#br0" timeOffset="5">18513 12338 7741,'0'6'1966,"0"-1"-284,0-5-1256,0 6-357,0-5 263,5 4-1,-3 0-1354,8 1 790,-9 1 1,4-1 217,-5-2 15,5-3 0,1 9 0,6-3 0</inkml:trace>
  <inkml:trace contextRef="#ctx0" brushRef="#br0" timeOffset="6">18719 12384 7943,'5'-7'712,"-4"2"-13,4 0-245,-5 4 661,0-4-259,0 5 19,0-5-53,0 4-1248,0-5-1639,0 6 1170,0 6 895,0-5 0,-5 9 0,-1-4 0</inkml:trace>
  <inkml:trace contextRef="#ctx0" brushRef="#br0" timeOffset="7">18445 12509 7886,'-7'0'1178,"2"-5"-731,5 4 208,0-4 485,0 5-736,0 5-149,0-4 0,5 9 68,3-2-340,2 7 89,2-2 0,0 3-160,3-4 98,3-1 48,0 1 1,2-1 99,-4 1-152,4-6 0,-2 4-276,4-9 211,1 4 1,0-5-28,0 0 346,0-5-230,0-1 0,1-5 2,2-1 0,-5-1 26,2-2 1,-7 3 30,3-4-232,-10 4 37,6-5-269,-14 4 174,5-3-338,-6 5 0,0 3 539,0 0 0,-6 6 0,0-3 0</inkml:trace>
  <inkml:trace contextRef="#ctx0" brushRef="#br0" timeOffset="8">19895 12167 7957,'-11'-10'-434,"-1"2"0,5-1 659,-1 5 0,-1 0 518,-6 4 0,1 0-259,-5 0 0,4 0-112,-4 0 1,0 2-12,-4 2 1,-1 2-140,-3 5 1,3 6 11,-3 2 1,3 4-51,1 3 1,-2 4-77,2 4 1,-1 0 65,9 0 1,0-1-163,3-2 0,6 2-244,2-3 1,4-2 181,4-1 0,3-3-228,9-1 0,3-6 135,7-1 1,5-4 46,7 0 0,-1-6 108,5-2 1,-1-3 108,5-1 0,0-5 199,-1-2 0,-3-9 60,0-3 1,-5-2 68,1-2 1,-4 0-101,-3 0 0,-7 0-142,-5 1 1,-9-1 32,2 0 0,-9 0-542,1 0 1,-8-4-162,-3 1 0,-9-2-416,-3 1 1,-7 4 422,-5 1 0,2 1-144,-1 10 0,-1-2-346,-3 9 0,5 1 352,2 3 1,3 1 593,1 3 0,0 2 0,1 5 0</inkml:trace>
  <inkml:trace contextRef="#ctx0" brushRef="#br0" timeOffset="9">19701 12338 8032,'0'-6'1361,"0"1"-111,0 5-1424,0 5 0,0-3-1062,0 6 1045,0-1 191,0 5 0,5-1 0,1 1 0</inkml:trace>
  <inkml:trace contextRef="#ctx0" brushRef="#br0" timeOffset="10">19952 12327 8032,'0'-7'1081,"0"-3"-539,0 9 0,0-5 688,0 2-567,0 2-421,0-3-1229,0 5 0,0 5 987,0 3 0,0 2 0,0 2 0</inkml:trace>
  <inkml:trace contextRef="#ctx0" brushRef="#br0" timeOffset="11">19632 12441 11277,'12'5'1117,"-2"1"-1074,-2 6 1,2-1 119,-3 1 0,4-1-188,0 0 0,2-3 82,2 0 1,-1-5-152,5 5 1,0-5 58,4 0 0,3-1 110,1-2 0,0-2 19,-4-1 1,-1-4 39,1-4 0,0 2-41,0-3 1,-4 4 20,0-8 1,-6 4-224,-2 0 1,-3 1 136,-4-1 0,-3 1-394,3 0 0,-8 3 171,-4 0 1,-2 6-890,-1-2 0,-1 3 52,1 1 1032,-1 0 0,1 5 0,0 1 0</inkml:trace>
  <inkml:trace contextRef="#ctx0" brushRef="#br0" timeOffset="12">20946 12235 8114,'-6'-11'226,"-5"-1"0,10 1-48,-3 0-126,3-1 970,-4 1-513,-1-1 1,-5 5 114,4-1 1,-3 6-292,2-2 1,-3 2-135,-5 2 0,-1 7-26,-6 4 1,-1 6-86,-3 6 0,0 1-35,1 2 0,-3 4 108,10 4 1,-4 0-425,7 0 1,6-3 108,7-1 1,1-3-69,2 3 0,5-4-94,3 0 0,7-2-159,4-1 1,12-1 133,3-3 1,4-6 123,0-6 0,-2-4 350,2 1 1,1-4-97,-1-4 1,3-3 508,-7-4 0,1-4-271,-8 0 1,0-5 334,-4 5 1,-2-5-147,-2 1 1,-2-3 5,-6 0 0,-5-5-328,-2 0 1,-4-1 48,-4 2 0,-3-2-597,-8-3 1,-4-2 247,-8 3 1,-4 2-625,-7 1 1,-2 8 383,-6 4 1,4 6-629,0 1 1,7 6 288,1-2 1,4 7 196,8 0 1,4 6 539,3-1 0,-3 2 0,0 2 0</inkml:trace>
  <inkml:trace contextRef="#ctx0" brushRef="#br0" timeOffset="13">20843 12372 9683,'0'-6'4766,"0"1"-5127,0 5 0,-5 5 0,-1 1 0</inkml:trace>
  <inkml:trace contextRef="#ctx0" brushRef="#br0" timeOffset="14">20992 12349 7963,'0'-6'842,"0"-4"1,-2 7 100,-2-4-289,3 4 1,-4-3 145,5 2 396,0 3-800,0-4-2222,0 5 689,0 5 0,1 1 1137,3 6 0,-3-1 0,5 0 0</inkml:trace>
  <inkml:trace contextRef="#ctx0" brushRef="#br0" timeOffset="15">20695 12487 7963,'6'0'1559,"-1"0"-507,-5 0-656,5 0 1,-2 1 63,4 3 1,1 2-58,3 5 1,1 1-149,-1-1 0,1-3-192,-1-1 0,4 1 116,0 3 0,4-3-130,-3 0 1,4-6 129,-1 2 0,3-3-176,0-1 0,0-5-181,-3-2 0,1-4-239,-4 0 1,3 0-652,-4-1-818,0 1 1886,-9-1 0,-1-4 0,-5-2 0</inkml:trace>
  <inkml:trace contextRef="#ctx0" brushRef="#br0" timeOffset="16">21791 12155 7963,'-11'-6'0,"4"1"0,-3 1 411,2 0 1,2 0 31,-1 4 1,3 0-21,-4 0 0,4 0-14,-3 0 1,-1 7-142,-3 4 1,-1 6-28,1 6 0,-4 4-4,-1 4 0,2 2-45,7 1 0,-2 4-180,5 0 0,0-1-295,4-6 1,2 0-47,1-4 1,4 0 215,4-5 1,4 1 37,1 0 0,8-4 50,-1 0 0,6-5 79,-3 1 1,6-6-138,-1-1 1,-2-6 155,1 2 0,-4-2 12,0-2 0,2-2 306,-1-2 0,3-6-71,-3-5 1,3-5 56,-3 1 1,0-3-87,-5-1 0,-2 0-128,-1 1 1,-5-2-62,1-3 0,-8-1 108,-3-3 0,-3-2-327,-1 3 1,-6-3-170,-5-1 1,-7 3-202,-9 1 1,-3 6-4,-8 1 1,1 5-429,-5 7 1,0 4 59,-4 4 0,2 3 351,2 3 0,-1 4-218,5 4 0,4 2 725,3 2 0,1 3 0,-4 5 0</inkml:trace>
  <inkml:trace contextRef="#ctx0" brushRef="#br0" timeOffset="17">21665 12372 8660,'7'-6'2728,"-2"1"-1979,-5 5-831,0 0 1,1 4-1241,3-1 1322,-3 6 0,4-7 0,-5 3 0</inkml:trace>
  <inkml:trace contextRef="#ctx0" brushRef="#br0" timeOffset="18">21951 12338 7874,'0'-6'3273,"0"-4"-2385,0 8-372,0-3 0,1 5-304,3 0 107,-3 0-1323,4 0 763,-5 5-1613,0 2 1854,0 4 0,0 0 0,0 1 0</inkml:trace>
  <inkml:trace contextRef="#ctx0" brushRef="#br0" timeOffset="19">21677 12521 7562,'0'-7'1534,"0"2"1552,0 5-2806,5 0 0,1 4-59,6 0 1,0 5-71,4-2 0,1 0-130,6 0 0,1 0 87,3 0 1,2-2-92,5-5 1,1 0-185,-1 0 0,-1-5 120,-3-2 1,-2 0-192,-5 0 0,-4-1 112,0-3 1,-9-1-81,2 1 0,-8 3-237,-1 1 0,-6 0-303,-5 0 0,-3-2 746,-5 5 0,-1-5 0,-6 3 0</inkml:trace>
  <inkml:trace contextRef="#ctx0" brushRef="#br0" timeOffset="20">22830 12144 7901,'-5'-6'201,"4"-5"62,-9 5 1,7 0 53,-4 2 1,3-1 170,-4 1-10,6 0 0,-8 4-104,2 0 0,-2 1-99,-2 3 1,-3 8-104,0 7 0,-4 6-90,4 2 1,-4 4 44,3 0 0,1 3-205,4 4 1,1-3-269,2-1 0,3-1 249,5-7 1,0 5-165,0-4 0,9-1 101,2-3 1,8-1-249,0-3 1,7 0 245,0-8 1,5 2 115,-5-9 0,5-1 133,-4-3 1,4-5 335,0-2 1,0-3 190,0-2 0,-3-3-278,-5 0 1,-1-4 129,1 3 0,-1-4-54,-3 1 1,-4-2-175,-7-2 0,-2-4-142,-2 0 1,-4-1-199,0 2 1,-5-2-99,-7-3 0,-8 0-409,-3 4 1,-8 0-542,-4 5 1,1 4 472,-4 3 0,2 3-173,2 5 1,5 1 325,2 6 1,4 0 523,4 0 0,-2 11 0,3 1 0</inkml:trace>
  <inkml:trace contextRef="#ctx0" brushRef="#br0" timeOffset="21">22693 12327 7901,'0'-7'1303,"0"-3"-620,0 9 101,0-4-212,0 5-2446,0 5 465,0 1 1409,0 6 0,0-1 0,0 0 0</inkml:trace>
  <inkml:trace contextRef="#ctx0" brushRef="#br0" timeOffset="22">22910 12304 7901,'0'-12'780,"0"6"0,0 0 325,0 2-548,0 3 39,0-4-235,0 5 0,4 1-917,0 3 1,0-2-715,-4 6 1,0-4 42,0 3 1227,0 1 0,0 3 0,0 1 0</inkml:trace>
  <inkml:trace contextRef="#ctx0" brushRef="#br0" timeOffset="23">22659 12429 11076,'4'8'736,"0"0"1,6-1-503,1 5 0,2-5-105,6 1 1,0-2 86,4 2 1,1 1-192,3-5 0,-2-1 104,5-3 0,-3 0-47,3 0 0,-4-5-181,1-2 1,-7 0-140,-1 0 0,-5-1-797,1-3 0,-7-1 504,-5 1 0,-3-1 531,-3 1 0,-9-6 0,-6 0 0</inkml:trace>
  <inkml:trace contextRef="#ctx0" brushRef="#br0" timeOffset="24">24087 11961 7901,'6'0'319,"-1"-5"0,-5 3 273,0-6 311,0 5-550,0-7 0,-5 9-114,-3-3 1,-6 3-148,-1 1 0,-9 0 83,1 0 0,-11 6-72,0 6 1,-8 2 66,0 8 0,-1 0-254,1 8 1,-1 5 203,5 3 0,3 2-161,5 2 1,6-4-4,1 8 0,7-4-153,8 0 1,3-2-132,5-2 0,6-2 151,6 2 0,5-2 31,10-2 1,2-4 15,5 1 1,1-11-113,-1-1 0,-4-5 246,1-2 1,-1-6 209,5-2 0,-1-3-63,0-1 1,4-5 197,0-3 1,0-3 152,-3-4 0,-2-3-208,-3-5 0,2 0 92,-6 0 0,-3 0-15,-4 1 0,-5-5-210,1 0 1,-7-7 139,-4 4 1,-3-6-504,-1 6 1,-5-7-29,-3-1 1,-8-4-240,-7 4 0,-2-2-666,-9 2 1,-3 4 353,-9 0 0,4 10-379,0 9 0,2 3 152,-2 4 1008,2 3 0,5 5 0,-1 0 0,2 0 0,2 0 0</inkml:trace>
  <inkml:trace contextRef="#ctx0" brushRef="#br0" timeOffset="25">23790 12235 7901,'6'0'1114,"-1"0"-720,-5 0-1006,0 5 1,0-2 611,0 4 0,5 1 0,2 4 0</inkml:trace>
  <inkml:trace contextRef="#ctx0" brushRef="#br0" timeOffset="26">23995 12258 7901,'7'-5'0,"-2"2"753,-5-4-63,0 4 711,0-7-503,0 9-171,0-4-483,0 0-419,0 3-152,0-3 0,0 7-1327,0 1 1654,-5 4 0,-2 4 0,-4 1 0</inkml:trace>
  <inkml:trace contextRef="#ctx0" brushRef="#br0" timeOffset="27">23641 12635 10367,'7'-5'1192,"-2"-1"0,-2-2-707,1 0 0,1 1-73,-1-5 0,-3 1-55,3-1 1,1 1-190,-1 0 1,4-2-133,-5-2 0,3 1 63,-3-5 1,0 5-193,5-1 0,-6 2-6,2 1 1,-2 2-129,2 3-271,-3-4 273,5 10 0,-5-4-248,3 5 377,-3 0-377,4 0 269,-5 0 0,5 4 13,3 0 0,-2 5 27,2-2 1,-1 3 87,5 2 0,-5-1-206,1 1 201,0-1-48,3 1 163,-5-6 304,4 4-261,-3-9 255,4 4-36,-4-5 163,-2 0-242,0 0-39,-4 0 0,8-1 111,-5-3-218,-1 3 11,-3-9-57,6 9 0,-5-6-88,3 3 1,1 2 59,-2-6 1,5 4-269,-4-3 296,5 4-292,-8-2 27,9 5 49,-9 0 0,6 0-19,-3 0-54,-3 0 223,9 0 0,-4 0-8,6 0 1,-1 4 69,1 0 319,-1 0-210,6-4 1,-5 0 137,3 0 1,-2 0 322,-1 0-227,-1 0-445,0 0-278,1 0-238,-6 0 0,1 5 179,-4 2 1,-1 4 417,1 0 0,-6 5 0,-4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3:41:27.656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15818 10494 8004,'0'-6'0,"0"-5"0,0 9 0,0-6 0,0 6 0,0-3 0,0 5 0,0 5 0,0 2 0,0 5 0,0 3 0,0 0 0,0 8 0,4-3 0,0 7 0,-1 1 0,-3-1 0,0 3 0,0-3 0,4 3 0,0-3 0,1-1 0,-1-3 0,-3-1 0,3-3 0,-3 1 0,-1-5 0,4 1 0,0-5 0,0 0 0,-4 1 0,0-1 0,0 1 0,5-6 0,-4 4 0,4-8 0,-5 3 0,0-5 0,-5 0 0,-1-5 0,-11 3 0,-1-3 0</inkml:trace>
  <inkml:trace contextRef="#ctx0" brushRef="#br0" timeOffset="1">15589 10722 8004,'-11'0'0,"0"0"0,-1 0 0,6 0 0,1 0 0,5 0 0,5 0 0,2 0 0,7 0 0,2 0 0,5 4 0,2 0 0,1 0 0,7-4 0,-1 0 0,4 0 0,1 0 0,0-4 0,3 0 0,-5 0 0,5 4 0,-6 0 0,2 0 0,-1-3 0,-6-1 0,0-1 0,-5 1 0,0 3 0,-3-3 0,-2 2 0,-6 2 0,-3-3 0,-1-1 0,-4 0 0,2 4 0,-10 0 0,-3 0 0,-7 5 0,-3 1 0</inkml:trace>
  <inkml:trace contextRef="#ctx0" brushRef="#br0" timeOffset="2">17177 10597 8063,'0'-12'0,"0"1"0,0 3 0,0 1 0,0 4 0,0-7 0,-5 9 0,4-4 0,-4 5 0,5 1 0,0 3 0,3 2 0,1 5 0,4 6 0,-4 2 0,4 4 0,0 3 0,2-1 0,2 1 0,-1 2 0,1-1 0,3-1 0,0-3 0,0 0 0,-3 0 0,-1-4 0,0 0 0,-3-5 0,0 1 0,-1-2 0,5-2 0,-5-3 0,1 0 0,-6-6 0,9 3 0,-10-5 0,4 0 0,0-5 0,-4-3 0,3-7 0,-3 3 0,-1-4 0,0-1 0,0-2 0,0-2 0,0 2 0,0-1 0,0 5 0,0-4 0,0 3 0,0 1 0,5 4 0,-2 4 0,5 4 0,-1 3 0,5 3 0,-1 4 0,1 4 0,0 6 0,3 2 0,-1 2 0,5 2 0,-3 0 0,3 0 0,-4 0 0,4-1 0,-5-4-4,1-3-3,-2-2 1,3-6 1,-3 1-2,2-4 1,-6 0 0,-1-4 0,-1-1 2,5-3 0,-6-2 1,-2-6 1,1-1 1,-1-2 0,0 1 1,-4-5 0,1-1 0,3-7 0,-3 3 0,4-9 0,-5 1 0,0-4 0,0 0 0,0-3 0,0 3 0,0-2 0,5 3 0,-4 0 0,4 9 0,1 2 0,-5 6 0,3 3 0,-3 7 0,-1 3 0,0 6 0,0 3 0,0 7 0,0 9 0,0 6 0,-5 3 0,-2 6 0</inkml:trace>
  <inkml:trace contextRef="#ctx0" brushRef="#br0" timeOffset="3">18034 10482 7917,'0'-11'9,"0"3"3,0 1-2,0 4-3,0-2-4,0 5 1,0 5-4,0 3 0,1 7 0,3 4 0,-3 7 0,3 0 0,-2 7 0,2 1 0,-3-1 0,3 2 0,-3 2 0,-1-7 0,0 6 0,0-6 0,2-2 0,1-1 0,-1-3 0,4-5 0,-2 0 0,-2-5 0,6 1 0,-5-2 0,2-7 0,-5 4 0,5-9 0,-4 4 0,4-5 0,-10 0 0,-1 0 0</inkml:trace>
  <inkml:trace contextRef="#ctx0" brushRef="#br0" timeOffset="4">18330 10505 8036,'6'-11'0,"0"-1"0,2 1 0,-1 0 0,2-1 0,1 6 0,2 2 0,-5 3 0,1 1 0,-6 0 0,3 1 0,-5 3 0,0 7 0,0 8 0,4 3 0,0 1 0,4 3 0,-5 1 0,3 5 0,-3-2 0,0 2 0,5-2 0,-6 0 0,2-4 0,2-2 0,2 3 0,-2-7 0,2-1 0,-4-3 0,3 3 0,-4-5 0,1 1 0,-2-6 0,2-2 0,-3-3 0,3 4 0,-3-6 0,-1 8 0,0-3 0</inkml:trace>
  <inkml:trace contextRef="#ctx0" brushRef="#br0" timeOffset="5">18034 10894 8036,'-12'0'0,"6"-2"0,2-1 0,4 1 0,4-2 0,2 3 0,6 1 0,4-5 0,-3 4 0,10-5 0,-1 2 0,6 2 0,7-1 0,-1-2 0,0 1 0,0-5 0,1 1 0,-5 2 0,1-2 0,-6 1 0,2-5 0,-3 5 0,-1-1 0,-4-1 0,0-6 0,0-3 0,3-5 0</inkml:trace>
  <inkml:trace contextRef="#ctx0" brushRef="#br0" timeOffset="6">18696 10597 8036,'-5'6'0,"4"-1"0,-4-5 0,5 0 0,0 5 0,0 2 0,0 4 0,0 4 0,0 0 0,0 6 0,0-2 0,0 6 0,0 2 0,-4 1 0,0-2 0,-4-2 0,5 3 0,-1-3 0,4-1 0,0-1 0,0-3 0,5-3 0,2-4 0,7-1 0,2 0 0,4 0 0,-1-4 0,2-2 0,2-5 0,0 0 0,0 0 0,0 0 0,0 0 0,0-1 0,-1-3 0,0 2 0,-3-6 0,1 4 0,-4-3 0,-1 3 0,-4-4 0,-3 2 0,-1-2 0,-4-2 0,2 4 0,-10-6 0,-1 1 0</inkml:trace>
  <inkml:trace contextRef="#ctx0" brushRef="#br0" timeOffset="7">18639 10871 8036,'-6'0'0,"2"0"0,8 0 0,6-4 0,5 0 0,5-3 0,-1 3 0,3-1 0,1 1 0,1 1 0,2-4 0,0 3 0,4-4 0,-4 5 0,0-5 0,-3 4 0,-4-4 0,-2 5 0,-6-5 0,-5 4 0,-2-3 0,3-1 0,-1-3 0</inkml:trace>
  <inkml:trace contextRef="#ctx0" brushRef="#br0" timeOffset="8">18696 10642 8049,'0'-11'0,"4"0"0,0-1 0,6 1 0,1-1 0,2 2 0,6 3 0,-4-4 0,4 4 0,0-3 0,4-2 0,0 2 0,0 2 0,0-2 0,-1 3 0,5 2 0,0 1 0,-1-1 0,-3 1 0,-4 0 0,0 4 0,-5 0 0,1 0 0,-2 0 0,-1 0 0,-1 1 0,0 3 0,-3-1 0,0 4 0,-5 2 0,5 6 0,-5 4 0,0 8 0,-1 0 0,-2 7 0,0-2 0,0 6 0,0 1 0,0-1 0,0 5 0,0-1 0,1-2 0,3-2 0,-2-8 0,6-3 0,-4-4 0,3-4 0,-3-3 0,4-4 0,-4-2 0,3-3 0,-3-2 0,4-5 0,-6 0 0,3-5 0,-5-2 0,0-3 0,0-2 0,0-4 0,0-3 0,0-3 0,0-1 0,-5 4 0,-3 0 0,2 0 0,-1-4 0,4 0 0,-1 1 0,-1-1 0,1 0 0,0 5 0,4 3 0,0 6 0,0 1 0,0 6 0,0-2 0,0 8 0,7 2 0,4 6 0,2 4 0,6 3 0,4 3 0,3 1 0,2-1 0,-1 1 0,-3-1 0,3-3 0,1-3 0,-2-4 0,1-2 0,-4-2 0,-2 0 0,-2-4 0,-1 0 0,-3-4 0,-2-5 0,2-3 0,-3-2 0,-5-1 0,0-2 0,-3-2 0,-3-3 0,3-5 0,-4 0 0,-4 1 0,-3-3 0,-4-1 0,0 2 0,-1-3 0,5-2 0,-1-2 0,2 3 0,-2 2 0,-1-1 0,5 4 0,1-2 0,3 12 0,5 2 0,1 6 0</inkml:trace>
  <inkml:trace contextRef="#ctx0" brushRef="#br0" timeOffset="9">20569 10551 8038,'0'-11'0,"0"4"0,0-3 0,0 4 0,0-2 0,0 1 0,0 4 0,0-2 0,0 19 0,0 5 0,1 10 0,3 2 0,-1 2 0,4 1 0,-3 3 0,4-3 0,-5 6 0,5-5 0,0-4 0,3-4 0,-1-3 0,-2-1 0,2-1 0,-2-3 0,-2 1 0,2-5 0,-6-3 0,2-5 0,2 1 0,-4-2 0,3 1 0,-5-4 0,0-1 0,0 3 0,0-5 0</inkml:trace>
  <inkml:trace contextRef="#ctx0" brushRef="#br0" timeOffset="10">20900 10551 7989,'0'-11'0,"0"-1"0,0 1 0,1 4 0,3 4 0,-2-4 0,8 6 0,-9 1 0,5 6 0,-2 6 0,-3 9 0,4 3 0,-5 11 0,4 0 0,0 3 0,1-1 0,-1 5 0,2-5 0,2 5 0,0-8 0,-6 3 0,8-17 0,-2 3 0,-3-3 0,1-2 0,-2-3 0,-3-7 0,4 2 0,-5-4 0,0 1 0,0-2 0</inkml:trace>
  <inkml:trace contextRef="#ctx0" brushRef="#br0" timeOffset="11">20500 10859 7990,'12'-6'0,"-1"2"0,6 3 0,2 1 0,2 0 0,7 0 0,2 0 0,4 0 0,1 0 0,3 0 0,2 0 0,2 0 0,1-1 0,-5-3 0,2-1 0,-5-3 0,-4-2 0,-8 2 0,-1-2 0,-3-1 0,-3-1 0,-4 1 0,-2-2 0,-2-2 0,-2 2 0,-2-2 0,-3 1 0,3-1 0,1 2 0,-1-2 0,1-1 0,-1 0 0,-2-4 0,6 1 0,-6 1 0,2-1 0,-3 5 0,3-2 0,0 4 0,0 6 0,-4 1 0,0 6 0,0 3 0,0 4 0,0 7 0,4 8 0,-1 7 0,2 3 0,-1 1 0,-3 6 0,3 2 0,1-2 0,-1 2 0,4-4 0,-4 4 0,3-10 0,-3-2 0,4-6 0,-5-5 0,2 2 0,-1-6 0,-1-1 0,4-7 0,-4 4 0,2-10 0,0 9 0,1-4 0</inkml:trace>
  <inkml:trace contextRef="#ctx0" brushRef="#br0" timeOffset="12">21802 10551 8031,'0'-11'0,"0"4"0,0 2 0,0 5 0,-5 0 0,-2 0 0,-8 0 0,-5 0 0,-2 5 0,-5 3 0,2 7 0,-6 4 0,1 3 0,-5 1 0,5 1 0,0 2 0,4 2 0,-1 3 0,8 0 0,4-4 0,6 4 0,2-5 0,4 1 0,-1-4 0,8-1 0,4 1 0,3-5 0,4-3 0,3-2 0,5-2 0,0-4 0,0-3 0,0-3 0,-1-1 0,1-1 0,0-3 0,-4-1 0,0-3 0,-6-3 0,-2-1 0,-1 1 0,-6-4 0,0 1 0,-4-2 0,0 0 0,0-3 0,-1-3 0,-3 3 0,3-1 0,-3 1 0,-1 2 0,1 6 0,0 3 0,4 1 0,0 4 0,0-2 0,0 5 0,5 1 0,3 3 0,7-2 0,4 1 0,3 2 0,1-1 0,-1 0 0,1-4 0,1 0 0,3 0 0,-3-5 0,3-3 0,-3-2 0,-1-1 0,-2-1 0,-2 1 0,2-4 0,-6-1 0,0-3 0,-3 4 0,-2-1 0,-3 0 0,2 3 0,-5-7 0,0 7 0,-4-3 0,0 4 0,0 0 0,0 1 0,0 4 0,0 2 0,0 5 0,-5 7 0,-3 4 0,2 9 0,-2 7 0,4 5 0,-3-2 0,4 7 0,-1 1 0,3 0 0,1-4 0,0 1 0,0-1 0,1-1 0,3-3 0,-1-3 0,4-8 0,0-2 0,0-6 0,2-3 0,-5-1 0,5-4 0,-3 2 0,6-5 0</inkml:trace>
  <inkml:trace contextRef="#ctx0" brushRef="#br0" timeOffset="13">22282 10540 7948,'-5'-18'0,"4"1"0,-4 11 0,6 2 0,3 8 0,-2 6 0,6 5 0,-6 7 0,2 1 0,1 1 0,-1 6 0,4 2 0,-4 6 0,3-2 0,-3 2 0,4 1 0,-5-1 0,5-1 0,-4-7 0,0 1 0,-4-8 0,1 1 0,3-9 0,-3-5 0,9 0 0,-4-3 0</inkml:trace>
  <inkml:trace contextRef="#ctx0" brushRef="#br0" timeOffset="14">21985 10871 7964,'-11'0'0,"4"0"0,23-5 0,0 3 0,18-1 0,-7 1 0,6 2 0,-3 0 0,9 0 0,1 0 0,7 0-129,3 0 1,-7-3 128,2-1-189,-6-5 0,0-3 1,-5-5-1</inkml:trace>
  <inkml:trace contextRef="#ctx0" brushRef="#br1" timeOffset="15">15612 12241 7942,'-6'0'0,"1"0"0,5 0 0,5 0 0,1 0 0,6 0 0,-1 0 0,1 0 0,4 0 0,3 0 0,4-1 0,4-3 0,3 3 0,8-3 0,5-2 0,11-2 0,-5 2-231,8-2 1,-4 2 230,1-2 0,-11-2 0,-5 3 0,-14 1 0,3 3 0,-11 1 0,-1 2 0,-2 0 0,-7 0 0,-6 0 0,-7 0 0,-8 0 0,-4 0 0,-3 0 0,-1 0 0</inkml:trace>
  <inkml:trace contextRef="#ctx0" brushRef="#br1" timeOffset="16">17417 12013 7982,'0'-12'0,"0"1"0,0 5 0,1-3 0,3 5 0,-3 1 0,3 7 0,1 3 0,-1 4 0,3 7 0,-3 5 0,4 1 0,-4 6 0,5-2 0,-2 6 0,3-6 0,2 7 0,-1-5 0,1 0 0,-1 1 0,0-8 0,1 1 0,-1-9 0,-1 0 0,-2-3 0,1-5 0,-5 1 0,1-5 0,-1 0 0,-3-1 0,4-2 0,0-5 0,-4-3 0,3-7 0,1 2 0,-1-2 0,0-2 0,-4 2 0,4-5 0,-1 1 0,1-2 0,-4 2 0,0-2 0,2 4 0,1-2 0,-1 3 0,1 4 0,-1 5 0,-2-1 0,5 6 0,1 2 0,5 7 0,1 8 0,-1 4 0,2 3 0,2 1 0,2-2 0,2-2 0,2 3 0,-2-3 0,3-2 0,1-2 0,-4-4 0,0-3 0,-5-3 0,1-5 0,-2 0 0,-2 0 0,1 0 0,-2-5 0,-3-3 0,-2-6 0,-5-1 0,0-4 0,0 4 0,0-6 0,0 2 0,0-3 0,0-5 0,-1 2 0,-3-6 0,3 1 0,-3-5 0,3 4 0,1-4 0,0 5 0,0-4 0,0 1 0,0 6 0,0 4 0,0 4 0,0 5 0,-1-1 0,-3 7 0,3 3 0,-4 10 0,5 7 0,0 6 0</inkml:trace>
  <inkml:trace contextRef="#ctx0" brushRef="#br1" timeOffset="17">18182 11887 7961,'0'-11'0,"0"-1"0,0 1 0,0 5 0,0 1 0,0 5 0,0 6 0,0 5 0,0 2 0,0 6 0,1 5 0,3 7 0,2 2 0,6 1 0,-1 5 0,1 3 0,3 1 0,0-1 0,2 0 0,-2-8 0,-6 2 0,2-10 0,-2-3 0,2-4 0,-4-5 0,-3 2 0,1-4 0,-1 0 0,-1-5 0,-3 1 0,0-6 0,-5 9 0,-1-5 0</inkml:trace>
  <inkml:trace contextRef="#ctx0" brushRef="#br1" timeOffset="18">18502 11979 7810,'0'-24'0,"1"1"0,3 7 0,-3 8 0,3-4 0,2 3 5,-4 3 6,3 1 1,-4 6-2,3 3 1,-2 9-4,6 9 1,-2 6-2,2 7 0,2 3-3,-2 0 1,-3 5-3,-2-1 0,3-3-1,-3-1 0,5-4 0,-4-3 0,1-4 0,-1-8 0,-3-3 0,3-4 0,-3-5 0,-1 1 0,0-1 0,-5 0 0,-1-2 0</inkml:trace>
  <inkml:trace contextRef="#ctx0" brushRef="#br1" timeOffset="19">18193 12264 7841,'7'-11'0,"3"1"0,-2 2 0,7-1 0,4 5 0,2-1 0,2 1 0,5 3 0,3-3 0,2-1 0,1 1 0,-1-3 0,-3 3 0,2-5 3,-5 2 0,-2 0 1,-6 0 0,1 3-2,-4-4 0,-5 4-2,-3-3 1,-2 3-1,2-4 0,1 4 0,-6-3 0,5-1 0,-4-3 0,5-1 0,-4 1 0,2 0 0,0 0 0,-4 4 0,-1-3 0,8 3 0,-8 1 0,6 2 0,-4 3 0,3 1 0,-3 0 2,4 0 0,-4 5-1,3 3 1,-3 3-2,4 4 1,-4 3-1,3 5 0,-3 0 0,4 0 0,-5 4 0,5 4 0,-4-2 0,3 2 0,-3-6 0,4 2 0,-3-8 0,6-4 0,-2-2 0,6-2 0,-2-3 0,-1-1 0,3-4 0,0 1 0,4-3 0,-4-1 0,6 0 0,-2 0 0,-2 0 0,2 0 0,-5-4 0,2 0 0,0-5 0,-1 2 0,1 0 0,-5 0 0,0 0 0,1 0 0,-6-3 0,4 3 0,-8-4 0,3-1 0</inkml:trace>
  <inkml:trace contextRef="#ctx0" brushRef="#br1" timeOffset="20">18742 12241 7939,'0'-12'0,"0"-4"0,9 4 0,2-4 0,12 4 0,0 0 0,2 5 0,-2-1 0,1 2 0,3-2 0,-3-1 0,2 5 0,2-3 0,-1 3 0,0-4 0,-5 5 0,4-5 0,-3 4 0,-3-3 0,-9 3 0,1-5 0,-1 3 0,1-6 0</inkml:trace>
  <inkml:trace contextRef="#ctx0" brushRef="#br1" timeOffset="21">18833 11979 7929,'-6'-5'0,"2"-3"0,6-6 0,2-1 0,9 1 0,-2 6 0,8-2 0,0 2 0,-1 2 0,1-2 0,1 1 0,7-5 0,1 5 0,3-1 0,2 4 0,-3-3 0,-1 4 0,2-1 0,-10 3 0,2 1 0,-4 0 0,0 0 0,-2 0 0,-6 0 0,0 0 0,-3 5 0,0 3 0,-5 7 0,5 4 0,-4 3 0,3 1 0,-3 4 0,4 4 0,-4 2 0,3 1 0,-3 0 0,4 1 0,-2-2 0,2-3 0,1 1 0,-6-9 0,2-1 0,-1-10 0,-2 1 0,3-1 0,-5-5 0,0-2 0,0-8 0,-5-2 0,-3-5 0,2-1 0,-2 1 0,5-2 0,0-2 0,-2-2 0,1-2 0,0-2 0,4 2 0,0-3 0,0-1 0,0 2 0,0 2 0,1-2 0,3 6 0,-3 0 0,4 9 0,0 0 0,3 6 0,2 11 0,2 4 0,4 5 0,3 3 0,3 0 0,1 0 0,-1 3 0,1 1 0,0 0 0,0-5 0,-4-4 0,0-3 0,-1-3 0,1-5 0,2-1 0,-2-6 0,-2 0 0,-2 0 0,-1-2 0,1-2 0,-2-2 0,2-5 0,-6-1 0,-1 1 0,-2-6 0,2-2 0,-3-2 0,-5-2 0,0 0 0,0 0 0,-5-1 0,-3-2 0,-2 1 0,-1-1 0,-1 2 0,1 1 0,-1 1 0,1 3 0,1-1 0,2 5 0,-1 3 0,5 5 0,1 4 0,3-2 0</inkml:trace>
  <inkml:trace contextRef="#ctx0" brushRef="#br1" timeOffset="22">20775 11819 7961,'-7'-12'0,"2"1"0,5 5 0,0 0 0,0 8 0,0 2 0,0 2 0,0 5 0,0 7 0,0 5 0,0 4 0,0 3 0,4 3 0,0-3 0,3 3 0,-3 2 0,1-5 0,-1 1 0,-1-6 0,4 2 0,0-7 0,0-1 0,7-5 0,-2 1 0,1-6 0,-1-1 0,3-6 0,0 2 0,4-3 0,-3-1 0,4 0 0,-1 0 0,-1-3 0,1-1 0,-1-5 0,1 1 0,1-2 0,-5-1 0,5-1 0,-7-4 0,7 3 0,-4-2 0,-2 2 0,-7 2 0,2 3 0,-5 0 0,1 5 0,-1-5 0,-3 5 0,4-2 0,-5 7 0,0 1 0,0 4 0,0 4 0,1 4 0,3 1 0,3 3 0,4-4 0,4 4 0,0-4 0,6 0 0,-2-3 0,2-2 0,2-2 0,0 1 0,0-6 0,4 1 0,-1-4 0,1-5 0,-4-3 0,-1-3 0,1-4 0,0 1 0,0-5 0,-1 1 0,-3-1 0,-4-3 0,-8 3 0,-1-2 0,-6-2 0,-3-1 0,-5-3 0,-4 3 0,-11-3 0,-5 3 0,-3 2 0,-3 0 0,-4 3 0,-2 6 0,-6 6 0,1 5 0,4 2 0,5 7 0,6 8 0,4-1 0,0 5 0,7 4 0,3 3 0,9 5 0,3-4 0,3 3 0,1-3 0,10-6 0,2-4 0</inkml:trace>
  <inkml:trace contextRef="#ctx0" brushRef="#br1" timeOffset="23">21814 11887 7881,'0'-11'0,"0"-6"0,0 1 0,0-3 0,5 2 0,1 11 2,1-4 0,-2 10 0,-5 0 0,3 5-2,1 6 1,1 7-1,-1 5 0,-3 1 0,3 6 0,1 1 0,-1 3 0,0 0 0,-4 1 0,4-5 0,0 1 0,1-7 0,-2-1 0,0-2 0,5-6 0,-5 1 0,5-5 0,0-5 0,3-2 0,-3 1 0,-1-1 0,0-1 0,0-7 0,3 1 0,-2-4 0,-2-1 0,2-3 0,-5-5 0,0 1 0,2-5 0,-1 1 0,1 1 0,-1-1 0,-3 0 0,3-4 0,1 5 0,-1 3 0,0 2 0,-4 2 0,0 5 0,5 1 0,-4 11 0,3 5 0,2 6 0,2 6 0,2 0 0,2-1 0,0 1 0,3 0 0,-2 0 0,2 0 0,2-2 0,-2-2 0,2-2 0,-2-6 0,-2-1 0,2-2 0,1-3 0,-1-5 0,4-2 0,-3-6 0,3-1 0,-4-10 0,1 4 0,0-4 0,-9 0 0,9-4 0,-11-4 0,2 1 0,3-1 0,-8 4 0,3-1 0,0-3 0,-4 3 0,3-2 0,-3-2 0,-1 1 0,-1 0 0,-3 5 0,-2 1 0,-6 6 0,-3 1 0,0 10 0,-5 0 0,-3 10 0,-6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3:41:27.68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57D200"/>
    </inkml:brush>
    <inkml:brush xml:id="br3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2364 14893 8096,'-7'-8'-476,"-1"1"1,5 3 695,0-4 0,0 2 46,-1-2 0,2-1 208,-6 6-78,6-6-195,-9 2 1,9 1 199,-6 2-185,6-2 0,-5 5-75,4-3 49,1 2-241,-3 2 0,4 0 98,-3 0 0,2 9-111,-6 3 1,4 8 174,-3 3 0,4 5-12,-1 6 0,-1 5 18,1 3 0,0 3-39,4 0 0,0 0 3,0-3 1,0 1 17,0-5 0,0 2-163,0-5 1,6 2-5,1-7 1,3-2-113,2-1 0,-1-3 84,1-1 1,-5-2-120,1-2 0,-2 1 63,2-4 0,-2-1-119,-2-4 0,-3 1-195,3-1 1,-3-3 113,-1-1 1,-1-3-194,-3 4 0,2-6 178,-6 2 1,0-3 366,-3-1 0,-5 0 0,-4 0 0,-6 0 0,-3 0 0</inkml:trace>
  <inkml:trace contextRef="#ctx0" brushRef="#br0" timeOffset="1">2010 15407 8096,'0'-7'471,"0"-3"-18,-5 9-217,4-4 0,1 5 72,7 0 1,5-4-82,3 0 0,8-1 0,7 1 1,7-2-14,1-5 1,9-1-135,-1 1 0,3-1-428,1 1 0,-8 0 313,0-1 0,-12 5-880,-7-1 0,-5 5 227,-7 0 688,-5 1 0,-6 7 0,-6 2 0</inkml:trace>
  <inkml:trace contextRef="#ctx0" brushRef="#br0" timeOffset="2">2718 15441 8107,'0'-6'-147,"-1"-4"433,-3 2-35,3 3 499,-4-5-276,5 3-8,0 1-294,0 1 0,0 6-179,0 3 1,0-1 88,0 4 0,4 5-111,-1 3 0,6 1 59,-1 0-1,2 1-107,1 6 0,1 0-23,-1 0 1,1 0 86,-1-1 1,2 1-70,2 0 0,-2-1 29,2-3 0,-6-3-96,-2-4 1,1 2 101,3-3 1,-3 3-20,0-6 1,-6-2-179,2 2-311,2-6-473,-4 3 414,3-5-177,-5 0 792,0-5 0,-5-1 0,-2-6 0</inkml:trace>
  <inkml:trace contextRef="#ctx0" brushRef="#br0" timeOffset="3">2901 15430 8107,'0'-12'461,"0"1"-65,0-1-168,0 1 0,0 3 246,0 1-118,0 4 18,0-2-317,0 5 1,0 6-13,0 6 1,-5 1 20,-3 6 1,-6-4-128,-1 4 1,-4 0-38,4 4 1,-2 3-36,2 1 0,2-2 68,-2-6 0,2 3 21,2-3 1,1-1-77,2 1 0,-1-5-212,6 1 0,-5-2-752,4-2 426,0 1 31,4-1 0,2-5 627,1-2 0,0-3 0,5-1 0,-1 0 0,5 0 0</inkml:trace>
  <inkml:trace contextRef="#ctx0" brushRef="#br0" timeOffset="4">2947 15669 8107,'0'-11'647,"0"5"-121,0 1 164,0 5 0,1 5-487,3 2 0,-3 3 15,3 2 0,1-1-193,-1 1 0,1 0 123,-1 4 0,-3-2-201,3 5 1,1-5-54,-2 1 1,3-1-27,-3 1 0,-1-2 24,1 2-99,-1-2 1,1-2 81,1 0 1,0-3-374,-4 0-1009,0-6 653,0 3 561,0-5 1,-5 0 0,-1 0 0</inkml:trace>
  <inkml:trace contextRef="#ctx0" brushRef="#br0" timeOffset="5">3449 14847 8107,'6'-11'-522,"0"3"533,-6 0 1,0 5-247,0-5 543,0 6-67,0-4-65,0 1 0,-2 4 164,-2-3-186,3 3 1,-5 1 0,2 0 1,1 5-34,-4 3 0,1 3 32,-2 4 1,-2 3-31,2 5 0,-3 5 29,-4 2 0,2 6-1,-2 6 1,1 0-29,-2 7 0,4 2-193,-4-2 1,5 1 51,3-4 0,0-2 93,4-2 1,0 1-184,4-5 0,1-4 106,3-3 1,2-5-140,6 5 0,3-6 8,0 2 0,6-7-9,-2-1 0,-2-5 122,2 1 0,-5-2 182,2-1 0,0-5-208,-1 1 1,1-4-30,-5 3-102,0-4 0,0 3 87,-4-2 1,-1-3-1005,-2 3-3,-2-3 1096,3-1 0,-5-5 0,0-1 0</inkml:trace>
  <inkml:trace contextRef="#ctx0" brushRef="#br0" timeOffset="6">3632 15315 8107,'-8'-17'-248,"1"1"0,4 4 342,-1 0 1,2 2 213,-2 3 0,3 0 170,-3 3 440,3 3-652,1-4-66,0 5 0,3 5-183,1 3 1,5 2 61,-1 1 0,2 6 61,1 2 1,1 1-51,-1-1 1,2 7-126,2-4 1,-2 4-67,2-3 1,-2-4 42,-2 0 0,0-4-102,1 4 0,-5-5 130,1 1 0,0-2-114,3-2 1,-3-3-73,-1-1 0,-4-3-608,1 4-4,2-6-438,-5 3 514,4-5 752,-5 0 0,-5 0 0,-1 0 0</inkml:trace>
  <inkml:trace contextRef="#ctx0" brushRef="#br0" timeOffset="7">3815 15350 8107,'-7'-12'0,"1"1"0,2-1 0,3 1 583,-3 0 58,3-1-24,1 1 31,0-1-316,0 6-303,0 1-363,0 5 320,0 5 1,-4 1-86,0 6 1,-5 5-34,2 6 0,-7 1 107,-2 7 0,-4-1-62,1 5 0,1-6-76,-1-3 0,5 2-208,-1-1 0,2-4 140,2-4 0,3-1-1160,1 1 491,4-3 900,-2-4 0,5-6 0,5-1 0,2-5 0</inkml:trace>
  <inkml:trace contextRef="#ctx0" brushRef="#br0" timeOffset="8">3974 14779 8124,'-11'-23'1084,"0"5"-396,-1-4 535,6 10-1208,1 0 0,6 7 0,3 5 0,-2 7 181,6 4 0,0 3-46,3 9 1,4 2 232,0 9 0,5 3-165,-5 5 0,5-3-92,-1 11 1,1-4-281,-1 7 0,-1-9-29,-3 2 1,-3-4 129,-1 0 1,1 0-136,-5-8 1,-2 1-501,-1-8 1,-3 4 288,-1-5 0,0 1-796,0-4 1,-5 0 1194,-2-1 0,-3 1 0,-2 0 0</inkml:trace>
  <inkml:trace contextRef="#ctx0" brushRef="#br0" timeOffset="9">6441 15315 7807,'-6'0'783,"1"0"-292,5 0-283,0-5-224,0 4 130,0-4-71,5 5 0,1 0-18,6 0 0,0 0-22,4 0 0,-4 0 18,4 0 1,0 0 21,-1 0 1,6 0 41,-2 0 1,-2-1-63,2-3 0,-3 3 11,3-3 1,-4-1-35,4 1 0,-5-4-13,1 5 1,-3-3 4,-5 3 0,3 0-19,-2-5 1,1 5-141,-2-5 1,4 4 77,-4-3 1,0 4-23,0-1 1,-3-1 48,4 1 0,-5-3-11,5 3 1,-5-1 42,0 1 18,4 3 0,-6-6-15,3 4 37,-3 1 105,-1-3 1,-4 4-126,0-3 0,-4 3 85,0-3 0,-2 3-19,-2 1 0,1-4 11,0 0 0,-1 0 14,1 4 0,-1-1 8,1-3 0,-4 3-39,-1-3 0,1 3 1,4 1 1,-4 0 9,-1 0 1,0 1-2,1 3 0,2-1 65,-2 4 0,-2 2-62,2 6 0,0-1 8,3 5 0,-2-1-29,3 1 0,-3 3 1,6-3 1,-1 2-41,2 2 1,2-1-16,5-3 0,0 1-74,0-5 0,0 4 114,0-3 0,1 3-135,3-4 0,-2 0 53,6-3 0,3-1 25,5 0 1,4 1 61,-1-1 1,3-3 105,0-1 0,1-4-88,0 1 0,4-3 127,-1-1 1,6 0 6,-1 0 0,0-4-114,0 0 1,-3-3-54,-5 3 0,-4-5-95,0 2 1,-5 1-210,1 3 0,-6-2-355,-2 1 85,-4-5 0,1 8-88,-8-3 1,-3 1 643,-4-1 0,0-2 0,-1-5 0</inkml:trace>
  <inkml:trace contextRef="#ctx0" brushRef="#br0" timeOffset="10">7138 15064 8036,'-1'-6'0,"-3"2"-75,3 3 192,-4 1-4,0-5 215,3 3-216,-3-3 124,5 5-24,0 0-67,5 0 0,3 0 6,7 0 0,-2-1-45,2-3 1,3 3 29,1-3 1,1 2-94,-1-2 1,3 3 83,-3-3 0,-1-1-78,1 1 1,-4-1 29,4 1 0,-5 3-86,1-3 0,-6-1-200,-1 1-538,-6 0 487,3 4 1,-6 0-83,-3 0 0,-2 0 340,-6 0 0,-4 0 0,-2 0 0</inkml:trace>
  <inkml:trace contextRef="#ctx0" brushRef="#br0" timeOffset="11">7823 14676 8036,'7'-5'0,"-1"3"-614,-2-1 533,-3-4 1,5 2-102,-2-2 579,-3 2-153,5-1 288,-6 5-85,0-9-267,0 9 1,0-6 111,0 4-135,0 1 0,-2-3-32,-2 5 1,2 0-134,-6 0 1,5 5 13,-5 3 1,0 2 54,-3 2 0,-1 4-14,1 3 1,0 3 22,-1 0 1,5 5-5,-1 0 0,0 3-1,-3-3 0,5 3 1,2-3 0,-1 3-26,1-3 0,0 0-3,4-4 1,0-1-112,0 1 1,5-1 122,3-3 1,-2-1-120,2-3 0,-1-2 91,5 2 1,-1-3-4,1 0 0,3-4-15,0-1 0,0-3-1,-3 4 1,-5-6-162,1 2 0,-4-3 45,3-1-305,-4 5 1,3-3-98,-2 1-944,-3-1 751,-6-2 709,3 0 0,-19 0 0,9 0 0</inkml:trace>
  <inkml:trace contextRef="#ctx0" brushRef="#br0" timeOffset="12">7949 14893 8036,'0'-8'42,"0"1"92,0 4 326,0-2-218,0 5 0,5 1-263,3 3 0,2-1 162,1 4 0,1 1-36,-1 3 1,4 4 12,0 1 0,2 0-104,-2-1 0,-2-2-26,2 2 0,-2 2 116,-2-2 1,1 0-206,-1-3 0,0-2 36,1-3 1,-2 4-219,-2-4-81,2-2-446,-9 5-260,9-8 547,-8 3 1,1-1 522,-6-1 0,-4 1 0,-4-4 0</inkml:trace>
  <inkml:trace contextRef="#ctx0" brushRef="#br0" timeOffset="13">8154 14870 8036,'0'-11'9,"0"-1"336,0 6-306,0-4 1,0 7 221,0-5 170,0 6-300,0-3 0,-1 6-156,-3 3 0,-1 2 83,-2 6 1,-3-1-118,2 1 1,-6 4-61,-1 3 0,-2-1 93,2 1 1,1-4-170,-5 4 1,5-4 59,-1 4 1,2-5-175,2 2 0,3-4 80,1 0 0,3-5-305,-4 1 61,6 0 473,-3 3 0,5-5 0,0-1 0,0-5 0</inkml:trace>
  <inkml:trace contextRef="#ctx0" brushRef="#br0" timeOffset="14">8280 14927 8036,'6'0'138,"0"0"1,-5 0-82,3 0 289,-3 0-296,9 0 256,-4 0-383,6 0 1,-1 0 8,1 0 0,-5 0 2,1 0 1,-1 0 102,5 0 1,-4 0-147,-1 0-177,1 0-202,3 0-184,1 0 0,-6-1 672,-2-3 0,-3-2 0,-1-6 0</inkml:trace>
  <inkml:trace contextRef="#ctx0" brushRef="#br0" timeOffset="15">8588 14756 8034,'0'-12'-856,"0"5"1118,0-1-33,0 6 229,0-9-6,0 10-73,0-4-322,0 5 0,4 5 5,0 3 0,0 3-5,-4 4 0,0 3-9,0 5 0,0 0-27,0 0 0,0 1 67,0 2 1,-1-1-96,-3 1 0,3-2 32,-3-1 0,2-4-108,2 0 1,0-5 65,0 1 0,4-2-142,0-1 1,1-2-20,-1-3-362,-3 3-711,4-3 528,-5-1 187,0-1 536,0-5 0,0 5 0,0 2 0</inkml:trace>
  <inkml:trace contextRef="#ctx0" brushRef="#br0" timeOffset="16">8771 14642 8011,'0'-12'-103,"0"6"-158,0-4 768,0 8-342,0-3 1,1 5 419,3 0-436,3 0 1,4 5-8,0 3 1,-3 2-22,0 2 0,-1 0-4,5 3 1,-2-1-28,-2 5 1,2 0 5,-3 4 0,3 0 5,2 0 0,-2 1 7,-2 3 1,-2-3-170,-2 3 0,-3-2 7,3 2 1,-3-3-94,-1 2 1,4-5 40,0-2 1,0 0-149,-4 4 0,-2-4 123,-2 0 1,2-5-296,-6 1 153,6-3 0,-8-1 17,2-4 0,2 2-230,-2-5 0,4 0-218,-3-4 704,-1 0 0,-3 0 0,-1 0 0,1-5 0,-1-2 0</inkml:trace>
  <inkml:trace contextRef="#ctx0" brushRef="#br0" timeOffset="17">8943 14676 8021,'0'-17'0,"0"7"69,0-5 1,0 9 158,0-6 1,3 3-123,1-2 0,1 1 17,-1 2 1,-1-1-65,4 5 1,1-3 82,3 3 1,1-4-197,-1 5 0,0-1 131,1 4 1,-1-4-33,1 0 1,-1 0-46,1 4 66,-1 0 0,0 2-107,1 1 0,-6 0 92,-2 5-132,-3-1 1,-1 6 88,0 2 0,0-2-128,0 2 1,-1 3 101,-3 1 0,-2-3-90,-6 0 0,5-4-25,-1 0 1,4-1 78,-3 0 37,4 1 1,-2-1 12,5 1 8,0-6 13,0 4 0,1-8 13,3 1 1,-1 2-48,4-1 15,1 0 0,3-4-218,1 0 0,-1 0 130,1 0 0,-1 0-294,1 0 141,-1 0 1,0 0-420,1 0 662,-1-5 0,1-1 0,-1-6 0</inkml:trace>
  <inkml:trace contextRef="#ctx0" brushRef="#br0" timeOffset="18">9491 14527 8104,'0'-6'29,"0"1"221,0 5 10,0 5 1,0 1-128,0 6 0,-4 4 0,0 3 0,-1 4 14,1 4 0,2-2 6,-6 6 0,0-1-186,-3 4 1,0 1 115,-1-1 0,1 0-327,-1 0 1,1 1 12,0-1 1,3-4-93,0 1 1,2-5 84,-2 5 1,-2-6 74,3 2 0,0-4 67,0-4 1,3 1-46,-4-5 0,6 1 161,-2-5 0,3-3-87,1-1 0,-4-3-372,0 4 87,0-6 352,4 3 0,1-5 0,3 0 0,-2-5 0,3-1 0</inkml:trace>
  <inkml:trace contextRef="#ctx0" brushRef="#br0" timeOffset="19">9548 14847 8064,'0'-11'0,"1"-1"-31,3 1 113,-3-1 1,8 5 72,-5-1-21,5 1 116,-3-5-124,6 6 1,-1 1 38,0 5 1,-3 0-50,0 0 1,-1 0 40,5 0 0,-5 0-95,1 0 1,-1 4 14,5-1 0,-6 10-5,-2-2 1,1 9-13,-1-1 1,-2 2-2,-5 2 0,-4 1-118,-4 3 1,-4 2-72,-1 5 1,0-5 106,1-2 1,-3-3-289,-5-1 1,4 0 50,0 0 0,5-6 151,-1-1 0,3-4 107,5 0 144,-3-1 1,8-3-83,-1-1 420,1-4-260,2 2 1,5-5-97,3 0 1,3 0-21,5 0 1,-1 0-6,8 0 1,-3-1 7,7-3 0,-3 1 12,-1-4 0,3 3-7,1-4 1,0 6 11,-5-2 0,0 1 9,-3 0 1,1 1-65,-4-1 1,-5 1 145,-3 2-251,-1 0-370,0 0-217,-2 0 1,-12 4 327,-4 0 295,-1 5 0,-14-3 0,2 6 0</inkml:trace>
  <inkml:trace contextRef="#ctx0" brushRef="#br1" timeOffset="20">1930 16263 8849,'6'0'778,"5"0"1,-5 0-559,5 0 1,-3 0-194,0 0 1,-5 0 188,5 0 0,0-3-126,3-1 1,0 0 22,1 4 0,1 0-86,2 0 0,3 0 32,4 0 0,1 0-15,0 0 0,5-4-84,2 0 1,0-3 72,0 3 0,-1-4 50,2 4 0,1-3-51,-6 3 0,5 0-11,-5 4 0,2-4-10,-1 1 1,-3-1 8,3 4 1,1 0 26,-2 0 0,6-4 0,-2 0 1,0 0-77,0 4 0,2-3 60,6-1 1,-1-1-98,4 1 1,1 1 19,4-4 0,-4 3-4,0-4 0,-2 2 41,2-2 1,1 2-12,-5 2 0,2 2 14,-2-6 1,-1 5-3,5 0 1,-6-2-43,2 1 1,-3 0 37,-5 4 0,3-4-167,-2 0 1,-2-1 93,1 2 0,-1 1-51,2-2 0,2 2 99,-3-2 0,-1 3-14,2-3 0,-2-1 42,2 1 0,2-1 7,-3 1 1,2 3 90,-2-3 0,2-1-62,-5 1 1,3 0 193,-3 4 1,-2 0-118,-6 0 0,1 0 95,-4 0 0,-1 0-36,-4 0 0,1 0 125,-1 0-257,1 0 1,-1 0-8,0 0 1,1 0-124,-1 0 112,1 0 1,-1 0-66,1 0 0,-5 0-91,1 0-406,-6-5 170,3 4 0,-6-4-882,-3 5 1261,-7 0 0,-7-5 0,-5-1 0</inkml:trace>
  <inkml:trace contextRef="#ctx0" brushRef="#br1" timeOffset="21">6384 15966 8055,'-6'0'-161,"-4"0"133,8 0 264,-3 0 100,5 0-243,5 0 0,-2 0 100,5 0 1,-1 0-21,5 0 1,-1 0-7,1 0 0,-1 0 161,0 0 0,1 0-100,-1 0 1,1 0-41,-1 0 1,4-3-43,1-1 1,4-1-18,-1 1 1,4 3-115,3-3 0,0-3 53,4 0 1,1 0-190,3 0 0,0 3 187,0-4 1,1 5-129,-1-5 1,0 5 74,0 0 0,-1-2 36,-2 1 0,2 0-26,-3 4 1,0-4-7,0 0 1,0 1 6,5 3 0,-1 0-40,0 0 0,1 0-150,-1 0 0,0 0 104,0 0 0,1 0-152,-1 0 0,5 0 199,3 0 1,2-4-40,2 0 0,4-4 90,-1 5 1,8-6-324,-3 1 1,4 3 275,-5 1 1,2-1-38,-2 1 1,-3 0-98,-9 4 1,4 0 96,-3 0 0,-2 0-23,2 0 1,-4 0 39,4 0 0,0 0-13,4 0 1,-1-1-200,1-3 1,9 2 92,2-6 0,6 4-78,-2-3 1,-29 5 0,1 0 181,28-6 1,0 6 8,-4-2 0,-1 3-14,-3 1 0,-2-4 104,-6 0 1,-4-1 46,-3 1 0,-2 3-82,-2-3 1,-4-1 475,1 1 1,-6-3-213,2 3 1,1-1-36,-2 1 1,2 1-202,-1-4 0,-2 3 270,6-4 0,-6 6-250,2-2 1,-2-1-126,2 1 1,-7-1 6,3 1 1,-8 3 93,0-3 0,-2 3 69,-2 1 1,-3 0-30,0 0 0,-4 0 417,3 0-403,-4 0 32,2 0-152,0 0 1,-4 1-519,3 3-772,-3-3 1314,-1 10 0,-5-5 0,-1 5 0</inkml:trace>
  <inkml:trace contextRef="#ctx0" brushRef="#br1" timeOffset="22">5185 15955 8185,'-11'0'25,"3"0"223,0 0 211,6 0 62,-3 0 686,5 0-974,0-5 1,5 4 26,3-3 1,2 3-25,1 1-198,6-6 0,-3 5 286,5-3-314,5-2 1,1 3 143,6-4-92,-6 4 1,7-6-249,-6 6 342,1-6-296,-4 7 0,-2-6 1,0 3 49,-2-2 0,-5 5-45,1-2 0,-2-1-186,-2 1 1,-3 0-53,-1 4-756,-4 0 393,2 0-10,-5 0 1,-5 0 200,-3 0 0,-2 4 545,-1 0 0,-1 5 0,-4-3 0,-2 5 0</inkml:trace>
  <inkml:trace contextRef="#ctx0" brushRef="#br1" timeOffset="23">5174 16195 8185,'-7'0'1154,"-3"0"-491,9 0-169,-4 0 27,5 0-62,0 5-214,5-4 1,5 4 137,5-5 0,2 0-101,-2 0 0,3-4-31,5 1 0,1-2-59,2 1 0,-2 1-145,3-4 0,1 3 88,-1-4 0,-1 6-146,-3-2 0,-4 3 22,0 1 1,-5 0 89,1 0 1,2 0-126,-2 0 0,0 0 72,-3 0 1,-1 0-219,1 0-202,-1 0-713,0 0-1530,-4 0 1186,-2 0 1429,-5 0 0,-10 5 0,-3 1 0</inkml:trace>
  <inkml:trace contextRef="#ctx0" brushRef="#br2" timeOffset="24">2444 16674 8279,'0'-6'-829,"0"-4"1,-1 7 1229,-3-4 1,3 3-130,-3-4 1,3 5-120,1-5 0,0 4-18,0-3 1,0 3 175,0-4-146,-5 1 1,2-4 40,-5 4 0,6 0-4,-2 4 1,2 1 71,-2-1-1,2 1-425,-3 2 285,5 0-249,0 5 0,0 2 101,0 4 1,0 6 58,0 2 0,0 2 18,0 2 1,0 5 14,0 2 0,0 3 22,0 2 0,2 0 26,1 3 0,-1-2 77,2 2 1,-2 1-93,2-1 0,1 0-142,3-3 1,2-5 2,-3 1 0,3-6-114,2 2 1,-1-3 85,1-1 0,-2-2-89,-2-2 1,0 1-14,-4-4 1,0 3-185,-4-4 0,0-4-433,0-3 427,0 0 1,-5 2-25,-3-3 1,2-2 28,-2-5 1,1 0-125,-5 0 1,-3 0 467,0 0 0,-5-5 0,2-1 0</inkml:trace>
  <inkml:trace contextRef="#ctx0" brushRef="#br2" timeOffset="25">2261 17120 8279,'0'-8'-595,"0"1"1,2 3 1017,1-4-151,4 1 1,5-1-4,4 0 0,-2 5-22,5-5 0,1 4-51,7-3 0,-3 4-25,2-1 0,2 2-237,-1-2 1,-4 3 166,-4-3 0,-5 3-632,1 1 1,-2 0 530,-2 0 0,-5 0 0,0 0 0</inkml:trace>
  <inkml:trace contextRef="#ctx0" brushRef="#br2" timeOffset="26">2775 17131 8241,'-6'-5'-830,"1"4"1437,0-4 0,4 4 174,-3-3-191,2 3-235,2-5-208,6 6 0,0 4-40,5 0 1,-3 5 74,-1-1 1,1 2-120,4 1 1,-5 1 37,1-1 0,-1 4-126,5 0 1,-1 6 4,1-2 0,-2-1-83,-3 1 0,2-4-86,-5 4 0,4-4-40,-4 4 1,3-5-297,-3 1 1,1-2 219,-1-2 1,-2-4-472,6-3 319,-5 2 457,2-5 0,0 4 0,1-5 0</inkml:trace>
  <inkml:trace contextRef="#ctx0" brushRef="#br2" timeOffset="27">2981 17040 8078,'0'-11'-250,"0"3"-373,0 0 821,0 6 715,0-8-561,0 8 0,-4 7-439,0 11 0,-5 0 144,2 3 1,-3 0-168,-2 4 0,1 5 129,-1 2 0,-3 0-1,0 0 1,0-3-193,3 3 1,-3-4 31,0 0 1,3-2-90,5-1 1,0-4 42,0 0 1,-3-5-208,2 1 1,3-2-44,1-1 438,3-1 0,1 0 0,0 1 0</inkml:trace>
  <inkml:trace contextRef="#ctx0" brushRef="#br2" timeOffset="28">3118 17325 8121,'6'0'186,"-1"0"215,-5 0-92,0-5-145,0 4 0,0-3 74,0 8 1,0 2-203,0 6 1,-1-1 107,-3 1 0,3 0-159,-3 4 1,-1-2 43,1 5 1,0-2-124,4 2 1,2 2 69,2-6 1,-2 4-103,6-4 1,-2 4 39,2-4 0,2 1 122,-3-5 1,7 1 40,2-1 0,-1-5-93,-4-2 1,4-3-2,1-1 1,-1-1 10,-4-3 1,1-2 2,-1-5 0,1-6 3,-1-2 0,-1 1-5,-2-1 0,-3 0-64,-5-4 1,-1 1 68,-3-1 1,-8 1-142,-7 3 0,-3 1 120,-5 3 1,-1 6-219,-3-2 0,0 7-82,4 0 0,-3 4-84,3 4 1,4 2 28,4 6 1,4-1 375,-4 1 0,5-6 0,-3-1 0</inkml:trace>
  <inkml:trace contextRef="#ctx0" brushRef="#br2" timeOffset="29">3563 16686 7175,'0'-6'787,"0"-5"-412,0 10 200,0-4-191,0 0-230,0 4 0,-1-4 19,-3 5 0,2 1-165,-6 3 1,0 0 13,-3 7 0,1-2-76,2 6 1,-2 3 93,3 1 1,-2 6-77,1 2 1,-2 0-73,2-5 1,3 5 139,1 0 1,3 3-116,1-3 1,0 4 73,0 0 0,0-2-84,0 2 0,0-6 29,0 2 0,5-3-12,3-1 1,-2-2 40,2-2 1,-4 1-11,3-4 1,1-1 30,3-4 1,-1 1-29,-2-1 0,2-1-29,-2-2 1,2 1 37,1-5 0,-3 3-36,0-3-132,-1 0 92,5 1 0,-5-4-228,1 3-405,-6-3 742,3-1 0,-5 0 0,0 0 0</inkml:trace>
  <inkml:trace contextRef="#ctx0" brushRef="#br2" timeOffset="30">3700 16971 8020,'0'-7'-939,"0"-1"837,0 6 921,0-9-250,0 10 192,0-4-704,5 5 1,2 1 139,4 3 0,-3-1-201,-1 4 1,0 1 75,0 3 0,4 2 50,-4 2 0,3-1-50,2 5 0,-1-5-118,1 2 1,-1 0-54,0-1 0,1 4 88,-1-4 1,1 5-218,-1-5 1,-1 0 71,-2-4 0,1 5-243,-5-1 0,3-4-263,-3-3-124,0 0 135,-4 3 651,0-5 0,0 4 0,0-3 0</inkml:trace>
  <inkml:trace contextRef="#ctx0" brushRef="#br2" timeOffset="31">4009 16914 8005,'0'-17'0,"0"0"0,-2 7 452,-1 2-112,1 3-65,-3 0 1,4 4 178,-3-3-437,3 3 0,-9 6 89,2 2 0,-2 9-259,-1 3 1,-2 0 88,-2 4 0,-2-3 13,-2 7 0,-1 0-78,5 0 0,-4 5-66,3-2 1,1-2-42,4-1 1,-1 1 113,1-2 1,1 1-174,2-4 1,-2-5-85,2-3 1,2 0-457,-2-3 835,6 2 0,-3-13 0,5 4 0</inkml:trace>
  <inkml:trace contextRef="#ctx0" brushRef="#br2" timeOffset="32">3986 16629 8112,'0'-18'340,"-5"2"689,4 4-307,-5 6-246,12 1-330,0 5 0,5 5 111,1 2 0,0 5-30,4 3 1,-2-1 1,5 5 1,0 0-1,4 4 1,-1 4-71,1-1 1,-4 2-152,0-1 0,-5 1 70,1 2 1,-3 3 51,-5-2 0,-1 2-218,-6 1 1,0 3-77,0-3 1,0 6-85,0-5 1,-2 2-91,-2-3 0,2-1-252,-6-3 1,1 2-100,-5-5 1,1-2 688,-1-6 0,-4 3 0,-2-5 0</inkml:trace>
  <inkml:trace contextRef="#ctx0" brushRef="#br2" timeOffset="33">6875 16743 8154,'-11'0'12,"0"0"1,3-1 497,0-3-192,6 3 43,-3-4-22,5 5-156,0 0 0,5 1 111,2 3-117,4-3 0,4 4-110,0-5 0,1 0 19,0 0 0,-2 0-10,5 0 1,1 0-3,7 0 0,-3-1-115,2-3 0,2 1 89,-1-4 0,3 0-148,-3 0 0,-2-3-58,-6 2 0,2 2 59,-6-2 0,0 4-76,-3-3 1,-5 4-82,1-1-235,-6 3 330,4-4 1,-6 2-99,0-4 170,0 4 1,-6-6-28,-1 6 1,0-6 184,0 1 0,-1 2-93,-3-2 1,-2 4 69,-2-3 1,1 3-24,-5-4 1,0 6 128,-4-2 0,0 3-91,0 1 0,1 0 10,-1 0 1,1 5-22,3 2 1,-1 0-8,5 0 1,-1 1-40,5 3 1,3 2 23,1 2 1,3-2-99,-4 2 1,6 3 63,-2 1 1,-1 1-3,1-1 1,-4 3-44,5-3 0,-1-1-14,4 1 1,0-5-5,0 1 0,0 1-11,0 0 0,5-1 43,2-4 0,9-1-4,3-2 1,0 1 80,4-5 1,-3 0-31,7-4 1,0 0 4,0 0 1,4 0 28,-5 0 0,2-6 122,-1-1 1,-3-2-274,3 1 0,-3-1 129,-1 6 0,-6-5-889,-1 4 867,-4-5 0,0 3 0,-1-5 0</inkml:trace>
  <inkml:trace contextRef="#ctx0" brushRef="#br2" timeOffset="34">7606 16457 8071,'-11'0'142,"-1"0"324,1-5-48,5 4-220,1-4 7,5 5 101,0 0 0,5 0-14,2 0 1,3 1 9,2 3 0,1-3-114,2 3 1,-3-3-101,4-1 1,0 0 14,-1 0 0,2 0-170,-2 0 0,-2 0-95,2 0 0,-1 0-332,1 0 0,-2-3 176,2-1 318,-2-5 0,-2 3 0,1-6 0</inkml:trace>
  <inkml:trace contextRef="#ctx0" brushRef="#br2" timeOffset="35">8052 16240 8046,'0'-6'212,"0"1"0,0 6 24,0 3 1,0 2 38,0 6 0,5 1 24,2 2 0,4-1-93,0 5 0,0-1-94,1 1 1,3-2-15,0-1 1,4-4-92,-3 4 0,-1-4 103,-4 0 0,4-1-249,1 0 107,-1 1-251,-4-1-114,1 1 159,-6-6-814,-1 4 542,-5-9 1,-1 5-846,-3-6 1355,3 0 0,-9-6 0,3 0 0</inkml:trace>
  <inkml:trace contextRef="#ctx0" brushRef="#br2" timeOffset="36">8292 16286 8094,'0'-11'-542,"0"-1"823,0 1 133,0 5-271,0-5 1,-2 10 103,-2-3 1,3 8-222,-3 4 0,-1 2-175,2 1 0,-6 6-55,1 2 0,-2-1 179,-2 1 1,1 0 1,0 4 0,-1-1 4,1 1 0,-4-4-35,-1 0 0,1-5-67,4 1 1,-1-2 48,1-1 0,1-1-100,2 0 1,2-4-456,2-3 627,3 2 0,-10-5 0,5 4 0</inkml:trace>
  <inkml:trace contextRef="#ctx0" brushRef="#br2" timeOffset="37">8383 16161 8131,'6'-17'200,"4"4"80,-3-8 1,4 8-96,1-2 0,-1 2 0,0 2 0,-3 4-9,0 4-89,-1-4 1,1 6 77,0-3 0,-5-1-208,5 1 1,-4 0-156,3 4 398,-4 0-289,2 0 102,0 6 0,-4 0 55,3 5 1,-4 5-30,-4-1 0,2 5 2,-6-1 0,1 3-24,-5 1 1,5-1-126,-1 1 0,0-1-70,-3-3 0,3-1 56,1-3 1,4-3-114,-1 4 194,-2-4 22,5 0 0,-4-5 11,5 1 1,1-5 16,3 0 1,-2-1-20,6-2 0,3 0 20,4 0 0,1 0-96,-5 0 0,4-4 84,1 0 1,0-4-530,-1 5 115,-2-6 0,3 4 416,-4-3 0,-6-2 0,-1 4 0</inkml:trace>
  <inkml:trace contextRef="#ctx0" brushRef="#br2" timeOffset="38">8851 16035 8117,'0'-12'-245,"0"1"1004,0 5-161,0-4 297,0 8-887,0 12 1,-1 1 62,-3 11 0,2 0-91,-6 5 0,0 2 5,-3 5 1,-4 0 128,-1 1 1,1 0-127,4 3 1,-4-2 21,-1 2 0,2-4-142,7-3 1,-3-2 89,2-3 0,2-3-144,-2 0 0,4-1 51,-3-7 0,3 3-141,-4-7 0,6 3-193,-2-6 0,-1-2-193,1 2-50,0-6 188,4 3 524,0-5 0,5-5 0,2-1 0</inkml:trace>
  <inkml:trace contextRef="#ctx0" brushRef="#br2" timeOffset="39">8897 16240 8150,'4'-11'0,"-1"0"0,5 3 460,-4 0-200,5 1 1,-4-1-32,2 1 0,4 4 260,-4-1-299,3 3 0,2 1-15,-1 0 1,-3 0-136,-1 0 1,0 5 130,0 3 0,2 2-201,-5 1 0,0 4 10,-4 1 0,0 3-35,0-4 1,0 5 58,0-1 1,-5 3-110,-3 1 1,-2-2 16,-1-2 0,-2 3 31,-2-3 1,2 2-8,-2 2 1,2-5 65,2-3 0,3-2 12,0-2 1,6 1 42,-2-1 1,3-3 304,1-1-270,0-4-31,0 7 0,1-9-39,3 3 1,4-2-6,7-2 1,-1 0 30,5 0 0,-4 0 1,4 0 1,0-4 134,4 0 1,-2-1-71,-1 1 0,0 3 355,-5-3-264,0-2 69,-3 4-370,-6-3-215,-1 5 1,-7 0-1613,-6 0 1923,0 0 0,-13 5 0,3 2 0</inkml:trace>
  <inkml:trace contextRef="#ctx0" brushRef="#br1" timeOffset="40">10576 15738 7969,'-12'0'-851,"5"0"811,-1 0 1,4 0 204,-3 0 487,4 0-176,-2 0 589,5 0 0,5 0-899,3 0 1,2 4-102,1 0 0,5-1 30,-1-3 1,1 4-156,-1 0 1,2 0 11,2-4 0,6 0 93,-2 0 1,3 0-147,-4 0 0,5-1 9,0-3 1,1 1-4,-2-4 1,-2 3 50,3-4 1,-8 6-120,-4-2 0,1 1 60,-5-1 1,3 3-416,-6-3-310,-3 3 256,0 1-30,-5 5 252,0 2 0,-2 4-350,-1 0 700,-4-4 0,-4 3 0,-1-4 0</inkml:trace>
  <inkml:trace contextRef="#ctx0" brushRef="#br1" timeOffset="41">10633 15932 7969,'-7'0'-1448,"2"0"5392,5 0-3715,5 0 0,2-1 28,4-3 0,6 3-96,2-3 1,2-1-1,2 1 1,1-4 36,3 5 1,-2-5-163,6 4 1,-5 0 22,5 4 0,-6 0 79,2 0 0,-4 0-185,-4 0 1,-3 0-134,-4 0-634,-1 0 164,1 5-290,-6-3-384,-1 3 1324,0-5 0,6-5 0,7-2 0</inkml:trace>
  <inkml:trace contextRef="#ctx0" brushRef="#br1" timeOffset="42">11672 15761 7969,'-7'0'-78,"-1"0"0,5 1-91,0 3 372,1-3-93,2 4 291,0-5-46,0 5-92,0-3-120,5 3 0,-2-4 23,5 3 0,-1-3-12,5 3 1,-1 1-88,0-1 1,5 1 67,-1-1 0,1-3-160,0 3 0,1-3 41,6-1 1,-4 0-104,0 0 0,0 0 108,4 0 0,0 0-14,0 0 0,-4-1-18,0-3 1,-1 1-82,1-4 0,1 0 93,-5 0 1,0-3 3,-3 2 0,-2-2 128,-2-2 1,-3 1-114,-5 0 1,0-1 147,0 1 1,0-2-74,0-2 1,-5 2-29,-3-2 0,-2 2-44,-2 2 0,0-1-13,-3 1 0,1 5-83,-5 2 1,-2 2 64,-5 2 1,1 0-59,-1 0 0,2 6 57,1 1 0,0 3-4,0 2 1,0 3 17,0 0 1,1 6 8,-1-2 1,1 1-14,3-1 1,4 2 4,7-2 1,-1-1-7,6 1 0,-1-1 7,4 1 1,0 1-57,0-4 0,0 3 22,0-4 0,5 4-5,3-4 1,6 0 80,1-3 0,5-2 125,-1-2 1,4 0-108,4-4 1,0 0 145,4-4 1,4 0 94,-4 0 1,3 0-73,-7 0 1,-1 0-111,-3 0 0,-1-4-94,-3 0 1,-3 1-252,-4 3 0,-5 0-118,1 0-549,-5-5 177,2 3-107,-5-3-1614,0 5 2430,0-5 0,0-1 0,0-6 0</inkml:trace>
  <inkml:trace contextRef="#ctx0" brushRef="#br1" timeOffset="44">12415 15214 7969,'0'-6'-2075,"-1"-1"3410,-3 4-341,2 1-217,-3-3-443,5 5 29,0 0 32,0 5-293,0 2 1,5 4-92,3 1 1,2-1 90,2 0 1,-1 2-111,1 2 0,-1-2 28,0 2 1,1 2-127,-1-2 1,1 0 127,-1-3 1,0 0-129,1 4 1,-1-4 82,1 3 1,-1-3-152,1-4 0,-5 2-205,1-3 292,-6-2 0,5 4-694,-4-5-47,-1 0-288,3-4 976,-5 0 0,0-5 0,0-2 1</inkml:trace>
  <inkml:trace contextRef="#ctx0" brushRef="#br1" timeOffset="45">12632 15214 7969,'0'-6'416,"0"-4"61,-5 8-163,3-3-286,-8 5 34,9 5 1,-8-2-200,5 5 1,-1-5 156,1 5 1,2 0-33,-6 3 0,5 0 59,-5 1 0,-1 3-2,-6 0 1,1 6-80,-5-2 0,5-2 72,-1 2 1,-2 0-68,2 4 1,0-4-132,3 0 1,1-5-325,-1 2 0,5 0 89,-1-1 0,4-3-640,-3-5 1035,4 1 0,-2 3 0,5 1 0</inkml:trace>
  <inkml:trace contextRef="#ctx0" brushRef="#br1" timeOffset="48">13363 14894 8004,'6'-5'-124,"-1"4"389,-5-4 218,0 0-313,0 4 0,1-4 290,3 5-360,-2 5 0,3 1 43,-5 5 0,0 5-111,0-1 0,0 4 74,0-4 0,0 4-166,0-4 0,1 4 105,3-3 0,-3-1-101,3-4 1,1 1-690,-1-1 332,-1 1 0,-3-1-219,0 0 1,0-3-95,0 0 726,0-6 0,-5 8 0,-1-3 0</inkml:trace>
  <inkml:trace contextRef="#ctx0" brushRef="#br1" timeOffset="49">13237 15237 9449,'1'6'239,"3"-2"1,1-1-119,3 1 1,3-3-13,1 3 1,0-3-121,7-1 1,1 0 65,2 0 1,1-4-135,0 0 1,0 0-32,0 4 0,-4-1 52,0-3 0,-4 3-276,4-3 0,-5 3 38,1 1 1,-2 0-76,-2 0 1,-3 0-93,0 0 0,-5 1 463,5 3 0,-5-3 0,2 4 0</inkml:trace>
  <inkml:trace contextRef="#ctx0" brushRef="#br1" timeOffset="50">13294 15443 8952,'0'-7'451,"0"2"1,5 5-281,3 0 1,2 0 26,2 0 0,-1-1-41,0-3 1,2 3-130,2-3 1,-2 3 151,2 1 0,-2 0 136,-2 0 51,1 0-126,-1 0-258,1 5 1,-6 1 33,-2 6 1,-3-1-209,-1 0 1,0 1 124,0-1 0,-1 1-120,-3-1 0,1 1-364,-4-1 0,3 0 229,-4 1 0,1 0-7,-5 4 1,1-7 71,-1 2 1,1-2 275,0 2 1,-1-1-75,1-2 0,-1 2 199,1-2 0,3-3-96,1-1 106,-1 2 1,-3-1 157,-1 3-134,6-3-11,1 0-58,5-4-61,0 4 0,1-3 73,3 1 1,2-1 139,6 1 0,0-1-87,4-2 1,-2 0 102,5 0 1,-2 0-58,2 0 0,3 0-69,-3 0 0,1 0 144,-1 0 1,2 0-76,-6 0 1,4 0-46,-4 0 0,2-2-48,-2-1 1,-6 1-132,2-1 1,-6 1 9,3 2-392,-6 0-177,3 0 0,-13 0-1988,-4 0 2550,-2 5 0,3-3 0,-1 3 0</inkml:trace>
  <inkml:trace contextRef="#ctx0" brushRef="#br3" timeOffset="51">16206 15418 7365,'0'-6'-90,"0"-4"485,0 8-83,0-8 72,0 9-14,0-4 831,0 5-1089,0 5 1,0 1 42,0 6 0,0 4-43,0 3 1,0 3-25,0 1 0,0 0-21,0-1 1,-1 1-9,-3 0 1,3 0-124,-3 0 1,2-2-161,-2-2 1,2 2 110,-1-6 0,1 4-262,2-4-75,0 0 206,0-3-187,0-1-338,0-4-117,0-2 610,0-5 0,-5 0 1,-1 0-1</inkml:trace>
  <inkml:trace contextRef="#ctx0" brushRef="#br3" timeOffset="52">15944 15658 7904,'0'-11'411,"0"-1"1,1 6-80,3 2-70,-3-2 0,9 4-55,-2-1 1,2 1-28,1 2 0,2 0 1,2 0 0,3 0 27,5 0 0,0 0-47,-1 0 0,6 0-112,3 0 0,2 0-20,1 0 0,0-1-69,1-3 1,-1-1-5,0-2 0,-1-4 31,-2 4 1,-4 0-211,-4 0 0,-5 4 50,-3-1 0,-7 2-488,-4-2-271,-3 3 1,-2-3 931,-3 8 0,-8 2 0,-5 6 0</inkml:trace>
  <inkml:trace contextRef="#ctx0" brushRef="#br3" timeOffset="53">17154 15418 7884,'6'5'461,"5"-2"-170,-4 4 1,2 1-28,-1 3 0,1 1-83,-6-1 0,5 4 63,-4 1 0,3 4-144,-3-1 0,0-1 7,-4 1 1,4-4-62,0 4 1,3-1 57,-3 1 0,4 1-81,-4-5 1,4 1 9,0-5 1,-2 1-165,2-1 1,-4-1-40,3-2 1,-3 1 116,4-6-297,-6 1 147,3-4 0,-3 0-204,2 0 279,-3 0 1,4-1-120,-5-3 1,0 2 131,0-6 0,0-1 15,0-6 1,4 2 181,-1-2 0,1-2-117,-4 2 0,4-4 185,0 4 0,0-2 166,-4 2 22,0 3-212,0-5 223,0 6-298,0 4 0,4 3-4,-1 8 1,5-1-8,-4 4 0,5 5 13,-2 3 1,3 2-117,2-2 1,1-1 55,2 5 1,-3-5-108,4 1 1,-4 1 74,0 0 0,-1-1-125,1-4 1,-1 1 220,0-1-36,1-4 1,-1-1 62,1-2 0,-5-3-69,1 3 1,-4-3 371,3-1-109,-4-5-74,7-1 1,-9-6-91,3 1 1,-1-2 106,0-2 1,-1 1-93,2-5 0,-3 4-6,-1-4 1,0-4-131,0-4 0,0-1 115,0 2 1,0 1-332,0-1 0,0 3-50,0 4 1,-1 2-357,-3 6 14,2 0-278,-3 4 411,5 2 0,0 6-171,0 3 0,0-1 653,0 4 0,5 1 0,2 3 0</inkml:trace>
  <inkml:trace contextRef="#ctx0" brushRef="#br3" timeOffset="54">17839 15372 6156,'-5'-6'1598,"4"1"-1384,-4 5 1,5 5-74,0 3 0,0 3-80,0 4 0,0-1 43,0 5 1,0 0-150,0 4 0,0 0 83,0 0 1,0 0 46,0 0 1,0-1-180,0 1 0,0 0 43,0 0 0,4-4-64,0 0 0,-1-5 29,-3 1 1,0-2-182,0-2 0,4-3-137,0 0 86,0-6 0,-4 4 5,0-2 1,-1-2 312,-3 1 0,2-1 0,-3-2 0</inkml:trace>
  <inkml:trace contextRef="#ctx0" brushRef="#br3" timeOffset="55">18102 15350 7904,'6'-5'-165,"-1"-2"0,-5 0 467,0-1 245,0 5-140,0-2-204,0 16 1,0-3-103,0 11 1,4 0 128,0 4 1,0 0-137,-4 0 1,1 4 69,3-1 1,-3 5-293,3-5 0,-3 2-62,-1-1 0,0-3-193,0 3 0,-1-7 51,-3-1 1,3-5-130,-3 1 1,3-2-202,1-2-39,-5-4 701,4-2 0,-10-5 0,10 5 0,-4 1 0</inkml:trace>
  <inkml:trace contextRef="#ctx0" brushRef="#br3" timeOffset="56">17771 15647 7904,'0'-7'-62,"1"-2"94,3 6 1,2-1 354,6 4-151,4 0 0,-2 0-51,5 0 0,2 0 0,5 0 1,-2 0-55,3 0 1,-3 0-125,-1 0 0,4 0-497,-1 0 1,1 0 309,-4 0 0,-1-4-672,1 0 852,-5 0 0,-1-1 0,-6-1 0</inkml:trace>
  <inkml:trace contextRef="#ctx0" brushRef="#br3" timeOffset="57">18376 15338 7888,'-6'0'643,"1"0"-264,5 0-270,0 5 1,4-2-26,-1 4 1,1 2 40,-4 7 1,0-2-29,0 5 0,0 0-41,0 3 0,-1-3 52,-3 0 1,2 1-188,-6 2 1,5 1-67,0 0 1,-2-4-76,1 0 1,0-1 86,4 1 0,0-1-80,0-3 1,0-2 195,0 2 1,0-6-43,0-2 146,0 1-124,0-2 217,5-1 0,-4-3 135,3 1-193,-3-1-116,-1 3 1,2-5-14,1 0-11,-1 0-9,8 0 0,-4-4 32,6 0 0,-1-1-15,0 1 1,1 2 59,-1-6 1,1 4-27,-1-3 0,1 4 12,-1-1 0,4-1-21,0 1 1,2 1 3,-2 3 0,-1 0-61,5 0 1,-4 0 58,4 0 1,-5 0-230,2 0 1,0 0 59,-1 0 0,1-2-106,-5-1 1,-3 1-168,-1-1 1,-4 0-698,1-1 1122,-3 3 0,-6-9 0,-2 3 0</inkml:trace>
  <inkml:trace contextRef="#ctx0" brushRef="#br3" timeOffset="58">18308 15555 7947,'0'-6'-1214,"1"1"1624,3 5 1,-2-1-44,6-3 0,-1 2-270,5-1 0,3 1 100,0 2 1,2 0-203,-2 0 1,-1 0 65,5 0 0,-1 0 62,1 0 1,2-3-93,-2-1 0,-1-4-168,1 4 1,-3-5-265,3 2 1,-4-2 199,4 1 0,-5-2-197,1 3 1,-2 0-119,-2 0 262,1-1 0,-6-3 254,-2-1 0,-3 1 0,-1-1 0</inkml:trace>
  <inkml:trace contextRef="#ctx0" brushRef="#br3" timeOffset="59">18376 15281 7887,'-6'0'330,"1"-5"-103,5 4 1,5-4-24,2 5 0,4 0 14,0 0 0,6 0-161,2 0 0,3 0 53,5 0 0,-2 0-124,6 0 0,-6 0-28,2 0 0,1-4-49,-2 0 0,1 0 29,-4 4 0,0 0-49,0 0 1,-1 0 84,1 0 1,-4 0-15,0 0 1,-3 0 1,3 0 35,-5 0 1,2 0 8,-4 0 15,-6 0 9,-1 5-29,-5 2 0,0 4 0,0 1 1,0-1 45,0 0 1,0 5 4,0-1 0,0 5-19,0-1 1,0 3 3,0 1 0,0 1 33,0 2 1,0 0-100,0 4 1,0-1-122,0 2 1,-5-2 104,-3-2 1,3-7-138,1 3 0,-1-8 164,1 0 0,1-2-63,3-2 232,0-4-153,0 3 161,0-9-167,0 4 0,0-6 150,0-3 1,0 2-127,0-6 0,0 4 3,0-3 0,0-1-18,0-3 1,0-1-10,0 1 0,1-1 80,3 1 0,-3-2-59,3-2 1,-3 1 54,-1-5 0,0 4 16,0-4 1,1 3 13,3-3 1,-3 9 74,3-1 194,-2 2-145,-2-2-90,5 4 1,-3 2-136,6 5 0,-4 4 87,3 0 1,1 5-135,3-2 0,-3 7 15,-1 1 0,1 1 28,3-5 1,1 4-79,-1 1 1,-3 0-167,0-1 0,-1-2 114,5 2 0,-1-6-96,0-1 0,1-2 235,-1 2 0,1 0-77,-1-4 1,-3 4 273,-1-4-87,1 0 0,3-4-86,1 0 1,-5 0 41,1 0 1,-4 0 89,3 0 1,-3 0-54,4 0 1,-6-2-5,2-2 1,1 2 88,-1-6 0,0 4-76,-4-3 1,0-1 5,0-3 0,-1-4-72,-3-1 1,3-4-4,-3 1 1,-1-3 22,1 0 1,0-1-19,4 0 1,0-4-20,0 1 0,0-5-101,0 5 1,-1-1-18,-3 4 0,3 1 58,-3 3 1,3 3-501,1 5 191,0-1 1,-2 6-433,-1 2 428,1 3 1,-3 2-82,5 3 1,0 0-73,0 7 495,0-2 0,-5 7 0,-1-4 0</inkml:trace>
  <inkml:trace contextRef="#ctx0" brushRef="#br3" timeOffset="60">20044 15418 7909,'0'-6'275,"0"-4"0,0 7 172,0-4 83,0 4-68,0-2 101,0 5-493,5 5 1,-3-2 54,6 4 1,1 2-142,6 6 0,-1-2 80,5 2 1,-4 2-89,4-2 0,0 0-72,4-3 1,-1 0 39,-3 3 1,2-2-89,-2 2 1,-1-2-43,1-2 0,-5 0-70,1-4 1,-2 3-114,-2-2 47,1 2 0,-5 0-237,1-2-287,-5 2 7,2-9 839,0 4 0,-4-5 0,4 0 0,0-5 0,2-1 0</inkml:trace>
  <inkml:trace contextRef="#ctx0" brushRef="#br3" timeOffset="61">20421 15350 7909,'0'-7'-624,"0"2"1210,-6 5 0,4 0-449,-6 0 1,4 0 33,-3 0 1,3 5-152,-4 3 1,1 3 13,-5 5 1,1 1-117,0 6 1,-1 1 105,1 3 1,-5-3 36,1 3 0,-4-3-85,4-1 1,-4-1 78,4 1 1,-4 0-163,3 0 1,0-4 93,1 0 1,2-5-139,-2 1 0,6-3-83,1-5 1,5 2-496,-5-5 45,5 5-132,-2-8 816,5 4 0,-5-5 0,-1 0 0</inkml:trace>
  <inkml:trace contextRef="#ctx0" brushRef="#br3" timeOffset="62">20775 15304 7919,'-8'-1'18,"0"-3"202,6 3-112,-8-4 220,8 5-161,-3 0 1,5-2 144,0-2-81,0 3-270,0-4 265,5 5 80,2 0-230,4 0 1,1 4-1,-1 0 1,0 5-12,1-2 0,-1 3-8,1 2 0,3-1-140,0 1 0,0-2 128,-3-3 1,4 4-134,3-4 0,2 0-166,-2 0 0,2-4 55,-2 0 1,-1-1 47,1-2 0,-5 4 167,1-1 1,-2 1 143,-2-4 0,-3 0 29,0 0 410,-6 0-229,3 0 16,-5 0 0,-5 0-231,-3 0 0,2 1-333,-1 3 0,-1-1-54,-4 4 1,-3-4-48,0 1 0,-1 1 104,0-1 1,2 1-34,-5-1 1,2-3 169,-2 3 0,-3 2-6,3 2 1,-1-2 73,1 1 1,-2-3-93,6 4 0,-4 0 191,4 3 0,0-3-176,3-1 1,1 1-173,-1 3 0,2-3 4,3-1 0,-2-3-579,5 4-630,0-6 1424,4 9 0,0-10 0,0 9 0,0-4 0</inkml:trace>
  <inkml:trace contextRef="#ctx0" brushRef="#br3" timeOffset="63">21346 15098 7845,'-7'-11'206,"3"0"317,3-1-346,1 1 241,0-1-221,5 6-24,-3 1 1,3 10 148,-5 3 0,0 2-115,0 1 1,0 6 4,0 2 0,0 2-50,0 2 0,-4 4-128,0-1 1,-1 1-91,1-4 0,3 4 85,-3-1 0,3 5-222,1-5 0,0 5 112,0-5 0,0 5-339,0-5 0,0 5 129,0-4 0,0-1-4,0-3 1,0-1 156,0-3 1,1 1 46,3-5 1,-2 0 176,6-3 1,-4 3-84,3 0 1,-3-1-13,4-6 1,-1 2-35,5-2 0,1-2-225,2 2 0,-1-6 36,5 2 1,0-3-55,4-1 1,-4 0 108,0 0 0,-4-1-30,4-3 0,-5 2 19,1-6 0,-7 0 188,-4-3 0,-3 5 0,-6-10 0,-2 4 0</inkml:trace>
  <inkml:trace contextRef="#ctx0" brushRef="#br3" timeOffset="64">21277 15430 7878,'-6'-7'718,"2"-2"-424,8 6 0,2-1-281,5 4 1,2 0 6,2 0 0,3 0 8,5 0 0,4 4 148,-1-1 0,2 1-104,-1-4 0,-3 4-93,3 0 1,-5 0 65,-2-4 1,0 0-154,-5 0 0,0 0-73,-3 0-489,-6 0 0,-3 0 670,-11 0 0,-5-5 0,-10-2 0</inkml:trace>
  <inkml:trace contextRef="#ctx0" brushRef="#br2" timeOffset="65">16001 16652 6428,'-7'-5'1814,"2"3"-1340,5-3 1311,0 5-1828,5 0 0,2 0 103,4 0 0,0 0-73,1 0 0,1 0-81,2 0 1,1 0 81,3 0 1,3 0-76,-3 0 1,3-1 57,0-3 1,2 3-14,3-3 1,-7-1 36,3 1 0,-4-1-2,0 1 1,2 3 3,-6-3 1,0 2-6,-3-2 15,-1 3-4,0-4 1,-3 1-57,0 0 52,-6 0-231,3 4 0,-6 0-195,-3 0 0,2 0 427,-6 0 0,0 0 0,-3 0 0</inkml:trace>
  <inkml:trace contextRef="#ctx0" brushRef="#br2" timeOffset="66">17166 16492 9051,'7'1'402,"1"3"-253,-1 2 1,1 6-44,0-1 0,2 2-158,1 2 1,3-1 16,-6 5 1,1-4 98,-2 4 0,3-5-135,-2 1 0,-2 2 71,2-2 1,-4 0-86,3-3 0,-3-1 116,4 1-10,-6-1-162,9 0-287,-10 1 88,4-6 264,-5-1-49,0-5 56,0-5 1,0 3 118,0-6 1,0 0-42,0-3 1,1 0 128,3-1 1,-3-1-105,3-2 1,-3 1 128,-1-5 1,2 5-117,1-1 0,-1-1 36,1 0-73,-1 1 85,3 4-265,-4 4 185,9 2 0,-3 7-14,4 1 0,-1 4 8,-2 4 0,2 1 1,-2-1 1,2 4 45,1 0 0,1 2-42,-1-2 1,0-2-10,1 2 0,0-2 20,4-2 0,-4-1-112,4-2 1,-4 1 53,0-5 1,-5 3-64,1-3 184,0 0 62,3-4 1,-1-1 116,-2-3-247,2-3 1,-9-4 116,3 0 1,-1-2-42,0-2 1,-1 2-4,1-2 0,-1-3 28,-2-1 1,0-3 117,0 0 0,0 2-203,0 1 1,0-3-1,0-5 0,0 4-198,0 4 1,0 5 75,0-1 1,0 2-258,0 2 1,-2 4-68,-1 4 10,1-4 0,-3 7 400,5 0 0,0 5 0,0 7 0</inkml:trace>
  <inkml:trace contextRef="#ctx0" brushRef="#br2" timeOffset="67">17908 16332 8031,'0'-7'-696,"0"-3"846,0 9 1,0-5 153,0 2 66,0 3 32,0-4 293,0 5 0,0 5-693,0 2 1,0 5 75,0 3 1,0 3-144,0 5 0,0 1 57,0 2 1,0-2-136,0 3 0,0-3 67,0-1 0,4 0 53,0 0 0,1-4-3,-2 0 1,-1-5 24,1 1 0,0-2-109,1-2 1,-3-3-37,3-1 0,-2-3-201,2 4 1,-2-5-263,1 5-345,-1-5 954,-2 2 0,5-5 0,1 0 0</inkml:trace>
  <inkml:trace contextRef="#ctx0" brushRef="#br2" timeOffset="68">18159 16275 8208,'7'-12'29,"-2"1"171,-5-1 0,0 5 264,0-1-1,0 1-207,0 0-71,0 2 1,1 5-50,3 0 1,-3 5-254,3 3 1,1 7 131,-1 4 1,3 3-149,-3 1 0,0 4 38,-4 4 0,0-2 39,0 2 0,0-2 16,0 1 0,0-1-6,0-2 1,0-3 6,0 3 1,0-7 23,0-1 0,0-4-18,0 4 0,0-5-186,0 2-87,0-4 0,0 0-728,0-1 545,0-5 489,0 5 0,-10-10 0,-3 4 0</inkml:trace>
  <inkml:trace contextRef="#ctx0" brushRef="#br2" timeOffset="69">17896 16652 7989,'0'-7'-102,"6"1"73,1 2 0,3 3 129,2-3 0,4-1-114,3 1 0,7 0 86,0 4 0,5 0-103,-5 0 0,2 0-148,-1 0 1,-3 0 97,3 0 0,-3 0 81,-1 0 0,0-5 0,-1-1 0</inkml:trace>
  <inkml:trace contextRef="#ctx0" brushRef="#br2" timeOffset="70">18445 16355 7996,'-7'-12'7,"2"1"184,5-1 0,-4 5 350,1-1-257,-1 6 1,4-5 104,0 3-227,0 3-27,0 6 1,0 8-166,0 10 1,0 0-101,0 0 1,1-1 146,3 1 1,-3 0-18,3 0 1,-1 0-133,0 0 0,-1-2-35,1-2 1,-1 1 74,-2-4 1,4-1-70,-1-4 0,1 1 144,-4-1 1,4-3-14,0-1 0,1-3-33,-1 4 0,-2-6 20,6 2 1,-1-3 39,5-1 1,-1 0-40,1 0 1,3 0 5,0 0 0,5-3 20,-1-1 1,-1-4-8,1 4 1,0-4-10,4 0 1,-4 3 9,0 1 1,-4-1-198,4 1 1,-5-1-105,2 1-76,-9 3 399,-2-4 0,-5 5 0,0 0 0</inkml:trace>
  <inkml:trace contextRef="#ctx0" brushRef="#br2" timeOffset="71">18388 16572 8058,'-7'-7'352,"2"2"0,6 4-225,3-3 0,3 3-161,4-3 0,2 3 58,2 1 1,3-1-248,5-3 1,-1 1 29,1-4 1,1 3 151,3-4 1,-3 4-251,3-3 1,-7 3-52,-1-4 342,-5 6 0,3-8 0,-6 3 0</inkml:trace>
  <inkml:trace contextRef="#ctx0" brushRef="#br2" timeOffset="72">18399 16332 8135,'0'-12'4,"0"6"162,0-4-45,0 9 0,5-6 10,3 3 1,3 3-58,4-3 0,4 3-15,8 1 0,-3 0-93,3 0 1,2 0 78,1 0 1,0 0-113,0 0 1,-5-1 45,2-3 0,0 3 24,-4-3 0,5 3 27,-9 1 0,3-4-3,-6 0 0,-1 0 81,-4 4 1,-1-1-43,-2-3 198,2 3 0,-7-4-115,4 5 0,-4 1-68,1 3 1,1 2-30,-1 6 1,3 3-87,-3 0 0,1 5 67,-1 0 0,-3 1-110,3 2 1,-2 0-102,2 0 1,-2-1 48,1 1 0,-1 0-34,-2 0 1,0-1 111,0-3 0,1 1-110,3-5 0,-3 0 93,3-3 1,-3-5-83,-1 1 150,0 0 8,0-2 178,0-1-35,0-5-143,0-5 144,0-1 0,0-6-73,0 1 1,0-1 127,0 1 0,0-2-90,0-2 0,0 2 22,0-2 1,0-1-104,0 0 0,0-3 45,0 4 0,0 0-123,0 3 1,0 1 67,0 0 1,0 3 11,0 0-27,0 6-28,0-3 0,5 6-22,3 3 1,-1 2-15,5 6 0,-3 0 14,6 4 1,1-2 3,0 5 1,4-4-178,-1 4 1,-1-5 115,1 1 1,-5-2-69,1-2 1,1 1-34,0-1 0,0-3 35,-1-1 1,-2-4 106,2 1 1,-2-3 186,-2-1-49,1 0 226,-1-5 0,-3-2 249,-1-4 0,-4 0-237,1-1 1,-3-1 52,-1-2 1,0 1 11,0-5 0,0 0 6,0-4 1,-4 0-97,0 1 0,-1-1-46,2 0 0,1-4-186,-1 1 1,1-2-245,2 1 0,0 3-467,0-3 1,0 7 60,0 1-804,0 5 244,0-2 513,0 9 0,0 7 633,0 8 0,5 12 0,2 4 0</inkml:trace>
  <inkml:trace contextRef="#ctx0" brushRef="#br2" timeOffset="73">20089 16320 8437,'5'12'319,"2"-1"-217,4 1 1,2 3 33,2 0 1,-2 4-15,2-4 0,1 2-5,0-2 1,0-2-13,-1 2 0,-2-2-28,2-2 1,-1 2-14,2 2 1,-3-6-119,7 2 1,-7-2 98,3 3 0,-4-2-209,0-3 0,-5 2-37,1-5-173,-5 5 19,2-8 1,-5 6-604,0-4 533,0-1 425,-5 3 0,-2-5 0,-4 0 0</inkml:trace>
  <inkml:trace contextRef="#ctx0" brushRef="#br2" timeOffset="74">20386 16275 8062,'0'-8'519,"0"1"-91,0 4-249,0-2-174,0 5 1,0 5 86,0 3 1,-1 3-114,-3 4 1,-2 3-188,-6 5 0,1 1 141,0 3 1,-5-3-50,1 2 0,-4 2-23,4-1 1,-5 0 98,1-5 1,1-3 34,-1 0 0,5-3 11,-1 3 0,2-5-47,1 1 0,1-2-77,0-2 0,3 0-534,0 1 213,6-1 439,-3-4 0,0 3 0,-2-4 0</inkml:trace>
  <inkml:trace contextRef="#ctx0" brushRef="#br2" timeOffset="75">21014 16206 7995,'0'-6'498,"0"1"0,-1 5-211,-3 0 0,2 0-23,-6 0 0,4 1-214,-3 3 1,-1-2-14,-3 6 1,-1 1-135,1 6 1,-2-2 101,-2 2 0,-2-2-137,-2-2 0,-2 2-47,2 2 1,-3-6 59,-1 2 1,2-2 140,2 3 0,-2-5-4,6 1 1,-4-2 14,4 2 1,0-2 53,3-2 0,5-3 126,-1 3-67,6-3 14,-3-1-375,5 0 32,0 5 153,0-3 1,1 3 47,3-5 70,-3 0 115,9 5 1,-4-4-138,6 3 0,-1-2 157,1 2 0,0-2-55,4 1 0,1-1-68,6-2 0,1 0-105,3 0 0,-3 0 51,3 0 0,1 0-139,-2 0 0,5 0 81,-5 0 0,-3 1-13,-4 3 0,-5-3-147,1 3 86,-2-3-138,-7 4 1,-2-4 110,-8 3 1,-2 1-704,-5-1 1,-1 1 815,1-1 0,-1-3 0,1 4 0</inkml:trace>
  <inkml:trace contextRef="#ctx0" brushRef="#br2" timeOffset="76">21346 16092 8066,'0'-8'-33,"0"1"58,0 4 0,0-3 496,0 2 119,0 3-326,0-4 0,0 6-81,0 3 0,-2 2-83,-1 6 0,1 4 34,-2 3 1,3 6-143,1 2 1,0 4 72,0-5 1,0 2-193,0-1 0,0-3 12,0 3 1,0-3-84,0-1 1,-1-2 4,-3-2 1,3 3 30,-3-3 1,3-1-78,1 1 0,0-6 22,0 3 0,0-4 94,0 0 0,0-1 18,0 1 1,5-5 0,2 1 1,4-2 42,0 2 1,0-2 4,1-2 0,3-3-113,0 3 0,4-3 86,-3-1 1,3 0-102,-4 0 1,4 0-45,-4 0 1,4 0-222,-4 0 1,2 0 110,-2 0 1,-2-1-357,2-3 644,-7 3 0,2-9 0,-4 4 0</inkml:trace>
  <inkml:trace contextRef="#ctx0" brushRef="#br2" timeOffset="77">21277 16446 8049,'0'-11'-399,"1"-1"654,3 1 1,2 4-105,6 4 1,-1 0 25,1-1 1,-1 3-99,1-3 1,0 3-8,4 1 0,-4-4 4,3 0 0,2 1-22,-2 3 1,4 0 20,-4 0 0,4 0 8,-3 0 0,3 0-204,-4 0 1,0 0-15,-3 0 135,-1 0 0,0 0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5.197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13248 16252 7041,'-6'0'996,"1"0"-651,5 0 38,-5 0-85,3 0 23,-3 0 743,5 0-781,5 0-148,2 0 1,4 0-62,1 0 0,-5 0 197,1 0-172,-1 0 0,5 0 61,-1 0-90,1-5 1,-1 4-17,1-3 0,-5 2 45,1 2 40,-1 0-75,5 0 1,-1 0 24,1 0 0,-5 0 77,1 0-12,0 0 1,3 0-57,0 0 1,-3-1 4,0-3 0,-1 3 84,5-3 15,-1 3-101,0 1-34,1 0-228,-6 0 167,-1 0-652,-5 0-285,0-5-631,0 4 1038,-5-4 524,-1 5 0,-6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3:41:27.75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2059 6633 8204,'-6'-7'0,"-4"-3"0,8 9 0,-3-4 0,5 5 0,0 0 0,5 5 0,2 1 0,4 6 0,2 0 0,2 4 0,-1 1 0,5 6 0,-4 1 0,4 3 0,0-3 0,4 3 0,0 1 0,0-2 0,0 5 0,-1-5 0,0 1 0,-3-4 0,1 0 0,-4 0 0,0-6 0,-1-1 0,-6-4 0,3 0 0,-3-1 0,2 1 0,-5-1 0,4 0 0,-8-4 0,4-1 0,-2-2 0,-3-3 0,4 4 0,-5-5 0,-5 5 0,-1 2 0</inkml:trace>
  <inkml:trace contextRef="#ctx0" brushRef="#br0" timeOffset="1">2482 6656 8291,'0'-18'0,"0"1"0,0 10 0,0-1 0,0 6 0,0-4 0,-2 3 0,-1-1 0,1 0 0,-4 4 0,2 0 0,2 0 0,-6 0 0,4 1 0,-3 3 0,-6 5 0,-6 10 0,-7 5 0,0 10 0,-6 7 0,2 5 0,-3-1-248,-2 5 0,2-4 248,3-5 0,2-1 0,5-6 0,5-4 0,3 1 0,-1-10 0,0 2 0,5-7 0,3-1 0,1-3 0,-3 0 0,2-1 0,-2-3 0,2 0 0,2-5 248,-2 5 0,5-5-248,-5 0 0,5-1 0,-7 3 0,9-4 0,-4 4 0,5-5 0</inkml:trace>
  <inkml:trace contextRef="#ctx0" brushRef="#br0" timeOffset="2">2642 7078 8255,'0'-6'0,"0"1"0,0 5 0,3 5 0,1 2 0,4 4 0,-4 0 0,1 5 0,-2 3 0,-1-1 0,2 1 0,1-1 0,-2 1 0,1 1 0,-4-4 0,0-1 0,0-4 0,0 1 0,0-1 0,0-3-1,0-1 0,0-3-8,0 4 1,0-6 3,0 8 2,0-8 1,-1 4 2,-3-2 0,-2-3 0,-6 4 0</inkml:trace>
  <inkml:trace contextRef="#ctx0" brushRef="#br0" timeOffset="3">3669 6758 8302,'0'-6'0,"0"1"0,0 5 0,5 5 0,-3 5 0,2 5 0,-3 7 0,-1 1 0,0 1 0,0 6 0,1-3 0,3 3 0,-3-4 0,3 0 0,-3 1 0,-1-4 0,0 1 0,0-9 0,4 4 0,0-3 0,0-1 0,-4-4 0,0 1-7,0-6 7,0 4 0,5-4 0,1 6 0</inkml:trace>
  <inkml:trace contextRef="#ctx0" brushRef="#br0" timeOffset="4">4092 6781 8151,'0'-11'0,"4"3"0,0 1 0,-1 4 0,-3-7 0,0 9 0,0-6 0,0 3 0,0 3 0,0-4 0,-5 6 0,-2 3 0,-5 2 0,-3 6 0,-3 1 0,-5 2 0,2-1 0,2 5 0,-1-4 0,4 4 0,1-4 0,4 4 0,3-5 0,0 2 0,6-4 0,-2 0 0,4-1 0,4 0 0,4 1 0,7-1 0,0-3 0,8 0 0,-3-2 0,7 2 0,-7 0 0,-1-4 0,-4 4 0,4-4 0,-6 1 0,-2-2 0,0 0 0,-8 5 0,1-5 0,-4 5 0,0-4 0,0 3 0,-1 0 0,-3 0 0,-6 7 0,-5-2 0,-11 2 0,7-3 0,-14 1 0,3-1 0,-2 0 0,2 1 0,-1-1 0,8 1 0,3-5 0,9 1 0,-1 0 0,1 3 0</inkml:trace>
  <inkml:trace contextRef="#ctx0" brushRef="#br0" timeOffset="5">5074 6587 8233,'0'-6'0,"0"1"0,0 5 0,-5 0 0,4 6 0,-3 5 0,3 7 0,1 9 0,-4 3 0,0 8 0,-3 4 0,3 8 0,-5-3 0,1 2 0,2-2 0,-2-1 0,6-9 0,-2-3 0,3-8 0,1 1 0,1-8 0,3-4 0,2-2 0,5-2 0,5 1 0,-1-1 0,4-4 0,-4-4 0,7-1 0,1-2 0,-1 0 0,5 0 0,-2-2 0,2-1 0,-3 0 0,3-4 0,-4 3-1,-4-4 1,1 0-1,-5-3 0,1 0 0,-5-1 0,-1 1 0,-2-1 1,-3 1 0,-5-6 0,0 0 0</inkml:trace>
  <inkml:trace contextRef="#ctx0" brushRef="#br0" timeOffset="6">5028 6987 8258,'12'0'0,"-3"0"0,2 0 0,-1 0 0,9 0 0,0-4 0,4 0 0,1 0 0,3 4 0,-2-1 0,6-3 0,-6 2 0,2-6 0,-4 4 0,-4-3 0,-3 0 0,-4 0 0,-6-3 0,4-2 0,-3-6 0</inkml:trace>
  <inkml:trace contextRef="#ctx0" brushRef="#br0" timeOffset="7">4971 6644 8112,'12'-18'0,"-1"3"0,6 6 0,2 2 0,7-1 0,5-3 0,1-1 0,-2 1 0,7 3 0,-3 1 0,-1 0 0,-2 0 0,-6-2 0,2 5 0,-3 0 0,-1 4 0,-6 0 0,5 0 0,-4 0 0</inkml:trace>
  <inkml:trace contextRef="#ctx0" brushRef="#br0" timeOffset="8">5588 6793 8104,'1'6'0,"3"-2"0,3 2 0,4 2 0,0 3 0,1 4 0,-1-1 0,1 5 0,-5 0 0,1 4 0,-1 0 0,5 0 0,-1 4 0,1-1 0,-1 1 0,1-4 0,3 0 0,0-1 0,0-4 0,-3-3 0,-2-2 0,-3-2 0,4-4 0,-4-3 0,0 1 0,0-1 0,-4-1 0,3-4 0,-2-3 0,-3 3 0,4-4 0</inkml:trace>
  <inkml:trace contextRef="#ctx0" brushRef="#br0" timeOffset="9">5896 6827 8069,'-10'-18'0,"3"3"0,2 7 0,5 3 0,-5 8 0,-3 4 0,0 3 0,-3 13 0,-3 3 0,-9 8 0,-5 5 0,-2 3 0,-3 1 0,-2-1 0,6-2 0,3-6 0,3-1 0,4-3 0,2-6 0,6-5 0,5 0 0,-5-1 0,5-1 0</inkml:trace>
  <inkml:trace contextRef="#ctx0" brushRef="#br0" timeOffset="10">6034 6907 8166,'0'-8'0,"0"1"0,0 4 0,0-2 0,0 0 0,0 4 0,0-4 0,3 11 0,1 5 0,1 10 0,-1 5 0,-1 7 0,4 2 0,-4 0 0,1 7 0,-3 0 0,-1 3 0,0-3 0,0 0 0,0-4 0,0 4 0,0-9 0,0 1 0,0-8 0,0-3 0,4-2 0,-1-6 0,1 6 0,-4-9 0,0 4 0,0-4 0,0 0 0,0-6 0,0-1 0,-5 0 0,-1 2 0</inkml:trace>
  <inkml:trace contextRef="#ctx0" brushRef="#br0" timeOffset="11">5942 6952 8046,'0'-11'0,"4"0"0,0-1 0,8-3 0,0 0 0,7 2 0,0 2 0,-1 6 0,1-7 0,1 5 0,7-1 0,-3-1 1,2 5 0,2 0-1,-1 4 1,0 2-1,-4 2 0,-6 2 0,-1 5 0,-5 4 0,-3 1 0,-3 4 0,-5-1 0,-5 3 0,-3 0 0,-9 1 0,-5 0 0,-3-1 0,-5-3 0,5 1 0,-2-5 0,0 2 0,5-2 0,-4-2 0,8 3 0</inkml:trace>
  <inkml:trace contextRef="#ctx0" brushRef="#br0" timeOffset="12">6365 7032 8049,'-7'0'0,"2"0"0,5 0 0,0 11 0,4-4 0,0 8 0,5 2 0,-2-2 0,7 4 0,2-4 0,3 1 0,-4-5 0,4-3 0,-4-1 0,4-4 0,-4 1 0,4-3 0,-3-1 0,-1-1 0,-4-3 0,5-3 0,-1-4 0,-4-2 0,-3-2 0,-4 1 0,3-5 0,-4 0 0,1-4 0,-8 0 0,-4 1 0,-3-1 0,-5 0 0,-5 0 0,-6 0 0,1 5 0,3 3 0,0 8 0,0 3 0,2 3 0,1 1 0,4 1 0,5 3 0,3 7 0,0 8 0,1 3 0,-5 0 0</inkml:trace>
  <inkml:trace contextRef="#ctx0" brushRef="#br0" timeOffset="13">6707 6964 8115,'0'-17'0,"0"5"0,0-4 0,0 0 0,0 1 0,0 0 0,0 3 0,0 1 0,0-1 0,2 6 0,1 2 0,-1 3 0,3 1 0,-4 6 0,3 6 0,-2 4 0,6 7 0,-4 1 0,3 3 0,0-2 0,0 6 0,2-10 0,-5 2 0,5-8 0,-3 2 0,1-6 0,-2-5 0,0 0 0,-3-6 0,6 0 0,-6-2 0,2-2 0,3-2 0,-5-5 0,6-1 0,-4 0 0,3-4 0,0 2 0,0-5 0,3 0 0,-2-4 0,2 1 0,2-1 0,-1 1 0,0 3 0,-3 3 0,0 4 0,-5 5 0,5-1 0,-5 6 0,2 2 0,-5 7 0,0 8 0,0 4 0,3 8 0,1 3 0,0 5 0,-4 3 0,1-1 0,3 4 0,1-4 0,3 1 0,2-3 0,-2-5 0,0-2 0,0-5 0,2-5 0,-3 3 0,4-3 0</inkml:trace>
  <inkml:trace contextRef="#ctx0" brushRef="#br0" timeOffset="14">7256 6975 8089,'-12'0'0,"1"0"0,-1 0 0,1 0 0,5-5 0,0 4 0,6-4 0,2 9 0,2 0 0,2 3 0,5-3 0,2 4 0,2-5 0,-2 5 0,2-4 0,-1 0 0,1-4 0,-1 0 0,5 0 0,-1 0 0,1 0 0,-1-5 0,-3-3 0,-2-2 0,2-2 0,-7 0 0,-5-4 0,3 4 0,-3-4 0,0 0 0,-7 1 0,-2-4 0,-6 3 0,-4 1 0,-3 4 0,-3 1 0,-1 2 0,1 3 0,-1 5 0,0 6 0,0 6 0,0-1 0,5 11 0,2-3 0,4 7 0,2 0 0,3 4 0,2-3 0,5 3 0,1 1 0,3 3 0,6-3 0,5-1 0,5-8 0,-1 0 0,3-3 0,1 1 0,0-5 0,0-8 0,-1-2 0,1-5 0,0-1 0,0-3 0,-5-2 0,-3-5 0,1-1 0,0 1 0,-5-1 0,-3 1 0,-5-4 0,5-1 0,-5-3 0,0 4 0,2-4 0,-1 4 0,1-4 0,-1 4 0,-3-6 0,5 4 0,-6-1 0,0 6 0,0 7 0,0 5 0,0 5 0,0 3 0,0 2 0,0 2 0,3-1 0,1 0 0,1 5 0,-1-1 0,2 0 0,6-3 0,-1-2 0,1-3 0,-1-2 0,0-5 0,1 0 0,-1 0 0,1 0 0,-1 0 0,1-1 0,-1-3 0,0-2 0,1-5 0,-1-1 0,1 1 0,-1-1 0,0 1 0,-3-2 0,0-2 0,-2 2 0,2-2 0,1 2 0,-6 2 0,6 5 0,-7-5 0,3 10 0,-5 1 0,0 8 0,0 2 0,-4 6 0,0 3 0,-5 7 0,1 0 0,0 2 0,0-1 0,-2-3 0,9 4 0,-5-5 0,6 0 0,11-5 0,1-2 0</inkml:trace>
  <inkml:trace contextRef="#ctx0" brushRef="#br0" timeOffset="15">7952 6507 8278,'0'-18'0,"-5"-3"0,4 8 0,1 4 0,7 13 0,0 9 0,0 13 0,1 5 0,3 7 0,1 4 0,-1 7 0,1-1-248,-1 6 0,-3-1 246,-1 4 0,-3-1-9,4-3 0,-6-2-45,2-5 1,-3-7 45,-1-5 0,0-6 1,0-9 1,0 2 1,0-6 0,0-4-3,0-3 10,0-6 0,-10 8 0,-2-3 0</inkml:trace>
  <inkml:trace contextRef="#ctx0" brushRef="#br0" timeOffset="16">7929 6952 8127,'-5'-6'0,"4"-4"0,-4 9 0,6-4 0,3 5 0,2 0 0,6 0 0,4 1 0,3 3 0,3-3 0,6 4 0,-3-5 0,6 0 0,-6 4 0,2 0 0,-4-1 0,-4-3 0,-3 0 0,1-5 0,0-1 0</inkml:trace>
  <inkml:trace contextRef="#ctx0" brushRef="#br0" timeOffset="17">8272 6873 8127,'0'-7'0,"0"2"0,-5 5 0,4 3 0,-3 4 0,3 2 0,1 10 0,0 0 0,0 4 0,0 0 0,0 0 0,0 3 0,0 1 0,1 3 0,3-3 0,-2-1 0,6-7 0,-6-3 0,3-5 0,-3 0 0,2-4 0,-3 3 0,4-8 0,-5 3 0</inkml:trace>
  <inkml:trace contextRef="#ctx0" brushRef="#br0" timeOffset="18">8192 6735 8096,'0'-30'0,"0"0"0,0 8 0,0-1 0,1 8 0,3 0 0,-1 7 0,4 4 0,1 4 0,3 4 0,1 6 0,-1 5 0,1 11 0,-1-2 0</inkml:trace>
  <inkml:trace contextRef="#ctx0" brushRef="#br0" timeOffset="19">8558 6975 8135,'0'-11'0,"3"-1"0,1 1 0,4 0 0,-4-1 0,-1 5 0,-3-1 0,-1 0 0,-3-3 0,2 1 0,-6 2 0,1 3 0,-5 5 0,-1 0 0,-2 0 0,3 1 0,-4 3 0,2 6 0,-1 6 0,6 4 0,-2-1 0,3 1 0,1-1 0,0 3 0,3-3 0,3 1 0,-3-1 0,3 1 0,1-4 0,4-1 0,0-4 0,5 1 0,-3-2 0,5-2 0,-3-3 0,0-5 0,-2-2 0,2-1 0,2-4 0,-3-4 0,0-1 0,0 1 0,0 0 0,0-1 0,2 1 0,-5-1 0,0 1 0,0 3 0,-1 1 0,1 4 0,-4-1 0,0 8 0,-4 2 0,1 6 0,-3 1 0,3 2 0,1 1 0,-1 3 0,-3 3 0,3-3 0,-1 1 0,4-1 0,0 2 0,0-6 0,4 0 0,-1-4 0,6 1-2,-1-1 0,2-4-3,2-4 1,-1-1-2,0-2 6,6 0 0,-4-10 0,3-3 0</inkml:trace>
  <inkml:trace contextRef="#ctx0" brushRef="#br0" timeOffset="20">8889 6439 8124,'-7'-6'0,"-3"0"0,9-5 0,1 4 0,1 4 0,3 6 0,-1 4 0,0 4 0,-1 6 0,1 2 0,-1 6 0,-2 2 0,0 8 0,0-1 0,-4 12 0,0 0 0,-9 6-216,2-3 0,-3 5 216,3-5 0,-5 1 0,1-5 0,1 0-43,7-3 1,-2-3 42,5-5 0,-4-1 0,4-2 0,1-3 0,3-6 0,0-4 0,5 4 422,1-10-428,6 5 47,-1-11 0,0 3-46,1-5 1,-5 0 0,1-4 1,0 0-2,3 0 5,-5 0 0,5-5 0,-5-2 0</inkml:trace>
  <inkml:trace contextRef="#ctx0" brushRef="#br0" timeOffset="21">9357 6450 7985,'0'-11'10,"-5"-1"-9,4 1 1,-6 4 0,4 4 0,0 3 0,-5 3 0,1 9-1,-5 7 0,0 7-1,-4 5 0,2 8 0,-5 7 0,4 5-293,-4 6 1,5 0 292,-1 0 0,4-5 0,3-2 0,3-5-34,5-3 0,0-3 34,0-4 0,0-2 0,0-3 0,5 2 0,3-5 0,3-5 0,4-3 0,-2-3 0,2 3 0,2-5 581,-2 1-581,5-8 0,-6 2 0,4-5 72,-2-1-72,0-2 0,0-1 0,2 0 0</inkml:trace>
  <inkml:trace contextRef="#ctx0" brushRef="#br0" timeOffset="22">9426 6656 8056,'0'-12'0,"0"1"0,1 3 0,3 0 0,2 7 0,5 1 0,0 1 0,-4 7 0,2 0 0,-5 3 0,3 2 0,-3 2 0,4-1 0,-4 5 0,-1 0 0,-3 4 0,0-2 0,0-1 0,0 0 0,0-5 0,-5 0 0,-2-3 0,0-1 0,0 1 0,-1-6 0,-3 4 0,4-9 0,-3 4 0,9-5 0,-4 0 0,5 5 0,0-2 0,0 5 0,5-5 0,3 5 0,2-4 0,1 3 0,2 0 0,2 0 0,2 4 0,2-4 0,1 2 0,-5-1 0,4 2 0,-4-3 0,1 4 0,-5 0 0,1 0 0,-1 1 0,-5-1 0,-2 1 0,-3-1 0,-1 1 0,0-1 0,0 0 0,-9 1 0,-2-1 0,-8-3 0,0-1 0,-3 0 0,0 0 0,-1 2 0,0-5 0,1 4 0,3-4 0,-1-1 0,5-3 0,-4 0 0,3 0 0,1-5 0,4-1 0</inkml:trace>
  <inkml:trace contextRef="#ctx0" brushRef="#br0" timeOffset="23">9426 6633 8072,'5'-7'0,"-4"-3"0,3 3 0,3-2 0,5 1 0,4 2 0,7 2 0,0 3 0,0-3 0,0 1 0,-1 0 0,4 1 0,-3-2 0,1 3 0,-9 1 0,0-4 0,-3 1 0,-1-1 0,0 4 0</inkml:trace>
  <inkml:trace contextRef="#ctx0" brushRef="#br0" timeOffset="24">9722 6381 8062,'-5'-11'0,"5"1"0,0 2 0,7 3 0,8 5 0,-1 1 0,5 3 0,0 4 0,4 7 0,3 3 0,1 5 0,5 6 0,-2 5 0,-2 5-136,-1 7 0,-4 4 136,-4-1 0,-8 8 0,-7-3 0,-3 3 0,-1-8 0,-5 1 0,-2-5 0,-7-3 0,-2 0 0,-4-4 0,1 4 0,-4-1 0,-3 1 0,-4 2 0,-6-7 0,-4 5 0,-4 1 0,18-21 0,1 0 0</inkml:trace>
  <inkml:trace contextRef="#ctx0" brushRef="#br1" timeOffset="25">1979 8060 8027,'-5'-11'0,"4"-1"0,-4 1 0,3 5 0,-1 2 1,1 1 7,-1 0-4,1 1-3,2-3-1,0 5 0,2 5 0,1 3 0,0 2 0,5 1 0,0 6 0,8 2 0,1 6 0,6 2 0,4 3 0,0-3 0,3 5 0,-3-2 0,3 3 0,-3 2 0,-1-5 0,-3 0 0,-4-4 0,0 0 0,-5-3 0,1-4 0,-2-2 0,-1-6 0,-2 1 0,-3-1 0,4 1 0,-9-2 0,6-3 0,-6-2 0,3-5 0,-5 0 0,5 0 0,2 0 0</inkml:trace>
  <inkml:trace contextRef="#ctx0" brushRef="#br1" timeOffset="26">2493 7969 8009,'0'-11'0,"-5"-1"0,4 1 0,-3-1 0,3 1 0,-3 3 3,0 1-1,0 4-2,4-2 0,-5 11 0,-2 6 0,-5 7 0,-3 11 0,-4 6 0,-8 9 0,-3 7-204,11-23 1,0 0 0,-1-1 0,0-1 203,0 2 0,-2 0 0,1-1 0,-1-1 0,-16 23 0,5-6-50,7-6 0,3-7 50,4-5 0,0-3 0,7-4 0,0-2 0,8-6 0,0 1 0,4-1 0,0-3 0,0-1 0,5 1 0,1 3 0</inkml:trace>
  <inkml:trace contextRef="#ctx0" brushRef="#br1" timeOffset="27">2470 8597 8014,'8'0'0,"-1"0"0,-3 0 0,4 0 0,-1 5 0,5 3 0,-2-2 0,-2 2 0,2-4 0,-3 3 0,5-1 0,3 2 0,-2 2 0,2-2 0,1-3 0,0-1 0,3 1 0,-4-1 0,1-1 0,0-3 0,-4 0 0,4 0 0,-4-5 0,0-2 0,-5-3 0,1-2 0,-2-1 0,2-2 0,-3 1 0,-5-5 0,0 0 0,0-4 0,-5 2 0,-3 2 0,-7-3 0,-4 3 0,-8 3 0,-3 0 0,-3 5 0,-1 3 0,-1 3 0,1 5 0,6 2 0,5 1 0,7 8 0,8 4 0,3 10 0,5-1 0</inkml:trace>
  <inkml:trace contextRef="#ctx0" brushRef="#br1" timeOffset="28">3475 8049 8023,'5'-12'0,"-3"6"0,3 1 0,-5 5 0,0 1 0,0 3 0,1 2 0,3 6 0,1 4 0,2 3 0,2 8 0,-5 4 0,4 2 0,-4 1 0,3-4 0,-3 1 0,1-5 0,-1 5 0,-3-10 0,3 2 0,-3-6 0,-1 2 0,0-5 0,0 1 0,0-6 0,0-2 0,0 1 0,0 3 0,0 1 0,0-1 0</inkml:trace>
  <inkml:trace contextRef="#ctx0" brushRef="#br1" timeOffset="29">3944 8026 8018,'0'-8'0,"0"1"0,0 4 0,-2-6 0,-2 6 0,3-1 0,-4 4 0,5 0 0,-5 0 0,2 1 0,-4 3 0,3 2 0,-4 6 0,1-1 0,-5 0 0,2 2 0,3 2 0,-4-2 0,4 2 0,2-2 0,1-2 0,3 1 0,1-1 0,0 1 0,0-1 0,5 1 0,2-1 0,4 0 0,0 1 0,5-1 0,4 1 0,-3-1 0,2 0 0,0 1 0,4-1 0,-1 1 0,-3-1 0,-1-1 0,-3-2 0,-4 2 0,1-2 0,-1 2 0,-10 1 0,3 1 0,-4-5 0,-4 1 0,-2 0 0,-5 3 0,-5-3 0,1-1 0,-5-3 0,1 4 0,-3-5 0,-1 5 0,1-5 0,-1 0 0,5 2 0,3-1 0,2 0 0,2-4 0</inkml:trace>
  <inkml:trace contextRef="#ctx0" brushRef="#br1" timeOffset="30">4994 7900 8122,'0'-6'0,"0"1"0,0 5 0,-5 0 0,4 6 0,-3 6 0,-1 4 0,1 7 0,-1 0 0,1 0 0,3 5 0,-3 2 0,3 3 0,1 1 0,0 2 0,0 2 0,5-2 0,3 2 0,2-7 0,1 0 0,-2-6 0,3 2 0,-4-8 0,8-4 0,1-2 0,-3-7 0,5-2 0,6-3 0,0-1 0,5 0 0,1-5 0,3-3 0,-5-2 0,-2-1 0,-3 0 0,-1-1 0,-2-1 0,-2-2 0,-3 2 0,-9-2 0,2 6 0,-5 2 0,-5-6 0,-6-5 0</inkml:trace>
  <inkml:trace contextRef="#ctx0" brushRef="#br1" timeOffset="31">4949 8300 8122,'-7'0'0,"2"-1"0,5-3 0,10 2 0,6-6 0,5 4 0,6-4 0,-1 5 0,9-5 0,-2 0 0,9-3 0,-2-2 0,2-2 0,0 2 0,-8-2 0,0 0 0,-11 4 0,1-3 0,-8 6 0,-1-7 0,-4-3 0</inkml:trace>
  <inkml:trace contextRef="#ctx0" brushRef="#br1" timeOffset="32">4937 7935 8216,'-6'-5'0,"2"-2"0,8-4 0,3-1 0,9 1 0,1 3 0,6 1 0,5-1 0,3-3 0,2-1 0,1 1 0,4 3 0,0 1 0,0 4 0,-4-1 0,-4 3 0,-4 1 0,3 0 0,-5 5 0,4 1 0</inkml:trace>
  <inkml:trace contextRef="#ctx0" brushRef="#br1" timeOffset="33">5520 7980 8216,'1'11'0,"3"-4"0,-2 3 0,6-2 0,-2 6 0,2 1 0,2 5 0,-2-1 0,-3 3 0,5 2 0,-3 3 0,4-2 0,0 6 0,4-6-4,0 2 1,1 1-5,-5-2 1,0-4-1,1-7 1,-1-2 0,1-2 1,-1-1 0,1-2 1,-1 1 0,0-5 1,-3-1 4,0-3 0,-1-5 0,5-1 0</inkml:trace>
  <inkml:trace contextRef="#ctx0" brushRef="#br1" timeOffset="34">5851 8060 8048,'-5'-11'0,"-2"-1"0,-4 1 0,5 5 0,-1 1 0,3 5 0,-2 2 0,-5 6 0,-2 4 0,-2 11 0,-3 5 0,-5 3 0,0 5 0,0 3 0,2 2 0,2-3 0,-1 1 0,4-5-152,6 0 0,-5 0 0,2 1 0</inkml:trace>
  <inkml:trace contextRef="#ctx0" brushRef="#br1" timeOffset="35">6034 8232 8070,'-12'-23'0,"4"5"0,1 3 0,4 2 0,0 2 0,1-1 0,2 1 0,0-1 0,0 1 0,0 5 0,0-5 0,0 10 0,0-4 0,0 15 0,4 7 0,0 9 0,3 11 0,-3 1 0,5 7 0,-1 4 0,1-2 0,-2 3 0,3-3-142,-2-2 0,1 1 142,-1 0 0,2-7 0,-3-5 0,0-1 0,0-6 0,-3-2 0,4-6 0,-6-2 0,2-6 0,-3 1 0,-1-1 0,0-5 142,0-1 0,-1-5-142,-3 0 0,-2-5 0,-6-1 0</inkml:trace>
  <inkml:trace contextRef="#ctx0" brushRef="#br1" timeOffset="36">6022 8163 8061,'0'-18'0,"5"-2"0,3 5 0,2 0 0,3 3 0,2 1 0,4 1 0,8 2 0,-3-2 0,9 5 0,-4-4 0,0 1 0,3 2 0,-6-2 0,5 3 0,-4 5 0,-2 0 0,-6 0 0,-3 7 0,-4 4 0,-6 2 0,-2 6 0,-5 4 0,-7 3 0,-10 2 0,-12-1 0,-6-2 0,-6 6 0,1-2-160,-9 1 1,6-3 159,6-8 0,6 0 0,13-8 0,6 3 0,6-6 0,9 2 0,-1 2 0</inkml:trace>
  <inkml:trace contextRef="#ctx0" brushRef="#br1" timeOffset="37">6525 8186 8051,'-5'-11'0,"2"4"0,-5 3 0,5 3 0,-5 1 0,0 0 0,-2 5 0,3 3 0,-2 3 0,5 4 0,0-1 0,4 5 0,5-1 0,3 1 0,3 2 0,4-6 0,3-1 0,5-7 0,4-2 0,-1-5 0,2 0 0,-1 0 0,-3-1 0,3-3 0,-7-2 0,-1-5 0,-5-2 0,1-2 0,-3 2 0,-5-2 0,-2-2 0,-5 2 0,-1-5 0,-3 1 0,-7 1 0,-8-1 0,-9 5 0,-6-1 0,-2 2 0,-6 2 0,2 4 0,-2 3 0,6 4 0,6 4 0,9 3 0,2 4 0,10 5 0,6 4 0,6 1 0,4 2 0</inkml:trace>
  <inkml:trace contextRef="#ctx0" brushRef="#br1" timeOffset="38">6867 8254 7984,'0'-16'0,"-4"2"0,1-5 0,0 5 0,7-1 0,-3 2 0,3 2 0,-3-1 0,-1 1 0,0-1 0,0 5 0,0-1 0,0 6 0,0-3 0,0 6 0,0 3 0,4 3 0,0 8 0,5-1 0,-2 5 0,0 1 0,0 2 0,0-3 0,0 0 0,3-5 0,-3 3 0,4-6 0,1-1 0,-1-2 0,0 2 0,6-9 0,-4 5 0,2-6 0,-2 0 0,-2 0 0,-5 0 0,4-6 0,-3 0 0,4 0 0,-3-4 0,-1 2 0,-4 3 0,7-5 0,-9 3 0,10 1 0,-10-4 0,9 4 0,-9-2 0,3 0 0,2 6 0,1-3 0,-1 5 0,-1 2 0,-5 6 0,4 1 0,0 10 0,0-4 0,-4 4 0,0 5 0,0 2 0,0 4 0,0 1 0,0 3 0</inkml:trace>
  <inkml:trace contextRef="#ctx0" brushRef="#br1" timeOffset="39">7336 8175 7983,'-8'-4'0,"0"0"0,2-5 0,-2 1 0,3 3 0,4-1 0,-3 2 3,3 3 1,-3-4-2,8 5 1,-2 1-2,6 3 0,1-2-1,6 6 0,-1-4 0,5 3 0,0-4 0,4 1 0,0-3 0,0-1 0,0 0 0,-1 0 0,-3-4 0,0 0 0,-5-4 0,2 0 0,-4-2 0,0-2 0,-6 1 0,-2 0 0,-3-1 0,-1 1 0,-5-1 0,-3 1 0,-3 1 0,-4 2 0,-3-1 0,-5 5 0,-5 1 0,4 3 0,-4 1 0,5 3 0,2-1 0,2 9 1,2-3-1,11 12 1,1-2-1,5 8 0,0 2 0,0 6 0,5-2 0,3-3 0,7 3 0,-2-4 0,8-1 0,-2-5 0,-2-2 0,-2-5 0,1-2 0,0-7 0,-1 2 0,-4-5 0,1 0 0,-1-4 0,1-2 0,-1-1 0,0-4 0,1-4 0,3 0 0,0-1 0,0-1 0,-3-2 0,-1 2 0,1-2 0,-2-3 0,-3-1 0,4 3 0,-6-6 0,4 5 0,-2-1 0,-4 1 0,1 6 0,-2 0 0,2-1 0,-3 6 0,4 1 0,-5 5 0,0 5 0,0 2 0,0 4 0,0 0 0,0 2 0,0 2 0,0-2 0,0 2 0,2-6 0,1-2 0,0 0 0,4 0 0,1-2 0,3-5 0,1 0 0,-1 0 0,1 0 0,-1 0 0,1-1 0,-1-3 0,0-2 0,1-6 0,-1 5 0,1-1 0,-2 1 0,-3-5 0,4 1 0,-5 4 0,0-3 0,4 4 0,-8 0 0,4 2 0,-2 8 0,-3 2 0,3 5 0,-3 5 0,-1-1 0,0 4 0,0-4 0,0 4 0,0-4 0,0 1 0,0-5 0,0 0 0,0 1 0,0-1 0,0-4 0,0-2 0</inkml:trace>
  <inkml:trace contextRef="#ctx0" brushRef="#br1" timeOffset="40">8089 7843 8158,'-11'-24'0,"-1"-2"0,6 3 0,2 0 0,3 5 0,1 12 0,5 1 0,-2 11 0,4 5 0,1 11 0,3 8 0,1 9 0,-1 2 0,1 5 0,-1 4 0,-1 0 0,-2 4 0,1-5 0,-6-7 0,1 1 0,-4-5 0,0-6 0,0-9 0,0 0 0,0-4 0,0-3 0,0 1 0,0-6 0</inkml:trace>
  <inkml:trace contextRef="#ctx0" brushRef="#br1" timeOffset="41">8078 8175 8017,'-6'-12'0,"2"2"0,8 2 0,2 2 0,5 2 0,1 3 0,-1-3 0,6 3 0,2 1 0,2 0 0,2 0 0,0 0 0,0 0 0,-4 0 0,0 0 0,-4 0 0,4 0 0,-5-5 0,3-2 0</inkml:trace>
  <inkml:trace contextRef="#ctx0" brushRef="#br1" timeOffset="42">8398 8060 8017,'-7'0'0,"2"0"0,1 5 0,1 3 0,-2 3 0,1 5 0,2 0 0,-1 3 0,1 3 0,2-4 0,0 1 0,0 0 0,4-4 0,0 4 0,4-5 0,-5 1 0,6-2 0,-2-2 0,4 1 0</inkml:trace>
  <inkml:trace contextRef="#ctx0" brushRef="#br1" timeOffset="43">8352 7958 7978,'-4'-27'0,"0"0"0,1 1 0,3 3 0,0 5 0,0 3 0,0 7 0,0-2 0,0 9 0,5-3 0,2 8 0,-2 7 0,11 7 0,-4 5 0</inkml:trace>
  <inkml:trace contextRef="#ctx0" brushRef="#br1" timeOffset="44">8695 8140 7934,'1'-15'0,"3"0"0,-3 0 0,3 3 0,-3-1 0,-1-2 0,-1 3 0,-3-4 0,-2 4 0,-6 0 0,1 1 0,-1-1 0,-4 6 0,3 1 1,-5 5 1,3 0 0,2 6-1,-2 6 0,-1 4-1,1 7 0,1 0 0,6 0 0,-1 3 0,5 1 0,0 3 0,4-3 0,2 0 0,2-4 0,2-6 0,5 0 0,1-6 0,-1 1 0,2-6 0,2-2 0,-2-3 0,2-1 0,-2-1 0,-2-3 0,-1 2 0,-2-6 0,2 0 0,-7-3 0,3-1 0,-1 1 0,-1 0 0,-4-1 0,4 1 0,-1-1 0,1 1 0,-4 0 0,0-1 0,0 6 0,0 1 0,0 6 0,0 3 0,0 2 0,0 6 0,-4 0 0,1 3 0,-1-1 0,4 5 0,0-5 0,0 2 0,0-4 0,0 0 0,0-1 0,5 1 0,1-6 0,6-1 0,-1-5 0,0 0 0,1-1 0,-1-3 0,1 1 0,-1-4 0,1-1 0,-1-3 0,-3-5 0,-1 1 0,1 0 0,-1 0 0,0-2 0,-2 0 0,0-2 0,-1-4 0,-3 0 0,3 0 0,1-4 0,-1 1 0,-1-10 0,-3 2 0,0-3 0,0 3 0,0 1 0,0 2 0,0-2 0,0 3 0,0 2 0,0 1 0,0 3 0,6 6 1,-5-3 4,9 8-3,-9 2 0,4 16-1,-5 10 1,2 16-2,1 7 1,0 6-1,5 6 0,-5 2-274,5 5 1,-4 0 273,3 0 0,-3-9 0,4-2 0,-4-8 0,3 0 0,-4-8 0,7-2 0,-9-5 0,3 0 0,1-5 0,-1-3 0,0-2 0,-4-2 0,0 1 0,0-1 0,0 0 0,0 1 0</inkml:trace>
  <inkml:trace contextRef="#ctx0" brushRef="#br1" timeOffset="45">9437 7683 8069,'6'-17'0,"-2"1"0,-1 5 0,0 3 0,-1 2 0,2 2 0,-3 3 0,-1-4 0,0 5 0,-5 6 0,-3 6 0,-7 7 0,-4 11 0,-7 2 0,0 10 0,-5 5 0,5 6 0,-1-1-180,4 1 1,5-1 179,3 2 0,3-4 0,0-4 0,6-1 0,2-4 0,3-5 0,1-6 0,5-4 0,2 0 0,7-1 0,2-3 0,-1-4 0,-4-3 0,4 2 0,1-2 0,3-1 0,-4-6 0,0 1 179,-3-6 1,-5 5-180,1-4 0,-1 5 0,0-8 0,-2 4 0,0-5 0,1 0 0</inkml:trace>
  <inkml:trace contextRef="#ctx0" brushRef="#br1" timeOffset="46">9597 7992 8064,'0'-12'0,"0"1"0,0 0 0,0-1 0,0 1 0,5-1 0,1 6 0,1 1 0,-1 11 0,-2 6 0,-3 8 0,3 7 0,1 8 0,-1-1 0,0 7 0,-4-3 0,0 3 0,0-7 0,0 6 0,0-5 0,0-4 0,0-4 0,0-4 0,0-4 0,3-2 0,1-6 0,0 0 0,-4-3 0,0 0 0,0-6 0,5 3 0,1-5 0</inkml:trace>
  <inkml:trace contextRef="#ctx0" brushRef="#br1" timeOffset="47">9814 7763 7996,'0'-11'0,"6"5"0,6 2 0,3 4 0,4 4 0,2 7 0,-7 7 0,5 5 0,4 1 0,4 2 0,1 5 0,-2 7 0,-5 0 0,2 8 0,-8-7-126,0 7 1,-3-3 125,-5 3 0,-2-2 0,-5-2 0,-1-3 0,-3-5 0,-2-1 0,-6-2 0,-4 1 0,-3-6 0,-8 5 0,-3-5 0,-5 5 0,-3-2 0,-3 4 0,-4 6 0,-1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3:41:27.807"/>
    </inkml:context>
    <inkml:brush xml:id="br0">
      <inkml:brushProperty name="width" value="0.09071" units="cm"/>
      <inkml:brushProperty name="height" value="0.09071" units="cm"/>
      <inkml:brushProperty name="color" value="#57D2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</inkml:brush>
  </inkml:definitions>
  <inkml:trace contextRef="#ctx0" brushRef="#br0">4271 2718 6272,'7'-5'452,"-1"4"-246,-2-3 263,-3 3-289,4 1 310,-5 0-413,5 0 13,2 0 0,4 0 14,1 0 0,3-4 6,0 0 1,0 0-6,-3 4 1,3 0-6,0 0 1,0-3-14,-3-1 0,-1 0-57,1 4 0,3 0 77,0 0 0,0-4-168,-3 0 0,0 0 72,4 4 1,-2 0-5,5 0 0,-4 0-2,4 0 0,-4 0 17,4 0 0,0 0-1,4 0 1,0 0 2,0 0 1,0 0 105,-1 0 0,2-1-87,3-3 0,-2 3-7,6-3 1,-4 3-17,3 1 1,-3-4-6,3 0 0,-4 1-5,0 3 0,2 0-5,-1 0 0,-1 0-8,-3 0 0,0 0 19,0 0 0,0 0 26,0 0 0,5 0-26,2 0 0,3 0 33,1 0 1,0 0-22,1 0 1,2-4-48,-3 0 0,6-1 15,-5 1 1,0 3-3,-4-3 0,2-1-1,-3 1 1,-1 0 11,2 4 1,-6 0-152,2 0 1,-2 0 79,2 0 0,-3 0-90,3 0 0,0 0 82,0 0 1,4 4-14,-5 0 0,9 1 70,-5-1 1,6-3-45,-6 3 0,3-3 123,1-1 1,4 0-105,0 0 1,-1 0 58,-6 0 0,2-1-41,-3-3 1,-2 3 191,-1-3 0,1 3-123,-2 1 0,1 0 13,-4 0 0,0 0-51,-1 0 0,5 0 3,0 0 0,3 0-114,-3 0 0,4 4 114,0-1 1,-2 1-74,2-4 0,-1 0 51,4 0 1,1 0 44,-1 0 0,5 0 11,3 0 1,-3 0 12,-1 0 1,2 0-33,-2 0 1,-5 0 13,-6 0 0,-3 0-69,-2 0 0,-4 0 53,-3 0 1,-2 4-145,-1 0 0,0 1 127,3-1 1,-2-2-74,2 6 0,-1-6 28,2 2 1,-4 1 80,4-1 0,-3 0 24,3-4 0,-2 0 195,5 0 1,-5 0-51,1 0 1,-1 0-88,1 0 1,-6 0 43,2 0 0,-2-4 42,3 0-63,-1 0-32,1-1-81,-1 4-10,-5-4-199,-1 5-1273,-5 0 1448,-5 5 0,-6 1 0,-7 6 0</inkml:trace>
  <inkml:trace contextRef="#ctx0" brushRef="#br1" timeOffset="30">12515 6434 8350,'-10'-8'-71,"3"1"88,2 0 0,4-1 76,-3 1 1,3 3 199,-3-3 384,3 5-120,1-8-395,-5 4 1,4-2 55,-3 1 0,-1 3-117,1-3 1,0 5 73,0-2 1,1 3-118,-4 1 41,0 0 1,-5 5-143,-3 2 1,3 9 55,-3 6 0,3 5 97,1 6 1,1 3-83,3 1 0,-2 6 45,5 1 0,1 1-352,3 7 0,4-9 69,4 1 0,2-3-140,1 3 1,0-3 148,0-1 0,0-9-166,0-2 0,3-1 98,1-2 1,-4-4 83,-4-4 1,0-4 130,0 1 0,-2-3-118,-5-1 1,0 0-68,0 0 0,-1-4 148,-3 1 0,-2-5-281,-5 5 1,0-6 155,0 2 0,-5-2 216,-3 2 0,-1-3 0,-2 4 0</inkml:trace>
  <inkml:trace contextRef="#ctx0" brushRef="#br1" timeOffset="31">12140 6952 8246,'0'-7'314,"0"-2"-69,0 7 1,5-6 21,3 4 0,6 0-86,5 4 1,3 0 69,3 0 0,3 0-171,6 0 0,-5 0-111,0 0 1,-1-3-267,2-1 1,-3-1 18,-5 2 1,0 1-674,0-1 951,-5 1 0,4-2 0,-4-3 0</inkml:trace>
  <inkml:trace contextRef="#ctx0" brushRef="#br1" timeOffset="32">12768 6996 7079,'0'0'0</inkml:trace>
  <inkml:trace contextRef="#ctx0" brushRef="#br1" timeOffset="33">12757 6996 7733,'-11'0'49,"5"-5"1,0 3 596,2-1-90,3 2-32,-9 1-284,9 0 0,-4-2 451,5-1-149,0 1-263,0-2-9,0 4-210,5 4 1,-2-1 75,4 4 0,0-3-205,4 3 0,0 1 1,0 3 1,0 0 125,0 0 1,0 1-200,0 3 0,2-2 45,1 5 1,-2 0-99,3 0 1,-1-1 8,0-2 0,-1-3-3,1 3 0,-1-3 155,-2-1 0,-2 0 0,-1 0 0,1 0-13,-1 0 0,-2-4-13,1 1 0,-3-2-23,3 1 0,-4-1-5,0-2-591,-1-3-210,-2 4-278,0 0 1166,0-4 0,-5 4 0,-1-5 0</inkml:trace>
  <inkml:trace contextRef="#ctx0" brushRef="#br1" timeOffset="34">12967 6985 8234,'-2'-10'-649,"-1"2"507,1-1 387,-2 7-175,4-2 1,0 5 186,0 2 1,0 5 142,0 6-383,-5-1 0,2 9-35,-4 0 1,-2 1-3,-5 6 1,0 1-160,-4 3 0,3-1 141,-3-3 1,-1-2-101,-3-5 1,5 0 49,3 0 0,1-5-82,2-2 1,1-3-204,3-1 373,-3 0 0,14 0 0,-3 0 0</inkml:trace>
  <inkml:trace contextRef="#ctx0" brushRef="#br1" timeOffset="35">13154 7172 8847,'0'11'-21,"0"4"213,0-1 0,0 8 238,0-3 1,0 8-396,0-5 81,0 2 0,0-2-38,0 0 0,0-1-114,0-3 0,0-2-67,0-5 1,0 0 119,0 0 1,0-3-325,0-1-30,5-5-866,-4 3 1203,4-5 0,0 0 0,1 0 0</inkml:trace>
  <inkml:trace contextRef="#ctx0" brushRef="#br1" timeOffset="36">13606 6313 6626,'0'-7'893,"0"3"-597,4 4 11,-2 0 114,3 0 471,-5 0 1,-4 4-702,0 4 0,-4 2-81,0 1 1,0 1 88,0 3 0,-1 2-141,1 5 0,-2 1 22,-1 3 1,0 2 23,0 5 0,0 5-113,0 2 1,0 3 86,0 1 0,4-3-189,0-1 1,4-1 107,0 1 0,-2-3-93,1-7 0,0 0 68,4-4 1,4 3-73,0-3 1,4 0 37,0-4 1,1 0 30,2 0 1,4 0-5,0 0 1,1-4 12,-2 1 1,0-6 64,4 2 0,1-2-54,3 2 0,-5-7 30,-3 3 0,-1-2-21,-2 2 0,0-5 431,0-2-255,0 2 0,-2-4-54,-1 6 0,-2-6-293,-2 2 329,-3-3-1508,4-1 758,-5 0 594,-5 0 0,-1-5 0,-5-1 0</inkml:trace>
  <inkml:trace contextRef="#ctx0" brushRef="#br1" timeOffset="37">13925 6852 8242,'0'-11'-435,"0"0"750,-5 5 0,4 0 264,-3 2-57,3 3-283,1-4 821,0 5-1097,0 5 1,0-2 42,0 4 0,5 4-89,2 4 1,3 1 43,1-2 1,0 0-75,0 4 0,0-1 91,0 2 0,1-2-24,3-3 1,-3-1 23,3 1 1,-3 0 33,-1 1 1,0-3-85,0 2 0,0-5 63,0-2-114,0 1 0,0 2 25,0-3 0,-3 1-145,-1-4 0,-3 1-830,3-1 401,-4-3-258,1 4 930,-4-5 0,0 5 0,0 1 0</inkml:trace>
  <inkml:trace contextRef="#ctx0" brushRef="#br1" timeOffset="38">14167 6841 8204,'0'-11'58,"0"0"1,0 0 465,0 0-215,0 5 1,2 0 199,1 2 30,-1 3-397,2-4 1,-4 6-196,0 3 0,-1 2-135,-2 5 0,-4 5 178,-4 3 1,-1 1-179,-3 2 1,-2 0 44,-5 0 0,4 2-98,0 1 0,0-3 28,0 1 1,1-1 5,2-4 1,3-2 32,-3-1 0,4 0-141,4 0 0,-3 0-604,3-4 919,2-5 0,-5 9 0,4-3 0</inkml:trace>
  <inkml:trace contextRef="#ctx0" brushRef="#br1" timeOffset="39">14289 6401 8217,'0'-11'0,"-2"1"0,-1 3 0,1-3-51,-1 2 0,2 2 185,1-1 0,-2 3 456,-1-3 1,1 3 296,-1-3-402,2 4 24,-4-1-13,3 4-439,-2 0 219,4 0-275,0 4 0,1 1 90,2 3 0,2 2 2,3-3 1,3 4 40,0 4 1,0-2 0,3 5 1,4-3-32,0 3 0,-1-3 21,1 3 0,1 1 101,3 3 1,1 0-56,3 0 0,-5 0-173,4 0 0,-8 0 135,5 0 1,-7 4-261,0-1 1,-3 5-71,-1-4 0,-4 3-87,1-3 0,-6 1-99,2-2 1,-3-1 138,-1 1 0,0-1-16,0-2 0,-5 0 36,-2 0 0,-3-4 2,-1 0 0,-4-1 36,1 2 0,-5-2 132,5-2 1,-2-3-34,1 3 1,2-3-28,-6-1 1,6 0-412,-2 0 1,3 0 154,1 0 1,0-1-23,0-3 0,3 2-218,1-6 610,5 1 0,-8 1 0,4 1 0</inkml:trace>
  <inkml:trace contextRef="#ctx0" brushRef="#br2" timeOffset="40">12239 7613 8428,'0'-7'-609,"0"3"837,-4 4 105,2 0 48,-3 0 404,5 0-673,5 0 1,1 3-7,5 1 0,0 0 0,1-4 1,0 0 62,2 0 0,5 0-51,7 0 1,-2 0 21,5 0 1,-3 0-4,3 0 1,-3-4 0,4 0 0,-2 1-157,1 3 1,3-4 141,-3 0 1,-1 1-201,2 3 0,-6 0 98,2 0 0,1 0-135,-1 0 1,3 0 90,-3 0 1,4 0-82,0 0 1,-1 0 45,4 0 1,-2 0 33,5 0 1,-1-2 25,-2-1 1,0 1-13,0-1 1,0 1 33,0 2 1,4 0-40,-1 0 0,0 0-54,-7 0 1,2 0 52,-5 0 0,4 0-76,0 0 0,1 0 56,2 0 0,1 0-8,-1 0 1,3 2-56,1 1 1,0-1-8,-4 1 0,0-1 103,0-2 0,4 0-46,-1 0 1,1 0 139,-4 0 0,0 0-123,0 0 1,0 0 127,0 0 0,0 0-60,0 0 0,0 0 9,0 0 0,1-4-7,-1 0 1,-4-1 12,0 2 0,-3 1 71,3-1 1,-4 1-86,1 2 0,-3-3 79,-1-1 1,-4 0-70,1 4 1,-5 0 72,5 0 0,-10 0-32,2 0 1,-6 0 74,3 0-79,-6 0-35,3 0 1,-5-1-604,0-2 1,-5 1 85,-2-1 468,-8 1 0,-7-2 0,-6-3 0</inkml:trace>
  <inkml:trace contextRef="#ctx0" brushRef="#br0" timeOffset="41">12471 7921 7929,'-11'0'-404,"0"0"0,3 0 788,1 0-177,0 0 0,-4 0-74,0 0 1,0 0-437,0 0 1,3 0 154,1 0 0,3 4 844,-3-1 1,3 5-264,-3-5 0,3 7-59,-3 1 1,4 1-196,0 7 1,-2 0 11,1 7 0,1 2-105,3 5 0,0 2 137,0 1 0,3 0-287,1 4 1,4-4 36,0 0 1,2-4-144,1 1 0,0-6 6,0 6 0,0-7-55,0 0 1,0-3-62,0-1 0,-5 0 103,-2 0 1,0-5-49,0-2 1,0-3 137,-4-1 0,-1 0-210,-3 0 1,1 0-136,-4 0 432,0 0 0,-9-5 0,-1-1 0</inkml:trace>
  <inkml:trace contextRef="#ctx0" brushRef="#br0" timeOffset="42">12140 8428 7355,'5'-6'368,"-2"0"322,4 2 0,4 3 83,4-3-467,4-2 1,-2 3-141,5-4 1,5 3 112,3-3 0,5 0-265,2-4 1,1 3 74,-1 1 1,-4 1-944,0-1 0,-5 2 230,-6 5 624,5 0 0,-9 0 0,3 0 0</inkml:trace>
  <inkml:trace contextRef="#ctx0" brushRef="#br0" timeOffset="43">12812 8362 8180,'-5'-6'-769,"4"-1"384,-2 4 1107,-4 2 0,6-6-189,-2 4 0,0 2 120,-1-3-409,3 3 1,-4 2-291,5 3 1,0-1 24,0 8 1,2-1-37,1 8 1,3-3 95,5 3 0,0 1-136,0 3 1,0 0 40,0 0 1,2-4 88,1 1 1,-1-2-84,1 1 1,-2 2 67,-1-6 1,1 1-72,-1-4 1,0 0 41,0 0 0,-2-4-95,-1 1 0,0-5-203,-4 5-458,0-6-144,1 8 327,-4-9 584,4 9 0,-10-9 0,-1 4 0</inkml:trace>
  <inkml:trace contextRef="#ctx0" brushRef="#br0" timeOffset="44">13066 8373 8186,'-6'-11'215,"-1"3"306,4 1-268,2 0-8,-4 1 1,3 1 21,-1 5 0,0 0-109,-4 0 1,3 6-169,-3 5 0,-2 5 39,-5 6 0,0 5-202,-4 2 0,0 3-235,-5 1 1,1-4 252,0 1 1,4-6-297,0 2 1,4-4 191,0-4 0,3 2-41,3-5 1,0-1 35,4-3 0,0-3-265,4-1 529,0 0 0,-5 4 0,-1 0 0</inkml:trace>
  <inkml:trace contextRef="#ctx0" brushRef="#br0" timeOffset="45">13165 8626 8083,'0'-6'1003,"0"-4"-519,0 9 1,-1-4-431,-3 5 0,3 1 32,-3 3 1,-1 3-267,2 8 1,-5-3 97,4 3 0,1 2-75,3 1 0,0 0 19,0 0 1,0-3 4,0 3 1,0-5-112,0 2 1,5-3 15,2-1 0,3-3 287,1-1 1,-4-4-144,1 0 1,3-2 305,3-1 0,2-1-89,-1-2 0,-2-4 74,6-4 1,-5-3 27,5-1 0,-6-5-114,2 2 0,-4 1 29,-4-1 1,2 3-39,-6-3 0,0 0-187,-7 0 0,-3-2 111,-8 6 0,-2-1-398,-5 4 0,-1 1-85,-3 3 1,-1 2-793,-2 5 1239,-3 5 0,9 6 0,-4 6 0</inkml:trace>
  <inkml:trace contextRef="#ctx0" brushRef="#br0" timeOffset="46">13749 7866 8195,'0'-7'-63,"0"-1"407,0 6-684,0-8 617,0 9 1101,0-4-1073,0 5-134,-5 0 1,-1 5-88,-5 2 1,-2 4 123,-1 4 1,-2 3-166,-2 8 1,-2-2 90,5 6 1,1-1-198,3 4 0,0 0-1,0 0 0,4 2 85,4 1 0,1-1-133,2 1 1,0-3 38,0-3 0,0 0-116,0-4 1,0 3 31,0-3 0,0 0 10,0-4 0,5 0 41,3 0 1,-2-4 42,1 1 0,1-6 29,3 2 0,0 1 0,0-2 1,0 0 187,0-7 1,5 3-51,2-3 0,-1-1 52,1 2 1,-3-5-70,3 5 1,-4-6-206,1 2 1,-3-2-329,-1 2-729,0-3 705,0 4 470,0-5 0,-5 5 0,-1 1 0</inkml:trace>
  <inkml:trace contextRef="#ctx0" brushRef="#br0" timeOffset="47">13969 8274 8117,'-6'-18'-221,"-4"3"0,8 3 524,-6 1 532,6 5-172,-3-3 407,5 7-866,0-3 0,0 7-219,0 1 0,1 3-235,3 5 225,2 5 1,5 2-106,0 4 1,0 0 107,0 0 1,0-2-34,0-1 0,1 2 62,3-3 1,-3-1-191,3 1 0,-2-4 106,2 1 1,-3-3-71,3-1 0,-3 0 83,-1 0 0,-1-4-18,-3 1 1,2-5-588,-5 5 423,4-6 1,-5 4-394,4-2 639,-4-3 0,6 4 0,-3-5 0</inkml:trace>
  <inkml:trace contextRef="#ctx0" brushRef="#br0" timeOffset="48">14200 8263 8021,'0'-11'508,"-4"0"-233,2-1 1,-3 5 219,5 0-252,0 4 1,-1-2 312,-2 5-433,1 0 1,-7 5-170,1 3 0,-3 6-359,-4 5 338,-2 2 1,-5 5-308,0 4 1,0 2 229,0 1 1,1-1-339,3-3 0,-2-2 181,6-5 0,3-1-70,3-3 0,6-2-166,-2-5 537,3 0 0,-4 0 0,-1 0 0</inkml:trace>
  <inkml:trace contextRef="#ctx0" brushRef="#br0" timeOffset="49">14311 7921 8269,'0'-17'276,"-4"1"381,0 5-264,1 0-327,3 0 495,0 5 435,0-4-921,0 9 115,0-4 1,1 6 32,2 3 1,0 3-32,4 8 0,1-2-67,3 6 1,0-1 7,0 4 1,1 4-96,3-1 1,-2 5 79,5-4 1,1 4-140,3 0 0,-4-2-110,1 1 0,-2 0-94,1 4 1,-2-4 69,-5-4 0,-1 2-174,-3-1 1,-1 3 107,-2-3 0,-3 0 38,3-4 0,-4 3 86,-4 1 1,-2 0-16,-5-4 0,0-4 131,0 1 1,-1-2-42,-3 1 1,3 2 24,-3-6 0,3 5-67,1-5 1,0 0 11,0-7 1,0 3-153,0-3 1,3-2 89,1-1 0,3-3-588,-3-1 1,3 0 701,-3 0 0,0 5 0,-4 1 0</inkml:trace>
  <inkml:trace contextRef="#ctx0" brushRef="#br2" timeOffset="50">15126 7513 8002,'6'0'24,"-1"0"250,-5-5 181,0 4-81,0-4-253,0 5 1,5 0-140,2 0 1,3 0 126,1 0 1,0 0-71,0 0 0,5 0-63,2 0 1,2 0 39,-2 0 1,3-1-80,-2-3 1,0 3 62,-1-2 1,2-2-345,-5 1-179,-1 0-466,-3-1-85,-4 4 1074,2-4 0,-7 5 0,2 0 0</inkml:trace>
  <inkml:trace contextRef="#ctx0" brushRef="#br2" timeOffset="51">15093 7690 7998,'15'0'800,"-1"0"0,5 0-441,-5 0 1,10-2 72,-2-1 1,7 0-139,0-4 0,4 3 145,4-3 1,-6 3-295,2-3 1,-7 3-161,-1-3 1,-3 4-1397,-3 0 848,-3 2 563,-5 1 0,-5 4 0,-1 3 0</inkml:trace>
  <inkml:trace contextRef="#ctx0" brushRef="#br2" timeOffset="52">19014 7233 9690,'16'-2'15,"12"-6"21,1 5 1,2-5-16,-6 5 0,0-2-94,-7 1 0,2 3-217,-5-3-499,-1 3 436,-3-4 0,-3 4-520,-1-3 873,-5 3 0,3 1 0,-5 0 0</inkml:trace>
  <inkml:trace contextRef="#ctx0" brushRef="#br2" timeOffset="53">19085 7404 10490,'8'-2'-21,"23"-4"-73,-2-1 0,2-1 159,-5-3-65,9 5 0,-10-9 0,6 3 0</inkml:trace>
  <inkml:trace contextRef="#ctx0" brushRef="#br2" timeOffset="54">19753 6863 7966,'-6'-4'-164,"-3"1"-246,6-4 854,-6 4 935,8-2-630,-4 5-559,5 0 1,0 6-94,0 6-44,0-1 1,0 9-43,0-1 1,0 2 96,0 1 1,0 3-82,0 1 0,0 1 43,0-1 1,0-3 33,0 3 1,0-4-83,0-4 1,0 2-528,0-6 0,0 1 259,0-4 1,0 0-65,0 0 292,0 0 1,1-1-8,3-3 34,-3-2-69,4-5 642,-5 0 0,1-4-533,3 1 1,-2-6 11,6 2 1,-1 1-58,4-2 0,0 6-8,0-2 1,0 3-8,0 1 0,0 0 38,0 0 1,4 0-116,0 0 1,0 0 88,0 0 1,-3 1-35,3 3 0,2 2 27,2 5 0,-4-4-2,0 1 1,1-1-195,-1 4 1,-2 4 119,-5-1 1,0 2-158,-4-1 1,0-2 115,-4 6 1,-2-2-91,-1 1 0,-8 3 96,-8-3 0,-3 3-211,-4 1 0,0-3 102,-4-1 0,0-4 178,4 0 1,-3-2 9,3-1 1,-4-3 208,5-1 0,-1-3 8,4 3 1,4-4-92,-1 0 0,2-1-46,-1-2 0,2 0-5,5 0 0,3-2-293,1-1 0,5 0-69,-2-4 325,3-1 0,1-3 0,0 0 0</inkml:trace>
  <inkml:trace contextRef="#ctx0" brushRef="#br2" timeOffset="55">19698 6885 7903,'-6'-11'14,"1"0"428,5 0 138,0 5-138,0-4-216,0 4 0,1-1-59,3 0 1,2 4 68,5 0 1,4 0-316,-1-1 1,7 3 42,1-2 0,1 1 13,7 2 0,-2 4-44,1 0 0,2 1-392,-5-2 1,1 0-979,-2 4 1437,-6 0 0,6 4 0,-7 0 0</inkml:trace>
  <inkml:trace contextRef="#ctx0" brushRef="#br2" timeOffset="56">20238 7348 7996,'-8'0'-328,"1"0"446,5 0-9,-3 0 368,0 0-19,4 0-65,-4 0 226,5 0-462,5 0 1,-4 1-79,3 3 1,2-3 62,1 3 0,3-3-205,1-1 1,5 0-9,2 0 0,3 0-61,1 0 0,1 0-35,3 0 0,-2-5 39,6-2 1,-6-3-6,2-1 1,-3 0 69,-1 0 0,-5 0 22,-2 0 0,-3 0-5,-1 0 1,-1-1 66,-3-3 0,-2 3-12,-5-3 0,0-1 124,0 2 1,-5-1-67,-2 4 1,-8 0-31,-3 0 1,-3 3 29,-1 1 0,-1 5-38,-3-2 1,-1 8 24,-2 3 0,-3 4-18,3 4 1,1 3-67,-2 8 1,7 2 16,1 5 1,1-2-102,6 2 0,6-3-17,5 7 0,3-3 74,1-1 1,5-5-2,2-2 1,6-3 19,2-1 1,5-6 251,-2-5 1,-1-1-85,2-6 1,-1 3 45,4-3 1,4 0-126,-1-4 0,1-4-66,-4 0 1,0-4-357,0 0 1,-3 2-447,-1-1 817,-5 4 0,3-11 0,-5 1 0</inkml:trace>
  <inkml:trace contextRef="#ctx0" brushRef="#br2" timeOffset="57">20712 7018 7883,'4'-6'57,"-2"1"1,7 3 189,-1-1-40,2 2-38,1-4 1,0 5-136,0 0 1,3-2 44,1-1 0,3 1-51,-3-1 0,3 0 111,-3 0 1,1 1-827,-1-1 474,-3 2 213,4 1 0,-5-5 0,0-1 0</inkml:trace>
  <inkml:trace contextRef="#ctx0" brushRef="#br2" timeOffset="58">21273 6687 8018,'0'-6'834,"0"1"-778,0 5 1,-3 9-197,-1 2 0,-1 7 165,1 0 1,0 4 23,-4 4 1,-2-3-102,3 3 25,2 2 0,-3-6-104,4 0 1,-5-1 76,2-6 1,1 2 66,-1-6 0,3 2-27,-3-5 0,4-2 146,-1 1 1,0-3-20,0 3 57,0-4-79,-1 2 32,4-5 52,-4 0-219,5 0 38,5 0 0,1 0-109,5 0 1,0 0 124,0 0 0,0 1-208,0 3 0,0-3-13,0 2 0,0-1 93,0-2 1,0 0-799,0 0 916,0 0 0,0 5 0,0 1 0</inkml:trace>
  <inkml:trace contextRef="#ctx0" brushRef="#br2" timeOffset="59">21350 6907 7976,'0'-11'1020,"0"0"-399,0 5-173,0 1-372,0 5 0,0 5 89,0 3 1,-1 6-169,-2 5 1,1-2-16,-1 1 1,1 1-114,2 3 1,0 0 87,0 0 1,0-2-220,0-1 0,0-2 52,0-2 0,0-3 61,0 3 1,0-7-47,0 0 1,0-5-57,0 5-449,0-6 700,0 8 0,0-9 0,0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3:41:27.867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16081 7538 7884,'0'-7'473,"0"2"1,1 5-146,3 0-239,-3 0 166,4 0-257,-5 0 0,5-3-3,3-1 0,-1 0 35,5 4 0,-2 0-131,9 0 1,1 0 69,7 0 0,-3 0-14,3 0 1,-2 0-23,2 0 1,-3-4 69,2 0 0,2 1 211,-1 3-200,0 0 35,1 0 0,1-4 14,5 0 1,0-4-35,1 4 1,3 1 6,0 3 0,1-4-18,-1 0 0,-2-1-8,2 1 0,-3 3-13,-1-3 0,1 3-12,-1 1 0,0-1-90,1-3 122,4 2-48,-4-3 1,5 5 2,-6 0 0,2-3 80,2-1 0,-3 0 8,3 4 1,-2 0-56,-2 0 0,-4 0 5,1 0 0,-1 0-21,5 0 1,-5 0 26,1 0 1,-2 0-97,1 0 88,3 0 1,-9 0-1,3 0 2,2 0-2,-5 0 2,9 0 1,-4 4 1,6 0 1,-4-1-14,4-3 1,-6 0 5,9 0 0,-9 0-36,5 0 1,-7 0-5,0 0 0,-2 0-85,2 0 116,-3 0 41,4 0 0,-5 0-4,-1 0 1,1 0 26,0 0 1,0 0 11,0 0 0,0 0-28,-1 0 1,1 0 4,0 0 0,-1 0 47,-3 0-70,2 0 28,-8 0 1,3 0 97,-4 0-101,-1 0 29,1 0 1,-6-1 123,-2-3-138,-3 3 17,-1-4-593,0 5-732,-5 0 1242,-1 0 0,-11 0 0,-1 0 0</inkml:trace>
  <inkml:trace contextRef="#ctx0" brushRef="#br1" timeOffset="1">16229 6441 8746,'0'12'398,"-1"-1"-263,-3 1 0,3 0 136,-3 4-136,3 1 40,1 1-93,0 4 1,0-6-97,0 3 11,0 3 63,0-10 1,0 9-150,0-6 0,3 4 133,1-4 1,0 0-161,-4-3 1,0 3 116,0 0 1,0-3-53,0-5-195,0 1 235,0 3-61,0-4 70,0-2 262,0-5-225,0-5 0,0 2-29,0-4 21,5-1-8,1-3 1,2 3-47,0 0 47,-1 6 0,5-7-49,-1 5 0,1-1 45,-1 1-24,5 3 1,-3-4-7,2 5 1,3 0 18,1 0 1,2 0 0,-2 0 1,2 0 8,-2 0 0,3 5 4,1 3 0,-4 2-92,0 1 77,-5 1 1,2 0-238,-4 3 1,-5-1-80,1 5 197,-6-5 0,3 8-183,-5-3 0,-5 1 118,-2-1 1,-3 2 14,-2-6 0,-3 4 162,0-4 2,-6 0 1,7-3-234,-5-1 267,5 1-40,-7-6 1,3 3 163,-5-5 0,4 0-48,0-4 1,4 0-10,-4 0 0,1 0-37,-1 0 1,-1 0-444,5 0 1,-4-2 379,3-2 0,-4 3 0,2-4 0</inkml:trace>
  <inkml:trace contextRef="#ctx0" brushRef="#br1" timeOffset="2">16263 6441 8090,'0'-11'-249,"4"3"-63,0 1 0,4 3 590,-5-4 0,7 6 572,2-2 1,-1-1-354,5 1 0,1-1-182,2 1 1,3 3-240,1-3 7,5 3-180,-4 1 0,9-4-129,-3 0 1,2 0 69,-2 4 0,2 0-424,-5 0 580,-1 0 0,-3 0 0,0 0 0</inkml:trace>
  <inkml:trace contextRef="#ctx0" brushRef="#br1" timeOffset="3">16846 6898 8022,'-12'0'13,"6"0"363,1 0 1218,5 0-1503,5 0 0,-2 0 28,4 0-40,6 0 1,0 0 41,2 0 1,1 4-134,-1 0 0,6 0 68,-2-4 0,-1 0-150,1 0 1,0-4-49,4 0 186,-1-5 0,1 4 22,0-3-296,0-2 112,0 4-19,0-11 0,-6 7-70,-1-5 1,-5 5 142,-3-5 1,0 1 26,-4-2 0,-1 4-11,-7-3 0,-4 2 3,-7 1 0,-3 5-91,-4-1 69,-1 6 36,-5-3 0,-1 5 174,-6 0-152,1 5 32,0 1 1,1 5 95,2 1 1,0 4-157,4 3 1,2 7 3,6 0 0,2 2-20,6-1 0,1-2-96,2 6 0,3-6-52,5 2-12,5-3 178,6-1 1,7-5 33,5-3-84,0-2 219,5-7 1,0-1 217,2-5 1,7 0-117,-3 0 1,-1-1 88,-2-3 0,-2-2-268,1-6 1,-3 4-525,-8 1-878,2-1 691,-8 2 654,-1-4 0,-7 3 0,-5-4 0</inkml:trace>
  <inkml:trace contextRef="#ctx0" brushRef="#br1" timeOffset="4">17417 6544 7954,'0'-11'-195,"-1"4"-291,-3 4 604,2-4-72,-3 6 1,5-4 308,0 5 0,5 0-309,-3 0 0,12 0 12,-3 0 1,3 0-27,-2 0 1,-1 0 2,0 0 1,5 0-113,-1 0 0,0 0 77,-4 0 0,6 0 0,1 0 0</inkml:trace>
  <inkml:trace contextRef="#ctx0" brushRef="#br1" timeOffset="5">17782 6259 8182,'0'-12'-27,"0"6"429,0-4-8,0 8 0,0-1-256,0 6-170,-5 4 183,4 4 0,-4 2-293,5 2 92,-5-2-12,4 8 0,-5-7-37,6 5 0,0-3 96,0 3 1,-3-5-222,-1 1 185,0-2 1,4-2-170,0 0 1,-4-3 102,0 0 69,1-6-19,3 3 323,0-5 0,5 0-207,2 0 1,3 0 119,2 0 1,3-1-118,0-3 3,6 3-33,-4-4 0,6 5 38,0 0 28,0 0-126,-5 0 1,3 4 4,-2-1 0,-2 6 2,-2-1 1,-2-2-149,-2 2 1,-5-4 87,-2 3 24,3 1 1,-11 3-1,0 1 25,-5-1 1,-7 1 0,-6-1-16,-5 0 1,-4 1-50,0-1 1,0 1 4,0-1 1,-1-3 3,6-1 1,-1 0-106,4 0 0,5 2-81,3-5-300,2 0 571,7-4 0,-4-5 0,4-2 0</inkml:trace>
  <inkml:trace contextRef="#ctx0" brushRef="#br1" timeOffset="6">17782 6236 8156,'0'-12'0,"0"5"-103,0-1 84,0 6 1,0-5 320,0 3-153,0 3 1,5-4-85,3 5 0,6-4 126,1 0-251,5 1 1,-2 3-231,5 0 0,-1 0 65,-3 0 0,2 3 225,-2 1 0,3 5 0,1-2 0</inkml:trace>
  <inkml:trace contextRef="#ctx0" brushRef="#br1" timeOffset="7">18102 6316 8177,'6'0'-260,"5"0"-391,-4 0 783,3 0 131,2 0-78,-1 5 0,-3-3 553,-1 6-348,1 0-283,3 3 1,-3 0 44,0 1 1,-2-1-43,2 1 0,2 0-155,-3 4 0,4-4 82,0 4 0,0-4-96,1 0 0,-1-1-477,1 0 220,-1 1 41,0-6 1,1 4-629,-1-2 564,-4-3 2,3 5 337,-4-8 0,6 8 0,-1-4 0</inkml:trace>
  <inkml:trace contextRef="#ctx0" brushRef="#br1" timeOffset="8">18353 6373 8008,'0'-12'1075,"0"1"-775,0 5 1,0-1 506,0 4-454,0 1-154,-5-3 0,-1 12-152,-6 4 1,-4 5 119,-3 7 1,-6 1-335,-2 3 0,-5-2 183,2 6 0,-2-2-1747,2 2 1556,2 1 1,5-7 0,0 3-1</inkml:trace>
  <inkml:trace contextRef="#ctx0" brushRef="#br2" timeOffset="9">16515 8257 7947,'-7'0'950,"2"0"-529,5 0-17,-5 0-338,4 5-58,-4 2 151,5-1-140,0 4 88,0-3 1,5 3-27,2-3 0,4 0-34,0-4 1,5-1-104,4 2 0,1-3 42,2-1 1,5-1-1,2-3 1,3-1-145,2-3 208,-6-2-78,4 4 1,-5-6 8,2 1 1,-2-5 12,-5 1 0,-2 0-6,-2 4 0,1-5-2,-9 1 1,2 0-5,-10 3 0,1 1-117,-4 0 134,0-6-5,-5 4 1,-2-2-67,-9 8 63,4-4-23,-10 5 0,3 0-28,-8 2 45,3 3-16,-9 1 0,8 5-3,-6 2 0,1 5 1,-4 3 0,-1 3-3,1 5 0,4 1-30,-1 2 1,6 0-84,-2 4 0,8-3-195,4 3 31,2-4 191,2 2 1,5-6-27,2 1 1,6-1 82,2-3 1,9-3 13,-2-4 0,8-1 45,0 1 1,3-2 182,1-3 0,0 2-104,-1-5 0,1 0 95,0-4 0,-1 0 311,-3 0-210,2 0-124,-8 0 0,7 0-251,-5 0 81,1 0 0,-5-4-603,1 0 420,-1 1 1,0 1 207,1-2 0,-1 3 0,1-4 0</inkml:trace>
  <inkml:trace contextRef="#ctx0" brushRef="#br2" timeOffset="10">17223 7960 8025,'0'-6'163,"0"0"186,0 2-200,0 3-1,0-4 0,5 5-174,2 0 0,5 0 88,3 0 1,-1 0-169,5 0 0,0 0 84,4 0 0,-4 0-97,0 0 1,-1 0 164,1 0-46,2-6 0,-3 5 0,5-4 0</inkml:trace>
  <inkml:trace contextRef="#ctx0" brushRef="#br2" timeOffset="11">17668 7800 8092,'0'-6'1202,"0"1"-1103,0 5 65,0 5 0,5 1-133,3 6 1,2 3 108,1 0 1,5 6-144,-1-2 131,5 2 0,-6 1-65,5-3 0,-4-1-231,4-3 1,-5-2 37,2 2 0,-4 0-108,0-4 1,-1 3-344,0-6 339,1 2-83,-1-4 1,-3 3-699,0-5 1023,-1 0 0,5 1 0,-1 1 0</inkml:trace>
  <inkml:trace contextRef="#ctx0" brushRef="#br2" timeOffset="12">17965 7869 7984,'-1'-11'20,"-3"-1"1,3 1 157,-3-1 47,3 1 254,1 5 325,0-5-545,0 10 0,-4-1-64,0 9 1,-5 2-24,1 10 1,-7 0-78,-4 4 1,-2 4-247,-2-1 115,-5 6-168,4-8 0,-8 8-169,5-6 0,1 1-64,3-4 0,1-5-795,3-3 1232,3-2 0,-1-2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3:41:27.880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21517 6910 8061,'-6'0'929,"0"-5"-580,6 3-123,0-3 453,0 5-651,6 5 0,-5 2 101,4-1 1,-1 4 18,0-2 0,3 2-8,-3 1 0,4 1-117,-5-1 1,6 4 63,-1 1 1,-2 3-99,2-4 0,-1 5-56,5-1-91,-1-2 143,1 4 0,0-8-95,4 2 0,-6-2 64,5-2 1,-9 1-88,6-1 1,-5-3-10,1-1-44,2-4-253,-4 7-326,1-9 765,-2 4 0,-10-5 0,-2 0 0</inkml:trace>
  <inkml:trace contextRef="#ctx0" brushRef="#br0" timeOffset="1">21768 6932 8061,'0'-11'328,"0"0"1,0 3 162,0 0-237,0 6 1,-5-3-1,-3 5 0,2 0-162,-1 0-170,-1 5 127,-4 1 1,0 9-118,-3 1 0,1 4 111,-5-1 0,0 6-122,-4 2 1,-1 1 39,-3-1 1,4-3-144,0 2 0,0-5 102,4-2 1,-1-5 24,1 1 1,-1-2-382,5-2 197,-1 0-538,10 1 777,-4-6 0,3 4 0,-4-3 0</inkml:trace>
  <inkml:trace contextRef="#ctx0" brushRef="#br0" timeOffset="2">2010 9993 8983,'0'12'-3,"0"-1"1,0 4 74,0 1 0,0 3-146,0-4 0,1 6 84,3 2 1,-3 1-18,3 7 0,-1-5-29,1 5 1,-3-4-98,3 3 0,-3-5-184,-1 2 151,5-8 52,-4 3 0,4-8 22,-5 5 57,0-5 82,0 2 289,0-4-203,0-1-43,0 0 28,0 1 208,0-6-79,0-1 279,0-5-422,5 0-41,-3 0 0,8 0-34,-3 0 0,1 0-3,3 0 1,-2-1-31,7-3 31,-4 3 27,5-4 0,-3 5 8,5 0 1,-4-1-4,4-3 1,-1 2 4,1-1 1,1 0-53,-5-1 1,2 3 1,-2-3 1,-2 2 44,2-2-24,-2 3 1,-2-4-164,1 5-49,-6 0-37,-1 0-279,-5 0 187,5 0-206,-4 0 512,4 0 0,-5 0 0</inkml:trace>
  <inkml:trace contextRef="#ctx0" brushRef="#br0" timeOffset="3">2593 9970 8168,'0'-6'-21,"0"1"387,0 0-153,0 4-23,0-4 0,0 17-48,0 3 1,0 8-8,0-4 0,3 4-5,1 4 0,5 2-30,-1 5 1,-2 1-252,2-1 109,-6 0 1,3-3 132,-5-1-487,5-5 255,-3 8 0,3-9-177,-5 3 253,0-8 15,0 3 33,0-10 0,-2 5-110,-1-6 95,1 1 1,-3-1-10,5 1-50,0-6 23,0-1-302,0-5 1,0 0-1</inkml:trace>
  <inkml:trace contextRef="#ctx0" brushRef="#br0" timeOffset="4">2889 9993 8180,'0'-7'-31,"0"-1"1,-1 5 37,-3 0 0,3 0 267,-3-1 46,3 3-150,1 6-88,0 8 1,0 8-72,0-2 1,0 7 73,0-3 1,0 3-117,0 1 0,1-2 75,3 6 1,-3-5-160,3 5 0,-1-6-44,1 2 25,-3-8 54,4 3 1,-5-10-132,0 3 196,0-2-29,5-1 0,-4-1-116,3 0 0,-3-3-23,-1 0 0,0-5-480,0 5 663,0-5 0,0 7 0,0-4 0</inkml:trace>
  <inkml:trace contextRef="#ctx0" brushRef="#br0" timeOffset="5">3209 10062 8145,'0'-12'-59,"5"1"312,-3 0 229,3 4-300,-5 2 247,0 5-415,0 5-23,-5 2 0,2 4 140,-5 0 0,1 2-55,-5 2 1,-4 3-200,-3 5 0,-3 0-218,-1 0 233,1-1 1,-5 5 31,0 0 0,1-4-99,3-4 1,-3-2 116,4 2 1,-2-2 35,8-6 6,1 1 1,4-1-8,-1 1-1,6-6 23,1 4 44,5-9 1,5 4 10,2-5 1,4 2 167,0 1 2,0-1-141,6 3 0,1-5 8,5 0 0,-2 1-11,-2 3 0,3-3 11,-3 3 1,2 1-10,2-1 0,0 3-3,0-3 0,-2 1-194,-1-1 166,1-3-15,-3 10 0,0-10-111,-3 3 1,-2-3 101,-2-1 0,0 4 105,1 0-32,-1-1 18,1-3-185,-6 0 0,0 0-393,-2 0 310,-3 0 1,4 2-463,-5 1 612,0-1 0,-5 3 0,-1-5 0</inkml:trace>
  <inkml:trace contextRef="#ctx0" brushRef="#br0" timeOffset="6">3461 10050 8068,'-7'0'258,"2"-5"-39,5 4 100,0-4 535,0 5-676,0 5 0,0 3-28,0 7 1,0-1 18,0 5 1,0 0-253,0 4 1,0 1 78,0 2 1,0-1-171,0 1 0,0 2 34,0-1 1,0-1-66,0-3 1,0-4 13,0 0 0,0-5-145,0 2 1,0-4 180,0 0 0,1-5 175,3 1 222,-3-6-131,5 4 119,-6-6 119,5 5-257,-4-4 1,5 4 149,-2-5 1,-1 0-133,4 0 0,-3-4 1,4 0 0,-1-1-67,5 1 1,-1 3-5,0-3 1,6 2-113,2-2-40,-3 3 155,6-4 1,-8 5-248,5 0 249,-5 0-67,8-5 1,-8 3 1,5-1 1,-5 1 33,1 2 1,-3 0-1,0 0 0,-1 0-56,1 0 0,-5 0-80,1 0 0,-4 0-697,3 0-20,-4 0-340,2 0 1179,-5 0 0,0-5 0,0-1 0</inkml:trace>
  <inkml:trace contextRef="#ctx0" brushRef="#br0" timeOffset="7">3426 10279 7936,'0'-7'-801,"0"2"1144,5 0 0,2 4-135,4-3 1,4 3-41,1 1 0,4 0-92,-1 0 1,6 0-145,2 0 1,3-4 35,-3 0 0,3 1 128,-3 3 1,-1-4-284,-7 0 0,1-1-58,-5 1 0,0 3-68,-3-3 1,-5-1 312,1 1 0,0-5 0,3 3 0</inkml:trace>
  <inkml:trace contextRef="#ctx0" brushRef="#br0" timeOffset="8">3540 10005 7947,'0'-12'87,"0"1"361,0-1-64,-5 6-228,4-4-29,-4 9 0,6-4-12,3 5 1,2 0 28,6 0 0,4 0 25,3 0 1,4-4 25,4 0-38,-3 0-146,9-1 0,-9 3-131,3-6 0,-1 5-54,-3 0 1,6-2-306,-6 1 0,-1 0 124,-3 4 355,-5 0 0,2 0 0,-4 0 0</inkml:trace>
  <inkml:trace contextRef="#ctx0" brushRef="#br0" timeOffset="9">4077 10016 8216,'0'-6'-204,"0"-4"383,0 8 18,-5-3 0,3 5 14,-6 0 0,5 5-37,0 3 1,0 2-19,-1 2 1,3 4-46,-3 3-53,3 8 75,1-3 0,-1 4-225,-3-5 78,3 4-58,-4-2 0,5 3-55,0-6 1,0 1 151,0 0 0,0-4-142,0 0 0,0-5 125,0 1 1,-4-2-36,0-2 135,0 1-115,4-1 10,0-4 1,0-1 86,0-2-66,0-3-18,0 4 168,0-5 0,5 0-69,3 0 0,-1 0 6,5 0 1,-3 0 39,6 0-81,3 0-45,-6 0 1,6 0 31,-3 0 19,3 0-31,5-5 1,-1 4 19,-3-3 0,6-1-45,-2 1 0,2-4-7,-2 5 1,-5-5-174,-3 4 0,2 0-301,-2 4 1,-4-1-421,-3-3 404,-6 3 477,3-4 0,-5 5 0,0 0 0</inkml:trace>
  <inkml:trace contextRef="#ctx0" brushRef="#br0" timeOffset="10">4534 9959 8098,'0'-11'-686,"0"-1"342,0 6 495,0 1 783,0 0-304,0 3-162,0-3 1,0 7-330,0 1 1,0 8-144,0 4 1,0 6 36,0 2 0,0 1 21,0 7 0,0-5-95,0 5 1,1-2 98,3 1 0,-3 2-93,3-5 0,-2 3-46,-2-3 0,3-2-175,1-6 1,1 2 117,-1-6 0,1 0 38,3-3 0,1-1 153,-6 0 0,2-3-268,-1 0-18,-2-6 1,4 7-340,-2-5-479,-3 0 1051,4-4 0,-5 5 0,0 1 0</inkml:trace>
  <inkml:trace contextRef="#ctx0" brushRef="#br0" timeOffset="11">4842 9982 7977,'0'-12'-657,"0"6"0,0 0 1353,0 2 2,0 3-390,0-4 0,0 3 395,0-2-542,0 3 35,0-4 0,-3 15-178,-1 6 0,-1 0 70,1 3 0,3 4-129,-3 4 0,3 3 79,1-3 0,0 4-191,0 0 0,3-3-23,1-2 1,5-1-133,-1-3 1,-2 0 28,2-3 1,-6-3 257,8-4-93,-3 4 98,4-3 1,-3 2 17,-1-7-270,-4 2-237,2-9 505,-5 9 0,0-8 0,0 3 0</inkml:trace>
  <inkml:trace contextRef="#ctx0" brushRef="#br0" timeOffset="12">5174 9993 7963,'0'-11'243,"0"-1"486,0 1-585,0 0-118,0 4 202,0 2-197,0 5 1,0 6 137,0 6 0,3 6-37,1 8 1,1 4 13,-1 4 0,-3 0 16,3 0 0,-1-2-358,1 2 0,-3-6 101,3 6 1,-3-7-114,-1 0 157,5-8-98,-4 2 0,4-8-111,-5 2 0,4-2 65,0-2 0,0-3-286,-4 0-328,5-6 809,-4 8 0,4-8 0,-5 3 0</inkml:trace>
  <inkml:trace contextRef="#ctx0" brushRef="#br0" timeOffset="13">4740 10324 7730,'5'-12'-379,"-3"0"673,6 9 1,1 1 544,6-2 1,3 2-492,5-2 0,1 3-103,2-3 1,5 2-132,7-2 104,2 2-112,1-3 0,2 5-403,-5 0 0,-1-3-179,-6-1 0,-4 0 476,-4 4 0,5 0 0,1 0 0</inkml:trace>
  <inkml:trace contextRef="#ctx0" brushRef="#br0" timeOffset="14">5688 10028 8057,'-12'0'-113,"1"-6"203,4 5 82,-3-4 1,4 5 42,-6 0 0,5-4 43,-1 0 0,-1 1-63,-6 3 1,1 1-38,-5 3 1,1-2 6,-1 6 0,-2 1-93,2 6 0,-3 3-78,-1 5 1,0-2 45,1-2 0,0 7-74,3-4 0,3 4 24,4-3 1,6 3-173,2 1 91,3 0-6,1 1 0,6-4-17,5 2 1,6-2 95,6-1 0,9-1-143,2-3 1,0-4 99,0-7 0,-2 1 5,6-6 0,-4 1 298,-3-4 21,2 0-280,-9-5 1,8-1 359,-6-6-158,1 1-22,-9 0 0,2-2-55,-5-2 1,0 1-69,-3-5 1,-6 1-5,-2-1 0,-3-3-65,-1 3 0,-5-4-263,-2-3 1,-7 0-356,-2-4 375,-4 4 113,2-7 1,-4 6-643,-1-4 398,-5-2 58,4 14 1,-4-6-171,5 9 0,0 5 515,0 3 0,5 6 0,-3-3 0,3 5 0</inkml:trace>
  <inkml:trace contextRef="#ctx0" brushRef="#br0" timeOffset="15">6133 10039 8065,'0'-11'-334,"0"-1"177,0 6 342,-5 1 774,4 5-801,-9 0 0,2 0-67,-7 0 0,2 5-16,-2 2 0,-2 7-2,2 2 1,0 4-158,3-1 195,1 2-22,0 2 1,0 0-294,4 0 109,2 0-44,5 0 1,0-2-74,0-2 1,0 2 101,0-6 0,5 1 28,2 0 0,5-4 57,3 3 1,2-3-10,2-5 1,2 2 11,-2-5 0,3 0-16,1-4 1,-4 0 171,0 0-146,0 0 52,4-5 0,-4-1 121,0-6 0,-5 1-83,1-1 0,-3 0 151,0-4 1,-2 2-148,-2-5 1,-3 0 101,-5-3 1,0-1-346,0 0 246,-5-5-25,-7 4 0,-2-8-218,-5 5-34,0-4-11,-4 12 1,-5-8-343,-2 8 1,2 6 130,1 2 0,1 7-388,3 0 802,-2 3 0,7 11 0,-5 3 0</inkml:trace>
  <inkml:trace contextRef="#ctx0" brushRef="#br0" timeOffset="16">6441 9970 8046,'5'-6'-976,"-3"1"943,3 5 578,-5 0-311,0 5 0,0 1 172,0 6 0,1 4 42,3 3-278,-3 3-32,4 1 1,-4 0-145,3-1 6,-2 1-77,3 0 1,-2-4-72,1 0 1,1-4 151,-1 4 0,-1-5-95,4 2 0,-3 0 25,4-1 1,-6 1-87,2-5 1,-1-3-256,0-1 224,-1 1 45,3 3 1,-5-3-165,0 0 1,0-5-62,0 5 1,0-4-239,0 3 601,0-4 0,-5 7 0,-2-4 0</inkml:trace>
  <inkml:trace contextRef="#ctx0" brushRef="#br0" timeOffset="17">6327 9982 7990,'0'-12'39,"1"1"164,3 0 1,3-1-18,4 1 0,4 3-121,0 1 0,6 4 213,-2-1 1,2 3-1,2 1 1,5 0-121,3 0-113,2 5 138,-4 1 0,2 7-228,-4 2 0,4 3-82,-5 5 1,1 0-93,-4 0 0,-4-1 32,0 1 1,-7 0-44,0 0 0,-2-2 86,-6-2 1,0 3-18,-4-3 1,0 1-170,0-1 215,-5 3 44,-7-9 1,-6 7-174,-4-5 141,-6 6 86,4-9 1,-7 5-22,1-6 0,0-1 7,-4-2 0,1 1 110,7-5 0,-1 3-208,4-3 1,5 0-138,3-4 1,6 0 265,2 0 0,-1 0 0,-3 0 0</inkml:trace>
  <inkml:trace contextRef="#ctx0" brushRef="#br0" timeOffset="18">7595 9856 6777,'-5'7'188,"4"7"428,-3-3 1,2 8-39,2 0-305,0 3 0,0 2-93,0 2 0,0 0-84,0 4 0,0-4-1,0 0 0,0 2-250,0-1 0,4-2-27,0-6 0,1 3 147,-1-3 1,-2-3-67,6 0 1,-5-4-105,0 0 1,0-2-307,1-3 177,-3 4-13,4-5 347,-5 0 0,0 4 0,0-3 0</inkml:trace>
  <inkml:trace contextRef="#ctx0" brushRef="#br0" timeOffset="19">7446 9913 8048,'17'-21'42,"-6"2"1,6 2 145,-2 6 1,5 1-45,3 2 1,-1-1-28,-3 5 0,2-3 213,-2 3 0,3 0-78,1 4 1,0 0-422,0 0 108,-1 0-13,-4 5 1,4 5-4,-3 6 1,-3 3 10,-1-4 1,-3 6-159,-5 2 1,-1 0 69,-6 4 1,-2-3-47,-2-1 1,-6 0-169,-5-1 1,-4 0 77,4-3 0,-4-1 225,4-3 1,-4-2-17,3 2 0,1-2 148,4-2-113,-1 0 1,2 1 144,2-1 1,3-3-103,5-1 1,0 1 138,0 4 1,2-5 125,1 1-235,4-1 17,4 5 0,1-2 111,-1-2 1,6 2-53,2-3 0,-2-2 150,2-1 1,0 1-189,4-1 1,-1 0 18,-3-4 0,1 0-252,-5 0 1,1 0 167,-5 0 0,1 5 0,-1 1 0</inkml:trace>
  <inkml:trace contextRef="#ctx0" brushRef="#br0" timeOffset="20">8132 9868 7943,'0'-12'0,"0"1"0,0-1-17,0 1 252,0 0 295,0 4 410,0-3-730,0 9-259,5 1 149,-4 6 1,4 11-56,-5 2 0,0 7 71,0 5 1,0 3-164,0 4 1,0-1-32,0 5 0,-4-5-166,0 1 1,1-4-580,3-4 428,0-2 184,-5-5 0,3-1-288,-1-3 419,1-3-223,2-4-236,0-1 238,0 0 301,0-4 0,5 3 0,2-4 0</inkml:trace>
  <inkml:trace contextRef="#ctx0" brushRef="#br0" timeOffset="21">8097 9856 7935,'7'-18'-42,"-1"6"42,-2 4 322,2 6-283,6-3 0,-1 6 73,0 3 1,-3 2 143,0 5 0,-1 6 2,5 2 1,0 6-78,4 2 1,-2 6 33,5 1-81,0 0-34,4 6 1,-2-6-533,-2 0 254,-2-5 37,-6-1 1,0-9-140,1 0 0,-1-5 174,1 2 1,-2-4-208,-2 0-185,2-1 49,-4 1 449,0-1 0,-1 0 0,-5 1 0</inkml:trace>
  <inkml:trace contextRef="#ctx0" brushRef="#br0" timeOffset="22">8052 10199 7978,'7'0'0,"1"0"650,0 0-309,3 0 1,0 0-131,1 0-173,-1 0 0,4 0 299,1 0-398,4 0 199,-2 0-282,5 0 0,3 0-216,1 0 1,0 0 359,-5 0 0,1-5 0,0-2 0</inkml:trace>
  <inkml:trace contextRef="#ctx0" brushRef="#br0" timeOffset="23">8805 9902 7963,'-6'-12'-55,"-4"1"110,9 5 268,-4 1 57,5 0-274,-5 3 1,3-2 104,-2 8 1,3 4-181,1 7 0,-1 8 38,-3 7 0,3 0-53,-3 0 1,3 1 96,1 3 0,1-4-159,3 1 0,-2-6 50,6 2 1,-2-3-184,2-1 1,2-6 37,-2-1 37,-3 1 0,1-4-240,-2 2-217,-3-7-267,4 2 828,-5-9 0,-10 4 0,-3-5 0</inkml:trace>
  <inkml:trace contextRef="#ctx0" brushRef="#br0" timeOffset="24">8429 9925 8053,'16'-12'0,"3"1"2,8-1 1,-2 5 79,6-1 1,-5 6 108,5-2 1,-6 3 144,2 1 1,1-4 190,-2 0-302,6-5-90,-3 8 0,2-5 1,-1 2 39,-4 2-149,1-8 0,-8 9-140,1-3 0,-7-1-187,3 1-571,-4 1-70,0 3 942,-6 0 0,-1 0 0,-5 0 0</inkml:trace>
  <inkml:trace contextRef="#ctx0" brushRef="#br0" timeOffset="25">9125 9868 7961,'0'-12'90,"0"1"354,0-1-213,0 6 1,2 1 41,1 5-73,-1 0-7,3 0 35,-5 0 0,1 9-88,3 2 1,-3 13 109,3 3 1,-3 3-5,-1 1-191,0 7 1,0-8-80,0 9 0,0-1 57,0-4 1,4 1-223,0-8 0,1 0-84,-1-4 169,-3-6-100,4 5 0,-1-9-177,0 2 1,3-3-27,-3 0 1,1-5-806,-1 1 1212,-3-5 0,9 7 0,-3-4 0</inkml:trace>
  <inkml:trace contextRef="#ctx0" brushRef="#br0" timeOffset="26">9377 10039 8014,'6'-18'0,"-2"3"0,1 1 676,-1-1-253,-1 2 114,2 2-389,-3 0 80,8 10 93,-9-9 57,4 9-224,-5-4 1,-1 6-83,-3 3 0,2 6-39,-6 5 0,4 9-184,-3-1 1,0 8-513,0-1 350,2-2 183,-1 5 1,5-8-566,-3 6 381,3-6 124,1 3 1,5-9-31,3 0 0,3-5 128,4 1 0,-1-3-7,5-5 1,0 2 18,4-5 1,0 0 160,0-4 1,0-1 37,0-3 0,3-3-23,1-4 1,-4-2 195,-4-2 1,-1 1 7,1-5 1,-4 0 93,-7-4 0,0 0-194,-4 1 0,0-3-105,-4-1 0,-5-3 27,-3-6 0,-3-3-70,-4 0 0,-3-2-311,-5 5-771,-5-1 974,-6 11 0,-2 4-670,-2 9 103,3 1 309,0 10 0,6-2-172,3 11 0,2 5 486,1 9 0,-1 0 0,2 2 0,4 4 0,2 1 0</inkml:trace>
  <inkml:trace contextRef="#ctx0" brushRef="#br0" timeOffset="27">10770 9811 8015,'0'-12'-590,"0"6"394,0 1 561,0 0 41,0 3 397,0-3-247,0 5 0,-4 2-441,0 1 90,0 4-39,-1 4 1,4 6 321,-3 2-128,3 7-227,1 3 1,0 6 69,0-1 1,0 0-4,0 1 1,0-1-158,0 0 1,0-1-193,0-3 0,5 0 128,3-4 0,-2-3-294,2 0 0,-5-1 179,5-7 0,-2 0-164,2-4 0,-2 1-217,-2-1 199,-3 1 0,5-5-379,-6 1 183,0-6 1,-2 4 95,-2-6 0,2 0-284,-6 0 702,1 0 0,-5 0 0,1 0 0</inkml:trace>
  <inkml:trace contextRef="#ctx0" brushRef="#br0" timeOffset="28">10747 9913 8049,'0'-11'94,"0"-1"64,0 1 1,5 1 76,3 2 0,2-1 24,1 6 0,1-5 197,-1 4-90,1 0-195,4 4 0,2 0-99,5 0-130,0 0 157,4 5 0,1 2-36,3 4 1,1 6 17,-6 2 1,5 2-180,-5 2 0,-4 1 42,-7 3 0,-4-2-165,-3 6 0,-3-5 11,-5 5 1,-5-6 54,-3 2 1,-7 0-437,-4-5 241,-7 9 108,1-17 1,-8 11-149,3-10 0,-2 4 150,2-3 0,1-2 93,2-7 1,7 3-37,-3-2 0,8-3 33,-1-1 1,8 1 149,0-1 0,5 0 0,-2-4 0,5 0 0</inkml:trace>
  <inkml:trace contextRef="#ctx0" brushRef="#br0" timeOffset="29">11250 9879 7972,'0'-18'0,"0"-2"623,0 5-221,0 0-145,5 3-549,1 6 490,0 1 106,-1 5 0,-5 2-113,0 6 0,0 5 5,0 9 0,0 2-88,0 3 26,0 2-61,0 6 1,0-1-90,0 0 1,0-3-43,0-1 0,0-1-250,0 2 1,2-3 85,1-6 1,0-3-171,5 0 1,-1-5 157,5 2 0,-1-7-30,0-2 0,1-4 327,-1 1 52,1-3-155,4-1 0,-3 0 162,2 0 0,3 0-192,1 0 1,3-4 0,0 0 0,-1-5 8,2 2 1,-7-2-106,7 1 0,-8-2 6,0 2 1,-2 0 159,-2 0 0,1-7 0,-1 2 0</inkml:trace>
  <inkml:trace contextRef="#ctx0" brushRef="#br0" timeOffset="30">11192 10153 7998,'6'-7'118,"1"-1"0,8 2-162,4-2 0,3 2-16,1 2 1,1-1 116,3-3-76,-3-2-44,9 9 0,-4-9-73,5 2 111,-5 3-182,-6 0 0,-6 1 207,-6 0 0,0-5 0,1 3 0</inkml:trace>
  <inkml:trace contextRef="#ctx0" brushRef="#br0" timeOffset="31">11170 9776 7988,'19'-11'177,"0"-1"0,1-3 68,7 0 1,6 4 386,5 3 1,5 2-388,-1-2 1,-3-1-314,-1 5 1,0 0-150,-4 4 1,-2 0-970,-9 0 1186,0 0 0,0 6 0,0 0 0</inkml:trace>
  <inkml:trace contextRef="#ctx0" brushRef="#br0" timeOffset="32">12118 9788 7957,'-4'-8'-292,"0"0"293,0 6 1,-1-7 73,-3 5 1,2-3-80,-2 3 0,1 0-12,-5 4 165,-4 0-89,-2-5 0,-5 4 35,0-3 0,1 6 103,-1 2 1,-4 6-6,1 2 1,-1 2-24,4 9 1,1-3-15,3 7 1,4 2-176,8 1-67,-4-2 192,10 5 0,-4-8-286,5 6 101,0-6-31,0 3 1,1-5-27,3 0 1,2 0 78,6 0 0,1-4 25,2 0 0,3-5 47,4 1 1,1-2 1,0-2 0,4-3 50,-1-1 0,5-4 185,-4 1 0,-1 1-360,-3-2-131,0 1 69,-5-4 1,-2 0-313,-4 0 1,-1 0 112,0 0 369,-4 0 0,3-5 0,-4-1 0</inkml:trace>
  <inkml:trace contextRef="#ctx0" brushRef="#br0" timeOffset="33">12346 9833 7983,'1'-17'118,"3"1"0,-3 4 646,3 0-827,2 1 251,-4-1 594,3 6-326,-5 1-23,0 5-403,0 5 1,0 6 142,0 9 0,-4 6-27,0 5 1,-1 5-44,1 3 1,3 1-170,-3-6 0,3 6-5,1-10 1,0 4-198,0-7 0,5 0-81,3-4 160,-3-6 43,5 0 0,-4-6-34,6 1 1,-5-1-30,1 1 1,-2-5-668,2 1 411,-3-6 465,-5 8 0,0-8 0,0 3 0</inkml:trace>
  <inkml:trace contextRef="#ctx0" brushRef="#br0" timeOffset="34">12266 9811 8008,'6'-18'-117,"5"0"-60,-4 3 1,5 3 350,3 1 1,3 0 322,4 3 1,1 2 178,0-2-497,0 5-22,0-7 0,0 9-142,-1-3 151,1 3-40,0 1 0,0 0 61,0 0 0,0 1-99,-1 3 0,-4 2-156,-3 6 0,-3 0 77,-4 4 0,0-2-198,-4 5 0,-1 0-511,-7 4 398,-2-1 158,-6 6 1,-4-4-539,-3 3 358,-3-3 109,-1-1 0,0 0-109,1 0 0,2-2 191,1-2 0,2 2 0,-2-6 0,2 0 29,6-4 0,3 0 251,1-4 0,4 3 440,-1-2-355,8-3-136,-3 5 0,11-7 527,-1 4-338,1-4-87,9 2 0,-3-1 84,5 0 1,0-1-137,-1-3 1,0 0-28,-3 0 1,3 0-226,-3 0 1,-3 0-855,-1 0 960,-2 0 0,-2 0 0,1 0 0</inkml:trace>
  <inkml:trace contextRef="#ctx0" brushRef="#br0" timeOffset="35">12940 9776 7212,'-7'-6'1384,"2"1"-959,5 5-62,0 0 371,-5 0-558,4 0 0,-5 5-2,2 3 1,3 7-90,-3 4-154,3-3 222,-5 6 0,5-4-123,-3 4 1,2 1-6,-2 0 0,3 0-190,-3 0 1,3 0 82,1 0 1,4-2-152,-1-2 0,6 1 157,-1-4 0,2-1-72,1-4 1,5 1 126,-1-1 1,1-3-17,0-1 1,-2-4 34,5 1 1,0-3-72,3-1 1,-2 0 5,-1 0 0,-4 0-72,4 0 0,-5 0-232,1 0 0,-2-1-281,-2-3 652,-5-2 0,5-11 0,-5-1 0</inkml:trace>
  <inkml:trace contextRef="#ctx0" brushRef="#br0" timeOffset="36">12860 10005 8009,'10'-8'137,"-2"0"1,2 5 320,-3-5 0,4 5-347,0 0 1,4 1 63,0 2 0,4-1 5,-3-3 1,4 3 46,-1-3 1,-1 3-803,1 1 318,0-5-67,-1 4 1,2-4-950,-5 5 1273,0 0 0,-3-6 0,-1 0 0</inkml:trace>
  <inkml:trace contextRef="#ctx0" brushRef="#br0" timeOffset="37">12917 9673 8151,'6'-5'-78,"-2"-2"0,4 0 157,3 0 1,2 0 181,6 0 0,0 2-73,4 5 1,5-4 163,2 0 1,3-3-204,1 3 1,4-1-32,1 1 1,-1 3 1,-4-3 0,4-1 23,0 1 0,-4-4-150,-3 4-40,-6-4 97,-2 6 1,-3-3-84,-5 5 116,1-5-41,-10 4-5,4-4-15,-9 5-223,5 0-52,-6 5 271,0 1 1,0 11-212,0 2 173,-6 7 8,5 4 0,-5 9-19,2 3 1,-1 2-58,-3 2 1,-1 0-123,6-1 1,-5-4 3,4-3-184,0-8 341,-1-2 1,4-6 109,-3-3 1,3 1-191,1-4 237,0-1 0,0-4-287,0 1-419,0-6 290,0 4 1,-1-9-305,-3 3 612,3-3 0,-9-6 0,3-1 0</inkml:trace>
  <inkml:trace contextRef="#ctx0" brushRef="#br0" timeOffset="38">13511 9742 8044,'0'-11'0,"0"-1"357,0 1 707,0 4-756,5-3 0,1 9-90,6-3 1,-5 9-6,1 7 0,3 0 27,5 7 1,0 5-163,-1 7 0,-1 2 85,5 1 0,-5 0-74,2 1-638,-4-1 523,0-5 1,-1 3-213,0-5 1,1-2 88,-1-6 1,1 1-250,-1-4 154,1-1 0,-1-5-109,0-3 1,-3 2-1125,0-5 1200,-6 5-250,3-8 527,-5 4 0,0 0 0,0 2 0</inkml:trace>
  <inkml:trace contextRef="#ctx0" brushRef="#br0" timeOffset="39">13408 10039 7963,'8'-1'421,"-1"-3"1,1 3-366,3-4 0,6 5-128,2 0 1,2-2 28,2-2 1,4 3-165,0-3 1,3 3 89,-3 1 1,3 0-156,-3 0 1,-1-4 271,-3 0 0,0-4 0,0 1 0</inkml:trace>
  <inkml:trace contextRef="#ctx0" brushRef="#br0" timeOffset="40">14219 9616 8048,'-8'0'-138,"1"0"1,3 0-127,-4 0 0,5 0 374,-5 0 229,0 0 0,-3 0 154,-1 0-284,1 0-83,5 5 0,-8-3 57,2 2 0,-2-2-19,3 2 1,-2-3-2,-2 3 1,2 1-29,-2-1 1,1 3-75,-1-3 1,2 4 52,-2-4 1,2 5-157,2-2 1,-1 0 150,1 0 2,0 1-36,-1 3 0,5-3-65,-1-1 65,5 1-23,-7 3-15,9 1 1,-4-1 8,5 1 0,0-5 44,0 1 17,0 0 1,2 2-6,6-3 1,1 3-13,10-2 1,0 1 4,4-1 1,5 2-54,2-3 42,3-2-18,2 6 1,-3-6-122,-1 2-52,2 3 114,-9-3 1,0-1-76,-5-2 0,-5 1 53,1-1-203,-2 5 183,-7-8 9,0 9 1,-6-7 17,0 4-8,0-4 46,0 7 1,0-8 3,0 6 0,-4-4-26,0 3 9,-5 1-38,3 4 0,-4-1-6,2 0 1,-2-3 88,2 0-65,-2-1 1,4 0 0,-5 1 166,4-4 6,-3 5-160,-2-8 0,1 8 22,-1-5-17,-4 0-20,3 1 1,-3-2 19,4 4 1,1-4-17,0 0 1,3-1-28,0-2-72,1 5 27,-5-4 1,1 4-122,-1-5 184,6 0-77,-4 0 0,7 0-378,-4 0 198,-1 0 0,-2-1-321,2-3 1,-2 3 135,3-3 452,2-2 0,-6-1 0,5-4 0</inkml:trace>
  <inkml:trace contextRef="#ctx0" brushRef="#br0" timeOffset="41">14379 9685 8175,'0'-6'1117,"0"0"1,0 15-851,0 3 1,0 7-15,0 0 0,0 0-222,0 4 0,0-3-86,0 7 1,-4-3-132,0-1 0,0 3 45,4 1 1,4 0-135,0-5 0,5 0 82,-1-3 0,2 1-51,1-4 1,4-1 186,1-4 1,0-1 40,-1-2 0,-1 1 123,5-5 40,-5-1-142,8 3 1,-6-5 180,3 3-157,3-3-164,-4-1 0,1 0-186,0 0 1,-4-1-338,4-3 658,-5-3 0,2-4 0,-4 0 0</inkml:trace>
  <inkml:trace contextRef="#ctx0" brushRef="#br0" timeOffset="42">14299 9925 7925,'16'-5'0,"-2"3"-39,5-1 1,0-2 69,4 1 0,5 0 188,3 4 1,-2-1 249,1-3 1,-3 3-419,3-3 0,-5-1 61,-3 1 0,0 0-559,-7 4 0,0-1-231,-3-3 678,-1 3 0,-4-9 0,-2 3 0</inkml:trace>
  <inkml:trace contextRef="#ctx0" brushRef="#br0" timeOffset="43">14333 9628 8093,'17'-7'0,"-5"-3"158,4 3 1,3-2-133,3 1 1,1-1-176,4 5 0,-3-1 144,-1 2 1,0 1 1,0-1 1,-1-3-189,1 3 1,4-1-606,0 4 796,-1 0 0,-3-5 0,0-2 0</inkml:trace>
  <inkml:trace contextRef="#ctx0" brushRef="#br0" timeOffset="44">15178 9536 7994,'-11'0'36,"3"-3"74,1-1 0,0-5 297,0 1-278,-3 3 0,-1 0 57,-4 5 1,-4 0-67,4 0 1,-5 0-34,1 0-141,-3 0 210,-1 0 1,2 5 52,2 3 0,-2 2-81,6 1 0,0 5-160,3-1 0,2 1 62,3 0 0,-2-4 46,5 4 1,0-3-163,4 3 0,5-2 56,3 5 1,6-5-120,1 1 165,10 3 83,-6-6 0,14 9 4,-2-6 0,2 4-1,1-4 0,-1 4 18,-2-4 0,0 1-108,-4-5 0,-5 0 8,-7 1 0,-8 3-148,-3 0-39,-3 1 214,-1-5 0,-5 4-474,-2 0 168,-8 1 52,-3-5 0,-9 1-59,0-1 0,-3-1 149,3-2 1,-4 2-14,0-3 1,2-1-69,-1-3 0,4 0-114,-1 1 1,8-3-352,4 3 663,3-3 0,0-1 0,1 0 0</inkml:trace>
  <inkml:trace contextRef="#ctx0" brushRef="#br0" timeOffset="45">15841 9594 7296,'6'0'741,"-1"0"-529,-5 5 1,0 2-76,0 8 0,4-1-194,0 5 174,0 0-42,-4 4 1,0 0 25,0 0 0,3 0-31,1 0 1,4 3 1,-4 1 1,1-4-34,-2-4 1,-1-4-104,2 4 1,1-5 5,-2 1-26,1-2 108,-4-2 0,0 1-851,0-1 398,0-4 97,0 3 1,0-8-181,0 6 1,-1-6 100,-3 2 411,3-2 0,-9 3 0,3 1 0</inkml:trace>
  <inkml:trace contextRef="#ctx0" brushRef="#br0" timeOffset="46">15886 9673 7974,'4'-7'-381,"0"-1"0,4 1 719,-5-5 262,6 1 1,-6 3 147,4 1-303,-4 4-253,2-2 0,-4 5-26,3 0 0,-3 1-11,3 3 1,-1 4-127,1 7 0,-2 3 43,6 4 0,-6 1-118,2 0 1,1-1 60,-1-3 1,1 6-156,-1-2 0,-2-1-90,6-3 110,-5-5 38,2 7 1,-2-7-104,1 5 0,4-9 140,-4 2 0,3-3 39,-3 2-159,0-5-4,-4 4-17,0-8-29,0 3 0,-1-5-90,-3 0 243,3 0 11,-10-5 1,9-2 18,-6-4-78,6 0 138,-3-1 0,3 1 135,-1-1 0,1-4-68,-2-3 0,3-2 136,1 2 1,0-6-59,0 2 1,0-2 61,0 2 0,0 0-58,0 0 1,0 2-44,0 2 0,0 2 96,0 6-92,0-1-52,0 6-78,0-4 0,1 12-129,3-2 1,3 9 111,4 3 1,0 0 15,1 7 1,6 0 12,5 4 1,1 0-7,6 0 0,-3 0 33,3 0 1,1 0-52,3-1 0,-4-3 8,1 0 1,-5-5-6,5 2 0,-6-4-8,2 0 1,-3-1 14,-1 1 1,-5-6-12,-3-2 1,-2 1 64,-2-1-50,-5-1 1,4-3 173,-8 0-6,3 0-29,-5 0 44,0-5 0,0-1-56,0-5 1,-4-2 133,0-2 0,-3 1-68,3-5 0,-4-4 51,4-4 1,-3-2-363,3-1 68,-5 4-137,3-12 0,-2 9-192,1-5 1,3-1 156,-4 1 0,2 5-36,-2 2 0,-1 4-8,5 4 1,-3 3-462,3 4-137,0 1 321,-1 5 0,5 1-691,0 5 602,5 5 622,12 1 0,6 16 0,6 2 0</inkml:trace>
  <inkml:trace contextRef="#ctx0" brushRef="#br0" timeOffset="47">17154 9605 7985,'0'-8'0,"0"1"818,-5-1-297,4 2 39,-4 1 14,5 0-131,0 3-283,0-3-154,0 5 138,5 5 1,0 2 23,2 4 1,4 1 28,-4-1 0,6 5-21,-2 3 1,3 2-186,-6-2 136,2 2-103,2-3 1,-1 4-116,0-3 1,-1 1 47,-2-5 1,2 1-173,-2-5 1,6 0 129,1 1 1,0-1-132,-3 1 1,-1-5-53,1 1 0,-5-4-771,1 3-229,-6-4 158,3 2 1110,-5-5 0,-5 0 0,-1 0 0</inkml:trace>
  <inkml:trace contextRef="#ctx0" brushRef="#br0" timeOffset="48">17405 9605 7975,'-6'-18'-380,"2"3"1290,3 2-527,6 7 0,-4 0 262,3 2-449,-3 2 1,-1-1-45,0 6 1,-1 4-150,-3 4 1,-6 10 97,-5 1 1,-5 5-220,1 0 1,-7 1 106,0 2 1,-1 3-100,4-2 0,2-7-86,1-2 1,0-2-211,5-1 0,0-2 85,3-1 0,5-8-369,-1 4-162,6-3 852,-4 2 0,6 1 0,0-1 0</inkml:trace>
  <inkml:trace contextRef="#ctx0" brushRef="#br0" timeOffset="49">18605 9422 7763,'-5'-6'35,"3"-4"100,-3 3 28,5 1 1,0 0 67,0 2 0,-1 3 231,-3-3-322,3-3 0,-9 5 91,2-6 1,-2 6-135,-2-2-136,1 3 97,0 1 0,-6-4-103,-2 0 0,1 0 76,-1 4 1,0 0-128,-4 0 1,4 2 109,0 1-64,5-1 95,-7 8 0,8-8-106,-2 6 83,2 0-31,7-2 1,-3 4-10,5-2 1,0-2 50,4 2 0,0-1 1,0 5 1,3-5 35,5 1 1,-1 1 93,8 6 1,4-2 39,4 2 0,3 1 49,8 0 1,-2 3 85,6-4-1063,2 5 825,-4-2 0,3 1 41,-5 0 0,-1-5-73,-2 1 1,-7 2-134,-5-2 1,-9 0 64,2-3 1,-9-1-208,1 0 1,-3 1 88,-1-1 0,-6 1-137,-5-1 0,-6 1 246,-6-1 0,-1-3-303,-2-1 0,0 0 40,-4 0 1,1-1 111,-2-2 0,-1-2-47,6 1 1,0-1 65,7-2 0,3 0 118,4 0 0,1 0-261,0 0 109,4 0-418,2 0 218,5 0 1,7-4-28,4 0 401,0 0 0,16-1 0,-3-1 0</inkml:trace>
  <inkml:trace contextRef="#ctx0" brushRef="#br0" timeOffset="50">18856 9662 7915,'6'-11'-192,"-2"-1"828,-3 1 0,-1 3 246,0 1-206,0 4-403,0-2-227,0 5 0,-4 5-131,1 3 1,-5 6 164,4 1 0,-3 4-89,3-4 0,0 5 38,4-1 0,3 2-211,4-2 1,2 1-160,10-5 0,0 4 152,4-3 1,1-2 13,3-7 0,2-2 168,5-5 0,0 0 247,1 0 1,-1 0-139,0 0 0,-1-5 87,-2-2 1,2-7 50,-3-2 0,-2 0 208,-1 1 1,-8-3-140,-4-5 0,-4 0 33,-3 0 0,-3-5-287,-5-2 1,-1 1-9,-3-2 0,-5 1-147,-10-4 1,-1 1 24,-11 2 1,-3 3-150,-4 5 1,-4 7 12,4 4 0,-5 6-96,1 6 1,-1 10-516,1 5 0,3 8 585,4 8 0,6-1 1,1 10-1</inkml:trace>
  <inkml:trace contextRef="#ctx0" brushRef="#br0" timeOffset="51">10679 10576 8035,'7'0'-108,"1"0"228,-6 0-217,3 0 28,0 0 142,2 0 0,5 0 8,4 0 1,-2 0-20,5 0 0,0-4 18,4 0 1,-1 0-6,1 4 1,4-4-51,0 1 1,3-1 64,-3 4 0,-1 0-63,-3 0 1,0 0-4,0 0 0,-2 0-2,-2 0 1,3 0 13,-3 0 0,3 0-12,0 0 0,3 0-7,1 0 0,3 0-9,6 0 1,-1-1-156,0-3 182,0 3-27,1-5 0,-1 5 28,0-3-26,0 3-371,-4-4 582,3 5-202,-4 0 1,1 0 3,1 0 1,-6-4 5,2 0 0,-3 1 21,-1 3-171,5 0 65,-4 0 0,4 0-36,-5 0 1,3 0 102,1 0 1,3 0-66,-3 0 1,5 0 28,-2 0 167,-2 0 32,5 0 1,-8 0-208,6 0 301,-6 0-268,3-5 0,-1 3 3,-1-2 84,6 3-68,-8-4 0,8 4 121,-5-3-89,4-2-21,-6 4 0,6-4 25,-4 2-14,5 3 5,-8-4 1,4 1 11,-6 0 0,1-1-8,0 1 127,0 3-144,0-4 1,3 4 46,1-3-125,0 3 80,-4-4 1,-1 5-68,1 0 73,0 0-48,0-5 0,0 3-24,0-1 67,0 1 1,-1 2-198,-4 0 77,4 0 0,-5 0 82,6 0-223,-5 0 211,4 0 1,-8 0-22,5 0 30,-5 0-16,7 0 1,-4 0 125,2 0-132,2 0 8,-3 0 0,5 0 219,0 0-195,0 0-15,-1 0 127,1-5-108,0 4 0,0-4 14,0 5 207,5 0-210,-4 0 1,4 0 30,-5 0-65,-1 0 38,1 0 1,0 0-82,0 0 0,0 0 84,0 0 0,-3 0-116,3 0 96,-8 0 8,12 0-42,-5 0 29,3 0 0,3 0-5,-6 0 1,1 0 8,0 0 1,4 0-23,-1 0 61,6 0-43,-8 0 1,4-1-3,-5-3 4,5 2 2,-4-3 1,4 5-20,-5 0 17,-6-5 2,5 4 3,-4-4-6,0 5 0,3-4-6,-2 0 1,3-1-2,1 1 1,-1 3-30,1-3 1,4-1-6,0 2 1,3-3 3,-3 3 25,4 1 0,-6-3 1,2 4 29,-4-3-30,0 3 61,0-4 0,-1 4 5,-3-3 0,1 3-10,-5-3 0,4 2 12,-4 2 1,2 0 34,-2 0 0,-2 0 136,2 0 1,-1 0-52,1 0-105,-2-5-48,3 4 0,3-4-70,0 5 1,2 0 78,-6 0 0,-1 0-95,5 0 0,-5 0 69,1 0 0,-2 0-16,-2 0 0,1 0-20,-1 0 1,1 0 5,-1 0 1,0 0-84,1 0 105,-1 0-3,-4 0 0,3 0-37,-3 0 0,0 0 56,0 0-1,1 0-14,3 0 0,1 0 125,-1 0 32,-4 0 130,3 0-237,-9 0-11,4 0-1581,-5 0 1,-5 1 1539,-3 3 0,-2-3 0,-1 4 0</inkml:trace>
  <inkml:trace contextRef="#ctx0" brushRef="#br0" timeOffset="52">6384 11501 7714,'0'-7'1208,"0"-3"-571,0 9-412,0-4 884,0 5-1148,-5 0 0,4 1 24,-3 3 0,3-1-22,1 4 0,-4 1 89,0 3 0,0-3 4,4-1 1,0 1 29,0 3 1,0 1-3,0-1 0,4 5-13,0-1 0,1 1 14,-1 0 1,-3-3 12,3 7 0,1-5-19,-1 4 1,0-4-97,-4 4 88,0 0-88,0-1 1,0 3 8,0-2 0,0-1 26,0 1 1,3 0-14,1 4 0,-1-11-18</inkml:trace>
  <inkml:trace contextRef="#ctx0" brushRef="#br0" timeOffset="53">6396 12437 7904,'6'0'670,"-1"0"-522,-5 0 0,0 5 178,0 3 1,0 2-45,0 2 0,0-1-85,0 0 0,0 6-40,0 2 1,0 3-96,0 0 1,0 1-20,0 0 0,0 0-227,0 0 1,-4 3 31,0 1 1,1 0-155,3-4 1,-4-1 22,0 1 1,0-4 79,4 0 1,2-3 202,1 3 1,0-5-19,4 1 0,1-3-11,4 0 1,3-1 59,0 1 0,0-2 138,-3-3 1,0 2-15,4-5 1,-4 4 84,3-4 0,6-1-27,-2-3 0,0 0-81,-8 0 0,4 0-203,1 0 53,-1 0 1,-4 0-189,1 0-4,-6-5 1,-1 3-693,-5-6 902,0 6 0,-5-9 0,-1 5 0</inkml:trace>
  <inkml:trace contextRef="#ctx0" brushRef="#br0" timeOffset="54">6281 12803 7708,'0'-12'195,"6"2"535,1 3 0,1 0-190,3 3 0,-1 3 2,9-3 1,0 2-64,4-2 1,1 3-125,3-3 0,-2 1-484,6 0 0,-4 1-240,3-1 1,-6-3-456,-1 3 0,-2-1 613,-5 4 211,-6 0 0,5 5 0,-2 1 0</inkml:trace>
  <inkml:trace contextRef="#ctx0" brushRef="#br1" timeOffset="55">3106 11992 7901,'7'0'-464,"3"0"810,-9 0-70,9 0 2,-3 0-139,-1 0-279,4 0 74,-8 0 262,3 0-424,-5 0 257,5 0 1,1 0-1,5 0 0,1 0-18,-1 0 1,1 0 7,-1 0 1,4-1 41,1-3 0,-1 3-26,-4-3 0,1 2 69,-1 2 1,0 0-33,1 0 0,-1 0 21,1 0 0,-1 0-62,1 0 0,-1 0-6,0 0 1,2 0 13,2 0 0,-2 0-5,2 0 1,-1 0-10,1 0 0,-2 0 12,2 0 0,2-1-44,-2-3 0,0 3-3,-3-3 0,4 3-5,3 1 0,-1 0-18,1 0 0,-4 0-10,4 0 1,-3 0 35,3 0 0,-2 0-9,2 0 0,3 0 145,-3 0 0,3 0-129,0 0 0,-3 0 62,0 0 1,-1-4 22,1 0 0,3 1 19,-3 3 0,-1 0-48,1 0 0,-4 0 9,4 0 1,0 0-71,4 0 0,-4 0-8,0 0 1,0 3-51,4 1 1,-4 0 85,0-4 1,-1 0 47,1 0 1,1 0-11,-5 0 1,4 0 89,-4 0 1,4-1-116,-3-3 0,4 3 13,-1-3 1,1 3-27,-1 1 1,3 0-24,-3 0 1,1 0-77,-1 0 1,3 0 68,-3 0 0,1 0-35,-1 0 1,-1 0 35,-3 0 0,-2 0 55,2 0 1,-1 0-8,1 0 1,-2 0 16,2 0 1,-2 0-29,-2 0 1,1 0 4,-1 0 0,4 0-57,1 0 1,3 0 52,-4 0 1,5 1-70,-1 3 1,-1-3 52,1 3 1,-4-3-7,4-1 1,-5 0 9,2 0 1,0 0 8,-1 0 0,0 0-29,-3 0 1,1 0 1,2 0 1,-2 0-32,2 0 1,3 0 41,1 0 0,-2 0-73,2 0 1,-1 0 59,1 0 1,3 0-3,-3 0 1,5 0 4,-1 0 0,-3 0 1,-9 0 1,5-1 7,-1-3 0,1 3 6,0-3 1,-4 3 5,4 1 0,0 0-14,-1 0 1,4 0-124,-3 0 0,0 0 99,-1 0 1,-2 0-8,2 0 0,2 0 11,-2 0 0,4 0-5,-4 0 1,4 0 61,-4 0 0,8 0-63,-4 0 0,5-2-1,-5-1 0,-1 1 8,1-2 1,-4 3 185,5 1-66,-7 0 1,4 0-113,-6 0 0,5 0 23,-1 0 0,1 0-138,0 0 1,-4 0 124,3 0 1,-2 0-75,-1 0 0,3 0 29,0 0 0,0 0-18,-3 0 0,-5 0 53,1 0 0,0 0-4,3 0 0,0 0 31,1 0 0,-1 0-44,1 0 0,-1 0 128,0 0 1,-3 0-62,0 0 1,-1 0 125,5 0-98,-1 0 0,1 0 36,-1 0 0,0 0-82,1 0 1,-5 0 18,1 0-144,0 0 133,3 0 0,-3 0-85,-1 0 1,-3 0 76,4 0 16,-6 0 34,3 0-843,-5 0-1136,-5-5 1898,-6 4 0,-12-4 0,-6 5 0</inkml:trace>
  <inkml:trace contextRef="#ctx0" brushRef="#br1" timeOffset="56">3186 11912 8149,'7'-5'-509,"-2"4"318,-5-4-119,0 5 402,5 0 317,-4 0-194,4 0 3033,-5 0-3174,-5 5-89,-1 1 41,-6 5 0,1 1-65,0-1 1,-1-3 44,1-1 0,-1 1-114,1 3 0,-1 0 115,1-4 0,1 3-43,2-2 0,-1-2 43,6 2 5,-6-5 7,2 7-1,1-9 1,1 5 90,5-2-83,0-3 115,0 4-98,0-5 184,-5 0-163,4 0 182,-4 0 112,5 0-429,5 0 0,-3 0 105,6 0 1,-1 4-60,5 0 1,-1 0 60,1-4 0,-1 4-6,0-1 0,5 3 48,-1-3 1,0-1 139,-3 1 1,4 3-13,3-3 1,-1 1-51,1-4 90,-5 5 1,2-4-122,-4 3 1,-5-2-483,1-2-553,-5 0-714,2 0 1189,-5 0 435,-5 0 0,-7-6 0,-6 0 0</inkml:trace>
  <inkml:trace contextRef="#ctx0" brushRef="#br1" timeOffset="57">4603 12392 8149,'5'-12'-114,"-4"5"77,3-1 0,-2 4 227,2-3 0,-3 3 278,3-4 145,-3 6-191,-1-3 162,0 5 1,0 5-401,0 2 0,4 5 3,0 3 0,0 3 33,-4 4 0,0 1-216,0 0 0,0 0 100,0 0 0,0 0-54,0 0 1,0-4-13,0 0 1,0 0 42,0 3 1,0-2-72,0-1 1,0-4 45,0 4 1,4-5-32,-1 1 0,3-2 58,-3-2 1,-1-3-35,1-1 0,3-3-92,-3 4-285,1-6 148,-4 8-205,0-8-1099,0 3 669,0-5-240,-5 0 1,-1 0-232,-6 0 1286,1 0 0,-6-5 0,0-2 0</inkml:trace>
  <inkml:trace contextRef="#ctx0" brushRef="#br1" timeOffset="58">4397 12631 8149,'5'-6'258,"-4"1"190,10 0 0,-9 4 16,6-3 0,-5 3-107,5 1 0,-4 0 299,4 0-460,-1 0 0,1-2 54,-1-1 0,1 1-15,3-2 0,5 3-44,-1 1 0,1 0 65,0 0 1,1 0-231,6 0 1,-4-4-13,0 1 1,0-5-78,4 4 0,0-1 106,0 1 0,-4 3-115,0-3-152,-5 3 163,2-4 1,-8 4-493,0-3 365,-6 3 0,-2 1-1152,-8 0 1,-2 3 1339,-1 1 0,-6 5 0,0-3 0</inkml:trace>
  <inkml:trace contextRef="#ctx0" brushRef="#br0" timeOffset="59">2912 11512 8891,'7'0'1118,"-2"0"-829,-5 0-176,0 5 1,0-2-167,0 4 0,0-3 63,0 4-40,0-1 1,0 5 60,0-1 1,0-3-6,0 0 1,0-1 166,0 5 1,0-5-140,0 1 1,0-1 11,0 5 0,0-1 6,0 1 0,0-1-9,0 1 0,0-5 15,0 1 0,0-1 13,0 5 0,0 0 2,0 4 0,0-4-8,0 4 1,0-2 8,0 1 1,0-2-7,0 2 1,4 1-89,-1-1 1,2 1 86,-1-5 1,-2 1-103,1-1 1,0 0 82,1 1 1,-3-1-138,3 1 0,1-1 5,-1 0 1,-1 1 21,-3-1 0,4 1 26,0-1 0,0-3-10,-4-1 1,4 1-119,-1 3 0,1 1 128,-4-1 0,4 2-19,0 2 1,0-2 11,-4 2 1,3-2-70,1-2 0,0 1 54,-4-1 1,1 0-10,3 1 1,-3-1-3,3 1 0,-1-5 15,1 1 1,-3-4 68,3 3 1,-3-3-71,-1 4 1,1-6 89,3 2-90,-3-3 49,4 5 98,-5-5 20,0 4-368,0-5 167,0-5-853,0 4 356,0-5-911,0 1 1477,0 4 0,-5-4 0,-1 5 0</inkml:trace>
  <inkml:trace contextRef="#ctx0" brushRef="#br0" timeOffset="60">2981 12723 7877,'0'-7'-7,"-5"2"0,2 5 419,-4 0 1,3 0-119,-4 0 1,4 0-62,-3 0 1,-1 0 37,-3 0 1,-1 4-41,1 0 1,3 6-116,1 2 0,-1-1-9,-3 4 1,-1 3-100,1 1 1,3 1-49,1-1 0,0 3 42,0-3 0,2-1-14,5 1 1,0-5 29,0 1 0,1 1-208,3 0 1,2-1 31,5-4 0,2 0 2,2-4 0,-1-1 183,5-2 1,4-2-4,4 1 0,-1-1 36,-3-2 0,4-5-71,0-3 1,-1-3 178,-3-5 0,4 2-91,-1-5 1,0 4 125,-7-4 0,-3 0-43,-4-4 1,-6-1 44,-2-3 1,-3 2-168,-1-5 1,-6 3 13,-6-4 1,-2 5-143,-8-5 0,-3 7 60,-5 1 1,-3 6-123,3 5 1,-3 6 38,-2 2 1,1 9-151,0 7 0,5 5 30,2 10 0,8 0 233,4 7 0,2-2 0,2 7 0</inkml:trace>
  <inkml:trace contextRef="#ctx0" brushRef="#br2" timeOffset="61">6556 11946 7455,'6'0'1436,"4"-5"-1156,-4 4 146,1-4-34,3 5-202,-4 0 0,6 0-81,-1 0 1,1-4-83,-1 0 0,2 0 105,2 4 1,-1 0-145,5 0 0,0-3 20,4-1 1,0 0-67,-1 4 0,5-4 12,0 0 0,3 1 45,-3 3 0,1 0-23,-2 0 0,0-4 62,4 0 0,1 0-108,3 4 0,0-1 54,0-3 0,1 3-96,-1-3 0,5 1 67,3 0 0,3 0-106,0-5 0,1 6 106,0-2 0,3-1-169,1 1 0,-1 0 183,-3 4 1,0-3 7,-1-1 0,1 0 88,0 4 1,-1 0-91,1 0 1,0 0 153,-1 0 1,5 0-167,-1 0 1,7 0 8,1 0 0,-1 0-25,1 0 1,4 0-300,-4 0 1,5 0 367,-5 0 1,2-1-8,-10-3 0,0 3-74,-8-3 1,4 1 36,-3 0 0,-3 1-2,-1-2 0,1-1-25,0 2 0,-5-5-90,-4 4 1,-1-1 144,2 1 0,1 2 137,-6-6 1,5 4-97,-5-3 0,5 4 208,-5-1 1,0-1-132,-7 1 1,1 1 31,-5 3 1,1-4 0,-5 0 1,0 0-59,1 4 1,-1 0 27,1 0 0,-1 0-70,1 0 0,3 0 0,0 0 1,0 0-106,-3 0 0,-1 0 58,1 0 1,-1 0-142,0 0 1,-3 0 55,0 0-184,-1 0 198,5 0 1,-5 0-391,1 0 237,-6 0 1,5 0-183,-3 0 397,-3 0-122,9 5 266,-4-3-196,6 3 99,-1-5-39,1 0 1,-5 0 209,1 0-20,-6 0 353,3 0-263,-5-5 1,0 2-155,0-5 1,-1 5-169,-3-5 1,-2 4 106,-5-3 0,-1 3-384,1-4 0,-2 4 170,-2-3 1,1 4-116,-5-1 1,4-1 26,-4 2 0,8-1-360,0 4 466,2 0-175,-2 0 786,-1 0-321,6 0 665,1 0 763,5 0-1435,5 0 0,-3 0-21,6 0 0,1 0 2,6 0 0,-2 0-177,2 0 0,2 1 87,-2 3 0,4-2-97,-4 6 1,2-6 67,-2 2 0,-1 1 20,5-1 0,-5 0-31,1-4 1,-2 4-152,-2 0 38,6-1 1,-5-3 122,4 0 218,-9 5-200,3-3 118,-8 3-106,3-5 158,-5 0 0,-7 4-50,-4-1 1,-2 1 52,-6-4 0,-5 4-309,-6 0 1,-3 3 128,-2-3 0,1 5-1602,0-1 1575,-6 2 0,0 1 0,-6 1 0</inkml:trace>
  <inkml:trace contextRef="#ctx0" brushRef="#br2" timeOffset="62">7812 12472 8621,'7'0'767,"1"0"0,-4 0-422,4 0 0,-5 0-91,5 0 0,0 0-28,3 0 0,0 0-40,1 0 1,4 0-49,3 0 1,3 0-143,1 0 0,3 0 80,1 0 0,1-2-115,-1-1 0,-2 1 10,5-2-1,-4 2-18,0-2 1,0 3 117,1-3 0,-3 3-6,2 1 0,-5 0 27,-2 0 1,-5 0 7,1 0 0,-6-4-185,-2 0 161,-4 0-363,2 4 228,-5 0-695,-5 0 1,-2 0 139,-4 0 0,0 4 615,-1 0 0,1 5 0,-1-3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3:41:27.94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1953 14185 10219,'0'11'269,"0"4"-287,0 1 0,0 4-2,0-1 0,-4-1 50,0 1 1,1 0-113,3 4 0,-4-1 25,0 1 0,0 4 13,4 0 0,0 4-13,0 0 1,0-2-182,0 1 0,1-3 48,3 4 0,-3-6-102,3 2 0,-1-3 60,1-2 0,-3 1 121,3 0 0,-3-5 133,-1-3 1,4-2-108,0-2 0,3 1 60,-3-1 0,0-3-72,-4-1 0,4-3 5,-1 4 1,1-4-136,-4 3-284,0-4 19,0 2 422,0-5 0,-5 0 1,-1 0-1</inkml:trace>
  <inkml:trace contextRef="#ctx0" brushRef="#br0" timeOffset="1">1827 14299 7900,'0'-18'0,"2"5"-11,1 6 187,-1 4 0,8-6-71,-3 6 0,4-5 111,0 4 1,2-1 89,2 1 0,-1 3-76,5-3 0,0-1-218,4 1 0,1 1-9,3 3 0,-2 0-42,5 0 1,1 0 65,3 0 0,0 0-162,1 0 1,-5 0 53,1 0 1,-6 3 114,2 1 0,-5 5-135,-3-1 1,-2 2 73,-6 1 1,-3 2 2,0 2 1,-7-1-37,-1 5 0,-6 0 4,-10 4 1,-3 1 51,-7 3 0,-9-3-4,-7 3 0,-2-3 26,-2-2 1,2 5-177,2 0 1,-1-4 306,5-4 0,5-9-92,6 1 1,8-7-90,4 0 1,2-3 59,2-1-28,5 0 0,12-11 0</inkml:trace>
  <inkml:trace contextRef="#ctx0" brushRef="#br0" timeOffset="2">2912 14025 7934,'0'-8'-382,"0"1"184,0 4 399,0-2 184,5 0-158,-3 4 1,3-6 527,-5 3-48,0 3-293,0-4-158,0 5-27,0 5 0,-2-2-9,-1 4 1,-4 6-34,-4 6 0,-6 4-78,-2 4 0,-2 3-53,-2 8 0,0 3 60,0 4 0,0 1-239,1 0 0,4-1 190,3 1 1,2 0-170,1-1 1,2-3-101,3 0 0,-2-1-78,5 1 1,0-4 107,4-8 0,1 2 3,3-5 1,4-1-82,7-3 1,-2-1 73,2-3 1,2-3 257,-2-4 1,4-1-135,-4 0 1,2-3 245,-2 0 1,-3-2-85,4 2 0,-4 2-40,0-3-78,-1-1 0,1 2 12,-1-4 0,-3 0 59,-1-4-57,1 0 0,3 0-177,1 0 152,-6 0-1054,4 0 1073,-8-5 0,3-1 0,-5-6 0</inkml:trace>
  <inkml:trace contextRef="#ctx0" brushRef="#br0" timeOffset="3">3175 14402 7766,'0'-8'-1106,"0"0"852,0 6 257,0-3 2288,0 5-1902,5 0 1,-4 5-117,3 3 1,-3 2-106,-1 1 1,4 6 40,0 2 0,1 2-243,-1 2 1,-3 0-116,3 0 1,-3 3-121,-1 1 0,2 0 36,1-4 0,-1-1-180,1 1 0,-1-1 77,-2-3 1,1-3 64,3-4 0,-2-1 213,6 1-44,-6-6 0,5 3 25,-3-5-270,-3-1 68,4-3 279,-5 0 0,5-5 0,1-1 0</inkml:trace>
  <inkml:trace contextRef="#ctx0" brushRef="#br0" timeOffset="4">3175 14607 7825,'0'-11'-778,"0"3"583,0 1 1,1 4 818,3-1 0,-1 2-176,4-2 1,-3 3-193,4-3 0,1 3-233,6 1 0,-1 3 101,5 1 1,-1 0-211,1-4 1,2 0 97,-2 0 0,3 0-73,1 0 1,-4 0 60,0 0 0,-4 0-224,4 0 0,-5-4 42,1 0 0,-2-1-47,-2 2 0,-1 0-403,-2-5-300,2 6 932,-14-8 0,3 3 0,-10-4 0</inkml:trace>
  <inkml:trace contextRef="#ctx0" brushRef="#br0" timeOffset="5">3198 14390 7882,'0'-11'630,"0"-1"-300,5 1 1,-3 3-84,6 1 1,1 4-66,6-1 0,-1-1 366,5 2 1,4-3-129,4 3 1,1 1-263,-2-1 0,3 1 70,6 2 1,-6 0-320,-2 0 0,-5 0-222,-3 0 0,2 0-332,-6 0 0,0 0 400,-3 0 245,4 0 0,2-5 0,5-1 0</inkml:trace>
  <inkml:trace contextRef="#ctx0" brushRef="#br0" timeOffset="6">3929 14310 7756,'0'-6'77,"-1"1"353,-3 5 130,2 0-26,-3 0-166,5 0-180,0 5 0,-3 6-39,-1 8 1,-1 3-130,1 1 1,1 5-81,-4 2 1,3 3 69,-4 1 1,-1 5-365,-6-1 1,2-2 188,-2-5 0,4-2-65,3-2 1,-1-7 52,6 3 0,-5-8-84,4 0 59,0-2 47,4-2-540,0-4 200,0-2-75,0-5 570,5-5 0,-3-2 0,8-4 0,-4 0 0</inkml:trace>
  <inkml:trace contextRef="#ctx0" brushRef="#br0" timeOffset="7">3883 14356 7882,'0'-18'0,"0"2"313,0 4 630,0 1-334,0 0 104,0-1-439,0 6-113,5 1 1,0 6 4,3 3 1,6 6-1,-3 5 0,3 5 2,-2-1 1,3 7-83,0 0 0,0 5-265,-3-4 1,0 3 135,4-3 1,-2 3-443,5-3 1,-5-4 154,1-4 0,-2-2-75,-2 2 0,0-2 95,1-6 1,-1 1 113,1-1 0,-2-3-307,-3-1 316,4 1 0,-10 0-179,3-1 1,-3-3 83,-1 4 1,-1-6 281,-3 2 0,-3 2 0,-4 1 0</inkml:trace>
  <inkml:trace contextRef="#ctx0" brushRef="#br0" timeOffset="8">3803 14699 7639,'0'-12'-430,"0"1"1314,0 4-636,5-3 0,2 9-29,4-3 0,4-1-160,0 1 0,4 1-77,-3 3 0,4-4-161,-1 0 112,3 0 0,0 0-366,1 1 0,0-3 253,0 3 1,-1 1-422,-3-1 0,1-3 601,-5 3 0,5-6 0,-2 2 0</inkml:trace>
  <inkml:trace contextRef="#ctx0" brushRef="#br0" timeOffset="9">4351 14288 7867,'-1'-7'465,"-3"3"14,3 3-26,-4 1-206,5 0 0,0 5-1,0 3 1,0 3-11,0 4-76,0-2 0,0 9-18,0-3 0,0 4-181,0 3 1,0 0-284,0 4 1,1-5 231,3 2 0,-3-3-348,3-1 1,-3 0 184,-1 0 1,0-6 45,0-1 0,0 0 126,0-1 0,0-3 335,0-5-365,0 1 304,0 3 90,0-4 113,0-2-4,0-5 0,5 0-195,3 0 0,0 0-140,3 0 1,-2 0-11,6 0 0,-2-4 15,-2 0 0,5 0-16,-1 4 0,4-3-161,-4-1 1,4 0 104,-4 4 0,9-4-94,-1 0 0,-1-1 62,-3 2 1,-1 1 6,1-2 1,-3 2-156,-4-2-242,-1 3 21,0-4-330,-4 5-796,-2 0 1537,-5 0 0,-5 0 0,-2 0 0</inkml:trace>
  <inkml:trace contextRef="#ctx0" brushRef="#br0" timeOffset="10">5014 14265 7867,'6'-5'379,"-1"3"0,-5-4 104,0 2-215,0 3 0,-4-5-115,1 2 0,-3 2 0,3-1 0,0 1-87,-4 2 0,-2 0 83,-7 0 1,2 2-168,-5 1 1,0 4 46,-3 4 1,3-2-20,-1 3 1,3-4 40,-2 8 0,-2-4-130,6 0 1,4-1 101,3 1 1,4-4-141,-3 4 1,4-7 21,-1 6 0,3-2 63,1 3 1,5-1-11,3 1 1,7-1 36,4 0 1,-1 0 11,1-4 1,1 2-17,7-5 1,-2 3 10,6-3 0,-6 4-41,2-4 1,-3 5-82,-1-2 0,-1 0-22,1 0 0,-5 1 67,-3 3 0,-2 1-128,-2-1 0,-4-3 70,-3-1 1,1 1-3,-2 3 1,0 1 34,-7-1 1,2-1 63,-6-2 1,-3 2-6,-5-2 1,-4 1 132,1-2 1,-3 3-135,0-2 1,1-2-2,-2 2 1,4-4-135,-3 3 0,4-4 81,6 1 1,1 2 1,3-5-187,1 3 0,4-3 1,-2-2 280,5-3 0,5-2 0,2-6 0</inkml:trace>
  <inkml:trace contextRef="#ctx0" brushRef="#br0" timeOffset="11">5413 14333 7911,'-3'-18'0,"-1"3"0,-4 6 1022,4 2-300,1 4 532,-2-2-401,3 0-581,-3 4 0,5 1-127,0 7 0,0 9-96,0 3 0,0 2 52,0 2 1,0 4 115,0-1 1,0 5-344,0-5 0,0 2 103,0-1 0,4-3-476,0 3 1,0-4 103,-4-4 1,0 1-62,0-5 1,0 4-74,0-4 358,0 1 1,0-5 99,0 0 1,0-3-210,0 0 431,0-6-64,0 8 31,0-8 0,1 3-3,3-5 1,-2 0-8,6 0 1,-1 0-90,5 0 1,1-2-4,2-1 1,-2 1-15,2-1 0,3-4 3,1 0 1,2 0-7,2 0 1,-1 4 4,-3-1 1,2-1-190,-2 1 0,-2-1-116,-2 2-142,-2 1 238,-2-3 1,-1 4-543,-2-3-630,-3 3 1377,-5-4 0,-5 5 0,-7-5 0,-5-2 0</inkml:trace>
  <inkml:trace contextRef="#ctx0" brushRef="#br0" timeOffset="12">5345 14596 7909,'0'-12'389,"1"2"126,3 3 1,2-2-591,6 5 1,0 0 50,4 4 1,-2-1 297,5-3 1,-3 3-123,7-3 0,-3 1-92,7 0 1,5 1-29,-2-1 1,1-2-158,-9 1 0,-2 0 52,-1 4 1,-5-4-209,1 0 1,-4-1-281,-3 1 0,1 2 209,-6-6 1,3 4-666,-3-3 1017,-1-1 0,3-3 0,-5-1 0</inkml:trace>
  <inkml:trace contextRef="#ctx0" brushRef="#br0" timeOffset="13">5402 14322 7909,'17'-12'0,"-3"0"1948,5-4-1217,0 4 1,9-9-411,2 6 0,7 0-104,1 4 1,-5 3-152,-7 0 0,-1 2 92,-3-2 0,-3 3-537,1 5 0,-7 0 19,3 0 0,-4 0 360,0 0 0,-6 5 0,-1 2 0</inkml:trace>
  <inkml:trace contextRef="#ctx0" brushRef="#br0" timeOffset="14">6430 14208 7909,'0'-8'-584,"0"0"0,0 5 1222,0-5-270,0 5 0,0-3 290,0 2-156,0 3 228,0-4-4,0 5-495,5 0 0,-4 5-123,3 3 1,1 3-47,-1 4 0,1 3-144,-1 5 0,-3 3-117,3 1 0,-3 5-1,-1-2 1,1-1-47,3 2 0,-2-2 57,1 2 1,-1-4-185,-2-4 0,1 0 105,3 0 0,-3-1-1,3-3 1,-3-3 178,-1-4 1,1-2 162,3-3-31,-3 3 0,4-7-9,-5 5-381,0-6 265,0 3-147,0-5 1,-5 0 0,-1 0 0</inkml:trace>
  <inkml:trace contextRef="#ctx0" brushRef="#br0" timeOffset="15">6453 14413 7909,'0'-11'0,"0"-1"314,0 1-151,0-1 1,0 1 221,0 0 1,0 3 143,0 0 138,0 1-100,0 0-405,0 2 1,5 7-1,2 1 0,7 4-85,2 4 0,4 2-147,-1 2 1,3-1 79,0 5 0,1 0-331,0 4 1,-4-4 147,0 0 1,-1-5-287,1 1 0,-1 2 184,-3-2 1,-2 0-18,2-3 1,-2-2 100,-2-3 1,0 2 50,1-5 1,-1 4 153,1-5 0,-5 5-102,1-4 0,-2 1 188,2-1-31,2-3 53,-4 4 0,2-5 157,0 0-140,-6 0 1,4 0 135,-2 0 393,-2 0-405,3-5 1,-5-1 111,0-6 0,0 0 72,0-4 0,0 2-104,0-5 0,0 0-125,0-4 1,0 1 42,0-1 1,-2 0-378,-1 0 1,0 0 9,-5 0 1,5-3 28,-5-1 1,4 1-374,-3 3 0,4 4 210,-1 0 1,3 5-773,1-2 342,0 4-454,0 0 577,5 6 1,1 1-73,6 5 1,-2 5 618,-2 3 0,2 7 0,-4 3 0</inkml:trace>
  <inkml:trace contextRef="#ctx0" brushRef="#br0" timeOffset="16">7161 14242 7909,'-6'-8'124,"2"1"354,2 4 788,2-7-533,0 9-570,0-4 1,0 6-17,0 3 1,4 2-134,0 5 1,0 5 58,-4-1 1,4 9 61,-1-1 1,1 3-194,-4 1 1,0-2-56,0 6 1,0-4-81,0 3 1,0-5 6,0 2 0,-4-7-104,1-1 0,-1-3 43,4 3 0,0-5 114,0 1 1,0-6-153,0-2 46,0 1 285,5 3 1,-3-3-8,6 0 0,-4-6 96,4 2 1,-1-3-72,5-1 0,-5 0 139,1 0 1,-1-1-39,5-3 0,1 3-73,2-3 1,-3-1-85,4 1 0,0-1 50,-1 1 0,4 3-55,-3-3 1,0-1 10,-1 1 1,-2 1-90,2 3 1,-2-4-50,-2 0-333,1 0-60,-1 4 1,-3-4-110,-1 1-87,-4-1 0,-3 4 713,-8 0 0,-2 0 0,-6 0 0,-2 0 0</inkml:trace>
  <inkml:trace contextRef="#ctx0" brushRef="#br0" timeOffset="17">7161 14516 7804,'1'-12'515,"3"1"1,2 3-550,6 1 1,0 3 14,4-4 0,-2 6 467,5-2 1,-4 3-170,4 1 0,-1-4-70,1 0 0,2 0-131,-2 4 1,-1-1-13,1-3 0,-5 3-256,1-3 1,-2 3 113,-2 1 1,-3 0-1145,0 0 914,-6 0 0,7-1-572,-5-3 1,-2 3 86,-5-3 791,-4 3 0,-4-5 0,-1 0 0</inkml:trace>
  <inkml:trace contextRef="#ctx0" brushRef="#br0" timeOffset="18">7207 14265 7773,'0'-12'0,"1"1"614,3-1 0,-2 1-173,6 0 0,1-1-151,6 1 1,3 3-75,5 0 1,-1 5-5,1-5 1,4 6-92,-1-2 1,1-1-112,-4 1 0,-1 0-84,-3 4 1,3 0-305,1 0 0,-1 0 178,1 0 1,-6 0-215,-5 0 1,-1 0-1334,1 0 1747,-1 5 0,-10-4 0,-2 4 0</inkml:trace>
  <inkml:trace contextRef="#ctx0" brushRef="#br0" timeOffset="19">8109 14230 7571,'5'-11'-150,"-4"3"613,3 1-57,-3 4-209,-1-7 0,0 8 103,0-6 25,0 5-190,-5-2 0,-1 1-4,-6 1 0,-4-1-73,-3 4 1,-1 0 58,1 0 1,-3 1-145,3 3 0,-3-2 46,0 6 0,-5 4-29,0 3 0,1 5 8,3-1 1,-4 4 4,0 4 0,5-2-3,3 5 0,5 0-67,-2 0 1,5-1-114,3-2 0,-1-6 53,6 6 0,-1-9-68,4 5 0,5-7 85,3 3 0,3-5-30,4 1 0,-1-2 79,5-1 1,-1-2-14,1-3 1,3 2 10,-3-5 1,3 0 88,5-4 0,-3 0 45,3 0 1,-2 0-58,2 0 0,-3-1 120,3-3 0,-3 1-81,-1-4 0,-2 0 134,-2 0 1,1-4-1,-4 4 0,-1 1-5,-4-2 1,-3 0-15,0-3 0,-6 3 404,2 1-291,-3-1 1,-6-3-91,-3-1 1,-3 5-166,-4-1 0,1 4 137,-5-3 0,0 4-299,-4-1 0,-1 3-184,-3 1 1,4 0-215,1 0 0,4 0-106,6 0-322,1 0 962,5 0 0,1-5 0,5-2 0</inkml:trace>
  <inkml:trace contextRef="#ctx0" brushRef="#br0" timeOffset="20">8337 13819 7773,'-6'-5'-327,"-3"3"-407,5-6 1336,-5 5-276,8-7 0,-5 9 10,2-3 1,3 2 539,-3-2-97,3 3-276,1-4-177,0 5 1,1 5-108,3 2 1,2 5 69,5 3 1,1 3-27,-1 5 1,4 1-96,1 2 0,4 0 25,-1 4 0,0 1-107,4 3 0,5 0 67,6 0 1,-2 4-341,-9 0 0,-2 1 149,-2-5 0,-2-1-163,-6-3 0,1 2-41,-1-5 1,-5 3-141,-2-3 0,-3-1 76,-1-3 0,0 0-142,0 0 1,-1-4 7,-3 0 1,-2-1 108,-5 1 1,-5 1 62,1-5 0,-4 4 64,4-3 0,0-1-54,3-4 15,-4 1 1,3-2-192,-2-3-48,7 4-95,-2-10 577,9 9 0,-4-9 0,5 4 0,0-5 0</inkml:trace>
  <inkml:trace contextRef="#ctx0" brushRef="#br0" timeOffset="21">9171 14230 7265,'0'-7'143,"0"-1"1,1 4 550,3-3-526,-3 4 1,9-6 28,-2 6 0,-2-3 21,2 3 1,0 1-21,3-1 0,0 1-11,1 2 0,3 0-2,0 0 0,6 0-25,-2 0 1,2 0-84,2 0 0,-4 0 85,0 0 1,-1 0-134,1 0 0,1-1 67,-4-3 0,8 3-483,-2-3 141,-1 3 1,-5 1-176,-4 0 1,-5-4-320,1 0 232,-6 0 1,2 4-226,-8 0 0,2 2 733,-6 2 0,-4 2 0,-6 5 0</inkml:trace>
  <inkml:trace contextRef="#ctx0" brushRef="#br0" timeOffset="22">9205 14413 7773,'-5'6'0,"4"5"374,-4-10-136,5 4 0,4-4 193,-1 3 1,6-3 13,-1 3 1,2-3 40,1-1 1,6 0-117,2 0 0,6 0-169,2 0 0,3-3 3,-3-1 0,1-5-113,-1 1 0,-1 2-186,9-2 1,-9 5-274,5-5 1,-10 5-1199,-2 0 1,-5-3 1565,2 3 0,1-6 0,1 2 0</inkml:trace>
  <inkml:trace contextRef="#ctx0" brushRef="#br0" timeOffset="23">10142 13865 7773,'0'-11'-395,"0"-1"0,0 1 1163,0-1-14,0 6 54,0-4-279,0 8-263,0-8 1,0 10-51,0 0 1,0 7-116,0 8 0,0 3 44,0 5 1,0 4-70,0 4 1,0 3-25,0 4 0,0-2-133,0 2 1,4 1-234,-1-1 1,2 0 164,-1-3 1,-1-2-50,4-3 1,-4 2 58,1-6 1,1 0-178,-1-7 0,3-1 113,-3-3 0,1-4 129,-1 1 0,-3-1-12,3-3 0,1-2 8,-1 2 1,0-5-178,-4 5 97,0-5-459,0 2 178,0 0-186,0-4 625,0 4 0,0-5 0,-5-5 0,-2-1 0</inkml:trace>
  <inkml:trace contextRef="#ctx0" brushRef="#br0" timeOffset="24">10062 13968 7773,'0'-18'0,"4"0"100,-1 3 1,5 2 242,-4-2 0,5-1-246,-2 0 30,3 1 1,2 4 56,-1-1 1,1 1 11,-1-1 1,4 1 34,1 0 0,5 4-64,2 3 0,5-1-116,6 2 0,3 0 83,-3 7 1,7 2-124,1 6 0,-7-1 13,7 0 1,-6 2-183,-10 2 0,0-1-148,-7 5 0,-3 0 146,-4 4 1,-2 0-61,-3 0 0,-1-4 43,-6 0 1,-2 0 0,-2 4 0,-7-2 98,-8-2 0,-4 3 13,-4-3 0,-4-1 19,-11 1 1,5-5 117,-5 1 0,5-2-200,3-2 1,4-1 77,-1-2 0,6-3-130,-2-5 1,8 0-12,4 0-441,7 0 632,3 0 0,5-5 0,0-1 0</inkml:trace>
  <inkml:trace contextRef="#ctx0" brushRef="#br0" timeOffset="25">11090 13625 7773,'0'-8'-505,"0"1"1,0 3 972,0-4 57,0 6-202,0-3 1,0 4 582,0-3-538,0 2 0,-5-3-100,-3 5 1,-2 4-19,-2 0 0,1 9-46,0-2 0,-5 4-5,1 1 0,-3 5 5,-1 6 0,2 5-175,-6-2 1,5 3 1,7 1 0,3 2-96,0 2 1,6-3-162,-2 3 0,-1 2 131,1-2 0,0-4-152,4-3 1,0-1 67,0 4 1,0-1 29,0-2 0,0-3 75,0-5 0,0-1-18,0 1 0,5-1 29,3-3 1,0 1 172,3-5 1,-2 4-58,6-3 0,2-1-72,-2-4 1,0 1-13,-4-1 0,1 0 20,-1 1 0,1-2 111,-1-2 1,1 2 39,-1-3 1,-3-1 393,-1-3-202,1 4 148,3-6-495,1 9 186,-6-9-1127,4 4 473,-9-5-1007,5 0 881,-1 0 1,-3-3-595,6-1 1203,-6 0 0,8-1 0,-3-1 0</inkml:trace>
  <inkml:trace contextRef="#ctx0" brushRef="#br0" timeOffset="26">11398 13876 7934,'0'-6'504,"0"-4"73,0 9 0,-5-4-71,4 5-239,-4 0 0,6 5 86,3 2-188,2 3 0,5 7 63,1 2 0,3 2 28,0 2 0,2 4-221,-2 0 1,-2 1 118,2-2 1,1 2-259,0 3 0,3-4 61,-4-4 1,1 4-9,0 0 1,-4-1-39,4-3 1,0-1-157,-1-3 0,2 1-110,-2-5 0,-2 4 132,2-4 1,-2 1-2,-2-5 0,0-3 74,1-1 0,-4-3 39,-1 4 0,-3-6-223,4 2-10,-6 2-136,3-4-299,-5 3 207,0-5 1,-1-4 571,-3 0 0,-2-5 0,-6 3 0</inkml:trace>
  <inkml:trace contextRef="#ctx0" brushRef="#br0" timeOffset="27">11786 13888 8045,'0'-12'0,"0"1"0,0 0 0,4 3 850,0 0-413,0 6 0,-4-5 383,0 4-636,0 1 1,0-1-137,0 6 1,-5 5 32,-3 7 1,-3 0 109,-5 8 0,-1 1-261,-6 7 0,-1 7 67,-3 0 1,3 1-140,-3 3 0,3-4-34,1 4 1,0-5-74,1 1 0,0-4-12,3-3 1,3-1-5,4-7 1,2 1 33,2-9 0,-1 4 89,6-3 0,-2-5-488,1-3 151,3-1-585,-5 0 1064,6-2 0,0-5 0,0 0 0</inkml:trace>
  <inkml:trace contextRef="#ctx0" brushRef="#br0" timeOffset="28">11912 14322 8045,'6'0'782,"-1"0"-537,-5 5 1,0 1 119,0 6 1,0 3-135,0 0 1,0 0-11,0-3 0,0 3-78,0 0 1,4 4-132,0-4 1,0 1-141,-4-5 1,4 4 84,-1 1 0,1-1-168,-4-4 0,4-3-10,0-1-28,0 1-345,-4 3-369,0 1-92,0-6-179,0 4 1234,0-8 0,5 3 0,1-5 0</inkml:trace>
  <inkml:trace contextRef="#ctx0" brushRef="#br0" timeOffset="29">12289 13991 8256,'0'-7'1560,"0"-3"-1029,0 9 0,0-4 396,0 5-802,5 5 0,-3-3 120,6 6 1,0-4-322,3 3 0,1 1 35,-1 3 1,4 1 4,0-1 0,6 1 98,-2-1 0,4 1-97,3-1 0,0 0-145,4 1 0,-5-2 44,2-2 1,-3 0-59,-1-4 1,0 4 98,0-4 0,-4-1 119,0-3 0,-5 4-69,1 0 0,-4 1 471,-3-1-240,2-3 0,-9 6 22,3-4 0,-2 0-120,-2 5 0,-2-5-13,-2 5 0,-3-4-121,-8 3 1,1 1 132,-5 3 1,0 0-273,-4-4 1,0 3-12,0-2 1,0 2-40,0 2 0,-3-1 124,-1 0 1,-1 1-23,2-1 0,1-3-17,-1-1 0,2-3 55,1 4 1,2-4-148,6 3 1,0-4-74,7 1 181,3-3-429,0-1-455,5 0 43,5 0 975,2 0 0,4-5 0,1-2 0</inkml:trace>
  <inkml:trace contextRef="#ctx0" brushRef="#br0" timeOffset="30">13214 13694 6897,'0'-8'647,"0"0"281,0 6-102,0-3-157,0 5-409,-5 0 1,2 4 8,-4-1 0,4 8 103,-1 0 1,-1 2-79,1 6 0,-3 4-63,3 3 0,-1 2-151,1-1 0,3 2 91,-3 5 1,3 0-283,1 1 1,0-1-77,0 0 0,0 2-278,0 2 1,0-3 258,0 3 1,0-2-93,0-2 1,5-5-173,3-2 1,-2-3 113,1-1 0,-3-4 274,4 0 1,-2-5-319,2 1 525,2-2 0,-4-2 35,6 1-29,-1-6 0,1 3-46,-1-5 0,0 0-32,1-4 1,-1 0 46,1 0 1,-1-4-62,1 0 1,-1-4-454,0 5 0,0-6 169,-4 1 0,2 2-434,-5-2 1,0 1 231,-4-5 1,0 1 446,0-1 0,-5 1 0,-2-1 0,-4 1 0</inkml:trace>
  <inkml:trace contextRef="#ctx0" brushRef="#br0" timeOffset="31">13043 14208 8045,'-5'-7'129,"3"-3"0,2 9 314,8-3 0,2 3-240,1 1 1,6 0 15,2 0 0,-1-4 98,1 0-153,5 0 0,1 4-26,6 0 0,-6-4-153,2 1 0,2-5-21,1 4 1,-7-1 154,-4 1 1,-1 3-1043,-3-3 704,1-2 0,-9 5-1695,1-3 1914,-6-2 0,3-1 0,-5-4 0</inkml:trace>
  <inkml:trace contextRef="#ctx0" brushRef="#br0" timeOffset="32">13625 13591 8045,'-11'-5'875,"4"-2"-127,2 1 197,5 1 985,0 5-1580,0 5 1,5 3-120,3 7 0,2-1 145,2 5 0,-4 4-59,4 3 1,-3 6-78,6-1 1,1-2-217,0 1 0,4 1 112,-1 3 0,-3 0-430,0 0 1,0-1 190,-1-2 0,1 2-534,-5-3 1,1 2 199,-1-1 1,-5 0-1,-2-4 0,-3 3-21,-1-3 1,0 3-174,0-3 0,0 0 195,0-4 1,-5-2 123,-2-2 0,-3 2 293,-2-6 0,1 4-26,-1-4 0,2 0 167,2-3 1,-2-1-55,3 0 0,-3-3 113,-2 0 0,5-2-12,-1 2 1,0 2 118,-3-3 0,3 0-249,1 0 0,3-3 103,-4 4-526,6-6 1,-7 5-505,5-3-485,0-3 869,4 4 504,0-5 0,5 5 0,2 1 0</inkml:trace>
  <inkml:trace contextRef="#ctx0" brushRef="#br0" timeOffset="33">14539 14059 8489,'1'-6'246,"3"2"0,-2 3-140,6 1 0,0 0 37,3 0 1,0 0-82,1 0 0,-1 0 32,1 0 1,4 0-123,3 0 0,-1 0-10,1 0 1,0 0 127,4 0 1,0-4-56,0 0 1,8 0 28,4 4 1,-2 0-101,-3 0 0,-7-4 73,4 1 1,-10-1 0,6 4 1,-8 0-39,1 0 0,-4 0-34,0 0-496,-6 0 166,-1 0-646,-5 0 679,0 5 1,-5-4-644,-3 3 974,-2 2 0,4-4 0,1 3 0</inkml:trace>
  <inkml:trace contextRef="#ctx0" brushRef="#br0" timeOffset="34">14550 14299 8466,'8'0'608,"-1"0"1,1 0-269,3 0 1,1-1-45,-1-3 0,10 3-107,1-3 0,6 1-70,3-1 1,-5 2 46,9-6 1,5 4-22,6-3 1,-7 4-34,-4 0 0,-4-3 67,4 3 0,-6-2-162,-3 1 1,-3 2 129,-4-1 1,-1 1-66,-3 2 0,-2 0-13,2 0 1,-2 0 2,-2 0 0,-3 0-137,0 0-474,-6 0-263,3 0 615,-5 0 0,-5 0-944,-3 0 0,-5 0 1131,-3 0 0,1 5 0,4 2 0</inkml:trace>
  <inkml:trace contextRef="#ctx0" brushRef="#br0" timeOffset="35">15544 14128 8493,'6'0'32,"4"0"0,-3 0-19,4 0 1,0 1-72,1 3 1,-1-3-3,1 3-5,4-3 1,-2-1 66,5 0 1,0 0-2,4 0 1,0 0 51,0 0 1,-4 0 6,0 0 0,0 0-12,4 0 1,0-1 7,-1-3 0,0 3-35,-3-3 0,-2 1 4,-6 0 0,0 1-218,1-2 178,-6 3 0,-1 0-61,-5-3 73,0 3 61,0-4-38,0 0 0,0 2 40,0-4-38,0 4 1,0-3 11,0 2 0,-1 3 106,-3-3 3,3-3 167,-4 1-226,5-5 1,-1 1 153,-3 2-128,2-2 1,-8 5 4,3-3 1,0-1-15,0 5-64,-1-5 0,-3 4 50,-1-2-130,1-3 0,-4 8-12,-1-1-39,1-4 84,4 6 1,-4-4 3,-1 5 0,-3 0 0,4 0 0,-5 5 4,1 3 0,-2 2 11,2 1 1,-2 1 1,2-1 0,-2 5-47,2 4 1,-2 1-88,2 2 1,-2 0 116,2 0 1,2 1-6,1 2 0,8-2-184,-4 3 0,8-3-6,1-1 1,1 0-60,2 0 1,5-2 84,3-2 1,3 2 53,5-6 1,1 0 60,6-3 0,1-2 102,3-3 1,0 0 192,7-4 0,-2-1 47,6 2 0,-3-4 251,-1-4-253,1 2-218,-1-8 0,-5 8 14,-2-6 1,-4 4-5,-4-3 0,-3 3-136,-4-4 0,-1 5-125,0-5-670,-4 5 18,-2-7 1,-5 8 11,0-6 829,0 6 0,-5-9 0,-2 5 0</inkml:trace>
  <inkml:trace contextRef="#ctx0" brushRef="#br0" timeOffset="36">16218 13854 7960,'6'0'182,"-1"0"0,-4 0 40,3 0 0,-1-4 91,4 0 0,-3 0-77,4 4 1,-4-4 194,3 0-247,1 1 0,3 1-26,1-1-9,-1 1 0,0-4-131,1 2 1,3 3 17,0-3 0,-3 3-152,-5 1 0,1-4-700,3 0 628,1 0 0,-5 4-758,1 0 468,-5 0-145,7 0 623,-9 0 0,4 0 0,-5 0 0</inkml:trace>
  <inkml:trace contextRef="#ctx0" brushRef="#br0" timeOffset="37">16595 13511 7960,'0'-6'878,"0"-5"-457,0 10 0,0-4-140,0 0 165,0 4-418,0-4 97,-6 10 0,5 1-218,-3 5 0,3 1 48,1-1 0,0 1 2,0-1 1,0 2-5,0 2 1,0-2-80,0 2 1,0-2 29,0-2 0,0-3 119,0-1-251,0 1 235,0 3-196,0 1 184,0-6 1,5-1 54,-4-5 14,5 0 122,-6 0-179,5 0 19,-4 0-16,9 0 45,-4 0 0,6 0-3,-1 0 0,1 0-16,-1 0 1,0 0 4,1 0 1,1 0-29,2 0 1,-3 4-2,4 0 1,0 3-41,-1-3 0,4 4 52,-3-4 1,-1 5-96,-4-2 1,0 3 26,-4 2 0,-2-1-222,-5 1 79,0 4 94,0-3 1,-1 5-157,-3-3 0,-3-3 115,-9 4 1,-1-4 15,-6 0 1,0-5 48,0 1 0,4-2 3,0 2 1,4 1 89,-4-5 0,5 3-49,-2-3 1,4 0 33,0-4-233,1 0-249,0 0 232,-1-5 1,6-2-573,2-4 813,3 0 0,1-6 0,0-1 0</inkml:trace>
  <inkml:trace contextRef="#ctx0" brushRef="#br0" timeOffset="38">16583 13442 7960,'-11'0'15,"4"0"222,2 0-39,5-5 1,5 4-82,3-3 1,3 3-2,5 1 1,-2 0-55,5 0 0,-4 0-124,4 0 1,-4 0-26,4 0 0,1 0 51,7 0 0,-3-1-288,3-3 1,-7 1 125,-1-4 0,0 3-322,4-4 282,-5 6-302,-2-3 540,-4 0 0,-1-2 0,1-4 0</inkml:trace>
  <inkml:trace contextRef="#ctx0" brushRef="#br0" timeOffset="39">17017 13351 8145,'6'-5'1082,"0"4"-462,-6-4-216,0 5 0,0 5-254,0 2-166,0 3 72,0 7 1,0 1-117,0 5 0,0-1 166,0 1 1,-4 4-181,0-1 1,-4 6-64,4-1 1,1 0-137,3 0 1,-4 2-547,0-3 425,0-2 188,4 0 0,0-9-326,0 0 438,5-5 27,-3 3 1,8-6 112,-3 1 1,0-2-119,0-3 1,0 0 168,0-4 0,3-1-89,-2 2 0,2-3 77,2-1 0,-5 0 11,1 0 1,-1 0-28,5 0 0,-5-1-374,1-3 150,-5 2-87,2-8 0,-4 8-161,3-6 0,-3 4 403,3-3 0,-8-1 0,-2-3 0</inkml:trace>
  <inkml:trace contextRef="#ctx0" brushRef="#br0" timeOffset="40">16983 13716 7960,'0'-11'397,"0"0"1,5 0 33,3 4 0,2-2-9,1 5 0,6-1-216,2 1 1,-2 3 116,2-3 1,0 3-136,4 1 1,4-4-111,0 0 1,-5 1-208,-3 3 0,-2-2-1097,-2-2-163,5 3 1389,-17-4 0,7 0 0,-10-1 0</inkml:trace>
  <inkml:trace contextRef="#ctx0" brushRef="#br0" timeOffset="41">17577 14002 8472,'6'-5'433,"0"4"-230,-2-3 0,-1 3-18,4 1 0,2 0-7,6 0 0,-1 0-80,5 0 0,0-2 23,4-2-65,0 3 0,0-5 105,0 2 0,0 2-31,0-6 0,-1 4-142,1-4 1,-4 6 27,0-2 1,-5 2 75,1-2 0,-2 3 81,-1-3-9,-6 2-38,-1 2-91,-5 0 0,-9 4-132,-2 0 0,-8 4 97,0-5 0,-3 6 0,-1-2 0</inkml:trace>
  <inkml:trace contextRef="#ctx0" brushRef="#br0" timeOffset="42">17565 14173 7903,'0'7'-1310,"2"-2"2053,1-5-371,4 0 0,0 0 53,1 0 0,5 0-15,6 0 1,2 0-20,2 0 0,1-2-161,3-1 1,-2 1-98,6-1 0,-5-3-6,5 3 1,-6-5-155,2 4 0,-4-3-113,-4 3 0,1-1-379,-5 1 0,-3 3-416,-5-3 7,-4 3 0,3 1-109,-2 0 1037,-3 0 0,4-5 0,-5-2 0</inkml:trace>
  <inkml:trace contextRef="#ctx0" brushRef="#br0" timeOffset="43">18296 13739 7903,'0'-11'167,"0"3"460,0 1 152,0 4-177,0-2-14,0 0-234,0 4-256,0 6 0,0 7 39,0 11 0,4-2 79,0 1 1,0-1-268,-4 5 0,3-1 9,1-3 0,0 1-155,-4 0 0,4 0 130,0 0 0,-1-4-22,-3 0 0,0-5-23,0 1 0,4-2-308,0-2 164,0 1 138,-4-1 239,0-5-57,0-1 334,0-5 1,1-3-318,3-1-182,-3-5 140,9 3-4,-3-1 1,4-2-110,1 5 1,-1 1 42,0 3 0,6 0 22,2 0 1,3 0 6,0 0 1,1 0 9,0 0 1,0 1 10,0 3 1,-5-2 5,-3 6 1,1 0-8,-1 3 0,-3 0-3,-4 1 0,-2-1-135,1 1 0,-1 0 26,-6 4 0,-2-4-80,-2 3 0,-2 2 72,-5-2 1,-6 0-157,-2-3 1,-2 3 144,-2 0 0,-1 1-25,-3-5 1,4-1 28,0-2-16,0 2 42,11-9 0,-5 4 26,6-5 1,-1 0-250,1 0 63,0 0 1,-1-5-21,1-3 1,3 2 262,1-1 0,-1-6 0,-4-5 0</inkml:trace>
  <inkml:trace contextRef="#ctx0" brushRef="#br0" timeOffset="44">18262 13762 7903,'11'-11'-558,"1"-1"1,-1 1 666,1-1 0,-1 2 503,0 3 1,5-2-189,-1 5 0,1-4-130,0 5 0,-2-1-118,5 4 0,0 0 41,4 0 0,3-1-105,1-3 0,3 2-40,-3-1 1,-2 1-166,-6 2 0,2 0 0,-6 0 1,0 0-652,-3 0-984,-1 0 825,-5 0 75,4 0 828,-8 0 0,8 0 0,-4 0 0</inkml:trace>
  <inkml:trace contextRef="#ctx0" brushRef="#br0" timeOffset="45">19278 13648 7903,'7'0'363,"3"0"-184,-9 0 114,4 0-38,-5 0 1,0 5-65,0 3 0,-5 3-140,-2 4 0,-5 0 34,-3 8 1,1-2-139,-5 5 0,4 2 159,-4-1 0,3 5-112,-3-2 0,2 2-24,-2-2 1,1 3-215,3-2 1,2-3-181,-2-2 0,2-2 53,2-1 151,-1 0 148,6-5 0,-3-2 24,5-4 0,-3-1 130,3 1 0,0-5-197,4 1 61,0-6-174,0 3 44,0-5 1,-5-5 0,-2-1-1</inkml:trace>
  <inkml:trace contextRef="#ctx0" brushRef="#br0" timeOffset="46">19004 13637 7903,'8'-14'-305,"0"2"153,-6 3 209,8 3 0,-5 0 730,3 2-563,2 2-414,-9-3 5,4 10 0,-5 2-304,0 4 0,0 4-155,0 1 644,0 4 0,0-2 0,0 5 0</inkml:trace>
  <inkml:trace contextRef="#ctx0" brushRef="#br0" timeOffset="47">19244 14265 7903,'8'-2'711,"-1"-1"1,1 1 304,3-1-447,1 1-242,-6 2 1,1 0 516,-4 0-629,-1 0 0,4 0-101,-2 0-464,-3 5-1106,4-3-1699,-5 8 3155,0-9 0,0 9 0,0-3 0</inkml:trace>
  <inkml:trace contextRef="#ctx0" brushRef="#br0" timeOffset="48">20089 13888 7903,'0'-12'155,"0"1"401,0 0-55,-5-1 291,4 1-88,-4 4-604,5 2 0,0 7 47,0 1 1,0 7-50,0 6 1,5 4 34,3-1 1,-2 3-161,2 0 0,-1 5 101,5 0 0,-4 3-126,4-3 0,-7 0-51,6-5 0,2 1 43,2 0 1,1-1-190,-5-3 1,0 1 55,1-5 1,-1-3 79,1-5 105,-6 1-1,4-2 22,-9-1 91,4-5 1,-5-1 222,0-3-177,0-2 0,-3-6-8,-1 1 1,0-4-59,4 0 1,0-6 3,0 2 1,0-2-67,0-2 1,4 4-6,0 0 1,1 1-24,-1-1-41,-3 2 34,4 6 0,-4 5 68,3 2-178,-3 3 0,6 7 42,-4 5 0,4 1-44,4 3 0,-3 3 31,-1 1 0,2-1-126,6 1 1,-2-5-39,2 1 0,-2-3 118,-1 0 1,-1-2 148,0-2 0,1-3-244,-1-5 889,1 0-378,-1 0 1,-1-5 81,-2-3 1,-3-2-122,-5-2 0,0 1-69,0 0 1,0-5-96,0 1 1,-4-4-127,0 4 1,-3-5-83,3 1 1,0-4 44,4-4 0,0 3-55,0-3 0,0-1-42,0 2 1,0-1-139,0 4 0,0 2-13,0 2 1,0 2-607,0 6 25,0 4 345,0 2 0,0 7 574,0 1 0,5 4 0,1 4 0</inkml:trace>
  <inkml:trace contextRef="#ctx0" brushRef="#br0" timeOffset="49">20649 13762 7903,'5'-6'611,"-4"1"-66,4 5 277,-5 0-564,5 0 1,-3 1 84,1 3 0,-1 3-251,-2 9 1,0 1-28,0 6 0,0 5-102,0 3 1,0 2 89,0 1 0,4-4-218,-1 1 0,1-2 64,-4 1 0,1 2-12,3-5 0,-2-4-59,1-4 0,4-2-60,0 2 0,0-2 23,0-6 172,-4 1-70,7-6-97,-9 4 0,6-5-396,-4 3-347,-1-3 498,3-5 449,-5 0 0,5 0 0,1 0 0</inkml:trace>
  <inkml:trace contextRef="#ctx0" brushRef="#br0" timeOffset="50">20877 13876 7903,'5'-22'-151,"2"5"368,4 6 0,-1-1 913,-2 5-401,2 1-195,-9 1-308,4 5 1,-5 9-62,0 3 1,0 8-91,0 3 0,0 1 39,0 6 0,-3-3-195,-1 4 0,0-5 77,4 5 0,0-6-155,0 2 0,0 1 32,0-2 1,1 1-56,3-4 1,-1-6-607,4-1 338,-4-4 79,7 0-822,-9-1 1193,9 1 0,-8-1 0,3 1 0</inkml:trace>
  <inkml:trace contextRef="#ctx0" brushRef="#br0" timeOffset="51">20695 14128 7903,'0'-12'-264,"5"6"1,1-4 263,5 2 0,1 3 0,-1 1 0,1-1 262,-1 1 1,1 1-14,-1 3 0,0-4-114,1 0 0,3 0-87,0 4 1,0-4-2,-3 0 1,-1 1-259,1 3 0,-1-4 108,1 0 1,-1-1-171,0 1 0,-3 2-232,0-6 256,-1 0 1,5-3 7,-1 0 0,-3 0 241,-1 4 0,-3-3 0,4 2 0,-4-2 0,3-2 0,-4 5-162,1-1 83,2 1 1,-5-5 534,3 1 0,-1 3 263,0 1 91,-1 4-40,3-2 322,-5 5-751,0 0 1,0 5-141,0 3 0,0 6-189,0 1 0,0 5 109,0-1 0,0 3-248,0 1 0,0-1-39,0 1 0,3 4-131,1 0 1,1 0 145,-1 0 0,-1-7-97,4 3 0,-3-6 63,4 2 1,-1-7-33,5 0 1,-2-1 139,-2-3 1,5-3 138,-1-1 0,2 1 86,-3-1 0,2 0 2,2-4 1,-2 0-105,2 0 1,2-4-35,-2 0 0,1-1 10,0 1 0,-4-1-19,3-3 1,-2-1-140,-1 6 1,-5-6-255,1 1 182,-6 3 65,3-5 1,-5 7-780,0-4 922,-5 4 0,-6-7 0,-7 4 0</inkml:trace>
  <inkml:trace contextRef="#ctx0" brushRef="#br0" timeOffset="52">21026 14116 7777,'0'-11'538,"0"-1"1,5 5-140,3-1 0,2 4-685,1-3 1,0 4 228,1-1 0,1-1 488,2 1-356,-2 1-39,3 3 1,-1 0 33,0 0 0,5-4-161,-5 0 0,4 0-603,-4 4 479,0 0 0,-3 0-325,-1 0 540,-5-5 0,5-1 0,-5-6 0</inkml:trace>
  <inkml:trace contextRef="#ctx0" brushRef="#br0" timeOffset="53">21026 13899 7853,'11'-7'-236,"1"-1"0,0 0 130,4-3 1,-2 1 69,5 2 1,-4-1 227,4 5 0,-4-3 33,4 3 0,-1-1 195,1 1 1,1 3-168,-5-3 0,4-1-122,-3 1 0,-1 0-27,-4 4 0,1-3-82,-1-1 0,1 0 218,-1 4 36,0-5-171,1 4 59,-1-4-21,-4 5-62,3 0 24,-9 0-41,4 0-52,-5 0 1,4 1-80,0 3 0,1 2 118,-1 5 0,-3 2-78,3 2 1,-3 2 20,-1 2 1,4 2-18,0-2 1,-1 7-30,-3 0 0,0 1-11,0-4 1,0 0-7,0 0 1,0-2-304,0-2 276,5 3 0,-3-9-18,2 2 0,-2 0 30,2-4 220,-3 3-202,4-12-28,-5 8 204,0-9-36,0 4-146,5-5 789,-3 0-194,3 0-313,-5-5 0,-4-1-237,0-6 1,0 1 90,4-1 0,0 1-83,0 0 0,0-2 132,0-2-123,0 2 35,0-9 1,0 8-67,0-5 0,0 5 2,0-1 1,0 3-15,0 0 31,0 1-182,0 4-9,0 2 209,0 5 0,4 2-267,0 1-1,5 4 185,-3 4 1,5 2-8,1 2 1,-1-1-32,1 5 57,-1-5 1,1 6 0,-1-4-109,0-3 0,2 0 30,2-1 0,-2-1 155,2 0 9,-2-4 1,-2-2 320,1-5 24,-1 0 56,1 0 0,-2-1-153,-3-3 1,-2-3 22,-5-4 1,4 2 126,0-2 146,0 2-118,-4-8-134,0 6 0,0-4 136,0-1 1,-4-4-146,0 1 0,0-2 106,4-2-143,-5 0-786,4 0 366,-4-5 184,0 4-204,4-9-432,-4 9 0,3 0 206,-1 5 274,1 5-684,-3-3 191,5 6-565,0 5 706,0 0 0,-1 8-64,-3 2 1,2 3 543,-6 8 0,0 3 0,-3 5 0</inkml:trace>
  <inkml:trace contextRef="#ctx0" brushRef="#br0" timeOffset="54">22396 13420 7841,'0'-7'836,"0"-3"-295,0 9 27,0-4 117,0 5 1,0 6-597,0 5 1,0 2 56,0 6 0,4 1-87,0 7 0,4 2 44,-5 6 0,5-1-92,-4 0 1,1 0 22,-1 1 1,-3 4-163,3 3 0,-3-4 76,-1-4 1,4 0-139,0-3 1,1-3 44,-2-2 1,-1-1 79,2-3 0,1 0-159,-2-3 0,1 1 3,-4-4 0,2 3-10,1-4 0,-1 1 175,1 0 0,-1-8 8,-2 4 0,0-3 115,0 2 33,0 1-215,0-6 191,5 4-119,-4-4 65,4 1 0,-4-2 322,3-5-295,3 5 1,4-4 128,0 3 1,1-3-125,-1-1 0,1 0 6,-1 0 0,0 0-90,1 0 0,-1 0-128,1 0 1,-1 0-135,1 0 0,2-1-10,-3-3 1,2 2-763,-10-6 544,1 5 204,-4-2 316,0 0 0,-10-1 0,-3-5 0</inkml:trace>
  <inkml:trace contextRef="#ctx0" brushRef="#br0" timeOffset="55">22294 13911 7841,'0'-7'605,"0"-3"-285,5 9 1,-3-4 98,6 5 0,-1 0 19,5 0 1,0 0-76,4 0 1,-2 0-138,5 0 0,4 0-50,3 0 1,2 0-42,-1 0 0,-7 0-64,3 0 0,-4 0-175,0 0 1,-3 0-453,-4 0-999,-1 0 302,-4 0 0,-2-1 8,-5-3 1245,0 2 0,0-8 0,0 4 0</inkml:trace>
  <inkml:trace contextRef="#ctx0" brushRef="#br0" timeOffset="56">22842 13865 7314,'0'-6'-133,"0"-1"988,0 3-490,0 3-101,0-9-130,0 9 1,0-6 52,0 4 0,0 0-22,0-5 0,4 5-121,-1-5 1,2 2 85,-1-2 0,1-2-122,3 2 1,2-1-32,-2 2-106,-3-3 210,5 8 0,-4-7-201,6 6 98,-6-6-167,4 8 55,-3-5 0,4 6 125,0 0 1,-3 0-97,0 0 1,-5 0-78,5 0-17,0 6 0,2 0 51,-3 5 1,4-3 37,-4 0 1,2-1-39,-1 5 80,2-6 9,-4 4 1,2-4-11,-1 6 0,-3-5-13,4 1 57,-1 0 1,5 2-6,-1-3 1,-3 0-5,-1-3 1,1-3 34,4 3 205,-1-3-53,0-1 23,1 0-230,-6 0-156,4-5 121,-8 4 0,3-6-439,-5 3 387,0 3 1,-5-4-101,-3 5 1,2 0 48,-2 0 192,-5 0 0,1 5 0,-5 2 0</inkml:trace>
  <inkml:trace contextRef="#ctx0" brushRef="#br0" timeOffset="57">22842 14059 7841,'0'-11'-274,"0"-1"1,0 1 790,0-1 0,1 6 263,3 2-246,-3-2-281,9 5-240,-3-10 0,0 10-69,1-3-16,-6 3 310,8 1-388,-3 0 79,4 0-40,1 0 1,-1 1-71,1 3 1,-1-1 72,0 4 1,1-3-355,-1 4 323,1-1 1,-2 5-85,-3-1 0,2-3 167,-5-1-23,0-4 15,1 7 1,-4-7 96,3 4-128,2-4 96,-4 2 0,4-4 103,-2 3 0,-2-3-73,6 3 1,-4-3 151,3-1 0,-3 0 75,4 0-18,-1 0 1,5-3-13,-1-1 1,-1-5-102,-2 1 0,1 2-113,-5-2 108,0 1-325,1 0-399,-4-3-300,4 9-598,-10-9 1500,4 8 0,-10-3 0,5 5 0</inkml:trace>
  <inkml:trace contextRef="#ctx0" brushRef="#br0" timeOffset="58">23618 13751 7706,'7'-7'-53,"-2"-3"288,-5 4-89,0 0 1,-5-3 0,-3 5 0,-2 0-84,-1 4 1,-1 0 58,1 0 1,-1 4-100,1 0 0,-1 1 250,1-1-183,0 2 1,0 5-52,4 1 0,-3 3 67,2 0 1,2 5-61,-2 0 1,4 1 55,-3 2 0,3 4-107,-4-1 0,4 5 4,-3-5 0,3 6-81,-4-1 1,6-2 79,-2 1 0,3-1-153,1 2 1,0-2 57,0-2 1,5-5 45,2 1 0,4-1-103,0-7 1,0 0 60,1-3 0,3-6 8,0-2 0,6-3 86,-2-1 0,2 0 2,2 0 1,4-9 71,-1-2 1,5-8-61,-5 0 0,5-4 78,-4-4 0,-5 2-56,-3-6 1,-5 5 51,2-5 1,-7 5-32,-2-5 0,-4 5 10,0-5 1,-6 5-69,-5-5 1,-6 2-77,-1-2 0,-5 0-130,1 4 0,-3 0 67,-1 5 1,0 4-118,0 3 0,4 6 49,0 1 0,2 6-4,-2-2 0,2 4 29,6 4 1,-1 2 181,1 5 0,-1 6 0,1 1 0</inkml:trace>
  <inkml:trace contextRef="#ctx0" brushRef="#br0" timeOffset="59">23927 14230 7706,'-12'0'266,"6"0"28,1 0 51,0 5-197,4-3 0,-5 4-49,6-2-402,0-3 251,0 4-581,6-5 529,-5 0 1,5 0-973,-2 0 1076,-3 0 0,4 0 0,-5 0 0</inkml:trace>
  <inkml:trace contextRef="#ctx0" brushRef="#br0" timeOffset="60">24144 13694 7706,'-5'-12'0,"3"1"0,-8-1 0,5 5 0,-2-1 0,0 6 0,3-2 0,3 3 0,-4 1 0,5 1 0,0 3 0,0 2 890,0 5 0,0 5-499,0-1 0,0 1-230,0 0 1,4-3-193,0 7 1,3-3 19,-3 2 1,4 3-84,-5-3 1,1 1-81,-4-1 0,0 2-89,0-6 1,-1 4 90,-3-4 1,-1 0-52,-2-3 1,0-1 6,3 1 116,3-6 1,-4 0 230,5-2 0,-5-3 224,4 4-210,-4-5 24,10-5 1,0 3-102,2-6 0,4 6 9,-4-2 0,5-1-39,3 1 1,-1 0 17,5 4 0,-4-4-58,4 1 1,-1-1 17,1 4 1,1 5-14,-5 2 1,4 4-10,-3 0 0,-1 0-72,-4 1 1,-3 1-120,0 2 1,-6-1 60,2 5 0,-3-4-98,-1 4 0,-1-4 59,-3 4 0,-4-4-20,-7 5 0,1-7 9,-5 3 0,4-4 112,-4 0 1,4-2-21,-4-2 0,5 0 144,-2-4 1,4 0-15,0-4 1,1 0-129,0 0-163,-1 0 1,2-5-47,2-3 301,3 3 0,0-10 0,-1 2 0</inkml:trace>
  <inkml:trace contextRef="#ctx0" brushRef="#br0" timeOffset="61">24098 13694 7706,'6'-12'0,"1"6"348,-3 2-118,-3-2 0,8 3 64,-6-4 1,3 4-52,-3-1 0,0 3-25,5 1 1,-1 0-237,5 0 0,-4 0 106,4 0 1,-3 0-252,6 0 0,-1 0 140,1 0 0,-2 0-360,2 0 1,2 0-92,-2 0 1,0 0 473,-4 0 0,6 5 0,1 1 0</inkml:trace>
  <inkml:trace contextRef="#ctx0" brushRef="#br0" timeOffset="62">24749 13796 7706,'0'-11'448,"-5"0"0,2 0-278,-4 4 1,3-2 26,-4 5 0,1-4-149,-5 5 1,1-5-47,-1 4 1,1-3-46,0 3 1,-2-4 100,-2 4 0,2 1-119,-2 3 1,-2-4 20,2 0 1,-4 0-10,4 4 1,-2 5 0,2 3 0,2 2 70,-2 1 0,2 2 95,2 2 0,1-1-83,2 5 0,-1-3-104,6 3 1,-1-5-10,4 1 0,1 0-93,3-4 1,2 3-45,6-6 0,-1-3 75,0-1 0,5-3-10,-1-1 1,4-4 44,-4 1 0,4-6 112,-4 1 0,5-2-39,-5-1 1,0-1 130,-4 1 0,1-1-44,-1 1 139,1-6 1,-2 5 59,-3-4 1,-2 4-90,-5 0 1,2 5 198,2-1-164,-3 6-126,4-4 1,-5 12-31,0 1 0,0 8-6,0 4 1,-1 4 29,-3 4 1,3 2-21,-3 5 1,-1 2-201,1 2 0,-4-3 62,4 4 1,1-5-126,3-4 0,0 1 54,0-8 1,0 1-239,0-9 1,3 0-137,1-3 271,5-6 1,-3-1-46,6-5 1,-4 0 309,-1 0 0,-4 0 0,7-5 0,-4-1 0</inkml:trace>
  <inkml:trace contextRef="#ctx0" brushRef="#br0" timeOffset="63">24943 13819 7706,'7'-11'0,"1"-2"8,-4-2 0,0 2 90,-4-2 94,5 2 1,-4 2 11,3-1 1,-3 1-34,-1 0 1,0-1-14,0 1 1,0 3-4,0 1 9,0-1 1,0 0-26,0 1 0,-1 3 123,-3-4-306,3 6 1,-8-5 57,5 4 1,-4 1-57,0-1 0,2 5-31,-2 2 0,0 9-148,-3-2 0,-1 8 14,1 0 0,1 3 0,2 0 0,-1 5 30,6 0 0,-1-2-81,4-6 1,0 1 1,0-4 0,4-1 138,-1-4 1,6 0 96,-1-4 1,2 2-47,1-5 0,1 0 138,-1-4 1,1 0-131,-1 0 141,1-5 0,-1-2-56,0-4 1,0 3 59,-4 1 155,3-1 0,-8-3 145,1-1 28,4 1-107,-6-1-30,4 1-194,-5 4 1,0 4 20,0 6 1,0 5-2,0 7 0,-4 3-13,0 5 1,1 5-26,3 2 1,-2 1 15,-1 3 1,1-2-285,-1 6 1,1-6 94,2-2 1,0-5-284,0 2 1,0-4 231,0-4 0,0-1 119,0-3 0,0-6 120,0 2 388,5-2-348,-3 3 0,3-5-26,-5 1 217,0-6-70,0 3-713,0-5 0,0-5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3:41:28.007"/>
    </inkml:context>
    <inkml:brush xml:id="br0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1987 15784 7543,'0'-7'-103,"0"-3"1,-1 9 838,-3-3-279,3-2 42,-4 4-153,5-3 288,0 5 0,4 5-554,-1 3 1,5 2-45,-4 2 1,3 0 50,-3 4 0,4-2-24,-4 5 1,1 0-62,-1 3 0,-3 1 2,3 0 0,-3 0 37,-1 0 0,0 0-99,0-1 1,0 1-33,0 0 0,0-1 120,0-3 0,0 2-147,0-2 0,0-1 65,0 1 0,0-4-92,0 4 1,4-5 112,0 2 1,-1 0-7,-3-1 1,4 1-5,0-5 1,0 0-29,-4 1-122,0-1 144,5 1 1,-4-5-306,3 1 164,-3-6-411,-1 4 317,0-6 0,-5-6 0,-1 0 0</inkml:trace>
  <inkml:trace contextRef="#ctx0" brushRef="#br0" timeOffset="1">1964 15761 7978,'0'-12'-227,"0"1"0,4 0 663,0-1 1,4 4 309,-5 1-355,6-1 1,-4 1-204,3-1 0,2 6 21,-2-2 0,2-1-197,1 1 0,2 0 63,2 4 1,-1-4-58,5 0 1,0-1 56,4 2 0,0 1-135,0-2 0,0 3 67,-1 1 1,1 0-134,0 0 1,0 4 86,0 0 1,-5 5 65,-3-2 1,-2 3-142,-2 2 1,-1 3 20,-2 0 0,-3 4-98,-5-3 0,-1 4 125,-3-1 1,-6 2-97,-6 2 1,-5 0 135,-2 0 0,-1-4-2,-7 0 0,5-5 88,-5 1 0,1-2-112,-4-2 1,3-3 50,1 0 0,4-6-25,0 2 0,7-3-268,3-1 1,7 0-79,2 0 372,4-5 0,-2-1 0,5-6 0</inkml:trace>
  <inkml:trace contextRef="#ctx0" brushRef="#br0" timeOffset="2">2912 15521 7916,'0'-8'-323,"0"1"567,5 4 0,-3-3 124,1 2 271,-1 3-354,-2-4-145,-5 5 1,0 1-95,-3 3 0,-2 1 110,2 2 1,-2 4-32,-1-4 1,-1 7 8,1 1 0,-1 4-38,1-3 1,3 8-1,1-1 1,-1 6 13,-3-3 1,3 6 4,0-1 0,2 2 9,-1 1 0,-2-1-128,5-3 0,0 7 61,4-3 0,0 3-79,0-3 0,0-1 56,0-2 1,5 1 22,3-6 0,2 5-29,1-5 0,1 1-87,-1-4 0,1 0 43,-1 0 1,0-4-7,1 0 0,-1-4-48,1 4 1,-2-5 84,-3 1 0,2-2-152,-5-2 0,4 1 157,-4-1 0,3-3-4,-3-1 1,4-3 54,-5 4 25,6-6-43,-2 3 26,4-5-184,0 0 166,1 0-1257,-6 0 1196,-1-5 0,-5-1 0,0-6 0</inkml:trace>
  <inkml:trace contextRef="#ctx0" brushRef="#br0" timeOffset="3">3084 15829 7474,'0'-6'275,"0"1"0,0 6-4,0 3 1,0 2 82,0 6-275,0 4 0,0 2 103,0 5 0,0 1-1,0 3 1,0-2 9,0 5 0,0 1-13,0 3 1,0-5-201,0-2 0,1 0 103,3-5 0,-3 3-200,3-10 0,1 0-90,-1-4 0,1 1-376,-1-1 233,-3-4 55,9-2 0,-7-5-1034,4 0 1331,-4 0 0,2-5 0,-5-2 0</inkml:trace>
  <inkml:trace contextRef="#ctx0" brushRef="#br0" timeOffset="4">3049 16035 8019,'5'-6'415,"2"-5"0,4 10-462,1-3 0,-1 3 177,0 1 0,5 0 63,-1 0 1,5 0-38,-1 0 1,2 0-3,-2 0 0,2 0-214,-2 0 1,3 0 71,1 0 1,-4-1-38,0-3 1,-2 3 69,3-3 1,-3 1-160,-2 0 0,-6 1-351,3-2 131,-3-2-833,-3 0 1167,-1-1 0,-10-8 0,-1 3 0</inkml:trace>
  <inkml:trace contextRef="#ctx0" brushRef="#br0" timeOffset="5">3072 15841 8019,'8'0'10,"-1"0"1,2-4 170,7 0 1,0-3-15,3 3 1,6-1 74,-2 1 1,4 1-30,0-4 1,-2 3-93,5-4 1,-3 4-163,4-3 0,-6 3-7,2-4 1,-3 5-246,-1-5 1,-6 2-411,-1-2 1,-4 3 702,0 5 0,-1-5 0,0-1 0</inkml:trace>
  <inkml:trace contextRef="#ctx0" brushRef="#br0" timeOffset="6">3735 15704 7863,'0'-7'569,"0"2"0,0 7-377,0 1 1,0 4-177,0 4 0,0 2 71,0 2 0,-2 4 58,-1 8 1,-4-1-54,-4 9 0,-1-4-97,1 7 1,-4-2-59,-1-2 1,1-1 28,4-2 1,-1 0-129,1-4 1,5-4 50,2-4 1,-1-5-73,1 1 1,0-6-196,4-1-153,0-6 323,0 3 1,1-5-252,3 0 459,-3 0 0,10-10 0,-5-3 0</inkml:trace>
  <inkml:trace contextRef="#ctx0" brushRef="#br0" timeOffset="7">3700 15738 7863,'0'-11'0,"2"-1"66,1 1 12,-1-1 0,8 1 160,-3-1 0,4 5 777,0-1-741,0 6 0,1-3-62,-1 5 1,-1 1-45,-2 3 1,2 7 71,-2 8 0,1 3-148,-2 1 1,3 4-29,-2 4 0,1 2-105,-1 1 1,0-2 88,-4 2 0,5-3-128,-1 3 0,2-1-130,1-6 1,1-1 51,-1-3 1,1-5-2,-1-3 1,0-2 18,1-2 0,-1-3 60,1-1 1,-5-4-218,1 1-300,-6-3-9,4-1-450,-6 0-11,-6 0 1067,0 0 0,-10-5 0,-2-1 0</inkml:trace>
  <inkml:trace contextRef="#ctx0" brushRef="#br0" timeOffset="8">3620 16035 7863,'0'-8'-26,"0"1"27,5 4 1,2-3 153,4 2 0,1 3 99,-1-3 1,6 1-227,2 0 0,2 1 101,2-2 1,1 2-58,3-2 0,-2 2 58,6-6 1,-6 2-285,2-2 0,-3-2-163,-1 2 1,-2-2-605,-2-1 921,-2 4 0,-1-8 0,2 2 0</inkml:trace>
  <inkml:trace contextRef="#ctx0" brushRef="#br0" timeOffset="9">4180 15749 7861,'-1'-7'415,"-3"-1"72,3 6-27,-4-9 90,5 10 54,0-4-414,0 5-17,0 5 1,0 3-85,0 7 1,0 3 73,0 5 0,0 1-200,0 2 1,0-1-16,0 1 1,0 2-41,0-1 0,0-1 53,0-3 0,0-1 44,0-3 0,0 1-80,0-5 0,0 1 57,0-5 1,1-1-130,3-2 149,-3 2-45,4-9 159,0 4 18,-4-5-11,4 5 35,-5-3 26,6 3 0,0-5-79,5 0 1,1 0 92,-1 0 1,1-2-73,-1-1 1,5 1 10,4-1 1,1 1-68,2 2 1,0 0-16,0 0 0,1-1-73,2-3 1,-2 3-185,3-3 1,-3 2-16,-1-2 0,-1 1 93,-3-4 0,-3 4-1559,-4-1 1683,-1-2 0,-5 0 0,-1-6 0</inkml:trace>
  <inkml:trace contextRef="#ctx0" brushRef="#br0" timeOffset="10">4900 15692 7886,'0'-11'-151,"0"-1"1,-4 1 18,0 0 1,-4 3 249,5 0 0,-6 6-52,1-2 1,-2 3 146,-2 1 1,1 0-89,0 0 0,-5 1-66,1 3 0,-1 2 58,0 6 1,2-1-56,-5 0 0,5 1-3,-1-1 0,4 1 10,3-1 1,-1 1-34,6-1 0,-5 0 28,4 1 1,0-1-11,4 1 0,5-1 114,3 0 0,3 0-54,5-4 1,1 3 76,6-2 0,0-2-100,0 2 1,5-2 3,2 2 1,-1 1-30,2-5 1,-6 3-4,2-3 0,-4 5-24,-4-1 1,0-2-151,-8 1 0,2 1-131,-9 4 0,0-1 96,-4 0 0,-7 1-62,-4-1 0,-3 2 28,-9 2 1,1-1-56,-8 5 0,0-5 79,-5 1 0,1-2 49,0-2 1,3 1 0,1-1 0,6-4 34,1-4 0,1 2 110,7-1-147,0 0-177,3-4 1,6-5 36,2-3 249,8 3 0,8-10 0,5 2 0</inkml:trace>
  <inkml:trace contextRef="#ctx0" brushRef="#br0" timeOffset="11">5117 15761 7879,'0'-12'0,"0"-3"491,0 0 1,0 0-79,0 3 0,1 1-225,3-1 1,-3 5 311,3-1-250,-3 6 1,0-3 19,3 5 1,-3 1-28,3 3 1,-1 3-187,0 9 1,-1 1 130,2 6 1,-3 0-243,-1 0 0,0 5-48,0 2 0,0 3 5,0 1 1,-1 1 13,-3-1 1,2-1-136,-1-3 1,1-2 21,2-5 1,0-1-82,0-3 1,0-3-28,0-4 126,0-6 315,5 4 1,2-9-91,4 3 1,1-2-129,-1-2 0,0 0 36,1 0 1,1-4 58,2 0 0,-1-4 165,5 4 0,-1-3 88,1 3 0,2-1 134,-2 1 0,-1 3 210,1-3 0,-4-1-410,4 1 0,-5-1-1999,1 1-72,-2 3 1226,-1-4 1,-6 4 81,-2-3 0,-4 3 9,-4-3 553,-2 3 0,-11-4 0,-1-2 0</inkml:trace>
  <inkml:trace contextRef="#ctx0" brushRef="#br0" timeOffset="12">5139 15921 7861,'-10'-2'66,"3"-1"1,2 0 39,5-5 0,5 6 513,2-2-482,3 3 1,6 1-47,-1 0 0,4 0 145,-4 0 0,5 0-71,-1 0 1,3-4-292,1 0 0,0 0-17,0 4 1,-6 0-32,-1 0 0,-4-3-88,0-1 0,-2-1-753,-3 1 1015,-2 3 0,-5-9 0,0 3 0</inkml:trace>
  <inkml:trace contextRef="#ctx0" brushRef="#br0" timeOffset="13">5094 15658 7879,'5'-11'455,"-1"-1"150,7 1 0,4-1-361,12 1 0,2-1-295,5 1 1,4 5 83,0 2 1,4-1-91,-4 1 0,-1-1-409,-6 1 1,0 3 465,-4-3 0,-5 8 0,-6 2 0</inkml:trace>
  <inkml:trace contextRef="#ctx0" brushRef="#br0" timeOffset="14">6213 15589 7341,'6'-6'903,"-1"1"-228,0 5-91,-3 0-400,8 5 0,-8 5 42,6 6 1,-2 4-182,2-1 0,1 4 93,-5 3 1,3 2-177,-3 3 0,4 2 14,-4-3 0,-1-1 1,-3 2 0,4-6 26,0 2 0,0-3-118,-4-1 1,4-5-125,-1-3 1,2-3 89,-1 0 1,-2-4-545,1-1 233,-1-4-824,3 2 1284,-4-5 0,4 0 0</inkml:trace>
  <inkml:trace contextRef="#ctx0" brushRef="#br0" timeOffset="15">6110 15669 7909,'5'-11'-341,"-2"0"238,4-1 1,2 1 413,7-1 0,-3 1-34,6-1 0,1 1-129,2 0 0,1 3 13,0 0 1,0 6-6,0-2 0,0 3 98,-1 1 0,1 0-97,0 0 1,0 0-135,0 0 0,-5 5 74,-3 2 1,-3 1-182,0 4 0,-1-4-63,1 8 0,-6 0-119,-2-1 0,-3 4 82,-1-3 1,-1 4-159,-3-1 1,-4-1 76,-7 1 1,1-1 47,-5 1 0,0 1-63,-4-5 0,1 0 131,-1-3 0,0-2 13,0-2 0,0 0-57,0-4 0,6 0 193,1-4 0,4 0 0,0 0 0</inkml:trace>
  <inkml:trace contextRef="#ctx0" brushRef="#br0" timeOffset="16">6841 15704 7861,'0'-7'437,"0"-3"-379,0 3 1,-4 0 330,0 0 91,1 4 28,-2-2 1,2 1 59,-5 0-170,6 1-337,-8 3 0,5 1 129,-3 3 0,-2 2-203,2 5 0,-2 6-4,-1 2 1,3 3-14,1 0 0,0 2 84,0 3 1,1-1-169,6 4 0,0-5-77,0 2 1,6-3 74,1-1 0,8-1-43,4-3 1,3-3 32,1-5 1,1-3-29,3 0 0,-2-6 88,5 2 0,1-8-13,3-3 1,0-4 2,1 0 1,-2-4 9,-3 0 1,-2-6 24,-5 2 1,-2-2 92,-2-2 0,-2 0 167,-6 0 1,0 0-33,-4 0 1,-3-1-131,-8-2 0,-2-2-34,-6-3 1,-4 2 23,-3 3 1,-8 1-9,-3-1 0,-4 7-148,-5 3 1,4 9-174,-3 3 0,4 3 115,3 1 1,1 5-281,7 2 0,-1 9 73,8 3 0,1 2-330,4 2 704,4 0 0,2 5 0,5 1 0</inkml:trace>
  <inkml:trace contextRef="#ctx0" brushRef="#br0" timeOffset="17">7641 15544 7850,'-12'0'-232,"1"0"0,3-4 986,0 0-102,6 0-410,-8 4 1,3 0-89,-4 0 1,3 0-31,1 0 1,-1 2-17,-3 1 0,-1 0-48,1 5 0,0-1 49,-1 5 1,1-1-58,-1 0 0,1 1 68,-1-1 0,5-1-37,-1-2 1,4 2-27,-3-2 1,4 2-87,-1 1 0,3-3 96,1 0-42,0-1 0,1 5-113,3-1 1,4-1 67,7-2 0,4 2 48,8-2 1,2-2 9,5 2 1,0-5-3,1 5 0,-1-4 9,0 3 1,-1-3 15,-2 4 1,-3-4-11,-6 3 0,-4-3 4,-3 4 0,-3-1-50,-5 5 0,-1-1 37,-6 1 0,-2-1-216,-2 0 0,-3 5 4,-8-1 0,-4 1 94,-8 0 1,2-2 66,-6 5 1,2-5-8,-2 1 0,-5-3 83,1 0 0,-5-2-96,2-2 1,5 1-71,6-6 1,4 1 92,4-4 1,3 0-410,4 0-35,6 0 0,1-5-869,5-3 1319,5-2 0,6-1 0,7-1 0</inkml:trace>
  <inkml:trace contextRef="#ctx0" brushRef="#br0" timeOffset="18">7995 15190 7403,'6'-5'183,"0"3"548,-2-1-117,-3 1-442,10 2 0,-9 5 116,6 3 0,-1 2-95,5 2 1,-1-1 101,1 0 0,3 5-140,0-1 0,4 5 8,-4-1 1,6-1 4,-2 1 0,-2 0 1,2 4 1,0 1-97,4 3 1,-1-2 85,-3 5 1,-3-3-196,-4 4 1,-1-1 33,1 4 0,-5 2-111,1 2 1,-4-3 19,3 4 0,-4-4 10,1-1 0,-3 1 22,-1-1 1,0-4-97,0 1 1,0-6 57,0 2 1,-5 1 54,-3-2 0,-2 1 68,-1-4 1,-5-2-29,1-2 1,-1 2 8,0-6 0,4 0-53,-3-3 0,1-2-77,-2-3 1,4 0 54,-4-3 1,8-3-126,0 3 0,4-3-375,-3-1 100,-1 0-894,2 0 1364,0 0 0,6 0 0</inkml:trace>
  <inkml:trace contextRef="#ctx0" brushRef="#br0" timeOffset="19">8965 15727 7808,'0'-7'636,"2"2"-170,1 5-334,-1 0 1,4 0-18,-2 0 0,-2 0 35,6 0 0,-4 0-112,3 0 1,1 0 34,3 0 1,1 0 4,-1 0 0,2 0 2,2 0 1,-2 0-20,2 0 0,2-1-53,-2-3 1,4 3 64,-4-3 0,5 1-26,-1 0 1,2 1 19,-2-1 0,2 0-10,-2-1 1,-1 3-48,1-3 0,-5-1 1,1 1 1,-2 0-67,-1 4 0,-2-1-188,-3-3 1,0 3-262,-4-3 173,-1 3-169,3 1 0,-6 0 165,-3 0 1,1 1-259,-4 3 1,-2-1 592,-7 4 0,-1 1 0,-6 3 0</inkml:trace>
  <inkml:trace contextRef="#ctx0" brushRef="#br0" timeOffset="20">8954 15944 7895,'0'6'-156,"1"-1"-188,3-5 575,-3 0 103,4 0 1,-3 0 251,1 0-419,-1 0 0,4 0 46,-2 0 0,-2 0-30,6 0 0,1 0 80,6 0 1,-1 0-18,5 0 1,4-1 24,4-3 1,1 1-86,-2-4 0,3 3 6,6-4 0,-5 6-83,1-2 1,-2-1 50,1 1 0,-1-1-84,-2 1 0,-7 3 60,3-3 0,-4 3-61,0 1 1,-2 0 3,-6 0 0,1 0-156,-1 0-80,-5 0-474,-1 0-525,-5 0 1,-5 0 1155,-2 0 0,-8 0 0,-3 0 0</inkml:trace>
  <inkml:trace contextRef="#ctx0" brushRef="#br0" timeOffset="21">10153 15384 7839,'0'-6'-419,"5"-5"575,-4 10 0,5-5 575,-6 2-363,0 3-145,0-4-73,0 5-175,0 5 0,0-3 59,0 6 1,0 1 69,0 6 0,0-1-37,0 5 0,0 0 11,0 4 0,0 0-79,0 0 1,0-1 88,0 1 1,0 0 8,0 0 0,3 4-27,1-1 0,4 2 8,-4-1 0,3-3-44,-3 3 1,5 0 36,-1 0 0,2-2-10,1-5 1,-3 1 10,-1-2 1,-3-1-104,4 1 0,-6-4 67,2 4 1,-3-4-8,-1 4 0,4-5-27,0 2 0,0-4-3,-4 0 1,0-5-321,0 1 221,0 0-179,0 3 143,0-5-413,0-1-160,-5-5-132,3 0 400,-3-5 441,0-1 0,4-10 0,-4-2 0</inkml:trace>
  <inkml:trace contextRef="#ctx0" brushRef="#br0" timeOffset="22">10119 15418 7802,'-12'-5'-196,"6"4"0,-3-9 87,5 2 1,1 2 84,3-2 21,0 6 1,3-5 173,1 3 1,1 3-16,-1-3 34,2-2 0,6 5-97,-1-3 0,1 1 87,-1 0 1,2 1-131,2-2 0,2 3 17,2 1 0,2 1 8,-2 3 0,3-1-19,1 4 0,-1 0-47,1 0 1,0 4-12,0-4 0,0 3-47,0 2 0,-2-2 81,-2-2 1,-2 4-96,-6-4 0,-1 8 79,-2-4 0,1 2-32,-5-3 0,-1 1 43,-3-1 1,-1 4 1,-3 0 0,-6 1-24,-5-5 1,-5 0 0,1 1 0,-3-1-87,-1 1 0,-3-1 88,-1 1 1,-4-1-176,5 0 0,-1-4 102,4-3 0,2 1-181,2-2 0,2 1-132,6-4 1,4-1-428,4-3 806,1 3 0,2-9 0,0 3 0</inkml:trace>
  <inkml:trace contextRef="#ctx0" brushRef="#br0" timeOffset="23">10930 15201 7719,'0'-7'-290,"0"-1"400,0 5 235,0-2 525,0 5-558,-5 0-215,-2 0 0,1 2 39,2 1 1,-1 4-2,1 4 0,-5 1 7,2-1 0,0 4 2,0 0 1,-1 6 36,-3-2 1,-2 4-56,-2 3 1,2 0 11,-2 4 0,2-1-32,2 2 1,-1 2-14,1-3 0,3 3-133,1 1 0,3 1 97,-4-1 0,5 4-151,-5 0 0,5-1 100,0-7 0,1 2 70,2-5 1,5-1 4,3-3 0,2 0 5,2 0 1,3-1-28,0-3 1,2-2 17,-2-1 1,-1-4-33,5 3 0,-5-2-75,1-1 1,-2-1-36,-2 0 1,1 0 72,-1-4 0,2 3-87,2-2 0,-5-2 78,5 2 0,-8-6 105,4 2 1,-2-1-99,2 1 0,-3-3 26,0 3-63,-1-3 0,1-1-43,-1 0-583,-4 0 277,2 0-2148,-5 0 2528,-5 0 0,4-5 0,-4-1 0</inkml:trace>
  <inkml:trace contextRef="#ctx0" brushRef="#br0" timeOffset="24">11295 15350 7476,'0'-7'219,"2"2"491,1 5-286,-1 0-193,8 5 1,-5 2 9,2 4 0,6 4 129,-5 1 0,8 3-110,-4-4 0,2 5 85,-3-1 0,4-1-171,0 1 1,5 1-26,-5 7 1,5-3-87,-1 3 0,-2 1 92,-2-2 1,1 5-133,0-5 0,0 2 5,-1-1 1,-2-3-157,2 3 0,-2-5 91,-2-2 0,1 0 3,-1-5 0,1 0 17,-1-3 0,-1-1 10,-2 1-145,2-1 0,-8-3 58,6-1-696,-5-4 183,2 2-92,-5-5-214,0 0 159,-5-5 1,2-2 753,-5-4 0,6 0 0,-3-1 0</inkml:trace>
  <inkml:trace contextRef="#ctx0" brushRef="#br0" timeOffset="25">11684 15384 7797,'-4'-8'125,"0"1"337,-5 4-366,8-2 220,-4 5-140,0 0 1,0 5 27,-3 3 0,-2 7-128,2 4 0,-2 3 71,-1 0 0,-1 6-56,1 3 1,-1-1 79,1 5 1,-4-4-198,-1 7 1,0-3 36,1-5 0,2 2-120,-2-6 0,2 5 40,2-4 0,1-5-116,2-3 1,-1-3 68,5 3 1,-3-9-36,3 1 1,-4-2-735,4 3 613,1-6 0,-1 0-640,0-2 912,0-3 0,-1 4 0,-1-5 0</inkml:trace>
  <inkml:trace contextRef="#ctx0" brushRef="#br0" timeOffset="26">11855 15818 8348,'-4'8'677,"0"-1"0,-1 1-420,1 3 1,2 1-63,-6-1 0,6 4-171,-2 0 1,3 4-17,1-3 1,0 3-42,0-4 1,0 1 64,0 0 1,5-4-134,2 4 1,5-4-17,3 0 1,-1-5-11,5 1 0,0-5-25,4 0 0,1-1 103,3-2 0,-3-4-26,2 0 1,2-6 47,-1-2 1,-2 1-7,-6-4 1,2 2 60,-6 2 1,-1-5 132,-7 1 1,-2-1-61,-5 0 1,-1 2-47,-3-5 0,-7 4-126,-8-4 1,-8 4 100,-3-4 0,-3 6-71,-1 2 0,-1 1-54,1 6 1,-4 0-198,0 4 0,5 1-29,6 3 0,3 2-130,1 6 1,6-1 450,1 1 0,4-1 0,0 1 0</inkml:trace>
  <inkml:trace contextRef="#ctx0" brushRef="#br0" timeOffset="27">12848 15407 7652,'-6'0'1365,"1"0"-1078,5 0-249,-5 0 0,4 5 86,-3 2 1,1 1-92,0 3 1,-4-4 2,-4 8 1,-2-5 79,-2 5 0,-2-2-129,-2-1 0,-2 3 94,2 0 1,-2 1 8,2 0 1,-2-7-19,2 2 0,1 2-5,-1 2 1,4 0-61,-4-3 1,5-5 73,-1 1 0,2-2-131,1 2 0,5 1 189,-1-6-168,1 6 0,-1-4 29,0 3 1,5-2 6,-5-2-7,5 3 0,-2 0 5,5 1 0,0-4 15,0 3 12,0-4 185,0 7-189,5-4 1,6 4 97,4-2 0,5 1 1,-1-5 0,6 3 148,2-3 1,4 4-119,-5-4 0,2 3-35,-1-3 1,-3 4-130,3-5 0,-3 5 122,-1-4 1,-2 5-56,-2-2 0,1 2 22,-4-1 1,3 1-60,-4-6 1,-4 5-2,-3-4 1,0 3 9,3-3 1,-3 1-20,-1-1-113,-4-3 0,7 5-614,-2-6 302,-3 0-1300,0 0 859,-15 0 1,7-2-949,-5-2 1801,-4 3 0,4-14 0,-8 2 0</inkml:trace>
  <inkml:trace contextRef="#ctx0" brushRef="#br0" timeOffset="28">13203 15190 7745,'0'-7'-513,"0"-3"1184,0 9-386,0-4 0,0 6 11,0 3 1,0 2-59,0 6 1,3 4-23,1 3 0,0 4-45,-4 4 1,0 3 1,0 8 0,0 2-43,0 2 0,-4 2 41,0-2 1,-3-2-164,3 2 0,-4-5 40,4 1 1,1-2-153,3-2 1,0-5-27,0-2 1,0-3-50,0-1 1,0-2 118,0-2 1,3-2-44,1-6 1,5 1 90,-1-1 0,2-3-6,1-1 0,1 0 32,-1 0 1,1-2-104,-1-5 7,0 5 22,6-3 0,-3 3-113,5-5 1,-5 0 29,1 0 1,-6-4-176,-1 0 1,-5-5-241,5 2 1,0-3 221,3-2 0,-5 3 336,-2-2 0,-2 2 0,-2-8 0</inkml:trace>
  <inkml:trace contextRef="#ctx0" brushRef="#br0" timeOffset="29">13100 15704 7608,'5'-10'88,"2"2"1,4 2-12,0 2 1,2 3 77,2-3 0,3-1-58,5 1 1,3 0 107,1 4 0,7-4-22,-3 0 0,7-3-28,-8 3 1,1 0-180,-9 4 1,-3-4-417,0 1-873,-5-1 1313,3-1 0,-11 3 0,-1-3 0</inkml:trace>
  <inkml:trace contextRef="#ctx0" brushRef="#br0" timeOffset="30">13659 15018 7945,'7'0'652,"-2"0"-435,-5 0 26,5 0-144,1 0 1,2 4-2,-1 0 1,-4 1 3,1-1 1,1-2-3,-1 6 0,3-4-62,-3 4 1,5-2 69,-1 1 1,0 4 49,0-4 0,6 0-42,-3 0 1,3 1 15,-2 3 0,-1-3-21,1-1 1,-5 1 6,1 3 1,0 1-58,3-1 0,-3 5-17,-1-1 0,0 1-35,0 0 0,-1 0 90,-2 3 0,-1 3-194,4-3 1,5 1 64,3-1 1,-5-1 36,-6-3 0,6 1 26,2 4 0,-2 1-1,-3-2 1,-3-1 27,4 1 0,-6-1 6,2 1 1,-3 2-52,-1-2 0,-3 3 11,-1 1 0,-4 0-115,4-1 0,-1 1 44,1 0 1,-1 0-124,-2 0 1,-2-2 109,5-2 0,0 3-107,4-3 0,0-2 139,0-2 0,-7 1-4,-1-1 0,-3 1 41,7-5 0,-3 2-49,0 2 0,-1-4 48,-7 1 1,2-1 10,2-3 1,3-2 51,1 2-41,-1-1 7,-3 5-180,-1-1 0,2-3 83,2 0 1,2-6-217,2 2 206,3 2 8,-9-4 1,9 4-109,-3-2-22,3-3-26,1 4-646,0-5-2,0-5 864,5-1 0,1-6 0,5 1 0</inkml:trace>
  <inkml:trace contextRef="#ctx0" brushRef="#br0" timeOffset="31">12483 16058 7678,'11'0'315,"-9"0"672,2 0-920,-4 0 0,6 0 4,5 0 0,1 0-31,-1 0 1,2 0-5,2 0 0,-1 0 8,5 0 1,-4 0-9,4 0 0,0-2-54,4-1 1,-4 1 85,0-1 1,-4 1-63,4 2 0,-5 0 69,2 0 0,-4 0 10,0 0 0,-2 2-14,-2 1 0,2-1 5,-3 1 0,0-1 62,0-2-2,-4 0-528,7 0 193,-9 0-1057,4 0 1256,-5-5 0,-10 3 0,-3-3 0</inkml:trace>
  <inkml:trace contextRef="#ctx0" brushRef="#br0" timeOffset="32">14402 15464 7728,'11'0'-129,"-5"0"0,-2 0 276,-8 0 79,3 0 166,-4 0 365,5 0-623,5 0 0,-2 0-4,4 0 0,1 0 98,3 0-145,-4 0 23,3 0 0,-2 0-42,7 0 1,-1 0 48,5 0 1,-2 0-41,3 0 1,1 0-18,-2 0 1,7 0 7,0 0 1,5 0-35,-5 0 0,1 0-11,-4 0 1,0 0-105,-1 0 1,0 0 94,-3 0-434,-2 0 275,-6 0 0,-3 0-198,-1 0-306,-4 0-252,2 0 469,-15 0 1,6 0-647,-8 0 1082,4 0 0,-9 0 0,-1 0 0</inkml:trace>
  <inkml:trace contextRef="#ctx0" brushRef="#br0" timeOffset="33">14482 15635 7721,'-18'0'-663,"6"5"758,12-3 0,3 3 708,5-5 135,-6 5-620,8-4 0,-3 8 41,4-5 1,0-1-82,1-3 0,1 0 84,2 0 0,4 0-57,8 0 1,2 0 76,5 0 1,-4-3-116,1-1 0,-1-4 102,5 4 1,-2-1-85,-3 2 0,-3 1-87,-8-2 1,1 3-166,-5 1 1,-3 0-150,-5 0-522,-4 0-167,2 0-1082,-5 0 1289,-5 5 1,-2-3 597,-4 1 0,0-1 0,-1-2 0</inkml:trace>
  <inkml:trace contextRef="#ctx0" brushRef="#br0" timeOffset="34">15350 15110 7754,'15'-7'-583,"-8"4"0,0 0 749,-7-1-109,0 3 1,5-5 400,-5 2-166,0 3-166,0-4 0,0 3 136,0-2 63,0 3-27,0-4 439,0 5-552,0 5 0,0-2-54,0 4 1,0-3 45,0 4 0,0-4-29,0 3 0,0 1-24,0 3 1,0 1-41,0-1 0,4 0 14,0 1 1,-1 1-13,-3 2 0,0-1-95,0 5 1,0 0 23,0 4 1,0 0 62,0-1 0,0-3-121,0 0 0,0 0 64,0 4 1,-1 4-104,-3 0 1,3-1 70,-3-3 1,3 0-9,1 0 1,0 2 35,0-2 1,1 2-3,3-6 0,-1-1-38,4 1 1,-4-5 25,0 1 1,3-2-27,-3-1 1,5-1 18,-4 0 0,1-3-49,-1 0 1,-3-5 7,3 5 1,-3-4-6,-1 3 1,0-3-52,0 4-45,0-6 1,0 5-255,0-3 98,0-3-185,0 4-808,0-5 778,5 0 517,-4 0 0,10 0 0,-5 0 0</inkml:trace>
  <inkml:trace contextRef="#ctx0" brushRef="#br0" timeOffset="35">15669 15430 7756,'0'6'-548,"0"-1"1304,6-5-459,-5 0 1,5 0-118,-2 0 1,10-4-9,5 0 0,5 1-24,-5 3 1,3-2-179,0-1 0,-2 0 82,-1-5 1,-2 6-43,2-2 0,2-1-62,-6 1 0,-1-1-217,-7 1 0,4 3-295,-4-3 0,0 3 260,0 1 0,-3 0 304,4 0 0,-6-5 0,3-2 0</inkml:trace>
  <inkml:trace contextRef="#ctx0" brushRef="#br0" timeOffset="36">16149 15418 7744,'8'0'-54,"-1"0"1,-3 0 354,4 0-192,-6 0 10,8 0 1,-7 0 114,5 0 0,-5 0-200,5 0 1,-4 0 66,3 0 0,1 0-115,3 0 1,1 4 61,-1 0 1,1 0-103,-1-4 1,6 0 70,2 0 1,1 0 21,-1 0 0,3 0-41,-3 0 0,2-4-6,2 0 0,0-4-2,0 5 0,-4-6 44,0 1 1,-1-1-59,1 2 0,1-4 47,-5 4 1,3-3 93,-7-2 0,2 1-40,-9-1 0,0 1 7,-4 0 0,0-1-56,0 1 1,-5 1 11,-3 2 0,-6-2-115,-1 2 1,-6 2 120,2-2 1,-2 6-110,-2-2 0,0 3 46,0 1 0,-1 1-92,-2 3 0,4 2 42,-5 5 0,6 2 23,-6 2 1,3 3-33,1 5 0,2 5-1,2 2 0,-2 3 64,6 2 1,1-1-24,6 0 0,3-1 43,5-2 1,7 0-39,4-4 1,2-2 103,6-6 0,0-2 55,4-6 1,1 1 157,2-1 1,0-5-104,4-2 0,-3-2 135,3-2 1,-3-2-299,4-2 0,-6 2 65,2-6 0,-7 2-485,-1-2 0,-1-2 210,1 3 0,-4 0-208,-7 0 0,-3 3 398,-5-4 0,0 1 0,0-5 0</inkml:trace>
  <inkml:trace contextRef="#ctx0" brushRef="#br0" timeOffset="37">16823 15201 7712,'18'-5'193,"-4"3"-280,-3-6 19,-2 5 1,7-2 531,-4 5-304,-6 0 1,8-3 80,-2-1 0,5 0-135,-1 4 1,-1 0-1,-4 0 1,6-4 0,2 0 1,1 0 7,-1 4 1,1 0-63,-4 0 0,-1 0-229,-4 0-130,-4 0 152,-2 0-217,-5 0 1,0 0 0</inkml:trace>
  <inkml:trace contextRef="#ctx0" brushRef="#br0" timeOffset="38">17497 14927 7725,'0'-8'-865,"0"1"985,0 4-21,0-2 1,-2 4 128,-1-3 309,-4 3-241,1-4-219,1 5 1,1 1 35,0 3 0,-5 1 1,2 3 0,0 2-5,0-3 0,-1 5 16,-3 3 0,-1-2-23,1 2 1,0 3 0,-1 1 1,6 1-57,2-1 1,3 3 0,1-3 0,0-2-129,0 2 0,-4-1 110,0 1 0,2-2-120,5-6 1,2 1-2,3-1 0,6-1 111,-3-2 1,3 1-46,-2-6 1,1 1 14,2-4 1,-3 0 30,4 0 0,1-1-16,2-3 0,-1-2 5,1-6 1,-4 1-2,5 0 0,-7-5 2,3 1 0,-4-1-2,0 0 0,-6-1 0,-2-6 0,-3 1-37,-1 3 1,-5-2 33,-2 2 0,-4-3-83,0-1 1,0 2 5,-1 2 0,1 2-115,-1 6 1,0 0 29,-4 4 0,4-2-127,-4 5 1,8 0 59,0 4 1,2 2-143,-2 1 0,-1 4-332,5 4 698,1 1 0,-3 4 0,0 2 0</inkml:trace>
  <inkml:trace contextRef="#ctx0" brushRef="#br0" timeOffset="39">17679 15247 7709,'8'0'-296,"2"0"273,-10 0 1267,0 0-1000,10 0-528,-8 0-368,3 0 406,-5 0 0,0 5 0,0 1 0</inkml:trace>
  <inkml:trace contextRef="#ctx0" brushRef="#br0" timeOffset="40">17908 14859 7748,'6'0'167,"-1"-6"3,0 5 1,-5-4 142,0 5-135,5 0-36,-8 0 1,8 5-146,-5 3 1,4 6 115,-1 1 0,1 1-53,-4 0 0,-1-4 5,-3 4 0,3 0-9,-3-1 1,-1 1 9,1-5 1,-3 0-95,3 1 0,-1-1 25,1 1 1,3-1 65,-3 1 1,2-5-219,2 1 137,0-6-203,-5 3 191,4 0-19,-4-3 76,5 3 0,1-5 4,3 0 1,-3-1-33,3-3 0,-1 2 4,1-1 1,-3 0-33,3-1 1,6 3 39,1-3 1,3-1-66,-2 1 0,-1 1 50,0 3 0,1 0-6,-1 0 0,1 1 37,-1 3 0,1 1 1,-1 2 1,0 3-6,1-2 0,-2 2-17,-2 2 1,0 0-19,-4 4 0,0-4 26,-4 3 0,0 2-121,0-2 0,-8 4 3,1-4 1,-6 1 19,6-5 1,-7 1 21,-2-1 0,0 0-83,1 1 1,2-5-94,-2 1 0,1-5 53,-1 0 1,2-1-668,-2-2 852,2 0 0,-9-5 0,-2-2 0</inkml:trace>
  <inkml:trace contextRef="#ctx0" brushRef="#br0" timeOffset="41">17862 14904 7249,'13'-7'24,"2"-1"116,-2 0 1,1 2 170,-3 2 1,-2 2 11,-5-2 0,6 3-133,1-3 0,3 3-146,-2 1 0,-3 0 84,2 0 0,-2 0-283,6 0 1,-2 0-8,-2 0 1,1 0-14,-1 0 1,1 0-80,-1 0 0,0 0 254,1 0 0,-1-6 0,1 0 0</inkml:trace>
  <inkml:trace contextRef="#ctx0" brushRef="#br0" timeOffset="42">18422 14916 7748,'-6'0'-151,"-3"-2"334,5-1-20,0 1 1,-6-4-9,-5 2-80,4 3 1,-4-4-20,8 5 1,-7 1 34,-2 3 0,0-2-125,1 6 0,-7 0 119,-4 3 1,8-3-163,6-1 0,7 1 48,-2 3 1,0 1-106,0-1 129,-3 1 0,4-1-25,-1 0-127,2 1 0,6-5 40,3 1 0,15-5-28,8 0 1,0-1 56,-8-2 1,6-2 55,-6-1 0,-3 0 26,-4-5 0,-4 5 6,8-5 0,4 0 20,-1-3 0,0 3 123,-8 1 0,1 0 5,-1 0 0,-3-2-93,0 5 271,-6-5-123,3 8 132,-5-4-317,0 5 1,-4 1-4,1 3 0,-10 2 85,1 6 0,4 3-4,4 0 0,2 6-54,2-2 0,-7 10-4,-1 1 1,-3 2-47,7-5 0,0-3 61,4 2 0,0-2-145,0-1 1,5-5 21,3-3 1,-3-2-16,-1-2 4,-3 1 0,0-2-407,3-2-356,-3-3 478,4-5 366,-5 0 0,0 0 0</inkml:trace>
  <inkml:trace contextRef="#ctx0" brushRef="#br0" timeOffset="43">18753 15030 7723,'0'-12'0,"1"1"-139,3 0 1,-3-1-174,3 1 1,0 3 403,4 1-50,-1-1 318,5-4 59,-7 1 1,-7 1-148,-1 2 0,-1-1 39,-8 6 0,4-1-221,-8 4 0,-1 0 67,-2 0 1,-3 1-199,-1 3 0,4-2 39,0 6 0,4 1 56,-4 6 0,5-2-62,-1 2 1,2 2-101,1-2 0,5 4-80,-1-4 1,6 2-51,-2-2 26,3-3 0,6 4 52,2-9 1,5 2-9,3-5 1,1 0 25,4-4 0,1-1 31,-2-3 0,1 1 29,-1-4 0,7-1 72,-3-3 0,-7 0 120,-4 4 0,4-6 11,3 5 119,-5-4 0,-9 5-21,-5-4 1,4 3 69,0 1 1,1 4-112,-1-1 1,-3 2 78,3-2-190,-3 3 0,-1-3 10,0 8 0,-4 2-69,0 6 0,-1 0 78,2 4 0,0 1-26,-5 6 1,6 0 9,-2 0 0,3 0-6,1-1 0,0 1-27,0 0 0,0-4-3,0 0 0,0-5 83,0 1 18,5-2-344,-4-1 144,4-6 1,-5 0-864,0-2 513,0-3 415,0 4 0,0-5 0</inkml:trace>
  <inkml:trace contextRef="#ctx0" brushRef="#br0" timeOffset="44">19164 15464 7254,'5'-6'460,"2"-1"-136,4 3 114,-5 3-297,-6-9 1,-1 7-114,-3-4 0,3 3 54,1-4 1,0 5 85,0-5-179,0 0 67,5-3 0,-2 1-80,4 2 1,1-2 88,3 2 0,-3 2-136,0-2 0,-1 6 57,5-2 1,-2 2-13,-3-2 1,3 2 44,-2-1 0,2 1-5,2 2 1,-5 0 3,1 0 1,0 0 2,3 0 0,2 0-22,2 0 1,-2 2 21,2 1 0,1 0-66,0 5 0,3-1 41,-4 5 1,1-5-5,-1 1 0,-2-1 4,2 5 0,-2-1-6,-1 1 0,-1-1 52,0 1 0,1-5 6,-1 1 1,1-1 16,-1 5 1,0-5-49,1 1 0,-1-5 52,1 0 1,3 2-23,0-1 1,2 0 5,-2-4 1,-1-1-51,5-3 1,2-1-1,2-3 1,-2-1 30,-10 6 1,-5-6-4,-2 1 0,5-2-132,-1-1 1,1-2 113,-6-2 1,-5 2-175,2-2 0,-3 1-37,3-1 1,-1 3-519,-3 1 386,3-1 0,-5 11-66,2-3 0,1 3 51,-4 1 1,3 1 344,-4 3 0,1 2 0,-5 6 0</inkml:trace>
  <inkml:trace contextRef="#ctx0" brushRef="#br0" timeOffset="45">19267 15761 7652,'-6'-5'1,"1"2"423,5-4-164,0 4 1,0-3-55,0 2-51,0-2 1,11-6-89,0 1 0,6-1 113,-9 1-199,-3-1 1,0 1 172,-5 0-108,5-1 1,-3 1-51,6-1 0,-4 5-57,3-1 1,-3 6 189,4-2-20,4-3-164,-4 6 59,2-4-112,0 5 1,-3 1 95,4 3 0,-1 2-12,-6 6 1,9-4 4,-2-1 1,3 1 19,-2 3 1,-5 1-78,1-1 1,-2 0 56,2 1 0,2-1 12,-2 1 0,0-1 19,0 1 0,2-5 5,-2 1 0,2-1-7,1 5 0,1-5 1,-1 1 1,1-2-11,-1 2 0,0-2 4,1-2 1,1-3 103,2 3 0,-3-3-94,4-1 0,-2 0 123,1 0 0,-2 0-60,2 0 0,-2 0-29,-2 0 0,0-1 46,1-3 0,-1-1 9,1-2 1,3-3-63,0 2 1,0 2 49,-3-2-19,-1 0-24,1-3 0,-6 3-23,-2 1-115,-3 4 0,-2-2-198,-3 5 1,-2 0-257,-6 0 129,1 0 1,-1 5 413,1 3 0,-1-3 0,1 0 0</inkml:trace>
  <inkml:trace contextRef="#ctx0" brushRef="#br0" timeOffset="46">20535 15076 7337,'0'-7'1363,"0"2"-730,0 5-586,0 5 1,0 2 36,0 4 1,0 4-21,0 0 1,0 6 10,0-2 0,-2 2-82,-1 2 1,-2 1 5,-3 3 1,-2-2 79,2 6 0,-2-6-144,-1 2 0,-1-3 67,1-1 1,3 0-98,1-1 0,4-4 35,-1-3 1,-1-2-8,1-1 82,1-1-7,3 0-16,0-4 8,0-2 12,0-5-6,5 0 0,-3 0-6,6 0 0,-6 0 1,8 0-3,-2 0 0,2 0-15,2 0 1,-1-1-5,0-3 0,1 2-11,-1-1 0,5 1 26,-1 2 0,1 0-50,-1 0 0,-1 0 42,5 0 1,-5 0-258,2 0 71,-4 0 0,0 0-501,-1 0-47,-4 0 748,-2-5 0,-5 4 0,0-4 0</inkml:trace>
  <inkml:trace contextRef="#ctx0" brushRef="#br0" timeOffset="47">20649 15407 7876,'0'-12'371,"5"1"-280,-4-1 0,4 5 301,-5-1 226,5 6-450,-3-3 1,4 5 26,-2 0 0,-3 5-146,3 2 1,-3 3 67,-1 2 1,4 4-5,0 3 0,0 3-33,-4 1 1,-4 1-16,0 3 0,-4-3 4,5 2 1,-1 4-18,4 0 1,0-2-122,0-1 1,0-3 100,0-1 0,0-4-155,0 0 0,4-5 101,-1 1 1,5-3-251,-4 0 172,5-1 1,-7-1-181,6-2-62,-6-3-347,3-5-749,-5 0 704,-5-5 734,4-1 0,-14-6 0,2 1 0</inkml:trace>
  <inkml:trace contextRef="#ctx0" brushRef="#br0" timeOffset="48">20866 15224 7829,'0'-11'-156,"0"4"574,0-3 1,0 8-82,0-6 1,1 5-112,3 0 80,-3 1-273,4 2 116,-5 0-217,0 5 122,0 2 0,0 0-144,0 1 0,0-4 61,0 3 1,0-3 63,0 4 1,0-4-18,0 3-39,0-4-96,0 7 0,2-5 228,1 3 12,-1 2-51,3-4 19,-5 6-21,0-1 7,0 0-26,0 1-50,0-1-14,0 1 15,0-1 1,0-3-9,0-1 0,0-3 125,0 4-78,0-6 10,0 8 0,0-7-12,0 5 33,0-6-28,0 8 3,0-8 35,0 8-41,0-9 0,0 5-16,0-2 0,-2-3 21,-1 3-79,1-3 1,-3 1 80,5 2-65,0-3 53,0 4-86,0-5 12,5-5 0,-2 2 21,5-4 0,-5 4-18,5-1 0,-4-1 27,3 1 0,-3 1-13,4 3 0,-1-2 6,5-1 0,-1 1 3,1-2 0,-1 3 19,1 1 0,-1 0-11,0 0 0,5 0 6,-1 0 0,0 0-1,-4 0 1,1 1-1,-1 3 0,1-1 3,-1 4 0,1-3 2,-1 4 0,0-1 1,1 5 0,-5 1-5,1 2 1,-2-3-56,2 4 0,1-2 50,-5 1 1,3-2-64,-3 2 1,0 1 39,-4 0 0,0 0-8,0-1 1,-4-2 48,0 2 0,-8-1 6,0 1 0,-6-2 16,3 2 0,-5-2-46,1-2 1,-4-3-54,-4 0 1,2-2 15,-5 2 1,3-2-105,-4-2 1,6-3 80,-2 3 0,3-3-121,1-1 0,2-1-15,2-3 0,0 1-599,7-4-300,-2-1 1104,13-3 0,-9-6 0,4 0 0</inkml:trace>
  <inkml:trace contextRef="#ctx0" brushRef="#br0" timeOffset="49">20809 15247 7086,'0'-8'396,"0"1"0,1 4-403,3-1 1,-2 3 32,6 1 0,0 0 204,3 0 0,0 0-80,1 0 0,4 0 135,3 0 0,3 0-55,1 0 0,1 0 29,3 0 0,-3 0-75,2 0 1,2 0 36,-1 0 1,0 0-138,-5 0 0,0 0 97,-3 0 1,1 0-243,-4 0 1,-1 0-26,-4 0-270,1 0-246,-6 0 115,4 0 0,-10 1 27,0 3 0,-1-1-194,-7 4 1,2-3 653,-2 4 0,-7-1 0,2 5 0</inkml:trace>
  <inkml:trace contextRef="#ctx0" brushRef="#br0" timeOffset="50">21437 15761 7752,'-5'6'0,"4"0"0,-3-2 0,3-2 521,-5 3 854,5 0-601,-4-4-216,5 4-1759,0-5 1201,0-5 0,5-1 0,2-6 0</inkml:trace>
  <inkml:trace contextRef="#ctx0" brushRef="#br0" timeOffset="51">21700 15121 9007,'6'5'367,"-2"3"1,-2 2-195,2 1 0,-3 6 5,3 2 0,-1 3-7,1 0 1,-3 6-12,3 3 1,-3-2-78,-1 1 1,0 1 9,0 3 0,0-1-120,0-2 1,0 0 84,0-4 0,0 5-147,0-2 0,4-2 100,0-1 1,1-4-61,-2-4 1,0 1-60,5-5 0,-6 0 114,2-3 0,1-1 131,-1 1 1,0-5-116,-4 1 0,1-6 42,3 2-226,-3 3-361,4-6 33,-5 4-451,0-5 319,0-5 1,0 2 621,0-4 0,-5-6 0,-1-5 0</inkml:trace>
  <inkml:trace contextRef="#ctx0" brushRef="#br0" timeOffset="52">22522 15201 8078,'0'-6'984,"0"1"-425,0 5-471,-5 0 0,0 2 92,-3 6 0,-2 1-95,2 10 1,-7 4 53,-4 3 0,-2 6-66,-2-2 0,0 3 25,0 2 1,-4 3-132,1 0 1,-1 1-112,4-1 0,0-2 80,1 2 0,0-8-42,3-3 1,2 0 53,6-5 1,1 3 44,2-10 0,-1 0 8,6-4 1,-1-3 1,4 0 1,0-4-133,0 3 20,0-4-128,0 2-91,0-5 0,0-5-343,0-3 0,0-2 671,0-2 0,0-4 0,0-2 0</inkml:trace>
  <inkml:trace contextRef="#ctx0" brushRef="#br0" timeOffset="53">22236 15144 7814,'0'-6'596,"0"-4"-131,0 8 26,0-3-389,0 5-368,0 5-221,0 2 95,0 4 1,0 0 15,0 1 1,2-4 375,1-1 0,4 1 0,4 3 0</inkml:trace>
  <inkml:trace contextRef="#ctx0" brushRef="#br0" timeOffset="54">22499 15784 7766,'-6'0'-1118,"1"-2"1083,5-1 688,0 1-278,0-8 0,0 8 170,0-6 134,-5 5-201,3-2 50,-3 0-193,5 4-50,0-4-981,0 5 564,5 0 1,-2 0-1416,4 0 1547,-4 0 0,7 0 0,-3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3:41:26.474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57D200"/>
    </inkml:brush>
    <inkml:brush xml:id="br2">
      <inkml:brushProperty name="width" value="0.09071" units="cm"/>
      <inkml:brushProperty name="height" value="0.09071" units="cm"/>
    </inkml:brush>
  </inkml:definitions>
  <inkml:trace contextRef="#ctx0" brushRef="#br0">2170 6133 8009,'0'-6'-1479,"0"-1"1401,0 4 837,0 1-247,0-3 164,0 5-499,-5 5 0,4-2-21,-3 4 0,3 1 14,1 3 1,0 1 22,0-1 0,0 1-42,0-1 0,1 6 2,3 2 0,2-2-111,5 2 70,6 0 1,1 8-54,4 0-32,1-1 1,0 1-7,0 0 0,-3 1-228,3-2 0,-6 0 84,5 4 0,-2-4-110,-1 0 0,1-2 69,-5-1 1,0-1-71,-3-3 1,-1 1 208,1-5-35,-6 6 10,4-9 17,-9 5 1,6-6-38,-3 1 1,-3-1 27,3 0 1,-3-3-325,-1 0-54,-5-1 1,0 1 419,-3-1 0,-7-4 0,2 2 0</inkml:trace>
  <inkml:trace contextRef="#ctx0" brushRef="#br0" timeOffset="1">2661 6122 8142,'0'-12'-934,"0"6"1977,0 1-401,0 0 50,0 3-144,0-3-367,-5 5 0,2 2-274,-4 1 100,-1 4 0,-4 9 89,-4 3 0,-1 12-94,-6 3 0,-4 9 113,0 3 0,-4 1-341,0 6 1,-2-3 143,-1 3 11,0-5 0,3 2-137,1-9 131,4-1 0,-2-7 15,6-3 1,3-2 23,0-5 1,5-1 20,-2-3 1,4-3-17,0-4 1,6-5-66,2 1-177,-2-6 56,5 3 835,-5-5-1802,6 0 629,6 0 1,-4-1 140,6-3 1,-1 2 415,5-6 0,4 1 0,2-5 0</inkml:trace>
  <inkml:trace contextRef="#ctx0" brushRef="#br0" timeOffset="2">2752 6693 10288,'0'11'410,"0"0"1,0 5-33,0-1-289,0 5 1,0-6-74,0 5 0,4 0 50,0 4 1,0-4-203,-4 0 0,0-4-226,0 4 203,0-5 99,0 3 0,4-6-208,-1 1 305,1-6-127,-4 4 15,0-3 1,2 3-319,1-3-336,-1-2 729,3 0 0,0-3 0,1 3 0</inkml:trace>
  <inkml:trace contextRef="#ctx0" brushRef="#br0" timeOffset="3">3723 6316 8104,'-6'-2'172,"2"-1"65,-2 1 60,4-3 117,-3 5-124,5 0 0,0 7-326,0 4 1,0 2 106,0 6 67,5 0 0,-3 5-134,2 3-108,2 2-135,-5 5 268,4-5 0,-4 3-108,3-5 1,-2 3 72,1-3 1,-1-2-143,-2-6 1,3 1 122,1-4 0,0-1-176,-4-4 0,4 1 99,0-1 371,-1 1-338,-3-6 0,0 0-302,0-2 287,0-3-402,0 4-428,0-5 914,6 0 0,-5 0 0,4 0 0</inkml:trace>
  <inkml:trace contextRef="#ctx0" brushRef="#br0" timeOffset="4">4203 6270 8171,'0'-6'283,"0"-1"607,0 4-27,0 1-317,0-3-84,0 5-322,-5 0 0,-2 0-243,-4 0 0,-2 1 118,-2 3 1,1 3-143,-5 4 0,4 0 131,-4 1 1,4-1-140,-4 1 1,5 0-43,-2 4 100,4-4 1,2 5 84,2-6-222,-2 6 223,9-5 0,-8 6-110,5-3 104,0-2 1,4 4-82,0-6 0,5 0-16,3 1 1,6-4 46,1-1 1,5 1-6,-1 3 0,3-3-1,1-1 19,0-4 2,-1 7 0,0-7-63,-3 4 55,3-4-10,-10 7 0,5-5-4,-6 3 0,1 2-11,-1-3 0,-3 2-14,-1-1 1,-4 2 60,1-2 15,-3 2 1,-2 1 428,-3 1-208,-3-1 64,-4 0 0,-6 1 110,-2-1 1,-2 1-57,-2-1 1,-5 1 71,-2-1 1,0-3-192,0-1 0,5 0-11,-2 0 1,8 2-147,4-5 1,2 0-646,2-4-1494,4 0 2079,2 0 0,15-10 0,3-3 0</inkml:trace>
  <inkml:trace contextRef="#ctx0" brushRef="#br0" timeOffset="5">5128 6099 8061,'0'-7'-459,"0"2"766,0 5-25,-5 0-162,4 0 1,-4 2 168,5 1-163,0 9 0,0 3 17,0 8 0,0-2-118,0 10 0,0-1 39,0 5 0,0-1-125,0 0 0,3 4-331,1 0 227,5 5 85,-8-7 1,8 0-181,-5-6 136,0-5-25,-4 3 1,0-6 98,0-3 1,4-3-1,-1-4 0,1-1 266,-4 1-421,0-1-219,0 0-173,0 1 272,0-6 325,0-1 0,-5-5 0,-1 0 0</inkml:trace>
  <inkml:trace contextRef="#ctx0" brushRef="#br0" timeOffset="6">4934 6224 8280,'6'-7'0,"-2"-1"0,-3 1-105,-1-5 137,5 1 1,-2 1 166,4 2 0,-3-2 183,4 2-222,5-2 1,-1-1 25,3-1 0,3 1-82,1-1 1,4 2-208,4 3 0,-2-4-310,6 4 291,-6 2-52,3 0 0,-1 3-302,-1-1 227,1 1 140,-4-3 0,-6 9-142,-1 0 0,0 5 62,-1-2 1,-1 3 33,-6 2 1,1 3 41,-5 0 0,-1 6 16,-3-2 0,-1 1 168,-3-1-30,-7 3 1,-3-8-147,-5 5 457,5-5-202,-8 2 70,5 1 0,-5-5 118,3 3 0,-1-2-111,5-1 1,-1-2 142,5-3 1,3 2 97,1-5-96,4 0-388,-2 1-35,5-4 32,0 4 0,5-1 55,3 0-14,2 0 1,3-4-123,2 0 1,3 3 68,4 1 1,3 0-25,1-4 0,-2 4 38,3 0 0,1 1-1,-1-1 0,-2 2-398,-6 5 179,3-4 20,-10 3 0,5-4-202,-6 6 267,1 4 1,-2-3-162,-3 2 218,-2-2 1,-5-2 35,0 1 1,-9 3 152,-2 0 0,-8 2-135,0-2 0,-4-3 189,-3 4 0,-2 0 497,-3-1-269,-2 1-231,9-5 1,-8 0 655,6 1-326,-1-1-235,9-4 0,-2-1 467,5-2-520,-1-3-406,5 4-117,5-5-196,1 0 1,5-1-513,0-3 481,5 3 563,6-9 0,7-2 0,5-6 0</inkml:trace>
  <inkml:trace contextRef="#ctx0" brushRef="#br0" timeOffset="7">5756 6384 7954,'-6'-6'699,"1"-4"-682,5 8-260,0-3 324,0 5 0,0 5 50,0 3 1,0 6-182,0 1 120,0 6-18,0 1 1,0 3-223,0 1 84,0-2 0,0 3 5,0 0 1,0-5 58,0-3 1,0-3 103,0 3 0,0-5-116,0 1 257,0-2-219,0-2-43,0-5 1,1 3-222,3-5-472,-3 0 347,4-4 385,-5 0 0,5-5 0,2-2 0</inkml:trace>
  <inkml:trace contextRef="#ctx0" brushRef="#br0" timeOffset="8">5733 6110 7953,'0'-7'0,"0"-1"691,0 5 25,0-2-909,0 5 0,10 10 0,3 3 0</inkml:trace>
  <inkml:trace contextRef="#ctx0" brushRef="#br0" timeOffset="9">5962 6419 6882,'0'-7'2141,"0"2"-1749,0 0-42,0 4-44,0-4-258,0 5 1,0 5 122,0 2 0,0 5-172,0 3 0,0-1-532,0 5 472,5 0-48,-4 9 0,5-4 100,-2 3 0,-1-3-20,4-1 1,-4-6-105,1-1 0,-2 0 128,2-1 0,-3-3 25,3-5 183,-3 1-185,-1 3 429,0-4-153,0-2 179,0-5 1,0-5-337,0-3 0,0-2-43,0-1 1,0-1-126,0 1 1,0-6-187,0-2 124,5 3-83,2-6 0,0 4-107,1-4 0,0-1 130,3 0 0,2 1 52,2 3 1,-2 3 13,2 4 1,-2 2-4,-2 3 1,0-2 7,1 5 1,-1 0-64,1 4 81,-1 0-11,1 5 110,-1 2 0,-1 5-18,-2 3 1,1-1-4,-6 5 0,5-1 7,-4 1 0,1 3-34,-1-3 1,-3-1 16,3 1 0,-3-2-47,-1 2 1,1-1-8,3-3 1,-3-2-261,3 2 288,-3-7-23,-1 2-522,0-4 266,0 6-516,0-6 817,0 4 0,0-3 0,0 4 0</inkml:trace>
  <inkml:trace contextRef="#ctx0" brushRef="#br0" timeOffset="10">6476 6510 7967,'0'-12'0,"0"5"357,0-1 186,0 1 0,0-1 159,0 0 57,0 6-453,0-3-428,0 5 124,-5 10-109,3-2 1,-7 12-90,6-5 1,-1 5 58,4-1 0,0 7-143,0 0 0,0 0 10,0-7 1,0 2-78,0-2 0,5-2 140,2-2 1,4-6 102,0-1 1,2-6 92,2 2 64,3-3-14,5-1 0,-1-5 176,1-2 1,4-5-150,0-3 0,-2 1 108,-6-5 1,1 4-62,-4-4 0,-3 3 175,-5-3 0,1 4-113,-5-4 1,0 4 54,-4-4 1,-2 4-217,-2-4 99,-2 5-31,-5-8 1,-6 9-193,-2-2 218,-7 3-235,1 0 1,-6 6-247,4 2 0,-7 3 129,3 1 244,1 5 0,7 11 0,0 8 0</inkml:trace>
  <inkml:trace contextRef="#ctx0" brushRef="#br0" timeOffset="11">6955 6430 7653,'0'-11'-791,"-1"3"1702,-3 0-217,3 6-342,-4-3 174,5 5-78,0-5-311,0 3-287,0-3 1,0 7 179,0 1 0,0 4-76,0 4 1,1 6-49,3 2 1,-2 3 8,6 5 1,-4-3-45,4 3-31,-6 2 84,3-10 0,-1 8-62,0-8 0,0-3 139,-4 0 0,0-4 19,0 0 0,0-5 83,0 1 0,0-6-16,0 3 775,0-5-795,0-5-1,0-1 0,1-9-16,3 0 1,-3-2-51,3 2 0,-3 1-15,-1-5 1,4 0-97,0-4 122,-1 0 0,2 0 1,1 2-295,1 2 265,3-3-67,-3 9-60,4-3 1,1 8 64,-1 1 0,-3 4-18,-1-1 0,-3 3-17,4 1 0,-1 1-142,5 3 1,-5 3 50,1 4 138,-1 0 1,1 2-85,0 2 117,-6-2-99,8 9 116,-8-10 0,3 10 84,-5-3 0,4-1-105,-1 1 1,1-5 118,-4 1 1,0-2-75,0-2 0,1 0 17,3 1 0,-3-5-9,3 1 13,-2-5 132,-2 2 546,0-5-400,5 0-87,-4-5 1,5-2-81,-2-4 1,-1-1-107,4 1 1,0-4 9,0-1 1,3 0 36,-2 1 0,1-3-26,-2-5 1,4 4-85,-4 0-52,3 0 83,-3 1 0,3-2-9,-3 5 0,4 0-40,0 3-102,0 1 0,1 4 61,-1 4 0,-3 1-187,0 2 1,-1 5-49,5 3 241,-1 7 25,-5 3 1,3 6 125,-5 3-158,5-3 45,-8 9 1,4-8-23,-5 6 1,0-6 23,0 2 1,0-7 31,0-1 0,0-4-92,0 4 0,0-5-347,0 1 451,0-2 0,0-1 0,0-1 0</inkml:trace>
  <inkml:trace contextRef="#ctx0" brushRef="#br0" timeOffset="12">7698 6350 7942,'-5'-6'577,"3"-4"-164,-3 8-263,5-3-154,0 5 0,0 5 30,0 3 1,0 7-229,0 4 0,0 3 198,0 1 0,0 1 60,0 2 0,2 2-201,1 3 77,-1 2-18,3-9 0,-4 2-140,3-7 116,-3 3 1,4-9 218,-5 2-118,0-2 0,4-2 25,0 0 4,0-4-159,-4 3-15,0-9 154,0 4 0,5-5 0,1 0 0</inkml:trace>
  <inkml:trace contextRef="#ctx0" brushRef="#br0" timeOffset="13">7663 6179 8008,'0'-12'1558,"0"6"-1302,0 1-593,0 5 337,5 0 0,7 5 0,6 1 0</inkml:trace>
  <inkml:trace contextRef="#ctx0" brushRef="#br0" timeOffset="14">8052 6453 7940,'1'-10'-143,"3"2"1,-3-2 489,4 9 308,-5-10-406,0 5 1,-1-4 271,-3 2-297,3-2 1,-8 8 13,5-6 1,-1 5-57,1 0 0,2 0 133,-6-1-481,6 3 128,-9-4 80,10 5 0,-9 0-370,2 0 232,-2 0 1,3 5-496,-1 3 420,0 7 0,-3-1-23,0 5 1,-1 0 0,1 4 1,3 0 25,0-1 1,2 1 23,-2 0 0,2 0-225,2 0 161,3-5 1,-4-2-3,5-4 360,0-1-243,0-5 1,1 3 167,3-5 1,2 0-111,6-4 1,-1 0 139,1 0 0,-1 0-83,1 0-21,4-5 0,-3-2 89,2-4 1,1 0 350,0-1-280,-1-4 0,-4 3 36,1-2 0,-6-2 279,-2 2-202,2 0-54,-5 3-381,5 1 204,-6 5-52,0 0 0,0 8-127,0 2 1,-2 6 38,-2 5 1,3 5-173,-3-1 231,3 3 1,1 2 55,0 3 1,1-3-159,3 2 1,3-2 33,4-1 0,4-4 248,0 0-170,1-5 12,0-2 1,-2-3 157,5-6 1,-1 5-89,1-4 0,3 0-206,-3-4 0,1-4 15,-1 0 136,2-5 0,-8 3 0,4-6 0</inkml:trace>
  <inkml:trace contextRef="#ctx0" brushRef="#br0" timeOffset="15">8543 5962 9059,'0'11'198,"0"1"-264,0-1 0,0 5-2,0 3 180,0 8-72,0 7 1,0 3-124,0 5 0,0-4 91,0 4 1,4-4-9,-1 4 0,1-5-71,-4 1 0,0-3-146,0 0 1,0-6 104,0-3 0,0-1 17,0-3 1,4-3 343,0 0 11,0-5-238,-4 8 0,0-9 127,0 2 1,0-2-135,0-2 0,3 0 13,1 1 0,0-1 2,-4 1 1,0-5 51,0 1-470,0-6 190,0 9-42,0-10-687,0 4 927,0-5 0,5 5 0,1 1 0</inkml:trace>
  <inkml:trace contextRef="#ctx0" brushRef="#br0" timeOffset="16">9091 5802 8085,'0'-7'39,"0"1"326,0 2-76,0 3-297,0-4 394,0 5-497,-5 0 0,2 5 110,-4 3 74,-1 2 1,1 6-6,-1 3 1,0 4-21,-3 4 1,1 2 0,2 5 1,-1 2-197,5 2 189,-4-3-123,6 10 1,-7-3-38,6 7 161,-6 3 1,7 0 108,-1-2-123,1-3 0,2-5-91,0-1 1,0-8-182,0 2 1,4-7 210,0 2 1,5-5 39,-2 2 0,0-7 160,0-1-179,1-5 1,2 4-24,-2-3 490,2-2-464,-4 4 0,2-6 171,0 0-66,-6-4 0,7 3-79,-5-2 0,1-2 40,-1 1-150,-3-4 0,5 6-493,-2-5-742,-3 0 1327,10-4 0,0 0 0,7 0 0</inkml:trace>
  <inkml:trace contextRef="#ctx0" brushRef="#br0" timeOffset="17">9274 6213 8015,'0'-11'-704,"0"3"1022,0 0-95,0 1-40,0-5 1,4 1 184,-1-1 1,5 5-133,-4-1 0,3 4-33,-3-3 1,5 0 59,-1 0-71,2 2-37,6 0 1,-2 3-166,5-1 33,-5 1-84,8 2 1,-9 5-99,2 3 0,0 2 113,-4 2 1,3 4-150,-6 3 0,-3 6 81,-1 2 1,-3 1-98,-1-1 0,0 2-443,0 5 279,-5 0 172,-1 1 0,-6-5-347,1 1 257,-1-6 183,1 3 0,-4-5 129,0 0 0,-1-2-20,5-2 0,0-1 395,-1-3-271,1-2 1,3 2 510,0-7-214,6 2-169,-3-4 122,5 1 75,0-2-274,0-5-84,0 5 4,0-4 1,5 4-21,3-5 1,2 0-150,1 0 1,1 0 110,-1 0 0,5 0-150,3 0 1,-1 0 68,1 0 55,-5 0 1,8 0-55,-3 0 0,-3 0 51,0 0 1,0-1-226,-1-3 220,1 3 0,-9-4-216,1 5-353,-1 0 411,5 0 156,-6-5 0,4 3 0,-3-3 0</inkml:trace>
  <inkml:trace contextRef="#ctx0" brushRef="#br0" timeOffset="18">9753 6110 7954,'0'-18'-7,"0"7"202,0 1 98,0 9 128,0-5 320,0 6-625,0 6 1,0 5-168,0 8 0,0 3-77,0 0 105,0 6 0,0-4 77,0 3 1,0-3-322,0-1 270,0 0 0,0-5-77,0-3 1,0 1-7,0 0 0,0-5-78,0-3 88,0-1 2,0 5 278,0-6-219,0-1 536,0-5 1,5 0-396,3 0-69,2-5 1,5 4-110,1-3 1,-1-1-49,-4 1-32,1 0 83,-1 4 1,4 0-210,1 0 179,-1 0 0,0 0-161,0 0 99,1 0 1,-5 5 16,0 3 1,1 1-11,-1-2 1,1 4-41,-1-4 0,-3 7-111,-1 1 1,-4 1-124,1-5 254,-3 6 34,-1-5 1,-5 6 132,-3-3 63,-2 3-29,-1 0 0,-1-2 188,1-4 1,-2-1-44,-2 1 1,1-1 99,-5 0 0,4 0-114,-4-4 0,3 2-69,-3-5 0,4 3-331,-4-3 173,5 0 0,-4-4 110,3 0-1044,8 0 977,-9 0 0,10-10 0,-5-3 0</inkml:trace>
  <inkml:trace contextRef="#ctx0" brushRef="#br0" timeOffset="19">9731 6030 7951,'-7'-11'1443,"2"-1"-1036,5 6-429,0-4 0,5 9 128,3-3 0,2 3 43,1 1 0,6 0-47,2 0 1,3 0-127,0 0 1,1 0-94,0 0 105,0 0-277,0 0 0,0 0-778,-1 0 1067,-4 0 0,4 5 0,-4 1 0</inkml:trace>
  <inkml:trace contextRef="#ctx0" brushRef="#br0" timeOffset="20">10290 6613 8037,'0'-7'2,"0"1"248,0 2-25,0 3 116,0-4 107,0 15-218,0 3-57,0 4 0,0 5-347,0-3 128,0 8-160,0-3 1,0 4-211,0-5 1,0 3 415,0 1 0,5 5 0,2-3 0</inkml:trace>
  <inkml:trace contextRef="#ctx0" brushRef="#br0" timeOffset="21">10462 5882 8119,'6'-2'35,"-2"-1"1,-2 0 140,2-4-113,-3 4 0,4-3 218,-5 2 172,5 3-209,-3-5 13,3 1-70,0 4 1,-3-8-74,6 5 0,0 1-169,3 3 1,0 0 109,1 0 0,-1-4-97,1 0 0,3 0-72,0 4-79,0 0 215,-3 0 1,1 4-141,2 0 1,-6 3 97,2-3 1,-3 5-160,-1-1 1,-2 2 89,-5 1 0,0 1-6,0-1 0,-1 1 86,-3-1 1,-2 0-33,-5 1 0,-1-1 157,1 1 18,4-1-108,-3 1 1,4-2 243,-6-3-257,6 3 192,-4-8 0,7 7 145,-4-6-374,4 1 90,-2-4 1,5 1-257,0 3 205,0-2 1,5 3-109,3-5 30,-3 5 0,6-4 5,1 3 1,-1-3 57,4-1-39,3 0 1,-5 4 1,2 0 0,-1 1-42,1-1 0,-2-3-1,2 3 1,-2 2 66,-2 2 0,-3-2-8,0 2 0,-6-1 41,2 5-47,-3-1 32,-1 0 1,0 1-8,0-1 1,-5 1-10,-3-1 0,-6 1 11,-1-1 0,-4 0 56,4 1 1,-4-5 122,4 1 0,-4-4-136,3 3 0,1-4 15,4 1 0,3-3-732,1-1 235,4 0-1047,-2 0 1486,5 0 0,0-5 0,0-1 0</inkml:trace>
  <inkml:trace contextRef="#ctx0" brushRef="#br0" timeOffset="22">11078 5962 7952,'0'-12'186,"0"6"65,0 1 0,0 6-140,0 3 1,-1 2-10,-3 6 0,2 4 53,-6 3 1,0 8-1,-3 3 1,0 5-168,-1 3 2,-4-3 1,-1 6-171,-2-3 0,-1-3-65,5 3 138,-6-2 0,9-7-227,-4-2 0,4-3 133,0-1 0,5-2 81,-1-2 0,2-2 16,-2-6 0,2 1-148,2-1 20,3 1 118,-4-1 12,5-5 102,0-1 0,-6 0 0,0 2 0</inkml:trace>
  <inkml:trace contextRef="#ctx0" brushRef="#br0" timeOffset="23">11113 6259 7952,'0'-8'-296,"0"0"148,0 6 235,0-3 566,0 0-380,0 3-98,0-3-135,0 16 0,0-4-14,0 8 1,-6-1 41,-1 2 11,2-4-20,-5 10 0,5-6-188,-3 3-40,-2 3 175,3-9 0,0 7-99,-1-5 0,4 0 62,-3-3 0,4-1-30,-1 1 1,3-5 51,1 1 0,0-4-15,0 3 0,0-4 1,1 2 32,3-5 1,-1 0-134,4 0 115,1 0-43,3 0 0,1 0-9,-1 0 0,2-5-23,2-3 0,-2 2-141,2-2 0,2 2 49,-2-2 0,0-2-350,-4 3 159,1 1 201,-1-4 0,-4 8 278,-4-6-107,-1 6 150,-2-3-30,0 5 284,0-6 539,0 5-144,0-4 485,0 0-628,-5 4-241,3 1-214,-3 1 1,1 9-308,1-2 121,-1 2 0,0 5-121,0 0 105,0 6 1,4-5 39,0 3 0,0 3-65,0-3 1,0-1-108,0 1 0,0-5-162,0 1 0,0-2-160,0-2 250,0 0 69,0 1 0,0-5-354,0 1 216,0-5-590,0 7 859,0-9 0,0 9 0,0-4 0</inkml:trace>
  <inkml:trace contextRef="#ctx0" brushRef="#br0" timeOffset="24">11387 5676 7960,'0'-7'-564,"0"-1"1687,-5 5-469,3-2-80,-3 5-11,5 0 1,5 2-297,3 1 1,-2 5-78,2 7 0,3-1 14,4 5 1,2 0 30,-2 4-77,-2 5 1,7 0-25,-5 2 1,1 3-118,-5-2 0,0 3 22,1 4 0,-1-1 65,1 5 1,-1 0-171,1 3 1,-5-4-61,1-3 62,-6 3 0,3-6-188,-5 3 0,0-6-356,0-2 299,0 1 168,0-2 1,0-1-278,0-5 257,0 0 62,0 0 1,-3-1-64,-1 1 0,-4 0 57,4 0 0,-4-5 4,0-3 0,-2 1 27,-2 0 0,1 3 138,-1-4 1,1 0-33,0-3-86,-1-1 11,1 0 0,-1 1-208,1-1 190,0 1 23,4-6 0,1 3-73,2-5 140,3 0 0,-6-4 370,4 0-488,1 0-294,-3 0 383,5-6 0,-5 0 0,-1-5 0</inkml:trace>
  <inkml:trace contextRef="#ctx0" brushRef="#br1" timeOffset="25">2193 7435 8025,'-8'0'-427,"1"0"240,4-5 653,-2 4 633,5-4-689,0 5 1,5 5-263,3 2 1,2 5-12,1 3 1,4-1 19,1 5 1,0 0-130,-1 4 1,2 3 5,2 1 0,3 1-108,-3-1 1,-2-3-137,2 2 28,0 4 181,4-6 0,-4 4-72,0-6 1,-1 0 7,1-3 1,1 1-129,-4-4 1,-1 3 123,-4-4 0,1 0 12,-1-3 0,-3-1-83,-1 0 106,-4-4-43,7 3-206,-9-9 18,9 9-126,-8-8-532,3 3 923,-5-5 0,5 0 0,1 0 0</inkml:trace>
  <inkml:trace contextRef="#ctx0" brushRef="#br1" timeOffset="26">2650 7366 8068,'0'-11'-564,"0"5"1611,-5-4-189,3 8-414,-3-3-213,5 5-1,-5 5-177,4 7 0,-9 7-138,2 7 1,-2 5 125,-1 7 1,-6 4-128,-2 7 1,-4-1-78,-3 6 0,0-2 41,-4 1 1,-1 2-1896,-3-6 1745,0 1 84,5-10 1,-3-2 73,5-7 0,2 1 100,6-6 0,2-4-8,6-7 0,1-2-213,2-2 180,-2 0-212,9 1 1,-3-6 649,8-2 0,2-8 0,5-2 1</inkml:trace>
  <inkml:trace contextRef="#ctx0" brushRef="#br1" timeOffset="27">2810 7960 7883,'0'-6'643,"0"1"-425,0 5-116,-6 0 0,5 1 11,-3 3 0,2 2-27,-2 6 0,3 3 5,-3 0 0,3 4-114,1-4 1,0 6 49,0-2 0,0-3-136,0 0 54,5 1 1,1-5-242,6-1 173,-1 1 1,4-11 78,0 3 0,4-3-6,-3-1 1,4-1 72,-1-3 1,3-4 176,0-7 1,1-1 248,0-4-255,-5-1-63,3 3 1,-9-5 138,-1 0 41,1 6-232,-11-5 1,4 8 17,-5-5 0,-5 5-67,-3-1 1,-7 2-186,-4 2 0,-4 1-84,-3 2 1,0 3-730,-4 5 968,-1 5 0,-3 6 0,0 7 0</inkml:trace>
  <inkml:trace contextRef="#ctx0" brushRef="#br1" timeOffset="28">3849 7469 7964,'0'-6'-1258,"0"-4"1329,0 8 0,0-4 974,0 2-361,0 3-106,0-4-185,-5 5-184,3 0 1,-6 1 37,4 3-23,0 2-56,-1 6 0,4 1-70,-3 2-61,3 3 19,1 9 0,0 3-118,0 4 0,3 0 76,1 0 0,4-3-133,-4-1 0,3-1 50,-3 2 0,4-3-137,-5-5 1,5-4-10,-4 0 172,0-5 28,1 2 1,-4-4-108,3-1 87,-3 1 1,-1-5-280,0 1-26,5-6-180,-4 8-564,5-8 1084,-6 3 0,5-5 0,1 0 0</inkml:trace>
  <inkml:trace contextRef="#ctx0" brushRef="#br1" timeOffset="29">4351 7435 7925,'-1'-11'103,"-3"-1"1,3 5 277,-3-1 1,2 4-263,-2-4 107,3 6-55,-10-3 0,9 5-74,-6 0-168,1 0 152,-10 5 1,3 1-105,-5 6 1,0 4 138,-4 3 1,-1 3-174,-2 1 1,3 0 115,0-1 0,4 2-155,4 3 0,2-7-66,-2 3 46,7-2 122,-2-4 1,9 0-119,-3-6 137,3 1-11,1-1 0,1-3 2,3-1 1,3-4 29,8 1 1,5 1 7,6-1 0,0-1-49,4-3 1,-1 0 4,2 0 0,-2 0-8,-3 0 0,-5 0-6,2 0 0,-7 2-118,3 1-11,-5 4 86,3-1 1,-11 4-9,-2-2 0,1 2 34,-1 1 0,-1-3-1,-3 0 0,-5-1 47,-2 5 0,-3-1 131,-2 1 0,-3-1 89,0 0-239,-6 1 12,4-6 0,-6 3 140,0-5-130,5 5-215,-3-8 1,4 4-315,-2-5 1,3 0 124,4 0 376,1 0 0,4 5 0,2 2 0</inkml:trace>
  <inkml:trace contextRef="#ctx0" brushRef="#br1" timeOffset="30">5196 7275 8158,'-7'8'-657,"-1"-1"1,4 2 1683,-3 6-592,4 3 1,-3 6 204,2 3-371,3 2 0,-4 9 155,5 0-474,0 5-590,0-7 734,5 3 1,-3-4 48,6-1 1,-2-4-72,2 1 0,1-6-121,-5 2 0,3-7 92,-3-1 1,1-5-179,-1 1 1,-3-2-324,3-2 933,-3 1-677,-1-6 0,0 4-225,0-2-169,0-3-674,0 5 1270,0-9 0,-5 5 0,-1-6 0</inkml:trace>
  <inkml:trace contextRef="#ctx0" brushRef="#br1" timeOffset="31">5128 7435 8041,'0'-18'-20,"0"3"212,0 2 1,1 2-13,3-1 1,-1 5-100,4-1 0,1 1 283,3-5-127,6 1-61,0-1 1,6 1-183,0 0 47,0-1-67,5 1 1,0 1-93,2 2 1,2-1 98,-5 5 1,-1 0-173,-3 4 0,-1 0 120,-3 0 0,1 5 21,-5 3 1,-3 4-48,-5 3 1,-4-1 10,1 5 0,-8-4-136,-4 4 195,-2 0 0,-6 4-33,-3 0 156,-8 0-642,-2-1 564,0-4 0,1 2 82,5-4 1,0 3-53,0-4 0,5 0 10,3-3 1,2-5 76,2 1 229,5-6-45,1 3 260,5-5-462,0 0 1,5 0-54,2 0 1,5 4-8,3 0 0,3 0-51,5-4 0,-1 0-8,1 0 1,1 0 20,3 0 0,-2 1-16,6 3 1,-5-2-236,5 6 105,-6-5-20,3 7 0,-5 0-187,0 5 228,-5 0 0,-3-2-208,-7 2 157,2-2 0,-9 9 108,3-3 1,-4-2-23,-4 2 0,-7-1 17,-9 1 1,-2 2 15,-5-6 1,2 4 210,-6-4-95,6 0-29,-8-3 1,5-1 309,-3 1-152,-2-6-33,9 4 0,-4-9-64,6 3 0,4-3-156,3-1 0,6 0-168,1 0 1,6-1-82,-2-3 0,8-2-357,3-5 1,5-1 651,3 1 0,3-6 0,4-1 0</inkml:trace>
  <inkml:trace contextRef="#ctx0" brushRef="#br1" timeOffset="32">5825 7561 7949,'-7'-5'172,"2"3"80,5-8 0,0 10-318,0 0 126,0 5-63,0 7 1,4 0 120,0 4 1,1 1-40,-1 6 1,-2 0-162,6 0 1,-6 3 61,2 1 0,-1 0-112,1-4 1,-3-2 88,3-2 0,-3-2-139,-1-6 0,0 1 182,0-1 17,0-5-161,0 4-31,5-8-223,-4 8 398,4-9 0,0-1 0,2-6 0</inkml:trace>
  <inkml:trace contextRef="#ctx0" brushRef="#br1" timeOffset="33">5836 7344 8118,'-6'-8'-138,"2"0"-193,3 6 1,4-2 152,1 8 178,0 2 0,1 6 0,1-1 0</inkml:trace>
  <inkml:trace contextRef="#ctx0" brushRef="#br1" timeOffset="34">5996 7481 7794,'0'11'8,"0"6"71,0 2 1,0 2 578,0 2-350,5 0 1,-2-2-100,4-2-18,1 8-113,3-13 0,-3 11-78,-1-9 1,-3 3 115,4-4 1,-1 4-147,5-4 1,-4-1 109,-1-6 1,-3 2-136,4-2 0,-6-2 49,2 2 0,-2-6 134,2 2-151,-2-3 71,3-1 146,-5 0-195,0-5 1,-4 3-127,0-6 0,0 0 123,4-3 1,1-2-20,3-2 1,-1-2-3,4-2 27,1-2 1,3 3-12,1-5-157,-1 0 156,-4 1 5,8-1 1,-8 0-9,9 0 0,-2 1 58,1 3 0,-2 3 6,2 5 1,1 3-13,0 0 1,-1 6 90,-4-2 0,1 8-123,-1 3 1,0 5 18,1 3 0,-2 3-153,-2 5-11,2-1 92,-4 1 0,0 4-7,-2 0 1,1-1-1,-1-3 0,1 0-21,-1 0 1,-3-4 4,3 0 1,1-5 11,-1 1 0,0-2-173,-4-2 1,4 1 99,-1-1 1,1-3-623,-4-1 339,5-4 135,-3 2 278,3-5 0,0 5 0,1 1 0</inkml:trace>
  <inkml:trace contextRef="#ctx0" brushRef="#br1" timeOffset="35">6670 7641 7957,'-1'-11'200,"-3"4"512,2-3-524,-3 3 0,4 1 244,-3 2-284,3 3 1,-8 2-111,5 3 1,-5 2 112,2 6 0,0 4-122,0 3 1,4 3-166,0 1 95,1 0 76,2-6 1,0 4-376,0-6 165,0 5 39,5-7 0,-2 3 17,4-4 1,2-6 98,7-2 0,-2 1 8,5-1 1,-4-2 42,4-6 0,0 1 1,4-9 1,0 3 139,-1-6 27,1-3-191,-5 6 1,0-9 345,-3 6-158,-7 0-28,7-2 0,-14 3-69,3-5 1,-4 4-168,-4-4 0,-2 4-238,-6-4 0,-4 5-37,-3-1 0,-3 2-277,-1 2 1,-3 4 619,-1 3 0,-5 8 0,3 3 0</inkml:trace>
  <inkml:trace contextRef="#ctx0" brushRef="#br1" timeOffset="36">6955 7583 8183,'0'-6'1453,"0"1"-1549,0 20 233,5-6 0,-3 14-77,1-8 103,4-2-124,-6 8 1,5-7-92,-2 5 0,-3-1 97,3 1 0,-2-1-92,-2-3 1,0-6 92,0 3-294,0-4 226,0 4 56,0-6-22,0-1 290,0-5-275,0-5 1,1 3-1,3-6 0,-3 0 7,3-3 1,1-2-11,-1-2 1,3 2-45,-3-2 1,5-1-6,-1 0 0,-2-4-104,1 1-14,1-2 96,-2 3 1,5-3-1,-4 6 1,2 0-57,-1 4-11,2 4-18,-4-3 55,6 9 1,-2 1-42,-3 7 0,2 5-9,-5 3 1,4-2-35,-5 2 100,1 3 6,1-6 1,-3 9 95,1-6-106,-1 0 65,3-8 0,-4 3 132,3-3 1,-2-2-104,2-1 0,-1 1 73,4-1-27,-4 0 1,7-4 126,-2 0 0,-2-1-67,2-3-100,-1 3 18,5-10 1,-1 5-76,1-5 66,-1-1 1,0 1-161,1-1 143,-1 1 1,1 0 9,-1-1 0,-3-1-3,-1-2 0,1 3 8,3-4 0,-3 5 53,0 3 20,-6-2-83,8 4-53,-9-1-160,5 2 210,-6 5 0,3 5-197,1 3 76,0 2 1,0 7 20,0 2 1,-1 2-19,-3 2 0,2 0-12,1 0 0,-1 0-24,2 0 1,-3-4-309,-1 0 188,5-5 90,-4 2 1,6-5-182,-4 1 6,-1-1 168,8-4 1,-8-1-468,6-2 629,0-3 0,3 4 0,0-5 0</inkml:trace>
  <inkml:trace contextRef="#ctx0" brushRef="#br1" timeOffset="37">7675 7538 7893,'0'-12'160,"0"6"1,0 2-68,0 8 0,0 4 7,0 7 1,0 1-9,0 3 0,0 3 17,0-3 1,1 1-35,3-1-5,-3 3-17,4-4 0,-1-1-92,0-1 25,0 1 1,-1-8-117,1 3 58,0-3 1,-3-3-121,3-2-410,-3-3 333,5 4 269,-6-4 0,5-1 0,1-6 0</inkml:trace>
  <inkml:trace contextRef="#ctx0" brushRef="#br1" timeOffset="38">7618 7344 7988,'0'-12'0,"0"1"0,0 3-200,0 1-501,0 4 94,0-2 607,5 10 0,6 6 0,7 7 0</inkml:trace>
  <inkml:trace contextRef="#ctx0" brushRef="#br1" timeOffset="39">8097 7538 7954,'0'-12'-1014,"0"1"1065,0 0 236,0-1 1,-1 4 186,-3 1 1,2 3 473,-6-4-494,1 6-268,-5-8-92,1 8 1,-5-3 59,1 5 1,-1 2-28,1 1 0,-2 4-128,-2 4 1,-1 6-30,4 2-42,1 2 149,4 2 1,3 0-470,1 0 181,4 0 99,-2 0 0,6-2-191,3-2 112,-3 3 34,15-10 1,-9 5-55,8-6 0,3-4 205,1-4 0,1-1 5,0-2 0,1 0-25,-2 0 1,1-4 111,-1 0 1,2-5-28,-6 2-58,0-3 39,-3 3 0,-5-3 16,1 2 1,-6-2 12,2-1 1,-3 3 131,-1 1 1,4-1-129,0-3 10,0-1-162,-4 1 171,0 4-178,0 2 53,0 5 0,0 5-189,0 3-59,0 7 283,0-2 0,-1 8-27,-3-1 0,3 0-26,-3-1 1,2 1 6,2-5 1,0 4-17,0-3 1,2-2 1,2-7 0,-2 2-227,6-5 18,-1 5 230,5-8 0,-1 4-396,1-5 433,-1 0 0,6 0 0,0 0 0</inkml:trace>
  <inkml:trace contextRef="#ctx0" brushRef="#br1" timeOffset="40">8440 7264 8449,'0'-7'512,"0"12"0,0 4-409,0 10 1,0 2 29,0 5 1,1 3 319,3 6-67,-3-1-370,10 0 1,-10 1-277,3-1 157,2 5 124,-5-8 0,8 3-115,-5-8 1,4-5 90,-5 2 1,2-7-31,-1 3 1,-3-5 78,3 1 1,3-2 1,-6-2-466,3 1 88,2-6-1002,-5 4 670,4-3 662,-5-1 0,5-1 0,2-5 0</inkml:trace>
  <inkml:trace contextRef="#ctx0" brushRef="#br1" timeOffset="41">9137 7104 8913,'0'11'329,"-5"2"-127,-3 2 0,-3 0 25,-5 8-67,4-3 1,-10 13-6,3-2 1,1 6-36,-1 1 1,5 5-818,-1-1 734,2 2 0,2 1-71,0-3 143,4-3 1,-2-6 42,6-3 0,-1 2-256,4-5 1,0-1 60,0-3 0,5-1-69,2-3 0,2 1 68,-1-5 0,2 2-6,-2-2 1,3-2 710,4 2-647,-2-2 0,3-2 0,-4-1 12,-1-2 0,2 2 22,2-2 0,-2-3 7,2-2 1,-2 3-46,-2-3 0,-3 1 1,-1-4 1,1 0-139,4 0 0,-5 0-228,1 0 1,-4 0-868,3 0 619,-4 0 189,7 0 414,-9 0 0,9 0 0,-3 0 0</inkml:trace>
  <inkml:trace contextRef="#ctx0" brushRef="#br1" timeOffset="42">9377 7435 8014,'0'-11'-874,"0"-1"1134,0 1 245,0-1 1,0 1 241,0-1-186,0 6-435,0-4 1,1 7 183,3-4-236,2 4 0,3-3-149,2 2 1,-2 3 149,6-3 0,-1 3-83,2 1 1,-2 1-275,5 3 168,-5 2 36,2 11 0,-2-3-247,-3 5 206,3 5 1,-9 0-87,3 3 1,-3 0 100,-5 0 0,-1 5-54,-3-2 1,-2-2 52,-6-1 1,-3 1-29,0-2 1,0 1 74,3-4 0,-3-4 1,0 0 1,-1-5-98,5 1 230,0-2 1,4-2-75,2 1 0,1-5 101,1 1 1,-1-4-96,4 3 203,0-4-124,0 2 56,0-5 1,5 4 62,2 0-90,4-1 1,0-3 277,0 0-224,1 0 0,3-1-4,0-3 1,6 3-9,-2-3 1,1-1-112,-1 1 0,-1-1-133,-3 1 0,-1 3-37,5-3 1,-9 2-603,2-2-460,-4 3 390,4-4 795,-6 5 0,4-5 0,-3-2 0</inkml:trace>
  <inkml:trace contextRef="#ctx0" brushRef="#br1" timeOffset="43">9845 7424 8007,'-1'-8'0,"-3"0"0,2 1-52,-1-5 0,1 5 6,2-1 268,0 6 0,0-5 751,0 3-431,0 3-150,0-4-184,0 5-232,0 10 6,0-2 1,0 12 53,0-5 0,0 6 49,0-2 1,0 2-163,0 2 1,0-4 63,0 0 1,0-4-98,0 4 1,0-5 19,0 2 1,0-8-30,0 0 1,0-4 181,0 4-57,0-6 101,0 3 396,0-5-465,5 0 0,-2-1 1,5-3 0,-1 2-144,5-6 146,-1 5-67,0-7 0,6 8-11,2-6 1,-1 6-17,1-2 0,-1 2-12,1 2 0,1 0 38,-5 0 1,4 2-5,-4 2 0,1-2 1,-5 6 0,0-5 4,1 5 1,-2 0-149,-2 3 148,2 1-1,-9 4 0,4-3-197,-5 2 15,0 3 124,0-6 1,-5 9-128,-3-6 0,-3 1 163,-4 0 0,1-4-10,-5 4 1,0-8-9,-4 0 1,4-2 128,0 2 1,0 1-112,-4-5-14,5 0 21,-3-4 0,8 0-652,-2 0 319,-3 0 375,5 0 0,-3 0 0,4 0 0</inkml:trace>
  <inkml:trace contextRef="#ctx0" brushRef="#br1" timeOffset="44">9765 7321 8037,'0'-8'-143,"0"1"143,0 4 0,1-6 331,3 5 1,6-1 122,5 1-390,1 3 0,-1-4 20,0 5 0,5 0-11,-1 0 0,3-4-9,1 0 0,0 1-162,-1 3 206,1 0-43,0 0 0,-1 0-1078,-3 0 1013,2 0 0,-3 5 0,5 1 0</inkml:trace>
  <inkml:trace contextRef="#ctx0" brushRef="#br1" timeOffset="45">10404 7823 7957,'7'-1'0,"-3"-3"-7,-3 3 104,-1-4 688,0 5 1,0 5-811,0 3 1,0 3 2,0 4 1,-4-2-201,0 2 0,0 2 100,4-2 0,-1 4-63,-3-4 1,3 4-390,-3-4 574,3 1 0,6 0 0,1 2 0</inkml:trace>
  <inkml:trace contextRef="#ctx0" brushRef="#br1" timeOffset="46">10713 7138 8046,'0'-8'72,"0"1"1,0 3 419,0-4-190,-5 6-317,3-3 0,-3 6 90,5 3 75,0 2-96,0 11 0,0 0 34,0 6 25,0 5 1,0-1-26,0 7 5,0-7 0,0 10-34,0-11 1,4-3-161,0-4 0,0-1 60,-4 1 1,0-3-200,0-4 1,0-1-210,0 1 295,0-6 1,0 4-64,0-2 217,0-3 0,0 5 0,0-4 0</inkml:trace>
  <inkml:trace contextRef="#ctx0" brushRef="#br1" timeOffset="47">11021 7229 8117,'0'-7'230,"0"-1"-230,0 6 224,0-3 28,0 5-184,-5 0 0,4 6-18,-3 5 1,-1 3 41,1 9 0,-4-1 119,5 8 1,-6 4-21,1 4-107,-7 6-83,2-9 1,-5 8-97,3-5 0,3 2-7,-4-2 0,4-8-241,0 1 1,1-6 76,-1-2 1,2-5-58,3-3 0,-2-2 68,5-2 1,0-3-371,4-1 625,0-4 0,-5 7 0,-1-4 0</inkml:trace>
  <inkml:trace contextRef="#ctx0" brushRef="#br1" timeOffset="48">10953 7595 8083,'3'-12'132,"1"1"0,4 0 281,-4-1 0,5 5-240,-2-1 0,-1 4-205,2-3 1,0 3 380,3-4-186,1 6-40,-1-3 0,4 5-48,0 0-61,1 0 1,-5 0-161,1 0 69,-1 0 119,0 5 1,-1 1-98,-2 5 1,-3 1-2,-5-1 1,0 4-180,0 1 0,0 3-341,0-4 326,-5 5 10,-1-7 1,-6 7-31,1-5 1,0 4 204,-1-3 0,2-1 12,2-4 0,-2 1-22,3-1 0,1 1 24,3-1 0,-2-3 100,1-1 0,0-3 559,4 4 16,0-6-368,0 8-80,5-8 1,-2 3 83,4-5 1,1 0-232,3 0 0,1 0 13,-1 0 0,1 0-92,-1 0 0,5 0-242,3 0 1,-1 0 61,1 0 0,-1 0 230,1 0 0,3-5 0,-5-2 0</inkml:trace>
  <inkml:trace contextRef="#ctx0" brushRef="#br1" timeOffset="49">11375 7127 8099,'7'-2'-871,"-4"-1"1235,-1 1 938,-2-3-507,0 0-334,0 4-423,0-4-117,0 5 247,0 5 1,1-3 131,3 6-159,2 0 1,5 3 228,1 0-205,-1 1 1,1 3-1,-1 0 1,2 6 6,2-2 1,-2 2-49,2 2-134,3 0 143,-6 0 1,5 0-195,-6-1 63,1 6-12,4-4 1,-3 6-21,2-4 0,-6-2-39,-1 3 1,-2-3-211,2-1 0,-2 0 51,-2 0 0,-3 0-124,3-1 0,-3 0 87,-1-3 1,0 3 65,0-3 1,0 2 178,0 2-92,0-5 43,0 3 0,-5-3 101,-3 5 1,0-1-96,0-3 1,-2 2 18,2-2 0,-2-1 68,-1 1 0,-1-1-3,1 1 1,-1-1-61,1-3-3,-1-3 24,1 5 0,3-7 132,1-2-143,4 2 63,-7-9 64,9 9 1,-5-8 2,2 1 23,2 4-86,-3-6 19,0 4-58,4-5 26,-4 0-623,5 0 0,-5-5 0,-1-1 0</inkml:trace>
  <inkml:trace contextRef="#ctx0" brushRef="#br0" timeOffset="50">13728 5939 7988,'0'-8'-160,"0"1"0,0 3-436,0-4 534,0 6 1,-1-7 507,-3 5-259,3-5 0,-8 7 49,5-6 0,-1 5-31,1 0-187,3 1 1,-6 2 18,4 0 200,1 0-143,-8 0 115,9 0-174,-9 0 1,8 2 37,-1 1 1,1 4-103,2 4 1,-3 6 63,-1 2 1,0 4-1,4 3 1,1 7-83,3 5 0,-3 2 122,3-2-102,2-3 0,0 6 11,1-3 1,2-6-23,-5 2 1,3-4-7,-3 1 0,4 2-35,-4-3 1,3-2-141,-3-1 1,0 1-95,-4-2 113,0 1 85,0-4 0,0-4-80,0 0 86,0-5 27,0 2 0,0-4-51,0-1 1,-1-3-51,-3-1 0,1-4-134,-4 1 1,-1-3 316,-3-1 0,-6 5 0,-1 1 0</inkml:trace>
  <inkml:trace contextRef="#ctx0" brushRef="#br0" timeOffset="51">13420 6441 7988,'0'-11'-342,"0"0"0,1 0 1023,3 4 1,-2 2-223,6 5 1,-1-4-181,5 0 0,0 0-155,4 4 59,-4 0 0,10 2 3,-3 1-321,3-1 159,0 3 0,1-5-402,0 0 305,0 0 1,0 0-226,0 0 1,-2 0-381,-2 0 0,2 0 678,-6 0 0,0 0 0,-4 0 0</inkml:trace>
  <inkml:trace contextRef="#ctx0" brushRef="#br0" timeOffset="52">13956 6384 7627,'-5'-6'-173,"4"1"0,-4 4 1391,5-3-399,0 2-542,0-3 0,0 7-133,0 1-51,0 4 1,1 0-107,3 1 1,-2 1 68,6 6 1,0-1-3,3 5 0,1-4 41,-1 4 0,0 0-277,1 4 1,-1-4-23,1 0 64,-1 0 0,-1 0-151,-2 0 0,2-5 9,-2 2 76,2-4 195,1 0 0,-3-1 6,-1 1 1,0-5-54,0 1 1,2-4 23,-5 3 0,4-3-171,-5 4-243,1-6 99,1 3-375,-3-5 724,3 0 0,-5 0 0,0 0 0</inkml:trace>
  <inkml:trace contextRef="#ctx0" brushRef="#br0" timeOffset="53">14162 6339 7885,'0'-12'257,"0"1"34,0 4 108,0 2-227,0 5 0,-4 2-184,0 1 1,-5 8 46,2 4 1,-3 6-231,-2 2 0,-4 5-11,-3 6 72,2 1 201,-4-1 0,4 0-430,-2 0-365,-3-4 600,10-2 1,-5-6-107,6 1 0,1-4 160,2 0 0,2-9-53,2 2-141,3-3-13,-4 2 281,5-5 0,0 0 0,0-6 0</inkml:trace>
  <inkml:trace contextRef="#ctx0" brushRef="#br0" timeOffset="54">14276 6636 7902,'6'-6'426,"0"5"1,-6-3-163,0 8 1,0-1 142,0 4 1,0 2-192,0 6 1,0-1-139,0 5 1,0 0-86,0 4 0,0-4 131,0 0 0,0-3-97,0 3-111,0-5 113,0 2 0,0-4 106,0-1-156,0 0-202,5 1 77,-4-1 0,5-4-445,-2-4-242,-3-1 833,4-2 0,0 0 0,2 0 0</inkml:trace>
  <inkml:trace contextRef="#ctx0" brushRef="#br0" timeOffset="55">14756 5802 7955,'6'-5'-580,"-1"3"553,-5-3 565,0 5 1,-5 5-403,-3 3 1,2 2-10,-1 2 0,-2 3-25,-7 0 0,4 9-46,-3-1 0,2 9 31,1 2-7,1 0 0,-3 9-121,3-4 1,-3 4 77,6-1 1,-1 1-85,2-1 0,-2 1 110,5-5 0,0 0-271,4-4 1,0 3 23,0-3 0,0 2 21,0-10 0,4 2 88,0-1 1,5-7-99,-2 3 0,3-6 148,2 2 1,-1-5-45,1 1 0,-1-4 75,0-3 0,1 1-27,-1-5 1,1 3 102,-1-3 0,-3 1-69,-1-1 0,1-3 12,3 3 0,-3-3-44,0-1-418,-6 0 261,3 0 0,-1-1 176,0-3 0,0-2 0,-4-6 0</inkml:trace>
  <inkml:trace contextRef="#ctx0" brushRef="#br0" timeOffset="56">14893 6030 7933,'0'-11'457,"0"-1"-25,0 1-42,0 5-259,0 1 1,1 13-90,3 4 0,-2 11 66,6 0 0,-4 8-113,3 4 1,-4 0 67,1 7-885,-3 0 765,-1-2 0,1 0-188,3-6 0,-3 0 48,3 1 0,-3-6-110,-1-3 0,0-2 91,0-1 0,0-5 75,0-3 1,0-2 23,0-2 0,2-3-215,2 0 723,-3-6-724,4 8 333,-5-8 0,0 3 0,0-5 0</inkml:trace>
  <inkml:trace contextRef="#ctx0" brushRef="#br0" timeOffset="57">15053 6373 7646,'0'-12'-359,"4"5"1645,-1-1-936,1 6 1,-3-3 104,3 5-440,-3 0 16,5 0-24,-6 0 6,0 5 1,-4 5 46,0 5 1,-5 4-191,1-4 0,-2 6 82,-1-2 0,3 1-189,1-1 1,0 3 162,0-3 1,0-3-88,4-1 1,1-2 65,-2-2 71,3 1 0,1-5 62,0 1 0,0-4-68,0 3 1,0-3 60,0 4 0,1-6-38,3 2 0,3 1 41,4-1 1,0 0-86,1-4 1,-1 0-6,1 0 1,0 0-2,4 0 1,-4 0-111,4 0 0,-4 0-522,0 0 222,-1-5 467,0 4 0,1-10 0,-1 5 0</inkml:trace>
  <inkml:trace contextRef="#ctx0" brushRef="#br0" timeOffset="58">15155 5905 7919,'-6'-18'-156,"0"1"-39,2 6 0,3-1 258,-3 1 1,3 3 539,1 1 531,0 4-520,0-2-64,0 5 1,5 5-350,2 3 0,9 7 0,3 4 0,1 4-51,-1 4 1,6 3-172,-2 8 1,3-1 117,-4 5 0,1-4-86,0 4 0,-4-4-715,0 4-389,-5-5 862,3 2 1,-11-4-103,-2 3 1,-3-5 99,-1 6 1,0-6 110,0 5 0,-1-3-9,-3-1 1,-2-3 36,-6-1 1,1-3-107,-1 3 114,1-4 1,-4-2-39,-1-5-255,1-5 13,-1 2 187,3-4 0,-3-2 356,4-2-177,-4-3 0,3-5 0,-4 0 0</inkml:trace>
  <inkml:trace contextRef="#ctx0" brushRef="#br2" timeOffset="59">13499 7092 6810,'0'7'491,"0"-2"-424,0-5 0,6 1 327,1 3-306,3-3-6,7 4 0,-1-5 39,3 0 1,3 0-20,-3 0 1,3 0 5,0 0 1,2-1-21,3-3 0,2 3-13,6-3 0,-1 2-34,0-2 1,5 1-4,3-4 0,-1 4-173,1-1-57,0 3 1,3-3 136,1 0 0,0 1 80,-1 3 0,1 0-65,0 0 0,-4 0 42,0 0 0,-1 1-50,5 3 1,-4-3 47,0 3-50,-5 2 53,7-5 0,-8 4-20,2-5 0,-3 4 15,-1 0 26,1 0 0,3-4-2,0 0 0,-3 0-23,0 0 1,-5 0 4,4 0 0,-1 0-35,-6 0 1,3 4-3,-3-1 0,0 1 248,-4-4 7,-1 0-106,-4 0 0,3 0 70,-6 0-168,5 0 0,-7 0 267,2 0-133,-2 0 1,-6 0-73,1 0 1,-4 0 130,3 0-524,-4 0 86,2 0 1,-20 5-1,-4 2 1</inkml:trace>
  <inkml:trace contextRef="#ctx0" brushRef="#br1" timeOffset="60">13671 7287 8054,'-7'0'-110,"2"0"149,0 0 186,4 0-80,-9 0 0,5 5 8,-3 2 1,3 5-21,5 3 0,0-1-57,0 5 64,0 5 22,0 5 1,0 2 13,0-1 1,0 1-94,0 3 1,0-1 21,0-3 1,0 2-48,0-5 1,4 3-138,0-3 1,1-1 116,-1-3 1,-2 0-76,6 0 0,-6-4-213,2 0 111,-3 0-57,-1-1 1,0-2-119,0-4 0,0-1-256,0 1 189,0-6 1,-1 3-3,-3-5 383,3-1 0,-14 2 0,2 2 0</inkml:trace>
  <inkml:trace contextRef="#ctx0" brushRef="#br1" timeOffset="61">13340 7800 8072,'11'-11'136,"0"0"0,1 3 302,-1 0 0,6 5-185,2-5 1,4 5 14,3 0 0,0-2-89,4 1 1,-3 0-155,3 4 1,-4-1-697,0-3 366,-2 3 116,-1-4 1,-4 5-87,0 0 1,-5 0-57,1 0 0,-2-4 331,-1 0 0,-1 0 0,0 4 0</inkml:trace>
  <inkml:trace contextRef="#ctx0" brushRef="#br1" timeOffset="62">13911 7698 7664,'0'-7'631,"0"2"6,5 5 51,-4-5-387,4 4 1,-4-3-110,3 8 0,1 2-69,3 6 1,2 0-237,-2 4 71,2 1 65,1 1 1,2 4-275,2-3 179,-2 2 52,3-3 0,-4 4-368,-1-3 192,-5-3 63,5 1 1,-5-2 28,5 0 0,-3-1 81,0-6 0,-5 2 29,5-3 0,-5 0 186,0 0-233,4-4-392,-6 7 110,9-9-987,-9 4 737,4-5 573,-5 0 0,0 0 0</inkml:trace>
  <inkml:trace contextRef="#ctx0" brushRef="#br1" timeOffset="63">14139 7721 8072,'0'-12'-612,"0"1"910,0-1 821,0 1-450,0-1-338,0 6-162,0 1 0,-5 19-364,-3 5 0,-3 6 36,-4 2 1,1 2 123,-5 5 1,3 1-559,-3-1-304,5-5 673,-7 4 0,8-9-172,-2 3 0,4-7 85,3-1 1,-1-5 5,5 1 1,-3-2 53,3-1 251,0-1 0,4-5 0,5 4 0,1-3 0</inkml:trace>
  <inkml:trace contextRef="#ctx0" brushRef="#br1" timeOffset="64">14196 8017 8072,'6'-6'1183,"5"1"-1166,-10 5 1,5 0 305,-2 0-151,-3 5 1,4 1-122,-5 6-105,0-1 91,0 1 0,0-1-110,0 1 1,4-1 101,0 0 1,1 1-180,-1-1 1,-2-4 82,6-4 1,-4 2-134,3-1 0,1 0 258,4-4-90,-1-5 78,0 4 0,1-9-5,-1 2 1,4-6 56,1-1 1,-1-2 188,-4 2 1,-3 1-167,0-5 0,-6 5-24,2-1 1,-3 1-89,-1-1 0,-9 3-129,-2 1 1,-8 1-439,0 6 372,-8 0 0,-2 9-717,-5 3 613,4 7 0,-1 1-232,4 4 522,6-4 0,4 1 0,6 0 0</inkml:trace>
  <inkml:trace contextRef="#ctx0" brushRef="#br1" timeOffset="65">14721 7252 7997,'0'12'187,"0"-1"0,-1 1-60,-3-1 1,-2 5-18,-5 3 0,2 4 32,-3 4-43,9-3 0,-13 9 49,9-2 0,-3 2-27,-2 1 0,1 0-57,-1 0 1,6-3 63,2-1 0,-1-1-196,1 2 1,0 1 89,4-6 1,0 1-123,0-4 0,4 0 30,0-1 1,5-3-17,-1 0 94,2-5 1,1 7-262,1-6 110,-1 0 1,0-3 32,1-1 83,-1 0 1,4 0 39,1-4 1,-1 3 1,-4-8-460,1 1 0,-5 3 45,1-3 400,-5 1 0,7 1 0,-4 2 0</inkml:trace>
  <inkml:trace contextRef="#ctx0" brushRef="#br1" timeOffset="66">14904 7412 8103,'0'-11'215,"0"-1"576,0 6-378,0 1-222,0 5 1,0 6-116,0 6-58,0 4 159,5 7 1,-2 9-311,4 2 109,-4 3 0,3-3-60,-2 0 70,-3 1 0,4-1-203,-5 0 1,0-5-204,0-2 0,0-4 129,0-4 0,0 1-560,0-5 329,0 1-24,0-5 546,0-5 0,0-1 0,0 0 0,0 2 0</inkml:trace>
  <inkml:trace contextRef="#ctx0" brushRef="#br1" timeOffset="67">15053 7721 8103,'6'0'-355,"4"0"0,-7-4 1773,4 0-890,-4 0 0,3 4 43,-2 0-393,-3 0 0,4 1-310,-5 3 116,0 3 1,-1 4 33,-3 0 0,-2 1-233,-5-1 1,-2 4 159,-2 1 1,2 3-115,-2-4 0,-2 1-72,2 0 52,0-4 131,3 5 0,2-6-57,3 1 16,1-1 168,6 1 26,0-1-64,0 0 0,6-4 18,1-4 0,0 3-50,0-3 0,1 1 8,3-4 1,4 0-53,1 0 0,0 0-132,-1 0 0,-2-4-549,2 1 313,3-6 413,-5 7 0,3-8 0,-4 4 0</inkml:trace>
  <inkml:trace contextRef="#ctx0" brushRef="#br1" timeOffset="68">15155 7412 8056,'0'-11'134,"0"-1"1,0 1 711,0-1-125,0 6 107,0-4-566,0 9 1,4-3 0,0 8 0,5 2-34,-1 5 0,3 2 14,4 2 0,2 7-103,2 5 34,2 4 0,-3-1 174,5 4-159,-5 0 0,-2 0 57,-4 1 1,-1 3-81,0 0 0,-3-2-66,0-5 1,-6 2 64,2-3 1,-3 0 20,-1 0 1,-5-3-223,-2 3 0,-7-3-1180,-2 3 1,-4-4 22,1 0 0,-2-2 1193,-2-1 0,0 0 0,0 0 0</inkml:trace>
  <inkml:trace contextRef="#ctx0" brushRef="#br2" timeOffset="69">15715 7001 6608,'6'-5'1166,"1"4"-857,-3-3-161,-3 3 0,5 1-3,-2 0 1,-1 0-198,4 0 4,-4 0 1,7 0 22,-3 0 0,4 0 127,0 0 0,0 0-122,1 0 0,1-2 83,2-2 1,-1 3 9,5-3 0,-4 3-78,4 1 0,-1-1 21,1-3 1,1 3-74,-5-3 0,4 3 103,-3 1 1,-1-2-144,-4-1 1,2 1 74,2-1 0,-6 1-427,3 2-63,-4 0-42,4 0 139,-6 0-127,-1 0 542,-5 0 0,-5 0 0,-1 0 0</inkml:trace>
  <inkml:trace contextRef="#ctx0" brushRef="#br2" timeOffset="70">15715 7241 6837,'8'0'732,"-1"0"1,-3 0-318,4 0 0,-4-4-135,3 0 1,1 0-102,3 4-90,6 0 1,-3 0-52,5 0 0,-4 0 41,4 0 1,-4-1-46,4-3 0,-4 3 93,4-3 1,-1 3-192,1 1 1,2 0 31,-6 0 0,4-4 54,-4 0 1,2 1 19,-2 3 1,-2-2 3,2-2 1,-3 3-98,0-3 1,-5 3 158,1 1-250,-5 0 148,2 0-577,-5 0-366,-5 0 241,-2 0 0,-4 0 696,-1 0 0,1 0 0,0 0 0</inkml:trace>
  <inkml:trace contextRef="#ctx0" brushRef="#br2" timeOffset="71">16583 7070 7739,'0'-7'192,"0"2"-219,5 5 146,2 0 1,4 0-86,0 0 0,1-4 67,-1 0 1,1 1-145,-1 3 0,-3 0 75,-1 0 1,1 0-113,3 0 0,1 0 107,-1 0 1,1 0-8,-1 0 1,0 0-66,1 0 1,3 0 65,0 0 0,4-2-49,-3-1 0,0 1 36,-1-1 0,-1 1-14,5 2 1,-4 0 15,5 0 1,-5 0-27,4 0 0,-5 0 16,1 0 1,-2 0-4,-2 0 1,4 0 1,1 0 1,-1 0 2,-4 0 1,4 0-9,1 0 0,0 0 6,-1 0 0,-1 0-3,5 0 0,-3 0 3,3 0 1,-4 0-28,4 0 0,-1-1 7,1-3 1,-2 3-4,-1-3 1,-2 3 16,5 1 1,-4 0-6,4 0 0,-5 0 19,1 0 1,2 0-19,-2 0 1,4 0 74,-4 0 0,0-1-65,-3-3 1,3 2 62,0-1 0,2 1-46,-2 2 1,-1 0 2,5 0 0,-4-3-18,4-1 0,-5 0 18,1 4 0,2 0-43,-2 0 1,0 0 32,-3 0 1,3 0-33,0 0 0,0-4 18,-3 0 0,1 1-3,2 3 1,-1 0 9,5 0 1,-5 0-1,1 0 0,1 0 80,0 0 1,-1 0-76,-4 0 0,5 0 15,-1 0 1,0 0-9,-4 0 1,1 0 31,-1 0 0,1 0-23,-1 0 1,1 0-29,-1 0 1,0 0 31,1 0 1,3 0-7,0 0 0,2 0 18,-2 0 1,-1 0-21,5 0 1,-4 0 33,4 0 1,-4 0-31,5 0 0,-7 0 16,3 0 1,0 0-9,-1 0 0,1 0-40,-5 0 1,4 0 74,1 0 1,-1 0-3,-4 0 0,2 0-64,2 0 1,-2 0 32,2 0 0,2 3-73,-2 1 1,4 0 65,-4-4 1,4 0-29,-4 0 0,4 0 21,-3 0 1,3 0 16,-4 0 0,1 0-14,0 0 0,-4 0 8,3 0 1,-1 0 57,2 0 1,-4 0-57,4 0 0,-3 0-49,3 0 0,-2 0 49,5 0 0,-4 0-116,4 0 0,-4 0 63,4 0 0,-5 0-78,1 0 0,2 0 53,-2 0 0,2 0-15,-2 0 0,-2 0 66,2 0 1,-3-4-42,0 0 0,-1 1 70,1 3 1,-1 0-59,1 0 0,-1-4 85,0 0 1,5 0-34,-1 4 1,0 0 5,-3 0 1,-1-1-17,0-3 0,1 3-4,-1-3 1,1 3-25,-1 1 0,0 0 23,1 0 0,-1 0-29,1 0 0,-1-2 24,1-1 1,-1 1 20,0-1 1,1 1-9,-1 2 1,1 0 5,-1 0 0,1 0-17,-1 0 1,0 0 3,1 0 1,-1-4-27,1 1 0,-1-1 28,0 4 0,1 0-80,-1 0 74,1 0 0,-1 0-86,1 0 1,-1-1 66,0-3 1,1 3-49,-1-3 0,1 2 45,-1 2 0,1 0-1,-1 0 0,0 0 27,1 0 0,-1 0-32,1 0 1,-1 0 37,0 0 0,0-1-29,-4-3 0,3 3 26,-2-3 0,2 3-17,2 1 0,-5 0 6,1 0 0,-1 0-44,5 0 1,-5 0-5,1 0 1,0 0-66,3 0 1,-3 0 89,-1 0 1,1 0-135,3 0 1,-3 0 41,0 0 86,-1 0 0,5 0-76,-1 0 145,0 0 0,1 0-55,-1 0 1,-3 0 8,0 0 19,-1 0 1,5 0-30,-1 0 131,0 5 1,1-4-117,-1 3 145,1-3 1,-1 1-121,1 2 1,-5-3 4,1 3-36,-1-3 0,5-1-2,-1 0 32,1 0 1,-1 0-11,0 0 1,-3 1 82,0 3-92,-1-3 0,1 4 49,0-5 20,-6 0 0,4 0 113,-2 0-107,-3 0 1,6 0 294,-3 0-320,-3 0 1,5 0 81,-2 0-115,-3 0 61,4 0 0,-3 0-300,1 0-163,-1 0-17,3 0 1,-6 0 390,-3 0 0,-8 5 0,-5 2 0</inkml:trace>
  <inkml:trace contextRef="#ctx0" brushRef="#br0" timeOffset="72">16709 5893 6394,'6'-5'742,"-1"4"-328,-5-4 42,0 5-147,0-5-142,0 3 66,0-3-8,0 5-49,-5 0-230,4 0 97,-9 0 0,7 2-66,-5 1 1,6 0 82,-2 5 0,-1-5 19,1 5 1,-3 0 10,3 3 0,-1 0-32,1 1 1,3-1 70,-3 1 0,-1 0-56,1 4 1,-4-2 16,5 5 0,-5-4-3,4 4 0,-3 0-66,3 4 1,-1 3 4,1 1 0,3 0-6,-3-4 1,3-2 6,1-2 1,-4 3-16,0-3 1,0 2-32,4 2 0,0 0 49,0 0 0,0 0-45,0 0 1,0-1 35,0 1 1,0-1-51,0-3 1,1 1 31,3-5 1,-3 4-19,3-3 0,-1-1 7,1-4 1,-3 4-6,3 1 1,1-4-42,-1 0 1,3-6 49,-3 9 0,0-8-32,-4 4 0,0-2 18,0 2 1,4 1 19,-1-1 1,1-3-15,-4 0 1,0-5-2,0 5 0,1-6 46,3 2 6,-2 3-14,8-6 1,-8 4-23,6-5-6,-6 0 14,9 0-911,-10 0 900,4 0 0,-5-5 0,0-1 0</inkml:trace>
  <inkml:trace contextRef="#ctx0" brushRef="#br0" timeOffset="73">16891 5985 8042,'-5'-7'-775,"4"-3"769,-9 9 0,7-8 740,-4 5-643,4 0 231,-2 4 294,5 0-479,5 0-84,2 0 1,4 0-81,0 0 0,1 2 171,-1 1-115,1-1 1,-1 4 26,1-2 1,-2-2-125,-3 6 0,2 0 115,-5 3 1,0 0-37,-4 1 0,4 0 22,-1 4 1,1-2-1,-4 5 0,-5-4-47,-2 4 0,-4-1-4,0 1 1,0 1-121,-1-5 0,1 4 87,-1-3 1,1-1-108,-1-4 1,1 1 74,0-1 1,4 0-26,3 1 68,-2-6 183,5 4-116,-4-8-57,5 3 0,1-5 219,3 0-141,2 0 0,6-2 26,-1-1 1,0 0-45,1-4 1,1 3 24,2-4 0,-3 4 4,4-3 1,-4 4 1,0-1 0,-1-1 37,1 1-16,-1 1-196,1 3 185,-6-5-769,-1 3 308,-5-3 390,0 5 0,5 0 0,1 0 0</inkml:trace>
  <inkml:trace contextRef="#ctx0" brushRef="#br0" timeOffset="74">17108 5950 8077,'0'-6'687,"0"1"-393,6 15 1,-4-2-45,6 7 0,-6-2-290,2-2 0,1 5-24,-1 3 1,0-2-22,-4-2 0,4 2-104,-1-2 0,1 0 108,-4-3 0,0-5-2,0 1 0,0-4 44,0 3-50,0-4 1,-1 2 73,-3-5 22,3 0 113,-4 0 0,3 0-26,-1 0 238,1 0-161,-3 0 78,5 0-188,5 0 0,2-4 8,4 0 0,-3 0-25,-1 4 1,1 0-8,3 0 0,1 0-117,-1 0 0,1 2 121,-1 2 0,1-2-118,-1 6 0,-1-5 103,-2 5 0,1 0-182,-6 3 1,2-3 90,-1-1 1,-2 1-77,1 3 1,-3 1 74,-3-1 0,-4 1 4,-4-1 0,-1-3-128,1-1 0,-2 0 119,-2 0 0,2 2-276,-2-5 0,2 0 71,2-4 1,0 0-369,-1 0 644,1 0 0,-1-5 0,1-2 0</inkml:trace>
  <inkml:trace contextRef="#ctx0" brushRef="#br0" timeOffset="75">17097 5916 8023,'4'-8'22,"0"1"0,5 0 70,-2 0 1,5 0-132,3 4 1,1 1 209,3-1 0,-1-2-27,-3 1 1,2-1-245,2 1 0,-1 3 140,-3-3 0,-2 2-216,2 2 0,-3 0-36,0 0 212,-1 0 0,-4 0 0,-2 0 0</inkml:trace>
  <inkml:trace contextRef="#ctx0" brushRef="#br0" timeOffset="76">17006 6487 7895,'-7'0'-58,"2"-5"458,5 4 1,0-3-61,0 8 1,0-2-318,0 6 1,0-1 40,0 5 1,0-1-127,0 1 0,0-1 89,0 1 0,0-1-32,0 0 1,0 1 52,0-1 1,0 4-190,0 1 1,0-1-20,0-4 0,0-3-238,0 0 286,0-1 1,0 5 79,0-1 0,0-3-448,0-1 114,0-4-115,0 7 140,0-9 341,0 4 0,0 0 0,0 2 0</inkml:trace>
  <inkml:trace contextRef="#ctx0" brushRef="#br0" timeOffset="77">17108 6647 7917,'2'-6'58,"2"2"1,-3 1 405,3-1-16,-3 3 16,-1-4-304,0 5 1,-5 4-90,-3 0 0,2 5-227,-2-2 0,1 0-33,-5 0 1,5 1 140,-1 3 1,2-3-66,-2-1 1,-2-3 11,2 4 0,3-4-71,1 3 102,-2-4 1,5 3 219,-3-2-142,3-3 0,1 6 8,0-4 0,1-1 46,3 1 0,2 0-43,6 1 0,-1-3-35,0 3 1,1-3 39,-1-1 0,2 0-125,2 0 1,-2 0 29,2 0-338,-2 0 1,-2-4 408,1 1 0,-1-6 0,0 2 0</inkml:trace>
  <inkml:trace contextRef="#ctx0" brushRef="#br0" timeOffset="78">17474 5870 8012,'0'-6'-153,"-1"1"608,-3 5-69,3 0 337,-4 0 337,5 0-818,0 5 1,3 1-183,1 6 1,5-1 132,-1 1 1,-2 0-111,2 4 0,-1 1 84,5 6 0,-1-3-54,0 3 0,2-2-10,2 5 0,-2 3-180,2 2 0,-2-2 23,-2 1 0,-3-2-245,0 7 1,-6-7-142,2 6 1,-3-2 192,-1 2 1,0-4-71,0 1 1,-4-6 70,1 2 0,-5 1 71,4-2 1,-5-3 56,2-4 0,-2-1 30,1 1 0,-2 1-25,2-4 0,-2 3 126,-1-4 0,3 0 52,1-4 0,-1 3-41,-3-2 1,-1 2 219,1-7 0,3 2-82,1-1 1,3 1 3,-4-5 0,6 1 152,-2-2-164,-3-1-61,6 3-309,-4-5-234,5 0 0,4-1 53,0-3 397,5 2 0,-3-8 0,5 4 0</inkml:trace>
  <inkml:trace contextRef="#ctx0" brushRef="#br0" timeOffset="79">17976 5927 6510,'0'-11'1594,"0"3"-1360,0 1 1,4 3-35,0-4 1,5 5-30,-1-5 1,-2 5-139,2 0 0,-1-2 122,5 1 1,-1-1-190,0 1 0,1 3 45,-1-3 0,1 2-73,-1 2 1,0 0-242,1 0 294,-1 0 0,-1 2-100,-2 2 1,-2 2 12,-2 5 1,-2-3-132,1 0 0,-1-1 40,-2 5 1,-2-1-151,-1 0 297,-4 1 1,-3-1-11,2 1 1,0-5-29,4 1 137,-5 0 0,4-1 1,-3 1 1,-1-4-79,5 3 1,-1-4 287,2 1-213,1-3 1,-3 0 219,5 3-143,0-3 188,0 4-142,0-5 0,5 0 1,2 1-116,4 3 1,0-2 13,1 1 1,-1 2-67,1-1 1,-1 1 78,1-1 1,0-3-68,4 3 1,-4 1-29,3-1 0,-2 4-9,-1-4 1,-5 3 3,1-3-99,-6 5 0,3-3 10,-5 6 1,-1-2 61,-3-3 0,-3 4-25,-9-4 1,0 3 31,-3 2 0,-3-5-121,3 1 1,-2-2 86,-2 2 0,4-3-10,0-5 0,5 4-30,-1 0 0,2-1-317,2-3-565,-1 0 984,6 0 0,-4 0 0,3 0 0</inkml:trace>
  <inkml:trace contextRef="#ctx0" brushRef="#br0" timeOffset="80">17976 6339 8229,'7'0'525,"3"0"-371,-2 0 1,2 0 2,1 0 1,2 0-160,2 0 1,-1 0 54,5 0 0,-1 0-100,1 0 1,2 0 71,-2 0 1,3 0-119,1 0 1,0-2 55,0-1 0,-4 1 41,0-2 0,-5-1-106,1 2 0,-3-1 32,0 4-624,-6 0 275,-1 0 419,-5 0 0,-10 5 0,-3 1 0</inkml:trace>
  <inkml:trace contextRef="#ctx0" brushRef="#br0" timeOffset="81">18113 6407 8486,'7'0'588,"-2"5"0,-5 2-634,0 4 1,0 0-15,0 1 1,-4-1 148,0 1 0,-3-1-250,3 0 1,-1 1 85,1-1 1,1 1-375,-4-1 227,4 1 1,-2-1 28,5 0 1,0-3 91,0 0-13,0-6 216,0 8-111,0-8 1,0 4 184,0-2-187,0-3-217,5 4 40,2-5 1,0 0-506,1 0 152,-1 0 541,5 0 0,-1 0 0,1 0 0</inkml:trace>
  <inkml:trace contextRef="#ctx0" brushRef="#br0" timeOffset="82">18193 6556 7725,'0'-8'674,"0"0"-220,0 6 225,0-3-284,0 5-226,0 5 0,0 1-162,0 6 1,0-1 111,0 0 0,0 2-235,0 2 0,0-1 74,0 5 0,0-1-254,0 1 0,0 1 135,0-4 1,0 3-98,0-4 1,4 0-184,0-3 238,0-1 1,-4 0-183,0 1 109,5-6-203,-4-1 479,4-5 0,-5 0 0,0 0 0</inkml:trace>
  <inkml:trace contextRef="#ctx0" brushRef="#br0" timeOffset="83">17931 5825 7709,'0'-7'129,"0"2"946,0 5-704,-5 0-149,3 0 1,-4 1-95,2 3 0,2 1 62,-6 3 1,0 3-74,-3 1 1,3 1-47,1 6 0,-5 0 94,-3 3 1,0 6-100,4 3 1,-1 2 77,1 1 1,-1 2-160,1 2 0,1-3 153,2 3 0,-1-1-292,5 1 0,1-2 67,3 2 0,0-4-78,0-4 0,1 3-14,3-2 1,-2-2-32,6 2 1,-1-6 56,5 2 0,-5-3 88,1-1 1,0-2 23,3-2 1,1-2-38,-1-6 0,0 4 98,1 1 1,-1-1-145,1-4 163,-1 1 0,0-1-34,1 0 1,-2-3 14,-2 0 0,1-5 234,-6 5-271,6-5 263,-2 7-188,-1-9 1,0 4-215,-2-5 227,-3 0-931,4 0 612,-5 0 1,6 0-1,0 0 1</inkml:trace>
  <inkml:trace contextRef="#ctx0" brushRef="#br0" timeOffset="84">18342 5802 7754,'6'-7'426,"-1"2"0,-5 4 144,0-3-76,0 3-305,0-4 369,0 5-462,0 5 1,2 0 62,1 3 1,0 2-114,5-3 0,-5 5 112,5 3 0,0-2-132,3 2 0,0 3 106,1 1 1,3 1 30,0-1 0,2 3-148,-2-3 0,-2 6 76,2 2 0,-2 1-108,-2-2 1,0 2 113,1 3 1,-4-2-279,-1-2 1,-3-2 75,4 5 0,-6-4-200,2 0 0,-3 2 109,-1-1 1,4 1-227,0-1 0,0-3 83,-4 2 0,0-2-85,0-1 1,0 0 203,0 0 1,-4 0 4,0 0 0,-4-4 195,5 0 1,-6-4-101,1 4 1,-2-5 254,-2 1 0,5-2-74,-1-2 0,1 1 185,-5-1 1,1 1-35,-1-1 1,5-1 37,-1-2-217,1 2 0,-1-5 78,0 3-267,6 2 1,-5-9 51,4 3-174,1 2-244,-3-5-316,5 5 838,0-6 0,5 0 0,2 0 0</inkml:trace>
  <inkml:trace contextRef="#ctx0" brushRef="#br0" timeOffset="85">18707 5585 6893,'0'7'249,"0"1"0,0 0 53,0 3 0,0 0-112,0 1 0,0 3-234,0 0 1,2 6 96,1-2 1,-1 1 62,2-1 0,-3 3-100,-1-3 1,0-2-170,0 2 0,0-5 85,0 2 1,0-4-252,0 0 33,-5-1 155,3 1-241,-3-1 169,5-5-295,0-1-20,0-5 518,5 0 0,-2-3 0,5-1 0,-6-5 0,7 6 0,-5-4 0,3 3 0,-3-4 0,5 6 0,-4-5 0,3 4 110,2 1 1,-7-4 458,4 2-175,-4 3 1,6-5 97,-6 2-195,1 3 0,-3-5 499,3 6-80,-2 0-609,3 0 0,-5 2 100,0 2 0,-4 2-285,0 5 1,-5 1-21,1-1 1,2 1-31,-1-1 0,-1 0 81,-4 1 0,2-1-14,3 1-15,-3-1 0,7 1 30,-5-1 0,6-3 88,-2-1 1,3-3-40,1 4 1,0-5 167,0 5-120,0-5 1,1 5 7,3-4 0,-2 0-27,6-4 0,0 0-5,3 0 0,0 0-162,1 0 0,-1 0 103,1 0 1,-1 0-1015,1 0 1046,-1 0 0,6 0 0,0 0 0</inkml:trace>
  <inkml:trace contextRef="#ctx0" brushRef="#br0" timeOffset="86">19290 5813 7006,'0'7'287,"0"-2"1,0-4 13,0 3 1,0-2-76,0 6 0,4-4-100,-1 3 0,1 1 61,-4 3 1,0 1 11,0-1 1,4 2 27,0 2 0,1-1-53,-1 5 0,-3-4-195,3 4 1,1-5 71,-1 2 0,0 0-171,-4-1 0,1 0 21,3-3-248,-3-1 0,4 1 143,-5-1 1,0-3-997,0-1 1200,0-4 0,5 7 0,1-4 0</inkml:trace>
  <inkml:trace contextRef="#ctx0" brushRef="#br0" timeOffset="87">19153 6224 9435,'11'0'312,"-3"0"-167,-1 0 0,5 0-85,3 0 0,2 0-49,-2 0 1,1-3 92,3-1 0,3 0-85,-3 4 1,6 0 41,2 0 0,0-4-159,-5 0 1,1 1 42,0 3 1,-4-4-101,0 0 0,-1 0-9,1 4 0,-2-4-130,-6 0 1,0 1-1266,1 3 1559,-6 0 0,4 0 0,-3 0 0</inkml:trace>
  <inkml:trace contextRef="#ctx0" brushRef="#br0" timeOffset="88">19324 6293 9205,'0'11'42,"0"1"-120,0-1 0,0 4 55,0 1 1,0-1-168,0-4 1,-4 1 92,0-1 1,1 1-27,3-1 1,-4 0-167,0 1 80,0-1 340,-1 1 1,4-1-101,-3 0 68,3-4 0,1-1-102,0-2-26,0-3 1,0 6 56,0-4 0,1-1-298,3 1 185,-3-1 1,9-2-53,-2 0 1,-2 0-251,2 0 253,0 0 0,3-2-106,0-1 0,-3 1-84,0-1 324,-1-4 0,5 6 0,-1-9 0,0 3 0</inkml:trace>
  <inkml:trace contextRef="#ctx0" brushRef="#br0" timeOffset="89">19427 6453 7979,'0'-7'-1549,"0"1"2706,0 2-232,0 3 5,0-4-25,0 5-858,0 5 0,-4 1 132,0 6 1,0 0-276,4 4 1,0-2 99,0 5 1,0-4-172,0 4 0,0-1 82,0 1 1,0 2-305,0-2 1,0-2 154,0-2 1,0-2 40,0-2 0,0 1 203,0-1 1,0-3-89,0-1 0,0-3-322,0 4 247,0-6 153,0 3 0,0-5 0,0 0 0</inkml:trace>
  <inkml:trace contextRef="#ctx0" brushRef="#br0" timeOffset="90">19164 5802 7590,'0'-7'508,"0"2"140,0 5-306,-5 0-60,4 0-110,-9 0 1,5 5-26,-3 3 0,-1-2-28,5 2 0,-5 3 61,2 5 1,0 4-60,0-1 1,-1 3 36,-3 0 1,-1 3-64,1 1 0,3 3 48,1 6 0,-1-5-96,-3 1 0,1-1 25,2 4 1,-1-1-147,5-2 0,0 2-19,4-3 0,0-1 95,0 2 0,0-6-183,0 2 0,4 1 48,0-2 1,1 1-123,-1-4 0,1 0 35,3 0 1,-2-1-9,-2 1 0,1-4-11,3 0 1,-2-5-53,-2 2 1,-2 0 287,6-1 0,-4 0-219,3-3 307,1-1 0,2 1-116,-2-1 0,0-3 157,-4-1 1,5 0-88,-1 0 0,-2 2 51,2-5 1,-1 4-23,5-5 0,-5 1-36,1-4 1,0 4-46,3 0 0,-3 0 43,-1-4-730,1 0 387,3 0 313,-4 0 0,3 5 0,-4 1 0</inkml:trace>
  <inkml:trace contextRef="#ctx0" brushRef="#br0" timeOffset="91">19507 5756 8105,'0'-6'368,"0"-4"-175,5 8 0,-3-3 178,6 5-184,-5 0 1,5 2-10,-4 1 1,4 0 7,-4 5 0,3-5-28,-3 5 0,5 0 49,-1 3 0,2 4-42,1 0 0,1 6-54,-1-2 1,-3 2 11,-1 2 0,1 1-48,3 3 1,1-2-144,-1 6 1,-1-1-87,-2 4 0,2 1 88,-2-1 1,-2 0-215,2 1 1,-6-1 87,2 0 1,1-3 3,-1-1 1,0-3-6,-4 3 0,0-5-115,0 2 1,0-3 49,0-1 1,-4 0 104,0 0 1,-4-4 76,5 0 0,-6-1-66,1 1 0,-2 1 167,-1-5 1,3 2-82,0-2 0,1-2 77,-5 2 1,5 1-32,-1 0 0,6-5 273,-2-3-177,-3-1 254,6 5-75,-4-1-114,5-5-403,0-1 238,-5-5 14,4 0 0,-9 0 0,3 0 0</inkml:trace>
  <inkml:trace contextRef="#ctx0" brushRef="#br0" timeOffset="92">19564 5653 7853,'0'-6'201,"1"-3"-89,3 5 1,-3-1 97,3 1 131,2 3-238,1-4 0,4 4 55,1-3 0,-5 3-158,1-3 0,-1 3 115,5 1 1,-4-2-129,-1-1 0,-3 1 15,4-2 0,-5 3-23,5 1 1,-2 1 51,2 3 1,1-1-130,-5 4 1,3 1 10,-3 3 1,0 1 116,-4-1 0,4 1-177,-1-1 0,1 4 84,-4 1 0,-1 3-105,-3-4 1,3 4 93,-3-4 1,-1 0-9,1-3 1,-3-1 78,3 1 0,0-1-4,4 0 173,0 1-219,0-1 82,0 1-42,0-1 54,0-4 0,5 1 40,3-4-36,2 0 0,1-4-31,1 0 0,-1 4-1,1 0 1,-5-1-368,1-3 239,-1 0 0,1 0-373,0 0 488,-6-5 0,8-1 0,-3-5 0</inkml:trace>
  <inkml:trace contextRef="#ctx0" brushRef="#br0" timeOffset="93">19918 5573 7982,'0'-11'456,"0"0"1,-1 4-165,-3 3-294,3 3 0,-4 2-108,5 3 173,0 3 1,0 8-162,0 0 1,0 4 58,0-4 1,0 6-59,0-2 1,0-3 11,0-1 0,0 2-387,0-2 263,0 0 118,0-3 288,0-1-178,0-5 334,0 0-194,0-1 85,0-4-119,0 4 15,0-5 1,5 0-120,2 0 0,0 0-35,0 0 21,1 0 1,3 1-7,1 3 0,-5-1-49,1 4 0,-6-3 1,2 4 1,-2-1-127,-2 5 1,0-1 94,0 0 0,-2 1-116,-2-1 1,-2 1 75,-5-1 1,-2 1-67,-2-1 0,2-1 0,-2-2 0,2 1-42,2-6 0,-1 5 42,1-4 1,3 0-139,1-4 322,4 0 0,-7 0 0,4 0 0</inkml:trace>
  <inkml:trace contextRef="#ctx0" brushRef="#br0" timeOffset="94">19872 5551 7982,'0'-8'0,"0"0"0,2 5 176,1-5 0,0 5 273,5 0-436,-1 1 1,5 2-145,-1 0 0,2 0-164,2 0 1,-2 0-218,2 0 0,-2 0 512,-2 0 0,5 5 0,2 2 0</inkml:trace>
  <inkml:trace contextRef="#ctx0" brushRef="#br0" timeOffset="95">20066 5756 6692,'7'0'338,"3"0"1,-4 0-414,6 0 1,-1 0-202,1 0 1,-1-1 275,0-3 0,1 3 0,-1-4 0</inkml:trace>
  <inkml:trace contextRef="#ctx0" brushRef="#br0" timeOffset="96">20295 5551 8006,'0'-8'216,"0"0"342,0 6-282,0-3-347,0 5 1,0 5-41,0 2 109,0 9 1,-4-2-163,0 5 0,0 0 87,4 3 1,-1 5-272,-3 0 0,3-1 183,-3-3 1,3 0-274,1 0 1,-1-5 216,-3-3 1,3-2 220,-3-2 0,3-5 0,1 5 0,0-5 0</inkml:trace>
  <inkml:trace contextRef="#ctx0" brushRef="#br0" timeOffset="97">20341 5790 8006,'6'-6'967,"-1"1"-807,-5 5 1,-1 5-19,-3 3 1,1-2-256,-4 2 0,-1-1 86,-3 5 0,3-1-123,0 0 0,1 1 87,-5-1 1,2-3-191,3 0 180,-3-1 0,7 5-22,-5-1 276,6-5-122,-3 5-8,5-5 0,0 1-32,0 1 0,5-5 152,2 0 1,5-1-17,3-2 1,-1 3 95,5 1 1,-4 0-189,4-4 1,-1 0 107,1 0-327,-2 0 0,-6 0-737,1 0 893,-6 0 0,-1 0 0,-5 0 0</inkml:trace>
  <inkml:trace contextRef="#ctx0" brushRef="#br1" timeOffset="98">16732 7287 10455,'-6'7'-94,"-1"1"1,1-1 84,-2 5 1,4 3 52,-4 0 0,2 4-2,-1-4 1,-2 6 16,5-2 1,-4-1 18,4 1 0,-3-2-17,3 2 0,-4 3 10,5-3 1,-2 3-75,1 0 0,2 1 64,-1 0 1,1-4-53,2 0 0,0 0 45,0 4 0,0-4-118,0 0 0,4 0 24,0 4 0,0-4-9,-4 0 1,4-1 17,-1 1 0,5 1-10,-4-5 1,1 4-15,-1-3 0,1 3 41,2-4 1,4 0 14,-4-3 1,-1-1-26,2 0 0,-4 1 41,4-1 0,-5-3 18,5 0 0,-6-1 11,2 5 1,-1-5 49,1 1-36,-3-1 0,4 5-46,-5-1 1,0-3 8,0-1 0,4-3-58,0 4 1,-1-4 57,-3 3 0,4-3-63,0 4 26,5-6 0,-7 7-63,6-5 55,-5 0-9,7 1-26,-9-4 45,4 4-662,-5-5 140,0 0 0,-5 0 0,-1 0 1</inkml:trace>
  <inkml:trace contextRef="#ctx0" brushRef="#br1" timeOffset="99">16846 7332 8048,'5'-6'2,"-3"0"-143,6 2 0,-4 2 158,3-1 0,-3-2 118,4 1 1,-2-1 71,2 1 0,2 3 29,-2-3 1,-2-1 82,2 1 33,-1 0-232,5 4 148,-1 0-303,-5 0 1,3 1 104,-5 3 0,0-1-147,-4 4 0,0 2-76,0 6 0,-5-1-62,-3 5 1,-2 0 35,-1 4 1,0 0 129,4 0 0,-3-4-143,2 0 1,2-4 7,-2 4 1,4-5 227,-3 2 1,4-4-242,-1 0 309,3-1 0,1 0 180,0 1-100,0-6 0,1 3 4,3-5 0,2 0-101,6-4 0,-1 1 40,1 3 1,-1-3-49,1 3 1,3-3 65,0-1 1,0 0-55,-3 0 0,-1 0-101,1 0 1,-5 0-234,1 0-154,-6 0 1,5 0-1198,-4 0 1586,-1 0 0,3 0 0,-5 0 0</inkml:trace>
  <inkml:trace contextRef="#ctx0" brushRef="#br1" timeOffset="100">17131 7287 8094,'0'-8'0,"0"0"0,0 6 0,0-5 0,0 4 0,0 1 0,0-3 0,0 7 0,0 1 0,0 4 0,0 4 0,0 1 0,0-1 0,4 2 0,0 2 0,0-2 0,-4 2 0,0-3 274,0 0 1,0-1 971,0 1-1148,0-1-95,0 1 1,0-5-83,0 1 64,0-6 141,0 3 74,0-5-214,5 0 0,1 2 24,6 1 1,-1-1-5,0 2 1,1-3-7,-1-1 1,2 1 27,2 3 1,-2-3-24,2 3 0,-2 2 2,-2 2 0,1-2-51,-1 2 11,0 0 1,0 3-87,-4 0 0,-2 1 107,-5-1 0,-5-3-85,-2-1 0,-4 1 66,0 3 0,-2-3-211,-2 0 0,1-5 109,-5 5 1,4-4-113,-4 4 0,5-6 25,-1 2 1,-2-3-356,2-1 41,0 0 0,3 0 534,1 0 0,5-10 0,0-3 0</inkml:trace>
  <inkml:trace contextRef="#ctx0" brushRef="#br1" timeOffset="101">17131 7252 8094,'5'-6'230,"-3"-4"1,4 5 3,-2-3 0,-2 3 14,6 5 1,0 0-206,3 0 1,-2 0 101,2 0 0,-1 0-306,9 0 1,-3 0 110,3 0 0,0-1-300,4-3 0,-2 3 2,-2-3 0,2 3 348,-6 1 0,0 0 0,-4 0 0</inkml:trace>
  <inkml:trace contextRef="#ctx0" brushRef="#br1" timeOffset="102">17040 7892 8075,'-6'-1'336,"2"-3"72,3 2 503,1-3-157,0 16-680,0-4-57,0 10 1,0-6-33,0 1 0,3 3 93,1 0 1,0 1-172,-4 0 0,0-4 68,0 4 1,0 0-26,0-1 0,0 1-86,0-5 0,0 0-334,0 1 181,0-1 48,0 1 1,0-5-722,0 1 342,0-6-344,0 3 964,0-5 0,0-5 0,5-1 0,1-5 0</inkml:trace>
  <inkml:trace contextRef="#ctx0" brushRef="#br1" timeOffset="103">17097 8086 8064,'6'-8'-707,"-2"1"1,1 3 1363,-1-4 0,1 6 338,-1-2-133,-3-2-245,4 4 216,-5-3-624,0 5 1,0 5-371,0 3 0,0-2 201,0 2 1,0 0-384,0 3 0,-4 0 50,1 1 1,-6-1-82,1 1 1,2-1 177,-2 0 0,6 1-64,-2-1 0,3-3 289,1 0 1,0-5-190,0 5 367,0-5-213,0 2 1,5-5 75,2 0 1,0 0-108,0 0 1,1 0-193,3 0 0,1 0 118,-1 0 0,1-2 111,-1-1 0,0-4 0,1-4 0</inkml:trace>
  <inkml:trace contextRef="#ctx0" brushRef="#br1" timeOffset="104">17428 7298 8072,'-6'-5'-301,"0"4"-377,2-3 998,2-3 1114,-3 1-585,5 0-498,0 1 0,0 3 214,0-1-98,0 1-78,0-3 0,0 14-169,0 3 1,2 3 42,1 0 0,4-1-103,4 5 1,1 0 5,-1 4 1,4 4-4,1-1 0,3 5-125,-4-5 1,1 5 96,0-5 1,-4 5-184,3-5 1,-6 5 46,-1-4 1,-4 4-312,3 0 1,-4 0 168,1 0 0,-3 2-96,-1-3 0,0-2-50,0-1 0,0 1-100,0-1 1,-4-1 62,0-3 0,-3 0 86,3 0 0,-5 0 121,1-1 1,-2-3-61,-1 0 0,1-1 211,2 1 0,-1 2-60,5-6 0,-3 0 128,3-4 168,-5 1 152,3-1-273,-6 1 0,5-2 276,-1-3-389,6-1 83,-9-6-528,10 0 0,-5 0-40,2 0-1454,3 0 1905,-4 0 0,10-6 0,1 0 0</inkml:trace>
  <inkml:trace contextRef="#ctx0" brushRef="#br1" timeOffset="105">17896 7721 8105,'-6'0'1143,"1"0"-533,5 0 0,-1 3-1346,-3 1 567,3 0 169,-4 1 0,5-4 0,0 4 0</inkml:trace>
  <inkml:trace contextRef="#ctx0" brushRef="#br1" timeOffset="106">18445 7321 7891,'-7'0'559,"-3"0"-64,9 0-208,-4 0 1,5 1-267,0 3 127,0 2 1,0 6-135,0-1 1,0 4 111,0 0 1,4 5-214,-1-5 1,5 5 72,-4-1 1,5-2-139,-2-2 0,0 1 32,0 0 1,-4-1-184,1-4 0,-3-3 50,-1-1 0,0 1-230,0 3 483,0-4 0,0 3 0,0-4 0</inkml:trace>
  <inkml:trace contextRef="#ctx0" brushRef="#br1" timeOffset="107">18262 7709 9129,'5'6'433,"3"-2"0,2-1-229,1 1 0,4-3 15,1 3 0,5-3-205,2-1 0,0 0 64,4 0 1,2-1-86,1-3 1,-1 1 98,2-4 0,-4 3-206,3-4 1,-8 6 47,0-2 0,-6-1-266,-1 1 1,-2 0-74,-2 4 0,-3 0-894,-1 0 854,-4 0 445,-3 5 0,-7 2 0,-4 4 0</inkml:trace>
  <inkml:trace contextRef="#ctx0" brushRef="#br1" timeOffset="108">18433 7892 8029,'-11'0'483,"-1"0"276,6 0-200,1 0 879,5 0-921,0-5-486,5 3 1,1-3 38,6 5 0,3-1-78,0-3 0,1 3 37,-5-3 1,4 3-133,0 1 1,2 0-15,-2 0 1,-6 4 71,2 0 0,-3 4-175,0 0 0,-3 2 80,-5 2 1,0-1-75,0 1 1,-3 3 34,-4 0 0,-1 4-197,-7-4 1,1 6 43,-1-2 0,1-2 142,-5 2 1,3-5 206,-3 2 1,5-4-103,-1 0 0,2-1 361,2 0 0,0-3-143,-1 0 1,5-6 315,-1 2 29,5 2 313,-2-4-523,5 3 1,5-5-77,3 0 1,2 0-117,2 0 1,3 0 69,0 0 1,5 0-171,-1 0 1,3 0 94,1 0 0,-4-4-178,0 0 1,-1 0 45,1 4 0,-2-1 54,-1-3 1,-7 3-164,2-3 1,-6 3-77,3 1-633,-6 0 314,3 0-1251,-5 0 909,-5 0 907,-1 0 0,-6 0 0,1 0 0</inkml:trace>
  <inkml:trace contextRef="#ctx0" brushRef="#br1" timeOffset="109">18228 7252 6650,'6'0'919,"-1"0"1,-6 0-430,-3 0-219,3 5 1,-8-2 56,5 4-175,-5 1 1,7 0-106,-6-1 1,2 2 168,-2 6 1,-1-1-145,5 5 0,-4 0 104,0 4 0,-2 0-58,-2 0 1,3 5 24,-2 2 1,6 2-140,-6-1 1,2 2 64,-3-3 1,5-1-193,-1 2 1,2-2 24,-2 1 1,3 2 111,5-5 1,0 4-161,0 0 1,1-3 96,3-2 1,1 2-188,3-1 1,2 0 115,-3-5 0,4-3-34,0 1 1,0-3 7,1 2 0,-2 2-8,-2-6 0,2 1 57,-3 0 1,0-4-10,0 3 0,0-2 3,0-1 0,2-1 12,-5 0 1,4-3 108,-5 0 0,5-1-48,-4 5 1,5-2 4,-2-3 0,0 2 28,0-5 1,-3 4 132,4-4 0,-4 3-77,3-3 0,-3 1 131,4-1 1,-5-3 6,5 3 1,-4-3-141,3-1 0,-3 0-186,4 0 1,-4 0 117,3 0-458,-4 0 1,3 0-357,-2 0 824,-3 0 0,4 0 0,-5 0 0</inkml:trace>
  <inkml:trace contextRef="#ctx0" brushRef="#br1" timeOffset="110">18753 7275 8002,'0'-8'23,"0"1"157,0 4 324,0-7 56,0 9-76,0-4 733,0 5-893,0 5-83,5 1 1,1 6-153,6-1 1,-4 2 59,-1 2 0,1-1-14,3 5 1,1 0-2,-1 4 1,0 1-82,1 3 0,-1-2-91,1 5 0,3-2 45,0 7 0,0-7-343,-3 6 1,-2-4 187,-2 1 0,0 0-10,-4-4 1,4 4 74,-4-5 1,1 2-242,-1-1 1,-3-3 20,3 3 1,-3-3 29,-1-1 0,-1-1 192,-3 1 0,1-4-62,-4 0 1,4-1 98,-1 1 1,-2 1-99,-2-4 0,2 0 56,-2-1 0,1-2-24,-5 2 1,1-1 121,0 1 0,-1-2-60,1 2 0,1-6 145,2-1 164,-2-1-183,3 5 1,1-5 99,2 1-177,3-5 56,1 2 8,0-5-650,0-5 585,0 3 0,0-8 0,0 4 0</inkml:trace>
  <inkml:trace contextRef="#ctx0" brushRef="#br1" timeOffset="111">19107 7252 7481,'0'-6'1079,"1"0"-576,3 2-320,-3 2 1,5-4 210,-6 2-268,5 3 1,0-5 275,2 2-306,3 3 283,-3-4-392,4 5-116,1 0 40,-1 5 1,-1 1 22,-2 5 0,-3 1 79,-5-1 1,-1 6-193,-3 2 1,1 2 29,-4 2 1,-1-1-83,-3-3 0,-1 2 117,1-2 0,-1-2 74,1-2 0,3 2 41,1-2 248,-1 0-88,2-3-103,1-1 119,5 0 1,1-4-18,3-3 1,2-3 19,6-1 0,-1 0-90,0 0 1,1 0-70,-1 0 0,1 0-7,-1 0 0,4-1-135,1-3 1,-5 2-31,-3-1 1,-1 1 94,5 2 1,-6-1-479,-2-3 1,-2 3-98,2-3 631,-3 3 0,4 1 0,-5 0 0</inkml:trace>
  <inkml:trace contextRef="#ctx0" brushRef="#br1" timeOffset="112">19370 7195 8035,'0'-11'365,"0"-1"558,0 6-109,0-4-354,0 9-247,0-5 46,0 6 0,0 6-265,0 1 0,0 3-194,0 2 1,0 0 183,0 4 1,0 0-138,0 3 0,0 1 62,0-4 0,0 3-134,0-4 0,0 0 58,0-3 0,0-1 74,0 0 46,0 1 1,1-2 11,3-2 9,-3-3 179,4 0 127,-5-4-154,0 4 562,0-5-763,5 0 1,2 0 90,4 0-56,0-5 0,5 4 31,-1-3 0,0 3-19,-3 1 1,-1 0-56,0 0 1,5 0-89,-1 0 124,0 5 0,-3 0-7,-1 2 0,-5 0-99,-2-3 0,1-2 43,-1 6-74,0-1 0,-4 5 108,0-1 0,-1-3-24,-3-1 1,-3 1-12,-4 4 0,0-2 7,-1-3 0,1 3 44,-1-2 1,-3-2 0,0 2 0,0-4 121,3 3 1,1-4-84,-1 1 1,5-3-34,-1-1 15,0 0 1,-3 0-263,0 0 0,3 0-91,0 0 392,6 0 0,-8-5 0,3-1 0</inkml:trace>
  <inkml:trace contextRef="#ctx0" brushRef="#br1" timeOffset="113">19336 7207 8131,'0'-12'199,"0"6"171,0-4-122,0 8 0,3-4 238,1 2-255,5 3 0,-3-4-118,6 5 0,0 0 51,4 0 1,-2 0 18,5 0 1,0 0-13,4 0 1,-4 0-39,0 0 0,-5 0-197,1 0 0,1 0 95,0 0 0,-1 0-132,-4 0 0,-3 0 0,-1 0 101,-4 0 0,2 0 0</inkml:trace>
  <inkml:trace contextRef="#ctx0" brushRef="#br2" timeOffset="114">21094 6784 8047,'2'-6'104,"1"2"331,-1 3 170,3 1-197,-5 0 0,-5 1-298,-3 3 1,-1 2-200,2 5 1,-7 1 150,2-1 0,-2 4-116,3 1 1,-1 4-34,1-1 1,-4-1 71,0 1 1,-5-4-52,5 4 1,-5-1 77,1 1 1,1 1-75,-1-5 0,0 4 19,-4-3 0,0-1-6,1-4 0,-1 1 25,0-1 1,4-4 23,0-4 1,1 2 95,-1-1 1,-1 0-95,4-4 1,1 0 9,4 0 0,1-5-2,2-3 1,3 2-40,5-2 0,0 0-20,0-8 1,0 4-155,0-4 0,5 0 48,3 1 1,3-4 60,4 3 0,-2-3-49,2 4 0,-2-4 53,-2 4 1,1 0 138,-1 3 1,1 1-126,-1-1 0,-3 6 122,-1 2 0,-3 2 125,4-2 16,-6 3 0,8-1 56,-2 6 1,-2 6-79,2 2 0,0-1 96,3 4 1,-3-1-25,-1 2 1,1-3-116,3 7 1,1-5 7,-1 4 0,0-4-177,1 4 0,-1-5 31,1 1 1,0 2 40,4-2 0,-2 0-76,5-3 0,-5-1 31,1 0 1,1-3 130,0 0 0,3-6-97,-4 2 0,0 1 157,-4-1 1,1 0-22,-1-4 0,-3 0 301,0 0-376,-6 0 0,4 0 111,-2 0-358,-2 0-34,3-5 0,-7 3-1627,-1-1 1026,-4 1 807,-4 2 0,-6 0 0,-1 0 0</inkml:trace>
  <inkml:trace contextRef="#ctx0" brushRef="#br2" timeOffset="115">21700 6738 7888,'0'-7'-300,"0"-1"1,0 4 287,0-3 1,0 3-66,0-4 1,0 4 176,0-3 0,5 3 10,2-4 1,0 5-66,0-5 0,1 2 46,3-2 1,1 2-46,-1 2 0,1 1 38,-1-4 0,2 3-11,2-4 1,1 6 22,3-2 1,3-1-18,-3 1 0,3 0-89,0 4 1,5 0 90,0 0 0,-4 5-147,-4 3 1,-2-2 122,2 2 0,-2 0-109,-6 3 0,0 0 65,-4 1 0,-2 0-12,-5 4 0,0-4-25,0 4 0,-1-4-96,-3 0 1,-2-1 84,-6 1 1,0-1 24,-4 0 1,4-3 74,-3 0 0,-2-2-76,2 2 1,0-2 143,3-2 1,1-3-22,-1 3 211,1-3-22,-1-1-171,6 0 162,1 0 340,5 0-493,5 5 1,1-4-63,6 3 0,-1-1 3,1 1 0,3-3-27,0 3 1,4 1 32,-4-1 1,6 4-75,-2 0 0,2-2 68,2 2 0,-4 0-148,0 3 0,-1 0 119,1 1 0,-2-1-168,-6 1 1,0-1 28,1 1 0,-6 0-91,-2 3 0,1-2 127,-1 2 0,0-2-106,-4-1 1,-5 3 56,-3 0 1,-7 0 28,-4-3 0,-4 0-28,-4 4 0,2-4 23,-6 3 1,5-3 84,-5-5 0,1 4-33,-4-4 0,-1 0 81,1 0 1,4-4 117,-1 1 1,6-3-61,-2-1 0,8 0 70,4 0 1,2 0 17,2 0 88,4 0 0,-1-1 225,4-3-474,0 2-118,4-8 0,0 8-621,0-6-217,0 6 0,0-5 440,0 3 1,5 2 474,3-6 0,2 1 0,1-5 0</inkml:trace>
  <inkml:trace contextRef="#ctx0" brushRef="#br2" timeOffset="116">22442 6350 7853,'0'-6'-388,"0"-1"518,0 4-11,0 1 219,0-8 9,0 9-209,0-4 1,1 5-114,3 0 1,-3 1 100,3 3 5,2 2 0,-4 6-177,2-1 0,-3 5 87,-1 4 1,0-3-99,0 2 0,0 0 21,0 4 1,0 0-201,0 0 0,0 0 107,0 0 0,0-4-162,0 0 1,0-4 57,0 4 0,0-9 1,0 1 151,0-2 1,0-1-132,0 0 212,0-6 0,-5 3 0,-2-5 0</inkml:trace>
  <inkml:trace contextRef="#ctx0" brushRef="#br2" timeOffset="117">22705 6544 6569,'-2'-6'559,"-1"2"0,0 3-418,-5 1 2,1 5 1,-8 0-98,-1 3 0,1 2 99,4-3 0,-1 2-209,1-1 1,-1 2 6,1-2 1,0 0-21,-1 0 0,1 2 24,-1-2 1,1-3 55,0-1 0,3 1 12,0-1 0,6 1-16,-2-2 0,1-1 215,0 2-120,1-3 16,-3-1 104,5 0 18,5 0-164,-3 0 10,8 5 1,-8-4 14,6 3 1,-4-2 114,3 2-158,1-2 0,3 6 48,1-4-109,-1 5 1,1-4 76,-1 3 1,0 1-206,1-5 177,-1 4 0,1-1-63,-1 4 1,1-3 44,-1-1 1,0-4-105,1 1 1,-5 1 142,1-1 18,0-1 58,3-3 1,-3 0-4,-1 0-39,-4 0-54,2 0 0,-6 0-608,-3 0 1,-2 0 83,-6 0 485,1 0 0,-6-5 0,-1-1 0</inkml:trace>
  <inkml:trace contextRef="#ctx0" brushRef="#br2" timeOffset="118">2204 9411 8011,'0'-7'0,"0"1"-278,0 2 348,0 3 589,0-4-494,0 5-120,0 5 1,4-2 74,0 4 0,0 1-114,-4 3 1,1 4 82,3 1 0,-3 4-105,3-1 1,-3-1 15,-1 1 0,4 0-87,0 4 0,-1 1-59,-3 2 0,0-5 46,0 2 0,4-3-104,0 3 1,0-2 89,-4-2 1,0 2 3,0-6 1,0 0 34,0-3 0,-1-1 58,-3 0 1,3-3-25,-3 0 0,2-5 176,2 5-45,0-5-121,0 7-359,0-9 228,0 4 162,0-5 0,0 5 0,0 1 0</inkml:trace>
  <inkml:trace contextRef="#ctx0" brushRef="#br2" timeOffset="119">2490 9468 7935,'0'-12'0,"0"5"0,0-1 99,0 6 385,0-8 105,0 8-154,0-3 5,0 5-397,0 5 0,0-1 74,0 8 1,4-2-187,-1 9 1,1 4-9,-4 3 0,4 5-42,0-5 1,0 5 43,-4-5 1,0 5-138,0-4 1,0 3 16,0-3 0,0-2 53,0-6 0,0 1-90,0-4 1,1-1 27,3-4 0,-3 1 219,3-1-159,-3-5 159,-1 5-305,0-10-279,0 4 19,0-5 550,-5 0 0,4 0 0,-4 0 0</inkml:trace>
  <inkml:trace contextRef="#ctx0" brushRef="#br2" timeOffset="120">2490 9525 7935,'0'-11'0,"0"-1"-7,0 1 1,4 3 17,-1 1 0,5 3 265,-4-4-127,5 6 1,-3-4-7,5 6 1,-2 6 13,3 1 0,-3 3-55,6 2 0,1 3-9,0 0 1,4 5-228,-1 0 111,-3 1 0,5 2-224,-6 0 0,4-4 122,-4 0 0,4-1-40,-4 1 0,1 1 14,-5-5 1,1 0-4,-1-3 1,0-1 25,1 1 1,-2-1 62,-2 1 0,2-2-21,-3-3 144,3 3 0,2-7 58,-1 5 1,-3-6-62,0 2 382,-6-3-104,8-1 206,-8 0-72,3 0 54,-5 0 0,0-5-191,0-2 1,0-4 9,0 0 0,0 0-79,0-1 1,-4-4-119,0-3 1,0 0 68,4-4 0,0 2-315,0-5 1,0-2-75,0 1 1,0-1-119,0 2 0,1 0 124,3-4 0,-2 4-32,1 0 0,-1 2-203,-2 1 0,0 4 123,0 0 0,1 5-658,3-1 277,-3 7 664,4 3 0,-5 5 0,0 0 0</inkml:trace>
  <inkml:trace contextRef="#ctx0" brushRef="#br2" timeOffset="121">3495 9434 7935,'0'-8'-246,"0"0"0,0 5 153,0-5 0,-4 4 842,0-3-230,-5 4-157,3-7 0,-5 9-125,-1-3 0,1-1-210,-1 1 0,1 0 2,-1 4 0,1 0 116,0 0 1,-5 5-168,1 3 1,-4 2 55,4 1 0,-5 5-34,1-1 0,1 9-42,-1-1 0,5 7 45,-1 1 1,2 2-20,1 1 1,5-4-10,-1 1 0,6-2-99,-2 2 1,6 0 83,2-4 0,9-2-82,-2-6 1,8 2 111,0-6 0,3 0 11,1-4 1,3 0 2,1-4 1,4-2 2,-5-5 1,5 0 12,-5 0 0,1-1 20,-4-3 1,0 2-61,-1-6 1,-2 2 33,-1-2 1,-6-2-346,3 2 0,-5 2-117,-3-2-198,2 1 1,-9-5 645,3 1 0,2 0 0,1-1 0</inkml:trace>
  <inkml:trace contextRef="#ctx0" brushRef="#br2" timeOffset="122">3872 9342 7929,'0'-7'199,"0"-1"466,0 6-268,0-4-228,0 6 0,0 9-75,0 3 1,0 8-199,0 3 0,1 2-138,3 10 202,-3-4 1,4 9-96,-5-6 1,4 3 155,0-3 0,0 1-363,-4-8 0,1-2 126,3-5 0,-3 0 84,3-5 1,-3 0 86,-1-3 201,0-1-177,0 1 51,0-6-318,0-1 269,0-5 1,0-5-1,0-1 1</inkml:trace>
  <inkml:trace contextRef="#ctx0" brushRef="#br2" timeOffset="123">3792 9479 7966,'6'-17'-61,"0"-4"68,-2 6 1,3-4 165,4 4 1,0-2 63,1 2 0,4 2 26,3-2 1,3 2-27,1 2 0,0 1-150,-1 2 0,5 3-41,0 5 1,-1 0-146,-3 0 0,-1 1-32,-3 3 0,-1 1 94,-3 3 1,-6 6-115,2-3 0,-6 5 58,3-1 0,-6-1-97,2 5 0,-4 0 47,-4 4 0,-2-1 1,-5 1 0,-6 4 52,-2 0 1,-6-1-33,-2-3 0,-1-4 106,1 0 1,0-1 85,-4 1 1,3 1 138,5-4 1,6-1-64,1-4 1,5 1 236,3-1-259,3 0 0,5 1-49,0-1 1,2-3 76,1-1 0,9-3 81,7 4 1,2-6-110,2 2 0,0-2-7,0-2 0,4 0-37,-1 0 1,5 0 15,-5 0 0,-3 0-109,-4 0 1,-1 0 89,1 0 1,-3 0-375,-4 0 0,-5 0-263,1 0-137,0 0 697,-2 0 0,4 5 0,-3 1 0</inkml:trace>
  <inkml:trace contextRef="#ctx0" brushRef="#br2" timeOffset="124">4454 9445 7922,'0'-11'41,"0"3"86,0 0 0,-1 5 237,-3-5 221,3 5-135,-4-2-278,5 5 1,-2 0 66,-1 0 0,1 5-237,-1 3 1,1 7-8,2 4 1,0 3-62,0 1 0,0 1 128,0 2 0,0-1 35,0 1 0,0 2-505,0-1 0,0-2 206,0-6 0,0 2-31,0-6 0,0 4-125,0-4 464,5 0-88,-3-3 301,3-1 79,-5-5-84,0 0 492,0-6-662,5 0 1,-3 0-16,6 0 0,0-2-133,3-2 1,2 3 29,2-3 0,-2-1-59,2 1 1,3 1-19,1 3 1,1 0 62,-1 0 0,3 0-113,-3 0 0,-2 0 72,2 0 0,-1 0-42,1 0 0,1 0 66,-4 0 1,-1-2-187,-4-1 1,1 1-5,-1-1 0,-1 0 71,-2-1 1,-2 3-669,-2-3 501,-3 3 0,3 0 291,-8-3 0,-2 2 0,-5-3 0</inkml:trace>
  <inkml:trace contextRef="#ctx0" brushRef="#br2" timeOffset="125">4431 9594 7991,'0'-12'270,"0"1"1,5 4-85,3 4 0,2 0 0,2-1 1,0 3-25,3-3 1,3 3-120,5 1 1,4-4 19,-1 0-51,6 0 1,-8 4-312,3 0 1,-3 0 215,-1 0 0,-4 0-366,0 0 0,-5-3 212,1-1 1,-6 0-657,-1 4 893,-1 0 0,0 0 0,-2 0 0</inkml:trace>
  <inkml:trace contextRef="#ctx0" brushRef="#br2" timeOffset="126">4443 9331 7993,'0'-12'0,"4"5"435,-1-1-189,6 6 0,-2-5-50,4 4 1,5 0 28,4-5 0,-3 5 406,2-5-352,5 0 0,1 1-7,1-1 0,0 4-32,0-3 0,-2 4-212,3-1 1,-3-1 145,-1 1 1,-2 1-534,-1 3 0,1 0 199,-2 0 1,1 0-1588,-1 0 1747,3 0 0,-9 5 0,3 1 0</inkml:trace>
  <inkml:trace contextRef="#ctx0" brushRef="#br2" timeOffset="127">5276 9262 7976,'0'-6'1130,"0"1"-771,0 5-180,-5 5 0,3 3-177,-6 7 29,6 3 1,-8 10-57,2 2 0,-4 8 80,-3 4 1,3 2-172,-4 2 1,2 0 58,-1-1 0,4-8-58,-1-3 0,1-3 31,3-1 0,3-6 45,1-5 1,-1-5 32,2 2 1,-1-4 0,4 0 1,0-5-419,0 1 125,0-5-802,0 2 1100,0-5 0,0-5 0,0-2 0</inkml:trace>
  <inkml:trace contextRef="#ctx0" brushRef="#br2" timeOffset="128">5174 9354 7985,'0'-12'-541,"3"1"378,1-1 1,1 1 636,-1 0 1,-1 0-70,4 4 0,1 2-101,3 5 0,-3 0-93,0 0 1,-1 6-41,5 6 0,0 4-54,4 7 1,-4 1-122,3 3 0,-1 2-9,2 5 0,-4 0 118,4 1 1,-4-1-369,0 0 1,-1-1 149,0-2 1,1-4-190,-1-4 1,1-1 95,-1-3 1,-3-3 92,-1-4 0,0-1-25,0 1 0,2-1-18,-5 1 0,4-5-87,-5 1 1,1-4 104,-4 3 0,0-3 138,0 4 0,-5-1 0,-1 5 0</inkml:trace>
  <inkml:trace contextRef="#ctx0" brushRef="#br2" timeOffset="129">5117 9731 8131,'0'-8'764,"0"0"-577,0 6 1,5-3-16,2 5 0,3 0 67,2 0 0,4 0-315,3 0 0,3-4-76,1 0 1,1-3-103,3 3 0,-3-4-53,2 4 1,2-3 306,-1 3 0,-1-5 0,-3 3 0</inkml:trace>
  <inkml:trace contextRef="#ctx0" brushRef="#br2" timeOffset="130">6030 9319 7935,'-5'-11'-43,"-2"0"1,1 3-203,3 0 335,-4 1 0,1-1 22,-5 1 0,2 4-44,-3-1 1,2 3 16,-9 1 1,1 0-61,-1 0 1,-2 1-11,2 3 0,-2 2 129,2 6-95,-2-1 0,7 1 10,-5-1 0,5 0-1,-1 1 0,2 3 65,1 0 0,1-3-74,0-5 0,0 1 82,4 3 1,0 1-43,4-1 1,1-3-6,-1-1 1,1 1-10,2 3 1,5 1 5,3-1 0,2 1-16,2-1 0,3-3 14,0-1 0,5 0-59,-1 0 0,3 3 45,1-2 1,0-2-129,-1 2 0,1-2-10,0 2 1,-1 2-111,-3-2 0,-3 2 88,-4 1 0,-1 1 20,1-1 0,-5-3-55,1-1 0,-6 1 73,2 3 0,-3-3 31,-1 0 0,-1-1-41,-3 5 0,-3-2 211,-9-2 1,0 2-10,-3-3 0,-4 0 122,0 0 0,0-3-110,-3 4 1,2-5 94,1 5 0,0-5-76,0 0 1,5-1-43,3-2 1,2 0-1036,2 0 704,0 0 0,4-2 207,3-1 0,8-4 0,3-4 0</inkml:trace>
  <inkml:trace contextRef="#ctx0" brushRef="#br2" timeOffset="131">6270 9319 7866,'-6'-11'-65,"1"0"1,5 3-52,0 0 180,0 6 969,0-8-232,0 8-6,0-8-600,0 9 1,0-3-74,0 8 0,0 2 44,0 6 0,0 3 70,0 0 0,0 7-163,0 1 0,0 1 70,0 6 1,1 1-139,3 3 1,-3-5-55,3-2 1,-3 1-164,-1-2 0,0 1 50,0-4 0,4-4-33,0 0 1,-1-5 52,-3 1 0,0-2-68,0-2-30,6 1 0,-4-2-142,6-3-181,-6 3-263,8-8-351,-8 3 1177,3-5 0,0 0 0,1 0 0</inkml:trace>
  <inkml:trace contextRef="#ctx0" brushRef="#br2" timeOffset="132">6521 9354 7872,'0'-18'-16,"0"3"1,4 6 126,0 1 234,0 6-162,-4-3 1,1 6-37,3 3 1,-3 6-138,3 5 1,1 7-203,-1 0 135,0 6 1,-4 7-116,0-1 0,0-4 126,0 1 1,0-2-350,0 1 0,1 1 166,3-8 1,-3 1-43,3-9 1,-3 0-127,-1-3 350,0-1 0,1-1-167,3-2 214,-3 2 0,4-9 0,-5 4 0</inkml:trace>
  <inkml:trace contextRef="#ctx0" brushRef="#br2" timeOffset="133">6498 9411 7872,'7'-12'78,"-2"1"1,0 1 175,3 2 1,-2-1 83,2 5-262,-1 1 1,2 4 127,2 3 1,0 2 176,8 6 1,-2 0-291,2 3 0,3 3 35,-3 5 0,-1-4-313,1 0 0,0 0 122,4 4 0,-2-4-327,-2 0 0,3-5 92,-3 1 1,1-2-46,-1-2 0,-2-3 35,-6 0 0,1-2-62,-1 2 1,0 0 81,1-4 1,-5 4 289,1-4 0,-5 5 0,2-3 0</inkml:trace>
  <inkml:trace contextRef="#ctx0" brushRef="#br2" timeOffset="134">6990 9251 8010,'0'-6'22,"0"0"0,0 5 333,0-3 119,0 3-258,0-4 1,0 6 10,0 3 1,0-1-193,0 4 0,0 6 148,0 6 1,0 3-196,0 0 1,0 3-36,0 1 0,0 0-66,0 4 0,0-3 43,0 3 1,0-4 84,0 0 0,0-2-125,0-1 1,0-4 67,0 0 1,0-4-132,0 4 1,0-5 8,0 2-137,-6-4-29,5 0-166,-4-1-111,5-4 607,0-2 0,0 0 0,0 1 0</inkml:trace>
  <inkml:trace contextRef="#ctx0" brushRef="#br2" timeOffset="135">7504 9228 7899,'6'-11'-533,"-2"-1"1,1 5 669,-1-1 369,-1 5 1,-4-5 233,-3 4-462,3 0 1,-5 3-65,2-3 0,-2 3-109,-6-3 0,1 4-80,-1 4 0,-3 2 50,0 5 0,-7 5-4,-1-1 0,1 9 36,-5-1 0,3 3-178,1 1 0,1 4 92,3 7 0,-1-4-175,5 0 0,-3 3 27,7-7 1,-3 5-135,6-9 0,3 1-80,1-4 1,3-2 97,1-2 0,1-2 112,3-6 0,2-1 65,6-2 0,-1 1 83,1-5 1,3 1-85,0-1 1,4-3 149,-4 3 1,6-3-83,-2-1 1,2-1-28,2-3 0,0 1 102,0-4 0,-2 0-58,-2 0 0,3-3 161,-3 2 1,-3-2-69,0-2 1,-4 5 33,0-1 0,-6 1 80,-2-5 1,-3 1 174,-1-1 0,-1 2-114,-3 3 1,-2-4-39,-6 4 0,-4 2-47,-3 1 1,-3 3 21,-1 1 0,1 0-1503,-1 0 1,5 5 1279,3 2 0,-3 4 0,0 0 0</inkml:trace>
  <inkml:trace contextRef="#ctx0" brushRef="#br2" timeOffset="136">8212 9205 7930,'0'-7'-31,"0"-1"15,0 5 590,0-2-189,0 0 186,0 4-144,0-4-432,0 15 0,0-1 111,0 10 1,0 0-98,0 4 1,0 1-150,0 3 0,0 1 103,0 2 0,0 2-189,0-6 1,0 5 73,0-4 1,0-1 66,0-3 0,0-1 53,0-3 0,0-3-191,0-4 0,0-1 84,0 0 1,3-3-122,1 0 1,0-5-96,-4 5 355,0-5 0,5 2 0,1-5 0</inkml:trace>
  <inkml:trace contextRef="#ctx0" brushRef="#br2" timeOffset="137">8474 9239 7940,'7'-11'-414,"-2"0"289,-5-1 1,0 5 390,0-1 0,1 5 84,3 0 35,-3 1 0,4 4-92,-5 1 0,0 9-101,0 7 0,0 2-96,0 2 0,0 5-174,0 3 0,0 2-207,0 1 0,-1 0 210,-3 0 0,3-1-359,-3-2 0,3-4 162,1-8 0,0 1-204,0-5 203,0 0 234,0-3 0,1-2-200,3-2 133,-3-3 106,4-5 0,-5 5 0,0 1 0</inkml:trace>
  <inkml:trace contextRef="#ctx0" brushRef="#br2" timeOffset="138">8440 9388 7940,'5'-11'224,"-2"-1"81,4 1 1,-3 1-143,4 2 0,-1-1-67,5 5 1,-1 0 1,2 4 52,2 0 0,-1 2-154,5 2 1,-4 6 124,4 5 0,-3 5-184,3-1 1,-4 2-53,4-2 1,-5 2-72,1-2 1,-2-2 76,-2-2 1,-3-2 97,-1-2 1,1 0-108,3 1 1,1-2-51,-1-2-120,1 2 1,-1-5 57,0 2 1,0 0-429,-4-3-31,3-3 689,-3 4 0,-1 0 0,-1 1 0</inkml:trace>
  <inkml:trace contextRef="#ctx0" brushRef="#br2" timeOffset="139">8840 9262 7856,'6'-11'0,"-1"-1"110,-5 1 1,5 0 101,3-1 0,-3 5 212,-1-1-198,-3 5 1,-1-3 549,0 2-476,0 3 0,0-3-104,0 8 0,0 4-45,0 7 0,0 3-112,0 4 0,0 3-81,0 1 1,0 2 44,0 3 0,0 2-31,0-3 0,0-1-9,0 2 0,0-5-401,0 5 0,0-7 86,0-1 0,0-2-50,0-5 1,0-1-14,0-4 188,-5 1-856,4-1 1083,-4 0 0,0-4 0,-2-2 0</inkml:trace>
  <inkml:trace contextRef="#ctx0" brushRef="#br2" timeOffset="140">9765 8874 7996,'0'-6'-119,"-1"1"324,-3 5 257,2-5-10,-3 3-235,5-3 0,-3 10 14,-1 3 0,0 3-66,4 5 1,0 1-2,0 6 1,0 5-118,0 2 0,0 3-68,0 2 1,4 0 94,0 3 0,-1-2-320,-3 2 0,0-3 147,0 0 1,4-5-226,0 1 1,0-6 111,-4 2 1,0-4 98,0-4 0,0 1 60,0-5 1,0 0 3,0-3 1,-4-5-316,0 1 306,0 0 1,4-1-859,0 1 331,0-6 585,0 3 0,0 0 0,0 2 0</inkml:trace>
  <inkml:trace contextRef="#ctx0" brushRef="#br2" timeOffset="141">10005 9354 7996,'6'-12'107,"4"5"94,-2-1 1,-2 2 297,2-2-47,-6-2 431,3 9-130,-5-4-269,0 5-372,-5 0 0,-1 1-193,-5 3 0,-2 2-221,-2 5 0,-3 5 242,-5-1 0,0 4-69,0-4 0,4 4-45,0-4 0,5 1-53,-1-5 0,0 4 12,3 1 0,-2-1-38,7-4 205,2 1 0,0-1 156,5 0 49,0-4 0,1 2-59,3-6 1,3 5 81,9-4 0,-4 1-43,4-1 1,0-3-10,-1 3 1,6 1-36,-2-1 0,-2 0-21,2-4 0,-1 3 120,1 1 0,-1 0-116,-3-4 1,-2 0-202,2 0 0,-2 0 118,-2 0-1661,1 0 923,-1 0 745,0 0 0,1 5 0,-1 1 0</inkml:trace>
  <inkml:trace contextRef="#ctx0" brushRef="#br2" timeOffset="142">11147 9091 7861,'-5'-6'-866,"3"-4"885,-3 8 1,4-7 676,-3 6-454,3-6 1,-5 6 64,2-4 216,3 4-171,-4-2-173,-1 0-86,0 4 1,-5-3-1,-1 8 0,0 1 9,-4 2 1,2 3-22,-5-2 0,4-2-25,-4 2 0,4 0 49,-4 3 0,1 0-137,-1 1 1,3-5 122,4 1 0,2 0-181,2 3 77,3 1 0,5-1-43,0 0 0,0 1 152,0-1 1,10-1-65,6-2 0,4 2 69,3-2 0,0-2-63,-1 2 0,5-2 0,0 2 0,-1 2 17,-3-3 0,4 2 194,0-1 0,-5 2-122,-3-2 1,-3 2-97,3 1 0,-5 1-98,1-1 0,-8 1-36,-3-1 1,1 0-277,-1 1 0,-1-1 160,-7 1 0,-2 3-44,-6 0 0,-3 0 27,0-3 1,-6-1-61,2 1 0,-6-2 198,-2-3 1,1 3-12,3-2 0,-3-2 59,4 2 1,-4-4-89,7 3 0,3-4-370,0 1 271,4-3-314,5-1 160,2 0 391,15-5 0,-2-1 0,9-6 0</inkml:trace>
  <inkml:trace contextRef="#ctx0" brushRef="#br2" timeOffset="143">11295 9354 7904,'4'-12'220,"0"1"0,1 3 769,-1 1-414,-3 4 487,4-2-698,-5 0 0,0 5-328,0 0 141,0 5 1,0 10-126,0 0 0,0 6-37,0-2 0,0 2-114,0 2 1,0-4-478,0 0 1,0 0 295,0 4 0,5-5-248,3-3 0,2-2 159,1-2 1,5-1 293,-1-2 1,5 1-75,-1-5 1,3 0 209,1-4 0,-1-2-21,1-2 0,0 2 19,0-6 0,0 1 258,0-5 0,-1 1-112,1-1 1,-4-3 325,0 0 1,-5-5-201,2 1 0,-4-3 145,0-1 0,-2-1-195,-3-3 0,-2 2-117,-5-5 0,-1 3 33,-3-3 0,-4 5 14,-12 3 1,-1 4-111,-13 6 1,1 6-208,-9 2 1,-4 8-476,-3 4 0,0 7 322,8 4 1,2 2-721,9 2 1,7 1 978,8 3 0,2 2 0,2 6 0</inkml:trace>
  <inkml:trace contextRef="#ctx0" brushRef="#br2" timeOffset="144">13842 9251 8056,'6'-6'71,"0"0"-49,-6 6 408,0 0-409,0 6 1,0 0 110,0 5 0,0-3-214,0 0 35,0-1 0,0 5 66,0-1 0,0-3-98,0-1 0,1-3 46,3 4-271,-3-1 244,4 5 1,-1-1 59,0 1 0,-1-1 0,-3 0 0</inkml:trace>
  <inkml:trace contextRef="#ctx0" brushRef="#br2" timeOffset="145">13865 9662 8067,'6'0'-234,"-1"-5"1,-5 2 680,0-4-107,-5 4-128,-1-7 1,-2 9-25,1-3 0,3 3-79,-4 1 0,4 0 86,-3 0 0,-1 1-74,-3 3 1,3-2 53,1 6 0,-1 0-164,-3 3 1,3 4 85,0 1 1,1 4-98,-5-1 1,6 2-31,2 2 0,-1 0-121,1 0 1,0 0-88,4 0 0,4-1 89,0 1 1,5-4-21,-1 0 1,3-5 57,4 2 0,-1-4 125,5 0 0,-4-5-79,4 1 1,4-6 119,4 2 0,1-2-44,-1-2 1,-3-2 28,2-2 0,-2-2 20,-1-5 0,0-2 124,0-2 0,-5 1 84,-3-5 1,-4 4-63,-3-4 1,-3-1-27,-5-2 1,-5-2-75,-3-3 1,-6 3-181,-1-3 1,-5 3 80,1 1 0,-7 2-81,0 2 1,-5 3-35,5 9 0,-6 2-250,2 5 0,2 0-272,1 0 0,4 5 6,4 2 624,3 3 0,-1 2 0,-1-1 0</inkml:trace>
  <inkml:trace contextRef="#ctx0" brushRef="#br2" timeOffset="146">14927 9251 6409,'0'-6'1749,"0"0"-1207,0 6-492,0 6 1,0-4 102,0 6 0,0-4-128,0 3 0,0-3 17,0 4 1,0-5-122,0 5 1,4-4 78,0 3-330,-1 1-271,-3 3 1,0 1 600,0-1 0,0 1 0,0-1 0</inkml:trace>
  <inkml:trace contextRef="#ctx0" brushRef="#br2" timeOffset="147">14961 9673 7964,'0'-6'-16,"0"1"1045,0 5-905,0 5-102,0 1 0,0 6 36,0-1 1,0 1-11,0-1 0,0 1 17,0-1 1,0 4 8,0 0 1,0 2-80,0-2 0,0-2 71,0 2 0,0 2-41,0-2 1,0 0 30,0-4 1,4 1-41,0-1 0,0 1 6,-4-1 1,0 1-5,0-1 0,1 0 7,3 1 1,-3-5 53,3 1-105,-3 0 1,-1 3 53,0 1 1,0-5-54,0 1 1,0-4 62,0 3-49,0-4 75,0 2 401,0-5-465,5-5 0,-3-2 0,3-4 0</inkml:trace>
  <inkml:trace contextRef="#ctx0" brushRef="#br2" timeOffset="148">15692 9411 7780,'0'-7'377,"2"2"-375,1 5 164,-1 0-312,3 0 41,-5 0-238,5 0 168,-4 0 1,4 0 0,-4 0-502,3 0 676,-3 0 0,15-5 0,-4-1 0</inkml:trace>
  <inkml:trace contextRef="#ctx0" brushRef="#br2" timeOffset="149">16161 9377 8071,'6'-6'159,"-1"5"234,-5-9-193,5 9 0,-4-6 207,3 4 135,-3 1-508,-1-3 1,2 5-484,1 0-83,-1 0-536,3 0-83,-5 0 1151,0 5 0,0-3 0,0 3 0</inkml:trace>
  <inkml:trace contextRef="#ctx0" brushRef="#br2" timeOffset="150">16526 9388 8048,'11'-5'-53,"1"4"1,-1-8 125,1 5 1,-5 0 64,1 4 1,-2-1 124,2-3 1,-2 3 323,-2-3-358,-3 3 140,9 1-332,-8 0 104,3 0-163,-5 0 0,-5 5 0,-2 1 0</inkml:trace>
  <inkml:trace contextRef="#ctx0" brushRef="#br2" timeOffset="151">19530 9342 8949,'0'-6'-503,"0"1"177,0 5 1,5 5 0,1 1-1</inkml:trace>
  <inkml:trace contextRef="#ctx0" brushRef="#br2" timeOffset="152">19929 9331 7989,'0'-6'-505,"0"-5"1148,0 10-603,0-4 165,0 0-463,0 4 58,0-4-155,0 5 0,5 5 0,2 1 1</inkml:trace>
  <inkml:trace contextRef="#ctx0" brushRef="#br2" timeOffset="153">20306 9308 7989,'10'-1'-549,"-2"-3"0,-2 3 2067,-2-3-478,-3 3-47,5 1-278,-6 0-819,5 0 1,-4 1-321,3 3 0,-3-2 424,-1 6 0,-5-1 0,-1 5 0</inkml:trace>
  <inkml:trace contextRef="#ctx0" brushRef="#br2" timeOffset="154">21494 9148 7740,'0'-6'606,"0"1"-15,0 0-172,0 3-255,0-3 293,0 5-327,0 5 1,0-2-81,0 4 1,0 1 60,0 4 0,0-1-120,0 0 0,0 1 33,0-1 1,0 2 75,0 2 0,1-2-113,3 2 1,-3-6 96,3-1 0,-3-1-123,-1 5 1,0-1 93,0 0 1,0-3-385,0 0 117,0-1 1,0 1-79,0-1 1,0-3-1563,0 4 1852,-5-6 0,-1 9 0,-5-5 0</inkml:trace>
  <inkml:trace contextRef="#ctx0" brushRef="#br2" timeOffset="155">21288 9662 8007,'0'-11'-902,"0"3"1015,0 0 497,0 6-220,0-8-152,0 3 0,2 0-73,2-1 1,-3 4 54,3-3 1,1 3-51,-1-4 1,4 4 1,0-3 0,2 3-100,2-4 0,-1 6 111,0-2 0,5 3-189,-1 1 0,0 0 78,-3 0 1,3 0-126,0 0 1,-1 1 89,-6 3 0,0 2-154,-4 6 1,0-1-74,-4 1 0,0 4-64,0 3 0,-1-1-42,-3 1 1,-2 0 107,-6 4 0,1 0 10,-1-1 1,0 1 20,-4 0 0,4-1-53,-3-3 1,2 1 64,1-5 0,1 4 173,0-3 0,-1-1-33,1-4 1,3 1 209,1-1-193,-1 0 0,0 0 140,1-4 0,4 0 148,-1-4-219,3-1 327,1 3-166,0 0-178,0-4 86,0 4-77,0 0 1,5-4 30,3 3 1,2-2 86,1-2 0,2 0 68,2 0 1,3 0-109,5 0 0,-2-2 70,-2-2 1,3 3-76,-3-3 0,1-1-90,-1 1 1,-2 1-112,-6 3-507,1-5-558,-1 3 585,-4-3-1223,-2 5 922,-16 0 836,9 0 0,-13 0 0,8 0 0</inkml:trace>
  <inkml:trace contextRef="#ctx0" brushRef="#br2" timeOffset="156">21711 9559 7907,'5'-6'0,"-4"-4"0,6 5 19,-3-3 126,-3 3 436,4 5-53,-5 0-331,0 5 1,0 1-34,0 6 1,0 3-17,0 0 1,-4 4-152,0-3 0,-5 0 63,2-1 1,0-1-104,0 5 0,-1-3-193,-3 3 1,3-5 136,1 1 1,0-3-82,0 0 0,-2-1 54,5 1 0,-4-5 77,5 1 0,-1-4-36,4 3 45,0-4 0,0 3-34,0-2 36,0-3 0,1 4-53,3-5 1,-2 2 68,6 1 0,0-1-167,3 2 0,-3-3 85,-1-1 0,1 0-217,3 0 1,-3 0-18,-1 0 0,1 0 134,3 0 0,-3 0 204,0 0 0,-4 0 0,3 0 0,1-5 0,3-2 0</inkml:trace>
  <inkml:trace contextRef="#ctx0" brushRef="#br2" timeOffset="157">21780 9822 7907,'0'-11'-392,"1"0"495,3 4 271,-3-3 187,4 3 0,-5 1 226,0 1-113,5 5-422,-4 0 1,4 5-36,-5 3 0,0 3-210,0 4 1,0-1-18,0 5 1,0-1-66,0 1 1,-1 3-44,-3-3 1,3 1 48,-3-1 1,3 1-442,1-5 0,0 1 226,0-5 0,0-3-659,0-1 943,0-4 0,5 7 0,1-4 0</inkml:trace>
  <inkml:trace contextRef="#ctx0" brushRef="#br2" timeOffset="158">22728 9125 9011,'6'2'382,"-2"1"0,-3 0-304,-1 4 1,0 1 154,0 4 1,0-4-241,0 4 1,0-7 87,0 6 1,0-2-111,0 3 1,0-1 34,0 0 0,0-3-30,0 0 0,0-4-188,0 3 0,0-3 101,0 4 1,-1-5-1132,-3 5 668,3-5 574,-4 7 0,-1-4 0,0 5 0</inkml:trace>
  <inkml:trace contextRef="#ctx0" brushRef="#br2" timeOffset="159">22511 9639 7803,'5'-6'844,"-4"1"-557,9 0 1,-5 2-64,3-4 0,2 4 124,-3-1-137,4-2 0,0 5-87,0-3 1,1 1-9,-1-1 0,1 3-100,-1-3 0,1 3 43,-1 1 1,0 0-104,1 0 0,-5 1 0,1 3 1,-4-1 64,3 4 1,-4-3-155,1 4 1,-3-1 40,-1 5 0,-1 3-146,-3 0 1,-2 6 6,-6-2 1,0-2-142,-4 2 0,0 0 8,-3 4 0,-1-1-13,4-3 0,-3 1 283,4-5 1,0 1-70,3-5 1,1 0 157,0 1 0,3-4-104,0-1 1,4-1 434,-3 2 2,4-3 169,-2 0-287,5-4 0,2 5 73,1-6 0,4 0-43,4 0 1,2-2-141,2-2 0,-1 3-3,5-3 1,-4 3 10,4 1 1,-1 0-53,1 0 0,1-4-7,-4 1 0,3-1-14,-4 4 0,0 0-32,-3 0 0,-5 0-165,1 0 0,-4 0-719,3 0 418,-4 0-874,2 0 1337,-5 0 0,5 0 0,1 0 0</inkml:trace>
  <inkml:trace contextRef="#ctx0" brushRef="#br2" timeOffset="160">22933 9571 7841,'0'-12'-143,"0"5"-217,0-1 612,0 5 668,0-2-389,0 5 0,0 5-505,0 3 1,0 2 81,0 2 1,0 3-63,0 0 1,0 4-15,0-4 1,4 4 28,0-3 0,0 3-21,-4-4 1,0 0-248,0-3-39,0-1 223,0 0 0,0-3 20,0 0 18,0-6 83,0 3 245,0-5-50,0-5-192,0 4-102,0-4 1,5 1 52,2 0 0,3 0 28,2 4 0,-1 0-38,1 0 0,3 0 2,0 0 0,0 0-6,-3 0 0,3 4 23,0 0-105,0 5 1,-3-3 79,-1 6 0,-3-1-177,-1 1 1,-4-1 99,1 0 1,-3 1-145,-1-1 0,-1 4 38,-3 1 0,-2-1 86,-6-4 1,0-1-135,-4-2 0,4 2-145,-4-2 1,0-2 262,1 2 1,-4-6-49,3 2 0,0-1 96,1 0 1,2-1-159,-2 2-116,2-3 0,2-2-71,-1-3 1,5 2 373,-1-1 0,0-4 0,-3 1 0</inkml:trace>
  <inkml:trace contextRef="#ctx0" brushRef="#br2" timeOffset="161">22910 9559 7841,'0'-11'672,"0"-1"-218,5 1 0,-2 3-37,4 1 1,-3 4-72,4-1 1,0 3-253,3 1 0,2 0 69,2 0 0,1 0-39,3 0 1,3 0 112,-3 0 1,3 0-319,0 0 0,1 0-128,0 0 1,-5 1-168,-3 3 1,-2-2 227,-2 1 148,-4-1 0,-2-2 0,-5 0 0</inkml:trace>
  <inkml:trace contextRef="#ctx0" brushRef="#br0" timeOffset="162">18742 10758 7186,'6'-5'-480,"-1"4"784,0-4 0,-4 5 5,4-5-103,-5 4-157,6-4 118,-5 5-67,4 0 114,0 0-272,-4 0 1,6 0 97,-4 0 1,0 0-107,5 0 0,-5-4 117,5 0 0,-4 0-1,3 4 1,1 0-18,3 0 0,2 0 3,2 0 0,-2-4-12,2 1 1,-1-1 19,1 4 1,-2 0-28,2 0 0,2 0 31,-2 0 0,4 0 46,-4 0 0,4-1-68,-3-3 1,3 2 3,-4-1 0,1 1-37,0 2 1,0 0-4,3 0 0,-1 0-7,-3 0 0,3-1 41,5-3 1,0 3-9,-1-3 0,1 3-5,0 1 1,4 0-48,-1 0 1,1-4 64,-4 0 1,0 1 8,0 3 0,-1 0 50,1 0 1,0 0 10,0 0 1,0 0 1,0 0 0,1-4-61,2 0 1,-2 0 20,3 4 1,1 0 3,-1 0 1,3 0-36,-3 0 0,1-4-30,-2 0 0,0 1-5,4 3 0,-3 0-4,3 0 1,-4 0-2,0 0 1,0 0 6,0 0 1,-2-4 13,3 0 1,1 0-36,-1 4 0,4 0 33,0 0 1,3 0-15,4 0 1,-2-4-23,2 1 1,2-1-4,2 4 0,-2-1-5,-2-3 1,-1 2-11,1-1 0,-4 1 25,0 2 0,0-3 1,-3-1 0,2 0 6,1 4 0,0 0-7,1 0 1,-5-4 30,1 0 0,-1 1-16,4 3 1,-1 0 4,-2 0 1,2 0 6,-3 0 0,-1 0-4,2 0 1,-5 0 6,5 0 0,-4 0-11,3 0 0,-5 0 7,2 0 0,2 0-7,2 0 1,2 0 65,1 0 0,-4 0-60,1 0 1,-2 0 1,1 0 0,3 0 7,-2 0 1,-2 0 1,2 0 0,-1 0 12,4 0 0,1 0-14,-1 0 0,-4 0-24,1 0 0,-2 0 21,1 0 1,-2 1-94,-5 3 1,1-3 14,3 3 0,-3-3-10,3-1 0,-2 0 28,2 0 0,-3 0-11,2 0 0,2 0-125,-1 0 1,0 4 126,-5 0 0,3-1 15,1-3 1,-2 0-23,3 0 0,1 0 86,-1 0 0,-1 0-25,-3 0 1,0 0 109,0 0 0,-2 0-57,-2 0 1,3 0 32,-3 0 1,-1 0-58,1 0 0,-4 0 18,4 0 0,-4 0 25,4 0 0,-5 0 48,1 0 0,2 0 52,-2 0 1,2 4 28,-2 0 0,-2 0 112,2-4 0,-2 0-449,-2 0 1,0 0-362,1 0 0,-5 0 59,1 0 351,-5 0 0,3 0-184,-2 0 175,-3 0 156,4 0-349,-5 0 150,0-5 69,-5 3 0,2-6 45,-4 4 0,3 0-17,-4 4 1,5-4 95,-5 0 0,2-1-100,-2 1 0,-2 3 128,2-3 0,2-1-13,-2 2 0,4-3-13,-3 3 1,3 1-59,-4-1 18,1-4 0,-3 5-26,2-6 1,2 6 30,2-2 202,3 2-203,-4-3 297,5 4-181,0-4 327,0 5-409,5 0 0,-3 4 76,6 0 0,3 3 1,4-3 0,4 5 12,-3-1 1,3-2-63,-4 2 0,4-6 5,-4 2 0,2-2-65,-2 2 0,-2-3 36,2 3-24,-2-2 86,-2-2 138,0 0-163,-4 0 315,-2 0-196,-5 0 0,-7 3 91,-4 1 0,-5 0-196,-7-4 1,-1 4-84,-3 0 1,0 3-378,-7-3 1,6 5 192,-6-1 1,7-2-546,1 1 0,5 0 331,2 0 1,9 2 376,-1-5 0,7 5 0,-1-3 0</inkml:trace>
  <inkml:trace contextRef="#ctx0" brushRef="#br0" timeOffset="163">20740 10827 8057,'0'-8'-305,"0"1"587,0 4 67,0-2 121,0 0 49,0 4-378,0-4 1,0 6 21,0 3 1,0 2-100,0 6 0,0-1 94,0 0 1,0 6-105,0 2 1,2-1 101,1 1 1,0 0-5,5 4 1,-6-2-51,2-2 0,-3 3 53,-1-3 0,4-1-104,0 1 0,0-4 21,-4 4 1,3-5 0,1 1 1,4-2-251,-4-2 197,4 6 0,-6-5-129,2 4 1,1-8 27,-2 0 1,1-4-483,-4 4 148,0-6 32,0 3 0,-1-5-298,-3 0-192,3 0 438,-9 0 1,7 0-530,-4 0 964,-1-5 0,-3-1 0,-1-6 0</inkml:trace>
  <inkml:trace contextRef="#ctx0" brushRef="#br0" timeOffset="164">20535 11044 8227,'5'-6'1644,"-4"1"-1398,9 5 1,-3 0-59,4 0 0,0 0-16,1 0 0,-1 0 8,1 0 1,0 0-106,4 0 1,1 0 65,6 0 0,0 0-89,0 0 1,5-4 108,2 0 0,2-1-199,-2 1 1,2 3 95,-5-3 0,-1 3-136,-3 1 1,-9-4 2,-2 0 1,-7 0-259,2 4-63,-4 0 1,-7 2-1214,-7 1 1609,-3-1 0,-3 8 0,-1-4 0</inkml:trace>
  <inkml:trace contextRef="#ctx0" brushRef="#br1" timeOffset="165">13751 10930 8132,'6'0'-394,"0"0"832,-2 0-178,-3 0-51,10 0 0,-9 0-301,6 0 268,-6 0-151,8 0 1,-7 0 100,5 0 1,-5-4-233,5 0 0,0 0 88,3 4 1,-2 0-80,2 0 0,-2 0 126,7 0 1,-4 0 2,0 0 0,-1 0 62,0 0 1,6 0-56,2 0 0,-1 0 63,1 0 1,-4-3-53,4-1 1,0 0 7,4 4 0,-4 0-54,0 0 1,-1 0-15,1 0 1,2 0 4,-2 0 0,2 0-11,-2 0 1,2 0-41,-2 0 1,3-4 66,1 0 0,1 1-44,3 3 1,-3 0 34,2 0 0,0-4-8,0 0 0,2 0 5,3 4 0,0 0-1,-4 0 1,4-4-49,-5 0 0,5 1 44,-5 3 1,5 0-16,-5 0 1,2 0 11,-1 0 1,1 0-57,2 0 0,3-4 38,-2 0 1,2 0-6,1 4 1,0 0 5,1 0 1,3-4 1,0 1 1,5-2-50,-1 1 0,2 1 42,2-4 1,1 4-130,2-1 0,-2-1 128,3 1 0,-3-3 155,-2 3 0,1-4-138,0 5 0,-1-5 78,1 4 1,-2-4-44,-2 5 1,1-5 11,-4 4 1,-1-3 54,-4 3 0,0-1-57,0 1 1,-1 3 143,-2-3 1,2 3-133,-3 1 1,0-4 137,0 0 1,-3 0-76,3 4 0,-5 0 49,2 0 0,-3 0-112,-1 0 1,4 0-10,-1 0 0,1 0-145,-4 0 1,1 0 93,3 0 1,-2 0-77,5 0 0,-3 0 87,4 0 0,-2 0-15,1 0 0,2 0 4,-5 0 0,4-1 28,0-3 1,-2 3 5,1-3 1,-3 3 5,3 1 1,-4 0 74,1 0 1,-3 0-81,-2 0 1,0 0-24,-3 0 0,1 0 28,-4 0 1,3 0-107,-4 0 1,5 0 56,-1 0 1,-1 4-12,1-1 0,0 1 23,4-4 1,0 0-9,0 0 0,-2 0-5,-2 0 0,3 0 5,-3 0 1,-1 0 45,1 0 0,-5 0-37,1 0 0,1 0 117,-1 0 0,1 0-87,-5 0 0,4 0 6,1 0 1,0-4-44,-1 1 1,-2-1-2,2 4 1,-2 0-51,-2 0 0,5 0 73,-1 0 0,-4 0-120,-3 0 0,-1 0 88,5 0 0,-5 0-32,1 0 60,0 0 0,-1-4-2,1 0 74,-6 0 29,4 4-437,-1 0 217,-4 0-208,4 0 0,-6 0-111,-3 0 441,-2 0 0,-6 0 0,1 0 0</inkml:trace>
  <inkml:trace contextRef="#ctx0" brushRef="#br1" timeOffset="166">13751 10838 8173,'7'0'-538,"1"0"595,-6 0 323,4 0-144,-1 0 141,-4 0-223,4 0 0,-4 0-20,3 0 177,-3 0-114,4 0 738,-5 0-720,0 5-241,-5-3 152,-1 8 1,-5-4-233,-1 6 1,5-5 120,-1 1 0,2-4-133,-2 3 1,-2 0 43,2 0 0,-2 2 31,-1-5 0,-1 5 40,1-2 1,-1 0 1,1 0 1,0-3 6,-1 4 1,1-2 0,-1 2 0,2-2-15,2-2 25,-2-3-36,9 4 58,-4 0-5,5-3 11,0 3 1,1-1 90,3-1 1,-1 1-22,4-4 0,2 1-76,6 3 1,2-3 243,2 3 1,2-2-60,-2-2 1,2 0 44,-2 0 1,1 0-94,-5 0 1,4 0 69,-3 0-118,-1 5-310,-4-4-873,1 4 567,-6-5-52,-1 0 0,-10 4 540,-3 0 0,-2 4 0,-1-1 0</inkml:trace>
  <inkml:trace contextRef="#ctx0" brushRef="#br1" timeOffset="167">15327 11250 8141,'0'-7'-60,"0"2"260,5 5 1,-4-1 184,3-3 38,2 3-244,1-4 0,0 5 9,1 0 1,-4 0-100,3 0 1,1 0 47,3 0 0,1 0-91,-1 0 0,2 0 83,2 0 1,-2 0-131,2 0 1,3 0 42,1 0 0,1 0 71,-1 0 1,3-2-108,-3-1 0,6 1 75,2-1 0,1 1-103,-2 2 0,-4 0 73,5 0 1,-10 0-7,6 0 1,-8 0 1,1 0-37,-9 0 0,0 0-327,-4 0 32,-1 0 0,-6 0 100,-8 0 1,-2 0-1099,3 0 1283,-5 0 0,3 0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5.309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10587 10838 8406,'-6'0'-1093,"-4"0"1189,8 0 544,-3 0-316,5 0 99,5-5-173,2 4 0,4-4-11,1 5 1,0-4 14,3 0 0,2-3-30,2 3 1,3 0 126,-3 4 1,2-1-125,2-3 0,-1 3 15,-3-3 0,2 3-179,-2 1 1,-1 0 42,1 0 0,0 0-103,4 0 0,0 0 115,0 0 1,1 0-10,2 0 1,0-4-17,4 0 0,1 0-2,3 4 0,-4 0 26,1 0 2,4-5-38,1 4 0,5-4-194,-3 5-251,2-5 374,6 4 1,5-6 16,2 3 0,3 2 85,1-6-1092,0 6 1026,-5-3 0,8 1 41,-3 0-102,2 0 38,4 4 1,-4-4-44,-26 2 1,-1 1 47,28-3-9,-27 4 0,1 0 0,29-4 18,-29 2 0,1 0-16,2 0 0,-1 0 30,29 2 0,-25-1 1,0-1-7,-4 0 0,0 0 0,2-1 1,-1 1-32,-2 0 1,-1 0 0,0 1-1,0 1 3,0-2 0,1 0 0,1-1 0,0 1-19,0 0 0,1 0 0,-1-1 0,1 1-2,-1 0 0,0 0 1,-1 1-1,0 1-1,1-2 1,1 0-1,-1 1 1,1 1 17,-1 0 1,0 0-1,0 0 1,0 0-136,28 0 0,-30 0 0,0 0 201,30 0 0,-2 0 4,-1 0 0,-2 1-63,-2 3 0,-1-3 13,-3 3 0,3 1-108,-3-1 0,3 1 115,1-1 1,-2-3-209,2 3 1,-3-3 46,7-1 0,-2 0 36,-2 0 1,0 0-24,0 0 0,0 0-25,0 0 1,0 1 124,0 3 1,-5-3 9,-2 3 1,-3-3 96,-2-1 1,0 2-94,-3 1 1,1-1 77,-5 2 1,0-3-90,-4-1 0,-3 0 232,-1 0 1,-1 0-191,2 0 0,-2 0 423,-2 0 1,-3 0-483,2 0 1,-3 0 215,-4 0 0,2-4-181,-6 0 0,4-1-16,-4 1 0,0 3 299,-3-3-270,-1-2 45,1 5 1,-5-6-42,1 3 16,-6 3-76,3-4-41,-5 5-216,0 0 1,-1-4-29,-3 0 1,2 1 90,-6 3 0,1 0 200,-5 0 1,1 0-35,-1 0 0,1 0 115,-1 0 0,1-2-83,0-1 0,-2 1 47,-2-1 56,2 1 0,-3 1 435,4-3-164,1 3 1,3-4-104,0 5 0,6-1-6,-2-3-107,3 2-215,1-3 98,0 5 1,6 0-30,6 0 1,0 2 247,7 1 1,0-1-144,4 2 1,0 1-25,0-2 0,0 5-23,0-4 0,-2 3 6,-2-3 1,-2 4 72,-6-4-21,1 5 32,-1-3-91,-5 5 1,-1-3 88,-5 0-13,0-6 0,-6 7 152,-5-5 1,-6 3-254,-6-3 1,-5 4-121,-2-4 0,-3 1-341,-1-1 1,3-2-736,1 6 1,1-5 545,-2 5 632,3-5 0,5 7 0,0-4 0</inkml:trace>
  <inkml:trace contextRef="#ctx0" brushRef="#br0" timeOffset="1">11375 9845 8345,'5'-7'0,"-3"-3"134,1 3 454,4-3-236,-6-2 284,4 1-171,-5-1 0,0 5-320,0-1 53,-5 5 1,-1-2-59,-6 5 0,-1 0 119,-2 0 1,1 0-254,-5 0 0,4 5 20,-4 3 0,0 2-24,-4 2 0,0-1 69,0 1 0,2-1-118,2 0 1,-1 1 20,4-1 1,1 1 115,4-1 0,3-2-86,0 2 0,6-2 63,-2 6 0,7-2-125,0-1 1,10 3 134,-1 0 0,12 4-10,2-4 1,2 1 31,3-5 1,0 0 18,7 1 0,-2-1 62,2 1 1,-2-1-104,-2 0 0,-5-2-111,-2 3 0,-3-3 75,-1 6 1,-6-1-152,-1 1 0,-5-2 111,-3 2 0,-3 3-310,-5 1 0,-5-1 56,-3 1 1,-7-4 156,-4 4 1,-4-5 145,-4 1 1,-2 2-85,-5-2 1,3-4 162,1-3 0,3-2-92,-3 2 0,4-3 11,0-5 0,2 0-118,1 0 1,5 0 8,3 0 1,2-4-314,2 0-122,4-5 1,2 3-614,5-5 0,2 3 459,1 0 1,4 6 649,4-2 0,6-2 0,0-1 0</inkml:trace>
  <inkml:trace contextRef="#ctx0" brushRef="#br0" timeOffset="2">11832 10359 8217,'0'-7'1592,"0"2"-1004,0 5 1091,0-5-527,0 4-513,0-4-176,0 5-232,0-5 1,0 2 26,0-4 1,0 3 269,0-4-390,0 1 1,0-6 67,0-2 1,0 2-125,0-2 1,0-2-59,0 2 1,0-5-84,0 1 1,0-3 46,0-1 1,0-3-145,0-1 1,0-1 8,0 1 0,0 3 94,0-2 0,0 2-96,0 1 1,0 5 91,0 3 1,0 2 101,0 2 0,0 3-2,0 0 182,0 6-343,0-3-218,0 5 432,0 5 1,5 2-94,3 9 0,2 1 150,1 6 1,5 5-159,-1 3 1,4 0 185,-4 0 0,5 2-102,-1-3 0,-1 0-5,1 0 0,-1-5-150,1 2 1,1-3 95,-5-1 1,1-4-187,-5 0 1,1-5 46,-1 1 0,0-2-465,1-2 1,-5 1 215,1-1 1,-4-3-212,3-1 0,-4-3-819,1 4-686,-3-6 725,-1 3 1359,0-5 0,-10 5 0,-3 2 0</inkml:trace>
  <inkml:trace contextRef="#ctx0" brushRef="#br0" timeOffset="3">11752 10290 8217,'0'-11'734,"5"1"-318,3 2 1,2-1 79,1 5 1,6-3-115,2 3 1,4-4-82,3 4 1,4-4-197,4 0 1,-4 3 126,1 1 0,-5-1-824,5 1 1,-5-1 359,5 1 1,-6 3-894,2-3 1,-4 3 1124,-4 1 0,2 0 0,-3 0 0</inkml:trace>
  <inkml:trace contextRef="#ctx0" brushRef="#br0" timeOffset="4">12460 9970 8288,'-6'-16'0,"-3"3"125,5-2 0,0 2 256,4 2 0,-1 1 1467,-3 2-688,3-2-193,-4 9-768,5-4 0,0 15 72,0 5 1,4 7-146,0 4 1,3 0 101,-3 4 1,5-3-265,-2 3 1,0-1-86,0 2 1,-4-2-115,1-2 1,1-3-54,-1 2 1,-1-5-186,-3-2 0,4-5 50,0 1 1,0-2-258,-4-2-812,0 0 470,0-4-519,0-2 1541,0-5 0,-5 0 0,-2 0 0</inkml:trace>
  <inkml:trace contextRef="#ctx0" brushRef="#br0" timeOffset="5">12426 10039 8288,'-8'-28'-667,"1"5"1,4 2 826,-1 5 1,3 1 1478,1 4-88,0 4-1059,0-3 1,0 10-59,0 0 0,4 5-163,0 7 1,5-1-30,-2 1 0,5 3-57,3 0 1,-1 0-124,5-3 0,-1-1 105,1 1 0,2-1-186,-2 0 1,-1 1-232,1-1 1,-4-4 135,4-4 1,-3-1-210,3-2 0,-4 0 137,4 0 0,-4 0 85,4 0 0,-4-4-37,4 0 0,-3-5 10,3 2 1,-5-5 222,1-3 1,1 2-102,0-2 0,-1-3 207,-4-1 0,-3 1-115,-1-1 0,-4 4 409,1-4-191,2 5 479,-5-2-251,4 9-421,-5 2 1,0 14 107,0 3 1,4 7-15,0 0 1,4 6 185,-5 2 1,5 3-128,-4-3 0,1 3-47,-1-3 0,1 1 9,2-2 1,0-2-357,-3 3 0,-2-3-64,6-1 1,-4-1-53,3-3 0,-3-2 36,4-1 1,-6-7-455,2 2-1641,2-2 955,-4 2-1228,3-4 1338,-5-2 1240,0-5 0,0 0 0</inkml:trace>
  <inkml:trace contextRef="#ctx0" brushRef="#br0" timeOffset="6">13340 9833 8096,'-6'-11'1272,"5"5"-738,-4 1 1,5 6 90,0 3 1,0 3-222,0 8 0,0 3 86,0 5 1,0 4-40,0-1 0,0 6-165,0-1 1,0 2-133,0 1 0,4 0 97,0 0 0,3 1-15,-3-1 1,5-5 14,-1-2 0,-3-3-1,-1-1 1,1-6-15,-2-1 1,3-4 14,-3 0 0,-1-5 143,1 1-501,-1-6-1423,-2 4-2316,0-6-706,-5 0 4552,3-6 0,-13 0 0,2-5 0</inkml:trace>
  <inkml:trace contextRef="#ctx0" brushRef="#br0" timeOffset="7">13225 9925 8186,'5'-22'0,"3"3"0,2-1 616,2 5 1,4-1-156,3 5 0,3 0 165,1-1 0,-1 1-173,1-1 1,4 5-2,0-1 1,3 4-101,-3-3 1,1 4-69,-2-1 0,-2 4-109,3 4 0,-4 2-126,-4 6 1,1-1-33,-5 1 1,-3 3 81,-5 0 0,-4 4-314,1-4 1,-8 4 108,-4-3 1,-7 0-166,-4-1 1,-6-2 11,-2 2 0,-5-2-111,2-2 1,-3 1 37,-1-1 1,4-3-89,4-1 0,2-3-746,1 4 1,6-4 1165,6 3 0,-1-4 0,6 2 0</inkml:trace>
  <inkml:trace contextRef="#ctx0" brushRef="#br0" timeOffset="8">13956 9925 8189,'0'-12'8,"0"1"0,-4-1 73,1 1 0,-1 3 34,4 1 1,0 3 232,0-4 0,-1 2 1339,-3-2-349,3-2-415,-5 9-549,6-4 1,0 10-130,0 3 1,0 7 73,0 4 0,0 4-53,0 3 0,0 0-31,0 4 1,4-4-141,0 0 0,1-2 181,-1-1 0,-3 0-326,3 0 0,-3-2 66,-1-2 0,2 3-282,1-3 0,-1-1 170,1 1 0,-1-5-219,-2 1 30,0-2 124,0-2 1,-2-3 160,-1-1-34,1-4 464,-3 2-126,5-5 220,0 0-448,0-5 0,2 2-2,1-4 0,5 4-6,7-1 1,3-1-21,5 2 0,0-5-20,0 4 0,1-3-52,2 3 0,0-1 64,4 1 0,-3 3-129,3-3 0,-4 3 76,0 1 1,-3-2-335,-4-2 0,3 3 16,-3-3 1,-3 3-110,-1 1 0,-2 0-2107,-1 0 1013,-6 0-577,4 0 2111,-9 0 0,4 0 0</inkml:trace>
  <inkml:trace contextRef="#ctx0" brushRef="#br0" timeOffset="9">14584 9936 8129,'0'-23'0,"0"6"0,0 1 903,0 4 1,0 4 298,0 0 341,0 6-1044,0-3 1,4 10-60,0 2 1,0 9-148,-4 3 0,0 2 0,0 2 0,4 4-78,-1-1 1,1 1 38,-4-4 1,0 2-144,0-2 0,0 5 81,0-9 0,4 5-266,0-5 0,0-1-72,-4 1 0,4-4-131,-1 4 1,5-5 140,-4 2 1,5-5-65,-2-3 1,3 0 244,2-4 0,-1 1-66,1-1 1,0-3 46,4 3 1,0-3-37,3-1 0,3-3 79,-3-1 0,2-4-118,2 4 0,0-3-133,0 3 1,-2-4-286,-2 5 0,2-5 181,-6 4 1,0-3-1437,-3 3 1192,-1-5 1,-1 6-411,-2-4 1,-3 3 54,-5-4 885,-5 6 0,-7-8 0,-5 3 0</inkml:trace>
  <inkml:trace contextRef="#ctx0" brushRef="#br0" timeOffset="10">14493 10119 8152,'3'-10'1377,"4"2"1,2 2-1112,10 2 1,0 3-25,4-3 0,-3-2 255,3-2 1,-1 3-149,8 1 1,-3-1-136,3 1 0,-4-3-406,0 3 1,-2-4 201,-1 4 0,-5 1-918,-3 3 0,-2-2-76,-2-2 984,-4 3 0,-2-9 0,-5 4 0</inkml:trace>
  <inkml:trace contextRef="#ctx0" brushRef="#br0" timeOffset="11">14607 9799 8638,'5'-11'775,"3"-1"0,6 6-775,1 2 0,4-1 1272,-4 1 0,6-3-534,-2 3 1,2 0 43,2 4 0,1-4-424,3 0 1,-3 1-333,3 3 0,-4 0-1044,-4 0-1464,2 0 2482,-8 0 0,3 5 0,-4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3:41:26.642"/>
    </inkml:context>
    <inkml:brush xml:id="br0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2261 12609 7973,'-6'0'-87,"-4"0"189,9 0-115,-5 0 220,6 0 131,-5 0-102,4 5 1,-4-3-83,5 6 1,0-4-158,0 3 1,0-3 131,0 4 1,0 1-133,0 6 0,0-1-20,0 5 0,4 1 80,0 7 0,3-3-162,-3 3-77,5 2 150,-8 0 1,8 1 8,-5 1 0,0-6-4,-4 2 1,0 1-119,0-2 0,0 1 98,0-4 0,0 0-4,0 0 1,0-2-38,0-2 0,0 1 55,0-4 0,0 3 57,0-4 1,1-1 18,3-6 0,-3 2 63,3-3-101,-3-2 11,4 6-99,-3-10 7,3 4-189,0-5-442,-4 0-313,4 0 1020,-5-5 0,0 4 0,0-5 0</inkml:trace>
  <inkml:trace contextRef="#ctx0" brushRef="#br0" timeOffset="1">2056 12654 8000,'6'-11'-92,"-2"-1"1,-2 1-138,2 0 1,-1-1 1128,4 1-291,1 4-267,3-3 0,1 5 241,-1-2-210,6 2-243,1-1 0,4 5 4,1-3 0,5 3 26,3 1 1,2 0-137,1 0 0,4 0 83,0 0 0,0 1-211,-4 3 1,-2 4-19,2 7 1,-7-2 56,3 2 1,-4 1-301,-3 0 164,-1 4 78,-4-7 0,-1 4-171,-6-1 207,-4-4 56,3 10 1,-9-9-28,3 2 1,-8 1 52,-4 0 0,-7 3 18,-4-4 0,-6 4 178,-2-4-190,-10 5-9,7-7 1,-15 7 167,3-4-876,-2-1 787,3-4 0,-2-1 155,5-2 0,5-3-221,7-5 1,7 0-161,3 0-229,4-5 0,7-1 384,5-6 0,5-4 0,6-2 0</inkml:trace>
  <inkml:trace contextRef="#ctx0" brushRef="#br0" timeOffset="2">3141 12403 8175,'5'-6'-205,"-4"-4"387,4 8 62,-5-3 965,0 5-1117,-5 5 0,3 2 35,-6 4 65,0 0-89,-3 1 0,-1 4 115,1 3-75,0 8-27,-1-3 1,1 9 43,-1-2 1,1 3-98,0 4 0,-1 3 18,1 4 1,3 1-5,0 0 0,6-1-251,-2 1 1,3 0-318,1-1 318,0 1 0,0-5-119,0-3-186,0-3 225,0-6 80,5 4 1,-3-8 23,6 1 1,0-6 98,3 0 1,1-7 144,-1 3 1,0-4-95,1 0 0,-1-2 178,1-2 0,-1 2 39,0-3 252,1-2-418,-1 1 1,1-3 81,-1 1-58,-4 0-104,3-4 14,-4 0-142,5 0-121,1 0 1,-6-1-446,-2-3 722,-3 3 0,-1-10 0,0 5 0</inkml:trace>
  <inkml:trace contextRef="#ctx0" brushRef="#br0" timeOffset="3">3472 12837 7984,'0'-11'-159,"0"3"-240,0 0 666,0 6 770,0-3-297,0 5 1,0 5-636,0 2-141,0 9 186,0 1 1,1 8-23,3 1-55,-3-2-76,9 9 0,-8-5-182,2 3 0,1 2 94,-2-3 0,1-2-225,-4-1 1,1-3 118,3-1 0,-2-2-67,1-2 1,-1-2 102,-2-6 104,0 1-23,0-1 0,0-3 72,0-1-79,5-4-121,-4 2-13,4-5-881,-5 0 1102,-5 0 0,-1-5 0,-6-2 0</inkml:trace>
  <inkml:trace contextRef="#ctx0" brushRef="#br0" timeOffset="4">3438 13111 7145,'0'-6'2283,"0"1"-2010,5 5 0,5 0-75,5 0 1,2 0 0,-2 0 0,1 0-85,3 0 0,6 0-171,-6 0 1,5 0-199,-5 0 191,2 0 67,-3 0 0,2-2-246,-4-1 0,0 1-32,-1-1 0,-2-2-135,2 1 1,-6-1 85,-1 1 0,-5 3-269,5-3 593,-5 2 0,2-3 0,-5-1 0</inkml:trace>
  <inkml:trace contextRef="#ctx0" brushRef="#br0" timeOffset="5">3461 12814 8128,'6'-11'229,"-1"-1"1,0 1 390,3 0 1,3 3-149,4 0 1,-1 6-140,5-2 0,0-1-77,4 1 1,0 0-18,0 4 1,1 0-157,3 0-11,-3 0-337,4 0 1,-6 0-351,1 0 0,-4 0 100,0 0 1,-5 2 514,2 1 0,1-1 0,1 3 0</inkml:trace>
  <inkml:trace contextRef="#ctx0" brushRef="#br0" timeOffset="6">4077 12780 8110,'0'-11'2,"0"3"61,0 0 0,0 4 170,0-3 153,0 4 188,0-2 337,0 5-728,0 5 0,0 3-189,0 7 50,0-2-61,0 8 1,0 1-31,0 5 0,-5 4 3,-2 0 0,0 2-102,0 1 1,0 0 81,0 1 1,-4-2-81,4-3 0,2-2 6,1-5 0,-1-2-63,1-2 0,0-2-33,4-6 191,-5 1-92,4-1-245,-4-4 33,5 3-38,0-9-421,0 4 470,0-5 336,0-5 0,5-1 0,1-6 0</inkml:trace>
  <inkml:trace contextRef="#ctx0" brushRef="#br0" timeOffset="7">4066 12757 8110,'6'-18'19,"-1"2"169,-5 4 0,2 5 92,1-1 1,-1 4 511,1-3-279,-1 4-257,-2-2 0,1 6-42,3 3 1,-2 4-30,6 7 0,0 4-144,3 8 37,0-3-98,6 9 1,-4-3-110,2 8 1,1-2-24,-1 2 0,5-4-174,-5-3 0,1-3 60,-1-6 0,-2 1-46,2 0 0,-2-5 147,-1-3 29,-1-2 58,-5-2 1,4 1 93,-2-1 51,-3-5-84,0 5 1,-1-9-2,0 6-349,0-6-26,-4 8 1,-2-8 31,-1 2 0,-4-2 361,-4 2 0,-1-3 0,1 4 0</inkml:trace>
  <inkml:trace contextRef="#ctx0" brushRef="#br0" timeOffset="8">3974 13134 8043,'2'-6'29,"2"2"102,-3 3 1,9-3 84,-2 0 0,-1 0 0,5 4 1,-2 0-233,9 0 21,0 0 45,9 0 0,1-4-220,5 1 143,-5-6-16,-1 7 1,-1-8 39,0 3 0,-5 0-48,-3 0 1,-5 0-273,2 0 0,-4-2 323,0 5 0,4-10 0,2 1 0</inkml:trace>
  <inkml:trace contextRef="#ctx0" brushRef="#br0" timeOffset="9">4546 12700 8126,'-7'0'1299,"2"0"-1119,5 0 1,-4 6 74,0 6 1,1 0-5,3 7 1,0 1-277,0 2 103,0 6-135,5 1 0,-4 6-63,3-1 0,1-1 40,-1-3 0,1 2-228,-1-5 1,-3 3 127,3-3 0,1-4-16,-1-4 1,1-5 31,-2 1-33,-1-2 410,3-2-129,-5 1 224,0-6 156,0-1 441,0-5 1,5 0-810,2 0 1,0 0-26,0 0 1,1-1-64,3-3 1,2 3 39,2-3 1,-1 3 15,5 1 0,-1 0-18,1 0 0,3-2-6,-3-2 1,-1 3-84,1-3 1,-5-1-151,1 1 1,1 1-52,-1 3 1,1 0-28,-5 0-1122,1-5 1393,-1 3 0,0-3 0,1 5 0</inkml:trace>
  <inkml:trace contextRef="#ctx0" brushRef="#br0" timeOffset="10">5288 12757 7928,'0'-8'-81,"0"1"-1,-5 4 399,4-7-94,-5 9 0,6-5-24,0 2 0,-1 2-3,-3-1 0,2 1 101,-6 2-194,6-5-49,-8 4 96,3-4-29,1 5 1,-4 0-79,2 0-93,-2 0 82,-2 0 0,1 0 20,0 0 1,-2 5-14,-2 3 0,1-2-89,-5 2 1,5-1 119,-1 5 1,-2-1-3,2 1 0,0-1-209,3 0 193,1 1-16,4-1 1,-1 1-138,4-1 143,0 0-57,4 1 0,1-2 7,3-2 1,2 2 46,6-3 0,0 0-9,4 0 0,3-3 10,7 4 1,-2-6 14,3 2 0,-2 1 79,2-1 0,-3 4-90,3-5 0,-4 6-96,-4-1 0,1-2 22,-5 2 1,4-4-122,-3 3 1,-1 1 85,-4 3 0,1 1-74,-1-1 1,-3 1 23,-1-1 1,-4 0-118,1 1 1,-3 3 70,-1 0 1,-1 1 48,-3-5 0,-3 2 155,-4 2 0,-4-2-73,0 2 0,-6-2 129,2-2 0,-2 0-119,-2 1 0,-1-1 16,-3 1 0,3-6-58,-3-2 0,7 1 0,1-1 1,5-1-179,-1-3 1,6 0 3,1 0-289,6-5 1,-3-1 524,5-5 0,0-6 0,0-1 0</inkml:trace>
  <inkml:trace contextRef="#ctx0" brushRef="#br0" timeOffset="11">5528 12780 8015,'0'-11'-294,"0"-1"0,0 4 669,0 1 855,0-1-770,0 2 1,0 0 368,0 2-296,-5 2-305,3-3-29,-3 10 1,5 2 18,0 4 10,0 6-133,0 1 1,0 6-27,0 2 0,0 0 10,0 4 0,4-3-129,0 3 1,4-3-7,-5 3 1,2-4-146,-1 0 0,-1-2-34,4-1 112,-4 0 46,2-5 1,-1 2-225,0-5 127,-1 1 27,-3-5 1,0-3 42,0-1 0,0-3 86,0 4 6,0-6-29,0 3 223,0-5 14,5 0-198,-3 0-1,8 0 0,-4 0 34,6 0 3,-1-5 18,0 4 1,1-5 14,-1 2 1,2 3 4,2-3 1,-2 1 6,2-1 1,2 3-44,-2-3 0,0 3 1,-3 1 1,3-4-136,0 0 1,0 1 86,-3 3 1,-1 0-112,0 0 0,1 0 11,-1 0 0,-3 0-556,0 0 200,-1 0-302,5 0-113,-6 0-107,4 0 707,-9 0 0,-11-5 0,-9-2 1</inkml:trace>
  <inkml:trace contextRef="#ctx0" brushRef="#br0" timeOffset="12">5608 13031 7926,'0'-11'877,"0"4"-745,0-3 47,0 9-74,0-4 0,5 5 18,2 0 1,0 0-5,0 0 1,2 0 2,6 0 1,-2 0-40,2 0 1,2 0-232,-2 0 1,4 0-12,-4 0 1,2 0 121,-2 0 0,-2-1-231,2-3 0,-2 3-14,-2-3 1,0-1-102,1 1 1,-4-1 76,-1 1 0,-3 1-199,4-4 505,-6 4 0,3-7 0,-5 4 0</inkml:trace>
  <inkml:trace contextRef="#ctx0" brushRef="#br0" timeOffset="13">5528 12791 8026,'11'-11'0,"-1"0"205,-2-1 1,15 1 386,0-1 0,4 2-220,-4 2 0,0 0-111,0 4 0,-5-4-137,-3 4 0,2 1 61,-2 3 0,0 0-531,-4 0 0,1 0 244,-1 0 102,1 0 0,-1 5 0,0 1 0</inkml:trace>
  <inkml:trace contextRef="#ctx0" brushRef="#br0" timeOffset="14">6590 12711 7966,'-1'-6'-699,"-3"2"489,2 3 1,-8-3 475,3 0 0,0 1 86,0 3 0,3 0 390,-4 0-492,6 0 1,-3 1 14,5 3 1,0 3-108,0 8 0,0 3 7,0 5 1,0 5-158,0 2 1,4 3-27,-1 2 0,5-1-37,-4 0 1,3-1 38,-3-2 1,1 0-110,-1-4 0,-1 2 81,4-6 1,-4 1 31,1-9 0,-2 1-41,2-5 1,-3 1-1,3-1 0,-3-3-373,-1-1 114,0-4-614,0 2 74,0-5 852,-5 0 0,-1 0 0,-6 0 0</inkml:trace>
  <inkml:trace contextRef="#ctx0" brushRef="#br0" timeOffset="15">6384 12814 7973,'5'-23'0,"-2"6"86,4 1 1,1 2 160,4-1 1,3 2-11,0-2 0,4 4-1,-4 3 0,6-2-79,-2 2 0,2 2-122,2-1 1,1 4 112,3-1 1,-3 3 16,3 1 0,-2 1-173,2 3 1,-3 0 78,2 7 0,-5-2-262,-2 6 1,-5 2-23,1-2 0,-4 4-31,-3-4 1,1 6 48,-5-2 0,-1-2-78,-3 2 0,-6 0 98,-5 4 0,-3-4-1,-9 0 1,1-1-68,-8 1 0,1 1 109,-2-4 1,-2-2-309,3-7 308,2 3 3,0-8 0,10 3-220,3-5 351,2 0 0,7 0 0,6-10 0,6-3 0</inkml:trace>
  <inkml:trace contextRef="#ctx0" brushRef="#br0" timeOffset="16">7092 12791 7975,'12'-11'392,"-6"3"755,-2 1-610,-3-1-412,-1-3 237,0 4-118,-5 2-229,-1 5 1,-4 2 78,2 1 1,-2 5-33,2 7 1,-2 3 14,-1 5 0,1 1-213,2 3 1,-1-2-37,5 5 1,0 0-84,4 0 1,0 2 39,0-6 1,2 1-133,1-4 0,8-5 58,4-3 0,4-2 43,-4-2 1,5-5 191,-1-2-62,3-3 44,1-1 1,0-1 127,0-3 1,-1 1-100,1-9 0,0 3 138,0-6 1,-1 1 63,-3-1 0,1 2-28,-5-2 1,0-3 251,-3-1 1,-1-1-89,1 1 0,-5-4 30,1 0 0,-6 0-56,2-3 1,-4-2 71,-4 1 1,-2-1-126,-5 1 0,-6 3-226,-2-2 1,-4 7 39,-3 3 0,-4 5-312,-4 3 1,-1 3-735,-4 5 0,9 5 483,0 3 1,9 6-798,6 1 1330,2 5 0,7 3 0,1 7 0</inkml:trace>
  <inkml:trace contextRef="#ctx0" brushRef="#br0" timeOffset="17">7835 12620 7913,'-5'-11'-11,"2"4"244,-5 3 92,1-2 1,-5 5-81,1-3 0,-2 4-208,-2 4 1,2-2 50,-2 6 1,3-4 47,0 3 1,-3 1-10,0 3 1,-1 5-2,5-1 0,-4 1-87,0 0 1,1-4 75,6 4 0,-2 0-169,2-1 0,-1 1 72,2-5 0,2 0-84,5 1 110,0-1 1,1 1-10,3-1 0,3-1-15,9-2 1,1 1-1,6-5 0,-4 3-24,0-3 0,0 4 46,4-5 0,0 2-117,0-1 1,0-1 14,-1 4 0,-3-3-94,1 4 0,-5-2 77,4 2 1,-5 2-139,1-2 0,-4 2 78,-3 1 0,1-3 19,-5-1 1,3 1 180,-3 3 0,0 1-87,-4-1 0,0 1 99,0-1 1,-5 0 23,-3 1 0,-3-1 161,-4 1 1,-3 3-84,-5 0 0,-1 0 119,-3-3 0,1-1-68,-9 1 1,6-2 35,-9-3 1,10 2-495,-2-5 1,6 0 152,5-4 1,2 0-308,6 0-377,-1 0 82,6-5 0,1-5 679,5-6 0,0-4 0,0 2 0</inkml:trace>
  <inkml:trace contextRef="#ctx0" brushRef="#br0" timeOffset="18">7949 12220 7893,'0'-6'807,"0"1"-377,0 5-38,5 0-223,-4 0 208,4 0-192,-5 0 0,5 4 55,3 0 0,0 4 59,3 0 1,-2 2-104,6 2 1,-1-1 31,1 0 1,-1 6-88,5 2 1,-1-1 71,1 1 1,3 0-80,-3 4 0,-1-1-27,1 1 1,-5 4-157,1 0 0,-1 1 89,1-2 0,-4 0-140,1 4 0,-1-1 80,-3 2 0,2 0-111,1-4 1,-3 3 29,0-3 0,-6 4 58,2-5 0,-2 5-256,2-5 0,-2 1-14,1-4 1,-1 0-14,-2 0 0,-4 3 119,0 1 0,-5-1-58,2-3 1,-4-1 70,0-3 1,0 2-32,-1-1 0,1-3 159,-1 2 1,1-3-96,-1 3 0,5-5 44,-1 1 137,1-3-22,-5 0 0,5-2 301,-1-2-176,0 2 101,-3-4 1,1 2-183,2-1 1,2-4-12,2 1-1082,3-3 587,-4-1 464,5 0 0,0 0 0</inkml:trace>
  <inkml:trace contextRef="#ctx0" brushRef="#br0" timeOffset="19">8737 12837 8014,'0'-6'-239,"1"1"434,3 5 0,-3-2 58,3-1 1,2 1 22,2-2 0,-2 3-34,2 1 0,-2-1-62,2-3 1,2 3-2,-2-3 1,2 3-73,1 1 1,5 0 33,-1 0 1,4 0-162,-4 0 1,2-4 149,-2 0 1,3 0-50,4 4 1,1-3-66,0-1 0,0-1 100,0 1 0,-4 3-201,0-3 0,-5-1-84,1 1 1,0-1-605,-3 1 386,2 3 1,-12-4-829,6 5 213,-6 0 425,-7 0 0,-2 1 577,-9 3 0,4 2 0,0 6 0</inkml:trace>
  <inkml:trace contextRef="#ctx0" brushRef="#br0" timeOffset="20">8783 12951 8014,'-7'5'-11,"2"-3"353,5 3 184,0-5-292,0 5 1,5-4 71,3 3 0,2-3-49,1-1 0,5 0 14,-1 0 0,5 0-33,-1 0 0,-1 0 28,1 0 1,0 0-75,4 0 0,5 0-71,2 0 0,-2-4 38,-1 0 0,-7-1-197,-1 2 1,-4 1-165,4-1 232,-5 1-130,3-3-426,-11 4-739,-1-4 921,-15 10 344,3-4 0,-10 9 0,6-3 0</inkml:trace>
  <inkml:trace contextRef="#ctx0" brushRef="#br0" timeOffset="21">9890 12483 8155,'0'-11'-1231,"0"3"1318,0 0 991,0 6-59,0-3-420,0 0-103,0 3-112,0-3-44,0 5-154,6 5 1,-5 2-8,3 4 1,1 2-172,-1 2 1,1 3 67,-2 5 0,-1 3-168,1 1 60,-1 10-24,-2-7 0,0 11 35,0-3 0,-2-3-28,-1 4 0,1-4-192,-1-1 0,0-3 34,-1-1 1,3-4-121,-3 0 1,3-2 71,1-1 1,0-1 144,0-3 1,4-3 163,0-4 0,1-2-160,-2-3 233,-1 4-243,8-5 68,-9 0-306,4-1-414,-5-5 768,0 0 0,0-5 0,0-1 0</inkml:trace>
  <inkml:trace contextRef="#ctx0" brushRef="#br0" timeOffset="22">9776 12563 8149,'0'-11'-613,"5"-1"0,-2 2 1121,4 2 1,1-2-171,4 3 1,-2 0-72,-3 0 1,5-1-73,-1-3 0,1 3 40,3 0 1,3 1-56,1-5 23,2 6-119,2-4 1,1 7 68,3-4 0,-3 4-15,3-1 0,0 3-122,0 1 0,4 0 87,-5 0 1,5 5-203,-5 3 1,0 2 156,-7 1 0,1 1-126,-5-1 1,0 4-180,-3 1 0,-6 4 29,-2-1 0,-4 3 33,-4 0 1,-3 1 154,-9 0 0,-1 0-13,-6 0 0,-4 0 47,0-1 0,-4 1 158,0 0 0,0-5 29,0-3 1,3-3-104,5-5 0,1 2-23,-1-5 1,5 0-131,3-4 0,2 0-190,2 0 0,3-4-408,0 0 663,6-5 0,2 3 0,6-6 0</inkml:trace>
  <inkml:trace contextRef="#ctx0" brushRef="#br0" timeOffset="23">10816 12175 8080,'0'-7'-1425,"0"2"1759,0 0 63,0 4 387,0-4 255,0 5-876,0 5 0,-4 1 20,0 6 1,-4-1-31,5 0 0,-5 2 6,4 2 1,-5 3-124,2 5 1,-5 1 99,-3 3 0,2-2-25,-2 6 19,-3-1-47,6 9 0,-5-3 7,6 2 1,-1 1-44,1-1 1,-1 0-140,1-3 1,1 3 106,2 0 0,3 0-121,5-4 0,0-1-15,0-2-39,0 2 164,0-4 1,5 1-203,3 1-14,2-6 161,-4 3 1,7-5-11,-5 0 0,6-4 34,-3 0 1,0-1 3,5 1 1,-4-3 53,0-4 1,-1-1 146,1 0 0,-1 0 372,0-4-300,1 3 95,4-8 1,-3 3 150,2-5 1,-6 3-122,-1 1 0,-1 0-98,5-4 1,-5 0-50,1 0 0,-4 0-20,3 0-174,-4 0-634,2 0-1786,-5 0 2083,-5 0 1,-1 0-2080,-6 0 2382,6 0 0,-9 0 0,2 0 0</inkml:trace>
  <inkml:trace contextRef="#ctx0" brushRef="#br0" timeOffset="24">11192 12483 8061,'0'-6'-515,"0"-4"808,0 8-23,0-8 147,0 9-69,0-4 233,0 5 0,0 5-552,0 2-78,0 4 133,0 5 0,0 2-119,0 5 0,0 0 15,0-1 0,0 6 40,0 3 0,0 0-35,0 0 1,2 2-122,2-3 0,-2 0 73,6 0 1,-5-5-141,5 2 1,-5-4 124,0-4 1,3 1 92,-3-5 0,1 1 41,-4-5-104,5 1 0,-4-1-30,3 0-55,-2-4-179,-2 3-7,0-9-478,0 4-44,0-5 409,0-5 432,0-1 0,-6-6 0,0 1 0</inkml:trace>
  <inkml:trace contextRef="#ctx0" brushRef="#br0" timeOffset="25">11055 12529 8076,'5'-7'0,"-3"-3"-14,2 3 1,1-4 31,-2 0 0,6 3 168,-1 1 1,2 0 10,2 0 1,-1-3-34,0 2 1,1 2-104,-1-2 1,4 6 27,1-2 0,0-1 48,-1 1 1,2-1-121,2 1-88,2 3 159,-3-4 0,5 5-165,0 0 1,-4 0 57,0 0 1,-1 5-97,1 2 1,1 0 106,-5 0 0,1 2-123,-5 6 1,-3-2-52,-1 2-25,-4-2 200,2 4 0,-5-1-251,0 3 199,-5 3-23,-7-10 1,-2 10-28,-5-3 1,0-3 96,-4 0 1,4 0-8,0-1 0,2 1 25,-2-5 1,-2-1 152,6-2 0,0 1 26,3-6 0,5 1-49,-1-4 1,4 0 228,-3 0-116,4 0 213,-2 0-328,5 0-92,5 0 1,2 0 51,4 0 0,0-1 2,1-3 1,4 3-11,3-3 1,3 3 41,1 1 1,3 0-18,1 0 1,1 1-160,-1 3 1,-5-2 84,1 6 1,-1 0-112,-7 3 0,4 1 39,-4-1 0,-1 0-174,-6 1 1,1-1 112,-5 1 1,-1 0-108,-3 4 1,-1-4-36,-3 3 0,-2 2 100,-5-2 0,-6 4 103,-2-4 1,-3 1-19,0-5 0,-5 1 20,0-1 1,-3 0 24,3 1 1,1-2 131,3-2 0,4-2-30,0-2 0,5-3 102,-1 3 1,6-3-66,1-1 1,5-1-21,0-3-375,1 3 1,2-6 109,0 4 0,2 1-218,1-2 1,4-1 371,4 2 0,1-6 0,-1 2 0</inkml:trace>
  <inkml:trace contextRef="#ctx0" brushRef="#br0" timeOffset="26">11786 12769 7994,'7'-12'22,"-2"1"207,0-1 118,-4 6 20,4 1 146,-5 5-270,5 0 0,-3 2 34,1 6 0,-1 0-87,-2 7 0,0 3-114,0 1 1,0 2 35,0 2 0,1 4-229,3-1 0,-3 1 147,3-4 1,-3-4-67,-1 0 0,0-4-47,0 4 1,4-5-327,0 1 73,-1-2 164,3-2 67,-5-4-140,4 3-12,-5-9 1,0 3-107,0-8 1,0 2-873,0-6 1235,-5 6 0,-2-14 0,-4 4 0</inkml:trace>
  <inkml:trace contextRef="#ctx0" brushRef="#br0" timeOffset="27">11741 12529 8003,'0'-18'145,"1"1"98,3 6 0,-2 0-62,6-1 1,-4 5 58,3-1 78,-4 5 136,2-2-404,0 5 1,-2 2-283,4 1 0,-4 4 232,0 4 0,4 6 0,-1 0 0</inkml:trace>
  <inkml:trace contextRef="#ctx0" brushRef="#br0" timeOffset="28">12049 12734 8090,'-6'0'374,"1"0"278,5 0-251,-5 0-189,3 0 0,-3 5 14,5 3 0,0 2-15,0 2 0,0 3-64,0 0 1,0 5-139,0-1 1,4-1-166,0 1 1,3-4 118,-3 4 0,4-3-63,-4 3 1,3-5-37,-3 1 1,1-2 18,-1-2 0,-3-3 84,3-1 0,-1-3-32,0 4 37,-1-6 23,3 3 162,-5-5-152,-5 0 1,2-4-1,-5 1 1,6-6 46,-2 1 1,3-2 5,1-1 0,0-1-38,0 1 0,0-2 0,0-2 1,0 1 6,0-5 1,5 0-7,3-4 1,2 1-63,1 3 1,-3-2 65,-1 2 1,5 2-93,3 2 1,0 2 75,-3 2 0,-1 3-61,0 1 39,6 4 11,-4-2 1,3 5-4,-4 0 0,-1 5-17,0 3 1,-3 2 0,0 1 0,-2 2 21,2 2 1,0 3-40,-4 5 0,0-4-3,-4 0 0,0 0-27,0 4 1,0-4-13,0 0 1,0-5-59,0 1-26,0 3 0,4-6-115,0 4-282,0-4-85,-4 0 214,0-1 433,0-4 0,0 3 0,0-4 0</inkml:trace>
  <inkml:trace contextRef="#ctx0" brushRef="#br0" timeOffset="29">12506 12848 8036,'5'-11'266,"-4"0"152,3-1 1,-1 1-295,0-1 1,-1 5 393,1-1 44,-1 6-173,-2-9-199,0 10-87,0-4 0,-4 6-185,0 3 0,-4 3 110,5 4 0,-2 4-188,1 0 0,3 6-64,-3-2 0,2 2 108,2 2 1,0 0-100,0 0 1,2-5-3,2-3 0,2 1 102,5 0 1,2-2 27,2-7 0,-2 2-125,2-5 1,3 3 111,1-3 1,-1 0 20,1-4 1,0-4 112,4 0 1,-4-4-78,0 0 1,-4-2 335,4-2 1,-5-3-62,1 0 0,-3-4 73,-5 4 1,2-4-1,-5 3 1,0-4 156,-4 1 1,-2-4-127,-1-3 1,-9 1-117,-7-1 0,-2 2-374,-2 1 1,-1 6 139,-3 6 1,3 1-628,-3 6 1,3 1-35,1 7 0,2 3-1011,2 4 1686,2 5 0,6-3 0,-1 4 0</inkml:trace>
  <inkml:trace contextRef="#ctx0" brushRef="#br0" timeOffset="30">12997 12700 7983,'0'-6'-100,"0"-4"1195,0 8-265,0-3-116,0 5-677,0 5 1,0 3 69,0 7 0,1-1-72,3 5 1,-1-4 64,4 4 1,-3 0-266,4 4 0,-2 0-26,2 0 0,-2-4-20,-2 0 1,-3-4 82,3 4 1,-3-5 5,-1 1 1,4-6 200,0-1-38,-1 0 1,-3-1 158,0 1-121,0-6 46,0 3 44,0-5 1,0-5-70,0-2-54,0-3 0,0-6 5,0 1 0,0 0 0,0 3 0,0-3-29,0 0 0,0-5 1,0 1 0,2-2 0,2 2 0,-3-1-24,3 5 0,1-4-2,-1 3 1,3 1 4,-3 4-29,5-1 5,-3 1 0,2 5-23,-1 2-90,-4 3 1,6 6 124,-5 2 0,1 7-158,-2 1 1,-1 4 27,2-3 0,1 3 35,-2-4 1,3 1-18,-3 0 0,-1-7-8,1 2 0,0-3 58,1-1 21,-3 3 76,4-3 0,-4-1-150,3-2 186,-3-3-127,5-1 77,-6 0-11,5 0 1,-3-4 43,6 1 1,-4-5 1,3 4 1,0-5-16,0 2 1,3-4 96,-2 0 1,1-4 1,-2 0 0,4-6-32,-4 2 0,3 1-34,2-1 1,3 5-4,0-1 1,-1 3-7,-6 0 0,2 5-16,-2-1 1,2 5 24,1 0-42,1 1 1,-2 4-8,-3 1 0,2 4 44,-5 4 1,1 6-26,-1 2 0,-3 2-33,3 2 0,-3 0-35,-1 0 0,0 3-148,0 1 0,4 0 136,0-4 0,0-2-136,-4-2 1,1-2-16,3-6 1,-3 1 61,3-1 1,-3-3 285,-1-1-339,0-4-227,0 2 4,0-5 1,5 0 0,1 0 0</inkml:trace>
  <inkml:trace contextRef="#ctx0" brushRef="#br0" timeOffset="31">13625 12746 8033,'0'-18'0,"0"3"0,0 2 1077,0 2-453,5 4-307,-4-3 0,6 9 235,-3-3-389,-3 3 1,5 2-187,-2 3 1,-3 3-45,3 9 1,1 1 171,-1 6 0,0 4-96,-4 0 0,0 4 79,0 0 1,0-3-328,0-2 1,0-5 65,0-2 1,0-5-19,0 1 0,0-6 120,0-2 1,1-3-8,3 4-280,-3-6-404,4 3 320,-5-5 0,0-1 442,0-3 0,0-2 0,0-5 0</inkml:trace>
  <inkml:trace contextRef="#ctx0" brushRef="#br0" timeOffset="32">13602 12517 7960,'0'-11'0,"0"-1"311,0 1-156,5 0 0,-3-1 90,8 1 1,-8 1-53,6 2 1,-4 3-470,3 5 0,-3 0 110,4 0 0,-4 1 166,3 3 0,1 2 0,3 6 0</inkml:trace>
  <inkml:trace contextRef="#ctx0" brushRef="#br0" timeOffset="33">13991 12780 8044,'11'-1'-230,"0"-3"259,-4 3-5,3-4 0,-8 5-460,6 0 764,-5-6 75,2 5-182,-5-9 1,0 7 219,0-4 16,0 4 0,0-7-209,-5 4 1,2-4 7,-5 2 0,5 2-11,-5 2 1,4 3-173,-3-3 1,3 3 91,-4 1 0,1 0-262,-5 0 1,1 1 8,-1 3 0,0 2-26,-4 5 1,0 5 39,-3-1 1,-1 4-95,4-4 1,1 5 53,4-1 0,1-1-55,2 1 0,3-3-163,5 3 0,0-5 109,0 1 1,1-3-21,3 0 0,2-5 24,6 1 1,-1-4 80,1 3-33,4-4 136,-3 2 1,4-5 90,-1 0 1,-4-1-44,4-3 0,-2 1 220,1-4 1,-3-1-146,4-3 1,-4 3 115,0 1 0,-5-1 154,1-3 0,-2-1 227,2 1-280,-3 4-190,-5-3 15,0 9-89,0-4-201,0 15 0,-1-1 15,-3 10 1,3-5 146,-3 1 0,3 2-158,1-2 0,0 4 77,0-4 0,3 2-138,1-2 0,5-2 61,-1 2 1,2-4-187,1-3 1,1 1 45,-1-5 60,1-1-224,4-3 1,-3-3 110,2-1 0,-4-5 349,-3 1 0,2-7 0,-3-3 0</inkml:trace>
  <inkml:trace contextRef="#ctx0" brushRef="#br0" timeOffset="34">14333 12346 7926,'7'-11'-105,"-4"-1"168,4 1 1,-6 3 603,3 0-27,-3 6 351,-1-3 422,0 5-1181,0 5 1,0 3 25,0 7 0,0-1-79,0 5 1,0 4-108,0 3 0,4 2 71,0-1 1,1-2-111,-1 6 1,-2-2-318,6 1 191,-6 3 68,3-4 1,-3 2-598,1-1 363,-1-4 82,3 2 1,-5-2-79,0 1 1,4 0 145,-1-5 0,1-2 36,-4-1 1,1-5 18,3 1 1,-3-3 152,3 0 1,-2-1 190,-2 1-141,0-6 34,5 4-39,-4-3 1,4 0 10,-5 1-137,0-6 1,0 5-7,0-4-252,0-1-111,0 3-2489,0-5 2840,0-5 0,-5-2 0,-1-4 0</inkml:trace>
  <inkml:trace contextRef="#ctx0" brushRef="#br0" timeOffset="35">14904 12175 8002,'5'-7'0,"-2"-2"-280,4 6 239,-4-6 353,7 7 116,-9-3 7,4 0-267,-5 4 0,0-3 19,0 8 1,0-1-39,0 4 1,-5 1 20,-2 3 1,-3 6-9,-2 2 0,0 4-159,-4 3 0,0 3 48,-3 6 1,2-1-87,6 0 0,-1 4 103,1 0 1,0 2-18,-1-2 1,2-3-56,2 3 1,3 2-116,5-2 0,0 0 31,0-4 0,0-1-156,0-2 0,2 0 106,1-4 1,0 0 107,5-5 0,-2 0 116,2-3-117,2 3 46,-4-10 1,5 5-1,1-6 0,-1 4 36,1 1 0,-1-2 135,1-7 1,-1 3 264,0-2-50,1 2 1,-1 2 182,1-1-321,-6-5-55,4 4 0,-7-7-201,4 5 0,1-5 44,3 5 1,-3-5-99,0 0 0,-5 2-135,5-1 0,-4 0-1188,3-4 108,-4 0-626,7 5 1888,-9-4 0,4 5 0,-5-6 0</inkml:trace>
  <inkml:trace contextRef="#ctx0" brushRef="#br0" timeOffset="36">15030 12597 7898,'0'-11'-119,"0"-1"0,0 1 196,0 0 0,1 3 456,3 0-293,-3 1 1,8-5 107,-5 1 0,5 3-115,-2 1 0,4 3-26,0-4 0,0 6-54,1-2 0,-1 3 97,1 1 0,-1 0-239,0 0 0,-3 5-49,0 2 1,-2 9-75,2 3 0,-2-2 27,-2 2 0,-3 4-171,3 4 1,-4 1 32,-4-2 1,-1 2-106,-3 3 1,-2 0-13,3-4 1,-7 0 69,-2-4 1,4-2 167,0-2 0,7-2 53,-6-6 1,3 1 128,1-1 1,0-3 27,3-1 100,3-4 0,-4 3 92,5-2-56,0-3 1,1 4 146,3-5-71,3 0-254,4 0 0,0 0 17,1 0 0,3 0-20,0 0 1,4-4-16,-3 1 1,3-1 48,-4 4 1,4 0 100,-4 0-141,5-5-29,-2 3 0,0-3-297,-3 5 0,-6 0 135,-1 0 1,-5 0-1020,5 0 289,-5-5 864,2 4 0,0-4 0,1 5 0</inkml:trace>
  <inkml:trace contextRef="#ctx0" brushRef="#br0" timeOffset="37">15464 12472 7932,'0'-12'68,"0"1"111,0 4 0,0 1 515,0 2-146,0 3 114,0-4-329,0 15 0,0-1-37,0 10 1,0-1-107,0 1 1,0 2 13,0-2 1,1 2-63,3-2 0,-3 2-151,3-2 1,1-2-240,-1-2 0,3-1 67,-3 1 1,4-6-373,-4 3 205,5-4 194,-8 4 1,4-5 98,-5 1 33,0-5 1,0 2 35,0-5 205,0-5-196,0 3 14,0-8 0,0 8 40,0-6-44,0 5 1,5-5-34,3 4-3,2 0 1,5 0 19,0 0 0,0 1 0,-3 3 0,3 0 272,0 0-266,1 0-5,0 5 0,-3-3-4,2 6 1,0-1-36,-3 5 1,2-1-6,-7 1 0,2-1-31,-1 1 1,-3-1-140,-5 0 0,0 5 45,0-1 0,-1 1-148,-3 0 0,-3-4-104,-4 3 260,0-2 54,-1-1 1,-1-1 76,-2 0 0,1-3-118,-5 0 1,5-5 21,-1 5 0,-1-5-65,0 0 1,1-1-134,4-2 1,-1 0 91,1 0 1,3-5-385,1-3 598,-1-2 0,-3-2 0,-1 1 0</inkml:trace>
  <inkml:trace contextRef="#ctx0" brushRef="#br0" timeOffset="38">15418 12403 7914,'0'-11'0,"5"-1"218,3 1 1,2 1 382,1 2 0,1-1-277,-1 5 0,1 1-106,-1 3 0,2 0-39,2 0 1,-1 0-8,5 0 1,0 0-134,4 0 1,0 0-27,0 0 0,-2 0-302,-2 0 1,3 0-130,-3 0 0,-3 1 418,0 3 0,-4-3 0,0 4 0</inkml:trace>
  <inkml:trace contextRef="#ctx0" brushRef="#br0" timeOffset="39">15886 12894 8041,'8'-4'-522,"0"1"131,-6-1 1292,8-1-447,-3 3 0,-1-1 22,-2 6 1,1 0-122,-1 5 1,0 0-140,-4 8 0,3-2-57,1 5 1,0-2-143,-4 2 0,0 3-28,0-3 0,-1-1-408,-3 1 0,-1-4 159,-3 4 0,-2-5-421,2 1 681,-2-2 0,-1-2 0,-1 1 0</inkml:trace>
  <inkml:trace contextRef="#ctx0" brushRef="#br0" timeOffset="40">16195 12209 8041,'0'-12'198,"0"5"346,0-1 114,0 6-312,0-3 101,5 5-209,-4 0 0,5 6-64,-2 5 1,-2 6-15,1 6 0,-1 1-157,-2 3 1,0-3 81,0 2 1,0 2-212,0-1 1,0-2 11,0-6 1,0 3-103,0-3 0,0-3 115,0 0 1,0-4-52,0 0 0,0-1-161,0 1 1,-2-5-274,-1 1 1,1-4 585,-2 3 0,-2-4 0,0 2 0</inkml:trace>
  <inkml:trace contextRef="#ctx0" brushRef="#br0" timeOffset="41">16515 12392 7966,'0'-7'71,"-6"-3"300,5 9 446,-4-4-282,0 5-317,-1 0 0,-4 5-64,2 2 0,-2 5 21,2 3 1,-2 2-56,-1 2 1,3 6-140,0-2 0,-3 6 50,-4-2 0,-2 1 59,2-2 0,2 0-430,-2 4 1,2-4 54,2 0 1,0-2-103,-1-1 0,1-4 125,-1 0 1,5-5-56,-1 1 0,4-6-83,-3-1-309,4-1 51,-2 0 296,5 3 362,0-9 0,0 4 0,0-5 0</inkml:trace>
  <inkml:trace contextRef="#ctx0" brushRef="#br0" timeOffset="42">16389 12723 7703,'5'-7'-340,"-4"-3"970,9 4 1,-4-2-367,1 1 44,-2 4-136,0-2 0,-2 5-96,4 0 0,-3 0 193,4 0-220,-1 0 1,5 0-44,-1 0 0,-3 0 84,0 0 0,-5 1-138,5 3 0,-6-1 31,2 4 0,1 1 46,-1 3 1,0-2-9,-4 3 1,0-3-121,0 6 0,-1 1 45,-3 0 0,-1 3-139,-3-4 1,-2 4-80,2-4 1,-2 4 71,-1-4 1,-1 4 118,1-3 0,0-1-33,-1-4 0,2 1 19,2-1 0,2-3 81,2-1 0,3-3 208,-3 4 0,2-6 514,-2 2-330,3-3-78,-4-1 107,5 0-132,5 5-151,1-3 0,5 3-18,1-5 0,-1 1 23,1 3 1,-1-3-14,0 3 1,5-3-54,-1-1 0,0 0 24,-3 0 1,-1 0-226,0 0 1,1 0-146,-1 0 1,1 0-182,-1 0 1,-3 0-729,-1 0 1192,-4 0 0,2-5 0,-5-1 0</inkml:trace>
  <inkml:trace contextRef="#ctx0" brushRef="#br0" timeOffset="43">16629 12106 7908,'0'-7'-71,"0"-1"19,0 5 81,0-2 124,0 5 1,-1-4 306,-3 1 53,2-1-13,-8 4 87,9 0-339,-9 0 0,9 1 0,-3 3 0,3 2 33,1 6 1,0 0-28,0 4 0,1 0-37,3 3 1,2 3 27,5-3 0,2 4 37,2 3 1,3-2-48,5 3 0,0 1-14,0-1 1,-1 3-77,1-3 1,0 1-109,0-2 0,-5-2 37,-3 3 0,-2 1-161,-2-1 1,-3-1 35,-1-3 0,-4 1-199,1 3 1,-3-3-371,-1 3 299,0-3 207,0-7 1,-4 5-232,0-3 0,-3 1 89,3-1 0,-5 2 105,1-6 0,2 1-1,-2 0 0,1-4 153,-5 4 1,5-4-76,-1 0 0,1-5 138,-5 1 1,1-2 82,-1 2-221,1 2 41,4-4 0,-1 2-95,4 0 1,-4-5 29,4 5 1,-3-4-311,3 3 171,0-4 0,0 3-678,1-2 7,-1-3-187,4 4 1095,0-5 0,0 0 0</inkml:trace>
  <inkml:trace contextRef="#ctx0" brushRef="#br0" timeOffset="44">17200 12483 7838,'4'-8'-7,"-1"1"1,1 3 123,-4-4 135,0 6-69,0-3 0,2 1 235,1 0 279,-1 0-620,8 4 0,-4 0 56,6 0 1,-1 5-92,0 3 0,1-2 140,-1 2 1,4 0-256,1 3 1,4-3 17,-1-1 1,3 1 10,0 3 0,1-1 51,0-2 1,0 1-13,0-5 1,0 5 18,-1-2 1,0-2-7,-3-1 0,-2-1 176,-6 0-84,0-1-103,1 3 23,-6-5 1,-1 1-8,-5 3 1,-1-3 34,-3 3 1,-2-2 4,-6 2 1,1 1 2,0 3 0,-6 2-3,-2-2 1,-3 1-119,0-2 107,-1 8-14,-5-7 1,4 9-32,-3-6 0,3 0-4,1 1 1,2-1-15,2 1 0,-2-2-22,6-3 1,4 2-99,3-5 1,4 4-385,-3-4 141,4 4-857,-2-6 412,5 3 829,0-5 0,0 5 0,0 1 0</inkml:trace>
  <inkml:trace contextRef="#ctx0" brushRef="#br0" timeOffset="45">17794 12152 7771,'0'-7'1285,"0"2"-924,-5 5 1,3 3 47,-1 5 1,1 0-128,2 11 1,0 0 26,0 4 1,0 5-169,0 3 1,0 2-118,0 1 1,0 0 3,0 0 1,0 1 107,0-1 1,0-1-483,0-3 1,4 2 108,0-5 0,4 3-76,-5-3 1,2 0 94,-1-5 1,-1-3 85,4 0 1,-3-5 162,4 2 0,-2-4 26,2 0 0,2-1-12,-2 1 1,-2-2-58,1-3 1,1 2 177,3-5 0,1 4-131,-1-4 1,1-1-119,-1-3 1,1 0-147,-1 0-407,0 0-685,1 0 573,-1 0 748,-4-5 0,3-1 0,-4-6 0</inkml:trace>
  <inkml:trace contextRef="#ctx0" brushRef="#br0" timeOffset="46">17679 12666 7856,'12'-7'100,"1"2"-6,2 5 1,-2 0 268,2 0 0,3 0-70,1 0 0,2 0-176,2 0 1,1 0-32,3 0 1,-3 0-136,2 0 1,-3 0-48,-4 0 1,2 0-546,-6 0-103,0 0 1,-7-1 743,-1-3 0,-4 3 0,2-4 0</inkml:trace>
  <inkml:trace contextRef="#ctx0" brushRef="#br0" timeOffset="47">18148 11946 7611,'0'-6'267,"0"1"0,0 4 354,0-3-234,0 2 39,0-3 447,0 5-482,0-5-232,0 4 315,0-4-349,0 5 0,-2 4 49,-1 0 1,1 1 10,-1-2 0,1 0 127,2 5-145,0-1 1,4 5 57,0-1 0,5 0-6,-2 1 1,4-1 10,0 1 0,0 3-29,1 0 1,3 6 3,0-2 1,1 2 1,-5 2 0,4 0-31,0 0 1,4-1-49,-3 1 0,-1 4-149,-4 0 0,1 4 46,-1 0 1,-1-2-233,-2 1 1,1-3-447,-5 4 375,5-6 146,-8 8 1,4-8-425,-5 6 0,1-5 161,3 5 1,-3-6-10,3 2 1,-3-3 65,-1-1 1,-1 0 51,-3 0 1,2-1 107,-6 1 1,2-1 160,-2-3 0,-2 1 205,2-5-171,-2 6-32,-1-9 0,-1 5 282,1-6 0,-4 3-130,-1-2 0,1 5-2,4-5 1,-1 2-86,1-3 1,0 1-57,-1-1 0,5 0 7,-1 1 0,2-1-241,-2 1 247,-2 4 0,5-3-26,-3 2 0,-1-6 219,5-1 4,1-1-166,3 0 1,-2-2 85,-1-5-164,1 5 28,-3-4-347,5 4-290,0-5 0,5 0 0,2 0 1</inkml:trace>
  <inkml:trace contextRef="#ctx0" brushRef="#br0" timeOffset="48">18981 12552 7422,'0'-7'12,"0"1"208,0 2 14,0 3-32,0-4-18,0 0-168,-5 3 1,4-4 123,-3 2-18,3 3-87,1-9 61,0 9-109,0-10 0,0 9 49,0-6 0,1 6-16,3-2 0,-1-1 3,4 1 0,-3-4 0,4 5 1,-4-5-20,3 4 0,1-5-1,3 2 1,1 0 1,-1 0 26,0 4-13,1-2 0,-1 1-69,1 0 75,-6 1-30,4 3 1,-3 0-1,4 0 0,0 0-18,1 0 0,-5 5-5,1 2 1,0 3-16,3 2 1,-3-1-7,-1 1 1,1-1 28,3 1 1,-1-1-5,-2 0 0,2 2-10,-2 2 0,2-2-1,1 2 1,-3-3 2,0-5 0,-1 3-34,5-2 1,-1-3 7,1-1 1,3 1-227,0-1 533,0 0 1,-3-4 64,-1 0-81,0 0-210,1-5 1,-1 2 123,1-5 1,-1 1 3,1-5 1,-2 1-39,-3 0 1,3-1-70,-2 1 0,-2-2 8,2-2 1,-5 2-44,0-2 0,-1 6-137,-2 1 1,0 5-760,0-5 645,0 5 0,-2-2-911,-1 5 469,-4 5 685,1 2 0,-4 4 0,3 1 0</inkml:trace>
  <inkml:trace contextRef="#ctx0" brushRef="#br0" timeOffset="49">19050 12848 7881,'-6'-11'-18,"2"0"1,-1 3 67,1 0 1,0 5 368,4-5-64,0 5-194,0-7 0,0 8 326,0-6-54,0 6-267,5-3 0,-2-1 54,4-1 0,0 0-38,0 0 0,3 4-1,-2 0 1,2-3-39,2 3 1,-5-1-58,1 4-83,0 0 0,3 0 21,0 0 1,-3 1-216,0 3 1,-2 2-52,2 6 1,0-5-38,-4 1 0,4 0 63,-4 3 0,5 0-63,-2 1 0,3-1 113,2 1 1,-1-2-61,1-3 0,-1 4 103,0-4 1,1 0-2,-1 0 1,1-4 124,-1 0-140,1 4 123,4-6 0,-3 4 120,2-5 1,-2 0-100,-2 0 1,2-1 149,2-3 0,-2-1-56,2-3 0,-2-2 127,-2 3 1,-3-4 94,-1 0-285,-4 0 6,2-1 0,-1 1-34,-1-1 0,1 5-176,-4-1-150,0 6 1,-1-7-465,-3 5 782,3 0 0,-4 9 0,5 2 0</inkml:trace>
  <inkml:trace contextRef="#ctx0" brushRef="#br0" timeOffset="50">20044 11763 7867,'0'-11'-508,"0"0"382,0-1 261,0 6-29,0-4 0,0 7-97,0-4 210,0 4-160,0-2-19,0 0 1,-2 4 22,-1-3 96,1 3-57,-8 1-96,4 0 1,-6 0 0,1 0 0,3 1-37,1 3 1,0-2 69,0 6 1,-2-4-102,5 3 1,-4-3 50,5 4 0,-2-1-4,1 5 1,2-1 14,-1 0 0,1 1-8,2-1 1,0 5 35,0-1 1,0 4 6,0-4 1,2 5 229,1-1-249,-1-2 1,3 4 0,0-4 181,3 2-18,-3 3-137,5-10 0,-4 9 12,6-6 1,-5 4 5,1-4 0,-1 5-13,5-1 1,-5 2-23,1-2 1,-4 2-1,3-2 0,-4 3-110,1 1 0,-3-4 112,-1 0 0,0 0-170,0 4 1,0-4 83,0 0 1,-4-5-84,0 1 1,-3 1 55,3 0 0,-4-1 39,5-4 1,-5-3 12,4 0 1,-5-5-4,2 5 0,2-4 282,1 3-217,-3-4 1,2 3 195,-2-2-130,2-3-40,5 4-106,0-5-20,0 6 75,0-5-17,0 4 0,1-5 28,3 0 10,2 0 1,2 4 40,-1-1-61,1 1 4,3-4 0,0 2-2,-4 1 1,-2-1 11,0 8 1,-3-8-5,1 6 0,-1-4 128,-2 3-135,0 1 0,0 3 118,0 1 0,0-5 1,0 1 1,0 0-17,0 3 1,0 0-44,0 1 1,0 1 6,0 2 1,-2 1 59,-1 3 1,0 7-60,-5-3 1,5 3 8,-5 1 1,4-2-8,-3 6 1,0-2-81,0 1 0,2 2 4,5-5 1,0 1-139,0-2 1,0-2 107,0 3 0,0-3-136,0-1 1,1-4 78,3 0 1,-2-4 9,6 4 0,-2-3 85,2 3 1,1-5-55,-6 1 0,6 1 107,-1 0 1,-3-1-27,-1-4 1,-2 1 23,2-1 0,-3 4-98,3 0 0,-1-3 4,1-5 1,-3 1-24,3 4 1,-2-2-22,2-3 0,-3 3 74,3-2 0,1-2-24,-1 2 1,0-4-1,-4 3 1,0-4 118,5 2 1,-4 0-70,9-4 0,-3 8 10,4-5 1,-3 0-72,-1-4 0,1 0-20,3 0 1,1 0-565,-1 0 398,1 0 1,-1-4-609,0 0 0,1-5 831,-1 2 0,1-8 0,-1-3 0</inkml:trace>
  <inkml:trace contextRef="#ctx0" brushRef="#br0" timeOffset="51">20500 11843 7875,'-5'-6'-223,"4"0"264,-3 2 0,3 1 75,1-4 11,0 4 0,0-3 146,0 2 6,-5 3-14,4-9-109,-4 8 0,3-3 8,-1 5-57,1 0 0,-8 0-116,2 0 0,2 0 79,-1 0 0,-1 2-126,-3 1 1,-1 4 86,1 4 1,-1 2-129,1 2 1,1-1 7,2 5 0,-2-1 108,2 1 0,2 2-285,-2-2 116,6 3-5,-3-4 1,5 3-68,0-2 1,1-1 63,3 1 0,2-5-108,6 1 0,-1-2 184,0-1 1,2-2-15,2-3 1,-1 2 157,5-5-173,0 0 34,4-4 1,-4 0 182,0 0 58,-5-5-142,8 3 0,-10-8 126,4 3 1,-4-3-21,0-2 1,-2-3 155,-2 0 1,-3-4-135,-5 3 1,0-4 78,0 1 0,-5-3-154,-3 0 0,-6-2 26,-1-3 0,-2 3-100,2-3 0,1 4-7,-5 4 1,5 3-222,-1 4 1,6 2 84,1 3 0,5 1-510,-5 6 175,5 0 0,-2 6 52,5 1 425,0 8 0,10 3 0,3 5 0</inkml:trace>
  <inkml:trace contextRef="#ctx0" brushRef="#br0" timeOffset="52">20763 12186 7497,'0'-6'859,"0"1"-1243,0 5 1,-5 0 0,-1 0 0</inkml:trace>
  <inkml:trace contextRef="#ctx0" brushRef="#br0" timeOffset="53">21014 11798 7841,'0'-7'-64,"0"2"178,0 0 149,0 4-84,0-4 1,0 14-58,0 2 1,0 4-117,0 1 0,0-2 79,0 5 1,0-4-117,0 4 0,2 0 2,1 4 1,-1-4-68,2 0 0,-3-4 76,-1 4 0,0-4-14,0 4 0,4-5-127,-1 2 0,1-4 35,-4 0 1,4-1-218,0 1 116,0-1-130,-4 0 136,0 1 0,1-6-463,3-2 684,-3 2 0,4-4 0,-5 3 0</inkml:trace>
  <inkml:trace contextRef="#ctx0" brushRef="#br0" timeOffset="54">21231 11821 7851,'7'-12'-455,"-2"1"1465,0 4-280,-4 2-532,4 5 0,-5 2-58,0 1 0,0 5-150,0 7 0,4-1 69,0 5 1,0 2 61,-4 5 1,0-2-232,0 3 0,1-3 39,3-1 1,-3 0-202,3 0 1,1-2 58,-1-2 1,1-1-291,-1-3 310,-3-2 1,8 3 60,-5-4 0,-1-5-87,-3 1 0,2-4-252,1 3 471,-1-4 0,8 7 0,-4-4 0</inkml:trace>
  <inkml:trace contextRef="#ctx0" brushRef="#br0" timeOffset="55">21563 11763 7815,'6'-5'-34,"-1"4"47,-5-9 1,1 7 196,3-4-175,-3 4 1,4-3 314,-5 2-19,0 3-274,0-4-25,0 5 44,0 5 1,0 1-75,0 6 0,-1-1 39,-3 0 1,-1 5-141,-2-1 0,-2 5 46,5-1 0,-5 2-77,1-2 1,3 1 82,2-5 1,-2 4-122,1-4 0,0 1 69,4-5 0,-1 0 61,-3 1 0,3-4 15,-3-1-77,2 1 195,2-2-174,0-1 297,0 0-66,6-3-104,0 3 0,5-5 53,1 0-79,-1 0 0,2 0-16,2 0 0,-2-4 39,2 0-156,-2 0 0,-2 3-50,1-3 0,-1 3-139,0-3 1,-3 3-286,0 1 585,-6-5 0,8 3 0,-3-3 0</inkml:trace>
  <inkml:trace contextRef="#ctx0" brushRef="#br0" timeOffset="56">21654 11935 7852,'0'-12'-32,"0"5"58,0-1 0,1 6 423,3-2 8,-3 3-85,4 1-266,0 5 0,-3 1-224,2 5 0,-3 5 109,-1-1 1,0 1-121,0 0 1,0 0 81,0 3 1,0 1-246,0-4 0,0 3 86,0-4 0,4 0-2,-1-3 1,1-1-7,-4 0 0,0-3 50,0 0 1,0-5-333,0 5 167,0-5 329,5 7 0,-3-9 0,3 4 0</inkml:trace>
  <inkml:trace contextRef="#ctx0" brushRef="#br0" timeOffset="57">21962 11775 7904,'0'-12'-473,"0"1"0,0 3 579,0 1 355,0 4 1,-1-6 76,-3 6-312,-2-1 1,-6 4-172,1 0-33,0 0 0,-1 0 81,1 0 0,-1 5-170,1 2 1,0 4 68,-1 0 0,1 4 76,-1 1 0,2 3-191,3-4 1,-2 5 17,5-1 0,0-2-113,4-2 1,5-2 12,3-2 1,3 0 4,4 1 0,-1-5 148,5 1 0,0-5-3,4 0 1,0-1 45,0-2 0,-4 0-74,0 0 1,-4-4 209,4 0 0,-5-5-1,1 2 1,-2-4 130,-1 0 1,-5-4-136,1 0 1,-6-2 70,2 2 0,-3 1-185,-1-5 0,-5 1-129,-2-1 1,-3 2-113,-2 6 1,1 0 82,-1-1 1,1 5-291,-1-1 222,1 5 1,0 0-284,-1 6 0,1 4-22,-1 4 513,1 6 0,5-5 0,0 5 0</inkml:trace>
  <inkml:trace contextRef="#ctx0" brushRef="#br0" timeOffset="58">21917 11980 7904,'-12'0'-1167,"6"0"1444,-4 0 348,8 0-324,-3 0-80,5 0-42,-5 0-56,4 0 1,-5 2 38,2 2 77,3-3-154,-10 4 1,9-1 15,-6 0-15,6-1-33,-8 2 0,7 0-92,-5 3 1,6-2-96,-2-2 134,3 3 1,1 4-83,0 0 1,-4-3 56,0 0 1,0-1-98,4 5 1,0-1 95,0 1 0,2-5-10,2 1 1,-2-1-44,6 5 1,1-5-1,6 1 1,-3-2-49,4 2 0,-2 1 80,1-5 0,1 1-37,3-1 0,3-3 22,-3 3 1,-1-3 123,1-1 1,0-4-34,4 0 0,-6-5 129,-1 2 0,0-3 32,-1-2 1,-1 1 197,-6-1 1,-3-3-90,-5 0 1,-2-5-101,-6 1 0,-1-3-509,-10-1 1,-4 0-30,-4 0 0,-4 6-272,0 1 1,0 9 265,0 3 345,-2 3 0,9-4 0,-4-2 0</inkml:trace>
  <inkml:trace contextRef="#ctx0" brushRef="#br0" timeOffset="59">22899 11615 7778,'0'-11'574,"0"4"-434,0-3 186,0 9-175,0-4 0,0 15-178,0 5 1,0 4-63,0 0 1,0 3 122,0-3 1,0 6-108,0 2 1,0 5 81,0-2 0,0 3-210,0 1 1,0-3 75,0-1 0,0-4-9,0 0 1,0-2 34,0-1 0,0-1-61,0-3 0,0-1 140,0-3 1,4-3-4,-1 4 0,5-7 60,-4-2 1,1 0-53,-1 0 1,-2 2 113,6-5 0,-4 1-93,3-1 154,1-3-186,3 4 0,1-5-12,-1 0-55,-4 0 0,1-1-166,-4-3 0,0 1 83,-4-4 176,0 4 0,-5-7 0,-1 4 0</inkml:trace>
  <inkml:trace contextRef="#ctx0" brushRef="#br0" timeOffset="60">22796 11958 7683,'1'-8'-107,"3"0"1,-1 6 639,4-2 0,1 2-600,3-2 0,1 2 19,-1-1 1,4 1 183,1 2 0,0 0-35,-1 0 1,2 0-126,2 0 0,1-1-10,-5-3 1,1 3-226,-5-3 1,0 3 135,1 1 1,-1-1-317,1-3 439,-6 3 0,4-10 0,-3 5 0</inkml:trace>
  <inkml:trace contextRef="#ctx0" brushRef="#br0" timeOffset="61">23230 11889 7452,'5'-6'-205,"1"-1"542,6 4 0,-5 1-232,1-1 1,0 1-3,3 2 0,1-1-8,-1-3 1,2 3 4,2-3 1,-2 3-124,2 1 0,1 0 82,0 0 0,0 0-181,-1 0 1,-2 0-50,2 0 0,-6-1-356,-1-3 81,-1 3 0,1-5 72,0 6 374,-6 0 0,3 6 0,-5 0 0</inkml:trace>
  <inkml:trace contextRef="#ctx0" brushRef="#br0" timeOffset="62">23276 12015 7880,'11'0'82,"1"0"0,-5 0 66,1 0 0,-1 0 66,5 0 1,1 0-80,2 0 0,-3 0-17,4 0 0,0-4-173,-1 0 1,4 0-6,-3 4 0,-1-3-216,-4-1 1,1 0-869,-1 4 1144,1 0 0,-6-5 0,-1-2 0</inkml:trace>
  <inkml:trace contextRef="#ctx0" brushRef="#br0" timeOffset="63">23767 11661 7880,'0'-12'-121,"0"1"191,0-1 69,5 6 0,-3-3-89,6 5 382,-5 1-59,2 3 584,-5 0-688,0 5 0,0 1-126,0 5 0,0 6-118,0 2 0,0 3 168,0 0 0,0 2-160,0 3 1,0 1-87,0 3 0,0 2 20,0-3 0,0-1-244,0 2 0,0-6 152,0 2 1,3-7-154,1-1 0,1-5 49,-1 1 0,-1-2 149,4-2 1,-4 1-57,1-1 1,1-3-272,-1-1 260,-1-4 0,1 3-69,0-2-702,0-3 918,-4 4 0,0-5 0,0 0 0</inkml:trace>
  <inkml:trace contextRef="#ctx0" brushRef="#br0" timeOffset="64">23938 11706 7880,'0'-11'0,"0"3"176,0 1 142,0-1 0,0 1 264,0-1-126,0 5 133,0-2 59,0 5-527,0 5 0,0-2-44,0 5 1,0-1 26,0 5 1,0 0-231,0 3 1,0-2-40,0 2 0,0-2 102,0-2 0,0 1-194,0-1 171,5 1 0,-4-1 34,3 1 0,-2-5 26,-2 1 1,0-4-47,0 3 48,0-4 34,0 2 55,0-5-59,5 0-5,-4 0 42,9 0 0,-4 0 89,6 0 1,-5 0-72,1 0 1,0 0 11,3 0 1,4 0-147,1 0 1,-1 0 110,-4 0 1,4 4-141,1-1 0,0 5 122,-1-4 0,-2 4-186,2-5 1,2 6-26,-2-1 1,0 2 75,-3 1 0,-5-3-29,1 0 0,-4-1 66,3 5 1,-4-1-30,1 0 1,-4 1 14,-4-1 1,1 2 28,-4 2 0,-5-2-25,-3 2 1,-5-3-58,1-5 0,-2 3 108,2-2 1,-2 1-4,2-2 0,1 0 2,-1-3 1,5-3 111,-1 3 1,2-3-320,2-1 141,-1 0-169,1 0 0,1-5-70,2-3 0,3 2-318,5-2 661,0 1 0,-5-5 0,-1 1 0</inkml:trace>
  <inkml:trace contextRef="#ctx0" brushRef="#br0" timeOffset="65">23881 11684 7880,'0'-12'0,"0"5"26,0-1 1,5 2-5,3-2 0,6 2 222,1 2-227,0 3 0,-3-5 88,-1 6 1,5 0 147,4 0 1,2 0 301,5 0 0,-3 0-216,3 0 0,1 0-244,-2 0 0,-2 0-10,-1 0 0,-7 0-176,3 0 1,-6 0-183,-1 0-170,-1 0 0,-3 0-1277,0 0 1720,-6 0 0,3 6 0,-5 0 0</inkml:trace>
  <inkml:trace contextRef="#ctx0" brushRef="#br0" timeOffset="66">20580 12837 7880,'4'-8'-127,"0"1"-102,0 4 302,-4-7 0,0 8 184,0-6 111,0 5-134,-5-2 72,3 5-129,-8-5 1,4 4-81,-5-3 1,3 3 58,0 1 0,-1 5-161,-6 3 1,3 2 30,-4 1 0,0 4-68,1 1 0,-4 4 97,3-1 0,-3 3-136,4 0 0,0 0 1,3-3 0,5 3 4,-1-3 0,6 2-97,-2 2 0,3-4 106,1 0 1,0-5-40,0 1 1,6-2 48,5-2 0,2 1-40,6-1 0,-4-4 85,4-4 1,2-1 11,5-2 0,0 0 130,4 0 1,-3-5-97,3-3 0,-6-2 145,-1-2 0,0-3-45,-4 0 0,-4-4-44,-3 4 1,-2-6 10,-6 2 0,-1-2 120,-3-2 0,-1 0-187,-3 0 0,-3-5-118,-8-2 1,2 1-164,-2-2 0,-2 7 114,2 1 0,-4 2-207,4 5 1,-2 5 89,2 3 1,6 6-121,-2-2 0,2 4 8,-3 4 0,5 2 362,-1 6 0,6 9 0,-4 3 0</inkml:trace>
  <inkml:trace contextRef="#ctx0" brushRef="#br0" timeOffset="67">20889 13157 7778,'0'-7'1781,"0"2"-258,0 5-1519,0 5-308,0-3 285,0 8-734,0-4 1,0 2 173,0-1 579,0-4 0,5 7 0,1-3 0</inkml:trace>
  <inkml:trace contextRef="#ctx0" brushRef="#br0" timeOffset="68">21197 12780 7753,'-7'0'-119,"-1"0"1,4 1 178,-4 3 1,2-1 25,-1 4 0,-4 1-85,4 3 0,-3 1 52,-2-1 1,2 4 4,2 1 1,-2 3-26,3-4 0,-2 4-6,1-4 0,-1 4-107,5-4 0,-1 4 113,2-3 1,1 0-192,-1-1 1,1-2 103,2 2 0,2 2-119,1-2 0,2 0 63,3-3 0,2-5 30,-2 1 1,2-2 67,1 2 1,5-3 87,-1-5 0,1 0 20,0 0 0,-3 0-67,7 0 1,1-1 223,2-3 0,2-3 22,-6-4 1,2 0 17,-2-1 1,1 1-140,-5-1 0,-1 0-14,-6-4 1,-2 2-48,-2-5 1,-3 2-84,3-2 1,-4-3-65,-4 3 0,0-3 30,-7 0 1,2-1-65,-6 0 0,-2 4-93,2 0 1,-4 6-114,4 2 1,-5 1 77,1 6 1,3-1-49,5 1 1,-1 3-228,5-3-119,2 3 610,0 1 0,0 5 0,-2 1 0</inkml:trace>
  <inkml:trace contextRef="#ctx0" brushRef="#br0" timeOffset="69">21426 12780 7887,'0'-11'101,"0"3"323,0 0 58,0 6-159,-6-3 116,5 5 26,-4 0-375,5 0 15,0 5 1,0 1-71,0 6 1,0-1 62,0 0 1,0 5-237,0-1 0,0 1 78,0 0 1,0-2-10,0 5 1,0-5-117,0 1 0,1-3 133,3 0 1,-3-5-168,3 1 203,-2 0 0,-2-1-247,0 1 111,0-6 38,0 4 580,0-6-439,5 0 1,-3 0-8,6 0 0,-1 0 16,5 0 0,-1 0-4,1 0 1,3 0-24,0 0 0,4 0-4,-4 0 1,2 0-19,-2 0 0,-2 1 28,2 3 0,-4-2 86,-3 6 0,1-4-61,-5 3 0,3-3-23,-3 4 0,0-1-23,-4 5 1,0-1-81,0 0 1,-5 1-37,-3-1 1,-3 1 125,-4-1 1,1 1-251,-5-1 0,3-1 47,-3-2 1,4 2-9,-4-2 0,5-2 33,-1 1 1,2-3-305,2 4 69,-1-6 75,1 4 1,1-8-90,2-2 423,3 3 0,5-9 0,0 4 0</inkml:trace>
  <inkml:trace contextRef="#ctx0" brushRef="#br0" timeOffset="70">21403 12814 7819,'0'-11'-238,"0"4"0,-4-3 345,0 3 1,0 0 80,4 0 359,0 4-387,0-7 1,4 7 69,0-4 0,5 4-109,-2 0 0,4 0-30,0-1 0,4 3-4,0-3 0,4 3-129,-3 1 0,4-1-50,-1-3 0,1 2 71,-1-1 1,2 1-542,-6 2 0,4-3 272,-4-1 1,-3 0 289,-5 4 0,1-5 0,3-1 0</inkml:trace>
  <inkml:trace contextRef="#ctx0" brushRef="#br0" timeOffset="71">21837 12826 7819,'-7'-5'-849,"1"2"811,2-5 0,3 5 100,-3-5 0,3 4 325,1-3-175,0 4 59,0-7-14,0 4 4,5-6 1,-3 2 122,6 2 92,-5-2-96,7 4-123,-4-6 0,4 5-122,-2-1 1,2 6-83,-2-2 1,-2 3 182,2 1-272,-1 0 1,5 0 55,-1 0 0,-1 1 82,-2 3 1,2-2-175,-2 6 1,2-1 34,1 5 1,-3-5-58,-1 1 0,-4 0 23,1 3 0,-3 1-92,-1-1 0,0 0 122,0 1 1,-4-1-93,0 1 1,-4-1 107,0 0 1,-2 1-21,-2-1 0,1 1 79,-1-1 0,1-3-76,0-1 0,0-3 97,4 4 1,-2-4 0,5 3-15,0-4 1,4 3 6,0-2 7,0-3 67,0 4-110,0-5 1,5 4 82,3 0 0,2 0-69,2-4 1,3 1 94,0 3 1,4-3-103,-4 3 1,1 1 8,-5-1 1,0 1-30,1-1 1,-1-2-16,1 6-113,-6-1 1,-1 5 86,-5-1 0,-1-1-78,-3-2 1,-2 2 50,-6-2 0,-4 2-56,-3 1 1,-3-1 64,-1-2 0,0 2-34,1-2 1,0-2 38,3 2 0,-1-6 0,5 2 1,-1-3 56,5-1-94,5 0-347,0 0 99,6 0 57,0-5 1,6-1-115,1-5 397,3-1 0,7 1 0,1-1 0</inkml:trace>
  <inkml:trace contextRef="#ctx0" brushRef="#br0" timeOffset="72">22339 12791 7819,'0'-11'0,"0"0"-55,0-1 0,0 1 127,0-1 1,0 5 109,0-1 1,0 0 40,0-3 1,0 3 130,0 1 0,-1 4-218,-3-1 1,-2-1 61,-6 2 0,1-1-168,0 4 0,-1 0 104,1 0 1,-8 4-210,0-1 1,-2 6 25,6-1 1,2 6 15,-2 1 1,4 4-31,3-4 0,-1 4-174,5-3 0,1 3-142,3-4 0,5 0 164,2-4 0,3 0-79,2-4 1,8 0 51,3-4 1,-1-1 262,-3 1 0,-5-1-14,1-2 1,-2-2 137,-2-1 1,0 0-105,1-4 0,-6 3 195,-2-4 539,2 6-523,-4-9 0,3 9 479,-5-6-469,0 6 0,-4-2-264,0 8 0,-4 2 31,5 5 0,-5 2-94,4 2 1,-3 3 88,3 5 0,-1 0-84,1 0 1,3 2-26,-3-2 0,3 6 43,1-6 1,0-3-215,0-5 1,0-2 9,0-1 0,0-1-203,0 0-8,0-4-443,0 3 900,0-9 0,0 4 0,0-5 0</inkml:trace>
  <inkml:trace contextRef="#ctx0" brushRef="#br0" timeOffset="73">23127 12643 7819,'0'-8'-377,"0"1"-92,0 4 52,0-7 561,-5 9 1,3-4 102,-6 5-37,5-5 0,-3 3 59,2-2 103,3 3 30,-9 1-55,9 0 0,-8 1-39,5 3 1,-1 3-42,1 4 1,3 2-205,-3 2 0,3 3 102,1 5 0,0-1-119,0 1 1,0 4 67,0 0 1,0 3-164,0-3 1,0 3-5,0-3 0,0-1 21,0-3 1,0 0-29,0 0 0,4-4-172,-1 0 1,1-5-2,-4 1 0,4-2 34,0-2-15,0 1 144,-4-1 1,0-3 4,0-1-73,0-4 17,0 2 10,5-5 0,-3 0-403,6 0-87,-1 0 88,5 0-91,-1 0 140,1 0 464,-6-5 0,-1 2 0,-5-4 0,0 4 0,0-2 0</inkml:trace>
  <inkml:trace contextRef="#ctx0" brushRef="#br0" timeOffset="74">22956 12951 7819,'0'-7'-28,"0"-1"47,0 5 1,0-3 349,0 2-169,0 3 1,1-4-21,3 5 0,-1 0-63,4 0 0,1-4 38,3 0 0,4 1-42,1 3 1,0 0-116,-1 0 0,-1-4-69,5 0 1,-3-1-147,3 1 0,-5 3-39,1-3 1,-2-1-246,-2 1 1,0-1-540,1 1 1040,-1 3 0,1-9 0,-1 3 0</inkml:trace>
  <inkml:trace contextRef="#ctx0" brushRef="#br0" timeOffset="75">23367 12791 7836,'5'-6'70,"-2"1"-168,4 5 1,1-1 204,3-3 1,-3 3 15,0-3 1,-1 3-94,5 1 1,0 0 115,4 0 0,-4 0-222,3 0 1,2-4 120,-2 0 1,0 0-78,-3 4 0,-5 0-389,1 0-299,-5 0 127,2 0 593,-5 0 0,-10 0 0,-3 0 0</inkml:trace>
  <inkml:trace contextRef="#ctx0" brushRef="#br0" timeOffset="76">23390 12906 7819,'-6'5'-219,"1"-4"109,5 4 0,5-5-374,2 0 618,3 0 0,2 0-102,-1 0 0,4-1 70,1-3 1,0 3-109,-1-3 1,-1 3-166,5 1 0,-5-4 101,2 0 0,-4-1 70,0 1 0,-1-2 0,1-6 0</inkml:trace>
  <inkml:trace contextRef="#ctx0" brushRef="#br0" timeOffset="77">23870 12517 7819,'-7'0'0,"2"0"0,5 2 0,0 1 0,0 0 0,0 4 0,0 1 0,0 4 0,0 4 0,0 3 0,0 4 358,0 4 0,1 0 536,3 4 0,-2 1-620,1-6 0,0 6-319,1-2 0,-3-2-177,3-1 149,2-3 1,-5-2-116,3-3 0,1 1 91,-1-5 1,0 1-14,-4-5 0,0 0-33,0 1-142,5-1 0,-4-3-295,3-1-267,-3-4-20,-1 2 867,0-5 0,-5-5 0,-1-1 0</inkml:trace>
  <inkml:trace contextRef="#ctx0" brushRef="#br0" timeOffset="78">24269 12540 7819,'0'-8'-602,"0"1"421,0 4 1,-3-3 765,-1 2 1,-1 3-171,1-3 0,1 3-48,-4 1 1,-1 0-171,-3 0 0,-1 5 12,1 3 0,-4 2-94,-1 1 1,0 2 45,1 2 1,1 3-174,-5 5 1,3-1 87,-3 1 0,5 4-82,-1 0 1,-1-1 4,0-3 0,5 2-186,3-2 1,6 7-15,-2-8 0,3 0 83,1-3 0,0-1-59,0 1 0,5 1 22,3-5 1,2 1-46,1-5 1,0-1 49,1-2 1,4 2 47,3-3 0,-1-1 56,1-3 1,-4-1 14,5-2 1,-5 0 62,4 0 1,-1 0-109,1 0 0,-3-4 275,-5 0 0,1-5-63,-1 2 0,-4 0 289,-4 0 0,-1-1-136,-2-3 0,-2-5-15,-1 1 1,-5 0-141,-7 3 0,-8 1 19,-7 0 0,-1 3-334,-3 0 1,6 6 129,-6-2 1,7 4-532,0 4 0,5 2 266,2 6 1,4-1 315,5 0 0,-1 1 0,1-1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3:41:26.721"/>
    </inkml:context>
    <inkml:brush xml:id="br0">
      <inkml:brushProperty name="width" value="0.09071" units="cm"/>
      <inkml:brushProperty name="height" value="0.09071" units="cm"/>
      <inkml:brushProperty name="color" value="#57D2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18605 10416 7670,'1'-7'-762,"3"4"927,-3 1-79,4 2 0,-5-1 77,0-3 7,0 3 6,0-4 224,0 5-268,0-5 32,0 4 30,0-4-3,0 5-98,0-6 91,0 5-41,0-4-157,0 5-137,5 0 157,-4 0-23,4 5 65,-5 2 0,2 4-35,2 0 1,-3-3 54,3 0 1,-3-1-40,-1 5 0,0-1 24,0 1 0,1 0-32,3 3 1,-3-2 11,3 2 0,-3-2-121,-1-2 0,2 5 115,1-1 0,-1 0-150,1-3 0,0-1 120,1 0 1,-3 1-47,3-1 1,1-3 17,-1-1 12,0 1 1,-3 0 22,3-1 24,-3-4-741,4 2 472,-5-5 0,-5 0 241,-3 0 0,-7-5 0,-3-1 0</inkml:trace>
  <inkml:trace contextRef="#ctx0" brushRef="#br0" timeOffset="1">17759 10713 7585,'7'0'345,"-2"0"-224,0 0-42,-4 0 0,9 0-7,-2 0 1,-2 0 19,2 0 0,-4 0-25,3 0 0,1 0 16,3 0 1,-3 0-20,0 0 0,-5 0 47,5 0-57,0 0 1,3 0 38,0 0-37,1 0 0,-1 0 6,1 0 0,-1 0-77,1 0 0,-1 0 66,0 0 1,1-1-56,-1-3 1,1 2 30,-1-1-14,1 1 0,-1 2 31,0 0-14,1 0-48,-1 0 37,1 0 1,-1 0-67,0 0 0,-3 0 74,0 0-161,-1 0 1,5 0 128,-1 0 0,1 0-92,-1 0 1,0 0 63,1 0 1,-5 0-44,1 0 45,0 0 18,3 0 91,1 0-98,-1 0 1,-3 0 55,-1 0 1,-3 0-39,4 0 1,-5 0 0,5 0 0,-4 0-51,3 0 1,1 0-7,3 0 0,1 0-17,-1 0 57,1 0 1,-1 0 11,1 0 1,-5 0-59,1 0 130,-6 0 1,9 0 9,-4 0-22,-2 0 0,5 0-45,-2 0 0,-2 0 4,2 0 0,-4 0-21,3 0 1,1 2 25,3 1 0,-3-1-78,0 2 1,-5-3 65,5-1-19,0 0 0,3 0 1,0 0 1,-3 0 148,0 0 0,-4 0-54,3 0 26,-4 0-77,7 0 8,-9 0-3,9 0 1,-7 0 38,4 0-52,-4 0 1,3 0 10,-2 0-20,-3 0 1,6 0-84,-3 0-5,-3 0-651,4 0 645,-5 0 0,0 5 0,0 1 1</inkml:trace>
  <inkml:trace contextRef="#ctx0" brushRef="#br1" timeOffset="2">18456 9182 8018,'0'-6'-526,"0"1"775,0 5-61,0-5 99,0 4-43,0-4 823,0 5-1044,0 5 0,0-3 10,0 6 1,0-4-5,0 3 0,0-3 30,0 4-111,0-1 73,0 5 1,0-1-54,0 0 0,0-3 70,0 0-92,5-1 52,-4 5-5,5-1 0,-6-3 25,0-1 17,0-4-27,0 2 2,0 0-454,0-4 144,0 4-1023,0-5 1323,0 6 0,0-5 0,0 4 0</inkml:trace>
  <inkml:trace contextRef="#ctx0" brushRef="#br1" timeOffset="3">18445 9594 8037,'-7'-7'-754,"2"1"1086,5 2 70,0 3-192,0-4 1,0 3 131,0-1 19,0 1 30,0-3 150,0 5 1,0 5-461,0 3-103,0 2 1,0 2 35,0-1 1,0 0-73,0 1 0,0-1 69,0 1 1,0 3 2,0 0 0,0 2-27,0-2 0,0-1-4,0 5 1,0-1-59,0 1 0,0 1 77,0-5 1,0 4-129,0-4 1,0 1 36,0-5 1,-4 4 22,1 1 0,-1 0 53,4-1 0,0-2-2,0 2 1,0-2 90,0-2-104,0 1 1,0-1 34,0 1 0,0-5-18,0 1 1,1-2 15,3 2 1,-2-3-8,6-5 0,-4 4 163,4-1 0,-5 1-97,5-4 1,0 0 107,3 0 1,-3 0-153,-1 0 74,1 0-351,3 0 1,-3-1-50,-1-3-40,-4 3 35,2-4-390,-5 5 1,-1-1 8,-3-3 692,3 2 0,-9-3 0,3 5 0</inkml:trace>
  <inkml:trace contextRef="#ctx0" brushRef="#br1" timeOffset="4">18353 9845 7898,'0'-7'-642,"0"2"1527,0 0-613,0 4 0,2-4 209,1 5-5,-1 0-384,3-5 0,-4 4 77,3-3 1,-2 3-126,6 1 1,-4 0 98,3 0 1,-3 0-137,4 0 1,-1 0 38,5 0 1,-1 0 51,1 0 1,-1 0-4,1 0 1,0 0 4,3 0 0,-1-4 12,5 0 0,-5 0 0,2 4 0,-2-4-41,1 0 1,-6 1 165,2 3-296,-2 0-133,-3-5-332,-1 3 100,-5-3 1,-5 5 199,-2 0 1,0 0 223,0 0 0,-6 5 0,-5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3:41:26.726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22785 13305 7434,'5'7'274,"2"-4"0,1-1-125,3-2 0,-2 0 7,6 0 1,3 0-7,1 0 0,3-2 23,1-1 0,-2 1-23,-2-1 0,7-2-18,-3 1 0,2 0-97,-2 4 1,3-4 47,1 0 1,1 0-120,-1 4 1,1 0 134,2 0 1,3 0-109,-3 0 0,3 0 70,2 0 1,-2 0-5,-3 0 0,2 0-36,-6 0 1,5 0 32,-4 0 1,-1 0-59,-3 0 1,1 0 89,3 0 0,-3 0-5,3 0 1,2 0-39,1 0 1,3 0-2,2 0 0,0-3-25,3-1 1,-2-1-66,2 1 1,-1 3-21,1-3 0,-2-1 61,6 1 0,-4-4-52,4 5 0,-2-1 18,-2 4 1,0 0-113,-8 0 0,-1 0 133,2 0 1,-8 0 0,3 0 0,-8 0 32,5 0 1,-7 0 3,3 0 1,-3 0 120,3 0 1,-5 0-89,1 0 1,-2 0 213,-2 0-119,0 0 36,1 0-196,-6 0-331,-1 0 34,-5 0 0,-6 0-955,-6 0 1267,-4-5 0,-12-2 0,-1-4 0</inkml:trace>
  <inkml:trace contextRef="#ctx0" brushRef="#br0" timeOffset="1">24475 12414 6869,'0'-6'1207,"0"-4"-972,5 9-14,-4-4 41,4 5-107,0 0 0,-2 0 132,5 0-50,-6 0-113,3 0 1,-4 0 58,3 0-110,-2 5 1,3 1 23,-5 5 0,0 1-120,0-1 1,0 1 20,0-1 1,0 1 91,0-1 0,0 4-157,0 0 1,0 4 161,0-3 0,0 3 5,0-4 1,0 5 8,0-1 1,0-1 13,0 1 0,0-1-56,0 1 0,3 2 2,1-1 0,0 0-97,-4-1 0,0 2 77,0-2 0,0-1-76,0 1 0,0 0 44,0 4 0,1-4-109,3 0 0,-3 0 85,3 4 1,-3-4-93,-1 0 0,-1 0 33,-3 4 0,2 0 8,-6 0 1,4-4 59,-3 0 1,4-1-28,-1 1 1,3 1 24,1-5 0,0 4-19,0-4 1,0 2-2,0-2 1,4-2-11,0 2 1,3-6-30,-3-1 76,5-1 0,-6 1-48,4-1-146,-4-4 1,3 2 3,-2-5-1355,-3 0 1528,4-5 0,-15-1 0,-3-6 0</inkml:trace>
  <inkml:trace contextRef="#ctx0" brushRef="#br0" timeOffset="2">22739 12494 7377,'0'-6'-98,"0"0"29,0 2 187,0 3 60,0-4 99,0 5-58,0-5 13,0 3-2,0-3-94,5 5 0,-2 0 103,4 0 14,-4 0-62,7 0-69,-9 0 5,4 5-1,-5 2-133,0 4 0,0 0 92,0 1 0,0 3-43,0 0 1,0 4 22,0-3 1,0 4-30,0-1 1,0 4-24,0 3 1,1-1-13,3 1 1,-1 0-1,4 0 1,-3-2-3,4 3 1,-4-7 17,3-1 0,-4 0-2,1 4 0,1 0 18,-1 0 0,-1-4-13,-3 0 0,2-1 51,1 1 0,-1 2-44,1-2 1,-1-1 0,-2 1 1,0-4-48,0 4 1,0-3-11,0 3 0,0-2 11,0 2 1,0 2-84,0-6 1,0 4 16,0-4 0,0 0 115,0-3 0,0 3 39,0 0-56,0 1 1,0-5 12,0 0 0,0 1 0,0-1 0,0-3 13,0-1 1,4-3-106,-1 4 110,1-6-604,-4 4 183,5-6-930,-4 0 1306,5 0 0,-12-11 0,0-1 0</inkml:trace>
  <inkml:trace contextRef="#ctx0" brushRef="#br0" timeOffset="3">22739 12472 7787,'6'0'-1,"4"0"1,-3-2 50,4-1 0,1 1 123,-1-2-153,0 3 0,1-3 27,-1 1 0,1-1 47,-1 4 1,-3 0-22,-1 0 1,1 0-129,3 0 0,1 0 132,-1 0 0,1-2-144,-1-1 1,2 1 36,2-1 0,-2 1 87,2 2 0,1 0-26,0 0 1,3 0 9,-4 0 1,1 0-2,0 0 0,-2 0 17,5 0 0,-5-3 2,1-1 1,1 0 10,0 4 0,3 0-7,-4 0 1,4 0-34,-4 0 0,2 0 29,-2 0 1,-3 0-86,4 0 1,-2 0 54,1 0 0,-1 0 0,5 0 1,-5-1-41,1-3 1,2 3-11,-2-3 0,4 2 8,-4 2 0,4 0-7,-4 0 0,2 0-5,-2 0 1,-2 0 27,2 0 1,-2 0 27,-2 0 0,1 0-32,-1 0 0,0 0 1,1 0 1,-1 0 2,1 0 0,3 0 0,0 0 1,4 0-4,-4 0 1,2 0-4,-2 0 1,-2 0-43,2 0 1,-1 0 42,1 0 0,-2 0-4,2 0 1,-2 0-2,-2 0 1,2 0 61,2 0 1,-2 0-55,2 0 0,-2 0 2,-2 0 1,4 0-52,1 0 1,0 0-5,-1 0 1,-1 0-7,5 0 0,-5 0 45,1 0 1,2 0-15,-2 0 1,2 0 11,-2 0 1,-2 0 21,2 0 0,-2 0 3,-2 0 0,0 0 79,1 0 0,-1 0-44,1 0 1,3 0 14,0 0 0,0-1 5,-3-3 0,-1 3-34,1-3 1,-1 3 50,0 1 0,1 0-76,-1 0 0,-3 0-5,0 0 57,-1 0-17,5 0 33,-1-5-12,0 4-119,1-4 76,-1 5 0,1-4-49,-1 0 1,-3 0 63,-1 4-5,1 0 1,3 0 14,1 0 1,-5 0 47,1 0-59,-5 0 12,7 0-105,-9 0 116,4 0-877,-5 0 821,-5 0 0,-6 5 0,-7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3:41:26.73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2261 14710 8311,'2'8'459,"1"-1"1,-1-3-338,1 4 0,0-1-8,1 5 0,-3-1-33,3 1 0,-2 0-6,2 4 1,-2 0-130,1 3 1,-1 3 62,-2-3 0,0 2-95,0 2 1,0 0 10,0 0 1,0 3-60,0 1 1,1 0 107,3-4 1,-3-2-11,3-2 0,-2 3-24,2-3 1,-3-3 1,3-1 1,1 2-6,-1-2 0,0 0 29,-4-3 1,0-5 47,0 1 1,4 0 4,-1 3 0,1-3 231,-4-1-163,0 1 194,0 3-212,0 1 23,0-6-406,0 4 269,0-8-445,0 3-1596,0-5 2086,0-5 0,5-2 0,2-4 0</inkml:trace>
  <inkml:trace contextRef="#ctx0" brushRef="#br0" timeOffset="1">2273 14721 7944,'0'-11'0,"0"0"0,1-1 281,3 1 1,-3 3-9,3 1 0,2 3-12,2-4 1,-2 4-83,2-3 1,-1 3-85,5-4 1,-1 5 87,1-5 0,0 4-165,4-4 0,1 5 144,6-5 0,-4 6-8,0-2 1,0 2-237,4 2 0,0 0 82,0 0 0,0 0-104,0 0 1,-4 4 125,0 0 1,-5 5-135,1-1 1,-3 2 118,0 1 0,-4 2-121,-1 2 1,-4-1 110,0 5 0,-10 0-4,-5 4 1,-7 1-3,0 3 1,-3-7-59,-5 3 1,3-3-4,-3 3 1,4-5 13,4-3 0,-2-2-11,2-2 1,1-1 57,-1-2 0,5-3-19,-1-5-278,2 0 261,2 0 0,3 0-443,0 0-339,6 0 193,-3 0 1,6-1 93,3-3 540,-3 3 0,14-10 0,-2 5 0</inkml:trace>
  <inkml:trace contextRef="#ctx0" brushRef="#br0" timeOffset="2">3095 14470 8031,'0'-6'-128,"0"0"542,0 2 158,0 2-244,0-3-2,0 5 0,-1 4-178,-3 0 0,-1 5-7,-3-1 0,-2 5 13,3 3 0,-4 4-118,0-1 0,0 6 60,-1 2 1,1 5 33,-1-2 1,1-1-2,-1 2 1,5-1-63,-1 5 1,2-1-106,-2 0 0,-1 0 103,6 1 1,-3-1-103,3 0 0,1-3-83,-1-1 1,5-5 20,2 2 1,5-3-12,-2-1 0,7 0 59,2 0 0,-1-2-13,-4-2 1,1 2 111,-1-6 1,1 0 10,-1-3 0,0-1-34,1 0 1,-1 1 13,1-1 0,-1 1 100,0-1 0,1 0-67,-1 1 1,1-1 463,-1 1-31,1-1-71,-1 1-252,0-1 0,-3-1 244,0-2-289,-6-3-262,3-5-3769,-5 0 3894,0-5 0,-5-2 0,-1-4 0</inkml:trace>
  <inkml:trace contextRef="#ctx0" brushRef="#br0" timeOffset="3">3415 14824 7942,'0'-6'1110,"0"1"-440,0 5-523,0 5 0,1 0-80,3 3 0,-3 2-115,3-3 0,-3 7 106,-1 2 1,2 3-87,1-4 0,-1 5 0,1-1 1,-1-1-68,-2 1 1,0-1 95,0 1 1,1 1-26,3-5 1,-3 4-265,3-3 228,-3-1 0,0-4-317,3 1 179,-3-6-130,5 4 0,-5-9-559,3 3-248,-3-3 1135,4-1 0,-5 0 0</inkml:trace>
  <inkml:trace contextRef="#ctx0" brushRef="#br0" timeOffset="4">3426 15018 8031,'5'-6'901,"-3"-4"-728,8 9 0,-4-4 0,6 5 1,-1-2 17,0-1 1,1 1-166,-1-2 1,4 3-19,1 1 0,4-4 87,-1 1 0,-1-3-81,1 3 0,-4 0-20,4-4 0,-4 4-153,4-1 1,-5-1-390,2 1 151,-4 0 0,-4 1-451,-1-1-461,-4 0 827,-3 4 482,-6 0 0,-6-5 0,1-1 0</inkml:trace>
  <inkml:trace contextRef="#ctx0" brushRef="#br0" timeOffset="5">3426 14790 8031,'0'-11'0,"0"-1"0,2 5 408,1-1-152,-1 5 0,8-2 167,-3 5 1,4-3-119,0-1 1,5-1-144,3 1 0,3 3 49,1-3 1,5-1-1,2 1 0,2-4-104,-2 4 1,2-3-182,-5 3 1,-1 0 41,-3 4 1,-1-4-183,-3 1 0,1-1-433,-5 4 0,1 0 41,-5 0 606,1 0 0,-1-5 0,0-2 0</inkml:trace>
  <inkml:trace contextRef="#ctx0" brushRef="#br0" timeOffset="6">4112 14630 7747,'0'-6'223,"0"-1"181,0 4 82,0 1-91,0-3-313,0 5 1,0 5 54,0 3 0,0 3-105,0 5 1,-2-2 80,-2 5 1,2 1-137,-6 7 1,4-2 59,-3 5 0,3-4 56,-4 0 0,2 2-161,-2-1 0,0 3 39,4-3 0,-4 0-103,4-4 1,-1-4 42,1 0 0,3-5-277,-3 1 203,3 3-273,1-6-436,0 5 337,0-11-128,0-1 518,0-5 1,-5-10-1,-1-3 1</inkml:trace>
  <inkml:trace contextRef="#ctx0" brushRef="#br0" timeOffset="7">4089 14699 7795,'0'-12'-402,"1"1"503,3-1 0,-2 1 330,6 0 0,-4 0 133,3 4-323,-4 2 0,3 1-3,-2 0 1,-1 0 15,4 4 0,-3 0-86,4 0 1,-5 5-89,5 3 0,0 6 31,3 1 1,-3 5 76,-1-1 0,1 7-152,3 1 1,-1 3 78,-2-3 0,2 4-107,-2 0 0,2-3-48,1-2 0,1-2-201,-1-1 1,1 0 77,-1 0 1,-1-5-115,-2-3 0,2-2 75,-2-2 1,1-3 73,-2-1 1,2-3-186,-5 4 108,5-6-103,-8 3 0,4-3-231,-5 1 1,-5-1-816,-3 2 1354,-2-3 0,-1 4 0,-1 1 0</inkml:trace>
  <inkml:trace contextRef="#ctx0" brushRef="#br0" timeOffset="8">3974 15007 8201,'7'-5'794,"2"2"-636,-6-4 0,6 4-120,-1-1 1,2 3 99,2 1 1,4-5 0,2 4-77,5-3 1,0 1-190,-1 0 1,5 0-215,0-4 0,1 4 226,-2-1 0,-5-1-429,1 1 0,-5 0 238,2 4 1,-5-5 305,1-2 0,-2-3 0,-2-2 0</inkml:trace>
  <inkml:trace contextRef="#ctx0" brushRef="#br0" timeOffset="9">4534 14676 7900,'13'-12'29,"-7"1"-15,-10 0 1,1 3 155,3 0 389,0 6 220,0-3-433,0 5 1,0 5-127,0 2 1,0 5-41,0 3 1,0 3-73,0 5 0,-4 5 81,0 2 0,0-1-218,4 2 1,0-2-57,0 1 1,0 2-68,0-5 0,0 2 87,0-6 0,0 2-129,0-6 1,0-2 135,0-2 1,0-6 87,0-2 92,0 1-161,0-2 368,0-1 35,0-5-137,5 0 1,-2 0-185,4 0 1,1-1-2,3-3 1,2 2-161,2-6 1,-1 4 111,5-3 0,-1 4-215,1-1 0,1-1 69,-4 2 0,4-1-3,-1 4 1,3-4 60,0 0 1,-3-4-111,0 5 0,-3-1 3,3 4 1,-5-4-556,1 0 460,-2 0 296,-7 4 0,4-5 0,-4-1 0</inkml:trace>
  <inkml:trace contextRef="#ctx0" brushRef="#br0" timeOffset="10">5185 14562 7908,'-11'-12'816,"4"6"0,-3-1-350,3 4-512,-4 1 1,-3-1 5,3 6 1,-11 0 130,7 5 1,-3-1-7,7 5 0,-2-1-108,-2 0 1,2 2 89,-2 2 0,2-2-171,2 2 1,3-1 47,1 1 1,1-2 94,-2 2 0,3-2-108,5-2 1,0 1 98,0-1 1,0-3 1,0 0 1,5-2 21,3 2 1,3 2 4,4-3 0,-1 0 30,5 0 0,4-4 12,4 1 1,-1 1-99,-3-2 1,-1 5 54,-3-4 1,-1 4-139,-3-5 0,-3 6 0,4-1 1,-7-2-98,-2 2 1,-4-1 81,0 5 1,3 0-66,-3 4 0,1-4 23,-4 4 0,-5-4-118,-3 0 0,-2 0 228,-1 4 1,-4-4-45,-1 4 0,-3-4 116,4 0 0,-5-2-73,1-3 0,2 4 10,2-4 0,2-2-106,2-1-4,0 2-9,-1-4-13,6 3 1,1-10 149,5-3 0,0-2 0,0-1 0</inkml:trace>
  <inkml:trace contextRef="#ctx0" brushRef="#br0" timeOffset="11">5356 14676 7840,'0'-12'-37,"0"1"-25,0 0 228,0-1 343,0 6 108,0 1-163,0 5 0,0 5-245,0 2 0,0 7-49,0 2 0,0 4-4,0-1 0,0 2-87,0 2 0,0 1 85,0 3 0,0-3-231,0 3 0,0-3-107,0-1 1,0 0-100,0-1 1,0-2 122,0-1 0,0-5-237,0 1 322,0-3 28,5 0 1,-2-2 70,5-2-76,-6-3 0,4-5 71,-2 0 0,-1 0 0,4 0 0,-3 0 250,4 0-225,-1 0 0,5 0 51,-1 0-76,1 0 0,3-2 1,0-1 1,4 1-126,-4-1 1,2 1 122,-2 2 1,-1 0-123,5 0 0,-5-4 46,1 1 1,-2-1-144,-2 4 0,1 0 112,-1 0 0,1 0-144,-1 0 1,-3-4-214,-1 0-331,-4 0-140,2-1 917,-5-1 0,0-5 0,0-1 0</inkml:trace>
  <inkml:trace contextRef="#ctx0" brushRef="#br0" timeOffset="12">5356 14859 7914,'5'-12'-207,"2"5"241,4-1 1,1 5 8,-1 0 0,0 1 234,1 2-129,4 0 0,-2 0-4,5 0 1,0 0 174,4 0 0,-1 0-220,-3 0 1,2 0-128,-2 0 1,-2-4-214,-2 1 0,-2-1 119,-2 4 0,1-4-383,-1 0 0,-3-1 505,-1 1 0,1-2 0,3-5 0</inkml:trace>
  <inkml:trace contextRef="#ctx0" brushRef="#br0" timeOffset="13">5391 14642 7918,'20'-18'569,"-5"3"1,2-2-331,6 2 1,-4 3 74,3 5 1,0 3-35,5-4-206,-3 6 0,4-5-165,-6 4 0,-2 1-266,-1-1 1,-2 1 137,2 2 219,-7 0 0,3-5 0,-2-1 0</inkml:trace>
  <inkml:trace contextRef="#ctx0" brushRef="#br0" timeOffset="14">6316 14550 7907,'0'-6'481,"5"1"-290,-4 5 1,5 0-9,-2 0 1,-2 1 3,1 3 1,0 2-121,1 6 0,-3 0-41,3 4 1,-3 1 102,-1 6 0,0 0-179,0 0 0,0 0 33,0-1 1,0 1-53,0 0 0,0 0-46,0 0 1,0-4 96,0 0 0,1-5 17,3 1 1,-3-2-30,3-2-118,-3 1-196,-1-1-636,0 0 411,0-4-389,0-2 958,0-5 0,0 0 0</inkml:trace>
  <inkml:trace contextRef="#ctx0" brushRef="#br0" timeOffset="15">6339 14687 7907,'0'-11'0,"0"3"0,0 1 0,0-1 336,0-3 0,1 3 163,3 0-83,-3 6 1,5-3-154,-2 5 1,-1 0-221,4 0 0,1 1 100,3 3 0,2 3-150,2 9 0,-2-2 40,2 5 0,2-2 83,-2 2 1,4 3-187,-4-3 1,13 3 23,-1 0 0,2-4-123,-6-3 0,0 2 16,-1-2 0,0 0 0,-3-3 1,-3-2 189,-4-2 0,-1 2 18,1-3 129,-1-2-218,1 6 316,-6-10 52,4 4 256,-9-5-389,4 0 1,-5-5 92,0-3 0,-3-2-131,-1-1 1,0-2-32,4-2 1,-4 1-59,0-5 1,1 0-125,3-4 1,-2-4-28,-2 1 1,3-5-8,-3 4 1,2 1-159,-2 3 1,3 1 52,-3 3 0,1 2-60,0 1 0,1 4 33,-1-4 0,1 8-145,2 0 1,0 4-1202,0-3 646,0 4-281,0-2 1197,5 15 0,-3-7 0,3 7 0</inkml:trace>
  <inkml:trace contextRef="#ctx0" brushRef="#br0" timeOffset="16">6978 14550 8052,'6'-7'-184,"-2"-1"252,-2 0 332,-2-3-90,0 5 1,0-1 922,0 3-547,-6 3 17,5-4-572,-4 5 1,5 5 100,0 3 0,0 2-217,0 1 1,-4 6 115,1 2 1,-1 2-232,4 2 1,0 1 43,0 3 0,0-3-36,0 3 1,0 1-82,0-2 1,0 0-129,0-7 1,4 1 36,-1-5 1,1 1-133,-4-5 475,5 0 0,-2 0-58,4-4 0,0-1 103,0-2 0,7-2-129,-2 1 0,3-1 24,0-2 1,-2 0 90,2 0 0,-1 0 1,1 0 0,-2 0-59,2 0 1,2 0-10,-2 0 1,4-4-208,-4 0 0,2-1 112,-2 1 0,-2 3-414,2-3-195,-2-2 232,-2 4 0,-3-4-261,-1 2 284,-4 3 0,1-4-681,-8 5 1087,-3-5 0,-4-1 0,0-6 0</inkml:trace>
  <inkml:trace contextRef="#ctx0" brushRef="#br0" timeOffset="17">6921 14790 7858,'5'-10'201,"3"2"0,2-1-159,1 6 0,8-5-12,0 4 0,9-3 166,-5 3 1,3-4-124,-4 4 1,1 0 64,0 4 0,0-3-88,0-1 1,-4 0-113,0 4 0,-5-1 5,1-3 0,-2 3-187,-2-3 1,-3 3-391,-1 1-361,-4-5 995,2 3 0,0-8 0,1 4 0</inkml:trace>
  <inkml:trace contextRef="#ctx0" brushRef="#br0" timeOffset="18">6967 14539 7858,'6'-5'-848,"14"-2"1,-13-5 1116,12-4 1,-7 4 852,7-3 1,-3 3-707,3 4 1,0 0-187,4 4 1,-1-4-187,1 4 0,-4-1 72,0 1 1,-1 3-166,1-3 0,1 3-300,-4 1 1,-1 0-391,-4 0 0,1 0 739,-1 0 0,6 5 0,0 2 0</inkml:trace>
  <inkml:trace contextRef="#ctx0" brushRef="#br0" timeOffset="19">7778 14447 7950,'-7'0'1130,"2"0"-485,5 0-270,-5 0 0,3 0-107,-6 0 0,4 0-28,-3 0 1,-1 4-91,-3 0 1,-2 5-80,-2-1 1,1 5-67,-5 3 1,0 4 80,-4-1 1,0 4-97,0 4 0,4-2 4,0 5 1,5-4-69,-1 0 0,2 2 57,2-1 1,4 3-78,4-3 1,1-2-95,2-6 1,2 2 58,1-6 1,4 0-83,4-3 1,4-1 79,1 0 1,4-4 94,-1-3 1,0-3-45,4-1 0,-7 0 14,7 0 1,-3 0-15,3 0 1,-4-5 20,0-3 1,-5 2 4,1-2 0,2 1-10,-2-5 0,-3 5 168,-5-1 1,0 0-89,0-3 131,-2 0 1,-5-1 201,0 1-149,0-1 0,-5 2-182,-2 3 1,-4-2-168,0 5 1,-4 0 44,0 4 0,-1 0-189,5 0 0,0 0-1291,-1 0 1584,1 0 0,4 5 0,2 1 0</inkml:trace>
  <inkml:trace contextRef="#ctx0" brushRef="#br0" timeOffset="20">7960 14265 7946,'7'-2'134,"-4"-1"332,-1 1-176,-2-3-97,0 0 1,1 4 321,3-3-257,-3 3 0,4 2 5,-5 3 0,5-2-27,3 6 0,1 0 51,6 3 0,-5 1-38,9-1 0,-1 0-113,-3 1 0,4 3 85,-4 0 1,4 6-27,-3-2 1,3 2-74,-4 2 0,0 0-174,-3 0 1,3 3-63,0 1 1,0 3 78,-3-3 0,-1 5-228,1-2 1,-5 2 129,1-2 0,-2 2-279,2-5 0,1-1 134,-6-3 0,1 4-17,-4 0 0,0-5 107,0-3 0,-1-1 49,-3 1 0,-2 2 9,-6-6 0,1 0 212,0-4 1,-1 1-73,1-1 0,-1 1-95,1-1 1,-1-3-129,1-1 0,1-3-130,2 4-238,-2-6 237,9 3-284,-4-5 90,5 0 1,7-1 537,1-3 0,10-2 0,-6-5 0</inkml:trace>
  <inkml:trace contextRef="#ctx0" brushRef="#br0" timeOffset="21">8726 14653 7868,'-7'-5'334,"6"2"-239,5-4-30,5 4 1,-3-2 299,5 5-180,1 0 1,-1-4-33,1 1 0,4-1 147,3 4 0,1 0-190,0 0 1,6 0-145,1 0 0,-1-2-58,1-1 0,0 1 134,-4-1 0,1-3-348,-9 3 1,0-1-398,-3 4-395,-1 0 718,-5 0 380,-1 0 0,-10 5 0,-1 1 0</inkml:trace>
  <inkml:trace contextRef="#ctx0" brushRef="#br0" timeOffset="22">8817 14790 7868,'0'6'0,"1"-1"241,3-5 1,2 0 394,6 0 0,3-1-11,0-3-386,6 3 0,-2-8-108,7 5 1,2-4-120,3 0 1,-1 2-194,-7-2 1,5 5-454,-9 0 0,4-2 634,-8 1 0,5-5 0,-2 2 0</inkml:trace>
  <inkml:trace contextRef="#ctx0" brushRef="#br0" timeOffset="23">9719 14310 7885,'0'-7'-24,"0"-1"0,1 6 526,3-2 426,-2-3-266,3 6-392,-5-9 0,1 9-37,3-3 1,-3 4 233,3 4-358,-3 2 1,-1 11 119,0 2 0,1 0-105,3 3 0,-3-1 54,3 5 0,-3 5-280,-1 3 0,2-1-55,1 1 1,-1 4-21,2-3 0,1 2-26,-2-3 0,5 0-151,-4 0 1,3-4-46,-3-4 1,5-3 135,-1-4 1,1 1 117,-2-4 1,3-1 6,-2-4 0,-2-3 192,2-1 0,-4-3-44,3 4 90,-4-6 1,3 3-156,-2-5 1,-3 2-388,3 2-62,-3-3-760,-1 4 542,0-5 722,-5-5 0,-1-2 0,-5-4 0</inkml:trace>
  <inkml:trace contextRef="#ctx0" brushRef="#br0" timeOffset="24">9696 14425 7885,'0'-18'0,"2"-3"705,1 6 1,4 0 52,4 4-502,1-1-474,-1 1 1,0 1 438,1 2 0,4-1 84,3 5 1,0 1-48,4 3 1,-1-4-91,8 0 0,8 1-209,4 7 0,1-1 15,-5 4 0,-2 1 21,2 3 0,-8 1 48,-3-1 1,-4 1-269,-4-1 0,-8 6-9,-7 2 1,-4-2 29,-4 2 0,-4 0 86,-11 4 0,-8-4 17,-15 0 1,-1 0-72,-10 4 1,-1-5-196,-3-3 0,9-2 50,2-2 0,6-1 52,2-2 265,5-3 0,10-1 0,0 0 0,0 0 0</inkml:trace>
  <inkml:trace contextRef="#ctx0" brushRef="#br0" timeOffset="25">10679 14185 7885,'0'-7'-829,"0"-3"0,0 8 472,0-6 290,0 6 366,0-4-86,0 1 97,0 4-96,0-4 2262,0 5-2224,0 5 1,0-2-43,0 4 1,-4 1-58,0 3 0,-5 1-82,1-1 0,-2 2 39,-1 2 1,-1 3-6,1 5 1,-4 0-85,0-1 0,-5 6 63,5 3 1,0-2-16,4 1 0,-1 1 72,1 3 0,-1 0-3,1 1 1,3-1-88,1 0 1,4 0 5,-1 1 1,3-2-21,1-3 1,0-1-119,0-2 1,5-3 7,3 3 1,2-3 114,1-1 1,1-1-132,-1 1 0,4-4 99,1 0 0,3-3 27,-4 3 1,1-4 7,0 4 1,-7-5 17,2 1 1,-2-1-10,2 1 0,1-2 13,-1 2 1,-3-3 57,-1-5 1,1 3-69,3-2 1,1-2 22,-1 2 0,1-5-62,-1 0 1,-3 0-181,-1 1-82,-4-3-463,7 4-236,-9-5-737,4 0-348,-5 0 2028,-5-5 0,-1-1 0,-6-6 0</inkml:trace>
  <inkml:trace contextRef="#ctx0" brushRef="#br0" timeOffset="26">11033 14413 7885,'6'0'1456,"-1"0"-988,-5-5-336,0 4 1,0 6-80,0 10 0,4 2-99,0 2 1,1 1 158,-2 7 0,0-2-126,5 5 1,-6 1-1,2 3 1,1-3-86,-1-1 1,1-3 80,-1 3 1,-3-7-62,3 4 1,-2-10 70,2 6 0,-3-6-87,3 2 1,1-5-150,-1 1 1,1-6-121,-1-2-289,-3 1-212,4-2-166,-5 5 1030,0-10 0,0 4 0,-5-15 0,-1-3 0</inkml:trace>
  <inkml:trace contextRef="#ctx0" brushRef="#br0" timeOffset="27">10838 14607 7893,'0'-16'3,"4"3"-439,0-2 273,5-3 0,-7 5 285,6-2 0,0 2 341,3 2 0,1 3-210,-1 1 1,0 1-101,1-2 0,4-2-80,3 2 1,3 2 84,1-2 0,0 2-172,-1-2 1,1 2 32,0 2 1,0 3-65,0-3 0,0 3 100,-1 1 1,1 0-138,0 0 1,0 1 75,0 3 1,-5 2-135,-3 6 0,-3-4-136,0 4 1,-6-3 70,-2 6 0,-3-2 15,-1-2 1,-5 4 125,-2 1 1,-7 3 53,-2-4-130,-4 0 126,2 2 1,-4-4 79,-1 7 1,-4-7-57,0 3 0,2-4 139,6 0 1,-3-5 56,3 1 1,3-5-60,1 0 0,6 2 499,1-1-59,6 0-245,-3-4-73,5 0-134,10 0 1,1 0-34,8 0 0,7 0-18,-4 0 0,8 4-92,-4 0 0,6-1 58,-2-3 0,1 0-117,3 0 0,-6 4 42,6 0 0,-7 4-59,0-4 0,-7 4 76,-1 0 1,-5 2-110,1 2 0,-7-1 61,-4 0 0,-3 5-127,-1-1 0,-5 4-33,-3-4 1,-7 2 45,-4-2 0,-3-2 44,-1 2 0,-4-1 61,-4 1 0,-1-6-25,2 2 0,-2-3 30,6 0 0,-1-3 22,4-5 1,4 0-35,0 0 1,9 0-21,-2 0-511,9-5 377,-2-2 1,5-4 225,0-1 0,10 1 0,2-1 0</inkml:trace>
  <inkml:trace contextRef="#ctx0" brushRef="#br0" timeOffset="28">11581 14664 8075,'1'-10'706,"3"3"-462,-3 2 31,4 5 1,-4 1 229,3 3 0,-1 2-183,4 5 0,-4 2-106,1 2 0,-2 3-167,2 5 1,-3 1 135,3 3 1,-3-2-327,-1 6 1,0-6 84,0 2 1,0-7-24,0-1 1,0-5-130,0 1-57,0-2 117,0-2-298,6-4-309,-5-2 240,4-5 0,-4-2 515,3-1 0,-3-4 0,4-4 0</inkml:trace>
  <inkml:trace contextRef="#ctx0" brushRef="#br0" timeOffset="29">11626 14379 7929,'-6'-1'0,"2"-3"276,3-3 1,6 1-53,3 2 0,-2 3-717,2 1 1,-5 0 26,5 0 466,0 0 0,3 0 0,1 0 0</inkml:trace>
  <inkml:trace contextRef="#ctx0" brushRef="#br0" timeOffset="30">11763 14664 7897,'0'-11'161,"6"5"1,-4-3 1046,6 5-909,-6 0 0,3 9-52,-5 3 0,2 3-27,1 4 1,-1-1-37,1 5 1,3 0 27,-3 4 0,6 0-250,-1 0 0,1 0 43,-2 0 3,4-6 0,-9 5 0,4-4-94,-1 0 0,-1-2-105,-4-5 144,5 1 70,-3-1-126,3-4 32,-5-2-231,0-5 91,0-5 0,0-2 32,0-4 1,0-1 122,0 1 0,0-4 18,0 0 0,0-6 11,0 2 1,5-2-15,2-2 0,0 1 12,0 3 0,1-2 87,3 2 0,2-2-46,2 2 1,2 3 84,2 4 0,1 1-54,-5 0 0,4 3 192,-3 0-219,4 6 1,-7-3 0,2 5 87,-2 0-79,-2 0 0,-1 5-7,-2 2 1,-3 5-52,-5 3 0,0 3 74,0 5-50,0-1 0,0 5 0,-1 1 9,-3 1 0,1-3-152,-4 0 0,4-3 34,-1-4 1,3 1-72,1-4 0,0-1 116,0-4 0,0-3-19,0 0 1,4-5-451,0 5 311,4-5 0,-5 2 231,5-5 0,-1-5 0,5-2 0</inkml:trace>
  <inkml:trace contextRef="#ctx0" brushRef="#br0" timeOffset="31">12369 14790 7927,'6'-5'521,"-1"-1"1,-5-6-2,0 1-273,0-1 264,5 1-120,-3 5 159,3 0-460,-5 6 0,-4 9-125,0 3 0,-5 3 103,2 0 0,1 2-132,3 2 1,-2 2-29,1-2 0,0 2 58,4-2 0,0-2-141,0-1 126,5-4 1,5 5-128,5-6 1,4-4 72,-3-4 0,4-1 43,-1-2 1,3-5 49,0-3 0,0-2 8,-3-2 0,3 0 162,-3-3 0,-3 1-58,-1-5 1,-2 3 29,-2-3 0,0 0-52,-4-4 1,-2 4 30,-5 0 0,-1 0-100,-3-4 0,-3 4-62,-9 0 1,-1 2-24,-6-2 1,0 3-223,0 9 0,0 2-227,0 5 1,1 0 165,-1 0 0,5 5-202,3 2 1,2 7-42,2 2 600,4 4 0,-3-2 0,4 4 0</inkml:trace>
  <inkml:trace contextRef="#ctx0" brushRef="#br0" timeOffset="32">12700 14687 9708,'6'12'241,"-2"-1"1,-3 0-154,-1 1 0,4 3 50,0 0 1,1 4 27,-1-3 0,-2 4-10,6-1 0,-5-1-336,0 1 0,2-5 118,-1 1 0,0-6 54,-4-2 64,5 1 0,-4 0-211,3-1 21,-2-4-152,-2 2 127,0-5 46,0-5 0,0-2 81,0-4 0,0 0 25,0-1 1,3 1-4,1-1 1,1-4 19,-1-3 0,-1 1-14,4-1 0,0 0 12,0-4 0,3 2-31,-2 2 1,-2 2-1,2 6 1,-1-1 34,5 1 0,-4 4-22,-1 4 0,-3 1 41,4 2 0,-5 0 7,5 0 1,-5 5 7,0 3 0,2 2-33,-1 2 1,1-1 8,-1 0 1,-3 1 26,3-1-22,-3 1 1,3-1-10,0 1 1,0-5 3,-4 1 1,1-6-120,3 2 0,-2 1 3,6-1-247,-5 0 245,7-4-29,-4 0 84,6 0 1,-1-1-7,0-3 1,-3 1 43,0-4 0,-1-1-48,5-3 1,-5-1 129,1 1 0,-1-1-55,5 1 0,-1-1 109,1 1 1,-1-4-72,1 0 1,-1-4 134,0 3 1,0 1-97,-4 4 0,3 3 130,-2 0-184,-3 6 33,5-3 1,-9 11-73,3 6 0,-2 4 113,-2 7 1,0 0-11,0 0 0,0 5-85,0 2 1,0-2 5,0-1 1,0-2-114,0 2 1,0-7-188,0 3 0,1-8-86,3 0 0,-2-6 119,6-1 0,-6-4-13,2 3 0,-1-4-294,0 0 542,-1-1 0,8-7 0,-4-2 0</inkml:trace>
  <inkml:trace contextRef="#ctx0" brushRef="#br0" timeOffset="33">13488 14687 7826,'0'-11'67,"1"-1"134,3 1-200,-3 5 301,4 1 39,-5 5-195,6 0 1,-5 1 155,3 3 1,-3 6 95,-1 5 0,0 5-128,0-1 0,0 4 8,0 4 0,-4-3-135,0 3 0,0-5 19,4-3 1,0 2-30,0-6 0,0 0-181,0-3 1,4-5-1,0 1 1,1-6-408,-1 2-429,-3-3 374,4-1-450,-5 0 0,0-5 960,0-2 0,-5-8 0,-1-3 0</inkml:trace>
  <inkml:trace contextRef="#ctx0" brushRef="#br0" timeOffset="34">13431 14413 7930,'1'-11'571,"3"-1"0,1 1-919,3-1 1,1 5 20,-6-1 0,8 6 327,0-2 0,0 3 0,6 1 0</inkml:trace>
  <inkml:trace contextRef="#ctx0" brushRef="#br0" timeOffset="35">13956 14664 7827,'0'-11'4,"-4"3"155,1 1 0,-1-1 326,4-3 1,-4 3 342,0 0-525,-5 1 1,7-1-59,-6 1 0,4 3-21,-3-4 1,-1 6-133,-3-2 0,-1 3 124,1 1 1,-4 1-163,-1 3 0,0 3-61,1 9 1,-3-3-55,-5 7 1,0-1 20,0 3 0,4 1-93,0 0 1,5 4 29,-1-1 1,8 0-54,3-7 0,3 1-60,1-5 0,1 2 67,3-2 0,3-6-28,8 2 0,3-3 94,5 0 0,0-3-16,0-5 0,0 0 31,-1 0 1,1-4 7,0 0 1,-4-5 42,0 2 1,-5-4-60,1 0 1,-2 3 143,-2 1 0,-3-1-63,0-3 27,-6-1 1,3 1-26,-5-1 1,0 5 12,0-1 1,0 4 12,0-3 5,0 4-63,-5-2 0,4 10 2,-3 3 0,-1 2 113,1 1 0,-1 5-94,1-1 0,3 5 120,-3-1 1,3-1-41,1 1 0,0-5-23,0 1 0,4-2-109,0-2 0,5-3-177,-2 0 1,5-6 1,3 2 1,-3-3-604,4-1 834,-4 0 0,5 0 0,1 0 0</inkml:trace>
  <inkml:trace contextRef="#ctx0" brushRef="#br0" timeOffset="36">14242 14276 7937,'0'-8'1502,"0"1"-1009,0 4-160,0-2 46,0 5-189,0 5 0,0 2-121,0 4 1,1 6 41,3 2 0,-2 2 31,6 2 0,-4 0 99,3 0 0,-3 3 13,4 1 1,-4 1-43,3-1 0,-3-3 32,4 2 1,-6 2-88,2-1 0,-3 0-1,-1-5 1,0 6-389,0 3 0,0-2 178,0 1 0,0-4-224,0 0 1,0-1 118,0-3 0,0 0-41,0-3 1,2-3 47,1-4 0,-1-1-102,1 1 0,-1-5-91,-2 1-225,5-5-920,-4 2 1490,4-5 0,-5 0 0,0 0 0</inkml:trace>
  <inkml:trace contextRef="#ctx0" brushRef="#br0" timeOffset="37">14756 14082 7947,'6'-1'-163,"-2"-3"1,-2 3-470,2-3 438,-2 3 688,3 1 26,-5-6 370,0 5-236,0-4-353,0 5-99,-5 5 0,-1 2-1,-1 4 0,-3 2-15,2 2 1,-2 1 31,-2 3 0,0 7-45,-3-3 1,2 7 9,-2 1 0,3 2-94,5 1 1,-4-1 93,4-3 0,2 3-111,1-2 1,3 2 32,1 1 0,-4 0-13,0 0 0,0 1 52,4-1 0,0 1 2,0 4 0,0-8-144,0 4 0,0-5 114,0 0 0,0 2-124,0-5 0,5-1 68,3-3 1,2-4-65,2 0 0,4-1 42,3 1 1,-1 2-90,1-6 0,-1 0 87,1-4 1,1 1 23,-5-1 21,0-4 1,-3 1 2,-1-4 1,-3 0-558,0-4-428,-6 5-561,3-4 143,-5 4-779,0-5 2098,0-5 0,0-1 0,0-5 0</inkml:trace>
  <inkml:trace contextRef="#ctx0" brushRef="#br0" timeOffset="38">14927 14493 7889,'11'-5'0,"-3"-1"282,0-6 1,-2 5-42,2-1 0,2 2-27,-3-2 1,4-2-6,0 2 0,0 2 27,1-2 0,-1 5-68,1-5 4,-1 5 0,1-2-69,-1 5 1,0 0-64,1 0 1,-5 0-172,1 0 1,-2 2 131,2 1 1,1 5-151,-5 7 0,1-1 88,-1 5 1,-3 0-112,3 4 0,-8 0-2,-4 0 1,-2 0 48,-1-1 1,-2 1-83,-2 0 1,2 0 81,-2 0 1,1 0 30,-1-1 1,3 1 16,1 0 0,-1-5 30,5-3 1,2-2-31,1-2 136,-2 1 0,4-5 60,-2 1 1,4-6 41,4 2 1,-1-2 78,4-2 0,2 0-74,7 0 1,-3 0-8,7 0 0,-5 0-23,4 0 0,0 0-11,4 0 0,-1-4-71,1 0 1,-4-1-8,0 1 0,-5 3-304,2-3 0,-4-1 136,0 1 0,-5 0-379,1 4 0,-6-1-568,2-3 286,-2 3 0,-8-4 782,-1 5 0,-3-5 0,-2-2 0,1-4 0</inkml:trace>
  <inkml:trace contextRef="#ctx0" brushRef="#br0" timeOffset="39">15395 14356 7850,'-6'-5'268,"1"2"559,5-4-206,0 4-377,0-2 0,0 8-168,0 4 0,0 2 121,0 10 1,0 0-70,0 4-65,0 0 1,0 0 114,0 0 0,0-1-2,0 1 0,0 4-181,0 0 0,0-5-109,0-2 0,0-7-34,0 3 0,1-4 19,3 0 0,-1-6-88,4-2 158,-4 2-20,2-4 18,-5 3 15,0-5 41,0-5-4,0-2 1,0-4 108,0-1 1,1 2-104,3 3 0,-2-2 5,6 5 1,-4-4-49,3 5 0,1-5-6,3 4 1,1 0 44,-1 4 0,1 0-8,-1 0 1,4 0 17,1 0 0,-1 4-23,-4 0 1,1 5 109,-1-2 1,0 0-9,1 0 0,-1 1-14,1 3 0,-5 5-103,1-1 0,-4 1-112,3 0 0,-4-4 64,1 3 0,-3 3-180,-1 1 0,-5-2-2,-3-2 0,-3-1 116,-4 1 1,1-6 95,-5 3 0,5-5-86,-2 1 0,0-2-90,1-2 96,-6-3-78,4 4 0,-2-5-230,0 0 1,3-5 151,-3-2 0,8 0 289,-4 0 0,5-6 0,-7-5 0</inkml:trace>
  <inkml:trace contextRef="#ctx0" brushRef="#br0" timeOffset="40">15384 14345 7867,'0'-12'56,"0"1"1,0-1 270,0 1-141,0 0 1,4 3 18,0 0 0,1 6-35,-2-2 0,0-1 26,5 1 1,-1 0-92,5 4 1,-1 0-178,0 0 0,2 0 29,2 0 1,3 0-233,5 0 0,0 0-406,0 0 0,-2 0 343,-2 0 1,2 0 337,-6 0 0,0 0 0,-4 0 0</inkml:trace>
  <inkml:trace contextRef="#ctx0" brushRef="#br0" timeOffset="41">15806 14801 7790,'7'6'0,"-1"-5"717,-2 3-133,-3-3-81,4 4-34,0 1-169,-3 6 0,3-1 152,-5 1 0,0-1-234,0 0 1,-4 5-1,0-1 1,-5 4-520,2-4 0,-4 4-135,0-4 0,0 1-391,-1-5 0,2 0 827,2 1 0,-7-1 0,3 1 0</inkml:trace>
  <inkml:trace contextRef="#ctx0" brushRef="#br0" timeOffset="42">15966 14253 7286,'12'-11'-733,"-5"-1"1443,1 1 0,-4 3-362,3 1 1,1 4-144,3-1 0,-3-1 151,0 2-175,-1-1 0,5 4-10,-1 0 1,1 0-70,-1 0 0,0 0-81,1 0 1,3 0 125,0 0-139,1 0 1,-5 4-134,0-1 1,-4 6-106,-3-1 1,-3 2 55,-1 1 0,0-3-98,0 0 1,-1-1 140,-3 5 0,1-1 83,-4 1 1,-1-2 89,-3-3 1,3 3-149,0-2 322,1-3-56,0 5-58,-3-8 47,9 3 1,-4-5-47,5 0-65,5 0 0,0 1-73,3 3 0,2-3 100,-3 3-77,4 2 1,0-3 12,0 4 1,1-3-6,-1 4 0,-3-5 24,-1 5 1,-3-2 1,4 2 0,-6 2-25,2-2 0,-3 2 5,-1 1 1,-5 1-1,-2-1 0,-7 1 12,-1-1 0,-6 0-150,2 1 1,-1-2 28,1-2 0,-1 2-82,4-3 1,1-1 13,4-3 1,3-1-539,1-2 60,4 0-147,-2 0 800,15 0 0,-2-5 0,8-2 0</inkml:trace>
  <inkml:trace contextRef="#ctx0" brushRef="#br0" timeOffset="43">16492 14208 7803,'-7'-6'1020,"2"5"-370,5-4-155,5 5-235,-3 0 0,3 6 19,-5 6 0,-2 1-72,-1 6 0,0 1-119,-4 7 0,-1 0 16,-4 4 1,-3 6-92,0-3 0,-4 3-10,4-3 0,-4 0-182,3 1 0,1 1 58,4-1 1,-1 0-36,1-8 0,3-1-142,1-3 1,4-4 22,-1 0 1,3-5 25,1 2 0,-4-8 43,1 0 1,-1-4-404,4 4-89,0-6-348,0 3 782,5-5 0,-4-5 264,3-3 0,2-2 0,1-1 0</inkml:trace>
  <inkml:trace contextRef="#ctx0" brushRef="#br0" timeOffset="44">16549 14504 7985,'0'-11'1251,"0"5"-639,0 1-373,0 5 1,0 5 31,0 2 0,-4 3-130,0 2 0,-5 3-99,2 0 1,-3 6 55,-2-2 0,1-2-150,-1 3 0,2-1-22,3 3 0,-4 1-75,4 0 1,2-4-179,1 0 1,3-5 172,1 1 0,0-6-85,0-1 1,1-2 66,3 2 0,-2-3-30,6-5 1,1 0 77,6 0 1,-2 0 17,2 0 1,1-1-125,0-3 0,-1 1 54,-4-4 1,1 4-115,-1-1 0,-3-1-222,-1 1 292,-4-4 1,2 5 219,-5-5 0,0 5 0,0-5 0,0 5 0,-1-3 0,-3 2 147,3 3-102,-4-9 0,5 7 732,0-4-28,0 4 173,0-2 269,0 5-920,0 5 1,0 1-67,0 6 1,0-1-74,0 1 0,0 0-139,0 4 0,0-2-121,0 5 1,-2-5 98,-2 1 1,3 1-274,-3 0 1,3-1 1,1-4 1,0 1-488,0-1 326,-5 0-158,4 1 619,-4-6 0,10-1 0,1-5 0</inkml:trace>
  <inkml:trace contextRef="#ctx0" brushRef="#br0" timeOffset="45">16766 14036 7680,'0'-6'866,"0"0"-7,0 2-401,0 2-98,0-3 63,0 5-212,5 5 0,-4-2 85,3 5-90,2-1 0,1 8-52,4 1 1,-1-1 19,-2-4 1,3 6-48,1 2 1,-1-1-11,4 1 1,-1 0-99,2 4 0,-4-1 72,3 1 1,2 4-130,-2 0 1,2 0 60,-2 0 1,-2-2 37,2 6 1,-2-2-99,-2 2 0,-1 0 40,-2-4 0,-3 5-151,-5-2 1,0 2 73,0-2 0,0 2-111,0-5 1,0 1 123,0-2 1,-1-2-23,-3 3 1,-1-7 53,-3-1 1,-1-3 1,5 3 0,-5-4-45,2 4 1,-3-5 7,-2 1 0,1-1 9,-1 1 1,1-2 5,0 2 15,-1-2 0,2-2 5,2 1 1,-1-5-35,6 1-50,-6-6 1,6 7-105,-4-5-341,4 5 118,-2-8-203,0 4-333,4 0 976,-4-3 0,0 3 0,-2-5 0</inkml:trace>
  <inkml:trace contextRef="#ctx0" brushRef="#br0" timeOffset="46">17622 14367 8480,'-11'12'374,"0"-1"0,-1 1-189,1-1 0,-2 1 57,-2-1-129,2 0 1,-7 1 6,5-1 0,-2 1-108,2-1 1,1 0 73,-5 1 0,5-2-115,-1-2 0,2 2-78,2-3 0,3 2 123,0-1 0,5 1-140,-5-5 151,5 5 9,-7-8 22,9 9 16,-4-9-45,5 4 0,0-3 2,0 1 0,5-1 83,3 1 0,2-1-74,1-2 1,1 1 36,-1 3 0,5-3-38,4 3 1,-3-3 4,2-1 0,-3 0-15,3 0 0,-4 0-8,4 0 1,-4 4-23,4 0 1,-5 0-14,1-4 1,-2 0-294,-2 0 98,-4 0-1148,3 0 735,-9 0 0,3 0-166,-8 0 1,-2 3 787,-6 1 0,1 5 0,0-3 0</inkml:trace>
  <inkml:trace contextRef="#ctx0" brushRef="#br0" timeOffset="47">17360 14767 7723,'-12'0'656,"6"5"-375,1-3 171,5 3 24,0-5 65,0 5-283,0-4 0,1 4-46,3-5 0,-2 4-1,6 0 1,-4-1-76,4-3 1,-1 0 74,5 0 1,-1 2-117,0 2 0,5-3 47,-1 3 1,1-3-118,0-1 0,-2 0 85,5 0 1,-2 0-111,2 0 1,2 0 101,-6 0 0,4 0 117,-4 0-160,0 0 144,-3 0-873,-6 0-238,-1 5 121,-5-4 1,-5 4 71,-2-5 0,-4 0 715,0 0 0,0 0 0,-1 0 0</inkml:trace>
  <inkml:trace contextRef="#ctx0" brushRef="#br0" timeOffset="48">17885 14288 7723,'11'0'21,"-4"-6"139,3 0 0,-9-2 283,3 1 24,-3 4 50,-1-2 112,0 5 0,0 5-441,0 3 1,0 7-1,0 4 0,0 4-52,0 4 0,0 2 63,0 5 0,2-3-188,1-1 1,-1-3-23,1 3 0,-1-1-62,-2 2 0,1-3 58,3-5 0,-3 2-102,3-2 0,1 2-62,-1-6 0,3-1 83,-3 1 1,5-5 26,-1 1 0,-2-2 41,2-2 1,-5-1-372,5-2-215,-5 2-234,2-3-52,0-1-455,-4-1 686,4-5 669,-10-5 0,-1-7 0,-6-5 0</inkml:trace>
  <inkml:trace contextRef="#ctx0" brushRef="#br0" timeOffset="49">18365 14333 7723,'0'-11'-39,"1"4"427,3 4 646,-3-4-331,4 6-370,-5-4 1,-1 5-182,-3 0 0,-2 0-83,-6 0 0,-4 4-47,-3 0 1,-3 8 43,-1 0 0,-1 7-60,-2 0 1,2 2 11,-3 2 0,3 1 13,1 3 0,1-3-35,3 3 0,3-2-76,4 2 1,2-3 13,3 2 0,2 0-78,5 0 0,1-5-60,3 2 0,6-4 63,5 0 1,1 0-72,0-8 1,0 3 56,3-6 1,3-2 49,-3 2 0,2-6 4,2 2 1,0-3 8,0-1 1,0-4 97,0 1 0,-2-5-97,-2 4 0,-2-5 178,-6 2 1,-1-3-36,-2-2 1,-3 1 76,-5-1 0,-5 1-88,-3-1 1,-7 1-96,-4 0 1,-4 3 29,-3 0 1,0 5-84,-4-5 0,1 5 14,-2 0 0,-1 3-193,6 3 1,0 0 7,7 5 1,-1-5 57,5 5 1,0-4-481,3 3 700,6 1 0,-4 3 0,3 1 0</inkml:trace>
  <inkml:trace contextRef="#ctx0" brushRef="#br0" timeOffset="50">18456 13991 7723,'-6'0'-78,"1"0"1462,5 0-1122,5 0 51,-4 0-56,4 0-43,-5 5 0,0 1-1,0 5 0,0 1-35,0-1 0,4 1-22,0-1 1,5 1 139,-2-1 0,3 4-111,2 0 1,-1 4-33,1-3 0,-1 4 48,0-1 0,5 3-69,-1 0 1,0 1 7,-3 0 1,-1 1-68,0 3 0,1-3 28,-1 3 0,1 1-133,-1-2 1,-3 2-50,-1-1 0,0 2 62,0 5 1,3 0-149,-2 1 1,-3-1 53,-1 0 1,-3-1-11,-1-2 1,0 2-37,0-3 0,0-2-59,0-1 1,0-3 81,0-1 0,0-2 43,0-2 1,-1 2 136,-3-6 0,-1 0-123,-3-4 1,-2 1 143,3-1 0,0 1-14,0-1 0,-1-3-6,-3-1-104,-1 1 0,1 2-2,-1-2 0,2-2-284,3-2-504,-3-3-140,3 4-293,1-5 1282,1 0 0,5 0 0,0 0 0</inkml:trace>
  <inkml:trace contextRef="#ctx0" brushRef="#br0" timeOffset="51">19096 14573 7723,'0'-8'-19,"0"1"0,0 3 71,0-4 0,0 5 90,0-5 0,1 2 57,3-2 0,-2-1-23,6 5 0,-4-1-29,3 1 1,0 2-10,0-6 0,3 4 8,-2-3 1,-2 3-34,2-4 1,-4 6-2,3-2 1,1 2 1,3-2 1,1 2-92,-1-1 0,1 1 67,-1 2 1,8 0-70,0 0 1,0 0 20,-7 0 0,-1 2-119,1 1 1,-1 0 63,0 5 1,1-1-130,-1 5 0,-3-5 111,-1 1 0,-3-1-325,4 5 265,-1-1 0,5 1 61,-1-1 0,1-4 15,-1-4 0,-2 0 30,2 1 0,-5-3 104,5 3 0,-2-3-76,2-1 1,1-1 144,-1-3 0,1 1-141,-1-4 1,0 0 27,1 0 0,-2-3-133,-2 2 1,0 2 70,-4-2 0,1 2-254,-1-2 1,-3-2-5,3 2 0,-3 2-192,-1-2-125,0 6-242,0-8 386,0 8 0,-1-1-460,-3 6 878,-2-1 0,-5 13 0,-1-2 0</inkml:trace>
  <inkml:trace contextRef="#ctx0" brushRef="#br0" timeOffset="52">19119 14847 7986,'0'-7'1065,"0"-1"-277,0 5-442,0-7 1,3 4-99,1-6 1,1 5-7,-1-1 1,-3 4-96,3-3 0,1 3-79,-1-4 0,4 5 228,-5-5-249,6 5 1,-4-3 106,3 2-315,2 3 1,-4-4-111,6 5 0,-4 1 139,-1 3 0,-1-1-91,2 4 0,10 1 63,-3 3 0,3-3 118,-7-1 1,1 0-25,-1 0 0,2 4 7,2-4 0,-2-1-3,2 2 0,-2-4 8,-2 4 1,0-6 114,1 2 1,-1 1-88,1-1 0,-5 0 142,1-4-95,0 0 1,3 0 90,0 0 0,-3 0-70,0 0 0,-1 0 107,5 0 1,0-4-46,4 0 0,-4-5 4,4 1 0,-8 3 236,0 2-163,0-4-175,3 1-93,-5 0-331,5 0-349,-10 6-760,4 0 287,-5 0 1240,0 6 0,5-5 0,1 4 0</inkml:trace>
  <inkml:trace contextRef="#ctx0" brushRef="#br0" timeOffset="53">20124 14242 7884,'7'-4'-280,"1"0"191,-6 0 96,3-1 192,-5 4-16,0-4-111,0 5 1,-3 1 5,-1 3 1,0-1-1,4 4 0,0-3 34,0 4 1,0-1-25,0 5 0,0-1-7,0 1 1,0-1 14,0 0 0,0 2-31,0 2 0,0-1-3,0 5 1,0 0-10,0 4 1,0-1-13,0-3 0,0 2-88,0-2 0,4 2-15,0-2 0,-1 1 53,-3-5 1,4 4-62,0-4 0,1 5 37,-1-5 1,-2 0-96,6-4 0,-4 1 58,3-1 1,-4 1-14,1-1 1,1-3-17,-1-1 1,0-3-13,-4 4 0,0-4 173,0 3-179,0-4-229,0 7 166,0-9 0,-2 8-333,-2-5 44,3 0-61,-4-4 530,0 0 0,-1 0 0,-6 0 0</inkml:trace>
  <inkml:trace contextRef="#ctx0" brushRef="#br0" timeOffset="54">20489 14185 7884,'0'-7'-254,"0"1"281,0 2 295,0 3-122,0-4 1,1 5 194,3 0-274,-3 5 1,4 1 89,-5 6 1,0 0-42,0 4-102,0-4 1,0 10 64,0-3 0,-3-1-100,-1 1 0,-5-4 61,1 4 1,-2 0-106,-1 4 0,-1-2-83,1-2 1,0 3-49,-1-3 0,4-1-41,1 1 0,4-5 93,0 1 0,1-2-287,2-2 267,0 1 12,0-1 333,5-5-212,2-1 0,0-5 74,1 0 0,-4 0-59,3 0 0,-3-1 114,4-3 1,-1 2-104,5-6 1,-1 4 7,1-3 0,-1 3-33,0-4 0,5 6-9,-1-2 1,0-1-114,-3 1 125,-1 0 1,0 4-136,1 0 0,-5 0-18,1 0 1,-5 2-506,0 1 299,-1-1 0,-1 3-517,3-5 129,-3 0 720,4 0 0,-5 0 0,0 0 0</inkml:trace>
  <inkml:trace contextRef="#ctx0" brushRef="#br0" timeOffset="55">20558 14413 7884,'6'-5'-57,"4"-1"768,-4-1 1,2 2-201,0 5 0,-5 2-137,5 1 0,-5 4-203,0 4 0,-1 1-20,-2-1 1,0 4 13,0 0 0,1 6-20,3-2 0,-3 2-140,3 2 1,-3-1-23,-1-3 0,0 2-140,0-2 0,0-1-100,0 1 0,0-5 126,0 1 0,4-2-9,0-2 1,1 1 117,-1-1 1,-3-3-9,3 0 14,2-6 1,-3 4-3,4-2-78,-4-2 2,2 3-406,-5-5-1155,0 0 783,-5 0-269,3 0 613,-8 0 528,9 0 0,-9-5 0,4-2 0</inkml:trace>
  <inkml:trace contextRef="#ctx0" brushRef="#br0" timeOffset="56">20877 14790 7884,'8'-6'1402,"0"2"-911,-6-2-61,3 4-17,-5-3-143,0 5-363,0 5-280,0-3 0,0 4-530,0-2 447,-5-3-986,4 4 1442,-4-5 0,5 0 0,0 0 0</inkml:trace>
  <inkml:trace contextRef="#ctx0" brushRef="#br0" timeOffset="57">21300 14322 7884,'-6'-12'-263,"0"5"-66,6-1 1,0 1 334,0-5 1,0 1 97,0-1 1,0 1 120,0-1 1,-1 1 40,-3 0 1,3-1-72,-3 1 1,-1 3-69,1 0 0,-3 1-3,3-5 1,-6 6-33,-2 2 0,0-1-2,-7 1 1,0 1-3,-4 3 0,0 1-126,0 3 0,0 2 85,0 5 1,1 2-94,-1 2 0,5-1-14,3 5 1,2 0 102,2 4 0,4 0-182,4 0 1,1 0 51,2 0 1,0-6-33,0-1 0,9 0 5,3-1 0,3 1-164,0-5 1,3-1 55,5-2 0,-1-3 76,1-5 1,0 0 174,0 0 1,0 0-147,0 0 0,0-1 270,-1-3 0,-4-1 64,-3-3 0,1-2 86,-5 2 0,3-2-149,-6-1 1,-3-1 66,-2 1 0,3-1 53,-3 1 0,1 0-71,-4-1 0,-4 1 40,1-1 0,-3 2 87,3 3-275,1 2 25,-3-1 0,5 6-154,0 0 0,-3 3 120,-1 8 1,0 0 35,4 8 1,0-4-35,0 4 0,0 0 0,0 4 0,0 1-85,0 2 1,0-1 43,0 1 1,0-2-153,0-1 0,4-4 74,0 0 0,-1-4 44,-3 5 1,4-7 15,0 3 1,1-4-21,-1 0 0,-3-1 30,3 1 0,-2-5 39,2 1-128,-2-6 91,3 9-477,-5-10-318,0 4-390,0-5 631,-5 0 0,2 0 553,-5 0 0,6 5 0,-3 1 0</inkml:trace>
  <inkml:trace contextRef="#ctx0" brushRef="#br0" timeOffset="58">21974 14208 7884,'0'-7'-447,"0"-3"716,0 9 513,0-4 702,0 5-1413,-5 5 0,-2 1 122,-4 6 0,-1-1-187,1 0 1,0 6 102,-1 2 1,1 3-84,-1 0 0,1 1 5,0 0 1,-2 0-95,-2 0 0,2 3 16,-2 1 0,2-2-95,2-6 1,0 3 57,4-3 1,-2-1-76,5 1 1,0-5 79,4 1 0,-3-2 28,-1-2 1,0 1 23,4-1 1,0-3-7,0-1-38,0-4 13,0 2-1272,0-5 1047,-10 0 1,6-4-196,-7 0 0,7-1-28,0 1 506,3-2 0,-4-5 0,-2-1 0</inkml:trace>
  <inkml:trace contextRef="#ctx0" brushRef="#br0" timeOffset="59">21665 14116 7884,'0'-11'-58,"0"3"414,0 1-133,0 4 138,0-2-133,0 5-143,0 5 1,0-2-94,0 4 0,0-3 42,0 4 0,5-5-179,3 5 1,-3-4-14,-1 3-87,2 1 0,-4 3-930,1 1 1175,-1-6 0,3 4 0,1-3 0</inkml:trace>
  <inkml:trace contextRef="#ctx0" brushRef="#br0" timeOffset="60">21962 14642 9356,'5'6'1933,"-3"-1"-1598,3-5 1,-4 0 482,3 0-338,-3 0-26,4 0-342,-5 0-1769,0-5 438,0 4-50,0-4 1269,0 5 0,-5 0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7:44:55.08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1611 8118 8119,'0'-18'-1181,"0"2"1228,0 4 1,-1 5 724,-3-1 0,2 4 116,-1-3-187,1 4 611,-3-2-447,4 0 83,-4 4-561,5-4 0,0 6-211,0 3 0,5 3 121,3 8 1,7 3 29,4 5 0,2 5-284,2 2 1,4 5 129,0 3 1,4 1-188,0 3 1,-1-1 195,5-3 0,-8-3-611,8 3 1,-9-3 263,1-5 1,-3-2-421,-1-5 1,-1-5 173,-3-3 0,1-4-17,-5-3 1,4-3-2,-4-5 0,1 0-82,-5 0 0,-3 0-762,-1 0 987,-4 0 1,6-1-1089,-6-3 1374,1 3 0,-14-10 0,-3 5 0</inkml:trace>
  <inkml:trace contextRef="#ctx0" brushRef="#br0" timeOffset="1">2113 8027 8049,'0'-23'0,"0"0"665,0 0-314,-5 5 0,4 2 1059,-3 4-542,3 1 290,1 5-315,0 1-496,-5 20 1,-2 0 11,-4 15 0,0 6 72,-1 6 1,-4 11-381,-3 4 1,6-25 0,0 0-141,0-2 0,0 1 0,-3-1 0,0-1-277,-15 25 1,-2-1 288,-1-7 1,1-3-353,3-9 1,2-1 218,5-3 1,1-6-29,3-4 1,3-8-325,4 0-73,1-1-416,5-10 653,-4 4 0,8-6-483,-2-3 0,3-2 431,1-5 450,0-1 0,5-9 0,2-4 0</inkml:trace>
  <inkml:trace contextRef="#ctx0" brushRef="#br0" timeOffset="2">1474 7707 8072,'-7'-12'622,"2"6"-29,5-4-155,0 9 104,0-4 1060,0 5 0,5 1-1205,3 3 0,2-2-12,2 6 0,4-4-99,3 3 1,4-4 155,4 1 1,2-3-148,5-1 1,5-1 112,3-3 1,4-1-53,3-3 1,-2-2-88,3 2 1,-3 2-74,-1-2 1,-6 4-54,-2-3 0,-5 4-98,-6 0 0,-2 1 199,-10 2-1623,1 0 384,-10 0 1,-1 2-694,-5 1 1,-2 4 552,-6 4 1135,0 1 0,-18 4 0,2 2 0</inkml:trace>
  <inkml:trace contextRef="#ctx0" brushRef="#br0" timeOffset="3">2616 8232 8132,'-7'-5'789,"2"4"-32,5-4 914,0 5-1197,5 0 0,3 0-161,7 0 1,-1 1 71,5 3 1,-1-3-83,1 3 0,3 1-175,-3-1 1,-2 0 111,3-4 0,-5 0-168,4 0 0,-4 0-229,4 0 1,-5 0-1111,1 0-343,-2 0 1,-2 0 1609,1 0 0,-1 0 0,1 0 0</inkml:trace>
  <inkml:trace contextRef="#ctx0" brushRef="#br0" timeOffset="4">3164 9054 7908,'0'-6'-1902,"1"1"3578,3 5-909,-3-5 0,6 0-18,-3-3 0,-3-2-147,3 2 0,-3-2-206,-1-1 0,0-6 146,0-2 0,0-3-103,0-5 1,0 0-211,0-7 1,0-3-13,0-8 1,4-2-332,-1-3 0,6 2 74,-1-5 1,2 2-9,2 1 1,-1 1 35,0 7 1,1 3-52,-1 1 1,-3 6 37,-1 1 0,-4 6 41,1-2 1,-2 8 66,2 4 1,-3-1-54,3 0 1,-3 5 65,-1 3-95,0 6-4,0-3-397,0 5 1,0 9 158,0 2 0,0 9-3,0 3 1,4 0 67,0 4 0,0-2-141,-4 2 0,5-8 72,3 0 0,3-5 43,4-3 0,-1-1 113,5-2 0,-4-3 180,5-5 0,-5-1 107,4-3 1,-4-2-105,4-6 0,-5 1 219,1-1 0,2 1-129,-2-1 0,0-3 50,-3 0 0,3-5-22,0 1 1,0-3 61,-3-1 0,-2 0-89,-3 1 0,2 4-24,-5 3 0,4 2 187,-4 1-54,-1 6-273,-3 1 1,0 14 66,0 2 0,-1 12-66,-3 0 0,3 7-45,-3 1 1,3 2-184,1 1 0,-4 2-203,0 2 0,1-3-429,3 3 0,0-6-689,0-1 0,1-10 724,3 2 1,-3-7 802,3 3 0,-3-5 0,-1 3 0</inkml:trace>
  <inkml:trace contextRef="#ctx0" brushRef="#br0" timeOffset="5">1554 8986 8091,'-8'-1'347,"0"-3"125,6 3-330,-3-5 0,5 5 531,0-3-59,-5 3-150,3-4 59,-3 5-22,5 0-265,5 0 0,-2 0 182,5 0 1,3 0-133,4 0 1,2 0-20,-2 0 0,3 0-2,5 0 1,1 0 111,2 0 1,5 0-131,7 0 0,3-1 30,4-3 0,2 1-183,3-4 1,-3 4-119,2 0 1,3-4 198,1 0 1,7 0-27,1 0 0,-28 5 1,0 0-124,-1-2 1,1 0 0,-1 1 0,0 0 45,3-1 0,-1 0 0,-1-1 0,1 0-72,4 1 0,0 0 0,0 1 0,0 0-215,2-1 0,0 0 0,-2 3 0,-1 0 286,0-1 1,-1 0-1,-2 0 1,0-1-28,-1 1 0,-1 0 0,1 0 0,0 0-139,28 2 1,0 0 197,-4 0 0,-4 0-5,0 0 1,-3 0-161,3 0 0,-3 0 71,3 0 0,-5-1-75,2-3 1,-5 2 67,-3-6 1,1 4-102,-5-3 0,0 3 426,-3-4 0,-6 2-304,-2-2 0,-7 2 1135,-1 2-937,-5 3 521,2-4-551,-4 5-250,-6 0-973,-1 0 20,-15 0 0,1 1-1373,-10 3 0,0-1 2385,-4 4 0,-10 1 0,-2 3 0</inkml:trace>
  <inkml:trace contextRef="#ctx0" brushRef="#br0" timeOffset="6">2296 9408 7940,'-6'-11'0,"-1"1"465,4 2 0,1-2-60,-2 3 1,-1 0 515,2 0-543,-6 4 1,2-6-97,-4 5 0,0 1-124,-1 3 1,-1 0-112,-2 0 1,1 3 111,-5 1 0,0 5-126,-4-1 0,0 2-109,1 1 0,-1 4 88,0 1 1,0-1-90,0-4 0,2 5 53,2-1 1,-2 0 71,6-4 0,0 5 21,3-1 1,2 1 67,3 0 2,2-4-71,5 10 1,6-11 127,5 1 0,7-2-68,9-6 0,-2 3 130,6-3 0,-1 0-79,4-4 1,1 4-88,-1 0 0,4 1-21,0-2 1,-4 2-137,-3 3 0,-6 4 124,2-1 0,-4 2-155,-4 6 0,0-4-283,-8 4 0,2-1 149,-9 1 1,-1 2-60,-3-2 1,-5 3 46,-2 1 0,-9-4 280,-3 0 0,-2-1-10,-2 1 1,-5 1 234,-2-5 1,-2 0-104,1-3 0,0-2 89,4-2 0,0 0 129,5-4 1,3 0 174,0-4-893,5-5 1,-2-5 225,9-5 0,2-2-1079,5 2 1,0 1 130,0-5 0,5 4-1281,2-4 2343,9 5 0,1-8 0,6 4 0</inkml:trace>
  <inkml:trace contextRef="#ctx0" brushRef="#br0" timeOffset="7">2787 9260 7990,'-6'-11'290,"1"-1"662,5 1-505,0-1 313,0 1-144,0-1 1,0 5 197,0-1-366,0 6 0,-2-3-133,-1 5 1,1 6 46,-1 5 1,-3 6-118,3 6 1,-5 6 27,4 5 1,-5 3-91,2 9 1,-3-2-85,-2 9 1,5-3-391,-1 3 0,0-3 261,-3 3 1,3-9-274,1 2 1,3-4 216,-4 0 0,6-3-679,-2-5 0,1-4 264,0-4 0,1-3 78,-1-4 0,1-2 394,2-6 1,0 0-120,0 1 1,0-4-534,0-1 556,0-4-1565,0 2 980,0-5 1,0 0-1</inkml:trace>
  <inkml:trace contextRef="#ctx0" brushRef="#br0" timeOffset="8">2981 9546 7845,'-7'-12'1145,"-1"1"-93,6 4 171,-4 2-813,6 5 1,0 5 49,0 3 1,6 7-132,1 4 1,3 8-193,2 3 0,-5 2 88,1-1 1,0 2-357,3-3 1,-3-1 106,-1 2 0,0-6-51,0 2 1,2-5-466,-5-2 0,3-4-40,-3-5 486,0 1-110,-4-1 769,0-4-255,0-2-64,-5-15 0,2 4-47,-4-9 0,-3 5-58,-2-5 1,-5-3 3,5-1 1,-2-3 4,3 0 0,3-6-133,0-3 0,6-6 31,-2-1 1,3-5-299,1 1 0,1-1 119,3 1 0,7 0-63,8 8 1,8-1 105,4 8 0,2 2 176,1 6 1,4 2-71,0 6 1,5 1-53,-1 2 0,-3 3 74,-1 5 0,-2 0-51,-2 0 1,-1 0-119,-2 0 0,-4 0 136,-4 0 1,-1 0-2,-3 0 1,-3 0-91,-4 0 1,-1 0-326,1 0-967,-6 0 977,4 0 0,-10 0-1064,0 0 714,-5 0 749,-6 5 0,-6 1 0,-1 6 0</inkml:trace>
  <inkml:trace contextRef="#ctx0" brushRef="#br0" timeOffset="9">3370 9580 7805,'-18'0'1101,"1"0"-200,11 0-223,1 0-67,5 0-298,0 5 367,0 1-365,0 1 1,0 3 102,0-3 28,0 9-158,0-4 1,1 5-145,3-6 64,-3 1-52,4-1 0,-5 0-284,0 1 168,5-1-52,-3-4-302,3 3 244,-5-9 43,0 9-229,0-9 302,0 5-47,0-6 238,0-6-14,5 0-172,-4-5 147,9-1 30,-8 1-143,8-6 0,-4 5 189,5-4-190,1-1 1,-1 3 110,1-5-306,-1 5 186,1-3 0,-1 6 23,0-1 1,1 1 91,-1 0-197,1 4 64,-1 2 1,0 5-1,1 0 0,-4 5 61,-1 3-46,1 7 139,3 3-153,1 0 0,-1 4 58,0 1-301,-4 0 132,3 5 0,-4-5-11,6 0 0,-2-2-120,-3-2 0,2 2-305,-5-6 303,5 0 0,-6-5-412,4-2-283,-4 2-1903,2-9 2784,-5 4 0,0 0 0,0 2 0</inkml:trace>
  <inkml:trace contextRef="#ctx0" brushRef="#br0" timeOffset="10">5117 8575 7937,'0'-18'-268,"-4"2"-269,0 4 269,1 1 1306,3-1-590,-6 1 0,5-1 190,-3 1 169,3 5-445,-4-5 1,4 9 228,-3-6-110,3 6 117,1-3 842,0 5-984,-5 5 0,3 6-125,-1 8 1,1 8 54,2 3 1,0 5-119,0 3 0,2 2-249,1 6 1,-1-4 109,1 0 0,3-2-91,-3 2 1,2 1-235,-1-5 0,1-1-360,3-6 0,1-3 128,-5-6 0,3 0-285,-3-3 1,1-2-1292,-1-6 862,-3-5-91,9 4 0,-7-8 1233,4 2 0,1-3 0,4-1 0</inkml:trace>
  <inkml:trace contextRef="#ctx0" brushRef="#br0" timeOffset="11">5574 8483 7935,'11'-17'-1170,"-4"0"877,-4 6 0,-1 3 1620,-2 0 0,3 5 267,1-5 253,0 6-812,-4-4-298,0 6-469,0 6 0,-5 0-48,-3 5 0,-3 5-90,-4-1 1,0 5 89,-8-1 0,2 4-170,-5 4 0,2-3 141,1 2 0,1-2-107,3-1 1,4-4-15,7 0 0,-1-5-20,6 2 0,0-4 45,7 0 0,7-1 38,8 1 0,3-1-35,1 0 1,5-1 27,2-2 0,3 1-131,1-5 0,-1 1 113,-2-1 1,2-2-170,-3 6 1,-3-4 51,-4 3 1,-2 1-56,-5 3 1,-2 1-13,-7-1 0,-2 2 100,-5 2 0,-1-1-229,-3 5 0,-6-4 47,-5 4 0,-9-1 101,1 1 0,-6 1 4,2-4 0,-9 3 88,2-4 1,-3 0-295,3-3 0,5-1-268,2 0 1,4-4-2342,4-3 1299,8-3 1569,6-1 0,15-5 0,3-2 0</inkml:trace>
  <inkml:trace contextRef="#ctx0" brushRef="#br0" timeOffset="12">6864 9134 7819,'-11'-3'484,"0"-1"1,4-5-95,3 1 0,3 2-226,1-2 0,0 5 201,0-5 0,0 4 170,0-4 0,0 1 57,0-5 0,0-3-162,0 0 0,0-2 30,0 2 0,5-1-94,3-3 0,-2-3-238,2 3 0,-4-4 97,3-3 0,-4 0-127,1-4 1,-2-1 2,2-3 0,-3-1-149,3-4 1,-3 3-227,-1-6 1,0 4 168,0-4 0,0 9-56,0-1 0,0 4 41,0 4 0,0 0 259,0 11 1,-1 1-65,-3 7 375,3 2-342,-4 5 1,6 6-57,3 5 0,2 7 151,6 9 0,0 3-55,4 8 1,-2 4-87,5 8 1,0 0-209,3 4 1,1-1 58,0-7 1,0-3-57,0-9 1,-4-1-37,0-3 1,-1-2 89,1-5 0,-2-4-91,-1 0 0,-4-5-586,4 1 0,-5-2 300,-3-1 1,1-5-826,-6 1 1,2-4 838,-1 3 0,-3-3 452,3 4 0,-8-1 0,-2 5 0</inkml:trace>
  <inkml:trace contextRef="#ctx0" brushRef="#br0" timeOffset="13">6762 9009 7803,'5'-12'876,"2"1"1,5-1-339,3 1 1,7 0 473,4-1 1,6 1-445,-2-1 1,8 1 416,4 0 1,3-1-451,0 1 1,-3-1-454,0 1 0,-9 3-545,1 1 0,-8 4-632,-3-1 0,-2 3 1095,-6 1 0,1 5 0,-5 1 0</inkml:trace>
  <inkml:trace contextRef="#ctx0" brushRef="#br0" timeOffset="14">8635 8129 8083,'0'-11'0,"-2"0"-409,-1-1 1,1 1 830,-2-1 1468,3 1-755,1-1 84,0 1-296,0 5-199,0 1-287,0 20 1,0-5-141,0 13 1,0 2 76,0 6 1,0 2-75,0 1 1,0 4-58,0 0 1,0 9-55,0-1 0,0 6-121,0-3 1,0 10-628,0-2 0,0 2 508,0-2 0,0-1-634,0-2 1,1-8 339,3-4 1,-1-10-138,4-1 1,1-6 98,3-2 0,1-5 75,-1-3 1,2-3 297,2 0 0,-2-5-78,2 1 0,-2-5 919,-2 0-798,1-1 1,-1-2-459,1 0 333,-1 0 0,0-2-611,1-1 1,-6 0-719,-2-5-183,2 1 1604,-4-5 0,3 1 0,-5 0 0</inkml:trace>
  <inkml:trace contextRef="#ctx0" brushRef="#br0" timeOffset="15">8486 8769 7895,'0'-11'579,"0"-1"1,1 2 25,3 2 0,4-1 131,7 6 0,3-2 113,5 1 0,1 1-359,2-4 0,7 4-55,5-1 0,-1 2-136,-6-2 1,0 3-230,-4-3 1,-4 3 98,-4 1 0,-5 0-818,1 0 1,-2 0-1008,-2 0 171,-4 0 1,-2 1 1484,-5 3 0,-5-3 0,-2 4 0</inkml:trace>
  <inkml:trace contextRef="#ctx0" brushRef="#br0" timeOffset="16">9423 7958 7929,'0'-11'0,"0"3"190,0 0 99,0 6 0,1-7 554,3 5 90,-3 0-338,4 4 293,-5-5-548,0 4 0,-4-3-15,0 8 0,-4 4-75,0 7 0,-2 0-29,-2 8 1,-4 4 102,-3 11 0,-3 4 181,-1 7 0,1-1-652,-1 6 0,0-1 369,0 4 0,5-1-142,3-3 1,2 3-86,2-3 1,5-3-254,2-5 0,3 1 209,1-4 0,5-3-428,2-1 0,5-3 119,3-5 0,-2 2-38,2-6 0,1 0 181,0-7 0,3 1 370,-4-5 0,0 4-169,-4-3 1,1-2 63,-1-7 0,1 2 60,-1-5 0,1 4-43,-1-5 1,-3 1 421,-1-4-254,-4 0-281,7 0-625,-9 0 1,4-1-7,-5-3-525,0 3 1,-1-8-152,-3 5 1353,3-5 0,-9 3 0,3-6 0</inkml:trace>
  <inkml:trace contextRef="#ctx0" brushRef="#br0" timeOffset="17">9617 8563 7832,'0'-11'18,"0"0"-12,0-1 1,0 1 937,0-1-197,0 1 772,0 4-1032,0 2 1,1 5-98,3 0 1,-3 2-140,3 1 1,1 5 110,-1 7 0,3 4-133,-3 8 0,1-2-120,-1 6 0,-3-5-140,3 5 1,1-6 103,-1 2 1,0 0-395,-4-5 0,4 3 183,0-10 0,1 0-340,-2-4 327,-1 1 0,4-6 287,-2-2-256,-3-3 311,9-1 0,-5-1-22,3-3 0,1-2-14,-5-6 1,5 0 92,-2-3 1,3 1-6,2-5 0,3-2-213,0-5 0,0 1 93,-3-1 0,-1 2-179,1 1 0,-1 5 97,0 3 1,0 2 22,-4 2-45,3 4 0,-7 4-12,5 6 0,-6 5-88,2 7 0,-3 3 105,-1 5 0,4 4-246,0-1 1,0 2 78,-4-1 1,3-3-470,1 2 1,0-1 234,-4-3 0,4-4-630,0-3 0,1-2-645,-1-1 854,-3-1 0,5-3 798,-2-1 0,-3 1 0,4 3 0</inkml:trace>
  <inkml:trace contextRef="#ctx0" brushRef="#br0" timeOffset="18">10199 8700 7801,'0'-7'0,"0"-1"0,2 6 0,1-2 1,0 3 1,5 1 0,-1 0-1,5 0 0,4 0-1,3 0 0,1 0 0,-1 0 0,7-4 2735,-3 0 1,-2-1-1446,-2 1 0,-1 2-1030,1-6 0,1 4-746,-4-4-2572,-1 6 1829,-4-8 1229,-4 9 0,3-5 0,-4 6 0</inkml:trace>
  <inkml:trace contextRef="#ctx0" brushRef="#br0" timeOffset="19">10668 8266 7891,'0'-11'84,"0"5"0,3-5 146,1 4 0,1-3 392,-1-2-345,-3 1 1,4 3 605,-5 1 256,5 4-571,-3-2-17,3 5-235,0 0 1,-4 5 257,3 3-195,2 2-159,-4 6 283,8 7-205,-9 6 0,8 3 102,-5 2-349,5-2 113,-8 13 1,8-9 218,-5 6-1658,4 0 1257,-6 4 1,7-6-831,-6-2 583,1-2 0,0-3 20,0-3 1,3-2-115,-3-5 1,0-5 119,-4-3 1,4-2-35,0-2 0,-1-3-471,-3 0 1103,0-6-1979,0 3 66,0-5-73,0-5 1627,-5-1 0,4-6 0,-4 1 0</inkml:trace>
  <inkml:trace contextRef="#ctx0" brushRef="#br0" timeOffset="20">10919 8004 7903,'0'-24'907,"0"2"-291,0 11-320,5-1 1,1 2 555,6 2-412,-6 3 0,4 5 739,-4-5-724,1 4 1,4-3 6,1 8 1,0 4-30,7 7 0,-1 4-72,1 8 367,3 2-487,-4 5 1,8 5 534,1 3-463,-1 3 1,-3 2-107,0 2 1,0 3-421,0 5 0,-5-4-67,-3 1 0,-4-6 237,-3 1 0,1-2-908,-5-1 659,-1-5 0,-3-2 7,0-5 0,-5-3-154,-2-1 0,-3-6 12,-2-1 0,1-1-57,-1-7 1,-3 3-612,0-7 416,-5 3 170,7-8 1,-4 1 508,6-3 0,-1 2 0,1 0 0</inkml:trace>
  <inkml:trace contextRef="#ctx0" brushRef="#br0" timeOffset="21">12312 8232 7862,'0'-7'1014,"0"-1"-226,0 5-115,0-2-370,5 5 1,-2 5 402,4 3 0,-3 7-253,4 4 0,-4 8-198,3 3 0,-3 3-27,4 2 1,-6-1-195,2 0 0,1 4 134,-1 0 0,0-1-243,-4-6 0,1 0-120,3-4 1,-3 3-174,3-3 1,-3-4-9,-1-4 0,0-5-124,0 1-1229,0-2 691,0-2 63,0-4 0,-1-2 68,-3-5 907,3 0 0,-9-11 0,3-1 0</inkml:trace>
  <inkml:trace contextRef="#ctx0" brushRef="#br0" timeOffset="22">12244 8346 7882,'1'-17'638,"3"1"-212,2 4 54,5-5-81,6 4-238,-4-3 0,9 8 242,1 1 0,5-1 262,7-3 1,-1-1-61,0 1-181,5-1-157,-3 6 1,7 1-62,-5 5-45,-5 0 0,-1 1-120,-6 3 0,-4 4 83,-7 7 0,-3 3-289,-5 5 1,-3 4 162,-8 4 0,-6 2-301,-5 1 197,-10 0 1,3 2-34,-12 2-1576,2-2 1530,-7 8 0,2-8-153,3 2-740,-3-8 990,13 3 0,-2-9 25,11 3 251,0-3-291,14-6 330,-4-2 412,5-4 0,5-1-557,2 0 1414,8 1-1288,-2-6 1,9-1 167,-3-5 0,2 0-212,2 0 0,0 0-11,0 0-45,0 0 12,-6 0 1,0 0-1481,-6 0 684,-4 0 316,3 0-1837,-9-5 621,4 4 1576,0-4 0,-3 5 0,3 0 0</inkml:trace>
  <inkml:trace contextRef="#ctx0" brushRef="#br0" timeOffset="23">12917 8860 7778,'0'-17'1593,"4"4"189,0 5 377,0 6-1607,-4-3 0,1 5 167,3 0-182,-3 0-588,4 5 1,-3 0-876,1 2-30,-1 4 1,3-5 955,-5 5 0,0 1 0,0-1 0</inkml:trace>
  <inkml:trace contextRef="#ctx0" brushRef="#br0" timeOffset="24">13237 8289 7970,'-11'-23'0,"1"4"0,2 0 0,8 5 1805,8-1-1128,2 2 2536,-4 7-2303,4 1 0,-3 6-407,4 3 0,0 8-159,1 7 0,-1 7 44,1 5 0,-1 3-335,1 4 0,-1-1 128,0 5 0,-3-6-415,0 3 0,-5-1 217,5-4 1,-4 1-708,4-8 1,-5 0 304,5-4 1,-4-6-536,3-1 0,-3-4 8,4 0 1,-4-5-1288,3 1 853,-4-6 1380,2 4 0,0-6 0,1 0 0</inkml:trace>
  <inkml:trace contextRef="#ctx0" brushRef="#br0" timeOffset="25">13683 8244 7805,'-4'-18'597,"0"3"1,0 6 2208,4 1-834,0 6-1428,-5 7 1,-1 7-60,-6 11 1,1 5-158,0 3 1,-6 10-29,-2 5 1,-1 1-79,1-5 1,-7 6-539,3-2 1,2-3-184,2-5 1,1-2-629,-1-2 1,3-5-793,4-2 1,6-5 908,2-2 1,3-4 1009,1-5 0,-5 1 0,-2-1 0</inkml:trace>
  <inkml:trace contextRef="#ctx0" brushRef="#br0" timeOffset="26">13694 8792 7776,'11'0'2475,"1"0"0,-4 0 1386,-1 0-2002,-4 0-786,7 0 1,-8 0 46,6 0-2795,-5 0 1087,2 0 209,-5 0 0,-5 5 0,-2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5.63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9594 4032 8135,'-7'-6'-1581,"2"5"1355,5-4 1859,0 5-1141,0-5-60,0 4 2,0-4-254,5 5 0,2 0 269,4 0-239,5 0 1,0 0 34,7 0 0,-2 0-5,10 0 0,0 0-16,7 0 0,3 0 16,5 0 0,1 0-201,2 0 0,-1 0-163,6 0 1,-5-2 4,4-1 0,1 0-146,3-5 1,-4 6 146,0-2 1,-8-1-1,0 1 0,-3-3 58,0 3 0,-4 0-35,-7 4 0,0-4 72,-4 0 1,-4 1 68,-4 3 1,-5-2 70,1-1 1,-6 1-321,-1-2-78,-6 3 0,3 0-26,-5-3 1,-5 3-301,-2-3 0,-4 3 607,0 1 0,-5-5 0,-2-2 0</inkml:trace>
  <inkml:trace contextRef="#ctx0" brushRef="#br0" timeOffset="1">9605 3997 8155,'0'-6'0,"0"-4"478,0 3-297,5 1 1,-2-3 502,4 5-60,-4 1-229,7-2 0,-8 2 221,6-5-233,-5 6 0,3-3 185,-2 5-56,-3 0 2,4 0 164,-5 0-558,-5 0 1,1 1-93,-7 3 1,1 2 17,-9 6 0,0-1-112,-4 0 0,0 2 43,0 2 1,0-2-55,0 2 1,6-2 63,1-2 42,-1 1 1,4-2-85,-2-2 85,7 2 1,3-8-165,5 6 159,0-6 0,0 5 6,0-3 1,5-3-8,3 3 0,7 1 299,4-1 0,2 1-7,2-2 0,4 0 1,0 5 1,1-6-99,-2 2 1,-2-3-25,3-1 1,-3 4-23,-1 0 0,-4 0 49,0-4 1,-5 0-1203,1 0 566,-7 0-1392,2 5 0,-10 1 1806,0 5 0,-5 1 0,-7-1 0</inkml:trace>
  <inkml:trace contextRef="#ctx0" brushRef="#br0" timeOffset="2">11455 3803 8294,'0'-11'0,"0"3"0,0 0 265,0 6-73,0-8 0,0 7 192,0-4 86,0 4 420,0-2-47,0 5-230,0-5-320,0 4 1,0-3-22,0 8 0,0 3 91,0 9 1,0 1-92,0 6 0,0 4 42,0-1 1,0 10-168,0-2 0,0 4-148,0 0 0,0-2 110,0 2 1,0 0-174,0-4 1,0 2-314,0-10 1,0 1 216,0-4 1,0-1-55,0-3 0,0-3-25,0-4-65,5-1 0,-4-3-650,3-1-269,-2-4-198,-2 2 953,0-5 1,3-1 467,1-3 0,0-3 0,-4-4 0</inkml:trace>
  <inkml:trace contextRef="#ctx0" brushRef="#br0" timeOffset="3">11684 3803 8171,'0'-11'1880,"0"4"-1252,0 2-354,0 5 1,1 9 212,3 3 0,-3 8-70,3 3 1,-2 1-116,2 6 1,-3 2-152,3 6 0,-3-2-138,-1 2 0,0-4-282,0-4 0,0 2 196,0-5 1,0-1-75,0-3 0,0-5-172,0-3-140,0-2 1,0-2-562,0 1-604,0-6 330,0-1 1294,0-5 0,0 0 0</inkml:trace>
  <inkml:trace contextRef="#ctx0" brushRef="#br0" timeOffset="4">11706 3929 8171,'0'-12'0,"0"1"307,0 0 1,0 3 394,0 0 121,0 1-40,0 0-155,0 2 1,5 7-209,3 1 0,3 5-177,5 7 1,-2 3 14,5 5 1,0 3 0,4 1 0,-1 5-253,1-2 0,4 3-2,0 2 1,-1-5-47,-3 0 1,2-4-73,-2 0 0,3-3-105,-7-4 0,-2-2 264,3-6 1,-7 1-47,3-1 0,-4-3 103,0-1-86,-1-4 0,-3 6-467,-1-5-303,-4-1-486,2-3-180,-5 0 942,-5 0 1,2 0 477,-4 0 0,-1-5 0,-3-1 0</inkml:trace>
  <inkml:trace contextRef="#ctx0" brushRef="#br0" timeOffset="5">12186 3849 8037,'-6'-18'0,"1"2"0,5 4 1119,0 1-257,0 4 395,0 2-334,0 5-708,0 5 0,0 7 67,0 7 1,0 4 28,0 3 0,0 4-196,0 4 0,0 4 116,0 0 1,-4 4-291,0-4 1,0 1 49,4-1 0,-4-6-347,1 2 1,-1-8 158,4-4 1,0 1 6,0-4 0,0-2-80,0-2 0,0-6-98,0-1-385,0-1 1,0 1-94,0-1 128,0-4 1,1 2 717,3-5 0,2-5 0,6-1 0</inkml:trace>
  <inkml:trace contextRef="#ctx0" brushRef="#br0" timeOffset="6">12449 3849 8050,'-5'-12'284,"3"5"581,-1-1-215,1 6 62,2-3-343,0 5 1,0 6 235,0 5 0,0 3-353,0 9 1,0-1-22,0 8 1,0 1-105,0 3 1,0 4 103,0 0 1,0 1-280,0-1 1,4-2 42,0 2 1,1-6-80,-1-2 1,-3-6-81,3-1 1,1-4 100,-1-4 1,1-6-469,-1 3 229,-3-3-1232,4-3 690,-5-1-234,0-5 1,4-1 1077,0-3 0,-1-2 0,-3-6 0</inkml:trace>
  <inkml:trace contextRef="#ctx0" brushRef="#br0" timeOffset="7">12300 3906 8085,'0'-11'32,"0"-1"1,5 1-33,3-1 0,2 1 738,2-1 0,3 2-51,0 3 0,7-4 38,0 4 1,3 1-281,5-2 0,0 5-195,5 0 0,-2 1-139,-3 2 0,2 5 97,-5 3 1,3 3-279,-3 5 1,-2 1 112,-6 6 1,1 0-399,-4 0 0,-2 4 62,-7-1 1,2 10-87,-5-2 0,0 3 161,-4-3 1,-7 2 135,-4 2 1,-2-3 152,-6 3 0,0-3-81,-4-5 1,-3-2 107,-1-5 1,0-4-50,4 0 1,2-6 221,2-2 0,-1-1-152,4-6 1,-3 1-399,4-1-427,0-3 1,5 3 705,2-8 0,-2-2 0,4-6 0</inkml:trace>
  <inkml:trace contextRef="#ctx0" brushRef="#br0" timeOffset="8">12997 3906 8027,'0'-11'-18,"0"4"115,0-3 253,0 4 137,0-1-132,0-3 417,0 9-101,0-4 418,0 5 1,0 9-824,0 2 0,0 8 141,0 0 0,0 7-201,0 0 0,0 6-156,0-2 0,0 0-81,0 0 1,0-3 2,0 3 1,0-4-133,0 0 0,0-2 48,0-1 0,0-1-247,0-3 0,0 1 139,0-5 0,0 1-1,0-5 0,0-3-15,0-1 371,0-4 104,0 2 626,0-5 0,5 0-743,3 0 1,3-4 31,4 0 1,3-3-22,5 3 0,4-4 9,-1 4 1,6-3-149,-2 3 1,0-1 68,0 1 1,-1 3-134,2-3 1,-3-1 90,-6 1 0,0 0-248,-3 4 0,-2-4 83,-6 1 1,-3-1-563,-1 4-532,-4 0 136,2 0 1,-6 0 313,-3 0 0,-3 0-937,-4 0 1725,0 0 0,-1 5 0,1 1 0</inkml:trace>
  <inkml:trace contextRef="#ctx0" brushRef="#br0" timeOffset="9">12906 4146 7991,'3'-8'0,"1"1"1,10 4 556,-6-7-161,13 9 598,-3-10-579,10 5 0,0-2 282,2 1 98,3 4-411,-3-7 0,3 8 100,-3-6-299,3 5 15,-9-7 0,3 9 144,-8-3-884,2 3 472,-8 1 0,0-1 180,-6-3-1564,-4 3 591,7-4-454,-9 5 331,4 0-978,-5 0 1962,-5 0 0,-6 0 0,-7 0 0</inkml:trace>
  <inkml:trace contextRef="#ctx0" brushRef="#br0" timeOffset="10">12997 3883 8155,'0'-11'-352,"0"-1"352,0 1 1338,5-1-612,6 6 1,3-4 723,5 2-1035,6-2 1,1 3 42,8-1 0,-2 0-216,6-3 0,2 3-40,-2 1 1,-4 4 39,-4-1 0,-4 2-748,0-2 1,-3 3 403,-4-3 1,-2 3-1397,-6 1 0,-1 5 1498,-2 2 0,2 3 0,-4 2 0</inkml:trace>
  <inkml:trace contextRef="#ctx0" brushRef="#br0" timeOffset="11">13785 3849 8164,'0'-12'0,"0"1"0,0 3 489,0 1 27,0 4 399,0-7-68,0 9-331,0-4-228,0 15 0,0 3-15,0 9 1,4 3-14,0 1 0,-1 3-17,-3 6 0,0-1 10,0 0 0,4 2-142,0 2 0,0-3-184,-4 3 0,4-3-193,-1-5 0,1-2 176,-4-5 0,4-2-109,0-2 0,0-2-26,-4-6-176,5 1 18,-4-1-1398,9-4 96,-9-2 1685,5-5 0,-12-5 0,0-2 0</inkml:trace>
  <inkml:trace contextRef="#ctx0" brushRef="#br0" timeOffset="12">13637 3815 8193,'3'-12'0,"1"1"0,5-1 218,-1 1 1,6-1 434,1 1 1,5 3 177,-1 1 1,0-1-334,4-3 1,-1 3-78,8 1 0,-1 4-103,2-1 0,2-1-291,-3 1 0,-1 2 145,2 6 1,-2 2-223,1 5 0,-3 1-6,-8-1 1,-2 6-37,-6 2 0,-1 2-353,-2 2 1,-3-3 171,-5 3 0,-9-6 84,-2 6 1,-8-3 94,-1 3 1,-2-5-1,-5-3 0,2 1 18,-6-1 0,5 1-347,-5-5 1,6-3 25,-2-1 1,4-3-356,4 4-469,-2-6 1221,8 3 0,1-5 0,7 0 0</inkml:trace>
  <inkml:trace contextRef="#ctx0" brushRef="#br0" timeOffset="13">14390 3826 8164,'0'-11'1274,"0"-1"-370,0 1-62,0 4-244,0-3 913,0 9-481,0-4-956,5 15 0,-2 3-74,5 10 0,-5-1 4,5 1 0,-4 5-257,3 3 0,-4 3 216,1 4 0,1-3-241,-1 4 0,-1-4 126,-3-1 1,0 3-476,0-3 1,0 1 240,0-12 1,0 1-202,0-9 590,0 5 497,0-7 365,0 3-409,0-9 676,0-2-471,0-5-311,0-5 1,5 3 30,3-1 0,4-2-349,3 1 0,2-5 12,6 1 1,0 2-81,0-2 1,4 2-96,-1-2 0,1 2 85,-4 2 0,0 2-190,-1-6 1,0 5 58,-3 0 0,1 0-1069,-4-1 554,-1 3-591,-4-4 424,-4 5 1,-4 0 858,-6 0 0,-4-5 0,-4-1 0</inkml:trace>
  <inkml:trace contextRef="#ctx0" brushRef="#br0" timeOffset="14">14356 4146 8040,'0'-8'324,"0"1"1,1 3-15,3-4 0,4 6 135,7-2 1,-1-1 18,5 1 0,4-4 56,3 4 1,6-1-123,-1 2 0,-3 0-168,-2-5 1,2 6-177,-1-2 1,-1 2 52,-3-2 1,-1 2-668,-3-1 0,-3 0 400,-4-1 1,-5 3-2410,1-3 1310,-5 3 1259,2 1 0,-5 0 0</inkml:trace>
  <inkml:trace contextRef="#ctx0" brushRef="#br0" timeOffset="15">14345 3895 8107,'1'-12'451,"3"1"0,2-1-20,5 1 0,6-1-3,2 1 0,6 0-66,2-1 0,5 1 28,-2-1 1,4 5-363,5-1 1,-4 6 98,3-2 0,0-1-250,-4 1 1,7 0 170,-7 4 0,3 1-2040,-3 3 1992,-4 2 0,3 6 0,-4-1 0</inkml:trace>
  <inkml:trace contextRef="#ctx0" brushRef="#br0" timeOffset="16">15098 3837 8148,'-7'-10'0,"-1"3"1294,6-4-551,-3 10 990,5-4-628,0 5-983,0 5 1,0 7 79,0 7 1,0 4 58,0 3 1,0 3-228,0 6 1,0-1 146,0 0 1,0 0-225,0 1 0,1 3 65,3 0 0,-3-4-296,3-3 1,-3-6 121,-1 2 0,1-7-82,3-1 0,-3-9-551,3 1-666,-3-2-1046,-1-2 1340,0-2 1157,0-5 0,0-5 0,0-2 0</inkml:trace>
  <inkml:trace contextRef="#ctx0" brushRef="#br0" timeOffset="17">15087 3952 8141,'-4'-14'868,"0"2"-237,1 3-191,3 3 1,1 1 43,3 5 0,2 1-11,5 3 0,2 6-76,2 5 0,2 6-127,2-2 1,2 2 113,-2 2 1,3 1-97,1 3 1,0-2-212,0 6 0,-1-10-77,1 2 1,-4-3-99,0 3 0,-1-5 338,1-3 1,1-3-19,-4-5 1,-1-2 417,-4-5-498,6 0 0,-5 0 486,4 0 0,-4-5-180,0-2 0,-6-5 217,-2-3 1,1-3-214,-1-5 0,0 1-264,-4-1 1,-2-5-9,-1-3 1,-4 2-166,-4-1 1,-1-1-245,1-3 0,3 2 243,1 6 0,3-5-597,-4 8 0,6-1 292,-2 5 0,3 1-652,1 3 0,-4 6 365,0-2 0,0 6-2606,4-3 1735,0 6 1449,0-3 0,10 10 0,3 1 0</inkml:trace>
  <inkml:trace contextRef="#ctx0" brushRef="#br0" timeOffset="18">15829 3860 8109,'0'-6'-1701,"0"-4"1308,0 2 1515,0 3-214,0-5-220,0 4-86,0-6-123,0 1 247,0 4-365,0-3 0,0 8 323,0-6-10,5 6-436,-3-4-1,3 6 136,-5 6-180,5 0 0,-3 10 193,6 3 10,0 8-139,-2 2 0,4 6-182,-2-1-9,-3 0 1,4 0 26,-6 1 1,6 3-204,-1 0 1,-3-1-121,-1-7 0,1 2 132,-1-6 1,0-4-1248,-4-7 529,5 3-973,-4-5 732,4 3-848,-5-10 1020,0 0 885,-5-12 0,-1 0 0,-6-5 0</inkml:trace>
  <inkml:trace contextRef="#ctx0" brushRef="#br0" timeOffset="19">15715 3860 8109,'12'-18'0,"-1"2"88,0 5 104,1-1 1,-1 1 193,1-1 18,4 6-143,-3-4 1,8 9 94,-2-3 561,3-3-546,1 6 1,5-4 474,2 5-514,3 0 1,1 5-80,1 3 0,0 2-16,3 1 1,-2 6-291,2 2 0,-8 2 146,-3 2 0,-8 1-83,-4 3 1,-3-2-74,-5 6 1,-2-1-413,-5 5 1,-1-4 115,-3 4 1,-6-8-120,-5 8 0,-5-7 20,1 2 0,-4-5 115,-4 2 0,3-8 285,-3-4 1,2 2-99,-2-2 1,3-3 195,-2-5 0,5-4-49,2 1 1,5-3-120,-1-1 1,2 0-70,2 0 0,3-1-645,1-3-489,4-3 1331,-2-4 0,10-6 0,2 0 0</inkml:trace>
  <inkml:trace contextRef="#ctx0" brushRef="#br0" timeOffset="20">16400 3860 8049,'0'-7'0,"0"-1"1449,0 0-435,0 2-154,0-4 1,2 9-336,1-3 1,-1 4-121,2 4 0,-3 3-66,-1 8 0,4-1-40,-1 5 1,1 4-388,-4 4 1,0 3 141,0-3 1,0 5-74,0-2 1,0 2 90,0-2 1,0 2-632,0-5 1,0 2 237,0-6 0,-4 2-74,1-6 1,-2-2-82,1-2 278,2-2 366,-3-2-134,5 1 111,0-6-136,0-1 289,0-5 0,5 0-40,3 0 0,2 0-10,2 0 1,4-4-86,3 0 0,4-3-34,4 3 0,-2-4-188,5 4 0,-4-3 109,1 3 0,-1-1-359,-3 1 1,2 3 148,-6-3 1,-2 3-256,-2 1 0,-2-1-53,-2-3-1755,-4 2 300,-2-3 1923,-5 5 0,-5 0 0,-2 0 0</inkml:trace>
  <inkml:trace contextRef="#ctx0" brushRef="#br0" timeOffset="21">16286 4157 8025,'0'-7'0,"0"-1"0,1 4 318,3-3 1,3 3-51,4-4 1,7 6 178,5-2 0,1-1 60,6 1 1,2-4 17,6 4 1,-3-3-289,4 3 0,-4-4-31,-1 5 0,-3-5-448,-1 4 0,-8-1 235,1 1 1,-8 3-985,0-3 0,-2 3 41,-2 1-807,-4 0 1757,-2 0 0,-10-5 0,-2-1 0</inkml:trace>
  <inkml:trace contextRef="#ctx0" brushRef="#br0" timeOffset="22">16332 3860 8087,'1'-11'-1030,"3"-1"1,4 1 1990,7 0 0,-1-1-320,5 1 0,4-1 22,3 1 1,6-1-198,-2 1 1,3 0-247,2-1 0,-1 5-10,0-1 1,2 5 53,2 0 1,-3-2-400,3 1 0,-3 0 199,-5 4 1,-2 0-771,-5 0 1,-2 0 397,-2 0 0,-2 4-561,-6 0 0,0 1 161,-4-2 1,2 0 5,-5 5 0,0-5 702,-4 5 0,3 0 0,1 3 0,0 0 0,-4 1 0</inkml:trace>
  <inkml:trace contextRef="#ctx0" brushRef="#br0" timeOffset="23">17040 3803 8087,'0'-11'40,"0"3"421,0 0 85,0 1 611,0-5-263,0 1-369,0 5 0,0-1 322,0 4-320,0 1-292,0 7 1,0 7-73,0 7 1,4 6 37,0-2 0,-1 4-112,-3-1 0,0 4-76,0 4 0,0 0 57,0 0 1,0 2-293,0 2 0,0-3 134,0 4 1,0-8-172,0 0 1,0-6 120,0 2 1,0-7 124,0-1-152,0-5 48,0 3-114,0-6-87,0-5 258,0-1 1,0-6 65,0-3 1,0-2 516,0-5 0,-3-1-40,-1 1 1,0-2-803,4-2 0,0-3 238,0-5 1,0 0 80,0 0 0,0 1-134,0-1 0,0 0-42,0 0 125,0 0 0,4 5-57,0 3 1,3 3-23,-3 0 1,4 5-16,-5-1 1,6 5-16,-1 0 1,2 1-6,1 2 0,2 7 85,2 4 0,-1 2 128,5 6 0,-3 0 260,3 4 0,-2 0 60,2-1 0,3 1-368,-3 0 0,-1 0 0,1 0 0,-5-6 0,1-1-211,-2 1 0,-2-8 377,1 3-52,-1-3 1,0-3-47,1-2 466,-1 2-252,-4-5 263,-2 5-340,0-6 1,-4-2 135,3-2 481,2 3-462,-5-9 0,5 0 286,-6-5-245,0-6-225,0 4 1,-2-6 175,-2 0-347,3 0 27,-9-5 0,4 3-446,-6-6 322,1 6 0,3-7-213,1 6 0,4-6 174,-1 1 0,-1 3-605,1 2 1,1 2 262,3 1 0,0 5-454,0 3 0,0 2-249,0 2-899,0 4-206,0 2 2281,5 5 0,1 5 0,5 2 0</inkml:trace>
  <inkml:trace contextRef="#ctx0" brushRef="#br0" timeOffset="24">17748 3895 8063,'0'-12'1664,"0"1"-541,0 4-750,0 2 0,0 7-126,0 1 1,0 4 103,0 4 1,0 6-65,0 2 0,0 3 97,0 5 0,1-2-189,3 6 0,-3-2 15,3 2 0,-3 0-218,-1-4 0,0 3 87,0-3 1,2-4-238,2-4 0,-3-5 59,3 1-1011,-3-2 860,-1-2 0,1-4-917,3-4 399,-3-1 1,4-4-367,-5-1 0,0 0-116,0-5 1250,0 1 0,-5-5 0,-1 1 0</inkml:trace>
  <inkml:trace contextRef="#ctx0" brushRef="#br0" timeOffset="25">17542 3895 8063,'0'-7'1449,"0"1"-934,0 2 0,6-1 171,1-3 0,8-1-239,4 6 1,3-5 612,1 4 0,5-3-427,2 3 0,4-1-159,5 1 1,-4 3-191,3-3 1,-4 3-52,-3 1 0,1-4-784,-6 0 1,-3 0 326,-4 4-3465,-5 0 3689,3 0 0,-6 0 0,0 0 0</inkml:trace>
  <inkml:trace contextRef="#ctx0" brushRef="#br0" timeOffset="26">18856 3712 8029,'-4'-12'9,"0"1"0,0 3 180,4 1 1,0 3 552,0-4-175,0 6 422,0-8-186,0 8-480,0 12 1,0 4-19,0 13 1,0 2-3,0 2 1,0 7-117,0 4 1,-3-2 14,-1 2 1,-1-5-299,1 1 1,3 1 122,-3-1 1,1 1-372,0-5 1,1-5 176,-2-2 0,3-5-420,1-3 0,0 2 117,0-6 1,0-4-644,0-3-1309,0-5 2422,0 2 0,0-5 0,0 0 0</inkml:trace>
  <inkml:trace contextRef="#ctx0" brushRef="#br0" timeOffset="27">18719 3735 8189,'7'-7'627,"1"3"1,0-1-217,3 2 0,0 0-95,1 7 0,3 2 572,0 6 0,6 4-329,-2 3 1,2 3-33,2 1 1,-4 3-145,0 1 1,-1 5-138,1-2 0,3 3-49,-3 1 1,2-3-150,2-1 0,0-1-62,0 2 0,0-3 209,-1-5 0,1-2-156,0-2 0,-4-2 55,0-6 0,-5-1 87,1-2 0,-6-2-83,-1-2 1,-4-3 521,3 3-335,-4-3 0,3-1 397,-2 0-620,-3-5 1,4-1 171,-5-5 1,0-2-305,0-2 0,0 1 80,0-5 0,0-2-17,0-5 1,-1 0 48,-3-4 0,2-2-443,-6-6 1,2 1 22,-2-5 0,-1 2-151,5-2 1,-3-3 52,3 4 0,0-3 94,4 3 1,0 3 27,0 7 0,1-1 124,3 6 1,-1 3-175,4 4 1,-3 6-163,4 2-255,-6-1 201,8 11 0,-7-4-280,5 5 0,-6 5-990,2 3 1890,2 2 0,1 6 0,4 2 0</inkml:trace>
  <inkml:trace contextRef="#ctx0" brushRef="#br0" timeOffset="28">19644 3883 8176,'-5'-11'243,"-2"4"0,-4 2 176,0 5 0,-5 0 191,1 0 0,-5 9-122,1 3 0,-3 7-180,-1 0 0,2 2-64,2 2 1,-1 1-191,4 3 1,2-2 18,7 6 0,2-6-126,5 2 0,0-3 12,0-1 1,5-1 121,2 1 1,9-5-241,3-3 0,6-3 56,2-5 1,4 2 209,0-5 1,2-1-101,1-7 0,0-4 266,1-7 1,-6 2 34,-3-2 0,-3-2 26,-4 2 1,-2-5-98,-6 1 0,-3 1-34,-1-1 1,-4 0-343,1-4 1,-8 0 110,-4 1 0,-6-1-542,-1 0 1,-5 0 273,1 0 0,-7 0-398,0 1 0,-1 4 110,4 3 1,-3 6-81,-1 1 1,4 5 18,4 0 1,9 1 193,-1 2 0,5 2-272,-1 1 723,4 4 0,3 4 0,7 1 0</inkml:trace>
  <inkml:trace contextRef="#ctx0" brushRef="#br0" timeOffset="29">19998 3963 8133,'-6'-8'1304,"2"1"-337,3 4-113,1-2-344,0 5-93,0 5 0,0 2-123,0 4 0,0 2-175,0 2 0,1-1 49,3 5 1,-3-1-53,3 1 0,-2 1-155,2-5 0,-3 4 48,3-3 1,-3-1-129,-1-4 1,0 1 22,0-1-245,0 0 264,0-4 166,0-2 126,0-5 147,0-5 1,0 2 99,0-4 0,0-5-140,0-3 1,0-4-35,0 4 0,0-6-6,0 2 1,0-2-95,0-2 0,5 0 47,3 0 1,2-1-164,2-2 0,0 1-106,4-1 1,1 2-164,6 1 1,-1 5-332,-3 3 0,2 2 241,-2 2 0,3 4-717,1 4 1,3 1 424,1 2 1,-4 2-2129,-4 1 2707,-5 9 0,2 6 0,-4 4 0</inkml:trace>
  <inkml:trace contextRef="#ctx0" brushRef="#br0" timeOffset="30">20398 3860 8086,'0'-6'240,"0"-4"1,0 7 518,0-4-481,0 4 1,1-2 656,3 5-612,-3 0 0,8 1-30,-5 3 0,1 6-22,-1 5 1,-3 4-1,3-3 1,1 8-153,-1-1 1,-1 1-160,-3-5 1,0 1-166,0-5 0,2 4 161,1-3 1,-1-1-157,1-4 1,-1 1-33,-2-1 41,0-5 188,5 0-10,-4-6 0,5 0 238,-2 0 0,-1-2-131,4-2 1,-3-2 84,4-5 1,-2-1-59,2 1 0,1-1-60,-6 1 0,5-4 42,-4 0 0,4-2-149,-5 2 1,5 2 55,-4-2 1,3 2 18,-3 2 1,1-1 22,-1 1 14,-3 0-94,4 4 0,-5 1 75,0 2-544,0 3 336,0 6 0,2 2 32,1 9 0,-1-4 15,2 0 0,-2 3-25,2 0 0,2 0-27,6-3 0,-1-2-126,1-2 1,0 1 299,3-6 0,-1 1-85,5-4 1,0 0 173,4 0 1,0-5-45,0-3 1,-4 2 91,0-2 1,-4 1 49,4-5 1,-5 5 53,1-1 0,-2 1-84,-1-5 1,-5 2-25,1 2 1,-1-2 72,5 3 1,-2-3-108,-2-2 1,1 4 220,-6 1-81,1 4-352,1-2 9,-4 5 1,5 5-174,-6 3 1,0 2-90,0 2 0,0 4-293,0 3 0,-4 0-48,0 4 1,-1-7 260,1 7 1,3-2-1202,-3 1 1639,8 1 0,2 5 0,6 1 0</inkml:trace>
  <inkml:trace contextRef="#ctx0" brushRef="#br0" timeOffset="31">21357 4089 8086,'0'-23'251,"0"0"1,0 0 12,0 0 1,4 0 133,0 1 1,-1-1-109,-3 0 0,0 1 170,0 3 0,0-1-108,0 5 1,-3 3-5,-1 5 0,-5 4-86,1-1 0,-6 3-147,-1 1 0,-5 1-78,1 3 0,-3 4 161,-1 7 0,1-1-227,-1 5 1,4 0 36,0 4 1,6 0-279,2 0 1,0-1 127,8 1 0,-1 0-96,4 0 0,0-4-70,0 0 0,5-5-105,2 1 1,4-2 194,0-2 0,2-4 63,2-3 1,-1-3 285,5-1 1,-4 0-101,4 0 1,-4-4 67,4 0 1,-5-5-11,2 2 0,-1-3 12,-4-2 1,3 4 5,-6 1 1,1-1-48,-2-3 0,2-1 75,-5 1-104,0 0 1,0 3-32,-1 0 51,1 6-149,-4-3 1,0 10 114,0 2 1,0 5 24,0 3 1,0-2-75,0 2 1,0 1-98,0 0 1,2 0-291,1-1 0,0-2-89,5 2 0,-5-2-462,5-2 0,0 0-6,3-4 976,0 3 0,1-3 0,-1 4 0</inkml:trace>
  <inkml:trace contextRef="#ctx0" brushRef="#br0" timeOffset="32">21631 3529 8009,'0'-29'0,"0"1"0,0 5 0,0 2 439,0 1 0,0 8 246,0 4 1310,0 6-728,0-3-839,0 15 0,0 4-60,0 12 1,0 4 85,0 4 0,0 5-69,0 3 0,0 4-128,0 3 1,0-2-175,0 3 1,0-3-34,0-2 0,0 1-202,0 0 0,0-5-34,0 1 1,0-9-217,0 2 1,0-10 263,0-2 1,4-5-55,0-7 1,0 0-433,-4 1 141,5-6-334,-4-1 466,4-5-294,-5 0 0,0-5 0,0-1 0</inkml:trace>
  <inkml:trace contextRef="#ctx0" brushRef="#br0" timeOffset="33">22088 3335 7965,'5'-12'-42,"-4"6"77,4-4 0,-5 7 355,0-4 3,0 4-58,5-2 443,-3 0-82,3 4-452,-5-4 1,0 6-22,0 3 0,-5 2 213,-3 6 1,-2 8-81,-1 3 1,-5 7 53,1 1 0,-5 5-61,1 3 1,-2 4-108,2-1 0,-2 2-270,2 2 0,-2-1 85,2 1 1,4-4 84,8 0 1,2-2-153,5 2 0,1 1-139,3-5 0,3-1 97,8-6 0,3 4 86,5-4 0,-1 3 1,-3-7 0,1-2 127,-5-6 1,2-1-67,-2-3 0,-2-4 29,2 1 0,-6-2-870,-2-6 208,1 5-485,3-8 405,-4 4-2129,3-5 1238,-9 0-96,4 0 1604,-5 0 0,5 0 0,2 0 0</inkml:trace>
  <inkml:trace contextRef="#ctx0" brushRef="#br0" timeOffset="34">22122 4820 7965,'0'6'1258,"0"-1"-356,5-5 615,-3 0-609,3 0-222,-5 0-184,0-5-281,0-1 0,1-6-60,3 1 1,-3-2-98,3-2 1,2 1 62,2-5 0,-2 0-145,2-4 0,-2-5-199,2-2 0,1-1 106,-6-3 1,5 2-123,-4-6 1,1-3 88,-1 0 0,-3-4-68,3 0 0,1-2-189,-1-3 0,4 3 261,0-2 0,-2 3-46,2 4 0,0 0 82,3 8 0,-1-2 213,-2 10 1,2 0-129,-2 7 1,-3 3 434,-1 4-147,2 6 86,-5 1-37,4 5 1,-4 1-248,3 3 1,-1 2-97,4 6 1,-3 3 90,4 0 1,-4 4-144,3-3 1,1 0 103,3-1 1,-3-6-109,0 3 0,-5-5 40,5 1 0,-4 1-74,3-6 0,-3 1 107,4-4 1,-1 0 1,5-1 3,-1-3 0,1 2-18,-1-6 1,1 0 78,-1-3 1,0 2-69,1-2 0,-2 2 123,-2-6 0,2 2-21,-3 2 0,2-1-33,-1 1 0,-2-1 181,-2 1-196,-3-1 0,4 5-204,-5-1 250,0 6-103,0 7 1,-1 7 40,-3 11 1,2 4-90,-6 0 0,0 4 68,-3 0 1,1 2-198,2 1 1,-2 0-154,3 1 0,0-1-308,0 0 1,4-5-133,-1-2 1,2-3 291,-2-1 0,3-5-411,-3-3 1,3-2 901,1-2 0,0 0 0,0 1 0</inkml:trace>
  <inkml:trace contextRef="#ctx0" brushRef="#br0" timeOffset="35">22716 4283 8250,'-5'11'837,"4"1"-289,-3-1 1,3 1-138,1-1 0,0 4-202,0 0 1,-4 4 13,0-3 0,0 4-93,4-1 1,0-3 106,0 0 0,-4 0-933,1-1 1,-1 1-677,4-5 1372,-5 1 0,3-1 0,-3 0 0</inkml:trace>
  <inkml:trace contextRef="#ctx0" brushRef="#br0" timeOffset="36">23082 3940 7965,'0'-18'0,"0"3"1439,-6 3-912,5 0 0,-5 2 56,2 2 0,-2 3-177,-6 5 0,1 2-179,-1 1 1,-4 5-68,-3 7 0,-1 3-126,1 5 0,-2 0 160,6-1 1,0 5-142,3 0 0,2 3-292,3-3 1,2 0 161,5-5 1,0 0-344,0-3 0,5 1 158,2-5 1,3-3 108,2-4 1,1-6 78,2 2 1,-1-3 210,5-1 0,-4-1-97,4-3 0,-5 2 62,1-6 1,2 0-35,-2-3 0,0-1-1,-3 1 0,-2-4-64,-3 0 1,2-6 40,-5 2 1,4-2-138,-5-2 0,1 0 60,-4 0 1,0 0-91,0 0 1,-1 2 116,-3 2 0,-1 1 128,-3 3 1,-2 6 42,3-2 0,0 5-101,0-1 1,3 4 382,-4 0-55,6 1-103,-3 2-200,5 0 0,5 0-3,2 0 0,7 0-4,2 0 1,4 0-113,-1 0 0,3 0 154,0 0 0,0 0-52,-3 0 1,3 0 103,-3 0 1,-3 0-105,-1 0 1,-2 0 95,-2 0 1,-3 0 58,0 0-1194,-6 0-235,3 0-329,-5 0 0,-5 0 1,-1 0-1</inkml:trace>
  <inkml:trace contextRef="#ctx0" brushRef="#br0" timeOffset="37">23481 3438 7965,'0'-12'1079,"0"1"-34,0-1-266,0 6 315,0 1 1099,0 5-1744,5 0 0,2 5-164,4 3 1,2 8 118,2 7 1,3 1-60,5 7 1,0 0 5,-1 7 1,5-1-91,0 5 0,-1-1-216,-3 1 1,-4 2 71,0-2 0,-5-2-64,1 2 0,-7-1-199,-4 1 1,-3 1 102,-1-5 1,0 1-152,0-1 0,-1-2 89,-3 2 1,-2-8-92,-6-3 1,1 1 100,-1-1 0,1-2-71,0-6 0,-5-2 6,1-6 0,0 0-69,3 1 1,1-2-182,0-2 1,-1 1 145,1-6 1,3 5-2479,1-4 1210,4 0 1532,-2-4 0,0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5.67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1473 5927 8185,'0'-11'0</inkml:trace>
  <inkml:trace contextRef="#ctx0" brushRef="#br0" timeOffset="1">1462 5882 8247,'0'-7'3798,"0"2"-2864,0 5 0,0 7-745,0 4 0,0 7 76,0 9 1,1 0-24,3 4 1,-3 6-52,3-3 1,-3 3-296,-1-3 1,2-1 96,1-3 1,-1 3-50,1-2 0,3-3 75,-3-2 1,1-1-252,-4-3 0,1 0 86,3-3 0,-3-2-131,3-6 1,-2 0-397,-2 1-167,5-6 0,-4 4-346,4-8-473,-5 3 1147,0-5 0,-5-5 1,-1-2-1</inkml:trace>
  <inkml:trace contextRef="#ctx0" brushRef="#br0" timeOffset="2">1530 5939 8494,'0'-12'-5,"-1"1"470,-3 0 0,3 3 23,-3 0 0,3 5 529,1-5 672,0 5-604,0-7-259,0 9-207,0-4-339,0 5 0,1 5-5,3 3 1,4 2 142,7 1 1,-1 6-147,5 2 0,1 2-7,7 2 0,-2 4-65,6-1 0,-5 1-175,5-4 1,-1 4-114,4-1 1,2 5 100,2-5 0,-2 1-121,2-4 0,-3 2 36,-1-2 1,-1 2 3,-2-6 0,-2-1 47,-2 1 1,-7-5 75,3 1 0,-7-2 103,3-1 1,-6-5-28,-1 1 263,-1-6-186,-5 3 875,1-5-717,-2 0 1,-7-5-189,-1-2 1,0-5-117,-4-3 0,3-1-261,-4-4 0,0-2 86,-3-1 0,3-1 117,1-7 1,-1 1-323,-3-4 0,3-1 121,1 1 0,3 2-195,-4-2 1,6 2 90,-2-6 0,-1 4-107,1 4 0,0-3 175,4 2 0,0 3 75,0 1 1,0 3-120,0 2 1,0 4 96,0 3 0,0-2-293,0 2 1,4 3-364,0 5-161,0-1 1,-3 2 367,3 2 0,-2 3-1827,6 1 2456,-1 10 0,10-2 0,1 8 0</inkml:trace>
  <inkml:trace contextRef="#ctx0" brushRef="#br0" timeOffset="3">2535 5847 7918,'-5'-6'540,"4"1"-43,-4 5 436,5-5-242,0 4-104,0-4-269,0 5 1,0 5 16,0 2 0,0 5 91,0 3 0,0 3-118,0 5 0,0 5-60,0 2 0,0 2 25,0-2 1,0 3-183,0-2 0,5-2 143,3 1 0,-1-4-345,5 0 1,-3-2 66,6-1 1,3-1-60,1-3 0,-2-3-107,2-4 1,0-2 72,4-2 1,0-3 333,0-5 0,1 0-155,3 0 0,-3-5 192,3-3 1,-3-6-48,-2-1 0,1-4 33,0 3 0,-1-4-62,-3 1 0,0 1 25,-8-1 0,3-4-135,-6-3 1,-3-2 98,-1 1 1,-3 2-447,-1-6 0,0 2 157,0-1 1,-5-2-458,-3 5 1,-2-1 251,-1 2 0,-1 6-323,1-3 0,-1 7 64,1 1 0,0 6-884,-1 2-332,6 4 1267,1-2 0,5 6 32,0 3 1,1 3 25,3 4 497,2 5 0,6-3 0,-1 4 0</inkml:trace>
  <inkml:trace contextRef="#ctx0" brushRef="#br0" timeOffset="4">3289 5870 8277,'-7'-11'698,"-1"-1"735,5 1-482,-2 0 763,5-1-678,0 6-237,0 1-513,0 5 0,0 5-235,0 2 1,0 9 34,0 3 1,0 7 61,0 5 0,0-1-177,0 5 1,0-2 77,0 8 0,0-4-305,0 1 1,0 2 119,0-2 1,0 2-76,0-5 1,0 0 160,0-8 1,0-2 79,0-6 0,0-2 62,0-6 77,0 1 0,0-5 122,0 1-129,0-6 121,5 3 0,2-8-46,4-1 0,2-5-247,2 1 1,3-2 86,5-1 0,3-1-75,1 1 1,3-1 46,-3 1 0,0 1-122,-4 2 1,-1 2 85,1 2 1,-4 3-115,0-3 1,-5 3-161,2 1 1,-4 0-80,0 0-335,-1 0 1,-3 0-188,-1 0-1511,-4 0 686,2 0 1364,-5 0 1,-5 0-1,-1 0 1</inkml:trace>
  <inkml:trace contextRef="#ctx0" brushRef="#br0" timeOffset="5">3803 5859 8287,'0'-12'2331,"0"1"-1335,0 0-560,0 4 1,0 3 261,0 8 0,0 4-230,0 7 1,4 8 53,0 7 0,0 0-181,-4 0 0,1 1-219,3 3 0,-3 0 110,3 0 0,-3 1-280,-1-1 0,0-5-61,0-2 0,0 1-116,0-2 0,0 1-20,0-4 0,0-4 94,0 0 1,0-5-56,0 1 1,0-6-184,0-2 602,0 1 1,0 0 45,0-1 565,5-4-207,1 2 0,6-5-216,-1 0 1,4 0-84,1 0 0,4-1-62,-1-3 0,-1 3-257,1-3 0,0 1 62,4-1 0,-4 3-727,0-3 1,-4 3-254,4 1 1,-5 0-2305,1 0-1364,-2 0 4587,-2 0 0,-4 0 0,-2 0 0</inkml:trace>
  <inkml:trace contextRef="#ctx0" brushRef="#br0" timeOffset="6">5094 5847 8087,'0'-11'0,"0"5"362,0-4 53,0 3-59,0 1 160,0-4 2,0 8 258,0-3 8,0 5 1,0 9-438,0 3 1,4 11 82,-1-1 1,1 10 3,-4 2 14,5 1-240,-4 9 1,8-7-180,-5 5 27,0-5 0,0 2 93,0-5 0,-1-3-85,-3-1 1,4-6-286,0-1 0,0-1 148,-4-7 1,1 0-907,3-4 394,-3 1-1265,4-1 150,-5-4-317,0-2 1396,0-5 0,4-2 621,0-1 0,0-4 0,-4-4 0</inkml:trace>
  <inkml:trace contextRef="#ctx0" brushRef="#br0" timeOffset="7">5448 5870 8112,'5'-17'0,"-4"0"0,5 6 0,-2-1 960,-2 1-575,3 4 0,-4-1 682,3 4-319,-3 0-314,4-1 0,-5 5-49,0 0 1,4 10 82,0 9 1,3 4-64,-3 4 1,1 3-169,-1 8 1,-2-1-1,6 5 1,-5 0-230,0 3 1,0-3-22,1 0 1,-3-6-265,3-2 1,-2-1-260,2-6 0,-1-5 311,4-3 0,-3-5-1228,4 2 1019,-6-4 0,5-2-1987,-4-2 1064,-1-3 1357,3-5 0,-10 0 0,-2 0 0</inkml:trace>
  <inkml:trace contextRef="#ctx0" brushRef="#br0" timeOffset="8">5162 6202 8062,'0'-12'360,"0"6"647,5 1-576,2 0 0,4 3 238,0-1 219,6 1-509,1-3 1,10 3 214,2-6-245,3 0-175,1 2 1,2-4-37,2 2-69,-2 3 0,3-5-614,-5 2 1,-1 2 407,-2-1 0,-4 4-1274,-4-1 0,-4 3 64,0 1 1347,-5 0 0,8 0 0,-4 0 0</inkml:trace>
  <inkml:trace contextRef="#ctx0" brushRef="#br0" timeOffset="9">5813 5847 8339,'-11'-17'121,"-1"0"1,6 6 376,2-1 852,3 1 65,1 5-399,0 1-641,0 5 0,4 1-98,0 3 0,8 3-46,0 8 1,3-1-101,0 5 0,-1-1-178,5 1 1,-1 2-623,1-6 0,3 4 419,-3-4 0,2 0-355,2-3 1,-5-1 218,-3 1 0,1-6-651,0-2 1,-1 1-2,-4-1 1038,6-1 0,-4-3 0,3 0 0</inkml:trace>
  <inkml:trace contextRef="#ctx0" brushRef="#br0" timeOffset="10">6384 5756 8057,'-4'-7'684,"1"-1"-115,-1 0-163,-1-3 0,2 5-44,-4 2 1,3 2 121,-4 2 0,-1 6-228,-6 1 1,1 7-308,-5 1 1,4 6-217,-4-2 0,5-2 231,-1 2 1,2-1-701,2 1 1,-1 2 423,1-6 1,1 4-612,2-4 1,-2 4 350,2-4 0,3 1 250,1-5 0,-1 0 322,1 1 0,1-1 0,3 1 0,0-6 0,0-1 0,-5-5 1037,3 0 238,-3 0 490,0 0-753,4 0-503,-4 0 1,5 5 103,0 3 1,0 3-183,0 4 1,0-1 78,0 5 0,0 0-128,0 4 0,0-4-56,0 0 1,4-1-66,-1 1 1,5 3-177,-4-3 1,3-1 60,-3 1 1,4-5 4,-4 1 1,1-3-198,-1 0 77,-3-1 1,5-1-515,-2-2 1,-3-2-20,3-2-1651,-3-3 966,-1 5-1913,0-6 3100,0 5 0,-5 1 0,-1 5 0</inkml:trace>
  <inkml:trace contextRef="#ctx0" brushRef="#br0" timeOffset="11">6704 5905 8032,'-5'-12'0,"4"1"0,-3-1 0,3 5 291,1-1 0,0 0 102,0-3 1,0 3 623,0 1 67,0 4-270,0-2-598,0 5 1,0 7 23,0 4 0,0 7 75,0 8 1,0 4-66,0 4 0,0 4-152,0 0 1,1 1-41,3-1 0,-2-2-56,6 2 1,-4-4-288,3-3 1,-3 2 190,4-3 1,-6-2-112,2-1 0,1-4 98,-1-4 0,4 1-242,-5-5 0,2-3-143,-1-5-415,-3-4-419,5 2 316,-6-5 0,0-1 1010,0-3 0,0-8 0,0-5 0</inkml:trace>
  <inkml:trace contextRef="#ctx0" brushRef="#br0" timeOffset="12">6498 5893 8207,'12'-23'91,"-3"6"-91,2 1 0,-1 0 594,9 1 1,5-1-73,7 5 1,2 0-45,1-1 1,2 1 63,2-1 0,-1 5-115,4-1 0,-4 6-62,1-2 1,0 2-119,-3 2 1,0 6-241,-8 1 1,-6 8 76,-5 4 1,-9 3-230,-3 1 0,-3 1-357,-1 3 1,-10-3 279,-5 2 0,-10-2-72,-6-1 1,-2 0 104,-1 0 0,3-5-233,1-3 0,1-2 102,-2-2 1,3-1-352,6-2 0,4 1 81,3-5 1,2-1-759,1-3 1348,6 0 0,6 0 0,6 0 0</inkml:trace>
  <inkml:trace contextRef="#ctx0" brushRef="#br0" timeOffset="13">7195 6007 8207,'0'-5'1314,"0"5"1,-1 5-770,-3 7 1,2 3-66,-6 0 0,4 7-65,-4 1 1,6 0-336,-2 3 1,3 2 142,1-1 0,0 3-322,0-3 1,6 1 138,6-2 0,4-3 393,7 0-656,0-5 140,0-7 0,1 1-138,2-1 0,4-5 136,4-2 1,-4-6 87,1-2 0,-1-5 102,5 1 0,-5-6-75,0-1 0,-4-4 286,0 4 0,-5-5-62,-2 1 1,-4-3 134,4-1 1,-6-5-90,-2-2 0,-1-3-205,-6-1 0,0-1 28,-4 1 0,-3 0-197,-4 0 0,-6 1-211,-10 2 1,-5 4 185,-2 8 1,-12 4-465,-4 8 1,-7 1 43,0 6 0,-3 6-558,-1 1 0,1 10 442,3 6 1,7 1 634,8 6 0,4-2 0,3 6 0,5 6 0,1 3 0</inkml:trace>
  <inkml:trace contextRef="#ctx0" brushRef="#br0" timeOffset="14">8269 5768 8042,'-7'-12'5,"2"5"116,5-1 0,-1 2 594,-3-2-537,3 3 0,-4 4 798,5-3-604,0 3 1,0-3-195,0 8 1,0 2 88,0 5 1,0 10 188,0 1 0,0 10-175,0 2 0,0 2-74,0 6 1,4-4-23,-1 4 1,1-5-85,-4 1 0,4-4-193,0-4 1,1 2 102,-1-5 1,-3-2-276,3-6 0,1 1 160,-1-4 1,3-1-301,-3-4 0,1-3-105,-1 0-263,-3-6 1,4 4-747,-5-2 508,0-2 0,-1 3 1010,-3-5 0,-2-5 0,-5-2 0</inkml:trace>
  <inkml:trace contextRef="#ctx0" brushRef="#br0" timeOffset="15">7823 5802 8295,'0'-12'0,"0"6"594,5-4-259,2 4 0,5-5 366,4 4 1,-2 0-214,5 4 1,5-2 13,6-3 0,4-1-153,5 5 0,0-1 81,3 1 0,2 3-91,-2-3 0,-3 3-182,-1 1 0,2-4-144,-2 0 0,-1 1 113,-7 3 1,2 0-161,-6 0 1,1 0 25,-4 0 0,-1 0-61,-3 0 0,-3 0-2,-5 0-1,1 0 14,-1 0-2,-4 0 51,3 5 0,-9-3 44,3 6 1,-2-4-18,2 3 0,-2 6 9,1 6 1,2 3 75,-1 0 1,4 6-79,-4 3 0,1 2-21,-1 1 0,-2 0-55,6 1 0,-6-5-163,2 0 0,1-4 42,-1 0 0,1-5 130,-1-2 1,-3-5 123,3 1 0,1-2-138,-1-2 0,0 1-17,-4-1 0,3-3-4,1-1 1,1-3 29,-1 4 204,-3-1-35,9 0 0,-7 1 280,5-4-29,-6 0-568,3-4-185,0 0 380,-3 5 0,3-4 0,-5 4 0</inkml:trace>
  <inkml:trace contextRef="#ctx0" brushRef="#br0" timeOffset="16">9102 5756 8064,'-6'-11'0,"1"-1"0,5 1 1387,0-1-353,0 6-274,0 1-162,0 5 1,0 6 156,0 6-471,5 4 1,-4 8 149,3 3 0,-3 2-113,-1 5 1,2 2-229,2 2 0,-3-2 93,3 2 1,1-4-339,-2-4 0,1 3 178,-4-2 1,4-3-663,0-2 0,3-5 107,-3-2 0,1-5-775,-1 1-882,-3-2 1550,10-2 1,-10-3-494,3-1 1129,-3-4 0,-1 2 0,0-5 0</inkml:trace>
  <inkml:trace contextRef="#ctx0" brushRef="#br0" timeOffset="17">8646 6179 8058,'0'-7'842,"1"2"-439,3 5 0,-2-4-116,6 1 1,-1-1 676,5 4 0,-1 0-378,1 0 1,5 0-134,6 0 1,5-4-166,6 0 1,2-3-184,2 3 0,-1-5-138,5 1 1,-5 2-365,1-2 1,-3 2-930,-1-2 1,-4 2 647,-4 2 1,-5 3-1568,-2-3 2245,-5 3 0,7-4 0,-3-2 0</inkml:trace>
  <inkml:trace contextRef="#ctx0" brushRef="#br0" timeOffset="18">9365 5847 8091,'-6'-11'274,"-4"5"0,8-4 637,-1 2-184,1 3 412,2 0 558,0 5-1368,0 5 1,0 6-21,0 8 1,2 4-74,1 4 0,-1-2-60,1 6 1,0-5-238,1 5 0,-3-5 119,3 5 0,-3-6-64,-1 2 0,4 1 6,0-2 0,0 1-399,-4-4 0,0-1 218,0-3 1,0 1-10,0-5 1,0-3 58,0-5 1,0-3 312,0 4-153,0-6 338,0 3 234,0-5-341,5 0 0,1 0-49,5 0 1,6 0-39,2 0 0,2-4-39,2 1 1,0-3-154,0 3 0,4 1-13,-1-1 0,1-2-101,-4 1 0,2-1-156,-2 1 1,2 3 114,-6-3 0,-2 2-85,-2 2 0,0-1 24,-3-3 0,2 3-1335,-7-3 235,-2 3-906,1 1 2241,-6-5 0,-11-1 0,-1-6 0</inkml:trace>
  <inkml:trace contextRef="#ctx0" brushRef="#br0" timeOffset="19">9274 6122 8037,'5'-11'0,"2"4"0,9 0 829,3 4 0,1 1-140,-1-1 1,3 1 22,-3 2 1,6-3-122,2-1 0,4-1-184,0 1 0,1 3-143,-2-3 1,2-1-21,-6 1 1,5 0-321,-4 4 1,-5-4 136,-3 0 0,-5 1-167,2 3 1,-4-4-853,0 0-1318,-1 0 717,-5-1 0,0 3 1559,-6-6 0,-6 0 0,0-3 0</inkml:trace>
  <inkml:trace contextRef="#ctx0" brushRef="#br0" timeOffset="20">9251 5813 8075,'0'-6'0,"1"-4"436,3 2 0,7-1 648,8 2 0,7-4 35,0 4-712,6-3 1,-3 2 520,6 0 1,4 1-392,3-5 1,-2 2-298,2 3 1,-5-3 7,1 2 1,-2 3-920,-2 1 0,-4-1 512,1 1 0,-6 0-3060,2 4 3219,-3 5 0,-6 2 0,-2 4 0</inkml:trace>
  <inkml:trace contextRef="#ctx0" brushRef="#br0" timeOffset="21">10553 5676 8116,'0'-7'-298,"0"-1"1529,0 5-745,0-7 1,0 8 701,0-6-692,0 6 0,-5-4-69,-3 6 1,-5 0-313,-6 0 1,-1 2 122,-10 2 1,1 2-117,-2 5 1,-2 2 115,3 2 1,0-2-223,0 2 1,5 2 153,-2-2 0,4 1-198,4 0 1,0-4-99,8 4 0,-2-4 103,9 0 0,0-1-86,4 0 1,2 5 33,1-1 1,9 0 35,7-3 1,4 3 47,3 0 1,7 0 17,5-3 0,4 3-24,-4 0 1,2 0 3,-2-3 0,-4 3-6,0 0 0,-5 0 16,-6-3 0,-5 3-170,-3 0 0,-2 2 105,-2-2 0,-4-2-142,-3 2 1,-3-1 82,-1 1 1,-5-2 116,-3 2 0,-6-2-13,-1-2 0,-5 1 140,1-1 1,-8 0-32,-3 1 0,-2-4-120,1-1 1,-5-3 158,1 4 1,2-5-98,3 5 1,4-5-565,0 0 0,2-1 244,1-2 0,5 0-823,3 0 1,2 0 186,2 0 0,4-2-716,4-1 1624,1-4 0,7-4 0,2-1 0</inkml:trace>
  <inkml:trace contextRef="#ctx0" brushRef="#br0" timeOffset="22">10850 5688 8063,'0'-18'0,"0"1"0,0 6 1378,0 5-412,0 0 80,0 1-338,0 4-103,-5-4 0,3 10-164,-1 3 1,1 4-23,2 7 1,0 2-61,0 9 1,0 1-128,0 3 1,0 4-1,0 0 1,4 4-208,0-4 1,1 0-45,-1-4 0,-3 1-67,3-1 0,-3-4-207,-1 1 1,4-6 164,0 2 1,0-4-203,-4-4 1,1-3 102,3-4 1,-3-1-425,3 0 0,-3-3-96,-1 0-649,0-6 11,0 3-337,0-5 1722,-5 0 0,-1 0 0,-6 0 0</inkml:trace>
  <inkml:trace contextRef="#ctx0" brushRef="#br0" timeOffset="23">11569 5699 8018,'0'-18'0,"2"3"1129,1 7-224,-1 3 88,3 0-225,-5 4-196,0-9 0,-5 9-138,-3-3 0,-6 2-159,-1 2 0,-7 2-87,-1 2 0,-4 1-81,-8 2 0,1 7 109,0-2 1,-1 2-110,1-3 0,0 0-65,0 1 1,5 1 17,2 2 0,7-6-92,1 2 0,8-2 19,0 2 0,3 1-91,1-1 0,2 1 24,5-1 0,5 0-15,2 1 1,9-1 145,3 1 0,7 3-12,5 0 1,2 2 54,1-2 0,4-1-73,0 5 1,0-5-55,-4 1 0,-1 2 63,-2-2 0,-3 1-79,-5 0 1,-1-2 30,1 5 1,-5-4-107,-3 4 1,-3-4 36,-5 4 1,2-4 65,-5 4 0,0-3 81,-4 3 0,-6-2-92,-6 2 0,-4 2 228,-7-6 1,-4 0-59,0-3 1,-4-1 38,0 0 0,-6 1-195,-1-1 0,0-4-125,4-4 0,5-1-142,2-2 1,4 0-1261,4 0 653,3 0 1,6-2-210,2-1 1101,3-4 0,10-9 0,1-2 0</inkml:trace>
  <inkml:trace contextRef="#ctx0" brushRef="#br0" timeOffset="24">12095 5756 8028,'-12'-11'1795,"6"3"-923,2 0 357,3 6-195,1-3 1387,0 5-3363,0 5 1,5 1 282,3 6-1020,2-1 1,1 4 1678,1 1 0,-1 4 0,0-2 0</inkml:trace>
  <inkml:trace contextRef="#ctx0" brushRef="#br0" timeOffset="25">12186 6270 8052,'-5'11'1387,"4"-4"-607,-4 3-21,5-4 1181,0 6-1297,0-1 0,0-3 264,0-1 1,0-3 402,0 4 1,1-4 105,3 3-492,-3-4-611,4 2 66,-5-5-1786,0 0 1002,5 0-3745,-4 0 4150,4 0 0,-5 0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5.69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21962 1245 8618,'2'-6'598,"1"2"0,0 2-297,5 2 1,0-1-148,8-3 1,-2 3 113,5-3 0,-3 3 31,7 1 0,-1-1-31,8-3 0,0 3-175,5-3 0,-1 3-16,0 1 1,4-2-104,0-1 0,6 1 35,-3-2 0,0 3 94,1 1 1,-8 0-193,4 0 0,-9-1 27,6-3 0,-9 3-51,1-3 0,-4 3 86,-4 1 1,-3 0-659,-4 0-61,-6 0-23,-1 0-261,-5 0 1,-6 0 6,-6 0 1023,-4 0 0,-7 5 0,0 1 0</inkml:trace>
  <inkml:trace contextRef="#ctx0" brushRef="#br0" timeOffset="1">22134 1096 8415,'0'-7'0,"0"-1"362,0 6 0,0-5 612,0 3-335,0 3-122,0-4-280,0 5 0,-5 0-153,-3 0 0,-2 5-97,-2 3 1,-4 1 135,-3-2 0,1 6-64,-1-5 0,1 4-78,-1-4 0,-2 2-84,2 2 0,1-1 4,-1 0 1,4-3 163,-4 0 1,5-2 22,-2 2 1,4 0-31,0-4 1,1 4 79,-1-4-87,6 5 0,-3-7 23,5 6 26,-4-6-54,6 8 1,-3-7-18,5 5 83,0-6-56,0 8-18,0-3 1,1 0 232,3 1 0,3-4-75,4 3 0,6-3 139,2 4 0,1-6-30,-1 2 0,2-3-124,-2-1 1,3 4-228,1 0 0,-4 0 146,0-4 1,-4 0-986,4 0 0,-5 1 475,1 3 1,-2-2-2421,-1 6 2830,-6 0 0,4 3 0,-4 0 0</inkml:trace>
  <inkml:trace contextRef="#ctx0" brushRef="#br0" timeOffset="2">23002 1862 8562,'0'6'2268,"0"-1"-1155,5-5-271,-4 0-431,4 0 1,-4-1-62,3-3 0,-1-2-65,4-6 1,0-3-18,0 0 1,3-6-88,-2 2 0,1 2-25,-2-2 1,4-2-169,-4-5 1,0 2-164,0-3 1,-3-2 117,4-2 0,-5-2-233,5-1 1,-4 4 128,3-1 1,0 1-86,0-5 1,4 1 31,-4 0 0,0 0-263,0-1 1,1 1 136,3 0 1,1 5 101,-1 2 0,-3 8 327,-1 4 0,-4 2-235,1 2 758,2 4-457,-5-3 1,4 10-97,-5 0-27,-5 5 1,4 7 140,-3-1 0,-1 2-161,1 2 1,0-2-29,4 2 1,2-2-62,2-2 1,-2-1 77,6-2-15,-1 2 0,5-5 15,-1 3 1,1-3 109,-1-5 1,0 0-68,1 0 0,-1 0 9,1 0 1,-1-2-7,1-1 0,-1 0 13,0-5 1,1 1 38,-1-5 1,-1 1-49,-2 0 1,2-1-62,-2 1 1,-2-1 60,2 1 0,-6-1-150,2 1 160,2 0 95,-4-1-169,3 6 2,-5 1 1,0 6-123,0 3 0,-2 6 81,-1 5 1,1 7 176,-1 1 1,-3 1-121,3 6 1,-1 1-159,4 3 0,0 1-208,0 3 1,0-6-356,0 2 1,0-3 52,0-1 1,4-2-326,-1-5 0,5-4-254,-4 0 1242,0-5 0,1 3 0,1-6 0</inkml:trace>
  <inkml:trace contextRef="#ctx0" brushRef="#br0" timeOffset="3">23721 1405 8415,'-11'-12'1719,"3"6"-1278,0 2 0,5 3 37,-5 1 0,0 1-97,-3 3 1,0 4-43,-1 7 1,5-2-125,-1 2 0,5 1 17,0-1 0,1 5-148,2-5 8,0 5 21,0-7 0,7 3-200,4-4 102,1-1 0,5 1-157,-1-1 136,1-5 1,7-1-31,3-5 57,-3 0 33,4 0 0,-5-1 35,0-3 1,-2-1 21,-2-2 1,2-7 323,-6 2-354,0-2 0,-7 2-26,-1-4 1,-4 0-98,1-3 0,-3-3-229,-1 3 0,-5-2 114,-3-2 1,-6 1-268,-1 3 1,-6 3 157,-2 4 1,0 5-656,-4-1 0,-2 5-52,-1 0 973,2 6 0,-5 4 0,3 4 0</inkml:trace>
  <inkml:trace contextRef="#ctx0" brushRef="#br0" timeOffset="4">13420 6887 11137,'0'-7'1121,"0"-3"-914,0 3 0,0 0 28,0 0 0,0-2-157,0-6 0,1 1 95,3-5 1,-2 0-151,6-4 0,-1-1 29,5-3 1,-1-2-188,1-5 1,-1-1-79,0 1 1,1-2 99,-1-2 1,1 2 132,-1-6 1,-3 4-20,-1-4 0,1 0-23,3-4 1,-3 4-39,0 0 0,-6 2 1,2-2 0,-1-1 37,0 5 1,-1 0 21,1 3 0,-1 6 0,-2 3 0,0 1 0,0 3 0,0 4 17,0 3-837,0 7 1515,0-2-301,0 9-533,0-4 214,0 15 1,0-7-57,0 9 1,1-3 23,3 2 1,-3 1-41,3-1 0,2 0-38,2 1 0,-2-1 48,2 1 0,-1-2-53,5-2 1,-1 0 55,1-4 0,-1 1-37,0-1 1,1-3 34,-1 3 0,2-3-49,2-1 0,-2-3 22,2-1 0,-2-4-1,-2 4 0,1-4 44,-1 0 1,1-2-35,-1-2 1,-3 1 98,-1-1 1,0-3-87,0 0 0,2 0 50,-5 3 1,3 1-18,-3 0 100,0 4-136,-4-3 1,0 14 3,0 0 0,0 10 214,0 5 1,0 3-116,0 5 1,0 2 174,0 6 0,0-1-124,0 0 1,0 0-222,0 1 0,0-1 123,0 0 0,0-3-244,0-1 0,0-8-126,0 0 1,4-6-200,0-1 0,1-2-279,-1-2 1,-3-3-198,3-1-8,2-4 1,-4 2 391,6-5 1,0 0-402,3 0 1000,1 0 0,-1-5 0,0-2 0</inkml:trace>
  <inkml:trace contextRef="#ctx0" brushRef="#br0" timeOffset="5">14333 5870 9668,'0'-6'836,"0"1"1,1 5-479,3 0 297,3 0-320,4 0 0,0 0 425,1 0-462,4 0 1,1 0-47,2 0 1,2 1 1,-1 3 0,2-3-115,5 3 0,-3-3 61,3-1 1,-3 0-244,-1 0 1,-4 0 43,0 0 1,-4-1-778,4-3 1,-5 3 2,1-3 0,-2 3-372,-2 1 1,-3 0-842,0 0 1018,-6 0 968,3 0 0,-5 0 0</inkml:trace>
  <inkml:trace contextRef="#ctx0" brushRef="#br0" timeOffset="6">14356 6122 8050,'11'0'1237,"1"0"1,-1 0-98,1 0 1,4 0-497,3 0 0,4-4 59,4 0 1,-3-1-252,2 1 0,2 2-101,-1-6 0,0 5-109,-4 0 0,-1-2-398,1 1 0,-4 0-1083,0 4 1,-5 0 788,1 0 0,-2 0-2895,-1 0 3345,-1 5 0,-5 1 0,-1 6 0</inkml:trace>
  <inkml:trace contextRef="#ctx0" brushRef="#br0" timeOffset="7">15201 6750 8073,'0'-7'0,"0"-3"152,0 3-152,0 2 0,0-2 440,0 3-208,0 3 452,0-9 1,0 4-230,0-6 1,4 1 31,0-1 0,3 5-136,-3-1 1,1-3-132,-1-5 0,-1-3-73,4 4 0,-3-5 102,4 1 0,-5-3-145,5-1 0,-4 1 91,4-1 1,-2-4-300,1 0 0,4-4 50,-4 0 1,3-2-101,2-1 1,-2-5-26,-2-3 1,2 1-16,-3-1 1,2 0-56,-1-3 1,1 0 92,-5 4 0,3-1 98,-3 7 0,4 1-17,-5 11 1,1-1 159,-4 9 1,4 0 4,0 3 0,0 5 269,-4-1-140,0 6 287,0-4-767,5 6 262,-4 0 1,4 2-175,-5 2 0,0 2 118,0 5 1,0 1 9,0-1 0,0 1-44,0-1 56,5 0 0,0 1-8,3-1 0,2-3 6,-2-1 1,5-4 60,3 1 1,0-3-40,-1-1 0,-1 0 52,5 0 1,-1-1-50,1-3 0,2 1 46,-6-4 0,1-1-45,0-3 1,-4-1 52,3 1 1,-3 3 10,-5 1 1,4-1-42,-4-3 0,-2-1 119,-1 1 0,1 3-81,-1 1-77,0 4 63,-4-2 0,0 8-145,0 4 1,0 3 76,0 13 1,0-1 182,0 8 1,0-1-70,0 2 0,-4 2-35,0-3 1,-3 3-428,3 2 0,0-5 171,4 0 1,-4-4-526,0 0 1,1-3 281,3-4 0,0 2-439,0-6 0,0 0 326,0-3 0,1-5-433,3 1 996,2-6 0,5 8 0,1-3 0</inkml:trace>
  <inkml:trace contextRef="#ctx0" brushRef="#br0" timeOffset="8">16012 6110 8095,'-5'-6'-296,"4"1"1,-4 3-59,5-1 1006,-5 1 1,2-3 354,-5 5-488,1 0 1,-5 5-92,1 3 1,0 3-12,-1 5 0,4-2-237,1 5 0,3-5 44,-4 1 0,6 1-102,-2 0 0,4 3 71,4-4 0,2 0-206,6-4 0,-1 1 42,1-1 1,4-4 63,3-4 1,4-1 36,4-2 1,-3 0-4,2 0 0,-2-4-24,-1 0 1,-4-5 27,0 2 0,-5-4-116,2 0 1,-8 0 125,0-1 0,-5 0-216,0-4 0,-1 4 108,-2-4 1,-9 0-669,-3 1 0,-7-2 35,0 2 1,-2 2-191,-2-2 0,-5 2-193,-3 2 1,0 5 384,0 2 0,0 2 598,4 2 0,0 6 0,4 0 0</inkml:trace>
  <inkml:trace contextRef="#ctx0" brushRef="#br0" timeOffset="9">16526 5870 8274,'0'-6'881,"0"-4"0,0 7-347,0-4 0,1 4-89,3-1 1,-1 2-115,4-2 1,1 3-76,3-3 0,4 3 30,1 1 1,4 0-54,-1 0 1,3 0 5,0 0 1,1 0-178,0 0 1,1 0 108,3 0 0,-3 0-313,3 0 0,-3 0-157,-1 0 1,-4 0-369,0 0 1,-5 0-1610,1 0 1063,-2 0-413,-2 0 1626,-5 0 0,-1 0 0,-5 0 0</inkml:trace>
  <inkml:trace contextRef="#ctx0" brushRef="#br0" timeOffset="10">16537 6076 7229,'12'0'1362,"-1"0"0,2-4-435,2 0 0,-1-1-376,5 1 1,0 3-53,4-3 0,0-2-203,0-2 1,1 2 149,2-2 1,-1 5-265,1-5 1,-5 4-420,-2-3 1,-2 4-869,2-1 0,-1 2 695,-3-2 1,-6 3-1277,3-3 0,-3 3 1686,2 1 0,5-6 0,2 0 0</inkml:trace>
  <inkml:trace contextRef="#ctx0" brushRef="#br0" timeOffset="11">17394 5608 8078,'0'-12'0,"0"1"689,0-1-336,0 1 0,1 1 354,3 2-160,2-2 0,10 5-114,-1-3 1,5-1-325,-1 6 1,7-2 139,0 1 0,5 3-156,-5-3 1,5 2 88,-5 2 1,2 0-70,-1 0 0,-3-3 6,3-1 0,-4 0-13,-4 4 0,1 0-160,-5 0 106,5 0 0,-7-4 64,2 0 108,-2 1-226,-7 3 58,5 0 0,-10 1-112,3 3 0,-3-2 64,-1 6 1,-1-1 37,-3 5 1,-1 4 63,-3 3 0,-2-1-61,2 1 0,-2 5 69,-1 7 1,-1-2-59,1 1 0,-3 1-56,3 3 1,-7 0 68,6 1 0,-2-1-71,3 0 1,3-3 47,1-1 1,3-1-11,-4 2 0,6-3 108,-2-6 1,3-2-101,1-1 1,0-5 9,0 1 0,0-3 76,0 0-442,0-1 228,0 1 0,0-5-1299,0 1-215,0-6-814,0 4-81,0-6 1454,5 0 1035,1 0 0,6-6 0,-1 0 0</inkml:trace>
  <inkml:trace contextRef="#ctx0" brushRef="#br0" timeOffset="12">18342 5665 7994,'0'-18'1201,"0"1"-744,0 11-1,0 0 228,0 2-196,0 3-305,-5-4 1,2 8 183,-4 1 207,-6 10-274,0-1 0,-8 11 34,2 3 0,-3 1-44,-1 2 1,4 3-154,0-3 32,5 3 1,-2 2-147,4-1 0,2-4 64,3 1 1,1-4-372,6 3 1,0-5 164,0 2 1,6-7-106,1-1 1,7-5 99,1 2 1,7-9 102,1-3 1,5-3-1,6-1 1,1-1 148,4-3 1,-4-2 64,3-6 0,-5 0-91,1-3 1,-6-3 153,7-5 0,-10 0-29,-2 0 1,0-5-268,-4-2 1,-3-4 149,-1-4 0,-7 2-376,-4-2 0,-3-1 88,-1 1 0,-2-1-25,-6 5 0,-6 5-69,-13 2 0,-3 3-211,-8 1 0,2 7-87,-2 4 1,8 6 148,3 6 0,3 0-331,1 0 1,5 1 269,3 3 0,8 3 482,3 4 0,2 5 0,2 2 0</inkml:trace>
  <inkml:trace contextRef="#ctx0" brushRef="#br0" timeOffset="13">18719 5722 8121,'6'-17'0,"-1"0"0,4-6 473,3 0 1,7 0 696,0 0 0,2 4 412,2 0-1070,-5 0 0,2 1 95,-5 3 1,4 6-195,-3 2 0,0 4-27,-1-1 0,-2 3-89,2 1 1,-2 5-268,-2 3 0,-3 3 98,0 4 1,-2 3-179,2 5 1,-3 1-60,-5 3 0,0 2-82,0 5 0,-5 0-215,-3 1 0,-6-1 178,-1 0 1,-6 4-296,2 0 1,-2 0 212,-2-3 0,0-1 43,0 0 0,4-5 168,0-2 0,9-4-16,-1-4 1,3-3 68,0-4 472,3-1 292,5-4 0,7-2-394,4-5 1,6 0 486,5 0 0,6-2-314,3-1 0,3-2-66,4-3 1,-1-1-38,5 5 1,-5-3-168,1 3 0,-4 0-38,-4 4 0,1 0-70,-8 0 0,1 0-447,-9 0 0,0 0 179,-3 0-2871,-6 0 2292,-1 0 0,-10 5-3389,-3 3 4117,-12 2 0,-4 1 0,-10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5.71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16766 8280 8113,'-7'-6'667,"2"-4"3068,5 2-2999,0 3 1,0 1-414,0 8 0,0 6 34,0 5-119,5 6-216,-3-4 171,3 6 1,-1 1 192,-1 3-446,1-3 79,-4 9 0,2-8 191,1 6-323,-1-6 92,3 8 0,-5-7-315,0 4 245,0-4 0,0 0-72,0-7 0,0-1 133,0-3 1,0-6-2,0 2 0,0-5 6,0 1 225,0-4 163,0 2 93,0-5 1,0-5-175,0-3 0,0-2-87,0-1 0,1-2-267,3-2 1,-3 1 139,3-5 1,1 0-382,-1-4 0,5-1 181,-2-3 0,3 2-123,2-6 1,3 5 18,0-5 0,2 6-225,-2-2 1,-1 4 133,5 4 1,-4-1 20,4 5 1,-5 1 322,1 6 1,2-2-115,-2 2 1,2 3 183,-2 1 0,-2 3-69,2 1 1,1 0 86,-1 0 1,-1 1-88,-6 3 1,2 8 4,-2 7 0,-2 2 7,2 2 0,-6 4 2,2-1 1,-3 9-15,-1-5 1,0 6-24,0-6 0,0 2 13,0-2 1,0 2-14,0-5 0,0-1 225,0-3 0,0-4-69,0 0 1,2-5 57,1 1 0,-1-2-22,2-2 0,1-3-44,-2 0 1,1-4-230,-4 3 199,0-4-1039,0 2-5636,0-5 6562,0-5 0,-5-2 0,-1-4 0</inkml:trace>
  <inkml:trace contextRef="#ctx0" brushRef="#br0" timeOffset="1">17737 8394 8003,'0'-11'411,"0"5"1,0-1 343,0 3 62,0 3-213,0-4-326,5 5 0,1 0-11,5 0 1,1 0 94,-1 0 0,2 0 1,2 0 0,3 0-113,5 0 0,0 0-12,-1 0 0,5-1 3,0-3 0,3 3-153,-3-3 1,3-1 106,-3 1 0,0-1-401,-5 1 0,0 3-175,-3-3 0,-2 3-1152,-6 1-1097,0 0 1198,1 0 643,-6 0 1,-2 5 788,-8 2 0,-7 4 0,-7 0 0</inkml:trace>
  <inkml:trace contextRef="#ctx0" brushRef="#br0" timeOffset="2">17748 8566 8003,'-6'6'2397,"1"-1"-1928,10-5 1,1 0 414,5 0 0,2 0-367,2 0 0,3 0 396,5 0 1,5-1-298,2-3 1,0 3-116,0-3 0,0-1-16,5 1 1,-1-4-163,0 5 0,-3-2-266,-1 1 1,-4 2 112,0-1 1,-3 0-693,-4-1 0,-2 3 276,-6-3-2606,0 3 503,-4 1 1091,-2 0 1,-6 1 1257,-3 3 0,-3 2 0,-4 6 0</inkml:trace>
  <inkml:trace contextRef="#ctx0" brushRef="#br0" timeOffset="3">19187 8166 8004,'6'-12'0,"1"2"0,-3 3 0,-2-3 326,6 2 1,-4-2 31,3-2 1,-1 1 78,2 0 0,-3-1-128,-5 1 0,0-5-62,0 1 0,0 0-159,0 4 1,-5 3 92,-3 0 0,-7 1-182,-4-5 1,1 6 92,-1 2 1,0 3-58,-3 1 1,-5 0-32,0 0 0,-3 5 37,3 3 0,-3 6 13,3 1 0,0 1 40,5 0 0,2 1-144,1 6 1,9 0 89,-1 0 1,7 0-181,0-1 1,4-2 15,4-1 0,4-4 56,7 4 1,3-5 61,5 1 0,4-4-18,4-3 1,1 1 93,-2-5 0,3 0-91,-2-4 0,-2-2 236,1-2 0,-4 2-58,0-6 1,-3 2 126,-4-2 0,-2-2-50,-6 3 1,0-4 16,1 0 0,-6 3 239,-2 1-97,2-1 148,-4-3-52,3 4-527,-5 2 85,-5 5 1,0 9-113,-3 3 0,-2 7 36,2 0 1,2 7 184,-2 5 0,2 2-106,-2 1 1,-2 0-11,2 1 0,2 3-97,-1 0 1,3-1 121,-4-7 1,6 2-151,-2-6 0,2 0 104,2-7 0,0 1 253,0-5 1,0 1 197,0-5 18,0 0-457,6 1 0,-5-5 50,3 1 253,-3-5-25,-1 2-1259,0-5 1,-5-5 0,-2-2 0</inkml:trace>
  <inkml:trace contextRef="#ctx0" brushRef="#br0" timeOffset="4">6944 11352 8021,'1'-6'561,"3"2"-47,-3-2-32,4 5-241,-5-5 1,2 6 4,1 0-18,-1 0 1,8 0 26,-3 0 0,5 0-3,3 0 1,3 0 5,5 0 1,0 0-21,-1 0 1,6 0 42,3 0 0,-2-1-104,1-3 0,1 3 4,3-3 0,-1 2-35,-2-2 0,0 3 76,-4-3 1,0 3-231,-5 1 1,1 0 51,0 0 1,-4 0-123,0 0 1,-5 0 32,1 0-251,-2 0-101,-2 0-1,-4 0 302,-2 0 1,-5 1 64,0 3 1,-5-2 34,-3 6 0,-2-1-56,-1 5 0,-6-1 105,-2 1 1,-6 4-75,-2 3 1,-3 3 60,3 1 0,-5 0-72,2-1 1,-3 5-3,-1 0 0,1 1-119,2-2 1,3-5 128,5 1 1,4-1 9,0 2 0,5-2-31,-1-2 1,2-2 76,2-6 1,3 0-72,1 1 0,4-1 144,-1 1 0,-1-5-66,1 1 185,1-5-7,3 7-189,0-9 1,1 4 202,3-5 1,2 0-112,6 0 1,0 0 113,3 0 1,3 0-88,5 0 1,4 0 275,-1 0 0,7-4-40,2 0 1,-2-3-6,1 3 1,-1-4-192,-7 5 1,1-3-83,-4 3 0,-1 1-252,-3-1 1,-3 1 64,-4 2-783,-1 0 675,-5 0 0,1 0-957,-4 0-270,-1 0 222,3 0 0,-6 0-1532,-3 0 1588,2 0 1139,-3 0 0,0 0 0,-1 0 0</inkml:trace>
  <inkml:trace contextRef="#ctx0" brushRef="#br0" timeOffset="5">7789 11775 8692,'0'-6'1042,"0"0"1,1 6-466,3 0 0,-1 0 248,4 0-366,1 0 1,3 0-62,1 0 0,0 0 28,4 0 1,-4 0-92,4 0 0,0 0-115,-1 0 1,4-1-14,-3-3 0,0 3 27,-1-3 0,-2 3-189,2 1 0,-2-4 83,-2 0 1,-3 1-813,0 3-326,-6 0-818,3 0-4,-5 0 709,-5 0 1123,-1 0 0,-6 5 0,1 1 0</inkml:trace>
  <inkml:trace contextRef="#ctx0" brushRef="#br0" timeOffset="6">9251 11124 7957,'10'-11'-240,"-2"-1"1,-2 2 239,-2 2 389,-3-2 1,8 8 1559,-5-6-1059,0 5-529,-4-2 0,-2 7-190,-1 1 1,-5 1 64,-7 8 0,-2-3-121,-2 6 0,-8 3 107,1 1 1,-2 2-162,-3 2 0,1-4 70,-4 0 0,-1-1 8,1 1 1,5 1-173,2-5 0,3 4-100,1-3 0,6-1-44,1-4 1,4-1 95,0-2 0,6 2-45,2-2 169,3-3-112,1 5 1,0-7 85,0 4 1,5-3 84,3 4 0,2-5-12,1 5 1,6-4 149,2 4 0,2-6-77,2 2 0,0 1-78,0-1 1,0 1 33,-1-1 0,0-3-11,-3 3 1,1-3-259,-4-1 0,-1 0-556,-4 0 63,1 0 1,-5 0 22,1 0 0,-6 1-1562,2 3 1422,-2-3 0,-8 4 89,-1-5 671,-3 0 0,-2 5 0,1 2 0</inkml:trace>
  <inkml:trace contextRef="#ctx0" brushRef="#br0" timeOffset="7">8748 11638 7957,'8'0'462,"0"0"0,0 0-4,8 0 0,-2 0 277,5 0 1,0 0 121,4 0 0,1 0-318,2 0 1,0 0 90,4 0 0,-3 0-233,3 0 0,-4 0 7,0 0 0,-5 0-182,-2 0 1,-5 0-135,1 0 0,-2 4-1144,-2-1 841,-5 1-1217,4-4 1,-8 2-230,2 1-1566,-3-1 3227,-1 8 0,0-9 0,0 4 0</inkml:trace>
  <inkml:trace contextRef="#ctx0" brushRef="#br0" timeOffset="8">10210 10393 7997,'0'-18'518,"-5"2"0,4 8 258,-3 0 332,3 6-289,1-3 456,0 5-860,0 5 1,1 3 18,3 7 0,2-1-125,6 5 1,0 0 119,4 4 0,-2 1-140,5 2 1,-4 0 77,4 4 1,-5-4-128,1 0 1,3 3-6,1 2 0,-1-2-34,1 2 0,-4-2-79,4 1 0,-4 2-212,4-5 1,-5 3 130,1-3 0,2-1-376,-2-3 1,0-1 175,-3-3 1,-1-3-236,1-4 1,-5-1 159,1 1 1,-4-5-1152,3 1 221,-4-6-150,2 3 658,-5-5 1,-1 0-259,-3 0 0,1-3-103,-4-1 1,-1-4 1016,-3 4 0,-1-5 0,1 3 0</inkml:trace>
  <inkml:trace contextRef="#ctx0" brushRef="#br0" timeOffset="9">10610 10484 7958,'0'-11'0,"1"-2"0,3-2 0,-1 2 578,4-2 0,0 2-170,0 2 0,-2 3 412,-5 1 1,4 3 175,0-4 38,0 6-680,-4-3 1,0 6-171,0 3 0,-7 8 67,-4 11 0,-6 5 1,-5 7 1,-6 1-161,-3 6 1,-3-4-147,-4 8 1,2-3 38,-2 3 0,7-1-15,0 1 1,6-5-254,-2-3 1,4 0 62,4-4 1,-1-2-97,5-9 1,3-6-378,5-1 1,3-4-85,-4 0-406,6-1 361,-3-4 114,5-2 0,0-8 708,0-4 0,-6-1 0,0-9 0</inkml:trace>
  <inkml:trace contextRef="#ctx0" brushRef="#br0" timeOffset="10">10039 10096 8112,'-11'-4'754,"-1"0"-367,6-4 0,2 2-59,8-1-90,-3 2 0,5 4 356,-2-3 0,4 2-161,7-1 1,2 1-84,2 2 0,6 0 49,-2 0 0,7 0 74,1 0 1,-2 0 45,1 0 0,1 0-193,3 0 0,0 0-41,1 0 0,3 0-33,0 0 1,0-3-210,-4-1 1,3-5 124,-3 1 0,2 2-246,-10-2 0,1 4-14,-4-3 1,-5 4-146,-3 0 0,-8 0-480,-3-1-791,-3 3-195,-1-4 1,-1 6 773,-3 3 0,-2 2 929,-5 6 0,-1-1 0,1 1 0</inkml:trace>
  <inkml:trace contextRef="#ctx0" brushRef="#br0" timeOffset="11">11033 10679 8054,'-7'0'1405,"2"0"-178,5 0 1,5-4-667,3 0 1,2 0-45,1 4 0,2 0-33,2 0 1,3 0-179,5 0 1,0 0-104,0 0 1,-1-4 42,1 0 1,0 1-93,0 3 1,-4 0 77,0 0 0,-5 0-461,1 0 0,-6 0-841,-1 0-1230,-1-5-1631,0 3 3931,-2-3 0,-10 0 0,-2-1 0</inkml:trace>
  <inkml:trace contextRef="#ctx0" brushRef="#br0" timeOffset="12">11409 11364 7929,'0'7'0,"0"1"0,0-5 534,6 7-63,0-9 399,0 4-170,4-5 643,-8 0-943,8 0 1,-5-1 155,2-3 1,2-2-130,-5-6 1,5 1-187,-1-1 0,-2-3-22,2 0 1,-5-5-167,5 1 0,-4-3-6,3-1 1,0-5 4,0-2 1,4-3-233,-4-1 1,0-2 81,0-2 0,1-3-284,3-4 0,1-2 54,-1-3 1,0 6 71,1-6 0,-1 6 57,1-6 0,-1 5 153,1 3 1,-1 2 13,0 6 1,0 1 156,-4 3 0,2 2-64,-5 5 1,1 1-23,-1 3 600,-3 3-84,4 4-274,-5 6 1,0 2-265,0 8 0,0 4-197,0 7 0,0 1 148,0 3 1,0 7-74,0-3 0,0 1-22,0-5 0,1 2 38,3-2 1,2-2-322,6-2 217,-1-2 0,2-6-90,2 1 347,-2-5-52,9 2 0,-5-5 295,6 0-190,-5 0 0,2-4-30,-5 0 1,4-5 101,-3 2 1,-1-2 47,-4 1 0,1-2-112,-1 2 0,1-2 2,-1-1 1,0-2-13,1-2 1,-2 2-133,-2-2 0,-2 4 102,-2 3-25,-3-2-104,4 8-121,-5-3 1,0 8 137,0 5 0,0 0 33,0 11 0,-1 2 93,-3 5 0,2 0-90,-6 4 0,2-4-15,-2 0 1,-1 2-250,5-1 1,-3 3-354,3-3 1,0-2 1,4-6 1,0 3-331,0-3 0,0-3-221,0 0 1,1-4 1156,3 0 0,2-1 0,6 1 0</inkml:trace>
  <inkml:trace contextRef="#ctx0" brushRef="#br0" timeOffset="13">12300 10827 7943,'-1'-8'711,"-3"1"-474,3 4 1115,-4-2-286,5 5-424,-5 0 481,-2 0-676,-4 5 0,5-2 223,2 4-246,-2-4-184,4 7 0,-3-4 91,5 6-254,0-1 30,0-4 0,1 3-178,3-3 76,3-2 0,5 4 31,4-5 1,1 0 168,6-4 0,0 0-350,0 0 1,3-1 47,1-3 1,1-1-65,-1-3 0,-7-2 102,3 2 1,-7-3 60,3-4 1,-6 2-40,-2-2 1,0-3-2,-8-1 1,1-1-354,-4 1 1,-5-3 163,-2 3 0,-7 3-104,-2 0 1,-9 4 86,-2 0 0,-4 6-779,-4 2 0,-4 3 398,-3 1 0,1 5 625,0 3 0,4 7 0,-3 3 0</inkml:trace>
  <inkml:trace contextRef="#ctx0" brushRef="#br0" timeOffset="14">9902 11524 8037,'0'-7'497,"0"2"-152,0 5 126,0-5 115,0 4-67,5-4-289,-4 5 0,4 0 65,0 0-123,2-5 1,2 3 230,2-1 51,-2 1-281,12 2 0,-7-1 45,5-3 0,2 3 29,5-3 1,0-1-41,4 1 23,1 1-43,8-3 1,-2 4 15,5-6 27,5 6-350,5-8 1,5 7 298,0-5 1,1 6 89,3-2-265,-2-2-142,-23 5 1,0 1 0,-4-5-1,1 1 261,2 2 0,2 0-588,0-3 0,1 1 528,-3 3 0,0 1 0,5-5 0,1 0 57,-3 0 0,0 2-122,2 1 1,1-1 20,-1-2 1,0 0 0,0 2 0,0 1-95,0-2 0,0 0 47,0-1 0,0 0 1,-5 2-1,0 1-56,1-2 1,0 0 56,-3-1 1,-1 0 0,1 4-1,1-1 59,-1-1 0,-1-1-196,30 1 52,0-7 0,-5 8 46,0-6-54,0 0 94,-4-3 1,1 0-183,-4-1 92,4 1 0,-8 1 51,0 2 0,-2-2-22,-6 2 0,0-1 141,-4 2 1,-4-2 98,-4 5 0,-2-1 67,-1 1 123,-5 3 0,2-4-386,-5 5 1567,1 0-1236,-5 0 19,0 0-334,-4 0-226,-2 0-515,-5 0-627,-5 0 1,-5 0 632,-6 0 1,-5 5-2043,-2 2 2804,0-1 0,-10-1 0,4-5 0</inkml:trace>
  <inkml:trace contextRef="#ctx0" brushRef="#br0" timeOffset="15">10667 11832 7845,'-6'-11'0,"1"-1"0,1 5 456,0-1 161,0 5-273,-1-7-120,-1 4-1,-6 0 192,1 0-125,-6 6 0,0-3-119,-6-1 0,0 0-2,0 4 1,-3 1 74,-1 3 0,0 1-30,4 3 1,2 2 109,2-2-307,-3 2 171,15 1 1,-9-1-179,9-2 36,2 2-46,-5-4 0,8 6 44,-2-1 1,3-3 41,1 0 1,5-1-119,3 5 1,7-1 143,4 0 103,3 1-161,1-1 0,1 1 327,2-1-283,4-5-11,-1 5 1,2-5 226,-4 5-201,5 1-194,-8-1-30,4-4 222,-5 8 0,-4-10-17,0 10 0,-5-5-88,1 5 0,-2-2 161,-2-1-361,-5-1 134,-1 5 0,-5-3-280,0 2 344,0 3 0,-5-4-106,-2 5 1,-5-1-109,-3 1 1,-3-1 106,-4-3 62,-1-2 0,-1 3 7,-3-4 1,2-1-1,-6 0 0,6 0 17,-2-4 0,0 2 23,5-5 1,-3 0-399,10-4 168,0 0 107,4 0 1,3 0-739,0 0 389,6 0 144,-3-5-1218,5 3 965,0-8 1,1 0-80,3-5-459,7 0 556,2 3 557,3-4 0,1-2 0,1-5 0</inkml:trace>
  <inkml:trace contextRef="#ctx0" brushRef="#br0" timeOffset="16">11147 11661 7981,'0'-18'657,"0"-4"1,4 10-354,-1-4-95,6 9-87,-2-3 0,0 8 787,1-1 1133,-6-4-1298,3 6-233,-5-4-286,0 5 206,0 5-263,-5 6 1,3 7 168,-6 5 219,1 5-388,-5-4 1,1 13 60,-1-3 1,0 4 14,-4 0 0,4 2 121,-3 1-1418,-3 9 1130,5-8 1,-3 6-187,4-2 119,1-8 1,-1 11-57,1-7 0,1-2-61,2-2 0,-1-8-115,5-3 0,1-3 106,3-1 1,0-6-31,0-1 1,0-4 71,0 0 709,0-6-1296,0 4-230,0-8-268,0 3-672,-5-5 98,3 0 964,-3-5 328,5-2 441,0-4 0,-5-6 0,-1-1 0</inkml:trace>
  <inkml:trace contextRef="#ctx0" brushRef="#br0" timeOffset="17">11318 12015 7872,'0'-7'433,"0"2"1147,0 5 1,1 5-1314,3 3 1,1 3 106,3 5 1,1 1 265,-5 6-347,4 0 0,-3 1-39,3 3 1,2-2 363,-2 6-377,2-1 0,5 3 176,0-2 0,5 2-15,-5-3-305,0-2 63,1 0 1,-3-5-10,2 0 1,1-6-111,-5-1 1,2-4 106,-9 0-26,4-6-386,-6-1 209,3 0 259,-5-4 1,0-6-237,0-10 0,0 0 1,-4-7 130,0 3-655,0-7 396,-1-4 1,3-4-310,-6 0 298,0-5 0,1-2-419,-1-5 1,1 1 196,-5-1 1,5 0-86,-1 1 1,5-1-939,0 0 1060,1 6 422,2 0-102,0 6 1,5 5-203,3 2 532,2 3-287,2 6 0,-1 2 402,0 4-201,6-4-132,-4 3 0,8 1 94,-2 4 0,4 2-158,4-2 152,2-2 370,5 9 1,0-8-496,1 5 1,3 0-7,0 4 1,5-4 14,-1 0 0,-3-1 1,-1 2 0,0 0 207,-3-5-224,1 6-11,-11-3 1,1 1 13,-7 0 1,-2 0-17,-6 4-25,1 0 78,-1 0-614,-5 0 187,-1 0 78,-5 0-1029,-5 0 801,-1 0 0,-5 0-1725,-1 0 1126,1 5 444,-1-3-268,-4 8 928,3-9 0,-3 4 0,4-5 0</inkml:trace>
  <inkml:trace contextRef="#ctx0" brushRef="#br0" timeOffset="18">11752 11889 7888,'-6'5'283,"1"-4"0,5 10 124,0-4 1,0 3-101,0 2 0,0-1 370,0 1 1,1 0 28,3 4-245,-3 1-78,4 1-222,0 4 1,-4-6 161,3 3-246,-3 3 111,5-10 1,-5 9-23,3-6-83,-3 0 0,0-3-1,3-1 0,-3 0 170,3 1-36,-3-6-442,-1 4 133,0-8 209,0 3 58,0-5 0,2-5-30,1-3-72,-1-2-9,8-2 1,-4 0-51,6-3 52,-1 2 1,0-9-188,1 3 59,4 3 0,-3-5 194,2 6-254,-2 0 61,3 9 0,-3-3 103,2 5 15,-2-5-45,-7 8 0,5-4 177,-4 5-193,-2 0 82,5 5 0,-5-3 348,3 6-357,2 5-26,-3-1 339,-1 10-152,4-4 66,-9 5-182,4-1 248,1-4 1,-5 9-177,4-8-400,-5 9 198,0-5 0,4-2-166,-1-2 0,1 1-826,-4-4 790,0-1-823,0-4 514,0-4 157,5 3 161,-3-9-2325,3 4 735,-5-5 1800,5 0 0,6-5 0,7-1 0</inkml:trace>
  <inkml:trace contextRef="#ctx0" brushRef="#br0" timeOffset="19">13956 10850 7913,'0'-12'266,"5"1"1,-3 0-14,1-1-84,4 6 317,-6-4-175,4 8 1,-5-4 42,0 2 264,0 3 10,0-4-316,0 5 0,-6 1-77,-6 3 0,-5 4 82,-10 7-140,3 3 1,-13 4 26,3 1 0,-4 1 124,0 3-1049,2-3 766,-3 4 60,5-5 0,-1 0-348,1 0 73,5-6 160,1 5 1,5-8 195,0 5-265,5-5 60,2 2 0,8-8-4,1 0 86,4-1 401,-2 0 1,5-1-586,0-2 1,6-3 826,6 3-486,-1-3-175,16 4 0,-7-4 27,11 3 193,-1-3-218,4-1 1,1 0 26,-1 0 0,0 0 32,0 0-101,-4 0 54,-2 0 0,-7 0 83,-2 0-570,-2 6 284,-6-5 1,1 4 93,-1-5-1080,-5 0 735,-1 0 0,-3 0-29,1 0-1306,-1 0 1090,3 0 1,-6 0-147,-3 0-422,2 0 495,-8 5 713,4-4 0,-11 9 0,0-3 0</inkml:trace>
  <inkml:trace contextRef="#ctx0" brushRef="#br0" timeOffset="20">13397 11352 7747,'0'7'-165,"0"-2"723,0-5 0,1 4-105,3-1 477,2 1-544,6-4 1,4 0 205,3 0 1,4 0 105,4 0 0,-2 0 514,5 0-604,-4 0-272,7 0 0,-8 0 25,6 0 0,-6 0-189,2 0 0,-7 0-122,-1 0 0,-5 0 279,1 0-1538,-2 0 673,-7 0-2172,4 5 1365,-8-3 400,3 3-1526,-5-5 2469,0 0 0,5 5 0,1 1 0</inkml:trace>
  <inkml:trace contextRef="#ctx0" brushRef="#br0" timeOffset="21">14470 10975 7899,'0'-11'-98,"-1"1"48,-3 2 1,3-2 1182,-3 2-242,3 3 231,1-5-324,0 4-428,5-5 1,1 0-113,6 4 1,3 0 61,0 4 0,7 0 6,1-5 1,1 5-62,6-5 0,-3 4-69,3-3 0,-1 4 48,2-1 0,1-1-82,-6 1 1,0-1 55,-7 1 0,2 3-90,-2-3 1,-6 3 306,-2 1-682,-2 0 106,-2 0 0,-2 1-179,-5 3 0,-7 3 104,-4 4 1,-6 5 102,-5 4 1,-5 1-167,0 2 0,-4 1 73,0 3 0,-2-3-117,-1 2 1,3 2 50,1-1 1,5 0-71,-2-4 1,3-1 98,1 1 0,1 0 71,3 0 1,3-5 226,4-3 0,2-2-90,3-2 1,-2 0 88,5 1 1,0-5-96,4 1 1,1-5 414,3 0 1,3-1-174,4-2 1,0 0 412,1 0 0,3 0-158,0 0 0,6 0-16,-2 0 0,2 0-106,2 0 0,0 0-62,0 0 1,-2-4-39,-2 0 1,2 0-5,-6 4 1,4-4-1,-4 1 1,0-1-15,-3 4 1,-5-4 244,1 0-143,-5 0-895,2 4 1,-4 0-476,3 0 0,-3 2 1052,3 1 0,2-1 0,0 3 0</inkml:trace>
  <inkml:trace contextRef="#ctx0" brushRef="#br0" timeOffset="22">15133 11101 7936,'0'-11'0,"0"3"1197,0 0-566,0 6-273,5-3 644,-4 0-156,4 3-195,-5-3 186,0 5-479,5 0 0,-4 5 59,3 3 1,-3 4 19,-1 3 1,0 3-195,0 4 0,0 1 14,0 0 0,0 1 234,0 3-270,0-3-108,0 4 0,0-2 69,0 1 0,0 0 176,0-4-622,6-1 270,-5 1 0,4-1-227,-5-3 0,1 1-969,3-5 486,-3 1-411,4-5-962,-5 0 971,0-4 443,0-2-1846,0-5 1854,0-5-396,-5 4 734,4-10 1,-9 5 316,2-5 0,-2-6 0,-1-1 0</inkml:trace>
  <inkml:trace contextRef="#ctx0" brushRef="#br0" timeOffset="23">14984 11364 7936,'0'-7'1101,"5"2"0,-2 5 394,4 0-754,1 0-269,9-5 1,0 4 158,6-3 1,0 3-10,0 1 552,5 0-712,-4 0 1,8-4 62,-6 0 1,1 0-11,-4 4 0,2-3-717,-2-1 165,2 0 1,-12 3-1225,2-3 0,-6 3 320,-1-3-979,-6 3 421,3 1 1499,-20 0 0,-4 0 0,-15 0 0</inkml:trace>
  <inkml:trace contextRef="#ctx0" brushRef="#br0" timeOffset="24">16903 10747 7930,'0'-8'0,"0"1"0,0 3 76,0-4-11,0 6 1,-4-8 468,0 2-205,0 3 197,4-5 0,0 4 259,0-6 148,0 6-134,0-4 22,0 8-146,0-3-483,0 5 1,0 5 50,0 3 1,4 7-2,0 4 1,5 8-9,-1 3 1,3-1-28,4 2 0,-1-1 4,5 5 1,0-1 38,4 0 1,-3-3-271,3-1 1,-6-1 16,6 2 201,-3-3-567,-2 0 295,-2-4 0,-4 2-106,-1-7 0,0 2-147,1-6 0,-6 0-162,-2-3 209,2-1-1,-4 0-465,3-4 436,-5 3 0,1-9-771,3 3-371,-3 2 194,4-4-67,-5 3 698,0-5-376,-5 0 1003,4 0 0,-14-5 0,2-2 0</inkml:trace>
  <inkml:trace contextRef="#ctx0" brushRef="#br0" timeOffset="25">17463 10941 7886,'0'-18'430,"0"2"174,0 5 0,0 3 552,0 0-362,0 6-311,0-3 1,-2 6-131,-2 3 1,-2 6-160,-5 5 1,-2 7 33,-2 1 1,1-1-170,-5 5 1,4-2 54,-5 2 0,5-3-224,-4 3 0,5-3-91,-1-1 0,2-4-335,2 0 1,3-5-116,1 1 0,3-2-36,-4-2-798,6 1 518,-3-1-169,5-5 1136,0-1 0,-5 0 0,-2 2 0</inkml:trace>
  <inkml:trace contextRef="#ctx0" brushRef="#br0" timeOffset="26">17371 11010 7886,'0'-12'-191,"0"1"191,0-1 0,0 5 1454,0-1-404,0 6-396,0-8 0,4 10-248,0 0 1,5 5-21,-2 6 1,5 2-62,3 2 0,-2-1 76,2 5 1,1-1-48,0 1 0,-1 2-139,-4-2 1,1-1-212,-1 1 1,0-1 111,1 1 0,-1 1-346,1-5 1,-2 1-101,-3-5 0,2 1-866,-5-1 480,5 0-334,-8 1-176,4-6 0,-5 1-70,0-4 1296,0-1 0,0 3 0,0-5 0</inkml:trace>
  <inkml:trace contextRef="#ctx0" brushRef="#br0" timeOffset="27">17839 10736 7870,'0'-18'14,"4"1"-10,0 6 1,4 0 993,-5-1-378,1 1 1,0 3 784,0 0-978,0 6 1,-4-2-154,0 8 1,0 4 133,0 7 1,-5 3-136,-3 4 0,-2 6-64,-2 3 0,1 2 23,0 1 1,-5 0-214,1 1 1,-4-1 89,4 0 0,-4-4-208,4 1 0,-1-4-132,5 3 0,1-5-109,2 2 0,-1-7 9,5-1 1,-1-5-154,2 2-480,1-4 633,-3 0 0,5-5-732,0 1-284,0-6 1347,0 4 0,-5-1 0,-1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5.73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1690 12643 7948,'-7'-6'-1025,"0"0"1616,2 1 1,-4 4 11,2-3-204,2 3 116,-5 1-170,8 0-4,-8 0-169,9 0 0,-4 5 197,5 3-142,0 2-22,0 6 1,0 0 27,0 6 0,5-1 105,2 5-284,-1-1 143,4 2 0,-4-1 142,5 4-298,-4-4 113,3 7 1,-8-8 197,6 5-386,-5-4 58,7 7 1,-9-9-205,3 3 108,-3-3 77,4-1 0,-4-4-72,3 0 32,-2-5-145,-2 2 0,0-8-538,0-1 422,0-4-710,0 2-2570,0-5 2374,-6-5 1202,0-1 0,-5-11 0,-1-1 0</inkml:trace>
  <inkml:trace contextRef="#ctx0" brushRef="#br0" timeOffset="1">1256 12746 8092,'-11'-12'0,"5"6"0,0 0 134,6 2-134,0-3 0,2 1 1139,2 2-460,7-2-316,7 5 0,10-8 545,2 5-564,3 0 1,10 0 650,3 1-591,2-6 1,-1 6-124,3-4 1,0 4-243,4-1 0,-4 3 127,-4 1-1014,-5-5 1025,3 4 0,-13-5-572,-1 6 345,-5 0 113,-2 0 1,-5 0-1374,-3 0 650,-2 6-556,-7-5-1523,4 4 2599,-8 0 140,8-4 0,-9 9 0,4-3 0</inkml:trace>
  <inkml:trace contextRef="#ctx0" brushRef="#br0" timeOffset="2">2147 12689 8050,'0'-7'1432,"0"2"-997,5 5 0,-4 1 291,3 3 0,-2 4-251,-2 7 1,0 3-37,0 5 1,0 0-8,0-1 0,0 6-80,0 3 0,1-2-86,3 1 0,-3 1-34,3 3 0,-3-1-273,-1-2 0,0 2 138,0-3 0,0-2-226,0-1 1,0-5 62,0-3 1,0 2-115,0-6-155,0 0 191,0-3 142,0-6-9,0-1 198,0-5 0,4-1-86,0-3 0,4 1-20,0-4 0,7-1-62,4-3 1,3 1-4,1 2 1,0-2-24,-1 2 1,3-1 55,1 2 1,-2-3-145,3 2 0,-3 3 57,-1 1 1,-4-1-190,0 1 0,-5 0 48,1 4 1,-6 0-372,-1 0 1,-5 0-865,5 0 339,-5 0 1,0 0-324,-6 0 1398,-4 0 0,-9 0 0,-2 0 0</inkml:trace>
  <inkml:trace contextRef="#ctx0" brushRef="#br0" timeOffset="3">2044 12997 8129,'2'-11'227,"1"-1"0,5 4 332,7 1 0,4 4 476,8 0 0,2-3-432,5 3 1,3-5-28,-3 4 1,7 0-168,-7 4 0,-1-1-134,-2-3 0,-6 3-20,2-3 0,-3 3-426,-1 1 1,-5 0-205,-3 0 1,-3 0-1304,0 0-1414,-6 0 3092,4 0 0,-8-5 0,3-1 0</inkml:trace>
  <inkml:trace contextRef="#ctx0" brushRef="#br0" timeOffset="4">2079 12677 8085,'0'-11'0,"0"-1"0,10 1 286,5-1 0,9 2 58,3 3 0,3-2 119,-3 5 1,1-4-246,-2 5 1,4-5-53,4 4 0,0-1-255,0 1 0,1 3 135,-1-3 0,-1-1-615,-3 1 0,2 1 291,-5 3 0,-1 0 278,-3 0 0,5 0 0,1 0 0</inkml:trace>
  <inkml:trace contextRef="#ctx0" brushRef="#br0" timeOffset="5">3004 12552 8076,'0'-12'1937,"0"1"-1456,-5 4 1,-2 2 22,-4 5 0,-1 0-163,1 0 0,-4 0 7,0 0-205,-6 5 45,3 2 0,-3 4 22,2 1 0,1-2 34,3-3 103,2 9-373,-3-4 45,4 6 1,6-2-228,2-4 176,3-6 21,1 9 0,0-7 19,0 7-89,5-2 72,1-2 1,6 1 32,-1-1 0,4 1 11,1-1 1,4 1-10,-1-1 0,2 2-35,2 2 0,0-5-8,0 5 0,0-7-117,0 7 2,0-5 142,-6 7 1,1-6-145,-3 1 142,-2-1-70,-2 5 1,-2-2-3,-5 5 1,-1-1 44,-7 1 1,-4 3-2,-7-3 0,-3 2 18,-5 2 0,-1 0 8,-2 0 0,0 0 156,-4 0 10,4-6-171,-7 0 1,9-6 147,-2 1-139,7-1-80,-3-4 1,13-2-768,-2-5 498,2 0 147,3 0-1825,0-5 1286,6-2 0,6-4-5,1-1 0,7-3 736,1 0 0,11-10 0,-2 0 0</inkml:trace>
  <inkml:trace contextRef="#ctx0" brushRef="#br0" timeOffset="6">3335 12643 8007,'-8'0'1678,"1"0"-1291,4 0-238,-2 5 0,9 1 1,0 7 59,-2 2 1279,-1-2-924,-1 8 1,2 2 326,2 8-618,-3 2 1,5 1-1,-3 0 495,1 1-312,-1-1-860,-3 0 336,5 5 156,-3-8 0,3 2 58,-5-10-266,5 0 160,-4-6 0,4 0 271,-5-6-902,0-4 305,0 3-1226,0-9 971,0 4 0,-1-5-743,-3 0 462,3-5 321,-9 4 501,3-9 0,-4 3 0,-1-4 0</inkml:trace>
  <inkml:trace contextRef="#ctx0" brushRef="#br0" timeOffset="7">3084 12643 8039,'1'-18'0,"3"3"0,7 3 1680,8 5-684,8-3-610,-8 8 0,7-4 1075,-6 2-714,-4 3-258,6-4 164,-5 5-240,6 0-149,0 0 1,-1 0 199,-3 0-234,2 0 58,-8 0-57,8 0-693,-8 0 346,4 0 174,-6 0-2046,1 0 1113,-1 5 317,-5-4 328,4 4-2764,-8-5 908,8 0 2086,-9 5 0,9-3 0,-3 3 0</inkml:trace>
  <inkml:trace contextRef="#ctx0" brushRef="#br0" timeOffset="8">3837 12563 8491,'0'-11'978,"0"3"-558,0 0 1,2 6 970,1-2-714,-1 3-145,3-4-246,-5 3 1,1-3-361,3 5 183,-3 0-1751,4 5 792,-5 2 453,0 4 397,0 1 0,0-1 0,0 0 0</inkml:trace>
  <inkml:trace contextRef="#ctx0" brushRef="#br0" timeOffset="9">3872 12986 7953,'0'7'271,"0"1"1,1-2 1146,3 2 728,-3 2-1578,4-4 1,-5 2 314,0-1-424,0-4 130,0 2-182,5-5-74,-4 0-1558,5 0 709,-6 0 487,0 5 29,0-4 0,-6 4 0,0-5 0</inkml:trace>
  <inkml:trace contextRef="#ctx0" brushRef="#br0" timeOffset="10">4351 11010 8005,'-11'0'0,"0"0"0,4 0 106,-3-5 173,4 3 396,-1-3-372,-3 5 0,8-4 503,-6 1-573,5-1 1,-3 4 353,2 0-90,3 0-409,-4 0 0,4 0 111,-3 0 0,3 5-71,-3 3 0,3-1 15,1 5 1,0-2-74,0 9 0,0 0 44,0 4 0,3 0-164,1-1 1,5 6 60,-1 3 0,2 3 72,1 4 0,2 0-34,2 8 1,-2-2-86,2 10 0,-6-5 112,-1 4 1,-6 4-246,2 4 1,-3 0 309,-1-4 1,0-1-172,0-3 0,-5 3 79,-2-2 0,-4-4-90,0 0 1,0-7-46,-1-1 1,-3 0-52,0 3 0,-1-4 53,5-3 0,0-4-64,-1-3 1,1-3 31,-1-5 1,2-1 54,3 1 0,-2-5-315,5-3 809,0-2-628,4-2 1,1-4 216,3-3 1,2-3 10,6-1 1,-1 0-82,1 0 0,0-4 60,4 0 1,0-5-37,3 2 0,-1 2 101,-3 1 0,-2-1 123,2 1-224,-2 0 143,-2 4 1,-3 4-69,-1 0 0,-4 5 167,1-2 0,-3 3-59,-1 2 1,0 3 107,0 0 1,0 6-19,0-2 0,0 2 34,0 2 1,-1 1-21,-3 3 1,-1 2-89,-3 5 0,-2 4-122,3 0 1,-5 4 94,-3-4 0,3 5 117,1-1 0,0 3-99,3 0 1,3 1-40,1 0 0,3-1-151,1 1 0,0 0 147,0 0 1,1 0 48,3 4 0,-2 1-30,6 2 1,0 3-243,3-3 0,-3 7 50,-1 1 1,0-4-349,0-4 0,3 0 307,-2 5 0,1-8-31,-1-4 1,2-2-67,-3-6 0,2 1-56,-1-5 0,2-9 92,-2-2 0,2-8 8,1 0 194,1-2 1,-1-7-121,0-2 0,1-2 411,-1-2 0,-3-4-401,-1 0 1,1-5-143,4 1 1,-1-2 44,0-1 1,-3-1-583,0 1 1,-1 3-1026,5 1-798,-6-1 2562,-1-3 0,-5-1 0,0 1 0</inkml:trace>
  <inkml:trace contextRef="#ctx0" brushRef="#br0" timeOffset="11">4774 11775 7862,'-6'-6'1034,"1"0"-652,5 6 251,0-5 11,0 4 32,5-4-377,1 5 1,5 0 110,1 0 0,-1 0-134,1 0 0,3 0 91,0 0 0,4 0-91,-4 0 0,6 0-229,-2 0 0,2 0-21,2 0 1,-4 0-129,0 0 0,-1 0-194,1 0 0,3-1-460,-3-3 1,-3 3-34,-1-3 1,-2 3 21,-2 1 767,-4 0 0,3 0 0,-4 0 0</inkml:trace>
  <inkml:trace contextRef="#ctx0" brushRef="#br0" timeOffset="12">5676 11341 8033,'0'-12'0,"0"1"571,0 0 973,0 4-279,0 2 14,0 5-1049,0 10 0,0-1 142,0 10 1,0 4-32,0 4 1,0 5-76,0-2 0,0 3-25,0 1 1,4 4 28,0 0 1,0 2-249,-4-2 0,1-3 138,3 3 1,-2-2-319,6-2 1,-6-1 129,2-2 0,-1-1-163,1-7 0,-3 1-10,3-9 1,-2 0-873,2-3 420,-3-6 0,6 1-1549,-4-4 873,-1-1 0,3 1 1329,-5-6 0,5-4 0,1-4 0</inkml:trace>
  <inkml:trace contextRef="#ctx0" brushRef="#br0" timeOffset="13">5950 11432 7923,'0'-11'0,"0"-1"1121,0 6-263,0-4-450,0 9 1,0-3-175,0 8 0,0 3 376,0 9 0,0 3-203,0 7 1,0 3 82,0 6 0,0 3-75,0 0 1,0 5-146,0-1 1,0 1-158,0-1 0,0 1 120,0-5 0,0-4-381,0-3 1,2-6 196,1 2 1,-1-8-564,1-4 0,0-2 278,1-2 1,-3-3-1762,3-1 433,-3-4-556,-1 2 91,5-10 1156,-4-1 873,5-11 0,-12 4 0,0-3 0</inkml:trace>
  <inkml:trace contextRef="#ctx0" brushRef="#br0" timeOffset="14">5893 11786 7926,'5'-6'0,"2"-4"1184,9 9-718,-3-5 1,3 3 223,-4-1 254,-1 0-526,1 4 0,4 0 182,3 0-166,-2 0-163,4 0 0,-7 0-164,5 0-47,-5 0 1,6 0-634,-4 0 1,-1-1 454,-4-3 1,-3 3-1150,-1-3 1267,-4-2 0,2-1 0,-5-4 0</inkml:trace>
  <inkml:trace contextRef="#ctx0" brushRef="#br0" timeOffset="15">5916 11387 8032,'17'-17'1754,"3"8"-1349,10-2 954,-4 7-834,12-6 1,-14 7 50,2-4 1,-5 4-31,-2-1 1,-1-1 155,1 1-392,2 1 0,-8 3-286,2 0 0,-2-4-322,-2 0 0,-1 2 298,-2 5 0,-3-1 0,-5 3 0</inkml:trace>
  <inkml:trace contextRef="#ctx0" brushRef="#br0" timeOffset="16">5185 13534 8040,'-1'-8'0,"-3"0"0,3 1 459,-9-5 116,8 6-172,-3 1 256,5 5 8,-5 0-147,4 0-319,-4 0 1,5 3 42,0 4 1,0 2-1,0 10 1,0 4-5,0 4 0,4 3-9,-1-3 0,2 4-112,-1 0 0,1-3 140,3-2 1,2 2-361,-2-1 111,-3 0 1,4-8-252,-5 0 195,4-5 1,-6 6-558,1-5-853,-1 0-786,-2-3 1146,0-6 1096,-5-1 0,3 0 0,-3 2 0</inkml:trace>
  <inkml:trace contextRef="#ctx0" brushRef="#br0" timeOffset="17">4854 13785 7946,'11'-6'113,"6"1"1199,2 5-806,2 0 1,4-2 222,1-2 1,0 2-303,4-6 1,4 5 401,4-5 0,5 4-297,-1-4 1,1 2 180,-1-1 0,0 0-374,-7 3 0,-1 3-147,-11-3 0,1 3-254,-9 1 1,0 0-766,-3 0-349,-1 0 901,-5 0 0,-2 4 275,-8 0 0,-2 5 0,-5-3 0</inkml:trace>
  <inkml:trace contextRef="#ctx0" brushRef="#br0" timeOffset="18">5973 13385 7990,'0'-11'303,"0"4"1,0 1 292,0 2 72,0 3-172,0-4 0,0 6 226,0 3-496,0 2-57,-5 11 1,4 2 432,-3 8-320,3 2-56,1 5-361,0 0 375,0 1 0,3-1 99,1 0-193,0 0 23,1-4 1,-2 3 168,4-3-525,-4-2 216,7 0 0,-9-5-667,3 0 380,2-1 161,-4-4 1,3 0-576,-5-3 405,0-7-800,0 7 278,0-9 0,0 2-43,0 0-585,0-6 1417,-5 3 0,3-5 0,-3 0 0</inkml:trace>
  <inkml:trace contextRef="#ctx0" brushRef="#br0" timeOffset="19">6179 13465 7952,'0'-16'465,"0"3"0,0-3-268,0 4 0,0 4 198,0 1 334,0 4-171,0-7 0,1 15 260,3 3-403,-3 7-152,4 8 0,-1 5 454,0 2-247,0 3-56,-4 2-1029,5 4 677,-4-4 0,4 4 271,-5-9-655,0 3 301,5-9 1,-4 7 22,3-9 0,-3 4-126,-1-7 0,4-3-1148,0 0 541,0-4 269,-4-5-686,0 3 30,0-4 477,0 0 641,0-1 0,0-5 0,0 0 0</inkml:trace>
  <inkml:trace contextRef="#ctx0" brushRef="#br0" timeOffset="20">6099 13739 7952,'6'0'1042,"8"0"-643,-3 0 1,3 0 356,-2 0-385,-1 0 11,1-5 1,3 4 158,0-3 0,4 3-123,-4 1 1,6-1-134,-2-3 0,1 3-364,-1-3 0,1 2-349,-4 2 0,-1-1-1961,-4-3 1163,-4 3 1226,3-4 0,-9 0 0,4-1 0</inkml:trace>
  <inkml:trace contextRef="#ctx0" brushRef="#br0" timeOffset="21">6110 13465 8033,'5'-11'1361,"2"-1"-806,4 1 0,7 1 382,5 2-481,-1-2-171,6 4 0,-5-2 701,0 0-465,5 1-145,-4 0-181,4-3-23,-5 9 1,-4-8-181,0 5 0,-5 1-363,1 3 1,2 0 370,-2 0 0,-5 0 0,-5 0 0</inkml:trace>
  <inkml:trace contextRef="#ctx0" brushRef="#br0" timeOffset="22">7104 13362 8015,'0'-11'0,"0"3"64,0 1 164,0 4 171,0-2 225,0 0-396,0 4 0,0-4 1185,0 5-959,0 5-16,0 6-162,0 7 0,0 5 59,0 0 1,0 5 90,0 2 0,0 3-82,0 1-116,0-5-92,0 4 0,0-7-162,0 4 13,0-4 110,0 2 0,0-6-27,0 1 1,0-1-254,0-3 1,1 1-405,3-5 0,-3-3 232,3-5-1095,-3 1 302,-1-2-799,0 0 1543,0-6 1,5 0 0,2 0-1</inkml:trace>
  <inkml:trace contextRef="#ctx0" brushRef="#br0" timeOffset="23">7047 13454 8015,'0'-8'593,"0"1"0,1 4-140,3-1 1,2 3-76,6 1 1,-5 5-21,1 3 0,3 2 209,4 1 0,6 2-103,-2 2 1,4 3-34,3 5 1,0 0-95,4-1 1,-5 4-96,2-3 0,1 6-199,-1-6 1,3 2 89,-3-2 1,-1-4-33,-3 0 0,-1-5 58,-3 1 1,1-2-27,-5-2 1,1-3-104,-5-1 1,0-4 77,1 1 1,-5-3 170,1-1 0,-5-1-95,0-3 0,-1 0 49,-2-7 0,0 1-22,0-9 0,0 0-172,0-4 1,-2-4-24,-1 0 0,0-4-149,-5 0 0,5-2-145,-5-1 1,2 0 166,-2-1 0,-1 0-296,5-3 1,1 6 148,3-2 1,0 3-256,0 1 0,0 6-15,0 5 0,0 5-833,0-1 382,0 7-212,0 3-1045,0 5 2236,5 5 0,6 6 0,7 7 0</inkml:trace>
  <inkml:trace contextRef="#ctx0" brushRef="#br0" timeOffset="24">7846 13340 7902,'-6'-12'3167,"1"6"-2251,5 1-484,-5 15 0,3-3-15,-1 9 0,-3 1-161,3 3 0,-5 1 26,4 2 1,0 1-236,4 3 0,0-2 67,0 6 1,2-6-43,2 2 1,2-3 86,5-1 1,2-1-356,2 1 1,2-4 62,2 0 0,2-9-45,-2 2 1,3-8 91,1-1 0,1-1 72,3-2 1,-3-2 132,2-1 0,2-4-103,-1-4 1,-2-6 73,-6-2 0,-2 2-41,-6-2 0,1 0 160,-1-4 1,-5-4-81,-2 0 0,-4-4-233,-4 0 0,-3 2-60,-8-1 1,1 0-184,-5 0 0,-2-2-213,-5 6 1,-4 0 245,-4 7 1,0 4-166,0 7 0,4 3 72,4 5 0,3 1-27,4 3 1,-1 4-160,4 7 0,6-2 593,6 2 0,-2-2 0,0-2 0</inkml:trace>
  <inkml:trace contextRef="#ctx0" brushRef="#br0" timeOffset="25">8509 13374 7865,'0'-22'2,"0"3"1,3 3 947,1 4 1,4 5 46,-4-1 1013,-1 6-889,-3-4-717,0 6 1,0 6-84,0 1 0,0 8 33,0 4 1,0 7-78,0 0 1,0 6-51,0-1 0,0 0-139,0 0 0,2 2 110,1-3 1,0-2-251,5-1 0,-5 1 86,5-2 1,-4 0-547,3-7 0,-3 1-30,4-5 0,-4-3-1126,3-5 215,-4-4-691,7 2 835,-9-5 1309,4-5 0,-5-1 0,0-6 0</inkml:trace>
  <inkml:trace contextRef="#ctx0" brushRef="#br0" timeOffset="26">8292 13237 7990,'0'-12'0,"-4"1"480,0 0 0,6 4 699,10 3 0,4-1-204,7 1 1,-4 1-400,0 3 0,0-4-38,4 0 0,5 0-164,3 4 1,3 0 394,4 0 0,-1 0-231,5 0 1,-2 0-46,2 0 0,1 0-58,-5 0 0,0 0-210,-3 0 1,-2 0-176,-3 0 1,-2-4 144,-5 1 0,-5-1-610,-3 4 0,-6 0 256,-2 0-1275,-4 0 138,-8 0 1,-9 1 1295,-13 3 0,13 2 0,-1 6 0</inkml:trace>
  <inkml:trace contextRef="#ctx0" brushRef="#br0" timeOffset="27">18239 10667 7640,'0'-8'1284,"0"1"-194,0 4 23,0-2 115,0 5 1,1 5-844,3 3 1,-3 7-150,3 4 0,1 3 184,-1 1 1,0 5-114,-4 2 1,4 3 12,0 1 0,-1 1-96,-3-1 1,0-1-31,0-3 1,0 3-163,0-2 0,0-2 111,0 1 0,0-7-94,0 4 0,4-9-9,0 4 1,1-6-459,-1-1 298,-3-2 1,5-3-657,-2-3-134,-2 3-590,3-8-1013,-5 3 1421,0-5 1,0-5 0,0-2 0</inkml:trace>
  <inkml:trace contextRef="#ctx0" brushRef="#br0" timeOffset="28">18605 10701 7968,'0'-17'1668,"0"0"-582,0 6-576,0 4 0,3 4-34,1 6 1,4 5-24,-4 7 1,1 3 104,-1 5 1,-3 5-135,3 2 1,-3 7-154,-1 1 1,0 5-49,0-1 1,0-1-313,0 1 1,0-4 107,0 3 1,0-8-272,0 2 1,4-10 118,-1-2 1,3-1-79,-3-7 0,-1 0-986,1-4 506,-1 1-365,3-1 1,-4-3-256,3-1-699,-3-4 2010,-1 2 0,-5-5 0,-1 0 0</inkml:trace>
  <inkml:trace contextRef="#ctx0" brushRef="#br0" timeOffset="29">18251 11181 7968,'11'-11'0,"-3"3"0,-1 0 0,1 1 868,3-5 0,4 5-182,1-1 1,0 1-38,-1-5 0,3 4-364,5 1 0,0 3-286,0-4 1,-4 5-202,0-5 1,0 5 241,4 0 1,-4-2-2252,0 1 2211,0 0 0,-1 4 0,-2 0 0</inkml:trace>
  <inkml:trace contextRef="#ctx0" brushRef="#br0" timeOffset="30">18993 10701 7969,'-6'-17'0,"-3"0"428,5 6 758,-5-1-26,8 1 297,-4 4-907,5-3 1,0 14-182,0 0 1,0 6 133,0 5 1,0 8-85,0 8 1,0-2-217,0 1 1,0 1 19,0 3 1,3-1-57,1-3 1,0 3-59,-4-2 0,1-2-173,3 2 1,-3-6-331,3 2 1,-3-3 226,-1-1 1,0-6-81,0-2 0,0-2 89,0-1 0,0-5 82,0 1-69,0-6 209,0 3 2002,0-5-2083,6 0 119,0-5 1,5 4 0,1-3 0,3-1-9,0 1 1,5 1-9,0 3 1,-3 0-79,2 0 1,0-4 3,4 0 0,4 0-85,0 4 1,-1-1 138,-3-3 1,4 3-126,-1-3 1,1-1 54,-4 1 1,-4 0-358,0 4 1,-5-1-579,1-3-536,-2 3-131,-2-4 619,-5 5-160,0-5 1,-12 4 494,-1-3 0,-3 3 652,-2 1 0,1-6 0,-1 0 0</inkml:trace>
  <inkml:trace contextRef="#ctx0" brushRef="#br0" timeOffset="31">18913 10987 7969,'0'-12'912,"5"5"-516,3-1 1,2 2 44,1-2 0,6-2-136,2 2 0,7 2 583,5-1 0,2 0-319,1 0 1,0-2 30,1 5 0,-1-5-259,0 1 1,-3 3-164,-1 2 0,-8 0-208,0-1 0,-2 3-348,-1-3 0,-7 3-2074,-4 1 1267,-1 0-951,0 0 1018,-2 0 1118,-5 0 0,-5-5 0,-2-2 0</inkml:trace>
  <inkml:trace contextRef="#ctx0" brushRef="#br0" timeOffset="32">18981 10644 8063,'2'-11'475,"2"-1"1,2 5-57,5-1 1,6 1 369,2-5 1,4 1-208,3-1 1,0-2-55,4 3 1,2-3-160,6 6 0,-2-1 78,2 2 0,-3 1-550,-1 2 1,-1 2 140,-2-1 0,1 1-1154,-6 2 0,1 0 264,-4 0 852,0 5 0,-6 2 0,0 4 0</inkml:trace>
  <inkml:trace contextRef="#ctx0" brushRef="#br0" timeOffset="33">19792 10644 8050,'0'-6'164,"-1"-4"231,-3 2-222,3 3 1,-4-1 626,5 2-523,0 3 1,0-6 844,0 3-238,0 3-668,0 6 0,0 4 92,0 10 0,0 2 143,0 5 0,0 0-163,0 4 1,1-3 58,3 3-219,-3-5 0,8 7 58,-5-5 0,4 3 162,-5-3-617,6 0 244,-7-5 1,4-3-663,-2 1 513,-3-7 0,4 4-152,-5-6 1,4-3-183,0 0 0,-1-5-1382,-3 5 806,0-5-984,0 2 1836,0-5 0,-5 0 0,-1 0 0</inkml:trace>
  <inkml:trace contextRef="#ctx0" brushRef="#br0" timeOffset="34">19655 10633 8050,'7'-18'0,"3"2"442,-4 4-173,6-4 1,3-1 22,0-2 616,10-2-494,-6 8 0,14-5 427,-2 3-405,2 2-91,-4 2 0,3 2 473,-6 5-587,6 0 1,-8 4 5,4 5-64,-5 7 1,-1 2 231,-3 5-460,2 0 85,-8 4 1,3 1 317,-4 2-771,-6-2 395,-1 9 0,-5-6-984,0 7 492,-5-7 362,-1 11 1,-11-10-386,-2 2 319,3-2 0,-6-5-271,3 0 231,-2 0 1,-2-4 136,0 0 0,0-5 152,0 1 1,5-2-286,3-2 669,-3 1-332,11-6 1,-8 3 427,7-5-311,3 5 0,0-7 238,5 6-26,0-6-216,5 8 1,1-7 104,6 5 1,0-5-4,4 5 116,-4-5-178,10 2 0,-4-2-48,5 1 1,-1 0-112,1-4 0,0 1-425,0 3 203,0-3 108,-6 5 1,4-6-1547,-6 0 767,5 0 222,-7 0 0,4 0-1262,-6 0 1862,0 0 0,1 5 0,-1 1 0</inkml:trace>
  <inkml:trace contextRef="#ctx0" brushRef="#br0" timeOffset="35">20535 10667 7916,'0'-18'0,"1"-2"446,3 5 0,-2 1 367,6 6 391,-6-2 674,9 9-778,-10-4-627,4 5 0,-5 9-165,0 2 0,0 8 38,0 0 1,0 3-128,0 1 0,0 3-24,0 1 0,0 3-57,0-3 0,0 1-123,0-2 1,0 0-162,0 4 0,0-4 115,0 0 0,0-2-344,0-1 1,1 0 174,3 0 0,-1-5 33,4-3 0,1 0 66,3-3 1,1 2 360,-1-7 0,2 0-75,2 0 1,-2-4-58,2 0 0,-1-1 55,1-2 0,-1 0 46,5 0 0,-1 0-276,1 0 0,1-4 179,-5 0 1,4-1-394,-3 1 0,-1 2 137,-4-6 1,1 6-790,-1-2 1,-3 1 197,-1-1 1,-4 2-912,1-6 77,-3 6-228,-1-8 1777,0 3 0,-5-4 0,-1-1 0</inkml:trace>
  <inkml:trace contextRef="#ctx0" brushRef="#br0" timeOffset="36">20478 10941 7897,'0'-11'150,"0"4"1,2-3 200,6 3 1,1 0 182,10 0 0,-4 4 471,4-1 0,1-2-356,7-2 1,-2 3-221,6 2 1,3-3 3,4 3 1,0-5-74,-4 4 0,1-1-302,-1 1 0,-5 2-146,-2-6 0,-3 6-135,-1-2 0,-6-1-1361,-1 1-269,-4 0 790,-5-1 0,-2 3 1063,-5-6 0,0 0 0,0-3 0</inkml:trace>
  <inkml:trace contextRef="#ctx0" brushRef="#br0" timeOffset="37">20558 10587 7926,'11'-1'849,"0"-3"0,10-2-79,2-6 1,8 5 82,4-1 0,1 0 369,10-3 0,-7 1-596,7 2 1,-3-2 61,3 3 0,-2 1-230,-2 3 1,-4-2-339,-7 1 0,-1 0-512,-7 4-769,2 0-798,-12 0 1,-2 1 384,-7 3 1574,-2 2 0,-13 6 0,-1-1 0</inkml:trace>
  <inkml:trace contextRef="#ctx0" brushRef="#br0" timeOffset="38">17314 11878 8002,'0'-8'134,"0"0"1,0 5 295,0-5 1,0 4 580,0-3-195,0 4-355,0-2 1,1 5 256,3 0-394,-3 0 1,6 5-18,-3 3 1,-3 12 117,3 7 0,1 4-126,-2 4 0,3 3 0,-3 0 0,-1 5 55,1-1 1,3-2-114,-3 2 0,1-5-128,-4 1 1,4 1 113,0 0 0,3-1-212,-3-4 1,1-1-92,-1-3 1,-3 2-103,3-5 0,-1-2 115,0-6 1,-1 1-10,2-4 0,-2-1-217,2-4 0,-3 1-59,3-1-721,-3-4 388,-1 3-895,0-9 166,0 4 606,0-5 0,-4-1 46,1-3 0,-5 1 140,4-4 0,-5 3 618,2-4 0,-3 1 0,-2-5 0</inkml:trace>
  <inkml:trace contextRef="#ctx0" brushRef="#br0" timeOffset="39">17188 11992 7988,'7'-18'-248,"3"-3"1,-4 3 655,6-5 1,-3 4-7,2 0 1,-1 0-4,9-4 0,-4 4-66,4 0 0,-3 4 133,3-4 0,0 5-113,4-2 1,-1 4-43,1 0 0,0 5-102,0-1 1,0 6-29,0-2 1,1 3-102,2 1 1,-2 0 115,3 0 0,-3 5-196,-1 2 1,-4 5 22,0 3 0,-5-1-2,1 5 1,-2 4 75,-2 3 0,-4 2-162,-3-1 0,-8 1 63,-4 2 0,-7-1-68,-4-2 1,-8-3-60,-3 3 0,-3-3 106,-1-1 1,-5-2-274,1-2 0,4 2 88,4-6 0,1 0-421,-2-3 1,3-6 220,5-2 0,6 1-731,1-1-88,9-1 20,2-3 1207,10-5 0,6-1 0,7-5 0</inkml:trace>
  <inkml:trace contextRef="#ctx0" brushRef="#br0" timeOffset="40">18171 11569 8022,'0'-7'357,"0"-1"0,0 4 243,0-3 649,5 4-367,-4-2 367,4 5-300,-5 0 1,0 5-632,0 3 0,-5 3 98,-3 4 1,-2 4-80,-1 8 1,-1-2-95,1 6 1,-2 4 2,-2 7 0,2 4-105,-2 4 0,2-4-109,2 4 1,0 1-5,-1-2 1,2 2-288,2-2 0,3-2 82,5 3 0,0-3-120,0-1 0,0-2 172,0-2 1,2-4 35,1-8 0,4 2 127,4-5 0,1-2-74,-1-6 0,0 1 103,1-4 1,-1-1-28,1-4 1,-1 1 103,0-1 1,1 1 0,-1-2-88,1-3-222,-1 3 1,-3-8-49,-1 2-392,-4-3 161,2-1-1144,-5 0 1,-5-5 0,-1-2 0</inkml:trace>
  <inkml:trace contextRef="#ctx0" brushRef="#br0" timeOffset="41">18422 12163 7850,'-6'-18'75,"2"3"1,-1 6 555,1 2 1,0 3 325,4-4 500,0 6-1005,0-8 1,0 7 309,0-5-206,0 6 237,0-3-642,5 0 1,5 4 64,5-3 1,2 1-124,-2-1 0,-1 3 109,5-3 0,0-1-146,4 1 1,-4-1-22,0 2 0,-1 1 55,1-2 0,1 3-25,-5 1 53,1 0-177,-5 0 0,-1 1 82,-2 3 0,-3 3-184,-5 4 1,-1 4 59,-3 0 1,-2 6-62,-6-2 0,-1 2-43,-2 2 1,3 0-5,-4 0 1,0 1-6,1 3 1,-4-3 66,3 2 0,1-1-76,4-3 0,-1 1 54,1 0 0,1-4 169,2 0 1,-1-5-133,5 1 1,1-2 202,3-2 1,0-3 67,0 0 1,0-5 285,0 5-215,0-5 1,1 2 136,3-5 1,2 0-11,5 0 1,1 0-96,-1 0 0,2 0 223,2 0 0,-2 0-69,2 0 0,2-4-170,-2 0 0,1-4 20,0 5 1,-4-2-842,3 1 19,-2 3 0,-1-8-591,-1 5 1,-5-1-1031,-2 1 905,-3 3-855,4-4 2147,-3 5 0,8-5 0,-4-2 0</inkml:trace>
  <inkml:trace contextRef="#ctx0" brushRef="#br0" timeOffset="42">18844 12483 7390,'6'-6'1982,"1"2"0,-1 3-940,2 1 1,0-4-420,3 0 1,1 0-89,-1 4 1,4 0-64,0 0 0,2 0-179,-2 0 1,-2-4-26,2 1 1,2-1-239,-2 4 1,-4 0 73,-3 0 1,-2-2-792,2-1 0,-2 1 176,-2-1-1128,-3 1 629,4 2 1010,-5 0 0,-5 0 0,-1 0 0</inkml:trace>
  <inkml:trace contextRef="#ctx0" brushRef="#br0" timeOffset="43">19758 11935 7737,'0'-12'-714,"0"6"1318,0-4 15,0 4 389,0-1-249,-5-3 169,4 9-570,-4-4 1,3 5 448,-1 0-534,1 0 1,-8 0-72,3 0 1,0 5-107,0 2 0,-2 4 90,-7 0 1,3 0-103,-6 1 1,5 0 98,-2 4 1,0-4-262,1 4 0,-1 0 9,5-1 0,0 1-15,-1-5 1,1 0 55,-1 1 0,6-1-78,2 1 0,-1-1 37,1 1 0,0-5 96,4 1 0,0-1 39,0 5 0,5-5-42,3 1 0,2-4 43,2 3 0,-1-4-47,1 1 1,0 1 38,3-1 1,-2-1-76,2-3 0,-2 0-219,-2 0-367,1 0-914,-1 0-968,-4 0 1092,3 0-173,-9 0 1565,-6 6 0,-3-5 0,-8 4 0</inkml:trace>
  <inkml:trace contextRef="#ctx0" brushRef="#br0" timeOffset="44">19450 12312 7914,'-7'6'99,"-3"-1"0,10-1 164,0 0 0,2 0 159,5-4 1,5 0 238,3 0 0,5 0 205,-1 0 0,3 0-335,1 0 1,-1 0 40,1 0 1,-1 0-186,-3 0 0,2 0-468,-2 0 1,-2 0-299,-2 0-140,-2 0-546,-2 0-1730,1 0 2795,-6 0 0,4 5 0,-3 1 0</inkml:trace>
  <inkml:trace contextRef="#ctx0" brushRef="#br0" timeOffset="45">20101 11821 7866,'5'-23'0,"-4"0"0,4 1 513,-5 3 1,4 3-8,0 4 1,3 1 146,-3 0 0,0 3 381,-4 0 137,0 6-275,0-3-626,0 20 1,0 0 80,0 16 1,0 0-107,0 7 0,-4-1-45,0 5 0,-3-4 18,3 4 0,-1-5-221,1 1 0,2-1-151,-6 1 1,5-3-173,0 3 1,1-6-275,2-1 1,0-2 309,0 1 0,0-2-83,0-5 1,2-4 42,1 0 1,0-5-90,5 1 196,-1-2 0,3-5 3,-2-1 1,2-4-307,-2 0 277,2-1 0,1-2-529,1 0-467,-1 0-78,1-5 1323,-6 3 0,4-8 0,-4 4 0</inkml:trace>
  <inkml:trace contextRef="#ctx0" brushRef="#br0" timeOffset="46">20009 12209 7836,'8'-8'435,"0"1"0,-5 0-59,5 0 1,0-2 205,3 5 1,2-1-181,2 1 1,-1-1-172,5-3 0,-1 2-3,1 2 1,1 2-340,-5-6 0,6 6-34,-2-2 0,-3-1-149,-1 1 0,-2 0-1787,-2 4 2081,1 0 0,4-5 0,2-1 0</inkml:trace>
  <inkml:trace contextRef="#ctx0" brushRef="#br0" timeOffset="47">20603 11638 7935,'12'-12'0,"-6"1"304,-2 0 1,-2-1-48,2 1 1,-3 3 160,3 1 1,-2 3 209,-2-4 246,0 6-510,0-4 0,0 8-103,0 2 0,-6 7 122,-1 8 1,-8 9-110,-4 6 1,-3 6 87,-1 5 1,4-2-105,0 3 0,5 1-427,-1 6 1,2-2 295,2-5 1,4-1-109,4 1 1,1-1-113,2-4 0,0 0-246,0-3 1,5-6-51,3 2 1,3-7 147,5-1 1,-2-3-74,5-4 0,-5 2 68,1-6 0,-2-4-46,-2-3 0,-1-4 225,-2 3 1,2-4-664,-2 1 1,-2-3-491,1-1 623,-4 0 0,2-1 597,-5-3 0,0-3 0,0-4 0</inkml:trace>
  <inkml:trace contextRef="#ctx0" brushRef="#br0" timeOffset="48">20786 11821 7935,'-6'-12'277,"2"1"-69,3 4-139,1-3 1089,0 9-700,0-4 1,-2 5 74,-2 0 0,2 6 57,-6 6 0,5 0-123,-5 7-80,5 0-222,-7 9 1,9-4-143,-3 3 16,3-8-99,1 3 0,0-6-150,0 3 161,5-2 122,1-6 1,7-4-208,2-4 1,-1 2-101,5-1-54,0 0 131,4-4 0,-4-5-215,0-3 352,0-2-43,4-1 0,-1-2 147,-3-2-122,-3 2-5,-4-3 114,-6 4-91,4-4 1,-9 2-2,3-5-552,-3 5 341,-6-8 0,-2 8-5,-9-5 0,3 5-148,-7-1 0,1 2-789,-3 2 578,-6-1 229,4 6 1,-8 1-453,5 5 527,-5 0 1,8 9 157,-2 2 134,7 3 0,2 2 0,6-1 0,-1 5 0,6-2 0,0 5 0,2 0 0,3-1 0,-4 1 0,5-1 0,0-3 0,0 2 0,0-3 0,3 1 0,1 0 0,5-5 0,-8 3 350,4-6-188,-5 1 0,2-2 71,1-3 578,-1 3-199,3-8-118,-5 8 523,0-4-614,0 6 1,0-1 25,0 0 0,4-3-83,-1 0 0,1 3 270,-4 4-138,5 1-258,-3-5-275,3 0 130,0 6 1,-3-4 213,6 2-589,-6-8 270,9 4 1,-5-6 44,5 2 1,1 2-179,-1-5 1,2 0 34,2-4 157,3 0-8,0 0 0,2 0 182,-5 0-229,5-5 58,-2-2 362,0-4-206,-2 0 0,-4-1 34,-1 1 1,-1-2 124,-2-2 0,1 2-25,-5-2-213,0-3 19,-4 5 0,0-8 137,0 2-677,-6 2 241,0-4 0,-9 8-31,0-2 1,-7 3 96,-1 5-1006,-5 2 728,-1 5 0,-4 0-146,3 0 1,2 5-295,1 2 0,4 4 113,4 0 0,4-3-1079,7-1 1789,-2 1 0,4 3 0,-5 1 0</inkml:trace>
  <inkml:trace contextRef="#ctx0" brushRef="#br0" timeOffset="49">21129 11706 7935,'-4'-15'930,"0"0"-640,0-5 1,4 11 718,0-3-466,0 3 554,0 3 791,0-4-980,-5 9-70,4-9-373,-4 8 45,5-3-236,0 10 0,1 5 40,3 6 0,2 4 107,6-1 0,0 6-139,4 2-62,-4 5-578,5-3 258,-1 5 172,-3 0 1,7-2 177,-5 2-926,6-2 513,-9 7 0,5-4 15,-6-1 0,-3 0-178,0 1 1,-6 3-372,2 0 29,-3-5 294,-1 0 0,0-5-737,0 2 725,0-2 1,-1-6-372,-3-3 0,-1 1 31,-3-5 900,-2 0-1373,4-3 733,0-6 0,-3 0-290,5-2-455,-5-2 497,8 3 714,-9-5 0,3 0 0,-4 0 0</inkml:trace>
  <inkml:trace contextRef="#ctx0" brushRef="#br0" timeOffset="50">21917 11821 7829,'0'-12'838,"0"6"-163,5-4-116,-4 8-350,9-3 581,-9 0 677,4 4-802,-5-4-123,0 5 0,-1 5-121,-3 3 50,-2 2-182,-5 6 0,-5 1-167,1 2-34,-5 2 0,2-4 229,-5 2-584,0 2-50,1-3 281,-1 0 1,4 2-43,0-4 0,0 3-120,-4-4 1,5 4-156,3-4 1,2 0-2,2-3 15,4-1-61,2 1 614,0-1-319,4 0 17,-4-4 0,5-1 142,0-2 48,5-3-116,1 4 1,6-5 6,-1 0 1,6 4 10,2 0 172,-3 0-179,6-4 1,-5 0 7,6 0-487,-5 0 286,4 0 0,-10 0-268,4 0 0,-4 0-1357,0 0-156,-1 0 1977,-5 0 0,0 0 0,-6 0 0</inkml:trace>
  <inkml:trace contextRef="#ctx0" brushRef="#br0" timeOffset="51">21574 12357 7850,'6'0'252,"5"0"141,-4 0 1,3 0 204,2 0 0,-5 0 11,1 0 0,3 0 544,5 0-568,-1 0-364,1 0 1,-2 0-180,5 0 0,-3-3 275,3-1-1964,-5 0 1251,7 4 1,-8 0 395,2 0 0,-2 0 0,-2 0 0</inkml:trace>
  <inkml:trace contextRef="#ctx0" brushRef="#br0" timeOffset="52">22179 11992 7830,'-6'-12'101,"1"5"334,5-1 779,0 6-652,0-8 347,5 3-533,-4 1 0,9-3 407,-2 5-409,2 0-135,2-1 1,0 4 98,3-3 0,-1-1-84,5 1 0,1-1-52,2 1 1,1 2 111,0-6-230,0 6 73,0-3 0,0 1-178,-1 0 63,-4 0 130,-1 4-625,-6 0 231,1 5 138,-6 2 1,-2 5-709,-8 4 442,-2-4 126,-6 10 1,-4-4-105,-3 4 1,-3 3-95,-1 1 69,-5-2 129,4 4 1,-4-5-230,5 0 245,-5 0 29,9 0 0,-7-1-44,7 1 34,2-5 58,1-1 0,4-2 149,1 0-86,5-5 69,0 0 442,6-8-244,0 8-81,0-9 0,7 4 60,4-5 0,2 0-13,6 0 452,-5 0-355,7 0 0,-3 0 152,5 0-119,5 0-151,-9 0 1,10-1-1452,-10-3 908,5 3 1,-10-4-2099,5 5 1195,-5-5 1302,-2 3 0,-2-8 0,-4 4 0</inkml:trace>
  <inkml:trace contextRef="#ctx0" brushRef="#br0" timeOffset="53">22670 12129 7830,'0'-11'0,"0"4"637,0-3 981,5 9-1037,-3-4 695,8 5-802,-9 5 0,4-1 221,-5 7-231,0-2-154,0 12 1,0-3 183,0 5-337,0 0 1,0 0 156,0 0-379,0-1 111,0 1 0,0 0-466,0 0 380,0-5 1,0 2-252,0-5 1,0 0-521,0-3 0,0-1-1227,0 1 978,0-6 601,0-1 1,-1-5-1264,-3 0 891,3 0 574,-4 0 1,0 0 256,-3 0 0,-2 0 0,-1-5 0,-1-1 0</inkml:trace>
  <inkml:trace contextRef="#ctx0" brushRef="#br0" timeOffset="54">22499 12335 7830,'1'-8'-39,"3"0"1,3 4 38,4-3 1432,-5 4-893,4-2 1,1 4 80,4-3 19,0 3-295,2-4 0,-3 4-408,5-3 30,0 3-86,3-5 1,0 5 3,-3-3 1,1 3 192,-4-3-2283,4 3 1106,-7 1 1100,3 0 0,-5-10 0,1-3 0</inkml:trace>
  <inkml:trace contextRef="#ctx0" brushRef="#br0" timeOffset="55">22773 11501 7859,'-6'-18'7,"1"2"939,5 4 1,1 6-372,3 2 1,-2 3 556,6 1-551,-5 5-270,7 1 1,-3 7 667,9 2-496,-4 8-690,10 6 931,-4 5-359,4 1 0,1 3-118,0 0 1,-4 4-245,0-4 1,-5 4 130,1-4 0,-2 4-139,-2-4 0,-3 0-420,0-4 258,-6 0 165,3 6 1,-5-6-729,0 0 268,0 0 71,0-5 1,-4 2-313,1-1 1,-6-4 176,1 0-1115,-2-1 1035,-1-8 0,-1 0 474,1-6-1803,-1 1 1978,1-1 0,0 0 0,-1 1 1</inkml:trace>
  <inkml:trace contextRef="#ctx0" brushRef="#br0" timeOffset="56">23219 11809 7968,'5'-6'1170,"1"-4"0,5 8-696,1-1 0,1-2-5,2 1 1,-1-1 214,5 1 1,0 1-256,4-4 1,1 3-78,2-4 1,-5 6-397,2-2 1,-3-1 89,3 1 1,-6 0-805,-1 4 0,-4-1 475,0-3 0,-5 3-2584,1-3 774,-5 3 419,2 1 1674,-15 5 0,2 1 0,-9 6 0</inkml:trace>
  <inkml:trace contextRef="#ctx0" brushRef="#br0" timeOffset="57">23287 11958 8661,'0'6'1826,"5"-1"-1258,3-5 0,2 0 117,1 0 0,2 0-283,2 0 0,3-1-136,5-3 1,-4 3-335,0-3 1,-1 3 99,1 1 0,2 0-1089,-2 0 0,-2-4 576,-2 0 0,-2-1 481,-2 1 0,1-2 0,-1-6 0</inkml:trace>
  <inkml:trace contextRef="#ctx0" brushRef="#br0" timeOffset="58">24121 11581 7968,'5'-19'0,"3"0"0,2 5 734,1-8-505,1 4 0,-2 1 1240,-3 1-959,3 4 1,-8-1-24,2-2 1,-3 6-75,-1-3 0,-5 5-370,-3-1 0,-7 3 116,-4 5 0,-7 0-103,0 0 1,-10 5 120,2 3 1,-7 7-305,3 4 0,-4-1-18,4 1 0,2 3-81,5 0 0,7 8-129,5-8 0,10 0 137,2-3 0,4-4-26,3 4 1,3-5 58,4 1 0,6-3 164,10-5 0,1-1-34,2-6 0,0 0 5,4 0 1,-3 0 120,3 0 1,-6-4 75,-1 0 0,0-5 271,-4 1 1,-2 0-166,-2 0 0,-2-1 87,-2 5 0,-3-5 201,-1 2-205,-4 2 0,3 0 97,-2 5-283,-3 0 1,4 1-6,-5 3 0,0 2-151,0 5 1,0 6 80,0 2 1,0 8 57,0 3 1,0 2 2,0-2 1,-4 7-22,1-3 1,-1 3-207,4-3 1,-4 3-70,0-3 1,0 3-102,4-6 0,0-2 117,0 1 1,0-8 89,0 1 0,0-4-291,0 0 1,0-6 86,0-6 1,0-3-1924,0 4 903,0-6-638,0 3 1,0-14 1915,0-2 0,-5-8 0,-1 1 0</inkml:trace>
  <inkml:trace contextRef="#ctx0" brushRef="#br0" timeOffset="59">24372 11535 7968,'0'-11'912,"0"-1"1299,0 6-1187,0 1-73,0 5 188,0 10-576,-5-2-233,4 13 1,-9-3 100,2 5 1,2 0-193,-2-1 1,6 5-127,-2 0 0,-1-1 222,1-3-427,0 0 120,4-5 0,-4 2-241,0-5 0,1 4 159,3-3 0,0-1-441,0-4 0,0-3-164,0 0 39,0-6 363,0 3 388,0-5-30,5 0 1,1 0 89,5 0 0,2 0-45,2 0 0,-1 0-100,5 0 1,-1 1-6,1 3 1,1-1-35,-4 4 0,3 1-107,-4 3 1,0 1 68,-3-1 0,-1 2-18,0 2 0,-3-1 37,0 5-241,-6 0 107,3 4 1,-6-4-114,-3 0 0,-2-1-30,-6 1 0,-3-3-51,0-4 0,-5 2 46,1-3-175,-3 3 219,-1-8 1,4 1-202,0-3 0,4-3-247,-4-1 0,5 0 166,-1 0 0,-2-1 140,2-3 1,-4-3-206,4-4 1,-2-2 596,2-2 0,2-3 0,-3-4 0</inkml:trace>
  <inkml:trace contextRef="#ctx0" brushRef="#br0" timeOffset="60">24189 11569 7968,'18'-19'0,"-3"0"0,2 5 357,-2-1 1,5 2 544,-1 2 0,3 0 159,1-1 1,0 5-468,0-1 1,-1 5-112,1 0 1,0-3-86,0 3 0,4-1-22,-1 4 1,1 0-42,-4 0-821,0 0 431,-1 0 1,0 0-366,-3 0 1,1 0-693,-4 0 0,-5 0-16,-3 0 0,-1 4 1128,5-1 0,4 1 0,2-4 0</inkml:trace>
  <inkml:trace contextRef="#ctx0" brushRef="#br0" timeOffset="61">24966 11592 8081,'8'0'1694,"-1"0"-495,-4 0 1038,2 0-1501,-5 0 1,0 5-81,0 3 1,-1 3-228,-3 5 1,-3 1-2,-4 6 0,0 4-172,-1-1 1,-3 6-16,0-1 1,-4 2-332,3 1 161,-4-5-645,7 4 193,-8-4 363,8 5 1,-7-4-3,5-4-621,-1 4 473,5-6 1,3 2-75,1-7 1,0 2-549,0-6 83,2 0-104,5-4-1515,0-4 1971,0-2 0,0-6-910,0-3 0,0 1 126,0-4 1139,0-6 0,0-5 0,0-5 0</inkml:trace>
  <inkml:trace contextRef="#ctx0" brushRef="#br0" timeOffset="62">24795 11615 7949,'0'-11'1821,"0"4"-910,0-3-627,0 9 1,1-4-721,3 5 86,-3-5-94,4 3 2589,-5-3-915,0 5-983,0 5 1,0-2-425,0 5 0,4-5-389,0 5 1,1 0-766,-1 3 1,-2 4-940,6 0 2270,-6 1 0,14 0 0,-4 2 0</inkml:trace>
  <inkml:trace contextRef="#ctx0" brushRef="#br0" timeOffset="63">24932 12152 7949,'6'5'0,"-1"-4"0,-4 4 839,3-5 202,-2 5 0,4-3 529,-2 1 0,-3 0-20,3 1 704,-3-3-1574,-1 4 1,1-5 231,3 0-824,-3 0-599,4 0-3467,-5 0 3978,-5 0 0,-1-5 0,-5-1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5.321"/>
    </inkml:context>
    <inkml:brush xml:id="br0">
      <inkml:brushProperty name="width" value="0.09071" units="cm"/>
      <inkml:brushProperty name="height" value="0.09071" units="cm"/>
      <inkml:brushProperty name="color" value="#57D200"/>
    </inkml:brush>
    <inkml:brush xml:id="br1">
      <inkml:brushProperty name="width" value="0.12095" units="cm"/>
      <inkml:brushProperty name="height" value="0.12095" units="cm"/>
      <inkml:brushProperty name="color" value="#57D200"/>
    </inkml:brush>
  </inkml:definitions>
  <inkml:trace contextRef="#ctx0" brushRef="#br0">674 3415 8189,'-7'-7'0,"2"1"0,4 4 847,-3-2-192,3 0-100,-4 4 1148,5 0-1508,0 5 1,0 3 49,0 7 1,0 3 158,0 5 0,4 4-135,0 4 0,-1 6-63,-3 1 0,2 6-104,1 2 0,-1 0 99,2 3 1,-2-2-414,2-1 0,-2-2 228,6-2 1,-4 0-67,3-8 1,-3 7 58,4-7 1,-4-1-23,3-3 1,-4-4 63,1 0 1,-3-7-290,-1-3 1,0-4-13,0 0 0,1-6-230,3-2-1389,-3-3 1448,4-1 0,-5-1-1803,0-3 2224,0-2 0,0-11 0,0 0 0</inkml:trace>
  <inkml:trace contextRef="#ctx0" brushRef="#br0" timeOffset="1">1028 3426 8283,'0'-11'0,"0"4"2003,0 2-1384,0 5 1,0 7 95,0 4 0,-1 7-143,-3 9 0,3 6-108,-3 5 1,2 10-229,2 1 0,0 2-428,0 2 1,0-1-5,0 2 0,0-1 281,0-7 0,0 2-42,0-6 1,2-7 38,2 0 1,-3-10 51,3-2 1,1-2-140,-2-5 0,1-1-185,-4-4 1,2-3-674,1 0-308,-1-6-1209,3 3 1733,-5-5 0,0-1-67,0-3 1,-4-2 21,0-6 692,-5-4 0,-2 3 0,-7-3 0</inkml:trace>
  <inkml:trace contextRef="#ctx0" brushRef="#br0" timeOffset="2">697 4089 8198,'-5'-7'0,"3"2"1080,-3 5-227,5 0-310,0-5 0,5 4 99,3-3 0,3 3 265,5 1-589,6-5 0,4 2-496,4-4 0,2 4 220,6-1 1,-5-1-976,5 1 0,-5-1 613,5 1 1,-6 2-737,-2-6 0,-3 6 402,3-2 1,-5 3-53,-3 1 1,0-4 705,-7 0 0,6 0 0,-4 4 0</inkml:trace>
  <inkml:trace contextRef="#ctx0" brushRef="#br0" timeOffset="3">1256 4009 8198,'-11'6'892,"-1"-1"-596,1 0 1,0 0 115,-1 3 1,2 6 809,2-3-781,-2 3 1,5-1 313,-2 2 1,-2-1-273,5 5 0,0-4-327,4 4 0,0-3 60,0 3 1,1-5-291,3 1 0,4-2-19,7-2 1,-1-5 12,5-2 0,-4-3 84,4-1 0,0 0-20,4 0 1,0-8-36,0-4 1,0-7 38,0 0 0,-6 1 133,-2-1 1,-2 1-68,-1-1 1,-6-2 4,-2 2 0,-3-3 23,-1-1 0,-6 4-465,-6 0 0,0 2 137,-7-2 0,1 3-20,-1 9 1,-4-2-280,0 5 0,0 1 191,-3 7 1,1-1-680,3 4 1,5 1 17,6 3 1015,4 1 0,2-1 0,-1 1 0</inkml:trace>
  <inkml:trace contextRef="#ctx0" brushRef="#br0" timeOffset="4">1839 3506 8043,'-5'-6'0,"3"1"903,-3 5-173,5-5 485,0 3 177,0-3 870,0 5-2663,0 5 1,2 2-953,1 4 1,0 1 671,5-1 1,-1 0 680,5 1 0,4 4 0,2 2 0</inkml:trace>
  <inkml:trace contextRef="#ctx0" brushRef="#br0" timeOffset="5">1919 4009 8043,'-7'5'0,"4"2"0,-4-2 1344,6 6-841,-4-10 0,5 9 995,0-2-1006,0-3 0,0 5 707,0-2 1,0-2-575,0 1 0,0-3-16,0 4 0,0-4 311,0 3-1610,0-4 576,0 2-807,5 0-3060,-4-4 3981,9 4 0,-3-5 0,4 0 0</inkml:trace>
  <inkml:trace contextRef="#ctx0" brushRef="#br0" timeOffset="6">2513 3598 8059,'0'-8'-28,"0"0"58,0 6 1,0-5 245,0 4 73,0 1 571,0-3 656,0 5-1467,0 5 0,0 3 83,0 7 0,1 4 113,3 8 0,-3 2-32,3 5 0,-3 1 79,-1-1 0,1 4-422,3 0 1,-3 4 68,3-4 0,1 4-266,-1-4 0,0 3 195,-4-7 1,4 1-93,-1-8 1,1-2 111,-4-6 1,4 2-194,0-6 1,0-4-333,-4-3-191,0-6-957,0 4 725,0-6-267,0-6 1267,0 0 0,5-5 0,1-1 0</inkml:trace>
  <inkml:trace contextRef="#ctx0" brushRef="#br0" timeOffset="7">2535 3792 8074,'-5'-17'0,"4"5"0,-8-5 0,5 6 1097,1-1 40,-2 1-5,3 4-560,-3 2-155,5 5-121,5 5 0,2 3 55,4 7 93,6 8-164,-5 6 1,10 2 128,-3-1-353,7 1-88,-1 8 1,4-3-334,-3 2 328,-1-3 0,6-2-235,-4-2 0,3-3 160,-3-6 1,1 0-134,-1-3 1,-5-3 17,1-4 0,-1-5 554,-7 1-271,5-5 1,-7 2 970,2-5-437,-7 0 1,-3-2 406,-5-1 1,0-1-457,0-8 1,0 4-184,0-8 1,-1-1-247,-3-2 0,1-3 91,-4-1 0,-1-5-236,-3-2 1,3-3 121,0-2 0,2-3-495,-1 0 1,1-1-55,6 1 1,0 4-239,0-1 1,0 2-40,0 7 1,0-1 309,0 4 0,0 5-359,0 3 1,0 3-219,0 0-118,6 6 692,-5 1 1,5 5-576,-2 0 1,-2 5 1004,6 2 0,0 4 0,3 0 0</inkml:trace>
  <inkml:trace contextRef="#ctx0" brushRef="#br0" timeOffset="8">3244 3735 8528,'0'-7'1456,"0"2"-806,0 5-299,-6 0 0,4 5 55,-6 3 0,6 7 130,-2 4-239,-2 3 0,1 1-99,-3-1 1,3 5 35,5 0 0,-4 3-174,0-3 1,0 1 51,4-2 1,2-2-353,1 3 1,4-3 174,4-1 0,1-4-162,-1 0 0,4-6 70,1-2 1,4-1-31,-1-6 0,4 0 512,3-4 1,0-1-116,4-3 0,-3-6 183,3-5 0,-3-6-120,3 2 1,0-4 111,0-3 1,-3 2-4,-8-3 0,-3 2-42,-4-2 0,-2 0-107,-3-7 0,-1 6-162,-6-6 1,-3 2-158,-5-2 0,-4 1-421,-11 2 0,-5 4-283,-3 4 0,-3 6 388,-4 6 1,-2 6-522,-6 8 0,1 5 21,4 7 1,1 3-61,6 5 1,6 4 961,5-1 0,5 6 0,7-3 0</inkml:trace>
  <inkml:trace contextRef="#ctx0" brushRef="#br0" timeOffset="9">4340 3643 8109,'0'-11'-721,"-1"3"288,-3 1 949,3-1 910,-4 2-772,5-5-66,0 5-270,0 0 1,-2 1 413,-2 5-376,3 0 302,-4 0-376,5 0 1,4 1-179,0 3 1,5 3 10,-2 9 0,3 1 116,2 6 1,3 5-19,0 3 1,0 2-77,-3 1 1,-1 0 29,1 0 0,-1 1-220,1-1 1,-1 0 86,0 0 1,1-3-223,-1-1 1,1-4 99,-1 0 1,1-7-58,-1-3 1,-3 0-39,-1-1 0,-3 1-333,4-5-662,-6 0 483,8 1-159,-8-6 133,3-1-872,-5-5 775,-5 0 818,-2 0 0,-4 0 0,-1 0 0</inkml:trace>
  <inkml:trace contextRef="#ctx0" brushRef="#br0" timeOffset="10">4820 3620 7992,'-7'-11'0,"-2"3"0,6 1 790,-1-1-19,-1 2-279,3 1 278,-3 5-53,5 0-238,-5 0-141,4 10-150,-9 3 1,5 11 272,-3 2-289,-2 9 1,4 1-111,-6 6 0,-3 0-8,0 4 0,0 0-117,3-1 1,-1 0 56,-2-4 1,6-2-434,-2-9 0,3-2 207,1-5 0,-2-2-98,5-2 1,-1-2-481,1-6-137,3 1-847,-4-1 674,5-5 321,0 0 799,0-6 0,5-6 0,1 0 0</inkml:trace>
  <inkml:trace contextRef="#ctx0" brushRef="#br0" timeOffset="11">5105 3575 8065,'0'-12'382,"-5"1"0,4 3-32,-3 1 212,3 4 34,1-2 10,0 5 1,-2 5-257,-1 3-179,1 7 33,-8 8 0,4 3 110,-6 9-140,1 2 1,0 4-179,-1 1 1,1 0 95,-1 4 0,1-2-531,-1-2 1,1-3 257,0-4 1,3-2-344,0-3 1,5-3 216,-5-8 0,5 1-293,0-5 0,1-3-782,2-5 657,0-4 725,0 2 0,0 0 0,0 1 0</inkml:trace>
  <inkml:trace contextRef="#ctx0" brushRef="#br0" timeOffset="12">5105 3563 8065,'0'-11'0,"-5"-1"373,4 1 1,-4 3 1296,5 1-1122,-5 4 206,3-2-384,-3 5 1,7 7-12,1 4 0,0 11-126,5 8 1,3 4 209,4 4 1,2 4-112,-2 8 1,-2-3-441,2 2 0,1-1-33,0 2 0,3-7-108,-4 3 1,1-8 25,0 0 1,-4-8-71,3-3 1,-2-7 126,-1-1 0,-5-6 72,1-2 1,-4 0-801,3-8 336,-4 6-1339,2-8 1514,-5 5 1,-5-8 382,-3-2 0,-2-2 0,-1-5 0</inkml:trace>
  <inkml:trace contextRef="#ctx0" brushRef="#br0" timeOffset="13">4888 4123 8064,'0'-6'1553,"0"1"-597,0 5-591,5-6 1,2 5 91,4-3 0,5-1-61,4 1 1,2-4-292,5 0 1,3 2 127,9-2 0,-4 0-410,3-3 0,-1 0-1,1-1 1,-6 1-890,2-1 1,-7 1 1066,-1-1 0,-2 1 0,-1 0 0</inkml:trace>
  <inkml:trace contextRef="#ctx0" brushRef="#br0" timeOffset="14">5859 3632 8069,'-6'-18'0,"2"3"1005,2 2-574,2 2 0,-1 1 94,-3 2 1,2-1-155,-6 5 0,4-1 199,-3 1 1,-2 3-130,-6-3 1,-3 8-385,-5 4 0,-4 7 132,1 4 1,-8 8 27,3 3 0,-3 8 5,7 4 0,2-1 14,6 1 1,0-1-147,7 5 1,0 0 35,8-1 1,0-4-248,4-3 0,5 0 88,3-4 0,7-2 0,4-9 0,3-1 70,0-3 0,2-7 152,3-4 0,-1-6-128,4 2 0,-3-4 8,3-4 0,-5-2-484,2-5 1,-3-1 216,-1 1 0,-5-1-1174,-3 1 0,-2 3 106,-2 1 1266,1 4 0,-6-7 0,-1 4 0</inkml:trace>
  <inkml:trace contextRef="#ctx0" brushRef="#br0" timeOffset="15">6590 3323 8136,'0'-11'0,"0"0"0,0 4 630,0-3 19,0 9 162,0-4 670,0 5-1241,-5 10 0,3 0 353,-1 13 1,-2 0-160,1 11 0,-5 3-79,1 9 0,-2 0-229,-1 4 0,-1 3 72,1 8 1,-1-1-502,7-28 1,-1 1 0,-9 27 338,7-27 0,1-1 1,-1 0-1,0 0-136,2 0 1,1 0 0,-1 1-1,1 0 40,-7 28 1,2-6 77,2-10 0,3-4-4,5-7 0,0-4 181,0-4 1,0-6-203,0 0 385,0-7-943,0 4 1065,0-11-1475,0-1 0,2-5 461,1 0 1,-1-1-2343,1-3 2856,4-2 0,-1-11 0,6 0 0</inkml:trace>
  <inkml:trace contextRef="#ctx0" brushRef="#br0" timeOffset="16">6990 3620 8019,'0'-11'274,"0"5"69,0-5 129,0 10 171,0-9 266,0 9-141,0-4-245,0 5-329,0 10 0,0-1 197,0 10 1,1 5-95,3 6 1,-3 3-140,3 2 1,1 3 99,-1 0 0,1 0-282,-2-4 1,-1 0-137,2 1 1,-2-5-213,2 1 1,-3-7 15,3-2 0,-3 0 175,-1-7 0,2 1-1172,1-5 581,-1 0-686,3 1 701,-5-6 757,0-1 0,5-5 0,1 0 0</inkml:trace>
  <inkml:trace contextRef="#ctx0" brushRef="#br0" timeOffset="17">7321 3666 8012,'0'-18'148,"0"7"0,0 1 286,0 2 1,0 2 164,0-2-257,0 6 867,0-3-335,0 5-932,0 5 0,0 6 143,0 8 1,0 8 176,0 3 0,0 8-34,0 4 0,0-1-259,0 1 1,0-4-12,0 4 0,0-6-115,0 2 0,0-7 41,0-4 0,0-5 27,0-3 0,4-1-46,-1-3 1,1-6 78,-4 3 1,4-7-1296,0 2 584,0-4-1518,-4 2 2285,0-5 0,0-5 0,0-1 0</inkml:trace>
  <inkml:trace contextRef="#ctx0" brushRef="#br0" timeOffset="18">7309 3746 8025,'0'-11'596,"0"4"175,0-3 0,2 9-66,1-3-151,-1 8-249,13 2 1,-6 9 185,10 1-232,0 9 1,4-6-123,0 8 0,1 1 92,2-2 0,-2 6-155,3-2 0,-3-2 113,-1-1 0,0-3-212,0-1 1,-2-3 26,-2-4 0,-1 1 290,-3-9 0,-2 3 169,2-7 121,-2 0 463,-2-4-618,1 0 0,-5-1 72,1-3 1,-5 0-112,0-7 0,-1 0 4,-2-8 0,0 4-95,0-4 1,-2-1-311,-1-7 1,-3-1-86,-1-2 0,-2-3-49,5 2 0,-1-4-485,1 1 0,3-3 335,-3 6 1,3 3-554,1 2 1,0 5 345,0 2 1,0 5-908,0-1 418,0 3-354,0 0 1,1 5 1346,3-1 0,7 0 0,7-3 0</inkml:trace>
  <inkml:trace contextRef="#ctx0" brushRef="#br0" timeOffset="19">7995 3678 7965,'1'-11'-1546,"3"4"1322,-3-3 682,9 3 0,-7 1 199,4 2-479,-4-2 763,2 4-272,-5-8-439,0 9 629,0-4-148,0 5-478,0-5 625,0 4-203,0-4-502,0 5 0,0 8 129,0 4 0,0 8-52,0 3 0,0 5 10,0 6 0,0-2-10,0 2 0,1-3-280,3 3 0,-3 0 125,3-3 0,-3 0-546,-1 0 0,0 1 160,0-6 1,4-3 6,0-4 0,0-5-66,-4 1 155,0-2 432,0-7-254,0 4 815,5-8-314,-4 3-12,4-10 1,0 2-175,3-4 0,2 0-72,1 0 0,2-2-251,2 5 1,3-4 67,5 4 1,0-1-18,0 2 1,-1 1 27,1-1 0,0 0-171,0-1 0,0 3 25,0-3 1,-6 3-250,-1 1 73,1 0 1,-4-4-783,2 0-1117,-7 0 914,-3 4 931,-5 0 1,-10 0-1,-3 0 1</inkml:trace>
  <inkml:trace contextRef="#ctx0" brushRef="#br0" timeOffset="20">8017 3917 8000,'9'-7'-391,"3"-1"391,-3 1 1514,12 0-942,-3-3 0,5 7 146,0-4 223,5 4-548,-4-7 1,4 8 214,-6-6-545,6 5 53,-9-7 1,8 9-76,-8-3 17,-2-2 0,-1 5-1541,-5-3 1073,-4 3-1951,3 1 1290,-9 0 1071,4-6 0,-10 5 0,-1-4 0</inkml:trace>
  <inkml:trace contextRef="#ctx0" brushRef="#br0" timeOffset="21">8075 3632 8022,'0'-8'11,"0"1"456,0-1-175,0 2 1,1-3 4,3 5 1,-2-1 104,6 1 0,-1 2 148,5-6 0,4 2-114,3-2 1,7-1-227,0 5 0,9-5 20,-5 2 1,2 2-358,-6 1 1,-5-1 164,2 1 0,-4 0-1001,0 4 1,-3 0 260,-4 0 0,-5 1 702,1 3 0,-1 3 0,5 4 0</inkml:trace>
  <inkml:trace contextRef="#ctx0" brushRef="#br0" timeOffset="22">8680 3598 8120,'-6'-6'347,"-5"5"730,10-9-235,-4 9-228,5-4-136,-5 5 1,4 1-92,-3 3 0,3 7-3,1 8 0,0 8-146,0 3 1,0 5-22,0 3 0,0-2 21,0 6 1,0-5-439,0 1 0,3-1 51,1 1 1,4-7-224,-4-1 1,1-5 329,-1-2 0,-3-5 60,3-3-94,2-2-30,-5-2-1237,4-4-129,-5-2 840,0-5 1,0 0-1</inkml:trace>
  <inkml:trace contextRef="#ctx0" brushRef="#br0" timeOffset="23">8646 3963 7957,'0'-6'277,"0"-4"0,5 8 444,2-2 0,3 3-206,2 1 1,-1-4-47,1 1 1,4-1-37,3 4-7,3 0-130,1 0 1,-1 0-365,1 0 84,0-5 0,0 3-538,0-1 1,-2 1 387,-2 2 1,-2-1-2275,-6-3 2408,1 3 0,-1-9 0,1 4 0</inkml:trace>
  <inkml:trace contextRef="#ctx0" brushRef="#br0" timeOffset="24">8634 3643 8032,'1'-11'258,"3"-1"1,4 2 707,7 3 0,2-4-365,2 4 1,2 1 297,-2-2 0,7 0-362,0-3 0,2 1-447,-1 2 0,-4 2-93,0 2 0,-2 3-60,-6-3 0,2 3-1304,-2 1 0,-6 0 397,2 0 970,-2 0 0,3 5 0,-1 1 0</inkml:trace>
  <inkml:trace contextRef="#ctx0" brushRef="#br0" timeOffset="25">9239 3678 7985,'-5'-12'271,"4"1"1,-4-1 237,5 1 1,0 3-119,0 1 0,0 3 941,0-4-363,0 6-248,0-3-771,0 5 153,0 10 1,0 2 32,0 11 1,4 5 93,0 3 1,1 2-192,-1 1 1,-3 0 9,3 0 1,-3 1-440,-1-1 1,1-4 175,3 1 0,-3-10-22,3 2 1,-3-4 3,-1 0 1,0-2-150,0-6 1,0-3-1060,0-1 957,0-4 0,0 3-1460,0-2 1943,0-3 0,0 5 0,0-6 0</inkml:trace>
  <inkml:trace contextRef="#ctx0" brushRef="#br0" timeOffset="26">9228 3872 8037,'11'-4'915,"1"0"0,1 0-335,2 4 0,-1 0-26,5 0 1,0 0-139,4 0 1,-4 0-183,0 0 1,0 0-5,4 0 1,-2 0-548,-2 0 1,2 0 280,-6 0 1,0 0-976,-4 0 0,-3-4 166,0 1 845,-6-1 0,3-1 0,-5-2 0</inkml:trace>
  <inkml:trace contextRef="#ctx0" brushRef="#br0" timeOffset="27">9205 3609 8009,'4'-11'-187,"0"-1"93,5 1 1,-3-1 477,5 1 0,6 1 580,2 2 1,-1-2 186,1 2-789,5-2 1,5-1-285,5-1 0,-3 5 50,-1-1 1,-4 6-278,0-2 1,-2-1 181,-1 1 1,-1 0-1264,-3 4 0,-3 4 287,-4 0 943,-1 5 0,1 2 0,-1 7 0</inkml:trace>
  <inkml:trace contextRef="#ctx0" brushRef="#br0" timeOffset="28">9833 3609 8105,'-6'-6'937,"0"-3"-552,2 5 37,3 0 118,-4 4 194,5 0 0,0 5-570,0 3 1,0 7 45,0 4 87,0 3 90,0 1-134,0 4 0,0 3-225,0 4 1,0 0 168,0 0 0,0-1-336,0-2 0,0 1 124,0-6 1,0 5-56,0-5 1,1-3 51,3-4 0,-3-5 96,3 1 1,-3-2-37,-1-1 1,0-5 29,0 1 254,0-6-75,0 3 1106,0-5 1,5 0-1286,3 0 0,2 0-106,1 0 1,2-1 47,2-3 0,2 3-88,2-3 0,2-1 61,-2 1 0,3-1-193,1 1 0,-2 3 6,-2-3 0,2-1-12,-6 1 0,0-1-1567,-4 2 700,1 1-1625,-6-3 1474,-1 0 1230,-5 4 0,0-4 0,0 5 0</inkml:trace>
  <inkml:trace contextRef="#ctx0" brushRef="#br0" timeOffset="29">9765 3952 8052,'5'-7'1074,"1"-3"1,6 9-523,-1-3 0,4 2 379,1-2-553,4 2 58,-7-3 315,8 0-383,-3 4 1,3-5 109,-2 2-596,3 3 190,-9-4 0,7 1-345,-5 0 1,1-1-1231,-5 1-1252,-5 3 1247,4-4 1508,-8 5 0,3-5 0,-5-2 0</inkml:trace>
  <inkml:trace contextRef="#ctx0" brushRef="#br0" timeOffset="30">9765 3643 8021,'-7'-11'0,"4"-1"374,1 6 0,4-4 1294,1 2-1122,-1 3 561,8-5-662,-4 9 1,9-9 97,1 2 1,8 2-154,-1-2 1,7 2-689,1-2 1,2-1 277,1 5 0,0 1-431,0 3 1,4 0 450,1 0 0,-1 0 0,-4 0 0</inkml:trace>
  <inkml:trace contextRef="#ctx0" brushRef="#br0" timeOffset="31">10576 3620 8007,'0'-6'-580,"4"-4"1423,-1 2-455,1 3 1,-3-4 817,3 6-387,-3-6 356,5 7-739,-6-8 0,-2 9-299,-2-3 0,-7 5 90,-8 7 0,-4 1-78,-3 10 0,-5 5-13,-7 7 1,2 0-76,-2 0 0,7 6 133,0-3 0,6 3-202,-2-3 0,8 0-408,4 0 0,7-1 220,5-2 0,3 4-262,3-4 1,10 3 203,10-7 1,4-2 4,3-6 1,7 0 184,-3-7 1,4 0 84,0-8 1,-4 0-134,1-4 0,-2 0 14,-7 0 1,1-4-672,-4 0 1,-5-5 40,-3 2 728,3 2 0,-6-5 0,5 3 0</inkml:trace>
  <inkml:trace contextRef="#ctx0" brushRef="#br0" timeOffset="32">10850 3678 7960,'0'-12'2109,"0"-4"-840,0 3-636,5 1-391,-4 7 0,8 10 277,-5 3 0,3 11-74,-3 4 1,4 7-44,-4 1 1,3 2-352,-3 1 0,4 4 61,-4 0 0,3 4-422,-3-4 0,0-1 278,-4-7 0,0-2-238,0-5 0,0-4 143,0 0 1,0-9-589,0 2 0,0-7-900,0 3-692,0-6 2307,-5 3 0,-7-5 0,-5 0 0</inkml:trace>
  <inkml:trace contextRef="#ctx0" brushRef="#br0" timeOffset="33">10644 3700 7971,'0'-11'640,"0"0"0,5-5-152,3 1 0,7 0-251,4 3 0,3 5 116,1-1 1,-1 1 212,1-5 1,1 5-135,3-1 1,-3 4-205,3-3 0,-3 3-82,-1-4 1,-2 6 79,-2-2 0,2-1-179,-6 1 1,0 0 51,-3 4 1,-1 0-132,0 0 0,-3 0 28,0 0 0,-5 0 62,5 0 1,-4 5-13,3 3 1,-4 2 27,1 1 0,1 5 61,-1-1 0,0 6-47,-4 2 0,0 5-131,0 6 0,0 4 139,0 0 0,3 6-234,1-2 0,0-2 67,-4 2 1,0-5-77,0 1 1,1-4 189,3-3 1,-3-3-62,3-6 1,-3 0 109,-1-3 1,0 1-121,0-5-43,0 1 0,2-6 78,1-3 1,-1 0-1077,1-3-210,-1-3 258,-2 4 1,0-6-587,0-3 1607,0 3 0,0-15 0,0 4 0</inkml:trace>
  <inkml:trace contextRef="#ctx0" brushRef="#br0" timeOffset="34">11307 3700 7943,'0'-17'2499,"0"0"-2001,5 11 1,0 2-281,2 8 0,4 2 294,-4 6 1,0 5 191,0 6-483,1 5-55,3 1 1,-1 4 229,-2-2 0,2 2-107,-2 1 0,-2 3-307,2-3 1,-5 2-47,5-10 1,-4 3-65,4-6 1,-6-2 227,2-10 107,2 0 597,-5 1-524,5-6 0,-5-6 185,3-7 1,-3-4-28,3 0 1,-2-6-61,2-2 1,-3-3-381,3-5 1,-3 3 94,-1-3 0,0-5-173,0 2 0,2-7 107,1 3 1,0-2-676,5-6 0,-1 4 329,5-3 1,-2 5-295,-3 2 0,4 2-89,-4 9 1,0 3-272,0 8 1,1 2 100,3 3 1,-3 2-641,-1 5 453,1 0 0,3 6 1059,1 5 0,-1 6 0,1 6 0</inkml:trace>
  <inkml:trace contextRef="#ctx0" brushRef="#br0" timeOffset="35">11798 3678 8042,'0'-12'892,"0"1"137,0-1 686,0 6-282,0-4-584,0 8-372,0-3 0,0 7-93,0 1 0,0 9-127,0 7 0,-4 4-26,0 3 0,0 7-20,4 5 1,-3 1-77,-1-5 1,-1 4-145,1 0 1,3 0 155,-3-4 1,2-1-176,2-2 1,0 0-266,0-4 0,6-5 213,1-7 1,3-2 37,2-2 0,0-5 29,4-2 1,1-3 176,6-1 0,0-1-166,0-3 0,0 2-102,0-6 0,-1 1-69,1-5 0,-4 2-210,0 2 0,-3-2-119,3 3 1,-5-3 195,1-2 1,-6 4-2192,-2 1 1796,-4-1 0,2-3-1375,-5-1 2076,0 6 0,-5-9 0,-1 2 0</inkml:trace>
  <inkml:trace contextRef="#ctx0" brushRef="#br0" timeOffset="36">11695 3963 7939,'-6'-1'1727,"2"-3"-1439,3 3 868,1-9-468,5 8-320,1-3 1,5 1 85,1 1 1,4-2-129,3 1 0,8-1 173,3-3 0,3-1-128,2 5 0,-1-3-522,0 3 0,-1-1-307,-2 1 0,-3 3-623,-6-3 1,0 3-698,-3 1 0,-2-4 1778,-6 0 0,0-5 0,1 3 0</inkml:trace>
  <inkml:trace contextRef="#ctx0" brushRef="#br0" timeOffset="37">11786 3506 7948,'-1'-11'2029,"5"-1"0,10 6-1047,5 2 0,6 3 81,2 1 1,5 0-507,-2 0 0,4-4-387,4 0 0,-2 1 66,2 3 0,0 0-1258,-4 0 0,2 3 698,-9 1 1,-5 5 323,-3-1 0,-5 2 0,3 1 0</inkml:trace>
  <inkml:trace contextRef="#ctx0" brushRef="#br0" timeOffset="38">2535 5037 8471,'0'-8'1344,"0"0"-312,0 6-153,0-3-404,0 0 1,0 3-89,0-3 374,0 5-572,6 5 0,-5 2-159,3 4 0,1-3 43,-2-1 0,1 2-62,-4 7 0,0-4 59,0 3 1,4-1-124,0 2 0,0-4-29,-4 4 0,0 0 157,0-1 1,1 2-178,3-2 0,-3-1 87,3 5 1,-3-4-90,-1 4 1,0-4 109,0 5 0,1-5 39,3 4 1,-3-5-33,3 1 1,-2 1 7,-2 0 0,0 3-20,0-4 0,0 4 3,0-4 1,0 4-6,0-4 0,0 5 19,0-5 0,0 4-45,0-4 0,1 5 29,3-1 1,-3-1 169,3 1 0,-3 0-14,-1 4 1,0-4 125,0 0 1,0 0-218,0 4 0,0-4 29,0 0 0,0 0-86,0 4 1,1 0 96,3 0 0,-3-1-143,3 1 0,-1-2 102,0 1 1,-1-1-59,2 5 0,-3-2 80,-1-1 1,0 1-6,0 3 0,0-3 60,0 3 1,0 1-68,0-2 1,0 5-65,0-4 1,0 3 65,0-3 0,0 4-54,0 0 0,-4 2 48,0 1 0,0 0 15,4 1 0,0-1-11,0 0 0,0 2-12,0 2 1,0-4-50,0 0 0,0 2 10,0-2 0,0-2-94,0 6 1,2-5 117,1 5 0,0-3-178,5 0 0,-5-4 143,5 4 1,-4-7-60,3 6 1,-4-2-23,1 2 0,1-4 5,-1 1 1,3-1 90,-3 4 0,1-3 10,-1-1 1,-1 0 2,4 0 1,-3 3-46,4-3 0,-5 0 19,5 0 0,-4-5-2,3 2 0,-3-1-7,4 0 1,-2-2-14,2 3 1,1-2-18,-6 2 0,3-2 7,-3 6 0,0-5 8,4 5 1,-4-2 253,1 2 0,1 2-147,-1-3 0,1 2 142,-1-2 1,-2 2-110,6-5 1,-6 4-111,2 0 1,1-2 23,-1 1 0,4-3 4,-5 3 0,5 1 2,-4 3 0,0-3-141,-4-1 1,3-1 64,1 2 0,4 2 31,-4-3 1,-1-1-36,-3 2 1,4-6 39,0 2 0,1-3 30,-1-1 1,-1 0-25,4-1 1,-3 1-2,4 0 0,-2-1-45,2-3 0,0-1-13,-4-3 0,4-1-98,-4 5 1,1-5 75,-1 1 1,-3-2-6,3-2 0,-3 0 29,-1 1 0,0-4 160,0-1-84,0 1 0,0 3 69,0 1-86,0-1 1,0 0-17,0 1 1,-4-1 10,0 1 1,0-1 7,4 1 1,-1-4-55,-3 4 0,3-3 42,-3 6 1,3-2-41,1-2 1,0 2 104,0 2 0,-4 1 2,0 4 0,1 1-39,3-2 1,0 1 99,0-1 0,0 3-118,0-3 1,0 3 6,0 0 0,0 1 19,0 0 0,-4-4-4,0 0 1,0-1-44,4 1 1,0 3-22,0-3 0,0-3-8,0-1 1,0 2 8,0-2 0,0 2-210,0-2 212,0-2 0,0 3 8,0-5-256,0 1 214,5-1-259,-3 1 0,6-5-409,-4 1-149,0-6 65,-4 4 0,1-5-240,3 3 216,-3-3 1,10 4 286,-4-5 0,1 0 541,3 0 0,-2-5 0,8-1 0</inkml:trace>
  <inkml:trace contextRef="#ctx0" brushRef="#br0" timeOffset="39">2924 9913 8450,'-5'-6'-7,"3"1"190,-3 5 224,5 0 71,0-5 135,0 4-138,0-5 17,0 1-179,5 4 1,3-9 309,7 2-295,3 3 1,5-5-40,0 3 0,0 0 118,-1 0-135,1 4-259,0-7 225,5 9 0,-3-8-69,6 5 1,-2-4-156,1 4 0,5-1 224,-1 2-583,0 1 237,6-8 1,-1 5-70,3-3 136,2-2 1,3 8 148,3-6 1,2 4-1436,5-3 1282,5 4 0,-5-3 30,0 2 1,0 3 115,-3-3-425,1-2 216,3 4 1,-1-4-690,0 2 602,-5 3 171,4-4-1040,-4 0 1252,5 4 0,0-10-230,0 10 113,0-9 0,0 7 84,0-4-97,5-1 1,1 1-14,-31 3 0,0 0 1,2 0-1,1 0-134,-1-1 1,0-1 0,-1 2-1,-1 0 111,2 0 1,1 1-1,-3 1 1,0 0 45,1-2 1,-1 0-247,30-3 97,0 0 1,-3 1-75,2 2-24,-3 3 160,-1-4 1,-2 1 162,2 0-154,-8-5 0,14 8 311,-6-3-303,0-2 1,6 3 7,-2-4 57,-3 4 1,-25-1 0,0-1-27,28 2 1,2-6-53,-3 1 46,-1 3 0,-26 0 0,0 0-168,28-3 93,-28 6 0,0-1 0,23-6-52,4 5 100,-4-4 0,5 6-40,-8-2 168,3-2-48,-4 5-117,5-4 60,-5 5 0,4-4 231,-2 0 0,-4 0-249,0 4 0,6-1 11,1-3 1,2 3 9,-1-3-7,-1-2 1,-4 5 8,0-3-55,1-3 38,8 6-26,-4-9 0,3 7 3,-8-4 0,6 4 93,-6 0 1,4 0-72,-7-1 1,3 3 14,-4-3 1,5 3-3,-5 1 1,4 0-15,-3 0-2,-1 0 0,-3 0 1,4 0-181,-1 0 179,1 0-27,0 0 0,-1-1-3,4-3 1,-1 3 20,1-3-140,3-3 131,-9 6 0,4-8-8,-6 5 1,6-3-2,2 3 0,-2-4 48,-1 5-47,-3-1 44,-7-1 1,5 2 2,-3-4 1,-2 4-38,2-1 170,-5 3-159,7-4 1,-3 4 4,5-3 45,-6 2-42,5 2 1,-5-3-54,6-1 56,0 0-7,-6 4 0,3 0-120,-5 0 118,6 0-4,-9 0 1,4 0-27,-4 0 13,-1 0 12,0 0-6,-5 0 549,4 5 0,-9-4-553,3 3 74,-3 3 36,-6-6 1,4 5-105,-3-2 1400,2-3-1396,-3 4 1,4-1 373,-3 0-378,2 0-1,2-4 1,1 0-14,3 0 9,-3 0-6,4 0-53,-5 0 54,5 5 1,-3-4 1,5 3 0,-4-3 4,0-1 0,2 4-14,-1 0 301,5 0-280,-8-4 0,4 3 275,-5 1-270,-1 0 11,-4-4 0,2 4 207,-4 0-198,-1-1 58,-4-3 138,-4 0-78,3 0 0,-8 4 0,6 0-282,0 0 211,3-4 1,-3 0-138,-1 0-37,1 0 180,3 5-306,1-4 268,-1 4-113,1-5-201,-1 0 284,0 0-118,-4 0 0,-1 0-395,-2 0 310,-3 0-894,4 0 650,-5-5 1,-1 4 435,-3-3 0,-12-2 0,-8-1 0</inkml:trace>
  <inkml:trace contextRef="#ctx0" brushRef="#br1" timeOffset="40">10393 4877 12009,'5'-18'-638,"-4"1"0,6 6 537,-4 0 1,-1-1 499,2 1 0,-3-1-162,-1 1 0,0 3-53,0 1 0,-4-1 5,0-3 0,-3-1-61,3 1 1,0 3 26,4 1 1,0-1 344,0-3-30,-5-1-138,4 1 404,-4-1-570,5 6-44,0 1-36,0 5 96,0 5 1,-2 1-12,-2 6 0,3-1 12,-3 1 1,-1 0 97,2 3 1,-1-1-70,4 5 1,0 1 61,0 2 0,1 1-155,3 0 0,2 5-6,6 2 0,-5 3 3,1 2 1,-1-1-57,5 0 1,-1 4-66,1 0 0,-6 4 27,-2-4 0,1 5 13,-1-1 1,0 3-17,-4 0 0,0 1 162,0 0 1,0-1-72,0 1 0,0 4-26,0-1 1,1 4-147,3-3 1,-2 1 70,6-2 1,-4-1-97,3 6 0,-3-6 76,4 1 1,-5 0-29,5 0 1,-5 2 29,0 2 0,-1 2-2,-2-6 1,0 6 1,0-2 1,0 2 46,0-2 0,0 1-32,0-4 1,0 5-207,0-2 1,0 1 206,0 0 0,0 0 35,0-4 1,3 4-36,1 0 1,0-4 23,-4 0 1,1-3 1,3-1 0,-1 3-2,4 0 0,-4 1-4,1-4 1,1-1-51,-2 1 0,5 0 70,-4-1 1,4 1-117,-5 0 1,5-1 115,-4 1 0,1 0-91,-1 0 1,-3-1 2,3 1 1,1 0-16,-1-1 1,-1 1 27,-3 0 0,0-1-2,0 1 0,0 0 156,0-1 1,0-3-91,0 0 1,0-5-17,0 1 0,0-3 5,0 0 0,0-1-46,0 0 1,0 1 139,0-1 0,0 0-123,0 0 1,4 1 130,0-1 0,1 4-127,-1 0 1,-3-1 166,3-7 1,-1 2-161,0-5 1,-1-1 54,1-3 1,-1-1-49,-2-3 0,3-3-166,1-4 83,0-1-213,-4 0-145,0-4-41,0-2 0,0-6-986,0-3 0,0 1 630,0-4 1,0-2-2197,0-6 3020,0 2 0,5-9 0,2 5 0</inkml:trace>
  <inkml:trace contextRef="#ctx0" brushRef="#br0" timeOffset="41">2638 5059 8392,'-6'-11'0,"-4"5"939,8-4 0,-6 7 332,4-5-193,0 6-385,-1-3-156,4 5-586,-4 0 147,15 0 1,-1 0-27,10 0 1,5-4 114,6 0 1,7 0-218,1 4 0,4 0-72,-4 0 0,4-3-5,-4-1 1,5 0 144,-1 4 1,4 0-184,3 0 1,-1-1 240,6-3 1,0 1-6,7-4 0,-1 0-73,-28 4 0,0-1 0,3-1 0,-1 0-4,2 1 1,0 0-1,2 1 1,-1 0-21,-3-1 1,1 0 0,2 1 0,1 0-133,-4-1 0,0 0 1,2-1-1,-1 1-95,0 2 1,-1 0 0,0-1 0,0-1 105,0 2 1,1 0 0,1-2 0,0 0 85,0 2 0,0 1 0,-1-3 0,-1 0 87,-1 2 1,-1 0 0,29-6-99,-29 6 1,0 1-1,32-3 147,0 4 0,-30 0 0,0 0-67,30 0 1,-30-2 0,0 0 32,0 0 0,0 0 0,5 0 0,0 0-37,0 2 0,2 0 0,0 0 0,0 0-44,-1 1 0,0-2 0,-1 0 0,1-1 1,-2 0 1,0 0-1,3-1 1,0 1-9,-1 0 0,0 0 0,0 1 0,-1 1 26,-1-2 0,0 0 1,-2-1-1,-1 1-3,1 0 1,0 0 0,-1 0-1,0 0 48,0 2 1,-1 0 0,0 0 0,-1 0-57,32 0 0,-30 0 1,0 0 103,29 0 1,-29 0 0,0 0-45,30 0 1,-30 0 0,1 0-51,0 0 1,0 0 0,1 0 0,0 0-3,-1 0 1,0 0 0,1 0 0,0 0-49,1 0 0,0 0 0,1 0 1,1 0 41,-2 0 0,0 0 0,0 0 0,0 0-12,2 0 1,0 0 0,-3 0-1,-1-1 10,4-1 1,0 0 0,-1 1 0,0 1-7,1-2 1,0 0 0,-2 1 0,0 1 53,0 0 1,0 0 0,-1-2 0,1 0-45,0 0 0,0 0 1,1 0-1,-1 0 29,-1 2 0,-1 0 0,0 0 0,1 0 4,0 0 0,-1 0 0,-1 0 0,1 0 5,2 0 1,0 0 0,-2 0 0,0 0-20,2 0 0,0 0 0,-2 0 0,1 0 0,1 0 0,0 0 0,-1 0 0,1 0-82,0 0 0,0 0 1,1 0-1,0 0 76,0 0 0,-1 0 0,0 0 0,0 0-13,2 0 0,0 0 1,-2 0-1,0 0 4,2 0 1,0 0 0,-1 0 0,0 0 55,-2 0 1,-1 0-1,-1 0 1,0 0 1,-1 0 1,0 0 0,31 0-9,-31 0 1,0 0 0,1 0 0,-1 0-4,31 0 1,-2 0 18,2 0 1,-6 0-3,2 0 1,-7 0-83,-5 0 0,-2 0 140,-1 0 0,-1 0-66,1 0 0,0 0-7,-1 0 1,-3 0-107,0 0 0,-4-3-182,4-1 0,-6 0-40,-2 4 0,-5-4-304,-6 0 0,-5 1-1702,-3 3 2289,-7 0 0,2-6 0,-4 0 0</inkml:trace>
  <inkml:trace contextRef="#ctx0" brushRef="#br0" timeOffset="42">5768 4854 6766,'0'-6'1934,"0"0"-1003,0 6-870,-6 6 0,5 0-30,-3 5 0,-1 1 67,2-1 0,-5 6-87,4 2 0,-1 2 57,1 2 1,3 0 3,-3 0 0,-1 1-24,1 3 1,0-3 37,4 2 1,-3 0-46,-1 0 1,0-2 28,4 3 0,0-3-18,0-1 0,0 0 13,0 0 1,0 0-36,0-1 1,-4 1 30,0 0 0,-1 0 66,2 0 0,0 0-14,-5-1 1,5 5 17,-5 0 1,2 4-47,-2 0 0,-1-2-1,5 2 0,-3-5-164,3 5 1,0-5 154,4 5 1,-4-6-92,0 2 0,1-3 73,3-1 0,0-2-96,0-2 0,0 3 116,0-3 1,0 1-5,0-1 1,0 2-89,0-6 0,1 4 51,3-4 1,1 4-141,2-4 0,4 4 136,-4-3 1,2 0-88,-1-1 1,2-1 68,-3 5 0,4-3-74,0 3 0,-3-2 139,-1 2 0,1 3 3,3-3 1,-3 3 72,0 0 0,-5 5-129,5 0 0,-6 1 196,2-2 0,1 0-159,-1 4 1,0 1 18,-4 3 0,0 0-10,0 0 0,0 1-47,0-1 0,0-1-10,0-3 0,0 3-116,0-2 1,0 2-40,0 1 1,0 0 91,0 1 1,0-2 120,0-3 0,0 7-88,0-3 0,-1 3 237,-3-3 1,3-1-64,-3-2 1,-3 2-44,0-3 1,2 3-109,1 1 0,3-3 38,1-1 0,0-1-245,0 2 0,0 2 160,0-3 1,0-1-106,0 2 0,0-4 55,0 3 0,1-1 19,3 2 1,-3 2 13,3-3 0,-3-1 99,-1 2 0,-1-1-20,-3 5 0,3-5 12,-3 0 1,3 0 58,1 0 0,0 2-86,0-6 1,0 5-41,0-4 1,0 3 46,0-3 1,0-1-155,0-3 1,0 0 90,0 0 0,0-4-131,0 0 1,0 0 139,0 4 1,0-2-18,0-2 0,0 3 85,0-3 0,0 3-90,0 0 0,0-3 97,0 0 1,0-3-70,0 3 0,1-4-161,3 4 0,-3-9 112,3 2 0,-2-4-119,2 4 0,-3-5 153,3 1 0,-2-4 57,-2 4 1,0-1-21,0 5 0,3-5 4,1 1 0,0 3 148,-4 4 1,0 1-95,0-5 1,1 4-7,3 1 0,-3 3-12,3-4 1,-1 1-121,0 0 0,0-4 72,5 3 1,-6-2-19,2-1 0,-3 3 120,-1 0 0,0 5-104,0-1 1,0 3 29,0 1 1,-5 0-24,-2-1 1,-2 5 151,1 0 1,-2-1-69,2-3 0,-1-4 118,2 0 0,-2-5-57,5 1 0,-1-3-42,1-4 1,2 2-33,-6-3 0,4 0 14,-3 0 1,3-3-76,-4 4 0,4-5 78,-3 5 1,0-4-146,0 3 0,-2-3 55,5 4 1,-1-4-214,1 3 1,3-3-176,-3 4 1,3-4-847,1 3 305,0 1-173,0 3 391,0 1 1,5-5 726,3 1 0,7-6 0,3 3 0</inkml:trace>
  <inkml:trace contextRef="#ctx0" brushRef="#br0" timeOffset="43">3221 9114 8028,'-7'-12'0,"2"1"432,5 0-130,0-1 1,0 5 128,0-1 0,0 4-81,0-3 1,2 0 43,1 0 1,4-4-121,4 4 1,1 2 66,-1 1 1,5-1-49,3 1 1,-1 0-67,1 4 1,0 0 1,4 0 1,-4 4 28,0 0 0,-5 5-345,1-2 0,-2 3 128,-1 2 1,-2 4-237,-3 3 1,2-1 134,-5 1 0,0 0-278,-4 4 0,-1 4 98,-3-1 1,-4 5-56,-7-4 1,1 3 113,-5-3 0,0 1 76,-4-2 1,0-2 144,0 3 1,4-3-144,0-1 1,1-2 228,-1-1 0,3-5 23,5-8 99,4 3-42,-3-8-151,9 3 0,1-5 90,7 0 1,4 0-98,0 0 1,2-5 118,2-3 1,3-2-104,4-1 1,-2 3-65,-1 0 1,0 1 53,3-5 1,-4 5-46,-3-1 0,2 4 8,-2-3 0,0 4-16,-3-1 1,-5 2-61,1-2 1,-4 3 102,3-3-65,-4 3 29,2 6 0,-1-3-2,0 6 0,-1-4 0,-3 3 1,4-3-39,0 4 30,5-1 0,-3 3-1,6-2 0,0 1 6,4-5 1,-2 3 0,5-3 1,0 0 54,4-4 1,-4-1-53,0-3 1,0 0 101,3-7 0,3 1-89,1-9 0,-2 3 124,3-3 0,-4 0-41,-4-4 0,1 4 140,-5 0 1,1 0-10,-5-4 0,-5 2-81,-2 2 0,-3-1-177,-1 4 0,-1-3 94,-3 4 1,-3-4-161,-8 4 0,-4 1 111,-8 6 1,-2 3-330,-6 5 1,1 1 33,0 3 1,0 4-82,-1 7 1,2 3-101,3 5 1,2-1 102,5 1 0,5 0-538,3 0 0,8 0 319,3 0 1,4 0-1150,4-1 1720,2-4 0,10 4 0,2-5 0</inkml:trace>
  <inkml:trace contextRef="#ctx0" brushRef="#br0" timeOffset="44">4306 9125 7937,'0'-11'190,"0"-1"1,3 5 821,1-1-525,0 6 642,-4-3-265,0 0-200,0 3-108,0-3-309,0 15 1,0-1-29,0 10 1,-5-2-62,-3 6 1,-3-2 89,-4 10 0,1-5-248,-5 5 0,4-1 88,-5 4 0,7-1-245,-3-2 1,0 1 35,1-6 0,1 0-12,6-7 0,-1-3-383,5-4 208,-5-1-242,8-5 1,-5-1 197,2-5 1,3-1-682,-3-3 0,3-2 1033,1-5 0,5-6 0,1-1 0</inkml:trace>
  <inkml:trace contextRef="#ctx0" brushRef="#br0" timeOffset="45">4157 8897 8045,'-16'0'575,"3"-5"655,-3 4-327,9-5 818,2 6-1164,0 0-599,4 0 1,-4 2-1629,5 2 1139,5 2 1,1 5 530,6 1 0,4 9 0,2 3 0</inkml:trace>
  <inkml:trace contextRef="#ctx0" brushRef="#br0" timeOffset="46">4351 9445 7852,'-6'5'720,"1"-4"1051,5 4 2386,0-5-4157,5 0 0,1 6 0,6 0 0</inkml:trace>
  <inkml:trace contextRef="#ctx0" brushRef="#br0" timeOffset="47">9399 8497 8072,'0'-6'49,"-3"-1"40,-1 4 329,-5 1-67,8-8-106,-10 9 0,5-5 110,-5 2 1,-1 3-5,1-3-147,-6 2 1,5 2 0,-10 6 145,3 1 32,-3 3-207,0 7 1,3 1 209,0 4-210,5-4 1,-5 5-132,7 0 0,-1 0 85,10 3 1,-1-3-214,4-4 0,2 3 64,6-3 0,1-3 43,10 0 1,4-4 33,3 0 1,7-6-159,2-2 0,-1-4 8,4-4 0,-2-2 86,-2-6 1,-1-3 157,-3 0 1,-3-4-110,-8 4 0,-3-1-124,-4 5 0,-6-2 80,-2-2 1,-3 2-97,-1-2 0,-1 6 79,-3 2 1,-6-1-688,-5-4 1,-4 2 76,4 3 1,-6 0-144,2 4 1,-1 1 138,1-2 0,-3 8 189,3 4 1,3 1 227,1-2 1,2 4 215,1-4 0,2 3 0,3 2 0,2-1 0,5 1 0,0-1 0,0 0 0,0 1 0,0 3 0,0 0 0,0 1-133,0-5 1,-2 0 132,-1 1 0,0-5 526,-5 1 0,5 0-197,-5 3 1,2 0 388,-2 1 1,-2-1-241,2 1 0,-2 0-3,-1 4 1,-1-2-94,1 5 0,1-5-4,2 1 1,-1 3-200,5 1 1,1-2 68,3 2 1,0-5-260,0 2 1,0 0 88,0-1 1,1 1-217,3-5 1,2 0 80,5 1 0,6-6-48,2-2 1,-1-3 131,1-1 0,0 0 115,4 0 1,-1-5 112,1-2 1,0-4 51,0 0 1,0-4-23,0 0 0,-2-6-66,-2 2 0,-4 1-237,-7-1 0,-3 5 82,-5-1 1,0-3-384,0-1 0,-6 3-3,-6 1 0,0-2-193,-7 2 0,-2-4 131,-5 4 0,2 3 91,-3 5 1,3 4-325,1-1 1,1 3 158,3 1 1,3 1-747,4 3 797,6 2 1,4 6 406,9-1 0,6 6 0,10 1 0</inkml:trace>
  <inkml:trace contextRef="#ctx0" brushRef="#br0" timeOffset="48">9811 8748 8042,'0'-11'231,"0"0"0,-4-1-93,0 1 1,-1 4 722,1 4 0,-2 1-301,-6 2 0,1 0 171,-1 0 0,-3 5-283,0 3 1,-4 7-203,4 4 0,-2 7-254,2 0 1,2 6 123,-2-2 1,6 3-62,2 2 0,4-2 117,-1-3 1,3 2-422,1-5 1,5-5 90,3-3 0,6-5-264,1 2 0,5-4 189,-1 0 0,0-6 133,4-2 0,-5-7 304,8-1 0,-4-8-79,5 0 0,-4-7 126,-4 0 1,2-2-56,-2-2 1,-2 1 12,-2 3 1,-4-6-32,-3 2 0,-3-2-28,-5 2 0,0 0-112,0 0 0,-5 0-202,-3 0 1,-6 1-359,-1-1 0,-5 1 294,1 3 0,-7 3-460,0 4 1,-1 2 272,4 3 1,5 1-622,3 6 234,3 0-82,0 6 0,7 0 884,5 5 0,10 1 0,8-1 0</inkml:trace>
  <inkml:trace contextRef="#ctx0" brushRef="#br0" timeOffset="49">10279 8691 8007,'4'-11'619,"-1"-1"1,1 5 107,-4-1 1230,0 6-1276,0-3 1,-1 1-111,-3 0 1,-2 1-241,-6 7 1,1 6-91,0 6 1,-5 5-231,1 2 1,-5 1 100,1 7 1,-2-2-371,2 1 1,-1 7 235,5-3 0,-4 3-669,4-3 0,1-3 181,6-1 0,-1-6-497,5-1 374,1 0 0,3-10-342,0 2-304,0-7 826,0-3 0,1-5 453,3 0 0,-3-5 0,4-2 0</inkml:trace>
  <inkml:trace contextRef="#ctx0" brushRef="#br0" timeOffset="50">10119 8554 7983,'-12'-18'0,"2"2"0,3 5 2060,2-1-778,5 6 491,-5-4-705,3 8-1418,-3-3 1,5 7-278,0 1 1,4 4-1464,0 4 2090,5 6 0,2 0 0,7 6 0</inkml:trace>
  <inkml:trace contextRef="#ctx0" brushRef="#br0" timeOffset="51">10267 9000 7998,'0'6'2620,"0"-1"-267,0-5-2353,0 5 0,-5-4 0,-1 4 0</inkml:trace>
  <inkml:trace contextRef="#ctx0" brushRef="#br0" timeOffset="52">3244 5802 8037,'-12'0'0</inkml:trace>
  <inkml:trace contextRef="#ctx0" brushRef="#br0" timeOffset="53">3164 5768 9169,'-12'5'566,"-3"-3"31,0 6 1,-4 1-184,3 6 0,0 3-71,1 4 0,2 1-65,-2 0 0,2 6-152,2 6 0,-1 0-4,1 7 1,5-4-132,2 4 1,2-1-46,2 0 1,6 3 87,1-6 0,8 0-256,4-4 1,4-5 106,4-2 1,2-3-31,5-1 1,6-7 131,2-4 0,-2-2 25,2-6 0,-1-2 28,0-6 1,3-3 128,-6-8 0,1-3-19,-1-5 0,-2-4-64,2 1 1,-4-6 95,-4 1 0,-2 2-88,-5-1 0,-5-1 6,-3-3 0,-7 0-2,-4 0 1,-4-2-122,-4-2 1,-8 2-89,-7-2 1,-3 7-259,-5 0 1,-6 6-79,-5-2 1,-5 4 172,1 4 0,-3 0-186,0 8 0,-5 2-38,1 9 1,-1 1 86,5 3 1,4 1 13,3 3 1,4 6 27,3-3 1,8 3-73,8-3 441,2 1 0,-3 4 0,-2 2 0</inkml:trace>
  <inkml:trace contextRef="#ctx0" brushRef="#br0" timeOffset="54">3244 6042 11937,'6'0'-556,"4"0"1,-4 5-1,6 1 1</inkml:trace>
  <inkml:trace contextRef="#ctx0" brushRef="#br0" timeOffset="55">3472 6030 8162,'0'-6'1694,"0"-4"-403,0 8-354,-5-3-693,4 5-27,-4 0 1,3 0-316,-2 0 156,3 0 1,-4 2-1865,5 1 1806,0 4 0,-5 4 0,-1 1 0</inkml:trace>
  <inkml:trace contextRef="#ctx0" brushRef="#br0" timeOffset="56">3221 6373 8111,'-7'-5'-581,"2"3"1138,5-3 1,0 4 283,0-3 214,0 3-648,0-9 0,0 7-67,0-4-103,0 4 1,2-6-180,1 6 1,0-5 12,4 4 1,-3-3-32,4 3 1,-4-4-162,3 4 0,-4-1 36,1 1-83,2 3 0,-5-5-59,3 2 158,2 3 83,-4-4 1,4 5 56,-2 0-38,-3 0 1,8 1 10,-5 3 0,1-3-57,-1 3 0,-2 1 44,6-1 0,-4 3-102,3-3 0,-3 1 93,4-1 1,-4-3-99,3 3 1,-3-3 70,4-1 55,-1 0 1,3-1-7,-2-3 1,1 2 9,-5-6 0,4 0 10,0-3 1,-3 3-12,-1 1-26,2-1 1,-1-3 56,3-1 0,-2 5-151,-2-1 1,-1 2 122,4-2-264,-4-2-189,7 4 327,-4-1 1,2 2 57,0 5-62,-6 0 69,3 5 0,-1 2-47,0 4 1,1-3 77,-1-1-11,-3 1 4,9 3 0,-7 0 33,4-4 1,-3-1 138,4-2 1,-4-1-198,3 4 1,-3-4 57,4 1-387,-1 2 1,5 0 334,-1 6 0,0-1 0,1 1 0</inkml:trace>
  <inkml:trace contextRef="#ctx0" brushRef="#br0" timeOffset="57">3049 5196 8152,'0'-11'330,"0"5"-73,0-4 0,0 7-15,0-5 0,-1 5 272,-3-5 0,3 5-273,-4-7 1,4 9 15,-3-3 0,1 3 0,-4 1 0,3 0 227,-4 0-968,1 0 1,-5 0-847,1 0 0,-1 4 1330,1 0 1973,0 4-899,-1-6-782,6 8-155,-4-4-236,3 6 157,1-1-135,-4 0 1,9 1 50,-3-1 0,2 1-35,2-1 1,6 1 64,1-1 1,3-1 44,2-2 0,0 2-46,4-2 0,1-2 125,6 2 1,0-5-111,0 5 1,4-6 5,-1 2 1,1 1-38,-4-1 1,0 5 44,-1-1 1,-3-2-69,0 2 1,-6-1 60,-1 5 0,-5-1-216,-3 0 1,-4 5 104,0-1 1,-5 1 63,-6 0 1,-2-4 57,-2 4 1,-2-4 7,-2 0 1,-2 2 71,1-3 0,-1 3-127,-2-6 1,1-2 121,3 2 0,-1-6-80,5 2 0,0-3-232,3-1 1,5 0 98,-1 0 0,6-1-804,-2-3 0,2-2 48,2-6 858,11 1 0,-4 0 0,10-1 0</inkml:trace>
  <inkml:trace contextRef="#ctx0" brushRef="#br0" timeOffset="58">3392 5196 8171,'-11'-11'225,"-1"0"0,5 4 388,-1 3 1,5 2-309,0-2 407,1 3 366,2-4-698,0 5 1,0 5-258,0 3 0,0 3 90,0 4 1,0 4 96,0 8 1,4-2-52,0 6 0,4-6-352,-5 2 1,5 1-118,-4-2 0,3-3-151,-3-4 0,1-5-77,-1 1 0,-1-2 14,4-2-323,-4 1 0,3-2-117,-2-2-344,-3 2 1208,4-9 0,0 9 0,2-3 0</inkml:trace>
  <inkml:trace contextRef="#ctx0" brushRef="#br0" timeOffset="59">3849 5151 8084,'0'-8'0,"0"1"0,0-1 0,0 2 715,0 1-186,0-1 1397,0 5-727,-5-4-1063,-2 5 0,-5 0 32,-4 0 0,3 9-153,-7 2 0,1 5 176,-3-1 1,-1 3-236,0 4 1,1 3 15,3 1 1,-1-2 8,5 3 0,1-3-252,6-1 1,3 0 86,5 0 0,1-4-99,3 0 1,8-4 100,7 4 1,0-6-50,4-2 0,-3-1-10,7-6 1,-3 0-49,-2-4 0,1 0 43,0 0 0,0 0-119,0 0 1,-2-1-894,-2-3 1258,3 3 0,-9-10 0,3 5 0</inkml:trace>
  <inkml:trace contextRef="#ctx0" brushRef="#br0" timeOffset="60">4043 5128 8170,'-5'-6'1452,"4"1"-1050,-4-1 0,5 6-109,0 0 0,0 6 123,0 5 1,0 5-81,0 3 1,1 7-264,3 1 0,-2 3 92,6-3 1,-2 3-340,2-3 0,2 3-201,-2-3 0,-2-4-264,1-4 1,0-5-226,0 1 0,2-6 385,-5-2 1,1-3 478,-1 4 0,-3-6 0,4 3 0</inkml:trace>
  <inkml:trace contextRef="#ctx0" brushRef="#br0" timeOffset="61">4249 5219 8170,'0'-11'2234,"0"5"-1771,-6 0 0,5 8 99,-3 2 0,-1 2-113,2 5 1,-6 6-56,1 2 0,-1 2-151,2 2 1,-4 4-69,4 0 0,-2-1 84,1-3 0,-1 0-218,6 0 1,-1-2 16,4-2 0,0-2-27,0-6 1,0 1-4,0-1 1,5-1-146,2-2 1,4 1-414,0-5 0,6-1 312,2-3 1,-2 0-1194,2 0 0,4 0 1411,4 0 0,5 5 0,-3 2 0</inkml:trace>
  <inkml:trace contextRef="#ctx0" brushRef="#br0" timeOffset="62">7366 5048 8227,'0'-8'0,"0"1"743,0 4-371,0-7 0,-1 9 126,-3-3 348,3 3 0,-4 1-596,5 5-64,5 6 1,-4 7 253,3 5 0,1 4-117,-1-1 1,4 6-288,-5-2 1,5-2 100,-4-1 0,4 0-268,-5-5 1,2 4 133,-1-7 1,-3-1-221,3 1 0,-2-5-1330,-2 1 1151,0-3 1,1-1-1672,3-4 768,-3 3-70,4-8 1369,-5 3 0,5-5 0,1 0 0</inkml:trace>
  <inkml:trace contextRef="#ctx0" brushRef="#br0" timeOffset="63">7652 5071 8227,'0'-17'781,"0"5"-419,-5-5 1,4 10 128,-3-1-117,3 0 1149,1 2-1033,0 1 0,0 6-76,0 3 0,1 4-134,3 7 1,-2 8 238,6 7 0,-4-1-108,3 2 1,-3-1-420,4 4 1,-6 1-525,2-1 1,1-5 418,-1-2 1,0-4-258,-4-4 1,3 1 180,1-5 1,0 0-903,-4-3 1,0-4-392,0-1-549,0-4 2031,0 7 0,0-9 0,0 4 0</inkml:trace>
  <inkml:trace contextRef="#ctx0" brushRef="#br0" timeOffset="64">7401 5299 8289,'1'-6'707,"3"2"1,-2-1-215,6 1 1,-4-1 22,3 1 1,2 3-164,6-3 0,3 2 35,5-2 0,0 3-372,0-3 1,1 1-260,3 0 1,-6 1-1168,6-2 0,-6 3 316,6 1 1094,-3 0 0,-1 0 0,0 0 0</inkml:trace>
  <inkml:trace contextRef="#ctx0" brushRef="#br0" timeOffset="65">7869 5082 8157,'-6'-5'193,"-3"-1"48,5-6 1,0 5 743,4-1 9,0 6 897,0-3-737,0 5-987,0 5 0,0 2 24,0 9 0,0 1-52,0 6 1,0 0 117,0 0 1,0 0-310,0-1 1,0 1 47,0 0 1,0 0-19,0 0 0,0-4-476,0 0 1,1-5-57,3 1 125,-3-2 296,5-2 0,-6-3 277,0-1-322,0-4 493,0 2 111,0-5-242,5 0 1,1 0-88,5 0 0,1 0 84,-1 0 0,2 0-105,2 0 1,2 0-86,2 0 1,2-4 84,-2 0 0,2 1-294,-2 3 1,1-4-188,-5 0 0,0 0-220,-3 4 1,-1-1-259,1-3-483,-6 3-738,-1-4 2104,-5 5 0,-5 0 0,-1 0 0</inkml:trace>
  <inkml:trace contextRef="#ctx0" brushRef="#br0" timeOffset="66">7823 5265 8157,'-6'-5'409,"1"2"532,5-4-615,0-1 0,0 1 190,0-1 0,1 4-79,3-3 0,2 4 10,6-1 1,0-1-137,4 1 0,0-3-184,3 3 0,3 0 66,-3 4 1,1-4-508,-1 0 0,1 1-192,-4 3 1,-1-2-1711,-4-1-87,1 1 2303,-1-3 0,-5 5 0,0 0 0</inkml:trace>
  <inkml:trace contextRef="#ctx0" brushRef="#br0" timeOffset="67">7858 5048 8157,'-7'-11'0,"1"-1"429,2 1 1,3 3-57,-3 1 0,3 3-27,1-4 0,1 6 106,3-2 1,0-1-151,7 1 0,-1 0-371,9 4 0,0 0 154,4 0 1,4 0-912,-1 0 1,5 0 536,-5 0 0,2 4 289,-1 0 0,-3 5 0,4-3 0</inkml:trace>
  <inkml:trace contextRef="#ctx0" brushRef="#br0" timeOffset="68">8349 4991 8342,'-7'-5'2482,"-3"4"-1907,9-5 0,-5 6-142,2 0 1,2 6-23,-1 1 0,-4 8-192,0 4 1,0 8 6,0 4 0,0 2-45,0 1 0,-3 1-156,2 3 0,2-3-506,-2-1 1,2-1 323,-2-6 0,-1-1-420,5-3 1,1-5-84,3-3-987,0-2 622,0-2 237,0-4 1,1-2 232,3-5 0,-2-5 555,6-3 0,5-7 0,4-3 0</inkml:trace>
  <inkml:trace contextRef="#ctx0" brushRef="#br0" timeOffset="69">8314 5037 8218,'0'-17'-338,"0"1"282,0-3 0,0 2 1453,0 6-357,0-1 358,0 6-919,0 1 0,4 10-290,0 3 1,5 7 74,-2 4 0,4 7-16,0 5 0,0 6-275,1 1 0,3 0 116,0-4 1,1 4-105,-5 0 0,0-1 46,1-7 0,-1 2-501,1-5 1,-2-4-44,-3-4-9,4-5 1,-6 2-409,2-4-956,3-6 26,-8-1 1860,3-5 0,-10 5 0,-2 1 0</inkml:trace>
  <inkml:trace contextRef="#ctx0" brushRef="#br0" timeOffset="70">8212 5356 8176,'-7'-1'547,"3"-3"0,7 2-85,1-6 1,6 4-339,1-3 0,2 3-69,6-4 0,0 5-181,4-5 1,0 4-639,0-4 1,1 5 442,2-5 1,-1 4 320,1-3 0,-2-1 0,-1-3 0</inkml:trace>
  <inkml:trace contextRef="#ctx0" brushRef="#br0" timeOffset="71">8668 5048 8176,'0'-11'0,"-3"-1"613,-1 1 1,-1 3 305,1 1-455,3 4 1,-6-2-172,4 5 1,1 1 283,-2 3 1,3 2-238,1 6 0,0 4-96,0 3 0,0 3-179,0 1 0,0 1 150,0 2 0,0-1-268,0 1 0,0-2 88,0-1 0,0 0-160,0 0 0,0-2-68,0-2 0,4-2-93,0-6 0,0 1 469,-4-1-139,0-4 288,0-2 0,3-4 133,1 3-44,0-3-282,1 4 0,1-5-247,6 0 0,-1 0 69,1 0 1,0 0-113,4 0 1,-2-1-672,5-3 1,-5 3 383,1-3 1,1 3-2607,0 1 3044,-1 0 0,-4-5 0,1-2 0</inkml:trace>
  <inkml:trace contextRef="#ctx0" brushRef="#br0" timeOffset="72">9022 5082 8074,'0'-6'815,"0"-4"-512,0 9 249,0-5 37,0 6 245,0-5-151,0 4-359,0 6 0,0 8-90,0 10 0,0 0-58,0-1 0,0 2 72,0 3 1,0-1-229,0 4 0,2-5 100,2 2 0,-3-3-324,3-1 1,1 0-31,-1 0 1,-1-6-119,-3-1 0,4-7-752,0-2 533,0-4-1585,-4 2 1820,0-5 1,0 0-1</inkml:trace>
  <inkml:trace contextRef="#ctx0" brushRef="#br0" timeOffset="73">8828 5105 8074,'0'-11'470,"0"-1"1,5 1 151,3-1 0,2 5-202,2-1 1,-1 4 95,0-3 1,6 3-154,2-4 0,6 6-328,2-2 1,0-1 107,-5 1 1,5 0-115,0 4 1,-2 0-106,-6 0 0,1 0-122,-4 0 1,0 0 110,-1 0 0,-3-1-66,-1-3 1,1 3 87,-5-3 28,-2 3 221,6 1 1,-9 4-88,6 0 0,-6 4 81,2 0 0,1 7-115,-1 4 0,4 3 9,-5 1 0,5 3-137,-4 1 0,0 5 88,-4-2 0,3-1-287,1 2 1,0-6 78,-4 2 1,4-4-84,0-4 1,-1-2 32,-3-1 1,2-7-887,2 2 278,-3-2 0,4-1-33,-5-1 876,0-4 0,5 2 0,1-5 0</inkml:trace>
  <inkml:trace contextRef="#ctx0" brushRef="#br0" timeOffset="74">9559 4979 8071,'-6'-6'2219,"1"2"-1695,5 8 0,0 2-460,0 6 0,0 4 472,0 3 1,1 7-98,3 0 1,-3 6-236,3-1 0,-3-2 30,-1 1 0,2-1-442,1 2 1,-1 1 203,1-6 0,-1 1-703,-2-4 0,0-2 59,0-2 0,0-2-286,0-6 0,0-3-1383,0 0 2317,0-6 0,-5 8 0,-2-3 0</inkml:trace>
  <inkml:trace contextRef="#ctx0" brushRef="#br0" timeOffset="75">9319 5254 8071,'0'-12'776,"0"1"1,2 3-293,2 1 0,2 3-249,5-4 0,1 6-20,-1-2 1,6 1-1,2-1 1,2 3-382,2-3 0,1 3 214,3 1 1,-4 0-589,-1 0 1,4 0 334,-7 0 1,5 0-192,-5 0 1,-2 0 1,-2 0 1,1 0 11,0 0 1,-1 0 185,-4 0 0,1-4 254,-1 0 0,0-3 691,1 3-460,-1-5 884,1 3-861,-1-6 1,-5 5 60,-2-1 0,-1 6 157,1-2-202,-3 3-24,4 1-593,-5 0 79,0 5 1,1 0 140,3 2 1,-1 2-388,4-5 282,1 5 0,3-4 39,1 3 0,3-3 82,0-5 1,0 0-41,-3 0 0,3 0 64,0 0 1,4-4 30,-4 0-53,6-5 299,-9 3-1,10-6-262,-4 1 0,0 0 495,-3-1 1,-3 1-187,0-1 0,-1 2 13,1 3-243,-6-4 348,4 10 0,-9-5 1947,3 2-1341,-2 3-17,-2-4-517,0 5 1,0 6-429,0 5-20,-6 1 70,0 9 0,-4-3-542,2 5 277,-2 0 186,4 0 1,-6 3-2040,1 1 1358,5 0 0,-4-1 10,2 1 644,-2 0 0,-2 6 0,1 2 0</inkml:trace>
  <inkml:trace contextRef="#ctx0" brushRef="#br0" timeOffset="76">4534 6784 8311,'0'-8'-13,"0"1"153,-5-1 1,4 1 298,-3-1 0,-2 5 245,-2 0 1,-2 1-186,-2 2 0,0 2-48,-4 1 1,-1 5-115,-6 7 0,0 3 146,0 5 0,-3 9-157,-1 2 1,0 8 15,4 0 1,2 5-162,2-2 1,6 3 70,5-6 0,6 1-305,-2-1 1,8 1 90,4-4 1,7-1-279,4-4 1,2-1 147,2-3 0,5-2-627,3-5 399,2-5 143,1-2 0,0-9-39,0-3 0,1-3 86,-1-1 1,1-5 33,4-3 1,-4-7-29,3-4 0,-2-3 43,-2-1 1,-4-3 99,1-1 1,-6-5-78,2 2 1,-7-3 432,-1-1 1,-6-4-136,-2 0 1,-1-6 50,-6 3 0,0 0-200,-4-1 0,-6 1 18,-6 0 1,-5-3-210,-10 6 0,-2 5 94,-6 7 1,0 3-349,-3 4 0,-7 2 160,-4 6 0,-1 5-631,5 2 0,0 4 337,3 4 1,4-2-574,8 6 0,3 1-515,8 6 1576,3 3 0,9-1 0,2 0 0</inkml:trace>
  <inkml:trace contextRef="#ctx0" brushRef="#br0" timeOffset="77">4546 7115 8198,'-6'-6'292,"5"-4"1,-4 7 1000,5-4-816,0 4 0,0-2 1202,0 5-872,0-5-281,0 4 63,0-4-2389,0 5 186,5 0 0,-2 0 253,4 0 1361,-4 0 0,7 5 0,-4 1 0</inkml:trace>
  <inkml:trace contextRef="#ctx0" brushRef="#br0" timeOffset="78">4740 7058 8125,'0'-11'698,"0"-1"499,0 1-270,0 4 1056,0-3-1283,0 9 1,1-8 195,3 5-1894,-3 1 898,4 3 0,-4 1-1432,3 3 1,-3-2 1531,3 6 0,-2 4 0,-2 6 0</inkml:trace>
  <inkml:trace contextRef="#ctx0" brushRef="#br0" timeOffset="79">4477 7401 8102,'-6'0'1406,"1"-2"-320,5-1 399,-6 1-515,5-3-521,-4 0 1,5 3-185,0-6 0,0 4 1,0-3 1,1 3-143,3-4 1,-1 1 74,4-5 1,-3 2-140,4 2 1,-4 0 275,3 4-337,-4-5 1,3 4-154,-2-3 141,-3 3 1,6 1-16,-4 0 201,-1 1-203,8 3 0,-8 0 70,6 0-188,-6 0 187,9 0 1,-9 1-145,6 3 1,-4 1 17,3 2 0,-4 4-67,0-4 0,0 3-127,1 2 213,-3-1 14,9 1 0,-7-2-62,4-3 135,-4-2 0,3-5-117,-2 0 270,-3 0 0,10-1 6,-4-3 0,-1-2-102,2-5 1,-2-1 16,2 1 1,2-1-41,-2 1 1,1-4-5,-2-1 1,3 1 8,-2 4 1,-2-1-180,2 1 194,-5 0 1,5 3 59,-4 0 52,0 6 0,-4-2 8,0 8 74,5 2 0,-4 9-105,3 1 1,-1-1-94,1-4 1,-3 1 58,3-1 1,-2 2-353,2 2 0,-3-2 102,3 2 0,1-2-858,-1-2 0,1-1-1153,-1-2 1,-2 2 2132,6-2 0,0 2 0,3 1 0</inkml:trace>
  <inkml:trace contextRef="#ctx0" brushRef="#br0" timeOffset="80">6921 6202 8284,'-6'-12'95,"-4"4"143,2 1 1,2 1 144,-2-2-408,0-2 108,2 9 0,-8-8 699,3 5-441,-3 0 0,1 5 41,-2 3 1,-2 4-112,-2 7 0,-2 4 192,2 8 0,-3 7-107,-1 8 0,0 3-375,1 5 1,4 2 273,3 5 0,6-4-220,1 1 0,5-6-198,0 1 0,6-3 36,5-4 0,7 0-102,4-8 1,8 2 80,3-10 0,12-3 168,4-4 0,6-10-103,-2-1 0,0-6 211,0-2 1,-3-9-76,2-2 1,-3-8-50,-4 0 0,-3-7 113,-5 0 0,-1-6 19,-2 2 1,-4 0 56,-8 0 0,-3 2-110,-5-6 1,-4 6-130,-3-6 1,-3-2 80,-1-2 1,-10-1-392,-6 1 1,-4 2 171,-3-2 0,-5 2-229,-2 2 1,-3 5-23,-1 2 1,-4 4-33,0 4 1,-4 8-154,4 7 0,0 3 395,3 1 0,2 1-327,3 3 0,2 4 226,5 7 0,2-1-341,1 5 667,4 0 0,5 4 0,-1 0 0</inkml:trace>
  <inkml:trace contextRef="#ctx0" brushRef="#br0" timeOffset="81">6853 6510 11190,'0'-6'2604,"0"0"-5423,0 6 1555,5 6 1264,-4-5 0,9 9 0,-4-4 0</inkml:trace>
  <inkml:trace contextRef="#ctx0" brushRef="#br0" timeOffset="82">7035 6521 8126,'7'-7'1625,"-4"-1"-246,-1 6-434,-2-4 4,0 1-687,0 4 105,0-4-2317,0 5 1627,0 5 0,-2 1 323,-1 6 0,-4-1 0,-4 1 0</inkml:trace>
  <inkml:trace contextRef="#ctx0" brushRef="#br0" timeOffset="83">6841 6715 8254,'-10'-1'420,"2"-3"84,-2 3 552,9-4-208,-4 5-353,5 5 0,1 1-82,3 6 1,-2-1 49,6 1 0,0-1-180,3 1 1,2-1-17,2 0 1,-2 1-154,2-1 1,1-1 86,0-2 0,4 1-83,-1-5 0,0 0 44,4-4 1,-3 0 82,7 0 1,-7-2-56,-1-2 1,0-2-32,4-5 0,-1-1-41,-3 1 1,1-4 32,-5-1 0,0-3-350,-3 4 1,-6 0 130,-2 3 1,-3 1 209,-1 0 1,0-1-77,0 1 0,-5 4-2214,-2 4 1,0 1 147,0 2 2000,4 0 0,-2 11 0,5 1 0</inkml:trace>
  <inkml:trace contextRef="#ctx0" brushRef="#br0" timeOffset="84">8817 6510 8143,'0'-18'539,"0"3"61,0 7-426,0-7 0,0 7-64,0-7 693,0 3 406,0 0-427,0 6-602,-5 1 1,2 6 199,-4 3 1,-1 3-125,-3 9 0,-5 3 40,1 7 1,-4 3-56,4 6 0,0 3-204,3 0 1,6 0 86,2-4 1,3 0-206,1 1 1,5-5 43,3 1 0,7-6-77,4 2 0,4-3-203,3-1 1,0-6 158,4-1 1,1-9 63,3-3 0,4-3 45,0-1 0,1-5 172,-1-2 1,-2-7-21,2-2 1,-2-4 107,-2 1 1,-4-2 37,1-2 1,-7-1-39,-1-3 0,0-1 23,-4-2 1,-4-7-28,-4 2 0,-1-6-230,-6-1 1,0 1 102,-4-1 0,-9 2 83,-2-2 0,-10 2 2,-1 6 1,-6 5-732,-7 2 1,-3 10-539,0 5 1,-9 2 82,2 6 0,-7 7 160,2 8 0,2 2 407,6 6 0,4 0-107,7 4 1,5 0-119,7-1 679,7 6 0,5-1 0,4 7 0,3 6 0,5 3 0</inkml:trace>
  <inkml:trace contextRef="#ctx0" brushRef="#br0" timeOffset="85">8954 6613 8165,'0'-12'1064,"0"1"-596,0-1 0,0 5 934,0-1-473,0 6 130,0-8-494,0 8-516,0-3-959,0 5 0,4 1-769,0 3 1,1-1 1678,-2 4 0,4 1 0,4 3 0</inkml:trace>
  <inkml:trace contextRef="#ctx0" brushRef="#br0" timeOffset="86">9148 6533 8111,'-1'-10'865,"-3"2"-507,3-2 1,-4 7 169,5-4-150,0 4 533,0-2-2090,0 5-775,0 5 1954,0 1 0,0 6 0,0-1 0</inkml:trace>
  <inkml:trace contextRef="#ctx0" brushRef="#br0" timeOffset="87">8863 6715 9210,'0'7'791,"0"-2"1,1-1-456,3 0 1,2 3 1,5-3 0,-2 4 6,3-5 33,-3 6-177,7-8 1,1 8 28,2-5 1,2 1 0,2-1 0,0-3 28,0 3 0,0-6-29,-1-2 1,3-5-1,1 1 1,-2-3 28,3-4 1,-4 1-30,-4-5 1,-3 5-122,-4-2 0,-5 4-1549,1 0 0,-5 1 1142,0 0 0,-6 0 299,-5 4 0,-7 2 0,-3 5 0</inkml:trace>
  <inkml:trace contextRef="#ctx0" brushRef="#br0" timeOffset="88">6578 8052 8037,'0'-12'0,"0"6"0,0 0-145,0 2 226,0 3 238,0-5 0,-1 6-4,-3 0 0,3 2 120,-3 2 1,-1 3 333,1 8-454,-4 3 0,1 10 30,-4 3 112,4 1-156,-3 3 0,9-5 73,-3 1-223,3-1 21,1-1 1,5 0 173,3-2-483,2-8 150,1 8 1,4-11 39,1 3 7,9-2 1,-2-6-65,7 1 0,3-6-150,-2-2 205,2-8 1,1-2-91,0-6 0,-1-4 134,-2-3 84,2-3-124,-4-1 0,0-1 370,-2-2-146,-8 1-118,2-2 0,-8 0 201,2 0-169,-2-4 0,-7 1-154,-2-4 1,-3-4 122,-1 0 0,-5-1-386,-2 1 0,-5 2 135,-3-2 0,-3 4-380,-5 3 0,-5 3 23,-2 5 0,-4 11-183,-4 4 0,-3 7 134,-5 5 0,-1 8-308,-2 11 1,3 0 262,1 4 0,5 2 167,10 1 0,3 3 373,8 2 0,1-2 0,6-3 0,0-3 0,3-3 0</inkml:trace>
  <inkml:trace contextRef="#ctx0" brushRef="#br0" timeOffset="89">6704 8246 8161,'0'-12'-364,"0"1"364,0 0 481,0-1-232,0 6 1,0-4 117,0 2 0,0 2 836,0-2-255,0 6-252,0-4-2164,0 6 869,0 6-426,0-5 1025,0 9 0,10-4 0,3 6 0</inkml:trace>
  <inkml:trace contextRef="#ctx0" brushRef="#br0" timeOffset="90">6853 8109 8058,'0'-12'0,"0"1"899,0 0-333,0-1-109,0 6 241,0 1-676,0 5-84,5 0-1577,-4 5 1639,4 1 0,-5 6 0,0-1 0</inkml:trace>
  <inkml:trace contextRef="#ctx0" brushRef="#br0" timeOffset="91">6636 8349 8027,'-7'-5'265,"2"3"-212,5-3 2509,0 5-2257,5 0 0,3 0 35,7 0 0,-1 0 61,5 0-171,-5 0-14,13 0-44,-8 0 0,14-5 172,-3-2-513,-2-4 169,5-5 1,-5 2-737,2-5 556,-2 5 0,-6-6-792,-3 4 1,-3 1 150,-4 4 821,-6-1 0,-6 1 0,-6-1 0</inkml:trace>
  <inkml:trace contextRef="#ctx0" brushRef="#br0" timeOffset="92">8646 7469 7965,'-12'-5'-279,"1"4"219,-1-4 1,1 1 176,-1 0 240,1-5-136,0 8 1,-1-4 491,1 5-374,-1 0 1,0-4 6,-4 0 0,-1 1 26,-6 3 1,0 5 66,0 2 1,0 3-129,0 2 0,1 4-36,-1 3 1,0 8-32,0 3 1,5 5 86,3 3 0,2 2-98,2 6 0,1 0 28,2-1 0,3-3-144,5 0 0,7-6-170,4-2 1,5-1-86,7-6 0,1-2 91,3-6 0,3 1 8,9-4 1,-3-2 76,6-7 0,0-2-50,4-5 0,-4 0 107,0 0 1,-1-10 12,5-5 0,-3-3 79,3-5 1,-3-2-314,7-9 1,-9 3 250,-2 1 0,-5 1-25,-4-2 0,-2-2-8,-5 3 1,-9-3 23,-3-2 0,-7 1-167,0 0 0,-5-2-196,-7-2 1,-5 4-376,-9 0 0,-6 1-177,-3 6 0,-3 2 374,-4 6 1,1 2-406,-5 6 1,0 4 327,-3 4 1,-1 3 17,0 3 1,6 5 105,2 7 0,7-2-258,4 2 1,8 2 635,4-2 0,1 5 0,-1-1 0,-3 3 0</inkml:trace>
  <inkml:trace contextRef="#ctx0" brushRef="#br0" timeOffset="93">8497 7755 8146,'-6'-8'487,"2"1"-108,3 4 0,1-3 851,0 2-873,0 3 1,1-4 26,3 5 0,-3-2-57,3-2 1,-2 3 155,2-3-978,-3 3 503,5 1-924,-6 0 0,1 4 28,3 0 1,-2 1 887,6-1 0,-1-3 0,5 4 0</inkml:trace>
  <inkml:trace contextRef="#ctx0" brushRef="#br0" timeOffset="94">8805 7641 8148,'0'-7'1343,"0"-3"-849,0 9 1,-1-4 663,-3 5-297,3 0-998,-4 0 1,5 1-225,0 3 1,0-2-426,0 6 1,0 0 785,0 3 0,0 0 0,0 1 0</inkml:trace>
  <inkml:trace contextRef="#ctx0" brushRef="#br0" timeOffset="95">8474 7926 8065,'-6'0'579,"1"0"0,6 0 292,3 0-352,2 5 0,10 0-132,-1 3 0,1 1-25,-1-5 0,-1 3-71,5-3 0,2 4-22,5-5 0,1 1-35,7-4 1,-2 0 28,6 0 0,3-5-334,1-3 0,-2-5 121,2-3 0,-5-3-1130,1 4 0,-3-5 136,0 1 944,-6 2 0,-1-4 0,-5 3 0</inkml:trace>
  <inkml:trace contextRef="#ctx0" brushRef="#br0" timeOffset="96">11272 6498 8106,'7'-5'-555,"-2"4"657,0-9 272,1 9 1,6-8-80,-1 5 0,0 0-31,1 4 0,-4-1-108,-1-3 0,1 3 3,3-3 1,1 3 20,-1 1 0,-3 0-18,-1 0 1,5 0-24,3 0 1,1 0 49,0 0 1,1 0-116,6 0 1,1 0 69,3 0 1,3 0 85,9 0 0,1 1-77,6 3 1,-3-2 4,3 6 1,-3-4 2,6 3 1,-2-4-23,-1 1 1,3 2-174,1 2 1,3-2 209,-3 2 1,2-1-190,1 5 1,0-3 156,8 2 0,-2-5-171,-2 10 0,4-6 15,0 5 1,-1-2-225,-2-2 1,-26-5-1,2 1 301,0 0 1,0 1-1,1-2 1,0 1-34,1 0 1,0 1 0,-2-1 0,1 0-4,4 1 0,2-1 0,-4-1 0,-1 1 8,3 0 0,-2 1 0,-3 0 0,0 1-83,0-2 1,0 1-1,-1 1 1,0 1 80,1-3 0,1 1 0,-3 2 0,0-1 58,1-1 1,-1-1 0,29 14-51,-29-12 0,1 1 1,26 11 0,-28-9 1,-1-1 0,29 12-47,-2 0 0,0 0 49,0-1 1,-4 1-122,1 0 0,-5 1-22,4 3 1,-7-6 1,4 6 1,-5-5 120,9 4 1,-6-2-159,1-1 0,-4 0 66,0 0 1,-3 1-4,4 3 0,0-3 51,-5 2 0,0-1-7,1-3 0,-4 5 7,4 0 1,-2 2-15,2-6 1,3 6 36,-3-6 1,2 2-29,2-2 0,-1-1 58,1-3 0,4 2-51,-1-2 0,-1 3-2,-6 1 1,1-2 16,-5-2 1,4 3 1,-4-3 1,-1 2 54,-6 2 0,0-4-60,-4 0 1,5 0 148,-2 4 0,-1 0-78,2 0 1,-6 0-133,2 0 0,2-1 96,1 1 1,2 0-1,-1 0 1,2-2 153,-3-1 0,3 0-100,1-5 0,-1 4 318,-2-4 0,-2 1-283,-2-5 1,-3 2 446,2 2 0,-5-2-384,-2 2 0,-5-3 207,1 0 0,-2-2-322,-2-2 1,-3 2 0,-1-3 1,-3 4-228,4 0 1,-6-3 74,2-1 1,-3-3-574,-1 4 427,0-6 1,0 5-394,0-4 89,0-1-66,0 3-1622,0-5-363,0 5 2583,0-4 0,-10 4 0,-3-5 0</inkml:trace>
  <inkml:trace contextRef="#ctx0" brushRef="#br0" timeOffset="97">11364 6350 8546,'0'-8'-863,"0"1"0,0 3 1029,0-4 0,0 5-51,0-5 0,4 4 550,-1-3-222,1 4 59,-4-7-131,0 3 364,5 1-90,-3-4 98,8 9-399,-9-4 0,5 5 216,-2 0-173,-3 0 135,4 0-380,-5 0-69,0 5 0,-5 1-145,-2 5 0,-5 1-51,-3-1 1,-3 1 122,-5-1 1,1 1-79,-1-1 0,0 0 107,0 1 1,2-1-95,2 1 0,-2-5 84,6 1 1,0-2-4,3 2 0,1 1-4,0-5 0,3-1-12,0-3 358,6 0-186,-3 5-31,5-3-33,0 3 475,0 0-355,0 1 0,5 6 141,2-1 0,4-3 5,0-1 1,7 1-9,5 3 1,1 2 284,6 2 1,1-2-135,3 2 0,0-3-3,0-5 1,1 3-177,-1-2 0,-6-2-442,-5 2 1,-6-6-438,-5 2 0,-6-1-1758,-2 1 1523,-3-3 1,-11 9 775,-5-2 0,-16 7 0,-4 3 0</inkml:trace>
  <inkml:trace contextRef="#ctx0" brushRef="#br0" timeOffset="98">12255 5448 8358,'0'-12'-436,"0"5"546,0-1 220,0 6-52,0-9 1,0 9 600,0-6-76,0 6 138,0-3-311,0 5 0,0 5-492,0 2 0,0 12 247,0 4 0,1 11-107,3 1 1,-3 7-120,3-1 0,-3 4-57,-1 1 0,0-1-181,0 1 1,0-4-285,0 0 1,0-5 254,0 1 1,0-4-22,0-4 0,0-2 80,0-5 0,1-4-186,3 0 1,-3-9-152,3 2 1,-1-5-538,1 1-125,-3-3-442,4-5-307,-5 0 1797,0-5 0,-5-1 0,-2-6 0</inkml:trace>
  <inkml:trace contextRef="#ctx0" brushRef="#br0" timeOffset="99">12152 5505 8294,'0'-18'-604,"0"2"0,0 3 1260,0-2 1,5 2-114,2-2 0,7-2-35,2 2 1,4-1-132,-1 0 0,8 4-108,3-4 0,-1 8-13,2 0 0,3 5-99,4 0 1,0 1 40,-4 2 1,1 2-167,-1 1 1,3 4-164,-3 4 1,2 2 127,-10 2 1,0-1-103,-7 5 1,-3-5 35,-4 1 0,-6 2 194,-2-2 0,-4 5-69,-4-1 0,-5 2 50,-10-2 0,-1 2-68,-11-2 0,-3 3 9,-4 1 1,-4-2-137,4-2 1,-4-1 166,4-3 1,0-2-439,4 2 0,3-6 163,1-1 0,8-5-1505,-1 5 748,8-5-853,-1 7 1807,9-9 0,2 9 0,5-3 0</inkml:trace>
  <inkml:trace contextRef="#ctx0" brushRef="#br0" timeOffset="100">12803 5927 8448,'0'-11'1021,"-5"0"-1,3-1-549,-3 6 1,4 1 216,-3 5 419,3 0-418,-4 0-209,5-5 168,0 3-141,0-3-301,-5 15 1,4-1-98,-3 10 0,3 4 50,1 4-80,0 5 0,0-3 23,0 5 0,0-1-38,0-2 0,0 0-426,0-4 1,0 0 151,0-5 1,1-3-403,3 0 422,-3-5 0,8 3-459,-5-6-516,4-4-620,-6-2 856,8-5 0,-8 0-19,6 0 948,0 0 0,3-10 0,0-3 0</inkml:trace>
  <inkml:trace contextRef="#ctx0" brushRef="#br0" timeOffset="101">13100 5825 8394,'-7'-5'0,"-1"2"1030,4-5 0,-1 6-349,1-2 0,3 4 17,-3 4 0,1 3-216,-1 9 0,3 3-77,-3 7 0,-1 5-77,1 7 1,1-3-200,3 4 1,0 0 84,0-1 1,0 0-496,0-4 1,0-6 280,0-5 1,0-1-628,0-7 0,3 0-1297,1-4 1411,0 1 0,-4-4-1757,0-1 766,0-4 1504,0 2 0,-5-5 0,-1 0 0</inkml:trace>
  <inkml:trace contextRef="#ctx0" brushRef="#br0" timeOffset="102">12711 6213 8363,'5'-6'-432,"2"-3"1043,4 5 0,2 0-135,2 4 1,3-1-615,5-3 1,5 3 113,2-3 0,3 3-763,1 1 1,4 0 786,1 0 0,-1-5 0,-4-2 0</inkml:trace>
  <inkml:trace contextRef="#ctx0" brushRef="#br0" timeOffset="103">13157 6190 8363,'-17'6'0,"5"0"699,-4-6 1,8 3-203,0 1 1,2 5 171,-2-1 1,-1 2-158,5 1 0,0 1-208,4-1 0,0 0-41,0 1 0,6 1-168,1 2 0,3-2 14,2 2 1,4-4-63,3-3 1,3 1 73,1-6 0,1 1 72,2-4 0,-1-1-156,1-3 0,-2-3 48,-1-9 1,0 4 72,0-4 1,-9 2 0,-3-1 0,-3 3-172,-1-4 0,-1 0-491,-6 1 1,-11-4 297,-4 3 1,-5 1-217,-3 4 1,-5-1 191,-2 1 1,-3 5-910,-2 2 1,2 4-9,3 4 1147,-3 2 0,9 10 0,-4 2 0</inkml:trace>
  <inkml:trace contextRef="#ctx0" brushRef="#br0" timeOffset="104">13819 5208 8584,'0'-6'543,"0"-5"192,0 10 259,0-9-566,0 9 136,0-4 178,0 0-278,0 3 32,0-3 376,0 5-623,-5 0 0,-1 5 80,-6 3 0,0 7-44,-4 4 0,-1 7 114,-6 0 0,0 7-114,0 1 0,0 6-170,1 5 1,-1 1-56,0 0 1,5 1-154,3 2 1,2-2-123,2 3 1,3-3 161,0-2 0,6 1-24,-2 0 0,3-4 85,1-1 0,6 0-29,6 1 0,0-3-13,7-4 0,-3-1 197,3 0 0,0 0-83,4 1 0,-4-5 183,0 1 1,-4-6-108,4 2 1,-4-3-52,4-1 1,-5-2-219,1-2 0,-3-2 175,-5-6-165,3 0 483,-3 1-1389,4-6-496,-4-1-1079,-2-5 2584,-5 0 0,5-5 0,1-1 0</inkml:trace>
  <inkml:trace contextRef="#ctx0" brushRef="#br0" timeOffset="105">14230 5516 8137,'2'-7'122,"1"-1"123,-1 6 0,3-5 345,-5 3 432,0 3-253,0-4 554,0 5-1048,-5 0 0,-2 1-35,-4 3 0,-2 2-7,-2 6 1,-3 4-28,-5 3 0,-3 8 0,-1 3 0,-3 7-120,3 1 0,-1 6-76,1-3 1,8 0-142,0 1 0,5-2 113,3 2 1,5-1-76,2-3 1,4-4 31,4 1 0,3-6-199,9-6 1,1-1 36,6 1 0,-4-5 90,0-3 1,0-3 196,4-5 0,0 2 33,0-5 0,0 0 48,-1-4 0,-3-1-94,1-3 0,-3-3 172,2-4 0,-2-4-45,-6-1 0,-1 1-25,-2 4 0,-3-4-59,-5-1 1,-1-3-51,-3 4 1,-4-4-355,-7 4 1,-3-4 163,-4 4 0,-6 1-458,-3 6 1,-2-1 227,-1 5 1,0 1-338,-1 3 1,6 5 273,3 2 0,7 2-125,3-1 0,9 6 564,3-3 0,3 3 0,1-3 0</inkml:trace>
  <inkml:trace contextRef="#ctx0" brushRef="#br0" timeOffset="106">14756 5688 8182,'0'-7'363,"0"2"708,-5 0-269,3 4 342,-3-4-201,0 0-259,4 3-194,-4-3 133,5 5-3606,0 0 1883,0 5-1041,5-3 2141,-4 8 0,9-4 0,-3 6 0</inkml:trace>
  <inkml:trace contextRef="#ctx0" brushRef="#br0" timeOffset="107">15041 5676 8063,'-5'-6'1014,"4"-4"-582,-4 8 1,5-4 965,0 2-495,0 3-79,0-4 70,0 5-1398,0 5 404,0-4 1,0 6-789,0-4 0,0 0-72,0 5-1343,0-6 2303,0 8 0,0-3 0,0 4 0</inkml:trace>
  <inkml:trace contextRef="#ctx0" brushRef="#br0" timeOffset="108">15270 5482 8101,'0'-11'0,"0"-1"0,-4 1 55,0-1 1,-1 1 328,1-1 0,2 1-103,-6 0 0,2-1 17,-2 1 1,-2 3-48,2 1 1,2-1 66,-2-3 1,-1 3-68,-6 0 1,3 5 39,-4-5 0,-1 4-108,-2-4 1,-3 6 15,-1-2 0,-4 3 7,1 1 1,-6 0-116,2 0 1,-3 5-36,-2 3 0,2-2 95,3 2 1,-3-1-94,2 5 0,0 3 95,0 0 1,3 5-112,6-1 1,-1 3 75,0 1 1,0 3-79,0 1 0,5 5 35,3-2 0,2 3-115,2 1 0,1-1-6,2-2 0,3 2 125,5-3 0,0 2-107,0-1 0,0 0 80,0-4 0,5 3-200,3-3 0,2 1 97,1-1 1,6-3-167,2 2 1,0-3 31,4-4 1,-3 3 105,7-3 0,1-3-16,-2 0 0,6-4 28,-1 0 1,2-2-38,1-3 1,4-1 28,0-6 0,-2 0-7,-2 0 1,-2-2 61,6-2 0,-4-3 81,-4-8 1,2 1 97,-5-5 0,3 0-65,-3-4 0,3 0 30,-3 0 1,1-5-53,-2-2 1,-1-3-23,1-2 0,-2 0 16,-1-3 0,-5 1 161,-3-5 0,-2 0-229,-2-3 1,-4-1 138,-4 0 1,-4 4-117,-6 0 0,-4 7-93,-11 1 0,0 1-553,-8 6 1,-2 5 287,-6 7 0,-2 6-787,-1 2 1,-4 5 461,3 2 0,-1 6-404,1 5 0,8 2 1066,7 2 0,3 0 0,4 3 0,5-3 0,4 0 0</inkml:trace>
  <inkml:trace contextRef="#ctx0" brushRef="#br0" timeOffset="109">14744 5893 7959,'0'7'1219,"5"-2"-660,-3-5 1,4 0 201,-2 0-195,-3 0-220,9 0 1,-7 0-50,4 0 0,-3 0-32,4 0 0,-1 3 117,5 1-13,-1 0-147,-4-4 1,4 0 159,0 0-236,1 0 45,4 0 0,-4 0-123,-1 0-25,1-5 1,-1 2-634,0-4 1,1 4 204,-1-1-919,1-2 741,-1 5 563,1-4 0,-1 0 0,0-2 0</inkml:trace>
  <inkml:trace contextRef="#ctx0" brushRef="#br0" timeOffset="110">15532 6247 8061,'0'-6'581,"0"-4"58,0 8 18,0-3 261,0 5 1,4 2-145,0 1-359,0 4 309,-4 4-366,0 6 1,4-1 113,-1 3-366,1 3-25,-4-4 1,-1 4 268,-3 1-1430,-2 0 859,-1 0 0,-3-1-58,3-3 0,2 2-871,1-2 1150,3-2 0,-5 4 0,0-3 0</inkml:trace>
  <inkml:trace contextRef="#ctx0" brushRef="#br0" timeOffset="111">16081 5471 8045,'0'-12'36,"-5"1"1,3 3 436,-2 1 242,3 4-400,1-2 1,-4 4 250,1-3 0,-1 4-152,4 0 1,0 6 63,0 9 0,0 7-83,0 5 1,0 7-8,0-4 1,4 11-153,-1-3 1,1 0 20,-4 0 1,0-2-7,0-2 0,0 0-266,0 0 0,0-1-146,0-2 1,1-3 185,3-5 0,-2 0-186,1-1 0,-1-4-9,-2-3 187,5 3-104,-4-5-53,4 3 77,-5-9 1,1-2 62,3-5 0,-3 5 0,4 1 0</inkml:trace>
  <inkml:trace contextRef="#ctx0" brushRef="#br0" timeOffset="112">16983 5448 8035,'0'-12'-42,"0"6"80,0-4 177,0 3 1,-1-4 69,-3 0 0,2 3 501,-1 0-480,-4 6 1,1-7 88,-5 5 0,-2 0-31,-2 4 133,-3 0-218,-5 5 1,0 6 273,0 4-280,-5 5 1,1 3 6,-4 7 0,-1 3-30,6 2 1,-1-1-76,4 0 0,2 0 90,2 1 0,3-1-277,9 0 1,-2 1 98,5-1 0,0-1-457,4-3 1,5 2 68,3-5 1,3-1-72,5-3 0,1 0 103,6 0 1,1-4 56,3 0 1,-2-5 119,6 1 1,-1-4-50,5-3 0,-4-3 246,4-5 0,-4 0-100,7 0 0,-2-1 153,-2-3 0,-3-2-1,-1-6 0,-3-3-11,3 0 1,-5-5 80,2 1 0,-3-3-112,-1-1 0,-1-4 90,-3 1 1,2-6-74,-2 2 0,-2-7 6,-2-1 0,-6-5-24,-1 1 1,-6-1-118,2 1 1,-5-1-49,-7 5 0,-1 1-155,-10 6 1,0 3-227,-4 5 1,-6 2 200,-5 2 1,-2 4-511,-6 7 0,0 3 313,-3 5 1,-5 0-338,1 0 1,-1 5 288,5 3 0,4 6 476,3 1 0,4-1 0,3-4 0,7 1 0,8 6 0,5 3 0</inkml:trace>
  <inkml:trace contextRef="#ctx0" brushRef="#br0" timeOffset="113">16903 5642 7974,'0'-6'955,"0"-1"201,0 3 140,0 3-386,0-4-181,-5 5-200,4 0-422,-5-5 20,6 4-173,0-4-1675,0 5 1326,6 0 1,-4 0 394,6 0 0,-1 5 0,5 1 0</inkml:trace>
  <inkml:trace contextRef="#ctx0" brushRef="#br0" timeOffset="114">17108 5596 8066,'0'-7'1179,"0"-1"-269,0 5-321,0-2 626,0 5-335,6 0-1352,-5 0 528,4 0-2105,-5 0 2049,0 5 0,0 2 0,0 4 0</inkml:trace>
  <inkml:trace contextRef="#ctx0" brushRef="#br0" timeOffset="115">16800 5962 10133,'0'-7'1548,"0"-3"-1196,0 4 0,1-2 278,3 1-18,-3-1-449,10-3 21,-10-1 1,5 2-102,-2 2 1,-3 2 231,3 2-126,-3 3 146,-1-4-1315,0 5 897,5 0 1,-2 0 4,5 0 1,-6 1 52,2 3-37,2-3 0,-3 6-6,4-4-26,-4-1 60,7 3 0,-9-4-17,3 3 78,3-3 1,-5 4-49,6-5 1,-5 0 60,5 0 0,-2-1-55,2-3 0,2 3 140,-2-3 1,-2-1-120,2 1 1,-4-1 147,3 1 0,-4 2-116,1-6 1,1 4 3,-2-3 1,1 3-103,-4-4 144,5 6-290,-3-8 251,3 8-495,-5-3 120,0 5 142,5 0 0,-3 1 63,6 3 0,-4-2 40,3 1 0,-3 2 104,4-1 1,-4 4-115,3-4 1,-3-1 98,4-3 0,-5 4-66,5 0 1,-4 0 239,3-4-126,1 0 217,3 0-153,1-5 0,-6 2 282,-2-4-173,2 4-103,-4-7-26,3 9 58,-5-4-1715,0 5 477,0 5 1,1-3 1083,3 6 0,-3 5 0,4 4 0</inkml:trace>
  <inkml:trace contextRef="#ctx0" brushRef="#br0" timeOffset="116">17565 5117 8287,'-1'-12'97,"-3"1"-17,3-1 0,-5 1 551,2-1 32,3 1 389,-10 0-622,10-1 1,-5 6 829,2 2-331,3 3-116,-4 1-245,5 0 1,1 5-314,3 2 1,-2 10 190,6 6 0,-1 5 68,5 6 0,1 0-41,2 0 0,3 6-19,4 2 0,1 1-122,0-1 0,4 6-524,-1-2 1,1 3 398,-4 1 1,-2-2-552,-2 5 1,2 0 225,-6 5 1,0-5-428,-3 0 0,-6-1 254,-2 1 1,-3 2 8,-1-5 0,0-2-26,0-6 0,-5 1 121,-3-5 1,-6-1-39,-1-7 1,-5-2 89,1-5 0,-7 0-812,0 0 1,-1-6 70,4-1 876,0-4 0,1-2 0,-1-2 0,0-3 0</inkml:trace>
  <inkml:trace contextRef="#ctx0" brushRef="#br0" timeOffset="117">18330 5745 8094,'-6'0'106,"-4"0"1,7-2 651,-4-1-345,4 1 316,-2-3-6,5 5 2006,0 0-2442,5 0 1,2-1 8,4-3 1,2 3-47,2-3 1,-1 3-65,5 1 0,-4-1-113,4-3 0,-5 3-221,1-3 0,2 2-2402,-2 2 1349,0-5-1563,-3 4 2764,-1 1 0,-4 6 0,-2 6 0</inkml:trace>
  <inkml:trace contextRef="#ctx0" brushRef="#br0" timeOffset="118">18228 6053 8672,'5'-6'2649,"1"-3"-1738,6 5 0,4-5-226,3 2 1,3-4-220,0 0 1,1 0-404,0-1 0,4 4 54,-1 1 1,1 1-1047,-4-2 1,-1-1 281,-3 5 0,2 0-1054,-2 4 1701,-2 0 0,4-5 0,-3-1 0</inkml:trace>
  <inkml:trace contextRef="#ctx0" brushRef="#br0" timeOffset="119">18867 5482 8128,'-11'-29'654,"5"2"-242,2 8 0,-1 3 770,1 4 7,0 1-271,4 4-206,0 2 0,0 7-237,0 1 1,1 14-11,3 10 0,-3 6-226,3 5 1,3 4-84,0 7 1,2-2 97,-1 2 0,2 4-509,-3 0 1,4-1-115,0 1 1,-1-5 277,-2 2 1,-2-4-165,-2-5 1,-3-3 141,3-7 0,-2-3-329,2-5 0,-2-6-188,1-1-700,-1-4 625,-2 0-78,0-6 280,0-1 1,0-6-1621,0-3 2123,0-2 0,-5-11 0,-2 0 0</inkml:trace>
  <inkml:trace contextRef="#ctx0" brushRef="#br0" timeOffset="120">18730 5459 8054,'7'-16'7,"-1"-1"775,-2-2 0,6-1-185,5 5 0,5-1-85,-1 5 1,-1 0 296,1-1 1,2 1-310,5-1 1,2 5-291,3-1 0,0 6 37,-4-2 1,3 8-178,-3 3 1,2 7 103,-6 1 0,2 7-349,-6 1 1,-2 1 102,-2 6 0,-7-3-379,-4 3 0,-3 1-96,-1 3 1,-9-3 264,-2-1 1,-14-3-19,-1 3 0,-6-4 45,-2 0 0,1-3-255,2-4 1,-2-2 127,3-6 0,3 0-215,4 1 1,3-5 596,9 1 0,-3-5 0,7 2 0</inkml:trace>
  <inkml:trace contextRef="#ctx0" brushRef="#br0" timeOffset="121">19655 5037 8062,'-5'-18'0,"4"1"2102,-3 6-1344,3 5 1,0 0-16,-3 6 1,1-1-329,-4-3 0,0 4 148,0 0 1,-3 7-126,2 8 1,-6 9-85,-1 10 0,-4 6-81,3 5 0,-3 7-1190,4 6 950,5-28 0,0 2-671,1 4 1,0 1 423,0-2 0,0 0 165,-2 4 1,1 1-633,3-3 0,1 1 539,-4 2 0,-1 0 110,1-5 1,2-1-5,-1 5 0,0 0-461,0-7 1,2 1 295,0 1 0,2 0 31,-1 28 356,-4-10 0,8-2-117,-1-8 1,3-3-145,3-5 1,2-5 940,3-2 1,6 0-633,-3-4 0,5 2 767,-1-6 1,-1 3-837,5 0 0,-5-3 704,1 0 0,-2-5-1162,-2 2 0,3-7 255,-2-2 1,1-1-419,-5 2 1,2-2 170,2-2 0,-5-2-1300,1 1-396,-6 4 1981,9-6 0,-10 4 0,4-5 0</inkml:trace>
  <inkml:trace contextRef="#ctx0" brushRef="#br0" timeOffset="122">19792 5585 7972,'0'-12'12,"0"1"0,0-2 177,0-2 0,0 6 304,0-2 768,0 2-370,0-3 183,0 6-662,0 1 1,-1 15 14,-3 5 1,3 11 10,-3 4 0,3 3 174,1 1 0,0 6-367,0 2 1,0 2-11,0 2 1,4-4-485,0 0 1,3-2 248,-3 2 1,0-4-887,-4-7 1,1-5 95,3-7-720,-3 3-389,4-9-116,-5-2 2015,0-6 0,5-10 0,2-1 0</inkml:trace>
  <inkml:trace contextRef="#ctx0" brushRef="#br0" timeOffset="123">19564 5528 8088,'0'-12'0,"4"0"609,0-4 0,8 4-128,0-4 0,3 4 263,0 0 1,3 2-163,5 3 0,1-4 45,2 4 0,0 0-216,4 0 0,-4 4-171,0-1 0,2 3-167,-1 1 0,-4 1 99,-4 3 0,-1 3-426,1 4 1,-3 6 273,-4 2 1,-5-2-595,1 2 1,-6 4 164,2 4 0,-8-2 34,-3-6 0,-3 3 175,-2-3 1,-3-1 21,0 1 0,-6-4 254,2 4 0,-2-5-63,-2 1 0,5-2 197,3-2 0,2 1-76,2-1 0,3-3 447,1-1-317,4-4 1,-1 6-109,8-5 1,4 3 145,7-3 1,-1 4-138,5-5 1,1 5 83,7-4 1,2 5-106,5-2 0,-1 3-113,-2 2 1,0-1 87,-4 1 1,-2-1-251,-6 1 0,2 3 14,-6 0 1,-4 4-162,-3-4 0,-5 6-220,0-2 1,-3 2 197,-3 2 0,-8-4-25,-4 0 1,-5-1 145,1 1 0,-7 1-107,0-5 0,-2 1 54,1-5 1,2-1-17,-6-2 0,7 1-524,1-5 160,1-1 0,9-3-335,-2 0 0,7-1 947,4-3 0,13-2 0,4-5 0</inkml:trace>
  <inkml:trace contextRef="#ctx0" brushRef="#br0" timeOffset="124">20318 5802 8095,'0'-8'741,"0"1"1131,0 4-1054,0-7 0,0 10-323,0 0 1,-2 5 275,-1 6 1,1 6-278,-1 2 0,1 4-195,2 3 1,0 0-64,0 4 1,2-1-190,1 2 1,-1-3-383,1-5 0,3-2-700,-3-2 0,1-2-2041,-4-6 1198,5 1 1878,-4-6 0,5 4 0,-6-4 0</inkml:trace>
  <inkml:trace contextRef="#ctx0" brushRef="#br0" timeOffset="125">20204 5516 8001,'-7'-21'263,"3"2"1,3-2 428,1 6 1,0 4-255,0 3 0,1 6-149,3-2 0,-1 2-446,4 2 0,1 6 206,3 1 0,2 5-1857,2 3 1808,-2 3 0,3 15 0,-4 2 0</inkml:trace>
  <inkml:trace contextRef="#ctx0" brushRef="#br0" timeOffset="126">20466 5836 8001,'-11'-5'651,"4"2"1013,4-4-239,1 4-290,2-2 0,0 18-707,0 2 0,0 7-99,0-7 0,2 5-103,1-1 1,0 2-264,5-2 0,-6 2-160,2-2 1,1-1 12,-1 1 0,1-5-736,-1 1 694,-3-2 1,4-5-279,-5-1-17,0-4 259,0 2 0,4-14 335,0-3 0,-1-2 59,-3 3 1,4 0 81,0-1 1,1 1 0,-1-1 1,-2 1 82,6 0-99,-5-1-39,2 1-171,-5 4 36,5 2 0,-4 7-88,3 1 0,2 5 51,2 7 1,-2-2-24,2 2 0,-2 2-294,2-2 0,2 1 99,-2 0 1,2-4-516,1 3 1,-3-2 313,-1-1 1,0-1-218,0 0 0,2-3-227,-5 0 359,5-6 0,-3 3 228,6-5 0,-5-4 61,1 1 1,-1-6 304,5 1 0,-5-2-127,1-1 0,-4-1 424,4 1 0,-5-2-242,5-2 0,-6 2 576,2-2 1,-2 2-357,-2 2 1,3 3 720,1 1 643,0 4-1215,-4-2 1,-1 6-308,-3 3 0,3 2 46,-3 6 0,-1 0-132,1 4 1,0-4 131,4 4 0,0 1-328,0 2 1,1-2 128,3-2 1,-1 2-238,4-2 0,5 0-54,3-3 0,2-6-161,-2-2 1,2-3 233,6-1 0,0 0 48,0 0 0,1-5 262,3-3 0,-3-6-143,3-1 0,-3-4 452,-2 4 0,-2-5-33,-1 0 1,-5-1 111,1-2 1,-4-1-168,-3-3 0,1 3-76,-6-2 0,-4 1-200,-6 3 1,-9 0 179,-3 3 0,-7 2-285,-5 6 0,-11 5 83,-3 2 1,-2 12-393,5 3 1,-1 8 21,5 0 0,6 6-886,9 2 1,10 5-1386,10-2 2584,1 3 0,7 1 0,2 1 0</inkml:trace>
  <inkml:trace contextRef="#ctx0" brushRef="#br0" timeOffset="127">21209 5870 8050,'0'-6'817,"0"-4"-469,0 3 554,5-4-107,-4 5 232,4-4 144,-5 3-266,0 1 15,0 1-576,5 5 1,-2 9-155,4 2 0,-3 4-162,4 1 1,-6 1 63,2 6 1,1-1-380,-1-3 0,0 2 295,-4-2 1,1-1-363,3 1 0,-3-5-104,3 1 1,-3-2-1055,-1-2 613,5-4 518,1-2 0,6-5 307,-1 0 1,-3-1-43,0-3 1,-1-1 358,5-3 0,-5-2-165,1 2 1,-4-2 167,3-1 1,-4-1-95,1 1 0,1 0 18,-2-1 0,1 1 220,-4-1-309,0 6 0,0 0-224,0 2 153,0 3 0,0-3-173,0 8 0,0 2 99,0 5 0,0 1-23,0-1 0,0 1-40,0-1 46,5 0 1,2 0-45,4-4 0,1 2-133,-1-5 0,0 0 164,1-4 0,-1 0 16,1 0 0,-1-2 122,0-1 1,1 0-92,-1-5 0,1 1 180,-1-5 1,3 5-33,-2-1 1,2 1 73,-7-5 1,2 1-18,-1-1 1,2 1-64,-3-1 0,-2 1 355,-1 0-159,3-1-235,-6 1 1,5 4 158,-2 4-291,-3 1 0,4 4 55,-5 1 1,0 4-45,0 4 1,0 2 65,0 2 0,0-2-17,0 2 1,0 3-309,0 1 0,0-1 125,0 1 0,0-4-643,0 4 1,4-5 371,0 1 0,1-2-991,-1-2 1461,-3-4 0,14 3 0,-2-4 0</inkml:trace>
  <inkml:trace contextRef="#ctx0" brushRef="#br0" timeOffset="128">21860 5939 8050,'-7'-17'209,"-2"5"37,5-4 0,1 4 447,3 0 1,-2 6 217,-1 2-349,1 3 0,-3 3-153,5 6 0,-1 5-56,-3 10 1,3-1-39,-3 1 0,3 4-70,1 0 0,1 3-383,3-3 0,-3 1 213,3-2 1,1-2-932,-1 3 1,0-8 481,-4-4 1,1-2-356,3-2 0,-3-3-223,3 0 952,-3-6 0,4-2 0,2-6 0</inkml:trace>
  <inkml:trace contextRef="#ctx0" brushRef="#br0" timeOffset="129">21780 5722 8050,'-7'-23'-284,"-2"1"284,6 3 0,-1-1 274,4 5 0,0 3-109,0 5 0,1 4-426,3-1 1,2 4 93,6 4 0,3 4 167,0 7 0,5 3 0,-2 5 0</inkml:trace>
  <inkml:trace contextRef="#ctx0" brushRef="#br0" timeOffset="130">22054 6042 8050,'6'-5'-275,"3"-2"275,-5-4 0,3-1 815,-3 1 0,1 0-263,-1-1 1,-3 1 116,3-1 1,-3 1-232,-1-1 1,-1-3-191,-3 0 1,-2 0 5,-5 3 0,3 2-29,0 3 0,1-2-209,-5 5 1,1 0 171,-1 4 1,0 5-172,-3 3 1,2 3 96,-2 4 1,2 3-210,1 5 1,5 0 56,-1 0 1,6 0-309,-2-1 0,3 0-169,1-3 1,5 1 255,2-4 0,3-1-24,2-4 0,-1 1 101,1-1 1,-1-5 51,1-2 1,0-3-60,4-1 0,-4-1 281,3-3 1,-6 2-85,-1-6 1,-2 1 542,2-5-321,2 1 1,-7-1 99,4 1 0,-4-1 36,1 1-173,-3 0-190,-1-1 213,0 1-288,0 4 1,-1 4 69,-3 6 1,1 5-114,-4 7 0,0-2 100,0 2 1,-2 3-15,5 1 1,0-1-193,4 1 1,0-5 133,0 1 1,1 0-92,3-3 1,3 0 125,4-8 0,-2 0-53,2-4 0,-1 0 17,9 0 1,-3-5 122,3-3 1,-5-3-23,1-4 1,1-2 71,0-2 0,-1-2 295,-4 1 1,-3-2-151,-1-5 0,-3 3 179,4-3 1,-6-1-110,2 2 1,-2-6-10,-2 1 1,0-3-54,0-4 0,-4 1-20,0-5 1,0 4-84,4-3 1,-4 0-169,0-1 0,1-1-184,3 5 1,0 4 123,0 3 0,0 7-136,0 1 169,0 5 94,0 7 1,0 7-63,0 8 0,0 12 147,0 15 0,1 4 3,3 7 1,-2 7 224,6 11 0,-6 0-560,0-28 1,0 1 0,3 26 229,-1 2 0,1-2-531,-1-2 1,-3-9 235,3-2 1,-1-8-644,0 0 0,-1-8 411,2-3 1,1-4 509,-2-4 0,1 4 0,-4-8 0,0-2 0</inkml:trace>
  <inkml:trace contextRef="#ctx0" brushRef="#br0" timeOffset="131">22568 5231 7961,'6'-12'-590,"0"5"1131,-2-1 1027,-3 6-869,4-4-259,-5 6-150,0 6 0,-5 6 72,-2 11 149,-8 10-407,-3 8 0,-5 6 507,0 2-612,-5 8 1,16-27-1,0 1 185,-2 3 0,1 1 0,-6 26-36,11-29 1,1 0-1,-2 32-237,2-3 1,4 0 107,-1-4 0,8-1-408,4-3 0,2 0 141,1-7 112,6 2 1,-1-14-188,3 1 1,2-6-176,-6-6 423,0-6 1,-2 0 49,2-6 0,-6-1-134,2-2 397,-2-3-598,-2-5 484,3 0 1,-8 0-209,6 0-1226,-1-5 500,0-1 810,3-1 0,-9-8 0,4 2 0</inkml:trace>
  <inkml:trace contextRef="#ctx0" brushRef="#br0" timeOffset="132">22522 5585 7953,'0'-17'0,"1"5"365,3-4 0,1 4-19,3 0 1,6 5 79,-3-1 1,8 4 39,0-3 0,4 3 40,4-4 0,1 6-182,2-2 0,3 3-89,-3 1 1,0 0-138,0 0 1,-5 0 123,2 0 0,-3 0-254,-1 0 1,-5 0 107,-3 0 0,-2 0-453,-2 0-1,-4 0 116,3 0 0,-9 1-120,3 3 222,-3-3 450,-1 9 1,-4-4-99,0 6 0,-4 3-2,0 0 1,-2 6-27,-2-2 1,-3 6 103,0 2 1,-2 8-181,2-1 0,1 5-66,-5-1 0,4-3-164,-4 3 0,5 2 81,-1-2 0,2-2-109,2-5 1,-1 1 45,1-6 1,4 0 64,4-7 0,1 1 0,2-5 0,0 0 54,0-3 1,0-1-180,0 1 0,0-5-214,0 1 0,0-4-1579,0 3 870,5-4 1107,-3 7 0,8-9 0,-4 4 0</inkml:trace>
  <inkml:trace contextRef="#ctx0" brushRef="#br0" timeOffset="133">22956 6202 9741,'5'11'856,"-4"0"1,4 1-524,-5-1 688,0 6-623,0-5 1,0 10 213,0-3-610,0 3 68,0 0 0,-3 0-36,-1-3 10,0 3 0,4-6-749,0 3 0,-1-1 448,-3-3 0,3-6-2244,-3 2 2501,3-7 0,1 6 0,0-3 0</inkml:trace>
  <inkml:trace contextRef="#ctx0" brushRef="#br0" timeOffset="134">23379 5688 7953,'-7'-23'0,"2"4"1630,5 0-1098,0 5 1,0 1-346,0 5 0,-1 6 234,-3-2 0,1 3 187,-4 1 0,-1 2-306,-3 6 1,-6 6-54,-2 13 1,2 2-75,-3 5 1,7 2 46,-3 2 0,4-3-239,0 3 0,5-2-23,-1-2 1,5-5-304,0-2 1,6-3 64,5-1 1,3-5-187,5-3 0,-2-4 459,5-3 1,0-3-87,4-5 0,-4-1 339,0-3 0,0-6-93,4-6 0,-6-4 45,-1 1 0,-4-2 70,0-2 0,-2 0 50,-3 0 1,-2-4-142,-5 1 1,-1-5-211,-3 5 0,-2-6-402,-5 1 0,-1 0 251,1 0 0,-4 1-680,-1 7 0,0-1 382,1 9 0,6 3-120,-3 5 0,7 4-98,-2-1 0,4 9-837,-1 7 1535,3 4 0,6 12 0,1 1 0</inkml:trace>
  <inkml:trace contextRef="#ctx0" brushRef="#br0" timeOffset="135">23481 6156 9375,'7'0'3140,"-2"0"-3300,-5 0 1,0-5-1,0-2 1</inkml:trace>
  <inkml:trace contextRef="#ctx0" brushRef="#br0" timeOffset="136">23641 5585 7953,'0'-18'0,"0"0"192,0 3 0,1 2 312,3-2 1,1 6 248,3 2 1,2 0-292,-2 0 0,2-2 104,1 5 0,2 0-139,2 4 1,-2 1-87,2 3 1,-2 3-127,-2 4 1,-1 6-12,-2 2 0,1 7-110,-5 5 1,0 2-191,-4 1 0,-6 0-17,-1 0 1,-5-3 92,-3-1 1,1 1-600,-5 3 1,5-5 266,-1-2 0,2-3-72,2-1 1,-1 0 213,1 0 0,3-6 78,1-1 0,4-4 107,-1 0 490,3-1 213,1 0-284,0-4-120,5 3-162,2-9 1,4 4-190,0-5 1,1 0-186,-1 0 0,1 0-339,-1 0 0,1 0-22,-1 0 1,0 0-1314,1 0 1936,-1 0 0,1-5 0,-1-1 0</inkml:trace>
  <inkml:trace contextRef="#ctx0" brushRef="#br0" timeOffset="137">23870 5322 7953,'-7'-29'98,"-2"5"50,6 5 0,-1 5 1570,4-1-608,0 2 872,0 1-821,0 6-753,0 1 0,5 6-81,2 3 0,4 9 65,0 10 1,2 6 19,2 9 0,-2 3-62,2 4 0,1 5-468,0-1 0,-1 5 340,-4-5 0,-3 4-356,-1-3 1,-4 3 184,1-3 0,-3 3-424,-1-4 0,0 1 157,0-4 1,-1-1-123,-3 1 1,-1-4-145,-3 0 0,-2-11-27,3 0 0,-4-3-556,0-5 0,0 1 469,-1-9 1,1-1-1630,-1-6 2330,6 2 1,-4-9-1,3 4 1</inkml:trace>
  <inkml:trace contextRef="#ctx0" brushRef="#br0" timeOffset="138">24178 5756 7953,'0'-11'1553,"0"-1"-1204,0 1 1,5 3 611,3 1-614,2 4 1,1-2 112,1 5 0,-1 0-243,0 0 0,1 0-395,-1 0 1,5 1-787,-1 3 1,0-3 536,-4 3 0,-3 1-753,0-1 1180,-1 0 0,0 1 0,-2 1 0</inkml:trace>
  <inkml:trace contextRef="#ctx0" brushRef="#br0" timeOffset="139">24018 5950 7953,'8'2'1295,"-1"1"1,1-1-152,3 1 1,1-1-514,-1-2 0,6 0-575,2 0 1,6-2 96,2-1 0,1 1-346,-2-1 1,-3-3 193,0 3 0,-1-2-1,-7 1 0,5-3 0,-2-4 0</inkml:trace>
  <inkml:trace contextRef="#ctx0" brushRef="#br0" timeOffset="141">24909 5117 7994,'-5'-25'0,"4"-1"0,-5 13 0,3-3 1026,-1 4-401,0 1-199,4 4 780,0-3-291,0 9-229,-5-9-305,4 9-120,-4-5 1,6 8 106,3 2 48,-3 2-152,9 10 1,-2 6 49,7 5 0,-1 6 110,5 1 1,0 4 357,4 4-1427,-5 2 1056,3-3-342,-3 5 100,5-1 1,0 2-232,-1 3 0,1-3 94,0 2 1,-4-2 252,0-1-550,-5-1 256,3 1 0,-10 0-195,1-1 0,-6-3-2,2 0 1,-2 0 187,-2 4-31,-6-1-664,0 1 790,-5-5-61,-1 3 1,-3-4 363,0 1 0,-5-1-382,0-6 1,-1-5 39,-2-2-103,0 2 285,0-5 0,2 4-1019,2-5 365,-3-5 339,10-2 1,-8-4-1015,9-1 1393,-3-5-639,8 4-2248,-1-8 1139,2 3 1464,5-5 0,-5-5 0,-1-2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5.80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57D200"/>
    </inkml:brush>
    <inkml:brush xml:id="br2">
      <inkml:brushProperty name="width" value="0.09071" units="cm"/>
      <inkml:brushProperty name="height" value="0.09071" units="cm"/>
    </inkml:brush>
  </inkml:definitions>
  <inkml:trace contextRef="#ctx0" brushRef="#br0">1519 15978 8126,'0'-7'200,"-5"-3"0,2 9 892,-4-3 376,4-2-856,-7 5 300,9-4-513,-4 5 1,5 1-103,0 3 0,0 3-3,0 8 1,0-1 29,0 5 1,0 4-100,0 4 0,-4 5-1,0-2 1,0 3-97,4 1 0,0 1 64,0-1 1,0 0-205,0 0 1,0 1-92,0-1 1,2 0-110,1 0 0,-1 1 11,1-1 0,0-5-85,1-2 0,-3-3 111,3-1 0,-2-4 89,2 0 0,-3-5-115,3 1 1,-2-6-7,-2-1-357,0-1 161,0 5-1101,0-6 182,-6 4-242,5-9 865,-4 4 699,5-5 0,-5-5 0,-1-1 0</inkml:trace>
  <inkml:trace contextRef="#ctx0" brushRef="#br0" timeOffset="1">1770 16058 8037,'-11'-12'0,"4"1"0,4-1 749,1 1 0,2 3 585,0 1-659,0 4 0,0-1-224,0 8 1,4 8-32,0 7 0,0 4-137,-4 3 0,1 3 15,3 6 0,-3-1-94,3 0 0,-3 4 26,-1 0 1,0 4 13,0-4 1,0 0-198,0-3 1,2-1-291,1 0 1,-1-3 45,1-1 1,0-6-146,1-1 0,-2-4 138,6-4 1,-6-6 76,2 3 0,1-7-847,-1 2 662,0-4 1,-3 2-1057,3-5 793,-3 0 1,4-1-633,-5-3 621,0-3 0,0-4 586,0 0 0,0-1 0,0 1 0</inkml:trace>
  <inkml:trace contextRef="#ctx0" brushRef="#br0" timeOffset="2">1747 16446 8037,'0'-6'1041,"2"-3"-602,1 5 0,4-4 318,4 5 0,2-2-197,2 1 0,3 2-53,5-1 1,1-2-129,3 1 0,0-1-84,4 1 0,1 3-95,-6-3 1,5 3 28,-5 1 0,5-2-221,-5-2 0,0 3 89,-7-3 0,1 3-642,-5 1 0,1 0-1025,-5 0-1041,-5 0 1672,5 0 1,-11-4 938,0 0 0,-6-4 0,-5 1 0</inkml:trace>
  <inkml:trace contextRef="#ctx0" brushRef="#br0" timeOffset="3">1736 16001 8104,'0'-12'366,"1"2"180,3 2 0,2 0 4,6 4 0,4-4 281,3 4 0,4-1-283,4 1 0,2 3-162,5-3 0,1 3 179,-1 1 1,1-4-163,3 0 1,-2 1-180,2 3 0,-2-2-114,-2-1 1,-5 1-226,-2-1 1,-7 1-384,-1 2 0,-5 0-1641,1 0 2139,-7 0 0,2 5 0,-4 2 0</inkml:trace>
  <inkml:trace contextRef="#ctx0" brushRef="#br0" timeOffset="4">3632 16218 8044,'-12'0'0,"5"-4"21,-1 0 0,6-5 1711,-3 8-1169,5-9 0,0 7-297,0-4 1,1 4-7,3-1 0,2 3 37,5 1 1,5-4-86,-1 0 1,5 1 29,-1 3 0,4 0-21,4 0 1,-2 0-1,6 0 0,-5 0-49,5 0 0,-6 0 40,2 0 0,1 0-166,-2 0 0,1 0 117,-4 0 1,-2 0-172,-2 0 1,2 0-11,-6 0 1,0 0 197,-3 0-125,-1 0-131,0 0 1,-3 3-1,0 1-50,-6 0 1,3-3 37,-5 3 0,-1-1 56,-3 4 1,0 1-52,-7 3 1,1 6 22,-9 2 0,-4 2-10,-4 2 0,-1 0-28,2 0 1,0 0-11,-4 0 0,6 3 31,1 1 1,1-1 23,7-3 1,-4 0-122,4 0 1,0-4 96,3 0 0,2-5 132,2 1 1,-2-2-50,3-2 1,2 1 323,1-1-302,-3 1 111,6-1 1,-4-3 123,5-1-204,0-4 157,5 2 1,3-5-82,7 0 0,-1 0 160,5 0 1,0 0-6,4 0 0,0 0 5,0 0 1,-1-4-107,1 0 0,0-1 39,0 1 1,-4 3-162,0-3 1,-1 2 65,1-2 1,-3 3-229,-4-3 81,-1 3-902,-5 1-244,5 0 217,-10 0 0,3 0 55,-8 0 1,1 0-1568,-4 0 2455,4 0 0,-7 5 0,4 1 0</inkml:trace>
  <inkml:trace contextRef="#ctx0" brushRef="#br0" timeOffset="5">4397 16709 9034,'-6'0'1583,"1"0"-381,5 0-979,5 0 1,-3 0 226,6 0 1,-4 1-140,3 3 1,5-3-67,3 3 0,1 1 62,0-1 1,-2 0-29,5-4 1,0 0-5,4 0 1,-1 0-27,1 0 1,0 0-164,0 0 1,-4-2 136,0-2 1,-5 3-242,1-3 1,-2 2-217,-2-2 0,-3 3-652,-1-3 395,-4 3 42,2 1 1,-6 0-373,-3 0 1,-4 0 820,-7 0 0,-3 0 0,-4 0 0</inkml:trace>
  <inkml:trace contextRef="#ctx0" brushRef="#br0" timeOffset="6">3175 16480 8050,'-11'0'0,"-1"0"0,5 0 1,-1 0 617,5 0 552,-7 0-390,9 0-295,-4 0 22,5 0 0,5 0-153,3 0 0,2 0-123,1 0 1,2 0 48,2 0 1,-1 0-49,5 0 0,0 0 0,4 0 1,-4 0-57,0 0 0,-5 0-161,1 0 1,-2 0-717,-2 0 509,1 0-725,-1 0 0,-3 0 453,-1 0 0,-3 0 464,4 0 0,-1 5 0,5 2 0</inkml:trace>
  <inkml:trace contextRef="#ctx0" brushRef="#br0" timeOffset="7">5185 16378 8061,'8'-4'0,"-1"0"0,1 0 981,3 4 0,2-4-325,2 0 0,-1 1-143,5 3 1,-4-2-174,5-1 1,-1 1-51,3-1 0,-3 1-28,0 2 0,-1-1-30,1-3 1,2 3 0,-6-3 0,4 3 29,-4 1 0,0 0 203,-3 0 1,-1 0 57,1 0-174,-6 0-349,-1 0 0,-5 0 0,0 0 0</inkml:trace>
  <inkml:trace contextRef="#ctx0" brushRef="#br0" timeOffset="8">5219 16549 9165,'8'0'1074,"0"0"1,0 4-615,8-1 0,0 1-22,3-4 0,3 0 32,-3 0 0,6 0-116,2 0 1,-1 0-74,-3 0 0,0 0-94,0 0 0,0 0-113,0 0 0,-2 0-132,-2 0 1,2 0-371,-6 0 0,0 0-179,-4 0 0,-3 0-683,0 0 0,-1 0-1407,5 0 2697,-6 0 0,9 0 0,-2 0 0</inkml:trace>
  <inkml:trace contextRef="#ctx0" brushRef="#br0" timeOffset="9">6053 16206 7997,'-16'-5'322,"4"3"165,1-6 0,4 4-200,7-3-557,0 4 478,0-2 1,7 5 293,4 0 1,3-4-90,9 0 0,-1 1-156,8 3 1,2 0 46,6 0 0,-3 0-37,3 0 0,-2 0-28,-2 0 0,-1 0-76,-2 0 0,0 0 28,-4 0 0,-4 3-18,-4 1 0,-4 1-10,4-1 0,-6-1-139,-2 4 0,-1-3 10,-6 4 0,0-5-160,-4 5 0,0 0 7,0 3 0,-1 0-25,-3 1 1,-6 1 89,-5 2 1,-6-1-92,2 5 0,-2 0-59,-2 4 1,-4 0 111,0-1 0,0 1-71,0 0 0,3-4 64,-3 0 1,4-1-122,4 1 1,2-3 140,1-4 0,4-1 51,-4 1 0,7-1 11,2 1 1,4-5 235,0 1-162,-4-6 0,6 5 123,-3-4 0,4-1 16,4 2 1,2-3-91,6-1 0,3 0 208,0 0 1,7 0-24,1 0 0,-1 0-49,5 0 1,1 0-108,-1 0 0,-1 0 22,-3 0 0,0 0-87,0 0 0,-2 0-148,-2 0 1,2 0-1249,-6 0 1006,0 0 1,-3 0-293,-1 0 1,-3 0-1019,-1 0-593,-4 0 2223,7 0 0,-4 0 0,6 0 0</inkml:trace>
  <inkml:trace contextRef="#ctx0" brushRef="#br0" timeOffset="10">6841 16412 7993,'0'-7'835,"0"2"-259,0 0 0,0 5-181,0 0 1,0 7 275,0 8 0,0 3-168,0 4 1,0 1-68,0 0 0,0 0-206,0 0 0,1 0-14,3 0 0,-3-1-263,3 1 1,-2-4 108,-2 0 1,0-5-6,0 1-310,0-2 0,1-3-976,3-2 108,-3-3-910,4-5 434,-5 0 1597,-5 0 0,-1-5 0,-6-1 0</inkml:trace>
  <inkml:trace contextRef="#ctx0" brushRef="#br0" timeOffset="11">6647 16606 7971,'11'-1'127,"1"-3"1,-1 1 226,1-4 1,4 4 540,3-1 1,3-1-317,1 1 0,-1 1 90,1 3 0,0-4-300,0 0 1,0-1-133,0 1 1,-2 3-801,-2-3 1,2 3-271,-6 1 1,1 0 832,-1 0 0,-2-5 0,4-2 0</inkml:trace>
  <inkml:trace contextRef="#ctx0" brushRef="#br0" timeOffset="12">8223 15875 8007,'-11'-10'19,"-1"-3"0,6-5-72,2 3 1,3 2-88,1 2 0,1 0-87,3-1 0,2 2 1303,6 2 0,-1 0-362,0 4 1,2-4-128,2 4 1,2 1-189,2 3 0,2 1 22,-2 3 1,3-1-230,1 9 1,-4-3 19,0 6 1,-1 3-182,1 1 0,-4 4 126,-7 3 0,1 2-104,-6 3 0,0 5-59,-7-1 1,-4 3-170,-7 0 1,-3-3-40,-4 3 1,-1-1-166,0 1 1,-4-6-30,1 2 0,-2-6 146,1 3 1,7-10 233,-3 2 0,6-8-97,-2 1 1,9-4 294,-1 0 51,2-6 389,3 4-187,0-9-61,6 4 1,2-5-21,2 0 1,2 0-71,5 0 0,6 0-179,2 0 1,2-3 65,2-1 1,0-1-165,0 1 1,4 3 35,-1-3 0,1-1 25,-4 1 1,0 0-124,-1 4 1,-3-4-220,1 1 0,-5-1-813,4 4 0,-9-4-93,1 0-1709,-2 0 2901,3 4 0,-1-5 0,0-1 0</inkml:trace>
  <inkml:trace contextRef="#ctx0" brushRef="#br0" timeOffset="13">8863 16435 7935,'-7'0'1951,"2"0"4427,5 0-6121,5 0-626,-3 0 225,8 0 0,-8 0-125,6 0 1,-4 1-3004,3 3 3272,-4-3 0,7 4 0,-4-5 0</inkml:trace>
  <inkml:trace contextRef="#ctx0" brushRef="#br0" timeOffset="14">9057 15818 7919,'0'-12'-341,"0"1"0,5 0 619,2-1 1,5 2 49,3 2 1,-1-2 73,5 3 1,-4-3-108,4-2 0,-1 4 68,1 1 1,3 4-51,-3 0 0,2 1 121,2 2 1,-4 0-109,0 0 0,-4 0-94,4 0 1,-5 5-120,2 3 0,-7 2 57,-2 2 0,0-1 13,0 0 1,-1 1-49,-2-1 1,-2 4-196,1 1 1,-3 3-134,-3-4 1,-4 4 136,-4-4 1,-4 2-107,-1-2 0,-4-2 63,1 2 1,-1-2-10,1-2 0,-2-3 136,6-1 0,0 0 225,3 0-170,1 3 37,5-3 16,1 4 0,6 0-45,3 1 0,3-4 147,9-1 0,1-1-81,6 2 0,5 2-28,3-2 1,0 2-60,0 1 1,2 1-6,-3-1 1,-2 2-2,-1 2 0,-3-1-84,-1 5 1,-2-1 54,-2 1 0,-2 1-19,-6-4 1,-4 3-140,-4-4 1,-1 4 70,-2-4 0,-5 4-77,-3-4 1,-3 4 81,-5-3 0,-1-1-13,-6-4 0,-5-1 2,-3-2 0,2 1-7,-1-5 0,0 3-20,0-3 1,2 0-2,5-4 1,2 0-823,2 0 600,2 0 1,7-1-964,2-3 0,5 1 1271,6-4 0,4-1 0,4-3 0</inkml:trace>
  <inkml:trace contextRef="#ctx0" brushRef="#br0" timeOffset="15">7298 16252 7804,'-5'-6'0,"4"0"0,-6 6 129,3 0 0,2 0 0,-4-1 673,0-3-611,-2 3 0,5-4 123,-5 5 0,6-1-94,-2-3 0,2 1 75,-2-4 0,2 3-100,-1-4 1,1 5-100,2-5 0,0 0 21,0-3 0,2 1 10,1 2 1,4-2-14,4 2 0,-3-2-127,-1-1 0,1 3-23,4 1 0,3 0 135,0 0 85,0-3-108,2 8 1,-5-3 19,4 5 0,-4 0-39,0 0 0,-5 5-7,1 3 1,0-2-7,3 2 1,0-1-8,1 5 0,-1-1-106,1 1 0,-1-1 73,1 1 1,3-5-65,0 1 0,0-4 35,-3 3 0,-1-4-55,0 1 1,1-3 75,-1-1 1,1 0-13,-1 0 13,1 0 0,-1-5 1,0-3 0,-3 2-74,0-2 1,-6 1 66,2-5 0,-1 1-516,0-1 1,-1 1 230,1-1 0,-1 1-601,-2 0 0,0 3-535,0 0 55,0 6 1375,0-3 0,0 15 0,0 3 0</inkml:trace>
  <inkml:trace contextRef="#ctx0" brushRef="#br0" timeOffset="16">7424 16389 7894,'-7'-6'627,"-2"-5"514,6 4-717,-1-3 1,0-2 85,0 1 1,0-1-141,4 1 1,0 3 274,0 1-436,0-1 1,0 1 210,0-1-243,0 5 0,2-2-159,1 5 0,0-3-33,5-1 76,-1 0 1,5 4-230,-1 0 1,0 4 111,1 0 0,-1 3-2,1-3 1,-1 5-9,1-2 1,-1 0-26,0 0 1,1 0 41,-1 0 0,1 2-16,-1-5 1,0 4 8,1-5 1,-1 5 36,1-4 0,-1 0 29,1-4 0,-1 0-27,0 0 1,1 0 50,-1 0 1,-3 0-41,-1 0 8,1 0 0,4 0-85,-1 0 40,0 0 0,-1-2-155,-2-1 1,1 0-93,-5-5-903,5 6-200,-8-8-665,9 3 2058,-9 1 0,4-4 0,-5 4 0</inkml:trace>
  <inkml:trace contextRef="#ctx0" brushRef="#br0" timeOffset="17">10210 15886 7820,'-4'-11'-50,"1"0"1,-5-1 131,4 1 1,-1-1 231,1 1 1,-2 3 92,-5 1 1,-1 3 125,1-4 1,-1 6-184,1-2 0,-2 3-15,-2 1 1,1 1-12,-5 3 0,4 2-112,-4 5 1,5 6 12,-1 2 0,2 4 12,1 3 0,1 0-110,0 4 0,3 1 22,0 3 0,6 0 26,-2 1 1,3-5-97,1 0 1,0-4-223,0 1 1,0-3-108,0-2 1,4 0 156,-1-3 0,6-2-169,-1-6 0,6 0 81,1 1 1,2-6 111,-2-2 1,1-3 56,3-1 0,7-1 3,-3-3 0,2-2 10,-2-6 0,0-3 133,-1 0 0,1-4 44,0 4 1,-1-6-79,-3 2 1,-4-3-15,-7-5 1,0 1-118,-4-4 0,0 0-182,-4-5 1,-5 5 17,-3-1 1,-6 2-204,-1-1 0,-5 3 139,1 8 1,-3-1-64,-1 5 0,-3 3-320,-1 5 0,-3 4 186,3-1 0,2 4-126,6 4 0,2 2 582,6 6 0,-1-1 0,1 1 0</inkml:trace>
  <inkml:trace contextRef="#ctx0" brushRef="#br0" timeOffset="18">10896 15749 7879,'0'-11'0,"-4"-2"456,0-2 0,-4 6-52,4-2 1,-1 3 94,2 1 1,0-2-123,-5 5 0,5-4-32,-5 4 0,0-1-50,-3 2 0,0 1-14,-1-2 1,-1 8-24,-2 4 0,1 3 0,-5 5 1,0 1-44,-4 6 0,-3 5 13,-1 2 0,-1 5-77,1 3 0,3 1-50,-2 3 0,7 1-68,3-5 1,1 5 41,4-1 0,-2-1-62,9 1 1,1-7-49,3 0 0,1-2-145,3-7 1,2 1-72,5-4 1,2-2 120,2-2 1,-1-2-41,5-6 0,0-1 71,4-2 0,0-3 223,0-5 0,0 0-152,0 0 1,-1-4 13,1 0 0,-1-4 30,-3 0 1,1-2 12,-5-2 0,-1 0 65,-6-4 0,-3 4-85,-5-3 0,-1-2-155,-3 2 1,-8-4 94,-7 4 0,-3-4-502,-5 3 1,-7 6 209,-8 6 1,-4 3-503,-3 1 1,-3 5 35,-5 3 0,2 3-184,5 4 993,1-2 0,12 5 0,-2-3 0,3 4 0,5 3 0</inkml:trace>
  <inkml:trace contextRef="#ctx0" brushRef="#br1" timeOffset="19">18394 17519 8004,'-7'0'1318,"1"0"-858,2 0 0,2 0 583,-6 0-510,5 0-271,-2 0 0,4 0 262,-3 0-85,3 0 26,-4 0-289,5 0 153,5 0-156,1 0 1,10 0 48,-1 0 1,1-4-159,0 0 1,1-1 57,6 1 1,0 3-88,0-3 0,5 1 71,2 0 1,3 1-6,1-1 0,-1-3-134,-2 3 0,1-1 89,-6 4 1,1 0-119,-4 0 0,-2 0 78,-2 0 1,2 0 94,-6 0-54,0 0 1,-3 0 14,-1 0 0,-3 4-48,-1-1 16,-4 1-110,2-4-874,-5 0 1,-5 0 87,-3 0 1,-6 0-1356,-1 0 2211,0 0 0,-2 0 0,-1 0 0</inkml:trace>
  <inkml:trace contextRef="#ctx0" brushRef="#br0" timeOffset="20">14762 17393 9926,'-4'11'835,"0"1"0,0 3-488,4 0 1,0 5-105,0 0 0,0 5-26,0 2 1,0 3 6,0-3 0,0-1 12,0-3 0,2 1-160,1 3 0,-1-7 89,2 3 1,1-8-223,-2 1 0,3 0-85,-3-1 1,-1-3-24,1-5 1,-1-3-292,-2 4-447,0-6-740,0 3-850,0-5 2493,0-5 0,-10-1 0,-3-6 0</inkml:trace>
  <inkml:trace contextRef="#ctx0" brushRef="#br0" timeOffset="21">14488 17656 7802,'0'-12'0,"5"5"737,2-1 1,4 2-241,0-2 1,0-1 102,1 5 1,4-1-76,3 1 0,8 3-21,3-3 1,3-1-63,2 1 0,0 1 40,3 3 0,2 0-48,2 0 1,1 0-145,-5 0 0,0 0-35,-4 0 1,-1 0-80,-2 0 0,-5 0 0,-7 0 0,-2 3-220,-6 1-549,1 0-3,-1-4 0,-6 0-1885,-5 0 2481,-5 0 0,-17 5 0,-2 1 0</inkml:trace>
  <inkml:trace contextRef="#ctx0" brushRef="#br0" timeOffset="22">22585 17312 13005,'0'6'48,"0"18"165,0 3 1,0 1-71,0-2 0,0 5 60,0-5 1,4 1-165,0-4 0,1-4-12,-1 0 1,-3-5-158,3 1 1,-2-2-288,2-2-342,-3 1 172,4-6 202,-5-1 0,-1-5-741,-3 0 0,2 0 477,-6 0 0,1-1 649,-5-3 0,1-2 0,-1-6 0</inkml:trace>
  <inkml:trace contextRef="#ctx0" brushRef="#br0" timeOffset="23">22368 17427 7767,'0'-6'1321,"5"-1"-938,3 4 0,2 1 146,1-1 0,6 1-58,2 2 0,4 0-153,3 0 1,4 0 281,4 0 1,0 0-112,0 0 1,4 0 12,1 0 0,2 0-169,-3 0 0,-3 0 53,-5 0 1,-4 0-217,0 0 1,-3 0-53,-4 0 1,-2 2-1008,-6 1 701,-5-1-396,-1 3 1,-7-5-75,-6 0 0,-4 0 658,-11 0 0,-10 0 0,-3 0 0</inkml:trace>
  <inkml:trace contextRef="#ctx0" brushRef="#br0" timeOffset="24">13734 16947 8079,'-6'0'-1216,"1"0"4884,5 0-3280,5 0 115,1 0-333,5 0 1,0-1 161,-4-3-220,3 3 0,-3-4 2,4 5 0,-3 0 121,-1 0-145,1 0 1,3 0-134,1 0 0,-1 0 92,1 0 1,-1 0-100,0 0 0,1 0 56,-1 0 0,2 0 30,2 0 0,-2 0 14,2 0 0,2 0 2,-2 0 0,5 0 51,-1 0 0,-1-4-43,1 0 1,-4 1-1,4 3 1,-4 0-29,4 0 1,-3 0-3,3 0 0,-4 0 3,4 0 1,-4 0-17,4 0 1,-5 0-25,1 0 0,3 0-9,1 0 1,-1 0 78,1 0 1,0 0-40,4 0 1,0 0 13,0 0 0,3 0-40,1 0 1,0-4-1,-5 0 1,3 0-23,1 4 0,-4 0-14,4 0 0,-5 0 19,2 0 0,-1-4-13,-3 1 1,2-1-11,-2 4 0,2 0 24,-2 0 1,3 0-34,1 0 1,-4 0 33,0 0 1,0 0-30,4 0 1,0 0 13,-1 0 1,1 0 0,0 0 1,-4 0 24,0 0 0,-1 0 0,1 0 0,1 0 92,-5 0 1,5 0-99,-5 0 0,5 0 89,-1 0 1,-1-4-69,1 0 0,-1 0 1,1 4 0,1 0 2,-5 0 1,6-3-3,-2-1 0,-2 0-11,2 4 0,-3 0-6,3 0 0,-5 0-12,1 0 1,1 0 14,0 0 1,-1 0 17,-4 0 1,4 0-12,1 0 0,-1 0 1,-4 0 0,5 0 5,-1 0 0,0 0 1,-4 0 1,1-1-10,-1-3 1,1 3 1,-1-3-10,0 3 1,-3 1 15,0 0 68,-6 0 78,3 0 71,-5 0-390,-5 0 1,3 0-657,-6 0 1,0 0 92,-3 0 727,0 0 0,-6 0 0,-1 0 0</inkml:trace>
  <inkml:trace contextRef="#ctx0" brushRef="#br0" timeOffset="25">21763 16708 7959,'-12'-2'-1769,"1"-1"1361,0 1 408,-1-8 0,1 5 3,-1-3 1,5 2-3,-1 2 0,4 2 74,-3-6 0,-2 6-75,-6-2 0,2-3 0,-4 1 0</inkml:trace>
  <inkml:trace contextRef="#ctx0" brushRef="#br0" timeOffset="26">21637 16685 12765,'8'0'338,"-1"0"1,1 0-131,3 0 0,2 0-35,2 0 1,-2 0 114,2 0 0,2 0-123,-2 0 1,5 0 39,-1 0 0,3 0 57,1 0 0,1 0-80,3 0 0,-1 0-158,8 0 0,-6 0 61,7 0 0,-4 0-163,4 0 1,-1 0 77,0 0 0,4 0-107,0 0 1,0 0 108,-3 0 0,-2 0-28,-3 0 1,2 0-56,-6 0 1,5 0 83,-4 0 1,0 0 105,0 0 0,-3 0-92,3 0 1,1 0 8,-2 0 1,5 0-10,-4 0 1,3-4-2,-3 0 1,3 0-14,-3 4 0,1 0-3,-2 0 1,0 0-9,4 0 1,-3 0 15,3 0 0,-3 0 3,3 0 0,-3 0-7,3 0 1,-4 0 65,0 0 1,-5 0-28,-2 0 0,-1 0 3,1 0 1,-2 0 44,-1 0 0,-4 0 15,4 0 1,0 0-81,-1 0 1,4 0 4,-4 0 1,5 0-3,-5 0 1,1 0 18,-1 0 1,-2 0-108,2 0 1,-1 0 73,2 0 1,-4 0-16,4 0 0,0 0 16,-1 0 1,0 0-3,-3 0 0,-1 0-25,1 0 1,-1 0 26,1 0 0,-1 0 5,0 0 0,-3 0 21,0 0-17,-6 0 0,5 0 27,-4 0-98,-1 0-40,3 0-2490,-5 0 1,-5 0 2575,-3 0 0,-2 0 0,-2 0 0</inkml:trace>
  <inkml:trace contextRef="#ctx0" brushRef="#br1" timeOffset="27">15892 16810 7978,'-6'0'-982,"1"0"1050,5 0 94,0 5 12,0-3 12,0 3 1157,0-5-1067,0 5-133,0-4 0,1 4 178,3-5-71,-3 0 42,4 5-172,-5-3 1,2 3 101,2-5 25,-3 0-16,9 0-54,-9 0-17,9 0-57,-3 0 1,4 0 7,1 0 1,-5 0 29,1 0 1,-1 0-39,5 0 1,-1 0-8,1 0 1,-1 0-11,1 0 0,-1 0-9,0 0 0,1 0 11,-1 0 1,4 0-5,1 0 1,0 0-19,-1 0 1,-1 0 3,5 0 0,-3-2-15,3-1 1,-5 1 23,1-1 0,1 1-17,0 2 0,3 0-19,-4 0 1,4 0-12,-4 0 1,5 0-11,-1 0 0,-1 0-7,1 0 1,0 0-101,4 0 1,1 0 120,3 0 1,-2 0-91,6 0 0,-1 0 70,4 0 0,-1 0 14,-2 0 0,1 0-14,-6 0 1,5 0-1,-5 0 0,2 0 15,-1 0 1,-3 0 6,3 0 1,-2 0-43,2 0 1,-3 0 28,2 0 1,-1 0-71,-3 0 1,3 0 60,1 0 0,0 0-45,4 0 1,-3 0 17,3 0 1,1-4-5,3 1 0,-1-1-29,-3 4 1,3-1-5,-2-3 0,-3 2-45,-2-1 0,0 1 68,0 2 1,-5-1 9,1-3 0,-1 3-14,2-3 1,-1 3 54,1 1 0,4 0-24,0 0 0,1-1 8,-2-3 0,0 3-9,4-3 1,-3 3 1,3 1 1,1-2-34,3-1 1,-4 1 28,1-2 0,-1 3-20,4 1 1,1-1 19,-1-3 0,0 3-3,0-3 1,-3 3 3,-1 1 1,0 0 1,0 0 1,-1 0-19,-2 0 0,-2 0 3,6 0 1,-5 0 4,5 0 0,-2-2 3,1-1 1,2 1 6,-5-1 1,5 1-11,-2 2 1,-1 0 14,2 0 0,-6 0-4,2 0 0,-3 0 2,-1 0 0,-1 0 21,1 0 0,0 0 5,0 0 1,4 0 23,-1 0 0,6 0-42,-2 0 0,0-1-11,0-3 0,1 3-15,3-3 1,-4 3-1,1 1 0,-6 0 29,2 0 1,-3 0-5,-1 0 1,0 0 38,-1 0 0,1 0 1,0 0 1,0 0 29,0 0 1,0 0-58,-1 0 1,5 0-17,0 0 1,-1 0 28,-3 0 1,0 0-69,0 0 1,0 0 60,0 0 0,3 0-50,1 0 1,-2 0 54,-6 0 0,3 0-3,-3 0 0,3 0-43,0 0 1,-3 0 26,0 0 0,0 1-32,4 3 1,0-3 33,0 3 1,4-3-131,-1-1 1,1 2 51,-4 1 0,0-1-15,-1 1 0,0-1 45,-3-2 0,3 4 4,-3-1 1,-2 1 51,2-4 1,-1 0-54,1 0 1,3 0 60,-3 0 1,1 0-54,-1 0 0,2 0 2,-6 0 0,5 0 36,-1 0 1,1-4-3,-1 1 1,2-1 31,-6 4 1,5 0 5,-1 0 1,-1-2 83,1-1 1,-1 1-115,1-1 1,1 1 64,-5 2 0,4 0-50,-3 0 0,4 0 0,-1 0 1,1-1-18,-1-3 1,3 3-4,-3-3 0,-1 3-20,1 1 0,-1 0-94,1 0 0,-2 0 39,-1 0 0,-2 0 54,5 0 0,-4 0-13,4 0 0,-4 0 5,4 0 0,-4-4 2,4 0 1,-5 0 2,2 4 1,0 0 3,-1 0 0,0 0 27,-3 0 1,-1 0 3,1 0 1,-5 0 14,1 0 1,0 0-37,3 0 1,0 0-79,1 0 1,-1-3 19,1-1 0,-1 0-11,1 4 1,-1 0 10,0 0 0,1-1-18,-1-3 0,-3 3 10,-1-3 27,1 3 1,0 1 38,-1 0-78,-4 0 176,2 0-1,-5 0 24,5 0-94,-4 0 19,4 0-73,0 0 6,2 0 1,4 0-12,1 0 0,-5 0 42,1 0-367,-1 0 216,0 0 0,-1 0-661,-2 0 0,-4 0 37,0 0 754,-5 0 0,-17 0 0,-2 0 0</inkml:trace>
  <inkml:trace contextRef="#ctx0" brushRef="#br2" timeOffset="28">15698 16536 7842,'0'-6'-795,"0"-4"874,5 9 1,-3-6 163,1 3 92,-1 3-143,-2-4 0,0 4 309,0-3-235,0 3 194,0-4 856,0 5-925,5 0-190,-4 0 1,5 0 254,-2 0-169,-2 0-231,3 0 1,-4 3-46,3 1 72,-3 0 0,4-3-56,-5 3 1,0-1 30,0 4 0,0-3-118,0 4 0,0-4-29,0 3 80,0 1 1,0 3 57,0 1 1,0-5 11,0 1 0,0-1 151,0 5 1,0-5-102,0 1 1,0 0-30,0 3 0,1-3-7,3-1 0,-3 1-6,3 3 1,-3-3 49,-1 0-174,0-1 1,0 5-14,0-1 0,0 0 61,0 1 1,0-1-78,0 1 1,0-1 84,0 1 0,2-1 29,2 0 23,-3 1-24,4 4 0,-4-3 17,3 2 1,-3-2 10,3-2 1,-1-3-56,0 0 1,-1-1 27,1 5 1,-1-5-89,-2 1 81,5-1 0,-3 5-30,6-1 27,-6 1-10,9-1 0,-6 1-10,2-1 1,0-3 3,-4-1 0,-1-3 32,2 4 0,1-1-19,-2 5 0,1-5 23,-4 1 0,0 0-23,0 3 0,0-3-16,0-1 0,0 1 1,0 3-3,0 1 0,0-5 61,0 1 1,1-6 1,3 2 1,-2-1 29,1 1 13,-1-3-82,-2 4-85,0-5-822,5 0-573,-4 0 1457,4 0 0,-5-5 0,0-2 0</inkml:trace>
  <inkml:trace contextRef="#ctx0" brushRef="#br2" timeOffset="29">21466 16422 7821,'0'-6'-400,"0"-4"608,0 8 479,0-3-4,0 0-215,0 4-48,0-4 38,0 5-1,5 0 8,-4 0-16,4 0 591,-5 0 1,4 1-967,0 3 1,1-2-19,-1 6 1,-3-4-53,3 3 1,-3-3 130,-1 4-124,0 0 0,4 3 37,0 0 0,0-3-105,-4 0 1,0-1 73,0 5 0,0-1 2,0 0 0,0 1-14,0-1 1,0 1 29,0-1 0,0-3-64,0-1 1,0 1 57,0 3 1,0 1-5,0-1 1,0 1 8,0-1 0,0 1-2,0-1 1,0 0 17,0 1 0,0-1 8,0 1 0,3-1-30,1 0 1,0 1 11,-4-1 1,0 1-110,0-1 0,0 1 60,0-1 0,0-3-99,0-1 1,0 1 86,0 3-5,0 1 0,0-1 0,0 1 0,1-1 4,3 0 0,-3-3 132,3 0 1,1-5-76,-1 5 0,1-2 204,-1 2-33,-3 2-134,4-4 0,-1 2-53,0 0 1,0-4 18,-4 3 1,0-4-11,0 7-61,-5-4 4,3 6 1,-3-5 69,5 1 0,0-4-10,0 3-14,0-4 0,0 3-18,0-2 7,0-3 2,0 4 0,0-3 6,0 1-346,0-1 196,0 3-1097,0-5 1,-5 0 0,-1 0 0</inkml:trace>
  <inkml:trace contextRef="#ctx0" brushRef="#br2" timeOffset="30">14431 16011 9860,'11'0'495,"0"0"-428,6 0 0,-1 0 0,3 0 0,-3 0 0,-4 0-87,0 0 26,4-5 1,-2 4-95,5-3 0,-3 3 0,1-1-7,0-2-324,-2 3 0,-4-5-103,1 2 1,-1 3-1,1-3-640,-1 3 1162,-5 1 0,5-5 0,-5-2 0</inkml:trace>
  <inkml:trace contextRef="#ctx0" brushRef="#br2" timeOffset="31">14933 15783 7861,'0'-12'-57,"0"1"1,0 3 56,0 0 0,5 1 941,2-5-629,4 1 0,0 1-35,1 2 0,-5 3-82,1 5 1,0-4-28,3 1 0,2-1 85,2 4-99,-2 0 1,3 4-178,-4-1 1,-2 6 45,-3-1 0,0 2-89,-3 1 0,-3 1 22,3-1 1,-3 6-27,-1 2 0,-1 1-12,-3-1 1,-3 7 40,-4-4 1,0 4 15,-1-3 0,1-1-82,-1 1 1,0 0 71,-4 0 0,4 0-13,-3 0 1,-2-4-37,2 0 0,0-5 9,3 1 232,1 3-24,-1-6 176,6 5-233,1-6 0,6-4 163,3-4 0,2 0-59,6 1 1,0-3-51,4 3 0,-4-3 38,4-1 0,0 0-43,-1 0 0,4 0-148,-3 0 1,3 0-15,-4 0 0,0 0-111,-4 0 0,1 0-133,-1 0 0,-3 0-383,0 0 0,-6-1-1442,2-3 1138,2 3 968,-5-4 0,10 5 0,-5 0 0</inkml:trace>
  <inkml:trace contextRef="#ctx0" brushRef="#br2" timeOffset="32">15333 16194 10141,'6'0'641,"-1"0"1,-5 1-745,0 3-538,0-3-180,0 4 386,0-5 1,-5 5-1,-1 2 1</inkml:trace>
  <inkml:trace contextRef="#ctx0" brushRef="#br2" timeOffset="33">15424 15828 7861,'0'-11'0,"0"3"0,0 1 113,0-1 64,0-3 1,0 3 1093,0 0-436,0 6-160,5-3-504,2 5 0,4 0-165,0 0 1,-3 0 143,0 0 1,-1 0-62,5 0 1,-1 0-195,1 0 0,-5 0 61,1 0 1,-2 1-118,2 3 0,2-2 41,-2 6 1,-2-4-23,2 3 0,-6-3 34,2 4 0,-3-4 68,-1 3 1,0-3 27,0 4 6,0-1 1,0 5 52,0-1-59,0 0 0,0 1 128,0-1 1,-1-1-95,-3-2 180,3 2-158,-4-3 5,5 4 85,0 0-64,0 1 1,0-5 28,0 1 0,4-4 9,-1 4 1,5-5-27,-4 5 1,1-4-28,-1 3 1,-3-3 241,3 4-196,2-1 1,-5 5 4,3-1 0,1 1-59,-1-1-32,0 0 0,-5 1-62,-3-1 0,-1 1 105,-3-1 0,-2 1-54,2-1 0,-2-1 29,-1-2 0,-5 2-204,1-2 0,1-2-136,7 1 0,-3-3-634,2 4-118,3-6-563,-5 4 1622,8-6 0,-3 5 0,5 1 0</inkml:trace>
  <inkml:trace contextRef="#ctx0" brushRef="#br2" timeOffset="34">15881 15931 7793,'-6'-11'760,"1"-1"1,3 6 395,-1 2-690,1 3 0,-4 1-266,2 0 0,2 1-27,-6 3 0,0 6 41,-3 5 0,3 6 4,1-2 1,0 1-124,0-1 1,0 2-43,4-2 1,1-1-135,-1 1 1,1-3 89,2 3 0,5-5-178,3 1 0,2-6-45,2-2 0,0-4 89,3 1 1,-1-3-41,5-1 0,-1 0 80,1 0 1,2-1-25,-6-3 1,4-3 92,-4-4 1,4-4 15,-4 0 1,1-2 1,-5 2 1,-1 1 132,-2-5 1,-3 0-109,-5-4 0,0 0 31,0 0 0,0 0-215,0 1 1,-7-1 107,-4 0 1,-4 5-120,-4 3 1,-3 0-50,3 3 1,1 0-142,-1 8 1,2 0-379,-2 4-134,2 0-43,6 0 913,4 5 0,2 6 0,5 7 0</inkml:trace>
  <inkml:trace contextRef="#ctx0" brushRef="#br2" timeOffset="35">16361 15760 7811,'0'-12'937,"0"1"-331,0-1 16,0 1 0,0 3 208,0 1-509,0 4 1,-2-2-201,-1 5 1,0 1-105,-4 3 1,-1 0 97,-4 7 0,0-2 39,-3 7 0,2 1-136,-2 2 1,1 3 21,-2 1 1,4 0-24,-3-1 0,2 5-3,1 0 1,5 3-20,-1-3 1,6 3 23,-2-3 1,3-2-122,1-6 0,3 3 68,1-3 0,6-2-176,2-2 0,0-3 122,7 0 0,-3-5 8,3 1 1,-4-5 37,4 0 1,-4-1 44,4-2 1,-1-2 12,1-1 0,1-4 17,-4-4 1,-2-4 129,-7-1 0,2 1-58,-5 4 0,0-1-11,-4 1 0,-3-1-87,-4 1 0,-6 0-82,-10-1 0,-4 6-516,1 2 0,-9 3 269,5 1 1,-4 5-1204,7 2 1525,0 4 0,5 0 0,-1 0 0</inkml:trace>
  <inkml:trace contextRef="#ctx0" brushRef="#br2" timeOffset="36">21043 15783 7801,'0'-8'13,"0"0"137,0 1 1,0-5-73,0 1 1,0 3 140,0 1 1,0-1 17,0-3 1,5 0 22,3 4 1,-2-3 26,2 2 0,-3 2 29,6-2 0,-2 4-69,7-3 0,-2 0 16,1 0 0,-1-2-51,5 5 0,-2-4-105,3 5 1,0-1-8,-5 4 0,4 0-165,-4 0 1,1 0 76,-5 0 1,-3 5-183,-1 2 0,-4 5-35,1 3 1,-3 3 111,-1 5 0,0 0-84,0-1 1,-5 3 2,-3 1 1,-6 2 90,-1 3 0,-4 0-15,4-4 1,-2 0-1,2-5 1,2 1 81,-2 0 0,-1-5 5,0-3 1,2-2 265,7-2-198,-3 1 148,8-1-173,-3-5-6,5-1 1,2-1 27,1 0 0,4 0-15,4-4 1,6 0-9,2 0 0,1 0-3,-1 0 1,3 0-185,-3 0 1,-3 0 99,-1 0 0,-2 0-659,-2 0 1,1 0-62,-1 0-107,1 0 0,-1-4 883,0 0 0,1 0 0,-1 4 0</inkml:trace>
  <inkml:trace contextRef="#ctx0" brushRef="#br2" timeOffset="37">21534 16022 7832,'7'0'1167,"-2"0"1,-5 2-395,0 1-316,0-1-122,0 3-278,0 0 0,0-3-968,0 6 760,0-5 1,0 3-1853,0-2 1118,0-3 885,0 4 0,5-5 0,1 0 0</inkml:trace>
  <inkml:trace contextRef="#ctx0" brushRef="#br2" timeOffset="38">21763 15737 7813,'-5'-12'0,"3"1"0,-6 0 105,4-1 0,0 1 125,4-1 0,0 5 241,0-1 1,4 4-150,0-3 1,1 0 56,-2 0 0,0-2-270,5 5 1,-1-1 224,5 1-290,-1 3 0,4-4 39,1 5 1,-1 0-120,-4 0 1,1 0 86,-1 0 1,-3 1-168,-1 3 1,0-2 48,0 6 0,2-4-53,-5 3 1,4-3-10,-5 4 0,1-4 71,-4 3 1,1-3 15,3 4 0,-3-4 13,3 3 0,-2-3 5,-2 4 73,-6-1 110,0 5 0,-5-2-100,-1-3 0,5 2 322,-1-5-94,6 5-214,-9-3 0,10 2 24,-3 0 1,3-5-21,1 5 1,0-4-32,0 3 0,0-3-27,0 4-22,5-1 1,1 5-12,6-1 0,3-3-20,0-1 1,1 1-54,-5 3 0,0 1 59,1-1 1,-1 1-150,1-1 1,-6 4 90,-2 1 0,-3-1-59,-1-4 1,0 1 43,0-1 0,-1 1 28,-3-1 1,-4 0-5,-7 1 0,1-1 14,-5 1 1,1-2-153,-1-3 0,2 2 78,1-5 0,4 0-727,-4-4 278,4 0-665,0 0 593,6 0 658,1-5 0,5-2 0,0-4 0</inkml:trace>
  <inkml:trace contextRef="#ctx0" brushRef="#br2" timeOffset="39">22265 15714 7804,'-7'-4'697,"-1"0"1,6-1 220,-2 2-267,2 1-486,-3-3 1,-1 6-14,-5 3 0,-1-1 17,1 4 0,-1 5 51,1 3 0,0 5-139,-1-1 1,1 3 16,-1 1 1,5-2-119,-1-2 1,6 7 14,-2-3 1,2-2-116,2-2 0,0-5 56,0 1 1,2 1-126,2-5 1,2 3 72,5-6 1,2-3 97,2-1 1,-1-3-53,5-1 0,0-1 57,4-3 0,0-3 1,0-4 0,3-2 42,1-2 0,-2 1 14,-6-5 0,2 1 7,-6-1 0,-1-2 14,-6 2 1,-3 1-169,-5-1 0,0 0 117,0-4 1,-7 0-157,-4 0 0,-4 6-15,-4 1 1,-7 5-132,3 3 0,-2-1 103,2 6 1,0-1-109,0 4 1,6 1-114,1 3 0,5-2-215,3 6-47,-2 0 1,10 3 667,0 0 0,5 1 0,7-1 0</inkml:trace>
  <inkml:trace contextRef="#ctx0" brushRef="#br2" timeOffset="40">22745 15645 7827,'-6'-5'615,"2"-2"0,3 0-62,1 0-189,0 4 1,0-3 651,0 2-755,0 3 1,-5-3-75,-3 8 1,-2 2-103,-2 6 1,-3 3 74,0 0 0,-4 5-81,4-1 0,-4 4 103,3 4 1,1-3-201,4 3 1,-1-3 23,1-1 0,4-1-94,4 1 1,1 0-24,2 0 1,0 0-154,0 0 1,5-6 70,3-1 0,2-4 52,2 0 1,0-2 105,4-2 0,-2-3-47,5-5 0,-2 0 184,2 0 0,2-2-51,-6-1 0,4-4 115,-4-4 1,-3-1-112,-5 1 1,-4 0 39,1-1 1,-3 1-156,-1-1 1,-9 1 103,-2-1 1,-12 5-555,0-1 0,-8 6 235,1-2 0,-7 3-1303,-1 1 1578,0 5 0,-1 1 0,-2 5 0</inkml:trace>
  <inkml:trace contextRef="#ctx0" brushRef="#br2" timeOffset="41">16881 14266 7856,'0'-6'604,"0"0"283,0 2 82,5 3-428,-3-4 21,3-1-281,-5 5 1,1-4-43,3 5 1,-2 0-7,6 0 0,-4 4-127,3 0 1,1 5 69,3-2 1,1 5-57,-1 3 0,1-1 2,-1 5 0,4-1-197,1 1 1,4 1 46,-1-5 0,-1 2-83,1-2 1,-2-2-74,2 2 1,3-1 83,-3 1 1,-1-2-80,1 2 1,-1-2 91,1-2 0,-3-3-437,-4-1-46,-1 1 294,0 3 0,-3-4-357,0-4-251,-6 4-47,3-6-190,-5 4 145,0-5 976,-5 0 0,-1 0 0,-6 0 0</inkml:trace>
  <inkml:trace contextRef="#ctx0" brushRef="#br2" timeOffset="42">17258 14289 7942,'0'-11'0,"0"-1"0,0 1 0,0 0 304,0-1 0,1 2 185,3 2 275,-2-2 0,3 8 282,-5-6-174,0 6-648,0-4 0,-2 6-71,-1 0 1,-1 7-48,-8 4 0,3 2 140,-6 6 0,-3 1-311,-1 7 1,2-2-119,-2 6 0,1-6-162,-1 2 0,-2 1 8,6-2 1,-1 0-141,1-7 1,6-3 39,-3-4 1,3-1-105,-2 0 0,3-3 131,1 0 0,3-6-446,-4 2 89,6-3 514,-8-1 1,7-1 252,-5-3 0,1-2 0,-5-6 0</inkml:trace>
  <inkml:trace contextRef="#ctx0" brushRef="#br2" timeOffset="43">16836 14027 7828,'-7'0'801,"2"0"1519,5 0-1932,5 0 0,2 0-122,4 0 1,4 0 82,0 0 0,10 0-59,-3 0 0,5 0 46,0 0 1,2 0-101,5 0 1,0-2-14,1-2 1,-2 3-226,-3-3 1,2-1 89,-5 2 0,-1-3-660,-3 3 465,0 1 0,-5-3-1309,-3 5 308,-8 0-184,-1 0-179,-6 0 1471,-6 0 0,0 0 0,-5 0 0</inkml:trace>
  <inkml:trace contextRef="#ctx0" brushRef="#br2" timeOffset="44">17624 14415 11820,'1'-6'575,"3"2"0,-2 2-340,6 2 0,-1 0-27,5 0 0,-1-1-55,1-3 0,0 3 27,4-3 0,-2 3-3,5 1 0,-4-1-92,4-3 0,-4 3 6,4-3 0,-5 3 56,1 1 1,-2-2-343,-2-1 0,-3 1-375,0-2-580,-6 3 12,3 1 606,-5 0 0,5 0 0,2 0 1</inkml:trace>
  <inkml:trace contextRef="#ctx0" brushRef="#br2" timeOffset="45">18218 14118 7826,'0'-6'1621,"0"1"-1396,5 5 0,1 0-14,5 0 0,1-4 42,-1 0 0,2 0-104,2 4 0,-1 0-4,5 0 1,-5 0 47,1 0 1,2 0-130,-2 0 0,4 0 62,-4 0 0,1 0-133,-5 0 1,0 0-97,1 0 101,-1 0-22,1 0 73,-6 0-273,-1 0-13,-5 0 367,0 5 0,0-2-126,0 4 1,-1 1 124,-3 3 1,1 1-59,-4-1 0,-1 6 32,-3 2 0,-1 2-50,1 2 0,1 0-4,2 0 0,-2 1-19,2 3 1,0-7-135,0 3 1,-1-4 37,5 0 1,0 1-391,4-5 229,0 1 1,0-5-1,0 0-233,0-4-117,0 3-255,0-9 84,0 4-1044,0-5 1792,0-5 0,11-1 0,1-6 0</inkml:trace>
  <inkml:trace contextRef="#ctx0" brushRef="#br2" timeOffset="46">18709 14186 7942,'6'-5'146,"-1"-1"297,-5-5 85,0 4 742,0 2-843,0 5 1,-5 5-143,-3 3 0,2 7-105,-2 4 0,1 3-36,-5 1 0,1-1-127,0 1 0,4 0 46,3 0 0,3 0-231,1 0 1,0-4 66,0 0 1,5-5-81,3 1 0,3-4-172,4-3 1,3-3 154,5-5 1,0 0 138,0 0 1,0 0 56,-1 0 0,1-5 127,0-3 0,0-2-31,0-1 1,-5-1 168,-3 1 1,-3-2-129,0-2 1,-4 1 62,-1-5 0,-4 4-155,0-4 1,-6 1 65,-5-1 1,-3-3-256,-5 3 0,2-1-133,-5 1 1,-1 2-148,-7 6 1,5 1 57,-1 2 1,0 3-129,4 5 1,2 0-1175,2 0 1670,8 0 0,-4 0 0,5 0 0</inkml:trace>
  <inkml:trace contextRef="#ctx0" brushRef="#br2" timeOffset="47">19131 14095 7806,'1'-10'192,"3"2"1,-1-2 319,4 3 1,-3 0 1093,4 0-1090,-6 4 1,9-6-89,-4 5 1,0 1-100,0 3 1,1 0-74,3 0 1,-3 0 30,-1 0-272,1 0 1,2 1-59,-2 3 0,-3 2 85,-5 5 0,0 1-335,0-1 1,-3 4 126,-4 1 1,-1 4-89,-7-1 0,-3 3 98,-1 0 1,-1 1 74,1 0 1,-2 0-26,6 0 0,0-4 0,4 0 0,3-5-85,0 1 0,6-2-36,-2-2 0,4-3-6,4-1 246,2-4 1,9 2 201,1-5 0,3 0-84,-4 0 1,6 0 175,2 0 0,1 0-115,7 0 0,-5-4 23,5 0 0,-2-1-26,2 2 1,-7 1 79,-5-2-1246,-5 3 558,2 1-1489,-10 0 1908,0 5 0,-12 2 0,0 4 0</inkml:trace>
  <inkml:trace contextRef="#ctx0" brushRef="#br2" timeOffset="48">16836 14803 8434,'0'-6'1111,"5"1"1,1 3-829,5-1 1,1 1-14,-1-1 0,1 1 94,-1 2 0,2 0-125,2 0 0,-1 0-115,5 0 1,0 0 84,4 0 1,0 0-1,0 0 0,-1 0-46,1 0 0,4 0-118,0 0 1,3 0-79,-3 0 0,8 0 107,-1 0 1,5-1-45,-1-3 1,4 3 34,7-3 0,-1-1-316,6 1 1,-2-3 253,1 3 0,4-4-41,0 4 0,-4-3 59,4 3 0,-3-1-1,-1 1 0,3 3-60,-3-3 0,3 2-12,1-2 0,4 1 8,0-4 0,-28 5 1,0 1 45,-1-1 0,1 0 0,0-1 1,1 0-207,0-1 0,0 0 0,0 1 0,0 0 154,-2-1 0,0 0 0,2 2 0,-2 1 4,29-7 0,-28 6 1,-1 0-26,29-6 0,1 5-14,-1-5 1,-3 4 110,3-3 0,-4 4-73,-3-1 0,-1-1 115,-7 1 0,2 1-40,-6 3 1,1-2 162,-1-1 1,-3 1 17,-5-2 0,1 2-16,-1-2 0,-5 3-94,-2-3 0,-3 1 230,-1 0 1,-6 1-179,-1-1 669,-4 1-912,0 2 366,-6 0-1436,-1 0 298,-15 0 0,-3 0-631,-9 0 0,-5 0 1495,0 0 0,-10 0 0,2 0 0</inkml:trace>
  <inkml:trace contextRef="#ctx0" brushRef="#br2" timeOffset="49">17578 14986 7982,'0'-6'863,"0"0"308,0 6 1,-5 6-1063,-3 1 0,2 3 95,-2 2 0,1-1-76,-5 1 0,1 0-20,-1 4 0,1 1-79,0 6 1,-1 0 42,1 0 1,3 0-1,1-1 0,4 1-98,-1 0 0,3 0 95,1 0 1,0 0-117,0 0 0,1-4 69,3 0 1,-1-2-13,4 2 1,1-1-8,3-3 1,1-2-4,-1 2 1,2-2 4,2-2 0,-2 0 2,2-4 1,-2 2-176,-2-5 150,5 0 1,-3-4-546,2 0 0,-6 0-106,-1 0-959,-6 0 371,3 0 1257,-5 0 0,-5-5 0,-1-2 0</inkml:trace>
  <inkml:trace contextRef="#ctx0" brushRef="#br2" timeOffset="50">18023 15043 7982,'-5'-11'-371,"4"4"1,-5-2 64,2 6 0,1-3 1138,-4 3 0,3 1-372,-4-1 0,1 1-246,-5 2 1,1-3-76,-1-1 1,1 0-1,0 4 1,-1 1-12,1 3 0,-1-1-9,1 4 0,3-3 64,1 4 1,3-5-49,-4 5 1,6-4-96,-2 3 24,-2 1 1,4 3-83,-1 1 0,1-5 137,2 1-210,0 0 150,5 3 1,2 1-26,4-1 1,0-3 125,1-1 1,1 0-40,2 0 1,-2 2-37,2-5 1,1 3-10,-1-3 1,5 1 17,-5-1 0,0-1-76,-4 4 0,1-3-3,-1 4-68,1-1 1,-6 5 55,-2-1 0,1-3-86,-1-1 0,-2 1 39,-6 3 1,-2 5-141,-5-1 1,-2 0 113,-2-3 0,1-1-24,-5 0 0,4 0 59,-5-4 1,7 2-1,-3-5 1,4 3-138,0-3 1,1 0 77,-1-4 1,5 0-579,-1 0 304,6 0 1,-4-5-11,6-3 1,2 2-93,2-2 0,2 1-819,5-5 1289,-4 6 0,8-9 0,-2 2 0</inkml:trace>
  <inkml:trace contextRef="#ctx0" brushRef="#br2" timeOffset="51">18423 14929 7982,'0'-7'1843,"0"-3"-1282,0 9-55,0-4 438,0 5-602,-5 0 0,4 5-148,-3 3 0,-2 3 66,-2 4 1,2-1 14,-2 5 0,0 0-116,-3 4 1,0 1 64,-1 3 1,1-2-121,-1 6 1,1-5-31,-1 5 1,0-2-168,-3 2 1,2 0 78,-2-4 0,2 0-123,2-5 1,0 1 105,4 0 0,-2-1-109,5-3 0,-4-3-46,5-4 1,-1-1-123,4 0-332,0 1-154,0-1-142,0-4-144,0-2-1707,0-5 2787,0-5 0,5-7 0,1-6 0</inkml:trace>
  <inkml:trace contextRef="#ctx0" brushRef="#br2" timeOffset="52">18423 15134 7982,'6'-11'350,"1"0"-378,-3-1 0,2 2-12,5 2 0,-3-2 880,0 3 1,-2 0-278,2 0 0,2 4-211,-3-1 1,0 3-63,0 1 0,1-4-14,3 0 0,1 1-106,-1 3 1,1 0-137,-1 0 0,0 0 76,1 0 0,3 0-180,0 0 0,-3 0-316,-5 0 327,1 0 1,2 5-7,-2 2 1,-3 0-150,-5 0 167,0 1 0,0 3 56,0 1 1,-5-1 11,-3 1 1,-2-1 29,-1 0 0,-1-3 9,1 0 0,-1-1 48,1 5 0,3-5-39,1 1 174,-1-1-193,-3 5 1,4-4 61,3-1-80,3-4 1,1 3-21,0-2 0,1-3 82,3 3 1,3-3 4,4-1 1,0 0-16,1 0 1,-1 0-28,1 0 1,3 1 54,0 3 0,2-2-104,-2 1 0,-2-1-4,2-2 0,1 3 91,0 1-68,-1 5 0,-4-4-47,1 3 0,-6 2-4,-2-2 0,-3-1-112,-1 5 0,0-6 81,0 9 1,-6-5-79,-6 6 0,0-3-5,-7 3 1,-1-4 33,-2 4 1,3-4 36,0 0 1,0-2 10,-4-2 0,4 0-64,0-4 0,8 0-312,0-4 25,2 0 1,2 0 100,-1 0 1,5-5-736,0-3 1,3 1 23,3-5 1017,-1 3 0,13-12 0,-2 3 0</inkml:trace>
  <inkml:trace contextRef="#ctx0" brushRef="#br2" timeOffset="53">18880 14917 7982,'0'-6'775,"0"1"5168,0 5-5651,5 5 0,-2 1-126,4 6 1,1-1 72,3 1 0,1-1-44,-1 0 0,0 5 15,1-1 0,-1 1 14,1 0 1,-1-2-28,1 5 1,3-4-128,0 4 1,-1-1-61,-6 1 1,2 2 50,-3-2 0,0 4-158,0 4 1,-4-3 68,1 3 0,-3-3-223,-1-1 1,0 3 62,0 1 1,-5-1-34,-3-3 0,-1-5-61,2-3 1,-7-2-151,2-2 1,-2 0-141,3-4 1,0 2-407,-1-5 0,-3 0 978,0-4 0,-1-5 0,5-2 0</inkml:trace>
  <inkml:trace contextRef="#ctx0" brushRef="#br2" timeOffset="54">13740 14554 7628,'0'-7'537,"0"2"884,0 5-1256,0 5 1,0-1 118,0 8 6,0-4-153,0 14 1,0-4 18,0 5-97,0 5 0,0-4 77,0 2 0,0 2-89,0-1 0,0 3-10,0-3 1,1 0 97,3-5 0,-3 1-139,3 0 0,-1 0 105,0 0 1,-1-5-171,1-3 1,3-2 45,-3-2 1,5 0 44,-4 1-156,0-6-404,1 4-665,-4-8 592,4 3-120,-5-5 392,0 0 1,-4-2-435,0-1 1,-5-4 772,2-4 0,-8-6 0,-3 0 0</inkml:trace>
  <inkml:trace contextRef="#ctx0" brushRef="#br2" timeOffset="55">13420 14622 7883,'0'-11'89,"0"-1"0,0 5 230,0-1 1,0 1-204,0-5 0,1 4-152,3 1 1,-3 3 697,3-4-405,3 6 0,-2-4-75,2 2 1,3 2 10,-2-1 1,2 1-78,2 2 0,4 0 79,3 0 1,3 0-33,1 0 0,1 0-1,2 0 0,4 0-122,4 0 1,0 2-92,0 1 1,1-1 106,-1 2 0,0-3-161,0-1 1,-4 1 33,-4 3 1,-2-3-603,-1 3 0,-1-3 144,-3-1 0,1 0-1309,-5 0 1838,1-5 0,-5-1 0,0-6 0</inkml:trace>
  <inkml:trace contextRef="#ctx0" brushRef="#br2" timeOffset="56">14151 14531 10263,'6'13'613,"-2"2"1,-3 3-443,-1 4 1,0 2 78,0 3 0,0 2-150,0 6 0,0-1 70,0 0 0,0-1-109,0-2 1,0 2-163,0-3 1,0 2 102,0-2 1,0-2-40,0-5 0,0 0 54,0 0 0,0-6-243,0-1 37,0-4 163,0 0 145,0-6 215,0-1 309,0-5-393,6 0 1,-4-4-171,6 1 1,-5-5 43,5 4 0,0-5-110,3 2 1,1 0 49,-1 0 1,2 0-166,2 0 0,-1-2 135,5 5 0,0-1-151,4 1 1,0 3 86,-1-3 0,1 1-19,0 0 0,-4 1 8,0-1 0,-4 1 45,4 2 1,-5 0-88,2 0 1,-7 0-140,-2 0-367,1 0-79,-2 0-508,-1 0 173,-5 0 0,-5 0 428,-3 0 1,-3 0-216,-4 0 0,1 0 790,-5 0 0,5 0 0,-8-5 0,5-1 0</inkml:trace>
  <inkml:trace contextRef="#ctx0" brushRef="#br2" timeOffset="57">14151 14896 9191,'0'-11'1366,"5"1"-976,3 2 1,6 2 30,1 2 0,5 3-139,-1-3 0,7-1 7,0 1 1,1 0-115,-4 4 0,0-4-129,-1 1 1,1-1 139,0 4 0,-5 0-149,-3 0 1,-2 0-1446,-2 0 1041,1-5 0,-5 3-2123,1-1 1304,-6 1 1186,4-3 0,-17-1 0,-1-5 0</inkml:trace>
  <inkml:trace contextRef="#ctx0" brushRef="#br2" timeOffset="58">14094 14485 8038,'5'-11'845,"1"1"-634,6 2 0,6-1 442,4 5 1,1-3-218,4 3 0,2-4 100,2 4 0,7-3-200,3 3 0,0-4-185,1 5 0,-1-5-141,0 4 0,-1 0-362,-6 4 0,-4-3-831,1-1 0,-7 0 661,-1 4 0,-4 1-748,-4 3 1270,-2-3 0,3 4 0,-4-5 0</inkml:trace>
  <inkml:trace contextRef="#ctx0" brushRef="#br2" timeOffset="59">15019 14474 8050,'0'-7'821,"0"1"-576,0 2-38,0 3 0,-1-4 179,-3 5 1,1 0-59,-4 0 0,-1 0 15,-3 0 1,-1 0-110,1 0 0,-4 0-25,-1 0 0,0 4-62,1-1 0,2 5-123,-2-4 1,1 5 119,-1-2 0,2 2-173,-2-1 0,3 2 9,5-2 0,-3 2 126,2 1 1,3 1-202,1-1 0,3-3 97,1-1 0,1 1-98,3 3 1,2-3 80,6 0 0,0-2 35,4 2 0,1 2 12,6-3 0,0 0-4,0 0 1,0 1 6,-1 3 1,5 1-4,0-1-72,-1 1 55,-3-1 1,-4 0-24,0 1 0,-1-1 3,1 1 1,-2-1-22,-6 1 0,-3-1-9,-1 0 0,-4 2-4,1 2 1,-4-1-11,-4 5 1,-8-4 85,-7 5 1,-3-3-48,-5 2 1,-4-1 137,-7-3 0,2-2-20,-6 2 0,5-2-21,-1-2 1,5-3 1,6 0 0,1-6 103,6 2 1,4 1-292,1-1-469,2 0-1208,2-4 1302,4-5 0,2 2-1029,5-5 622,0 6 881,5-8 0,7 3 0,5-4 0</inkml:trace>
  <inkml:trace contextRef="#ctx0" brushRef="#br2" timeOffset="60">15407 14634 7875,'0'-18'0,"0"1"0,2 2 757,1 0 0,2 3-258,3 5 0,-2 4 743,-2 0-410,-2-4 15,3 6-564,-5-4 1,0 7-151,0 6 0,0 1 81,0 10 0,0 0 0,0 4 1,-2 3 25,-1 1 1,1 5-27,-2-2 0,3-1 0,1 2 1,0-4 25,0 3 1,0-5-477,0 2 0,1-3-541,3-1 1,-1-4 324,4 0 1,-4-9-280,1 2 126,2-3-2,-5-3 0,6-1 180,-3-5 0,-3-1-376,3-3 1,-7-2 101,-1-6 1,-5 1 700,2-1 0,-8-4 0,-3-2 0</inkml:trace>
  <inkml:trace contextRef="#ctx0" brushRef="#br2" timeOffset="61">15236 14554 7892,'1'-16'684,"3"1"1,4 0-313,7 4 0,3-1 256,5 1 0,-1-1-120,1 1 1,4-1 19,0 1 1,0 1-158,0 2 1,-2-2-29,6 3 0,-4 1-248,3 3 0,-3-2 94,3 1 0,-4 0-420,0 4 1,-3 0 216,-4 0 0,1 0-1113,-4 0 1,-1 0 95,-4 0 0,1 0-1239,-1 0 2270,-5 0 0,5 0 0,-5 0 0</inkml:trace>
  <inkml:trace contextRef="#ctx0" brushRef="#br2" timeOffset="62">16035 14497 10126,'6'-7'829,"-5"2"0,4 4 449,-5-3-289,5 3 77,-4-4-1494,4 5-1136,-5 0 1056,5 0-810,-3 5 1,3 1 315,-5 6 0,0-1 1002,0 0 0,5 1 0,1-1 0</inkml:trace>
  <inkml:trace contextRef="#ctx0" brushRef="#br2" timeOffset="63">16070 14816 7941,'0'12'0,"0"-5"933,0 1-255,0 0 378,0 3 1,1-1-468,3-2 1,1-2 557,3-2 0,2-3 67,-3 3-824,3-3 0,2-1-272,-1 0 1,-3 4-318,-1 0-715,-4 0 914,2-4 0,-10 0 0,-1 0 0</inkml:trace>
  <inkml:trace contextRef="#ctx0" brushRef="#br2" timeOffset="64">13214 18582 7588,'-6'-7'580,"1"2"44,5 5-339,0 0 0,1-3-77,3-1 1,-2 0-25,6 4 0,-4 0 6,3 0 0,1-1 23,3-3 0,1 3-38,-1-3 0,0 2-107,1 2 1,3-1 85,0-3 1,2 3 4,-2-3 1,2-1-59,2 1 0,2-1-61,-2 2 0,3 1 21,1-2 0,-1 2-116,1-2 0,0 3 67,0-3 1,0 3 67,0 1 0,1 0-118,2 0 0,-1-4 29,1 0 1,-2 0 20,-1 4 0,1 0 22,3 0 1,-2 0 2,6 0 1,-5 0-17,5 0 0,-5 0-2,5 0 1,-4 0-17,3 0 1,-3 0 2,3 0 1,-4 0 32,0 0 0,2 0-5,-1 0 0,1 0-24,-2 0 1,-2 0-13,3 0 1,2 0-2,2 0 1,-1-3 33,4-1 0,-2 0 2,6 4 0,-2-4-33,-2 0 0,0 1 17,1 3 0,-5-4-47,0 0 0,0 0 42,0 4 1,2 0-35,-6 0 0,1 0 19,-4 0 1,4 0-5,-1 0 1,1 4 0,-4 0 1,1 0-3,3-4 1,-3 0-20,2 0 0,0 0 24,0 0 1,-2 0 0,3 0 0,-2 0 8,2 0 0,-3 0 0,3 0 1,-3 0-7,-1 0 0,0-4 1,-1 0 1,1 0 32,0 4 0,-1 0 5,-3 0 0,1 0 0,-5 0 1,1 0-27,-5 0 1,4 0-9,0 0 0,1 0 13,-5 0 0,2 0-36,2 0 0,3 0 5,5 0 0,-4 0-5,0 0 0,0 0 1,4 0 1,-2 0-8,-2 0 0,3 0-15,-3 0 1,-1 0 2,1 0 0,-4 0 157,4 0 1,-4 0-125,4 0 0,-5 0 11,1 0 1,2 0-31,-2 0 0,4 0 8,-4 0 1,9-4-3,-1 1 1,4-1-9,-1 4 1,-1 0-15,1 0 1,-2-4-20,-1 0 0,-1 0 36,-3 4 0,1 0-3,-5 0 1,4 0 103,-3 0 1,-1 0-84,-4 0 1,1 0 9,-1 0 0,1 0 62,-1 0 0,-3 0 10,-1 0 0,5 0-19,3 0 0,1-1-30,0-3 1,1 3 108,6-3 1,-1 3-98,-3 1 1,2 0-106,-2 0 0,-1 0 101,1 0 1,-4 0-1,4 0 0,-3-4 12,3 0 0,-2 0 11,2 4 0,2 0-64,-6 0 1,5 0 36,-1 0 1,-2 0-109,-2 0 1,-2 0 52,-2 0 0,1 0-51,-1 0 1,-3 0-50,-1 0-27,-4 0 7,2 0-2392,-5 0 2533,-5 0 0,-7-5 0,-5-1 0</inkml:trace>
  <inkml:trace contextRef="#ctx0" brushRef="#br2" timeOffset="65">19507 18479 7857,'-12'0'-561,"6"-5"-566,-4 4 1615,9-10 1,-4 9 104,5-6 295,0 6-210,0-3 391,0 5-939,5 0 1,-3 0 153,6 0-203,-1 0 1,5 0 49,-1 0 1,4 0-105,1 0 1,0 0 73,-1 0 1,-1 0 7,5 0 1,0 0-44,4 0 0,0 0-6,0 0 1,-4 0 36,0 0 0,4 0-4,4 0 1,0 0-16,0 0 0,-2 0 11,6 0 1,-1 0-71,5 0 1,-1 0 29,0 0 0,0 0-75,1 0 0,-1 0 35,0 0 1,4 0-18,0 0 1,4 0 37,-4 0 1,4 0-15,-4 0 0,5 0-27,-1 0 0,-1 0 41,1 0 0,-5 0-36,1 0 0,1 0 2,-1 0 1,1-4-6,-1 0 1,-2 0 28,2 4 1,1 0-7,-1 0 1,4 0-25,-4 0 1,2 0 7,-2 0 0,-1 0-12,5 0 0,-4 0 21,3 0 1,-2 0-65,2 0 0,1 0 15,4 0 0,0-1-98,-1-3 1,0 3 73,-3-3 1,1 3-10,-5 1 1,4 0 77,-4 0 1,1 0 14,-1 0 0,-2 0 105,2 0 0,-3 0-89,0 0 1,0 0 2,3 0 0,-2 0-61,2 0 0,1 0-95,-1 0 1,5-1 121,-1-3 1,3 3-140,0-3 1,1 2 131,0 2 1,-1 0-7,1 0 1,-5 0 74,-3 0 1,1 0-85,-1 0 1,-4 0 48,-3 0 0,-1-3-22,5-1 1,-1 0 2,0 4 1,0-1 18,1-3 1,3 3-7,0-3 0,-4-1 12,-4 1 0,-3 0 2,4 4 1,-6 0 182,2 0 0,-3-1-193,-1-3 0,-1 3 43,1-3 0,0 3-32,0 1 0,0 0-19,0 0 1,3 0 10,1 0 1,0 0-5,-5 0 1,3 0-5,1 0 0,2 0-2,3 0 0,2 0-28,-3 0 1,2 0 33,-2 0 1,2 0-213,-5 0 1,0 0 90,0 0 0,-3 0 59,3 0 0,-3 0 55,-1 0 0,0 0-3,-1 0 1,0 0-19,-3 0 0,3-4 9,-3 0 1,-2 0 4,3 4 0,-3-3-1,2-1 0,3 0 38,-3 4 1,2-4-38,2 0 1,-1 0-5,-3 4 1,3-1 32,-3-3 1,-2 3 5,2-3 0,0 3-40,4 1 1,0 0 2,0 0 1,0-1 0,0-3 0,-1 3 9,1-3 1,0 3 94,0 1 0,-4 0 5,0 0 1,-5 0 436,1 0-181,-2 0-74,-2 0 1,-3-4-55,0 0-208,-6 0-524,3 4 1,-5-1 247,0-3 0,-5 3-349,-3-3 0,-2 4-359,-1 4 1,-11-3 942,-4 3 0,-11-3 0,-4-1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5.869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16823 18365 7766,'-5'-7'1139,"4"2"-970,-4 5 2295,5 0-2326,5 0-55,-4 0 1,5 0-87,-2 0 75,-3 0 1,8 2 32,-5 1-34,5-1 1,-3 3 7,6-5 0,-5 0 20,1 0 1,-1 0-22,5 0 1,-1 0-11,1 0 1,-1 0-12,1 0 0,-1 0-46,0 0 0,5 0 16,-1 0 1,0 0-16,-3 0 0,3 4 11,0-1 0,0 1-80,-3-4 1,3 0 77,0 0 1,4 0 1,-4 0 0,6 0-108,-2 0 1,-2 0 57,2 0 0,1 0 2,2 0 0,2 0 36,3 0 0,-2 0 4,6 0 0,-4 0 23,3 0 1,-3 0 5,3 0 1,-3 0-2,3 0 1,-3 0-25,3 0 1,0 0 15,0 0 0,2 0-24,-6 0 0,5 0 0,-5 0 0,2 0 0,-1 0 1,1 0-4,2 0 0,3 0-6,-2 0 0,-2 0-9,2 0 1,-5 0-15,5 0 1,-2 0 24,1 0 0,3 0-44,-2 0 1,-3 0-25,-2 0 0,2 0-7,-1 0 1,1 0 35,-2 0 0,-1 0-8,1 0 1,-3 0-20,-4 0 0,3 0-8,-3 0 1,2 0 62,2 0 0,0 0-39,0 0 1,-2 0 93,-2 0 1,3 0-31,-3 0 1,3 1 14,0 3 0,-3-2-32,0 1 1,-3-1 7,3-2 0,-4 0-23,4 0 1,-5 0-5,1 0 1,2 0-43,-2 0 0,5 0 48,-1 0 0,2 0-21,-2 0 1,2 0 9,-2 0 0,-1 0 6,1 0 1,-1 0 16,1 0 0,2 0 5,-2 0 1,-1 0-5,1 0 0,-5 3 6,1 1 1,-1 0 41,2-4 1,-4 0-48,3 0 1,-2 0 110,-1 0 1,3 0-97,0 0 0,4 0 49,-4 0 0,6 0-62,-2 0 0,-2 0 0,2 0 0,-1 0-47,1 0 0,3 4 62,-3 0 1,-1-1-31,1-3 0,-5 0 15,1 0 0,1 0 24,0 0 1,-1 0-33,-4 0 1,-2 0 147,3 0 1,-4 0-34,8 0 0,-4 0 63,0 0 0,-5 0-145,1 0 0,0 0 2,3 0 1,-3 0-88,-1 0 0,-3 0 173,4 0-229,-6 0-10,3 0-1062,-5 0 445,-5 0 0,-4 0 142,-10 0 597,0 0 0,-19-10 0,3-2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5.870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13203 14299 8245,'-12'0'-232,"1"0"1,1-1 177,2-3-16,-2 3 128,8-10 1,-3 9-217,5-6 227,0 6 155,0-8 534,0 8-26,0-3 1454,0 5-1957,5 0 0,-3 2 6,2 1 1,-2 4-5,2 4 1,-3 4-156,3 1 1,-1 0 94,0-1 1,0 2-107,4 2 1,-3 1 44,4-5 0,-4 6-110,3-2 0,-3-2 89,4 2 0,-4 0-15,3 4 1,-3-4-61,4 0 1,-5 0 36,5 4 0,-5-1-12,0-3 1,2 2 36,-1-2 0,1-1 11,-1 1 1,-1 0 4,4 4 0,-4-1 17,1-3 1,1 2-73,-1-2 1,1 2-5,-2-2 1,-1 2 46,1-2 1,0 3-7,1 1 0,-3 0-49,3-1 0,-3 1 46,-1 0 0,0 0-12,0 0 0,0 3-20,0 1 1,0 0 4,0-4 1,0 3 32,0 1 1,0 1 3,0-2 0,-1-1 57,-3 1 0,3 0-72,-3 0 0,3-2 16,1 3 1,0-3 1,0-1 0,0 1-6,0 3 0,0-2 44,0 6 0,0-6 14,0 2 1,0 2-71,0 1 1,0-1-1,0 2 1,0-4-121,0 3 1,-2 0 122,-1 5 0,0-1-81,-4 0 1,3 0 27,-4 1 0,4-1-123,-3 0 1,3 4 70,-4 0 0,4 0-134,-3-3 0,4-1 135,-1 0 0,3-3-7,1-1 1,0-1 69,0 2 0,0 1-58,0-6 0,0 6 38,0-2 0,0 3-26,0 2 0,0-6 4,0-3 0,0 2-3,0-1 0,0 0 12,0-4 1,0-1-45,0 1 1,0 0-7,0 0 0,0 1-17,0 3 1,4-3 40,0 2 1,0 0-17,-4 0 0,0 2 5,0 3 0,0 2 120,0-3 0,0 2-73,0-2 0,3 3 12,1-2 0,1-2-15,-1 2 1,1-5 6,3 5 0,1-6-161,-5 2 0,3-2 94,-3 2 0,4-3 20,-5 2 0,6-1-2,-1-3 1,-3 5 48,-1 0 0,-2 1-51,2-2 1,-3-3 1,3 0 1,-3 0-46,-1-4 1,2-1 6,1 1 1,-1-4 63,2 4 1,-3-4-12,-1 4 1,0-4 122,0 4 0,-4-1-117,0 1 0,-3 2-124,3-6 1,-4 4 144,4-4 1,1 0-1,3-3 1,-4-1 13,0 0 0,0 1-7,4-1 1,0 1 98,0-1 1,0 1-113,0-1 1,0-3-126,0-1 1,1 0 73,3 0 0,-3 0-124,3-4 0,-1-1 57,1 1 1,-2 0-380,6 1-56,-6-3-393,8 4-61,-8-5 600,8 0 0,-8 0-198,6 0 1,-5 1-654,0 3 1262,4-3 0,4-1 0,7-6 0</inkml:trace>
  <inkml:trace contextRef="#ctx0" brushRef="#br0" timeOffset="1">13294 13979 8314,'-6'0'307,"0"0"68,6 0-161,6 0 1,4-1-23,5-3 1,4 3 263,-4-3 0,5-1-59,0 1 1,0-1 43,-1 1 0,6 3-127,-2-3 0,6 2 64,-2-2 0,8 3-167,0-3 0,7-1-175,-1 1 0,5-1 177,4 1 1,-3 1-126,2-4 1,3 4-340,1-1 1,3 2 262,1-2 0,4 3-30,0-3 0,-26 3 1,0 0 32,-1-1 1,0 0-1,3 1 1,-1-1-67,0-2 1,0 1 0,3 1-1,1 0 65,1-2 1,2 0 0,1 3-1,0 0-246,0-1 0,0 0 1,0-1-1,1 1 261,-1 0 1,-1 0-1,2 0 1,0 0-69,-1 2 0,0 0 0,1 0 0,0-1 64,1-1 1,-1 0-1,1 1 1,0 1 2,0-2 1,-1 0 0,1 1 0,0-1-68,-1 0 1,1 1 0,0 0 0,-1 0 47,1 0 0,0-1 0,-3-1 0,0 0-69,-1 1 1,0 1 0,-2-2 0,0 2-93,-2 1 0,0 0 0,2-2 1,1 0 179,-3 0 0,0 0 1,3 0-1,-1 0 17,-1 2 0,-1 0 0,0-1 0,1-1 73,-1 0 0,0 0 1,4-2-1,0 0-69,0 2 1,0 0 0,2-1-1,0-1-15,2 2 0,0 0 0,-1-2 0,1 0-35,0 2 1,0 1 0,0-3 0,1 0-130,3 2 0,-1 0 0,-3 0 0,-2 0 138,4 2 1,0 0 0,-3-1 0,1-2 1,1 2 0,1-1 0,0 0 0,1 0-16,0 2 1,1 0 0,-1 0-1,-1 1 5,0 1 0,0 0 1,-2-1-1,0-1-4,1 2 0,1 0 0,2-1 0,1 1-20,-2 0 1,1-1 0,2 0 0,0 0 31,-3 0 0,1 1 0,1 0 0,2-1-14,-2 1 1,0 0-1,5-2 1,-1 1 10,-2 1 1,0 0 0,1 0 0,-1 1 15,0-1 0,1 0 1,-4 0-1,1 1 14,1-1 0,-1 0 0,-2 0 0,1 1 4,1 0 0,1 1 0,-1 0 1,0-1-3,-1-1 1,-1-1 0,1 1 0,-1-1 53,3 3 1,-1 0 0,-1-3-1,0 0-101,4 1 0,-1 0 1,-1-1-1,0-1 47,0 0 0,-1 0 0,1 0 0,0 0-115,1 0 0,1 0 1,-2 0-1,1 0-143,2 0 1,0 0-1,-2 0 1,0 0 189,0 0 0,0 0 0,-2 0 0,-2 0-2,1 0 1,-1 0-1,0 0 1,-1 0-26,0 0 0,-1 0 1,1 0-1,-1 0 40,-3 0 0,0 0 1,-2 0-1,1 0 18,-1 0 1,0 0 0,-3 0 0,0 0 50,-2 0 1,-1 0 0,-2 0-1,0 0 266,27 0 0,-6 0-192,2 0 0,-3 0-63,3 0 0,0 0-10,1 0 0,-1 0 19,0 0 1,5 0 168,3 0 1,-32 0 0,1 0-231,0 0 1,0 0-1,1 0 1,0-1-7,1-1 1,1 0 0,-3 2 0,0-1-29,0-1 1,1 0 0,-1 1 0,-1 1 428,28 0 0,0 0-512,-4 0 1,-5 1 64,-3 3 1,-4-3 21,-7 3 1,-1-3 425,-11-1 1,0 0-373,-7 0 0,-3 0 385,-4 0 105,-1 0 840,0 0-926,-4 0-330,3 0 1,-4-1-37,6-3 1,3 3-267,0-3 0,5 3-17,0 1 1,2 0-17,5 0 1,-3 0 102,3 0 1,-3 0 14,-1 0 1,0 0 83,-1 0 1,-4 0-76,-3 0 0,-2 0 219,-2 0 0,-3 0-27,0 0 1,-4 0 116,3 0 0,-3-4-156,4 0 0,-5 0 33,5 4 0,-4-3 29,3-1 14,-4 0 121,7-1-128,-9 4-325,10-4 282,-10 5-288,4 0 195,-5 0 0,4-2 49,-1-2 79,1 3 4,-4-4-100,0 5 0,4 1-42,0 3 1,0-1 47,-4 4 0,0 1-153,0 3 259,0 1 0,0-1 107,0 1-49,0-1-124,0 6 1,0-1 12,0 3 1,0-2 7,0-6 1,0 0-11,0 1 0,0 4 85,0 3 1,0-1-101,0 1 1,0 0 58,0 4 1,0-4-38,0 0 1,4 1 13,-1 7 0,5-3 43,-4 3 1,3-3 11,-3-1 1,5 3-91,-1 1 1,-2 4-106,2-5 0,-5 5 28,5-5 1,-4 5 79,3-5 0,0 6 52,0-1 0,4 3-65,-4 4 0,7-3-6,1 4 1,1-3-32,-5 2 0,2-1 10,2 5 1,-2-5 12,2 1 0,-2 1-13,-2-1 1,-1 4-47,-2-4 1,2 4 48,-3-4 1,0 4-16,0-4 1,-3 5 11,4-1 1,-6-1-39,2 1 0,-1 0-5,1 3 1,-3-3-5,3 0 1,1 0 63,-1 4 1,1-1 5,-2 1 0,-1-2-3,1-2 0,0 3-30,1-3 1,-3 2-190,3 2 1,1-1 138,-1 1 1,1-4-12,-1 0 1,-3 0 9,3 3 0,1 0-12,-1-3 1,-1 2-43,-3-2 1,0 2 47,0 2 1,0-4-136,0 0 0,0 0 75,0 3 1,0-3-95,0 0 1,-3-4 99,-1 4 1,-1-4 0,1 4 1,1-4 69,-4 4 0,3-4-1,-4 4 0,5-4-9,-5 4 0,4-2 9,-3 2 0,4 3 154,-1-3 0,-1-2-30,1 2 0,0-5-107,4 1 0,0 1 17,0-1 1,0 2-142,0-2 0,-1-3 56,-3 3 0,3-2-102,-3-2 1,2-3 93,-2-1 1,3-1-20,-3 2 1,-1 0-111,1-4 0,0 0 268,4-4 0,0-1-136,0 1 1,-1-1 0,-3-3 0,3 1 9,-3-5 1,3 1 42,1-5 1,0-3 125,0-1-33,0 1 284,0-2 89,0-1-1953,0-5 0,-10-5 1,-3-1-1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7:44:55.31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1454 5951 8259,'0'-12'-1301,"0"1"1801,0 0-202,0 4 1,0-3 400,0 2-63,-5-2 0,4-1-116,-3-1 137,2 6 25,2-4 129,0 9-488,0-4 0,0 6 198,0 3-316,0 7 0,-3 8 143,-1 8 0,-1 6-96,1 5 1,3 5-273,-3-1 0,3 2 115,1 2 0,1 0-297,3-1 0,1-3 153,2 0 1,2-1-164,-5 1 0,4-3-92,-4-5 0,3-1-240,-3-2 0,4-3 47,-5-6 0,6-4 159,-1-3 0,-2-6-539,2-1 0,-1-6 281,5 2 0,-1-3 596,1-1 0,-1-5 0,1-1 0</inkml:trace>
  <inkml:trace contextRef="#ctx0" brushRef="#br0" timeOffset="1">1876 5871 8173,'0'-29'963,"-3"2"-482,-1 8 641,0-3-726,4 10 0,0-1 332,0 5 1,0 8-205,0 4 0,0 9-53,0 14 0,0 8-228,0 11 1,-1 7-180,-1-21 0,0 1 0,-1 28-258,0-27 0,-1 0 0,1-1 0,-1-1 255,1 0 1,-1 1 0,-1 28-750,5-8 1,0-7 388,0-8 0,0-8-1253,0-3 0,0-4 306,0-4 1,1-4 1245,3-8 0,2-1 0,6-6 0</inkml:trace>
  <inkml:trace contextRef="#ctx0" brushRef="#br0" timeOffset="2">1488 6442 8173,'-4'-8'2013,"1"1"-1407,-1-1 1,10-3-93,6-1 1,5 2-151,10 2 1,3-2-254,8 3 1,7 0 162,4 0 0,2 3-1210,-1-4 0,-3 6 54,2-2 1,-7 3-1604,-4 1 2485,-8 5 0,3 1 0,-3 6 0</inkml:trace>
  <inkml:trace contextRef="#ctx0" brushRef="#br0" timeOffset="3">2196 6373 8173,'-1'7'2840,"-3"-3"-1438,3-3-932,-4 4 1,4 2 212,-3 9 1,3 0-213,-3 3 1,2 4-99,2 0 1,0 1-195,0 6 1,0-4-121,0 1 1,4-1-268,0-3 1,0 2 260,-4-6 1,0-1-1178,0 1 1,1-6 230,3-2 1,-3 1-1144,3-5 2036,-3-2 0,-1 6 0,0-5 0</inkml:trace>
  <inkml:trace contextRef="#ctx0" brushRef="#br0" timeOffset="4">3053 6031 8232,'-5'-12'912,"3"1"239,-1-1 1,3 1-353,3 0-1053,-1 4 215,8 2 1,-8 4 488,6-3 484,-5 3-1819,7-4 589,-4 5 0,2 5-103,-1 2 1,-3 5 398,4 3 0,-1 3 0,5 5 0</inkml:trace>
  <inkml:trace contextRef="#ctx0" brushRef="#br0" timeOffset="5">3167 6430 8120,'-6'0'3370,"1"2"-1060,5 2-366,0-3-1439,-5 4-267,3 0 1,-3-2-793,5 4 1,0-3 377,0 4 176,0-1 0,5 5 0,2-1 0</inkml:trace>
  <inkml:trace contextRef="#ctx0" brushRef="#br0" timeOffset="6">4092 6922 8104,'-4'-12'660,"1"1"0,-1 3-235,4 1 0,5-2-515,2-7 1,2 4 221,-1-4 1,2 0 438,-2 1 0,2-7-278,1-1 1,1-1-125,-1-6 0,2 1 0,2-2 1,-2-3-11,2 0 0,-2-1 10,-2-3 1,-3 3 284,-1 0 0,-4 0 49,1-3 1,-2 1-118,2-5 0,-3 2-1970,3-2 1,-3-1 1251,-1 5 1,2 1 331,1 6 0,-1 3 237,1 5 1,-1 6-73,-2 1-138,0 4 214,0 5 30,0 2-520,0 5 303,5 0-261,-4 5 1,9 2 124,-2 4 1,3 4 56,4 1 0,-1 0-144,5-1 1,0-3 106,4-1 1,-1-1-126,-3-6 0,1 0 50,-5-4 0,5 0 76,-5 0 0,0 0-11,-4 0 0,1-4 123,-1 0 1,2-4-10,2 0 0,-2-6 119,2-1 1,-1-1-36,1 5 0,-3 0-62,-1-1 0,-1 1 278,-6-1 1,1 5 122,-1-1 474,-3 6-597,4-3 0,-9 10-308,1 2 1,-6 14-90,1 5 0,-1 6-225,2 2 1,2 6 79,5 1 1,0 4-119,0 0 1,1 0-1002,3-3 1,2-4 525,5-8 1,1 2-945,-1-5 1737,1-6 0,4 1 0,2-4 0</inkml:trace>
  <inkml:trace contextRef="#ctx0" brushRef="#br0" timeOffset="7">4903 6316 8255,'0'-11'552,"-5"5"453,4-5 733,-4 10-1198,5-4 1,0 10-226,0 3 0,0 7-221,0 4 0,1-1 136,3 1 1,2 0-2333,5 4 2102,1-1 0,-1 6 0,1 2 0</inkml:trace>
  <inkml:trace contextRef="#ctx0" brushRef="#br0" timeOffset="8">5645 5848 8158,'-11'-5'272,"5"-1"479,-5-6-500,10 6 269,-4 1 40,5 5 2195,0 0-2513,5 0-89,-4 5 1,10 1 153,-4 6-65,3-1 61,2 0-551,4-4 245,2 8 1,4-7 243,-3 7-873,7-8 509,-7 4 0,11-6-69,-4 2 1,2 2-13,3-5 0,0 0-113,-4-4 169,5 0 1,-10 0 196,1 0 0,-1 0-167,-7 0 48,0 0 501,-3 0-101,-6 0-217,-1 0 376,-5 5-294,0-4 0,-2 8 66,-6-5 0,-6 9 70,-13-2 1,-7 7-359,-8-3 159,3 5 0,-8-2-991,5 5 0,-4 0 560,8 0 0,5-2-2217,7-2 1643,7-2 1,2-2-105,6 0 977,4 0 0,2-8 0</inkml:trace>
  <inkml:trace contextRef="#ctx0" brushRef="#br0" timeOffset="9">6079 6179 8066,'0'-6'1667,"0"1"149,0 5-1092,-5 0 1,-7 6-276,-11 6 1,-5 3 297,-6 4-514,-1 2-58,1-3 0,-4 5-1150,0 0-415,-5 0 1350,7 0-2032,2-6 805,1 0 1267,14-6 0,-8 6 0,10 0 0</inkml:trace>
  <inkml:trace contextRef="#ctx0" brushRef="#br0" timeOffset="10">6639 5768 8105,'-11'-11'1105,"0"-1"-1101,4 1-709,2 4 419,5-3 1039,0 9-261,0-4 1884,0 5-1932,5 0 0,-1 0-204,7 0 0,3 0 114,9 0 0,5 0-62,2 0 0,8 0-178,4 0 0,6 0 77,2 0 1,-2 0-74,-6 0 1,-4 0-15,-8 0 0,-2 0-158,-5 0 1,-5 0 94,-3 0 0,-3 1-123,-5 3 1,-2-1-82,-5 4 0,0 2 98,0 6 1,-9 3 156,-2 5 0,-9 6-57,-3 5 1,-1 2-25,-7 6 1,7-2-56,1 2 1,-2 5-281,6-5 0,0 5 163,8-5 1,-1-3-243,1-1-1,4-7-54,4-5 0,1-3 144,2-4 1,0-2-560,0-6 1,0 1 321,0-1 1,5-5 550,3-2 0,7 3 0,3-1 0</inkml:trace>
  <inkml:trace contextRef="#ctx0" brushRef="#br0" timeOffset="11">7301 5882 8232,'0'-17'0,"0"-5"0,0 3 1587,11 2-982,-4 1 0,13 4 104,-4 1-267,4 0-127,-7-1 0,4 2 369,-1 2-497,-4-2 0,9 9 102,-6-3 0,1 3-24,0 1 1,-4 1-299,4 3 1,-5 7 143,-3 8 1,-3 4-154,-5 4 0,-8 3 44,-7 9 0,-4 1-141,-12 6 1,1-4-181,-4 0 0,1-3 145,2-1 0,3 0 83,5-8 1,7 2 80,4-1 1,2 0-291,7-4 1,-1-4 64,4-4 0,1-5-218,3 1 0,6-3 158,5-5 0,5-2-102,0-5 1,6 0 369,5 0 0,-2-5-170,1-2 0,-3-4 69,3 0 1,-4-6-81,0-2 1,-2 2 322,-1-2 0,-1 5-66,-3-2 0,-3 4 454,-4 0-146,-6 1 301,4-1 1,-8 5 594,1-1-419,-1 6 0,-4-3-330,-1 5 1,1 1-250,-1 3 0,1 2-204,2 5 1,0 1 162,0-1 1,0 1-422,0-1 0,7 2 193,4 2 1,2-2-473,6 2 0,-4-6 96,4-1 0,0-2-20,4 1 0,1-1 254,3-6 0,-2-2 39,6-2 0,-1-3 345,4-8 1,-3 2-99,-1-2 0,-4-3 222,0-1 0,-2-4-107,-1-4 0,-1 2 734,-3-5 1,-3 3-259,-4-4 1,-6 5-39,-2-5 1,-13 7-134,-6 1 1,-12 6-232,-7 5 1,-13 6-444,-14 2 0,29 6 1,-1 1 25,-5 2 1,0 2 0,5 0 0,0 2-241,0 2 1,1 1 0,-21 12-794,7 3 1,12 2 1130,11 5 0,7 3 0,8-3 0,3-2 0</inkml:trace>
  <inkml:trace contextRef="#ctx0" brushRef="#br0" timeOffset="142">9483 6076 8165,'0'-16'-553,"0"2"544,0-5 1,0 1 470,0-1 0,0-2-99,0 2 0,0 2 123,0 2 1,0-2 138,0 2 1,0 0-150,0 3 0,0 5 837,0-1-863,0 6 0,0-2-11,0 8 1,0 10-155,0 12 0,0 9 71,0 10 0,0 2-182,0 3 0,0-2-324,0 5 0,0-6-193,0-1 0,0-6 290,0-5 1,0-6-686,0-2 1,0-5 350,0-3 0,4-6-1066,-1-5 517,6-6 474,-7 3 0,3-6 273,-5-3 1,0-6 139,0-5 1,0-5 19,0 1 1,0-4-78,0-4 0,-5-2 194,-3-5 0,2-2-68,-2-2 1,2 1 113,-2-5 0,-1 0 72,5-3 1,1 8 143,3 3 0,0 11 562,0 0-395,0 8 136,0-2 0,5 12-167,2 5 0,7 7-10,1 8 0,10 6-159,-3 6 0,9 9 201,-1-2 0,5 8-480,3 0 0,2-2 151,6 2 0,-4-5-65,0 1 1,-6-8-313,3-3 0,-8-4 208,0-4 1,-7-4 145,-1-7 0,-2 1-9,-6-6 0,1 1-85,-5-4 1,-1-1 371,-2-3 0,1 0 321,-5-7 1,-1 1-252,-3-9 0,0 0-353,0-4 0,-1-5 16,-3-3 0,-2-2-130,-5-1 0,-1-5 161,1-3 0,3 1-689,0 0 0,2-1 266,-2-4 1,2 4-950,2 0 1,3 9 23,-3-1 1,3 12-1796,1 3-545,0 5 2630,0 8 1,5 7 77,3 11 0,1 9 772,-2 10 0,3-8 0,-3-2 0</inkml:trace>
  <inkml:trace contextRef="#ctx0" brushRef="#br0" timeOffset="143">10305 6156 8173,'0'-11'0,"-5"0"0,4-1 0,-3 1 1830,3 4-602,1-3 639,0 9-1245,-5-4 1,-2 6-137,-4 3 0,-2 4-195,-2 7 0,2 4-250,-2 7 0,2-1 87,2 1 0,5-2-414,2-1 0,4 0 261,4 0 1,3-2-316,8-2 254,3-2 0,6-6-456,3 1 363,2-6 1,4-1-11,-2-5 1,5-6 93,-1-6 0,-4 1 496,-4-4 1,-4-2-190,-4 2 0,-3-5 335,-4 1 0,-6-3-222,-2-1 1,-3 0-116,-1 1 0,-6-1-217,-6 0 0,-9 0-379,-10 0 1,-3 2-642,-4 2 1,-1 2 515,-3 6 0,-1 4-433,5 4 0,6 3 317,9 3 1,5 5-424,7 7 0,6 4 1050,5 8 0,5-3 0,6 4 0</inkml:trace>
  <inkml:trace contextRef="#ctx0" brushRef="#br0" timeOffset="144">10739 6134 8173,'-5'-7'716,"4"-3"897,-3 2 863,3 3-1811,1 0 0,0 7-34,0 1 0,0 4 205,0 4-593,0 1-256,0 4 67,0 2 1,3 8-112,1 1 111,5 0 1,-8-8 206,3 0-434,3 0 206,-6-1 0,4-2-624,-5-10 245,0 5 58,5-10 382,-4 4-105,4-5 0,-5-1-36,0-3 767,0-8-476,0-5 1,0-6 648,0 0-543,0-5 1,2 3 23,1-6 0,2 1-50,3-4 1,4-1-449,-1 1 1,0-2 153,5-2 0,0 8-1729,-1 0 1143,1 9 0,-1 6-95,0 7-2423,5 3 1333,-2 5 1741,5 10 0,-10-7 0,-3 7 0</inkml:trace>
  <inkml:trace contextRef="#ctx0" brushRef="#br0" timeOffset="145">11162 6179 8173,'-12'-18'0,"2"-2"1067,2 5-612,3 0 1,5 3-7,0 1-249,0-6 1,0 5 918,0-4-673,0 4 0,2 2 679,1 2-144,-1-2-602,3 9 0,-4-3-369,3 8 1,-2 7 108,6 8 1,-2 3-134,2 0 1,2 1 94,-2 0 0,-2 0-285,2 0 1,-1-2 134,5-2 0,3-2-152,0-6 1,4-4-25,-4-4 0,6-1 13,-2-2 1,-1-2 120,1-1 0,-2-4 42,2-4 0,-2-1 150,-6 1 0,-3-2-82,0-2 1,-6 2 156,2-2 0,-3 3-30,-1 0 0,0 1 2,0-1 0,0 1-25,0-1 0,0 5 85,0-1-536,0 6 327,0-3 1,-4 6-207,1 3 0,-1 7 52,4 8 0,0-1 72,0 1 1,1-1 22,3 1 0,0 1-98,7-5 1,-2 0 98,6-3 0,2-4 7,-2-1 1,5-4 138,-1 0 0,3-3-73,1-3 0,-1-4 99,1-4 1,0-1-128,0 1 0,-1-4 136,-3 0 0,-2-1-62,-1 5 0,-4-4 204,4 0 0,-5-1 16,-3 5 1,0-1 8,-4 1-34,0 0-11,-4 4-905,0 2 535,-5 20 0,2-2-494,-4 10 1,4 0 264,-1-4 0,3 6-1093,1 2 0,1-2 35,3-6 1433,3 8 0,4-13 0,0 7 0</inkml:trace>
  <inkml:trace contextRef="#ctx0" brushRef="#br0" timeOffset="146">12132 6191 8173,'0'-23'0,"0"0"0,2 0 0,1 0 1960,-1 0-1241,3 1 0,-5-1 7,0 0 1,-1 5 102,-3 3 0,-3 2-83,-4 2-460,0 4-292,-6 2 1,-1 7-194,-5 1 1,1 8 174,-1 4 1,4 5-5,0-1 1,5 3-108,-1 1 0,3 3-495,5 1 0,1 0 92,6-5-422,0 1 504,0 0 1,9-4-371,3 0 487,7-10 0,-1 5 318,4-10 0,1 0-25,0-4 1,0-5 453,0-3 0,0-2-293,-1-2 1,-4 1 260,-3-1 1,-2-3-170,-1 0 1,-6 0 462,-2 3 0,-3 1 14,-1 0 37,0-6-382,0 9 1,0-7-260,0 8 1,0 0 21,0 0-186,0 4-228,-5-2 1,2 10 270,-4 3-870,4 7 607,-7 3 0,9 5-31,-3-1-87,3 1 154,1 0 0,0 0-428,0 0 358,0-5-205,5-2 414,1-5-50,6 1 1,3-6 16,0-2 1,5-3 138,-1-1 1,-1-5-139,1-2 96,0-4-51,4-5 1,-5-2-144,-3-5 353,-2 0-55,-2 1 1,1-1 749,-1 0-393,-5-5-151,-1-1 1,-3-3 886,1-2-679,-1 2-772,3-7 1230,-5-1-465,0 5 1,0-9 311,0 2-216,0 2-210,0-4 0,0 12 95,0-2-366,0 12 122,0 1 0,0 9-41,0 1 56,0 5 0,-4 3-563,0 11 1,0 9 553,4 14 1,0 7-314,0 4 0,0 6 100,0 2 1,0 8-795,0-1 0,5 1 262,3-4 220,-3-4-1555,5-9 855,-8-2 324,8-4-417,-4-6 164,0-1 965,5 0 0,-10-9 0,4 2 0</inkml:trace>
  <inkml:trace contextRef="#ctx0" brushRef="#br0" timeOffset="147">12955 5528 8173,'-5'-18'93,"2"6"185,-5 4 350,6 6-230,-3-9-1,5 10 473,0-4 2198,0 5-2411,-5 5-291,4 7-183,-10 10 0,4 13 183,-8 7 160,-3 2-549,-5 7 0,-4 2-21,14-23 0,0 1-1316,-9 27 1368,10-24 1,2 0-510,3 24 406,-3 4 0,10-1-405,0 0 0,10 0-57,5-4 0,10-6 238,6-6-2601,2-4 1788,1-7 1,-3-3-703,-1-1 997,-5-9 837,3 5 0,-5-7 0,0 0 0,0-5 0</inkml:trace>
  <inkml:trace contextRef="#ctx0" brushRef="#br0" timeOffset="148">13103 6796 8173,'-6'0'-138,"1"0"1552,5-5-885,0 4 1,0-6 251,0 3 467,0-2-721,0-5 0,0-1 215,0 1-284,0-1-169,0-4 1,0 2 137,0-5 76,0-5-191,0 0 1,4-9-137,-1 2-122,1-7 49,-4 3 1,0-8-137,0 4 1,0-4 288,0 1-1414,-5-2 1140,4-2 1,-5 4-64,2 1 76,2 4 21,-3 3 0,5 6-46,0 5-133,0 5 250,0 1-313,0 6-30,0 5 833,0 1-1340,0 0 536,0 3 0,0-3-587,5 10 477,-3 2 0,8 4-209,-3 0 545,4 1-75,0-1 1,2 1-79,2-1 131,-2-4-149,3 3 1,-1-9 390,1 3-87,-1-3 36,-4-1 1,1 0 101,-1 0 1,1-5-22,-1-3 191,0-2-239,1-1 1,-1-1-4,1 1 0,-2-1-38,-3 1 0,2 0-21,-5-1 1,4-3 10,-5 0 0,3 3 29,-3 5-74,-1 4 1,3-3-461,-5 2 220,0 3 0,0-3-56,0 8 1,-2 7-226,-1 8 1,0 5 72,-5 7-1053,1-1 883,1 10 1,-3-6 82,5 0 1,-4 2 429,4 2 0,1-18 0,3 0 0</inkml:trace>
  <inkml:trace contextRef="#ctx0" brushRef="#br0" timeOffset="149">13537 6179 8173,'0'-14'-1359,"0"3"1045,-5 2 3336,4 3-958,-4 1-1018,5 5-472,-5 10-252,3-3 0,-3 15-70,5-3-235,0 8 166,0 2 0,0 2-795,0 4 428,0-9 183,5 12-1501,-3-8 1267,3 4 0,-1-5-64,-1-2-2378,1-3 2677,1-6 0,-3 3 0,3-3 0</inkml:trace>
  <inkml:trace contextRef="#ctx0" brushRef="#br0" timeOffset="150">13663 6339 8173,'0'-6'4353,"0"1"-3611,0 5 0,1 5-259,3 2-470,-3 4 69,4 5 1,-5-2 179,0 5-18,0 5-61,0 0 0,-1 8-1291,-3-5 676,-2 4 308,-1-7-2648,-3 4 1922,4-5 1,-4-1 849,2-3 0,-2-3 0,4-4 0</inkml:trace>
  <inkml:trace contextRef="#ctx0" brushRef="#br0" timeOffset="151">14051 6008 8173,'-15'-12'0,"0"1"2390,-1 5-1536,10 1 0,-4 5 109,2 0-716,-2 5-3,-1 6 0,-6 7 0,5 5-298,-5 0 1,6 3 203,-1 1 0,2 3-606,2-3 232,3 5-53,5-8 0,0 4-713,0-5 670,5-6 0,-2 4-191,5-6 0,3-5 225,4-6 1,0-3 245,-3-1 1,3-1-252,0-3 877,6-2-386,-9-6-139,5-4 290,-6 3-172,1-8 0,-6 3 150,4-5 0,-9 0-72,3 0 0,-2 0 222,-2 1-126,0-6-127,-6 4-59,0-4-26,-5 10 6,-1-4 15,6 10-12,-4-5-32,9 6 134,-5 4-204,1-3-12,4 9 73,-4-4-250,5 5-278,0 0 268,5 0-65,1 0 272,6 0 436,-1 0-225,1 0-44,4 0-188,-3 0 591,8 0-252,-8 0-126,9 0-114,-5 0 1,5 0 79,-3 0-153,3 0 0,-8-4-178,5 0 109,-5 0-1076,-3 4 579,-1-5 244,-3 4 175,-1-4-2590,-1 5 2676,0 0 0,-4 0 0,4 0 0</inkml:trace>
  <inkml:trace contextRef="#ctx0" brushRef="#br0" timeOffset="152">14291 5928 8173,'-23'11'0</inkml:trace>
  <inkml:trace contextRef="#ctx0" brushRef="#br0" timeOffset="153">14211 5562 8173,'-6'-34'0,"1"4"0,5-1 2599,5 6-1699,6 2 0,2 8 1021,2 7-1043,-2 3-482,-7 5 1,5 0 1159,1 0-772,-1 10-311,11 13 0,-1 9 134,6 10 0,4 5-523,-5 6 1,-12-23 0,-1 1 195,-1 1 0,-1 1 1,0-2-1,-1 1-34,0 0 0,-1 1-268,0-1 1,-1 1 73,-2 30 1,-1-1-926,-5-5 0,-1 0 649,-3 0 0,-6-4-1777,-5-4 0,-7-6 184,-1-1 1817,-5-5 0,-7 5 0,-3-5 0,-4-3 0,-2-1 0,-2-3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5.87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1804 7995 8069,'0'-12'-2043,"-1"6"2661,-3 2 1,3 1 598,-3 0-824,3 1 0,-3-4-98,0 2 0,-1 3-47,2-3 0,0 3 113,-5 1 106,1 0-327,-5 0-4,1 0 0,1 5-98,2 3 0,-1-2 57,6 2 0,-3 0 45,3 8 0,0-4 11,-5 4 1,6 1-9,-2 2 1,-1 3-8,1 1 0,0 3 10,4 1 1,2 5 10,2-2 1,2 2-75,5-2 0,1 6-18,-1-6 1,1 6-47,-1-6 0,4 3 59,0 2 1,1-1-251,-5 0 1,-3 0 73,-1 1 0,0-1-11,0 0 0,0 4 53,-4 0 1,-1-1-105,1-6 1,-1 0 81,-2-4 0,-4 4-110,0-5 1,-5 0 30,2-7 1,-1 1 94,-3-5 1,2 4-162,-6-4 1,1 1 77,-2-5 0,2-1-17,-5-2 1,2-3 40,-2-5 1,-3 0-145,3 0 0,1 0-22,-1 0 0,0-6-229,-4-6 0,4-1-339,0-6 0,5 3 54,-1-7 801,7 8 0,-2-12 0,4 9 0</inkml:trace>
  <inkml:trace contextRef="#ctx0" brushRef="#br0" timeOffset="1">1508 8828 8062,'11'-5'0,"0"3"464,1-6 0,-1 6-29,1-2 1,3-1 266,0 1 1,4-1-236,-4 1 1,6 3 41,-2-3 1,2-2-134,2-2 0,0 2 47,0-2 1,-4 4-311,0-3 0,-5 4 128,1-1-2533,-2-2 2292,-2 5 0,1-4 0,-1 5 0</inkml:trace>
  <inkml:trace contextRef="#ctx0" brushRef="#br0" timeOffset="2">2250 8805 7415,'-5'-11'-1261,"4"0"1510,-3-1 0,-1 5 568,1-1 0,0 0-327,4-3 1,0 3 189,0 1 331,0 4-256,0-7-546,0 9 0,0-3 44,0 8 0,0 2-18,0 6 0,4 4-50,0 3 0,3 3 28,-3 0 0,1 6-43,-1 3 1,-1-2 54,4 2 0,-4 3-247,0 4 1,3 0 27,-3-4 0,1-1-164,-4-2 1,1 2 82,3-3 1,-2-2-89,1-1 1,-1-7 4,-2-1 0,0-5-15,0 1 0,0-2-844,0-2 383,0-4-412,0 3 687,0-9 0,1 3-575,3-8 1,-3 1 933,3-4 0,2-6 0,0-5 0</inkml:trace>
  <inkml:trace contextRef="#ctx0" brushRef="#br0" timeOffset="3">2501 8680 7980,'0'-12'502,"0"6"1,0 0-79,0 2 1,-1 4-7,-3 0 0,3 10-120,-3 9 1,1 8 319,0 3 0,1 4-109,-1 5 0,0 1 11,-1 6 1,3 5-586,-3 2 1,3-6 191,1-1 0,0-5-155,0 1 0,0 1 93,0-4 0,0-6-48,0-7 1,4-6-57,0-1 0,-1-5-31,-3 2 1,4-7-603,0-2-750,0-4-739,-4 2-755,0-5 2916,0-5 0,0-2 0,0-4 0</inkml:trace>
  <inkml:trace contextRef="#ctx0" brushRef="#br0" timeOffset="4">2261 9239 7980,'0'-6'1957,"0"1"-1266,0 0 339,0 4-604,5-4 1,3 5-374,7 0 1,-2 0 114,2 0 0,3 0-422,1 0 0,3-2 225,0-1 1,1 1-1164,0-2 1,-1-1 1191,-3 2 0,2-6 0,-3 2 0</inkml:trace>
  <inkml:trace contextRef="#ctx0" brushRef="#br0" timeOffset="5">2684 9148 7980,'0'-6'-259,"0"-1"2458,0 4-627,0 1-897,0-3 1,0 7-161,0 1 1,0 4-9,0 4 0,0 4-105,0 1 0,1 4-149,3-1 0,-1 2-112,4 2 1,-4 0 82,0 0 1,3 0-248,-3 0 1,5-6-81,-4-1 0,3 0-74,-3-1 1,1 1-133,-1-5 0,-3-3-1014,3-1-1378,-3 1 1171,-1-2-420,6-1 1950,-5-5 0,9 0 0,-4 0 0</inkml:trace>
  <inkml:trace contextRef="#ctx0" brushRef="#br0" timeOffset="6">3392 7892 7975,'0'-12'156,"0"6"0,0 0 188,0 2-59,0 3 116,0-4 513,0 5-412,0 5-332,0 1 1,-1 5 178,-3 1 1,1 4-68,-4 3 1,-1 3 27,-3 1 1,-1 5-84,1 2 1,-4 4 39,-1 4 0,0-1-25,1 5 0,2 0-281,-2 4 1,1-1 241,-1 1 1,2 0 37,-2-1 1,6 5-526,1-1 0,2 1 190,-2-4 1,3-1-44,5 1 1,0-4 81,0 0 1,1-4-3,3 4 1,1-7 28,3-1 0,6 1-17,-3-5 1,5-3 136,-1-4 0,-3-2 136,4-6 1,0 1 58,-1-5 1,1 1-144,-5-1 0,4-1 240,1-2 1,-1 1-265,-4-6 0,-3 1 180,-1-4-134,1 0 0,3 4-170,1 0-71,-6 0 1,1-4-434,-4 0-1228,-1 0 787,3 0-1897,-5 0 2846,-5 0 0,-2-5 0,-4-2 0</inkml:trace>
  <inkml:trace contextRef="#ctx0" brushRef="#br0" timeOffset="7">3746 8668 8031,'-1'-6'12,"-3"2"62,3-2 1,-6 3 606,4-4-221,1 4 464,-3-2-128,5 5 362,0 0-764,5 5 0,2 3-161,4 7 1,0-1 0,1 5 0,3 0 66,0 4 1,6 1-71,-2 3 0,-2-3-166,2 2 1,-1-3 138,1-4 1,3 3-339,-3-3 1,-1 1 130,1-1 1,-5-2-272,1-6 1,-2 1-280,-2-1-259,0 0-128,1 1 649,-1-6 1,-4 1-1561,-4-4 617,-1-1 1235,-2 3 0,-5-5 0,-2 0 0</inkml:trace>
  <inkml:trace contextRef="#ctx0" brushRef="#br0" timeOffset="8">4077 8611 8112,'0'-11'-214,"0"-1"214,0 1 2027,0 5-1303,0-4 0,0 10 492,0 0-814,-5 5 0,3 10-164,-6 0 0,0 5-159,-3-1 0,-2 8 135,-2 4 1,-1 2-132,-3 1 0,-4 0-23,0 0 0,0 1-161,-4-1 1,3-1-80,1-3 1,4-2-400,0-5 317,5 0 0,-2-5-162,4-3 0,5-2-444,-1-2-430,6-5-24,-3 5-179,5-10 1501,5 4 0,1-5 0,5 0 0</inkml:trace>
  <inkml:trace contextRef="#ctx0" brushRef="#br0" timeOffset="9">4271 8874 7912,'0'-18'-288,"0"6"745,0 4 1005,0 5-215,0-7-827,0 9 0,0-3 4,0 8 1,0 4-78,0 7 0,0-1 58,0 5 1,0 1-140,0 7 0,4-3-63,0 3 0,0-2-225,-4 2 0,4-3 109,-1 2 0,1-3-58,-4-4 0,4 1 42,0-4 0,1-1-835,-1-4 0,-3-3 357,3 0 0,-2-5-2112,2 5 2519,-3-5 0,10 2 0,-5-5 0</inkml:trace>
  <inkml:trace contextRef="#ctx0" brushRef="#br0" timeOffset="10">4648 9057 8038,'0'-12'-237,"0"6"237,0-4 1530,0 9-476,0-5-352,0 6 1,0 6-281,0 1 1,0 8 44,0 4 1,0 3-88,0 1 0,0 3-145,0 1 0,0 4-36,0-5 1,-4 2-91,1-1 1,-5-3-523,4 3 0,-1-7 332,1-1 1,2-5-2200,-6 1 1049,6-2-1142,-3-2 2373,5-4 0,0-2 0,0-5 0</inkml:trace>
  <inkml:trace contextRef="#ctx0" brushRef="#br0" timeOffset="11">4957 9057 8145,'0'-12'0,"0"5"1715,0-1-413,0 6-168,0-4-327,0 1 117,0 4-790,0-4-7,0 5 0,3 1-639,1 3 0,1-3 408,-1 3 0,-1 1-1413,4-1 1,0 1 1516,0-1 0,8-3 0,-2 4 0</inkml:trace>
  <inkml:trace contextRef="#ctx0" brushRef="#br0" timeOffset="12">5254 9034 8079,'0'-6'3031,"0"0"-2595,0 6-3020,5 0 1358,1 6 1226,5-5 0,1 9 0,-1-4 0</inkml:trace>
  <inkml:trace contextRef="#ctx0" brushRef="#br0" timeOffset="13">5528 9034 8079,'6'0'827,"4"-5"333,-9 4-311,10-5 405,-10 6-334,4 0-2211,-5 0 1291,0 6 0,-5 0 0,-1 5 0</inkml:trace>
  <inkml:trace contextRef="#ctx0" brushRef="#br0" timeOffset="14">5836 9000 7942,'0'-8'155,"0"0"0,0 5 813,0-5 218,0 5-373,0-2-367,0 5 1,0 5-85,0 3 0,0 3-37,0 5 1,0 1-92,0 6 1,0 4-202,0 0 1,-4-1-85,0-3 1,-3 0-174,3 0 0,-1-2-993,1-2 1,3 2 607,-3-6 1,3 0 608,1-3 0,5-1 0,1 0 0</inkml:trace>
  <inkml:trace contextRef="#ctx0" brushRef="#br0" timeOffset="15">6259 8474 7965,'-7'-23'425,"2"6"1,5 0 368,0 6-144,0-1 123,0 6 349,0-4-813,0 9 1,4-3-85,0 8 1,3 6 98,-3 5 0,5 5-101,-1-1 1,2 8-127,1 3 1,2 0 153,2 0 1,-1-3-292,5 3 1,-1-1-50,1 2 0,3-3-151,-3-5 1,-2-1 55,2 1 0,-3-4 93,3 0 1,-5-5-196,1 1 1,-2-6 73,-2-1 1,-3-4-1078,-1 3 431,-4-4-1339,2 2 2197,-5-5 0,0 0 0,0 0 0</inkml:trace>
  <inkml:trace contextRef="#ctx0" brushRef="#br0" timeOffset="16">6590 8417 8002,'0'-18'0,"0"7"705,-5 1 22,3 9 208,-3-5-597,5 6 0,-1 3 149,-3 5 0,2 4 228,-6 11 0,1 1-321,-5 3 1,-3 1-168,0 2 0,-2 3-524,2-2 1,1-3 247,-5-2 0,4 0-254,-4 0 0,5-3-266,-1 0 1,3-1-1740,4-7 2308,-2 5 0,4-7 0,-5 3 0</inkml:trace>
  <inkml:trace contextRef="#ctx0" brushRef="#br0" timeOffset="17">6910 8714 7980,'6'-5'0,"0"-1"0,-2-6 0,1 1 1368,3-1-351,-3 6 810,0-4-1278,-4 4 1,-1-1-383,-7 3 0,-5 3 58,-3 1 0,1 0-269,-5 0 0,-4 5-9,-4 3 1,1 2-29,3 1 1,5 1 107,3-1 1,2 5-138,2-1 0,1 0-355,2-4 1,3 1 158,5-1 1,1 1-62,3-1 1,2-3 109,6-1 1,-1-4 111,1 1 1,3-3 55,0-1 1,4 0 157,-4 0 0,2-1-97,-2-3 0,-2 1 195,2-4 1,-2 0 32,-2 0 1,1-2-62,-1 5 355,0-5-272,1 8 1,-5-8 299,1 5-206,-5 0 1,2 9-4,-5 3 0,4 3-57,-1 5 1,1 0-35,-4 3 1,0 7-34,0-4 0,0 5 13,0 0 0,0-3-215,0 3 0,0 0 123,0 0 0,0 0-538,0-4 0,0-6 75,0-1 1,0-4-92,0 0 0,1-5-1492,3 1 839,-3-6-1161,5 4 2258,-6-6 0,0-11 0,0-1 0</inkml:trace>
  <inkml:trace contextRef="#ctx0" brushRef="#br0" timeOffset="18">7149 7721 7982,'-11'-7'6,"5"1"-5,2 2 892,3 3-108,1-4 661,0 5-926,0 5 0,5 1-118,2 6 0,5 0 77,3 3 0,-1 1-101,5 6 0,0-4 7,4 9 1,-4-6-116,0 6 0,0 2 20,4 2 1,-2-2-6,-2 1 0,3 1-29,-3 3 1,3 4-175,0 0 0,-4 2 124,-3-2 1,-2 2-227,-1 6 0,-2 3-153,-3 1 1,-2 5 91,-5-2 0,0-1 34,0 1 0,-5-3 6,-2 3 0,-3-5-25,-2 2 1,1-7-117,-1-1 0,-3-6 57,0 3 0,0-9 71,3-3 1,-1-3-385,-2-1 1,3-6 168,-4-1 1,4-4-1225,0 0 1,5-6 523,-1-2 969,0-3 0,-3 4 0,0 2 0</inkml:trace>
  <inkml:trace contextRef="#ctx0" brushRef="#br1" timeOffset="19">1428 9833 8468,'0'-6'1781,"0"1"-1183,0 5-370,5 0 1,-3 0 70,6 0 1,-4 0-129,3 0 1,-3 0 96,4 0 0,-1 0 6,5 0 0,0 0-10,4 0 1,-2 0-28,5 0 1,0 0 20,4 0 0,-1-4 9,1 0 1,0-1-60,0 1 0,4 3 62,-1-3 1,2-1-149,-1 1 1,-2-1-7,6 2 1,-1 1-91,4-1 1,1 0-3,-1-1 0,0 3 138,0-3 1,2 3-157,2 1 1,-1-4 123,5 0 0,-4 0-91,4 4 0,-4-1 81,4-3 1,-2 3-181,2-3 0,2-1 29,-2 1 1,3 1 46,0 3 1,-3-4-69,0 0 1,-4 0 94,4 4 0,-5-1-114,1-3 0,-3 3 96,0-3 1,3 3-13,0 1 1,1-4 13,-1 0 1,-1-1-2,5 1 0,0 2-10,4-6 1,0 4 4,4-3 1,-7 4 64,3-1 0,-3-1-161,3 1 0,-1 1 153,1 3 0,-5-4-37,-3 0 1,1 0-25,-1 4 0,0 0 26,-4 0 0,-2 0-106,2 0 0,-2 0 64,6 0 1,2 0-3,-2 0 0,3 0-161,-2 0 1,2 0 152,-3 0 1,4 0-24,-4 0 1,1 0 2,-5 0 0,3 0 70,-3 0 1,3 0-69,-7 0 1,3 0 107,1 0 0,1 1 43,-1 3 0,0-2-111,0 1 0,1-1 1,-1-2 0,4 0-15,0 0 0,4 0-48,-4 0 0,1 0 48,-1 0 0,-1 0-119,5 0 0,-5 0 101,1 0 0,-1 0-131,1 0 1,-3 0 112,3 0 0,-2 0-10,-2 0 1,0 0-1,1 0 1,-1 3-3,0 1 0,1 0 84,-1-4 1,0 1-72,0 3 1,1-3 59,-1 3 1,1 1-45,3-1 1,-1 0 16,5-4 0,-4 0-40,4 0 1,-5 0-7,1 0 0,1 0 100,-1 0 1,0 0-73,-3 0 0,-2 0 40,-3 0 0,7 0-38,-3 0 0,3 0-32,-3 0 0,1 0 40,-1 0 1,0 0-34,0 0 0,1 0-11,-1 0 1,0 0-7,0 0 0,4 0 36,1 0 0,-1 0-13,-4 0 0,0 0 18,0 0 0,-4 0-20,-4 0 1,-2 0 214,-1 0 0,0 0-119,0 0 1,0 0 318,0 0 1,-4 0 3,0 0 1,-5 0-17,1 0 0,-1-4-66,1 0 1,-2 0-106,2 4 0,-2-3-101,-2-1 1,0 0 94,1 4 1,-2-1-115,-2-3 1,2 3 240,-3-3-378,-2 3 134,6 1-311,-10 0-1276,4 0 253,-5 0 0,-10 5 0,-3 1 0</inkml:trace>
  <inkml:trace contextRef="#ctx0" brushRef="#br2" timeOffset="20">1725 10393 8096,'-2'-8'-21,"-2"1"1,3 3 0,-3-4 39,3-1 1,-3-1 773,1-1-431,-1-1 1,4 1 478,0 0-163,0-1-176,0 1-63,0 4 0,-2-1 198,-1 4-145,1 0-256,-3 4 0,5 5-99,0 3 0,-4 3 91,1 4 0,-1 4-15,4 8 1,0 6 8,0 5 0,0 5-21,0-1 1,0 2-129,0 2 1,1 1 130,3 3 0,1-3-400,3 2 0,2-2 28,-3-1 1,0-2-235,0-2 1,-4-4 98,1-8 0,1 2-99,-1-5 0,-1-4 33,-3-4 0,0-5-75,0 1 1,-1-4-616,-3-3 1,2 1 436,-6-5 1,1 1-297,-5-1 918,1-3 0,-6 4 0,-1-5 0</inkml:trace>
  <inkml:trace contextRef="#ctx0" brushRef="#br2" timeOffset="21">1222 10953 8096,'24'-7'0,"3"-3"198,-8 2 0,4 0 364,3 0 1,7-2 256,5 2 0,6-1-308,-3 2 1,0-2-74,1 5 0,0-4-202,3 5 1,-4-1-127,-3 4 1,-7 0-147,-5 0 1,-2 0-269,-1 0 1,-4 0-779,0 0 0,-9 0 38,2 0 1044,-3 0 0,2 5 0,1 1 0</inkml:trace>
  <inkml:trace contextRef="#ctx0" brushRef="#br2" timeOffset="22">2181 10816 8009,'0'-7'1636,"0"-3"-1027,0 9 199,0-4-103,0 5-146,0 5 146,0 6-376,0 2 0,0 8 398,0-1-556,0 6 0,0 3 29,0 6 1,0-5-29,0 1 1,0-2-146,0 1 0,0 2 108,0-5 1,4-3-69,0-2 0,4-5 27,-5 6 0,2-4-300,-1 0 0,-2-3-207,1-4 1,2-1-1090,-1 1-1176,0-6 1953,1-1 0,-2-5 27,4 0 0,0-1 698,0-3 0,8-2 0,-2-6 0</inkml:trace>
  <inkml:trace contextRef="#ctx0" brushRef="#br2" timeOffset="23">2467 10724 8008,'-1'-7'0,"-3"-1"853,3 5-92,-5-2 395,1 5-586,4 0 1,-8 5 48,5 3 1,1 7-175,3 4 1,0 12-27,0 3 0,0 8-113,0 0 0,0 6 27,0 1 1,3 5-396,1-5 0,4 3 10,-4-6 0,1 1-77,-1-9 0,-2-4 140,6-3 1,-6-7-1176,2-1 503,-3 0-1874,4-11 1145,-3 0 613,3-7 1,-5-7 321,0-1 1,-5-4-743,-3-4 1197,-2-1 0,-7-4 0,0-2 0</inkml:trace>
  <inkml:trace contextRef="#ctx0" brushRef="#br2" timeOffset="24">2136 11250 8008,'-10'-12'128,"2"1"1,3-1 292,5 1 0,0-1 62,0 1 0,0 0-132,0-1 0,5 5 8,3-1 0,6 4-79,1-3 1,9 4-343,-1-1 1,2-1 129,-2 1 0,4 1-482,-1 3 1,2 0 97,-1 0 1,-3 0-191,3 0 1,-5 0 505,-3 0 0,3 0 0,-4 0 0</inkml:trace>
  <inkml:trace contextRef="#ctx0" brushRef="#br2" timeOffset="25">2684 11170 8008,'-5'6'1665,"4"-1"-452,-10-5-442,5 0 0,-2 4 387,1 0-742,4 5 1,-6-2-26,6 8 0,-5 2-124,4 2 0,0 2-187,4-1 0,0 1 89,0 2 0,5-4-287,3 0 0,3-5 166,5 1 1,-2-6-260,5-1 0,0-6 6,4 2 0,1-3-19,2-1 0,-2-5 48,3-2 1,1-7 79,-1-2 0,-2-3 165,-6 4 1,-2-5-91,-6 1 1,-1 1 155,-2-1 0,-3 1-121,-5-1 0,-3-2-156,-4 2 1,-6 1-60,-10-1 1,-5 5-171,-2-1 1,-1 3-435,-3 5 1,2 3 344,-6 8 1,4 2-1597,4 5 2056,2 1 0,0 4 0,-1 2 0</inkml:trace>
  <inkml:trace contextRef="#ctx0" brushRef="#br2" timeOffset="26">3449 10107 8077,'0'-7'363,"0"-1"-187,5 1 0,-4-1 739,3 0-518,-2 6 1,-1-3 304,3 5-156,-3-5 254,4 3-246,-5-3-248,0 5 1,-1 7-214,-3 4 1,0 3-3,-7 9 0,2-1 129,-6 8 0,-2 5-231,2 7 0,-4 3 70,4 0 0,-1 5-117,5-1 1,-1 2 78,1-1 1,1 0-117,2 4 1,3-3-59,5-6 88,0 1 1,0-4 76,0 0-386,0-6 225,5 4 0,2-6 35,4 0-101,0-5 82,1-1 1,-1-2 151,1-3 0,0 2-86,4-6 0,-4-2 207,4-2 301,-4-3-488,5 0 461,-5-1-244,5-4 0,-6 2-72,1-6 0,-1 1-19,1-4 1,-5 0-322,1 0-155,-1 0 0,1-1-732,0-3-975,-6 3 2104,3-9 0,-10-2 0,-1-6 0</inkml:trace>
  <inkml:trace contextRef="#ctx0" brushRef="#br2" timeOffset="27">3700 10633 8120,'-6'-18'625,"1"2"-194,5 4 60,0 1 176,0-1 13,0 6 186,0-4 376,0 9-743,0-5-28,5 6-292,1 6 0,6 0 239,-1 5 8,6 6-247,0 1 0,5 8-125,-3 1 26,3 0 0,-5-1-299,6 1 1,-1 1 235,-3-2 1,1-2-642,-5 3 0,4-7 325,-3-1 1,-1-5-76,-4 2 0,1-4-107,-1 0 0,-3-2-276,-1-2 0,-4-2-631,1-2 1388,-3-3 0,-1 4 0,0-5 0</inkml:trace>
  <inkml:trace contextRef="#ctx0" brushRef="#br2" timeOffset="28">4066 10484 8196,'0'-11'-72,"0"5"1,0-1 71,0 3 1697,0 3-1044,0-4 1,-1 6 129,-3 3 1,-3 4-322,-4 7 0,-4 3 79,0 5-326,-6 5 1,2 2 153,-7 8-733,1 3 177,-8-1 0,13 3 465,-3-5-2114,3 1 1522,2-10 0,-2 2-919,5-4 849,5-5 1,1-2-1632,5-5 989,0-5 1091,4 1 0,0-5 1,0 5-1</inkml:trace>
  <inkml:trace contextRef="#ctx0" brushRef="#br2" timeOffset="29">4203 10724 8080,'0'-6'0,"0"1"1173,0 5 0,0 5-428,0 2 420,0 4-684,0 5 1,0 2 285,0 5-457,0 0 1,0 3 41,0 1-773,0 0 421,5 0 0,-3-6-323,6 2 0,-5-4 299,0 0 1,3-3-2124,-3-4 2147,6-6 0,-8 4 0,5-4 0</inkml:trace>
  <inkml:trace contextRef="#ctx0" brushRef="#br2" timeOffset="30">4546 10918 8091,'6'-11'512,"-1"5"0,-5-5 25,0 10 243,0-4 10,0 5 0,1 6-93,3 6-402,-3-1 219,4 11-198,-5 1 0,0 1 38,0 2-352,0 4 87,0-6 1,0 7-763,0-4 528,-5 0 1,3-4 113,-6-1-653,1-4 190,0-1-2366,-3-1 2860,9-3 0,-9 3 0,3-4 0</inkml:trace>
  <inkml:trace contextRef="#ctx0" brushRef="#br2" timeOffset="31">4831 10896 8000,'-8'-7'504,"1"3"-201,4-2 1258,-2 5-497,5-4-1343,0 5-884,5 0 1,2 0 204,4 0 958,0 0 0,1 0 0,-1 0 0</inkml:trace>
  <inkml:trace contextRef="#ctx0" brushRef="#br2" timeOffset="32">5094 10861 9883,'6'0'2913,"-1"0"-3849,-5 0-1210,5 0 2146,-4 0 0,10 5 0,-5 2 0</inkml:trace>
  <inkml:trace contextRef="#ctx0" brushRef="#br2" timeOffset="33">5356 10896 8070,'5'-7'0,"-3"2"0,4 1 1362,-2 0-418,-3 1 773,4 3-1449,-5 0-268,0 5 0,0 1 0,0 6 0</inkml:trace>
  <inkml:trace contextRef="#ctx0" brushRef="#br2" timeOffset="34">5733 10907 7970,'0'-11'694,"0"3"-32,0 0 260,0 1-180,0-5 494,0 6-801,0 1 0,4 6-162,0 3 0,0 6-23,-4 5 1,0 6 27,0-2 1,0 2-430,0 2 1,-4 0 186,0 0 0,-4 0-1012,5-1 0,-5-3 561,4 0 0,0-5 415,4 2 0,0 1 0,0 1 0</inkml:trace>
  <inkml:trace contextRef="#ctx0" brushRef="#br2" timeOffset="35">6167 10324 8002,'-11'-17'140,"1"0"257,2 6 486,-2-1 1,5 5 292,-3-1 816,-2 6-849,9-3-673,-4 5 0,5 10-74,0 5 1,0 1 35,0 3 1,6 4-203,6 4 1,-1 3-12,4-3 1,3 1-165,1-1 0,1 1 117,-1 2 1,3-1-492,-3-2 0,-1-3 191,1 3 0,-2-5-620,3-3 1,-4-2 308,-5-6 0,1 1-319,-1-1 1,-3-3 1,-1-1 0,-3-4-1182,4 1-440,-6-3 2378,4-1 0,-1-5 0,1-1 0</inkml:trace>
  <inkml:trace contextRef="#ctx0" brushRef="#br2" timeOffset="36">6476 10347 8080,'0'-11'298,"0"-1"1,0 5 1211,0-1-623,0 6 1,-5-3-340,-3 5 0,-2 5-120,-2 2 0,1 9-154,0 3 1,-6 6-95,-2 2 0,-1 3 69,1-3 0,-5 4-577,5 0 1,-4-3-196,7-2 1,1-1-552,4-3 0,-1 1-1639,1 0 2713,5-5 0,-5 3 0,5-3 0</inkml:trace>
  <inkml:trace contextRef="#ctx0" brushRef="#br2" timeOffset="37">6681 10656 8182,'5'-12'0,"-3"1"0,6-1 649,-4 1 1,4 0-157,-4-1 1,-1 1 363,-3-1 1,0 1-338,0-1 1,0 1-39,0 0 1,-1 0-168,-3 4 1,-2 1-340,-5 2 1,-6 2 56,-2-1 1,-2 8 8,-2 6 1,-1 2-223,-3 6 0,4-4 161,0 4 1,5 0-379,7 4 0,1-4 130,2 0 1,3-4-146,5 4 1,1-5 160,3 2 0,8-8-64,7 0 0,2-5 160,2 0 1,0-1 189,0-2 1,0-5 12,0-3 1,-4-2-123,0-2 0,-5 1 412,1 0 0,-3-1-152,0 1 0,-1-1 174,1 1 1,-6 3-43,-2 1 0,-2 0 509,2 0-284,-3 2-180,5-1-222,-6 5 54,0 6 1,1 8 3,3 10 1,-3 0-43,3 0 1,-3 3 100,-1 1 1,0 5-109,0-2 0,0 3-61,0 1 0,0-1-58,0-2 0,0 0-196,0-4 1,0 2-237,0-6 0,0 1 227,0-9 0,0 1-185,0-5 0,0-3-209,0-1-1386,0-4 92,0 2-52,0-5 1914,0-5 0,0-7 0,0-5 0</inkml:trace>
  <inkml:trace contextRef="#ctx0" brushRef="#br2" timeOffset="38">6978 10062 7987,'-6'-7'2318,"1"4"-1817,5 6 1,4 4-146,-1 4 1,5 1 356,-4-1 1,5 7-230,-2 5 0,8 2 67,5 9 1,-3-1-171,2 9 1,0 1-271,4 7 0,-1-3 112,-3 2 1,-3 6-275,-4-2 0,-5 5 255,1-4 1,-6-3 35,2-2 0,1 2-48,-1-2 0,0 1 38,-4-5 1,-4-4-253,0-3 0,-5-4-168,2-3 0,-3-3-128,-2-5 0,0-2 95,-4-2 0,2-2-376,-5-6 1,4-3-2403,-4-1 3001,5-4 0,-7 2 0,3-5 0</inkml:trace>
  <inkml:trace contextRef="#ctx0" brushRef="#br1" timeOffset="39">8817 9251 7951,'6'-12'-1185,"-1"5"2309,-5-1-243,5 6 187,-3-8-124,3 8 53,-5-3-192,0 0-545,0 4 1,0-3-92,0 8 1,0 3 66,0 9 1,0 1-44,0 6 0,-3 5 44,-4 3 0,-2-2-158,-10 1 0,0 2-88,-4 6 0,-4-2-219,1 2 0,-5-3-133,4 0 0,-3-1 179,3 0 0,-3-5-61,3-2 0,-1-4 103,2-4 1,2-3-1,-3-4 1,3-6 43,1-2 1,-1-3 29,-3-1 1,3-1-16,-3-3 1,3-2 8,1-6 0,1-3-183,-1 0 1,1-4 63,3 4 0,-1-6-38,5 2 1,3-2 90,5-2 0,3 0 144,-4 0 1,6 0-107,-2 0 1,3 1 286,1-1 1,5 4-45,2 0 1,2 9-65,-1-2 0,4 7 141,-4-3 0,9 6-20,-6-2 0,4 8 135,0 3 1,3 4-90,5 0 0,5 6 344,2 2 0,7 6-190,1 2 0,4 3-19,-4-3 1,5 4-379,-1 0 0,-2-3 13,-2-2 0,1-5 84,-1-2 1,-1-5 115,-7 1 1,2-6 60,-5-2 1,-1-4-94,-3 1 1,-1-3-56,-3-1 0,-1 0 181,-3 0-237,-3 0 0,5 0 444,-6 0-545,-4 0 1,-1 0-112,-2 0 190,-3 0-423,4 0 0,-5-1 184,0-3 0,-1 3-1188,-3-3 0,-2 3 1376,-6 1 0,-4 5 0,-2 1 0</inkml:trace>
  <inkml:trace contextRef="#ctx0" brushRef="#br1" timeOffset="40">9719 9594 7990,'-6'-2'-328,"2"-2"1879,3 3-494,1-4 22,0 0-294,0 4-315,5-4-259,1 5 1,6-4 12,-1 0 1,0 0-75,1 4 1,-1 0 89,1 0 0,3 0-170,0 0 1,5 0 57,-1 0 1,3 0-153,1 0 0,4 0 3,-1 0 1,2 0-50,-1 0 1,2 0 31,5 0 0,0-4 73,1 1 1,-1-6-52,0 1 0,-3 2 64,-1-2 0,-4 4-105,0-3 1,-2 3 84,-1-4 0,-1 5-46,-3-5 0,1 4-3,-5-3 0,1 3-8,-5-4 1,0 2 0,1-2 1,-5-2 34,1 2 0,-5 2-22,0-2 0,2 1 16,-1-5-7,0 1 0,-4 0-2,0-1 0,0 1 114,0-1 0,-4 5-97,0-1 1,-4 0 6,0-3 0,-2 3-46,-2 1 0,1 3 43,0-4 1,-1 2-82,1-2 1,-2 0 73,-2 4 0,1-4-112,-5 4 1,4-3 90,-5 3 0,3 0-52,-2 4 1,-3 0-6,3 0 1,-4 0-7,-3 0 0,0 0 96,-4 0 0,3 5-56,-3 3 0,0 2 176,0 1 1,-2 5-102,6-1 0,-1 4 88,4-4-1,0 7-69,0 0 1,4 3-6,0 5 1,5-2 23,-1 6 0,3-3-8,0 3 0,6 0-54,2-3 1,3-2 32,1 1 0,1-4-19,3 0 0,6-2 7,5-1 0,7-1 240,1-3 1,4 1-76,8-5 0,-5 1 113,1-5 1,-1-1 9,4-2 1,-3 1-102,-1-5 1,-3-1 150,3-3 1,-4 0-92,0 0 0,0 0-193,0 0 0,-1-3 117,1-1 1,-2-4-207,-1 4 0,0-5 104,0 2 0,-4 0-158,0 0 0,-5 3-12,1-4 1,-2 6-15,-2-2-488,1-2 238,-6 4-858,-1-3 0,-6 2 64,-3-1 1126,-2 0 0,-16 4 0,-2 0 0</inkml:trace>
  <inkml:trace contextRef="#ctx0" brushRef="#br1" timeOffset="41">11036 8193 8029,'-11'-12'251,"-1"1"1,5 4 102,-1 4 678,5 1-285,-2 2-337,5 0 1,5 5-210,3 3 0,-2 6 24,2 1 0,0 4-21,3-4 0,2 4-28,2-3 0,-1 3 23,5-4 1,-4 4-119,4-4 0,0 4-17,4-4 1,-4 5-97,0-5 0,0 1-37,4-1 1,-5-2 33,-3 2 0,2-2-143,-2-2 1,-1-3-36,-7 0 42,4-1 1,-6 1-12,2 0-869,-2-6 21,-5 3-2244,0-5 3274,-5 0 0,-6 5 0,-7 2 0</inkml:trace>
  <inkml:trace contextRef="#ctx0" brushRef="#br1" timeOffset="42">11356 8101 8008,'0'-6'1020,"0"1"-474,0 0-173,0 3 1,0-1-108,0 6 1,-5 5-96,-3 7 0,-3 3 84,-4 5 1,-3 1-158,-5 3 0,4 2 129,0 5 1,0-1-176,-4-2 0,0-2-48,0-3 1,4-2-2,0 3 0,5-3-134,-1-1 0,2-5 67,2-3 0,1-2-180,2-2 49,-2 1-84,4-1 1,-1-3-85,3-1-931,3-4 98,-4 2-95,4-5 1291,-4 0 0,5 0 0,0 0 0</inkml:trace>
  <inkml:trace contextRef="#ctx0" brushRef="#br1" timeOffset="43">11573 8387 9444,'0'7'900,"0"1"0,0 1-631,0 6 1,0-1-45,0 5 1,0-4-127,0 4 0,0-3 140,0 3 0,0-2-133,0 2 0,0 2 133,0-6 1,4 0-268,-1-3-31,1-1 0,0 0-69,0 1-38,0-6 221,-4-1-859,0-5 383,0 5-492,0-3 403,0 3 510,0-5 0,0-5 0,0-2 0</inkml:trace>
  <inkml:trace contextRef="#ctx0" brushRef="#br1" timeOffset="44">12075 8158 7935,'0'-11'1053,"0"3"-140,0 1-178,0 4 66,0-2-485,0 5-120,0 5 1,0 5 128,0 5 1,0 6-92,0-2 0,0 6-105,0 2 0,0-1 56,0-3 0,0 0-204,0 0 0,4-1 65,0-3 1,0 1-118,-4-5 1,4 2 13,-1-2 1,1-6-157,-4 2 0,1-6-1083,3 3 643,-2-6-1238,3 9 744,-5-10 1147,0 4 0,-5-5 0,-2 0 0</inkml:trace>
  <inkml:trace contextRef="#ctx0" brushRef="#br1" timeOffset="45">11915 8364 8185,'0'-6'2024,"0"0"-1666,0 6 399,6 0-391,-5 0 1,5 0 97,-2 0 76,2 0-243,6 0 0,-1 0-65,1 0-67,4 0 0,1 0-237,2 0 1,2 0 99,-2 0 1,-1 0-188,1 0 0,-5-3 155,1-1 1,-2 0-2843,-2 4 1548,1 0 1298,-1 0 0,1 0 0,-1 0 0</inkml:trace>
  <inkml:trace contextRef="#ctx0" brushRef="#br1" timeOffset="46">12395 8467 7969,'6'-7'0,"3"1"1284,-5 2-43,0 3 14,1-4-471,-4 5-199,9 0-796,-8 0 0,4 0 251,-2 0-522,-3 0 494,4 0-492,-5 0 0,-5 0 0,-1 0 0</inkml:trace>
  <inkml:trace contextRef="#ctx0" brushRef="#br1" timeOffset="47">12555 8467 7969,'6'-2'111,"-2"-1"1,-1 1 503,1-1-3,-3 1 0,4 2-478,0 0 227,-4 0-807,4 0 0,-3 0 181,1 0 265,-1 0 0,8 5 0,-4 2 0</inkml:trace>
  <inkml:trace contextRef="#ctx0" brushRef="#br1" timeOffset="48">12841 8432 7904,'5'-6'2039,"-4"1"-696,4 5 238,-5 0-1423,5 0 166,-4 0-783,4 5 0,-5-2 294,0 4 165,0-4 0,0 7 0,0-4 0</inkml:trace>
  <inkml:trace contextRef="#ctx0" brushRef="#br1" timeOffset="49">13275 8101 7941,'6'-5'338,"-1"4"222,0-9 289,-4 8-396,4-8 0,-3 9 267,1-3-533,-1 3 0,3 2 34,-5 3 0,4 2 5,-1 6 1,3 0-20,-3 4 0,0 1-110,4 6 1,-4-1 46,1-3 1,1 2-131,-1-1 1,3 1-220,-3 2 1,1-4 148,-1 0 0,-1-5-299,4 1 0,-4 2-17,0-2-985,4 0 282,-6-3-93,4-1-203,-5 0 1371,0-4 0,-5-2 0,-1-5 0</inkml:trace>
  <inkml:trace contextRef="#ctx0" brushRef="#br1" timeOffset="50">13138 8341 7941,'0'-6'718,"0"-1"-304,0 4 0,1 1 60,3-2 0,2 3-26,5 1 0,5 0-94,-1 0 0,5 0-18,-1 0 1,3-1-116,1-3 0,3 3-277,1-3 1,0 3 93,-5 1 1,1 0-741,0 0 0,-1 0-470,-3 0 1,1 0 1171,-5 0 0,0 0 0,-3 0 0</inkml:trace>
  <inkml:trace contextRef="#ctx0" brushRef="#br1" timeOffset="51">13800 8113 7947,'0'-18'591,"4"5"-318,0 6 1,-1-1 622,-3-3-153,0 4 249,5 2-651,-3 0 0,4 5-143,-2 0 0,-2 3 19,6 8 0,0-1 14,3 9 0,0 0-141,1 4 1,-1 0 96,1 0 0,3 0-195,0-1 1,2 1 51,-2 0 1,-2-1-69,2-3 0,-3 1-131,0-5 1,-1 0-319,1-3 186,-1-1 1,1-1 84,-1-2 0,-5-2-1017,-2-2 501,3-3-1314,-6 5 1046,4-6 986,-5 0 0,-5 5 0,-2 1 0</inkml:trace>
  <inkml:trace contextRef="#ctx0" brushRef="#br1" timeOffset="52">14085 8067 7896,'0'-11'-204,"0"-5"137,0 1 795,6 0 1,-4 5 271,6 2 457,-6-2-1136,3 9 0,-6-3-172,-3 8 1,-2 6-53,-6 5 1,0 7 70,-3 0 0,-3 6-230,-5 7 0,1-1 138,3 0 1,-2-3-516,2-1 0,2-5 222,2 2 1,-2-3-729,2-1 1,4-1 111,3-3 0,1-3 833,-5-4 0,-4 4 0,-2 2 0</inkml:trace>
  <inkml:trace contextRef="#ctx0" brushRef="#br1" timeOffset="53">14360 8364 7927,'5'-12'69,"-4"5"35,3-1 0,1 1-104,-1-5 1177,-1 6-713,-3-4 0,0 7 224,0-4 160,0 4-504,0-7 0,-5 9-191,-2-3-113,-3 2 1,-3 2-72,-2 0 1,1 0 83,-5 0 0,1 6-115,-1 1 0,-1 3 80,4 2 1,1-1-34,4 1 1,3 3-77,0 0 1,6 2-82,-2-2 0,3-3-31,1 4 1,1-5-332,3-3 286,2 2 1,6-9 129,-1 3 0,0-3 117,1-1 1,-1 0-102,1 0 0,2-1 234,-3-3 1,3 2-74,-6-6 0,2 4 191,1-3 28,1-1 281,-1-3-294,1 4 0,-5-2 8,1 6-11,-6-1-134,8 9 0,-7 2-86,5 9 0,-6-2 64,2 5 0,-3-3 41,-1 7 1,0-3 17,0 7 0,0 1 137,0-2 0,-5 6-174,-2-1 0,0-3 17,0-2 1,3 2-380,-4-1 0,4-6 104,-3-5-317,4 1 0,-2-4-24,5 2-1101,0-7 306,0-3-131,0-5 1397,0-5 0,-5-7 0,-1-5 0</inkml:trace>
  <inkml:trace contextRef="#ctx0" brushRef="#br1" timeOffset="54">14599 7679 7854,'0'-14'25,"0"2"-21,0 3 1010,0-2-160,0 5-199,0 1 228,0-1-511,0 5 0,2-4 390,1 5-439,-1 0 1,8 3-38,-3 4 0,0 2-69,0 10 0,5 1 66,3 7 1,2-2-67,-2 6 0,1-1-118,3 5 1,2-2-5,-6-3 1,4 4-149,-4 1 0,2-1-36,-2 4 0,-4 4-76,1 4 1,-1-5 248,-3 5 0,-3-3-164,-1 3 0,1 0 195,-1-1 0,-2-4-67,-6-3 0,2-3-39,-6 0 1,0-5 76,-3 1 0,0-6-181,-1 2 1,1-3-134,-1-1 0,0-2-283,-4-2 1,4-2-809,-3-6 0,-2-1 716,2-2 0,-5-2 603,0-2 0,-1-3 0,-2 4 0</inkml:trace>
  <inkml:trace contextRef="#ctx0" brushRef="#br1" timeOffset="55">10865 7747 8012,'0'-6'883,"0"-4"-209,0 8 2,0-3 336,0 0-653,0 4 0,-2-4-58,-1 5 1,0 5-60,-4 3 0,-1 2 137,-4 1 0,0 7-151,-3 5 0,1 5 107,-5 6 0,3 1-93,-3 4 0,5 2-28,-1 9 0,2-2-154,2 5 1,1-3 62,2 3 1,-1-1-211,6 2 0,-1 0 98,4-4 0,1-1-229,3-3 0,2-2 118,6-2 0,0 1-22,4-5 1,1-3 66,6-5 1,0-5-14,0 2 0,0-4 158,-1-4 0,1-3 193,0-4 1,-1-2-73,-3-2 0,-1 0-143,-3-4 1,-6 0-1192,2-4 803,-2 0 0,-1 0-1092,-1 0 1412,-4 0 0,2 0 0,-5 0 0</inkml:trace>
  <inkml:trace contextRef="#ctx0" brushRef="#br1" timeOffset="56">15410 7724 7958,'5'-6'55,"-3"-4"28,3 3 1,-2 0 742,1-1-236,0 6 182,-4-8-190,0 8 157,0-3-234,0 5-283,-5 5 0,-1 3 158,-6 7 0,-4 7-104,-3 4 1,1 7 16,-1 2 1,1 0-58,-1 7 1,-1-1-224,5 0 1,-1 4 153,5-3 0,1 2-94,2 2 1,3-2-177,5-2 1,0 1-191,0-5 0,1-1 64,3-6 1,1 0 66,3-4 0,5 0 155,-6-5 0,6 0-33,-6-3 1,4 1 150,0-4 0,0 3-74,1-4 0,-2 0-126,-2-3 1,2-5 13,-3 1 0,0-4-438,0 3-1792,1-4 1054,3 2 1251,-4 0 0,3-4 0,-4 4 0</inkml:trace>
  <inkml:trace contextRef="#ctx0" brushRef="#br1" timeOffset="57">15570 9003 7870,'0'-6'1543,"1"-3"-1002,3 5 648,-3 1-711,5-2 0,-3 2 235,1-5-257,0 1-174,-4 0 0,4-3-108,0 3-60,-1-4 0,-3 0-17,0 0 0,4-2 77,0-2 1,0 1-211,-4-5 0,0 0 83,0-4 1,0-5-323,0-3 0,1-2 21,3-1 0,-3-1-40,3-3 1,-3 1 59,-1-5 1,4 4 93,0-4 0,1 5 124,-1-1 0,-3 4-49,3 3 0,1 0 40,-1 4 0,3 2-37,-3 6 1,1 2 144,-1 6 1,-3-1-47,3 1 281,2 5-75,-4 0-332,3 6 0,-4 6 59,3 1 0,-3 5-10,3 3 0,1-1-57,-1 5 0,1-5 83,-1 1 0,1-2-65,2-2 1,4 0 26,-4 1 1,2-4-59,-1-1 129,7-4 0,-4 2 12,8-5 1,-2-2 120,-6-1 1,1 0-103,-1-4 0,1 0 129,-1 0 0,0-4-41,1 4 1,-1-3 18,1-2 0,-2 0-67,-3-4 0,4 4 15,-4-4 0,-1 4-21,2 0 0,-5 1 78,0-1-289,-1 6 152,-2 1 1,0 6-90,0 3 1,0 8 56,0 7 1,-2 2 83,-1 2 1,0 5-61,-5 2 0,6 3-9,-2 2 1,-1-1-52,1 0 1,0-3-269,4-1 0,-3-1-574,-1 2 1,0-5 427,4-7 1,0-2-467,0-6 0,0 1-120,0-1 1043,0-5 0,5 5 0,1-5 0</inkml:trace>
  <inkml:trace contextRef="#ctx0" brushRef="#br1" timeOffset="58">16153 8375 7885,'0'-11'1332,"0"5"-822,0-5 0,1 10 634,3-3-413,-3 3 0,5 6-83,-2 3-152,-3 2-230,4 6 1,-5 2 234,0 5-340,0-5 1,2 3 6,2-2 0,-3 3-81,3 1 0,-3-4-522,-1 0 0,0-5 318,0 1 1,0-2-2346,0-2 1288,0 1 1174,0-1 0,0-5 0,0-1 0</inkml:trace>
  <inkml:trace contextRef="#ctx0" brushRef="#br1" timeOffset="59">16461 8284 7854,'-8'-4'8,"1"0"1,4-1 368,-1 1 559,3 3-205,1-4 582,0 5-1025,5 0 1,-2 0-7,4 0 0,-3 0 61,4 0 0,-1 4-99,5 0 0,-5-1-6,1-3 1,3 0-233,5 0 0,0 0 82,-1 0 1,-1-3-507,5-1 0,-5-4 116,2 4-338,1-4 0,-4 5 640,2-5 0,-7 1 0,-3-5 0</inkml:trace>
  <inkml:trace contextRef="#ctx0" brushRef="#br1" timeOffset="60">16712 8809 7923,'0'7'0,"0"3"-258,0-4 263,0 0 0,0 1 388,0-3-229,0-3 1,0 5 568,0-2-268,0-3 409,5 4-511,-3-5 1,4-1 277,-2-3 0,-3 2-218,3-6 0,-2 2 164,2-2 0,-1-6-211,4 3 0,-4-3-202,1 2 1,1-4-51,-1-3 1,3-3 108,-3-1 0,4-3-282,-5-1 1,5-5 120,-4 2 0,3-3-371,-3-1 0,1-4 125,-1 0 1,1 0-186,3 3 0,-2-2 81,-2 3 0,1-5 59,3 8 0,1 0 161,-6 4 0,5 7-29,-4-3 1,3 11 58,-3 1-110,0 2 243,-4 3 1,1 1-85,3 5 1,-3 5-276,3 2 1,-3 5 105,-1 3 0,0-1 57,0 5 0,4-4-87,0 4 1,1-5 90,-1 2 0,2-4-11,6 0-15,-1-1 1,4-5 140,1-2 0,-1-3-102,-4-1 0,1 0 183,-1 0 0,4-5 30,0-2 1,1 0 34,-5 0 0,-3-1-49,-1-3 1,1-2 124,3-2 1,1 2-62,-1-2 0,-1 1-88,-2-1 0,1 6 98,-5-3 1,1 5-64,-1-1 0,-3 2 158,3 2-198,-3 3-174,-1 6 0,0 8 20,0 9 1,0 1 120,0 0 0,-1 0-142,-3 0 0,1 3 120,-4 1 0,4 4-601,-1-5 0,-1 2 231,1-1 0,-1-3-308,2 3 0,1-7-116,-2-1 1,3-5-1124,1 1 1876,0-2 0,0-2 0,0 1 0</inkml:trace>
  <inkml:trace contextRef="#ctx0" brushRef="#br1" timeOffset="61">17352 8421 7923,'0'-8'0,"0"1"924,0 4-155,0-2-176,0 0 582,0 4-729,-5-4 0,2 5 319,-4 0-479,4 5 0,-6 1 79,5 6 0,-3-1-146,3 0 0,-4 5-121,5-1 0,-1 1 90,4 0 0,0-4-334,0 3 1,5-2 178,2-1 1,4-1-404,0 0 0,2-4 136,2-3 0,1-3 23,3-1 0,3 0 63,-3 0 1,3-1 62,0-3 0,-4-3 211,-3-4 1,-2 0-38,-1-1 0,-2 1 116,-3-1 0,-2-4-22,-5-3 0,-1-3-366,-3-1 0,-2 4-103,-5 0 0,-2 2-125,-2-2 1,-3 3-464,-5 9 0,0-2 376,0 5 1,2 0-189,2 4 0,2 0 686,6 0 0,-1 0 0,1 0 0</inkml:trace>
  <inkml:trace contextRef="#ctx0" brushRef="#br1" timeOffset="62">17763 7679 7910,'0'-18'0,"0"1"266,0 6 0,0 5-167,0 1 1035,0 5-235,0-6-228,0 5-254,0-4 489,0 5-478,5 5-265,-4 7 1,9 3 217,-2 8 10,2-3-141,7 13 1,-5-8 265,4 6-54,1-1-244,-4-1-670,9 4 615,-10-3 1,9 8 162,-6 0-675,0 0 318,-3 1 0,-1-2-131,0 5 0,-4-2-137,-3 2 1,-3 1 102,-1-4-184,0-1 247,0-4 0,-5 4-284,-3 0 211,-2-5 1,-3 0-608,-2-3 1,-3-2 341,-5-1 1,-4 1 470,-4-1 0,1-5 0,-5-3 0,-1 2 0,0 0 0,3 2 0</inkml:trace>
  <inkml:trace contextRef="#ctx0" brushRef="#br1" timeOffset="63">10808 9061 8109,'0'-7'-1223,"1"1"2464,3 2-729,-3 3 0,5-6-34,-2 4 0,-1 1-177,4-1 0,-4 0 170,1-1 4,2 3-390,0-4 0,6 5 46,-1 0 1,1-4-126,-1 0 0,0 0 52,1 4 0,4-1 91,3-3 0,-1 3-212,1-3 1,0 3 103,4 1 0,0 0-5,0 0 1,3-4 87,1 0 1,5 1 5,-2 3 1,3 0-33,1 0 1,-2-2 2,2-1 1,-2 1-72,6-2 1,-2-1 79,-2 2 0,-2-1-44,2 4 0,-2-4 28,6 0 1,-3 0-133,0 4 0,-4 0 49,4 0 1,-6-3-15,9-1 1,-5 0 11,5 4 1,-3 0-17,0 0 0,-1 0 24,0 0 0,4 0 16,0 0 0,4-1-37,-4-3 1,5 3 23,-1-3 1,3-1-57,0 1 1,0-1 29,-3 1 0,2 1-5,-2-4 0,1 4 11,-1-1 1,1 2-9,-5-2 1,4 3 87,-4-3 0,2 3-72,-2 1 1,-2-1 97,6-3 1,-1 2-85,1-1 0,1 0 15,-5-1 1,0 3-34,-4-3 0,1 2 0,-1-2 0,0 3 45,0-3 0,1 1-23,-1-1 1,0 3 23,0-3 1,-1 3-24,-2 1 1,2-4-57,-3 1 0,3-1 53,2 4 0,-1-2-34,0-1 0,0 1 38,1-1 1,-1 1-2,0 2 0,0 0 21,1 0 1,-1 0 2,0 0 0,0 0 34,1 0 0,-2 0-51,-3 0 0,3 0 9,-2 0 1,-2 0 2,1 0 0,-1 0-89,2 0 1,2 0 47,-3 0 0,0 0-7,0 0 0,-1 0-20,2 0 0,2 0-9,-3 0 0,2 0-4,-2 0 1,3 0 28,-2 0 1,0 0-1,0 0 1,4 0-2,-4 0 1,4 4 13,-4 0 0,1 0-6,-2-4 0,2 0 4,-6 0-5,6 5 0,-6-4-27,4 3 26,-5-3 1,7-1-127,-5 0 121,4 0 1,-1 0-17,4 0 1,-2 0-6,2 0 1,-6 0 18,6 0 1,-6 0 0,2 0 0,-4 0 133,1 0-135,2 0 1,-5 0 47,2 0 0,2 0 11,-1 0 1,3 0-35,-3 0 0,5 0 3,-2 0 1,2 0-29,-2 0 1,2 0 29,-5 0 1,3 0-122,-3 0 0,1 0 103,-1 0 0,-3 0 0,2 0 0,0 0 29,0 0 1,-2 0-39,3 0 0,-3 0 9,-1 0 0,0 0-3,0 0 1,0 0 26,-1 0-21,-4 0 0,4 0 24,-3 0-58,2 0 37,2 0 0,0 0-303,0 0 289,5 0 0,-4 0-50,3 0 1,0 0-103,0 0 1,4 0 153,-5 0 1,5 0-43,-5 0 1,6 0 42,-1 0 1,-2 0-55,1 0 0,1 0 155,3 0 1,-1 0-52,-3 0 92,3 0-1,-9 0-122,9 0 0,-3 0 110,4 0-110,-5 0 1,3 0-3,-6 0 1,2 0 20,-1 0-41,-3 0 1,4 0 0,-5 0 1,0 0 6,0 0 1,-1 0-8,1 0 0,0 0-58,0 0 74,0 0-14,5 0 0,-3 0-248,6 0 247,-6 0-224,8 0 132,-9 0 83,4 0 1,-1 0-26,-1 0 305,1 0-281,-4 0 1,2 0 55,-2 0 0,6 0 12,-6 0 0,-1 0 139,-3 0 29,-5 0-91,2 0 1,-1 0-65,0 0 12,1 0-33,-10 0-145,4 0 133,-3 0 0,0 0 35,1 0-77,-6 0 61,8 0-2,-8 0-150,8 0 129,-9 0-168,4 0-2614,-5 0 2165,-5 0 1,1 0 585,-7 0 0,-3 0 0,-9 0 0</inkml:trace>
  <inkml:trace contextRef="#ctx0" brushRef="#br1" timeOffset="64">13252 9300 7975,'-5'-6'0,"3"0"54,-1 2 187,1 3-47,2-10 361,0 10 29,0-9-165,0 4 189,0-6-26,0 1-264,0-1 0,5 1-27,3 0 0,2-1 301,2 1-139,-1 4-229,5-3 187,-3 4-229,9 0 0,-4-3 183,4 5-89,-4-5-108,4 8 0,-6-4 1,3 5 1,-1 1-139,-3 3 1,-3 6 304,-1 5-607,0 5 268,-9 3 1,3 3-175,-5 4 109,-5 1 0,-3 3-216,-7 0 0,-2 0 27,-2 1 1,-2-1-249,2 0 0,-4 0 178,-4 1 1,3-2-111,-2-3 1,5-2 130,2-5 1,0-4 284,-4 0 1,6-5-3,1 1 1,4-2 406,0-2-258,6-4 1,1-1-162,5-2 295,0-3 0,6 4-73,6-5 0,4 0 789,7 0-652,0 0 1,5-4 204,2 0 59,3-4-305,1 6 1,-1-7-49,-2 6-139,2-6 1,-9 7-70,3-1 0,-5 0 175,-3-1 0,-2 3-868,-6-3 0,1 3 65,-1 1-2188,-4 0 505,-2 0 1777,-5 0 1,5-5 0,1-1-1</inkml:trace>
  <inkml:trace contextRef="#ctx0" brushRef="#br1" timeOffset="65">13846 9529 7880,'0'-19'262,"0"0"0,1 5 421,3-1 0,-3 2 277,3 1-478,-3 6 161,-1-4 297,0 9-586,0-4 1,-5 5-238,-3 0 0,-2 6 61,-1 5 0,-4 6-241,-1 6 0,1 0 124,4-1 0,-1 5-7,1 0 1,4 1-163,4-2 0,1-3-492,2 0 470,0 0 1,2-9-496,1 5 324,4-5 59,4-3 66,6-1 90,-5-8 1,10 3-53,-3-5 493,3 0-245,0 0 1,1-5-98,0-3 375,0 3-227,0-10 1,-2 7 210,-2-7-305,-2 2 1,-6 0 145,1-2-107,-1 2-13,-4-8 1,-1 3-226,-2-5 1,-3 2 79,3 2 1,-4-3-79,-4 3 0,0 3 27,-7 0 0,2 5-14,-6 3 0,-2-1-39,2 6-21,0-1 91,-2 4 68,4 0 1,-3 0-69,5 0 35,4 0-81,2 0 58,5 5 17,0-4 77,0 9-57,0-8 0,5 3 144,3-5 1,7 0 235,4 0 0,-1 0-93,1 0 163,5 0-217,0 0 1,4-2 276,-5-1-368,0 1 0,0-7 131,-1 6 0,1-2-52,0 1 1,-1 3-240,-3-3 1,-3 1 127,-4-1-760,-1 3 1,-3-4-1,-1 5-1826,-4 0 1296,2 0 1217,-5 0 0,-5 0 0,-2 0 0</inkml:trace>
  <inkml:trace contextRef="#ctx0" brushRef="#br1" timeOffset="66">14337 9209 7969,'6'-18'0,"4"2"483,-2 4 1,3 1 308,4-1-422,-2 1 0,4 0-70,-6-1 0,0 2 785,1 2-670,-1-2 1,1 8-165,-1-6 1,-3 6 323,-1-2 257,1 3-645,3 1 1,1 0 35,-1 0 1,-4 5-230,-4 2 1,2 0 119,-1 0 0,4 1-77,-4 3 0,0 1-5,-4-1 0,0 4-238,0 1 1,-2 3-32,-2-4 0,-2 4-134,-5-4 1,3 2-79,0-2 0,1-3 170,-5 4 0,5-4-64,-1 0 36,6-1 642,-3 1-274,5-1 0,1-5 103,3-2 1,2-1 188,5 1 0,5-3 295,-1 3 1,4-3 148,-4-1 1,9 0-297,-1 0 1,2 0-194,-2 0 0,-1 0-71,-3 0 1,1-4-327,-5 0 243,1 0-549,-5 4-212,-5 0 0,-3 0-692,-11 0 0,-4 4 1299,-11 0 0,0 5 0,0-3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5.939"/>
    </inkml:context>
    <inkml:brush xml:id="br0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1291 4203 8260,'0'-6'122,"0"-5"142,0 5 0,-4-2 324,0 1 197,0 4 60,4-7-238,0 9-84,0-9 14,0 8-311,0-3-4,0 16 0,0-3-61,0 11 1,1 2 14,3 5 1,-3 4 53,3 4 1,-1 1-174,1 3 1,-2 3 65,6 5 0,-4-1-257,3 1 0,-3 2 107,4-2 0,-6 6-354,2-6 0,1-2 256,-1-2 0,0-6-63,-4-2 1,0-5-81,0-6 1,0-5 114,0-3 1,0-3-263,0 0-203,0-6-566,0-1 661,0-5-150,5 0 0,-4-5 159,3-2 1,1-4 513,-1 0 0,10-10 0,-2-4 0</inkml:trace>
  <inkml:trace contextRef="#ctx0" brushRef="#br0" timeOffset="1">1770 4157 8359,'-7'-7'233,"-1"-1"1,5 4-78,0-3 983,-4 4 1,5 3-322,-6 8 1,2 8-303,-2 7 0,-1 10-8,6 9 0,-1 4-164,4 3 0,0-1-289,0 6 0,0-6 63,0 1 1,1-2-570,3-1 1,-2 0 245,6-1 0,-4-8-179,3-3 0,0-3 13,0-1 1,0-3 104,-4-8 0,-1-3-291,2-4 375,2-1 1,-5-3-1130,3-1 759,-3-4-1098,-1 2 746,-5-10 904,-1-1 0,-11-6 0,0 1 0</inkml:trace>
  <inkml:trace contextRef="#ctx0" brushRef="#br0" timeOffset="2">1256 4785 8243,'5'-7'336,"3"-1"1,3 4-21,5-3 0,1 3 172,6-4 0,5 1-105,3-5 1,7 2-9,4 2 1,-2-2-269,2 3 0,0-2-216,4 1 1,-2-1-833,-2 6 0,-3-5 613,-5 4 1,-4 0-1340,-4 4 1667,-2 0 0,-1 0 0,0 0 0</inkml:trace>
  <inkml:trace contextRef="#ctx0" brushRef="#br0" timeOffset="3">1987 4694 8243,'-11'0'1155,"-1"0"1,1 5-583,0 3 0,-1 2-70,1 1 0,4 4-68,4 1 0,1 0-169,2-1 1,0-2-220,0 2 1,5-2 96,3-2 1,7 1-190,4-1 1,3-1 108,1-2 0,1-3-232,2-5 1,2-4 59,3 1 1,2-11 29,-3-2 1,2-3 230,-2 0 0,-2-2-119,-5 2 1,-5-2 30,-3 2 0,-6-1 8,-1 5 0,-6-6-234,2 2 0,-9 2 90,-6-2 1,-6 3-483,-6-3 1,-3 7 64,-1 0 0,-9 2-96,2 6 0,-3 2-19,3 6 0,1 6 134,3 5 0,3 4-525,8-4 994,7 6 0,2-4 0,4 6 0</inkml:trace>
  <inkml:trace contextRef="#ctx0" brushRef="#br0" timeOffset="4">2981 4306 8230,'-12'-13'389,"1"-2"-336,5 7 1,-1-7-105,4 7 1457,1 3-881,-3 0 1,4 1 607,-3 1 31,3-1-406,-4 4-133,5 0-663,0 5 70,0 1 1,0 6-788,0-1 1,0-3 518,0-1 1,0 1-1294,0 3 1,1 1 1528,3-1 0,2 1 0,6-1 0</inkml:trace>
  <inkml:trace contextRef="#ctx0" brushRef="#br0" timeOffset="5">2992 4751 8099,'0'6'1931,"0"0"-485,0-1-854,0 1 0,0 2 663,0-1 0,0-3-584,0 4 0,0-5 160,0 5-240,0 0-1255,0 3 0,0-3-442,0-1 1106,5-4 0,2 7 0,4-4 0</inkml:trace>
  <inkml:trace contextRef="#ctx0" brushRef="#br0" timeOffset="6">4169 5105 8155,'0'12'-434,"-5"-1"105,3 0 903,-3 1 0,5-1 298,0 1 462,0-6-420,0-1 631,0-5 1,0-5-1094,0-3 0,0-3-130,0-4 0,1 0-219,3-8 0,-2 2 92,1-5 1,2 0-143,-1 0 0,0 0 116,-4-4 0,0-1-155,0-3 0,4 2 53,0-2 1,1 1-363,-1-9 0,-2 4-189,6-4 0,-5 0 268,5-3 0,-4-1-47,4 0 1,-2 2 125,1 2 1,2 3-134,-5 5 1,4 8 60,-4 3 1,3 8-282,-3 0 519,0 2 661,-4 2-886,0 4 154,0 2 1,0 7-136,0 1 1,4 4 182,-1 4 1,1 6-124,-4 2 1,5-2 80,3 2 0,-2-5-175,2 2 0,0-4 0,3 0 0,0-2 194,1-2 1,-5-2 48,1-2 1,0-3 130,3 3 0,0-7 115,1-1 1,3-4-125,0 0 0,2-3-24,-2-5 0,-1 2-64,5-5 0,-5 2 78,1-3 1,-2-1-38,-2 2 1,1-3 1,-1-1 0,1 6-49,-1 1-47,-5 4 1,1 2-155,-3 2 147,-3 3 1,4 7-112,-5 6 0,0 2 76,0 13 1,0-1 255,0 8 0,0 4-144,0 4 0,0 4 82,0-4 1,-4 4-174,0-4 1,0 3-194,4-7 0,0 2-171,0-10 0,0 1 156,0-4 0,0-4-1535,0 0 1237,0-5 1,2 2-1201,2-4 819,2-6 895,10-1 0,-3-5 0,4 0 0</inkml:trace>
  <inkml:trace contextRef="#ctx0" brushRef="#br0" timeOffset="7">4854 4614 8043,'-8'-6'0,"1"2"0,4 1 1960,-1 0-773,3 1 8,1-3-717,-5 15 0,4-2-179,-3 7 1,3-2-142,1-2 0,0 5-182,0-1 1,1 1-199,3-1 0,-1-2 280,9 2 1,-3-6-304,6-1 0,3-6 130,1 2 0,-1-4 12,1-4 0,3-2 7,5-5 0,0-2 34,-4-2 0,-2 2 60,-2-2 1,-2-2 16,-6 2 0,-1-1 116,-2 0 0,-4 0-102,-8-3 1,-2 1-543,-6 3 1,-4 2 218,-3-2 0,-8 7-574,-4 5 1,-3 3 867,-4 3 0,-2 9 0,-6 6 0</inkml:trace>
  <inkml:trace contextRef="#ctx0" brushRef="#br0" timeOffset="8">5642 4351 8119,'-12'-5'0,"5"4"-344,-1-3 1,6 2-69,-2-2 1837,3 3-456,1-4-203,0 5 0,5 0-415,2 0 1,3 0-102,2 0 0,1 0 144,2 0 1,3 0-110,4 0 1,1 0 5,0 0 0,4-4-167,-1 0 1,1-1 70,-4 1 1,4-1-465,-1-3 1,-3 2 217,-4 2 0,-5 3-904,1-3 0,-2 3 20,-2 1-1508,1 0 2443,-6 0 0,4 0 0,-3 0 0</inkml:trace>
  <inkml:trace contextRef="#ctx0" brushRef="#br0" timeOffset="9">5642 4523 8442,'11'-7'1421,"1"1"-874,-1 2 0,1 3 494,-1-3 1,6-1-389,2 1 0,2-3-104,2 3 0,0-4-358,0 4 0,-1-1-217,1 1 1,0 3-191,0-3 0,-4-1 243,0 2 0,-4-1-1342,4 4 1,-5 0 167,2 0 1147,-4 0 0,5-5 0,0-2 0</inkml:trace>
  <inkml:trace contextRef="#ctx0" brushRef="#br0" timeOffset="10">6556 4112 8089,'0'-12'307,"0"6"63,-5-4 521,3 8-185,-3-3 204,5 0-272,0 4-435,0-4 1,7 5 46,4 0 0,3-1-30,9-3 0,-2 1-43,10-4 0,-5 4 14,5-1 1,-1 3-204,5 1 0,-5-1 54,0-3 0,0 3-194,0-3 0,2 3 88,-6 1 0,1 0-52,-4 0 0,0-4 46,0 0 1,-4 0 65,0 4 0,-5-1 113,1-3-85,-2 3 0,-6-4 71,1 5-34,-6 0-24,3 0 2,-5 0 0,-1 4 101,-3-1 1,-2 6-112,-5-1 1,-1 7-1,1 4 0,-6 4-5,-2 4 0,1 2 2,-1 5 1,0 2-31,-3 2 0,0 2 41,3 6 0,-1-2-42,4-2 0,2-1 27,7-3 1,-2-4 103,5 0 0,-3-4-98,3-8 0,0 1 199,4 0 1,0-1-10,0-3 1,0-3-81,0-4 1,0-1-680,0 1 264,0-6-602,0 4 653,0-9 0,0 6 226,0-4 0,-5-1 0,-1 3 0</inkml:trace>
  <inkml:trace contextRef="#ctx0" brushRef="#br0" timeOffset="11">7652 4112 7996,'-6'-6'234,"-1"4"629,3-6-1182,3 6 241,-4-3 1,4 6 714,-3 3 1,0 2-219,-7 6 1,2 0 67,-6 3 1,-2 4-129,2 8 1,-5-2-85,1 6 1,1-1-36,-1 5 1,1-2-1,-1-3 1,4 6-244,7-6 1,-1 4 105,6-7 0,-1 3-248,4-3 1,5 0 103,2-4 1,5-4-141,3 0 0,4-7 87,8 0 1,-2-2-29,6-6 1,-1 0 129,4-4 1,1-6 2,-1-1 1,0-3 115,0-2 0,-1-4-100,-2-3 0,-3 1 193,-5-1 1,-2-1-40,-2-7 1,-2 2 45,-6-6 1,-5 2-151,-2-1 0,-8-6-201,-3 6 1,-8-6-259,-4 6 1,-8-2 206,-4 1 1,-2 7-52,-1 5 0,-4 10 7,0 2 1,0 4-185,4 3 0,5 0 80,2 0 0,8 5-566,4 3 0,3 2-26,5 1 915,2 1 0,-1 4 0,0 2 0</inkml:trace>
  <inkml:trace contextRef="#ctx0" brushRef="#br0" timeOffset="12">8075 4146 8066,'0'-18'0,"1"-4"0,3 3 0,-2 3 1125,6 1 1,-1 3-293,5 5 1,-5-4-126,1 4 1,-4 2 664,3 1-956,1-2 1,3 4-416,1-1 1,1 6 99,2 5 0,-5 3-197,5 5 0,-6 6 131,3 9 1,-2 2 2,-7 1 1,1 2-261,-4 2 0,-1 2-282,-3 6 0,-6-4-87,-5 0 1,-4-2 261,4 2 1,-4-2 108,3-6 0,-3-5 28,4-2 0,0-4 406,3-4 0,5 1-131,-1-5 1,4-3 653,-3-5-465,4 1 1,-2-1 45,5 1 0,1-5 158,3 0 0,3-1-147,4-2 1,2 3 113,2 1 0,3 0-39,4-4 1,5 0-497,0 0 0,3-4 126,-3 0 0,3 1-1131,-3 3 0,0-4 163,-5 0 933,-4 0 0,-1 9 0,-6 2 0</inkml:trace>
  <inkml:trace contextRef="#ctx0" brushRef="#br0" timeOffset="13">9399 3952 8441,'0'-7'461,"0"1"81,0 2 226,0 3-182,0-4-110,0 5 1,0 6-64,0 6 0,0 5 49,0 10 0,4 3-276,0 8 1,4-1 72,-5 5 1,2 0-261,-1 4 1,-2-2 81,1-2 1,-1 2-273,-2-2 1,1-2 131,3-2 0,-3-3-108,3 0 1,-3-6-73,-1-3 0,4-2-154,0-1 1,-1-5-312,-3-3 0,0-2-54,0-2-1327,0-4 1040,0-2 1045,6-5 0,-5-5 0,4-2 0</inkml:trace>
  <inkml:trace contextRef="#ctx0" brushRef="#br0" timeOffset="14">9468 4100 8204,'-6'-18'0,"-1"3"1487,3 7-405,3-2 53,-4 9-739,5-4 1,1 6-145,3 3 0,6 11 10,6 8 1,4 8 166,-1-1 0,4 7-198,3 1 1,-2 4-200,3-4 1,-2 4-193,2-4 0,-1 4 357,4-4 1,-5-1-324,2-7 0,1 2 83,-1-6 0,-1 1 180,-3-4 1,-4-5-66,0-3 0,-1-2 161,1-2 1,-3-3-71,-4-1 0,-5-4 171,1 1 0,-4-3 806,3-1-774,-4 0 1,2-9 412,-5-2 0,0-9-260,0 1 1,0-7-390,0-5 1,-5-2 47,-3-1 0,2-5-203,-2-3 0,2-6-208,-2-2 1,0-1-80,4 2 1,-4 2-418,4-3 0,1 7 366,3 1 0,-4 9-264,0-1 1,0 11 204,4 1 0,0 6-456,0 1 1,0 6-178,0 2 158,0 4 0,1-2 24,3 5 1,-1 1-65,4 3 0,5 2 937,3 6 0,10 4 0,0 2 0</inkml:trace>
  <inkml:trace contextRef="#ctx0" brushRef="#br0" timeOffset="15">10290 4374 8171,'-11'-5'1005,"-1"-1"1,5-1-294,-1 4 1,4 1-195,-3 2 1,0 2-11,0 1 0,-3 4-109,2 4 1,-2 6-272,-2 2 1,6 2 76,2 2 0,3 1-55,1 3 0,0-2 52,0 6 1,5-6-124,3 2 0,6-3-22,1-1 1,5-2-270,-1-2 1,3-3 115,1-9 1,-1-2 93,1-5 1,1 0 188,3 0 0,1-9-92,2-2 0,2-7-2,-5 3 0,-2-4 0,-6 4 0,2-6 151,-6 2 0,-4-2-3,-3-2 1,-6 0-52,2 0 1,-4-3-697,-4-1 1,-6 0 263,-5 4 1,-9 1-571,1-1 0,-7 6 389,-1 6 0,-3 5-1010,-4 6 0,-2 5 120,-1 2 1092,-4 8 1,10 3-1,-5 5 1</inkml:trace>
  <inkml:trace contextRef="#ctx0" brushRef="#br0" timeOffset="16">10896 4420 8264,'-7'-5'999,"-3"-2"-90,4-4-716,-1 5 1,2-1 522,5 4 345,0 1-740,0-3 1,0 6-69,0 3 0,0-1-187,0 4 0,4 5 81,0 3 1,3 5-244,-3-1 1,4 3 99,-4 1 0,0-4 3,-4 0 0,0-4-35,0 4 0,0-5-135,0 1 1,-2-2-47,-2-2 1,2 0 161,-6-4 0,6 0 244,-2-4 0,1-1-67,0 1 338,1-1 0,-7-7-154,6-3 1,-5-2-30,4-2 1,0-4-95,4-3 0,0-3-37,0 0 1,5-6-188,3-3 1,4-6 81,3-1 1,3 4-340,4 4 1,2 4 144,3 0 1,-2 3-321,6 4 0,-6 3 165,2 9 1,-3 2-838,-1 5 1,-2 0 519,-1 0 1,-4 6-1034,-5 5 1650,1 1 0,-1 15 0,1-3 0</inkml:trace>
  <inkml:trace contextRef="#ctx0" brushRef="#br0" timeOffset="17">11341 4454 8277,'-1'-15'-5,"-3"0"1,3-1 1049,-3 5 1,2 0 617,2-1-846,0 1 0,0 3 354,0 1-341,0 4-792,0-2 1,0 6 66,0 3 1,2 6-113,2 5 1,-3 6 132,3-2 1,-3-2-308,-1 3 0,4-1-83,0 3 0,-1 1-225,-3 0 0,2-4 13,1 0 1,-1-5-115,1 1 435,4-2 1,-1-3-140,6-2 381,-1-3 1,2-6-151,2-3 0,-2-3 212,2-4 0,1 0 29,0-1 1,-1-1 15,-4-2 1,4 1-157,1-5 0,-1 2 13,-4-3 0,-3 0 11,0 5 0,-2 0-21,2 3 1,-3 1 194,-5-1-197,5 6 1,-4 0-108,3 2 148,-3 3-336,-1 6 0,0 2 63,0 9 0,0-2 165,0 1 1,0-1-75,0 5 1,4-5 46,0 1 1,5 1-48,-2 0 0,3-2 33,2-7 0,-1 2 47,1-5 0,3 0-17,0-4 1,4 0 169,-4 0 0,4-2 43,-3-1 0,3 0-140,-4-4 1,4-1 132,-4-3 1,5-1-80,-1 1 1,-1-1 129,1 1 0,-5-2-85,1-2 1,-2 2 158,-2-2-183,1 2 1,-6 6 236,-2-1-616,2 6 225,-4-4 1,3 8-355,-5 2 1,0 2 176,0 5 1,0 1-689,0-1 1,0 4 406,0 1 0,0 4-284,0-1 0,5 3 787,2 0 0,9 6 0,1 1 0</inkml:trace>
  <inkml:trace contextRef="#ctx0" brushRef="#br0" timeOffset="18">12414 4511 8014,'0'-23'587,"0"1"-411,0-1 0,0 0 585,0 0 1,-3 1-253,-1 3 0,-5-1 260,1 5 1,-2 0-271,-1 3 0,-1 6-223,1 2 1,-4 3-255,-1 1 1,-4 6 165,1 6 0,-1 0-326,1 7 1,2 0 182,6 4 1,1 0-471,2 0 0,-1 1 217,5 3 1,2-3-424,6 2 0,2-5 122,5-2 1,1-5 47,-1 1 0,1-4 218,-1-3 0,4-3-8,1-5 0,4 0 333,-1 0 1,-3-1-111,0-3 0,0 1 188,-1-4 1,1-1-85,-5-3 0,0-1 212,1 1 1,-2 0-24,-2-1 1,1 4 89,-6 1 0,1 3 97,-4-4-117,0 6-338,0-3 0,0 6 129,0 3 1,-1 4-203,-3 7 0,3-1 94,-3 5 1,3-4-156,1 4 0,0-1-30,0 1 1,1 1-46,3-5 1,-2 4-72,6-3 0,0-1 69,3-4 1,-1-3-129,-2-1 0,3-4 68,1 1 1,-1-3-66,4-1 1,-1-1 31,1-3 1,-2-2-243,2-6 1,2-3 92,-2 0 1,2-4 302,-2 4 1,-2-6 246,2 2 1,1-6-153,-1-2 1,4-5 366,-3 2 1,3-4-228,-4-4 0,4 1 171,-4-5 1,2-4-344,-2-3 1,-2-6 730,2 2 0,-4 1-82,-3-1 0,2 2 67,-2 1 1,-3 3 125,-1 13 1,-3 0-285,-1 11 0,0 3 572,0 8-650,0 1 1,0 6-462,0 5 1,0 6 110,0 9 0,0 8 376,0 8 0,-1 7-239,-3 4 1,2 7-148,-1 4 0,1 5-1774,2 2 1642,0-1 94,0-2 0,2-6-319,1-6 0,-1 0 180,2-3 1,-3-4 237,-1-8 0,0-3-77,0-8 1,0 1 1,0-5 1,1-1-233,3-6 1324,-3 2-2504,4-9-19,-5 4 1415,0-5 0,5 0 0,2 0 0</inkml:trace>
  <inkml:trace contextRef="#ctx0" brushRef="#br0" timeOffset="19">13705 3700 7991,'0'-11'-35,"0"0"338,0-1 790,0 6 332,0-4-988,0 8 0,-1-1-164,-3 6 1,-2 4-17,-6 4 0,0 11 35,-4 4 1,2 7-65,-5 5 0,0 4 17,-4 8 1,1-2-335,-1 5 0,0-1 182,0 2 0,5 1-35,3-1 0,4-2 1,3 1 1,3-5-172,5 2 0,1-7 92,3-1 1,2-9-47,6 1 1,3-7 61,0-1 0,4-2-328,-4-1 0,1-5 122,-5-3 1,2-2-642,2-2 1,-4-3-433,1 0 1,-1-5 1282,-3 5 0,2 0 0,2 3 0</inkml:trace>
  <inkml:trace contextRef="#ctx0" brushRef="#br0" timeOffset="20">13705 5185 16390,'-5'-6'1145,"4"-4"-816,-3 2 0,3-2-152,1-2 0,1-4-293,3-3 0,-3-3 164,3-1 0,1 1-323,-1-1 0,3-5 208,-3-3 0,0-3-520,-4-4 1,0 1 244,0-5 1,4-2-152,-1-2 1,1-7 10,-4 3 1,0 5 278,0-1 1,2 4 49,1 0 1,-1 0 125,1 8 0,3 3 105,-3 8 0,6 5-53,-1 3 1,-3 2 181,-1 2-97,2 4-494,-5 2 342,9 5 1,-3 5-27,4 3 1,1 6 73,-1 1 0,1 5-84,-1-1 1,0 3-96,1 1 1,-1-4 69,1 0 0,3-5-77,0 1 1,0-4 85,-3-3 1,3 1 145,0-5 1,0 0-48,-3-4 1,3-2 110,0-2 1,4 2 90,-3-6 1,-1 1-89,-4-5 0,1 1 59,-1-1 1,0 1-57,1 0 1,-5-2 115,1-2 0,-4 2 214,4-2-333,-6-3 1,7 5 4,-5-2-234,0 7-335,-4 3 309,0 5 1,0 11 28,0 4 1,-4 5 47,0 3 1,-4 1-130,5 3 0,-5-2-159,4 6 1,-1-1-289,1 4 0,3 1-580,-3-1 1,3-1 534,1-3 0,1 2 680,3-5 0,2-1 0,6-3 0</inkml:trace>
  <inkml:trace contextRef="#ctx0" brushRef="#br0" timeOffset="21">14379 4705 7985,'0'-11'483,"0"0"1,0-1-87,0 1 0,0 3 960,0 0-161,0 6-11,-5-8-963,-2 9 0,-4 1 31,0 7 0,0 3-215,4 2 1,-2 0 124,5 4 0,0-2-267,4 5 1,0-4 149,0 4 1,2-5-478,1 1 1,4-2 145,4-2 0,1-3 7,-1-1 1,2-4 266,2 1 1,3-3-68,5-1 0,-4-5 254,0-3 0,-2-2-85,2-1 1,-2-1 259,-6 1 0,-1-4-115,-2-1 1,-3-4-135,-5 1 0,0 1-232,0-1 1,-6 4-415,-6-4 0,0 5-207,-7-1 1,-5 6 362,-7 1 1,-2 6 387,-1-2 0,-5 13 0,-2 4 0</inkml:trace>
  <inkml:trace contextRef="#ctx0" brushRef="#br0" timeOffset="22">14584 4728 8017,'-6'0'1611,"1"2"-1058,5 1 0,4 0-470,0 4 0,3 1 31,-3 4 1,1-1 124,-1 0 1,-3 2-231,3 2 0,-3 2 102,-1 2 0,0 2-712,0-2 1,-5 3 394,-2 1 0,-4 0-443,0-1 0,0-2 649,-1-1 0,1 0 0,-1 3 0</inkml:trace>
  <inkml:trace contextRef="#ctx0" brushRef="#br0" timeOffset="23">15098 4363 8087,'-11'-23'0,"1"5"924,2 3 1363,3 2-1731,0 7 1,3 1-219,-6 5 0,0 0-292,-3 0 0,-2 6 126,-2 6 0,1 4-135,-5 7 0,4 1-61,-4 3 0,5 1-52,-2 2 0,8 3-20,0-2 1,5-2 42,0 1 0,1-6-283,2-1 1,2-1 113,1-7 0,0-1 28,5-7 0,-1 2 84,5-5 1,3 0 182,0-4 0,0-1-174,-3-3 0,-1-2 231,1-6 0,-1 1-28,0-1 1,0-4 86,-4-3 0,-2 1-18,-5-1 1,4 0-110,0-4 1,0-4 10,-4 1 0,-4-1-4,0 4 1,-4 6 67,5 1 0,-2 4 0,1 0 377,3 1-216,-5-1-126,6 6-273,0 1 1,9 5 145,3 0 0,7 1-3,0 3 0,6-3 30,2 3 1,1-3 116,-2-1 1,0 0-24,4 0 0,-4 0-29,0 0 1,-3 0-101,-4 0 1,-2 0 59,-6 0-1277,0 0 665,1 0-166,-6 0 0,-2 0 270,-8 0 1,-2 0 410,-6 0 0,-4 5 0,-2 2 0</inkml:trace>
  <inkml:trace contextRef="#ctx0" brushRef="#br0" timeOffset="24">15487 3723 8039,'-10'-21'0,"2"2"0,3 2 570,5 6 628,0 4 1012,0 2-999,0 5-762,5 0 1,3 7-144,7 4 1,3 9 221,4 7 1,6 10-129,3 1 1,2 5-288,1 3 1,-4 4 95,1 4 1,-6 2-354,2 1 0,-8 1 178,-4 3 0,-2-4 85,-2 0 0,-4 3-313,-4-7 0,-3 0 66,-3-7 1,-5 0-420,-7-1 1,1-3 271,-5 0 0,-5-5-420,-7 1 0,-6-4 695,-1-3 0,-1 1 0,1-3 0,-4 4 0,-2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5.964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19061 9000 8014,'0'-7'1024,"0"-3"-424,0 9-429,0-4 0,0 4 771,0-3-169,5 2-408,-3-3 1,3 7-113,-5 1 0,1 4 146,3 4 17,-3 1-151,4 4 0,-5-1 96,0 8-176,0-2 1,0 12 185,0-3-165,0 3-35,0 1 0,0 0-138,0 1 0,0 0 40,0 3-57,0-2 0,2 2-164,1-8 1,-1-2 23,1-5 0,2 4-128,-1-1 1,1-4-263,-1-7 256,-3-2 112,5-2 0,-5-3-712,3 0 435,-3-6-272,4 3-357,-5-5-1757,0 0 2809,0-5 0,-5-1 0,-1-6 0</inkml:trace>
  <inkml:trace contextRef="#ctx0" brushRef="#br0" timeOffset="1">19393 9080 8021,'0'-7'72,"0"1"143,0 2 978,0 3-424,0-4-64,0 5 252,0 5-600,0 1 0,0 11 396,0 2-582,0 2 1,0 7-12,0 3 1,0 2-123,0 1 0,0 4 112,0 0 1,0 0-155,0-4 1,0 1-846,0-1 433,0-5 256,0-6-973,0-2 345,0-8-376,0 4-605,0-6 579,0-5 1190,0 0 0,0-6 0</inkml:trace>
  <inkml:trace contextRef="#ctx0" brushRef="#br0" timeOffset="2">19358 9217 8021,'0'-7'681,"0"2"229,0 5-625,5 0 379,-3 0-330,8 5 1,-3 2 116,9 4 2,-4 6-253,10 0 0,-4 6 143,5 0-405,4 0 124,-2 5 0,3-4-470,-6 3 268,1-3 89,-5-2 1,4 0-65,-3-3 0,-2-2 78,2-6-120,-5-5 157,3 4 1,-6-8-36,1 2 569,4-3-322,-8-1 0,7-1 688,-7-3-442,-3-3-249,5-4 0,-5 0 792,3-1-488,-3-4-147,-5-2 29,5-5-140,-4 0 0,4 0-39,-5 1 0,-1-5-112,-3 0 1,3 1-50,-3 3 0,-1 1-196,1 3 1,0-1 215,4 5-655,0-6 393,0 9 0,0-9-1011,0 6 621,0 5 168,0 0-727,0 3 218,0 1 249,0-4-223,0 9 133,0-4 167,0 5-890,5 0 1482,2 0 0,4 5 0,0 1 0</inkml:trace>
  <inkml:trace contextRef="#ctx0" brushRef="#br0" timeOffset="3">20272 9114 8018,'0'-6'0,"0"-5"1411,0 5-592,0 0-79,0 1 472,0 5-1002,-5 0 0,-5 5-121,-5 2 0,-6 3 282,2 2-415,-2 4 215,-2 2 1,-4 6 171,1 3-265,-1-3-32,4 4 1,0 0 65,0 2-757,6 3 689,-5 2 0,11-1-204,-1 0 101,1 0-10,9-4 1,-1 1-37,6-4 1,5-2 227,7-6 0,3-2 113,5-6 1,5-1-79,2-2 1,3-3 175,2-5 1,-1 0-375,0 0 125,-5 0 1,3 0 857,-5 0-1512,-1 0 328,-3-5-2893,-5 4 3134,-2-4 0,-4 0 0,-1-2 0</inkml:trace>
  <inkml:trace contextRef="#ctx0" brushRef="#br0" timeOffset="4">20592 9091 7886,'0'-11'216,"0"4"0,0 1 161,0 2 80,0 3-175,0-4 1,0 6 40,0 3 226,0 2-228,0 11 1,0 0 540,0 6-418,0 0-1,0 5-461,0 1 207,0 5 1,0-2 135,0 2-471,0-2 172,0 8 1,1-7 257,3-3-401,-3-2 154,4 0 0,-3-9-346,1 0 224,-1 0 58,3-11 0,-5 7-878,0-8 863,0-2-267,5 1-1425,-4-6 415,4 0-831,-5 0 2150,-5 0 0,-1-6 0,-6 0 0</inkml:trace>
  <inkml:trace contextRef="#ctx0" brushRef="#br0" timeOffset="5">20489 9091 7902,'17'-13'-76,"2"-2"76,7 2-717,-2-3 1780,9 4-654,-9 1 1,8 5 212,-5 2 132,5-2-377,-8 4 1,4-2 267,-6 8-429,1-2 15,-5 8 0,-2-3-150,-4 9-54,-6-4 136,4 10 0,-8-4 305,1 4-472,-1 1 221,-7 0-678,-7 0 386,0 0 1,-11 3-58,0 1-253,0 5 267,-5-8 1,5 0-105,0-5 44,1 0 150,4 4 1,3-5 208,7-3-227,-2-2 26,9-2 1,-4 0 108,5 1-83,0-1-20,5-4 232,1 3-96,5-4 1,1 2-57,-1-1 0,2-3 10,2 4 1,-1-6-3,5 2-288,-5-3 116,8-1 0,-8 0-1074,5 0 524,-5 0 307,7 0-1806,-8 0 2147,3 0 0,-4 0 0,-1 0 0</inkml:trace>
  <inkml:trace contextRef="#ctx0" brushRef="#br0" timeOffset="6">21117 9137 7885,'0'-12'643,"0"1"-321,0 5-161,0 0 2028,0 6-1688,0 6 1,0 0-21,0 5 0,0 2-63,0 2 40,0 8-176,0 1 1,0 9-163,0-2 96,0 2-490,0 1 37,0 0 229,0-5 0,1 4 272,3-2-355,-2-8 115,8 8 1,-4-17 3,5 5 0,1-5 67,-1-2 0,1-2-49,-1-3 1,2 2-7,2-5 1,-1 0 277,5-4-399,-5 0 22,8 0-891,-10 0 651,10 0 1,-9-4-242,2 0 0,-3-5-475,0 2 1,-2 0 261,-2 0-1035,-3 4 1788,-5-7 0,5-1 0,1-7 0</inkml:trace>
  <inkml:trace contextRef="#ctx0" brushRef="#br0" timeOffset="7">20992 9411 7890,'11'-8'760,"0"1"-428,1-1 0,1-2 0,2 2 1,2-1-130,6 5 1,0 1 119,0 3 162,0-5-297,5 3 1,-4-4 135,3 2-685,-3 3 343,-2-4 0,-4 5-1603,-3 0 832,-2-5 448,-6 4 341,-2-5 0,-5 6 0,0 0 0</inkml:trace>
  <inkml:trace contextRef="#ctx0" brushRef="#br0" timeOffset="8">21026 9114 7939,'11'-12'0,"6"1"0,-3 0 0,5-1 413,0 1-238,4-1 0,-1 1 746,1-1-23,5 6-521,-4-4 0,9 5 178,-2-3-280,-3-2-113,5 9 1,-4-5 54,5 2 1,-3 2 112,-1-1-326,-5 1 25,3 2 1,-5-3 301,0-1-479,-5 0 156,-7 4 0,-1 0-227,-2 0 165,-3 0-2,0 0 1,-5 5 102,0 3 58,0 2-83,0 1 271,0 1-133,0 4 1,0 2-64,0 5 1,-4 3 13,1 1 1,-6 9 72,1-2-313,-2 3 102,-2-3 1,1 3-263,0-3-305,-1 8-145,1-17 348,-1 8 215,6-10 0,-3-4-98,5 0-564,0-5 496,4 3 0,0-10-544,0 1-292,0-6 40,0 3 1248,0-5 0,0-5 0,0-1 0</inkml:trace>
  <inkml:trace contextRef="#ctx0" brushRef="#br0" timeOffset="9">21585 9068 7939,'7'-23'-190,"-2"6"190,-5 0 671,0 11 180,0-4 0,0 7-185,0-5 328,0 6-587,5 2 0,-3 6 32,6 6 1,-2 4-8,2 3 0,3 8-184,1 3 1,-1 1-29,5 3 1,0-2-313,-1 6-685,6-3 759,-4 0-420,1 4 380,4-9 0,-6 7-91,3-10-267,3-1 296,-10-3 1,9-1-112,-6-3 53,5-3 58,-7-4 0,0-2-263,-6-2 166,1 2-1,-2-9-536,-1 4-361,0-5 704,-3 0-4,3 0 1,-20 0 0,-5 0 0</inkml:trace>
  <inkml:trace contextRef="#ctx0" brushRef="#br0" timeOffset="10">21551 9422 7853,'7'-5'0,"1"3"611,-4-6-456,5 5 1,1-2 29,5 5 0,2 0 109,-2 0 1,4-3 147,8-1 1,-3 0-143,3 4 0,1 0-735,-2 0 1,1 0 228,-4 0 0,0-1 206,-1-3 0,1 3 0,0-4 0</inkml:trace>
  <inkml:trace contextRef="#ctx0" brushRef="#br0" timeOffset="11">22271 9011 7883,'-18'-11'0,"6"-1"0,6 1 0,2-1 762,3 6 0,-5-3 41,2 5-385,-2 1 0,-6 1 117,1-2 1,-1 3-91,1-3-455,-1 3 185,1 1 0,-2 5-66,-2 3 106,2 2-1,-3 1-399,5 1 209,4-1 0,-3 4 65,2 1 1,2-1-88,-2-4 0,6 5-70,-2-1 61,3 0-57,1-4 0,5 1 119,3-1 14,2 1-81,1 4 1,6-3-13,2 2 65,2-2 0,2-2-241,0 1 97,0-1 0,0 2 152,-1 2-222,1-2 78,-5 3 1,2-4 27,-4-1 1,-5 2 5,-3 2 0,-6-1-100,2 5 125,-3-5-25,-1 7 1,-6-3 233,-6 5-212,-9 0-574,-3-5 748,-14 3-69,7-3 0,-8 0-138,5-3 0,-3 0-47,3-3 0,-2 2 112,9-7-1828,6-2 876,4 0 959,6-5 0,-1 0 0,1 0 0</inkml:trace>
  <inkml:trace contextRef="#ctx0" brushRef="#br0" timeOffset="12">22476 9068 7876,'0'-11'1323,"0"4"-581,0 2-421,0 5 483,5 0-459,-3 0 0,3 5 251,-5 3 40,0 2-318,0 7 1,0 0 309,0 6-353,0 0 0,0 5-222,0 2 1,0 2 102,0-1 1,3 0-270,1-4 0,1 3 170,-1-3 1,-1 0-91,4-4 1,1-2-31,3-2 1,1-2-27,-1-6 1,2-1-24,2-2 0,3-3 82,5-5 0,0 0-118,-1 0 0,5 0-187,0 0 0,-4-5-582,-4-3 1,-5 2 407,1-2 1,-8 1-286,-3-5 1,-3 1 793,-1-1 0,0 1 0,0 0 0</inkml:trace>
  <inkml:trace contextRef="#ctx0" brushRef="#br0" timeOffset="13">22419 9308 7876,'-7'0'0,"-1"0"224,5-5 1,0 0 781,6-3-621,4-2 0,4 9 662,6-9-643,-5 3 1,14 0 208,-3-1-348,7 0-91,-6 2 0,9-4 174,-2 2-919,-4 3 486,-4-5 0,-2 9-773,-6-3 585,0-2 217,-3 4 56,-6-3 0,4 0 0,-4-1 0</inkml:trace>
  <inkml:trace contextRef="#ctx0" brushRef="#br0" timeOffset="14">22328 8988 7876,'0'-11'0,"5"-1"0,2 1 169,4 0-96,5 4 1,2-2 1078,5 6-404,5-6-407,-4 2 0,14-3-71,0 3-228,0-4-688,6 10 181,-3-9 368,0 9 0,-2-4-337,-5 5-1150,-5 0 1584,4 0 0,-9 0 0,4 0 0</inkml:trace>
  <inkml:trace contextRef="#ctx0" brushRef="#br0" timeOffset="15">23024 8885 7827,'-7'0'1018,"-1"0"-402,1 0-147,-5 0 193,-4 0-334,3 0 1,-7 2 104,4 2 147,1-3-256,9 9 1,-4-5-39,2 3 1,3 2-46,1-3 1,3 4-123,1 0-160,0 0 201,5 1 1,1 0-251,6 4 99,-1-4-62,6 5 1,-3-4-113,5 2 1,1-2 116,7 2 0,-3 1-38,2-1 1,-1 2-63,-3-2-113,1-2 138,-5 8 1,2-8-348,-4 2 299,-1 3 0,-8-5-176,1 2 0,-5-2-62,0-2 237,-1 6 259,-7-5-187,-7 5 0,-7-4-13,-8 2 0,2-3 60,-5 4 1,-1 0-161,-3-1 571,5 1-240,-4-5 1,7-3 48,-4-1-87,10-4 1,-6 6-1353,11-5 569,0-1 703,3-3 0,6 0 0,1 0 0</inkml:trace>
  <inkml:trace contextRef="#ctx0" brushRef="#br0" timeOffset="16">23607 9000 7876,'5'-12'0,"-4"1"365,3-1 1,1 5-32,-1-1 1,1 2 216,-1-2 338,-3-2-217,4 9 25,-5-9-125,0 8-281,0 13 1,0 2-72,0 14 1,0-3-76,0-1 1,0 5 0,0 2 0,0 5-103,0 3 0,0-3-215,0 3 0,0 2 117,0-2 0,0 0-116,0-4 0,1-1 71,3-2 1,-1-4-144,4-4 0,-3-1 24,4-3 0,-4-3 122,3-4 0,-3-2-524,4-2-663,-6 2-687,3-9 1971,-5 4 0,0-5 0,0 0 0</inkml:trace>
  <inkml:trace contextRef="#ctx0" brushRef="#br0" timeOffset="17">23870 9011 7876,'0'-11'888,"0"-1"-445,0 1 150,5 4 1,-4 4-179,3 6 0,-3 4 90,-1 4 0,0 6-163,0 2 1,0 6-153,0 2 1,0 5-18,0-2 1,0 2-70,0-2 1,0 3-490,0-2 0,0-3 268,0-2 1,0-2-429,0-1 0,0-5-19,0-3-679,0-2 133,0-7-83,0-1 398,0-5 514,0-5 1,0-1 151,0-6 1,0 1 128,0 0 0,0-2-24,0-2 1,4 1 23,0-5 0,3 0 24,-3-4 1,0 4-22,-4 0 1,4 5 520,-1-2 1,1 8 335,-4 0 76,0 5-199,0-2 1,0 7-253,0 1 1,0 4-55,0 4 0,4 2-147,0 2 1,5 3-229,-2 5 1,7-4 47,2 0 1,0 0-53,-1 4 0,3-4 82,5 0 0,0-5-116,0 1 0,-2-2 223,-2-2 1,2-5-97,-6-2 0,4-3 242,-4-1 0,-4 0-52,-3 0 1,-2-1 78,2-3 0,-3-2-24,-5-5 0,4-6-62,0-2 1,-1-2-182,-3-2 0,-5-4-87,-2 0 0,-2-3-299,1 3 1,-2-7 195,3 4 0,-4-2-249,0 5 1,0 4 178,-1 1 1,1 2-712,-1 5 1,1 4-31,-1-1 1,1 2-258,0 6 0,3 1-1157,0 3 1236,6 0 1032,-3 0 0,5 0 0,0 0 0</inkml:trace>
  <inkml:trace contextRef="#ctx0" brushRef="#br0" timeOffset="18">24555 8623 7876,'11'-12'739,"1"1"1022,-1 5-1156,1 6 1,-2 7-200,-3 8 1,2 3-46,-5 5 1,4 5 152,-5 2 0,2 3-133,-1 2 0,1 3-167,3 0 0,2 5-161,-2-1 0,-2-2 98,2 2 1,-1-1-144,5 1 1,-1-3 67,1-5 0,-1-1 27,0-2 0,2-3-45,2-5 0,-2-1 27,2 1 1,-2-5-127,-2-3 1,1-2 126,-1-2-328,1 1 1,-5-2 31,1-2-1585,-6-3 13,3-5 599,-5 0 0,-3-2 563,-1-1 0,-5 0 620,1-5 0,-2-4 0,-1-6 0</inkml:trace>
  <inkml:trace contextRef="#ctx0" brushRef="#br0" timeOffset="19">24920 8760 7876,'0'-18'191,"5"2"0,-2 4 175,5 1 0,-6 3 1183,2 0-323,2 6 123,-4-3-1006,3 5 1,-10 5-116,-3 3 0,-4 8 146,-3 7 0,-3 5-111,-4 6 0,-1 2-68,0 2 0,-4 1-9,1 3 1,-6 2-429,1-2 0,-2 1 212,-1-1 0,4-2-111,-1-6 0,7 0-58,1 0 0,6-4 90,5-4 1,1-6 64,-1-1 0,6-1 13,2 1 0,3-6-339,1-5-48,0-1 190,0 0-781,0-2-1170,0-5 0,4-2 2179,0-1 0,-1-4 0,-3-4 0</inkml:trace>
  <inkml:trace contextRef="#ctx0" brushRef="#br0" timeOffset="20">24452 8451 7876,'0'-11'0,"0"5"1315,0-4-826,5 8 1,-2-4 304,4 2 1,-3 3-316,4-3 1,-1-1 130,5 1 1,0-3-139,4 3 1,3-1-89,7 1 0,4 1-72,4-4 1,-2 4 14,2-1 0,-2-1-98,6 1 1,-3 1 11,-1 3 0,-1-4-63,-2 0 1,-2-1 35,-2 1 1,-7 3 47,3-3 1,-8 3-254,0 1 1,-6 0-569,-1 0 109,-6 0-389,3 0-1204,-15 0 1,-2 5 2042,-11 2 0,-5 4 0,-1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5.985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1850 12814 7980,'0'-7'-790,"0"-1"862,0 5 509,0-7 0,0 8 414,0-6-317,0 6-432,0-9 1,-5 6-9,-3-2 1,-2 2-145,-1 5 0,-6 0 53,-2 0 1,-2 1-64,-2 3 1,-1 6 76,-3 5 1,2 5-30,-6-1 0,7 3-91,1 1 1,1 5 53,3 2 1,-2 3-147,2 2 0,-1-1 64,5 0 1,1 0-41,6 1 1,-1 3-9,5 0 1,2-1-114,6-7 1,3 2 68,9-6 1,-1 1 9,8-4 1,-2-5 126,10-3 1,-1-4-69,4-3 0,1 1 207,-1-5 0,-1-1-48,-3-3 0,3-1 12,-2-3 1,-3 2-45,-2-6 1,-3 2-36,-4-2 0,-1-2-223,-3 2 1,-6 2-369,3-2 1,-7 5-584,2-5 0,-4 4 495,1-3 0,-3 3-1034,-1-4 1631,0 6 0,0-9 0,0 5 0</inkml:trace>
  <inkml:trace contextRef="#ctx0" brushRef="#br0" timeOffset="1">2376 12814 7980,'-7'-11'293,"1"1"634,2 2-472,3-2 8,-4 9-175,5-4 0,-2 5 550,-1 0-494,1 0 1,-3 8-123,5 4 0,-1 11 115,-3 0 89,3 7-186,-4-1 1,5 9-66,0 0 0,0 4-85,0-4 0,0 5-187,0-1 1,4 4-48,-1 3 1,3-3-153,-3 0 1,0-6 121,5-5 1,-2-6 22,1-2 1,4-7 25,-4-1 1,2-9-144,-1 1 0,2-7-494,-3 0-742,-1-3-243,4-1 1747,-9-5 0,9-1 0,-4-6 0</inkml:trace>
  <inkml:trace contextRef="#ctx0" brushRef="#br0" timeOffset="2">2889 12769 7986,'-5'-12'467,"4"6"-211,-4 1-118,5 5 0,0 1 1264,0 3-544,0 2-344,0 11 376,0 5-514,0 8 1,-1 9 210,-3 3-131,3 7-423,-9-2 0,4 9 135,-1-3 0,2 1-86,5-5 0,0-1-32,0-10 1,0-1-20,0-6 0,4-5-17,-1-7 0,5 2-25,-4-6-1361,5-5 468,-8 0 903,4-8-2060,0 3 513,-4-5 1317,4 0 1,-15-5-1,-2-2 1</inkml:trace>
  <inkml:trace contextRef="#ctx0" brushRef="#br0" timeOffset="3">2376 13260 7958,'-7'-12'0,"2"6"1128,5 1-481,0 0-212,0 3 279,5-3-245,2 5-1,4 0-205,0-5 1,6 4 164,2-3 0,8 2-95,3-2-479,3 3 202,1-4 0,1 3-1181,-1-2 664,5 3 414,-3-4 1,3 4-1020,-5-3 265,-5 3 151,4-9 650,-8 8 0,8-13 0,-4 2 0</inkml:trace>
  <inkml:trace contextRef="#ctx0" brushRef="#br0" timeOffset="4">3152 12974 8063,'-11'-5'0,"-1"4"0,6-6 1182,2 4-475,3 1 27,1-3 415,-5 10-591,4 2-249,-5 9 1,5 2 98,-3 5 0,3 3-161,-3 1 1,3 9-15,1-2 0,1 3 116,3-3-632,2 0 242,6 0 1,1-4-401,2-4 336,3-2 100,4-6 1,3-1-262,1-6 171,3-5 4,1 0 1,4-8 81,0-2 30,0-2-915,6-10 980,-1 3-88,-3-9 0,-1 5 66,-4-6-7,-6 0-37,3 0 0,-3-5 593,-2-2-282,2-3-162,-7-2 1,-1 1 10,-6 0-89,-5-5-558,-6 3 253,-10-3 175,-7 9 1,-14 4 288,-7 7 0,-4 4-353,-7 7 1,0 4-90,-4 8 1,2 2-393,2 6 1,2 4-1181,13 3 461,2-2 850,9 4 1,9-8 452,3 2 0,7 0 0,0-3 0,3-3 0</inkml:trace>
  <inkml:trace contextRef="#ctx0" brushRef="#br0" timeOffset="5">4214 12871 8064,'-11'-6'0,"-1"-3"199,1 5 1,3-3 974,1 3-43,-1 0-578,-3 4-229,-1 0 0,0 0 47,-4 0 0,4 5-101,-3 3 0,2 7 29,1 4 1,-3 4 49,0 3-335,5 4 51,0 4 0,5 0 108,-3 0 1,3 1-161,5-1 0,0 0-212,0 1 118,0-1 70,5-5 1,6 3-245,8-6 145,3 1 9,6-9 0,2-3 64,8-7 0,-1-3 23,5-5 357,0 0-309,9-5 1,-8-3 47,3-7 0,-8-3 115,0-5 1,-4 0 77,-4 0-31,-2 1-143,-10-6 0,-1 2-190,-6-4-48,-5-1 122,-1 2 0,-10-4-150,-2 3 0,-6-3 84,-6-1-743,0 4 412,-14-3 1,-1 9 28,-8-2-1367,3 7 1292,-6 2 1,5 11-87,-6 2 0,6 3 125,6 1 1,5 0 94,6 0 0,5 1-102,3 3 0,6-2-224,2 6 1,5-2 698,2 2 0,6 7 1,5-2-1</inkml:trace>
  <inkml:trace contextRef="#ctx0" brushRef="#br0" timeOffset="6">5014 12780 8032,'0'-11'34,"0"-1"0,0 4 4,0 1 0,0 3-31,0-4 945,0 6-182,0-3-282,0 0 0,-2 0 59,-1-3 1,-1 3 119,-8 5-437,4 0 0,-9 0-120,1 5 62,3-4 0,-9 9 9,3-2 0,-6 4-83,-2 3 0,1-3 275,3 4-603,5-4 228,2 5 1,4-4-53,1 2 0,1-1 45,2 1 1,3-2-156,5 2 1,5-2 8,3-2 0,3 0 119,4 1 1,4-2 45,8-2 183,2 2-182,5-4 0,1 4-25,-1-2 1,0 2 5,0-2 0,-4 2-40,-4 1 1,2 2 73,-1 2 1,-2-2-281,-6 2 261,-2 3-80,-11-6 0,3 10-174,-5-3 0,-2 1 147,-6-1 0,-3 3-134,-8-3 1,-8 3 104,-8 0 62,-2 1-4,-1 0 0,0-4-125,-1 0-652,-4-5 776,4 3 1,-3-7-191,7-3 1,4-1-65,8-6 1,7 0-620,4 0 485,6 0-1115,-3-6 1575,10 0 0,1-10 0,5-2 0</inkml:trace>
  <inkml:trace contextRef="#ctx0" brushRef="#br0" timeOffset="7">5425 12814 7966,'-1'-12'0,"-3"-4"0,3 7 686,-3-2 0,2 6 251,2-3 373,0 6-868,0-3 1,2 5-182,2 0 0,-3 5 24,3 2 0,-3 9 151,-1 3 1,0 2-169,0 2 0,0 4 90,0-1 0,4 6-269,0-1 1,-1-2-44,-3 1 1,2 1-132,1 3 1,-1-4 206,1 1-559,4-6 323,-6 3 0,4-6-80,-5-3 22,0 2 121,5-8 32,-3 3 28,3-4-77,-5-6 205,0-1 332,0-5-409,5 0 160,-4 0-80,9 0 1,-7 0-12,4 0-156,1 0 80,3 0 1,5 0-107,-1 0 114,0 0-9,1 0 1,-2-3-206,5-1 1,-1 0-44,1 4-341,3-5 352,-4 4 0,-1-5-94,-1 6-702,-4 0 610,5 0 0,-5-3-220,4-1-944,-9 0 415,3 4-881,-8 0 2001,3-5 0,-5 4 0,0-4 0</inkml:trace>
  <inkml:trace contextRef="#ctx0" brushRef="#br0" timeOffset="8">5413 13054 8028,'7'-11'0,"3"-1"0,-2 5 940,7-1 0,-1 5-271,5 0 1,-5-2-92,1 1 0,2 0-72,-2 4-37,5 0-297,-2 0 0,3-1 172,-2-3-392,3 3 94,-4-4 1,0 5-1607,-3 0 831,-3 0 409,-5 0 320,3 0 0,-9 0 0,4 0 0</inkml:trace>
  <inkml:trace contextRef="#ctx0" brushRef="#br0" timeOffset="9">5356 12746 7973,'-6'-18'0,"1"-4"0,15 10 2336,5-4-1057,6 4-753,7 0 0,-3 5 1508,5-1-1027,-4 0-474,7-3 1,-3 3 99,8 1 1,-1 3-43,5-4-1534,-10 6 746,6-3 0,-15 5-111,-1 0 0,-4 1-1013,-6 3 1321,-6 2 0,-1 6 0,-5-1 0</inkml:trace>
  <inkml:trace contextRef="#ctx0" brushRef="#br0" timeOffset="10">6910 12780 7945,'0'-6'1107,"0"-5"-248,0 5-384,0 0 1,0-1 276,0 4-343,0 1 1,0-4-27,0 2 1,1 3 14,3-3 0,3 2-134,9-2 1,-3 2-44,7-1 0,0-2-48,6 1 0,-1 0 48,1 4 0,3 0-146,2 0 0,-2 0 125,2 0 0,-5 0-131,5 0 0,-6 0-41,2 0 0,-8 1-106,-4 3 1,-2-1-199,-2 4 0,-3-4 158,-1 1 0,-4 2-79,1 2 1,-3 2 126,-1 1 0,-1 2 15,-3 2 0,-3 3 1,-4 5 1,-5-1-69,-3 1 0,-7 4 15,-1 0 1,0 1-140,0-2 1,-1 0 130,-2 4 1,-2-5-137,5 2 1,2-3 244,6-1 1,-2-5-113,6-3 1,1-2 173,7-2 0,-2 1-105,5-1 1,0-3 330,4-1-150,0-4 1,0 3-67,0-2 1,1-3 156,3 3 0,4-3-40,7-1 0,-1 0 155,5 0 0,0 0-68,4 0 1,4 0 45,-1 0 1,2 0-29,-1 0 1,-2 0-211,6 0 0,-2-1 60,1-3 0,-2 3-142,-5-3 1,-1 2-847,-3-2 1,-3 2 449,-4-1 0,-5 1-2765,1 2 2248,-6 0 1,2 0-1340,-8 0 2256,-2 0 0,-5 5 0,-1 2 0</inkml:trace>
  <inkml:trace contextRef="#ctx0" brushRef="#br0" timeOffset="11">7641 13180 7910,'-7'-7'2724,"2"-3"-1853,5 9-158,0-4 634,0 5-1130,5 0 1,2 0 60,4 0 0,0 0-61,1 0 1,4 0-32,3 0 0,3-4 6,1 0 0,-4 0-135,0 4 0,-1-1-411,1-3 1,-3 3 104,-4-3-2201,-1 3 1245,-5 1 751,-1 0 0,-20-5 1,-4-1-1</inkml:trace>
  <inkml:trace contextRef="#ctx0" brushRef="#br0" timeOffset="12">8234 12803 7874,'-5'-12'1110,"4"6"-716,-4 1 0,5 4 404,0-3-381,5 3 1,1-4-118,6 5 1,3 0-74,0 0 1,4 0 129,-3 0 1,8 0-144,-1 0 0,-2 0-177,-2 0 1,-1 0-228,1 0 0,1-2-320,-5-2 1,1 3 425,-5-3 0,1 3-67,-1 1-2536,0 0 2687,-4 0 0,-2 0 0,-5 0 0</inkml:trace>
  <inkml:trace contextRef="#ctx0" brushRef="#br0" timeOffset="13">8143 12997 8453,'11'0'766,"1"0"-208,-1 0 0,2 0 330,2 0 0,3 0-340,5 0 1,-3 0-62,3 0 0,-3 0-143,7 0 1,-3 0 25,-1 0 0,0-4-379,0 0 1,-1 1-379,1 3 1,-4 0-93,0 0 1,-3-4-576,3 0 0,-5 0-791,1 4 1,-3 0 150,0 0 1694,-1-5 0,6-1 0,1-6 0</inkml:trace>
  <inkml:trace contextRef="#ctx0" brushRef="#br0" timeOffset="14">8897 12860 7929,'-1'-8'343,"-3"1"301,3 4 0,-5-3 275,6 2-273,0 3 0,2-4-291,2 5 0,-2 0-141,6 0 0,-1 0 7,5 0 0,4 0-28,3 0 0,3-2-167,1-1 1,1 1 104,2-2 0,-1 3-426,1 1 1,-2-4 156,-1 1 0,-1-1-819,-3 4 1,1 0 62,-5 0 0,-3 0-276,-5 0 1,-3 0 322,4 0 847,-6 0 0,8-5 0,-3-2 0</inkml:trace>
  <inkml:trace contextRef="#ctx0" brushRef="#br0" timeOffset="15">9468 12837 7937,'0'-6'1238,"0"1"873,0 5-1493,5 0-304,1 0 0,6 0-10,-1 0 1,2 0-78,2 0 0,-1 1-188,5 3 36,0-3 44,4 4 1,-4-1-219,0 0 96,0-1-31,9 3 1,-4-4 23,3 6 1,1-6-76,-2 2 0,6-1-47,-2 0 1,3-1 36,2 1-150,-6-1 122,4-2 1,-5 0-153,2 0 257,-2-5 1,-5 3-25,0-1 56,0-4-38,-6 1 62,0 0 0,-6-5 2,1 4 0,-2 0-28,-2 0 0,-2-1 40,-2-3-65,-3-1 1,4 1-3,-5 0 1,-1 3-158,-3 0 171,3 6 0,-9-8 0,3 8-96,-4-1 87,-6 1 47,5 2 0,-6 2 111,3 1 0,1 4-169,-5 4 520,5-5-315,-8 5 1,8-5 0,-5 5 0,1 1-60,-1-1 1,-1-1-197,5-2 1,-2 2 126,2-2 1,1-2-569,-5 2 226,0-6 166,1 3-510,-3 0 405,3-3 1,-5 4-139,0-2 1,0-3-115,1 3 0,-1-2-63,0 2 279,0-2 92,5 3 0,-2-5 507,5 0-226,5 0-109,-1 0 616,5 0-318,-5 0-194,4 0 606,-3 0-467,9 0 0,-5 0 162,2 0-178,2 0-19,-3 0 29,5-6-720,0 5 252,0-4-456,0 5 0,5 1-1495,3 3 915,7-2 1264,3 3 0,10 0 0,1 1 0</inkml:trace>
  <inkml:trace contextRef="#ctx0" brushRef="#br0" timeOffset="16">10679 13077 7874,'0'-12'2240,"0"6"-1525,0 1 155,0 5-85,5 0-378,-4 0 0,5 5-19,-2 3 0,-3 6-171,3 1 0,-3 5-3,-1-1 0,-3 4-732,-1 4 312,-5-3 264,8 4-1449,-4-10 977,-1 3 0,5-7 48,-3 5-1735,3-5 1313,1 3 0,1-6-158,3 0 946,-3-4 0,15 3 0,-4-4 0</inkml:trace>
  <inkml:trace contextRef="#ctx0" brushRef="#br0" timeOffset="17">11409 12552 7874,'0'-18'784,"2"-3"98,2 6 0,3 4-676,8 3 0,-2 6-181,2-2 0,-1-1 943,1 1 0,-2-1-385,2 1 0,2 3-153,-2-3 0,5 3-166,-1 1 1,3 0-82,1 0 1,0 1 18,0 3 0,-1-2-105,1 6 0,-1-5-45,-3 0 0,-3 0 127,-4 1 1,-1-2-582,1 6 307,-6-6 0,-1 9-241,-5-4 1,0 3 168,0 2 1,-5 3-147,-3 0 0,-7 9 56,-4-1 1,-8 4-36,-3-1 1,-3 2 181,-1 3 0,-1 4-30,1-4 0,4 4 120,-1-4 1,10-3-59,-2-2 1,11-5 257,1-2-66,7-5 160,-1 2 1,6-6 37,3-2 1,4-3 8,7-5 0,3 0 3,5 0 0,1 0-56,2 0 0,0 0-239,4 0 1,-4-4 139,0 0 0,-3 1-652,-4 3 1,1-4 271,-4 0 1,-1 0-2488,-4 4 1489,-4 0 1,2-1 1208,-6-3 0,1 3 0,-4-4 0</inkml:trace>
  <inkml:trace contextRef="#ctx0" brushRef="#br0" timeOffset="18">11980 12769 7877,'0'-18'0,"0"6"0,2 3 1079,2 6 1537,-3-1-1511,4 4 0,-4 1-537,3 3 0,-3 6-22,3 5 1,-3 7-143,-1 1 0,0 1-39,0 6 1,0-3-106,0 3 1,0 1-51,0 3 0,0-3-120,0-1 0,0-3-186,0 3 0,0-8-739,0 1 0,0-8 448,0 0 1,0-2-2607,0-2 1225,-5-5 408,4 0 0,-9-6 1360,2 0 0,-2-6 0,-1 0 0</inkml:trace>
  <inkml:trace contextRef="#ctx0" brushRef="#br0" timeOffset="19">11809 12974 7877,'7'0'0,"-1"0"1862,-2 0-1294,2 0 0,5 0 349,1 0 0,3 0-357,0 0 0,6 0-266,-2 0 1,6-1-81,2-3 0,1 1 27,-2-4 1,-5 4-28,1 0 0,-6 1 215,-1 2-54,-2-5-375,-2 4 0,-5-4 0,-1 5 0</inkml:trace>
  <inkml:trace contextRef="#ctx0" brushRef="#br0" timeOffset="20">12552 12700 7874,'-12'-5'61,"1"4"0,1-6 436,2 4 38,-2 1-200,3-8-110,1 4 372,-4-1-308,9-3 0,-4 8 250,5-6-313,0 0-43,5-3 0,-3 0 80,6-1-37,5-4 0,-1 3-225,5-3 68,-1 4 1,-3 2 289,2 2-484,3-2 134,-5 4 0,3 0 45,-5 2 0,1-1-61,-1 1 0,1 0 132,-1 4-329,1 0 57,-1 0-138,0 0 192,1 0 1,-1 5-134,1 3 145,-1 2 0,1 1 35,-1 1-227,0-1 247,1 1 1,-1-1-46,1 0-73,-1-4 106,-5 3 1,5-5-39,-4 3 30,3 2 1,2-5 222,-1 2-219,1-2 14,-1-5 193,0 0-79,1 0 1,-1 0-53,1 0 1,3-1 11,0-3 0,2 2-4,-2-6 127,-2 1-75,3-5 1,-5 1-63,1-1 0,-4 2 8,-1 3 1,-4-4-337,0 4 140,-1 2-537,-2-5-419,0 8 879,0-3 1,-5 5-1547,-3 0 1779,3 0 0,-5 5 0,3 2 0</inkml:trace>
  <inkml:trace contextRef="#ctx0" brushRef="#br0" timeOffset="21">12506 12894 7867,'-6'-11'1098,"0"-1"-424,6 1 45,0-1 269,0 1-649,6 0 1,-4 3-53,6 0 1,-1 6 70,5-2-138,-1-2-170,1 4 112,-1-3 1,0 5-20,1 0 1,3 0-176,0 0 1,4 0 45,-3 0 1,-1 4-201,-4 0 0,4 5-490,1-2 371,-1-1 162,-4 4 1,1-4-27,-1 5 0,1 1 2,-1-1-16,0 1 112,1-1 1,-1-3-100,1-1 34,-1 1 71,0 3 1,5-3 36,-1 0 1,1-6 10,0 2 1,-4-3 273,4-1-134,1 0 22,-4 0 241,4 0-233,-1-5 0,-3-1-17,2-6 1,-4 5 103,-3-1-40,2 1-528,-9-5 165,4 1-153,-5-1 1,0 1-498,0-1 1,-5 6 812,-2 2 0,2-2 0,0 0 0</inkml:trace>
  <inkml:trace contextRef="#ctx0" brushRef="#br0" timeOffset="22">13511 12392 7903,'0'-12'582,"-5"1"1,4 3 54,-3 1 84,2 4 146,2-2-135,0 5-447,0 5 0,0 3-68,0 7 0,0 3 309,0 4-249,0 1 0,0 4 76,0 0-390,0 9 72,6-5 1,-5 8 289,3-5-773,2 6 360,-5-5 0,8 5-386,-5-6 341,0 0 1,0-5-486,-1-2 416,6-3 1,-8-5-151,3 0 298,-2-5-111,-2-2-26,5-2-109,-4-4 151,4 0-5,-5 0-2951,0-6 3105,0-6 0,0 0 0,0-5 0</inkml:trace>
  <inkml:trace contextRef="#ctx0" brushRef="#br0" timeOffset="23">13888 12940 11087,'0'6'834,"0"4"0,1-8-442,3 1-53,-3 4-23,4-6-218,-5 9-22,0-9-1,5 5-859,-3-1 478,3-4 405,-5 4-965,0-5 0,0 5 0,0 1 0</inkml:trace>
  <inkml:trace contextRef="#ctx0" brushRef="#br0" timeOffset="24">14310 12369 7865,'0'-12'355,"0"1"53,0 5-195,0 1 168,0-1 107,0 5-168,0-4 131,0 5-289,-5 0 1,3 0-3,-6 0 1,1 5 12,-5 3 1,1 2 211,-1 1-225,-4 1 1,2 0 159,-5 4-297,5-4 164,-3 10 0,7-8-232,3 5 41,-4-5 1,10 6 152,-3-5-372,3 1 167,1-5 0,0 1 129,0-1-461,5 0 289,1 1 0,7-5-16,2 1 1,-1-5-39,5 0 1,-1-1 311,1-2-193,3-5 1,-4 2 265,4-5-238,1 1 1,-5-5 44,-3 1 1,-2 0 107,-2-1 1,-1 1-104,-2-1-104,2 1 96,-9-6 1,5 3-321,-6-5 167,0 0 0,-2 0 32,-2 0-495,-2 0 353,-5 1 0,-1 3-398,1 8 413,-1-4 1,-3 10-257,0-3 0,-4 4-264,4 4 0,0 1 299,3 3 0,1 6 140,-1-3 0,1 4 293,-1 1 0,1-4 0,0 10 0,-1-4 0</inkml:trace>
  <inkml:trace contextRef="#ctx0" brushRef="#br0" timeOffset="25">14196 12631 7680,'0'-6'2695,"0"1"-1686,0 5 0,-4 5-577,1 3-41,-6 2-115,2 6 0,-4-2-327,-1 5 79,1 0 39,5 4 1,-3 0-191,5 0 96,0-5 1,4 6-241,0-5 0,1 4 177,3-8 1,0 4-129,7-4 1,0 0-82,8-3 293,-5-6 1,7 3 12,-2-5 1,-1 0-95,1-4 412,0 0-196,4 0 0,0-4 204,0 0-188,-1-5 0,0 3 180,-3-6-148,-2 1 1,-2 0 24,0-1 44,-5-4-95,0 3 0,-8-9-88,1 3 1,-1 2 5,-2-2 0,-5 0 107,-3-4-653,-7 5 277,-3-4-905,-10 10 823,4-5 1,-9 7-112,2 2-779,4 3 730,-1 5 0,6 0-153,3 0-965,3 0 672,4 5 888,6 2 0,-4 9 0,3 2 0</inkml:trace>
  <inkml:trace contextRef="#ctx0" brushRef="#br0" timeOffset="26">14938 12312 7973,'0'-7'929,"0"2"1371,0 5-2136,-5 5 0,-1 5 218,-5 6-378,-6 4 159,4-2 1,-8 5-50,2-1 98,2 6-61,-4-3 0,8 8-155,-2-3-23,2-2 0,2 5 65,-1-3-122,1 3-32,5-3-185,-5 2-51,10-2 237,-4-1 1,5 3 40,0-6 0,0 2-71,0-1 1,1-7-44,3 3-207,2-8 234,6 2 0,-4-6-14,-1 1 508,1-1-383,3-5 1,1-1 158,-1-5-191,0 0 6,1 0 282,-1 0-108,1 0 1,3 0-148,0 0 529,0-5-318,-3 4 1,-5-9 40,1 2 1,-2-2 67,2-1 0,1-2 56,-5-2-11,-1 2-207,-3-3-172,0-1 166,-5 4 1,-1-7 114,-5 5-394,-6 0 152,-1 3 1,-3 5 116,2-1-548,-8 5 324,13-2 1,-12 5-55,6 0-240,4 5 268,-1 2 1,6 0-1122,0 1 554,4 0 297,2 3 427,5 0 0,0 1 0,0-1 0</inkml:trace>
  <inkml:trace contextRef="#ctx0" brushRef="#br0" timeOffset="27">15350 12437 7895,'-5'-11'811,"-2"-1"0,-4 6-358,-1 2 1,1 3 30,0 1 0,-5 5 71,1 3 1,-1 3-228,0 4 0,2 4-63,-5 8 1,5 2-133,-1 6 1,2-1 55,2 0 0,1 0-232,2 1 1,3 1 108,5-1 1,1 0-462,3-8 1,3 3 171,4-3 0,6-4-205,2-4 0,2-5 180,2 1 1,0-6 39,0-2 0,3-4 370,1 1 0,0-3-78,-5-1 0,5-5 15,0-3 0,-1-3 5,-3-4 1,-4 2 301,0-2 1,-5-3-142,2-1 1,-4-3 152,0 0 1,-6-6-135,-2-3 1,-3-2-218,-1-1 1,-5 0-272,-3-1 1,-7 1 141,-4 0 0,-4 2-106,-3 6 0,-4 1 56,-4 14 1,0-2-503,0 10 0,1-1-70,2 4 0,5 5-284,7 2 1,2 7 967,6 2 0,-1 4 0,1-2 0</inkml:trace>
  <inkml:trace contextRef="#ctx0" brushRef="#br0" timeOffset="28">17394 12140 7924,'0'-6'172,"0"1"0,0 4 590,0-3-228,0 3 348,0-4-197,0 5 1,0 5-359,0 2 1,0 8 5,0 4 0,0 8-61,0 4 1,1 3-120,3 4 0,-3-1 68,3 5 1,1-4-260,-1 4 0,1-6 86,-1 2 1,-2 2-318,6-2 1,-4 0 71,3-4 0,-4 0-56,1 1 0,1-6 89,-1-2 0,1-1 86,-1-3 1,-3 1 111,3-9 0,-2 1-97,2-5 0,-3 0 320,3 1-171,-3-6-250,-1 4-38,0-8-423,0 3-294,0-5 646,0-5 0,-1 2-808,-3-5 1,3 1 1080,-3-5 0,-2-4 0,0-2 0</inkml:trace>
  <inkml:trace contextRef="#ctx0" brushRef="#br0" timeOffset="29">17223 12266 7947,'5'-11'244,"-4"-1"0,8 1-23,-5-1 0,5 1 83,-2-1 1,3 1-70,2 0 0,4-1 336,3 1 1,3-1-158,1 1 0,3 1-61,1 2 0,5-2-256,-2 2 0,7 3 152,1 2 0,0 1-204,-4 2 0,1 2 70,-1 1 1,-5 4-3,-2 4 1,-3 2-60,-1 2 1,-6 3-146,-1 5 0,-5-1 69,-3 1 1,-3 0-12,-5 0 0,-10 4 202,-6-1 1,-5 5-90,-6-5 0,-3 1 175,-8-4 0,1 0-97,-5 0 1,5-6-18,-1-1 0,6-4-77,2 0 0,5-2-150,-2-3 0,8-1-206,4-6-895,2 0-379,7 0 0,2-2 45,8-2 1521,7 3 0,12-9 0,6 4 0</inkml:trace>
  <inkml:trace contextRef="#ctx0" brushRef="#br0" timeOffset="30">18376 11935 8012,'0'-12'0,"0"5"204,0-1 0,0 4 281,0-3 267,0 4-116,0-7-168,0 9 0,0-6 365,0 4-291,0 1-270,0-3 1,0 7-31,0 1 1,-5 5 72,-3 7 1,-2 0-74,-1 8 0,-6-1 125,-2 8 1,-2 2-77,-2 6 0,1 3-28,3 4 1,-1 1-61,5 0 1,-4 5-301,4 2 1,3-2 60,5-2 1,4-2 60,-1-1 0,3-1-274,1 1 0,1-4 146,3 0 1,-1-4-171,4 4 0,1-5 94,3 1 1,-3-8 35,-1-3 0,1 1 163,3-2 1,1-3-96,-1-4 1,1-5 169,-1 1 0,1-2 133,-1-2 0,0 1-99,1-1 0,-5-4-46,1-4 0,0 3 75,3-3 1,-3 1-231,-1-4-287,-4 0-323,2 0 350,0 0-1960,-4 0 999,4 0 1293,-5 0 0,-5 0 0,-1 0 0</inkml:trace>
  <inkml:trace contextRef="#ctx0" brushRef="#br0" timeOffset="31">18810 12083 7908,'-6'-6'1559,"1"-4"-900,5 9-106,0-5-190,0 6 423,-5 0-444,3 0 1,-3 7 352,5 4-273,0 6-183,0 6 0,0 8 378,0 4-253,0 6-162,0 0 0,0 2-114,0 3 1,0-3-763,0 6 353,0-2 297,0-6 1,5 2 6,3-5 1,-2 4-111,2-4 0,-4-4-715,3-3 354,1-6 300,3-2 1,-3-3-299,0-4 201,-1-1 0,0-4 1033,3-4-941,-4-2 141,6 0 1,-1-4-48,0 3 1,1-8-87,-1-4-553,1 3 446,-6-5 1,3 4-159,-5-6 0,1 1-557,-1 0 1007,-3-1 0,4 1 0,-5-1 0</inkml:trace>
  <inkml:trace contextRef="#ctx0" brushRef="#br0" timeOffset="32">18673 12631 7941,'0'-7'0,"0"-1"1005,5 6-595,-4-8 1,10 8 717,-4-2-503,8-2-329,3 5 1,6-8 161,3 5-238,2 0 56,0-1-324,-1 4 78,0-9 1,-4 9 300,3-3-1427,-8 3 847,3-5 0,-10 5 184,3-3-1885,-2 3 1229,-1 1 0,-5-1 721,1-3 0,-1-2 0,5-6 0</inkml:trace>
  <inkml:trace contextRef="#ctx0" brushRef="#br0" timeOffset="33">19473 12049 7936,'0'-18'2032,"0"2"-1296,0 9 184,0 2-551,0 5 1,-6 3-145,-1 4 1,-1 6 61,-3 10 1,1 5 106,-9 2 1,3 7-218,-3 1 1,4 9-71,-4-1 0,5 2-167,-1-2 0,4 2-41,3-2 1,-1 2-4,5-6 1,0 2 51,4 2 1,2-2-329,1-2 0,4-2 187,4-6 1,1-1-2,-1-3 1,2-2 313,2-5 1,-2-1-112,2-3 0,-2-2-359,-2-1 1,0-8 133,1 4 1,-1-4-595,1-1 1,-5-2 489,1-5 1,0 0-455,3 0 0,-3-1-44,-1-3 818,-4-2 0,7-6 0,-4 1 0</inkml:trace>
  <inkml:trace contextRef="#ctx0" brushRef="#br0" timeOffset="34">19655 12255 7983,'0'-12'398,"-3"5"696,-1-1-687,0 0 1,3 2 324,-3 2-63,3 3 0,-10 2-195,4 3 1,-2 7-186,1 8 1,-4 7-66,4 0 1,-3 2-164,7-1 1,-4 1 47,4 2 1,1-2-377,3-5 0,5 0 43,2 0 1,5-5-255,3-3 0,-1-4 215,5-3 1,-4 1 50,4-5 0,0-2 248,4-6 0,-4 2-121,0-6 0,-1-1 234,1-6 0,1 1-60,-5-5 1,-1 5 113,-6-1 1,1-3-50,-5-1 1,-1 1-252,-3-1 0,-5 0-127,-2-4 1,-5 1 74,-3-1 1,1 0-635,-5 0 1,0 7 304,-4 4 0,-1 6-527,-3 6 1,3 1 425,-2 3 0,2 2 579,1 6 0,5 4 0,3 3 0,2-2 0,2 9 0,-1-2 0</inkml:trace>
  <inkml:trace contextRef="#ctx0" brushRef="#br0" timeOffset="35">19541 12620 7983,'0'11'-1793,"0"-4"2217,0 3 598,5-4 1,-4 6-397,3-1 1,-2 1-200,-2-1 0,0 0 36,0 1 1,3 1-182,1 2 0,0-3-236,-4 4 1,4 0 37,0-1 0,4 1-150,0-5 1,2-3 93,2-1 0,-1-3 17,0 4 1,6-6 186,2 2 0,1-4-153,-1-4 1,3 2 87,-3-6 1,4 0-15,3-3 1,-5 0 52,2-1 0,-4 0-32,0-4 1,-3 4-52,-4-4 0,-2-1-161,-3-2 1,-2 1 100,-5-1 1,-1 4-294,-3-4 1,-3 5 126,-9-2 0,-1 4-283,-6 0 1,-1 6 165,-3 2 1,-1 3-206,-2 1 0,-2 1-58,5 3 0,5 2-200,3 6 1,6-1-387,1 0 1,2-3 478,6 0 1,1-4 589,3 3 0,0 1 0,0 3 0</inkml:trace>
  <inkml:trace contextRef="#ctx0" brushRef="#br0" timeOffset="36">19987 12163 7930,'-7'-21'0,"3"2"0,3 1 1521,1 3-976,0 2 0,0-4 1176,0 6-1107,0 5 0,0-1 610,0 4-501,0 1-483,0 7 1,4 4 209,0 10 0,6 2-163,1 5 0,1 3-96,3 6 0,1 0 29,0 3 0,3-1-272,-4 5 0,1-4 109,0 4 0,-4 0-586,4 3 1,-2-3 102,1 0 0,-6 0-65,2 4 1,-3-4 234,-1-1 0,-2-4 9,-5 1 0,0-3-75,0-5 0,-5-2-136,-2-5 0,-3 0 36,-2 0 0,1-6 162,-1-1 1,1-4 99,-1 0 0,5-5 194,-1 1-34,1-6 0,-5 3 0,1-5 0</inkml:trace>
  <inkml:trace contextRef="#ctx0" brushRef="#br0" timeOffset="37">20877 12369 7852,'-6'0'-201,"0"-1"-301,2-3 1460,3 2-322,-5-3 316,1 5 304,4 0-661,-9 0-24,4 0-252,-6 0 1,1 4 14,-1 0 0,1 5 70,0-2 1,-6 5-103,-2 3 1,-3-1-92,0 5 1,-1-4-103,0 4-106,0 0 109,0-1 0,2 0-83,2-3 0,-2-6 216,6 2-286,0-2 74,9 3 148,-5-6-320,10 4 286,-4-8-72,5 8 0,5-8 19,3 6 1,2-4 163,1 3-145,6-4 15,1 7-26,4-9-18,1 9 0,0-7 29,0 5 0,4-5 3,-1 5 1,0-4-15,-7 3 0,1-4 28,-5 1 1,0 1 38,-3-1 0,-1 1 80,1-2-192,-6-1 1,0 4-219,-2-2-447,-3-3 161,4 4 1,-3-5 446,2 0 0,2 0 0,5 5 0,1 2 0</inkml:trace>
  <inkml:trace contextRef="#ctx0" brushRef="#br0" timeOffset="38">21094 12494 7852,'0'-11'0,"0"0"187,0-1 1,2 2 314,1 2 0,-1 2-21,1 2 580,-1 3-424,-2-9 176,0 9-453,0-5 0,0 5 210,0-3-139,0 3-272,5-4 0,-3 5 28,6 0 1,0 0 0,3 0 0,6 0 130,2 0-276,-3 0 45,6-5 0,-5 4-8,6-3 0,5 3-26,-4 1 0,4-2-138,-5-1 101,-5 1-118,-2-3 64,1 5 23,-5 0 0,1 0 108,-5 0-280,-1 0 125,0 0 0,-2 1-7,-5 3 1,0 3-83,0 4 1,-5 2-324,-3 2 258,-2 3 66,-7 5 0,0 1-86,-6 2 1,0 0-179,0 4 80,0 1 110,0-2 0,6 3-43,1-6-20,-1 1 158,9-4 1,-7-2 8,7-2 1,3 2 86,1-6 610,3 0-344,1-4 202,0-4 0,1-2-71,3-5 0,3 0 99,4 0 0,0 0-211,1 0 0,0 0-129,4 0 1,-2-1-174,5-3 1,-4 3-317,4-3 0,-5-1-576,1 1 646,-2 0 1,-2 4-1256,1 0 0,-2-1 73,-3-3 958,4 3 520,-5-4 0,5 5 0,1 0 0</inkml:trace>
  <inkml:trace contextRef="#ctx0" brushRef="#br0" timeOffset="39">21643 12609 7897,'0'-12'1028,"0"6"-513,0-4-258,0 8 363,0-3-66,0 5-6,0 5 1,3 2 404,1 4 1,0 2-302,-4 2-184,0 3-279,0 5 1,0 3-19,0 1-108,0 0-115,0-4 1,0-1-425,0 1 479,0 0-1,0 0-572,0 0 443,0-5 1,-1-2-156,-3-5-1580,3 1 383,-4-6 538,5 4-877,0-8 438,-6 3 1380,5-5 0,-9-5 0,4-2 0</inkml:trace>
  <inkml:trace contextRef="#ctx0" brushRef="#br0" timeOffset="40">21471 12837 9038,'0'-6'2460,"0"1"-1936,5 5 1,2 0-6,4 0 1,0 0 34,1 0 0,4-2-4,3-1 94,-2 1-342,5-3 1,-3 4-501,7-3 106,-7 3 154,8-4-1868,-9 5 1319,-1 0 0,0 0 236,-6 0-3246,-4 0 3497,3 0 0,-4 0 0,6 0 0</inkml:trace>
  <inkml:trace contextRef="#ctx0" brushRef="#br0" timeOffset="41">21860 11878 7847,'0'-7'464,"0"-3"1,3 8 294,1-6 245,0 6-542,1-4 1,-2 6-101,4 0 0,-3 2-95,4 2 0,-2-2 26,2 6 0,2 1-20,-3 6 1,3-1-63,2 5 1,-1-4 157,1 4 0,3 5-158,0 7 1,4-1 108,-4 4 0,6-1-37,-2 9 1,4-4-17,3 4 0,0 0-344,4 4 0,-4-1 131,0 1 0,-2 0-83,-1-1 1,-5-3 91,-3 0 0,-3-1-480,-5 1 0,-2 1 203,-5-5 0,0 0-86,0-4 1,0-1 32,0-2 1,-1-2 355,-3-3 0,2-5-53,-6 2 1,0-4 67,-3 0 1,0-3-7,-1-4 0,1-1-98,-1 0 1,1 0-172,-1-4 0,5 3 45,-1-2-612,1-3 0,0 1-171,3-2-1202,3-3 435,1 5 1237,0-6 0,-5 0 1,-1 0-1</inkml:trace>
  <inkml:trace contextRef="#ctx0" brushRef="#br0" timeOffset="42">22648 12403 7847,'-11'-1'-777,"4"-3"2332,2 3-904,5-4 0,1 3-26,3-1 0,2 1-115,6-2 0,-1 3-142,0 1 1,2-1-77,2-3 0,3 3-68,5-3 1,0 2 43,0-2 0,-1 2-151,1-1 1,0-2-129,0 1 1,0 0-152,0 4 0,-4 0-1047,0 0 56,-5 0 1,2 0-39,-4 0-556,-6 0 895,-1 5 852,-10 1 0,-1 6 0,-6-1 0</inkml:trace>
  <inkml:trace contextRef="#ctx0" brushRef="#br0" timeOffset="43">22670 12563 8946,'12'0'1188,"-1"0"1,4 0-407,1 0 1,4-1-296,-1-3 0,3 3-33,0-3 0,1 3-228,0 1 0,-1-2-121,-3-2 1,2 3-249,-2-3 0,-2 3-444,-2 1 1,2 0-1058,-2 0 0,0 0 757,-4 0 1,1 0 886,-1 0 0,6-5 0,1-1 0</inkml:trace>
  <inkml:trace contextRef="#ctx0" brushRef="#br0" timeOffset="44">23641 12266 7847,'5'-18'0,"-2"-2"-33,4 5 1,-3-1 117,4 5 0,-2-2 530,2-2 1,2 2-160,-2-2 0,-2 3-127,2 0 0,-5 1-79,5-1 1,-6 1 0,2-1 0,-2 5 84,-2-1-168,0 6 1,-4-5 69,0 4 1,-10 1-27,-1-2 1,-3 4-1,-5 4 1,-2 3-27,-9 4 1,3 4-65,1 0 0,0 6 44,0-2 1,3 2-252,8 2 1,-1 0-1239,5 0 1,5-4 547,6 0 1,3-4 479,1 4 0,1-5 175,3 1 0,-1-3 162,9-5 1,-3 0-113,6-3 1,-1-3 309,1 3 1,-1-3-102,5-1 1,-4-4 236,4 0 1,-5-3-50,2 3 0,-4-4 491,0 4-126,-1-4-286,1 6-330,-1-3 0,-5 7 76,-2 1 1,-3 5-171,-1 7 1,0 3 96,0 5 1,0 3-90,0 1 1,0 9 167,0-2 1,-1 8 120,-3 0 0,3 6-146,-3 1 0,-1 3-141,1-6 0,1 2 52,3-6 0,0-4 78,0-4 0,0-2-196,0-9 1,0 1-195,0-9 1,1-1-248,3-6 1,-2-3-971,6-5 753,-6 0 1,7-1-323,-5-3 0,4-2 437,-5-6 1,1-4-462,-4-3 1079,0-3 0,5-1 0,2 0 0</inkml:trace>
  <inkml:trace contextRef="#ctx0" brushRef="#br0" timeOffset="45">23904 12243 7847,'5'-13'0,"-4"-2"0,8 9 584,-5-6 0,4 5 265,-5-1 567,1 6-971,-4-3 0,0 6-85,0 3 1,0 6-93,0 5 1,-1 5 0,-3-1 0,2 4-111,-6 4 1,4-3 12,-4 3 1,5-4-197,-5-4 0,6 5 87,-2-5 0,1 4-299,-1-8 1,3 0 132,-3-4 1,3 1-468,1-1 247,0 1-12,0-6 295,0-1 840,0-5-616,5-5 1,-2 2-56,4-4 1,-3 4-151,4 0 0,1 1 74,6 2 0,-3 0-114,4 0 1,1 0 48,3 0 1,-3 4-27,2 0 1,-3 5-127,3-2 1,-5 4 29,1 0 1,-3 0-16,0 1 0,-1 3 52,1 0 0,-5 6-86,1-2 0,-6 2 51,2 2 1,-6 0-106,-2 0 0,-10 0 71,-1-1 1,-2 1 36,-2 0 0,0-4 83,-4 0 1,0-6-77,1-2 1,3-1-124,0-6 1,5 0 124,-2-4 1,0 0-271,1 0 1,-1-5 64,5-3 0,0-2-382,-1-1 1,1-6 213,-1-2 1,2 1 493,3-1 0,-9-5 0,4-5 0</inkml:trace>
  <inkml:trace contextRef="#ctx0" brushRef="#br0" timeOffset="46">23847 12277 7847,'5'-11'-619,"-4"0"0,9-1 309,-2 1 1,6 1 1622,1 2 1,4-1-372,-4 5 1,9-3-241,-1 3 1,4-4-283,0 4 1,2-3-47,5 3 1,0-1-343,1 1 0,-5 2 72,0-6 0,-5 5-447,-3 0 1,0 0 263,-7-1 1,0 3-442,-3-3 0,-5 3-51,1 1-1991,-5 0 2562,7 0 0,-9-5 0,4-1 0</inkml:trace>
  <inkml:trace contextRef="#ctx0" brushRef="#br0" timeOffset="47">24669 12220 7837,'11'-17'0,"-3"4"517,0 5 139,-6 6 1,5-3 959,-4 5-1118,-1 0 0,1 1-72,-6 3 1,-4 3-168,-4 9 1,-2 1-74,-2 6 0,-2 4-23,-2-1 1,-2 6-14,2-1 0,-3 5-22,-1 3 1,1-1-144,-1-4 1,0 4-172,0 0 0,1 0 126,3-4 0,3 1-309,5-1 1,-1-5 159,1-2 0,3-7-637,0-1 404,6-5 0,-4 1-809,2-7 397,3-3-187,-5-5-297,6 0 706,0-5 632,0-2 0,0-9 0,0-2 0</inkml:trace>
  <inkml:trace contextRef="#ctx0" brushRef="#br0" timeOffset="48">24498 12186 7837,'5'-18'492,"-3"3"826,6 7-379,-5-2-17,2 9-222,-5-9 127,0 9-673,0-4 1,0 13-515,0 4 1,0 6 208,0-3-1592,0 0 1142,0-4 0,1 1-1,3-1 0,-3 5 602,3-1 0,-3 0 0,-1-4 0</inkml:trace>
  <inkml:trace contextRef="#ctx0" brushRef="#br0" timeOffset="49">24509 12848 7837,'12'0'2131,"-5"0"-1353,1 0 0,-4 0 1320,3 0-1568,-4 0 1,2 2 519,-5 2-1038,5-3 0,-4 5 56,3-2 0,-4-3-1333,-4 3 671,3 2 137,-4-4 0,0 4 457,-3-2 0,-2 2 0,-1 6 0</inkml:trace>
  <inkml:trace contextRef="#ctx0" brushRef="#br0" timeOffset="50">1610 15372 8049,'-6'0'-210,"1"0"3970,5 0-3460,0 6 0,0 0-41,0 5 0,4 5-27,0-1 0,1 5-23,-2-1 0,0 4-14,5 4 0,-5-3-116,5 2 1,-4 2 68,3-1 1,-4 3-174,1-3 1,1 5 46,-1-2 0,-1-2-141,-3-1 0,0 1-24,0-2 1,0 0 144,0-7 0,2 1-51,2-5 1,-3 1-47,3-5 0,-3 0-370,-1 1-1355,0-6 864,5 4-1341,-4-8 1173,4 3 1124,0-5 0,-3 0 0,3 0 0</inkml:trace>
  <inkml:trace contextRef="#ctx0" brushRef="#br0" timeOffset="51">1302 15441 7984,'-11'0'0,"-1"0"-520,1 0 591,4 0 1,2-1 1063,5-3-760,0 3 1,5-8 92,3 5 0,2-1-162,2 1 0,4 3 104,3-3 0,6-2-180,2-2 0,6 2-9,1-2 0,2 2-11,6-2 0,-4-2-21,4 2 1,-5 2-158,1-2 0,-3 6-46,-1-2 1,-1-1-51,-2 1 0,-3 0-16,-5 4 0,-1-3-340,1-1-1026,-5 0 1071,-1 4 0,-10 1-1534,1 3 1909,-6-3 0,-2 9 0,-6-3 0</inkml:trace>
  <inkml:trace contextRef="#ctx0" brushRef="#br0" timeOffset="52">2136 15384 7990,'0'-6'1397,"-2"0"-940,-1 6 577,1 0 0,-3 6-473,5 1 1,0 5-161,0 3 1,0 3-141,0 4 1,0 5-64,0 0 1,0 4 28,0 0 0,2 2-69,1 1 1,-1-3-135,1-1 0,0-3 73,1 3 1,-3-3-54,3 3 1,-3-6-121,-1-1 0,0-1 31,0-7 0,1 0-96,3-3 83,-3-1 59,5 1 0,-6-5 64,0 1 7,0-6 105,0 3 4,0-5-216,5 0 168,1 0-68,5 0 1,1-1-13,-1-3 0,4 3 129,1-3 1,0-1-118,-1 1 0,2 1-39,2 3 0,3-4-13,-3 0 1,2-1-14,2 1 1,1 3-20,3-3 1,-4 3 61,-1 1 1,0-2-170,-7-1 34,6 1 0,-9-3-448,3 5-115,-7 0-614,2 0-236,-9 0 348,-6-5 1,2 4-425,-9-3 1581,-2 3 0,2-4 0,-5-2 0</inkml:trace>
  <inkml:trace contextRef="#ctx0" brushRef="#br0" timeOffset="53">2193 15715 7863,'-7'-5'0,"2"4"0,5-6 1050,0 4-287,5 1-108,2-3 1,5 5-191,4 0 0,-4 0-48,4 0 1,1 0-114,2 0 1,3 4-26,1 0 1,0 0-64,0-4 1,-1 0-4,1 0 0,3 0-229,-4 0 1,4-2 96,-7-1 1,-3 1-585,0-1 0,-4-3 90,0 3 0,-2-2-654,-3 1 321,-1 3 1,-8-8 745,-2 5 0,-7-5 0,-7 3 0</inkml:trace>
  <inkml:trace contextRef="#ctx0" brushRef="#br0" timeOffset="54">2113 15430 7997,'5'-12'217,"-3"5"55,6-1 0,4 4 370,3-3 0,5 3-219,-1-4 1,0 6 120,4-2 0,-3-1-167,7 1 0,2-1-50,2 1 1,2 3-217,1-3 1,-4 3-207,1 1 0,-2-4-274,1 0 1,-2 0-555,-5 4 1,0 0 922,0 0 0,0-5 0,-1-1 0</inkml:trace>
  <inkml:trace contextRef="#ctx0" brushRef="#br0" timeOffset="55">3175 15315 7885,'-6'-6'442,"1"0"-233,5 2 413,-5 3-217,-2-4 1,-4 1-118,-1 0 1,1 0-24,-1 4 1,-3 1-93,0 3 0,-5-1 1,1 4 0,-3 0 36,-1 0 0,4 3 15,0-2 0,0 2-54,-4 2 0,0 3-97,1 0 1,4 0-84,3-3 1,1-1 54,-2 1 1,9-1-31,-1 0 1,2-3 90,2 0 1,2-1-119,5 5 0,4-5 124,4 1 1,6 0 88,2 3 1,6-3-63,2-1 1,3 0 139,-3 0 1,5 3-204,-2-2 0,-2 2 72,-1 1 0,-1 1-183,-3-1 0,2 1 103,-6-1 1,2 1-155,-2-1 1,-3 4-1,-4 0 1,-2 2-1,-3-2 1,2-2-3,-5 2 1,0 2-117,-4-2 0,-5 4 62,-3-4 1,-7 2 84,-4-2 0,-6 1 66,-2 3 1,-5 2 4,2-6 1,1 1 12,-2 0 1,4-8-96,-3 4 1,5-4 9,-2-1 0,7-2-71,1-5 0,9 0-224,-2 0 1,7 0-647,-3 0 0,6-5 431,-2-2 1,4 0-1234,4 0 1800,2-6 0,11-5 0,0-5 0</inkml:trace>
  <inkml:trace contextRef="#ctx0" brushRef="#br0" timeOffset="56">3609 15407 7920,'-6'-8'542,"2"1"746,3 4-132,1-2-338,-6 5 1,5 6-400,-3 6 1,3 0-130,1 7 1,0 2 58,0 5 1,0 0-88,0 4 0,1 1 112,3 3 0,-3-4-169,3 1 1,-2-1-154,-2 5 1,0-6 104,0-3 1,3-2-173,1-1 0,0-4-105,-4 0 1,1-6 103,3-2-95,-3 1 0,6-10-96,-4 6-1187,-1-5-267,3 2 403,-5-10 0,-5-2 336,-3-4 922,-2-1 0,-7 1 0,0 0 0</inkml:trace>
  <inkml:trace contextRef="#ctx0" brushRef="#br0" timeOffset="57">3323 15430 7888,'0'-12'592,"0"1"1,9 3-112,3 1 1,7 4 153,0-1 0,-1-1-105,1 1 0,1 0 41,7 4 1,-2 0-82,5 0 1,1 0-108,3 0 1,-3 0-207,-1 0 0,-3 0-42,3 0 1,-4 0-94,0 0 1,-6 2 76,0 2 0,-5-3-61,4 3 1,-5-3-260,1-1 0,-2 0-598,-2 0 0,-3-4-2164,-1 0 2963,-4 0 0,2-1 0,-5-1 0</inkml:trace>
  <inkml:trace contextRef="#ctx0" brushRef="#br0" timeOffset="58">4511 15338 7917,'0'-6'1779,"0"1"-633,0 0-205,0 3-440,0-3-102,0 5-1168,0 5 0,0 2 396,0 4 0,-4-3-1432,1-1 1805,-1 1 0,-1 9 0,-2 0 0</inkml:trace>
  <inkml:trace contextRef="#ctx0" brushRef="#br0" timeOffset="59">4546 15806 7859,'0'7'0,"1"2"638,3-5 0,1 1 686,2-2 402,3-1-1268,-8 3 1,4-4 433,-2 3-693,-3-3 148,4 4-1033,-5-5 1,-1 0 268,-3 0 417,3 0 0,-9 5 0,3 2 0</inkml:trace>
  <inkml:trace contextRef="#ctx0" brushRef="#br0" timeOffset="60">5733 14584 7865,'-7'-3'-894,"-1"-1"973,6-5 0,-7 6 772,5-4 77,-5 4-216,8-7-255,-9 9-74,8-4 23,-3 5 170,5 0-566,0 5 1,4 1-22,0 6 0,3-1 85,-3 0 0,1 2-81,-1 2 1,-1-1 32,4 5 0,-3-3 8,4 3 0,-2-4 32,2 4 0,2-4-6,-3 4 0,2-1-32,-1 1 0,1 3-15,-5-3 1,1 2-66,-2 2 0,-1 1 56,2 3 1,-4-3-73,-4 2 1,1 4 85,-4 0 0,3-1-48,-4 2 0,1-1 59,-5 4 1,1 1 0,-1-1 0,-3 4-14,0 0 0,0-1 7,3-7 0,1 3-27,-1-2 1,1-2 26,-1 1 0,1-4 73,0 1 0,3-5-73,0-3 1,5-1 6,-5-3 1,5-6 6,0 3 0,1-7 43,2 2-145,0-4 29,5 2 0,2-5-12,4 0 1,1-1 49,-1-3 1,0 3-21,1-3 0,-1-1-20,1 1 1,-1 0-15,1 4 0,-1-4-18,0 1 0,-3-1 20,0 4 1,-5 1 92,5 3 1,-5-2 140,0 6 0,3-4-193,-3 3 1,1 1-14,-4 3 1,0 2 21,0 2 0,0-1 0,0 5 0,-1 0 762,-3 4-341,3 0-242,-4 0 1,1 1 33,0 3 0,-4-2-125,5 5 0,-2-2 2,1 7 1,3-4 90,-3 7 0,2-1-75,2 1 1,0-1-28,0 5 0,0-4 23,0 4 1,2-4-183,2 4 0,-2-8 39,6 4 0,-1-3-78,5 6 1,-2-4 156,-3 1 1,4-2-23,-4-2 1,3-1 33,2-3 0,-1 2-53,1-5 1,-1 0 63,0-5 0,2 0 4,2-3 1,-2 1 117,2-5 0,-2 2-171,-2-2 0,5-3 1,-1-1 1,-4-1-4,-3-6-26,0 5 0,-1-8-126,1 3 196,-6-3-131,3-1-1093,-5 0 582,0-5 0,0 3-431,0-6 1,-1 5 187,-3 0 831,3-4 0,-14 6 0,2-4 0</inkml:trace>
  <inkml:trace contextRef="#ctx0" brushRef="#br0" timeOffset="61">6658 14847 7766,'0'8'-1270,"0"-1"1016,0-4 0,-1 3 431,-3-2 3,3-3 0,-4 6-33,5-4-61,0-1 1,-1 3 111,-3-5-89,3 5-37,-4-4 1,3 8 259,-2-5-40,3 0 16,-4-4 3120,5 0-3142,5 0 1,2 0-84,4 0 0,-2-2-6,2-1 1,-2 1-23,6-2 1,2 3-13,-2 1 0,5-4-97,-1 1 0,2-1 75,-2 4 1,1 0-66,-5 0 0,4 0 77,-3 0 1,3 0-171,-4 0 0,4 0 76,-4 0 0,0 0-130,-3 0 0,0 0 5,4 0 1,-7 0-324,2 0 211,-2 0 0,-2 0-560,1 0-567,-5 0 544,2 0 79,-5 0 1,-7 0-49,-4 0 730,-1 0 0,-9 0 0,3 0 0</inkml:trace>
  <inkml:trace contextRef="#ctx0" brushRef="#br0" timeOffset="62">7960 14584 7766,'0'-6'13,"0"1"1,0 4 372,0-3 265,0 3-20,0-4 1585,0 5-2037,-5 0 0,4 5 40,-3 2 1,3 5-1,1 3 1,0 3-44,0 5 1,0 1 12,0 2 1,0 2-31,0 3 1,0 5-25,0-1 0,0 2-129,0-3 1,0 0 93,0 0 1,0 4-72,0 0 1,1-3 59,3-5 1,-3-6-159,3-1 0,-1-1-24,0-7 1,-1 0 15,1-3 1,0-6-489,1-2-729,-3 2-1449,4-5 2007,-5 4 1,-5-8 735,-3-1 0,-2-10 0,-1 1 0</inkml:trace>
  <inkml:trace contextRef="#ctx0" brushRef="#br0" timeOffset="63">8314 14619 7766,'-5'-7'1034,"4"-3"-239,-4 9 1,5 1-286,0 8 0,0 2-142,0 1 1,0 6-124,0 2 0,0 2-1,0 2 1,0 5-92,0 2 0,1 0-88,3 0 0,-3-1 78,3 2 0,-1 0-122,0-4 0,-1 4-71,2-5 0,-2 1 62,2-4 1,-3-2-104,3-2 1,1 2 55,-1-6 0,1-4-87,-1-3 0,-3-4-171,3 3 2,-3-4-717,-1 2-1136,0-5 1665,0-5 0,-5-2-509,-3-4 0,2 0 988,-2-1 0,-4-4 0,-6-2 0</inkml:trace>
  <inkml:trace contextRef="#ctx0" brushRef="#br0" timeOffset="64">8189 14927 7838,'11'-5'578,"1"4"0,0-4-227,4 5 0,-3-4 209,7 0 1,-1-1-192,3 1 0,1 3 166,0-3 0,4 3-53,-1 1 1,5-4-94,-5 0 0,1 0-224,-4 4 0,0-3-125,0-1 1,-6 0-26,-1 4 1,-4 0-282,0 0-1703,-6 0 1431,4 0 0,-10-1-894,0-3 1,-5 3 528,-6-3 1,-2 1 35,-2-1 867,-3 3 0,-5-14 0,0 2 0</inkml:trace>
  <inkml:trace contextRef="#ctx0" brushRef="#br0" timeOffset="65">8257 14642 7775,'0'-12'319,"0"1"1,0 3 876,0 0-749,5 6 0,-2-3 570,5 5-566,-6-5 0,8 4-132,-2-3 0,2 2 35,1 2 0,2 0-109,2 0 1,3 0 11,5 0 1,0 0 31,0 0 0,1 0-25,2 0 0,0 0-98,4 0 0,1 0 51,3 0 0,-1 0-108,-3 0 0,2 0-129,-5 0 0,-2-3-369,-6-1 1,-2 0 59,-6 4-544,-5 0 1,-2 0 109,-8 0 1,-8 0 762,-11 0 0,-5 0 0,-6 0 0</inkml:trace>
  <inkml:trace contextRef="#ctx0" brushRef="#br0" timeOffset="66">10336 14173 7833,'0'-11'0,"0"5"0,0-5-36,0 4 1,0 0 261,0 0 108,-5-1 1,4-3 354,-3-1 167,2 6-143,2-4 262,0 9-188,0-10-368,0 10 258,0-4-388,0 15 0,2 2 86,2 7 0,2 4-73,5-1 0,5 2-33,-1 7 1,5-2-220,-1 2 0,3 2 108,1-3 1,-1 2-198,1-2 1,0 2 76,0-5 1,0 3-128,0-3 0,-1-1 6,1-3 0,-4-1-292,0-3 1,-3 1 80,3-5 0,-5 1-63,1-5 1,-6-3-267,-2-1 105,-4-4-251,7 7 165,-9-9-1073,4 4 603,-10-10 395,-1-1 0,-6-4 39,1 2 640,0-2 0,-1-2 0,1-5 0</inkml:trace>
  <inkml:trace contextRef="#ctx0" brushRef="#br0" timeOffset="67">10781 14128 7833,'0'-12'776,"0"6"-444,0-4 1,0 7 302,0-4 53,0 4-298,0-2 0,0 6 44,0 3 1,0 2-86,0 6 0,-1 0-6,-3 4 0,-2 3-89,-6 7 1,0 4-170,-3 4 0,-3 1 74,-5 3 1,4-2-258,0 2 1,0 1 42,-4-1 0,1-2-58,3-2 1,-1-7-342,5 3 0,0-6 220,3-5 0,1 2-203,-1-6 0,6-4 132,2-3 0,2-5-811,-2 0 176,3-1 422,-10-2 0,9 0 0,-6 0 1,6-2 4,-2-1 1,-1-4 512,1-4 0,-10-6 0,1 0 0</inkml:trace>
  <inkml:trace contextRef="#ctx0" brushRef="#br0" timeOffset="68">10359 13933 7833,'0'-11'584,"0"3"-58,0 1-264,0 4 0,0-3 184,0 2 135,0 3 1,1-4 257,3 5-449,2 0 0,7 0-65,2 0 0,-1 0 56,5 0 0,0 0-30,4 0 0,1 0-110,3 0 0,-2 0-110,6 0 0,-5 0 92,5 0 0,-5 0-101,5 0 0,-6-1-1,2-3 0,-3 2-301,-1-1 0,-4 1-227,0 2 1,-5-1-512,1-3 0,-6 3-2382,-2-3 1530,-4 3 201,2 1 1569,-5 0 0,0 0 0</inkml:trace>
  <inkml:trace contextRef="#ctx0" brushRef="#br0" timeOffset="69">11101 14310 7763,'-6'-5'-1776,"1"4"3545,5-9-458,0 9-308,0-4-491,0 5 0,5 0-175,2 0 0,4 0 107,0 0 0,5 0-72,3 0 1,3 1 6,1 3 1,4-3-102,-1 3 1,1-3-34,-4-1 0,-1 0-119,1 0 0,-4 0-114,0 0 0,-3 0-12,3 0 0,-5-4 71,1 0 1,-6 1-1560,-2 3 716,-4 0-1913,7 0 1143,-9 0 355,4 0 1,-6 0 1186,-3 0 0,3 0 0,-4 0 0</inkml:trace>
  <inkml:trace contextRef="#ctx0" brushRef="#br0" timeOffset="70">11786 14059 7806,'-6'-6'-603,"0"-3"854,2 5 218,3-5 1,-5 7 135,6-6 229,-5 5-251,4-7-373,-4 9 0,6-4-13,3 5 1,2-4 143,6 0-82,4 1-102,2 3 1,9-4 57,-1 0 0,5 0-27,-4 4 1,3 0-40,-3 0 1,3 0 12,-3 0 1,-1 1-65,-3 3 1,-1-1 81,-3 4 0,1-3-177,-5 4 1,1-6 14,-5 2 0,-3 1-80,-1-1 1,-4 1 124,1-1-132,-3-3 0,-1 6 118,0-4-30,0-1 0,0 4 116,0-2 0,0-2-87,0 6 0,-1 0 43,-3 3 0,1 2-21,-4 2 0,0-1 10,0 5 0,-2 0-14,5 4 1,-4 1-8,5 2 1,-6-1-39,1 1 1,2 2-110,-2-1 1,4 3-71,-3-3 1,4 0 52,-1-5 1,2 1 15,-2 0 0,3 0 30,-3 0 1,3-4-102,1 0 0,0-5 62,0 1 1,4-2-105,-1-2-148,1 1-365,-4-1-658,5-5 595,-4-1-1182,5-5-62,-6 0 2022,0-5 0,0-1 0,0-5 0</inkml:trace>
  <inkml:trace contextRef="#ctx0" brushRef="#br0" timeOffset="71">12369 14265 7822,'6'-5'462,"-1"-2"148,-5-4 1,0 3 150,0 1-292,0 4 336,0-2-172,0 5 1,0 6-373,0 6 1,0 4-1,0 7 1,-4 0-72,1 0 0,-2 3-116,1 1 1,2 0-77,-1-4 0,1-1 99,2 1 1,0-4-224,0 0 1,5-5 50,3 1 0,3-2 44,5-1 1,-2-2 19,5-3 0,0-2-66,4-5 1,-1 0 116,1 0 0,0-1-23,0-3 0,0-2 92,0-5 0,-1-2-69,1-2 1,-4 1 161,0-5 1,-5 3-84,2-3 0,-9 0-9,-3-3 0,1-3-119,-1-1 1,-2-2-170,-5-3 1,-5 0 35,-7 4 1,1-3-199,-5 3 0,-2 4-75,-5 4 0,2 6 129,-3 2 1,-1 1-150,1 6 0,-3 0 103,3 4 0,5 1-339,3 3 0,6-1 150,1 4 0,2 1-24,6 3 0,1 1 545,3-1 0,0 1 0,0-1 0</inkml:trace>
  <inkml:trace contextRef="#ctx0" brushRef="#br0" timeOffset="72">12860 14071 7847,'0'-12'315,"0"1"0,1-2 498,3-2 1,-1 6-321,4-3 1,-3 5-100,4-1 0,-5-1 973,5 6-932,0-6 1,3 6 1,0-5 1,1 6-103,-1-2 0,-3 3-182,-1 1 0,5 5-12,3 3 1,0 2-92,-3 1 0,-2 6 0,-2 2 0,0 2 115,-4 2 0,0 1-283,-4 3 1,0-2 76,0 6 1,-1-2-383,-3 1 0,-2 2 220,-6-5 0,1 3-185,-1-3 0,-3-1 132,0-3 0,-4 3-7,4-3 1,1 2 191,6-6 1,-1-3 198,5 0 11,-5-4-156,8 0 0,-3-6 400,8-2 0,6-3 27,6-1 0,4 0 177,-1 0 1,3 0-223,0 0 0,2 0 82,3 0 1,-3 0-175,3 0 1,-3 0-241,-1 0 1,-2 0-852,-2 0 1,-2 0 180,-6 0-1455,1 5 1151,-6 2 941,-1 4 0,-15 0 0,-3 1 0</inkml:trace>
  <inkml:trace contextRef="#ctx0" brushRef="#br0" timeOffset="73">10267 14984 9468,'0'-6'1854,"0"1"-1621,5 5 0,2 0-12,4 0 0,-3 0-15,-1 0 1,1 0-1,3 0 0,1 0-29,-1 0 1,1 0-83,-1 0 0,1 0-59,-1 0 1,4-2 79,0-1 0,2 1-35,-2-1 1,3 1 62,5 2 1,0-3-170,-1-1 1,5 0 36,0 4 0,-1-4-87,-3 0 0,5-1 100,3 1 0,-2 3-125,1-3 0,-1 2 4,2-2 1,6 3 71,-3-3 0,-1 3-49,-3 1 0,-3 0 53,4 0 0,-5 0-2,5 0 1,-5 0 38,5 0 0,-5 0-5,5 0 1,-1 0 35,5 0 1,-1 0 10,0 0 0,0 0-13,1 0 1,-2 0-25,-3 0 1,3 0 84,-2 0 0,0 0-65,0 0 1,2 0 1,-3 0 1,3 0 27,1 0 0,1 0-7,-1 0 1,4 0 32,0 0 0,9-2 19,-1-1 0,-1 1-155,1-2 0,-3 2-72,7-2 0,-2 3 84,1-3 0,-5 3 45,1 1 0,-2 0-8,3 0 0,0 0 32,-1 0 0,0 0-76,-3 0 1,-2 0 31,-2 0 1,-2 0 24,2 0 1,-1-1 67,1-3 1,-1 2-63,5-1 1,-6 0-18,2-1 0,3 3 15,1-3 0,-3-1-76,-1 1 0,2-1 56,-2 1 0,-4 3-11,-4-3 1,0 2 42,0-2 0,-3 3 3,-8-3 0,-1 3 344,-3 1 119,-3 0 146,5 0-18,-11 0-525,4 0-529,-8 0-312,-7 0 0,-8 0 196,-10 0 1,-5 0-1146,-2 0 1681,-3 0 0,-7 0 0,0 0 0</inkml:trace>
  <inkml:trace contextRef="#ctx0" brushRef="#br0" timeOffset="74">11455 15178 7819,'0'-11'0,"0"3"0,0 1 1155,0-1-161,-5 2-505,-6-4 0,-6 8-227,-2-2 0,-1 3-57,5 1 1,-6 0 14,2 0 1,3 4 0,1 0 1,-2 5-70,2-2 1,0-2 1,3-1 1,1 3 12,-1 0 1,2 0-48,3 0 0,-4-1-157,4 2 0,0 2-31,0-2 0,4-2 80,-1 2-91,3-1 0,1 5 85,0-1 0,0-3-21,0 0 1,5-1 72,3 5 0,2-5 11,1 1 0,5-1 9,-1 5 0,5-1 2,-1 1 0,3-1 21,1 0 1,3 1 102,1-1 1,2 1 37,-6-1 0,2 4-72,-6 1 1,-1 0-80,1-1 0,-5-1-54,1 5 0,-7-3-146,-4 3 0,1-4 94,-1 4 0,-2-4-93,-6 4 1,-2-1 19,-5 1 0,-2-3-126,-2-4 0,-3-1 34,-5 1 0,0-1 59,0 1 0,1-5-216,-1 1 0,4-6-43,0 2 0,5-3-34,-1-1 1,2 0-362,1 0 191,1-5 0,3-1 78,1-5 0,4-1-328,-1 1 834,8-1 0,3-4 0,4-2 0</inkml:trace>
  <inkml:trace contextRef="#ctx0" brushRef="#br0" timeOffset="75">11855 15167 7797,'0'-12'0,"0"1"372,5 0 0,-3 0 455,6 4 20,-5 2-255,2 5 100,-5 0 0,-2 5-453,-1 2 1,0 9 91,-5 3 0,2 0-57,-1 4 0,-4-3-67,4 7 0,0 1 34,0-2 0,0 7 25,0 1 0,-3 1-110,2 3 0,-2-1-102,-2 1 1,1-3 62,0 3 1,3-6-191,0-2 0,2-4-178,-2 0 1,0-1 163,4-3 0,0-4-205,4-3-220,-5-2-357,4-2-226,-4-4-820,5-2 1175,0-5 1,3-5-748,1-3 1487,5-2 0,-3-6 0,6-2 0</inkml:trace>
  <inkml:trace contextRef="#ctx0" brushRef="#br0" timeOffset="76">11992 15372 7791,'4'-11'859,"0"0"1,4 0-563,0 4 1,1-3-114,-1 2 0,2-2 90,-3-1 1,3-1 102,2 1 1,-1 3-19,1 0 1,-1 2-155,1-1 1,-1-2-94,0 5 1,1 0 118,-1 4 0,1-1-140,-1-3 1,0 3 23,1-3 0,-1 3-15,1 1 80,-1 0-257,1 5-8,-1 1 1,-3 4 114,-1-2 1,-4 2-70,1-2 0,-3-2 53,-1 2 1,0-1-97,0 5 0,-5-1 81,-3 0 0,-2 5-25,-1-1 1,-1 0-31,1-4 1,-1 1 2,1-1 0,3-3 30,1 0 0,3-2 11,-4 2 161,6 2 1,-3-8 27,5 6-81,0-6 83,0 3-71,5 1 1,1-5 7,5 3 1,2 2 5,2 2 0,-2-2 81,2 1 0,2 0-116,-2 0 1,0 4 8,-3-4 0,-1 3-30,1 2 1,-2-1-9,-3 1 0,2-1-12,-5 0 1,1 1-9,-1-1 1,-3 2 33,3 2 1,-5-2-9,-7 2 1,-1 2-36,-10-2 1,3 0-13,-7-3 1,3-1-21,-7 0 0,1 1-50,0-1 1,2-3-56,-3-1 0,3-4-76,1 1 0,4-3 121,0-1 0,6-5 63,2-3 0,1-3 0,6-4 0,5-3 0,6-5 0</inkml:trace>
  <inkml:trace contextRef="#ctx0" brushRef="#br0" timeOffset="77">14642 14436 6678,'6'-1'1745,"-2"-3"-984,-3 3-345,-1-4 1052,0 5-1257,0 5 0,-1-3-53,-3 6 1,-2-1 25,-6 5 1,1-1-175,-1 1 1,-4 0 18,-3 4 0,1-4-68,-1 3 1,1 2 55,-1-2 1,-2 2-125,2-2 1,1-2 86,-1 2 1,5-2-102,-1-2 0,2 4 60,1 0 0,-3-2 32,0-1 1,0-7-8,3 6 0,1-2 51,0 2 1,3-1 23,0-2 15,1 2 1,-1-5 73,0 3-69,6-3 17,-3-5 65,5 5-68,0-4 95,0 4 62,0-5-153,0 6 169,0-5-202,5 9 1,3-8 171,7 6 1,0-2-39,8 2 0,-3 2-6,7-2 1,2-2 29,1 2 1,0-1-4,0 5 1,0-1-30,5 1 1,-5-1-10,1 0 1,-6-3-33,2 0 0,-3-2-36,-1 2 0,-4 1-56,0-6 1,-5 2 163,1-1-295,-2-2 38,-7 3 124,4 0-234,-9-4-97,4 4-114,-5-5 0,-1 0-177,-3 0 1,-3 0-533,-8 0 0,2 0-1862,-2 0 2948,-3-5 0,5-1 0,-3-6 0</inkml:trace>
  <inkml:trace contextRef="#ctx0" brushRef="#br0" timeOffset="78">15441 14436 7744,'0'-11'1,"0"4"69,0-3 1,0 4 332,0-6 26,0 6 0,-1-3 217,-3 5 135,3-5-13,-4 8-100,5-4-471,0 5 0,0 5 29,0 3 0,0 3 17,0 4 1,0 3-43,0 5 0,0 1-42,0 3 0,0 2 42,0 5 0,0 2-123,0 2 1,0-3 39,0 3 1,1-2-211,3-2 1,-3-1 73,3-2 0,-2 2-110,2-3 1,-3-2 16,3-1 0,1-3 83,-1-1 1,0-2-86,-4-2 0,1 2 67,3-6-43,-3 0-208,4-4-347,-5-4-133,0-2-2781,0-5 2964,0-5 0,-4 2 2,1-4 1,-1 3 591,4-4 0,5 1 0,1-5 0</inkml:trace>
  <inkml:trace contextRef="#ctx0" brushRef="#br0" timeOffset="79">15715 15053 7706,'6'0'1708,"0"0"-952,-1 0-54,-4 0 344,4 0-251,-5 5-75,0-4-847,0 4-2314,0-5 622,-5 0 577,4 0 0,-4-1 1242,5-3 0,0-7 0,0-7 0</inkml:trace>
  <inkml:trace contextRef="#ctx0" brushRef="#br0" timeOffset="80">16206 14436 7801,'0'-11'973,"0"-1"-228,0 1-179,0-1-300,0 1 0,0 3 119,0 1 0,-1 4-138,-3-1 1,2-1 248,-6 1-366,0 1 1,-3 3 102,0 0 0,-1 0-147,1 0 1,-1 5 79,1 2 1,-4 3-144,-1 2 0,1 1-117,4 2 0,-1-1-58,1 5 1,3-1 5,1 1 1,4 1-140,-1-5 0,3 2 65,1-2 0,6-2 38,6 2 1,1-6-82,6-2 0,0 0 24,3 0 0,1-2 104,0-5 1,1 0 58,3 0 1,-3-5 123,3-2 1,-3-1-30,-1-3 1,-6 4 218,-1-8 1,-4 5-75,0-5 0,-6 1-39,-2-2 0,1 2 15,-1-5 1,-4 4-64,-4-4 1,-9 4-215,2-4 1,-7 5-79,3-1 0,-6 3-212,2 5 1,-2-2 71,-2 5 1,1 0-117,3 4 0,-1 1-29,5 3 0,-4 3 84,4 4 1,-1 0 98,5 1 1,0 3 316,-1 0 0,5 4 0,-1-3 0,0 4 0,-3-2 0</inkml:trace>
  <inkml:trace contextRef="#ctx0" brushRef="#br0" timeOffset="81">16092 14744 7790,'6'5'518,"-1"-3"0,-5 4 53,0-2 0,0-2-164,0 6 0,0-4-13,0 3 1,0 1-114,0 3 1,2 1-31,1-1 1,-1 1-117,2-1 0,-3 1-93,-1-1 1,1 2 33,3 2 1,-2-6-138,6 2 1,0-2-130,3 2 0,-2-3 103,2 0 1,-2-6-24,7 2 1,0 1 70,-1-1 1,6 0 10,-2-4 1,2 0 27,2 0 1,0-2 12,0-1 0,0-2 64,-1-3 1,0-2 115,-3 2 0,1-6 77,-4-1 0,-1-1-60,-4 0 1,-1-1-19,-2-6 1,-3 4-29,-5 0 1,-1 1-167,-3-1 0,-4-3 51,-7 3 0,-3 3 34,-5 1 1,-4 6-77,-4 1 1,-6 5-184,-1 0 0,0 3-168,4 3 0,-3 4 155,3 4 1,1 4-314,6 1 0,7 3 184,-3-4 1,8 4-775,0-4 1,6 0 232,1-3 0,6-1-576,-2 1 1435,2-6 0,8 4 0,0-3 0</inkml:trace>
  <inkml:trace contextRef="#ctx0" brushRef="#br0" timeOffset="82">16983 14345 7750,'-7'-12'657,"2"1"1,5 3 178,0 1-371,0 4 0,-1-6 252,-3 5-325,3 1 1,-9 3-45,2 0 1,2 3-90,-2 1 0,-3 9-73,-4-2 1,-4 8-1,3 0 0,-4 4-133,1 4 0,1-2 90,-1 6 1,2-1-80,-3 4 0,3 1 60,1-1 0,8 1-285,-4 3 1,5-2-30,-1 2 0,3-6-5,5-2 1,0-3-20,0 3 1,5-6-117,3-1 0,2-1 86,1-7 1,2 0 112,2-3 0,2-2 134,2-2 1,2 0-88,-2-4 0,3 0 104,1-4 1,-1-1-57,1-3 0,0 1 89,0-4 0,0-2 14,0-6 1,-6 2-10,-1-2 1,-5-2 101,-3 2 1,-3-5-94,-5 1 1,-1 1-64,-3-1 0,-4 1 25,-7-1 0,-4 1-23,-8 3 1,-2 6-79,-5-2 1,-1 7-201,1 0 1,1 4 39,3 4 0,-2 2-176,5 6 0,5-1-482,2 1 1,8-1 351,0 0 1,2 1-280,6-1 0,1 1 817,3-1 0,-5 1 0,-2-1 0</inkml:trace>
  <inkml:trace contextRef="#ctx0" brushRef="#br0" timeOffset="83">17325 14619 7746,'0'-12'0,"0"1"0,0 3 642,0 1 1,0 3 226,0-4-425,0 6 0,-1-7 364,-3 5-426,3 0 0,-9 4-195,2 0 1,-2 5 25,-1 3 0,-1 3-45,1 5 1,0 1-1,-1 6 1,1 0-125,-1 0 1,2 3-3,2 1 0,0 0-129,4-4 1,0-1 105,4 1 1,0-1-82,0-3 0,1 1-30,3-5 1,2 1-196,6-5 0,4-1 117,3-2 1,0 1-73,4-5 0,-2-1 147,5-3 1,0 0 7,0 0 0,0-1 138,4-3 0,-5 2-19,2-6 1,1-3 77,-1-5 1,-5 0 125,-2 1 0,-7-3 229,3-5 1,-5-1-138,-3-3 0,-3 2 122,-5-5 0,-5 0-283,-3 0 0,-7-3 50,-4 2 1,-3 5-520,-1 3 0,1 1-87,-1 7 0,0 1-332,0 7 0,-5 1 230,-2 6 1,-2 2-818,2 2 1308,-3 2 0,-2 10 0,-5 2 0</inkml:trace>
  <inkml:trace contextRef="#ctx0" brushRef="#br0" timeOffset="84">6841 16355 7868,'-6'0'1397,"1"0"78,5 0-1157,0 5 1,0 1 72,0 6 1,0 0-79,0 3 0,0 3 13,0 5 0,1 1-185,3 3 0,-3-3 99,3 3 0,-3 0-198,-1 0 1,0 1 48,0-1 1,4-3 81,0 2 1,0-5-127,-4-2 0,0-1-147,0 1 1,3-3-117,1-4 1,0-1 132,-4 0 1,0-3-1157,0 0 606,0-6-1401,0 3-632,0-5 2666,-5 0 0,-1-10 0,-6-3 0</inkml:trace>
  <inkml:trace contextRef="#ctx0" brushRef="#br0" timeOffset="85">6590 16663 8036,'5'-6'651,"3"2"0,3-1 91,4 1 1,3 0-228,5 4 1,0 0 0,-1 0 1,6-4 4,3 1 0,2-2-160,1 1 0,0 1 117,1-4 0,-5 4-81,1-1 1,-2-1-317,1 1 0,-6-3-149,-5 3 0,-5 0-366,2 4 0,-8 0-636,0 0-1470,-5 0 2540,2 0 0,-5 0 0,0 0 0</inkml:trace>
  <inkml:trace contextRef="#ctx0" brushRef="#br0" timeOffset="86">8109 16412 7817,'-7'-5'62,"2"3"483,5-8 1,0 8 250,0-6-273,0 6-70,0-3 543,0 5-762,0 5 1,0 1-1,0 5 1,2 6 5,1 2 0,-1 2-93,2 2 0,1 1 26,-2 3 1,1-2-27,-4 6 0,4-4-134,0 3 0,0-5-31,-4 2 0,0-3 41,0-1 0,0 0-17,0 0 1,3-4 67,1 0 0,0-5-162,-4 1 1,1-2-46,3-2 0,-3-3 3,3-1 1,-3-3-340,-1 4-475,0-6 98,0 3-2820,0-5 3243,-5 0 0,4-1-95,-3-3 518,3 3 0,-4-14 0,-1 2 0</inkml:trace>
  <inkml:trace contextRef="#ctx0" brushRef="#br0" timeOffset="87">8326 16469 7804,'0'-12'523,"0"1"-163,0 0 762,0-1-241,0 1-414,0-1 0,0 5 299,0-1-390,0 6 1,4-2-136,-1 8 0,1 6 80,-4 5 0,0 9 35,0-1 1,0 7-105,0 1 1,0 2-9,0 1 1,1 0-25,3 1 0,-2-5-143,1 1 0,2-2-34,-1 1 0,1-2-140,-1-5 1,-1 0 37,4 0 1,-4-6-72,1-1 0,-2-4-470,2 0 271,-3-6-550,4 4 333,-5-9-204,0 5 0,0-8-755,0-2 579,0-2 1,-1-5 333,-3-1 0,2 1-142,-6-1 0,2 1 734,-2 0 0,-7-6 0,2-1 0</inkml:trace>
  <inkml:trace contextRef="#ctx0" brushRef="#br0" timeOffset="88">8314 16674 7924,'0'-7'828,"0"-1"-414,0 6 43,0-3 1,5 6 23,3 3 0,3-3-29,5 3 1,-2 1-131,5-1 1,0 1 76,4-1 0,-1-3-192,1 3 0,0-3 0,0-1 0,0 0-106,0 0 1,-2 0 61,-2 0 1,2 0-471,-6 0 228,0 0-1659,-4 0 999,-4-5 0,-2 2-350,-5-4 1,-5 4-767,-3-1 1855,-2-2 0,-6 0 0,-2-6 0</inkml:trace>
  <inkml:trace contextRef="#ctx0" brushRef="#br0" timeOffset="89">8292 16457 7976,'5'-11'411,"2"1"-63,8 2 0,-1-2 458,5 3 1,6-4 35,5 0 0,-1 3-350,2 1 1,-1 0 133,4 0 1,-1 0-252,-2 4 1,-2 1-50,-2-1 0,-4 1-148,-1 2 1,0 0-136,-7 0 1,0 0-232,-3 0 0,-5 0-1127,1 0-1961,-5 5 3276,2 2 0,-5 4 0,0 1 0</inkml:trace>
  <inkml:trace contextRef="#ctx0" brushRef="#br0" timeOffset="90">10222 16435 7584,'-5'-12'350,"3"1"1,-3 3 567,5 1 221,0 4-182,0-2-216,0 5-351,0 5 0,0 5-90,0 5 0,0 7 32,0 1 0,0 5-163,0 6 0,0 0 0,0 1 1,0-1-1,0 0 1,0-1-149,0-3 1,0 2-117,0-5 1,0-4 114,0-4 0,0-5-544,0 1 0,2-2 22,1-2-1185,-1-5 416,3-1-35,0-5 766,-4-5 1,4-1-81,-5-5 1,4-5 237,0 1 0,0-1 382,-4 0 0,0-1 0,0-6 0,-4 4 0,0 0 0,0 0 0,4-4 0,-4 0 0,0 0 0,1 4 0,3 0 0,-4 4-53,0-4 0,0 5 92,4-1 0,0 6 1023,0 1-400,0 1 607,0 0-753,0 2 0,5 5 30,3 0 1,1 1-232,-2 3 0,7 3 31,-2 4 0,3 0-73,0 1 1,-1 4-26,5 3 0,0 2 123,4-2 0,-1 2-103,-3-2 1,2 2-176,-2-2 0,2 1 51,-2-5 0,1 0-110,-5-3 1,0-2 77,-3-2 1,-1 0-65,1-4 146,-1 0-96,1-4-2,-1 0-8,-5 0 1,-1-5 120,-5-3 0,0-2-28,0-1 1,0-6-74,0-2 0,0-2-32,0-2 0,-1-1-99,-3-3 1,2 2 14,-6-6 1,6 5-190,-2-5 0,1 2 18,-1-1 1,3 3 42,-3 8 1,2-1-180,-2 4 1,3 1-72,-3 4 0,3 3-482,1 0-170,0 6-474,0-3-154,0 5 0,0 5 360,0 3 1306,0 2 0,5 1 0,1 1 0</inkml:trace>
  <inkml:trace contextRef="#ctx0" brushRef="#br0" timeOffset="91">10884 16457 8314,'0'-7'1430,"0"-1"-935,0 6 0,-1-5 414,-3 4-605,3 1 1,-8-2 71,5 8 0,-5 0-79,2 8 0,-2-2-90,1 9 0,-2 0-85,2 4 0,3 3-29,1 1 0,3 3-78,1-3 1,0 3 121,0-3 0,0 4-140,0-5 1,1 1-74,3-4 1,4-2-108,7-2 0,-1-2-146,5-6 0,0-4 143,4-4 1,0-1 137,0-2 0,-1-2-9,1-1 0,1-4 161,3-4 0,-7-2-42,3-2 1,-2 1 96,1-5 0,-4 4-105,-3-4 1,-2 1 103,-2-1 1,-4-3-20,-3 3 0,1-2-19,-2-2 1,0-1-177,-7-3 1,-2 3 76,-6-3 1,0 3-325,-3 1 0,-2 2-82,-2 2 0,-6 2-245,2 6 1,-8 4 100,1 4 1,1 3-348,-2 3 1,6 4 402,-2 4 0,8 2 473,4 2 0,-3 3 0,0 5 0</inkml:trace>
  <inkml:trace contextRef="#ctx0" brushRef="#br0" timeOffset="92">11421 16560 7737,'6'-5'0,"-1"-1"778,-5-6 1,0 5 187,0-1-443,0 1 0,0-1 688,0 0-504,0 6 1,0-5 302,0 4-489,0 1 0,0-1-198,0 6 0,0 4-110,0 4 0,0 4 40,0 1 1,0 4-54,0-1 0,0 4 40,0 3 1,0-1-89,0 1 1,0-2-134,0-1 1,2-1 2,1-3 0,0 1-271,5-5 0,-6 4-300,2-3 0,1-5 61,-1-3-201,5-6 1,-7 7-424,6-5 531,-6 0 0,3-6-122,-5-1 1,0 0-1063,0-5 1055,0 1 0,-1-8 710,-3-1 0,-7 1 0,-7 4 0</inkml:trace>
  <inkml:trace contextRef="#ctx0" brushRef="#br0" timeOffset="93">11261 16423 7773,'0'-11'1625,"5"4"-1147,3 4 1,6-2-173,1 1 0,0 0 142,-4 4 0,6 0 379,2 0 1,3 0 116,0 0 1,3 0-426,1 0 0,0 0 146,4 0 0,-3 0-254,3 0 1,-3 0-48,3 0 1,-4 4-206,0 0 1,2-1-188,-1-3 1,-4 0 132,-4 0 0,-5 0-95,1 0 0,-2 0-1100,-2 0 313,-5 0 1,-2 0-3066,-8 0 3842,-2 0 0,-16-5 0,-2-1 0</inkml:trace>
  <inkml:trace contextRef="#ctx0" brushRef="#br0" timeOffset="94">20523 12837 7939,'0'-6'1477,"0"1"-170,0 5-1106,5 0 0,2 0 9,4 0 1,1 0 5,-1 0 0,0 5 6,1 2 1,4 0-147,3 0 0,3 0 115,1 0 1,0 3-91,-1-2 0,1-2 31,0 2 1,0-5 2,0 0 0,-4 2-27,0-1 0,-5 1 187,1-1-422,-2-3 134,-2 4-1180,-4-5 410,-7 0 1,-11 2-478,-4 1 1,-4-1 1239,4 2 0,-10-3 0,0-1 0</inkml:trace>
  <inkml:trace contextRef="#ctx0" brushRef="#br0" timeOffset="95">14288 15076 7703,'0'-7'1036,"0"1"-310,0 2-365,0 3 50,0-4 97,0 5-429,5 0 0,-3 0 91,6 0 0,-4 0-72,3 0 0,-3 0 64,4 0 1,-1 0-18,5 0 1,-2 1-19,-3 3 1,7-2 3,-2 6 1,2-6-62,-3 2 1,2 1 75,2-1 0,-2 5-71,2-1 0,-2-2 48,-2 2 0,4-5-15,1 5 0,-1-2-24,-4 2 1,1 1-9,-1-5 0,0 5 9,1-2 0,-2 0-1,-2 0 1,2-3-89,-3 4 1,4-5 94,0 5 1,-3-5-87,-1 0 27,1 4-25,3-6 1,-3 4-121,-1-5-382,-4 0 105,2 0 43,-5 0 1,-5 0 346,-3 0 0,-7-5 0,-3-1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6.081"/>
    </inkml:context>
    <inkml:brush xml:id="br0">
      <inkml:brushProperty name="width" value="0.09071" units="cm"/>
      <inkml:brushProperty name="height" value="0.09071" units="cm"/>
      <inkml:brushProperty name="color" value="#57D2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</inkml:brush>
  </inkml:definitions>
  <inkml:trace contextRef="#ctx0" brushRef="#br0">1782 7618 8195,'-7'0'21,"2"0"2255,5 0-1979,5 0-292,-3 0 0,4 1 32,-2 3-51,-3-3 1,8 5 21,-5-2 163,5-3-87,-3 5 1,5-6-15,1 0 1,-5 1 49,1 3-55,0-3 1,3 4 12,0-5 1,1 0 5,-1 0 0,-3 0-7,0 0 1,-1 0 204,5 0-195,-1 0 1,0 0 39,1 0 0,-1 0-42,1 0 1,-1 0 35,0 0 0,1 0-27,-1 0 0,1 0-59,-1 0 1,2 0 5,2 0 1,-2-4-23,2 0 1,-1 1-27,1 3 1,-2 0 72,2 0 1,2 0-26,-2 0 0,1 0 6,0 0 1,-2 0-3,5 0 0,-5-2 0,1-2 0,1 2 49,-1-6 1,5 6 13,-5-2 0,4-1 2,-4 1 1,4-5-5,-4 2 0,4 2-24,-3 1 1,-1-1 8,-4 1 0,4-4-10,1 4 0,-1 1-24,-4 3 0,1-4 24,-1 0 0,4-4 17,1 5 0,3-5-20,-4 4 0,4-3-43,-4 3 1,4-5-6,-4 1 1,4 2-9,-3-2 1,3 1-110,-4-5 1,4 5 132,-4-1 0,4 0-108,-4-3 1,6 1 84,-2 2 0,-1-2-73,1 2 0,-4 0 52,4 0 1,-4-2-28,4 2 1,-5-2 21,1-1 0,2-1 0,-2 1 0,5 2 1,-1-3 1,-2 7 0,-2-6 0,2 2 35,-2-2 1,1-1-33,-1 1 0,-2-1 128,2 1 0,-2 0-115,-1-1 1,3-1 87,0-2 0,0 3-44,-3-4 0,-1 0 9,0 1 0,1-2-15,-1 2 1,1-2 3,-1-2 0,1-2 7,-1 2 0,0-3-5,1-1 0,-1 0-4,1 1 0,-1-1-21,1 0 0,-1 0 6,0 0 1,-3 2 13,0 2 1,-1-3-115,5 3 1,-5-3-100,1 0 0,-4 3-19,3 0 0,-3 1 137,4-1 0,-4-3 51,3 3 1,-3 1 90,4-1 1,-5 2-89,5-2 0,-2-3-132,2 3 0,2-1 133,-2 1 0,-2-2 0,2 6 1,-1-5-19,5 1 0,-5-2-11,1 2 1,-2-1 25,2 5 0,2-5-17,-2 1 0,-2-2 102,2 2 0,-2-2-80,2 2 1,2-3 33,-3-1 1,2 0-49,-1 0 0,2 1-1,-2-1 1,0 0-2,0 0 0,2 4 20,-2 0 0,-2 0-57,2-4 1,-1 0 41,5 0 0,-5 4-39,1 0 1,-2 0 28,2-3 0,2-1-1,-2 0 1,1 0 6,-2 0 1,3 4-5,-2 0 1,-2 0 5,2-4 0,-5 2-5,0 2 1,2-3 2,-1 3 0,4 1-1,-4-1 0,3 1-46,-3-1 0,4 2-9,-5 1 0,5 2-10,-4-5 1,4 5 34,-5-1 1,5 1-6,-4-1 1,1 2-5,-1-2 1,-3 2 3,3 2 0,1 0 26,-1-1 1,3 1-22,-3-1 1,1 1-27,-1-1 1,-2 1 34,6 0 1,-4-1 2,3 1 0,-3-1 10,4 1 0,-4 0 6,3-1 1,-3-3-84,4 0 0,-2-1 57,2 5 0,2 0 33,-3-1 0,0 1-31,0-1 1,0 1 69,0-1 0,2 1-64,-5 0 0,5-1 46,-1 1 0,-2-1 15,2 1 0,-2 0 16,1-1 1,2 5 84,-5-1 0,4 0-107,-4-3 0,4-1 28,0 1 1,-2 3-25,2 1 1,-4-1-74,3-3 1,0 3 69,0 1 1,4-1-48,-4-3 1,2 3 1,-1 0 0,2 1-14,-3-5 1,4 5-44,0-1 1,-3 2 56,-1-2-11,1-2 14,3 4 0,1-5 168,-1 4-161,-5-3 0,3 7 12,-5-5-6,5 6 4,-3-8 0,6 5-47,-1-3 47,1-2 0,-1 7-87,1-4 0,-5 3 71,1-4-7,-1 6 1,5-7-4,-1 5 1,-3-1 29,-1 1 1,-3 3-13,4-3 1,-4 2 2,3-2 1,-3 3 63,4-3 1,-2 1-64,2-1 0,2 3 17,-3-3 0,0 2 10,0-2-46,1 3 1,3-6 10,1 4 1,-5 1-3,1-1 0,-2 0-20,2-1 1,-2 3-6,-2-3 0,-1 3-100,4 1 117,-4 0 0,3 0-65,-2 0 1,-1 0 47,4 0 1,-3 0 50,4 0 1,-5 0-48,5 0 1,-4 1 157,3 3 1,-3-3-89,4 3-8,-1-3 1,4 1-31,-4 1 12,3-1 1,-5 4-6,3-2 26,2-3-67,-3 9 1,3-7 27,-3 4 0,3 0 6,-2 0 0,-2 0 22,2-4 1,-4 2 4,3 3 1,-3 1 22,4-5-42,-1 5 0,4-3 21,-4 5 1,3-3-15,-2 0 1,-2-5-27,2 5 0,-2-4 54,2 4 1,1-5 1,-5 5 1,3-4 43,-3 3 0,4-3-65,-5 4 0,6-4-59,-1 3 1,-2 0 60,2 0 0,-4 3-104,3-2 0,-3-2 98,4 2 1,-4 0-44,3 3 1,-3-1 20,4-2 1,-5 2-47,5-3 1,-4 4 68,3 0 0,-3 0 5,4 1 0,-2-1 35,2 1 0,1-1-55,-5 1 0,3-4 66,-3 4 0,4-6-50,-5 9 1,2-4-4,-1 4 1,-1-3-11,4 0 1,-3-1 2,4 1 1,-4 0-19,3 4 0,-3-4-5,4 4 0,-5-2 26,5 1 1,-2-3-8,2 4 0,1-2 105,-5 1 0,5-2-96,-2 2 0,0 1 122,0 0 1,0 0-104,0-1 0,2-1 14,-5 5 1,3-4-33,-3 5 0,4-3 33,-4 2 0,5 3-70,-2-3 1,0-1 55,0 1 0,-1-2-36,2 3 0,2 0 26,-2-5 0,2 5-51,1-1 0,0-1 41,-4 1 0,3-4-46,-2 4 1,2-3 27,2 3 0,1-2-4,-1 3 1,4 1-31,-8-2 0,6-1 34,-3 1 0,-2 0-28,7 4 1,-6-4 19,5 0 1,-2-1-25,-2 1 1,0 2 23,1-2 0,3-1-1,0 1 0,1-4-28,-5 4 0,4-1 25,0 1 1,1 3 5,-5-3 0,2-1-8,2 1 1,-2-4 12,2 4 1,-2-1-14,-2 1 1,0 1 14,1-5 1,-1 4 10,1-4 1,-2 4 1,-3-3 0,7 3 47,-2-4 1,2 4 8,-3-4 1,1 4-33,-1-4 0,0 1-20,1-5 0,-1 4 53,1 1 1,3-1-34,0-4 0,0 1-11,-3-1 0,-1 2-30,1 2 0,-1-2-12,1 2 0,-1-2-4,0-2 1,1 0 31,-1 1 1,4-1-7,1 1 1,-1-1-4,-4 1 0,1-1-25,-1 0 0,-3 1 21,-1-1 0,1 1 52,3-1 0,1 0 32,-1 1 1,-1-1 10,-2 1 1,2-1-11,-2 1 1,-2-2-48,2-3 1,-1 3-22,5-2 0,-2 2 28,-2 2 0,2-2-8,-3-3 0,3 4 73,2-4-145,-1 3 1,1 2 8,-1-1 1,1-3-11,-1-1 0,-1 1-109,-2 3 0,2-3 143,-2 0 1,-2-1-67,1 5 0,0-5 47,0 1 1,4 0 11,-4 3 1,0 0-43,0 1 43,1-1 0,3 1-8,1-1 1,-5 1 47,1-1-31,-1 0 1,5 1-10,-1-1 0,-1 1 8,-2-1 0,2 0-8,-2 1 0,2-5 68,1 1 1,1 0-66,-1 3 1,1 1 7,-1-1 0,1-1 12,-1-2 0,-1 2 31,-2-2-37,7 2 0,-7 1 4,7 1 0,-3-2-38,0-3 0,-1 3 30,1-2 1,-1-2-49,1 2 0,-1-2 39,0 2 0,1 2-14,-1-2 1,1-2 8,-1 2 0,1-5-2,-1 5 1,0-4 50,1 4 1,3-5-16,0 5 1,0-4 48,-3 3 0,-1-4-64,1 1 1,-1 1-16,1-1 0,3 1 22,0-2 1,0 0-50,-3 5 1,0-5 47,4 5 0,-4-5-42,4 0 1,-3 2-51,3-1 1,-4 1-15,4-1 0,-2-3-41,1 3 0,-3-2 92,4-2 0,-4 3 128,0 1 1,-1 0-126,1-4 0,3 0 95,0 0 0,0 4-68,-3 0 1,-1-1 9,1-3 0,0 2 3,4 1 0,-4-1 7,3 2 0,-1-3 89,2-1 0,-4 0-92,4 0 0,0 4 6,-1-1 1,4 2-28,-3-1 0,4-2-51,-1 1 1,-1-1 69,1-2 1,-4 0 1,4 0 0,-5 0 114,1 0 0,2 0-108,-2 0 1,0 0 154,-3 0 0,3 0-131,0 0 1,0 0-43,-3 0 0,-1 0 52,0 0 0,1 0-115,-1 0 1,1 0 65,-1 0 0,1 0-120,-1 0 0,0 0-58,1 0 0,-5 0 75,1 0 0,-4 0 70,3 0-73,-4 0 303,2 0-170,-5 0 235,5 0-316,-4 0 31,4 0-501,-5 0-124,6 0 148,-5 0-287,4 0-955,-5 0 283,0 5 1,-1-3 1452,-3 6 0,-8 5 0,-5 4 0</inkml:trace>
  <inkml:trace contextRef="#ctx0" brushRef="#br1" timeOffset="1">4751 7721 8789,'0'-7'336,"0"2"294,0 5-438,0 5-90,5-4 1,2 5 91,4-6 0,-3 0-84,-1 0 1,1 0 108,3 0 1,1 0-98,-1 0 1,0 0-29,1 0 0,-1-4 56,1 0 1,-5 0-75,1 4 0,0 0-19,3 0 0,0 0 1,1 0 1,-5 0 55,1 0 1,0-4-22,3 0 0,2-1-108,2 2 1,-2 1 94,2-1 0,-2-3-52,-2 3 0,2-5 50,2 4 1,-2 0-79,2 4 0,-2-1 61,-2-3 0,4 3-114,0-3 1,1 3 20,-5 1 1,0 0 65,1 0 1,-1-4-34,1 0 25,-1 1 0,1 3-19,-1 0 0,2 0 5,2 0 1,-2-4 23,2 0 0,-2 0-15,-2 4 1,0-4 0,1 1 0,-5-1 8,1 4 1,0 0-6,3 0 0,-3 0-13,-1 0 0,1-4 11,3 0 0,-3 0-27,0 4 0,-1 0 19,5 0 1,-1-4 136,0 1 0,2-5-135,2 4 0,-1-5 3,5 2 1,-3-3-57,3-2 1,-4 5 66,4-1 1,-5 0-69,1-3 0,-1 3 58,1 1 0,-2 0-53,2 0 0,-2-3 30,-2 2 1,-3 2-33,0-2 1,-1 0 59,5-3 1,-1 1 3,0 2 0,1-2 46,-1 2 1,1-2-66,-1-1 0,0 1 78,1 2 0,-4-2-65,-1 2 1,1-2 13,3-1 1,-1-1 2,-2 1 0,2 0-13,-2-1 0,1 1-22,-2-1 1,3 1-8,-2-1 0,-2 1-38,2 0 0,0-1 58,3 1 0,-1-1-48,-2 1 0,2-1 36,-3 1 0,2 0 40,-1-1 1,2 1-41,-2-1 0,2 1 0,1 0 1,-2-1 15,3 1 0,-6 1 5,9 2 1,-8-2 34,4 2 0,-2-2-41,2-1 1,-1 3 117,-2 0-113,2 1 0,-3-3-56,4 2 1,-3 2 54,-1 2 0,-4 1-276,1-4-194,2 4-113,-5-2 0,3 5-2223,-8 0 2780,-2 0 0,-6 5 0,1 1 0</inkml:trace>
  <inkml:trace contextRef="#ctx0" brushRef="#br1" timeOffset="2">6658 6704 7497,'-6'0'-559,"1"-1"1006,5-3 165,0 3-51,0-4 1798,0 5-2175,0-5-115,0 3 0,0-4-16,0 2 1,0 2 63,0-6 0,0 4 9,0-3 0,4-1-11,0-3 1,4-2-15,0-2 1,-2 2 11,2-2 1,-4-2 6,3 2 1,0-4-17,0 4 1,4-6-8,-4 2 1,3-1-110,2 1 0,-1-4 70,1 0 1,-1 0-119,0-3 1,1 0 79,-1 0 1,1 2-84,-1-3 1,1-1 103,-1 1 0,0-3 8,1 3 1,-1 1-3,1 3 0,-5 0 7,1 0 1,-2 0 153,2 1 1,2-1-140,-2 0 0,0 0 8,0 0 0,2 0 11,-2 0 0,1 1-120,-2-1 0,3 1 49,-2 3 0,-2-2-7,2 2 0,-2-3-7,2-1 1,1 2-7,-5 2 0,3-2 9,-3 6 1,4-1 4,-4 0 0,3 4-22,-3-4 0,4 4 28,-5 0 0,5-3-40,-4 0 1,3 0 24,-3 3 1,4-1-1,-4-2 0,5 3 12,-2-4 1,-1 0-9,2 1 0,0-4-7,3 3 0,-3 0 5,-1 1 1,0 2-12,0-2 0,2-2 14,-5 2 1,4 0 56,-5 3 1,5 1-50,-4-1 1,5 5 4,-2-1 1,0 1-34,0-5 0,-3 1 26,4-1 1,-1-3-14,5 0 0,-5 0 14,1 3 0,0-3-35,3 0 0,-3-2 26,-1 2 0,0 2 26,0-2 0,3-1-17,-2 0 1,-2 1 1,2 4 1,-4-2-7,3-2 1,-3 2 4,4-2 1,-6 2-75,2 2 0,1-1 64,-1 1 1,1 1-23,-1 2 0,-3-2 10,3 2 0,1-2-56,-1-1 19,5 0 0,-4-1-7,2 1 1,2-1 7,-5 1 1,5-1-4,-1 1 0,-2 0 32,2-1 0,-1 1-15,5-1 1,-5 1 52,1-1 0,-1 1-52,5 0 1,-1-1 36,1 1 1,-2-1-26,-3 1 0,4 0 52,-4-1 1,2 1-30,-1-1 1,2 2 3,-2 2 1,-2-2 87,1 3-97,1-3 1,4-1 9,-1 4 1,-3-3-6,-1 2 0,-1 2-12,2-2 0,2 4 13,-2-3-4,2 4 0,1-6-13,1 5 0,-5-3 13,1 3 1,-2-1-14,2 1 1,1 2 6,-5-6 0,5 5 190,-2 0-180,3-4 1,2 5 2,-1-6 0,-3 6 1,-1-2 1,-3 1 105,4-1 2,0 3-71,3-4 1,0 4 22,1-3 0,-1 3-38,1-3 1,-5 3-54,1 1 0,-1 0 51,5 0 0,-5 0-60,1 0 0,0 0 81,3 0 6,1 0 0,-1 0-25,0 0 1,1 3 2,-1 1 0,-3 0-6,-1-4-6,1 5 1,2-2-73,-2 4 102,2-4-133,-4 7 1,2-5 91,0 3 1,-6 2-136,2-3 1,-2 2 19,2-1 1,-2 2 58,1-2 0,-1 6 20,-2 1 0,0 0-15,0-3 1,0-1 64,0 0 1,0 5-65,0-1 0,0 0 130,0-3 0,3 3-110,1 0 1,0 0 91,-4-3 0,0 0-58,0 4 1,0-4 2,0 3 0,4-2-16,0-1 0,-1 0 10,-3 3 1,4-2-36,0 2 0,1-2 28,-1-1 1,-3-1-53,3 0 0,-1 1 37,0-1 0,-1 1-26,1-1 0,3 0 32,-3 1 0,1 1-3,-4 2 0,1-3 44,3 4 1,-3-4-47,3 0 3,-2 4 54,3-3 0,-4 7-45,3-4 0,-2 0 84,2-1 0,-3-1-65,3 5 0,1-4 55,-1 5 0,4-5-68,-5 4 0,2-4 4,-1 4 1,-2-1-72,1 1 74,4 2 1,-6-3 12,3 5 0,1-4-4,-1 0 1,3 0-12,-3 4-46,5-5 42,-8 3 0,6-4 6,-4 2-80,4 2 54,-1-3 0,3 5-4,-5 0 18,5-5 0,-7 3-7,6-2 0,-4 3 4,3 1 0,0-1 115,0 1 1,2-2-110,-5 1 1,5-5 18,-2 6 0,0-4-41,0 0 1,0 1-1,0-5 0,3 4-22,-2-3 0,1 0-9,-1-1 1,2-1 21,-3 5 1,0-5 15,0 2 0,0 0-41,0-1 0,2 4 28,-5-3 1,5 0-7,-2-1 0,0-1 6,0 5 1,0-3 36,0 3 1,4-4-15,-4 4 0,3-5-1,2 1 0,-5 1 7,1 0 0,0 3-17,3-4 0,0 1 28,1 0-25,-6-4 1,4 6-4,-2-3 0,-2-2-10,2 2 14,-1 3 1,5-5 0,-4 5 7,-1-3 1,1-1 7,3 5-16,-4-5 0,3 6 49,-3-5 0,3 4-45,2-3 1,-2 3 77,-2-4 0,2 4-67,-3-4 1,4 4 112,0-4 1,-1 4-94,-2-3 1,2 3-1,-3-4 0,7 1 9,2 0 1,-2-4 0,-7 3 1,5 2-4,-1-2 1,1 4 0,3-4 1,-3 1 11,0-5 0,-1 6-17,1 2 0,-1-2-56,1 2 1,-1-5 52,0 2 1,2 1-12,2 2 0,-2 2-6,2-2 0,2 1-6,-2-5 1,4 6-9,-4-2 1,6-2 16,-2 2 0,-2-3-87,2 3 78,0-5 0,4 6 9,0-5-75,0 5 65,0-7 1,3 9 5,1-3-37,0-3 1,-4 5 16,-1-6 1,2 5 1,3-1 0,-3 1 0,3-1 1,-3 3-1,-1-3 1,0-2 2,0-2 0,3 1 0,1 0 0,-1-1 160,-3-4 0,4 1-72,0-1 1,3-1 15,-3-2 1,3 1-94,-3-6 1,3 5-5,-3-4 1,0 4-41,-5-5 1,3 5 64,1-4 1,-3 3-255,0-3 235,0 5 0,-6-6-20,6 4-85,0 1 81,0-2 0,-4 3-38,0-5-29,0 5 66,4-8 0,-4 8 172,0-5-167,0 0 1,0-1 90,0 1-92,0 0 1,3 0-1,-3 0-8,2-1 15,-3-3 0,5 0 7,0 0-53,0 0 53,-1 0 0,1 0 23,0 0-92,-5 5 71,3-3 11,-3 3-16,0-5 0,2 0-9,-4 0 103,4 0-93,-7 0 1,7 0 10,-5 0 180,5 0-90,-7 0 0,7 0-74,-4 0 131,-1 0-136,1 0 1,-3 0 191,2 0-181,-2 0 0,2 0 12,0 0 0,1 0-4,-5 0 1,0 0 184,1 0-162,-1 0 52,1 0-210,-1 0 136,1 0 1,-5 0 34,1 0-149,-6 0 145,8 0-4,-8 0-300,3 0 247,-5 0 0,1 4-435,3-1 78,-3 1-1383,4-4-2369,-5 0 4089,-5 0 0,-6 0 0,-7 0 0</inkml:trace>
  <inkml:trace contextRef="#ctx0" brushRef="#br0" timeOffset="3">4420 7789 8243,'0'-6'2125,"0"-4"-1688,0 8 31,0-3 594,0 5 1,4 5-1016,-1 3 1,1-2 76,-4 2 1,4-1-80,0 5 1,0-1 80,-4 1 1,0-1-215,0 1 1,1-5 106,3 1 1,-3-1-503,3 5 0,-3-5 244,-1 1 0,0-4-972,0 3 0,0-3 1211,0 4 0,0 0 0,0 3 0</inkml:trace>
  <inkml:trace contextRef="#ctx0" brushRef="#br1" timeOffset="4">8040 7789 8063,'-6'0'-113,"1"0"536,0 0 289,4 0-97,-5 0-254,6 0-124,0 5 0,0-2-58,0 4 0,0-3-5,0 4 0,4-1-128,0 5 1,4-5 114,-5 1 0,5 0-149,-4 3 1,1 0 55,-1 1 1,-3-1 79,3 1 1,-3-1-120,-1 1 103,5-1-245,-4 0-102,5 1-302,-6-1-149,0-4-727,0 3 191,0-9 1202,0 4 0,-6 0 0,0 1 0</inkml:trace>
  <inkml:trace contextRef="#ctx0" brushRef="#br1" timeOffset="5">4900 7778 5957,'-7'0'-50,"2"0"0,5 0 0</inkml:trace>
  <inkml:trace contextRef="#ctx0" brushRef="#br1" timeOffset="6">4922 7755 7783,'0'6'606,"0"4"-449,0-3 0,0 0-54,0 1 1,-3-4 55,-1 3 1,0-3-206,4 4 1,-1-5 113,-3 5-160,3-5 0,-6 6 16,3-6 1,3 2-600,-3-1 36,3-3 0,1 6 639,0-3 0,-5-3 0,-1 4 0</inkml:trace>
  <inkml:trace contextRef="#ctx0" brushRef="#br1" timeOffset="7">5208 7698 8550,'0'6'-593,"-5"-1"1,2-5 679,-4 0-62,4 5 0,-6-2 439,5 4 0,-4-3-122,0 4 1,2-2-147,-2 2 0,0 2 169,-3-3-355,0 4 0,-3 0 8,2 0 1,-2 0-111,7-4 0,-4 3 39,0-2 0,3-2 138,1 2 1,3-4-355,-4 3 1,5 0-148,-5 0-65,5 3 0,-2-7-185,5 5 666,0-6 0,0 8 0,0-3 0</inkml:trace>
  <inkml:trace contextRef="#ctx0" brushRef="#br1" timeOffset="8">5493 7595 8787,'-6'11'319,"2"1"1,-2-1-177,-2 1 1,-2 3-124,-1 0 1,-1 5 120,1-1 1,-4-1-254,-1 1 1,1-1-103,4 1 1,1-1-136,2-3 0,-1-2-309,5 2 0,-3-6 296,3-2 0,0-3-238,4 4 600,0-6 0,5 8 0,2-3 0</inkml:trace>
  <inkml:trace contextRef="#ctx0" brushRef="#br1" timeOffset="9">5870 7458 8374,'0'-7'446,"0"2"1,-1 7-267,-3 1 1,2 1 321,-6 8-336,0-3 1,-3 12-95,0-2 0,-2 3 107,-2 1 1,1 3-268,-5 1 1,5 3 91,-1-3 1,-2 0-110,2-4 1,0-1 36,3 1 0,5-1-262,-1-3 1,4-3-74,-3-4-177,4-1-283,-2 1 310,5-6 1,5-1 552,3-5 0,2-5 0,1-1 0</inkml:trace>
  <inkml:trace contextRef="#ctx0" brushRef="#br1" timeOffset="10">6167 7241 8428,'-6'0'-945,"1"0"1990,5 0-754,-5 0 226,-2 5-198,1 1 0,-4 11-106,2 2-68,-2 2 1,-3 2-113,-2 0 0,3 4 172,-4-1 0,2 2-310,-1-1 1,2-2 94,-2 6 1,6-6-246,2 2 0,0-7 52,0-1 1,-2-4-320,5 4-69,-5-5-65,8 3 113,-9-6 0,9-3-258,-3-1 801,2-4 0,2 2 0,0-5 0</inkml:trace>
  <inkml:trace contextRef="#ctx0" brushRef="#br1" timeOffset="11">6373 7127 8879,'-7'0'1250,"-1"5"-923,4 2 0,-4 5-95,4 3 0,-3-1 42,3 5 0,-5 0-189,1 4 1,2 0 109,-1 0 0,-1 4-95,-4 4 1,1 2-56,0 1 1,-1 0-193,1 1 0,-4 3-192,-1 0 0,0-4 155,1-3 0,2-6-56,-2 2 0,3-5-46,5-3-561,-3-2 295,8-6-446,-3-4 998,10-2 0,7-10 0,5-2 0</inkml:trace>
  <inkml:trace contextRef="#ctx0" brushRef="#br1" timeOffset="12">6441 7401 8822,'-5'15'553,"-2"0"0,-3 5-419,-2 0 0,1 1 147,-1 2 0,1 4-330,-1-1 1,1 5 101,0-5 1,3 0-368,0-7 1,5 1-19,-5-5 1,5 1-541,0-5 383,1 0-115,2-4 604,5-2 0,2-5 0,4 0 0</inkml:trace>
  <inkml:trace contextRef="#ctx0" brushRef="#br1" timeOffset="13">6487 7618 8231,'6'-7'-414,"1"2"1281,-3 5-129,-3 0 159,4 0-578,-5 0 0,0 5-53,0 3 0,0 7 15,0 4 0,-1-1-216,-3 1 1,-1 0 117,-3 4 0,-1-4-875,5 0 1,-4-5 691,0 1 0,-2-2 0,-2-2 0</inkml:trace>
  <inkml:trace contextRef="#ctx0" brushRef="#br0" timeOffset="14">6750 7229 8926,'0'12'840,"0"-1"-575,0 1 0,-5 0-104,-3 4 1,2 1 55,-2 6 0,0-4-368,-3 0 0,1-1-116,2 1 0,-1-2-200,6-6 0,-1 0-541,4 1 578,0-1 430,0 1 0,0-1 0,0 1 0</inkml:trace>
  <inkml:trace contextRef="#ctx0" brushRef="#br0" timeOffset="15">6967 7344 8361,'0'-7'2121,"0"2"-1718,-5 15 0,-2 2-129,-4 7 1,-2 4-13,-2-1 1,1 1-209,-5 4 0,5-3-62,-1-1 1,2 0-209,2 0 1,1-2-626,2-2 0,2-2 45,2-6-991,2 1 1242,-3-1 0,7-5 545,1-2 0,4-3 0,4-1 0</inkml:trace>
  <inkml:trace contextRef="#ctx0" brushRef="#br0" timeOffset="16">7115 7481 8361,'0'-7'1880,"0"2"-1292,-5 15 0,-1-1-140,-6 10 0,1 0-263,0 4 0,-5-1-307,1-3 1,0 2 143,3-2 1,5-2-659,-1-2 1,6-2 381,-2-2 0,3-3-853,1-1 1,2-4 26,6 1 1080,-1-3 0,10-1 0,-6 0 0</inkml:trace>
  <inkml:trace contextRef="#ctx0" brushRef="#br0" timeOffset="17">7366 7549 8800,'-7'5'1119,"-1"3"0,4 2-478,-3 1 1,-1 1-379,-3-1 0,1 5-15,2-1 1,-1 0-1170,5-4-242,1 1 156,3-1 0,1-1 264,3-2 1,-2-3 742,6-5 0,-1 5 0,5 2 0</inkml:trace>
  <inkml:trace contextRef="#ctx0" brushRef="#br0" timeOffset="18">7663 7595 8218,'0'-6'1886,"-5"0"0,-1 8-1580,-5 2 0,-1 2-177,1 5 1,-1 2 149,1 2 1,-1-2-594,1 2 1,1 2-85,2-2 1,-1 0-330,6-3 0,-1-1-311,4 0 0,0-3 488,0 0 1,5-6 549,2 2 0,4-3 0,0-1 0</inkml:trace>
  <inkml:trace contextRef="#ctx0" brushRef="#br0" timeOffset="19">7846 7606 8218,'6'-11'-254,"5"3"-63,-4 1 0,0 3 132,0-4 174,-4 6 421,7-3-305,-9 5 1,8 1-157,-5 3 1,0-2 89,-4 6 1,0-1-246,0 5 1,0-1-41,0 1 246,-5-1 0,-2 1 0,-4-1 0</inkml:trace>
  <inkml:trace contextRef="#ctx0" brushRef="#br0" timeOffset="20">8063 7629 8218,'12'-10'0,"-1"2"351,0-2 1,1 9-50,-1-3 0,-3-1 294,-1 1-332,-4 0 0,2 10 89,-5 1 0,0 3-134,0 2 1,-1 0 15,-3 4 0,-2-2-484,-6 5 1,1-5 215,-1 1 0,1 1 33,0 0 0,-1-1 0,1-4 0</inkml:trace>
  <inkml:trace contextRef="#ctx0" brushRef="#br2" timeOffset="21">12992 4042 7968,'-2'-6'12,"3"-4"0,-8 5-7,3-2 0,3 0 6,-3 4-3,3 1-3,1-3-1,0 0-2,0 4-1,0-4 3983,0 5-3859,0 5 0,1-3 26,3 6 0,-3-4-198,3 4 1,-2-1 47,-2 5 0,3 3-17,1 0 1,0 7 64,-4 0 1,0 6 17,0 7 0,0-1-101,0 0 0,0-2 96,0 2 1,0-6-129,0 6 1,0-3 76,0-1 1,1-1-94,3-2 1,-3-3 100,3 3 1,-1-7 41,0-1 0,-1-4-37,2 4 0,1-5 4,-2 2 0,2-4 61,-1 0 1,-2-5-60,1 1 1,0-4-57,1 3 108,-3-4-549,4 2 170,-5-5-3492,0 0 3789,-5 0 0,4-5 0,-4-1 0</inkml:trace>
  <inkml:trace contextRef="#ctx0" brushRef="#br2" timeOffset="22">12997 4397 8013,'0'-6'476,"0"-1"590,0 4-657,0 1-84,0-3 1,1 5 122,3 0 0,2-4-106,6 1 73,-1-1-151,1 4 1,0 0 134,4 0-198,-4 0-65,10 0 0,-1 4 135,6-1-86,5 1 0,-8-4-166,3 0 1,0 0 70,0 0 0,0 0-287,-4 0 1,-1-1 129,1-3 1,-4 2-129,0-6 0,-5 4 74,2-3 1,-8 4-901,0-1-109,-5-2 302,2 5 1,-7-6-281,-1 3 1,-4 3 1107,-4-3 0,-6 3 0,0 1 0</inkml:trace>
  <inkml:trace contextRef="#ctx0" brushRef="#br2" timeOffset="23">12997 4157 8013,'0'-18'0,"1"2"169,3 5 0,-1-2 367,4-2 1,5 2 163,3-2 1,5 2-265,-1 2 0,3-1 109,1 1 1,1 3-170,2 0 0,-2 6-41,3-2 1,-3-1-80,-1 1 0,0-1-81,0 1 1,-2 3-48,-2-3 1,3 3-121,-3 1 1,-3 0-570,0 0 0,0-4 385,-1 0 1,1 1-998,-5 3 1,0 0 532,1 0 1,-1 0-1386,1 0 2025,-1 0 0,1 5 0,-1 1 0</inkml:trace>
  <inkml:trace contextRef="#ctx0" brushRef="#br2" timeOffset="24">13728 3974 8554,'0'-6'2279,"0"1"-1962,0 5 0,0 5 535,0 3-481,0 7 1,0 3 38,0 5 1,0 4-151,0 4 0,0 3-151,0 4 1,0-1 84,0 5 1,0 0-269,0 4 1,0-1 128,0 1 0,1-6-261,3-1 1,-3-5 42,3-4 1,1-2-28,-1-5 1,1-5 33,-1-3 0,-3-2-38,3-2 0,-2-1-309,2-2 288,-3-3-1028,5-5-29,-6 0 0,0-5 537,0-3 0,-2-2 735,-2-1 0,-2-6 0,-5-1 0</inkml:trace>
  <inkml:trace contextRef="#ctx0" brushRef="#br2" timeOffset="25">13739 4226 8102,'0'-14'389,"0"2"-152,0 3 0,5-2 234,-3 5 60,3 1-294,0 5-1,-4 0 87,9 0 0,-2 8 33,7 4 64,-2 7-243,8-1 1,-3 10-109,5 2 0,4 2 126,-1-2 1,5 6-192,-5-6 0,5 6 59,-5-6 1,2-1-25,-1 2 1,-7-10 44,3 2 1,-4-7-14,0-1 1,2-3 99,-6 0 1,0-6 112,-4-2 0,-3-3 31,0-1 0,-5 0 275,5 0-69,-5 0 0,2-5-80,-5-2 0,3-5-153,1-3 1,0 1-55,-4-5 1,-1-1-92,-3-7 1,1 2 24,-4-6 0,3 1-173,-4-5 0,2 1-56,-2 0 1,0 0 82,4-1 0,-1 2-248,1 3 1,3-2 104,-3 6 0,-1 0-477,1 7 1,0-1 260,4 5 0,0-1-731,0 5 0,0 0 213,0-1 1,0 1 41,0-1 1,5 5 812,3-1 0,7-5 0,3-4 0</inkml:trace>
  <inkml:trace contextRef="#ctx0" brushRef="#br2" timeOffset="26">14767 4249 10019,'12'0'610,"-1"0"1,0 0-198,1 0 16,-1-6-156,6 5 0,2-4 81,7 5 63,-1 0-121,2-5 1,0 3 11,0-6-131,5 5 0,-7-7-189,5 3 1,-4 0 104,0 0 1,-5 4-652,-2-1 0,-5 2 147,1-2-656,-2 3 428,-2-4-733,-5 5 0,-2 5-11,-8 2 1383,-2 3 0,-10 2 0,-2-1 0</inkml:trace>
  <inkml:trace contextRef="#ctx0" brushRef="#br2" timeOffset="27">14847 4431 8094,'-6'7'982,"1"-2"-569,10-5 244,1 0 0,6 0 80,-1 0-383,0 0 0,2 0 114,2 0 0,3 0 300,5 0-467,0-5 1,3 3-212,1-1 0,0-3 93,-4 3 1,-1-5-634,1 4 1,0-3 357,0 3 0,-2 0-1247,-1 4 0,0 0 615,-5 0 0,0 0 724,-3 0 0,-1 0 0,1 0 0</inkml:trace>
  <inkml:trace contextRef="#ctx0" brushRef="#br2" timeOffset="28">15761 3952 8140,'0'-12'0,"0"1"0,0 3 984,0 1-147,0 4 660,0-2-1106,0 5 1,0 5-194,0 3 0,0 6 197,0 1 1,0 10-155,0 2 0,1 5-12,3 2 1,-3 4 40,3 0 1,1 5-283,-1-1 0,1 2 82,-1 2 1,-3-4-224,3 0 1,1-9 25,-1 1 0,1-7-39,-1-1 0,-2-7-17,6-3 0,-6-4 41,2 0-315,2-1 117,-4-4-1257,3-2 1132,-5-5 0,4-2-482,-1-1 0,1-4 41,-4-4 906,0-1 0,-5-4 0,-1-2 0</inkml:trace>
  <inkml:trace contextRef="#ctx0" brushRef="#br2" timeOffset="29">15749 4374 8091,'0'-7'710,"0"-1"0,2 4-251,1-3 1,0 4-84,5-1 1,-1-1 72,5 1 0,0 1-71,4 3 1,1-2 77,6-2 0,1 3-195,3-3 1,-3 3-54,3 1 0,-3 0-187,-1 0 0,-1 0 77,1 0 0,-4 0-150,0 0 1,-5 0 73,2 0-1643,-4 0 912,0 0-812,-1 0 712,-5 0 809,0 0 0,-6 0 0</inkml:trace>
  <inkml:trace contextRef="#ctx0" brushRef="#br2" timeOffset="30">15715 4020 8104,'6'-15'1401,"6"0"-859,4-1 0,12 5 134,3 0-396,2-1 0,-3 1 460,1-1 1,-1 2-260,4 3 1,-1-2-238,-2 5 1,1 0-8,-6 4 0,2-4-640,-1 0 0,-4 1 349,-1 3 1,0 1-1092,-7 3 0,4-3 163,-3 3 982,-1 2 0,-4 1 0,1 4 0</inkml:trace>
  <inkml:trace contextRef="#ctx0" brushRef="#br2" timeOffset="31">16537 4020 7972,'0'-6'519,"0"-4"189,0 8-46,0-3 1100,0 5-1543,5 5-50,-3 7 0,3 6 392,-5 4-392,0 1 0,0 5-113,0 3 0,0 2 127,0 1 0,0 0-286,0 0 1,0 1 96,0-1 0,0 0-145,0 0 1,0-1 74,0-2 1,0 1-232,0-6 1,4-3 102,-1-4 0,1-5-5,-4 1 1,0-2-76,0-2 0,2-4 71,1-3 1,-1-2-808,1 2 356,-1-3-614,-2 4 807,0-15 1,-4 6 470,0-7 0,-5-3 0,3-4 0</inkml:trace>
  <inkml:trace contextRef="#ctx0" brushRef="#br2" timeOffset="32">16412 4043 7988,'5'-17'-340,"-4"5"0,9-5 243,-2 6 1323,2-1-716,1 1 0,2 0 204,2-1 36,3 1-396,10-1 1,1 1 56,6 0 0,-4 3-253,4 0 1,-4 6-1,7-2 0,-3 3 237,-5 1-637,3 5 236,-9 1 0,3 7 228,-8 2-563,2 3 314,-8 0 1,2 3-313,-7-2 209,2 3 0,-9 1 160,3-1 1,-4-3 257,-4 0 0,-7 1-52,-8 2 1,-4-3-158,-4 0 0,1-5 210,-9 2 0,4-4-76,-7 0 1,2-1-376,2 1 1,5-6 127,2-2 0,4-3-877,4-1 0,3 0-2477,4 0 3388,6 0 0,1 5 0,5 1 0</inkml:trace>
  <inkml:trace contextRef="#ctx0" brushRef="#br2" timeOffset="33">17748 4340 10932,'11'0'437,"-3"0"-203,0 0 0,3 0 226,4 0-280,6 0 1,1 0 89,9 0 0,2 0 0,1 0 1,6 0-212,1 0 0,1 0 104,4 0 1,-2 0-271,10 0 0,-1-4 173,4 0 1,-4-3-178,1 3 0,-7-5 31,-2 1 0,0 3 28,-7 2 1,0-3-59,-4 3 0,-3-5 80,-1 4 1,-8 0-71,0 4 1,-3-1 96,1-3 0,-4 3-256,-5-3 134,1 3-248,-6 1-277,-1 0-783,-5 0 695,-5 0 456,-1 0 0,-6-4-11,1 0 0,0 1 67,-1 3 1,5 0 185,-1 0 1,0-4-11,-3 0 0,3 0 167,1 4 1,3-1 166,-4-3-181,6 3 673,-3-9-284,5 8 238,0-3-473,0 5 0,5 0 149,2 0 0,7 0-28,2 0 0,0 0-130,-1 0 0,-1 0-53,5 0 1,-1 2 14,1 1 0,3-1-102,-3 1 1,-2 3 102,2-3 0,-3 1-163,3-4 1,-5 1 116,1 3 0,-6-3 145,-2 3-150,-4-2 1,2-1 142,-5 3 24,0-3 1,-9 9-96,-2-2 1,-12 1-177,0-2 0,-4 3 147,1-2 1,-3 2-629,-6 2 1,5-5 267,-1 1 0,6-1-2729,-2 5 2886,3-1 0,1 1 0,1-1 0</inkml:trace>
  <inkml:trace contextRef="#ctx0" brushRef="#br2" timeOffset="34">13271 5825 8082,'-6'-5'110,"-4"-2"0,7 0 597,-5-1-399,6 5 1,-7-3 600,5 2-646,0 3 1,3-3-29,-3 8-1,3 4 2,-3 7 1,3 4 12,1 8 1,0 0 84,0 4 1,0 2-86,0-3 1,0 0-155,0 0 1,1-1-33,3 2 0,-1 0-147,4-4 1,-3 0-72,4-4 0,-5-2 117,5-2 0,-4 1 10,3-4 0,-3-5 25,4-3-485,-6-1 119,9 0-850,-10-2-82,4-5 366,-5 0 0,-4-2 157,0-1 0,-5 0 94,2-4 684,-3-1 0,-2-9 0,1 0 0</inkml:trace>
  <inkml:trace contextRef="#ctx0" brushRef="#br2" timeOffset="35">12883 5905 8082,'0'-12'0,"4"1"217,-1-1 1,10 0 389,-2-4 0,5 8 89,-1-4 0,3 4-258,5 1 0,1-2 13,2 5 0,3 0-148,6 4 1,3-3-214,0-1 1,4 0 58,-4 4 0,-1 0-56,-7 0 0,2 0 27,-6 0 0,0 0-143,-7 0 1,1 4-573,-5 0 1,4-1 305,-3-3 1,-1 0-692,-4 0 0,1 0 415,-1 0 0,1 0-1198,-1 0 1763,0 0 0,1 0 0,-1 0 0</inkml:trace>
  <inkml:trace contextRef="#ctx0" brushRef="#br2" timeOffset="36">13739 5779 8166,'0'-6'2196,"0"1"-1315,0 5 1,-1 6-553,-3 5 1,3 6-40,-3 6 0,3-1-95,1 1 1,0 5 47,0 3 1,0 2-251,0 1 1,0-4 81,0 1 1,0-2-317,0 2 0,0 0 137,0-4 0,0-4-165,0-4 0,0-5 114,0 1 0,0-6 82,0-2 277,0 1-235,0-2 0,0 1 390,0-3-143,0-3 224,0 4-40,0-5 1,5 0-292,3 0 1,-2-1 47,2-3 1,3 3-55,4-3 1,5 1-10,0-1 0,1 2 8,2-6 1,4 4-129,-1-3 0,1 3 92,-4-4 0,-2 6-201,-2-2 1,2-1-60,-6 1 1,0 0-577,-3 4-1101,-1 0 829,0 0 279,-4 0 0,-4 0 235,-6 0 0,-4 0-1159,-4 0 1687,5 0 0,-10 0 0,4 0 0</inkml:trace>
  <inkml:trace contextRef="#ctx0" brushRef="#br2" timeOffset="37">13682 6144 8108,'0'-7'539,"0"-1"1,5 2-72,3-2 1,2-2 204,1 2 0,6 2-226,2-1 1,8 0-60,3 0 1,2-4-137,-2 4 1,2 0-133,-5 0 0,-1 3-269,-3-4 1,-1 6 199,-3-2 1,1 3-828,-5 1 1,-3-4 186,-5 0-1901,-4 0 1237,7 4 1253,-9 0 0,4 0 0</inkml:trace>
  <inkml:trace contextRef="#ctx0" brushRef="#br2" timeOffset="38">13762 5893 8108,'0'-7'139,"0"-1"0,0 0 178,0-3 1,5-1 140,3 1 0,3-4-74,4 0 1,-1-1 100,5 5 1,1 0-108,2-1 0,5 1-341,0-1 1,1 2-145,-2 3 0,-2-2-176,3 5 1,-3-1 160,-1 1 1,0 3-278,0-3 1,-4 3-1628,0 1 2026,0 0 0,-2 5 0,0 1 0</inkml:trace>
  <inkml:trace contextRef="#ctx0" brushRef="#br2" timeOffset="39">14516 5710 7978,'-8'-6'452,"1"2"0,3-1-90,-4 1 0,1 1-62,-5 3 1,1 0 84,-1 0 0,-3 0-107,0 0 0,-4 1-91,4 3 0,-4 1-1,3 2 1,-3 4-77,4-4 0,0 3 68,4 2 1,-1-5-157,1 1 1,1 0-55,2 3 1,2-1 77,2-2 1,2 2-42,-1-3 0,3 4 90,3 0 0,4-3-41,4-1 1,2 0 17,2 0 1,4 2-100,8-5 1,-2 5-38,6-2 0,-5 0 75,5 0 1,-6-3-192,2 4 0,-4-1 68,-4 5 1,1-1-98,-5 1 1,0-1 45,-3 1 0,-1-1 24,1 0 0,-5 5 39,1-1 0,-6 4 93,2-4 1,-4 4 188,-4-4 1,-3 6-78,-8-2 0,-3-2 264,-5 2 1,-1 1-138,-3 2 0,2-3 138,-6 0 1,6-5-76,-2 2 1,3-4-229,1 0 0,6-5-270,1 1-272,4-5 1,4 2-1659,1-5 1608,4 0 0,-1-2-757,8-1 0,2 0 1282,6-5 0,9-4 0,3-6 0</inkml:trace>
  <inkml:trace contextRef="#ctx0" brushRef="#br2" timeOffset="40">14859 5825 7954,'0'-12'1242,"0"5"-793,0-1 0,0 4 501,0-3-350,0 4-237,0-2 0,0 7-80,0 6 0,1 1-5,3 10 0,-3 0-52,3 4 0,1 1 14,-1 3 0,3 2-114,-3 5 1,1-3 58,-1-1 1,-3-1-263,3 2 0,-3 0 87,-1-4 0,0 0-418,0-4 0,0-4 97,0 0-775,0-5 4,0 2-364,0-10 811,0-1 1,-1-5 218,-3 0 0,2-1-568,-6-3 984,5-2 0,-12-10 0,3-2 0</inkml:trace>
  <inkml:trace contextRef="#ctx0" brushRef="#br2" timeOffset="41">14619 5847 8060,'0'-11'541,"0"0"1,5-1-5,2 1 0,4-1 314,0 1 1,0 0-5,1-1 0,1 5-340,2-1 0,2 0-118,6-3 1,0 1-158,0 2 1,0 2-233,0 2 0,-2 3 122,-2-3 0,3 3-857,-3 1 0,1 0-1282,-1 0 1,2 0 2016,-6 0 0,5 5 0,-2 1 0</inkml:trace>
  <inkml:trace contextRef="#ctx0" brushRef="#br2" timeOffset="42">15555 5859 9483,'0'-6'1045,"1"0"-724,3 6 1,3 0 158,4 0 1,0 0-41,1 0-51,4-5-136,2 4 0,1-5-26,0 2-143,0 3 0,3-6-28,-3 4 0,-1 1 134,-3-2 1,-2-1-730,2 2 1,-3-1 302,0 4 0,-4 0-2119,-1 0 1097,-4 0-565,7 0 1823,-9 0 0,-1 5 0,-6 1 0</inkml:trace>
  <inkml:trace contextRef="#ctx0" brushRef="#br2" timeOffset="43">15555 6053 8088,'0'6'801,"0"-1"-228,0-5-220,5 0 623,2 0-539,4 0 1,0 0 46,1 0 1,3 0 26,0 0 0,6 0-67,-2 0-268,-3 0 1,6-1-566,-3-3 0,2 3 341,2-3 0,-4 2-1268,0-2 0,-3 3 284,3-3 1032,0 3 0,-2 1 0,0 0 0</inkml:trace>
  <inkml:trace contextRef="#ctx0" brushRef="#br2" timeOffset="44">16777 5117 8131,'0'-12'0,"0"5"0,0-1 0,0 5 807,0-2-284,0 0 0,-5 4-283,4-4 357,-4 5 1059,5 0-1531,0 5 1,0 1 233,0 6-525,0-1 141,0 6 0,0-1 166,0 3-225,0 3 51,5-5 1,1 6 25,6 0 62,-1 5 0,-1-4-87,-2 3 0,1 2 60,-5 1 1,-1 0-50,-3 0 1,0 1 82,0 3 1,-5-1-155,-2-3 0,-5 3 57,-3-2 0,1 3-138,-5 4 0,0-2 91,-4 2 0,0-3 63,0-1 1,2 1 12,2-1 0,-3 0 6,3 1 0,3-6 3,1-3 1,3-2-23,4-1 0,0-5 37,4-3-17,0 3 0,4-5-183,0 2 0,1-7 98,3-5 0,2-1-40,6-2 1,-1 0 134,1 0 0,4 0 131,3 0 0,-1 0-37,1 0 0,-5 0-142,1 0 62,3 0 1,-5 3 30,2 1 279,-2 5-281,-2-2 1,-1 4 132,-2 0 0,1 1-129,-6-1 0,5 1-3,-4-1 1,0 0 40,-4 1 0,3 1-26,1 2 1,0 1-15,-4 3 1,-1 3 11,-3-3 0,1 6 4,-4 2 0,-1 5-48,-3-2 0,3 3-2,1 1 0,-1 4 90,-3 1 0,3 8 0,0-2 0,2 5-71,-2-1 0,3 3 15,5 5 0,-4 0-53,1 1 0,-1-6 70,4-3 0,4-3 25,-1-4 0,6 1-22,-1-5 0,1-1 181,-2-7 0,4 2-146,-4-6 1,3 0-48,2-7 0,-2 1 1,-2-5 8,2 1 0,-8-5 77,6 0 24,-6-4-240,9 3 204,-10-9-454,4 4 97,-5-5-145,0 0 95,5 0-1002,-4 0 389,4 0-564,-5-5 1,5-1 194,3-6 1251,-3 1 0,5 0 0,-3-1 0</inkml:trace>
  <inkml:trace contextRef="#ctx0" brushRef="#br2" timeOffset="45">17383 5516 7952,'-7'-5'0,"2"4"841,5-4-156,0 0 206,0 4-192,0-5-190,0 6 1,5 0-222,3 0 1,2-1 58,1-3 1,5 3-57,-1-3 1,5 3 118,-1 1 1,3 0-126,1 0 0,-1 0-97,1 0 0,-4 0-36,0 0 1,0-4-105,4 0 1,-4-1-15,0 2 1,-1 1-66,1-2 1,-2 3-399,-6 1 1,-3-4 135,-1 1-224,-4-1 0,1 4 220,-8 0 0,-3 1-2222,-4 3 2519,0 2 0,-6 6 0,-1-1 0</inkml:trace>
  <inkml:trace contextRef="#ctx0" brushRef="#br2" timeOffset="46">18513 5231 8103,'0'-12'246,"0"5"183,0-1 1,0 4 552,0-3-592,0 4 0,0-3 744,0 2-290,0 3-455,0-4-152,0 5 0,0 5 14,0 2 0,4 9-14,0 3 0,1 2-121,-1 2 1,-3 5 40,3 2 0,-3 5-194,-1 3 0,0-3-403,0 3 0,0-2 280,0-2 1,0-1-54,0-2 0,4-1 71,0-7 1,3 1-87,-3-9 0,1 0 46,-1-3 0,-3-5-708,3 1 118,2-5-852,-4 2 196,3-5 1428,-5 0 0,0-10 0,0-3 0</inkml:trace>
  <inkml:trace contextRef="#ctx0" brushRef="#br2" timeOffset="47">18776 5288 8103,'4'-12'-152,"0"1"-1,-1 5 1615,-3-4-282,0 8 223,0-3-973,5 15 1,-3 3 102,1 10 1,-1 4-161,-2-1 1,0 6-142,0-2 1,4 3 33,-1 2 1,1-2-351,-4-3 0,0 3-112,0-3 0,4-2-116,0-1 0,1-8-296,-1-4 1,-3-2 14,3-2-1346,-3-4 797,4 3 44,-4-9 1,4 3 1097,-5-8 0,-5 3 0,-1-4 0</inkml:trace>
  <inkml:trace contextRef="#ctx0" brushRef="#br2" timeOffset="48">18707 5516 8103,'5'-11'-16,"-3"5"1,7-1 1000,-6 3 0,6 3-370,-1-3 0,3-1 261,5 1 1,1 1-348,6 3 0,4-4-118,-1 0 1,5 0-161,-4 4 1,-1 0-495,-3 0 1,-1-4 78,-3 1 0,-3-1-88,-4 4 0,-1 0-2374,0 0 1180,-4 0 1446,-2-5 0,-10 3 0,-2-3 0</inkml:trace>
  <inkml:trace contextRef="#ctx0" brushRef="#br2" timeOffset="49">18696 5299 8103,'5'-7'0,"3"-1"0,7 0 736,-2-8-372,8 3 1,-3-3 1039,5 4-956,0 1 0,3-1-16,1 1 0,5 0-180,-2-1 0,2 5-410,-2-1 1,3 5 189,-2 0 1,-2-2-33,1 1 0,1 0 0,3 4 0</inkml:trace>
  <inkml:trace contextRef="#ctx0" brushRef="#br2" timeOffset="50">20055 5082 8057,'0'-7'316,"0"-1"1,-1 6 147,-3-2 331,3 2-93,-4-3-286,5 4 1,3 1-44,1 8 1,4 3 47,-4 4 1,6 3-27,1 5 1,1 5-135,3 2 1,3 0-198,1 0 0,2 0 112,2 5 1,0-2-225,0-3 0,0 3 67,-1-2 0,1-3-104,0-2 0,0-2-104,0-1 0,-4 0-148,0 0 1,-5-5-17,1-3 1,-2-3-108,-2 0-272,1-1 1,-5-3-202,1 0-1187,-6-6 1153,3 3 967,-5-5 0,-5-5 0,-1-1 0</inkml:trace>
  <inkml:trace contextRef="#ctx0" brushRef="#br2" timeOffset="51">20512 5117 8057,'0'-18'-408,"0"1"1,0 6 760,0-1 1,1 2 674,3 3 0,-3 0-326,3 4 538,-3 1-204,-1-3-341,0 5-521,-5 10 0,-6 4-69,-8 13 0,-4 2 94,-4 5 1,-6 6-154,-5 2 1,-4 2-146,4 2 0,-4-1-118,4 1 1,0-2 116,4-2 0,1-2-318,3-6 0,2-5 70,5-2 0,1-4 159,3-4 0,4-3-667,7-4 199,-2-6-1472,9-1 1085,-4-5 1161,5 0 1,10-5-1,3-1 1</inkml:trace>
  <inkml:trace contextRef="#ctx0" brushRef="#br2" timeOffset="52">19941 4888 8030,'0'-11'550,"0"3"861,0 0-522,5 6-551,1-3 1,6 1 350,-1 0 0,6-3-264,2 3 0,7-1 1,5 1 0,2 1-114,1-4 1,5 4-83,3-1 0,-1-1-38,1 2 1,-2-5-49,2 4 1,-2-1-118,-6 1 1,-1 3-261,-3-3 0,-6 2-1111,-5-2 0,-3 3 668,3-3 1,-9 3-2264,1 1 2939,-2 0 0,-3 0 0,0 0 0</inkml:trace>
  <inkml:trace contextRef="#ctx0" brushRef="#br2" timeOffset="53">21471 5048 8186,'0'-6'-565,"5"1"1693,-3 5-128,3-5 89,-5 3-710,0-3 0,0 6 5,0 3 1,-7-1-125,-4 4 1,-7 5-59,-9 3 1,-2 5 2,-5-1 1,-2 2-111,-2-2 0,3 2 85,-3-2 0,0 3-147,3 1 0,0-5 15,8-3 0,1-3 83,3 0 0,1-1-181,3 1 181,3-1-157,4 1 0,6-5 10,2 1 0,8-6 21,4 2 1,7 1 193,4-1 1,4 0 26,3-4 0,2 0-296,3 0 1,2 0 98,-3 0 0,-1 0-114,2 0 0,-10-1 104,2-3 0,-8 2-869,1-1 1,-4 1-994,0 2-828,-1 0 2671,1 0 0,-6 0 0,-1 0 0</inkml:trace>
  <inkml:trace contextRef="#ctx0" brushRef="#br2" timeOffset="54">20980 5528 8139,'8'0'1468,"-1"0"-537,1 0 1,5 0-110,2 0 0,3 0 79,4 0 1,1 0-302,0 0 0,4 0-184,-1 0 1,2 0-556,-1 0 1,-7 0 176,3 0 1,-6 1-431,2 3 0,-5-3-391,1 3 0,-2-2 783,-2 2 0,0 3 0,1 4 0</inkml:trace>
  <inkml:trace contextRef="#ctx0" brushRef="#br2" timeOffset="55">22008 5002 8186,'-6'-6'-491,"1"0"1663,5 2-225,0 3-470,0-5 1,1 6-88,3 0 1,2 0-47,5 0 0,5 0-84,-1 0 1,6 0-1,2 0 1,4 0 32,3 0 1,3-3 14,-2-1 1,1 0-105,-2 4 1,3-4-129,-3 0 0,2 1-15,-1 3 1,0-2 32,-4-1 0,-2 1-138,-6-1 0,2 1 56,-6 2 1,0 0-106,-3 0 0,-5 0 101,1 0-46,-6 0 0,5 0-23,-3 0-237,-3 0 178,4 5 0,-9 2 113,0 4 0,-5 6 92,2 2 1,-3 2-100,-2 2 1,-3 5 129,0 2 1,-4 3-110,3 2 1,-4-1-56,1 0 1,-1 4 27,1 0 0,2-3 1,6-5 1,-1-5-20,1 2 0,3-3-30,1-1 1,4-5 165,-1-3 1,3-2-128,1-2 1,0 1 249,0-1-176,0-5 0,1 3-278,3-5-362,-2 0-715,3-4 549,-5 0 1,0 0 0</inkml:trace>
  <inkml:trace contextRef="#ctx0" brushRef="#br2" timeOffset="56">22945 4979 8186,'0'-17'0,"0"0"0,0 6 0,0-1 1056,0 6-219,0 1 674,0 0-456,0 4-211,0-4-547,0 5-59,0 5 0,-4 7 92,0 11 0,-1 1 38,1 7-53,3-1-131,-4 10 0,1-5 11,0 3 1,0-2-152,4-2 1,0 0-444,0 0 335,0 1 0,0-5-298,0 1 1,2-6 200,1 2 1,0-8-61,4-4 211,-4 3 1,3-6-41,-2 4 1,-3-8-1,3 0 1,-2-4-302,-2 4-288,5-6-736,-4 3 450,4-5 35,-5 0 0,-5 0 0,-1 0 0</inkml:trace>
  <inkml:trace contextRef="#ctx0" brushRef="#br2" timeOffset="57">23253 4979 8186,'0'-11'0,"0"0"0,0 4 801,0-3 44,0 9 217,0-4 1575,0 5-2453,0 10 0,0 3 380,0 9-267,0 1 0,0 4 61,0 0 1,0 8-114,0-1 0,0 3-161,0-3 1,0 1 155,0-1 6,0 0-998,0 1 779,0-1 1,0-1-157,0-3 148,0-2 4,0-5 1,0-1 302,0-3-261,0-3 0,1-1-119,3 1 142,-3-1-883,4-4 471,-5 1 1,2-5-2493,1 1 1344,-1-6 1472,3 3 0,0-5 0,1 0 0</inkml:trace>
  <inkml:trace contextRef="#ctx0" brushRef="#br2" timeOffset="58">17314 6955 7946,'-6'-5'663,"1"4"26,5-4 19,0 5-304,0-5 0,5 4-62,2-3 438,3 2-425,7-3 1,-2 4 105,8-3 1,-3 3-162,13 1 1,-3 0-13,4 0-120,0 0 1,-1-4-171,-3 0 0,2 1 119,-5 3 0,-1 0-285,-3 0 0,-1-4 153,-3 0 1,-3 0-572,-4 4-366,-1 0-767,1 0-1050,-6 0 2466,-1 0 0,-15-5 0,-3-1 0</inkml:trace>
  <inkml:trace contextRef="#ctx0" brushRef="#br2" timeOffset="59">17508 6693 8109,'0'-12'0,"0"1"1010,0 4-142,0-3 289,0 9-513,0-4 1,4 6 52,0 3 0,1 2-245,-1 6 0,1 6 32,2 4 1,0 1-108,-3 4 0,-2 2-230,6 2 0,-6-2 30,2 1 1,1-1-107,-1 2 1,1-3-421,-1-5 0,-3-1 250,3 1 1,-3-5-1091,-1-3 0,0 2 550,0-2 0,4 0 639,0-3 0,0-1 0,-4 0 0</inkml:trace>
  <inkml:trace contextRef="#ctx0" brushRef="#br2" timeOffset="60">18525 6647 8129,'0'-11'0,"-2"0"124,-1 4 1,1-3 483,-2 2 35,3 3 0,0-4 284,-3 5-38,3 0-551,-4 4 0,5 2-106,0 1 1,0 5 68,0 7 1,1 8 154,3 8 1,-3-2-297,3 1 0,1 1 79,-1 3 1,1 0-261,-1 1 1,-3-1 86,3 0 0,1-4-337,-1 1 1,1-6 183,-1 2 0,-2-4-38,6-4 0,-6-3-489,2-4 49,2-1 0,-3-1-718,5-2 159,-6-3 0,4-5-1015,-2 0 2139,-2 0 0,3 0 0,-5 0 0</inkml:trace>
  <inkml:trace contextRef="#ctx0" brushRef="#br2" timeOffset="61">18753 6658 8191,'0'-11'412,"0"0"1,0-1 383,0 1-119,0 4 1,0 1-224,0 2 0,0 4 128,0 0 1,4 7-155,0 8 1,-1 3 30,-3 4 1,0 6-112,0 3 0,2 2-129,2 1 1,-3 0-225,3 1 0,1-5 115,-1 0 1,1-4-481,-2 0 0,2-1 222,3-3 0,-2-5-741,-2-6 0,-1 1-96,4-5-1487,-4-2 362,7 1 2110,-9-6 0,4 0 0,-5 0 0</inkml:trace>
  <inkml:trace contextRef="#ctx0" brushRef="#br2" timeOffset="62">18719 6853 8120,'5'-7'0,"-4"1"0,3 2 746,2 3 0,1-4-216,4 5 0,0 0 364,1 0 1,1 0-248,2 0 0,3 0-50,4 0 1,5-4-520,0 0 1,-1-1 56,-3 1 0,-4 3-203,0-3 1,-3-1 113,3 1 0,-9-1-2144,1 1 960,-2 3-1638,-3-4 2776,-1 5 0,-10-5 0,-1-1 0</inkml:trace>
  <inkml:trace contextRef="#ctx0" brushRef="#br2" timeOffset="63">18742 6647 8120,'2'-8'657,"6"1"1,1 0 82,10 0 1,0-3-252,4 2 1,1-2-42,2-2 0,4 5-167,4-1 1,0 1-289,0-5 1,-1 5-327,-2-1 1,2 5-1157,-3 0 1489,3 1 0,7 2 0,0 0 0</inkml:trace>
  <inkml:trace contextRef="#ctx0" brushRef="#br2" timeOffset="64">20169 6498 8064,'0'-11'107,"0"0"0,0 3 653,0 0-199,0 1-154,0 0 895,0 2-487,0 5 0,4 7-582,0 4 0,6 6 266,1 5 0,1 6-88,3 3 0,2 2-165,-2 1 0,5 0-145,-1 1 1,-1-1 96,1 0 1,-4-1-383,4-2 1,-5-3 173,1-6 1,-2 1-448,-1 0 0,-1-5 259,0-3 0,1-2-399,-1-2 0,1-1-94,-1-2 0,-3-2-1271,-1-2-324,-4-3 1270,2 4 1016,-5-5 0,0 0 0,0 0 0</inkml:trace>
  <inkml:trace contextRef="#ctx0" brushRef="#br2" timeOffset="65">20535 6521 8064,'0'-23'-167,"0"6"0,1-4 1698,3 6-996,-3 0 1,5 4 1289,-2-1-709,-3 6-645,5 1 1,-10 6-185,0 3 0,-9 7-28,2 8 0,-12 12-53,0 3 1,-7 8-98,-1 0 1,-2 6-464,-1 1 1,1 0 388,3-8 0,-2 3-501,5-6 1,2-1 254,6-7 1,-2-2-121,6-5 1,4-4 106,3 0 1,6-9-951,-2 1-26,3-2-276,1-2 589,0-2 1,0-7 436,0-1 450,0-4 0,5-4 0,1-1 0</inkml:trace>
  <inkml:trace contextRef="#ctx0" brushRef="#br2" timeOffset="66">20112 6270 8064,'-6'-8'0,"2"1"0,3 3 1064,1-4-617,0 6 1,1-7 263,3 5 1,-2-1-249,6 1 0,1 3-78,6-3 0,-1 2 30,5-2 1,1 3-132,7-3 0,-2-1-116,6 1 0,-6-1 94,2 1 1,1 3-179,-2-3 0,1-1 99,-4 1 0,-4-4-439,0 5 0,-5-1-306,1 4 1,-2 0-525,-2 0 0,-3 0-1174,0 0 2260,-6 0 0,3 0 0,-5 0 0</inkml:trace>
  <inkml:trace contextRef="#ctx0" brushRef="#br2" timeOffset="67">21083 6544 8064,'-5'-6'649,"4"-4"-304,-5 3 1,6 0 965,0-1-419,0 6-434,0-4 1,2 6-85,2 0 1,2 0 75,5 0 0,2 2-62,2 2 0,3-2-130,5 6 0,1-1-164,3 5 1,-2-5 106,5 1 1,0 0-225,0 3 0,2-1 93,-6-2 1,5 2-190,-4-2 0,-1-3 63,-3-2 1,-4 2-212,0-1 161,-5 0 106,3-4-120,-11 0 134,-1 0 1,-5 1 156,0 3 0,-1-3-85,-3 3 0,-4-1-47,-7 1 1,0 2 10,-8 5 1,1-2-64,-8 3 0,0-3 64,-5 6 0,0 1-111,-3 0 0,2 0 74,-2-1 1,4-2-10,3 2 1,3-2-184,6-2 1,5-3 44,6-1 0,1-3-1103,6 4 473,0-6-375,4 9 0,5-10 453,3 3 1,3-3 684,4-1 0,3-5 0,5-1 0</inkml:trace>
  <inkml:trace contextRef="#ctx0" brushRef="#br2" timeOffset="68">22225 6407 8064,'-6'-5'877,"1"4"-609,5-4 0,0 3 82,0-1 1,1 1 220,3-1 0,2 1-99,5 2 22,6-5-189,1 4 0,6-4 288,2 5-418,-1-5 0,6 3-94,-4-1 0,5 1 116,-2 2 1,-2 0-200,-1 0 34,2-5 1,-5 4 92,3-3 0,-7 3-90,-1 1 0,-5 0-30,1 0-121,-2 0 12,-2 0-104,-4 0 118,-2 0-168,-5 0 290,-5 5 81,-2 1-92,-4 6 0,-2 3 2,-2 0 1,2 6 3,-2-2 0,-1 2-17,0 2 0,-3 4 7,4-1 0,0 5-137,3-5 51,1 6 1,0-6-145,-1 4 95,1-5 0,3 7 91,0-5 131,6-6-129,-3 1 0,5-9-33,0 2 407,0 3-220,0-11 1,0 8-28,0-7 1,0-2 80,0 2-336,0-5 82,0 7 0,1-9-999,3 3 477,-3-3-1072,4-1 519,-5 0 0,0 0 0</inkml:trace>
  <inkml:trace contextRef="#ctx0" brushRef="#br2" timeOffset="69">22853 6396 8064,'0'-12'0,"5"1"0,-2 1 543,4 2-135,-4-2 1145,2 9-550,-5-4 253,0 5-489,0 10-533,0-3 354,0 15-302,0-4 0,0 6 138,0 2-91,-5 4-144,4 4 0,-8-1-148,5-3 6,0 3 1,3-3-35,-3 4 1,3 0 161,-3 0 0,3-3-562,1-1 282,0-4 0,4 4 24,-1-7-354,1 2 261,1-12 1,0 3-519,3-4 246,-3-1-241,0 1 1,-2-2-1787,4-3-295,-4-1 2768,2-6 0,0 0 0,1 0 0</inkml:trace>
  <inkml:trace contextRef="#ctx0" brushRef="#br2" timeOffset="70">23230 6339 8064,'0'-18'434,"0"1"625,0 11-55,5-4 431,-4 9-419,4-5-618,-5 12 1,0 0-32,0 5 1,4 6 16,0 2 1,0 6 61,-4 2 0,0 5 65,0-2-311,0 3 0,-1 1 58,-3 1 1,3 3 148,-3 0-1006,2 0 773,2-4 1,0 0 32,0 1 0,0-2-46,0-3 0,0-2-112,0-5 5,0 0 1,2-4-15,2 0-31,-3-5 1,4-2 189,-5-4-493,0 0 713,5-2-884,-4-1-700,4-5-305,-5 0 0,-5-5 0,-1-1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6.152"/>
    </inkml:context>
    <inkml:brush xml:id="br0">
      <inkml:brushProperty name="width" value="0.09071" units="cm"/>
      <inkml:brushProperty name="height" value="0.09071" units="cm"/>
      <inkml:brushProperty name="color" value="#57D2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</inkml:brush>
  </inkml:definitions>
  <inkml:trace contextRef="#ctx0" brushRef="#br0">3815 8394 8017,'-2'-6'6,"-2"2"-10,3 3 181,-4 1 1,4-4 385,-3 0-265,3 0 0,-6 4 130,4 0 1,1-1 169,-1-3 260,1 3-232,2-4 286,0 5 0,5 0-708,3 0 1,3 0-145,5 0 1,1 4 71,6 0 1,0 1-93,0-1 0,1-2 90,3 6 1,-3-6-258,2 2 1,2-3 16,-1-1 0,0 0 123,-4 0 1,-4 0 60,0 0 1,-5 0-6,1 0 0,-6-1-180,-2-3 204,-4 3-117,2-4 79,-5 5 0,0 1-56,0 3 1,-5-1 71,-3 4 0,2 1-8,-2 3 0,1 2-91,-5 2 1,1 3 58,-1 5 0,2 0-150,3-1 0,-6 6 94,5 3 0,-4 0-127,4 0 0,-1 4 78,1-4 1,0 4 38,4-4 0,0-3 36,4-2 0,0-1-22,0-3 0,0 0 118,0-3 0,0 1-76,0-4 0,0-1 28,0-4 0,0-3-11,0-1-671,5 1 223,-4-2-1341,4-1 300,-5-5 1062,0 0 0,0-5 0,0-1 0</inkml:trace>
  <inkml:trace contextRef="#ctx0" brushRef="#br0" timeOffset="1">4351 8554 8041,'-6'-6'-214,"-4"1"1332,9 5-668,-10 5 0,9 1 25,-6 6 1,1 5-21,-5 6 1,2 1-18,2 7 0,-2-2-151,3 1 0,2 2-204,1-5 0,3 3 89,1-3 0,0 0-239,0-5 1,5 0 9,2-3 1,3-2-78,2-6 1,3-1 93,0-2 1,4-3-41,-3-5 0,4 0 318,-1 0 1,1-7-67,-1-4 0,3-2 87,-3-6 0,2 0-76,2-4 1,-1 1 138,-3-1 0,-3 0-185,-4 0 0,-5-1-223,1-3 1,-5 3-101,0-2 0,-10 3 116,-5 4 1,-7-2-472,0 6 1,-2 0 236,-2 3 1,0 2-360,0 3 1,0 2 224,0 5 1,2 1-287,2 3 0,2 1 91,6 2 0,5 4-575,2-4 1208,3-2 0,1 5 0,0-3 0</inkml:trace>
  <inkml:trace contextRef="#ctx0" brushRef="#br0" timeOffset="2">4740 8520 8154,'0'-18'96,"0"2"49,0 4 0,1 2-145,3 3 1647,-3-4-997,4 10 1,0-8-190,3 5 1,-2-1-43,2 2 1,1 1 1128,6-2-1098,-2 3 0,3 1 103,-5 0-372,1 5 1,-1 2 242,1 4-555,-1 0 172,1 6 1,-6 2 64,-2 8 0,-3-2-88,-1 5 0,-5 1-960,-3 3 682,-2 0 0,-6 5-44,-3-1 0,-2-2-223,2-5 1,-1 2 319,5-3 1,0-2 37,3-1 0,2-3 264,2-1 1,-1-5-73,6-3-1,-1-6 70,4-2 1,1-3 56,3 4 0,2-6 232,6 2-166,4-3 592,-3-1-507,13 0 1,-6-1 149,6-3 208,-2-2-370,4 0 0,-4-3 1,3 5 1,-7-4-101,-1 4 1,-5 1 193,1 3-1221,-7-5 524,2 3-1016,-8-3 914,3 5 0,-7 5 416,-1 3 0,-9 2 0,-6 1 0</inkml:trace>
  <inkml:trace contextRef="#ctx0" brushRef="#br1" timeOffset="3">7778 8337 8118,'-4'-7'467,"0"-1"0,0 5 9,-1-2 595,4 5-115,-4-5-148,5 4-562,0-4 285,0 5 1,5 0-279,2 0 1,7 0-43,2 0 1,4 0 26,-1 0 1,4-1-155,3-3 1,-1 1 5,1-4 1,2 3-146,-1-4 1,3 2 5,-3-2 1,-2-1-13,-6 6 0,2-2-78,-6 1 1,0 3 129,-4-3-158,1 2 0,-4 2 65,-1 0-116,-4 0 189,2 0 45,-5 6 0,0 0 35,0 5 0,-4 2 157,0 2 0,-3-1-81,3 5 0,-5 1-91,1 7 0,-2 1-26,-1 3 1,-1 2 48,1-3 1,-1 3-129,1 1 0,3 0 68,1 1 1,3-6-261,-4-2 0,6-5 100,-2-3 1,3 2 101,1-6 0,0 0 256,0-3 1,0-5-159,0 1 0,0-4 158,0 3-159,0-4-740,0 2-677,0-5-250,-5 0-1093,3 0 2722,-3 0 0,0-10 0,-1-3 0</inkml:trace>
  <inkml:trace contextRef="#ctx0" brushRef="#br1" timeOffset="4">8257 8394 7993,'2'-11'0,"1"-1"528,-1 1 0,8 0-95,-3-1 1,0 2 64,0 2 0,2 0-130,6 4 0,-2-4-208,2 4 0,3 1 69,1 3 1,-1 0-112,1 0 0,-4 0 19,4 0 0,-5 5-115,1 2 1,-3 7 9,-5 1 1,-1 6 82,-6-2 1,0 6-239,0 2 1,-6 5 63,-1-2 0,-8 2-89,-4-2 1,1 2 132,-1-5 0,0 0 46,-4 0 0,4-4 45,0 0 1,5-2 119,-1-5 1,2-1-31,2-4 0,3-1-92,0-2 0,6-2 346,-2-2-243,3-3-1,1 4 0,1-5 7,3 0 1,2 0 14,6 0 1,3 0 16,0 0 0,4-1-253,-4-3 15,6 3 1,-7-8-80,5 5 0,-2-3 69,2 3 1,2-4-124,-6 5 0,0-1 46,-3 4 1,-5-4-1755,1 0 978,-6 0-481,8 4-991,-8 0 721,3 0 1637,-5 0 0,0 0 0</inkml:trace>
  <inkml:trace contextRef="#ctx0" brushRef="#br1" timeOffset="5">8714 8600 7998,'-1'-8'-7,"-3"1"0,3 3 521,-3-4 840,3 6-250,1-3-456,-5 5 1,3 5 252,-1 2-553,1 3 0,2 6 81,0-1 1,0 1-152,0 0 1,5-4-230,3 4 0,2-4 78,2 0 17,-1-1 1,5-1-79,3-2 1,3 1 21,1-5 0,-2 3-216,-1-3 1,2-1-155,1-7 213,0-3 1,5-4 167,-5 0 0,0-5-55,-1 1 0,1-5 225,0 1 1,-5-3-12,-3-1-112,-2 0-1,-7 6-48,-1-5 1,-5 4-1,0-4 0,-5-1-107,-2 0 0,-5 4-90,-3 0 0,-8 5-75,-7-1 1,-7 7-284,-1 4 0,-8 8-15,4 4 0,-3 7-265,6 4 1,3 2 182,5 2-2237,8 5 2792,7 1 0,3 3 0,0 0 0,2 0 0,2-2 0</inkml:trace>
  <inkml:trace contextRef="#ctx0" brushRef="#br2" timeOffset="6">6487 7024 8276,'0'-7'1217,"0"2"-803,0 5-35,0-5 130,0 4-270,5-4 261,-4 5-103,10 5-216,-10 1 0,4 6-7,-5-1 0,4-3-35,0-1 0,-1 1 11,-3 4 0,0 3-20,0 0 1,0 1 52,0 0 0,0-2-123,0 5 1,0-4 104,0 4 1,0-1-101,0 1 1,0 1 88,0-5 0,0 4 4,0-3 0,0-1-37,0-4 0,0 2 11,0 2 0,0-2-17,0 2 0,0-2 22,0-2 0,0 1-126,0-1 0,2 0 74,1 1 1,-1-1-186,1 1 1,-1-1 112,-2 1 0,4-1-99,-1 0 1,1 1 21,-4-1 1,4 1 33,0-1 0,1-3 61,-1-1 0,-3 1-21,3 3 1,1 1 31,-1-1 1,-1-3-27,-3-1 1,4 1 42,0 3 0,0-3 12,-4 0-35,0-1 1,4 5-24,-1-1 1,1-3 55,-4-1-20,0 1-22,5 3 1,-3 1-5,1-1 0,-1-3 28,-2-1-115,0 1 61,0 3 0,0-3-15,0 0-143,0-6-74,0 3 1,0-3-1476,0 1 806,0-1-1756,0 3 1932,0 0 1,3-3 727,1 6 0,0 0 0,-4 3 0</inkml:trace>
  <inkml:trace contextRef="#ctx0" brushRef="#br2" timeOffset="7">6247 8406 8293,'-6'-7'855,"1"-3"-10,5 9-521,5-4 1,1 5-64,6 0 0,-1-4 67,0 0 0,6 0 199,2 4-395,3 0 0,0 0 64,1 0 0,0 0 39,0 0 1,0-1-33,0-3 1,-4 3 180,0-3-410,-5 3 75,7 1 1,-8 0 225,2 0-366,-7 0 101,2 0 1,-8 0-198,6 0 84,-5 0-57,2 0 1,-5 1 169,0 3 1,0-1 110,0 4 1,-2 1-81,-1 3 0,-4 2 51,-4 2 0,-1-1-58,1 5 0,0-1 99,-1 1 1,5 6-72,-1-2 1,0 4 3,-3 0 0,1-2-82,2 5 1,-1-3 56,5 4 0,-3-6-112,3 2 0,0 0 62,4 0 0,-4-4-80,1-4 1,-1-5 9,4 1 26,0 3 1,0-5 47,0 2 0,0-6-4,0-2 1,1-4-134,3 1-43,-3-3-618,4-1-5226,-5 0 6029,0-5 0,5-7 0,2-5 0</inkml:trace>
  <inkml:trace contextRef="#ctx0" brushRef="#br2" timeOffset="8">6761 8497 8321,'0'-11'175,"0"-1"0,0 1 895,0-1-629,0 6 0,0 0 547,0 2-533,0 3 1,0-3-116,0 8 1,0 3 54,0 9 0,0 1-91,0 6 1,0 5 19,0 2 0,0 0-111,0 0 1,0-1-205,0 2 0,0 2 52,0-3 1,0-2-73,0-1 1,1-3-431,3-1 0,-3-5 254,3-3 0,-1 0-310,1-4 352,-3 3 1,4-11-638,-5 5 216,0-6-985,0 3-1594,0-5 2516,0-5 0,1 0 629,3-3 0,-3-7 0,4 2 0</inkml:trace>
  <inkml:trace contextRef="#ctx0" brushRef="#br2" timeOffset="9">6932 8474 8286,'6'-11'250,"-5"-1"447,4 1 103,-5 0-104,0 4-165,0-3 1,1 10-136,3 0 0,-3 6-19,3 10 0,1-2-66,-1 5 1,0 1 344,-4 7-344,0-3 0,0 5-102,0-2 0,0 2 31,0 5 1,0 0-296,0 1 81,0-1 1,0 0-140,0 0 0,0-4 57,0-4 136,5-2 63,-4-6 11,4 4 34,-5-10-40,5 5-163,-4-6 140,5-4 6,-6-2-3200,0-5 48,0-5 3020,0 3 0,0-8 0,0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5.46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857 12038 8052,'0'6'7,"0"-1"0,0-4 506,0 3-58,0-3 115,0 4 57,0-5-227,0 6 0,0 0-113,0 5 1,0 1 166,0-1 1,-4 6-108,0 2 1,-1 2 8,1 2 0,2 5-96,-6 2 1,4 9 81,-4 2 1,5 0-25,-5 1 1,4 1-115,-3 7 1,4-2-188,-1 5 1,3-5 85,1 2 1,0-3-109,0-2 0,0 1 19,0 0 0,0-9-43,0-3 0,4-6 4,0 2 0,3-8-16,-3 1 0,1-8-66,-1 0 0,-3-2-49,3-2 1,-3-3-909,-1-1 484,0-4-1019,0 2 544,5-5-1023,-3 0 1090,3 0 988,-5 0 0,0-10 0,0-3 0</inkml:trace>
  <inkml:trace contextRef="#ctx0" brushRef="#br0" timeOffset="1">1222 12232 7924,'-6'-18'1844,"-4"1"-956,8 6-208,-3 5 179,5-4 296,0 8-892,0 12 0,-4 7-27,1 17 0,-2 3 191,1 9 0,-1 4-141,-3 4 0,-1-2-412,5 1 1,-3 0 246,3 4 0,-1 1-171,1-1 0,3-5-29,-3-3 1,3-8-43,1-7 0,0-1 25,0-6 1,0-6 36,0-5 1,3-4-596,1 0 0,0-5 307,-4 1 1,1-6-2169,3 2 1780,-3-3 0,3-2 85,-8-3 1,2 2 86,-6-6 1,1 1 562,-5-5 0,-4-4 0,-2-2 0</inkml:trace>
  <inkml:trace contextRef="#ctx0" brushRef="#br0" timeOffset="2">879 12928 7954,'-11'0'185,"-6"0"1,5-1 556,-3-3 307,7 3-157,3-4-588,5 5 1,5 0-129,3 0 1,3 0 45,4 0 1,4 0-154,8 0 1,0-1-28,7-3 0,-2 1-295,6-4 0,1-1-82,-1-3 1,0-1-409,-4 1 1,-3 3-149,-1 1 1,-4 0 373,0 0 1,-3-2-27,-4 5 0,1-4 543,-4 5 0,-1-1 0,-7 4 0,-1 0 0,-4 0-50,2 0 2051,-5 0-1203,0 5 0,0-3-293,0 6 1,0 3 49,0 5 1,0 0-59,0-1 1,0 3 35,0 5 0,0 4-140,0-1 0,0 2 31,0-1 1,1-3-266,3 3 0,-3-7 90,3-1 1,1-5-146,-1 1 0,1-2 340,-1-2-581,-3 1 0,5-2 90,-2-3-359,-3-1 1,4-5-1085,-5 3-1343,0-3 2833,0 4 0,6-10 0,0-1 0</inkml:trace>
  <inkml:trace contextRef="#ctx0" brushRef="#br0" timeOffset="3">1942 12335 7927,'-7'-6'0,"2"5"-1508,0-4 1508,4 5 258,-4 0 2363,5 0-2340,0 5-366,0 2 0,1 3 99,3-3 0,-3 3-1549,3-2 1535,2-3 0,-5 10 0,5-2 0</inkml:trace>
  <inkml:trace contextRef="#ctx0" brushRef="#br0" timeOffset="4">1964 12826 7950,'-6'17'-90,"1"0"0,5-6-66,0 1 0,0-5 1833,0 1-525,0-5-176,0 7-622,0-9 1,1 4 635,3-5-608,-3 0-552,4 0 1,-3 0-2549,1 0 2718,-1 0 0,3 0 0,-5 0 0</inkml:trace>
  <inkml:trace contextRef="#ctx0" brushRef="#br0" timeOffset="5">2650 12437 7998,'0'-11'715,"0"-1"131,0 1 135,0 0-126,0 4 321,0-3-265,0 9-621,0-4 1,0 14 57,0 2 0,0 12-122,0 0 1,3 6 140,1-2 0,1 7-127,-1-4 1,-1 10-205,4-6 0,-4 3-48,1-3 0,-3-1-197,-1-3 0,4 6-267,0-6 1,-1 3 287,-3-10 1,4 1 46,0-8 1,0-1-246,-4-4 28,0 1 79,5-1 426,-4-5 88,4 0 309,-5-6 1,0 0-494,0-6 21,0 5 1,1-4-196,3 5 0,3 0 103,4 0 0,6-4-95,2 0 0,2-1 67,2 2 1,4 0-16,-1-5 1,6 5-34,-2-5 1,0 5-7,0 0 1,-5-2-773,2 1 395,-8 0 258,3-1 1,-10 4-723,4-3 390,-9 3 219,-2-5-17,0 5-1235,-3-4 1586,3 5 0,-15-5 0,-3-1 0</inkml:trace>
  <inkml:trace contextRef="#ctx0" brushRef="#br0" timeOffset="6">2672 12723 7866,'0'-7'681,"0"-3"1,6 9-351,1-3 1,7-1 139,1 1 0,6 1 217,-2 3 0,6-2-237,2-1 1,1 1-2,-2-2 1,-2 3-374,3 1 0,-4 0 29,-4 0 0,1 0-1427,-5 0 937,1 0-2267,-5 0 706,-5 0 1945,0-5 0,-17-1 0,-1-6 0</inkml:trace>
  <inkml:trace contextRef="#ctx0" brushRef="#br0" timeOffset="7">2581 12472 7972,'12'-12'0,"-1"1"0,5-1 631,3 1 1,8-1 75,4 1 1,3 3 124,4 1 0,-1-1-341,5-3 1,-7 3-120,-1 1 0,-1 4-271,-6-1 1,0 2 121,-4-2 1,-4 3-910,0-3 1,-5 3 487,1 1 0,-6 3 198,-2 1 0,1 5 0,3-3 0</inkml:trace>
  <inkml:trace contextRef="#ctx0" brushRef="#br0" timeOffset="8">3358 12426 6809,'0'-8'803,"0"1"-355,0 4 1,0-3 463,0 2-47,0 3 127,0-4-634,0 5 1,0 5 39,0 2 1,0 9 22,0 3 1,4 2-137,-1 2 1,1 5-115,-4 2 0,4 0 64,0 0 1,0 0-402,-4 5 1,0-5 186,0 1 0,0-6-241,0 2 1,0-4-211,0-4 1,0-3-404,0-5 0,0 1-489,0-1-961,0-4 798,0 3 1485,0-9 0,-5 4 0,-2-5 0</inkml:trace>
  <inkml:trace contextRef="#ctx0" brushRef="#br0" timeOffset="9">3301 12654 7947,'11'-11'-676,"4"1"1621,1 2 0,-1 3-269,-4 5 1,1 0-118,-1 0 0,4 0-32,0 0 0,4 1-115,-3 3 1,0-1-279,-1 4 0,-1-4 115,5 1 0,-3 1-28,3-1 1,-5-1-1,1-3 1,-2 0-3341,-2 0 1523,0 0 1596,-4 0 0,3-5 0,-4-1 0</inkml:trace>
  <inkml:trace contextRef="#ctx0" brushRef="#br0" timeOffset="10">3323 12357 7931,'2'-11'0,"2"0"157,7-1 0,7 2 200,5 2 0,-1-1-233,1 6 1,-1-5 443,-3 4 0,2-3 1759,-2 3-1855,3 0 1,-3 4-14,0 0 1,-5-4-153,1 0 0,-1 1-772,1 3 288,-2 0-291,4 0 1,-6 0-1347,1 0 1316,-1 0-295,-5 0 0,4 0 793,-2 0 0,2-5 0,2-2 0</inkml:trace>
  <inkml:trace contextRef="#ctx0" brushRef="#br0" timeOffset="11">3952 12335 8005,'0'-12'0,"-2"1"204,-1-1 1,1 1 353,-2-1 1,2 2 371,-2 3 17,3-3 60,-9 8-496,3-3 56,1 15-138,-4 3-158,4 15 0,-1 1 70,3 5 75,-2 6-218,5-5 1,-4 10 142,5-3-1191,0-3 884,0 0-183,0 1 1,3-9-818,1 4 925,5-9 0,-4 2-593,3-5 305,-3 0 216,0-5-1357,-4-2 1267,4-5 1,-3 0-1154,1-4-137,-1-2 955,3-5 0,-5-1-352,0-3 890,0-2 0,0-6 0,0 1 0</inkml:trace>
  <inkml:trace contextRef="#ctx0" brushRef="#br0" timeOffset="12">3837 12620 7501,'12'0'0,"3"0"0,0 0 0,4 0 0,-3 0 0,4 0 0,-1 0 0,2 0 0,2 0 0,0 0 0,0 0 0,2 0 0,-2 0 0,3 0 0,-7 0 0,-2 0 0,2 0 0,-8-4 4449,0 0-7558,-7 1 2068,1-2 0,-5 2 1041,0-5 0,0-4 0,0-6 0</inkml:trace>
  <inkml:trace contextRef="#ctx0" brushRef="#br0" timeOffset="13">3826 12369 7958,'0'-12'65,"10"1"1,4 0 999,13-1-366,-3 6-374,9-4 0,0 5 920,5-3-619,5-2-1537,-7 9 1525,3-10-321,-5 10 0,-1-4 145,-2 5 1,0 0-317,-4 0 1,-2 0-956,-6 0 348,3 0 430,-9 0 1,3 0-2779,-4 0 3005,-1 0 1,0 0 0,1 0 0</inkml:trace>
  <inkml:trace contextRef="#ctx0" brushRef="#br0" timeOffset="14">4580 12243 7970,'0'-11'0,"0"-1"382,0 1 0,1 1 1499,3 2-773,2 3-331,1 0-334,-2 4 0,-4 1-151,3 7 0,-3 9 152,3 3 1,-3 3-139,-1 5 1,4 4-221,0 7 0,-1-3 67,-3 3 0,0-2-127,0-2 0,0 0-458,0 1 0,0-2 275,0-3 1,2 0-319,2-7 0,-3 1 179,3-8 0,-2-1 30,2-4 102,-3 1 351,4-6-73,-5-1-120,0-5 646,5 0-414,-3 0 0,3-1 195,-5-3-139,5 3-292,1-9 0,7 5 59,2-3 1,-2 2-113,2 2 0,3 1 3,1-4 1,2 4-201,2-1 1,0-1-65,0 1 1,0-1 109,0 2 0,-2 0-691,-2-5 1,-2 5 364,-6-5 0,-3 4-650,-1-3 1,-4 3 108,1-4 1081,-8 0 0,-3-8 0,-4-2 0</inkml:trace>
  <inkml:trace contextRef="#ctx0" brushRef="#br0" timeOffset="15">4568 12494 7897,'0'-6'1036,"0"-4"0,7 5-658,4-3 1,2 3-163,6 5 1,0-1 509,4-3 1,5 3-258,2-3 1,3 1-194,1 0 1,-1 1-211,-2-1 0,-3 1-250,-5 2 1,-6 0-2139,-1 0 1398,-4 0 42,0 0 0,-7-1 7,-5-3 875,-5-2 0,-7-6 0,1 1 0</inkml:trace>
  <inkml:trace contextRef="#ctx0" brushRef="#br0" timeOffset="16">4568 12197 7897,'-6'-5'0,"1"4"0,6-9 339,3 2 1,4 2 517,7-2 1,3 6 40,4-2 0,5-1-350,0 1 1,4 0-96,0 4 1,2-1-179,1-3 0,-3 3-197,-1-3 1,-1 3-305,2 1 0,-2 1-436,-2 3 1,-3 1 572,2 3 89,-7 2 0,3-9 0,-4 4 0</inkml:trace>
  <inkml:trace contextRef="#ctx0" brushRef="#br0" timeOffset="17">5436 12289 7953,'0'-12'-333,"0"1"1,4 0 132,0-1 0,1 1 755,-1-1 1,-3 5-139,3-1 1,-3 0 757,-1-3-173,0 0-89,0-1-597,0 1 0,-5 4 14,-3 4 1,-3 1-176,-4 2 0,-3 11 81,-5 4 0,-5 6-60,-2 6 0,-3 2 60,-1 5 0,1 4-188,2 1 0,7 0-109,5-1 0,10-6-136,2 2 0,4-4-1,3 1 0,10 1-155,5-6 1,9 5 109,3-5 0,5-3 34,-2-4 0,3-6-1,2-2 0,-1-4 60,0-7 1,0 0 216,1 0 0,0-2-91,3-1 1,-6-2-45,2-3 1,-6-2-420,3 2 1,-6-2 191,2-1 0,-7-5-189,-1 1 1,-5 0 106,1 3 1,-2-4 132,-2-3 1,-3-3-35,-1 0 1,1-1 270,3 0 1,-3-5 94,0-3 0,-1-2 93,5-1 1,-5 2 93,1-2 0,-4 4 294,3-4 0,-3 4 291,4 7 1,-6 6-383,2 1 0,-1 5 801,1 3-798,-3-2 0,4 12-23,-5 1 1,0 6-73,0 14 0,0-1 115,0 8 0,0 1-355,0 3 1,0 4 33,0 0 0,4 0-386,-1-4 0,1-1 199,-4-2 1,4 0-690,0-4 0,3-5 338,-3-7 0,0-2-617,-4-2-157,5 0-853,-4-4 857,5-2 1,-12-5 536,-1 0 1,-3-5-147,-2-3 0,1-2 737,-1-1 0,-4-11 0,-2-2 0</inkml:trace>
  <inkml:trace contextRef="#ctx0" brushRef="#br0" timeOffset="18">5630 12232 7953,'17'-18'701,"-2"0"-526,8 3 0,-1-2 481,8-2 1,4 2-208,4 1 1,6 4-155,-3-3 0,5-2 9,4 2 0,-5 0 122,1 3 0,-2 2-145,-6 2 0,1-2-59,-5 3 0,-4 0-133,1 0 1,-7 4 115,-1-1 0,-2 3-168,-6 1 17,1 0 0,-6 5 65,-3 3 0,0 3 42,-3 4 1,-3 3 92,3 5 0,-3 5-2,-1 2 0,-1 7-92,-3 1 1,3 4-192,-3-4 1,-1 0 139,1-3 1,0 1-422,4-1 1,0 0 123,0-8 0,0 2-35,0-6 1,0 1 101,0-9 0,1 0 8,3-3 1,-1-5-279,4 1 0,-4-4-118,1 3-2335,-3-4 1521,4 2 1323,-4-5 0,-1-5 0,-6-1 0</inkml:trace>
  <inkml:trace contextRef="#ctx0" brushRef="#br0" timeOffset="19">6658 12152 7868,'-11'-7'-271,"3"-3"-338,1 3 1082,4-3 0,-2-2-87,5 1 1,0 3 542,0 0-274,0 6 680,0-3-814,0 5 1,1 6-60,3 6 1,-1 4 19,4 7 0,1 4-111,3-1 0,2 6-91,2-2 1,-2 2-68,2-1 1,3 0-181,1-4 1,1 0 55,-1-5 1,3 1-232,-3 0 0,-3-1-300,0-3 1,-4-3-705,0-4 1,-2-5-747,-2 1 0,-2-6-27,-2 2 1919,-3-2 0,4-2 0,-5 0 0</inkml:trace>
  <inkml:trace contextRef="#ctx0" brushRef="#br0" timeOffset="20">7070 12095 7934,'0'-18'324,"3"-2"41,1 4 0,5 5 1060,-1 3-423,2 6-305,-4-8 1,-1 11-265,-5 3 1,0 3 141,0 12 1,-5 6-185,-2 5 1,-9 4-298,-3 4 1,-2 3 152,-2 5 1,0-5-28,0 1 0,0-5-1318,0 1 0,6-7 635,1-5 0,8-3-2406,0-4 2020,5 3 0,-2-10-1227,5 4 1625,5-9 0,2-2 451,4-5 0,1-10 0,-1-2 0</inkml:trace>
  <inkml:trace contextRef="#ctx0" brushRef="#br0" timeOffset="21">7321 12049 8010,'-1'-11'0,"-3"-1"0,2 5 1551,-1-1 0,3 5-656,3 0 1,-1 3-365,2 3 1,-3 4-45,-1 4 0,-5 7 162,-3 5 0,2 5-177,-2 6 1,1 0-170,-5 0 0,1 5-276,-1-1 0,2 3 94,2-2 1,2-1-473,2-4 0,3-4 129,-3 1 0,4-6-105,4 2 0,2-8 177,6-4 0,3-2-108,0-2 1,6-4 271,-2-4 1,2-1-90,2-2 1,1 0-135,3 0 1,-3-5 132,3-3 0,0-2-158,0-2 0,0 1-125,-4 0 0,-6-1-193,-1 1 0,-5-1-52,-3 1 0,1 3-201,-6 1 0,1-1-285,-4-3 0,-5 3 498,-3 0 1,-3 5 591,-4-5 0,-8 0 0,-6-3 0</inkml:trace>
  <inkml:trace contextRef="#ctx0" brushRef="#br0" timeOffset="22">7207 12357 7826,'0'-6'2281,"6"0"-2071,5 2 1,2 3 159,6-3 0,-2 3 201,5 1 1,4 0-121,8 0 0,-4-2-184,1-2 1,-2 3-391,2-3 1,0-1 191,-4 1 1,-4 1-798,-4 3 0,-5-4-1005,1 0-883,-2-5 1968,-7 3 0,-1-7 648,-5-2 0,-10-3 0,-3-5 0</inkml:trace>
  <inkml:trace contextRef="#ctx0" brushRef="#br0" timeOffset="23">7241 12026 7956,'0'-11'1715,"10"-1"-1329,5 1 0,7 5 476,4 2 1,4 1-287,4-1 1,3 2 152,5-6 0,1 6-371,10-2 1,-5 3-149,2 1 1,-7 0-1436,-1 0 1,-7 0 757,0 0 1,-11 5-1746,-9 2 2212,-2 3 0,-12 2 0,-2-1 0</inkml:trace>
  <inkml:trace contextRef="#ctx0" brushRef="#br0" timeOffset="24">2878 13705 8133,'-5'-11'-255,"4"-1"255,-3 1 0,-2-1 0,-1 1 0</inkml:trace>
  <inkml:trace contextRef="#ctx0" brushRef="#br0" timeOffset="25">2855 13625 12216,'0'12'1444,"0"-1"-1003,0 0 1,0 2-254,0 2 1,4 3-22,0 5 1,3 1-24,-3 3 0,1-3 34,-1 2 1,-3 2-8,3-1 0,-1 5 22,1-2 1,-3-1 7,3 2 0,-3-2-93,-1 1 1,4 2 63,0-5 0,1 3-128,-2-3 1,-1 5 41,1-2 1,3 3 22,-3 1 1,1 1 6,-4-1 1,4 0-15,0 0 1,0 4-18,-4 1 1,0 2 12,0-3 0,0 4-19,0-4 1,0 6 32,0-3 1,0 0-137,0 1 1,3-5 22,1 1 0,1 1 22,-1-1 1,-3 4-10,3-4 0,-3 5-118,-1-1 1,4-1 210,0 1 1,0-2-81,-4 2 0,0 3 10,0-4 1,0 4-6,0 1 0,-4-5-174,0 1 0,-1 0 42,1 4 0,2 0-94,-6-1 1,6 1 195,-2 0 1,-1-1-16,1 1 0,0-4 8,4 0 0,0 0 12,0 3 1,0 0 27,0-3 0,0 1-40,0-5 0,0 5-90,0-1 0,0-3 0,0-1 1,0 2-120,0-2 1,0 3 111,0-2 0,0 0-128,0-1 1,-4-1 151,1 5 0,-1-6-51,4 3 1,0-3 145,0 2 1,0-2-73,0 2 0,0 1 100,0-1 1,0 0-65,0-3 0,4-1 18,-1 0 1,5-1 5,-4-2 0,1 2 13,-1-3 1,-2 3 117,6 1 1,-6 1-129,2-1 1,-3 0 54,-1 0 1,0 2-84,0 2 1,4-2 10,0 2 1,0-3-35,-4-1 0,1 1-150,3-1 0,-2-1 114,6-3 1,0 3-15,3-2 1,-3 1 118,-1-2 0,1 2 1,3-6 1,1 5-44,-1-4 1,1 0-14,-1 0 1,0-3-194,1 3 0,-4-3 41,-1-1 1,-3 0 99,4-1 1,-5 1 11,5 0 0,-2-4-15,2 0 1,2-4-13,-2 5 0,2-5-12,1 4 1,1-1 120,-1 1 0,-3-3-70,-1-5 1,1 1-353,3-1 124,-4 1 0,2-5-680,-6 1-41,1-5 59,-4 2 949,0-5 0,0 0 0</inkml:trace>
  <inkml:trace contextRef="#ctx0" brushRef="#br0" timeOffset="26">3289 18605 7995,'0'-23'0</inkml:trace>
  <inkml:trace contextRef="#ctx0" brushRef="#br0" timeOffset="27">3061 13545 8405,'6'-11'0,"-1"3"114,-5 0 122,0 6 0,0-4 965,0 2-672,0 3 0,1-5-13,3 6 0,3-3-157,4-1 1,4-4 139,1 4 0,4-3-38,-1 3 1,-1-5-195,1 2 0,1 0-24,7 0 1,-2-1-11,5-3 0,-2 3-169,7 0 0,-2 1 84,8-5 1,3 1-298,5-1 0,-1 1 194,6 0 0,5-2-309,-25 5 0,1 1 1,-1 0-1,0 1 180,2-2 0,1 1 0,0 0 1,1 0 79,-1-1 0,2 1 0,2 0 0,0 1-16,1-2 1,0 1 0,2 0 0,1 0 16,-2-1 0,1 0 0,1 2 1,0 0-11,1-2 0,0 1 0,0 0 0,0 1-285,2 0 0,0 0 0,-2 1 0,1-1 297,3 0 1,-1 1 0,0-1-1,-1 0 20,3 1 1,1-1-1,-2 0 1,0-1 0,3-1 0,1 1 0,-1 2 0,1 1 14,0-2 0,-1 1 0,1 0 0,1 1-22,0-2 0,1 0 1,-2 0-1,2 1-309,3-1 0,0 0 0,-3 2 0,0 1 289,-1-1 1,0 0 0,-2 2 0,1 0-7,1-1 0,0-1 1,0 2-1,-1 0-19,1-2 0,1 0 0,0 3 0,-1 0-89,-1-1 1,-1 0 0,1-1-1,0 1 79,-1 0 0,0 0 0,1-2 0,0 0-7,1 2 1,1 1 0,-2-2-1,-1 1 29,-1-1 0,-1 2 0,-1 0 1,0 0-207,2 0 1,-1-1-1,-3-1 1,1 1 221,2 0 0,0 0 1,-1 0-1,-1 0-11,1 2 1,-1 0-1,0-2 1,0 0 9,-1 0 0,-1 0 1,0 0-1,0 1 18,3 1 0,-1 0 0,-2-2 0,0 0-2,1 0 1,-1 0-1,0 0 1,-1 0-30,0 2 0,-1 0 1,1 0-1,0 0 15,-1 0 0,1 0 1,-1 0-1,0-1 82,-1-1 0,0 0 1,-1 1-1,0 1-21,-1-2 0,0 0 0,-2 1 1,1 1-71,1 0 1,0 0-1,-3 0 1,-1 0 24,0 0 1,0 0-1,-4 0 1,-1 0 107,2 0 0,-1 0 0,27 0-250,0 0 1,-10 0 53,-2 0 0,-10 0 513,3 0 1,-5 0-545,-3 0 0,-4 0 670,-4 0 1,-3 0-634,-4 0 1,1 0 731,-4 0 1,3 0-609,-4 0 0,4 0 347,-4 0 1,5 0-443,-1 0 0,-1 0 12,1 0 0,-1 0-48,1 0 0,-1 0-540,-3 0 173,-2-5 316,3 3 0,-8-3 204,-1 5 1,-4-1-193,1-3 415,-3 3-272,-1-4 0,1 4-73,3-3 19,-3 3 1,5-6-28,-6 3-7,5 3 0,-3-8 14,6 5 80,-6 1 1,3 1-111,-5-1 469,0 1-70,0-3 1373,0 5-1647,5 0 0,-2 4-125,5 0 1,-5 3 97,5-3 0,-4 5-19,3-1 0,-3 2 40,4 1 0,-6 1-4,2-1 1,1 1 142,-1-1 1,0 4-73,-4 0 0,1 2 99,3-2 0,-3-1-108,3 5 1,-3 0 52,-1 4 0,0 0-33,0 0 0,0 0 6,0-1 0,0 3-4,0 1 1,2 0-1,1 4 0,-1-1 54,1 2 0,3 4-86,-3-4 1,5 5 183,-4-1 0,1-1-146,-1 4 0,-3-1-79,3 1 0,-2 1 34,2 3 0,-3 3-95,3-4 1,-3 4-65,-1 1 1,4-1 123,0 1 0,0-4 35,-4 0 1,0 1-32,0 6 0,1-2 68,3 3 0,-3-2-27,3 1 0,-3 2 19,-1 2 1,0 0-68,0-4 0,0-1-16,0 6 0,-1-5-29,-3 4 0,2-1-127,-6 2 1,2-2-59,-2-3 0,-2 3-196,2 5 0,-2 0 346,-1 0 1,-1-2-3,1 2 1,1-4 124,2 5 1,2-1-77,2-4 0,3 0 153,-3 4 0,3-3-161,1 3 0,0 0 13,0-4 1,0 0-77,0 5 0,0-8 82,0 7 0,0-2-160,0 2 1,3-4 68,1 1 1,0-5-70,-4 4 1,0-3-28,0 3 1,0-7-100,0 3 1,0-4 220,0 4 0,0-2 0,0-1 1,4 0 49,0-1 0,5-3-43,-2 0 0,-1-1 68,2 1 0,-4 1-53,4-5 1,-2 4 2,1-4 0,4 0-27,-4-4 1,0 0 0,0 1 0,-4-1 77,1 0 0,-3-3-127,-1-1 0,1-1 331,3 2 1,-3 2-293,3-3 1,-3-1 171,-1 2 1,0-6-177,0 2 1,0 1 12,0-2 0,0 1-22,0-4 1,-1 0 8,-3 0 0,3-1 42,-3 1 0,-1 0-3,1 0 1,-1-4 85,1 0 1,2 0-83,-6 4 1,6-2-73,-2-2 0,3 3 79,1-3 1,0-2-174,0-2 1,3 1-523,1 0-655,5-1 832,-3-4 1,2-3-994,0-1-1430,-6-4 2949,3 2 0,-15-5 0,-3 0 0</inkml:trace>
  <inkml:trace contextRef="#ctx0" brushRef="#br0" timeOffset="28">3289 18468 7800,'-16'-6'367,"3"4"-257,-2-6 1,7 5 278,4-5-176,3 5 1,1-3 148,0 2 1,0 2-94,0-6 0,5 4 104,3-3 0,-1 3 80,5-4 1,-2 4-185,9-3 1,-4 4 4,4-1 0,4 3-42,4 1 1,4-4-85,0 1 1,6-1-11,1 4 0,5 0-77,-1 0 0,5-4 74,6 0 0,3-1-332,-22 3 0,0 0 0,0 2 0,0-1 197,4-1 0,0 0 0,-2 1 1,0 1 22,2 0 0,0 0 0,0 0 0,0 0-66,2 0 0,0 0 0,0 0 0,0 0 20,0 0 1,0 0 0,-2 0 0,0 0-34,1 0 1,-1 0-1,0 0 1,0 0 15,2 0 0,0 0 1,0 0-1,1 0 27,1 0 1,0 0 0,-1-2 0,0 0 8,3 0 0,0 0 1,0-2-1,2-1-6,3 1 1,1 1 0,-3 0 0,0-1-258,2 0 0,1 1 0,-3 1 1,1 0 259,-1-2 1,1 0 0,0 3 0,0-1-256,2-2 1,-1 0 0,1 2 0,-1 0 258,-3-2 1,0 1 0,1 1 0,0 0 6,-3-2 0,-1 0 0,2 3 0,0 0 24,1-1 1,0 0 0,-2 1 0,-1 1 2,1-1 0,0 2 1,-1-1-1,0 0-44,1 0 1,0 0-1,1 0 1,0 0 0,-1 0 0,-1 0 0,0-1 0,1 0-50,-1-1 1,1 0 0,0 2 0,0-1 62,1 0 1,1-2 0,2 1 0,1-1-101,0 2 0,1-1 0,-2-2 1,1 0 47,1 2 1,-1 0 0,-3-2 0,0-1-36,1 1 0,1 1 0,-3 0 1,0 1 72,2 0 1,1 0 0,-2-1 0,-1 1-200,-1 0 0,0 0 0,0 0 0,1 0 208,-3 2 1,0 0 0,0 0 0,-1 0 62,-1 0 1,0 0 0,0 0 0,0 0 0,0 0 1,0 0 0,2 0 0,0 0-43,0 0 1,0 0 0,0 0 0,-1 0-12,-1 0 0,0 0 0,2 0 1,-1 0 9,-1 0 1,0 0 0,3 0 0,1 0-56,-2 0 1,0 0 0,2 0-1,1 0 17,1 0 0,-1 0 0,-1 0 0,0 0-8,0 0 0,-1 0 1,1 0-1,-1 0 14,1 0 1,-1 0 0,-1 0-1,0 0-7,-4 0 0,0 0 0,-1 0 0,-2 0 92,30 0 0,-32 0 0,0 0-94,28 0 0,0 0-36,-4 0 1,-5 0 322,-2 0 0,-3 0-401,-2 0 0,-4 0 120,-3 0 1,-3 0 562,0 0 0,-6 0-482,-2 0 0,0-1 666,0-3 0,-4 3-297,-4-3 1,-5 3 624,1 1-220,-2-5 149,-2 3-578,-4-3-268,-2 0 1,-10 0-745,-3-3 0,-8-2-330,-7 3 0,-8-2 934,-11 1 0,-5-2 0,-10 4 0</inkml:trace>
  <inkml:trace contextRef="#ctx0" brushRef="#br0" timeOffset="29">5893 13203 8114,'0'-7'-532,"0"-3"1,0 7 975,0-4-32,0 4 422,0-7-207,0 9 182,0-4 1195,0 5-2007,0 5 0,0-3 41,0 6 1,1 0 82,3 3 0,-2 1-46,1-1 0,0 2 151,1 2 0,-3-2-140,3 2 0,-3 1 4,-1 0 1,0 3 19,0-4 0,0 1 0,0-1 0,0 2-119,0 2 0,0 3 104,0-3 0,0-2-40,0 2 0,0 0 21,0 4 1,0-1-15,0-3 0,0 2 28,0-1 0,0 0 9,0-1 1,0 2-29,0-2 0,4 3 5,0 1 0,-1-2-66,-3-2 1,0 3 61,0-3 0,4 3-128,0 1 1,0-1 45,-4 1 0,0 0 25,0 0 1,-1 0-16,-3 0 1,3-2-10,-3-2 0,2 7 12,2-4 1,-3 0-3,-1-3 0,-1 0 16,1 4 0,1 0 2,-4 0 1,3-2-55,-4-2 1,2 3 42,-2-3 1,0-1-129,4 1 1,-5-4 18,1 4 0,2-4-85,-2 4 0,2-5 113,-2 1 0,-2 2-24,3-2 1,-2 2 82,1-2 1,-2-1-52,2 5 0,-1-4 28,2 4 0,-3-5-21,2 1 0,2 2 154,-2-2 0,0 1-127,-3 0 1,0-2 4,-1 5 1,1-4 15,-1 4 1,1-5-1,-1 1 0,1-1 25,0 1 0,0-2-37,4 2 0,-2-2 11,5-2 0,-3-3-31,3 0 1,-1-1-2,1 5 0,-1-1 73,-3 0 0,-6 2 2,3 2 0,-4-1 6,-1 5 1,-3-1 8,-7 1 1,5 3 84,-1-3 0,1-2-65,-2 3 1,2-5-44,2 4 1,2-5 22,6 1 0,-4-2-53,-1-2 17,1 0 0,4 1-21,-1-1 1,0 1 2,-4-1 0,4 1-7,-4-1 1,-1 0-25,-2 1 1,1-1 37,-1 1 0,0-1-15,-4 1 0,4-1-2,0 0 1,4 1-3,-4-1 0,3-3-30,-3-1 0,4 1-102,-4 3 1,0-3 76,-4 0 0,0-1-15,1 5 0,-1-5 94,0 1 0,0 0-55,0 3 1,0 0 100,1 1 1,-1-5-36,0 1 1,0 0 13,0 3 0,5-3-28,3-1 0,-1 0 13,0 0 0,1 2-29,4-5 0,-4 4-9,-1-5 1,-3 6-94,4-1 1,-5 1 97,1-2 0,-3 4 18,-1-4 0,1 3-27,-1 2 1,0-1 13,0 1 0,-4-5 17,1 1 1,0-2 7,7 2 0,-1 1 26,5-6 1,-6 5 17,2-4 0,3 1-194,1-1 0,-2-3 134,2 3 1,-4 1-77,4-1 0,-6 3 62,2-3 1,-2 5-88,-2-1 1,0-2 75,0 2 1,2-2 2,2 2 0,-3 2-26,3-3 0,-3 0 8,0 0 0,-5-3 17,0 4 0,-4-2-6,0 2 1,2 2-21,-1-3 0,3 0 56,-4 0 1,1 0 1,-4 0 1,3 2-8,1-5 1,4 4 8,0-5 0,2 5 14,1-4 1,1 0 11,3-4 0,3 0 164,4 0 1,1 0-104,-1 0 1,5 0 364,-1 0-94,6 0-226,-8-5 1,8 2-80,-2-5-38,-2 6 0,5-4 65,-3 2-247,-2 2 61,-1-3 1,-3 4 35,3-3-460,-4 3 114,5-4-1307,0 5 1716,-4 0 0,8 0 0,-3 0 0</inkml:trace>
  <inkml:trace contextRef="#ctx0" brushRef="#br0" timeOffset="30">3540 16195 7858,'12'0'0</inkml:trace>
  <inkml:trace contextRef="#ctx0" brushRef="#br0" timeOffset="31">3540 16149 7858,'-7'-6'1037,"-1"2"0,1 3-492,-5 1 1,1 1-245,-1 3 0,-3-2-153,0 6 1,-2-4-170,2 3 0,-3 1 96,-4 3 0,3 1 4,0-1 0,3-1 66,-3-2 0,5 2 0,-1-2 0,6 1-150,2-2 0,4 3 93,-1-2 0,3-2-267,1 2 156,0 0 1,1 3-42,3 0 1,4-4 112,7-3 1,3 1-2,4-2 1,-2 1-19,-1-4 0,0 2 1,3 1 0,1-1 103,0 1 1,-4-1-85,0-2 0,-1 3-52,1 1 1,-3 4-19,-4-4 0,-2 5 20,-2-2 0,2 3 0,-4 2 0</inkml:trace>
  <inkml:trace contextRef="#ctx0" brushRef="#br0" timeOffset="32">3586 16435 7858,'-11'12'532,"-1"4"0,-3-4 664,0 3 1,-4 2-1144,4-2 1,-4 0-137,3-3 0,0-5-110,1 1 50,2-5 0,-4 5-301,6-4 444,5 0 0,-4-4 0,3 0 0</inkml:trace>
  <inkml:trace contextRef="#ctx0" brushRef="#br0" timeOffset="33">3369 16583 7858,'-5'-6'0,"-1"1"0</inkml:trace>
  <inkml:trace contextRef="#ctx0" brushRef="#br0" timeOffset="34">3392 16526 7845,'5'-17'0,"1"0"0</inkml:trace>
  <inkml:trace contextRef="#ctx0" brushRef="#br0" timeOffset="35">3746 16126 7800,'-4'-11'275,"0"-1"-275,1 1 0,3 0 0,0-1 0</inkml:trace>
  <inkml:trace contextRef="#ctx0" brushRef="#br0" timeOffset="36">3735 16069 12107,'10'7'762,"-3"4"1,2 2-379,-5 6 1,5-4-107,-1 4 1,0-1-106,0 1 0,2 2-73,-2-2 1,2 2 84,1-2 1,-3-3-187,0-4 0,-2 3 46,2 0-252,2 0 1,-8-5-135,6-2 341,-6 2 0,9-3 0,-5 4 0</inkml:trace>
  <inkml:trace contextRef="#ctx0" brushRef="#br0" timeOffset="37">3906 16389 8470,'0'-6'-372,"0"-5"1,0 5-1</inkml:trace>
  <inkml:trace contextRef="#ctx0" brushRef="#br0" timeOffset="38">4260 15966 7794,'-6'-11'845,"-1"1"1240,3 2-1637,-2-2 0,-5 9-62,-1-3 0,1 3-288,-1 1 1,-3 5 117,0 2 0,-4 7-106,4 2 1,-6 5-16,2 2 0,3 1-98,1 7 1,2-5 124,2 5 0,3-2-188,0 1 1,6 2 53,-2-5 1,3-1 104,1-3 1,6 0-208,5 0 0,2-5 45,6-3 1,0-4-162,4-3 0,-4 1 121,0-5 0,0-1 238,4-3 0,-4-1-191,0-3 1,-4-2-80,4-5 0,-5 3-418,2 0 559,1 1 0,-9-5 0,2 1 0</inkml:trace>
  <inkml:trace contextRef="#ctx0" brushRef="#br0" timeOffset="39">4351 16309 7827,'5'-11'0,"-3"-6"0,3-1 0</inkml:trace>
  <inkml:trace contextRef="#ctx0" brushRef="#br0" timeOffset="40">4534 15841 7917,'-6'-12'371,"1"5"50,5-1 0,0 4 420,0-3 550,0 4-459,0-2-634,0 5 1,0 5 4,0 3 1,1 7-85,3 4 0,-2 3 13,6 0 1,-4 5-37,3 0 0,0-1-86,0-3 0,3 0-86,-2 0 1,-2-2 14,2-1 0,0 0-208,3-5 0,-3 0 122,-1-3 1,1-5-388,3 1 1,-3-6-278,0 2-172,-6-2-296,8-2-628,-9 0 1807,5 0 0,-1-6 0,1 0 0</inkml:trace>
  <inkml:trace contextRef="#ctx0" brushRef="#br0" timeOffset="41">4694 16149 7917,'-5'-11'0,"-1"-1"0</inkml:trace>
  <inkml:trace contextRef="#ctx0" brushRef="#br0" timeOffset="42">4728 15886 8320,'0'-6'1101,"0"1"1321,0 5-1898,-5 5 0,4 3-78,-3 7 1,-2 3 40,-2 5 1,2-1-152,-2 1 0,2 4-225,-2 0 1,-1-5 36,6-3 1,-3-1-174,3 1 0,1 3 59,-1-3 0,1-3-160,2 0 1,4-4 38,0 0 1,6-2 68,1-3 0,2-2 18,6-5 0,0 6 0,4 0 0</inkml:trace>
  <inkml:trace contextRef="#ctx0" brushRef="#br0" timeOffset="43">4808 16240 7910,'23'-6'738,"-4"-3"2,0 5 0,-5-3-740,1 3 0,-2 0 0,-2 4 0</inkml:trace>
  <inkml:trace contextRef="#ctx0" brushRef="#br0" timeOffset="44">3209 13716 7798,'0'-6'-129,"0"0"289,0 2 198,0 3 81,0-4 362,0 5-267,0-5-8,0 3-55,0-3-249,0 5 1,0 5 274,0 3-278,0 2 0,4 5-127,0 0 1,0 1 88,-4-5 0,0 1-203,0-1 1,0 4-60,0 0 1,-2 1-45,-1-5 1,1 1 29,-1-1-247,1 0 88,-3 1-137,4-6 297,-4-1-14,5-5 323,0 0 0,5-1-226,3-3 0,-1-1 14,5-3 0,-4-2-21,8 3 0,0 0 31,-1 0 1,6 4 64,-2-1 1,-1 3-72,1 1 0,-2 0 100,2 0 0,2 0-13,-6 0 0,0 4-12,-3 0 0,-2 5-90,-3-2 1,2 3 6,-5 2 0,0-1-152,-4 1 0,0 0 54,0 4 1,-5-3-104,-3 7 0,-2-5 40,-1 4 0,-5-5 11,1 1 1,-4-2 23,4-2 0,-2-1-128,2-2 0,2 1 48,-2-5 0,1-1-150,-1-3 1,2 0-216,-2 0 0,2 0 199,2 0 1,1-1-17,2-3 1,-2 2 388,2-6 0,-2-1 0,-1-6 0,-1-3 0,1-5 0</inkml:trace>
  <inkml:trace contextRef="#ctx0" brushRef="#br0" timeOffset="45">3221 13728 7846,'0'-12'8,"0"-3"126,0 0 0,-4 0 148,0 3 1,0 5 972,4-1 190,0 6-583,0-9-562,0 10 0,4-5-61,0 2 0,9 3-130,-2-3 0,8 3 31,0 1 0,3-2-15,0-1 1,5 1-51,0-1 0,3 0-290,-3-1 1,0 3-543,-5-3 0,1 3 368,0 1 1,0-4-727,0 0 1,-4-1 436,0 1 0,-5 3 678,1-3 0,3-2 0,0 0 0</inkml:trace>
  <inkml:trace contextRef="#ctx0" brushRef="#br0" timeOffset="46">3906 13614 8015,'6'-7'1586,"4"-3"-1092,-8 9 32,3-4-298,-5 5 1,0 5 25,0 3 1,-1 3-13,-3 4 0,-3 3-131,-4 5 0,0 0 66,-1-1 0,-3 3-127,0 1 0,-4 0 103,3 4 0,-4-1-118,1 2 1,-1 0-93,1-4 0,-3 1 48,3-1 0,3-7-60,0 3 1,5-8 98,3 0-474,-2-2-279,9-7-305,-4-1-7,5-5-467,0 0 623,0-5 1,0-2 878,0-9 0,-5-1 0,-2-6 0</inkml:trace>
  <inkml:trace contextRef="#ctx0" brushRef="#br0" timeOffset="47">3723 13637 7950,'-10'-12'602,"2"1"146,3 4 1,5 1 198,0 2-286,0 3-857,0-4 1,0 6 10,0 3-131,5 2 1,1 6-343,1-1 0,2 1 658,-5-1 0,5 5 0,-3 2 0</inkml:trace>
  <inkml:trace contextRef="#ctx0" brushRef="#br0" timeOffset="48">3895 14036 12486,'6'0'1204,"-1"0"0,-5 2-2149,0 1 0,0 0 945,0 4 0,-5-4 0,-1 2 0</inkml:trace>
  <inkml:trace contextRef="#ctx0" brushRef="#br0" timeOffset="49">3940 14470 7885,'-5'-11'0,"-2"-1"139,-4 6 1,-3-4 290,3 2 0,-3-1-212,6 2-138,-7-3 0,1 8 259,-5-1 1,0 1-88,-4 2 0,-1 2 39,-2 1 0,0 5-63,-4 7 1,1 3-38,-2 5 1,-1 5 37,6 2 0,0 3-124,7 1 0,-1 6 30,5 2 0,0 2-128,3 2 1,4-1 85,1 1 1,4-5-104,0-3 0,6-3-51,5 0 0,6-6 101,1-3 0,11-1-226,0-3 0,8-4 186,8-3 0,-5-2 0,8-2 0</inkml:trace>
  <inkml:trace contextRef="#ctx0" brushRef="#br0" timeOffset="50">4249 14470 7885,'-17'-39'2095,"-2"5"-1624,-8-1 1,-2 4-315,-5 8 0,0 3-157,-1 8 0,-4 6-347,-3 2 1,2 4-187,-2 4 0,4 6-221,-4 5 1,6 5 259,2-1 0,5 2-244,6-2 738,5 2 0,2-3 0,4 5 0</inkml:trace>
  <inkml:trace contextRef="#ctx0" brushRef="#br0" timeOffset="51">3792 14733 7914,'0'-12'-634,"0"1"197,0 0 542,0-1 0,-2 2-82,-1 2 1,1 2-483,-1 2 61,1 3 398,2-4 0,0 6 0,0 3 0,0-3 0,0 4 0</inkml:trace>
  <inkml:trace contextRef="#ctx0" brushRef="#br0" timeOffset="52">3780 14710 7780,'-6'-5'693,"1"4"-80,5-4 3647,0 5-3848,5 0-123,1 0-255,6 0 0,-5 0-262,1 0-720,-6 5-370,4-4 1,-5 4-43,3-5 1360,-3 5 0,4-4 0,-5 4 0</inkml:trace>
  <inkml:trace contextRef="#ctx0" brushRef="#br0" timeOffset="53">4043 14687 7824,'0'-6'0,"5"-4"0,1 3 0</inkml:trace>
  <inkml:trace contextRef="#ctx0" brushRef="#br0" timeOffset="54">4054 14664 7824,'0'-6'4252,"0"1"-4193,0 5-354,0 5 0,0-2-119,0 4 1,0-3-306,0 4 0,2-6-459,1 2-504,-1 2 1682,3 1 0,-10 4 0,-2 0 0</inkml:trace>
  <inkml:trace contextRef="#ctx0" brushRef="#br0" timeOffset="55">3803 15018 7774,'-6'-1'0,"2"-3"0,3 3 0,1-4 0</inkml:trace>
  <inkml:trace contextRef="#ctx0" brushRef="#br0" timeOffset="56">3792 15007 7774,'5'-11'983,"-4"3"213,3 0 0,-3 5-668,-1-5 0,0 4-238,0-3 1,4 3-146,0-4-101,0 6 262,-4-4-150,0 1-93,0 4-264,0-4-17,0 5 163,5 5 1,-3 0 50,6 3 0,-4 1-221,3-5 230,-4 4 18,7-1-25,-9-1-153,9 4 166,-3-8-6,-1 3-175,4 0 0,-3-4 155,-1 4-12,4-5 46,-4 0-71,1 0 29,3 0 183,-4 0-20,6 0-159,-6-5-1,4 4 247,-4-4-229,1 0 31,-2-2-22,0 1 135,-4-4-122,4 8 23,-5-8 0,4 8 59,0-6 41,0 6-8,-4-9-102,0 10 4,0-4-362,0 5 341,5 0 0,-3 0-60,6 0 1,-4 4 36,3 0 0,-3 3-9,4-3 0,-4 4 0,3-4 20,1 4 1,2-5-237,-2 5 212,2-6 58,-4 3 0,2-5-53,-1 0 1,-3 0 135,4 0 1,-4 0-116,3 0 1,-3-1-112,4-3 0,-5 3-52,5-3-264,0 3-870,3 1 617,0 0 250,-4 0 156,-2 0 268,-5 5 0,5 1 0,1 6 0</inkml:trace>
  <inkml:trace contextRef="#ctx0" brushRef="#br0" timeOffset="57">4237 14425 6621,'0'-7'818,"0"2"-652,0 0 22,0 4-22,0-4 8,0 5-1119,0 5 945,0 1 0,0 6 1538,0-1 1689,0 0-2640,0 1 1,4-1-20,0 1-438,5-1 1,-7 0-52,6 1 0,-4-1 85,3 1 1,-3-1-164,4 1 0,-5-1 92,5 0 0,-4 1-36,3-1 1,-3 1 6,4-1 0,-4 1-13,3-1 1,-3 0-20,4 1 1,-6-1 0,2 1 1,1 0 10,-1 4 1,4-4 22,-5 3 0,5-2 108,-4-1 0,3-1-91,-3 0 0,5 1 9,-1-1 1,-3 1-44,-1-1 1,1 1 13,-2-1 1,5 0-18,-4 1 1,4-1-154,-5 1 36,6-1 1,-8 0 50,3 1-77,3-1 0,-6 1 51,3-1 0,-3 1 14,-1-1 0,0-3 36,0-1 0,0 1 4,0 3 1,0 1 8,0-1 1,-1 1 11,-3-1 1,1-2-11,-4 2 1,-1-6-9,-3 7 1,-1 0-38,1 4 0,-1-2 36,1-7 0,0 3-198,-1-2 0,1 2-12,-1 2 0,-2-5-36,3 1 1,-7-1 96,7 5 1,-3-5-26,2 1 0,0-4-142,-4 4 1,4-5 37,-3 5 0,-2-6-87,2 2 1,-4 1 86,4-1 1,-6 0 127,2-4 1,1 4-11,-1 0 0,2 1 142,-2-2 1,-3-1-75,3 2 0,-1-3 156,1-1 0,-2 0-23,6 0 1,0 0-78,4 0 1,-1 0 219,1 0 0,-1 0 121,1 0-139,-1 0 1,1-4-34,0 0 0,3-5-52,0 2 0,2 0-47,-2 0 0,-2-1 5,3-3 0,0 1-51,0 2 52,-1-2 0,-3 9-370,-1-3 0,5-1-58,-1 1-1475,0 0 59,2 4 1793,1 5 0,10 1 0,1 6 0</inkml:trace>
  <inkml:trace contextRef="#ctx0" brushRef="#br0" timeOffset="58">6887 14562 7925,'-12'-5'0,"-4"-3"448,-3-7 1,4 2 1426,3-2-1567,1 2 1,8 7-174,-4 2 43,-1 3 0,-3 1 316,-1 0 1,1 1-119,-1 3 1,0 5-32,-4 10 1,4 1-55,-4 10 0,0 7-14,1 9 0,5 0-91,6 3 0,3-2-94,1-1 0,2-1-880,6 1 789,-1-5 175,15-2 1,1-5-528,7 1 149,8-6 176,3-1 26,5-6 0,-1-2 0,3-4 0,6-3 0,4-4 0</inkml:trace>
  <inkml:trace contextRef="#ctx0" brushRef="#br0" timeOffset="59">7606 14870 7893,'7'-52'0,"-2"0"3328,-5 2-3056,-10 3 169,2-3 0,-19 4-484,1 0 0,-11 6 125,-5 2 1,-2 7-116,-2 5 0,-5 3-167,-2 4 0,-3 7 71,-1 8 1,0 3-145,0 1 0,5 5 115,2 3 0,4 6-251,5 1 0,6 4 38,9-4 1,5 6-278,2-2 0,10 2 63,2 2 1,4-4 584,3 0 0,0 0 0,0 4 0</inkml:trace>
  <inkml:trace contextRef="#ctx0" brushRef="#br0" timeOffset="60">7001 14699 7847,'0'-12'718,"0"1"726,0-1-129,0 1-595,0 5 1,1 1 147,3 5-182,-3 0-612,4 0-3125,-5 0 2043,0 5 1,5-3 1007,3 6 0,2-1 0,2 5 0</inkml:trace>
  <inkml:trace contextRef="#ctx0" brushRef="#br0" timeOffset="61">7252 14721 7789,'-11'-11'321,"4"0"1,2 3 290,5 0 932,0 6-350,0-8 116,0 8-530,0-3-349,5 5-1310,-3 0 789,8 5 0,-8 2-488,6 4 1,-5 1 577,0-1 0,4 0 0,-1 1 0</inkml:trace>
  <inkml:trace contextRef="#ctx0" brushRef="#br0" timeOffset="62">6944 14950 8327,'-6'-5'1251,"0"2"-675,6-4-474,0 4 865,0-2-247,0 5-401,6 0 0,0 1 5,5 3 1,2-1-62,2 4 0,3 1-54,5 3 0,0 1 26,0-1 1,-3-3-58,3-1 0,-4 0-60,4 0 1,-2 0 14,-6-3 0,4-3 65,-3 3 1,3-3-254,-4-1 1,4 0-134,-4 0 0,2-1-156,-2-3 1,-2 1-139,2-4 1,-6-1-403,-2-3 1,0-1-594,0 1-494,-2-1 1971,-5 1 0,-5-1 0,-1 1 0</inkml:trace>
  <inkml:trace contextRef="#ctx0" brushRef="#br0" timeOffset="63">7195 15361 7217,'0'-6'-1448,"0"1"1448,-5 5 0,4-5 0,-4 3 0,5-3 0,0 4 0,0-3 0,0 3 0,0-4 0,0 5 0,-2-4 0,-1 0 42,1 0 0,-4 1 4,2-1 0,3-1 77,-3 1 23,-2 3-146,-1-10 1,0 10 26,-1-3 1,6 2 143,-2-2-89,3 3 30,1-4 0,-4 3 61,0-1 136,0 1-88,4-3 257,0 5-260,0-5 36,0 4-134,0-4 109,-5 0-181,4 4 269,-4-5-34,5 1-12,0 4 216,0-4 206,0 5-710,0-5 1,1 4 6,3-3 0,-2 3 55,6 1 0,0 0 101,3 0-139,0-5 1,1 3 35,-1-2 0,-1 2-35,-2-2 1,2 3 60,-2-3 0,-1-1-13,5 1 0,-7-1 19,6 1 0,2 2 2,2-6 1,2 4-41,-2-3 0,2 0 12,2 0 0,1-3-16,-5 2 0,2 2-11,-2-2 1,-3 4-33,4-3 0,-4 0 64,0 0-260,-1 2 228,-4-1-53,3 5 1,-8-5-6,6 2 0,-4 3 19,3-3-84,-4 3 80,2 1-74,0-5 1,1 2 75,6-5 0,-5 5-47,1-5 1,-2 4 36,2-3 0,1 3 2,-5-4 0,3 4 9,-3-3 0,4 3 1,-5-4 0,1 5 86,-4-5 230,0 5-105,0-7 183,0 9-68,0-9-277,0 3 0,0 0-9,0-1 1,0 4-2,0-3 1,0 3-5,0-4-76,0 1 0,0-5-156,0 1 1,0 3-751,0 1 387,0 4-553,0-7 1,5 8 1129,3-6 0,2 0 0,2-3 0</inkml:trace>
  <inkml:trace contextRef="#ctx0" brushRef="#br0" timeOffset="64">9319 14527 7913,'-11'-16'0,"-4"3"200,0-2 0,-1 2 284,5 2 0,-1 3-56,1 1 1,0 4 175,-1-1 1,-4 2-276,-3-2 1,-4 3-110,-4-3 0,-2 9 49,-5 6 0,-2 3-51,-2 9 0,3 2-45,-3 10 1,3-1 19,5 0 1,-2 9-340,5 3 0,1 4 257,3-1 1,5 2-207,3 2 0,7 3 22,5-3 0,4-2 137,6-1 0,6-5-221,10-3 0,9-3-16,2-4 1,8-6-22,0-2 0,2-5 219,2-3 0,2-3-6,-2-9 0,6-2 21,-7-5 0,9 0 157,-1 0 1,3-9-53,1-2 0,0-8-51,0 0 0,0-4-39,0-4 1,-5-2 38,-2-5 1,-8-2 50,-4-2 0,-6 0-86,-2-7 0,-10 2-12,-1-7 1,-6-1-90,-5 2 1,-6-3-215,-9-2 0,-7 6-166,-13-5 1,-3 6 187,-9 5 0,-6 4 27,-9 8 0,-5 7 133,-2 8 1,26 10 0,0 2-91,1 1 0,0 0 0,0 1 1,0 1-197,-30 0 0,4 1-85,-1 3 0,5-2-4,7 6 0,7 0-90,15 3 1,2 0-694,10 1 1232,4-1 0,1 1 0,4-1 0</inkml:trace>
  <inkml:trace contextRef="#ctx0" brushRef="#br0" timeOffset="65">9297 14790 7834,'-12'-5'524,"5"0"709,-1-3-356,5-2 240,-2 4-814,5-1 1,2 1 75,1 2-325,-1 3 48,3-4 1,-4 5-948,3 0 0,-2 4 77,6 0 0,-4 4-1003,3 0 1771,1-3 0,3 10 0,1-2 0</inkml:trace>
  <inkml:trace contextRef="#ctx0" brushRef="#br0" timeOffset="66">9571 14756 7834,'0'6'1328,"0"-1"-414,-5-5-425,3 0 1,-3-1 48,5-3-479,-5 3-362,4-4 1,-8 6-1354,5 3 1656,-5-3 0,8 9 0,-4-3 0</inkml:trace>
  <inkml:trace contextRef="#ctx0" brushRef="#br0" timeOffset="67">9171 15030 7835,'-11'0'0,"-1"-1"0,1-3 0,3 3 1626,0-3-524,6 2 102,-3 2 32,5 0-958,5 6 0,-3 0 96,6 5 1,3 1-256,5-1 0,4 4 69,-1 1 1,4-2 16,4-7 0,0 2 18,4-5 0,2 3-42,-3-3 0,5 0-26,3-4 0,-3-1-112,3-3 0,-6-2-79,-2-6 1,-5 1-224,-3-1 0,-4 2-932,-6 3 910,-6-9 0,-1 9-403,-5-8 0,-6 3-307,-6 5 0,0 1 991,-7 6 0,-6 0 0,-4 0 0</inkml:trace>
  <inkml:trace contextRef="#ctx0" brushRef="#br0" timeOffset="68">5927 16789 7875,'-16'0'55,"3"-5"0,-7 0 110,5-3 1,-4 2 15,3 2 1,0 2 300,1-1 0,1 1 194,-5 2 1,4 0-247,-5 0 1,3 5-98,-2 3 1,-3 7-101,3 4 1,-1 8-15,1 3 1,2 9-61,6 2 0,4 0-104,4 1 0,3-4 27,3 4 0,8-5-107,4 1 1,9-4-25,-1-4 1,9-2 28,2-5 0,5-5-209,7-3 0,-1-7 25,1-4 1,5-3-185,2-1 1,-1-5 416,2-3 1,-2-7 99,1-4 0,3-3-105,-3 0 1,2-6 47,-2-3 0,-26 13 0,-1-1 9,20-19 1,-4-4-30,-12 4 1,-3-4 112,-8 4 0,-8-5-262,-7 1 1,-5-2 106,-7-2 0,-6 2-57,-12 2 1,-4 0-175,-4 8 0,-9 2 124,-3 9 1,-7 7-98,0 4 1,-4 6-242,-4 6 1,-1 9 107,29-4 1,1 1 0,-1 3-1,0 1 43,-28 9 0,5 7-2,7 0 1,8 1-194,7-4 1,5 0-39,6 0 517,10-1 0,-1 5 0,10 0 0,0-1 0</inkml:trace>
  <inkml:trace contextRef="#ctx0" brushRef="#br0" timeOffset="69">5950 16834 8369,'8'-6'2119,"-1"2"-1737,-4-2-724,2 5-1111,0-4 1089,-4 5 0,6 0 364,-3 0 0,2 5 0,5 1 0</inkml:trace>
  <inkml:trace contextRef="#ctx0" brushRef="#br0" timeOffset="70">6281 16834 7792,'-6'0'386,"0"-5"-155,2-2 1344,3 2-979,-4-6 0,5 9 369,0-6-580,0 6-326,0-3 0,-2 5-555,-1 0-917,1 0 1413,-3 0 0,0 0 0,-1 0 0</inkml:trace>
  <inkml:trace contextRef="#ctx0" brushRef="#br0" timeOffset="71">5802 17063 7773,'-12'-7'417,"5"-1"698,-1 4-185,6 0-205,-3 4-128,5 0-393,5 5 0,1 1 207,5 6 1,2-1-136,2 1 1,3-2-110,5-3 0,4 2 64,-1-5 0,7 0-26,1-4 1,5 0-107,2 0 0,4-5 95,-3-3 1,2-2-273,2-1 0,-7-5-78,-5 1 1,-2-4-199,-9 4 1,0 0 118,-12 3 0,2 1-52,-9-1 1,0 1 31,-4 0 1,0-1-101,0 1 1,-4 3-1888,0 0 1156,-5 6 1086,8-3 0,-9 0 0,3-2 0</inkml:trace>
  <inkml:trace contextRef="#ctx0" brushRef="#br0" timeOffset="72">8726 15852 7835,'-12'-11'463,"1"4"0,-1-1-1,1 4 1,-4 0-60,-1 4 0,-4 1-80,1 3 1,-4 2 79,-3 6 0,-4 0 0,-4 4 1,0 3-72,0 7 0,1 5 29,2 7 1,-1 1-49,6 3 1,4 2-51,7-2 0,2 2-116,2-3 1,6 3 13,5-6 0,6 0-70,9-4 1,8-5-180,8-2 1,3-3-363,4-1 1,3-2 266,4-2 0,1-3-193,0-9 0,1-2 218,2-5 0,-2-1 139,3-3 1,-4-3 0,0-9 0,0 2 201,0-5 0,-1 0-73,1-4 0,-4-4 88,0-4 1,-9-2 3,1-1 0,-9 0-61,-2-1 1,-5-4-197,-7-3 1,-4-1-59,-4 1 0,-11-5-161,-8 5 1,-5-3 84,-6 6 0,-3 1-52,-8 4 1,-2 5-126,-2 2 0,-7 4-268,-1 4 1,0 8-399,-4 7 1,10 3 462,-2 1 0,4 5-178,1 3 0,6 3 747,9 4 0,1-1 0,5 5 0,5 2 0,5 0 0</inkml:trace>
  <inkml:trace contextRef="#ctx0" brushRef="#br0" timeOffset="73">8714 16126 7754,'-5'-6'294,"-1"-4"374,-6 2 66,6-2-59,1-1 0,5 3-261,0 0 1,0 5 261,0-5-1030,0 5 373,0-2-1919,0 5 1,5 0 1899,3 0 0,7 5 0,3 2 0</inkml:trace>
  <inkml:trace contextRef="#ctx0" brushRef="#br0" timeOffset="74">8885 16092 7790,'0'-8'0,"0"1"866,0-1-488,0-3 0,0 3 296,0 1-445,0 4-458,0-2 65,0 5 1,-5 0 0,-1 0-1</inkml:trace>
  <inkml:trace contextRef="#ctx0" brushRef="#br0" timeOffset="75">8531 16195 7751,'-11'0'256,"0"0"-213,-1 0 0,6 1 544,2 3 1,3-2-182,1 6 1,0-4 0,0 3 1,5 1-4,2 3 0,5 2-7,3 2 0,-1-2-61,5 2 1,5-6-109,7-1 0,-1-2-23,4 2 0,-2-3-2,6-5 0,1 0 9,0 0 1,4-1-11,-1-3 1,-3-3-239,-1-4 0,-3-2-82,0-2 1,-10 2-186,-2-2 1,-8-1-19,0 0 0,-7 0-208,-4 1 1,-8 2-199,-4-2 1,-7 3 726,-4 5 0,-2 2 0,-2 5 0</inkml:trace>
  <inkml:trace contextRef="#ctx0" brushRef="#br0" timeOffset="76">4169 17246 7789,'-12'-7'0,"-3"-2"0,0 5 0,-4-3 351,3 3 1,-4-1 72,1 1 1,-4 3 283,-3-3 0,-4 7-256,-4 0 0,2 6-188,-2-1 1,4 6 41,-5 1 0,2 5-75,7-1 0,-2 4-189,1 4 0,7 2 4,-3 5 1,8 1-88,0-1 1,7-5-122,4-2 1,3-3-378,1-1 0,6-2 187,6-2 0,4 3-266,7-3 1,5-1 505,2 1 0,3-4-90,2 4 0,0-5 269,3 1 1,-2-7-109,2-4 1,3-3 625,0-1 1,5-5-183,4-3 1,-3-6-210,2-1 0,-2-5 65,-1 1 0,-6-4-209,-2-4 1,-3 2 150,-5-6 0,-2 5-54,-5-5 0,-5-1-55,-3-6 1,-4 3-58,-3-3 0,-3 2-90,-5 2 0,-5 0 113,-3 0 1,-7 1 58,-4 2 1,-4-1 289,-4 6 0,-7 4 88,-8 7 1,-7 3-100,-4 5 0,-10 4-1131,29 6 0,0 2 0,1 0 0,0 3 611,-3 2 0,0 2 1,4 0-1,0 1-1850,-2 0 1,0 0 1973,-22 11 0,0 8 0,10-5 0,1-1 0</inkml:trace>
  <inkml:trace contextRef="#ctx0" brushRef="#br0" timeOffset="77">3940 17394 7950,'-6'-11'2243,"1"-1"-2130,5 6 0,0-1-50,0 4-185,0 1 160,0-3 1,4 7-39,-1 1 0,6-1 0,-2 3 0</inkml:trace>
  <inkml:trace contextRef="#ctx0" brushRef="#br0" timeOffset="78">4203 17325 8243,'-12'-5'1421,"6"-1"-1397,1-5 857,5 4-549,0 2-595,0 5 0,-5 5 0,-1 2 1</inkml:trace>
  <inkml:trace contextRef="#ctx0" brushRef="#br0" timeOffset="79">3792 17565 7901,'-7'0'-4,"2"-1"618,5-3 162,0 3 1,2-4-184,1 5 0,4 0-202,4 0 1,6 1-178,2 3 0,6-3-17,2 3 1,6-3-30,1-1 0,5 0 1,7 0 0,-4 0-50,0 0 1,-5-1-116,1-3 0,-8-2-301,-3-6 1,-7 5-829,-1-1 1,-9 1 1124,2-5 0,-9-4 0,3-2 0</inkml:trace>
  <inkml:trace contextRef="#ctx0" brushRef="#br0" timeOffset="80">7686 13305 7881,'0'-11'110,"-1"-1"104,-3 1 1,3 3 138,-3 1 1,3 3 202,1-4 252,0 6-133,-5-8 235,3 8-659,-3-3 0,5 7-10,0 1 1,0 1 82,0 8 0,2 2-73,1 8 1,0 1-170,5 0 1,-5 0-33,5 0 1,-2 0-131,2 0 0,1-1 102,-5 1 1,5-1-119,-2-3 1,0 2-528,0-2 1,-4-2 333,0-2 1,3-2-811,-3-2 1,1 1-224,-4-1-795,0-5 2117,0 5 0,0-10 0,0 4 0</inkml:trace>
  <inkml:trace contextRef="#ctx0" brushRef="#br0" timeOffset="81">7903 13271 7881,'7'-16'0,"-2"3"921,-5-2 1,3-2-352,1 2 0,1 3 565,-1 5-113,-3 4-506,5-2 0,-6 7-189,0 1 0,3 4-71,1 4 1,1 7-113,-1 5 1,-3 1 83,3 6 1,1-1-299,-1 2 1,4 2 126,-5-3 1,1 2-537,-4-1 0,4-2-81,0-3 0,1-5-273,-1 2 1,-3-8 202,3 0 0,-3-2-282,-1-2 0,4-3-1307,0-1 1303,-1-4 916,-8 2 0,-1-5 0,-5 0 0</inkml:trace>
  <inkml:trace contextRef="#ctx0" brushRef="#br0" timeOffset="82">7698 13522 7881,'0'-7'1567,"0"-1"1,5 2-1182,2-2 0,5 3-291,3 5 1,3-1-21,5-3 1,-1 3 101,1-3 1,4 1-455,0 0 1,1 1 259,-2-2 0,-3 3-535,0 1 0,0 0 552,-4 0 0,2 0 0,2 0 0</inkml:trace>
  <inkml:trace contextRef="#ctx0" brushRef="#br0" timeOffset="83">8223 13282 7931,'-5'-17'821,"2"-1"-410,-4 3 882,4 2-357,-2-3-199,5 9 1,1 2-313,3 5 1,-1 1-162,4 3 0,-3 5 0,4 10 1,-1 0 0,5 8 0,-5-2-218,1 2 0,-5-3 52,0 3 1,-1-3-260,-2-1 0,0-1 163,0 1 0,0-1-578,0-3 1,0 1 176,0-5 0,0 1-336,0-5 305,0-5 28,0 4 434,0-8-196,0 3 702,0-5-205,5 0-215,1-5 1,6 3 42,-1-1 1,2 1-9,2 2 1,-2-3-60,2-1 0,1 0 155,0 4 1,0 0-105,-1 0 0,2-1-317,2-3 0,1 3-261,-5-3 1,1 3-363,-5 1 0,0-2-614,1-2 172,-6 3 0,-1-5 443,-5 2 793,-5 3 0,-6-14 0,-7 2 0</inkml:trace>
  <inkml:trace contextRef="#ctx0" brushRef="#br0" timeOffset="84">8234 13454 7908,'13'-8'963,"2"1"1,-2 4-320,2-1 0,-1 3-181,1 1 0,-1-1-342,5-3 0,-3 3 62,3-3 1,-4 1-622,4-1 0,-4 3 321,4-3 1,-9 3-1104,2 1 874,-3 0 346,-3 0 0,-1-5 0,-5-1 0</inkml:trace>
  <inkml:trace contextRef="#ctx0" brushRef="#br0" timeOffset="85">8234 13248 7930,'0'-11'0,"0"-1"364,0 1 1,2 0 564,2-1 0,6 2-286,5 2 0,5-1-225,-1 6 1,4-1-96,4 4 1,-3-1-91,2-3 1,2 2-135,-1-1 0,5 1-263,-2 2 1,-3 2-425,-4 1 1,-2 0-2419,-5 5 3006,-1-1 0,-4 5 0,1-1 0</inkml:trace>
  <inkml:trace contextRef="#ctx0" brushRef="#br0" timeOffset="86">8805 13180 7945,'0'-12'-170,"0"6"0,-1-4 591,-3 2 276,3 3 0,-4-1 500,5 2-97,0 3-778,0-4 0,-1 7-101,-3 6 0,3 1 220,-3 10 1,1 1-145,0 7 1,1-2-116,-2 5 0,3-3-56,1 4 0,0-2-213,0 1 1,-4-1-172,1-2 1,-1-7-25,4 3 1,-1-8-167,-3 1 1,2-4-54,-1 0-1505,1-6 337,2-1-44,0-5 1044,0-5 669,0-1 0,-5-11 0,-1-1 0</inkml:trace>
  <inkml:trace contextRef="#ctx0" brushRef="#br0" timeOffset="87">8771 13248 7945,'0'-23'-32,"0"4"16,0 0 0,1 5 655,3-1 1049,-2 2-899,8 2 1,-8 5-318,6 2 0,-1 9 8,5 6 1,-1 2-199,1 6 0,4 1 207,3 7 1,-1-3-162,1 3 1,-1 1-287,1-2 1,1 5-144,-5-5 0,4 1-64,-3-4 1,-1 0-859,-4 0 1,-1-2 560,-2-2 1,1-2-1858,-5-6 950,0 1 632,-4-1 0,-5-5 737,-3-2 0,-2-8 0,-2-2 0</inkml:trace>
  <inkml:trace contextRef="#ctx0" brushRef="#br0" timeOffset="88">8737 13431 7979,'5'-11'1982,"1"0"-1411,6 4 1,0 2-210,4 5 1,-4 0-332,4 0 0,-2-4-249,1 0 0,1 0 91,3 4 1,3-4-190,-3 1 1,1-1-691,-1 4 1,2 0 115,-6 0 890,5-5 0,-7 3 0,3-3 0</inkml:trace>
  <inkml:trace contextRef="#ctx0" brushRef="#br0" timeOffset="89">9194 13203 7979,'-8'-6'535,"1"-1"-214,-1-3 1589,-3-2-460,4 6-794,2 1 0,1 7-227,0 6 1,1 1-49,3 10 0,0 0-112,0 4 1,1 0-46,3-1 1,-3 1-242,3 0 1,-2 0 124,2 0 1,-3 0-343,3 0 1,-2-2-89,-2-2 0,0 1-868,0-4 632,0-1-64,0-4 206,0 1 261,5-6 0,1-1 122,5-5 0,1 0-78,-1 0 1,2-1-206,2-3 1,-1 2-139,5-6 0,0 4-338,4-4 1,-4 6 90,0-2 701,-5 3 0,8-4 0,-5-2 0</inkml:trace>
  <inkml:trace contextRef="#ctx0" brushRef="#br0" timeOffset="90">9548 13168 7907,'0'-11'1470,"0"-1"-878,0 6 0,0 0 223,0 2-220,0 3 0,0-3-178,0 8 0,0 7-188,0 8 0,0 3-57,0 1 1,4 1 44,-1 2 1,3-2-214,-3 3 0,0-2 113,4 2 0,-4-7-414,1 3 0,1-4 158,-1 0 1,3-2-602,-3-6-303,0 1-732,1-1 476,-4-5 1,3-1 1298,-8-5 0,-2-5 0,-5-1 0</inkml:trace>
  <inkml:trace contextRef="#ctx0" brushRef="#br0" timeOffset="91">9331 13203 7919,'5'-17'789,"3"6"3,7-1 1,-1 1-484,5 3 1,-1 3-127,1 1 0,1 2 160,-5-2 1,5 3-89,-1-3 1,3 3-119,1 1 1,0 0 94,0 0 1,-1 0-266,1 0 0,-4 0 20,0 0 1,-3 0-107,3 0 0,-5 0 168,1 0 1,-3 0 16,0 0 1,-5 0 85,1 0 0,-4 1-97,3 3 0,0-2 149,0 6 0,2 1-68,-5 6 0,5-1-13,-1 5 0,-2 0 11,2 4 0,-5 5-12,5 2 1,-4 2-55,3-2 1,-3 2-123,4-5 1,-6 3-35,2-3 0,1-4-29,-1-4 128,5-5-649,-8 2 283,4-4 178,0-1-1250,-3-5 660,3-1 242,-5 0-757,0-3 1282,0 3 0,0-5 0,0 0 0</inkml:trace>
  <inkml:trace contextRef="#ctx0" brushRef="#br0" timeOffset="92">10050 13180 7857,'0'-16'1057,"0"1"-788,0 0 0,0 7 1635,0 1-659,0 4-830,5 13 0,-3 4-159,2 13 1,1 2-13,-2 2 1,5 2-173,-4 1 1,1 0 94,-1 0 1,-3 3-380,3-3 0,1 2 198,-1-9 1,1-1-410,-1-3 1,-3-5-201,3-3 1,-3-2-1605,-1-2 680,0-4 1547,0-2 0,0-5 0</inkml:trace>
  <inkml:trace contextRef="#ctx0" brushRef="#br0" timeOffset="93">9833 13385 7883,'-11'0'456,"5"-1"-319,2-3 0,4 3 34,4-3 1,2-1-74,5 1 0,5 0 23,-1 4 1,5-1-42,-1-3 1,3 3-130,1-3 1,-1 2-35,1-2 0,0 3-132,0-3 0,-4 1 35,0-1 1,-4 2 125,4-6 0,-5 5 26,1-5 1,2 2-32,-2-2 0,0-2 289,-3 2 28,-1-2 326,1-1-222,-6-1 155,4 6 218,-9-4-118,5 8-699,-6-3 0,0 7 115,0 1 1,0 0-68,0 5 1,1-1-48,3 5 26,2-1 1,5 0 46,1 1 0,-1-6-27,1-2 1,-1-3-74,0-1 1,1 0 109,-1 0 0,5 0 86,-1 0 0,4-3-64,-4-1 0,4-5 317,-4 1 0,2-2 31,-2-1 1,-2 3 26,2 0 0,-6 5 414,-2-5-312,-4 5 0,2-3-96,-5 2 0,0 4-128,0 0 1,-5 5-205,-3 7 0,-7 8 90,-4 3 0,-2 9-99,-2 2 1,5 0-188,3 4 1,-2-2-377,2-2 1,1 0-364,6 1 0,-1-1 862,6 0 0,-6 0 0,2 1 0</inkml:trace>
  <inkml:trace contextRef="#ctx0" brushRef="#br0" timeOffset="94">9308 17497 7892,'-5'-12'-16,"4"-3"492,-3 0 0,-1-4-192,1 4 1,-5-2 60,1 2 0,-2 1-252,-1-5 1,-2 5-231,-2-1 0,-2 2-68,-2 2 1,-2 0 109,2 4 0,-3 2 146,-1 5 0,2 1-31,2 3 0,-3 3 234,3 9 0,1 1-55,-1 6 1,2 0 52,-2 0 1,1 1-100,3 3 1,6-3-17,-3 2 0,9-5 5,-1-2 0,4-5-144,4 1 0,7-2-146,8-2 0,3-3 75,0-1 0,2-4 26,3 1 1,-1-3 121,4-1 1,-5-4 141,2 0 0,-3-5-114,-1 2 0,-5 1 83,-3-2 1,-2 2-29,-2-2-60,0-2 1,-3 5 256,0-3-79,-6 3 172,3 5-382,-5 0 1,0 9 90,0 2 1,4 8 15,0 0 1,5 3-28,-2 1 0,0 1-11,0 3 0,-3-2-112,4 5 1,-6-3 75,2 4 1,-3-1-434,-1 4 1,-5-1 12,-2-2 0,-3-5-152,-2-7 0,6-2-61,2-6 1,3-3-1187,1 0 1059,0-6 661,0 3 0,0-5 0</inkml:trace>
  <inkml:trace contextRef="#ctx0" brushRef="#br0" timeOffset="95">9274 18011 7781,'11'-23'0</inkml:trace>
  <inkml:trace contextRef="#ctx0" brushRef="#br0" timeOffset="96">9514 17497 7919,'-12'0'879,"5"-4"1313,-1 0-1270,5 0-473,-2 4 0,5 2 135,0 1 1,0 4-192,0 4 0,0 6-70,0 2 0,4 2-58,0 2 1,0 0-238,-4 0 0,4 0-34,-1-1 1,1-2-98,-4-1 1,0-5 64,0 1 0,0-3-286,0 0-672,0-6 384,0 4 125,-5-8 25,4 3 475,-4-10 1,5-2-13,0-4 1,1-1 74,3 1 0,-2 3-72,6 1 1,0-1 19,3-3 1,0 4-2,1 4 0,1 1-29,2 2 1,1 0 205,3 0 1,2 2 8,-6 1 1,4 0 23,-4 5 1,0-1-121,-3 5 0,-2 0-18,-2 4 0,-2-3-106,-2 7 1,-3-5-144,3 4 1,-8-4-342,-4 4 0,-3-4 264,-4 4 0,1-5-250,-5 1 0,3-2-50,-3-1 0,4-6-205,-4-2 0,4-3 154,-4-1 1,5 0-692,-1 0 1273,-3-5 0,0-6 0,-5-7 0</inkml:trace>
  <inkml:trace contextRef="#ctx0" brushRef="#br0" timeOffset="97">9525 17417 7957,'0'-12'3846,"5"2"-3686,3 3 0,2 0 258,1 3 1,2 3 250,2-3 0,3 3-270,5 1 0,0-1-138,-1-3 0,3 3-712,1-3 1,-2 1 354,3 0 0,-7 1-1244,-1-1 1,-1 1 549,1 2 0,-1-4 790,-3 1 0,-2-6 0,3 2 0</inkml:trace>
  <inkml:trace contextRef="#ctx0" brushRef="#br0" timeOffset="98">10210 17485 12899,'-4'8'821,"1"0"0,-6 4-719,1 7 0,-3 3 90,-5 1 1,3 5-208,-6 2 1,-1 3 82,-2 1 0,3 1-62,0-1 1,3-4 37,-3 1 1,5-6-206,-1 2 0,2-4-134,2-4 0,5-3-714,2-4 278,-3-6-283,6-1 1014,-4-5 0,5 0 0,0 0 0</inkml:trace>
  <inkml:trace contextRef="#ctx0" brushRef="#br0" timeOffset="99">9936 17954 7764,'0'-23'0</inkml:trace>
  <inkml:trace contextRef="#ctx0" brushRef="#br0" timeOffset="100">10073 17440 8952,'-6'-12'1770,"1"6"0,5 0-1725,0 2 254,0 2-668,0-3 0,0 7 275,0 1 1,4 0 93,-1 5 0,11 4 0,-1 6 0</inkml:trace>
  <inkml:trace contextRef="#ctx0" brushRef="#br0" timeOffset="101">10233 17817 8699,'0'11'3027,"0"-5"-1728,0 4 581,5-3-1019,-4 4 0,8-3 1276,-5-1-1488,0-4 1,-3 2 759,3-5-1298,-3 0-1218,4 0-3093,-5 0 4200,-5 0 0,-1-10 0,-5-3 0</inkml:trace>
  <inkml:trace contextRef="#ctx0" brushRef="#br0" timeOffset="102">11432 15624 8033,'8'0'231,"0"0"0,-5 1-91,5 3 1,-4-3 92,3 3-99,1-3 1,3-1 55,1 0 0,-1 0-6,1 0 1,3 0-9,0 0 1,4 0-24,-4 0 0,6-4 13,-2 1 1,2-5-27,2 4 0,0-3 28,0 3 1,0-4-157,-1 4 0,5-5 125,0 2 0,5-3 23,-2-2 0,7 0 15,1-4 0,5-1-6,-1-6 0,2-1-139,2-3 0,0 3 143,-1-3 1,7-2-274,5-1 1,-28 14-1,0 0 187,1 1 1,0-1 0,0 0 0,-1 1-15,28-12 0,0-3 31,0 3 0,0-4-34,0 5 0,-26 12 1,-1 1-45,1 2 1,-1-1 0,1 0-1,-1 0-112,27-14 0,-26 13 1,-1 1 43,1-1 1,-1 0 0,2-2 0,-1 1 41,2-1 1,-1-1-1,0 0 1,1-1-57,3 0 1,0 0 0,-1 0 0,0 0 68,-1-1 0,1 1 0,-3 2 1,0 0-30,1 0 1,-1-1-1,-2 2 1,1-1 11,1 0 1,1 0-1,-3-1 1,-1 0-8,2 2 1,-1 1 1,2 0 0,0 0 48,26-10 1,-27 12-1,0-1 28,26-11 1,2-1-33,-29 11 0,1-1 0,27-7 0,-28 8 0,1-1 0,27-9-3,-1-7 0,0 3-8,1-3 1,-28 16 0,0 1-26,1-2 0,-1 0 1,3 0-1,-1-1 18,-1-1 1,-1 0-1,1 2 1,-1 0-149,27-16 0,0 1 109,-28 13 0,-1-1 1,3 0-1,-1-2-2,0 1 0,1 0 0,1 0 1,1-1 4,-3 1 1,1 0-788,-1 1 0,1 0 794,-3-4 0,1 0 0,-1 4 0,0 0-23,-2 0 0,1-2 0,0 1 0,0-1-93,23-18 1,-23 17 0,-1 0 36,24-17 1,-25 17 0,-1-1 49,22-20 1,-2 1-5,-2-1 0,-3 3 42,-4-7 1,-1 3 9,0-6 0,1 2-12,-1 1 0,-1 0 17,-3 1 1,3-5-16,-2 1 1,2-1-16,1 5 1,-5-1 19,-2 0 0,-3 4-10,-1 1 0,-4 4 130,0-1 0,-5 2 24,1 2 0,-2 0-86,-2-1 0,1 1 384,-1 0 0,4 0-395,0-1 0,6 0-82,-2-3 1,6-2 764,2-2 0,4 2-864,0 2 0,-3 2 45,-1-2 1,-3 6 36,-2 2 0,-4 5 258,-3-2 1,-2 4-207,-1 4 0,-6-1 167,-2 5 1,1-1-115,-1 5 1,-1-1 130,-3 1 0,0 0-77,0-1 0,0 5 100,0-1-52,0 5-787,0-2-319,0 0 285,0 4 1,0-3-156,0 8 0,-1 2 312,-3 6 0,-2 0 507,-5 4 0,-11 1 0,-2 6 0</inkml:trace>
  <inkml:trace contextRef="#ctx0" brushRef="#br0" timeOffset="103">11512 15567 7937,'-5'-7'-69,"4"-3"20,-3 3 0,2-4 197,-2 0 1,2 3 163,-1 1 0,1 3 287,2-4 361,0 6-145,0-3-330,0 0-246,5 3 0,-3-1 341,2 6-289,-3-1 1,3 8-132,-1-3 0,1 5-127,-4 3 0,-5-2-74,-2 2 0,-4 1 48,0 0 0,0 3-20,-1-4 1,1 4 64,-1-4 0,2 0-139,3-3 1,-4-5-8,4 1 0,0-4 79,0 3 1,0-3 127,0 4-41,-3-6 1,7 4 22,-4-6 8,4 5-192,-2-4 1,5 5 130,0-2 1,1 1 79,3 3 1,2 2-18,6-3 1,3 0 122,0 0 0,6 0-54,-2 0 0,2-2 227,2-5 1,-1 0-196,-3 0 1,1 0-13,-5 0 1,0 0-2340,-3 0 1264,-1 0 881,-4 0 0,3 6 0,-4 0 0</inkml:trace>
  <inkml:trace contextRef="#ctx0" brushRef="#br0" timeOffset="104">12335 15932 7903,'-7'-5'0,"-3"4"0,7-9 318,-4 2 0,4 2 428,0-2 332,1 5-284,-3-2 178,4 0-601,-4 4 0,5-3-141,0 8 1,0 7 115,0 9 1,0 4-130,0 6 0,0 2 196,0 10 1,0 0-170,0 3 0,0 3-202,0-2 1,0 2-17,0-6 1,1-2 81,3-2 1,-2-4-275,6-4 1,-4-2 137,3-5 0,-3-1-113,4-3 1,-6-3-168,2-4 0,-2-5-708,-2 1 176,0-6-122,0 4 0,0-8 152,0-2 1,-2-2 809,-2-5 0,-2-6 0,-5-1 0</inkml:trace>
  <inkml:trace contextRef="#ctx0" brushRef="#br0" timeOffset="105">12186 15921 7861,'0'-18'0,"4"0"380,0 3 1,6 1 46,1-5 0,2 5 285,6-1 0,0 2-210,4 2 0,1-1-1,3 1 0,2-1-109,5 1 0,4 5-125,0 2 0,-1 4-174,-7 4 0,2-1 34,-5 9 0,3-3-26,-3 6 0,-5-2 30,-7-2 1,-3 4-207,0 1 1,-6 3 12,-2-4 0,-4 5-78,-4-1 0,-7 3-17,-8 1 0,-4-1 63,-4 1 0,-7 4-88,-8 0 0,-2 3-177,-2-3 0,2-5 59,2-3 1,-1-3 79,4 3 0,3-9-130,5 1 1,5-3-673,7 0 180,2-3 0,12-5-70,5 0 0,6 0 912,10 0 0,1 0 0,6 0 0</inkml:trace>
  <inkml:trace contextRef="#ctx0" brushRef="#br0" timeOffset="106">12826 16355 7869,'-7'-2'2077,"3"-1"-1457,3 1 1,1-4 654,0 2-207,0 3 163,0-4-889,-5 5 1,4 6-126,-3 6 1,-1 0 37,1 7 0,-3 2-27,3 5 1,0 0-156,4 4 1,0-1 120,0 2 0,0-3-322,0-5 1,0-1-25,0 1 1,1-1-156,3-3 1,-3-3-150,3-4-57,-3-1 256,4 1 257,-3-6 0,3-1 0,-5-5 0</inkml:trace>
  <inkml:trace contextRef="#ctx0" brushRef="#br0" timeOffset="107">12803 16743 7869,'0'-11'0</inkml:trace>
  <inkml:trace contextRef="#ctx0" brushRef="#br0" timeOffset="108">13077 16286 7798,'-6'-5'2674,"0"4"-2321,6-4 1,0 7 92,0 6 0,0 1 389,0 10 1,0 1-355,0 7 0,-3 2-20,-1 5 0,-4 4-412,4 0 0,-4 0 26,0-3 1,3-2-570,1-3 0,3-2 372,1-5 0,0-5-1510,0-3 363,0-2 119,0-2 1150,0-5 0,0-1 0,0-5 0</inkml:trace>
  <inkml:trace contextRef="#ctx0" brushRef="#br0" timeOffset="109">13020 16754 7798,'0'-22'0</inkml:trace>
  <inkml:trace contextRef="#ctx0" brushRef="#br0" timeOffset="110">12826 16617 11840,'11'7'694,"0"-3"1,1-3-494,-1-1 1,5 0-174,-1 0 0,5 0-223,-1 0 1,3 0-464,1 0 0,-4-1 284,0-3 0,-4 2-462,4-1 1,-5-2 203,1 1 1,-2 0 114,-2 4 1,1 0 329,-1 0 1,-3 0 158,-1 0 1,-3 0-149,4 0 151,-6 0 1286,3 0-938,0 0 1,-3 1 541,1 3 0,-1 2-178,-2 6 0,1 0-5,3 4 0,-3-2-205,3 5 1,-3-4 37,-1 4 0,0 0-268,0 4 0,4-2-41,0-2 1,1 2-92,-1-6 1,-2-1 52,6-6 0,-6 2-588,2-3 1,-1-2-831,0-1-933,-1-3 2183,3-1 0,-5 6 0,0 0 0</inkml:trace>
  <inkml:trace contextRef="#ctx0" brushRef="#br0" timeOffset="111">13237 16891 7783,'0'-11'0</inkml:trace>
  <inkml:trace contextRef="#ctx0" brushRef="#br0" timeOffset="112">13876 15578 7883,'0'-8'1101,"0"1"-655,0 4 1,0-3 519,0 2 32,0 3-259,0-4-301,0 5 1,-5 0-169,-2 0 0,-3 5-42,-2 2 1,-4 10 87,-3 6 0,-3 6-102,-1 9 1,0 8 83,0 7 0,1 3-398,-1 1 1,0 1 225,11-27 0,1-1 0,0 1 0,-1 0 62,1 2 1,-1-1 0,-5 30 94,1-5 0,9 1-286,3-1 1,3-9 68,1-2 1,5-5-210,2 1 1,7-2 114,2-6 1,4 0 93,-1 0 1,1-4-16,-1-4 0,2-3-3,-6-4 1,4 1-35,-4-4 0,0-2 7,-3-7 0,-1 2-21,1-5 0,-1 5 0,0-3 0</inkml:trace>
  <inkml:trace contextRef="#ctx0" brushRef="#br0" timeOffset="113">13808 16857 7848,'-5'-6'0,"-7"-4"0,-5 3 0</inkml:trace>
  <inkml:trace contextRef="#ctx0" brushRef="#br0" timeOffset="114">14356 15944 7828,'0'-12'1415,"0"1"0,-5 3-1061,-3 0 1,-2 6-116,-1-2 1,-2 3-40,-2 1 0,-3 1 26,-5 3 0,-1 7 9,-3 8 0,2 4 0,-5 4 0,-1 3 28,-3 8 1,3 0-246,1 8 0,5-3 23,-2 7 1,5-1 137,7-3 0,1-2-264,10-6 0,1-2 100,3 2 1,5-8-45,2-3 0,9-3-119,3-1 0,2-5-78,2-3 1,4-3 39,-1-5 186,6-2 0,-8-1 0,5 0 0,0-2 0,2 0 0,-1-2 0</inkml:trace>
  <inkml:trace contextRef="#ctx0" brushRef="#br0" timeOffset="115">14310 16492 7736,'-12'-19'5,"-4"0"0,-1 3 290,-6-3 0,0 5 277,0-1 0,-5 6-648,-2 2 1,1 4-137,-2-1 1,4 4 35,-3 4 1,8 1-126,0 3 0,8 2-133,2-2 1,6 2 40,6 1 393,0-4 0,5 3 0,1-4 0</inkml:trace>
  <inkml:trace contextRef="#ctx0" brushRef="#br0" timeOffset="116">14961 15966 7811,'-6'-11'119,"1"0"0,1-1 213,0 1 0,-1 3 68,1 0 1,2 6 306,-6-2 0,4 2-244,-3-2 1,-1 2-55,-3-1 1,-2 1-104,-2 2 0,-3 5-40,-5 3 0,0 7-70,1 4 0,-3 8 25,-1 3 0,-2 9-28,-3 2 0,2 8-270,3 0 1,2 1 181,-3-5 1,8 1-19,4 0 0,7-6-211,4-2 1,3-3-117,1-5 0,5-2 157,3-5 0,7-4-524,4 0 1,6-9 56,2 1 550,0-7 0,-2 5 0,5-5 0,6 0 0</inkml:trace>
  <inkml:trace contextRef="#ctx0" brushRef="#br0" timeOffset="117">14938 16549 7718,'35'-17'8,"-1"3"1794,0-5 1,-5 0-917,-2-4 0,-4 4-509,-4 0 0,1-3-86,-4-5 1,0-1-22,-1 1 0,-6-2-154,3-5 0,-9 0 16,1-1 0,-4 1-66,-4 0 0,-3 0-161,-8-1 0,-5 6-49,-6 2 1,-3 8 92,-6 4 1,-4 4-170,-3 3 1,-2 3 75,-2 5 0,0 1-173,1 3 1,5 3-145,6 4 0,1 0-203,6 1 0,5-1-44,3 1 0,6-1 708,1 0 0,1 6 0,5 1 0</inkml:trace>
  <inkml:trace contextRef="#ctx0" brushRef="#br0" timeOffset="118">14801 16149 14012,'7'1'-1051,"-3"3"557,-3-3 1,0 8 493,3-5 0,-3 5 0,4-3 0</inkml:trace>
  <inkml:trace contextRef="#ctx0" brushRef="#br0" timeOffset="119">14824 16183 7803,'12'12'0</inkml:trace>
  <inkml:trace contextRef="#ctx0" brushRef="#br0" timeOffset="120">14996 16172 7750,'-7'-5'2642,"2"4"-1254,5-10-576,0 10 332,0-4-1621,0 5-418,0 5 1,0-2 894,0 4 0,-5 1 0,-1 3 0</inkml:trace>
  <inkml:trace contextRef="#ctx0" brushRef="#br0" timeOffset="121">14687 16355 8123,'-6'-2'1520,"2"-1"118,3 1-531,1-3-354,0 5-330,0 5 0,4 2-119,-1 4 0,6-3-113,-1-1 1,2 0-30,1 0 0,2 2-136,2-5 0,2 1-73,2-1 1,6-3 133,-2 3 0,4-4-235,-1-4 0,-1-2 72,1-6 0,-2 1-457,-1 0 0,-4-1 130,0 1 1,-6-1-40,-2 1 0,-4-1-783,-7 1-585,0 0 1810,0-1 0,-5 1 0,-2-1 0</inkml:trace>
  <inkml:trace contextRef="#ctx0" brushRef="#br0" timeOffset="122">15407 16629 7763,'0'-7'2131,"5"2"0,1 10-1768,6 3 0,-5 7 247,1 4 1,-6 3-199,2 1 1,-3 0-146,-1-1 0,0 1-352,0 0 1,-5 0-389,-2 0 0,-3-2-273,-2-2 1,5-2 745,-1-6 0,0 1 0,-3-1 0</inkml:trace>
  <inkml:trace contextRef="#ctx0" brushRef="#br0" timeOffset="123">15921 16001 7799,'-17'-17'0,"4"1"794,-2-3 1,8-2 244,3 6-56,3 0-73,1 3 450,0 6-837,0-4 1,0 10 9,0 0 0,0 10-216,0 9 1,1 8-84,3 3 0,-3 4-30,3 5 1,-3-3-17,-1 6 1,0 4 26,0 3 0,0 0-79,0-8 0,0 4-108,0-3 1,0-4-526,0-4 1,0-1 298,0-6 1,0-4-798,0-4 0,0-5 437,0 1 0,0-6 558,0-2 0,0-4 0,0 2 0</inkml:trace>
  <inkml:trace contextRef="#ctx0" brushRef="#br0" timeOffset="124">15886 16606 7815,'12'-11'0</inkml:trace>
  <inkml:trace contextRef="#ctx0" brushRef="#br0" timeOffset="125">16583 16058 7761,'0'-12'0,"0"1"300,0-1 1,5 2 1143,3 3-51,-3-3-975,0 3 1,-6-3 238,-3 2 0,-2 3-220,-6 5 1,-4 0-83,-3 0 1,-3 7-136,-1 4 1,-3 6 23,-1 5 1,-5 6-47,2 3 1,-3 6 12,-2 1 0,6 5-174,3-1 1,3-3 166,4-1 1,3 1-241,9 0 1,2-5-151,5-4 0,1-3-140,3 3 1,5-8 65,10 1 1,1-4-138,11 0 1,-1-3 85,4-4 0,2-6-39,2-2 0,-3-3 154,3-1 1,2-1 90,-2-3 1,4-2 67,-4-6 0,4-3-70,-4 0 1,0-4 239,-4 4 0,0-6 54,1 2 1,-6-2 29,-3-2 1,-3 0 7,-4 0 1,0-5 227,-7-2 1,0 1-169,-8-2 1,0-1-118,-4-6 1,-5 3-250,-3-3 0,-7 2 133,-4 2 0,-8 1-139,-3 3 1,-8 3-86,-4 8 0,-6 2-230,-2 6 0,-8 5-327,1 2 1,-1 8-16,4 3 0,6 3 108,10 2 1,1 3-83,10 0 1,2 6 717,6-2 0,1 6 0,6 2 0,0-2 0,3-1 0</inkml:trace>
  <inkml:trace contextRef="#ctx0" brushRef="#br0" timeOffset="126">16583 16206 7749,'0'-11'3458,"0"4"-2521,0 2-1074,0 5-264,5 0 1,-2 0-1917,4 0 2317,-4 0 0,7 0 0,-4 0 0</inkml:trace>
  <inkml:trace contextRef="#ctx0" brushRef="#br0" timeOffset="127">16732 16195 8227,'6'0'2007,"-1"-1"-986,-5-3 318,0 2-632,0-3-1369,0 5 1,1 4-180,3 0 1,-3 1 840,3-1 0,-3 2 0,-1 6 0</inkml:trace>
  <inkml:trace contextRef="#ctx0" brushRef="#br0" timeOffset="128">16343 16526 7758,'-7'0'491,"-1"0"-121,5 0-145,-2 0 2156,5 0-1970,0-5 0,4 2-124,0-4 0,5 4 204,-1-1-413,2-2 1,1 1 136,1-3 0,-1-2-207,0 3 0,1 0 70,-1 0 0,1-1 10,-1-3 1,-3 3-88,-1 0 0,-3 5-89,4-5 236,-6 5-4,8-7 56,-8 9-18,3-4-191,-5 5 48,0 0-73,0 5 0,0 1-159,0 6 144,0-1 1,0 1-110,0-1 1,4-3-120,-1-1 189,1-4 0,-3 6 28,3-5-33,-3-1 133,10-3 0,-5-1-71,5-3 0,1 2 9,-1-6 1,1 4 40,-1-3 0,-3 0 96,-1 0 1,1-3 63,3 2 1,0 2-93,-4-2 1,2 4 204,-5-3-200,5 4 0,-7-2 32,6 5-35,-6 0-173,3 0 133,1 0-45,-5 5 1,8 1-87,-6 6 0,1-5 92,-4 1 1,2 0-187,1 3 0,-1-3-346,1-1 74,-1-4 0,-1 6-843,3-5-621,-3-1 1912,4-3 0,-5 0 0,0 0 0</inkml:trace>
  <inkml:trace contextRef="#ctx0" brushRef="#br0" timeOffset="129">17154 15647 7837,'0'-12'-463,"0"1"722,0-1 0,0 5 276,0-1 0,0 4 316,0-3 127,0 4-224,-5-7-392,4 9 0,-6-4 260,4 5 237,1-5-114,-3 3-228,5-3-447,0 5 0,0 5 196,0 3 1,4 3 182,0 5 0,5 3-164,-2 7 0,7 3-32,2 6 1,0-1 21,-1 0 0,2 2-13,2 2 0,2 2-59,-2 6 1,3 0 19,1-1 1,-4 2-222,0 3 0,-5-7 96,1 3 1,-6-3-458,-1 3 1,-6-2-3,2-2 1,-3 1-161,-1-5 0,-5 3 252,-2-7 0,-7 1-83,-2-8 1,0-4-304,1-4 1,-2-5 186,-2 1 1,-2-3-289,1-5 0,-1 2 187,-2-5 1,2 0-236,1-4 0,4 1-680,5 3 1484,-1-3 0,1 4 0,-1-5 0</inkml:trace>
  <inkml:trace contextRef="#ctx0" brushRef="#br0" timeOffset="130">17622 16206 7767,'7'0'188,"-1"-1"523,-2-3-574,-3 3 1,9-4-139,-2 5 1,-2-4 485,2 0 0,-4 0-119,3 4 1,-3 0 125,4 0 0,-4 0-32,3 0 0,1 0-83,3 0 1,1 0-70,-1 0 1,2 0 181,2 0 0,-2 0-190,2 0 0,1 0 36,0 0 1,4 0-254,-1 0 0,-3 0 72,0 0 0,0 0-641,-1 0 1,1 0-929,-5 0 83,0 0 0,-3 0-213,0 0 633,-6 0 1,2 4 285,-8 0 625,-2 5 0,-11-3 0,0 6 0</inkml:trace>
  <inkml:trace contextRef="#ctx0" brushRef="#br0" timeOffset="131">17634 16423 7768,'-8'12'151,"1"-1"1,4-3-51,-1-1 1272,3-4-897,6 2 1,5-5 101,5 0 0,2 0-184,-2 0 0,4 0-31,8 0 1,2-1-215,5-3 1,-3 1-95,-1-4 1,-3 3-769,3-4 1,-4 4 712,0-3 0,-12 4 0,-4-2 0</inkml:trace>
  <inkml:trace contextRef="#ctx0" brushRef="#br0" timeOffset="132">18022 16400 7789,'12'-16'0,"-1"-2"0</inkml:trace>
  <inkml:trace contextRef="#ctx0" brushRef="#br0" timeOffset="133">18308 15955 7835,'0'-17'0,"0"3"1116,0-5 1,0 5 166,0-1-694,5 8 1,-4 0 677,3 4-563,-3 1 0,0-2-200,3 8 1,-3 11-36,3 8 1,1 14-140,-1 5 1,0 4 77,-4 7 1,4 0-442,0 4 0,-1 0 243,-3 1 0,0-6-255,0-3 1,0-6-219,0-1 1,0-6-251,0-2 1,0-2-43,0-10 1,0 3-409,0-10 1,0-4-526,0-3-581,0-6 1772,0 3 0,0-20 1,0-4-1</inkml:trace>
  <inkml:trace contextRef="#ctx0" brushRef="#br0" timeOffset="134">18353 16617 7829,'-11'-28'0,"-1"-1"0</inkml:trace>
  <inkml:trace contextRef="#ctx0" brushRef="#br0" timeOffset="135">18136 15852 7856,'0'-16'539,"5"2"67,3-5 1,3 5-287,5-2 0,5 4 183,6 0 0,1 2 237,-2 3 0,5-2-275,7 5 0,-2 0 23,2 4 0,-2 0-193,2 0 0,3 5-192,5 3 0,-6 7 136,-2 4 0,-3-1-27,-5 1 0,-7 5 0,-8 6 1,-8 3 25,-7 2 1,-12 0-27,-11 3 1,-6-2-1,-9 2 0,-3-3-364,-4 0 0,-2-6-550,-3-2 0,7-8-109,-3-4 1,12-3 675,0 0 0,9-6 135,2-2 0,4-3 0,3-1 0,-1 0 0</inkml:trace>
  <inkml:trace contextRef="#ctx0" brushRef="#br0" timeOffset="136">18251 16263 7856,'-12'-11'0</inkml:trace>
  <inkml:trace contextRef="#ctx0" brushRef="#br0" timeOffset="137">19153 15635 7811,'-1'-13'381,"-3"-2"1,2 6 1333,-1-2 107,1 7-787,2-1-526,0 5 0,-1 6-76,-3 6 1,-7 6-32,-8 8 0,-3 7-145,-1 5 1,-3 11-50,-1 0 0,-1 7-227,15-26 1,0 1-1,0 0 1,1 0 128,-1 1 1,0 1-1,-1 2 1,1 1-17,2-2 1,-1 0 0,0 0 0,0 0 52,4-2 0,1 0 0,-7 28-311,6 1 1,3-8-72,5-3 0,5-5-234,3-3 1,6-4 247,1-7 0,2 0-92,-2-4 1,1-4-88,3-4 1,2-6 74,-6-2 1,1-1-92,0-6 1,-4 4 355,4-5 0,-7 1-1027,-2-4 0,-1-1 1087,2-3 0,2-2 0,-3-6 0</inkml:trace>
  <inkml:trace contextRef="#ctx0" brushRef="#br0" timeOffset="138">19176 15966 7833,'0'-11'911,"0"0"0,0 3-309,0 0-261,0 6 0,0-3 436,0 5 1,0 10 260,0 5-660,0 10 1,3 10-18,1 7 1,0 6-118,-4 1 0,4 1-168,0-5 1,-1 1 80,-3 0 0,0-2-219,0-2 0,2-6 135,2-6 1,-3-8-411,3 1 1,-3-4-174,-1 0 1,0-7-1276,0-4 1785,0-6 0,5 4 0,1-6 0</inkml:trace>
  <inkml:trace contextRef="#ctx0" brushRef="#br0" timeOffset="139">19210 16572 7833,'-23'-23'0</inkml:trace>
  <inkml:trace contextRef="#ctx0" brushRef="#br0" timeOffset="140">19004 16012 7763,'0'-11'360,"0"-1"0,0 1 33,0-1 0,2 5 247,1-1 0,4 2-187,4-2 1,6-1 24,2 5 0,2-3 42,2 3 0,5-4-164,2 5 1,0-5-186,0 4 0,-1 0 48,2 4 0,-3 0-249,-5 0 1,-2 2-19,-2 1 0,-4 4-25,-7 4 1,1 4-70,-5 1 0,-2 4-234,-6-1 0,-2 1 22,-5-1 0,-6 3 47,-2-3 0,-2 3 39,-2 0 1,1-4 76,3-3 1,-1-2 170,5-1 0,-1-2 41,5-3 0,3 2 322,1-5-150,4 0 259,-2-4-270,5 0 0,5 0-83,3 0 1,3 1 144,4 3 1,3-3-50,5 3 1,0 2-98,0 2 0,3 1-31,1-2 0,-2 5-80,-6-1 0,2 1 47,-6 3 1,0 1-101,-3 0 0,-6 4-40,-2-1 1,-3 3 30,-1 0 0,-5 0-194,-3-3 1,-7 3 78,-4-3 1,-3 2-81,0 2 0,-1-5 54,0-3 1,-4-2-29,1-2 1,-1-1 26,4-2 0,5-3-126,3-5 0,2 0-670,2 0 1013,5 0 0,1 0 0,5 0 0</inkml:trace>
  <inkml:trace contextRef="#ctx0" brushRef="#br0" timeOffset="141">19187 16560 7762,'11'-23'0</inkml:trace>
  <inkml:trace contextRef="#ctx0" brushRef="#br0" timeOffset="142">19518 16240 7746,'0'-7'792,"0"-1"185,0 6 1,0-1-255,0 11 0,0 1-300,0 10 0,2 0 173,1 4 1,-1 3-234,1 1 1,-1 3-230,-2-3 0,1 3-104,3-3 0,-2 0-271,6-4 1,-4-2 103,3-2 1,-3-2-119,4-6 1,-4-5-1734,3-2 1988,-4-2 0,7 3 0,-4 1 0</inkml:trace>
  <inkml:trace contextRef="#ctx0" brushRef="#br0" timeOffset="143">19598 16572 7697,'0'-23'0</inkml:trace>
  <inkml:trace contextRef="#ctx0" brushRef="#br0" timeOffset="144">19507 16035 7757,'-4'-12'377,"0"1"0,2 1 586,5 2 1,4-1-677,4 6 1,1-1-85,-1 4 1,1 0-423,-1 0 0,0 0-293,1 0 1,-5 1 511,1 3 0,-5 2 0,2 6 0</inkml:trace>
  <inkml:trace contextRef="#ctx0" brushRef="#br0" timeOffset="145">19770 16275 7763,'0'11'2580,"0"1"1,0 3-1620,0 0 0,0 7-455,0 0 0,0 0-113,0 1 0,0 0-151,0-4 1,0 1-136,0-1 0,0 1-26,0-4-191,0-1 0,0-4-102,0 1-549,5-6-177,-4-1 632,4-5 0,-4-1 23,3-3 1,-3-2 88,3-6 1,1 1-33,-1-1 0,1 1 113,-1 0 0,-3-5 30,3 1 0,1-1 36,-1 0 0,3 2 125,-3-5 1,5 4 60,-1-4 0,-2 5-142,2-1 0,-2 2 133,2 2 0,2 1 154,-3 2-246,4 3 0,0 5-15,0 0 1,0 5-5,-4 3 0,3 2 45,-2 1 0,-2 4-4,2 1 1,-6 4 18,2-1 1,1 4-43,-1 4 0,0-7-486,-4 3 449,0-3 0,0-7 0,0-3 0</inkml:trace>
  <inkml:trace contextRef="#ctx0" brushRef="#br0" timeOffset="146">20021 16606 7747,'11'0'0</inkml:trace>
  <inkml:trace contextRef="#ctx0" brushRef="#br0" timeOffset="147">20295 16309 7777,'0'-8'-144,"0"1"1,-1 0 143,-3 0 0,3-3 0,-5 3 0</inkml:trace>
  <inkml:trace contextRef="#ctx0" brushRef="#br0" timeOffset="148">20283 16263 7777,'-1'-6'891,"-3"2"1,2 3-175,-6 1 1,4 0-241,-3 0 1,-1 5-48,-3 3 0,-4 7-167,-1 4 0,1 2 87,4 2 1,-1 1-144,1 3 0,1-3-41,2 3 1,3-3 10,5-1 0,0 0-132,0-1 0,5 0-167,3-3 0,3-2 126,4-6 0,-1-1-107,5-2 0,0-3-22,4-5 0,4 0-32,-1 0 1,5-1 21,-4-3 1,3-4 55,-3-7 1,-2 2 54,-6-2 0,-2 1 6,-6-1 1,-1 1 87,-2-5 1,-3 0-74,-5-4 0,-6 1-104,-6 3 0,-4-6-28,-7 2 1,-1-1-206,-3 5 1,-2 0 107,-5 7 1,-1 0-106,1 8 1,5 0-50,2 4 1,4 5-140,4 3 1,3 2 524,4 1 0,6 6 0,1 1 0</inkml:trace>
  <inkml:trace contextRef="#ctx0" brushRef="#br0" timeOffset="149">20580 16240 7588,'5'-6'0,"2"1"0</inkml:trace>
  <inkml:trace contextRef="#ctx0" brushRef="#br0" timeOffset="150">20592 16229 8233,'0'-6'3205,"0"1"-2594,0 20 0,0-5-241,0 13 0,4-3 74,-1 3 1,3 0-140,-3 0 1,-1-4-245,1 0 0,-1-1 10,-2 1 0,1 1-139,3-5 1,-3 0-31,3-3 0,-3-1-511,-1 1 17,0-6 394,0 4 1,1-9-185,3 3 0,-1-3 190,4-1 1,-3-3 120,4-1 1,-1-5 8,5 1 0,-1-6 136,1-1 0,-1 0-69,0 3 1,-3 0 227,0-3-233,-6 2 0,8-9 0,-3 5 0</inkml:trace>
  <inkml:trace contextRef="#ctx0" brushRef="#br0" timeOffset="151">20752 16366 7753,'0'-11'0,"0"-1"1456,0 6 1908,0-4-2995,0 8 1,0-1-503,0 6 0,0 0 122,0 5 0,0-1 20,0 5 1,4-1-119,-1 1 1,5-1 70,-4 0 0,5 0-109,-2-4 0,3-2-17,2-5 1,-5 0-43,1 0 1,0 0 155,3 0 0,0 0 10,1 0 1,-1-5-9,1-2 1,0-4 145,4 0 1,-4 3 54,4 1 0,-4-1-34,0-3 0,-1 1 3,1 2 0,-2-2 22,-3 2 1,2 2 28,-5-2 0,4 4 75,-5-3 147,1 4-269,-4-2-156,0 5 0,0 5 60,0 3 0,0 6 32,0 1 1,0 9 44,0-1 1,0 2-89,0-2 1,0 0-104,0 0 1,0-2-235,0-2 0,0 2-1291,0-6 192,0 0-569,0-3 1986,0-6 0,-5-1 0,-1-5 0</inkml:trace>
  <inkml:trace contextRef="#ctx0" brushRef="#br0" timeOffset="152">21174 16275 7786,'0'-12'915,"0"1"-286,0-1-86,0 6 0,2 1-40,1 5 1,-1 6 141,1 6 0,-1 4-2,-2 7 0,0 1-249,0 3 1,0-3-320,0 3 1,1-3-201,3-1 0,-3-2-307,3-2 1,-3-1-90,-1-3 1,0-6-1968,0 3 710,0-9 1778,0 2 0,0 0 0,0 2 0</inkml:trace>
  <inkml:trace contextRef="#ctx0" brushRef="#br0" timeOffset="153">21151 16012 7764,'0'-23'149,"0"0"1,2 6 138,2 1 0,2 7-162,5 2 0,-3 4 96,0 0 0,-1 1-521,5 2 1,0 5 39,3 3 0,-1 6-477,5 1 736,-5 5 0,8 3 0,-4 6 0</inkml:trace>
  <inkml:trace contextRef="#ctx0" brushRef="#br0" timeOffset="154">21608 16378 7778,'-5'-12'603,"4"1"174,-3-1 0,-1 1-113,1-1 0,-1 5-259,1-1 1,2 1-38,-6-5 0,4 5 118,-3-1-166,-1 5 0,-3-2-152,-1 5 1,0 2-27,-4 1 1,4 5 5,-4 7 1,0-1-88,1 5 1,0-4-221,3 4 0,1-1 115,-1 1 1,6 2-452,2-6 1,3 0 162,1-4 0,0 1 9,0-1 0,5-3 18,3 0 0,2-6-137,1 2 1,2-3 194,2-1 1,-2 0 110,2 0 1,-2-4 257,-2 1 0,0-5-96,1 4 1,-4-5 189,-1 2 1,-3 2 117,4 1 61,-6-3 72,3 1 184,-5 0-448,0 1 1,0 6-60,0 3 1,0 2-90,0 5 1,0 5 69,0-1 1,0 4-205,0-4 1,0 4-146,0-4 0,0 2-162,0-2 1,0-2 103,0 2 0,4-6-671,0-1-110,5-6 0,-3 3 1063,5-5 0,1 0 0,-1 0 0</inkml:trace>
  <inkml:trace contextRef="#ctx0" brushRef="#br0" timeOffset="155">21791 16046 7757,'0'-34'748,"0"0"0,0 0-340,0-1 1,0 7 829,0 6 113,5 4-928,-4 6 1,4 7 254,-5 5 1,0 12-244,0 11 0,0 4 239,0 8 0,-3 8-179,-1 3 1,-4 7-88,4 0 1,-3-2-222,3-2 0,0 2-215,4-1 1,0-2-139,0-6 1,0-3 213,0-5 1,0-1-887,0-2 0,1-7 203,3-5 0,-1-5-1666,4 1 526,-4-2-145,7-7 1981,-9-1 1,10 0 0,-5 2 0</inkml:trace>
  <inkml:trace contextRef="#ctx0" brushRef="#br0" timeOffset="156">22294 15647 7811,'-8'0'0,"0"0"186,6 0 0,-5 0 255,4 0-27,1 0 1,-7 1 50,6 3 0,-5-2 54,4 6 1,-5-1-188,2 5 1,-5 4 81,-3 3 0,2 8 26,-2 3 1,-1 6-102,0 6 1,1 0-104,4 7 1,-1 2 88,1-1 1,1 4 72,2-1 1,3-2-155,5-1 1,0-3-1,0-2 1,1-3-105,3 0 1,-1-5-88,4 1 1,1-6 37,3-2 1,1-3 115,-1 3 1,2-4-81,2 0 1,-2-6 13,2 0 1,-2-7-252,-2 3 0,1-7-621,-1-2-443,0-4-192,1 2-1203,-6-5 1514,-1 0 1,-5-1 187,0-3 867,0-3 0,-5-4 0,-1 0 0</inkml:trace>
  <inkml:trace contextRef="#ctx0" brushRef="#br0" timeOffset="157">22294 16012 7774,'0'-11'640,"0"-1"0,1 1-487,3-1 0,6 5 361,5-1 1,5 6-270,-1-2 0,-1 3 244,1 1 0,0 0-48,4 0 0,1 0 124,3 0 0,-3 0-305,3 0 0,-3 0-90,-2 0 0,0 0-187,-3 0 0,1 0 125,-4 0 1,-5 3-178,-3 1 0,-5 0 21,5-4-158,-5 0 128,2 5 0,-5-2-15,0 4 0,0 1 140,0 3 0,-4 2 143,0 2 1,-5 3 25,2 5 1,-4 5-45,0 2 0,0 3 96,-1 1 0,-3 1-139,0-1 1,-1 0-59,5 0 0,0 1 36,-1-1 1,5-4-129,-1 1 1,2-7-62,-2-1 0,3-2-269,5-5 0,0-1-394,0-4 1,1-3 334,3-1 1,-1-3-694,4 4 0,-3-6-83,4 2-451,-6-2 1637,8-2 0,-8 0 0,3 0 0</inkml:trace>
  <inkml:trace contextRef="#ctx0" brushRef="#br0" timeOffset="158">22750 16560 8783,'7'5'1632,"2"-2"-925,-6 4 1,1 1 89,-4 4 1,1 3-335,3 0 0,-2 4-1,1-4 1,-1 2-251,-2-2 1,0-1-104,0 5-555,0-5 1,-4 2 290,0-4-1944,0-6 327,4-1 960,0-5 1,0 0 0</inkml:trace>
  <inkml:trace contextRef="#ctx0" brushRef="#br0" timeOffset="159">23002 16138 7763,'0'-16'988,"0"1"1,0 0-659,0 4 471,0-1 940,5 6-756,-4 1-487,4 5 1,-5 2-140,0 6 0,0 5-8,0 9 0,-4 6-218,0 3 0,-4 6 83,0 1 0,-1 0-129,1-4 0,-2 4-117,3 0 1,2-5-205,1-6 1,3-4-6,1-4 0,1 0-205,3-8 0,3 2 238,8-9 0,2-1-79,2-3 0,3-5 190,-3-2 1,6-3-22,2-2 1,-1-4 180,-3-3 0,-1-2-17,-3 2 0,-3-2-46,-4 2 0,-2-7 83,-3 0 0,-2-2-29,-5 1 0,0-2-137,0-5 1,-1 1-142,-3 2 0,-3-1-144,-8 6 1,1 0 116,-5 7 1,3 4-72,-3 8 1,5-2-37,-1 5 0,-1 1-16,0 7 1,1 2-146,4 6 0,-1 4-172,1 3 1,1 7 688,2 0 0,-2 6 0,4-3 0</inkml:trace>
  <inkml:trace contextRef="#ctx0" brushRef="#br0" timeOffset="160">23264 16549 9246,'5'6'3180,"-3"-1"-2245,8-5-131,-9 0 209,4 0-1535,-5 0-557,5 0 0,-2-4 16,4 1 0,-3-2 1063,4 1 0,-1-3 0,5-4 0</inkml:trace>
  <inkml:trace contextRef="#ctx0" brushRef="#br0" timeOffset="161">23573 16161 7760,'-2'-18'453,"-1"3"1,0-2 0,-5 2 42,6 0 1,-3 7 99,5 0 1,-1 6 1188,-3-2-1310,2 3 1,-8 6 41,3 2 0,-1 10-223,-3 6 0,4 2-88,-8 9 0,5-2-102,-5 6 1,6-6 73,1-2 0,4-3-235,-3 3 0,4-4-138,-1 1 0,4-7-221,4-1 1,-1-5 51,4 1 1,5-4-288,3-3 1,5 1 330,-1-5 0,3 0-32,1-4 1,0-6 329,0-1 1,-1-5-123,1-3 1,-4 1 158,0-5 0,-5 0 127,1-4 0,-6 1 178,-1-1 0,-6-4-134,2 0 1,-2-4 8,-2 0 0,-6-2-352,-1-1 0,-5 0 75,-3-1 0,-3 2-521,-4 3 1,0 3 257,3 8 0,-3 4-53,3 7 1,3 3-87,1 5 1,2 0-165,2 0 1,0 5 647,4 3 0,-3 2 0,3 2 0</inkml:trace>
  <inkml:trace contextRef="#ctx0" brushRef="#br0" timeOffset="162">23858 15978 7802,'0'-17'821,"0"5"1175,0-4-989,0 9 51,0 2 941,0 5-1601,0 10 1,0 3-131,0 9 0,0 2-19,0 3 0,0-1-16,0 4 0,-1-7-241,-3 3 1,3-5 28,-3 2 0,3-2 38,1-6 0,0 1-263,0-5-821,0 0-217,0 1 529,5-6 496,-4-1 0,5-5 126,-2 0 1,-1-1 217,4-3 0,1-1-86,3-2 0,1-2 136,-1 5 0,1-5-53,-1 1 0,1 3 15,-1 1 1,0 3 24,1 1 0,-1 0-94,1 0 1,-1 0 12,0 0 0,1 5-41,-1 3 1,-3 3-12,0 5 1,-5-4 42,5 3 1,-5 3 5,0 1 1,-1-1-59,-2 1 1,-5-1 3,-3 1 0,-7 1-509,-4-5 1,-3 4 238,-1-3 1,-3-1-675,-1-4 0,-4-1 155,5-2 0,3 1-16,4-5 0,1 0 132,-1-4 1,4-2-710,7-2 1356,-2-2 0,4-10 0,-6-2 0</inkml:trace>
  <inkml:trace contextRef="#ctx0" brushRef="#br0" timeOffset="163">23790 16023 7802,'7'-21'229,"1"2"0,-3-3-92,6 3 1,-2 7 373,6 0 0,-2 5 35,-1-1 1,-5-1 93,1 5 1,-1 0-214,5 4 0,-1 2-6,1 1 1,-1 4-267,1 4 0,-1-3 64,0-1 1,1 1-342,-1 4 1,1-5 157,-1 1 1,-3-6-519,-1 2 482,1-3 0,8 4 0,2 2 0</inkml:trace>
  <inkml:trace contextRef="#ctx0" brushRef="#br0" timeOffset="164">24075 15978 7802,'0'-12'0</inkml:trace>
  <inkml:trace contextRef="#ctx0" brushRef="#br0" timeOffset="165">24109 15669 7797,'0'-16'0,"0"3"1347,0-2 0,2 7 409,2 5-1130,-3 1 1,5 2-20,-2 0 1,-2 9 169,6 3 1,0 7 104,3 0 0,2 4-356,2 3 1,-2 3-46,2 6 1,-2-1-155,-2 0 0,0 4-216,1 0 0,-2 5 19,-2-1 1,-3 3-206,-5 0 1,0 1 135,0 0 0,-2-1-198,-1 1 1,-4-4-813,-4 0 1,-4-5 446,-1 1 1,1-8-989,4-3 1,-2-3 695,-2-1 1,6-4-380,-2 0 0,3-9-711,0 1 101,-2-2 1783,9-2 0,-4-2 0,5-5 0</inkml:trace>
  <inkml:trace contextRef="#ctx0" brushRef="#br0" timeOffset="166">24532 16103 7768,'-4'-7'0,"0"-1"1143,1 6-318,3-3 904,0 5 1,5 0-1417,2 0 0,7 0-399,1 0 1,2 0 140,-2 0 1,-2 0-154,2 0 0,2 0 83,-2 0 0,4-4-771,-4 0 0,0-4-39,-3 5 0,-1-5-1108,1 4 1933,-6 0 0,4-1 0,-4-1 0</inkml:trace>
  <inkml:trace contextRef="#ctx0" brushRef="#br0" timeOffset="167">24372 16320 8761,'12'0'682,"-1"0"0,4 0-69,0 0 1,2 0 261,-2 0 1,-1 0-384,5 0 0,0 0-4,4 0 0,0-1-391,0-3 1,0 3-277,-1-3 0,0 2-882,-3-2 0,3 1 688,-3-4 0,1 3-545,-1-4 1,-1 2 917,-3-2 0,3-7 0,5 2 0</inkml:trace>
  <inkml:trace contextRef="#ctx0" brushRef="#br0" timeOffset="169">25126 15544 7788,'0'-18'0,"1"-2"0,3 4 576,-3 1 1,6 9 617,-4 2-412,-1-2 1,3 6-252,-5 0 0,1 2-7,3 10 0,1-2 139,3 9 1,2 0-261,-3 4 1,7 5 30,1 2 1,1 7-141,-5 1 0,2 6-15,2 2 1,-2 1-299,2 6 1,-4-3 246,-3 3 0,-3-3-112,-5 3 1,0-1-134,0 1 1,0 2-758,0-6 1,-6 1 429,-6-4 0,0 3-1172,-7 1 0,-4-5 629,-4-3 0,-6-4-1273,-1 4 2160,0-5 0,-11 5 0,1-6 0,-6-1 0,-3-2 0,0-3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6.162"/>
    </inkml:context>
    <inkml:brush xml:id="br0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1804 10816 8013,'-7'-11'364,"-1"4"-22,6 2 25,-3 5 0,3 1-95,-1 3 1,1 6 206,-1 5 0,-3 5-26,3 0 1,-1 6-82,4 5 0,0 2-118,0 1 1,0 4 3,0 0 1,0 6-148,0 2 0,0 1-156,0 6 1,4 1 89,-1 3 0,1-4 99,-4 0 1,0-1-155,0 2 0,4-5 47,0-7 0,0 1 65,-4-5 1,0 0 25,0-3 1,0-6-1,0-3 0,1-5-184,3-2 0,-3-9 193,3 1-229,-3-2 0,0-2 595,3-4-1978,-3-1 655,4-2 0,-5-2-433,0-1 0,-3-4-779,-1-4 2032,-5-1 0,3 1 0,-6 0 0</inkml:trace>
  <inkml:trace contextRef="#ctx0" brushRef="#br0" timeOffset="1">1610 10953 8208,'0'-8'965,"0"0"-146,0 6-117,0-8 162,5 8-448,-3-8 1,12 8 364,-3-6-453,8 1 1,0-1-34,8 0 0,3 2-48,8-2 1,-1-2-133,5 3 1,-1 1 98,0 3 0,3 1-257,-6 2 0,0 0 132,-4 0 0,-1 5-250,-3 3 1,2 2-59,-5 2 0,-1 3-98,-3 0 0,-1 4 133,-3-4 0,-4 6-6,-7-2 0,-3 2 123,-5 2 0,-1 0-25,-3 0 1,-11 3 195,-8 1 1,-8 0-109,1-4 1,-4-1 197,-5 1 0,0-1-184,-3-3 1,-2 1 216,2-5 0,1 1-116,-1-5 0,7-1-59,1-2 1,2 1-470,9-5 1,3 3-3,8-3-2212,1 0 2631,5 1 0,11 1 0,7 6 0</inkml:trace>
  <inkml:trace contextRef="#ctx0" brushRef="#br0" timeOffset="2">2478 11706 8022,'0'-11'-1383,"0"5"1570,0-5 0,0 9 693,0-6 1,0 5 827,0-5-683,-5 5-619,4-2 0,-5 5-122,2 0 0,3 3 17,-3 4 1,2 2-74,2 10 1,0 2 69,0 5 1,0 0-94,0 4 0,2 1 23,2 3 1,-3 4-215,3 0 0,-2-1 53,2-7 155,-3 3-890,4-4 600,0 1 0,-3-2 45,1-6 0,4 0-87,0-3 0,-1-3-640,-3-4 225,4-6-1262,-6 4 767,4-8-221,-5 3 797,0-5 1,0-5 0,0-2 0</inkml:trace>
  <inkml:trace contextRef="#ctx0" brushRef="#br0" timeOffset="3">2821 11546 8022,'-5'-6'259,"4"-4"1,-6 9-260,3-3 1350,3 3-800,-4 1 1,5 2 213,0 6 202,-5-1-565,4 20 1,-6-3 703,4 10-570,1 1-249,-3 4 1,1 2 94,1 4-195,-1 1 0,4-2-321,0-2 116,0 3 1,0-11 235,0 0-493,0 1 287,0-16 0,4 6 206,-1-10-533,6 0 252,-7-3 1,4-1-749,-2 1 580,-3-6 0,5-1-669,-2-5-489,-3 0 384,5 0-1171,-6 0 604,0-5 1573,-6 4 0,0-9 0,-5 3 0</inkml:trace>
  <inkml:trace contextRef="#ctx0" brushRef="#br0" timeOffset="4">2421 12049 7995,'5'-6'1213,"-3"1"-752,8 5 585,-4 0-620,11-5 0,0 3 86,6-2 0,0-1 23,0 2 1,4-3-78,-1 3-37,6 1-140,-13-3 0,8 5-529,-8 0 225,-3-5 1,1 4-438,-6-3 1,0 3-1424,1 1 1883,-1 0 0,6 0 0,1 0 0</inkml:trace>
  <inkml:trace contextRef="#ctx0" brushRef="#br0" timeOffset="5">3049 12003 8050,'0'-11'-100,"0"3"100,0 1 902,0 4 0,0-3 431,0 2-764,0 3 1,0-3-282,0 8 0,-3 2-68,-1 5 0,-4 6 12,4 2 0,-5 3 14,2 0 0,2 1-135,1 0 0,3 4 120,1-1 1,0 1-148,0-4 0,5 0-1,2 0 1,4-2-73,0-2 1,5-2 18,3-6 1,3-5-85,1-2 1,4-2 223,-1-2 0,5-3-78,-5-5 0,1-1 152,-4-10 1,-2 0-142,-2-3 1,-2-1 41,-6 0 0,-4 0-173,-4 0 0,-1 0-254,-2 1 1,-7-1 79,-4 0 1,-6 1-148,-5 3 1,-6-1-650,-3 5 1,-2 5 403,-1 6 1,0 2-607,-1 2 0,6 0 1200,3 0 0,2 11 0,1 1 0</inkml:trace>
  <inkml:trace contextRef="#ctx0" brushRef="#br0" timeOffset="6">4066 10679 8102,'6'0'-593,"-1"-6"1992,-5 5-456,0-9-45,0 9-543,0-4 1209,0 5-1242,-5 0 1,3 2 32,-6 6 85,0-1-147,-3 15 1,0-4-4,-1 5 0,1 8 61,-1 4 1,0 6-97,-4 1 1,4 3-1,-4 0 1,0 2-1220,1 3 1141,0-3 1,3 5-120,1-3 1,-1 0-109,1 4 0,4-5 115,4 2 1,1-3 63,2-2 0,0-3-67,0 0 0,2-5 66,1 1 0,8-4-87,4-3 0,1 0 21,0-4 0,-2 5 608,5-2 1,-4-1-511,4 2 0,-4-2 140,4 1 0,-4 2-52,4-5 1,-3-1-93,3-3 1,0-1 86,4-3 1,-4 1-44,0-5 0,-5-1-2,1-6 0,-3 1-78,0-5 0,-5 1 124,1-1-378,-5-3 114,2 4-1646,-5-5 1263,0 0 1,-5-4-1946,-3 0 0,2-3 297,-2 3 2051,6 0 0,-9-1 0,5-1 0</inkml:trace>
  <inkml:trace contextRef="#ctx0" brushRef="#br0" timeOffset="7">4728 11158 8002,'-5'-7'-1011,"-2"-1"1760,1 5 1,-2-3-226,4 2 0,-1 3 805,1-3-891,3 3 0,-4 2-62,5 3 0,1 6-45,3 5 1,2 7-91,5 1 1,1 0 162,-1 3 1,2 7-124,2 2 1,-1 1-109,5-1 1,-1-1 67,1 0 0,3 0-257,-3 1 0,2-2-29,2-3 0,-4-2-62,0-5 1,-4-2 25,4-2 1,-1 2 49,1-6 1,-2 0-11,-6-3 0,0-5 63,1 1-481,-1-6 173,1 3-1649,-6-5 73,-1 0-479,-5 0 1582,-5-5 0,3 3 759,-6-6 0,-5 1 0,-5-5 0</inkml:trace>
  <inkml:trace contextRef="#ctx0" brushRef="#br0" timeOffset="8">5094 11101 8034,'0'-11'476,"-5"-1"760,3 6 239,-3 1-998,5 5 1,-5 5 206,-2 3 1,-1 8-258,-3 7 0,2 1 8,-7 6 1,0 5-162,1 3 1,-9 5-66,1-1 1,-4 6-249,0 1 0,0 0-48,-4-7 1,3 1-139,5-5 1,1 0 181,-1-4 1,4-5-281,0-2 0,5-4 199,-2-4 0,8 1-1038,0-5 440,0 1-436,2-5-171,1-5 602,5-1 0,0-6-780,0-3 1507,0 3 0,0-14 0,0 2 0</inkml:trace>
  <inkml:trace contextRef="#ctx0" brushRef="#br0" timeOffset="9">4591 10850 7998,'-7'-10'1124,"-1"2"-699,5-2 1,-2 7 544,5-4-284,0 4-9,0-2 1,0 4 309,0-3-702,0 3 0,7-4 104,4 5 0,7 0-79,9 0 1,2 1 73,5 3 0,4-3-104,0 3 1,4-3-83,-4-1 0,1-4 31,-1 1 0,2-6 12,2 1 1,-2-1-28,-2 2 0,-6-4-116,2 4 0,-8 0-17,-3 0 1,-2 4 53,-6-1 1,-1 2-973,-6-2 517,-3 3-850,-5-4 1,-1 5-171,-3 0 0,-2 1-2045,-6 3 3385,1 2 0,-1 6 0,1-1 0</inkml:trace>
  <inkml:trace contextRef="#ctx0" brushRef="#br0" timeOffset="10">5710 11192 8032,'-6'0'0,"1"0"0,5 0 0,6 0 0,6 0 0,4 2 0,7 2 0,0-2 0,0 6 0,5-6 0,2 2 0,2 1 0,-2-1 0,3 4 2230,-2-5 1,-2 1-1247,1-4 0,-4 4-520,0 0 0,-1 1-482,-3-1 1,0-3 45,-3 3 0,1-3-52,-4-1 0,-5 4-75,-3 0 1,-5-1 8,5-3 0,-5 2 1,0 1 1,-1 0 109,-2 5 1,-7-5 90,-4 5 1,-6 3-67,-5 5 1,-11 4-102,-6-1 0,-4 4 97,-2 4 1,-1-3-368,0 2 1,2-2 132,2-1 0,0-4 120,8 0 1,2-5-37,9 1 1,6-3-22,1-4-196,9 2 1,2-8-220,5 6-236,0-6 0,5 3 297,2-5 0,10-1-1356,6-3 1839,5-2 0,6-5 0,0-1 0</inkml:trace>
  <inkml:trace contextRef="#ctx0" brushRef="#br0" timeOffset="11">6544 11044 8069,'-6'-11'0,"-4"-1"0,7 2-341,-4 2 365,4-2 1277,-2 4-315,5 0-25,0-5-557,0 10 1,6-3-135,6 8 0,0-3 30,7 3 0,-3 1-52,3-1 0,3 1 5,5-1 0,1-3-48,-1 3 1,-2-3-85,6-1 0,-6 0 40,2 0 0,-2 0-148,2 0 0,-5-1 7,1-3 0,-1 3 73,-7-3 1,0 3-16,-3 1 170,-1 0-195,1 0 51,-1 5 0,-5 1-137,-2 6 1,-4 3 66,-4 0 1,-2 7 39,-5 1 1,-5 1-145,1 6 0,-5 1 128,1 3 0,-3 5-200,-1 3 1,4-1 111,0 1 0,5-2-43,-1 2 0,2-4 56,2-7 1,1-1-28,2-7 0,-1 2 131,6-6 1,-1-2 366,4-2-202,0-2-187,0-2-493,0 1 1,0-5 9,0 1-2345,5-6 653,-4 3 2110,4-5 0,0 5 0,2 2 0</inkml:trace>
  <inkml:trace contextRef="#ctx0" brushRef="#br0" timeOffset="12">7378 11021 8085,'0'-11'475,"0"3"192,0 0 0,-1 6 457,-3-2-315,3 3-39,-5 1 0,6 1-282,0 3 0,-3 9 84,-1 9 1,-1 6-62,1 7 1,3 0-88,-3 3 0,3 3-144,1 5 0,0-5-9,0 1 0,0-1-294,0 1 1,0 1 103,0-5 0,0-4 9,0-3 1,0-6 67,0 2 1,3-7-488,1-1 190,0-5-1334,1 3-331,-4-6 359,4-5 1,-3-2 56,2-8 1,-2 2 704,6-6 0,-5 1 683,5-5 0,0-4 0,3-2 0</inkml:trace>
  <inkml:trace contextRef="#ctx0" brushRef="#br0" timeOffset="13">7800 11010 8007,'-1'-10'0,"-3"2"861,3-2 1274,-4 9-1364,5-5 451,0 12-741,0 0 1,-4 7-4,0 2 1,1 8-30,3 7 1,0 1 426,0 3-505,-5-2 1,3 11-78,-2-5 0,3 5-53,1-1 1,-4 2-196,1 2 1,-1-2 86,4-2 0,0-4-81,0-7 1,0-3 111,0-6 1,4-3-407,-1 1-57,6-7 47,-7 4 1,4-7-711,-2-2-768,-3-3 135,4-5 1,-5-1 760,0-3 1,4 1 833,0-4 0,5-6 0,-3-5 0</inkml:trace>
  <inkml:trace contextRef="#ctx0" brushRef="#br0" timeOffset="14">8097 10519 8069,'0'-7'478,"0"-3"169,0 9 270,0-4 417,0 5 0,2 4-890,1-1 0,0 6-51,5-1 0,-1 2-107,5 1 1,3 5 288,0-1 1,2 5-101,-2-1 0,3 7-80,4 0 0,0 6-93,-3-2 1,6 5 50,-2 3 0,3 4-502,-4 7 1,1-1 411,0 6 0,-4-5-149,0 4 1,-5-4 79,1 0 0,-3 2-385,-5-2 0,0 1-182,-3-4 0,-3-5-120,3 1 1,-4-4 116,-4 4 0,1-5 96,-4 1 0,-5-2 238,-3-2 0,-4-5-92,4-2 1,-5-3 118,0-1 0,3-2-77,-2-2 1,1 2-106,-1-6 1,2 0 79,6-3-959,0-1-1298,-1 0 989,6-4-929,1-2 2314,10-5 0,1-5 0,6-2 0</inkml:trace>
  <inkml:trace contextRef="#ctx0" brushRef="#br0" timeOffset="15">9205 11113 7966,'-6'0'964,"1"0"23,5-6-73,0 5-379,0-4 1,1 4-149,3-3 0,2 3 18,6-3 0,0 3-130,4 1 1,-2 0 5,5 0 1,3-4-29,5 0 0,2-4-8,2 5 1,-1-6-120,8 1 0,-6 2-121,-2-2 0,-4 4-685,0-3 1,-7 4 204,-3-1-2300,-4 3 1245,0 1 298,-6 0 1,-7 5 1231,-11 3 0,-4 2 0,-7 1 0</inkml:trace>
  <inkml:trace contextRef="#ctx0" brushRef="#br0" timeOffset="16">9217 11352 7982,'1'7'-813,"3"-4"1547,2-1 0,7-2-184,2 0 1,-2 0 324,2 0 1,3 0-364,1 0 0,2-2 177,2-1 1,1 0-255,3-4 1,-3 3-302,3-4 1,-3 2-100,-1-2 1,-2 2-158,-2 2 1,1 3-1103,-4-3 0,3-1 206,-4 1 1018,0 0 0,7-1 0,2-1 0</inkml:trace>
  <inkml:trace contextRef="#ctx0" brushRef="#br0" timeOffset="17">10484 10781 7987,'-5'-29'0,"3"2"0,-6 8 0,6 2 793,-2 1 0,3 8 295,1-4-313,0 8 1,0-2 268,0 2-587,0 3 0,0-2-33,0 11 1,0 1-134,0 10 0,0 5 55,0 6 1,3 5-86,1 3 0,4 2 6,-4 6 1,3 0-122,-3-1 0,4 5-380,-5-1 0,5 6 282,-4-2 0,5-2-158,-2-1 1,3 0 7,2 0 0,-1-5 56,1-3 0,-1-9 147,1 2 1,-2-10-97,-3-2 1,2-2 29,-5-5 1,1-5 50,-1-3-1583,-3-6-216,4 3 627,-5-5 0,0-5-372,0-2 0,-5-5 712,-2-3 0,-1-3 746,-3-5 0,2-5 0,-8-1 0</inkml:trace>
  <inkml:trace contextRef="#ctx0" brushRef="#br0" timeOffset="18">10256 10770 7970,'6'-18'0,"4"-3"0,-2 4 1068,7-2-637,-2 3 1,9 3 400,-3-2 0,6 2-303,2-2 1,2 3-34,1 5 0,1-4-143,7 4 1,-3 2-150,0 1 0,0 4 19,3 4 1,-7 2-160,-1 6 0,-5 4 13,-2 3 0,-5 4-157,-3 4 1,-3-2-156,-5 5 1,-3-3 132,-8 4 1,-3-1-227,-9 4 214,-6 1 0,-11-1-1130,-5 0 705,-6-5 350,9-1 1,-8-6-104,5-3 0,0-3-2,3-4 1,11-2-1375,5-3 754,5-1 914,8-6 0,-9-6 0,2 0 0</inkml:trace>
  <inkml:trace contextRef="#ctx0" brushRef="#br0" timeOffset="19">11501 10142 7977,'5'-7'1021,"-4"-3"-529,4 9 1,-5-5 1006,0 2-1039,0 3 1,-1-3-55,-3 8 1,-3 7 150,-9 8 1,2 4-161,-5 3 1,-1 5 36,-7 7 1,3 3-75,-2 4 0,-2 6-443,1 2 1,0 3 248,5 1 0,10-26 1,1-1-104,-1 0 0,1 1 1,2 1-1,0 1 62,-6 28 0,9-29 0,0 0-116,-1 29 0,0 2-59,4-3 1,1 0-67,1-28 0,-1 1 0,0 26 149,2 2 0,2-2 24,1-2 0,4 0 166,4 0 0,1-5-126,-1-2 0,4-7-67,0-1 1,6-6-5,-2 2 1,-3-7 43,0-4 0,1-3-1,2-1 0,-1-6-136,1-1 1,-5-5 180,1-3 0,2-2 252,-2-2 1,0-3-208,-3 3 0,-5-3 194,1-1-723,-6 0 1,5 0 56,-3 0-298,-3 0 1,3 0-512,-8 0 1,3-1 1121,-3-3 0,-8-2 0,0-6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6.182"/>
    </inkml:context>
    <inkml:brush xml:id="br0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11741 10701 8030,'-7'0'949,"2"0"753,5 0-1358,0 5 1,1-2-30,3 5 1,-1 0-15,4 8 0,-3-2-29,4 5 1,-4 0-29,3 4 0,0 4-102,0 4 0,0 2 116,-4 1 1,-1 0-170,1 1 1,0 3 140,1 0 0,-2 4 20,6-4 1,-4 1-73,3-1 1,-3-4-63,4 1 0,-4-6-20,3-6 1,-4-2-28,1-2 0,1-2-129,-2-6-231,1 1-551,-4-6-305,0-1 1147,0-5 0,-4-1-3899,1-3 3899,-6-2 0,2-6 0,-4 1 0</inkml:trace>
  <inkml:trace contextRef="#ctx0" brushRef="#br0" timeOffset="1">11763 10896 8081,'0'-12'411,"0"1"0,0 3 325,0 0 121,0 6 642,0-3-1022,6 5 1,0 1-34,5 3 1,1 2-127,-1 6 0,4 4 43,1 3 0,8 3-84,-1 1 0,3 1 42,1 2 0,2 0-126,5 4 0,-3-3-84,-1 3 1,-3-3 1,3 3 1,-4-3-260,0 4 1,-2-6-190,-1 2 0,-1-3 200,-3-2 1,1 0 67,-5-3 0,1-2-16,-5-6 876,1 0-2,-1 1 108,-5-6-272,-1-1 0,-5-6-182,0-3 0,0-2 43,0-6 1,0-4-127,0-3 0,-1-4-344,-3-4 0,-1 2 100,-2-5 1,-2-6-395,5-6 0,-4-2-132,4-2 1,-3-1-451,3-2 1,0 4 231,4-4 1,0 8 227,0-5 0,0 5-372,0-1 1,0 4 268,0 7 0,0 1 38,0 7 1,4-3 109,0 7 0,0 3 46,-4 1 0,3 6-109,1 1 0,1 6-248,-1-2 1,3 3-1419,4 1 2084,5 5 0,-3 6 0,4 7 0</inkml:trace>
  <inkml:trace contextRef="#ctx0" brushRef="#br0" timeOffset="2">12723 11124 7955,'-5'-11'-84,"0"-1"-42,-3 1 1,-1 3 1398,5 0-255,-4 6 287,1-3-908,-4 5 1,-1 0-85,1 0 0,-1 5-77,1 3 0,0 5-88,-1 3 0,2 4 102,2-1 0,-2 6-101,3 2 0,0 4-19,0-5 1,4 6-127,-1-2 0,4-2-225,4-1 1,4-3 133,7-1 1,-1-5 16,5-3 1,-4-4 56,4-3 0,0 1 287,4-5 0,0-1-97,0-3 1,0-6 83,0-5 1,-1-2 42,1-6 1,0 0 51,0-4 1,-2 0-102,-2 0 1,-2 0-53,-6 1 1,-4-1-313,-3 0 0,-3-4 91,-1 1 0,-7-1-651,-4 4 0,-5-3 342,-7-1 1,-1 5-673,-3 7 0,-3 4 224,-9 3 0,3 4 13,-6 8 0,5 4 762,-1 7 0,7 3 0,4 5 0</inkml:trace>
  <inkml:trace contextRef="#ctx0" brushRef="#br0" timeOffset="3">13077 11055 7976,'0'-7'0,"0"-1"1023,0 6-162,0-3 129,0 5-546,0 5 0,4 2-66,0 8 1,3-1-139,-3 5 1,1-1-1,-1 1 1,-2 3-214,6-3 1,-4 2 144,3 2 1,-3-4-228,4 0 0,-6-5 64,2 2 0,-3-4-21,-1 0 1,4-5-54,0 1-169,0-6 241,-4 3 491,0-5-217,-5-5 0,3-1-51,-1-5 1,-2-1-41,1 1 1,-1-2-42,1-2 0,3-3-96,-3-5 0,3-1 13,1-2 1,1 0-188,3-4 0,6 3-350,5-3 1,5 4 268,-1 0 0,3 3-378,1 4 0,3-2 233,1 6 1,0 1-680,-4 7 1,-1 2 423,1 5 0,-4 1 602,0 3 0,-5 2 0,3 5 0</inkml:trace>
  <inkml:trace contextRef="#ctx0" brushRef="#br0" timeOffset="4">13568 11044 7806,'0'-11'318,"-5"-1"898,4 1-516,-10-1 0,10 5 234,-3-1 297,3 6-835,1-4 1,0 8-95,0 2 1,-1 7-130,-3 8 0,3 3-97,-3 0 0,3 1 41,1 0 0,0-4 60,0 0 0,0 0-286,0 4 0,1-4 91,3 0 0,-2-5-311,6 1 0,-4-3 157,3-5 1,-3 2 66,4-5 0,-4 0 219,3-4 120,1 0 1,3-4-113,1 0 1,-5-5 99,1 2 0,0-3-67,3-2 1,-3-3-27,-1 0 1,-3-1-81,4 5 0,-5-4 81,5 0 1,-4-6-215,3 2 1,-3 1 104,4-1 1,-2 0-144,2-3 1,2 3-43,-2-1 1,-2 7 43,2-3-44,-6 9 125,8 2 1,-7 6-186,4 3 1,-4 2 55,1 5 1,1 1-96,-1-1 1,1 5 53,-2-1 1,0 1-89,5-1 0,-2-2-71,2 2 0,2-2 70,-3-1 1,4-1 178,0 0 1,0-4-87,1-4 0,-5-1 174,1-2 0,1 0-118,6 0 0,-2-5 356,2-3 1,2-2-26,-2-1 1,0-1 79,-4 1 1,5-1 36,-1 1 0,-4-1-79,-3 1 0,0 0 33,3-1 1,-1 1-98,-2-1 1,1 5 103,-6-1-23,6 6-239,-7-4 1,3 13 68,-5 4 1,0 6-91,0 6 0,0-1-284,0 1 0,0 4 146,0 0 0,0-1-698,0-3 1,1 0 401,3 0 0,-2 0-1787,6-1 2244,-1 1 0,5 0 0,-1 0 0</inkml:trace>
  <inkml:trace contextRef="#ctx0" brushRef="#br0" timeOffset="5">14607 11055 7868,'-5'-17'726,"4"-5"-347,-4 9 0,5-7 69,0 5 469,-5-5-532,4 7 1,-8-4 266,5 6 181,-5 0-473,3-1 1,-6 6 202,1 2-306,-1 3 1,-4 1-216,-3 0 0,-3 6 62,-1 5 0,1 5-110,-1 3 0,1 2 93,3-2 1,-1 4-303,5 4 0,3-3 92,5 3 0,4-3-469,-1-1 0,3-1 88,1 1 1,5-4-107,3 0 0,2-9 207,1 2 0,2-5 101,2 1 1,-1-3 287,5-5 0,-5 0-93,1 0 0,2-4 279,-2 1 0,0-6-168,-3 1 0,-1-2 395,0-2 0,1 1-82,-1 0 0,-4 3 53,-4 0 1,3 5 244,-3-5-83,1 5-371,-4-2 0,0 7 3,0 1 0,0 4 9,0 4 0,0 2 2,0 2 0,0-1-141,0 5 0,0-1-41,0 1 1,0-1-130,0-3 1,4-1-531,0 5 1,5-5 81,-2 1 16,3-2 1,2-6 219,-1 1 0,1-5-639,-1 0 0,1-3 987,-1-3 0,0-4 0,1-4 0</inkml:trace>
  <inkml:trace contextRef="#ctx0" brushRef="#br0" timeOffset="6">14984 10473 7985,'-11'-24'340,"-1"2"1,6 11 1417,2-1-1107,3 6-47,1 1 19,0 5 323,0 5-408,-5 1-185,4 16 1,-5-2 39,6 11 1,0 3-57,0 4-202,0 5-177,0-2 1,0 6 378,0 2-1599,0-2 1339,6 9 0,-5-8 91,3 6 0,-3-7-35,-1-2 1,4 0 58,0-7-73,4 0 0,-5-9 62,5-2 1,-6-3 51,2-1 165,2-6-479,-4 0 1503,3-6-1141,-5 1-588,0-6 137,5 4-226,-4-9-310,4 4-1768,-5-5 1591,-5-5 1,2 3-2275,-4-6 3157,-1 6 0,-3-13 0,-1 2 0</inkml:trace>
  <inkml:trace contextRef="#ctx0" brushRef="#br0" timeOffset="7">15647 10222 7960,'0'-12'464,"0"6"166,0-4-218,0 8 0,-2-3 448,-1 5-495,1 0 1,-8 5 67,2 3 0,-3 7-157,-4 4 0,1 8 214,-5 3 0,0 6-123,-4 6 0,4 1-220,0 10 1,5-3 118,-1 3 0,3-2-153,5 6 0,-2-6 19,5 6 0,0-4-113,4 0 0,0-1 3,0-2 0,1 1 70,3 2 1,-1 2 153,4-6 1,1 1-260,3-5 0,2-4 397,2-3 0,-2-4-65,2-3 1,-1-3-140,1-6 0,-2 0-55,2-3 0,-2-3 115,-2-4 0,1-2-63,-1-2 0,-3-3-150,0-5-86,-6 5-180,3-4-1746,-5 4-394,0-5 598,0-5 1,-5 0 1780,-3-3 0,-2-2 0,-1 4 0</inkml:trace>
  <inkml:trace contextRef="#ctx0" brushRef="#br0" timeOffset="8">15784 10690 7969,'-5'-6'940,"3"1"-274,-8 5-219,9 0 300,-4 0-146,5 0 1,6 0-300,6 0 1,0 0 128,7 0 0,0 0-157,4 0 0,0 0-41,0 0 0,1 0-187,3 0 0,-3 0 118,2 0 1,2 0-98,-1 0 1,1 0 16,-2 0 1,-1 0-56,1 0 1,-5 0 50,-2 0 0,-5 0-110,1 0 0,-6 0 198,-2 0 29,-4 0-164,7 0 2,-9 0-46,4 0 0,-10 5 83,-2 2 1,0 8-94,0 4 1,-1 3 74,-3 1 1,-1 5-83,1 2 1,-4 3 13,-1 2 1,1-1-101,4 0 0,-1 0-74,1 1 1,1-1 62,2 0 0,-1-5-9,5-2 1,-1-3 76,2-1 0,1-5 211,-2-3 1,3 1-92,1 0 0,0-5 76,0-3-217,0-1 0,0 1-347,0-1-1138,0-4 723,0 2-116,0-5 0,5 0 0,2 0 1</inkml:trace>
  <inkml:trace contextRef="#ctx0" brushRef="#br0" timeOffset="9">16400 10884 7881,'0'-11'1153,"-5"4"0,3 4-523,-6 6 0,4 5-1,-3 7 261,-1 3-519,-3 5 1,3 1 37,0 3 1,6-2-15,-2 5 1,-1 0-240,1 0 1,0 2 71,4-6 0,5 1-223,3-4 1,0 0 75,3 0 1,-1-4-201,9 0 1,-1-7 47,1 0 0,3-6-234,-3-6 206,2 0 0,3 0-10,3 0 119,-3-5 0,4-1 12,-5-6-14,0-4 0,0 2 0,-1-5 191,-4 0-77,4-4 0,-11 0-15,1 0 34,-1 0-78,-10-5 1,4-1-94,-5-5 1,-1 0-171,-3-1 0,-3 1-545,-9 0 521,-1 5 1,-7-3-77,-3 5 0,-3 6-92,-9 6-97,4 7-201,1 3 355,1 5 1,5 1-199,-3 3-363,8 2 496,2 6 0,12 4-1393,-2 3 1793,2-2 0,2 9 0,2-1 0</inkml:trace>
  <inkml:trace contextRef="#ctx0" brushRef="#br0" timeOffset="10">16926 10770 7891,'0'-12'0,"0"1"0,0 0 0,1-1 387,3 1 1,-3 3 536,3 1 0,1 3 1290,-1-4-1503,5 6 1,-7-3 44,6 5 0,-1-4-299,5 0 0,1 0-232,2 4 1,-1 4-10,5 0 0,-1 5-113,1-2 0,-2 1-69,-1 3 0,-4-2-123,3 6 1,-3 3 26,-5 1 0,2 3-617,-5 1 413,0 4 0,-5 3-203,-3 4 0,-2 4 150,-6 0 0,-4 0 3,-3-4 1,-3 1 250,-1-1 1,0-1 127,1-3 1,-1-2-76,0-5 1,4 0 99,0 0 0,9-5 375,-2-3-285,3-3 1,3-4 98,2 0 1,3-4 43,1 3-128,0-4 1,5 2-89,3-5 1,3 0 117,4 0 1,0 0-119,8 0 1,-6 0-238,6 0 0,-3 0-10,3 0 1,-4 0-46,0 0 0,-4 0-517,4 0 1,-5 0-30,1 0-800,-2 0 0,-2 0 153,1 0 1380,-6 0 0,4 0 0,-3 0 0</inkml:trace>
  <inkml:trace contextRef="#ctx0" brushRef="#br0" timeOffset="11">17440 11295 7775,'-7'-1'2263,"4"-3"-1804,1 3 1,4-4 982,1 5-806,-1 0 860,3 0-935,0 5 0,-3 1-44,6 6 0,-6 4-3,2 3 0,1 3-82,-1 1-448,0-1 195,-4 1 1,1 4-1248,3 0 792,-3-1 0,4-4-526,-5-3 0,-3 2 802,-1-2 0,-10-2 0,1-1 0</inkml:trace>
  <inkml:trace contextRef="#ctx0" brushRef="#br0" timeOffset="12">17976 10370 8001,'-6'-11'0,"1"4"0,1-3 273,0 3 1,1-4-47,3 0 0,0 3 217,0 1 0,0 3-128,0-4 1,0 1-110,0-5 0,0 5 59,0-1 0,5 1 74,2-5 1,3 1-145,2-1 1,-1-3 25,1 0 1,0 0-36,4 3 0,1 1 43,6-1 0,0 5-110,0-1 1,0 6 75,0-2 1,-1-1-225,1 1 0,-4 1 85,0 7 0,-5 2-153,2 6 1,-8 4-24,0 3 1,-5 4 18,0 4 1,-6 0 69,-5 7 0,-2-2 52,-2 6 0,-3-3-123,0-1 0,-4 1 112,4-1 1,-4-5-87,3-2 1,1 1 30,4-2 0,-1-3-89,1-4 0,3-1 120,1 1 0,4-2-9,-1-6 1,3-3 313,1-1-251,0-4 1,1 6 96,3-6 0,-1 1-74,4-4 0,1 0 333,3 0 1,5 0-103,-1 0 1,1 0 105,0 0 0,1-1-54,6-3 0,-4 2-86,0-6 1,0 4-521,4-3 1,-4 3 198,0-4 1,-1 6-1024,1-2 1,-3 1 563,-4-1 0,-5 3-1383,1-3 899,-5 3 1,3 1 1002,-2 0 0,2 0 0,6 0 0</inkml:trace>
  <inkml:trace contextRef="#ctx0" brushRef="#br0" timeOffset="13">18719 10393 8007,'0'-11'886,"-5"-1"-495,3 1 0,-6-1 765,4 1-713,-5 5 1,3-1 31,-6 3 0,1 3-49,-1-3 0,1 8-75,-1 4 1,1 7-217,0 4 1,-1 4 105,1 3 1,1-1-194,2 1 0,3 2 115,5-1 0,0-1-252,0-3 1,5-5 66,3-3 0,7 1-128,4-5 0,0 2 71,4-10 1,-2 1-36,10-4 1,-1-1 291,4-3 0,1-6-107,-1-5 0,-4-6 88,1 2 1,-2-2-52,2-2 1,-7 1 190,-5 3 0,-5-6-137,1 2 0,-4-2-176,-3 2 0,-3-1 38,-5-3 1,-6 3-192,-6-3 0,-4 3-324,-7 2 0,-5 4 43,-2 3 0,-2 7-342,1 4 0,-7 3 298,0 1 1,-1 9-443,-3 2 0,3 7 359,1-3 1,-3 9 574,11-1 0,-1 2 0,8-2 0</inkml:trace>
  <inkml:trace contextRef="#ctx0" brushRef="#br0" timeOffset="14">18056 10953 7889,'0'-7'1337,"0"2"1029,0 5-2137,5 0 0,-2 0 0,5 0 0,-1 0-14,5 0 1,4-4 13,3 1 0,7-3 0,0 3 0,10 0-14,-2-4 1,7 3 13,-3-4 0,5 2-1686,-1-2 0,6-2 957,1 2 0,5 2 500,-5-2 2935,6 1-1014,-8 0-1895,9-3 616,-9 9-671,3-9 64,-4 4 1,-5-2-35,-3 0 1,0 2-73,-4-2 1,-1 2 237,-6 2 0,-7 3-166,3-3 28,-8 3-367,1 1 1204,-9 0-2796,-2 0 333,-5 0-746,-5 5 1503,-7-4 0,-2 9 840,-5-2 0,0 7 0,-3 3 0</inkml:trace>
  <inkml:trace contextRef="#ctx0" brushRef="#br0" timeOffset="15">18308 11238 7883,'0'-11'96,"-5"-1"1,3 5 418,-2-1-352,3 0 1256,1-3-336,0 5-573,0 1 1,0 3 598,0-1 37,0 1-639,5 12-209,2-1 1,0 14 99,1-8-234,-1 3-1,5 5 0,-1 4 216,1-1-349,-1 1 39,1-4 1,-1 0-127,0-1 4,6 1 109,-4 0 0,3-5-44,-4-3 0,-1 3-113,-5-5-137,4 3 233,-3-5-141,-1 1-8,-1-6 186,-5-1 303,0-5-369,-5 0 63,4-5 0,-9-1 1,7-2 57,-4 1-39,-1-1-13,-3-8-222,4 3 104,-3-9 1,5 5 7,-3-6 0,-1-5-182,6-3 0,-1-2 122,4-1-500,0 0 390,0 0 1,5 3-226,3 1 87,7 9 223,-3-5 1,10 13 466,-3-2-203,3 2-11,0 2 1,1 4-34,0 4 0,5 1-149,3 2 441,7 0-247,-3 0 1,6 0 43,-3 0 0,1 0 32,3 0 1,1 0-176,-5 0 1,4 0 61,-4 0 0,-2-1 156,-2-3-174,-7 3-12,6-4 0,-12 1 25,-2 0 1,-2 0 7,-6 4-213,1 0 218,-6 0-404,-1-5-671,-5 4-952,0-4 932,-5 5 584,-1 0 1,-10 4-1792,1 0 2226,-5 4 0,2-1 0,-5 4 0</inkml:trace>
  <inkml:trace contextRef="#ctx0" brushRef="#br0" timeOffset="16">18696 11364 7886,'0'-7'927,"0"-3"98,0 9-278,0-4 431,0 5 0,4 1-493,0 3-309,-1 2-121,-3 1 0,4 3-51,0-3 1,1 4 178,-1 0-461,-3 0 147,4 1-8,-5-1 1,0 1-177,0-1 112,0-5-38,0 5-290,0-10 153,0 9-59,0-9 142,0 4 539,0-5-239,5 0-137,-3 0-27,3-5 0,0-1 285,2-5-231,3-1-28,2 1-138,-1-1 133,1-4 0,3 2 66,0-5-232,6 5 71,-9-3 0,5 10 135,-6-1-49,1 6-24,-1-4 1,0 6 140,1 0-141,-1 0 0,-3 2 52,-1 2 1,1 2 17,3 5 0,-3 5 266,0-1-308,-1 5 1,3-2 65,-2 5 204,2-6-241,-3 5 1,0-4-69,1 5 1,-4-2-140,3-2 0,-4 2-620,1-6 521,2 0 1,-5-7-286,3-1 0,-1 0 36,0 0 179,-1-2-2014,3-5 676,0 0 1628,1 0 0,11-10 0,0-3 0</inkml:trace>
  <inkml:trace contextRef="#ctx0" brushRef="#br0" timeOffset="17">19427 10119 8073,'0'-12'551,"0"1"-246,0 0 0,0 3 46,0 0 376,0 6 24,0-3 370,0 0-385,0 3 103,0-3 456,0 5-839,0 5-155,5 7 1,1 2 606,6 5-410,-1 0-191,6 9 1,-2-3 454,8 6-265,-3-1-303,8 9 0,0 1 105,2 2 1,3 2-133,2-2 1,-2 5-137,-3-1 0,-12-20 0,1 1 122,15 22 1,-2 2-24,-6 2 0,-3-3-240,-4 3-195,-2 1 0,-7 1 18,-2-1 0,0 0 113,-4-4 1,-2 0-148,-10 0 1,0 1 96,-7 2 0,-3-4-54,-1-7 0,-2 2-21,-2-6 0,-4-2 95,1-5 1,-5-3 76,4-5 0,1-6 24,3-1 0,1-4 11,3 0 0,2-2 122,1-3 0,8 2-325,-4-5 1,7 0 466,-3-4-1848,6 0 872,-3 0-112,5 0 0,5-5 0,1-1 0</inkml:trace>
  <inkml:trace contextRef="#ctx0" brushRef="#br0" timeOffset="18">20512 10576 7830,'-6'0'433,"-5"-5"-223,10 3 0,-4-3 383,5 5 473,0 0-396,0-5-340,0 4 0,1-4 99,3 5 248,2 0-364,11 0 0,1 1 285,5 3-209,4-3-462,3 9 317,-1-3-52,4-1 1,0 8-18,5-3 0,0 3-105,-4-2 1,-1 1 302,-2 2-594,2-3 234,-4 5 1,0-6 83,-2 1-420,-3-1 242,-1 1 1,-2-5-99,-2 1 369,3-1-279,-9 0 1,7 2 120,-5-6-56,-5 1 42,0-4 45,-3 5-40,-1-3-72,-1 3 26,-5 0 1,0-3 46,0 6 0,-9-2-3,-2 2 0,-8 3 143,0 1-148,-8-1 27,3 6 0,-8-2 4,6 0 0,-6 4-23,1-4 87,-2 1-83,-1 0 1,4-3 76,-1 2-1,6 3-68,-3-6 0,5 5 40,0-6-81,6-4 71,-5 3-217,9-4-23,-3 6 87,4-6 1,6 0-458,2-2 374,3-3-1356,1 5 367,0-1 433,0-4 726,0 9 0,0-9 0,0 4 0</inkml:trace>
  <inkml:trace contextRef="#ctx0" brushRef="#br0" timeOffset="19">21471 10439 7919,'0'-12'0,"0"1"493,0-1-227,0 6 1,1 0 431,3 2-408,-2 3 0,8-4 788,-3 5-712,3 0 1,2-4 203,-1 0 43,6 0-274,1 4 1,8 0 86,1 0 26,0 5-288,0-4 0,-1 8 218,4-5-155,-4 0-63,7 1 0,-8-4-15,5 3 124,-4-3-54,2-1-239,-5 0 65,-1 0 0,-2 2 283,-1 1-483,-11-1 89,8 3 167,-10-5-376,0 5 201,5-4 0,-10 6 103,3-4-139,-3 4 53,-1 4 0,-1 2 100,-3 2 1,-1 2-8,-3 2 109,-2 2-124,4 2 0,-6 2 19,1 6-153,-1-6 139,1 8 1,-4 0-58,-1 5 1,1 2-140,4-2 0,3-3 199,1 3-228,4-2 186,-2-2 0,1-5 129,0-2-20,1-3-111,3-1 502,0-5-295,0 3 1,1-8-42,3 2 119,-3-2-108,4-2 1,-5-3-21,0-1-306,5-4 84,-4 2-884,4 0 442,-5-4 192,0 4-1651,0-5 0,5-10 1,2-2-1</inkml:trace>
  <inkml:trace contextRef="#ctx0" brushRef="#br0" timeOffset="20">22316 10576 8302,'2'-22'535,"1"3"-345,-1 3 0,4 4 345,-2 1 0,-2 1-95,6 2 337,-5-2-46,2 9-85,-5-10-209,0 10 373,0-4 1,0 6-281,0 3 1,0 8-97,0 7 1,-2 3-127,-1 5 1,1 2-72,-2 6 1,3-1-84,1 0 1,0 0 27,0 1 0,0-1-256,0 0 1,0 0-38,0 1 1,0-2-150,0-3 1,0-2 143,0-5 1,1-4-84,3 0 100,-2-5 1,6 2-315,-4-4-76,0-6-319,-4 4-1045,0-8 889,0 3-2636,0-5 3045,-5 0-829,4 0 1384,-4-5 0,5-2 0,0-4 0</inkml:trace>
  <inkml:trace contextRef="#ctx0" brushRef="#br0" timeOffset="21">22670 10553 7919,'0'-18'0,"4"2"291,0 4 1,1 1 1211,-1-1-291,-3 6-637,4-4-179,-5 9 1023,0-4-383,0 5 0,2 5-564,1 2 0,-1 8-43,1 4 334,-1 8-368,-2-3 0,0 10 69,0 1-52,0-1-138,0 5 0,0 1 20,0 2-130,0-3 0,0 5-92,0-2 1,5 1 124,2-1 1,0-6-157,0-6 1,-3-6 70,4-1 1,-2-1-96,2-7 0,1 0-353,-6-3-326,6-1 513,-7 0-835,3-4 301,-5-2-4019,0-5 0,0-6 4702,0-6 0,-5-4 0,-2-7 0</inkml:trace>
  <inkml:trace contextRef="#ctx0" brushRef="#br0" timeOffset="22">22979 9959 7919,'-5'-11'0,"2"3"28,-4 0 1,3 5 82,-4-5 1,4 4 443,-3-3-109,4 4-228,-2-7 331,0 9-14,4-5-138,-4 1 119,0 4 62,3-4 70,-3 5-102,5-5-55,0 4-163,0-4 281,0 5-391,5 5 55,-3 1 122,8 0-231,-4 5 0,4-4 164,-2 8 189,2-2-214,-4 4 0,10-2-10,-1 0 1,0 5 36,-4-1 1,5 3 282,-1 1-164,5 0-285,-2-1 0,4 5 191,-3 0 0,3 4 118,1 0-876,-5 2 567,9 1 0,-10 4 163,6 0-317,0 5 76,0-7 1,-1 7 241,-3-5-489,2 5 161,-3-2 0,0 5-33,-3-1 39,-2 1 1,-2 4-473,0-1 342,-4 6 0,2-7-39,-6 5 1,1-3-260,-4 3 1,0-1 288,0 1-144,-5 3 104,4-9 0,-9 4 57,2-6-87,-2 1 135,-1-5 0,-2-2 7,-2-5-45,2-4 39,-3 3 0,4-8 12,1 5-7,-1-4-36,1-3-140,-1-2 97,1-3 0,0 0 12,-1-3-114,1-2 599,-1-2-568,1 0 0,-1 0 33,1-4 0,3-2-1065,1-5 605,4 5-11,-7-3-296,4 3 475,-1-5-54,-3 0-1246,9 0 473,-4 0 582,0-5 716,-1 3 0,-6-8 0,1 4 0</inkml:trace>
  <inkml:trace contextRef="#ctx0" brushRef="#br0" timeOffset="23">9285 13088 7974,'-6'-1'0,"1"-1"820,0-2-194,3 0-346,-3 4 680,5 0-165,0-5-183,0 4 81,0-5-321,0 1 0,2 4 335,1-3-229,4 3-310,4 1 0,1 0 156,-1 0 0,2-4-78,2 0 1,6 1-1,6 3 1,5 0-54,-2 0 1,1-4-29,3 0 1,-4-1-280,5 1 113,-1 3 72,-5-4 1,2 1-774,-1 0 397,-4 0 73,-4-1 1,-5 4-499,-6-3 447,1 3-1137,-6 1 258,4 0-1334,-9 0 1866,-6 0 0,-2 4-26,-8 0 1,2 4 655,1 0 0,-4 2 0,-2 2 0</inkml:trace>
  <inkml:trace contextRef="#ctx0" brushRef="#br0" timeOffset="24">9308 13271 7974,'-6'5'255,"1"1"109,5 1 586,0-2-433,5 0-146,1-4 1101,5 4-900,1-5 0,4 0 104,3 0 155,3 0-473,6-5 0,0 4 1166,2-3-688,3-2-460,-4 5 1,4-8 361,-2 5-250,-3 0-264,-5-1-759,-1 4 362,-4-4 204,4 5-2302,-9 0 881,3 0 796,-10 0-3042,4 5 3636,-8 1 0,3 5 0,-5 1 0</inkml:trace>
  <inkml:trace contextRef="#ctx0" brushRef="#br0" timeOffset="25">10462 12700 7920,'0'-11'423,"0"3"719,0 0 63,0 6-587,0-3 1170,0 5-1350,0 5 194,0 6-286,0 7 0,3 14 85,1 2 155,5 13-424,-8-5 1,8 9 284,-5-6-1296,0 1 1013,-4 5 0,0-3-5,0 5-109,5-5 90,-4 8 1,5-9 27,-2 3 1,-1-5-61,4-3 0,1-4-178,3-7 0,-3-3 14,0-5-76,-1-1 61,5-4-278,-1-1-261,1-6-1029,-6-5 1913,-1 0-851,0-6-1005,-4 0 980,4 0 1,-5-2 75,0-2 0,-3-2-51,-1-5 0,-5-2 117,1-2 460,3-3 0,-10-5 0,2 0 0</inkml:trace>
  <inkml:trace contextRef="#ctx0" brushRef="#br0" timeOffset="26">10359 12826 7979,'6'-19'862,"-2"0"-495,2 5 0,1-7 144,4 6 0,0-4 72,1 4 0,3-2-146,0 2 1,6 2 31,-2-2 1,3 2-35,5 2 39,-3 0-181,9 4 1,-7-2 15,4 6-28,1-1-57,-2 4-497,4 0 319,-9 0 1,5 1 289,-2 3-498,-3 2 164,-1 6 0,-3 0-48,-5 4 1,-3-2-194,-5 5 1,-6 1-17,-1 6 116,-10-1 81,-13 8 0,-3-8-126,-8 5-754,-3 1 903,-4-2 0,-6-1 36,5-5-57,-5 0 27,12-6 0,-1 1-320,6-3 0,6-6 130,1 3-950,5-8 277,12 1-514,1-5 1358,5 0 48,10 0 0,8-11 0,11-1 0</inkml:trace>
  <inkml:trace contextRef="#ctx0" brushRef="#br0" timeOffset="27">11546 12403 7978,'0'-11'997,"0"-1"-140,0 6 385,0 1-747,0 5 0,-3 1-14,-1 3 1,-5 7 55,1 8 0,-6 7-140,-1 0 0,-4 10-43,4-2 1,-4 12-131,4 0 0,-4 3-137,3 0 1,1-2 114,4 3 0,3 1-86,1-2 0,4 2 57,-1-2 1,3-2-130,1 3 1,0-2-18,0 2 1,1-5 16,3 1 1,-1 0-13,4-4 0,1 2 60,3 2 1,1-6 3,-1-2 1,-1 0 47,-2-3 1,6 1 95,-3-5 1,3-3-72,-2-2 0,-1-1 21,0-3 0,1 0 21,-1-3 0,1 1-53,-1-4 0,0-1 125,1-4-144,-1 1 0,-1-1-43,-2 0 1,2-4 57,-2-3-28,-3 2-136,5-5 70,-4 4 0,2-3-943,0 1 431,-6-1-1074,3 3 0,-3-5-83,1 0-453,-1 0 2062,3 0 0,0-5 0,1-2 0</inkml:trace>
  <inkml:trace contextRef="#ctx0" brushRef="#br0" timeOffset="28">11775 13020 7676,'-4'-8'1259,"0"1"-852,0 4 3,4-2 111,0 5-137,0-5 94,0 4-148,0-4 115,0 5-225,6 0 55,0-6 130,5 5 0,6-4-185,-4 5-8,8 0 0,-3-4 176,5 0 1,3-1-59,1 2-263,5 1 97,-8-8 1,8 8 13,-6-6 1,2 4-28,-1-3 1,-3 3-92,3-4 57,-3 6-154,-2-9 0,0 10-76,-3-3 0,1-1 131,-4 2-182,-1-1 50,-9 4 121,4 0-187,-8 0-6,3 0-14,0 0 182,-4 0 13,4 0 0,-5 1-9,0 3-18,0-3 84,-5 9 1,2-2 118,-4 7 0,-1 2-152,-3 2 1,-1 6 12,1-2 1,-2 11 1,-2 0-251,2 3 241,-3 2 0,4-2-71,1 5 1,-3-1-144,3 1 1,-2-3-55,9-5 205,-5-5 1,8-1 21,-3-5-27,3 0 1,1-4-53,0 0 284,0-5-99,0 3 1,0-10-78,0 1 53,0-1-63,0 0-523,5 3 118,-4-9-412,4 4 397,-5-5-454,0 0 0,0-5 1,0-1-1</inkml:trace>
  <inkml:trace contextRef="#ctx0" brushRef="#br0" timeOffset="29">12769 12986 7892,'-6'-7'0,"5"2"840,-9 5-456,4 0 0,-2 0 173,0 0 134,1 0-351,0 0 1,-6 6 263,1 6-388,-2-1-54,3 11 0,-1-1 123,1 6-69,-6 5-67,5-3 1,-5 3 27,6 2 0,-1-2 147,1 6-330,5-3 84,-5 0 0,10-5 49,-3 0-187,3-4 58,1 2 1,0-7-20,0-2 12,0-2 0,5-6-100,3 1 169,2-1 1,1-5 52,1-2 1,4-2-11,3-2 1,-1 0-1,1 0 78,0-6-107,4 0 0,1-7 64,3-2-147,-8 3 78,7-10 0,-8 8 284,5-5-66,-5 0-184,-2-4 303,-4 0-200,-1-5 0,-3-1 117,-1-5-512,-4 0 168,2-1 0,-6 0 15,-3-3 1,-2 6-116,-6-2 0,-3 7 187,0 0-1196,-6 8 741,4 3 1,-5 10-1506,3 2 970,-3 3 225,10 1-1045,-10 0 1104,9 5 1,-2 2 639,8 8 0,-3-2 0,3 4 0</inkml:trace>
  <inkml:trace contextRef="#ctx0" brushRef="#br0" timeOffset="30">13088 13054 7818,'0'-11'443,"0"-1"1,0 1-312,0-1 655,0 1-452,0 0 0,0-1 189,0 1 850,0 4-867,5-3 0,-2 4 95,5-6 85,-1 6-338,5-4 1,-1 5 346,0-3-249,6 3-237,-4 5 167,3 0-124,1 0 1,-3 0 88,5 0-279,-5 0 94,7 5 1,-8 5-13,2 6 0,-2 4-118,-2-1 0,-1 3 210,-2 0-671,-3 6 363,-5 1 1,0 4-390,0-2 193,0 7-402,-5-8-214,-1 10 572,-6-6 0,1-1 12,-1-3 1,0 0-33,-4-4 1,4-5-90,-4 1 532,4-6-127,0 5 0,5-8 324,-1 2 383,1-7-652,0 2 0,2-8 295,5 6-133,0-5-61,0 2 0,0-4 12,0 3 0,1-3-21,3 3 1,-1-3 131,4-1 0,1 1-48,3 3 273,1-3-262,4 5 1,-3-6 454,2 0-327,3 0-111,-5 0 1,7 0-217,-5 0 10,5 0-49,-7 0 1,4 0-36,-6 0 1,1 0 212,-1 0-1964,0 0 1198,1 0 1,-2-2-32,-2-2-2680,-3 3 3310,-5-4 0,0 5 0,0 0 0</inkml:trace>
  <inkml:trace contextRef="#ctx0" brushRef="#br0" timeOffset="31">14139 12883 7919,'-5'-12'150,"4"6"354,-4-4 360,0 3-526,3 1 0,-3 0 1022,5 2-489,0 3-440,0 11 1,5 4-130,3 12 1,-2 4 82,2 0 1,-2 4-158,2 4 1,-3-6-121,-5 2 1,4-2 56,-1 2 0,3-4-108,-3-4 1,-1-2-196,1-1 1,-1-4 89,-2 0 1,4-5-691,-1 1 1,1-6-15,-4-1-1862,0-6 1317,0 4 1297,0-6 0,0 0 0</inkml:trace>
  <inkml:trace contextRef="#ctx0" brushRef="#br0" timeOffset="32">13956 13168 7846,'8'-6'0,"0"2"0,0 3 859,8 1 1,1 0-53,6 0 1,0-4 140,0 0 0,5-1-465,2 1 1,3 2-209,2-6 1,-5 4-232,0-3 1,-4 3 50,0-4 1,-3 5-2128,-4-5 2032,3 5 0,-4-7 0,5 4 0</inkml:trace>
  <inkml:trace contextRef="#ctx0" brushRef="#br0" timeOffset="33">14870 12460 7940,'0'-11'0,"0"-1"157,0 1 1,0-1 333,0 1 1,1-4-9,3 0 1,-1-1-145,4 5 0,1 0 116,3-1 1,1 1-89,-1-1 0,2 5 34,2-1 0,-2 4-77,2-3 0,1 4-60,0-1 0,-1 3-99,-4 1 0,-3 0 13,0 0 1,-2 5-171,1 3 1,0 2 75,-3 1 1,-3 6-187,3 2 1,-4 4 88,-4 3 0,-2 0-222,-6 4 1,-3 1 77,0 3 1,-6-5-47,2-2 1,-2 2-73,-2 1 1,1-2 74,3-1 0,-1-4 175,5-4 1,0-1-62,3-3 1,5-3 156,-1 4-111,5-4 0,0 0 167,6-1 1,0-4 110,5-4 1,4 2 98,7-1 0,0 0-84,4-4 1,2 0 27,10 0 1,-5-4-62,1 0 1,-5-3-56,5 3 0,-6-4-552,2 5 0,-4-5 244,-4 4 1,1-1-1066,-5 1 1,-3 3-1074,-5-3-160,-4 3 2441,2-4 0,-5 4 0,0-4 0</inkml:trace>
  <inkml:trace contextRef="#ctx0" brushRef="#br0" timeOffset="34">15384 12540 7862,'-6'-11'0,"0"4"1567,6-3-40,0 4 132,0 0-1163,-5 0 1,4 8-100,-3 2 1,3 6-22,1 5 1,-4 5-110,0-1 1,1 3-112,3 1 0,1-1 57,3 1 0,-2-4-240,6 0 1,1-3-38,6 3 1,-1-9-125,5 1 0,0-3-34,4-1 1,0-1 96,0-6 0,1 0 194,2 0 0,2-9-79,3-3 1,-3-2 98,-6 3 0,4-6-77,-3-2 0,2 2 328,-6-2 1,-2 1 15,-2-1 1,-4-3-16,-3 3 0,1-4-203,-5-3 0,-1 2-122,-3-3 1,-5-1-345,-2 1 1,-5 1 189,-3 3 1,-4 1-523,-8 3 1,1 8 345,-9 7 1,-1 4-311,-10 4 1,1 3-105,4 9 1,-3 1-16,6 6 0,0 4-373,4 0 1,1 3 1115,3-3 0,-3 4 0,3-1 0</inkml:trace>
  <inkml:trace contextRef="#ctx0" brushRef="#br0" timeOffset="35">14824 13065 8014,'-7'0'849,"-1"0"-367,6 0 572,-9 0-243,10 0-43,-4 0-487,5 0 0,6 0 293,6 0 0,0 0-189,8 0 1,4-1 258,6-3 1,4 3-200,4-3 1,3-2-67,5-2 1,3 2-1170,1-2 1053,4 6-106,-7-8 1,10 7-258,0-4 1,-3 0 322,3 0 1,-4-2-305,0 5 1,-3-1 187,-8 1 0,-3 1-95,-5-4 1,-4 4-135,-4 0 0,-3 1 464,-4 2 1,-2 0-1303,-6 0 982,0 0 0,-3 0-2815,0 0 1430,-6 0 1363,-7 5 0,-8 2 0,-9 4 0</inkml:trace>
  <inkml:trace contextRef="#ctx0" brushRef="#br0" timeOffset="36">14950 13397 7841,'-1'-8'94,"-3"0"1,3 5 306,-3-5 675,2 5-273,2-2-298,0 5 0,4 2-92,0 1 1,5 5 63,-1 7 0,2 3-107,1 5 0,1 0-93,-1 0 0,0-1-123,1 1 0,-1 0-114,1 0 0,0-1-25,4-3 1,-8-2-82,4-1 1,-3-4-385,2 4 1,-3-5 265,-1-3 1,-4-2-481,1-2 186,-3-3 138,-1 4 362,0-5 1,0-5 102,0-3 1,-4-3-87,0-4 1,-3 1 54,3-5 1,-4 0-77,5-4 0,-2 0-104,1 0 1,2-5 52,-1-2 1,1-3-106,2-1 0,0-1 100,0 1 0,5 5-17,3 2 0,6 3 123,1 1 1,6 5-79,-2 3 1,-2 3 218,2 0 1,0 4-72,4 1 1,5 4 72,3 0 1,0 1-19,0 2 0,6 2-128,-3 1 0,3 0-6,-3 4 1,4-4-3,0 1 1,-1-3 13,-7-1 0,2 0-5,-5 0 0,-1-1-41,-3-3 0,-5 3 30,-3-3 1,-2-1-299,-2 1 1,-3 0-62,0 4-1266,-6 0-265,3 0 493,-20 0 0,5 2 1342,-13 1 0,-2 4 0,-5 4 0</inkml:trace>
  <inkml:trace contextRef="#ctx0" brushRef="#br0" timeOffset="37">15304 13442 10463,'0'-6'1526,"1"1"-1134,3 5 1,-3 5-19,3 3 0,1-2-17,-1 2 1,0 3-80,-4 4 0,4 0-116,-1-3 1,2 3-82,-1 0 0,-2 1-136,1-5 1,2 0 107,-1 1 1,0-5-1,-4 1-106,5 0 1,-2-1-352,4 1 97,-4-6-38,2 4 407,0-6 1,-2-2 134,4-2 0,-3-1 27,4-2 1,-5-3-121,5 2 0,0-3 84,3-5 0,0 2-50,1-5 0,-1 4-69,1-4 1,-1 5 11,1-1 1,-1 2-148,0 2 1,1 1 152,-1 2 1,-3 3 7,-1 5 1,1 0 112,3 0 0,1 5-87,-1 3 0,5 2 89,-1 1 0,-3 2-101,0 2 0,-7 3-34,6 5 1,-2-4 31,3 0 0,-5-1-102,1 1 0,-4 1-94,3-5 1,-4 2-283,1-2 1,1-6-1541,-1 2 887,-1-2-2408,-3-3 1946,0 5 1486,-5-10 0,-1 4 0,-5-5 0</inkml:trace>
  <inkml:trace contextRef="#ctx0" brushRef="#br0" timeOffset="38">16423 12574 7883,'0'-11'12,"0"5"1326,0-5-421,0 10-401,0-4 0,0 15-43,0 5 0,0 7-59,0 5 0,0 7 13,0 8 0,0 2-81,0 2 0,0 0-258,0-1 1,0-3 128,0 0 0,4-5-136,0 1 1,0-3-84,-4 0 0,3-2-199,1-3 0,1-2-18,-1-5 0,-3-1-348,3-3 0,-1-4-949,1-8 613,-3 4-1095,4-10 1059,-5 4 939,0-5 0,0-5 0,0-2 0</inkml:trace>
  <inkml:trace contextRef="#ctx0" brushRef="#br0" timeOffset="39">16355 12711 7860,'0'-11'6,"5"0"1,-3 4 879,6 3 0,0 3-344,3 1 0,0 1 356,1 3 1,0 3-256,4 4 0,1 7-22,6 5 1,-4 1-187,0 6 1,0 1-46,4 3 1,0-1-358,0-3 1,0 3 99,0-2 0,-1 1-215,1-2 0,0-2 118,0-5 1,0-4-22,0 0 1,-4-5-94,0 1 0,-5-2-99,1-2 1,-1-1 91,1-2 1,-6 1 16,2-5 520,-2-1-345,3-3 0,-5 0 417,1 0 1,-6-1-182,2-3 1,-2-2 310,-2-5 0,0-5-315,0 1 1,-2-7-283,-2 0 1,2-2 38,-6-7 0,2 1-213,-2-5 1,-2-3-14,3 0 0,0-6 66,0-2 0,4-1-611,-1-6 1,3 8 353,1 0 0,0 2-306,0-3 1,0 4 93,0 0 0,1 10-71,3 2 1,-1 5-897,4 2 595,-4 5-293,7 2 776,-9 9 0,4 7-544,-5 8 0,0 4 541,0 8 0,0-1-702,0 7 1127,0 3 0,5-4 0,2 2 0</inkml:trace>
  <inkml:trace contextRef="#ctx0" brushRef="#br0" timeOffset="40">17246 12814 7798,'0'-6'326,"0"-4"-326,0 8 1250,0-3-288,0 5 478,-6 0-734,5 0-338,-9 0 0,5 2 349,-3 1-370,-2 9-104,4 1 1,-9 8 6,-1-2 1,2 3-136,7 1 1,-3 1-138,2 2 1,3-2 157,1 3 1,3-3-82,1-1 0,5-4-365,3 0 197,2 0 0,6-1-1,3-3-310,3-2 153,-4-2 144,8-4 100,-7-2 8,9-5 0,-5 0-29,0 0 399,0 0-215,0-5 0,-2-2-11,-2-4 0,3-1 100,-3 1 0,-3-4 452,-1 0-269,-7-1-216,2 0 1,-8-2 306,1-5-265,-1 0-63,-2 1-785,0-1 470,-11-5 0,3 2 47,-11-4-1226,0 5 895,-9-8 0,-2 10 14,-4 0-1728,0 5 1382,0 12 0,3 1-689,1 5 743,9 0 276,0 5 430,9 1 0,6 6 0,1-1 0</inkml:trace>
  <inkml:trace contextRef="#ctx0" brushRef="#br0" timeOffset="41">17588 12837 7910,'0'-11'0,"0"-1"337,0 1 1,0-1 60,0 1 1,0 3 435,0 1-207,0 4-155,5-2 0,-2 10 43,4 3 1,-3 7-157,4 4 1,-4 4 108,3 4 1,-4-2-96,1 5 1,1 0-286,-2 0 1,3 2-23,-3-6 0,-1 2-140,1-1 0,2-3 43,-1 3 1,1-7-456,-1-1 179,-3-5 1,8 3 1,-5-6-16,0-5 138,1-1 401,-4-5 1,4-5-14,-5-2 1,0-5-9,0-3 1,0 1-173,0-5 1,0 0 43,0-4 1,0 0-173,0 0 1,0-1 99,0-2 1,0 0-84,0-4 0,0-1 41,0-3 1,5 0-343,3 0 0,7 4 2,4 4 1,-1 3-118,1 4 0,0 4 94,4 7 0,0 3-62,0 5 0,-2 0-393,-2 0 1,-2 5 347,-6 3 0,-1 7-499,-2 4 1014,-3-3 0,0 6 0,1-4 0</inkml:trace>
  <inkml:trace contextRef="#ctx0" brushRef="#br0" timeOffset="42">18034 12963 7931,'0'-12'634,"0"1"38,0-1 1,0 5-142,0-1 1,0 4 573,0-3 74,0-1-750,0-3 0,0 3 516,0 1-201,0 4-582,0-2-43,0 15 0,0-2-34,0 7 1,0 3 105,0 1 0,0 2-139,0 2 1,1 0-307,3 0 0,-2-4 143,6 0 1,-2-5-242,2 1 1,2-2-46,-3-2 174,4 1 1,0-5 140,0 1 1,-3-6 55,0 2 1,-1-3-6,5-1 1,-5-1 34,1-3 0,0 2 19,3-6 0,-3 1-54,-1-5 1,0 5 103,0-1 0,2 0-70,-5-3 1,5-2 93,-2-2 1,2 2-41,-1-2 0,2-1 6,-2 0 1,-2-3-5,2 4 0,-6 0 205,2 3-181,2 1 43,-4 5-237,3 1 0,-5 10 97,0 2 0,0 3-104,0 2 0,3 3-4,1 0 1,0 4-99,-4-3 1,4 0 27,0-1 0,3-2-151,-3 2 1,5-2 76,-1-2 1,2-3 108,1 0 1,4-6 134,1 2 0,-1-3-97,-4-1 0,2-1 236,2-3 1,-2 2 29,2-6 1,-2 2 32,-2-2 1,1-2-32,-1 2 0,0-2 159,1-1 0,-1-1 17,1 1 1,-2-1-83,-2 1 1,2-2-59,-3-2 0,0 6 119,0-2-266,-4 2 160,2 2-512,-5 2 0,0 7 3,0 1 1,0 5-154,0 7 0,0-1-55,0 5 1,0 0-267,0 4 0,0-1-221,0-3 0,1 2 452,3-2 0,-2 2-91,6-2 0,-4-1 645,4-3 0,-1-3 0,5 5 0</inkml:trace>
  <inkml:trace contextRef="#ctx0" brushRef="#br0" timeOffset="43">19016 12997 7762,'0'-23'452,"0"4"-317,0 0 1,1 4 474,3-4 1,-2 4-167,6-4 1,-5 5 143,0-2 0,-1 4-214,-2 0 1,0 1 109,0-1-303,0 6 0,-2 0-15,-1 2 0,0 3-209,-5-3 1,1 3 103,-5 1 0,1 5-163,-1 2 1,1 3 69,0 2 0,-5 0-208,1 4 1,0-2 58,4 5 1,-1-2-26,1 2 0,3 3 67,0-3 1,5 1-57,-5-1 0,6 2-144,-2-6 0,2 4-195,2-4 304,0 0 1,6-4 9,1-4 1,-1-2 257,2-5 0,0 0-87,3 0 0,1 0 209,-1 0 0,0 0-40,1 0 0,-1-3 67,1-1 1,-2-5 666,-3 1-325,4 3 188,-5-5-172,0 9-260,4-4 1,-8 10-103,1 2 1,-1 7 175,-2 2 0,0 4-165,0-1 0,-2 2-195,-1 2 0,1-1 76,-1-3 1,3 2 43,3-2 1,0-1-468,5 1 0,-2-5 209,2 1 0,2-2-1521,-3-1 1211,3-6 1,2-1-402,-1-5 0,1 0 79,-1 0 0,-1-1-97,-2-3 1,1-2 20,-5-6 847,-1 1 0,-3-6 0,0-1 0</inkml:trace>
  <inkml:trace contextRef="#ctx0" brushRef="#br0" timeOffset="44">19393 12563 7897,'-7'-18'814,"-3"-3"0,9 8-70,-3-2 0,4 3 181,4 5 347,-3 2-844,4 5 1,-5 1 54,0 3 1,0 7-62,0 8 0,0 8 64,0 3 0,4 4-159,0 5 0,0-3-108,-4 6 0,0-4-200,0 4 0,0 0 70,0 4 1,3-1-122,1 1 1,0-1 54,-4-4 0,0-1-97,0-6 0,0-5 12,0-2 0,0-3 34,0-1 0,4-5-205,0-3 189,-1-3-297,-3 0 232,0-6-1316,0-1 1054,0-5 1,0-5-569,0-2 0,0 0-190,0 0 1,0-2 1128,0-6 0,-5-3 0,-1-5 0</inkml:trace>
  <inkml:trace contextRef="#ctx0" brushRef="#br0" timeOffset="45">20055 12323 7780,'5'-6'10,"-4"-4"2,3 2 1,3 2 5,0-2 388,-2 6-133,0-9 1,-3 10 425,1-3-307,-1-2-1,3 5 95,-5-4 1376,0 5-1689,-5 0 0,2 5 96,-5 2-52,1 3-29,-5 7 0,-3 6 288,0 7-108,-5 3-1047,2 7 751,0 0 116,-3 6 0,3 0 134,-5-1-399,5 1 124,2 0 0,0-1 239,1 1-446,5-5 154,0 3 1,9-9-44,-3 4-680,3 1 806,1-4 1,1-1-618,3-4 461,2-1 1,0 4-62,5-4 73,-5 3 0,5-9 95,1 2-46,-1 4 27,1-6 0,-1 2 9,0-7 153,1 3 317,-1-9 1,1 7-200,-1-5 406,1 0-658,-1-3 1,0-5 645,1 1-594,-1-5-30,1 2-287,-6 0 174,4-4 1,-7 4 77,4-5-956,-4 0 320,2 0 179,0 0-1252,-4 0 429,4 0-520,-5-5 947,0-1 449,0-6 0,0 5-507,0-1 428,0 0 0,0-3 459,0 0 0,-5-6 0,-1-1 0</inkml:trace>
  <inkml:trace contextRef="#ctx0" brushRef="#br0" timeOffset="46">20169 12917 7896,'2'-19'0,"1"0"661,-1 5-332,3-8 0,-5 10 119,0-4 1,1 5 141,3 3 414,-3-2-188,4 9 38,-5-4-575,0 5 0,-4 10 45,0 5 64,-4 6-127,1 7 1,1-1 89,2 4-402,-2 2 80,4-4 0,-3 4-148,5-2 168,0 2-54,0-9-560,5 4 409,7-11 0,2 4 20,5-6 0,0-1-111,4-7 0,1 2-75,3-5 56,2 0 164,5-9 1,-1-1-143,-3-6 335,3-4-80,-8-2 1,2-1 449,-4 0-241,0 0-132,-5-4 1,1-4 362,-8 1-244,3-6-212,-12 8-171,3-9 121,-5 4 0,0-7 51,0-2 0,-5 2-151,-3-2 0,-6 8 159,-1 3-556,-6 3 346,4 1 0,-11 6-669,-3 1 411,3 9 187,-5 2 1,9 6-374,-2 3 1,2 6-25,1 5-436,5 5 843,-4-2 0,10 10-201,-4 3 1,8 2 467,0 1 0,2 3 0,-2-1 0,4 1 0,3 1 0</inkml:trace>
  <inkml:trace contextRef="#ctx0" brushRef="#br0" timeOffset="47">20683 13237 7751,'12'-12'0,"-1"6"0,-3 0 956,-1 2 1,1 3-368,3-3 0,-4 4 157,-4 4 0,3-2-293,-3 6 0,1-1-127,-4 5 1,0 4-2,0 3 0,0 3-111,0 1 1,0 0-162,0-1 0,-1 1 51,-3 0 1,2 0-310,-6 0 0,5 0-155,0-1 0,-3-4-1275,3-3 1160,-6 3 0,6-5-818,-4 2-1596,4-7 2889,-2-3 0,0-10 0,-1-2 0</inkml:trace>
  <inkml:trace contextRef="#ctx0" brushRef="#br0" timeOffset="48">21060 12643 7789,'0'-24'0,"4"-2"549,0 11 1,-1 0-92,-3 4 1,2 3 388,2 0 30,-3 6 352,4-3-694,-5 5 1,0 5-147,0 2 1,0 9-20,0 3 1,0 7-115,0 5 1,0 2 95,0 1 0,0 0-158,0 1 1,0 3-161,0 0 1,1 0 2,3-4 1,-3-4-150,3 1 1,-1-6-136,0 2 1,-1-7 176,1-1 1,3-5-76,-3 1 0,5-2-185,-4-1-607,0-1-214,-4-5-626,5 4 391,-4-8 508,4 3 0,-9-6-116,0-3 1,-4-1 993,0-3 0,-2-7 0,-2 2 0</inkml:trace>
  <inkml:trace contextRef="#ctx0" brushRef="#br0" timeOffset="49">21266 12323 7870,'0'-18'0,"5"-3"0,-4 8 891,9-8-521,-9 8 0,8 0 201,-5 6 784,0 4-354,-4-7-73,0 9-478,0-10 133,0 10 336,0-4-419,0 5-134,5 5 1,-2 1 179,4 6 1,1 4 42,3 3-44,1 3-256,4 6 1,1-3 126,2 6 101,2-1-355,-3 10 1,5-5-15,0 3-989,-6-2 880,5 3 1,-8-2-231,5 5 271,-5 0 0,2 3-481,-9 1 322,3 0 1,-9-1-50,3 1-150,-3 0 192,-1-6 0,-1 5-88,-3-3-19,-2-3 24,-6 0 1,-3-1-148,0 0 29,0-5 244,-2 0 0,3-9-284,-5 3 15,0-3 44,1-6-998,-3 4 1169,8-15 1,-3 7-531,4-10-1510,1 5 1341,-1-8 0,5 4 796,-1-5 0,1-5 0,-5-1 0</inkml:trace>
  <inkml:trace contextRef="#ctx0" brushRef="#br0" timeOffset="50">22168 12643 7409,'0'-6'-445,"0"0"1390,0 6 339,0-5-493,0 4 130,0-4 76,0 5 0,5 0-480,3 0 1,3 4-45,4 0 0,3 3-68,5-3 0,3 1-28,1-1 0,4-1-139,-5 4 0,6-3-73,-2 4 0,0-5 61,0 5 0,-3-4-132,3 3 1,-8-3 33,1 4 0,-8-2-85,0 2 0,-2 2-59,-2-2 0,-5-2-106,-2 1 0,1-3-102,-1 4 1,0-4 4,-4 3 0,-1 0 65,-3 0 0,-2 3 113,-6-2 0,-1 2 27,-2 2 0,-4 0-47,-7 4 0,-4-2-6,-4 5 1,0-5-9,0 1 0,-1 1-82,1-1 1,5 1 180,2-5 1,4 4-67,4 1 0,3-1-149,4-4 1,1-1-57,0-2-265,4 2 11,2-4-224,5 1-1454,0-2 495,0-5 1,5 0 1111,3 0 0,2 0 572,1 0 0,1-10 0,-1-3 0</inkml:trace>
  <inkml:trace contextRef="#ctx0" brushRef="#br0" timeOffset="51">22899 12483 7870,'0'-18'735,"0"2"-384,0 4 0,4 5-34,-1-1 254,6 6 0,-6-5-12,4 3 1,-3 3 299,4-3-601,0 3 1,3-3 187,0 0 0,5 1-88,-1 3 0,5 0-91,-1 0 1,3-2-82,1-1 0,-1 1 0,1-2 0,-1 3-133,-3 1 0,1 0 120,-5 0 1,4 0-69,-3 0 1,-1 0 49,-4 0 1,1 1-121,-1 3 215,1-2-213,-6 3 0,0-5 47,-2 0 1,-3 1-81,3 3 1,-3-2 76,-1 6 1,0-3 22,0 6 0,-1 0 6,-3 8 1,-2 3-21,-5 5 0,-1 5-10,1-2 0,-5 7 11,1 1 0,0 5-117,4-1 1,-1 5 98,1-1 1,-1 2 34,1-6 0,3-2-68,1 2 0,4-9 33,-1 2 1,3-5 22,1 0 0,0-2-26,0-5 0,1-4-61,3 0 1,-3-5 69,3 2 1,1-4-207,-1 0 1,0-5-435,-4 1 103,5-6 0,-4 5-1737,3-3 951,-3-3 535,-1 4 0,-1-14-1467,-3-2 0,-1-3 307,-2 2 1869,2 1 0,-1-11 0,0-2 0</inkml:trace>
  <inkml:trace contextRef="#ctx0" brushRef="#br0" timeOffset="52">23424 12552 7857,'7'-18'1194,"3"-3"-895,-3 6 0,5 1 327,3 7 1,-6 0 179,2 4 47,-7 1 1,2-3-328,-2 5 0,-3 1-177,3 3 1,-2 8-44,-2 7 0,0 4 168,0 3 0,0 0-93,0 4 0,-2 0-169,-2 5 0,3-2-89,-3-3 1,3 3 50,1-2 0,0 0-204,0 0 1,0 1-13,0-6 1,0 5-97,0-5 1,0 0 13,0-7 1,4 1-55,0-5 0,1 0-1145,-1-3 968,-3-1 0,8-3-2028,-5 0 1043,-1-6-939,-3 3 587,0-5 0,0-5 1692,0-3 0,-5-7 0,-1-3 0</inkml:trace>
  <inkml:trace contextRef="#ctx0" brushRef="#br0" timeOffset="53">23755 12540 7821,'2'-18'156,"1"3"1,4-1 220,4 0 1,-3 5 49,-1 3 0,0 5 290,0-5 0,0 5 750,-3 0-569,-3 1-591,4 2 1,-5 3-86,0 4 0,0 2 237,0 10 1,0 0-109,0 4 0,-1 4 35,-3 0 1,3 3-52,-3-3 1,1 4-68,-1 0 0,3-2-149,-3 1 1,3 0 67,1 0 1,0 2-140,0-5 0,0 3 120,0-3 0,1-1-63,3-3 1,-3-4 39,3 0 0,1-5-274,-1 1 1,0-2-229,-4-2 1,1-3-283,3 0 1,-3-4-726,3 3-1166,-3-4-826,4 2 1714,-3-5 1642,3 0 0,-10-5 0,-2-2 0</inkml:trace>
  <inkml:trace contextRef="#ctx0" brushRef="#br0" timeOffset="54">24029 11935 6769,'0'-8'1372,"0"1"-122,0 4 119,0-2-514,0 0 129,0 4-573,0-4 0,2 5 376,2 0-60,-3 0-514,9 0 0,-5 1 146,3 3 1,2-2-72,-3 6 1,4 3 77,0 4 1,6 6-103,2-2 0,2 6 104,2 2 1,1 8-69,3 0 1,-3 6 45,2 1 0,2 3-267,-1 0 0,1 1 123,-1 0 1,-3 3-127,2 1 1,-7 1 117,-3-2 1,-4-1-225,0 6 1,-2-1-25,-2 4 1,-3 0-198,-5 0 1,-2 0 71,-1 0 1,-4 0-345,-4 1 0,-2-5 315,-2 0 1,1-5 56,-5 2 0,4-4 65,-4-5 1,1-1-1,-1-6 0,-2-1 110,6-3 1,-1-2-27,1-5 1,2-1 16,-2-3 0,2-3 46,1-4 0,1-1-227,0 1 0,3-2 196,0-3 0,6 0-288,-2-3-575,-2-3 218,4 4 84,-3-5 1,4 0-939,-3 0-715,3 0 1480,-9 0 704,4 0 0,-6-5 0,1-2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6.237"/>
    </inkml:context>
    <inkml:brush xml:id="br0">
      <inkml:brushProperty name="width" value="0.09071" units="cm"/>
      <inkml:brushProperty name="height" value="0.09071" units="cm"/>
      <inkml:brushProperty name="color" value="#57D2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9377 15018 8061,'0'-6'1279,"0"1"-275,0 5-71,0-5-584,0 4-3,0-4 75,0 5 1,1-4-204,3 0 0,2 0-40,5 4 0,2-4 84,2 1 0,-1-3-82,5 3 0,5 0-10,7-4 0,2 3 8,1-4 1,2 6-26,2-2 1,-1-3-107,4 0 1,-4 2 100,1 1 1,-6-1-154,-2 1 1,0-1-208,0 1 0,-3 3-24,-8-3-339,-3 3 399,-4 1 1,-1 0-556,1 0-456,-6 0-49,-1 0 373,-5 0 1,-5 0 168,-3 0 1,-3 1-157,-4 3 1,-3-2 849,-5 6 0,-10 0 0,-3 3 0</inkml:trace>
  <inkml:trace contextRef="#ctx0" brushRef="#br0" timeOffset="1">9514 15178 8061,'-12'0'635,"6"0"70,1 0-160,5 0 1,5 0-27,2 0 1,5 0 191,3 0 0,3-3 198,5-1 0,1-4-358,2 4 1,2-5-46,3 2 0,6 0-133,-3 0 0,6-1 39,-1-3 0,0-1-284,-1 1 0,-4 3-142,0 1 0,-1 0-55,-6 0 0,-1 2-292,-7 5 0,-3 0-2450,-5 0 1706,-4 0 0,-2 1-605,-5 3 1,-5 2 450,-3 6 1259,-7-1 0,-3 5 0,-5 2 0</inkml:trace>
  <inkml:trace contextRef="#ctx0" brushRef="#br0" timeOffset="2">10656 14653 8061,'0'-6'499,"0"1"111,0-1 200,0 5-263,0-4-1,0 5-266,0 5 0,0 5 109,0 6 0,0 5 41,0 2 1,0 5-88,0 6 0,0 4-137,0 0 0,0 5 172,0-1-439,0 3-62,0 0 0,3 6 272,1 2 1,0 2-87,-4-2 0,1-2 8,3-5 0,-3-3-198,3-5 0,-1-1-127,1-11 1,-2 0 131,6-7 1,-4-3-202,3-4 0,-3-6-234,4-2 325,-6 2 0,4-4-307,-2 1 304,-2-1 0,1-4-230,-6-1 0,0 0-210,-5-5 1,2 1-1233,-2-5 1907,-2-4 0,4-2 0,-5-5 0</inkml:trace>
  <inkml:trace contextRef="#ctx0" brushRef="#br0" timeOffset="3">10484 14744 8043,'0'-17'0,"0"1"345,0 4 1,0 0-36,0 1 0,5-1 119,3 1 1,2 0 53,2-1 92,4 1-274,2-1 1,5 2-31,0 3 0,-1-2-15,1 5 1,5-4-137,3 4 0,-1-3 74,4 3 0,-2 0-69,6 4 1,-5 0-9,1 0 1,-6 5-169,7 3 0,-9 2 17,1 1 1,-4 6-116,-4 2 1,-4 3 16,-7 0 1,-3 2-94,-5 3 0,-2-1 56,-1 4 0,-5 0 148,-7 5 0,-7-5-24,-4 1 1,-6-6 89,1 2 1,-2-5 1,-1-2 0,5 0-41,2-5 1,-1-1 15,2-6 0,0-2-99,7-2 0,-1-3-180,5 3 0,3-3-353,5-1 1,4-1 254,-1-3 0,3 2-853,1-6 0,6 4 111,6-4 1097,4 1 0,7-5 0,0 1 0</inkml:trace>
  <inkml:trace contextRef="#ctx0" brushRef="#br0" timeOffset="4">11684 14596 8061,'-7'-12'0,"3"1"394,3 0 723,1-1 130,0 1-357,0-1 229,0 6-361,0 1-512,0 5-67,-5 0 1,-1 5-15,-6 3 0,1 7 122,-1 4 0,-3 0 0,0 4 0,-4-2-180,4 10 1,-4-1 71,3 4 1,1-1-212,4-2 1,-1 6-3,1-3 1,0 4-2,-1 0 1,5-1 100,-1 5 1,4-2 11,-4 2 0,6 3 0,-2-3 1,3-2 7,1 2 0,5-5-140,3 1 1,0-3 89,0 0 1,2-6-194,-2-2 0,2 0 24,1 0 1,1-1 13,-1-7 1,1-2 175,-1-1 1,0-4-12,1 3 0,-1-2-26,1-1 0,-2-5 15,-2 1 1,2-4 221,-3 3-166,-2-4-394,6 2-450,-10-5-841,4 0-240,-5 0 200,-5 0 1,2-4 1633,-4 0 0,-1-5 0,-3 3 0</inkml:trace>
  <inkml:trace contextRef="#ctx0" brushRef="#br0" timeOffset="5">12129 14779 8034,'-6'-5'-3,"1"-2"0,1 0 101,0-1 718,-5 0-537,8-3 1,-6 5 773,4 2-180,1 2-680,-3 2 0,5 2 54,0 2 1,0 7 28,0 8 0,2 8 0,1 3 1,0 3-1,5 1 0,-6 4-58,2 1 0,1 4-110,-1-1 0,1-2-262,-1 2 0,-2-5 153,6 1 1,-4-4-589,3-3 0,-3-5 116,4-7 0,-6 2-140,2-6 0,-2-1-189,2-7-349,-2 4 14,3-10 472,-5 4 0,-4-6 353,0-3 1,-4-3 311,5-4 0,-2-2 0,1-2 0,2 2 0,-13-13 0,3 2 0</inkml:trace>
  <inkml:trace contextRef="#ctx0" brushRef="#br0" timeOffset="6">12083 15064 8034,'0'-16'0,"0"2"0,0-5 0,0 5 0,0-2 1,0 4 324,0 0 1,0 5 855,0-1-345,0 6-295,5-4 0,2 6-133,4 0 1,1 6-179,-1 1 0,4 7 130,0 1 0,6 6-77,-2-2 0,2 4-187,2 3 1,0-2-28,0 3 1,0-3-151,0-1 0,1-2 56,2-1 0,-2 0-226,3-5 1,-7-1 110,-1-6 1,-3 1-36,3-6 0,-5 5 214,1-4 0,-2 0 165,-2-4 102,0 0 1,0-2 30,-4-2 1,-1-2 308,-2-5 0,-2-5-195,1 1 0,-1-5 28,-2 1 1,0-6-359,0-2 1,-4-9-6,0 2 0,-5-4-47,2 0 1,-2-1 116,1-3 0,2-1-581,2 5 1,3-1 37,-3 5 0,3 5-143,1 2 1,-4 7 176,0 1 0,0 5-529,4-1-177,0 2-396,-5 7 207,4-4 0,-6 8 347,4-1 0,1 6-528,-1 5 1399,1 2 0,-3 7 0,-1 0 0</inkml:trace>
  <inkml:trace contextRef="#ctx0" brushRef="#br0" timeOffset="7">12837 15041 7661,'0'-11'-675,"0"-1"0,0 5 1583,0-1-550,0 6 1,-1-3 244,-3 5 43,3 0-261,-4 0 698,5 0-864,-5 0 0,-1 5-9,-1 2 1,-3 5 23,2 3 1,2 0-83,-2 8 1,2-3-80,-2 7 1,-1-2-93,5 2 0,1-3-12,3 3 0,0-3-116,0-1 1,5-2-16,2-2 0,5-2-176,3-6 0,3 1 163,5-1 1,3-5 24,1-2 0,5-3 130,-2-1 1,-1-5 102,2-2 0,-5-7 156,5-1 1,-10-6-16,2 2 0,-8-2 2,1-2 0,-5 1-26,-3 3 0,-3-2-57,-5 2 0,-3-3-186,-4-1 0,-2 0-237,-10 1 0,-2-1 57,-5 0 0,-2 1 59,-3 3 0,-4 7-183,4 4 0,-7 5-15,8 0 1,-1 3-131,9 3 0,0 4-40,3 4 0,4 2-133,7 2 1,-1-2 664,5 2 0,1 3 0,3 0 0</inkml:trace>
  <inkml:trace contextRef="#ctx0" brushRef="#br0" timeOffset="8">13317 15076 7662,'0'-7'-1531,"0"-3"2219,0 9 0,0-6 316,0 4-125,0 1-188,0-3-343,0 5 1,0 5-134,0 3 1,0 2-13,0 2 1,0 4-154,0 3 1,0 1 61,0-1 0,0 6 80,0-6 1,0 3 12,0-6 0,0 3-10,0-4 0,0 0-60,0-3 0,0-5-127,0 1 0,1-6-87,3 2-263,-3-3 87,4-1 0,-4 0-98,3 0 1,-3-5 125,3-2 0,-2-3 227,-2-2 0,0-3 320,0 0 1,1-6 417,3 2 0,-3-6-533,3-2 1,-2-1-134,2 2 0,-1 2-216,4-3 0,1 3-82,3 1 1,1 5 90,-1 3 1,2 4-25,2 3 1,-2 3 65,2 5 1,-1 0-88,1 0 1,-1 0-41,5 0 1,-5 4-140,1 0 0,-3 6-199,-5 1 0,3 1-386,-2 3 1,-2 1 943,2-1 0,0 6 0,3-3 0</inkml:trace>
  <inkml:trace contextRef="#ctx0" brushRef="#br0" timeOffset="9">13751 14973 7662,'5'-7'912,"-4"-3"-194,4 9-268,-5-4 16,0 5 1,0 9-394,0 2 1,0 7-26,0-3 1,4 6 120,0-2 0,1 2-224,-1 2 1,-2-1-82,6-3 1,-4 1-100,3-5 0,-3 0 149,4-3 1,-5-1-28,5 1 0,-4-6-133,3-2 211,1 2 0,4-5 144,-1 3 1,-3-3-96,-1-1 0,-3-3 221,4-1 1,-2-5 37,2 1 1,2 2 33,-3-2 0,0 1-105,0-5 1,-3 1 33,4-1 1,-6 0-64,2-3 0,1 2-18,-1-2 0,4-2-108,-5 2 1,1-4 80,-4 4 1,1 3-196,3 5-43,-3 4-79,5-2 145,-6 5 0,0 1-186,0 3 1,0 2 81,0 6 1,1 3 111,3 0 1,-3 1-190,3-5 1,1 0 35,-1 1 0,4-1-63,0 1 0,1-5 85,-1 1 0,2-6 91,-3 2 0,4-3 74,0-1 0,0 0 183,1 0 0,-1-5 8,1-2 0,3 0-92,0 0 1,0-1 46,-3-3 0,0-1-39,4 1 1,-4 0 143,4-1 0,-8 1-15,0-1 0,0 2-29,3 3 0,-3-4 59,-1 4-121,-4 2 1,3 0-136,-2 5 1,-3 1 64,3 3 1,-3 2-45,-1 5 1,0 5 62,0-1 1,4 5-282,0-1 0,0 3-155,-4 1 0,1-2-185,3-2 0,-2 3-34,6-3 1,0-1-456,3 1 0,2-5-40,2 1 0,1-6 268,3-2 790,-2-4 0,5 2 0,2-5 0</inkml:trace>
  <inkml:trace contextRef="#ctx0" brushRef="#br0" timeOffset="10">14779 15007 7694,'0'-11'163,"0"-1"1,-4-3 331,0 0 0,0-1 13,4 5 1,-4 0-167,1-1 0,-5 5 155,4-1 1,-5 0-117,2-3 1,-4 5-211,0 2 0,-2 3-5,-2 1 1,-1 1-83,-3 3 0,-3 3 42,3 8 1,-1 3-80,1 5 0,-2 1-320,6 3 1,1-3 139,7 3 1,1 1-399,6-2 1,0 1 257,0-4 1,6-4-313,1 0 0,7-5 161,1 1 1,4-6 50,-3-2 1,4-4 139,-1 1 1,-1-3 172,1-1 0,-5-1 162,1-3 0,0-2-115,-3-6 1,2 5 241,-7-1 0,0 0 9,0-3 0,-4-1 83,0 1 0,-1 3 158,-2 1 199,0-1-142,0 2-124,0 1-454,0 5 1,0 5 132,0 2 1,-2 4-50,-1 0 1,1 6 68,-1 2 0,1-2-148,2 2 1,0-1 1,0 1 1,0 2-80,0-6 0,2 4-56,1-4 0,0 0 68,5-3 1,-1-2-271,5-3 0,-1 2 135,0-5 0,1 0-1109,-1-4 920,1 0 1,-1-1-816,1-3 1241,-6-3 0,4-4 0,-4 0 0</inkml:trace>
  <inkml:trace contextRef="#ctx0" brushRef="#br0" timeOffset="11">15110 14676 7726,'-10'-22'206,"2"3"1,3 3 846,5 4-280,0 1 148,0-1 201,0 6-732,0 1 0,0 6 40,0 3 0,0 2-80,0 6 1,0 6-37,0 4 0,0 3-120,0 5 1,1 0 12,3 5 1,-3-1 43,3 0 0,-3 4-12,-1 0 0,0 6-75,0-3 0,2 3 47,1-3 1,-1 3-194,2-6 0,1 2 125,-2-5 1,5 0-215,-4-8 1,3 3 21,-3-3 0,4-4 46,-4-4 0,3-5-4,-3 1 1,4-2-356,-4-2-1371,-1-5 784,-3-1-1272,0-5 0,-5-5-182,-2-2 2403,2-8 0,-11-8 0,4-7 0</inkml:trace>
  <inkml:trace contextRef="#ctx0" brushRef="#br0" timeOffset="12">15669 14379 7508,'6'-12'-287,"-5"5"1606,3-1-815,-3 6 0,-1-5 173,0 4 162,0 1-122,0-3-429,-5 15 1,2-1-33,-4 10 0,-1 0 25,-3 4 1,-1 1-113,1 3 0,-4 2-69,-1 5 0,-3 4-14,4 0 1,0 2 69,3-2 1,-3-1-246,0 5 1,0-2 79,3 2 0,5 2 52,-1-2 1,4-2-6,-3-2 0,4-3-89,-1 0 1,3-2 70,1-3 0,5 2-81,3-6 1,2 1 87,1-4 1,4 0-13,1 0 0,0-2 156,-1-2 0,-2 1-94,2-4 0,-1-1 125,2-4 1,-4 1-33,3-1 0,-2 1 82,-1-1 1,-1-3-49,0-1 1,0-3 150,-4 4-383,3-6 168,-3 3-546,-1 0 250,4-3-1098,-9 3 0,-1-9-155,-7 0 1,-5-1 1408,-3 1 0,-3-2 0,-4-6 0</inkml:trace>
  <inkml:trace contextRef="#ctx0" brushRef="#br0" timeOffset="13">16138 14836 7884,'0'-7'-1163,"0"-3"1720,0 9-50,0-9-118,-5 9 259,-2-5-167,-4 6-117,-1 0-127,1 0 1,3 0 161,1 0-149,4 0 1,-3 2-48,2 2 0,2-2-6,-6 6 0,4-5-32,-3 5 1,3 1 5,-4 6 0,4-2-112,-3 2 0,4-1 66,-1 1 1,-1-1-145,1 5 1,1-1 43,3 1 0,0 1 76,0-4 1,0 4-155,0-1 0,1-1-211,3 1 1,2-5 121,5 1 0,1-2 97,-1-2 0,5 0-16,-1 1 1,5-2 44,-1-2 1,3-3 141,1-5 0,-1 0-127,1 0 0,5-2 144,3-1 0,0-4-42,0-4 0,0-2-36,-4-2 1,0 2-16,-4-2 0,-6-3 28,-1-1 0,-4 2-88,0-3 1,-6 1 57,-2-3 1,-3-3-12,-1-1 0,-4 2-24,1-3 0,-10-1-159,1 2 1,-7-1 47,0 4 0,-1 1-268,1 3 366,-8 3 0,3-1 0,-10 0 0</inkml:trace>
  <inkml:trace contextRef="#ctx0" brushRef="#br0" timeOffset="14">16058 14756 7952,'-10'19'-806,"2"0"806,3 0 0,5 4 0,0 0 0</inkml:trace>
  <inkml:trace contextRef="#ctx0" brushRef="#br0" timeOffset="15">16629 15144 7802,'0'-11'1758,"0"4"-1158,0-3-222,0 9 630,5-4-635,-4 5 0,4 1 68,-5 3 0,0 2 5,0 6 1,0 4-110,0 3 1,0 3-119,0 1 1,0 3-208,0 1 0,0 5 70,0-2 1,-4-1-29,1 2 0,-2-6-290,1 2 0,2-7-488,-1-1 0,-2-5-887,1 1 1611,0-2 0,4 3 0,0 2 0</inkml:trace>
  <inkml:trace contextRef="#ctx0" brushRef="#br0" timeOffset="16">17040 14801 7864,'-4'-11'102,"0"0"0,1 3 618,3 0 19,0 1 339,0-5-178,0 1-306,0 5 350,0 0-123,0 6 1,0 6-665,0 1 1,0 3 81,0 2 1,0 0-27,0 4 0,0 1-107,0 6 1,1 0 121,3 0 1,-2 0-178,6 0 1,-4-1 59,3 1 0,0 4-97,0 0 0,2-3 9,-5-1 0,3-4-89,-3 3 0,4 1-27,-4-4 1,3-1 107,-3 1 1,1-5-686,-1 1 491,-3-2 1,4-2-611,-5 1-438,0-6-997,0-1-1109,0-5 3333,0-5 0,-5-1 0,-1-6 0</inkml:trace>
  <inkml:trace contextRef="#ctx0" brushRef="#br0" timeOffset="17">17314 14356 7206,'0'-6'1813,"0"1"-1021,0 0-90,0 3-71,0-3 1299,0 5-1684,0 5 1,4-2-12,0 4 1,-1-3-1,-3 4 0,4-1-87,0 5 0,5-1 44,-1 1 0,-2-1-9,2 1 0,-1 0 4,5 3 1,-1-2 16,0 2 0,2 3-13,2 1 1,-2-1-1,2 1 1,2 0 50,-2 4 0,1 0-49,0 0 0,-4 3-183,4 1 0,-4 1 90,0-2 1,-1 0-169,1 4 0,-5 1-9,1 3 1,-6 4-61,2 0 1,-3 4 85,-1-4 1,0 4-146,0-4 1,0 1 60,0-1 1,-3-6 74,-1 2 1,-5-3-97,1-1 0,2-3 100,-2-8 1,2-1 4,-2-3 0,-2-6-86,3 2 1,-4-3-151,0 0 1,3-3-358,1-5-516,-1 0-789,-3 0 1416,-1 0 1,6-2-703,2-1 1235,3 1 0,1-8 0,0 4 0</inkml:trace>
  <inkml:trace contextRef="#ctx0" brushRef="#br0" timeOffset="18">18228 14664 7834,'-5'-6'79,"-2"1"0,1 4 655,2-3 226,3 3-262,1-4-13,0 5-411,5 0 0,-3 0 88,6 0 0,4 3-134,3 1 0,4 4-1,-4-4 1,9 1-74,-1-2 0,2 3 69,-2 1 0,0 2-144,0-5 0,4 3 32,-1-3 1,5 4-62,-5-4 0,2 3 77,-1-3 1,-3 4-125,3-4 1,-7 1 77,-1-2 0,-4-1-6,4 1 1,-4 3-8,4-3 1,-8 1 152,0-4-284,-2 0 46,2 5-142,-4-3 204,-2 3-116,-5-5 0,0 1 125,0 3 0,-2-3-6,-1 3 1,-4-3-78,-4-1 0,-1 4 52,1 0 0,0 3-25,-1-3 1,0 5 27,-4-1 0,-1-2-56,-6 2 0,0-1 22,0 5 0,-1-1-9,-3 0 0,2 1-19,-6-1 0,5 1-12,-5-1 1,6-3 52,-2-1 0,3 1-15,1 3 1,6-1 20,1-2 0,4 1-8,0-5 0,1 5 0,4-7-59,4 6 0,0-6-265,-1 2-43,3-3-468,-4-1-1307,5 0 1473,5 0 1,1 0 665,6 0 0,-1-5 0,1-1 0</inkml:trace>
  <inkml:trace contextRef="#ctx0" brushRef="#br0" timeOffset="19">19758 14310 7852,'6'0'-898,"0"-1"898,-6-3 0,5 3 0,1-4 0</inkml:trace>
  <inkml:trace contextRef="#ctx0" brushRef="#br0" timeOffset="20">19758 14733 7852,'-6'5'0,"-4"1"0,3 6 0</inkml:trace>
  <inkml:trace contextRef="#ctx0" brushRef="#br0" timeOffset="21">19690 14390 7501,'6'-5'-1358,"-1"3"1756,-5-6 1,1 6 401,3-2-667,-3-3 1,4 5 91,-5-6 0,2 6 58,1-2 103,-1 3-71,3-4 0,-4 3 285,3-2-243,-3-2 0,4 4-40,-5-6-317,0 5 0,5-7 0,2 4 0</inkml:trace>
  <inkml:trace contextRef="#ctx0" brushRef="#br0" timeOffset="22">19667 14230 7852,'-12'-3'511,"1"-1"1,-1-4 639,1 4 0,1-1-836,2 1 0,-2 3-136,3-3 1,0 3-143,0 1 1,3 0-10,-4 0 0,4 0-42,-3 0 37,4 0 0,-3 0-137,2 0 73,3 0 0,-8 5-128,5 3 0,-4 3 114,5 4 0,-5-1-32,4 5 1,-5-3-36,2 3 0,0-4 66,0 4 0,4-5-67,-1 1 0,3-2 63,1-2 1,0-3-4,0 0 1,1-2 37,3 1 0,-1 2 2,4-5 1,1 1 22,3-1 0,-4-3 0,-2 4 0</inkml:trace>
  <inkml:trace contextRef="#ctx0" brushRef="#br0" timeOffset="23">19792 14265 7852,'-6'-5'5556,"1"3"-4489,5-3-582,0 5-604,-5 0 0,4 5 82,-3 3 0,1 6 120,-1 1 1,3 5-61,-3-1 1,3 7 0,1 0 1,-4 5 1,0-4 0,1 4-30,3 0 1,0 2-146,0 1 1,0-4 55,0 1 1,0-6 110,0 2 1,0-3-46,0-1 1,1-5 386,3-3-116,-3-2 182,4-2-83,0-5 183,-4-1-7,5-5 152,-6 0-1379,0-5-405,0 4-647,0-4 1760,0 0 0,0 4 0,0-4 0</inkml:trace>
  <inkml:trace contextRef="#ctx0" brushRef="#br0" timeOffset="24">20055 14482 11270,'0'11'1780,"1"0"-1312,3 1 1,-1 4-215,4 3 0,0 3-252,0 1 0,3 0-9,-2 0 0,6-1 81,1 1 1,0 0-24,-3 0 0,3-2-155,0-1 1,1 0-58,-5-5 0,0-1 73,1-6 1,-5 1 95,1-6 0,-4 1-16,3-4 498,-4 0-293,2 0 0,-5-5-109,0-3 0,0-7-41,0-4 0,0 1 10,0-1 0,-1-1-294,-3-7 1,-1 3 111,-3-2 1,-2-4-239,3 0 0,-2-3 91,1-1 1,2-1-79,2 1 0,3 1 119,-3 3 1,3-3 62,1 2 0,5 3 12,2 2 0,1 3 130,3 4 1,-2-1 171,6 4 1,3 1-79,1 4 0,4 3 114,4 0 1,3 2-62,8-1 0,4-2-125,8 5 1,-6-4-11,5 4 0,1 1-212,7 3 0,-5-4 235,-2 0 1,-5 0-14,-3 4 1,-3 0 250,-4 0 0,-7 0-84,-6 0 1,0 0 353,-7 0-65,0 5-437,-8-3 3,3 3 57,-9-5-937,4 0 1,-14 0 42,-2 0 1,-4 3 11,0 1 807,2 5 0,-4-8 0,6 4 0</inkml:trace>
  <inkml:trace contextRef="#ctx0" brushRef="#br0" timeOffset="25">20478 14504 8404,'0'-6'789,"0"-4"-75,0 9 943,0-4-808,0 5 1,0 5-585,0 2-152,0 3 1,0 2 0,0-1 1,1 1-154,3-1 1,-3-3 87,3-1-245,-3 1-23,4 3 219,1-4 1,2 2-204,0-6 255,-6 1-5,8-4 11,-3 0 0,3-1 12,-3-3 1,4 2-4,-4-6 1,0 4 6,0-3 1,1-1 1,3-3 0,1-1-11,-1 1 0,2-1-21,2 1 0,-2 1 29,2 2 1,1-1 3,0 5 1,-1 1 42,-4 3 0,1 0 7,-1 0 1,1 1-31,-1 3 0,0 2 1,1 5 1,-1 5-29,1-1 1,-5 5 34,1-1 0,-4-1-216,3 1 1,-4 0-198,1 4 0,-3-1-253,-1-3 1,4-2 95,0-1 1,-1-8-317,-3 4 0,-1-5 151,-3 1 630,3-3 0,-4 0 0,5 2 0</inkml:trace>
  <inkml:trace contextRef="#ctx0" brushRef="#br0" timeOffset="26">19507 14425 9167,'6'0'535,"-1"0"0,-3 0-223,1 0-276,-1 5 207,3-4-195,0 4 1,-3-5 44,6 0 1,-4 0-21,3 0 1,-3 0-17,4 0 0,-1 0 34,5 0 1,-5 0 0,1 0 1,0-4 0,3 0 1,-3-1-14,-1 1 1,1 2 28,3-6 0,-3 6 133,0-2-70,-1-2-85,5-1 0,-6-4-38,-2-1 1,1 5 41,-1-1 1,-1 4-509,-3-3-678,0 4-564,0-2 1659,0 0 0,-5 4 0,-1-4 0</inkml:trace>
  <inkml:trace contextRef="#ctx0" brushRef="#br0" timeOffset="27">19347 14973 9700,'11'0'762,"1"0"-574,-1 0 1,1 0 9,-1 0 0,2 0 52,2 0 1,-1 0-34,5 0 1,0 0-79,4 0 0,0 0 76,0 0 0,1 0-125,2 0 0,3 0 188,6 0-296,-1-5 163,5 3 1,-2-3-52,5 5 1,4 0-14,3 0 0,4-3-192,-3-1 0,1 0 191,-2 4 1,2-1-35,2-3 0,-2 3 81,-5-3 1,-1 2-28,1 2 1,0 0-3,-1 0 0,2-1 5,3-3 0,-3 3-63,2-3 1,-2 2-9,-1-2 1,-5 3 17,-3-3 0,-2 3-120,3 1 1,-9-4 13,0 0 0,0 0 60,-4 4 1,-3 0-104,-4 0 0,-5 0 29,1 0 142,-2 0 0,-5 0-446,-1 0-456,-4 0-139,2 0-247,-15 0 1216,2 0 0,-8 0 0,4 0 0</inkml:trace>
  <inkml:trace contextRef="#ctx0" brushRef="#br0" timeOffset="28">19724 15327 7853,'-7'-5'529,"2"3"-228,5-8 0,2 9-75,1-3 1,0-2 404,5-2 1,-1 2-157,5-2 0,-1 6-78,1-2 1,0-1-113,3 1 0,-1 0-22,5 4 1,-3-4-49,3 1 1,-4-1-14,4 4 0,-5 1-136,1 3 1,-6-2 105,-1 6 0,-2 0-264,2 3 0,-3 1-60,-5-1 1,0 5-39,0 3 1,-5 3 40,-3 1 0,-7 1-58,-4 3 1,1-3 60,-1 2 0,-3-1-30,0-3 1,-4 1 34,7 0 1,-1-5 55,1-3 0,2-2 100,6-2 0,3-3-165,1-1 233,4-4-57,-2 2 1,6-5 55,3 0 0,4 0-45,7 0 1,3 0 141,5 0 0,-1-1-57,1-3 1,1 3-82,3-3 1,1-1 147,2 1 0,2-5-69,-5 1 0,-1 2-16,-3-1 1,0 0-30,0 0 1,-4-2 90,0 5-78,-5-5-163,2 8 301,-9-9-122,-2 8 72,-5-3 31,0 5-115,0 5-301,0-3 256,0 8 1,0-4-67,0 5-5,0 1 0,1-1 27,3 1 1,2-1 8,6 1 0,3-5-30,0 1 1,5-6 55,-1 2 0,0-3 19,4-1 0,-2 0 17,5 0 1,0-1 20,0-3 0,0-2-55,4-5 0,-4-5 8,0 1 1,-2-1 133,-1 0 1,-5 2-82,-3-5 0,-3 0-61,-5-3 1,-2-1-13,-5 0 1,-2-1-14,-6-3 1,-5 7-104,-9-3 0,-10 4-210,-2 0 1,-10 4 22,-1 7 0,3 3-127,-4 5 0,4 5 77,0 3 1,8 3 46,8 4 1,3-1-531,4 5 1,3-1 261,9 1 0,2 3 546,5-3 0,0 2 0,0 2 0</inkml:trace>
  <inkml:trace contextRef="#ctx0" brushRef="#br0" timeOffset="29">21494 14162 7246,'-6'0'1767,"1"-1"-730,5-3-278,0 3-70,0-5 592,0 6-953,5 0 1,1 4-69,5 0 0,1 4-50,-1-5 1,1 6-1,-1-1 1,1 2-34,-1 2 0,0 3 13,1 0 0,-1 4-91,1-4 1,3 6 101,0-2 1,0 2-29,-3 2 1,-1 0-40,1 0 0,-1 0-120,0-1 0,1 1 87,-1 0 0,1 4-142,-1-1 1,-1 6 118,-2-1 1,1 2-91,-5 1 0,3 0-79,-3 0 0,4 4 94,-5 0 1,1 2-28,-4-2 1,0-5 27,0 5 0,0-5 7,0 5 1,0-2-60,0-2 0,0 0-8,0 0 1,-1-3 30,-3-1 0,3-3-15,-3 3 1,2-4-95,-2 0 1,1 0 69,-4 0 1,3-1-83,-4 1 1,1-2 2,-5-1 1,1 0-62,-1 0 1,1-2 93,-1-2 0,0 3 10,-3-3 0,1-1-14,-5 1 1,-2 0 2,-5 4 1,2 0 167,-3-1 1,4 0-83,4-3 0,1 1 92,3-4 1,6-1-88,-2-4 0,6-1-98,-3-2 24,5 2-10,-7-4-95,9 6-294,-4-6-912,5-1 1178,0-5 0,0 0 1</inkml:trace>
  <inkml:trace contextRef="#ctx0" brushRef="#br0" timeOffset="30">2455 16777 7849,'0'-11'-110,"6"4"1,-5 1 1302,3 2-351,-3 3-181,-1-4 683,0 5-1194,0 5 1,-1-2 12,-3 4 1,-3 1 13,-4 3 0,-2 2 7,-2 2 1,1-1-143,-5 5 1,-1-4 41,-7 4 1,3-1-84,-3 1 0,0 2-83,0-6 1,0 4 76,4-4 0,1 4-70,-1-4 1,4 2-40,0-2 1,1-4-9,-1 1 1,1-1 122,3-3 1,3-2-18,1 2 1,0-4-39,3 3 33,3-4 223,-5 2-188,8 0 67,-3-4 1,5 6-29,0-4 63,0-1 1,2 7-29,1-6 0,0 2 6,5-1 1,0-1-1,8 4 0,-2-4 7,5 1 0,1 1 182,7-1 1,-2-1-44,6-3 1,-2 4 55,1 0 0,2 0-150,-5-4 1,-1 0-129,-3 0 0,-4 0 46,0 0 1,-5 0-143,1 0 0,-2 0 53,-2 0 1,1 0-324,-1 0-513,-4 0-882,-2 0-552,-5 0 1450,-5 0 0,-2 0 845,-4 0 0,-1 0 0,1 0 0</inkml:trace>
  <inkml:trace contextRef="#ctx0" brushRef="#br0" timeOffset="31">1896 17360 7889,'11'0'249,"1"0"0,4 0 928,3 0 0,4 0-335,4 0 0,-3 0-107,2 0 0,4-2-224,0-1 0,1 1-58,3-1 1,-6 1-278,6 2 1,-7 0 65,-1 0 1,-3 0-146,-4 0 1,2 0 53,-6 0 1,0 0-102,-4 0 0,-3 0 133,0 0-327,-6 0 0,4 0-229,-2 0-476,-2 0-1323,3 0 1156,-16 0 1016,9 0 0,-13 0 0,8 0 0</inkml:trace>
  <inkml:trace contextRef="#ctx0" brushRef="#br0" timeOffset="32">2901 16743 7918,'-6'-6'512,"0"-1"256,6 3 603,0 3-949,0-4 1,0 6-165,0 3 0,0 3 59,0 4 1,-3 2-86,-1 2 0,0 6 82,4 6 1,0 5-133,0-2 0,0-1-101,0 2 1,0-2 34,0 2 1,0 0-134,0-4 1,0-2 33,0-6 1,0 2-90,0-6 1,0 0 40,0-3 1,0-1-27,0 0 1,-1-4-3,-3-3 252,3 2 7,-4-5-112,5 4 1,-2-5 139,-1 0-225,1 0 70,-3 0 0,5-1-49,0-3 106,0 3-209,0-4 0,1 5 36,3 0 0,3 0-79,4 0 1,4-4 105,1 0 1,4 0-7,-1 4 0,-1 0 20,1 0 0,0 2 0,4 1 1,-1 0 15,1 5 0,-4-1-17,0 5 1,-1-1 25,1 1 1,-1-1-75,-3 0 0,-6 5-20,2-1 0,-3 1-6,0 0 1,-3-3-149,-5 7 1,0-5 51,0 4 1,-5-5 103,-3 1 0,-2 1-27,-2 0 1,-3-5 2,0-3 1,-5-1 50,1 5 0,-3-6-34,-1-2 0,3-2 31,-3 2 1,3-2-102,-7 1 1,3-1-176,1-2 0,0 0-472,0 0 0,4-4 333,0 0 0,5-4 460,-1 5 0,3-6 0,0 2 0</inkml:trace>
  <inkml:trace contextRef="#ctx0" brushRef="#br0" timeOffset="33">2855 16766 7906,'-6'-12'236,"1"6"0,6-3 46,3 5 0,2 1 176,6 3 0,-1-4 241,0 0 0,5 0-253,-1 4 0,5-4-106,-1 1 0,7-1-159,0 4 1,6-2-45,-2-1 0,2 1-152,-1-1 0,0-3 93,-4 3 0,3-5-118,-3 4 0,-1-1-322,-7 1 1,1 3-384,-5-3 1,0 3 744,-3 1 0,-6-5 0,-1-1 0</inkml:trace>
  <inkml:trace contextRef="#ctx0" brushRef="#br0" timeOffset="34">3997 16766 10245,'0'7'603,"0"1"0,0 0-152,0 3 1,-5 1-126,-2-1 1,0 5 61,0 3 0,-6 4-194,-6 4 1,1 2 29,-1 5 0,-4 4 153,-3 1 1,-2 4-338,1-1 1,2-6 19,-6 2 0,6-6 117,-2 2 0,3-1-108,1-6 0,5-2 42,3-6 1,3 2-194,0-6 0,6 0-202,2-3 12,-2-6-30,4 4 196,-3-9-696,5 5-872,0-6 0,0-6 280,0-1 1394,0-3 0,-5-7 0,-1-1 0</inkml:trace>
  <inkml:trace contextRef="#ctx0" brushRef="#br0" timeOffset="35">3666 16834 7869,'-6'-5'888,"1"-1"-165,5 0 229,0 1 889,0 5-2186,5 0 346,-4 5 1,5 0-1913,-2 2 1911,-3 3 0,5-8 0,-6 3 0</inkml:trace>
  <inkml:trace contextRef="#ctx0" brushRef="#br0" timeOffset="36">3872 17325 8253,'1'11'2276,"3"-4"-1205,-3 3 1,4-7 333,-5 5-572,0-6 0,1 7-34,3-5-338,-3 0-743,5-4-58,-6 0 0,0 0 1</inkml:trace>
  <inkml:trace contextRef="#ctx0" brushRef="#br0" timeOffset="37">5219 16994 7808,'-7'-10'696,"-1"2"-184,6-2 890,-4 9-286,6-4 580,0 5-1363,0 5 1,0 6 43,0 9 1,0 2-138,0 5 0,0 2-57,0 5 1,-3 1 37,-1-1 0,0 0-187,4 1 1,0-3 19,0-1 0,0 1-97,0-6 0,0 0-92,0-7 0,1 1-198,3-5 0,-3 1-13,3-5 1,1-3-739,-1-1-323,5-4 720,-8 2 687,4-5 0,5 5 0,3 1 0</inkml:trace>
  <inkml:trace contextRef="#ctx0" brushRef="#br0" timeOffset="38">5413 16983 7793,'0'-12'298,"0"5"366,0-1 1141,0 6-1278,0-3 1,0 6 85,0 3 0,2 7-106,2 8 1,-2 4 24,6 4 1,-4 3-147,3 8 0,-1-2-109,2 2 0,2 1-201,-2-1 1,-2-4-151,2-3 1,-4-6-69,3 2 1,0-7 183,0-1 1,3-9-429,-2 2 0,-2-5-468,2 1-420,-6-3 178,9-5 308,-10 0 0,4-1 184,-5-3 604,0 3 0,0-9 0,0 3 0</inkml:trace>
  <inkml:trace contextRef="#ctx0" brushRef="#br0" timeOffset="39">5448 17211 7826,'7'0'953,"1"0"0,0 0-364,3 0 0,0 0 56,1 0 1,4 0-138,3 0 0,3 0 73,1 0 0,3 0-95,1 0 1,4 0-135,-5 0 0,5 0-289,-5 0 1,1-4-11,-4 1 1,-4-1-90,0 4 1,-5-1-219,1-3 0,-6 2-1570,-1-1 197,-6-4 1627,3 1 0,-10-5 0,-1-1 0</inkml:trace>
  <inkml:trace contextRef="#ctx0" brushRef="#br0" timeOffset="40">5425 16914 7881,'5'-11'533,"6"5"1,7-3 427,5 5-593,5-5 1,-4 8 254,3-3 1,2 1 257,1 0 1,3 1-183,2-2 0,-4 3-278,4 1 1,-8-4-309,8 1 1,-12-1-382,-1 4 1,-3 0-1222,1 0 1439,1 0 50,-8 0 0,3 0 0,-4 0 0</inkml:trace>
  <inkml:trace contextRef="#ctx0" brushRef="#br0" timeOffset="41">8017 16515 7863,'0'-12'0,"4"-3"-96,0 0 1,4-1 363,-5 5 0,1 0 497,-4-1 1,0 0-310,0-4 0,-1 4-94,-3-4 1,-2 5-103,-6 3 0,1-2 67,0 3 1,-5 0-147,1 0 0,-5 4 45,1-1 0,-4 3-121,-4 1 1,-2 5 47,-5 3 1,0 7-117,-1 4 0,6-1 20,3 1 1,3 0-146,4 4 1,0-1-245,7 1 0,-1 4 188,10 0 0,-1-1-179,4-3 1,5-4 135,3 0 0,7-5-17,4 1 0,4-6 35,3-1 0,4-6-37,4 2 1,-4-4 114,1-4 1,-6-2 169,2-5 0,1-1-64,-2 1 0,-3-1 200,-4 1 0,-1-2 142,1-2 0,-3 2-165,-4-2 1,-1 1 111,1-1 0,-6 2 5,-2-2 0,1 2-85,-1 2 1,0 3 254,-4 1 172,0 4-443,0-2 1,0 6-194,0 3 1,0 8 4,0 7 0,0 2 96,0 2 0,0 1-141,0 3 0,0 2 9,0 5 1,0 0 36,0 1 0,0-5-35,0 1 1,1-6-103,3 2 0,-2-3 18,6-1 0,-4-6 75,3-1 0,-4-4-729,1 0 276,2-6-1167,-5 4 119,9-9-347,-8 5 1871,3-6 0,-5-6 0,0 0 0</inkml:trace>
  <inkml:trace contextRef="#ctx0" brushRef="#br0" timeOffset="42">8429 16606 7768,'0'-11'304,"0"4"-94,0-3 1,0 7 910,0-4 318,-5 4-579,3-2-483,-3 5 1,6 7-93,3 4 0,-1 6 79,4 5 0,1 1-223,3 0 0,0 4-71,-4-1 0,3 1 12,-2-4 1,1 0-110,-2 0 1,2-2 17,-5-2 1,1 1-13,-1-4-199,-3-1 3,9-4-24,-8-4 291,3-2 1,-5-7 90,0-1 1,0-5-101,0-7-274,0-3 124,-5 0 1,2-7 6,-4 2 0,3-4 64,-4 1 1,6-7-169,-2-5 0,-1-2-1,1 2 1,0 1 84,4-4 0,0 0 20,0-1 1,5-1-2,3 5 0,2 1 41,1 7 0,6 2 15,2 5 1,1 1 83,-1 3 0,8 4-57,0 7 1,4 0 70,4 4 0,0 0-68,3 4 1,-1 0 14,5 0 0,0 0-90,3 0 1,-3 4 1,0 0 0,-4 3 188,4-3 0,-9 0-84,1-4 0,-7 0-36,0 0-28,-3 0-340,-6 0 54,-2 0 0,-15 0-186,-5 0 0,-6 4 522,-5-1 0,2 1 0,-3-4 0</inkml:trace>
  <inkml:trace contextRef="#ctx0" brushRef="#br0" timeOffset="43">8714 16583 7885,'8'0'913,"-1"0"0,-3 4-401,4 0 0,-4 3-72,3-3 0,-3 5-135,4-1 1,-6 2-35,2 1 0,1 1-147,-1-1 1,0 0-111,-4 1 131,5-1 0,-4 1-7,3-1-304,-3-5 126,-1 5-256,0-10 133,0 4 367,0-5-134,0-5 0,0 2-23,0-4 0,1-1 1,3-3 0,2-2-56,6-2 0,-1 1 74,1-5 0,0 1-123,4-1 1,-2-1 95,5 4 1,-2 1-97,2 4 1,-1-1 98,-3 1 1,-2 5 2,2 2 0,-6 3-15,-1 1 1,-1 1 3,5 3 1,-4 3 26,-1 8 1,-3-1 13,4 5 0,-6-3 86,2 3 1,1 0-64,-1 4 0,0-4-133,-4 0 1,1-2-83,3 2 1,-3 2-159,3-6 0,-3 0-2,-1-3 1,4-5-169,0 1 0,-1-4-259,-3 3 14,0-4 690,0 2 0,6-5 0,0 0 0</inkml:trace>
  <inkml:trace contextRef="#ctx0" brushRef="#br0" timeOffset="44">7755 17131 7812,'-8'0'-283,"1"0"1,4-1 278,-1-3-165,3 3 177,1-4 1783,0 5 1,5 0-1427,3 0 0,3 0 59,4 0 1,3 0-75,5 0 1,4-1-36,-1-3 1,7 3-57,1-3 1,6 1 115,5-1 1,5 2-124,-1-6 0,11 4-351,1-3 1,-28 5 0,0 0 140,1-2 1,0 0-1,0 3 1,0-1 44,-2-2 1,0 0 0,2 2 0,0 0-69,-2-2 1,0 1 0,1 1 0,0 1 47,0-1 1,-1 0-1,29-3-381,-8 1 1,2-1 262,-6 1 0,-3 3-14,-4-3 1,-6 3-13,-2 1 0,-1 0-58,-7 0 1,0 0-20,-7 0 1,-3 0-144,-4 0 1,-5 0-461,1 0 338,-5 0 1,2-1-387,-5-3 1,-5 3-176,-3-3 0,-7 3 980,-4 1 0,7 5 0,2 1 0</inkml:trace>
  <inkml:trace contextRef="#ctx0" brushRef="#br0" timeOffset="45">8040 17428 7728,'-6'-11'6,"1"-1"-214,5 6 235,0 1 153,-5 0 504,4 4-352,-5-10 0,6 9 271,0-6-171,0 6-168,0-8 0,4 7 135,0-5 1,4 5-136,-5-5 0,6 6 85,-1-2 0,2-1-32,2 1 0,0-4-68,3 4 1,-1 1-51,5 3 1,-3 0 14,3 0 0,-5 0-145,1 0 0,1 1 33,0 3 0,-2 2-43,-7 5 0,0 1-85,-4-1 0,-1 5-256,1-1 1,-3 5-158,-3-1 1,-5 3 189,-7 1 1,1-1-177,-5 1 1,0 0 89,-4 0 0,0-2-35,0-2 0,0 3 197,1-3 0,-1-2 79,0-2 0,1-3 69,3 0 0,3-1 243,4 1 1,5-6 108,-1-2 1,6-2-4,-2 2-29,3-2 1,2 3 62,3-5 0,3 1 31,8 3 0,4-3-72,8 3 0,2-3 56,6-1 0,-4 0-122,4 0 1,-4 0-10,7 0 1,-2 0-179,-2 0 0,-3 0 86,-1 0 0,-8 0-399,0 0 0,-6 0-144,-1 0 0,-4-1-1202,-3-3 117,-3 3-1122,-5-4 1784,0 0 816,0-2 0,-5-4 0,-1-1 0</inkml:trace>
  <inkml:trace contextRef="#ctx0" brushRef="#br0" timeOffset="46">8543 17508 7767,'0'-6'0,"0"-4"-37,0 2 192,0 3 539,0 0 747,0 5-935,-5 0 0,2 5-171,-4 3 0,3 2 47,-4 1 0,4 6-129,-3 2 1,4 0-155,-1 4 1,3-7 0,1 7 0,1-4-130,3 0 1,3 1 44,4-4 0,4-1-207,0-4 1,6-1 36,-2-2 0,2-3 65,2-5 1,1 0 153,3 0 0,-2-1-5,6-3 0,-5-2 163,5-6 0,-4 1-34,3-1 0,-6-3 89,-1 0 1,-1-5-64,-7 1 1,-1-3-37,-7-1 0,-2 0-162,-5 0 1,-1-3 75,-3-1 0,-3-3-140,-9 3 0,-3 2-176,-7 6 0,-3 2-211,-6 6 1,-3 4 158,0 4 0,0 1-117,4 2 1,0 9-138,-1 3 0,6 3-1002,2 0 1532,3-2 0,12 3 0,2-4 0</inkml:trace>
  <inkml:trace contextRef="#ctx0" brushRef="#br0" timeOffset="47">9890 16754 7765,'-6'-5'978,"-4"4"-189,9-4-66,-4 5 430,5 0 0,5 0-800,2 0 1,7 4-75,2 0 1,4 3 52,-1-3 0,4 1-93,3-1 0,0-2-17,4 6 0,-4-4-79,0 3 1,2-3-1,-1 4 1,-1-4 49,-3 3 0,0-3-98,0 4 0,-4-4-140,0 3 1,-5-4 38,1 1 0,-2 1-56,-2-2 1,1 2-54,-1-1 60,1-2 0,-5 3 40,1-5-19,-6 5-59,3-4 147,-5 4-6,0-5 0,-5 4 38,-2 0 1,-3 3-89,-2-3 0,-4 4 4,-3-5 0,-3 6-5,-1-1 1,-1 2-3,-3 2 0,-2-1-28,-5 0 0,0 2-127,-1 2 1,2-2 65,3 2 1,1-3 41,2-5 1,7 3-76,-3-2 1,7-2-7,-3 2 1,5-5-182,-2 0 0,7 2 36,2-1 1,3 0-591,-4-4 356,6 0 89,-3 0-3410,5 0 3833,5 0 0,-4-5 0,4-1 0</inkml:trace>
  <inkml:trace contextRef="#ctx0" brushRef="#br0" timeOffset="48">10439 17074 7715,'7'0'1536,"1"0"-747,-6 0 89,4 0 570,-6 0-1114,-6 0 0,0 0-98,-5 0 0,-1 4 0,1 0 1,-4 5-99,-1-2 1,-4 2 59,1-1 1,-3 2-112,0-2 1,-5 2 60,0 1 0,-1 1-164,2-1 1,2-1 56,-3-2 1,-1 2-87,1-2 1,1 0 59,3 0 1,1 1-114,3-5 1,-1 3 36,5-3 1,0 0 100,3-4 1,5 4-7,-1 0 38,5-1-181,-2-3-2936,5 0 3045,5 0 0,-3 0 0,3 0 0</inkml:trace>
  <inkml:trace contextRef="#ctx0" brushRef="#br0" timeOffset="49">11147 16560 7790,'-4'-7'0,"0"-1"772,-5 5-411,8-7 1,-5 9 169,2-3 6,3 3 51,-4 1-130,5 0 0,-2 5-215,-2 3 1,3 2 90,-3 1 1,2 6-158,-2 2 0,3 2 31,-3 2 1,3 5-141,1 3 0,0-2 85,0 1 0,0 1-212,0 3 0,0 0-22,0 0 0,0-2-65,0 2 0,0-6 134,0 7 0,0-7 27,0 2 1,0-5-15,0 2 1,0-4 1,0-4 0,0 2 40,0-1 0,1-4-6,3-1 0,-3-2 23,3-2 1,-3-3 39,-1 0-159,0-6 1,0 4-170,0-2-317,0-2 15,0 3-465,5-5-145,-4 0 399,5 0-790,-1-5 1531,1 3 0,5-8 0,1 4 0</inkml:trace>
  <inkml:trace contextRef="#ctx0" brushRef="#br0" timeOffset="50">11364 17337 9855,'11'-12'0</inkml:trace>
  <inkml:trace contextRef="#ctx0" brushRef="#br0" timeOffset="51">12072 16663 7763,'-5'-11'-355,"4"-1"296,-3 1 0,2-1 190,2 1 1,-3 0 99,-1-1 1,-1 2 307,1 2 1,1-1-182,-4 6 1,3-5-24,-4 4 1,1 0-119,-5 4 1,-3 0 13,0 0 0,-2 0 6,2 0 1,-1 2-28,-3 1 1,-3 0-31,3 5 1,-3 3 11,0 4 0,3 2-14,0-2 1,-1 4-8,-2 8 1,4-3-14,3 2 1,-2 5-19,2 3 0,1 0 3,6 5 1,-1-4-137,6-1 1,-1 4 32,4 0 1,0 4-127,0-4 0,1-3-24,3-5 0,2-3-7,6 3 0,0-8 89,4 1 1,-2-7 9,5 3 0,-2-6 66,2-2 0,3-1 84,-3-6 0,4 4-96,4-4 1,-3-2 3,2-6 0,2 2-61,-1-6 0,-1 1 71,-3-5 1,-5 1-106,-3-1 1,-3 1 38,-5 0 0,2-5-23,-5 1 0,-1 0-84,-7 3 0,-8-3-185,-7 0 1,-4 0 12,-3 3 0,-3 2 72,-6 3 1,-3 1-319,0 6 1,-1 6 87,1 1 1,4 5-55,-1 3 1,7-1 28,9 5 1,0-5 477,8 1 0,-3-2 0,8-2 0</inkml:trace>
  <inkml:trace contextRef="#ctx0" brushRef="#br0" timeOffset="52">12506 16549 10002,'-10'1'728,"2"3"1,-2-2-307,2 6 0,-2 3-146,-1 5 0,-2 4-84,-2-1 1,1 3-54,-5 0 1,5 5-86,-1 0 1,-2 1 78,2-2 0,1-2-84,6 3 0,-2-7-327,3-1 0,2-3 141,1 3 0,2-5-155,2 1 1,0-2-50,0-2 82,0 0 0,6 0 60,1-4 1,5 2 56,3-5 1,-1 0 0,5-4 0,0 0 5,4 0 0,-1 0-49,1 0 1,0 0-147,0 0 0,-1 0-357,-3 0 0,-3 0 246,-4 0 0,-5-2 442,1-1 0,-1 1 0,5-3 0</inkml:trace>
  <inkml:trace contextRef="#ctx0" brushRef="#br0" timeOffset="53">12586 16880 7781,'-12'0'1573,"6"0"-772,1-5-127,5 4 0,-1-3-240,-3 8 0,3 2 71,-3 5 0,3 5-153,1-1 1,0 6-122,0 2 1,0 5-24,0 7 0,0-1-1,0 0 1,0 0-90,0 1 1,3-2-194,1-3 1,4-2 32,-4-5 1,4-5 36,0-3 1,-2-3-705,2 0-152,0-6-534,3-1 696,0-5 1,-3-1-1309,0-3 2007,-6-2 0,8-6 0,-3 1 0</inkml:trace>
  <inkml:trace contextRef="#ctx0" brushRef="#br0" timeOffset="54">13054 16652 7741,'-6'-12'1227,"-3"5"-336,5-1-520,0 5 142,4-2 749,0 5 0,-4 5-1165,1 3 0,-5 6 43,4 1 1,-3 4 87,3-4 1,-5 5-191,1-5 1,2 5-22,-2-1 1,4-1 2,-3 1 1,3-4-36,-4 4 1,6-5-338,-2 1 178,3-2 0,1-2 71,0 1 1,0-5-96,0 1 179,0-5 0,1 2 127,3-5 1,-2 0-72,6 0 1,0 0 127,3 0 0,1 0-120,-1 0 1,2 0 20,2 0 0,-1 0-71,5 0 0,-4 0 63,4 0 0,-1 1-128,1 3 1,2 1 111,-1 2 0,-3 5-111,2-1 0,-5 2 73,2 6 0,-4-4 1,0 4 0,-1 0-12,0 4 1,-3 1 5,0 3 1,-6-4-9,2 0 0,-3 2 13,-1-6 0,-5 4 55,-2-8 1,-5 4-51,-3-4 1,1 1 35,-5-5 1,4-3-108,-4-1 0,3-4-125,-3 1 1,5-3 19,-1-1 1,1 0-143,-1 0 0,2 0-97,-2 0 0,1-4 116,-1 0 0,2-5-823,-2 2 0,2-2 1113,2 1 0,0-7 0,-1 2 0</inkml:trace>
  <inkml:trace contextRef="#ctx0" brushRef="#br0" timeOffset="55">13020 16595 7738,'-5'-12'6,"0"4"185,-3 1 0,3 3 839,5-4-623,0 6 0,0-4 546,0 2-163,0 2-537,5-3 0,1 5-15,6 0 1,-1 0-33,1 0 0,0 0 82,4 0 1,1 0-17,6 0 1,1-1-26,3-3 1,-2 3 5,6-3 1,-5-1 25,5 1 1,-2-3-206,1 3 0,2-1 86,-5 1 1,0 3-232,-5-3 1,-3-1 94,0 1 0,-8 0-547,0 4-37,-7 0 0,0 0-550,-8 0 0,-8 0 1110,-7 0 0,-12 5 0,-5 2 0</inkml:trace>
  <inkml:trace contextRef="#ctx0" brushRef="#br0" timeOffset="56">14173 16983 7804,'-6'0'-776,"1"-1"912,5-3-91,-5 2 1,2-4 1032,-4 2-323,4 3 29,-2-4-262,5 5 967,0 0-1464,5 0 0,1 0 0,6 0 1,4 0 148,3 0 0,3 0-31,1 0 1,9 0 7,2 0 0,4 0-14,0 0 0,3 0-6,4 0 1,3 0-335,-2 0 1,6 0 285,-6 0 0,3 0-64,1 0 1,-3 0 24,2 0 0,2 0-111,-1 0 1,-1 0 88,-3 0 1,-2 0-95,-2 0 1,0 0 53,-8 0 0,2 0-14,-10 0 1,1 0-64,-4 0 1,-5 0 110,-3 0-276,-8 0 77,4 0 210,-10 0-205,4 0 10,-5 0-147,-5 0 71,4 0 1,-8-1-173,5-3 292,-5 3 0,6-6 12,-4 3 1,3 3-50,-4-3 4,6 3 85,-8-4 1,5 3 116,-3-6 1,2 5-56,2 0 0,1 0 9,-4-1 1,3 3 134,-4-3-122,6-2 138,-8-1 1,7-3-97,-5 3 1,5 0 57,-5 4 0,6 0-17,-2-5 0,-1 5 316,1-5 133,0 5-136,-1-2-178,4 5-149,-4 0-321,5 0 329,5 0 0,1 2 28,5 1 1,2 4-34,2 4 0,3 1-3,5-1 1,4 0-90,-1 1 1,1-1 52,-4 1 1,1-5-117,3 1 0,-5-2 138,1 2 1,-1 1-51,-7-5 1,0 3-25,-3-3-19,-6 5 0,-1-7 90,-5 6 1,-9-4 10,-2 3 1,-10-3 18,-1 4 1,-3-4-55,-5 3 1,0-3 14,-5 4 1,2-4-34,3 3 1,2-3-205,5 4 239,5-6-57,2 3 0,10-5 0,0 0 0</inkml:trace>
  <inkml:trace contextRef="#ctx0" brushRef="#br0" timeOffset="57">16161 16857 7769,'0'-7'559,"0"-1"189,0 5-168,0-2 187,0 0-197,0 4-110,0-4-258,0 5 2,0 5 1,1 5 118,3 5 0,-2 6-175,6-2 0,-4 4 0,3 3 0,-3 0-10,4 4 0,-6-3-188,2 3 1,-2-4 41,2 0 0,-2-2-155,1-1 0,-1-1-52,-2-3 0,0-1 99,0-3 0,3-6 22,1 2 0,0-6-6,-4 3 56,0-6 92,0 3 325,0-5-141,5-5 1,-4-1-65,3-5 0,-3-2-159,-1-2 0,0 1 71,0-5 1,0 3-83,0-3 0,4 0-24,0-4 1,1 1-207,-1-1 0,-1 0 92,4 0 0,1 4-98,3 0 1,-3 1 46,-1-1 0,1 3 45,3 4 1,1 1 186,-1-1 0,1 5-128,-1-1 1,1 4 168,-1-3 0,4 4-32,0-1 1,1 3-37,-5 1 0,2 1 45,2 3 0,-2 4 14,2 7 1,-2 3 105,-2 5 0,-1 3-84,-2 1 1,1 3 30,-6-3 0,1 5-73,-4-2 0,0-2-145,0-1 0,2-3 51,1-1 0,-1-2 38,1-2 1,0-2-5,1-6-33,-3 1-9,9-1 11,-9-4-674,5-2 190,-6-5 1,0-2-340,0-1 0,0 0 284,0-5 577,0 1 0,-6-5 0,0 1 0</inkml:trace>
  <inkml:trace contextRef="#ctx0" brushRef="#br0" timeOffset="58">16971 16606 7764,'-6'-5'-227,"1"2"-341,5-4 662,0 4 205,0-2 0,0 4 169,0-3 306,0 3 65,0-4 1641,0 5-2269,5 5 0,0 1-23,3 6 0,2-5-133,-2 1 0,5-1 53,3 5 0,3-1-6,-4 1 1,7-1 45,0 0 1,1 1-22,4-1 1,1-3-40,-2 0 1,5-5-95,-4 5 0,-1-2 47,-3 2 0,0-2-107,0-2 0,-4-1 156,0 4 0,-5-4-31,1 1 1,-2 1-161,-2-2 0,1 1-61,-1-4 172,0 5-28,1-3 10,-6 3 0,3-4-48,-5 3-17,0-3 48,-4 4 0,-2-4 20,-1 3 1,-4-3 109,-4 3 1,-1 1-86,1-1 0,0 4 6,-1-4 0,-4 4-6,-3 0 0,1 1 7,-1-1 1,0 2-85,-4-3 0,0 2 79,0-1 1,0 2-199,1-2 0,-1 0 104,0 0 0,5 1-170,3-5 0,-2 3-360,2-3-53,0 5 151,3-8-184,1 9-740,5-8 506,1 3-440,5-5 723,0 0 639,5 0 0,1 0 0,5 0 0</inkml:trace>
  <inkml:trace contextRef="#ctx0" brushRef="#br0" timeOffset="59">17451 16994 7776,'8'0'0,"-1"0"0,-3 0 614,4 0-358,-6 0 0,5 0 681,-4 0-91,-1 0-110,3 0-483,-5 0 1,-5 4 72,-3 0 0,-2 5-116,-1-2 1,-5 0 12,1 0 0,-5 0-71,1 0 0,-2 2 52,2-5 0,-2 5-148,2-2 1,-7 0 9,0 0 1,-1-3-139,4 4 0,2-4 86,2 3 0,-3-3-102,3 4 0,3-5 72,0 5 0,4-4-189,0 4 167,1-6 0,1 4 69,2-2-227,3-3 10,0 5-132,4-6 148,-4 0 1,5 1-608,0 3-139,0-3 0,1 4 56,3-5 860,-3 0 0,14 0 0,-2 0 0</inkml:trace>
  <inkml:trace contextRef="#ctx0" brushRef="#br0" timeOffset="60">17999 16423 7774,'-6'-11'341,"2"-1"-208,3 1 1,1 3 416,0 1-264,0 4 467,0-2-65,0 0-224,0 4-304,0-4 1,0 6 85,0 3 1,0 2-29,0 6 0,0 4 22,0 3 0,0 9 0,0 6 0,0 2-67,0 6 0,-1 3-62,-3 5 0,3-1-67,-3-3 0,2-4-35,2 0 1,0-5-7,0 1 0,6-4 28,1-4 1,-1-2-173,2-5 0,0-1 74,3-3 0,-3-3-56,-1-4 0,-3-1-110,4 0 1,-4-4-122,3-3-1050,-4-3 841,2-1 0,-4 0-453,3 0 1,-3-1 1015,3-3 0,-3-3 0,-1-4 0</inkml:trace>
  <inkml:trace contextRef="#ctx0" brushRef="#br0" timeOffset="61">18125 16503 7828,'6'-5'640,"-1"-6"1,-1-2-416,0-2 0,5 2 16,-2 2 1,2 3 88,-1 0 0,2 5 385,-2-5 1,6 4-274,1-3 1,4 3-178,-4-4 0,5 6-136,-1-2 0,4 3 34,4 1 1,-3 0-14,3 0 0,-4 0-36,-4 0 0,1 1-154,-5 3 0,0 1-60,-3 2 0,-6 7 34,-2-2 0,1 2-166,-1-3 1,0 6 56,-4 2 0,-4 1 31,0-1 1,-5 2 79,2-1 0,-5-3 31,-3 2 1,2-5 34,-2 2 1,1-4 17,-1 0 1,2-1 28,-2 0 0,2 0-48,2-4 0,-1 2 425,1-5-40,5 0 69,0-4-349,6 0-45,0 5 0,6-3 50,1 6 1,1-6-8,3 2 1,-1 1-157,9-1 1,-3 5 80,3-1 0,0-2-95,4 2 0,-4-1 29,0 5 1,-2 0-127,2 4 1,-2-4 15,-6 4 1,-1 0-139,-2-1 1,1 6-59,-5-2 0,0-2-65,-4 2 1,-5 0 151,-3 4 1,-2-4 17,-2 0 0,-3-5 189,0 2 0,-4-1 71,4-4 1,-4 3 161,3-6 1,-3-3 15,4-1 1,-1 1 137,0-2 0,4 1-264,-4-4 1,4 0-63,0 0 0,1 0-654,-1 0 0,5 0-4,-1 0-1693,6 0 2339,-3 0 0,10-5 0,1-1 0</inkml:trace>
  <inkml:trace contextRef="#ctx0" brushRef="#br0" timeOffset="62">18764 17177 9498,'0'-6'2354,"0"-1"-1374,0 3 30,0 3-596,0-4-355,0 0 1,-1 4-220,-3-3-750,3 3-1736,-4 1 2196,5 0 0,0 0 0</inkml:trace>
  <inkml:trace contextRef="#ctx0" brushRef="#br0" timeOffset="63">19039 16515 7767,'-12'-7'0,"6"-3"91,2 2 0,3 2 566,1-1 8,0-1 382,0-4-287,0 1-496,5 0 1,2 3 28,9 0 1,-4 6-59,4-2 0,-2-1-27,1 1 0,3 0-55,4 4 0,-3 0 24,0 0 1,-3 0-19,3 0 0,-4 2-114,4 1 0,-6 0-24,-2 5 0,-1-1 22,-6 5 0,4-1-41,-5 0 0,0 5 25,-7-1 1,2 4-122,-6-4 0,-3 4 103,-5-4 0,1 4-6,4-3 0,-1-1 13,1-4 1,-1 0-7,1-4 1,0 3-63,-1-2 1,5 2 77,-1 1 1,5-3-38,0 0 1,-2-5-3,1 5-15,0-5 18,4 7 1,1-8-11,3 6 0,-1-6 11,4 2 1,1 1 7,3-1 0,1 4 73,-1-4 0,4 3-67,1-3 0,-1 5 88,-4-1 0,2 2-41,2 1 0,-4 1 6,1-1 1,-1 0-25,-3 1 0,1 3 6,-2 0 1,2 6-38,-5-2 1,0 3-13,-4 5 1,-5-3-153,-3 3 1,-3-3 100,-4-1 1,2 0-62,-2-1 1,-3 0 52,-1-3 0,2-2 26,2-6 1,-1-3 27,0-1 1,1-4 11,4 1 1,-1-3-119,1-1 1,3 0-342,1 0-1337,-1 0 831,-3-5-161,4-2 1,2-4 1127,5 0 0,5-1 0,2 1 0</inkml:trace>
  <inkml:trace contextRef="#ctx0" brushRef="#br0" timeOffset="64">19861 16560 7719,'-5'-6'770,"4"-4"-421,-10 3 0,9 1 171,-6 2 1,4 3-125,-3 1 0,-5 0 19,-3 0 1,-5 5-131,1 3 1,-3 3-29,-1 4 0,-3 3 59,-1 5 1,0 5-81,5 2 0,-1 3-79,0 2 0,0-1-5,0 0 0,4 0-136,0 1 0,5-1 97,-1 0 0,2 0-177,2 1 0,5-1 62,2 0 0,2-5-98,2-2 0,6-4-333,1-4 1,5-3 203,3-4 1,3-6 64,4-2 0,1-3 172,0-1 0,1 0 117,3 0 0,-3-4-52,3 1 1,-1-6 133,-3 1 0,1-2-15,-9-1 1,1-2-122,-5-2 0,-1 2-33,-2-2 0,-4-2 51,-8 2 0,-4-1-319,-7 0 1,-7 5-214,-4-1 1,-10 2-268,2 6 0,-12 3-31,1 9 0,-2 1 741,5 10 0,-3 0 0,5 4 0</inkml:trace>
  <inkml:trace contextRef="#ctx0" brushRef="#br1" timeOffset="65">21517 17029 7781,'-6'0'1721,"0"0"-859,6 0-432,0 5 0,0 5 115,0 5 0,0 5-160,0-1 1,0 3-5,0 1 0,2 0-345,2-1 1,-2 1 124,6 0 0,-4 0-182,3 0 0,-3-5 82,4-3 0,-6 1-257,2-1 1,-2-1-70,2-6-46,-2 2-9,3-3-7,-5-1 67,0-1 208,0-5 0,0-5 88,0-3 0,3-3-71,1-4 0,4 1 64,-4-5 1,3 0-110,-3-4 1,5 0-6,-1 0 1,2 0 16,1 0 1,1 1-7,-1-1 0,4 0-43,0 0 1,4 1 34,-3 3 0,3 3 209,-4 5 0,4 4 8,-4 3 1,4 3 115,-4 1 0,1 0-98,-5 0 1,-1 5-54,-2 3 0,2 6-35,-2 1 1,-3 9 13,-1-1 1,-2 7-230,2 1 0,-3 1 60,3-2 0,-3 2-245,-1-6 0,0 1 129,0-4 0,0-2-91,0-2 0,0 2 36,0-6 0,1-4-208,3-3-222,-2-5 0,3 3-210,-5-2 901,5-3 0,1-1 0,5-6 0</inkml:trace>
  <inkml:trace contextRef="#ctx0" brushRef="#br1" timeOffset="66">22316 17086 7715,'-6'-8'4,"2"0"1,3 5 262,1-5 352,0 5 173,0-2 1,1 5-264,3 0 1,-1-3-289,4-1 1,5 0-70,3 4 1,4 0 24,-4 0 0,5-1-29,-1-3 1,3 3-2,1-3 1,0 1-193,0-1 1,-1 3 12,1-3 1,-1-1-428,-3 1 0,1 1 265,-5 3 1,1-4-1936,-5 0 1140,-5 0 969,4 4 0,-8 0 0,3 0 0</inkml:trace>
  <inkml:trace contextRef="#ctx0" brushRef="#br1" timeOffset="67">22351 17234 7738,'-7'6'672,"2"1"-335,5-3 0,5-3 68,3 3 0,2-3 48,1-1 1,2 0 64,2 0 1,3 0-169,5 0 0,0-4 5,0 0 1,0-3-362,-1 3 1,1-4 67,0 4 0,-1-1-257,-3 2 1,-2 0 222,-1-5 0,-4 6-1956,4-2 1928,-4-2 0,0-1 0,-1-4 0</inkml:trace>
  <inkml:trace contextRef="#ctx0" brushRef="#br1" timeOffset="68">23047 16720 7797,'0'-11'1187,"4"3"-323,0 0-491,5 6 0,-7-3 280,6 5-269,-6 0 0,4 9-93,-6 2 1,0 8 83,0 0 1,3 7-114,1 0 0,0 7-56,-4 2 1,0-1-173,0 4 0,0 1-26,0-1 0,-4 5-51,0-1 1,1-1 80,3 1 0,0-7 1,0 0 1,0-4-70,0-8 1,0 1-223,0-9-693,0 6 435,5-9-1203,1 5 1227,0-11 0,1-1-1296,-4-5 1782,-1 0 0,-2-5 0,-7-1 0</inkml:trace>
  <inkml:trace contextRef="#ctx0" brushRef="#br1" timeOffset="69">23344 16812 7780,'5'-12'247,"2"1"1,4-1 5,1 1 0,-1 1 326,0 2 0,-3 3 245,0 5-388,-6 0 1,4 0-78,-2 0 0,-2 5-154,1 3 0,-1 2-72,-2 1 1,0 4-14,0 1 0,-2 4-72,-1-1 1,0 4 113,-5 4 1,1-2-164,-5 5 0,1-3-106,0 3 1,-1-4 1,1 1 1,-1-1-111,1-3 0,1 1 69,2-9 1,-1 4-126,5-3 0,1-5 43,3-3 1,0-5 27,0 5 143,0-5 0,1 2 93,3-5 0,2 0-53,5 0 1,1 0 151,-1 0 1,4-2-187,1-1 0,3 1 51,-4-1 1,4-3-157,-4 3 1,2-5-67,-2 4 1,-2-1-181,2 1 0,-6 3 19,-2-3 0,-3-1-125,4 1 1,-6-1-126,2 1 0,-3 2 209,-1-6 1,0 5 423,0-5 0,-5 0 0,4-3 0,-4-1 0</inkml:trace>
  <inkml:trace contextRef="#ctx0" brushRef="#br1" timeOffset="70">23516 17074 7780,'0'-11'-248,"0"3"-374,0 1 1868,0 4-254,0-7 206,0 9-823,0-4 1,0 6 228,0 3 0,0 3-185,0 8 1,0-1-6,0 5 0,0 0-124,0 4 0,0 0 15,0 0 0,0 1-246,0 3 0,0-4 106,0-1 0,0 1-455,0-4 1,3-2 259,1-2 1,0-2-1685,-4-2 299,5 1-14,-4-1 1429,4-5 0,-15-1 0,-2-5 0</inkml:trace>
  <inkml:trace contextRef="#ctx0" brushRef="#br1" timeOffset="71">21197 17725 7703,'0'-6'494,"5"1"1,-2 5-101,4 0 1,-3 0 207,4 0 0,-4 0-209,3 0 0,2 0 51,6 0 0,-1 0-80,5 0 1,0 0-11,4 0 1,0 0-49,0 0 1,0 0-57,0 0 1,3 4-88,1-1 1,5 1 57,-2-4 1,7 0-168,1 0 1,9 0 94,-1 0 0,7 0-329,0 0 1,4 0 132,4 0 0,-28 0 0,1 0-175,2 0 0,1 0 0,-1 0 0,0 0 177,-2 0 0,1 0 0,0-1 0,1-2-47,2 1 1,0 1 0,-3-2 0,1 2-9,2 1 0,0 0 0,0 0 0,0 0 35,0 0 1,0 0-1,0-2 1,-1 0 29,1 0 1,0 0-1,0 0 1,0 0 29,2 2 0,0 0 1,0 0-1,0 0-7,1 0 0,-2 0 0,-2 0 1,-1 0 20,0 1 1,0-2-1,-1 0 1,0-1 59,1 0 0,0 0 0,-1 0 0,-1 0-109,26 2 0,3-4 14,-31 2 1,0 0 0,1-1 0,0-1-160,28 0 1,0-1 56,-4 1 0,-8 3 69,-4-3 1,-8 3 58,-3 1 1,-5-4 128,-6 0 1,-9 0-69,-2 4 0,-7 0 857,2 0-814,-4 0 1,1 0 209,-8 0 0,-8 0-1377,-7 0 1,-3 0 555,-5 0 1,-7 0 506,-8 0 0,-3-5 0,0-1 0</inkml:trace>
  <inkml:trace contextRef="#ctx0" brushRef="#br1" timeOffset="72">21186 16583 7836,'0'-11'127,"0"-1"165,0 6 1,0 0 849,0 2-145,0 2-310,0-3 483,0 5 1,0 5-908,0 3 0,0 4-88,0 3 0,1 3-72,3 4 0,-3 1 14,3 0 1,-3 5 47,-1 2 1,4 0-53,0 0 1,0 4 58,-4 4 1,0 0-151,0-3 0,0 0 18,0 3 0,0-1 34,0 5 0,0-1 85,0 0 0,1 0 87,3-3 1,-3-2-221,3 2 0,1-4 55,-1-4 0,1 2-200,-2-5 0,3 3 66,1-3 1,2 0-76,-5-5 0,3 0-61,-3-3 1,1 1-61,-1-4 0,-1-2 8,4-7 131,-4 3 0,3-7 118,-2 4-139,-3-4-573,4 2-332,-5-5-389,0 0 672,0-5 1,-1 2-1299,-3-4 2051,3-1 0,-9-3 0,3-1 0</inkml:trace>
  <inkml:trace contextRef="#ctx0" brushRef="#br1" timeOffset="73">21117 16526 7852,'0'-11'1494,"0"4"-1160,0 2 0,1 4 35,3-3 0,3 3-105,4-3 1,0 3-96,1 1 0,3 0 13,0 0 1,6 0-19,-2 0 0,3 0 47,5 0 1,-1 0-174,4 0 0,0 0 49,5 0 1,4 0-95,3 0 0,4 0-54,3 0 1,4 0 140,8 0 0,-27-1 0,1 0-324,2 0 1,2-1 0,2 1 0,2-1 294,0-1 0,1-1 1,2 0-1,1 1-126,-2 0 1,1-1-1,3-2 1,0 1 35,-3 1 1,-1 1-1,2 0 1,-1 1-116,-2 0 0,0 0 1,0-1-1,-1 1 69,-3 0 0,0 0 0,1 0 0,-1 0 8,-3 2 1,-1 0 0,-2 0-1,0 0-63,31 0 0,-6 0 268,2 0 1,-2 0 46,-2 0 1,-1 0-124,-3 0 1,2 0 169,-6 0 1,4 0 2,-3 0 0,-1 0-223,-3 0 1,-2 0-80,-2 0 1,0 0-127,-8 0 0,1 0 281,-12 0 0,1 0-392,-9 0 1271,0 0-1027,-9 0 859,0 0-2709,-6 0 1,-6 4 1280,-1 0 1,1 1 638,-2-1 0,0-3 0,-3 4 0</inkml:trace>
  <inkml:trace contextRef="#ctx0" brushRef="#br1" timeOffset="74">23915 16492 7826,'0'-7'1801,"0"2"0,2 5-976,1 0-48,-1 0-530,8 5 1,-8 2 75,6 4 0,-6 1-95,2-1 0,-2 0-27,-2 1 1,0 4-32,0 3 1,0 3-52,0 1 0,0 0-75,0-1 1,0 1 66,0 0 1,0 5 31,0 3 1,0-2 37,0 1 0,0 1 8,0 3 1,0 0 16,0 0 1,0-1 108,0-2 1,0 2-152,0-3 0,0 2 62,0-2 0,0 0-236,0-4 0,1-2 109,3 3 0,-3 1-208,3-1 1,1-1-18,-1-3 1,-1 0 37,-3 0 0,0 0 80,0 0 1,0-1 28,0 1 0,0-4 58,0 0 0,2-1-59,1 1 0,-1-1 47,2-3 1,-2-2-20,2 2 1,-3-2-289,3-2 0,-1 0-6,0 1 0,-1-4-31,1-1 1,-1-3-15,-2 4 11,0-6-559,0 3-1728,0-5 1692,-5 0 875,-2-5 0,-9-6 0,-2-7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6.312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10884 1405 8308,'0'-8'-1193,"0"1"1730,0 4 1,-1-6 407,-3 5-97,3-5-157,-4 8 74,5-4 49,0 5-741,0 5 1,0 3 122,0 7 1,0 3 71,0 5 1,0 5-54,0 2 1,-4 3-197,0 1 0,0 1 101,4-1 0,0 0-78,0 0 0,2 4-20,1 0 0,-1-1-126,1-6 1,2 0-130,-1-4 1,1 0 111,-1-4 1,-3-1-9,3 1 1,1-5 54,-1-3 0,1-2 52,-1-2-11,-3 1 0,4-5-431,-5 1-135,0-5-209,0 2 44,0-5 0,0-5 0,0-2 0</inkml:trace>
  <inkml:trace contextRef="#ctx0" brushRef="#br0" timeOffset="1">11284 1359 8133,'0'-11'-271,"-1"4"271,-3 4 0,2 0 1760,-1-1-1163,1 3 0,2-3-102,0 8 1,0 6-146,0 5 1,0 7-11,0 1 0,2 5-134,1 6 1,-1 4 48,2 0 0,-3 4-265,-1-4 1,1 5 90,3-1 0,-3 2-192,3 2 0,1-2 102,-1-2 0,1-6 107,-1-6 1,-2 0-62,6 0 0,-6-6 26,2-5 1,1-5-316,-1 1 287,0-2-433,1-2 183,-4-4-1133,4-2 940,-5-5 0,-3-1-761,-1-3 0,-5 1-34,1-4 1203,-2-1 0,-1-8 0,-1-2 0</inkml:trace>
  <inkml:trace contextRef="#ctx0" brushRef="#br0" timeOffset="2">10896 1896 8133,'0'-12'388,"-6"1"0,5 3 902,-3 1-848,3 4 1,1-3 64,0 2 0,5 3-150,3-3 1,7 3 130,4 1 1,6-2-94,2-1 0,4 0-179,-5-4 0,5 4-420,-5-1 0,1-1 252,-4 1 0,0-1-1113,-1 1 1,-3 3 583,1-3 0,-7 3 481,3 1 0,-4-5 0,0-1 0</inkml:trace>
  <inkml:trace contextRef="#ctx0" brushRef="#br0" timeOffset="3">11638 1405 8131,'-6'0'1136,"-1"-4"-522,3 0 79,3 0-438,-4 4 0,10 5 149,3 3 1,-2 2-96,2 2 1,3 0-18,4 4 1,2-4-54,-2 3 1,-2 2-194,2-2 1,1 0 3,0-3 1,-1-1-177,-4 1 1,5-1 1,-1 1 1,0-5 77,-4 1-530,1-6 0,-1 7-72,1-5-563,-1 0 0,-3-4 1211,-1 0 0,1 5 0,3 1 0</inkml:trace>
  <inkml:trace contextRef="#ctx0" brushRef="#br0" timeOffset="4">12175 1371 8214,'-2'-8'0,"-1"0"1736,1 6-1095,-3-3 1,4 5-61,-3 0 1,2 1-483,-6 3 0,-1 3 0,-6 9 1,-2-2-339,-2 5 0,-2 0 264,2 3 0,-3 1-327,-1 0 0,2 0 216,2 0 1,-2-5-884,6-3 0,1 1-617,7 0 144,-4-1 1442,10-4 0,-9 1 0,4-1 0</inkml:trace>
  <inkml:trace contextRef="#ctx0" brushRef="#br0" timeOffset="5">11912 1679 11804,'0'11'925,"0"1"1,0 4-628,0 3 0,0 7 0,0 0 0,1 2-47,3-1 0,-1-2-3,4 6 0,-3-5-333,4 5 0,-5-7 158,5-1 0,-2-2-238,2-5 0,-2 1 81,-2-5 1,-3 2 17,3-7 1,-1-2-325,1-1-226,-3-3-1506,4-1 968,-5 0-1150,0-5 2304,0 4 0,5-14 0,1 2 0</inkml:trace>
  <inkml:trace contextRef="#ctx0" brushRef="#br0" timeOffset="6">12369 1508 8203,'0'-8'1072,"0"0"-126,0 6-449,0-3 0,0 6 24,0 3 1,0 3 75,0 9 1,0 3-133,0 7 1,0 4-174,0 4 1,0 5-9,0 3 0,1-1-22,3 0 0,-3 0-348,3 1 1,1 0 122,-1-8 1,1 2-206,-1-10 1,-3 0 2,3-7 0,1 1-363,-1-5 122,5 0 127,-8-3-824,4-6 398,-5-1-1185,0-5 1302,0-5 1,0-1 587,0-6 0,0-4 0,0-2 0</inkml:trace>
  <inkml:trace contextRef="#ctx0" brushRef="#br0" timeOffset="7">12220 1496 8267,'5'-18'-1,"-2"2"619,5 4 0,-1-3-143,5 0 0,3 0 162,0 3 0,4 1-147,-4 0 1,9-1 172,-1 1 0,6 1-272,-2 2 1,5 3-133,-2 5 1,-1 0-390,2 0 0,-2 1 136,2 3 1,-4 4-506,-4 7 0,-1-1 282,-3 5 0,0 0-209,-8 4 0,2-1 109,-9 1 1,0-4-179,-4 0 0,-2 0 325,-1 4 0,-9-4 326,-7 0 1,-4-3 329,-3 3 0,-5-5-286,-7 1 0,1 1 122,-5-1 0,1 1-69,-5-5 1,5-1-450,3-2 1,8-2 260,3-2-65,8-3 0,3 4 0,4-5 0</inkml:trace>
  <inkml:trace contextRef="#ctx0" brushRef="#br0" timeOffset="8">13088 1405 8114,'-5'-7'685,"-1"-3"-367,-6 9 0,1-4 295,0 5 0,-1 0-139,1 0 0,-4 9-187,-1 2 1,-4 12 1,1 0 0,-1 6-37,1-2 1,2 8-129,6 0 0,-1 1 90,1-1 1,5 1-294,2-1 1,4 5 44,4-5 1,6-2-382,5-3 0,5-5 230,-1 2 0,8-4-71,3-4 0,0-3 43,0-4 1,-3-6 119,3-2 1,1-3 111,3-1 0,0-5-85,0-2 0,-1-4 158,-2 0 0,2-6-47,-3-2 0,1-1 23,-5 1 0,0-2-55,-11 1 0,0-2 176,-3-5 0,-2 2-67,-3-6 0,-2 2-43,-5-1 0,-5-3-279,-2 2 0,-8-1 85,-4 2 0,-4-2-10,-4 6 1,-3 3 69,-9 4 0,0 6-425,-3 2 0,-2 4 173,2 7 0,3 0-479,1 0 1,12 4 785,7 0 0,0 10 0,1-2 0</inkml:trace>
  <inkml:trace contextRef="#ctx0" brushRef="#br0" timeOffset="9">13831 1393 8129,'0'-6'676,"0"1"-35,0 5-188,0 5 461,0 1-509,0 6 1,0 0 236,0 4-96,5 1-252,-4 6 1,4 1 141,-5 3-298,0 2-39,5 6 1,-4-1 78,3 0 1,-1 0-107,1 1 1,-3-2-312,3-3 206,2 3 1,-5-10-222,3 0 1,1-2 111,-1-6 1,1 1-126,-1-5 1,-3-3-129,3-1-752,-3-4 796,-1 2 0,-1-5-695,-3 0 1,2-1-25,-6-3 1070,0 3 0,-8-15 0,-2 4 0</inkml:trace>
  <inkml:trace contextRef="#ctx0" brushRef="#br0" timeOffset="10">13465 1450 8032,'17'-11'-1835,"-3"0"1411,5-1 2295,5 1 1,6-1-168,8 1-1134,-2 0 488,8 4 0,-8-2 12,2 5-685,2 1-135,-4-2 0,3 3-181,-4-1 0,-6 1 117,-3 2 0,-1-1-627,-3-3 1,0 3 349,-3-3 1,-2 3-1424,-6 1 1,0 0 1513,1 0 0,-1 0 0,1 0 0</inkml:trace>
  <inkml:trace contextRef="#ctx0" brushRef="#br0" timeOffset="11">14288 1359 9903,'0'13'1074,"0"2"1,0 3-489,0 5 1,0 6-154,0 5 0,0 0-244,0 4 1,0 2 91,0-2 1,0 1-435,0-1 0,0-2 201,0 2 1,0-8-78,0-3 0,0-4-350,0-4 0,1 1 147,3-5 0,-2-1-815,6-6 384,-6 2-128,8-4 1,-7 1 292,5-3 1,-5-3-1276,5-1 1773,-5 0 0,7-5 0,-4-2 0</inkml:trace>
  <inkml:trace contextRef="#ctx0" brushRef="#br0" timeOffset="12">14744 1382 8165,'0'-18'0,"0"7"784,0 1-15,0 8 144,0-8-545,0 9 0,2-4 170,1 5 1,-1 5-150,1 3 1,0 7 33,1 4 1,-3 7-181,3 5 0,-2 2-97,2 1 0,-2 4 112,1 0 0,0 5-344,1-1 0,-3-1-68,3 1 0,-3-9-119,-1 1 1,4-7 55,0-1 0,1-3 73,-1-4 1,-3-2 79,3-6 0,1 1-24,-2-1 1,1-3-661,-4-1 250,0-4-1722,0 2 1953,0-5 1,-10-5 0,-3-2-1</inkml:trace>
  <inkml:trace contextRef="#ctx0" brushRef="#br0" timeOffset="13">14265 1804 8254,'5'-6'308,"-4"1"204,4 0 0,0 4-103,3-3 1,2 3 417,1 1-312,1 0-163,4-5 0,2 3 26,5-1-480,0 1 0,5 1 131,2-3 286,3 3-1460,1-9 880,1 8 1,-2-6 238,-3 4-1951,3 0 1977,-4-1 0,5-1 0,1-6 0</inkml:trace>
  <inkml:trace contextRef="#ctx0" brushRef="#br0" timeOffset="14">15053 1439 8096,'0'-11'0,"-2"3"223,-1 0 1,1 5 757,-1-5-596,1 5 578,2-2 571,0 5-862,0-5-408,0 4 1,0-3-211,0 8 1,0 4 150,0 7 1,0 3-90,0 4 1,4 3 119,0 1 0,0 3-238,-4 6 1,0-1 72,0 0 0,0 2-355,0 2 0,0-4 122,0 0 1,0-3 51,0-5 0,1-5 50,3 2 0,-3-8 46,3 0 0,-3-2 64,-1-2 1,0-3-64,0-1 299,0-4-121,0 2 1142,0-5-1297,5 0 1,-2-4 111,4 0 1,-3-1-181,4 1 0,-1 2 99,5-6 1,4 6-60,3-2 1,-1 1 72,1 0 1,0 1-129,4-1 1,1-3 46,3 3 0,-3-2-88,3 1 0,-3 1-27,-2-4 1,0 4 140,-3-1 1,1-1-141,-4 1 1,-1 1 62,-4 3 1,-1-2-1330,-2-1-169,2 1-691,-9-3 1445,5 5 821,-12 0 0,0-5 0,-5-1 0</inkml:trace>
  <inkml:trace contextRef="#ctx0" brushRef="#br0" timeOffset="15">14961 1736 7973,'0'-11'0,"5"3"0,3 0 1040,2 1-589,7 0 1,-3 1 657,5 2-731,0 3 0,7-8 35,1 5 1,7-1-176,-3 1 0,4 3-247,-4-3 0,0-1 107,0 1 1,-3-1-83,-5 2 0,-2 1 75,-2-2 0,-2 3-811,-6 1 1,-3-4-533,-1 1 1252,-4-1 0,2-1 0,-5-2 0</inkml:trace>
  <inkml:trace contextRef="#ctx0" brushRef="#br0" timeOffset="16">14881 1450 8121,'0'-11'182,"5"5"0,2-4 362,4 2 1,6-2-135,2-2 0,7 1 448,5 0 589,2-1-1701,6-4 795,2 3-151,4-4 136,1 11-317,0-4 0,-4 5 149,0-3-1201,-11-2 816,7 9 0,-15-4 39,0 5-2302,0 0 1587,-10 0 1,3 1 702,-4 3 0,4 2 0,2 6 0</inkml:trace>
  <inkml:trace contextRef="#ctx0" brushRef="#br0" timeOffset="17">16149 1268 7981,'5'-7'6,"-4"1"-2,3 2 368,-2 3-27,-2-9 180,0 9 345,0-10 138,0 10-640,0-9 1,-2 9-88,-2-3 1,-2 3-50,-5 1 0,-2 0-217,-2 0 0,-3 5 116,-5 2 1,-1 3-178,-3 2 1,-1 1-9,-2 2 1,-3-1-3,3 5 0,2-1-33,1 1 1,4 1 90,4-5 1,-1 4-18,5-4 1,1 2 110,6-2-35,-2-2 0,9 3 7,-3-4 0,3-1-83,1 1 0,6-5 63,5 1 0,2-1 144,6 5 0,1-2-40,7-2 0,-2 2 71,6-3 0,-1 0-153,5 0 0,-5 0 30,0 0 1,-3 3-142,4-2 1,-10 2 91,2 2 0,-7-1-101,3 0 1,-8 1 64,0-1 1,-3 2-265,-1 2 0,-2-2-16,-5 2 1,-1 2-7,-3-2 0,-2 4 323,-5-4 0,-5 4-72,1-4 0,-5 1 349,1-5 1,-7 0-157,0 1 1,-2-1 46,1 1 0,-2-1-83,-5 1 1,3-1 114,1 0 1,4-3-238,0 0 1,3-6-175,4 2 0,2-3-1480,6-1 847,5 0-570,-5 0 0,11-4 0,0 1 1362,11-6 0,6-3 0,6-5 0</inkml:trace>
  <inkml:trace contextRef="#ctx0" brushRef="#br0" timeOffset="18">16389 1359 8092,'0'-11'2032,"0"-1"-974,0 6-83,0 1-439,0 5 0,0 6-175,0 6 0,0 4-126,0 7 1,0 1 211,0 3 1,1 2-152,3 5 1,-3 4-247,3 0 0,1 5 49,-1-1 1,1 3-124,-1 0 0,-3-4 46,3-3 1,1-4-197,-1-3 0,1-5 88,-1-7 1,-3-2 60,3-6 1,1 1-348,-1-1 207,-1-4 1,-1-2-1084,2-5 460,-3 0-452,4 0 1,-4-2 40,3-1 1199,2-4 0,11-9 0,1-2 0</inkml:trace>
  <inkml:trace contextRef="#ctx0" brushRef="#br0" timeOffset="19">17006 1313 7981,'0'-17'532,"0"0"167,0 6 448,5 4 644,-4 2-731,4 0-760,-5 4 0,-1-4-71,-3 5 0,-2 0-128,-6 0 0,-4 5 111,-3 3 0,-4 2-252,-4 1 0,-6 2-21,-5 2 0,0-2-5,4 2 1,0 3-33,-1 1 0,2-1 12,3 1 0,3-5 185,8 1 0,3-1-57,4 1 0,6-2-33,2 2 1,3-6 54,1-2 1,2 1 28,6 3 1,1 1 168,10-1 0,5 1-109,6-1 0,3-1-110,2-2 1,-1 2 55,0-2 1,1 0-161,-1 0 0,-4 2 96,1-2 0,-6 2-94,2 1 1,-1 1-46,-3-1 1,3 1-160,-7-1 1,-3 1-2,-1-1 1,-2 2 41,-2 2 0,-3-2 196,0 2 1,-6-1-75,2 1 1,-3-2 254,-1 2 0,-1 1-74,-3 0 0,-3 0 351,-9-1 1,-1-2-152,-6 2 1,0-2 32,0-2 1,-4 0 173,1-4 0,-5 3-121,5-2 1,-5-2-426,5 2 0,-1-6 117,4 2 0,5-3-1163,3-1 1,2 0 30,2 0-2175,0 0 3248,4 0 0,2-5 0,5-1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6.332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12095" units="cm"/>
      <inkml:brushProperty name="height" value="0.12095" units="cm"/>
    </inkml:brush>
    <inkml:brush xml:id="br2">
      <inkml:brushProperty name="width" value="0.09071" units="cm"/>
      <inkml:brushProperty name="height" value="0.09071" units="cm"/>
      <inkml:brushProperty name="color" value="#57D200"/>
    </inkml:brush>
    <inkml:brush xml:id="br3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17542 1382 8078,'-6'-11'552,"-4"-1"7,9 6 0,-4-1 293,5 4-50,0 1-111,0-3 1865,0 5-2205,5 0-116,1 0-142,0 0 192,-1 0-640,1 0 330,-5 0-681,4 5 403,-5-3-1088,0 8 0,0-4 128,0 6 1263,0-6 0,-5 9 0,-2-2 0</inkml:trace>
  <inkml:trace contextRef="#ctx0" brushRef="#br0" timeOffset="1">17600 1827 8033,'6'0'-969,"-1"0"2685,-5 0-953,5 0 135,-4 0-171,4 0 268,-5 0-219,0 5-20,0-3-296,0 3-183,0-5-499,0 5-989,0-4 1211,0 4 0,-5 0 0,-1 2 0</inkml:trace>
  <inkml:trace contextRef="#ctx0" brushRef="#br1" timeOffset="2">10896 2581 14597,'6'-5'3154,"0"4"-2836,-2-3 626,2-2-453,6 4 1,-1-8 474,1 3-515,-1 2 0,0-2-59,1 3 1,3 2 81,0-6 1,1 6-455,-5-2 0,0 1 348,1 0 1,1 1-399,2-2 1,-3 3-20,4 1 1,0 0-164,-1 0 0,6 0-50,-2 0 1,2 0 23,2 0 0,0-4 259,0 1 1,1-3 68,3 3 0,0 0-42,4-4 0,1 3 55,-6-4 1,6 4-85,-1-3 0,-4 4 134,0-1 0,2-1-71,2 1 0,-2-1 40,1 2 0,-3 1-118,3-2 0,-4 3 47,0 1 1,4-4-32,0 1 1,-1-1-89,2 4 0,-6 0 44,2 0 1,1 0-150,-2 0 1,1 0 132,-4 0 1,4-4 54,-1 0 1,6 0-124,-2 4 0,2 0-17,-1 0 0,2-3-9,-3-1 1,3 0-8,1 4 1,0-4-3,1 0 0,-1 1 88,0 3 1,1-2-54,-1-2 0,4 3-28,0-3 1,0 2-5,-4-2 1,1 3 64,-1-3 0,0-1-3,0 1 0,1-1 94,-1 1 1,3 3-82,-3-3 0,7-1 154,-7 1 1,1 0-129,-4 4 0,2-3 5,-3-1 1,2 0 11,-2 4 0,3 0-26,-2 0 1,-3-1-35,-2-3 1,2 3-6,-1-3 1,3 3-24,-3 1 0,0 0 65,-4 0 0,3 0-108,1 0 0,0 0 66,-5 0 1,2 0-156,3 0 1,-3 0 94,3 0 1,-3 0 2,-1 0 1,-4 0 71,0 0 0,0 0 27,4 0 1,0 0-14,-1 0 1,1 0-31,0 0 0,-1 0 58,-3 0 1,4 0-19,-1 0 0,1 0-38,4 0 0,-3 0 39,-1 0 1,4 0 38,-1 0 0,2 0-59,-1 0 0,-2-4 6,6 0 1,-6 0 24,2 4 0,1 0-33,-2 0 1,5-1 61,-5-3 0,2 3-56,-1-3 0,-3 3 66,3 1 1,1 0-60,-2 0 0,2 0 4,-1 0 0,-3 0-18,2 0 0,0 0 4,1 0 1,-2 0 69,5 0 1,-4-4-64,0 0 0,2 0 82,-1 4 0,1 0-55,-1 0 1,-3 0 6,2 0 0,3 0 13,2 0 1,2 0-71,1 0 0,2 0 15,2 0 0,-3 0-6,3 0 1,2-1 55,-2-3 0,-1 3-14,-7-3 1,6 3 151,-6 1 1,4 0-139,-7 0 1,5 0 153,-2 0 0,3 0-80,1 0 0,1 0-6,-1 0 0,-2-1-89,2-3 1,-2 3-10,6-3 0,-3 2 33,-1 2 0,1 0 27,-1 0 0,4 0-83,0 0 0,0 0 61,-4 0 1,6 0-105,2 0 1,-3 0 77,-1 0 1,-2 0-94,-2 0 0,0-3 94,0-1 1,-1 0-7,-2 4 0,2-1 156,-3-3 1,-1 3-150,2-3 1,-6 3 161,2 1 1,-3-2-81,-1-1 0,0 1 237,0-2 1,-4 3-48,0 1 1,-4 0-122,4 0 0,-5 0-64,1 0 1,-2 0-95,-2 0 1,4 0-85,1 0 1,-1 0 102,-4 0 1,1 0-125,-1 0 0,1 0 64,-1 0 1,0 0-183,1 0 1,-5 0 114,1 0 1,-4 0 79,4 0 1,-5 0-192,5 0 16,-6 0 1,5 0-877,-3 0-275,-3 0-1540,4 0 2934,-5 5 0,-10 2 0,-3 4 0</inkml:trace>
  <inkml:trace contextRef="#ctx0" brushRef="#br0" timeOffset="3">18685 1428 8150,'0'-7'1574,"0"2"712,0 5-2009,0 5 0,0 3 0,0 7 1,3-1 71,1 5 1,1 0-109,-1 4 1,-3 1-86,3 3 1,-3-2 115,-1 6 0,2-5-242,1 5 1,-1-5 140,2 5 1,-3-6-278,-1 2 0,4-3-35,-1-1 1,5 0 94,-4-1 1,1-4-59,-1-3 0,-2-2 2,6-1 1,-6-1-151,2 0 1,-3-3-143,-1 0-984,6-6-247,-5 8-824,4-8 2449,-5 3 0,5-5 0,1 0 0</inkml:trace>
  <inkml:trace contextRef="#ctx0" brushRef="#br0" timeOffset="4">19176 1416 8308,'0'-6'3001,"0"1"-1020,0 5-1483,0 5 0,0 6 66,0 8 1,0 4-114,0 4 0,1 2-141,3 5 0,-3 2-468,3 2 0,-3-1 160,-1 5 0,0-9-217,0 1 0,0-6 177,0 2 1,0-8-128,0 1 0,0-4-30,0 0 0,0-3-412,0-4 72,0-1-855,0 0-1271,0 1 1215,0-6 527,0-1 1,-1-5 918,-3 0 0,-2-5 0,-6-1 0</inkml:trace>
  <inkml:trace contextRef="#ctx0" brushRef="#br0" timeOffset="5">18605 1873 8136,'5'-6'145,"2"2"1,3-1 240,2 1 1,4-1 602,3 1 1,7 3-162,0-3 1,11 1-343,1 0 0,7 1-409,4-1 0,-2-2 41,3 1 1,-7-1-735,-1 1 0,-9 3 467,1-3 0,-4 1-489,1-1 0,-3 3 638,-5-3 0,-1 3 0,1 1 0</inkml:trace>
  <inkml:trace contextRef="#ctx0" brushRef="#br0" timeOffset="6">19438 1633 8041,'-5'-11'0,"4"3"1384,-3 1-681,3 4 1,0-3 821,-3 2-337,3 3-746,-5-4 0,6 6-331,0 3 0,0 6 79,0 5 1,0 5 69,0-1 0,0 7-30,0 0 1,2 9-402,2-5 0,-2 4-22,6-7 1,3 3-320,4-3 1,6 0 168,-2-4 0,2-4 122,2 0 0,1-7 189,3 0 1,-2-2-113,6-6 0,-1-1 314,4-3 1,-3-1-103,-1-3 1,0-2 161,0-5 1,-2-1 14,-5 1 0,-2-4 224,-2-1 0,-2-4-70,-6 1 1,-1-4-67,-2-3 1,-2 0-291,-2-4 1,-3 3 83,3-3 1,-8 0-563,-3 0 0,0 3 273,0 8 0,-1 3-861,-3 4 1,3 2-1249,1 3 2271,-1 2 0,-3 10 0,-1 1 0</inkml:trace>
  <inkml:trace contextRef="#ctx0" brushRef="#br0" timeOffset="7">20238 1542 8068,'-4'-8'0,"0"1"0,-1 0 991,1 0 33,3-4-157,-4 10-369,5-9 0,0 10-124,0 0 0,0 6-205,0 10 1,0 6 77,0 9 1,1 3-133,3 4 0,-1-1 118,4 5 1,-4-4-499,1 4 1,2-7 76,1 0 0,-1-6-124,-3-6 0,2-2-391,-1-2 1,0-2-63,-4-6-1050,5 1 603,-4-1 1212,4-5 0,-5-1 0,0-5 0</inkml:trace>
  <inkml:trace contextRef="#ctx0" brushRef="#br0" timeOffset="8">20249 1553 8068,'0'-6'1012,"0"0"-89,0 2 48,0 2-587,5 8 1,0 1 190,3 8 1,3 3-214,1 1 0,-1 3-188,4 1 0,-1-1-208,2 1 1,-2-1 88,5-3 1,-4-3-7,4-4 0,-4-1 119,4 1 1,-1-6-377,1-2 0,1-3 98,-5-1 1,6-1-72,-2-3 0,-1 1 0,1-4 1,-2-1 118,2-3 0,-2-1 199,-6 1 1,5-4-138,-1 0 1,0-6 144,-4 2 0,0 1-76,-4-1 0,3 0 97,-2-3 1,-2 4-103,2 3 1,-4 2 284,3 1-235,-4 6 1,2 0 134,-5 2-414,0 3 0,4 1 68,0 7 1,3 7-1,-3 1 0,4 10 117,-5-3 1,5 9-114,-4-1 1,3 3 67,-3 2 0,4-1-367,-4 0 1,-1-3 30,-3-1 1,4-6-87,0-1 1,0 0 365,-4-4 0,0-5-84,0 1 1,0-9-1013,0 6 288,0-8-195,0 6 1084,0-9 0,5 9 0,1-4 0</inkml:trace>
  <inkml:trace contextRef="#ctx0" brushRef="#br0" timeOffset="9">21300 1496 8068,'-5'-11'0,"4"3"441,-3 0 156,2 6-115,2-3 1,-1 5-11,-3 0 1,2 6 266,-6 6 1,4 4-255,-3 7 0,-1 5-177,-3 2 0,-1 7-244,1 1 1,0 5 126,-1-1 1,1 1-318,-1-1 1,1-2 85,-1-6 1,2-1-78,3-3 0,-2 1-260,5-8 0,0-3-92,4-9-1258,0 1 753,0-1-279,0-4 0,0-4 1253,0-6 0,0-4 0,0-4 0</inkml:trace>
  <inkml:trace contextRef="#ctx0" brushRef="#br0" timeOffset="10">21197 1462 8068,'0'-18'274,"0"2"-229,0 4 1,0 5 1587,0-1-511,0 5 729,0-2-1274,0 5 1,5 10-100,3 6 0,6 9-135,1 6 1,5 3-32,-1 4 0,3 3-579,1 4 1,-2 1 90,-2 0 0,3-5 388,-3 1 1,3-5 20,0 1 1,1-4-63,0-3 1,-1-3-185,-3-5 1,2-6-213,-2-1 0,-1-4-344,1 0 1,-5-2-1283,1-2-339,-2 2 363,-2-9 253,-4 4 1574,-7-5 0,-12 0 0,-5 0 0</inkml:trace>
  <inkml:trace contextRef="#ctx0" brushRef="#br0" timeOffset="11">21049 1896 8068,'0'-8'732,"0"1"0,5 3-191,2-4 0,9 6 98,3-2 1,3 1-196,5 0 0,4 1-303,7-2 1,3 3 51,9 1 0,-2 0-272,6 0 1,-6 0 26,1 0 0,-3-1-320,-4-3 0,0 3-672,-8-3 1,1 1 513,-8 0 0,-2 1-694,-5-1 1,1-2 1223,-2 1 0,3-5 0,1 2 0</inkml:trace>
  <inkml:trace contextRef="#ctx0" brushRef="#br0" timeOffset="12">21951 1496 8068,'-12'-13'141,"6"-2"281,2 8 170,3 2 906,1-6 25,0 10-1039,0 6 0,0 8-160,0 10 0,0 6-91,0 5 1,0 0-114,0 4 1,0 3-55,0 1 0,4 1-242,0-1 1,-1 1-73,-3-5 0,4-1 162,0-7 1,0-2-355,-4-5 1,4-5-107,0-3 89,-1-2 61,-3-7 50,5-1 0,-3-6 99,1-3 1,-1-3-33,-2-9 0,4-1 161,-1-6 0,1 0 86,-4 0 0,-1 0 20,-3 0 0,2-4-111,-6-4 0,5-1 256,0 2 1,1-3-60,2 2 0,0 5 621,0 3-258,0 0 210,0 10 0,2 2-233,1 7 0,1 4-178,8 4 0,-2 7-36,9 8 0,0 4 45,4 4 1,0 1-324,-1 2 0,2 3 87,3-2 1,-3-2-395,3 1 1,1-4 177,-2 0 0,1-3-100,-4-4 0,4-2 267,-1-6 1,1-1 275,-4-2 0,0-3 49,-1-5 1,1-1-153,0-3 0,-1-2 702,-3-6 0,-3-4-317,-4-3 0,-2-3 316,-3-1 1,-2-3-307,-5-1 1,0-5-113,0 2 0,-1-7-176,-3-1 0,2 2-196,-6 2 0,1 6-96,-5-6 1,2 6 141,2-2 1,0 8-790,4-1 1,-4 8 316,4 0 1,-1 3-1929,1 5 910,3 2-1919,-4 5 3319,5 0 0,0 5 0,0 1 0</inkml:trace>
  <inkml:trace contextRef="#ctx0" brushRef="#br0" timeOffset="13">11478 3141 8089,'-8'-7'156,"1"4"353,4-4 409,-2 6-566,5-4 1,-1 1 385,-3 0-119,3 0-291,-4 4 143,5 0-391,0 6 0,0 0-46,0 5 0,0 1-133,0-1 1,0 1-487,0-1 1,0 0 320,0 1 1,0-1-673,0 1 0,-4-1-115,0 1 1051,0-1 0,9 0 0,2 1 0</inkml:trace>
  <inkml:trace contextRef="#ctx0" brushRef="#br0" timeOffset="14">11615 3095 8089,'-5'-11'1099,"4"3"-64,-3 0-166,3 6-386,1-3 1,-4 10-104,0 2 0,0 4-120,4 0 0,0 2-129,0 2 1,4 3-158,0 5 1,0-2-487,-4-2 1,0 3 322,0-3 0,0-1-1044,0 1 1,3-5 32,1 1 1200,0-3 0,1 0 0,1-1 0</inkml:trace>
  <inkml:trace contextRef="#ctx0" brushRef="#br0" timeOffset="15">11889 3175 8091,'-11'-18'0,"1"6"1490,2 4-467,3 5 81,5-2 118,0 5-799,0 5 1,0 7-87,0 7 1,4 7-103,-1 5 1,6 2-120,-1 1 0,-2 6 89,2 1 1,0 4-520,3 1 1,-3-5 302,-1 1 0,-3-5-628,4 1 1,-5-7 138,5-5 1,-4-3 227,3-4 1,-3 1-39,4-4 0,-6-5-164,2-3-822,3-6 440,-6 3-628,4-5 1484,-5-5 0,5-6 0,1-7 0</inkml:trace>
  <inkml:trace contextRef="#ctx0" brushRef="#br0" timeOffset="16">11821 3266 8091,'3'-19'-43,"1"0"1,5 4 726,-1-4 0,3 5-195,4-1 0,-1 3 297,5 5 0,0-2-315,4 5 0,1-3-78,3 3 0,1 0-81,2 4 0,2 5-157,-5 3 1,3 6-353,-3 1 0,-1 5 246,-3-1 0,-5 3-377,-3 1 0,-2-1 246,-2 1 1,-4-1-261,-3-3 0,-4 2 132,-4-2 1,-4-1-31,-7 1 0,-3 0-29,-5 4 0,-1-4 235,-2 0 0,1-5 136,-1 1 1,-2-1-45,1 2 1,1-4 157,3 3 0,5-6-74,3-1 1,6-4 304,1 3-179,6-4-321,-3 7 0,10-5 182,2 3 0,9-2-13,3-2 1,2-2-168,2 6 1,1-5-9,3 0 0,2 2-206,5-1 1,-1 0 73,-2-4 0,2 4-548,-3 0 0,-1 3 319,2-3 0,-6 4-703,2-4 0,1 4 1123,-2 0 0,1 2 0,-4 2 0</inkml:trace>
  <inkml:trace contextRef="#ctx0" brushRef="#br0" timeOffset="17">12654 3780 8030,'-7'-11'270,"-1"-1"1,6 1 590,-2 0 0,2 2-287,2-3 0,-1 3 359,-3-6 1,3 1-401,-3-1 0,3 1-15,1-5 1,-4 0-245,0-4 0,1 0-86,3 0 1,0-4-6,0-4 1,0 2-120,0-2 0,0 2-139,0-1 1,0-3 135,0 2 1,1 3-262,3 2 1,-3 2 45,3 1 1,-2 5-209,2 3 249,-3 2 1,4 6 84,-5-1-166,6 5 1,-1 0 115,2 6 0,3 4 117,-2 4 0,6 6-69,1 2 1,4 7 138,-4 5 1,6 2-83,-2 1 0,1 4-158,-1 0 1,3 4-38,-3-4 1,2 0-141,2-4 0,0-3 32,0-1 1,-5-6 127,-3-1 1,-2-1-97,-2-7 1,-1 0 59,-2-3 1,1-1-1028,-6 1 781,1-1 1,-4 0 429,0 1 0,-5-6 0,-1-1 0</inkml:trace>
  <inkml:trace contextRef="#ctx0" brushRef="#br0" timeOffset="18">12586 3643 7920,'-7'-11'1508,"4"-1"0,3 2-698,3 3 1,9-2-295,7 5 0,2-4 154,2 5 0,0-5-323,0 4 1,5-1-238,2 1 1,0 3-915,0-3 1,-5 3 506,2 1 1,-3 4-1630,-1 0 0,-1 6 1926,-3 1 0,-3 0 0,-4 6 0</inkml:trace>
  <inkml:trace contextRef="#ctx0" brushRef="#br0" timeOffset="19">13214 3312 8114,'0'-11'-652,"0"-1"1,0 5 823,0-1 0,0 0 657,0-3 0,0 3-78,0 1 96,0 4-77,0-7 186,0 9-253,0-9-430,0 8 0,0-1-35,0 6 0,0 5-132,0 7 1,0 3 161,0 5 0,0 5-232,0 2 0,0 3 149,0 1 1,1-3-473,3-1 0,-3-3-104,3 3 1,-3-4-292,-1 0 1,4-5-526,0-2 1,0-5-34,-4 1-68,0-2 1308,0-2 0,5-5 0,1 0 0</inkml:trace>
  <inkml:trace contextRef="#ctx0" brushRef="#br0" timeOffset="20">13191 3323 8114,'0'-11'0,"0"0"928,0-1-519,5 6 1,-2-3 508,4 5 1,-3-1-370,4 1 0,-1 3-14,5-3 1,4 9-152,3 7 1,4 0-63,4 7 1,-2 2-70,6 5 0,-2 0-214,1 4 0,3-1-156,-2 2 1,-3 1-139,-2-6 0,0 1-88,0-4 1,-2-6 175,3-1 0,-7-5 311,-1-3 0,-5 1-118,2-6 1,-4 1 331,0-4-303,-1 0 1,-3 0 716,-1 0 0,-4-5-39,1-2 0,-3-4 157,-1 0 1,0-6-443,0-2 0,-5-2-211,-3-2 0,2 0-246,-2 0 0,2-3 104,-2-1 1,-2-5-490,3 2 1,-2-3 115,1-1 0,-1 1-164,5 2 1,-1-1-625,2 6 1,1-1 445,-2 4 1,3 4-1523,1 0 985,0 5-1424,0-2 1219,0 9 1362,0 2 0,5 16 0,2 1 0</inkml:trace>
  <inkml:trace contextRef="#ctx0" brushRef="#br0" timeOffset="21">13968 3186 8093,'-7'-7'790,"4"-1"0,1 4 266,2-3 302,0 4-442,0-2-499,0 5 1,0 7-206,0 4 1,0 5 29,0 7 1,2 5-61,1 3 0,2 2 54,3 1 0,2-4-358,-2 1 1,-2-5 163,2 5 0,-6-6-599,2 2 0,1-7 278,-1-1 0,0-5-169,-4 1 0,1-6-586,3-1-567,-3-6-104,4 4 1705,-5-6 0,0-6 0,0 0 0</inkml:trace>
  <inkml:trace contextRef="#ctx0" brushRef="#br0" timeOffset="22">13899 3129 8030,'5'-11'0,"3"-1"0,-1 1 1045,5 0 0,1 3-221,6 0 0,2 6-60,-2-2 1,3 3-128,1 1 0,5 1-183,2 3 0,3 2-192,1 6 1,-1 4-33,-2 3 0,0 7-481,-4 0 1,-2 1 247,-5-4 0,0 3-572,-5 1 1,-1 3 102,-6-3 0,-3 1-198,-5-1 0,-2-3 310,-1 2 0,-5 0 88,-7 0 0,-3-5 278,-5 2 0,-5-4-61,-2 0 1,1 1 679,-2-5 0,6-1-291,-2-6 0,4 1 9,4-6 0,-1 1-448,5-4 1,3 0-676,5 0 1,3 0-2239,-4 0 1701,6 0 1317,2-5 0,11 4 0,7-4 0</inkml:trace>
  <inkml:trace contextRef="#ctx0" brushRef="#br0" timeOffset="23">14539 3438 8030,'6'-12'695,"-1"1"-74,-5-1 1,0 5 1401,0-1-1217,0 6 1,0-2-317,0 8 0,0 2-391,0 5 0,4 6 14,0 2 1,3 3-163,-3 0 1,5 1 116,-1 0 1,3 0-101,4 0 0,2-4-162,2 0 1,4-9-279,0 1 0,1-7 204,6 0 0,1-3 56,3-1 0,-2-5 258,2-2 0,-4-7-127,5-2 1,-2-4 405,-7 1 1,1-3-141,-4 0 1,0-1 227,-1 0 0,-3-5 73,0-2 0,-8 0 215,0 0 1,-7-1-231,0-3 0,-8 1-97,-4 3 1,-8 1-340,-7 2 1,-8 7 129,-10-3 0,-3 13-753,-9 2 0,-4 7 446,-4 5 1,0 7-1126,4 8 0,11 4 299,8 3 0,9 4-761,10 4 1729,3 5 0,9-1 0,3 0 0,3-5 0</inkml:trace>
  <inkml:trace contextRef="#ctx0" brushRef="#br0" timeOffset="24">15384 3209 7993,'0'-6'0,"-1"-4"67,-3 2 0,3-2 349,-3-1-190,2-1 284,-3 1 42,4-1 669,-4 1-322,5-1-553,0 6 0,0 4-63,0 9 0,0 3 45,0 13 1,0 1-101,0 7 0,4 6-173,0-3 0,3 1-359,-3-4 0,4 2 269,-4-3 1,3-1-734,-3 2 0,4-7 404,-5-1 0,2-2-546,-1-5 1,-2-1 354,1-4 0,2-3-146,-1 0 1,1-6 700,-1 2 0,-3-3 0,4-1 0</inkml:trace>
  <inkml:trace contextRef="#ctx0" brushRef="#br0" timeOffset="25">15372 3152 8011,'-6'-18'156,"1"2"1,5 4 855,0 1-570,-5 5 298,4 1-377,-4 5 0,6 0 3,3 0 1,-2 6-2,6 5 0,3 2-165,5 6 0,3 0 143,-4 4-700,5-5 345,-7 3 1,8-3 133,-2 5-962,3-5 646,-4-2 1,3-8-15,-2-1 1,-1-4-363,1 1 287,0-3 7,4-1 234,-5-5-41,3-1 0,-3-6 431,5 1-221,0-6 0,-4 3 73,0-5 1,-4 2-69,4-3 1,-5-1 208,1 2 1,-3 1-75,-5-1 0,2 1 133,-5-1 1,0 3 280,-4 4 266,5 1-567,-4 5 1,4 2-317,-5 8 0,0 7-78,0 8 1,0 8 167,0 3 1,0 7-204,0 1 1,-4 4 40,1-4 0,-1 4-548,4-4 0,0 0 245,0-4 0,0-5-665,0-2 1,4-4 105,-1-4 1,6 1-159,-1-4 0,-2-1 1028,2-4 0,5 1 0,4-1 0</inkml:trace>
  <inkml:trace contextRef="#ctx0" brushRef="#br0" timeOffset="26">17040 3015 8109,'-11'-11'-813,"0"-1"696,4 1 1027,2-1-522,5 6 1,-2-4 262,-1 2 99,1 3-233,-3-5 1,1 8 276,1-6-461,-6 5 0,2-2-95,-4 5 0,-4 5-115,0 3 0,-6 11 86,2 4 1,-1 7 68,1 1 0,-1 6-81,4 1 0,-1 0 0,5-4 1,-1 0-214,10 1 0,-1-6 77,4-3 1,0-2-211,0-1 1,5-4 80,3 0 0,3-5-44,4 2 1,-1-4 27,5 0 0,0-5 66,4 1 0,-1-6 71,-3 2 0,2-2 7,-2-2 1,3-4 81,1 0 0,-4-5-60,0 1 0,-1-2 115,1-1 0,2-4-60,-2-1 0,-2-4-5,-2 1 0,1-4-22,0-3 1,3 0-105,-4-4 1,0 1 100,-3-2 0,-2-1-4,-3 6 0,2-1 28,-5 4 0,0 5 50,-4 3 174,0 3-167,0 5-293,0 2 0,0 15 124,0 5 1,-4 7 15,0 5 0,0 3-7,4 8 0,0-5-106,0 5 0,2-1-124,1 5 0,0-6 56,5-6 1,-5-5-404,5 2 0,-4-4 196,3-4 0,-3-3-280,4-4 1,-6-5 210,2 1 1,-3-4-2040,-1 3 1283,0-4 1178,0 2 0,0 0 0,0 1 0</inkml:trace>
  <inkml:trace contextRef="#ctx0" brushRef="#br0" timeOffset="27">17600 2981 8101,'0'-8'0,"0"1"2123,0-1-752,0-3-939,5 4 1,-4 5 193,3 9 1,-2 2-166,2 10 0,-3 5 41,3 7 1,-1 3-131,0 4 1,-1-1-214,2 5 1,-3-2 77,-1 2 0,1-2-438,3-6 1,-3-5 29,3-2 0,-3-4-234,-1-4 1,4-3-595,0-4 0,1-2-62,-1-3-363,-3 3 1,4-7-114,-5 5 1537,5-6 0,-9 3 0,3-5 0</inkml:trace>
  <inkml:trace contextRef="#ctx0" brushRef="#br0" timeOffset="28">17177 3335 8081,'0'-12'856,"5"2"-319,3 3 0,7-2 369,4 5 1,4-4-313,3 5 1,12-5-174,8 4 1,4-3-703,-1 3 0,3-4-30,5 4 0,-5-1-134,-2 1 0,-5 3-2,-3-3 1,-2 2-242,-6-2 1,-5 3-111,-2-3 1,-4-1 240,-4 1 1,-3-4 245,-4 5 1,-5-5-188,1 4 769,-6-5 1,3 3-36,-5-5 1,-3 3 617,-1 0 1,-5 6 305,1-2-571,-2-2 0,-1 4 383,-1-1 1,0 8-398,-4 6 1,4 2 72,-3 6 0,2 1-211,1 7 0,5-3-194,-1 3 1,6 0-10,-2 0 1,8 1-289,3-1 0,5-3 52,3 2 1,4-1 29,8-3 1,-2-4-8,5-3 1,1-7 7,3-4 1,0-3-26,1-1 1,-1-1 34,0-3 0,0-2-71,1-6 0,-6-3 103,-2 0 0,-3-4 242,-2 3 0,-1-4 11,-6 1 1,-1-6 2,-10-2 1,0-5-360,-4 2 1,-2-3 120,-1-1 0,-9-3-619,-7 3 1,-4-2 293,-3 9 1,-5 2-447,-7 6 0,-4 4 127,-7 7 1,-2 4-610,-2 8 1,2 4 120,5 7 0,8 3-979,8 5 2022,2-1 0,16 4 0,1 2 0,6 2 0,4 1 0</inkml:trace>
  <inkml:trace contextRef="#ctx0" brushRef="#br0" timeOffset="29">18605 3015 8065,'0'-11'1547,"0"-1"-48,0 1-458,0 5-634,0 0 1,0 8-175,0 2 0,0 7 192,0 8 0,0 8 56,0 3 0,0 4-132,0 4 0,0-2-246,0 2 1,1-1 76,3 1 0,-2-3-403,6 3 1,-6-6 230,2-1 0,-3-6-530,-1 2 0,2-8 314,2-4 0,-3 1-358,3 0 1,-3-5-1174,-1-3-928,0-1 2667,0 0 0,0-2 0,0-5 0</inkml:trace>
  <inkml:trace contextRef="#ctx0" brushRef="#br0" timeOffset="30">19313 3084 8045,'6'-18'228,"0"1"56,-2 6 0,3-2 229,4-2 0,-3 6-144,-1-2 0,-4 2 564,1-3 0,-4 6-337,-4 2 1,-3-1-314,-4 1 1,-2 1-38,-2 3 0,-8 1-115,-7 3 1,-3 3 63,-2 9 1,-4 5 14,-3 6 1,-1 4-301,1 0 1,4 2 266,8 1 1,-2 0-313,5 1 1,6-1 70,6 0 1,7 0-401,4 1 1,4-5 242,4 1 1,4-6-219,7 2 1,6-4 158,6-4 0,5 0 17,-2-8 0,3 2 330,1-9 0,1-1-232,-1-3 0,0 0-101,0 0 0,1-5 71,-1-2 0,0-2-335,1 1 0,-6-2 110,-3 2 0,-2-2-1157,-1-1 1577,-5-1 0,4-4 0,-5-2 0</inkml:trace>
  <inkml:trace contextRef="#ctx0" brushRef="#br0" timeOffset="31">19575 3072 7971,'0'-18'0,"0"-2"0,0 5 0,0 0 868,0 3 1,2 5 757,1-1 85,-1 6-1059,3-4 1,-5 8-222,0 2 0,0 3 129,0 8 0,1 8-157,3 8 1,-3 2-183,3 1 1,-3 1 2,-1 3 0,0-1-143,0 5 0,-1-1-46,-3 1 1,3-2-192,-3-2 0,3 0-337,1 0 1,0-5 296,0-10 0,1-1-91,3-3 180,2-3 0,6-5 128,-1-4 0,0-2-53,1-5 0,1-1 95,2-3 1,-1 2-81,5-6 1,0 0 41,4-3 1,3 0-273,1-1 1,3-3 87,-3 0 0,0 1-535,-4 6 1,-2-2 284,-2 2 0,-2 2-829,-6-2 0,-1 5-78,-2-5-509,-3 5 1825,-5-2 0,-5 0 0,-1-1 0</inkml:trace>
  <inkml:trace contextRef="#ctx0" brushRef="#br0" timeOffset="32">19518 3381 7957,'-7'0'0,"-1"0"757,5-5 1,0 2-227,6-5 1,4 6 167,4-2 0,6 3-275,2 1 0,4-4 23,3 0 0,0-1-154,4 1 1,4 2-380,4-6 1,-1 6-13,-6-2 1,0-1-2,-4 1 1,-2-1-1037,-6 1 0,-2 3 150,-6-3 985,1-2 0,-1-1 0,1-4 0</inkml:trace>
  <inkml:trace contextRef="#ctx0" brushRef="#br0" timeOffset="33">19461 3072 7979,'0'-18'0,"1"2"526,3 5 0,4-1-216,7 1 0,3 3 271,5 0 1,0 1-187,-1-5 1,8 1 143,4 0 0,6 3-152,10 0 1,-4 2-387,-1-2 0,1 0 95,-4 4 1,2-4-774,2 4 1,-5-3-5,-3 3 1,-3-4-385,-1 4 1,-3 1 210,-1 3 0,-3 0 854,3 0 0,-4-5 0,2-2 0</inkml:trace>
  <inkml:trace contextRef="#ctx0" brushRef="#br0" timeOffset="34">20535 2855 7979,'-8'0'0,"0"0"0,1 0 597,-5 0 1,1 0-89,0 0 0,-6 1 29,-2 3 1,-2-2-63,-2 1 1,0 4 110,0 0 1,0 0-121,0 0 1,0 1-94,1 3 0,3 1-299,0-1 0,5 1 99,-2-1 1,4 0-48,0 1 0,6 3 97,2 0 1,3 1-261,1-5 0,1 2-66,3 2 1,7-2-172,8 2 0,7 1-105,0 0 0,6 3 177,-1-4 0,-4 1-41,0-1 0,1-2 74,-1 2 0,-1 2-74,-3-2 0,-1 4 71,-3-4 0,-3 6-136,-4-2 1,-2-1 107,-3 1 0,-1 0 92,-6 3 1,-2 1 256,-2 0 1,-3 0-111,-8 0 1,-6 0 304,-9-1 0,-1-2-169,-7-1 1,2-4 143,-3 4 1,3-5-113,-6 1 1,1-4-181,-1-3 0,7-3-906,4-5 0,11 0 57,1 0 821,5 0 0,3 0 0,-1 0 0</inkml:trace>
  <inkml:trace contextRef="#ctx0" brushRef="#br0" timeOffset="35">20717 2672 7937,'0'-7'-538,"0"-1"739,0 6-164,0-8 0,2 7 1703,2-5-560,-3 6-947,4-3 1,-5 6-30,0 3 1,0 2 12,0 6 0,4 0-118,-1 4 0,1-2-230,-4 5 1,0-4-165,0 4 1,0-5 150,0 1-963,0 3 1,0-6 1106,0 4 0,-5-4 0,-1 0 0</inkml:trace>
  <inkml:trace contextRef="#ctx0" brushRef="#br0" timeOffset="36">20923 2672 8039,'0'-11'1429,"0"0"-455,0 4-30,0 2-571,0 5 0,0 9 299,0 3 0,0 7-308,0 0 0,0 2-235,0 2 1,0 0-930,0 0 1,0 0 565,0-1 1,0 1 233,0 0 0,5 0 0,1 0 0</inkml:trace>
  <inkml:trace contextRef="#ctx0" brushRef="#br2" timeOffset="37">10621 6384 8007,'-10'-11'441,"3"-1"0,0 6 199,3 2-95,3-2 374,-4 5-290,5-4-368,0 5-84,0 5 0,1 5 44,3 5 1,-3 5 11,3-1 0,-2 8 3,-2 3 0,0 9-100,0 2 1,0 4 82,0 1 0,3 0-315,1 4 0,0-2-117,-4 5 0,0 0 132,0 0 0,0-1-10,0-3 0,4-2-14,0 3 0,-1-8 98,-3-4 1,0-8 31,0-3 0,2-4-157,1-4 1,-1-3 153,2-4 1,-3-5-420,-1 1 136,5-6-263,-4 3 1,4-6-242,-5-3 0,2-2-1015,1-5 1780,-1-1 0,8-4 0,-4-2 0</inkml:trace>
  <inkml:trace contextRef="#ctx0" brushRef="#br2" timeOffset="38">10918 6521 8219,'0'-24'0,"-1"3"-181,-3 9 949,3 1 206,-4-1 0,4 6-121,-3 2 1,3 4-359,-3 4 0,1 4 32,-1 7 1,3 8-193,-3 7 0,3 10 46,1 5 1,0 1-74,0 3 1,0 2-185,0-1 1,0 3-210,0-4 0,1 1-14,3-4 0,1-2-234,3-2 0,2-3 165,-2-5 1,-2-4-40,2-4 0,-2-5 76,2-2 0,-2-5-246,-2 1 0,-3-6-136,3-2-1462,-3-4 894,-1 7 352,0-9 0,-1 3-169,-3-8 0,-2 3 68,-6-3 830,-4-2 0,-2 0 0,-5-6 0</inkml:trace>
  <inkml:trace contextRef="#ctx0" brushRef="#br2" timeOffset="39">10553 7184 8127,'0'-12'-399,"1"5"279,3-1 0,4 0 1084,7-3 0,3 3-357,4 1 0,1 0 25,0 0 1,5-3-541,2 2 1,3 2 90,2-2 0,-1 6-423,0-2 0,1 3 232,-1 1 1,0-4 7,0 0 0,1 0 0,-1 4 0</inkml:trace>
  <inkml:trace contextRef="#ctx0" brushRef="#br2" timeOffset="40">11204 7127 7948,'-12'0'2601,"6"0"-1956,-4 0 0,5 5-250,-3 2 0,-1 3 407,6 2 0,-5 3-322,4 0 0,0 6-13,4-2 0,0 2-154,0 2 1,4 0-356,0 0 0,5-4-23,-2 0 1,7-1-7,2 1 1,0-3-180,-1-4 1,3-6 163,5-2 0,0-3-17,0-1 0,1-5 83,2-3 0,-1-7 85,1-4 0,-2-1-74,-1 1 1,-4-3 192,0 3 0,-6-2 34,-2-2 1,-4 0 60,-7 0 1,0-4-434,0 1 0,-7-2 76,-4 1 1,-6 3-457,-5-3 1,-3 8 263,-1 4 0,-3 4-188,-6 3 0,2 3 141,3 5 1,-1 4-828,9 0 1,-1 4 1143,11 0 0,-2 7 0,8 3 0</inkml:trace>
  <inkml:trace contextRef="#ctx0" brushRef="#br2" timeOffset="41">11992 6407 8079,'0'-6'1706,"0"1"-430,0 5 1,1 5-1028,3 2 0,-3 0 359,3 0-359,-3 1 0,-1 3-500,0 1 0,0-5 235,0 1 1,2 0-2627,1 3 1521,-1 0 1121,3 6 0,0-4 0,1 3 0</inkml:trace>
  <inkml:trace contextRef="#ctx0" brushRef="#br2" timeOffset="42">12072 6944 8079,'0'11'1321,"0"1"1,0-5-408,0 1 0,0-4-225,0 3 0,0-3 671,0 4-486,0-6-405,0 8-1639,0-8 960,0 8-921,5-9 790,-4 9 341,9-8 0,-3 8 0,4-4 0</inkml:trace>
  <inkml:trace contextRef="#ctx0" brushRef="#br2" timeOffset="43">13020 6441 7978,'0'-11'100,"0"0"0,-1 3 448,-3 0 176,2 6 348,-3-8-599,5 8 83,0-3-232,0 5 0,0 5 368,0 3-460,0 7 50,0 3 0,0 10 502,0 2-277,0 3-277,0 2-471,5-1 413,-3 5 1,3 1 229,-5 1-483,0 4 137,0-5 0,0 7-216,0 3 186,5-3 1,-3 2 83,6-7 1,-2 1-112,2-5 1,1-3-28,-5-5 1,3-8 37,-3 1 0,4-8-118,-4 0 0,3-2 78,-3-2-1265,0-5 873,1 0-667,-4-6 0,4-2-201,-5-2 0,0-2 644,0-5 0,0-5-391,0 1 1037,0 0 0,-5-7 0,-1-2 0</inkml:trace>
  <inkml:trace contextRef="#ctx0" brushRef="#br2" timeOffset="44">12837 6533 8033,'5'-18'-71,"1"-4"1,2 6 768,0-3 1,3-1-110,4 4 1,4 1-33,-3 4 0,4-1-148,-1 1 0,6 3-33,2 1 1,6 4-85,1-1 1,0 3-177,5 1 0,-3 1 114,2 3 1,-3 2-263,-1 6 0,-1-1-287,-6 1 1,-1 0 240,-3 4 1,-5 0-279,-3 3 1,-3 3 184,-5-3 1,-2 2-31,-5 2 1,-10 0 55,-5 0 1,-7 0 57,-4 0 1,-2-1 42,-3 1 1,-2-1 82,3-3 1,-2-1-73,2-3 1,-2-3-8,5 4 1,2-7-509,6-2 0,2-4 224,6 1 0,1-2-1640,2 2 983,3-3 981,5 4 0,10-5 0,3 0 0</inkml:trace>
  <inkml:trace contextRef="#ctx0" brushRef="#br2" timeOffset="45">13956 6304 8076,'4'-11'0,"0"-1"0,0 5 577,-4-1 1,0 4 429,0-3 66,5 4 31,-4-2-712,4 5 1,-10 1-118,-3 3 0,-2 4-41,-1 7 1,-2 4-120,-2 8 1,-3 2 147,-5 5 1,4 1-204,0-1 0,2 6 75,-3 6 1,0 1-146,5 6 1,0-2 133,3 6 0,1-2 34,-1 6 1,6-4-168,2-4 1,3-3 79,1-9 0,0 1-124,0-7 1,5 0 119,3-8 1,2-1-42,1-3 1,1-5-3,-1-3 1,1-2 6,-1-2 0,0 0-69,1-4 1,-1 2 248,1-5 0,-5 1-563,1-1 151,0-3-1147,3 4 611,0-5-2765,1 0 3502,-6 0 0,-1 5 0,-5 1 0</inkml:trace>
  <inkml:trace contextRef="#ctx0" brushRef="#br2" timeOffset="46">14436 6384 8015,'0'-6'407,"0"0"-1,0 2-55,0 2 152,0-3 665,0 5-898,-5 0 199,4 0-388,-4 0 159,-1 0-194,0 0 0,-5 0 49,-1 0 1,5 0-166,-1 0 0,-3 2-21,-5 1 1,-3 0-32,4 5 1,-4-1 53,4 5 0,-5 0 96,1 4 1,1-4-6,-1 4 1,4 0-2,-5-1 0,8 2 56,0-2 1,2-2-58,6 2 1,-3-1 16,3 1 1,0-2 23,4 2 1,1-2 5,3-2 0,0 1 42,7-1 1,-2 0 2,7 1 0,-2-1-73,1 1 1,1-1 25,3 0 0,-1 0-141,-3-4 0,-2 3 127,2-2 0,2 2-130,-2 2 0,0-2 112,-3-3 1,-6 3-22,-2-2 0,1-2-449,-1 2 243,-1 0 1,-3 3 96,0 1 0,-5-5-29,-2 1 252,-3-1 0,-2 5-101,1-1 1,-1-1 185,1-2 119,0 2-153,-1-4 117,1 1-161,4-2-251,2 0 249,5-4-296,0 4-2,0-5 158,0 5 1,0-2-9,0 5 1,0-5 148,0 5 0,0 0-134,0 3 1,0 2 130,0 2 1,0-1-102,0 5 0,0-4 131,0 4 0,0-4-57,0 4 1,0-3-88,0 3 0,2-2 19,1 2 0,-1 2-2,1-6 0,2 4-111,-1-4 1,4 4 113,-4-3 0,3 0-75,-3-1 55,0-2 1,0 3 241,0-4-202,-1-6 25,-3-1-363,0-5 227,5 0-334,-3 0 260,3 0 0,0 0-1329,2 0 1024,4 0 1,4-5-1646,0-2 2079,5 2 0,-2-11 0,5 4 0</inkml:trace>
  <inkml:trace contextRef="#ctx0" brushRef="#br2" timeOffset="47">14790 6590 8229,'0'-12'807,"0"1"-278,0 5-1,-5-4-258,4 8 1,-4-4 541,5 2-562,0 3-1,0-4 511,-5 5-366,3 0 0,-4 6-45,2 6 0,2 0 67,-6 7-167,5 5 6,-2 0-37,5 9 0,-3-7-183,-1 4 1,0 1 142,4 3 1,0 0-243,0 1 0,4-5 26,0 0 1,3-3-43,-3 4 1,5-6 22,-2 2 1,0-7-193,0-1 1,-3-5-22,4 1 1,-6-2 1,2-2 1,1-3-471,-1-1 1,0-3-59,-4 4-1888,5-6 1458,-4 9 1226,9-10 0,-8 9 0,3-4 0</inkml:trace>
  <inkml:trace contextRef="#ctx0" brushRef="#br2" timeOffset="48">15098 7184 7954,'0'-7'0,"0"-3"1284,0 4-321,5 0-253,-3 0 356,3 6-177,-5 0-459,5 0 1,-3 6-43,6 1 0,-5 3 112,0 2-278,-1 4 0,3-3-243,-4 8 1,4-4 129,-5 2-92,0 3 0,1-8-393,3 5 420,-3 0 1,4-2-1746,-5 5 1155,0-9 0,-3 3-19,-1-4-1392,0-1 256,4-5 1701,-5 4 0,4-3 0,-4 4 0</inkml:trace>
  <inkml:trace contextRef="#ctx0" brushRef="#br2" timeOffset="49">15372 6715 7968,'0'-22'496,"6"-1"-224,-5 0 1,9 0 56,-2 0 1,2 4-88,1 0 1,1 7 305,-1 0 1,0 1-136,1 3 1,1 3-278,2 1 0,-5 3 70,5 1 0,-7 1-208,7 3 0,-9 2-222,6 6 1,-3 3 213,2 0 1,-5 5-83,-2 0 1,-3 2-26,-1 5 1,-1 1-93,-3 2 0,-2 5 65,-5-1 1,-6 0-57,-2 4 0,1-2 15,-1-2 1,2-1 242,-2-3 0,-2 2 37,6-5 1,1-4 225,6-4 1,0-5 100,4 1 1,-4-2 94,4-2 48,0 0-386,4 1 1,6-5 114,1 1 1,3-5-76,2 0 1,4-1-55,3-2 0,-1 0-43,1 0 1,0 0-180,4 0 0,0 0-293,0 0 1,-2-4 229,-2 0 1,-1 0-784,-3 4 0,-2 0-14,2 0-810,-2-5 595,-2 4 1132,1-4 0,-1 5 0,1 0 0</inkml:trace>
  <inkml:trace contextRef="#ctx0" brushRef="#br2" timeOffset="50">15818 7161 7998,'6'0'738,"-1"-5"1121,0 4-1207,-3-5 452,8 12-678,-9 0 0,8 5-56,-5 1 1,1 0-140,-1 4 0,-3 0 149,3 3-210,2 3 0,-5-3-241,3 7 1,1-1 147,-1 1 0,0-2-697,-4-1 1,0 0 327,0 0 0,0-2-764,0-2 0,0-2-619,0-6 1675,0 1 0,-5-1 0,-2 1 0</inkml:trace>
  <inkml:trace contextRef="#ctx0" brushRef="#br2" timeOffset="51">16446 6693 7991,'0'-12'-567,"0"1"390,0-1 0,0 5 985,0-1-432,0-5 1,0 1 146,0-3 0,0 1-132,0-2 1,-1 4-193,-3-4 0,1 2 54,-4-1 1,-1 3-201,-3-4 1,-1 5 66,1 3 0,-4-1-195,-1 6 0,-3-1-121,4 4 0,-5 0 110,1 0 0,-3 5 60,-1 2 0,2 4 65,2 0 0,-1 4-10,4 1 1,1 4 6,4-1 0,3 2-87,0 2 1,6 0 43,-2 0 1,4-4-93,4 0 0,4-5 131,7 1 0,3-3-13,4-5 1,2-2 127,3-5 1,-3 0-90,3 0 0,-7 0 169,-1 0 0,-5-1-46,1-3 1,-3 2 258,-5-6-109,4 6 426,-10-9-196,9 10-188,-9-9-394,4 9 63,-5-4 0,0 11-57,0 5 0,0 3 80,0 9 0,0-1-7,0 8 0,0 2 10,0 6 0,0-2-104,0 2 0,0-2-264,0 2 1,0-3 141,0-1 0,0-1-144,0-6 1,2-5 107,1-2 1,-1-7-180,2 3 0,-3-7-238,-1-2-1525,0-4 903,0 7 1233,0-9 0,0 4 0,0-5 0</inkml:trace>
  <inkml:trace contextRef="#ctx0" brushRef="#br2" timeOffset="52">16732 7241 8031,'6'0'867,"-1"0"1,-1 1-233,0 3 0,-1 2-194,-3 6 1,0 3-60,0 0 0,0 7-92,0 1 1,0 1-250,0 6 0,0-3-46,0 3 1,-3-4-169,-1 0 1,-4-5-525,4-2 0,-3-5 389,3 1 1,-4-3-421,5 0 0,-1-5-4,4 1 732,0-5 0,-5 2 0,-2-5 0</inkml:trace>
  <inkml:trace contextRef="#ctx0" brushRef="#br2" timeOffset="53">17131 6556 7978,'0'-17'481,"0"4"1,0-3 189,0 4-163,-5 6 1,4 0-66,-3 2 1,3 4-163,1 0 0,0 10-31,0 9 1,-1 4-9,-3 4 0,3 6 69,-3 5 0,2 4-128,2-4 1,0 4-115,0-4 0,0 5-131,0-1 1,0 2-40,0 2 0,0-6-154,0-2 1,0-3 141,0-5 0,4-3 182,0-8 0,1 1-60,-1-5 0,-3 1-151,3-5 1,-1-3 81,0-1 0,-1-3-1198,1 4-1586,-1-6 1483,-2 3 1361,0-5 0,0 0 0</inkml:trace>
  <inkml:trace contextRef="#ctx0" brushRef="#br2" timeOffset="54">17371 6830 7987,'0'-18'0,"0"5"298,0 6 509,0-1 0,-4 0 289,1 1 357,-1 4-1007,4-2 1,0 10-273,0 3 0,-5 7 9,-3 4 1,2 3 75,-2 1 0,4 4-58,-3 4 0,4 2-133,-1 1 1,3 0-130,1 1 1,1-2 110,3-3 1,4-2-514,7-5 1,-1-2 221,5-2 1,0-6 43,4-5 0,1-6 81,3 2 0,0-8 166,4-3 1,2-3-78,-3-2 1,0-4 122,0-3 0,-1-3 56,2-1 0,-7 0-80,-5 1 1,-1-1 318,1 0 0,-4-5-115,-8-3 0,2-2-7,-5-1 1,0 2-86,-4-2 0,-6 2-263,-6-6 0,-4 7-30,-7 0 0,-5 7-120,-3 1 1,-3 9-337,-4 7 0,1 4 275,-5-1 1,2 8-691,-2 4 1,4 6 316,7 1 1,5 4 662,7-4 0,2 11 0,6-2 0</inkml:trace>
  <inkml:trace contextRef="#ctx0" brushRef="#br2" timeOffset="55">17851 6430 7984,'0'-11'1,"0"3"222,0 0 0,0 4 23,0-3 0,1 3 181,3-4 0,2 6-130,6-2 1,-1 2 37,0-2 0,2 2-149,2-1 0,-2 1-17,2 2 0,2 0-127,-2 0 1,0 4 134,-3 0 0,-1 5-207,1-1 0,-1-2 42,0 1 0,-3 1-148,0 4 1,-5-1 67,5 0 0,-5 1-57,0-1 1,2 2 28,-1 2 1,0-2-38,-4 2 1,-1 3 97,-3 1 0,-2-1 13,-6 1 1,1 0 207,-1 4 0,2-1-122,3 1 0,-2-4 13,5 0 0,-4-1-41,5 1 1,-5 1 0,4-4 0,0 0 66,4-1-53,0-2 0,0 4 93,0-6 1,5-1-97,3-2 0,2 1 16,2-6 0,-1 5-12,0-4 1,1 1 16,-1-1 1,1-3-3,-1 3 0,-3 1-17,-1-1 1,1 1-24,3-1 0,-1-2-8,-2 6 0,1-1-15,-5 5 0,3-1 31,-3 1 0,4 4 216,-4 3 1,3 1-63,-3-1 0,4 3 96,-5-3 1,5 3-107,-4 0 0,4 1 5,-5 0 1,1 0-97,-4 0 1,0-4-11,0 0 0,-4-1-2,1 1 1,-8-2 47,0-1 0,-2-4-205,-6 4 0,5-5 49,-1-3 1,-1 1-251,0-6 1,1 2-30,4-1-2197,-1-3 1298,1 5 0,4-12 1211,4-1 0,1-8 0,2-3 0</inkml:trace>
  <inkml:trace contextRef="#ctx0" brushRef="#br2" timeOffset="56">18422 6259 7990,'-6'-5'379,"-3"2"82,5-5 836,0 6-397,4-3 1034,0 5-1565,0 5 1,0 2 31,0 9 1,5 0 168,3 3 0,2 7-130,1-4 1,5 8-168,-1-4 0,4 6-122,-4-2 0,5 7 92,-1 1 1,3 9-30,1-1 1,-2 2-95,-2-2 1,-2 3-129,-6 1 1,1 4-389,-1 0 1,-1-7 277,-2-2 0,-2-3-219,-2 0 0,-3 1 141,3-5 1,-6-3 30,-2-5 0,-6-5 73,-2 2 0,1-7 237,-4-1 0,-2-5-163,2 2 0,-4-4-53,4 0 1,-6-1 60,2 1 1,-1-5-468,1 1 0,1-4-1342,3 3 0,6-4 254,-2 1 1565,7-3 0,-1-1 0,5 0 0</inkml:trace>
  <inkml:trace contextRef="#ctx0" brushRef="#br2" timeOffset="57">19290 6853 7701,'0'-7'280,"0"1"559,0 2 149,0 3-638,0-4 0,1 5 126,3 0 0,2-4-69,6 0 0,4 0 38,3 4 0,0-4-40,4 1 1,-1-2-4,8 1 0,-3 1-317,3-4 1,1 3 108,3-4 0,-5 4-131,-2-3 0,-3 3 104,-1-4 1,-2 6-766,-2-2 387,-2 3-2001,-6 1 22,-4 0 763,-2 0 1,-7 1 1426,-1 3 0,-9 2 0,-6 6 0</inkml:trace>
  <inkml:trace contextRef="#ctx0" brushRef="#br2" timeOffset="58">19256 7104 8006,'1'6'0,"3"-2"0,3-3 0,8-1 0,-1 0 0,5 0 0,2 0 0,5 0 0,2-4 0,3 1 0,6-5 0,-3 4 0,3-5 3069,-3 2 0,-4 0-1530,1 0 1,-4 3-1120,3-4 0,-6 6-570,-1-2 0,-2 1-490,-5 0 0,-5 1-3424,-3-1 2149,-1 1 1915,0 2 0,3 5 0,-4 2 0</inkml:trace>
  <inkml:trace contextRef="#ctx0" brushRef="#br2" timeOffset="59">20706 6715 7980,'-6'-11'232,"-1"3"52,4 1 1,0-1 11,-5-3 1,5 1-44,-5 2 0,4-1 305,-3 5 1,3 1-134,-4 3 0,1 0-75,-5 0 1,-1 1-127,-2 3 1,-3 3 14,-4 8 1,-1 3-23,0 5 1,0 1-29,0 3 0,4 1-45,0 2 0,9 2 109,-1-5 0,7 4-306,0 0 1,3-2 38,1 1 1,9-4-125,2 0 1,9-1 45,3-3 0,1 0-27,7-3 0,-1-3 236,4-4 0,-2-6-93,2-2 1,-1-4 20,9-4 0,-4-2 1,4-6 0,-8 0-33,5-3 0,-8 1 55,4-5 1,-8 0 130,-8-4 1,2 0-120,-6 0 1,-1-1-124,-6-3 0,-3-1-39,-5-2 1,-2-3-230,-1 2 1,-8-2-167,-4-1 0,-6 4 196,-2-1 0,-5 7-284,-6 1 1,-2 6 202,-2 5 0,2 6-83,-2 2 1,4 3-17,4 1 0,3 1 31,8 3 1,3 3-74,4 9 0,4-2 503,1 5 0,4 5 0,-2 5 0</inkml:trace>
  <inkml:trace contextRef="#ctx0" brushRef="#br2" timeOffset="60">21243 7218 7961,'0'-6'2775,"0"1"-129,0 5-3972,-5 0 1,2 0-132,-4 0 1457,4 5 0,-2-4 0,5 4 0</inkml:trace>
  <inkml:trace contextRef="#ctx0" brushRef="#br2" timeOffset="61">21745 6601 7961,'0'-15'-7,"0"0"1,2 0 68,1 3 677,-1 1 665,3-1-430,-5 6-309,0 1-356,0 5 1,-2 5-87,-1 3 0,0 3 129,-4 4 1,-1 3-103,-4 5 1,1 0-16,0 0 0,-1-1-245,1 1 1,-1 0 92,1 0 1,0 0-28,-1 0 0,-1 3-11,-2 1 1,6 3-410,-2-3 1,2 3 175,-2-3 0,4-4-95,3-4 0,3-5 43,1 1 0,0-2 292,0-2 0,0-3 49,0-1-74,0-4 0,5 2 29,3-5 0,-2 0-52,2 0 1,1 0-90,6 0 0,-2 0 105,2 0 0,1 0-521,0 0 0,3 0 54,-4 0 0,0 0-1433,-4 0 1137,1 0 1,-2-1 742,-2-3 0,2 3 0,-4-4 0</inkml:trace>
  <inkml:trace contextRef="#ctx0" brushRef="#br2" timeOffset="62">21825 6910 7961,'0'-8'1087,"0"0"-251,0 6 278,0-8-699,-5 8 1,4-1 358,-3 6 0,3 5-26,1 7 1,-4 2-303,0 2 0,0 2-175,4-2 0,-3 3-49,-1 1 1,0 3-197,4 1 1,-1 0 83,-3-4 1,3-2-61,-3-2-1,3 2-14,1-6 0,0 0-210,0-4 1,0 1-488,0-1-63,0 1 0,0-5-1996,0 1 1449,-5-6 1272,3 4 0,-8-6 0,4 0 0</inkml:trace>
  <inkml:trace contextRef="#ctx0" brushRef="#br3" timeOffset="63">10633 8360 7970,'-12'-6'833,"1"-4"103,5 8-52,1-3-446,5 5 1,0 1-130,0 3 0,0 4 121,0 7 0,0 4-138,0 8 1,0 6 98,0 5 1,1 4-145,3-4 0,-3 5-156,3-1 0,-3 2-246,-1 2 1,0 0 181,0-1 1,4 5-204,0-1 1,-1 1 148,-3-5 1,2-4-144,1-3 1,-1-4 4,2-3 0,1-3 234,-2-5 1,3-6-94,-3-1 1,-1-4-162,1 0-298,4-6-661,-6-1 15,4-5 0,-4 0-45,3 0 1174,-3 0 0,10-10 0,-5-3 0</inkml:trace>
  <inkml:trace contextRef="#ctx0" brushRef="#br3" timeOffset="64">10987 8509 8088,'0'-14'1312,"0"2"-808,0 3 1,0 2 1020,0-1-1051,0 6 1,0-2 99,0 8 0,0 7-182,0 8 0,0 4 87,0 3 0,0 5-4,0 7 0,0-1-49,0 5 1,0 1-454,0 6 0,0-2 134,0 3 1,0-3-303,0-2 0,0 0 205,0-3 1,0-3-254,0-5 1,0-5 102,0-2 1,0-7-175,0-1-466,5-5-440,-4 3-1510,4-6 1174,-5-4-699,0-2 2255,0-5 0,0-5 0,0-2 0</inkml:trace>
  <inkml:trace contextRef="#ctx0" brushRef="#br3" timeOffset="65">10656 9148 8088,'-12'-5'-293,"1"4"2274,4-9-1256,2 8 0,7-3-153,1 5 1,5 0-67,7 0 0,4-4-173,8 1 0,2-1-306,5 4 1,2-4 138,2 0 0,-1-3-733,5 3 0,-5-4 428,1 4 0,-4 1-1440,-4 3 1,2 0 1578,-5 0 0,-1 0 0,-3 0 0</inkml:trace>
  <inkml:trace contextRef="#ctx0" brushRef="#br3" timeOffset="66">11272 9091 11153,'0'11'1543,"0"1"0,0 1-831,0 2 0,0 3-287,0 4 1,4 1-279,0 0 1,4 0 91,-5 0 0,5 0-305,-4-1 0,1 1 130,-1 0 1,-3-5-139,3-3 1,-2-2-139,2-2 1,-3 1-774,3-1 0,-3-3-956,-1-1 0,2-4 270,2 1 1671,-3-3 0,9-1 0,-4 0 0</inkml:trace>
  <inkml:trace contextRef="#ctx0" brushRef="#br3" timeOffset="67">11992 8509 7935,'-5'-7'998,"4"-3"-95,-5 9 285,6-4 534,0 5-1395,6 0 1,-5 5-103,3 2 0,1 0-453,-1 0 1,-1-3 211,-3 4 1,4-1-1116,0 5 0,0-5 204,-4 1 927,0 0 0,5 3 0,1 0 0</inkml:trace>
  <inkml:trace contextRef="#ctx0" brushRef="#br3" timeOffset="68">12106 8908 7982,'-6'12'-101,"-4"-6"0,3 4 1,-4-3-1</inkml:trace>
  <inkml:trace contextRef="#ctx0" brushRef="#br3" timeOffset="69">12072 8954 7982,'0'8'3497,"0"-1"-1569,0-4-545,0 7-982,0-9 0,1 4-127,3-5 0,-2 4-1047,6 0 1,-4 0 529,4-4 1,-5 0-625,5 0 0,-4 0 867,3 0 0,1 5 0,3 1 0</inkml:trace>
  <inkml:trace contextRef="#ctx0" brushRef="#br3" timeOffset="70">12974 8394 7977,'-8'0'361,"1"0"1,4-1 254,0-3-200,1 3 1,-2-3-128,1 8 0,-1 4 381,4 7 1,0 3-238,0 4 1,1 8 21,3 4 0,-3 1-37,3 7 1,-1-4 59,0 4 1,-1 0-421,1 4 0,2 2 66,-1-2 0,4 2-179,-4-6 1,3 1 112,-3-1 0,4-4-63,-4-8 0,3-2-2,-3-5 1,4-5-209,-5-3 1,5-2-228,-4-2-225,0-4-1956,1 3 1894,-4-9 1,4 3-510,-5-8 0,0 1 1238,0-4 0,5-6 0,1-5 0</inkml:trace>
  <inkml:trace contextRef="#ctx0" brushRef="#br3" timeOffset="71">12814 8531 7918,'0'-16'-83,"0"2"687,0-5 1,5 1-133,3-1 1,2-1 143,1 5 1,6-2-179,2 2 1,8 2 78,3-2 0,1 2-133,3 2 0,-1 3-137,9 1 1,-4 4-101,4-1 0,-4 4-193,4 4 1,-7 2-145,-1 6 0,-4 0 225,-8 4 1,0 1-204,-3 6 1,-4 0 4,-7 0 0,-3 0-160,-5 0 0,-10 1 49,-5 2 0,-7-1 193,-5 1 0,2-5-28,-5-2 0,-1-4 142,-3 4 0,-2-4-260,-2 4 1,4-5 91,0 1 1,2-6 134,9-1 0,-7-1 0,6 5 0</inkml:trace>
  <inkml:trace contextRef="#ctx0" brushRef="#br3" timeOffset="72">12986 8760 8011,'5'-12'0,"1"1"0</inkml:trace>
  <inkml:trace contextRef="#ctx0" brushRef="#br3" timeOffset="73">13933 8097 8064,'0'-11'-959,"0"0"719,0-1 1,0 1 1552,0-1-303,0 1 58,0-1-274,0 6-121,0 1-440,0 5 0,-1 6 129,-3 6 0,-1 0-77,-2 8 1,-3-1 241,2 3 1,-2 6 44,-2 3 0,1 0-165,0 0 0,-5 7-191,1 0 0,0 6-121,3 6 0,1-1 132,0 9 0,-1-4-317,1 7 0,-1 1 231,1-1 1,5-1-12,2-7 1,2 2-401,2-6 1,0 1 24,0-5 1,6-5 171,1-6 1,3-1-230,2-6 0,3-1 260,0-3 1,2-4-151,-2 0 1,1-5 423,3 1 0,-2-6-244,-6-1 1,1-2 148,-1 2 1,1-2-175,-1-2 91,0-3 1,1 4-75,-1-5-478,1 0 0,-5 0-79,1 0-2551,-6 0 1678,4 0 1450,-6 0 0,5 0 0,1 0 0</inkml:trace>
  <inkml:trace contextRef="#ctx0" brushRef="#br3" timeOffset="74">14470 8314 7941,'5'-11'74,"-3"3"128,1 1 1,-1 3 358,-2-4 44,5 1-376,-4-5 308,4 6 37,0 1 141,-4 0-259,4 4 92,-5-10-65,0 10-487,0-4 0,-6 10 106,-5 3 1,-1 2-70,-3 1 0,-1 2-67,0 2 1,-3-1-50,4 5 0,0-4 7,3 4 0,-3-1 86,0 1 0,0 3-74,3-3 1,5-3 75,-1 0 1,6 0-12,-2-1 1,3 1 32,1-5 0,0 0-89,0 1 0,5-5 50,2 1 0,3-2 3,2 2 1,-1 1 63,1-5 0,-1 3-48,0-3 1,-3 1 5,0-1 0,-1-3 0,5 3 1,-5-1-262,1 0 168,-6-1-28,9 8 1,-10-8 65,3 6 0,-3-4-17,-1 3 1,4-3 133,0 4 1,-1-1-78,-3 5 1,0-1 214,0 1 1,-1 0-61,-3 4 1,3 1 155,-3 6 0,-1-4-51,1 0 0,-3 4 7,3 4 0,-4-1-67,5-3 1,-1 1-36,4 3 0,-4-3-43,0 3 1,0-4 39,4-4 1,0 2-210,0-2 1,0-2 51,0-2 1,2-4-117,1-3 0,4 1 95,4-5 0,1 3 63,-1-3 1,2 0-44,2-4 0,3 0-4,4 0 0,-2 0-231,-1 0 1,-2 0 76,2 0 1,2-4-904,-6 0 1,-1-1-111,-7 1-397,4 3 1,-10-5 1558,3 2 0,-8-2 0,-2-6 0</inkml:trace>
  <inkml:trace contextRef="#ctx0" brushRef="#br3" timeOffset="75">14870 8463 7988,'1'-19'550,"3"0"1,-3 5 142,3-1 546,-3 7 260,-1-2-1032,0 9 1,2-5 96,1 6 0,-1 2-182,2 2 1,-3 7 96,-1 8 0,0 4-74,0 4 1,4 3-134,-1 8 0,1-1-125,-4 5 1,1-5-91,3 1 1,-2 1-43,1-1 0,0 0 153,1-4 0,-3-1-374,3-2 1,1-3 120,-1-5 0,1-2-453,-1-2 0,-3-2-54,3-6-1443,-3 0 94,-1 1-515,0-6 68,0-1 2388,0-5 0,5 0 0,1 0 0</inkml:trace>
  <inkml:trace contextRef="#ctx0" brushRef="#br3" timeOffset="76">15190 8943 7857,'6'-7'1335,"4"2"-807,-2 5 0,-2 0 389,2 0 1,-6 5 238,2 3 1,-1 2-541,1 1 0,-3 2-308,3 2 1,-3 3-97,-1 5 0,0 0-157,0 0 0,-4-2 176,0-2-231,-5 8 0,3-8 0,-5 9 0</inkml:trace>
  <inkml:trace contextRef="#ctx0" brushRef="#br3" timeOffset="77">15201 9217 7857,'-5'17'0,"-1"0"0,-6-6 0</inkml:trace>
  <inkml:trace contextRef="#ctx0" brushRef="#br3" timeOffset="78">15510 8383 7902,'-8'-1'-321,"0"-3"213,6 3 108,-3-10 0,0 5 0,-2-5 0</inkml:trace>
  <inkml:trace contextRef="#ctx0" brushRef="#br3" timeOffset="79">15475 8349 7958,'5'-7'2426,"-2"2"-1876,4 5 0,1 0 317,4 0 0,3-4-325,0 1 1,5-1-170,-1 4 1,3 0-150,1 0 0,0 4-187,-1-1 1,1 6 1,0-1 0,-5 3-213,-3 5 0,-2 1 70,-2 6 1,-4 5 107,-4 3 0,-3-1-341,-3 4 0,-9 1 152,-7 10 0,-2-5-12,-2 5 1,0-5 62,0 1 0,1-4 273,3 1 1,-2-3 80,2-5 1,2-2-169,2-5 0,2-5 32,2-3 0,5-3 20,2 0-84,3-6 0,1 1 46,0-4 0,6-1-72,5 1 1,6-3-23,6-3 0,1 0-130,2-4 0,2 3-24,3-4 0,0 2-277,-4-2 1,4-1-567,-5 5 0,0-1 428,-7 2 0,1 1-212,-5-2 1,0 3 808,-3 1 0,-1-5 0,1-1 0</inkml:trace>
  <inkml:trace contextRef="#ctx0" brushRef="#br3" timeOffset="80">16023 8977 7973,'-6'0'139,"1"1"2057,5 3-833,-5 2 0,4 7-723,-3 2 0,3-2-163,1 2 0,0 2-102,0-2 1,0 4-341,0-4 0,0 5 89,0-1 1,1-1-255,3 1 130,-3-5 0,9 8 0,-4-5 0</inkml:trace>
  <inkml:trace contextRef="#ctx0" brushRef="#br3" timeOffset="81">16023 9285 7973,'0'12'0</inkml:trace>
  <inkml:trace contextRef="#ctx0" brushRef="#br3" timeOffset="82">16526 8566 7867,'0'-18'972,"0"-4"-723,0 3 1,0-1-693,0 1 0,1 2 65,3 6 0,-3-4 1406,3 0 1,-3-4-387,-1 3 0,-3-3-22,-1 4-620,-5 0 0,3 3 0,-6 1 0</inkml:trace>
  <inkml:trace contextRef="#ctx0" brushRef="#br3" timeOffset="83">16503 8292 7906,'-7'-4'1493,"-1"0"1,-3 0-766,-5 4 1,-4 1-396,1 3 0,-6 4-175,-2 7 0,-4 3-19,5 5 1,-1 1-90,4 2 1,2-1-101,2 1 1,6 0 49,5 0 0,6-2 0,-3 4 0</inkml:trace>
  <inkml:trace contextRef="#ctx0" brushRef="#br3" timeOffset="84">16252 8634 7937,'23'12'0,"0"-6"0,-1-2 0,1-3 1194,0-1 1,-4 0-606,0 0 0,-5-5-227,1-3 0,-2 2-29,-2-2 1,0 5-111,-4-5 1,0 4 255,-4-3-361,-1 4 0,3-3 379,-5 2-55,0 3-299,0 6 0,0 6 121,0 8 1,0 3 173,0-3 0,0 6-147,0 2 0,0 4-28,0 0 0,0 1-83,0-2 1,0 3 43,0-2 1,0-2-575,0 1 0,0-4 280,0 0 0,0-3-1116,0-4 0,0-2 319,0-6 0,0 0-700,0 1 1,1-5 1566,3 1 0,2-5 0,6 2 0</inkml:trace>
  <inkml:trace contextRef="#ctx0" brushRef="#br3" timeOffset="85">16674 9011 7875,'2'-6'2870,"2"2"-1537,2 3-532,5 1-458,-4 5 1,-2 1 484,-5 5 0,0 5-339,0-1 0,0 5-240,0-1 1,0 3-9,0 1 0,0 1-302,0 2 61,0-1 0,-5 2 0,-2-4 0</inkml:trace>
  <inkml:trace contextRef="#ctx0" brushRef="#br3" timeOffset="86">16674 9319 7875,'-11'23'0</inkml:trace>
  <inkml:trace contextRef="#ctx0" brushRef="#br3" timeOffset="87">16663 9354 7875,'-11'23'0</inkml:trace>
  <inkml:trace contextRef="#ctx0" brushRef="#br3" timeOffset="88">17280 8429 7883,'0'-12'16,"-2"6"-8,-1 2-1,1-2 1261,-3 4-804,5-8 0,0 10-4,0 0 0,-1 7 10,-3 8 0,3 4 62,-3 8 0,-1 2-65,1 5 1,1 0-122,3 0 0,0 1 25,0-1 0,1 4-152,3 0 1,-2 1-76,6 0 0,-2-5 89,2 0 1,1-1-393,-6-6 1,5-4-138,-4-4 1,3-5-388,-3 1 0,4-3-1689,-4 0 2372,-1-6 0,3 4 0,0-3 0</inkml:trace>
  <inkml:trace contextRef="#ctx0" brushRef="#br3" timeOffset="89">17337 9057 7932,'0'0'0</inkml:trace>
  <inkml:trace contextRef="#ctx0" brushRef="#br3" timeOffset="90">17520 8566 7932,'0'-12'0,"1"-3"822,3 0-115,-3 0 84,4 3 1,-5 5 237,0-1 300,0 5-914,-5 14 1,-1 8 72,-6 15 1,1 1-202,-1 3 0,2-1 149,3 5 0,2-4-140,5 4 0,0-8-288,0 4-8,0-10 0,10 10 0,2-8 0</inkml:trace>
  <inkml:trace contextRef="#ctx0" brushRef="#br3" timeOffset="91">17520 9000 7932,'22'12'0,"1"-4"0,4-6 1962,0-2 0,4-2-1106,0-6 1,0-1-698,0-10 0,1 0-129,-6-3 1,1-1 83,-4 0 0,-5-4 145,-3 1 1,-4-5-87,-3 4 1,1-4-341,-5 0 167,-6-2 0,-4-1 0,-6 0 0</inkml:trace>
  <inkml:trace contextRef="#ctx0" brushRef="#br3" timeOffset="92">17885 8588 7932,'-16'-34'0,"-2"0"0</inkml:trace>
  <inkml:trace contextRef="#ctx0" brushRef="#br3" timeOffset="93">17771 8440 7932,'-34'-11'937,"3"4"117,1 3 0,4 3-1054,0 1 0,2 5 0,1 2 0</inkml:trace>
  <inkml:trace contextRef="#ctx0" brushRef="#br3" timeOffset="94">17554 8451 7932,'-5'12'0,"-2"-1"0</inkml:trace>
  <inkml:trace contextRef="#ctx0" brushRef="#br3" timeOffset="95">17965 8303 7996,'0'-19'511,"0"0"0,4 5 238,0-1-749,5 2 0,-3 2 0,5-1 0</inkml:trace>
  <inkml:trace contextRef="#ctx0" brushRef="#br3" timeOffset="96">18022 8166 7996,'12'0'3728,"-1"0"-3155,0 0-155,-4 5-237,3 1 1,-8 6 20,6-1-193,-5 1 35,2 4 1,-2 2 156,1 5-145,0 0 1,-4-1 65,0 1 1,0 4 1,0 0 0,0 0 27,0 0 1,-4-3-60,0 3 1,1-3 28,3-1 1,-2-4-12,-1 0 1,1-5-102,-2 1 1,3-6 85,1-1 0,0-5-187,0 5 226,0-5-134,0 2 0,0-5 0,0 0 0</inkml:trace>
  <inkml:trace contextRef="#ctx0" brushRef="#br3" timeOffset="97">18079 8646 14143,'8'0'3411,"-1"0"-3202,-4 0-346,7 0 1,-7 1 103,4 3 0,-4 2 114,1 5 1,-2 1-78,2-1 1,-1 1 41,4-1 1,-1 6-143,2 2 1,2-2 78,-2 2 0,-2-3-87,2 3 1,-2 0 119,2 4 0,1-1-96,-6 1 0,5-4 30,-4 0 0,0 0-114,-4 4 0,-2-1 172,-1-3 0,-4-3-76,-4-4 1,-4 2 215,-1-3 1,-3 3-110,4-6 1,-5-3-206,1-1 0,-3 1 53,-1-2 125,6 1-12,-5-4 0,4 0 0,-5 0 0</inkml:trace>
  <inkml:trace contextRef="#ctx0" brushRef="#br3" timeOffset="98">17965 9125 7952,'-11'-5'0,"-1"-1"0</inkml:trace>
  <inkml:trace contextRef="#ctx0" brushRef="#br3" timeOffset="99">18479 8132 7608,'-10'-12'163,"2"1"0,2 3 709,2 1-390,3 4 1,-6-6 107,4 5 437,1 1-215,-3 3 373,5 0 0,2 8-681,1 4 0,4 7-99,4 0 1,4 6-31,1 2 1,4 5-153,-1-2 1,2 7 132,2 1 0,4 4-118,0-4 0,-1 5-387,-3-1 0,-1-1 114,-3 0 1,-3 1-54,-4 4 0,-1 0 24,0-1 0,-3 1 40,0 0 1,-6-4 70,2 0 1,-3-2-39,-1 2 0,-5-3-13,-2-4 1,-7-6 49,-2-3 1,0-1-200,1-3 0,-2-4 143,-2-3 1,3-3 9,4-5 0,-2 2 0,3-5 0,2 0 0</inkml:trace>
  <inkml:trace contextRef="#ctx0" brushRef="#br3" timeOffset="100">18605 9251 7961,'0'-12'0,"0"1"0</inkml:trace>
  <inkml:trace contextRef="#ctx0" brushRef="#br3" timeOffset="101">19667 8360 7886,'6'-5'265,"-1"4"91,-5-4 171,5 0 35,-4 3 203,5-3-109,-6 5 298,0 0-607,-6 5 1,0 2 102,-5 4 0,-6 6-109,-2 2 0,-2 2-223,-2 2 1,-4 0 127,0 0 0,-4 0-217,0-1 1,3-3 62,2 0 0,-2-5 90,1 2 1,1 0-168,3-1 0,4-1 8,0-6-12,5 2 60,-3-4-127,6 1 0,4-1 131,4-2-205,1-3 346,2 4 5,5 0 0,2 0-89,4 3 0,1 1-58,-1-5 0,2 3 233,2-3 1,3 5-68,5-1 1,1-2 157,2 2 0,0-5-32,4 5 1,-1-4-149,2 3 1,-3-3-187,-5 4 0,-1-2 115,1 2 0,-1-2-115,-3-2 1,1-1 88,-5 4 1,-3-4-397,-5 0 65,1-1-1168,-2 3-335,-1-4-600,-5 4 2313,-5 0 0,-1-3 0,-5 3 0</inkml:trace>
  <inkml:trace contextRef="#ctx0" brushRef="#br3" timeOffset="102">20478 8417 7905,'0'-7'218,"0"-1"68,0 5 0,-2-5 57,-1 4 0,0 0 207,-5 4 1,5-1-100,-5-3 1,4 3-17,-3-3 0,-1 4-85,-3 4 1,-1-1 119,1 9 0,-1-2-79,1 9 0,-1 0-59,1 4 0,0 4-91,-1-1 0,2 5-28,2-5 1,3 2-107,5-1 0,0-3 139,0 3 1,2-3-273,1-1 1,5-2 97,7-2 1,-1 1-240,5-4 1,0-1 28,4-4 0,4-1-35,-1-2 0,6 1 60,-1-5 1,2 0 83,1-4 1,-1-5-32,-3-3 1,2-2 40,-5-2 0,3 1 26,-3-1 1,-4 0-14,-4-3 0,-5 1 156,1-5 1,-4 0-138,-3-4 0,-3-1-44,-5-3 1,0 2-80,0-6 0,-1 1-211,-3-5 1,-6 2 52,-6 3 1,-4-2 136,1 6 0,-6-1-174,-2 4 1,-5 1 3,2 3 0,-6 8-99,2 7 1,-3 3-86,7 1 0,2 1-92,1 3 0,4 4-497,4 7 1,7 8 1073,4 7 0,6 8 0,-3 3 0</inkml:trace>
  <inkml:trace contextRef="#ctx0" brushRef="#br3" timeOffset="103">21014 8874 8019,'0'-6'0,"2"1"0,1 5 1319,-1 0-295,3 0 6715,-5 0-7745,-5 0 1,3 1 69,-1 3 1,0-3-774,-1 3 0,3-2 350,-3 2-1424,-2-3 459,5 10 0,-4-9 1324,5 6 0,0-1 0,0 5 0</inkml:trace>
  <inkml:trace contextRef="#ctx0" brushRef="#br3" timeOffset="104">21414 8349 7880,'0'-18'0,"1"0"517,3 3 0,1 2 270,3-2 219,2 2-645,-9 2 0,4 3 1024,-5 1-409,5 4-502,-3-2 0,-2 8-90,-8 4 0,-2 2-21,-1 10 1,-1-2-173,1 5 0,-5-1-1,1 5 1,0 2-87,4-1 1,-5 5 66,1-2 0,4-1-238,3 2 1,0-5 109,-3 5 1,3-6-452,1 2 1,4-3 111,-1-1 0,3-5-51,1-3 1,0-2 116,0-2 0,5-3 73,3-1 1,2-4 38,1 1 1,6-3-5,2-1 0,3 0-95,0 0 0,0 0 100,-3 0 0,1 0-503,-4 0 0,3 0-27,-4 0 1,0 0-1099,-4 0 932,1 0 1,-4 0-332,-1 0 1144,-4-5 0,2-2 0,-5-4 0</inkml:trace>
  <inkml:trace contextRef="#ctx0" brushRef="#br3" timeOffset="105">21563 8588 7920,'0'-6'3054,"0"1"-1026,0 5-1519,-5 5 0,3 3 1335,-2 7-1266,3-2 0,1 8-10,0-2 1,0 3 78,0 1 1,-4 3-241,1 1 1,-1 0-146,4-5 0,-2 1-164,-1 0 0,1 0 89,-1 0 1,1 0-574,2 0 0,0-6-224,0-1 0,0-4-625,0 0 0,-3-5-2868,-1 1 2400,0-6 1703,-1 9 0,4-10 0,-5 4 0</inkml:trace>
  <inkml:trace contextRef="#ctx0" brushRef="#br0" timeOffset="106">21939 3004 7868,'-5'-12'248,"4"1"90,-4 5 1,4-3-19,-3 5-54,3 0 156,-4 4 373,5 0 1,0 9-495,0 2 0,0 12-75,0 0 1,0 11-118,0 1 1,0 3 50,0 0 1,0-2-284,0 6 0,0-4 51,0 4 1,1-6-46,3-2 0,-3 0-165,3-3 0,-2-3 150,2-2 0,-3-3-92,3-4 0,-1 0 28,1-7 0,-3 2-512,3-7 177,-3-2-850,-1 0 1091,0-5 0,5 0 1,1 0-1</inkml:trace>
  <inkml:trace contextRef="#ctx0" brushRef="#br0" timeOffset="107">21962 3129 7868,'0'-11'0,"0"-1"976,0 1-514,5 5 1,-2-3-67,5 5 1,-5 1-3,5 7 1,-4 3-73,3 4 1,2 6-19,7 2 0,-4 3-91,3 5 1,2 2-64,-2 6 1,5-1 89,-1 0 0,3-3-271,1-1 1,1-5-39,3 2 1,-2-3-41,5-1 0,-3-1 45,4-3 1,-6-3 79,2-5 0,1 1 83,-2-1 0,-3-3-78,-4 0 0,-1-6 189,1 2 1,-6-3 70,-6-1 0,-3 0 72,4 0 0,-6-5-75,2-3 0,-3-2 139,-1-1 1,0-6-384,0-2 0,-5-2 94,-2-2 1,-2-5-358,1-2 1,-2-3 157,2-2 0,-2 1-110,-1 0 1,1-3 65,2 3 1,-1-2-330,5 10 1,0-1-29,4 4 1,-1 4-196,-3 0 1,3 4-840,-3-4 1052,3 5 0,1-3-309,0 6 1,1 5 63,3 2 699,-3 2 0,15-3 0,-4-1 0</inkml:trace>
  <inkml:trace contextRef="#ctx0" brushRef="#br0" timeOffset="108">22933 3061 7868,'-11'-7'0,"4"-3"893,-3 4-507,9 0 0,-9-3 77,2 5 0,-3 0 22,-5 4 1,3 1 259,-6 3-454,-1 3 0,-2 9 41,-1 3 1,0 6-107,0 2 1,0 5 23,0-2 1,6 7-38,1 1 1,9 0-149,3-4 0,3 3 107,1-2 1,1 4-240,3-9 0,3 5 53,9-9 1,-2 0-36,5-7 0,5 0-100,6-8 1,3-2 59,1-9 1,2 0 1,2 0 1,-1-6 88,5-6 1,-5 0-46,1-7 0,-4 1 94,-4-1 1,-3-3 116,-8 3 1,-2 0-133,-6-4 272,0 3-275,-4-8 1,-2 0-93,-5-2 1,-7-3 116,-4-2 1,-2-3-441,-6 0 1,-1 1 182,-7 7 1,-1 3-396,-2 8 0,-2 0 224,6 8 0,-1 1-354,4 6 0,5 3-13,3-3 0,2 8-771,2 3 1508,0 8 0,-1 8 0,1 6 0</inkml:trace>
  <inkml:trace contextRef="#ctx0" brushRef="#br0" timeOffset="109">23504 3198 7868,'0'-19'529,"0"0"0,0 1 1992,0-1-1334,0 2-492,0 6-264,0 5-52,0 1 0,0 6-59,0 3-625,-5 2 287,4 11 0,-8 2-9,5 7-34,0 3 208,-1 6 0,4 1-217,-3-1 54,3 7-522,1-17 149,0 13 289,0-9 1,0 0-119,0-2 0,0-7-170,0-1 1,0-5-105,0 2-74,5-4-566,-4-5-825,9 3 2075,-8-9 1,-2-1 0,-7-6 0</inkml:trace>
  <inkml:trace contextRef="#ctx0" brushRef="#br0" timeOffset="110">23173 3141 7868,'5'-12'2623,"6"1"-1891,8-1 0,8 1 191,4 0 1,8 3-398,7 0 1,1 1 251,6-5 0,0 5-379,4-1 1,-1 6 204,-3-2 0,-3 3-763,-8 1 156,-3 0 0,-10 0 137,-2 0-2110,-3 0 1504,-6 0 1,-2 1 243,-4 3 228,-6-3 0,4 14 0,-3-2 0</inkml:trace>
  <inkml:trace contextRef="#ctx0" brushRef="#br0" timeOffset="111">11649 4283 8186,'0'-7'-150,"0"-3"463,0 9 1,0-5 570,0 2-283,0 3 293,0-10-17,-5 10-137,4-9-543,-9 9 1,3-4 78,-4 5 0,0 0-165,-1 0 1,-1 1 133,-2 3 1,-3 2-174,-4 6 0,-5 0 41,0 3 0,-3 2-248,3 2 0,2-1 117,6-3 1,-1-1-146,4 5 0,2-5 46,7 1 0,-2-2 18,5-2 1,2 1 70,5-1 0,5 1 35,7-1 0,4 0 33,8 1 1,3-1-39,8 1 1,3-5 34,5 1 1,-2-2-21,-2 2 1,1 1 55,-5-5 1,-1 3-118,-7-3 1,1 5 68,-8-2 1,1 4-263,-9 0 1,0 0 79,-3 1 1,-6 3 23,-2 0 1,-3 2 76,-1-2 0,-9-1 77,-2 5 1,-8-4-109,0 4 1,-3-3 128,-1 3 0,-3-5 33,-1 1 1,-3-3 135,3 0 1,-4-1-34,5 1 0,0-6-135,7-2 1,-1 1-89,5-1 0,0 0 153,3-4-654,6 0 1,1-2 224,5-2 0,0 2-951,0-6 0,5 2 1272,3-2 0,12-7 0,4 2 0</inkml:trace>
  <inkml:trace contextRef="#ctx0" brushRef="#br0" timeOffset="112">12140 4340 8167,'-11'-17'528,"0"1"66,-1-3 0,6 2 222,2 6-231,3 0 1292,1 4-701,0 2-1071,0 5 0,0 12 65,0 7 1,0 3-15,0 9 0,0 1 48,0 6 0,4 1-146,-1 3 0,6-1-144,-1-3 0,-2-7-421,2 4 1,-2-5-348,2 0 1,2-3 345,-3-8 1,0 1-327,0-4 0,-3-5-263,4-3 125,-6-6 1,5 5 971,-3-4 0,-3-1 0,4 3 0</inkml:trace>
  <inkml:trace contextRef="#ctx0" brushRef="#br0" timeOffset="113">12140 4340 8164,'-6'-11'606,"1"-5"-425,5 1 1,0 4 1400,0 3-1035,0 5 1,0 0 75,0 6 0,4 5-207,0 7 1,4-1-306,0 5 0,3 2-37,5 5 0,-2-2-181,5 3 1,-2 0-78,3-4 1,2 1 200,1-9 0,-3-1-372,7-7 0,-5 2 110,4-5 1,-5-1-32,-2-7 1,0 1 85,4-4 0,-2-2 195,-2-6 1,1 2-119,-4-2 1,-1-2 255,-4 2 1,1-4 62,-1 4 0,1-6-68,-1 2 1,-1 2 171,-2-2 0,1 1 190,-5-1 217,-1 2-102,-3 6-511,0 4 0,0 7 22,0 8 0,0 9-194,0 5 1,0 4-6,0 8 1,0-2 126,0 6 1,0 1-181,0-1 1,2 4 56,1-4 1,0 4-484,5-4 0,-2 3 214,2-7 1,2-1-594,-3-6 1,0-8-608,0 0 719,-4 0 1,6-7 818,-6 4 0,6-4 0,-2 0 0</inkml:trace>
  <inkml:trace contextRef="#ctx0" brushRef="#br0" timeOffset="114">12837 4968 8107,'6'-5'1557,"3"2"-878,-5-4 1,1 3-84,-1-4 1,1 1-113,3-5 1,1 1-179,-6 0 0,6-2 72,-1-2 0,-2 1-126,2-5 0,-6 0-28,2-4 1,1-5 12,-1-3 1,0-2-132,-4-1 1,4-1 51,-1-3 1,1-2-181,-4-2 0,2-2-218,1 2 215,-1 3 0,3 3 54,-5 6-173,5 4 257,-4 3-15,4 7 35,-5 5-86,0 4 1,4 3 33,0 8-219,5 8 1,-7 3 119,6 8 1,3 3 60,4 12 1,6 3-60,-2 5 0,1-1 47,-1 1 0,6 4-655,-2-1 0,1-5 344,-5-5 0,3-5-166,-3-4 1,1-3 142,-1-8 0,2-3 9,-6-4 1,0-2-191,-3-2 1,-1 1-837,0-6 208,1 1 1,-6-3 1194,-2 3 0,-3-3 1,-1 5-1</inkml:trace>
  <inkml:trace contextRef="#ctx0" brushRef="#br0" timeOffset="115">12883 4877 8108,'16'-12'2800,"3"1"1,3 5-2260,1 2 0,-4-1 173,0 1 0,0-4-283,4 4 0,5-3-658,2 3 1,-1-1 242,2 1 0,-2 3-1625,1-3 0,-2 3 1609,-5 1 0,0 0 0,0 0 0</inkml:trace>
  <inkml:trace contextRef="#ctx0" brushRef="#br0" timeOffset="116">13637 4340 8121,'0'-18'0,"0"2"0,0 4 0,0 1 1147,0-1-453,5 1-32,-4 5-152,4-5-59,-5 10 99,0-4-71,0 5 1,0 5-92,0 3 1,0 5 102,0 6 1,0 1 82,0 10-380,0 1 0,0 4-55,0 3 0,1 3 100,3 5 0,-3 3-198,3 1 0,-3-1 115,-1-3 0,0-4-87,0 0 0,2-6-13,1 2 1,-1-8-265,2-8 1,1 0-30,-2-7 244,6 0 1,-4-7 153,3 0 1,2-6-74,-2 2 0,2-6 265,1-2 0,6-5-69,2 1 1,2-3-291,2-4 0,4 2 169,0-2 1,0 2-117,0 2 0,-3 0-64,3 4 1,-4-2-176,-4 5 0,1-4-296,-5 5 1,4-1-3,-3 4-455,-1-5 0,-4 4-198,1-3-1542,-6 2 1211,-1 2 1474,0 0 0,-4 0 0,4 0 0</inkml:trace>
  <inkml:trace contextRef="#ctx0" brushRef="#br0" timeOffset="117">14299 4306 8003,'-5'-17'1693,"4"-1"-1051,-4 1 1,6 0 138,3 6-212,-3 4-25,4 2 0,-4 5-99,3 0 1,-3 7-165,3 4 0,1 7-54,-1 8 0,1 4 142,-1 4 1,-3-2-105,3 2 0,-3 1-263,-1 7 0,0 1 118,0-4 1,-1 0-252,-3-1 0,3-4 6,-3 0 1,3-4-98,1-7 0,0-2 153,0-2 1,0-2 55,0-6 628,0 0-441,5-4 0,1-2 169,6-5 0,0 0-69,4 0 0,0-1-277,3-3 1,3 1-226,-3-4 1,-2 3-467,2-4 0,-3 6-288,3-2 1,-4 3 491,4 1 1,-5 0-2597,1 0 3086,-2 0 0,-2 0 0,1 0 0</inkml:trace>
  <inkml:trace contextRef="#ctx0" brushRef="#br0" timeOffset="118">15544 4283 8031,'0'-12'-738,"-5"6"278,3 1 512,-3 5 203,5 0 757,0-5-275,-5 4 0,3-4-51,-6 5 0,1 5-245,-5 2 1,-1 8 5,-2 5 1,-3 2-74,-4 5 1,3 2-29,0 5 0,5 2-116,-2 2 0,5-2-117,3 2 0,3-4 47,5-4 1,9 3-50,3-2 1,10-3-51,1-2 1,9-7 8,2-3 1,2-5-113,6-3 0,-4-3 21,4-5 0,-2-2-64,2-1 0,1-5 26,-5-7 1,0-2-14,-3-2 1,-6-1 126,-3 5 1,-3-6 45,-4 2 0,-3-2-51,-9-2 1,-2-1 7,-5-3 1,-2 2-284,-6-6 1,-1 1 94,-10-4 1,-5 3-239,-6 1 1,-5 1 144,-3-2 1,1 8-409,-4 8 0,2 4 219,-2 3 1,9 3-225,1 5 0,7 0-144,5 0 0,4 1 76,7 3 704,3 7 0,5 7 0,0 5 0</inkml:trace>
  <inkml:trace contextRef="#ctx0" brushRef="#br0" timeOffset="119">16161 4340 8113,'-6'-18'562,"0"-3"0,0 8 1806,2-2-1627,3 7-646,1 3 501,0 5 317,0 5-524,0 6 1,1 5 220,3 7-262,-3 2-170,9 9 1,-7 4 316,4 0-400,-4 5 0,6-6-302,-5 5-662,-1-5 951,2 7 1,-3-8-1480,3-2 952,-5-1 324,0-14-2,0 8-439,5-14 170,-4-2 956,4-1-818,-5-9-1058,0 10 206,0-10 172,0 4 934,0-5 0,-5-10 0,-1-3 0</inkml:trace>
  <inkml:trace contextRef="#ctx0" brushRef="#br0" timeOffset="120">16138 4317 7975,'5'-29'1483,"1"1"-965,6 5 0,5 5-10,6 3 0,0 2-133,4 2 0,-1 3 113,-3 1 1,4 4-61,-4-1 1,-1 4-148,5 4 0,-7 4-256,-1 7 0,-3 3 71,3 5 1,-7 0-320,0-1 1,-2 1 216,-6 0 1,0 4-487,-4-1 1,-2 2 266,-2-1 1,-6 1-343,-5 2 303,-10 3-666,6-9 670,-9 9 0,0-8 15,4-3 315,-4 0 65,10-4-95,-4-1 0,10 0 471,-3-6 1,3 1-193,5-1 0,-2 1 655,5-1-505,0-5 463,4 5-589,5-10 201,1 4-353,6 0-220,4-4 1,3 4 170,8-5 1,1 0-1116,2 0 482,9 0-313,-9 0 731,9 0-1946,-4 0 946,-1 0 339,-5 0 734,4 0 0,-5 4 0,2 0 0,-3-2 0,-3 0 0</inkml:trace>
  <inkml:trace contextRef="#ctx0" brushRef="#br0" timeOffset="121">17565 4237 8099,'0'-18'0,"0"2"279,0 4 1,0 1 129,0 0 1,0 3 238,0 0 706,5 6-898,-3-3 1,3 6 52,-5 3 0,0 5-206,0 10 0,0 5 72,0 10 0,0 2-109,0 2 0,-4-1-230,0 4 1,0 0-156,4 1 0,0 2 212,0-2 0,0-1-240,0 1 1,4-7 82,0-1 0,4-2-51,-5-9 1,5 1 36,-4-9 1,5-3 184,-2-5 1,3-4 70,2 1 0,4-3 192,3-1 1,-1-5-51,1-3 0,4-2-118,4-1 1,3-1-305,-3 1 1,1 0 105,-2-1 1,-3 2-696,0 2 0,-1-2 367,-7 3 1,0 1-1139,-4 3 0,1 1 611,-1 2 1,-3 0-694,0 0 811,-1 5 733,-1 2 0,10 4 0,-4 1 0</inkml:trace>
  <inkml:trace contextRef="#ctx0" brushRef="#br0" timeOffset="122">18205 4797 8025,'0'-12'619,"0"1"0,4 0 620,-1-1-546,6 1-348,-7-1 1,7 1 1148,-6-1-690,6-4-403,-8-2 0,8-3 340,-5 2-312,5-3-350,-8 4 1,8-5 293,-5 1-144,5-6-347,-8 3 1,4-8 113,-5 3 64,0 2 0,0-5-150,0 3 1,4 0 210,0 0-585,0 5 341,-4 2 1,0 6-166,0 6 347,0-1-68,0 6 156,0-4-147,0 9 0,5-2-122,2 11 0,1 2 95,3 13 1,-2-2 197,6 10 0,2 3-86,-2 4 1,4 9-72,-4-1 0,5 2-126,-5-2 1,4-4-248,-4-1 1,4-4 42,-4 1-760,0-2 481,-3-7 254,-1-1-424,1-10 439,-1-2 1,1-4-309,-1-1-483,-5 0 444,5-4 221,-10-2 1,4-5 524,-5 5 0,0-4 0,0 4 1</inkml:trace>
  <inkml:trace contextRef="#ctx0" brushRef="#br0" timeOffset="123">18136 4763 7936,'3'-16'4201,"4"1"-3732,1 0-272,19 8 23,-8-3-55,9 9 0,-5-8 367,-1 5 0,2-3-141,3 3 0,-1 0-636,4 4-329,0-5 0,1 4-1562,-1-3 1643,-4 3 281,2 6 212,-6 1 0,-4 6 0,-1-1 0</inkml:trace>
  <inkml:trace contextRef="#ctx0" brushRef="#br0" timeOffset="124">19039 4374 8035,'-11'-11'-23,"4"-1"50,-3 1 0,7 0 543,-4-1-104,4 1 1,-3-1 240,2 1-258,3 4 1,-6-1 298,3 4-451,3 0 1,-4 5 42,5 3 0,0 7-89,0 9 0,-4 7 116,0 8 0,1 0-77,3 7 0,0 0-195,0 4 0,0-1 86,0 1 0,1-2-379,3-2 0,2-4 74,5-7 0,-3-3-77,0-5 1,-2-6-468,2-1 1,1-4-45,-6 0-402,6-6 1,-6-1-285,4-5-181,-4 0 1579,2 0 0,-5-10 0,0-3 0</inkml:trace>
  <inkml:trace contextRef="#ctx0" brushRef="#br0" timeOffset="125">18776 4340 8048,'16'-11'474,"-3"-1"1,9-4 151,-3-3 1,7 2-196,5 2 1,6-2 248,1 2 0,1 1-229,-1 7 1,-2-2 55,2 5 1,-2-4-144,3 4 0,-4 2-169,3 6 0,-6 3-92,-2 9 1,-9 0-228,-2 3 0,-7 4-13,-4 0 0,-4 1 133,-8 6 1,-9 0-674,-10 0 1,-1 2 268,-6-6 0,-2 5-102,-6-5 1,3 1 151,-4-4 0,5 0 324,4 0 1,2-6 66,5-1 1,5-4 188,3 0 1,7-1 208,5 1-277,1-1 0,11 0 12,3 1 0,7-2 12,0-2 0,4 0-40,3-4 1,0 4-85,4-4 0,-1 3 1,2-3 1,0 4-201,-4-4 0,0 1-308,-4-2 1,-4 2-868,0 3 1,-4 1 622,4-5 1,-4 3 696,4-3 0,-5 5 0,3-3 0</inkml:trace>
  <inkml:trace contextRef="#ctx0" brushRef="#br0" timeOffset="126">20055 4408 8038,'0'-22'1120,"0"0"-840,0 3 1,1-1 35,3 4 1,-3 1 22,3 4 473,-3-1 0,-2 1-274,-3 0 1,-1 3-285,-2 0 1,-5 6-39,1-2 1,-6 3 0,-5 1 0,-1 6-60,0 5 1,-4 2 72,1 6 1,-5 5-139,4 7 0,-3 2 167,3 1 0,1 2-273,3 2 0,1-2 27,3 6 1,4-1 3,7 1 0,3-2-275,5-2 0,7-3 174,4-1 1,6-1-567,5-6 446,1-6 1,4 0-108,0-6-21,4 0 119,-7-9 0,6-1 34,-4-5 177,-2 0-91,4 0 0,-5-1-134,0-3 398,0 3-252,-5-9 1,2 4 131,-5-6-3,0 1 0,-3-1 170,-1 1 0,-5-2-46,-2-2 0,1 1-15,-1-5 1,-1 5-63,-7-1 0,-2 2-188,-6 2 1,-3-1 157,0 1 1,-9 4-829,1 4 1,-4 1 74,0 2-262,8 0 543,-7 0 1,13 2-1316,-2 1 1722,7 4 0,-2 4 0,4 1 0</inkml:trace>
  <inkml:trace contextRef="#ctx0" brushRef="#br0" timeOffset="127">20432 4397 8033,'-5'-11'0,"4"-1"1256,-4 1-512,5 4-258,0-3-269,0 4 151,0 0-138,0-5 947,0 10-474,0-9-236,0 9 57,0-9 412,0 8-237,0-3-149,0 5 1,0 7-307,0 4 0,0 6 0,0 5 0,0 5-75,0 0 0,0 4-247,0 0 96,0-3 75,0 5 0,1-8-460,3 6 0,1-2 228,2 1 1,7-2-310,-2-5 1,3-4 220,0 0 1,-1-5-22,5 1 1,-1-6 51,1-1 0,2-6-134,-1 2 1,0-3-602,-1-1 440,2 0 197,-3 0 1,1-1-562,0-3 413,-5 3 1,8-4 58,-10 0 0,5 0-303,-6-3 0,-4-2 191,-3 2 1,1 2 494,-2-2 0,-4 1 0,-5-5 0</inkml:trace>
  <inkml:trace contextRef="#ctx0" brushRef="#br0" timeOffset="128">20341 4637 7963,'0'-12'2192,"2"2"-1551,6 3 0,-1-2-185,9 5 0,-2-1-180,1 1 0,6 3 30,6-3 0,5-1-97,-2 1 1,3 0-110,1 4 1,-3-3-844,-1-1 0,-4-1 478,0 1 0,-3 3-1130,-4-3 1,-2 3 1394,-6 1 0,1-6 0,-1 0 0</inkml:trace>
  <inkml:trace contextRef="#ctx0" brushRef="#br0" timeOffset="129">20455 4271 8022,'0'-11'1638,"5"0"0,8-1-1077,9 1 0,6 3-190,7 0 1,-5 5 499,0-5 1,5 6-308,3-2 1,5-1-72,-1 1 1,1 0-154,-1 4 0,-8 0-1017,-7 0 1,-3 0 312,-1 0 364,-6 5 0,0 7 0,-6 5 0</inkml:trace>
  <inkml:trace contextRef="#ctx0" brushRef="#br0" timeOffset="130">10633 10553 7977,'0'-12'-1004,"0"1"752,0 0 1,0 3 756,0 0-237,0 1 1,0-1 262,0 1-272,0 4 565,0-7-545,0 9 1,0-6 307,0 3-66,0 3-89,0-4 436,0 5-708,-5 5 1,2 2-17,-4 4 0,-1 5 14,-3 3 1,-2 4 29,-2 4 1,2 0-19,-2 7 0,2-2 30,2 6 1,-1 1-165,1-1 1,3 5 135,1-1 0,4-1-206,-1 1 0,3-6 62,1 2 1,0-2-37,0-2 1,1-3-26,3-1 1,2-4 43,6 0 0,-1-2-83,1-1 0,3-4 58,0 0 1,2-5-2,-2 1 1,1-2 33,3-2 1,-1 0 0,-3-4 1,-1 2 52,5-5 0,-5 4 8,2-5 0,-4 1-20,0-4 0,-5 0-24,1 0 0,-4 0-215,3 0 259,-4 0-1229,2 0-932,-5 0 0,-1-4 2080,-3 1 0,-3-1 0,-4 4 0</inkml:trace>
  <inkml:trace contextRef="#ctx0" brushRef="#br0" timeOffset="131">11044 10701 8013,'-6'-11'871,"1"5"-314,5-5 454,0 10-235,0-4-583,0 5 0,0 5 160,0 3 0,0 3-97,0 4 1,0 7 35,0 5 0,0 6-64,0 1 0,0 0-84,0 4 0,0-1 46,0 1 0,0-2-235,0 2 0,0-7-25,0 0 0,1-6-54,3 2 1,-3-3 50,3-1 1,1-5 108,-1-3-400,-1-2 68,2-2-1080,-3-5 600,3 4-2016,0-8 2792,-4 3 0,9-10 0,-3-2 0</inkml:trace>
  <inkml:trace contextRef="#ctx0" brushRef="#br0" timeOffset="132">11341 10701 7984,'0'-11'0,"0"3"529,0 1 859,0 4-695,0-2 1,0 6-254,0 3 1,0 8-51,0 7 0,0 5-109,0 6 0,1 1 74,3 7 1,-3 1-92,3-1 0,-3 4-244,-1-4 1,2 0-81,1-4 0,-1-3-99,1-1 1,-1-8 86,-2 1 1,1-8-344,3 0-462,-3-2 653,4-2 0,-4-1-796,3-2 383,-2-3-1858,3-5 2495,-5 0 0,-5 5 0,-2 2 0</inkml:trace>
  <inkml:trace contextRef="#ctx0" brushRef="#br0" timeOffset="133">11067 11078 7984,'-7'-11'3209,"2"4"-2809,5 2 0,5 5 19,3 0 1,7 0-73,4 0 0,3 0-316,1 0 0,5 0-171,2 0 1,-1 0-212,2 0 0,-2 0-942,1 0 1,2-1 42,-5-3 1250,-1 3 0,-3-4 0,0 5 0</inkml:trace>
  <inkml:trace contextRef="#ctx0" brushRef="#br0" timeOffset="134">11581 10724 7921,'-7'-11'18,"4"-1"-9,1 1-4,2 0-2,0 4 0,0 2 1,5 18-4,3 2 0,2 4 0,2-4 0,3 3 0,0 5 0,0-4 0,-3 0 0,-1-4 0,1 4 0,3-5 536,0 1 0,0-2-290,-3-1 1,-1-2-532,0-3 1,1-2-524,-1-5 0,1 2 808,-1 1 0,1-1 0,-1 3 0</inkml:trace>
  <inkml:trace contextRef="#ctx0" brushRef="#br0" timeOffset="135">12049 10667 7963,'0'-11'0,"0"3"464,0 0 777,0 6-24,0-3-806,-5 5 1,-1 5-278,-6 3 1,1 5 101,-1 3 1,0 4-279,-4-1 0,2 3 119,-5 0 1,4 1-430,-4 0 1,4 0-157,-4 0 0,5-4-485,-1 0 0,6-5-767,1 1 1760,1-2 0,-5 3 0,1 2 0</inkml:trace>
  <inkml:trace contextRef="#ctx0" brushRef="#br0" timeOffset="136">11798 10975 7963,'0'-6'2350,"0"-4"-1663,0 9 1015,0-4-1088,0 5 1,4 5-49,-1 2 0,2 7-178,-1 1 0,-1 6-165,4-2 0,-4 2-183,1 2 0,1 0 131,-1 0 1,3 0-288,-3 0 1,4-2 149,-5-2 0,3-2-151,-3-6 0,0-1-657,5-2 31,-6 2 0,3-7-2204,-5 4 1358,5-4 1589,-4 2 0,5 0 0,-6 1 0</inkml:trace>
  <inkml:trace contextRef="#ctx0" brushRef="#br0" timeOffset="137">12277 10701 7972,'0'-11'-755,"-5"5"2118,4-5-855,-9 10 1,7 1 90,-4 8 0,4 3-116,-1 4 0,3 3-37,1 5 1,0 5-181,0 2 0,0 1 0,0 3 1,0-2-123,0 6 0,4-1 44,0 1 0,5-4-389,-2 0 0,0-1 80,0-6 0,-3-2-176,4-6 1,-6-2-240,2-6 170,2 1 1,-3-2-1554,4-3 844,-4-1-204,2-6 1279,-5 0 0,0 0 0</inkml:trace>
  <inkml:trace contextRef="#ctx0" brushRef="#br0" timeOffset="138">12129 10713 7910,'0'-18'22,"5"-2"778,3 4-438,-3 1 1,9 5 247,-3 2 0,4-2-179,1 3 0,1 2 30,6 1 1,1 3-136,3 1 1,1 0-232,2 0 0,2 5-164,-5 2 1,3 7 121,-3 1 0,-2 4-359,-6-3 0,0 4 248,-7-1 1,0-1-296,-8 1 1,0 0 156,-4 4 1,-5 0-52,-3-1 1,-3-3 65,-4 0 1,-7-3 183,-5 3 0,-1-5-155,2 1 1,2-2 20,-3-2 0,3-3-300,1-1 0,5-4 118,3 1 0,6-3-1030,2-1 1343,4 0 0,-2-5 0,5-2 0</inkml:trace>
  <inkml:trace contextRef="#ctx0" brushRef="#br0" timeOffset="139">12734 10861 7909,'0'-11'0,"0"4"1019,0 2 253,0 5-550,-5 5 1,3 6-285,-6 4 1,4 5-292,-3-1 1,4 4 83,-1 4 0,3 2-331,1 5 1,1-1 72,3-2 1,2 0 41,6-4 0,3 0-246,0-5 0,6-4 130,-2-3 0,2-3 94,2-5 1,4-1-52,-1-6 1,5-2 227,-5-2 0,2-3-81,-1-8 1,-3 1 74,3-5 1,-3 0 131,-1-4 1,-6 0-132,-1 0 0,-4 0 116,0 0 1,-5-1-71,1-2 1,-7 0 34,-1-4 1,-5 3-50,-6-3 0,-6 3-322,-2-3 1,-5 4 108,-6 0 0,-2 7-511,-10 3 0,0 9-109,-3 3 1,-1 3-385,0 1 1,6 8 84,2 4 0,8 3 935,8 0 0,4 3 0,6 5 0</inkml:trace>
  <inkml:trace contextRef="#ctx0" brushRef="#br0" timeOffset="140">13465 10747 7906,'-5'-6'945,"4"-4"-371,-4 8-143,5-3 1,0 10 432,0 3-499,0 2 1,0 7 123,0 2 0,0 6-190,0 2 1,0 4-234,0 0 1,4 2 118,-1 1 0,5-4-376,-4 1 1,3-6 199,-3 2 1,4-4-233,-4-4 0,1 0-236,-1-8 0,-2 2-1343,6-9 477,-6 5 1,5-7 1324,-4 6 0,-1-6 0,3 3 0</inkml:trace>
  <inkml:trace contextRef="#ctx0" brushRef="#br0" timeOffset="141">13180 10770 7972,'0'-18'647,"0"2"7,0 4-100,5 1 1,1 3-159,6 1 0,0 3 238,3-4 1,3 6-191,5-2 1,5 3-279,2 1 1,3 0 57,2 0 1,-1-4-178,0 0 0,0 0 26,1 4 1,-2 0-101,-3 0 0,2-4 11,-5 0 1,-1 1 35,-3 3 1,-1-4-162,-3 0 0,-3 0-85,-4 4 212,-1 0 40,0 0 0,-3 2 19,0 1 0,-6 1 17,2 8 1,1-4-13,-1 8 1,0 1 11,-4 2 1,0 8 1,0 4 0,0 2-113,0 1 0,1 0 94,3 0 1,-3-1-240,3-2 0,-3-3 60,-1-5 0,4-2-11,0-2 0,1 1-9,-1-4-29,-3-1 1,8-4-382,-5 1 114,-1-6-1320,2 4 1205,-3-8 1,3 4 564,-5-2 0,0-3 0,0 4 0</inkml:trace>
  <inkml:trace contextRef="#ctx0" brushRef="#br0" timeOffset="142">14173 10667 7963,'0'-18'804,"0"2"-402,0 4 516,0 6-224,0-4 946,0 9-1042,0 6 1,2 7-221,1 11 1,-1 4-8,1 0 1,3 6-149,-3 1 0,5 4-377,-4 4 0,3 1 216,-3-5 0,4-1-216,-4-7 0,4-2 115,0-5 0,-2-5-1474,2-3 238,-5-2-125,7-2 183,-9-5 1,4 1 1216,-5-3 0,-5-3 0,-1 4 0</inkml:trace>
  <inkml:trace contextRef="#ctx0" brushRef="#br0" timeOffset="143">13728 11078 7963,'7'-1'691,"1"-3"0,-4-1-148,4-3 0,0 0-28,8 4 0,-4-4 479,4 4 1,5-1-457,2 1 1,7 2-373,1-6 1,2 6 35,1-2 0,0-1-885,1 1 1,-2 0 511,-3 4 1,3 0 170,-2 0 0,-4 5 0,1 2 0</inkml:trace>
  <inkml:trace contextRef="#ctx0" brushRef="#br0" timeOffset="144">14379 10679 8053,'-6'-12'790,"-5"1"-198,10-1 242,-4 6-189,0-4-105,4 8 0,-4 2-58,5 8 0,0 4-26,0 3 1,3 4-234,1 7 0,4 1 9,-4 7 0,3-6-84,-3 7 1,1-4 45,-1 4 1,-2-1-373,6 0 1,-4-4-59,4 1 1,-6-9-358,2 0 0,1-3 272,-1 0 0,3-6 78,-3-5 0,1-6 367,-1 2 0,-1-3-90,4-1 0,-3 0 278,4 0 1,-5 0-129,5 0 0,0-5 31,3-2 0,4 0 24,1 0 0,4 3 11,-1-4 1,-1 2-297,1-2 1,0-1 19,4 6 0,-4-1-271,0 4 0,-4-1 142,4-3 0,-5 2-445,1-1 0,-2 1 298,-2 2 0,-3 0-916,-1 0-102,1 0-358,3 0 1678,-4 0 0,-2 5 0,-5 2 0</inkml:trace>
  <inkml:trace contextRef="#ctx0" brushRef="#br0" timeOffset="145">14413 10930 7919,'0'-12'770,"0"6"-406,0-4 0,5 4 138,3-6-338,7 6 0,-2-3 295,2 5 0,1-1 282,0 1 1,4 3-433,-1-3 1,3 2-78,0-2 0,1 2-548,0-1 0,-4 1 260,0 2 0,-5 0-1000,1 0 1,-2 0 494,-2 0 1,-3 0 560,0 0 0,-6 5 0,3 2 0</inkml:trace>
  <inkml:trace contextRef="#ctx0" brushRef="#br0" timeOffset="146">14310 10679 8032,'0'-12'0,"0"1"0,0-1 0,5 1 596,3-1 1,7 1 11,4 0 1,3 0 71,1 4 1,6-3-539,5 2 0,2-2 51,6-2 0,-2 6-216,2 2 1,-3-1 115,-4 1 0,-2 1-1113,-3 3 0,-2 0 288,-5 0 732,-5 5 0,3-4 0,-3 4 0</inkml:trace>
  <inkml:trace contextRef="#ctx0" brushRef="#br0" timeOffset="147">15224 10496 7969,'0'-7'2398,"0"-3"-2226,0 9 0,-1-4 336,-3 5 1,-2 1-209,-6 3 0,-1 2-272,-2 6 1,1-1 35,-5 1 1,4-1 36,-4 0 0,1 1-62,-1-1 0,-1 1 16,5-1 1,-1 1-166,5-1 0,3 0 140,1 1 0,4-5-37,-1 1 1,3 0 73,1 3 0,5-1 22,3-2 0,2 2 155,1-2 1,7 1-108,5-2 1,1 3-88,7-2 0,-2-2 64,1 2 1,2-1-182,-5 5 1,-1-1 52,-3 1 0,0 0-49,0 4 1,-5-2 22,-3 5 1,-4-4-147,-3 4 0,-2-4-7,-2 4 0,-3-5 141,3 1 0,-8 2 281,-3-2 1,-9 2-106,-3-2 0,-2-3 7,-2 4 0,-5-2-52,-2 1 1,-3-6-94,-2 2 1,1-2 3,0 3 1,5-6-132,2-2 1,8-3-549,4-1 288,2 0 0,5 0-2222,1 0 1840,4 0 0,-1 0 783,8 0 0,8-5 0,5-1 0</inkml:trace>
  <inkml:trace contextRef="#ctx0" brushRef="#br0" timeOffset="148">15624 10599 7909,'-7'-18'0,"2"1"1330,5 6-366,0-1-407,0 1 0,-1 5 558,-3 2 132,3 3-988,-4 1 0,5 6-42,0 5 1,0 6 63,0 6 0,0 3-50,0 1 0,0 9-215,0-2 0,0 3 147,0-3 1,4 0-429,0 0 1,1 1-67,-2-1 0,0-5-184,5-2 0,-6-3-370,2-1 605,2-6 1,-3 0-633,4-6 122,-4-4-1236,2-2 1088,-5-5 938,0 0 0,0 5 0,0 1 0</inkml:trace>
  <inkml:trace contextRef="#ctx0" brushRef="#br0" timeOffset="149">16001 10519 7968,'5'-12'-265,"1"1"1,5-1 188,1 1 509,-6 5-38,4-5 1088,-8 10-387,3-4 119,-5 5-392,0 0-366,-5 0 0,-2 1-110,-4 3 0,-4 3-12,-1 4 0,-4 0-84,1 1 1,-2-1-139,-2 1 1,4-1 4,0 0 0,5 2-73,-2 2 1,4-2-116,0 2 1,2-2 46,3-2 0,1 1-120,6-1 1,0 1 62,0-1 0,2-3-53,2-1 1,2 1 80,5 3 1,2 1 14,2-1 0,3 1 8,5-1 0,0 0-13,0 1 0,-1-2 8,1-2 0,0 2 22,0-3 1,0 4-207,0 0 0,-4-3 65,0-1 1,-5 1-114,1 3 1,-2 2 39,-2 2 1,-5-2 90,-2 2 0,1-2 45,-1-2 1,-1 1 82,-7-1 0,-4 0 317,-7 1 0,1-1-168,-5 1 0,-4-1 261,-4 1 0,-4-1-146,0 0 1,-2-3-264,-1 0 0,0-5 111,-1 5 0,1-5-1609,0 0 0,5-1 1504,2-2 0,-2 0 0,0 0 0</inkml:trace>
  <inkml:trace contextRef="#ctx0" brushRef="#br0" timeOffset="150">16937 10610 7966,'0'-11'0,"0"-1"441,0 1-192,0-1 0,0 5 671,0-1-536,0 6 0,1-4 337,3 6-453,-3 0-1,5 7 128,-6 4 0,0 7-108,0 9 0,0 2 123,0 5 1,0 2-236,0 2 1,0-3-145,0 3 1,0-2-195,0-2 1,3-3 206,1-1 1,4-8-541,-4 0 1,3-3 313,-3 0 0,1-3-832,-1-9 1,-3 3-136,3-2-299,-3-3 1448,4 5 0,-3-8 0,3 3 0</inkml:trace>
  <inkml:trace contextRef="#ctx0" brushRef="#br0" timeOffset="151">16914 10621 7986,'-6'-17'638,"1"-5"10,0 9-207,4-3 321,-5 4-413,6 6 0,2 1 696,2 5-693,2 0 1,5 1 43,1 3 0,-1 2-138,1 6 1,3-1-6,0 1 0,0 3 0,-3 0 1,-1 2-285,1-2 0,1-2 102,-1 2 1,2-2-319,-7-2 1,4-3 49,0-1-342,0-4 0,1 2 123,-1-5 1,1 0 166,-1 0 0,2-1 106,2-3 0,-2-3-28,2-4 0,1-2 247,0-2 1,-1 1-70,-4-5 0,1 4 210,-1-4 1,-3 4 52,-1-5 487,-4 7-193,2-4 19,-5 11-412,0 1-15,0 20 1,4 0 3,0 16 0,-1-1-12,-3 4 1,0 1-188,0-1 0,2 4-74,2 0 0,-3 0-191,3-4 0,-3-1 13,-1-2 1,4-5-151,-1-7 1,5 2-385,-4-6 1,0 0 338,-4-3 0,4-5-1154,-1 1 858,1-6 782,-4 8 0,0-8 0,0 3 0</inkml:trace>
  <inkml:trace contextRef="#ctx0" brushRef="#br0" timeOffset="152">17542 10690 7893,'0'-11'239,"0"-1"763,0 6-181,0-4-140,0 8-67,0-3-300,0 5 1,0 5 72,0 3 1,0 3 150,0 5 1,0-2 61,0 5-436,6 5 0,-4 0-175,6 2 1,-5 0 96,5 0 1,0-1-345,3 1 1,1-3 252,-1-4 1,4 1-253,0-4 0,6-5 80,-2-3 1,1-6-236,-1 2 1,3-3 142,-3-1 0,2-1 111,2-3 1,0-2 201,0-6 0,0-3-82,-1 0 1,-2-5 263,-1 1 1,-5 1-87,1-1 1,-6 0 215,-2-4 1,-4 0-131,1 0 0,-3-3-77,-1-1 0,0 0-184,0 5 0,-5-4-246,-3 3 0,2-1-618,-2 9 1,2 0-9,-2 3-1353,-2 1 1597,9 5 0,-3 0 663,8 6 0,7 0 0,7 0 0</inkml:trace>
  <inkml:trace contextRef="#ctx0" brushRef="#br0" timeOffset="153">18525 10404 7983,'0'-11'171,"0"0"0,0 3-124,0 0 2174,0 6-845,-5-3-922,-2 5 1,-4 0-170,-1 0 1,-3 1-244,0 3 1,-4 2-14,4 6 1,-6 3 125,2 0 1,-2 2-174,-2-2 0,1-1 65,3 5 1,-1-5-167,5 1 0,3-1 25,5 1 0,0-6 7,0 2 0,2-2 139,5 3 1,0-5-37,0 1 1,5-2 70,2 2 0,5 2 101,3-2 0,3-2-103,5 2 0,-1-2-23,1 2 0,0 0-89,0-4 0,4 5 117,-1-1 0,-3 2-328,-4 1 0,-1 1 87,1-1 1,-3 4-146,-4 1 1,-2 3 24,-2-4 1,-3 4 31,-5-4 0,0 4 207,0-4 1,-7 2-106,-4-2 0,-2-2 387,-6 2 1,0-2-126,-4-2 0,1-3-5,-1-1 0,0 0-88,0 0 1,1 0-488,3-3 1,3-3-1488,4 3 920,6-3-1005,-4-1 2027,9 0 0,1-5 0,6-2 0</inkml:trace>
  <inkml:trace contextRef="#ctx0" brushRef="#br0" timeOffset="154">18833 10633 7876,'5'-18'0,"-2"-2"759,4 5 1,-3-1 293,4 5 686,-6 5-729,3-5-843,-5 10 0,0-1 21,0 9 0,0 5 103,0 7 1,0 3-57,0 1 0,-4 1 0,1 7 1,-1-4-215,4 3 0,0-5 90,0 2 1,0-3-553,0-1 1,0-1 277,0-3 0,4 1-658,-1-5 1,1-3 377,-4-5 0,0-3-1720,0 4 628,0-6 854,0 3 0,-5-5 681,-2 0 0,-4-5 0,0-1 0</inkml:trace>
  <inkml:trace contextRef="#ctx0" brushRef="#br0" timeOffset="155">18559 10610 7876,'0'-11'0,"5"-1"1416,1 1-880,6-1 1,4 2 84,3 3 940,3-4-997,6 10 1,1-9 79,5 2 537,0 3-705,6 0 1,-1 1-237,3 1-79,-3-1 0,-4 3-498,-1-3 0,-5 2 302,-2-1 1,-4 3-1792,-4 3 1,-4 0 1825,-8 5 0,4-1 0,-5 5 0</inkml:trace>
  <inkml:trace contextRef="#ctx0" brushRef="#br0" timeOffset="156">19907 10416 7919,'0'-12'-323,"0"6"504,0-4 0,-4 7 1292,0-4-880,0 4 1,4-1 0,0 8 1,-4 8 42,1 7 0,-3 4-223,3 3 1,1 2-32,-1 3 0,1 2-109,2-3 1,2 2-158,1-2 0,-1 2 63,1-5 0,3 3-346,-3-3 0,5-5-117,-4-2 0,1-7-373,-1 3 1,-3-4-604,3 0 1,1-5-114,-1 1-841,-1-5 2213,-3 2 0,0 0 0,0 1 0</inkml:trace>
  <inkml:trace contextRef="#ctx0" brushRef="#br0" timeOffset="157">19678 10473 7920,'6'-17'0,"5"1"212,-4-3 0,7-1 360,1 4 1,2 1-35,-2 4 0,3-1 124,5 1 0,0-1-47,-1 1 1,3 1-170,1 2 0,-2 2-281,3 2 0,1 3 56,-1-3 0,-2 4-315,-6 4 1,1-2 31,-5 6 1,1 0 33,-5 3 0,-3 6-569,-1 2 0,-4 1 276,1-1 0,-4 2-144,-4-1 0,-2-3 113,-6 2 1,-1-5 292,-2 2 0,1-4-74,-5 0 1,1-1 231,-1 0 0,2 0 1,1-4 0,4 2 142,-3-5 1,6 4 71,1-5-14,5 6-100,-2-8 0,7 8-62,1-5 0,4 1 106,4-1 0,2-1-76,2 4 1,3-3 65,5 4 0,-4-5-108,0 5 0,0-2-132,4 2 0,0 2 2,-1-2 1,-4 2 113,-3 1 1,-2 1-318,-1-1 0,-5 4 65,1 1 1,-6-1-268,2-4 1,-8 5 152,-3-1 0,-9 0-15,-3-4 0,-3 1-10,-5-1 0,2 1-72,-6-1 1,4-1-215,-3-2 1,6 1 175,1-5 1,1-1-602,7-3 216,0 0 776,4 0 0,4 0 0,2 0 0</inkml:trace>
  <inkml:trace contextRef="#ctx0" brushRef="#br0" timeOffset="158">20409 10450 7881,'6'-18'1198,"3"2"-357,-5 4 48,0 1-279,-4 5-126,0-5 1,0 11-103,0 0 1,0 9 62,0 7 0,-4 4-69,0-1 0,-3 6-35,3 2 1,-4 5-418,4-2 1,-1 2 100,2-2 0,1 2-302,-1-5 1,3-1 236,3-3 0,0-1-170,4-3 0,5 1 68,3-5 0,4-1-73,-4-6 0,6 1-17,-2-5 0,2-1 98,2-3 0,0 0-225,0 0 0,-2 0 111,-2 0 0,2 0-522,-6 0 1,0-3 303,-3-1 0,-5-1-1225,1 1 1691,-6 3 0,3-10 0,-5 5 0</inkml:trace>
  <inkml:trace contextRef="#ctx0" brushRef="#br0" timeOffset="159">20238 10667 7858,'0'-6'785,"10"-4"-447,-2 8 1,9-3 194,-1 5-118,1 0-229,6-5 0,1 4 133,3-3-196,-3 3 36,9-4 1,-8 3 212,6-1-1454,-6-4 807,3 6 1,-10-4-898,-3 5 1172,-2 0 0,-2-5 0,1-1 0</inkml:trace>
  <inkml:trace contextRef="#ctx0" brushRef="#br0" timeOffset="160">20363 10382 7880,'0'-12'443,"0"1"1,2-1 189,1 1 116,4 5 0,8 0-259,0 6 0,7-3-44,1-1 0,2 0-365,9 4 0,-2-4 94,6 0 0,-2 1-697,-2 3 0,-1 0 212,-3 0 310,-2 5 0,0 1 0,1 5 0</inkml:trace>
  <inkml:trace contextRef="#ctx0" brushRef="#br0" timeOffset="161">21517 10324 7983,'0'-7'532,"0"-1"57,0 6 602,0-3-277,0 5 0,0 10-561,0 5 0,0 7 94,0 4 0,0 3 168,0 6-390,0-1-739,0 0 564,0 0 1,0-1-44,0-2 53,0 2 0,0-5-638,0 2 445,0-7 0,4-3 138,0-4-959,-1 4 640,-3-7 1,0-1-30,0-4-571,5 0-187,-3-2 522,3-1-762,-5-5 307,0 0 1034,0-10 0,0 2 0,0-8 0</inkml:trace>
  <inkml:trace contextRef="#ctx0" brushRef="#br0" timeOffset="162">21551 10496 7983,'0'-18'-423,"0"2"1,-4 4 786,1 1 1,-3 1 393,3 2-201,1-2 1,-4 5-138,2-3 1,3 2 794,-3 2-792,3 3 1,2-4 20,3 5 1,-1 0-124,4 0 0,-3 1-68,4 3-28,-1-3-220,5 9 67,-1-4 1,0 6 293,1-1-843,-1 1 409,1 4 1,-1-7 40,1 2-828,-1-2 536,5-2 0,-2 2-73,5-6 57,-5 1 121,8-4 1,-8-4 232,5 1-101,-5-6 1,6 1 241,-5-7 1,4 2 21,-3-2-137,4 2 1,-7-3 121,2-3 0,-2 2 45,-2 2 215,0-3-209,1 6 0,-4-9 113,-1 6-17,-4 5 147,2 0-413,-5 8 65,0-3 0,4 7 51,-1 1 0,1 9 11,-4 7 1,4 8-39,0 3 0,0 3-20,-4 1 0,0 1-32,0-1 1,0 0-59,0 0 0,0 1-132,0-1-16,0-5 1,-4 1-410,0-7 1,0 1 270,4-8 1,0-1 206,0-4 1,4-3 51,0 0 0,0-5 0,-4 5 0,5 0 0,1 3 0</inkml:trace>
  <inkml:trace contextRef="#ctx0" brushRef="#br0" timeOffset="163">22419 10302 7983,'-5'-24'0,"4"2"890,-3 11-458,-2-1-173,4 1 875,-3 4-228,5 2 1150,0 5-1437,0 5-394,-5 7 0,4 6 434,-9 9-300,3 3 1,-3 5 86,3 3-476,-3-2 71,3 3 1,-4-3 211,-1 2 0,2-5-28,3 5 0,2-10 113,5 2-925,0 1 486,0-7 1,0 0-1993,0-5 628,0-5-443,0 2 669,0-4 497,0-6-635,0 4 319,0-9 376,0 5 162,0-6 520,0-6 0,5 0 0,1-5 0</inkml:trace>
  <inkml:trace contextRef="#ctx0" brushRef="#br0" timeOffset="164">22316 10382 7983,'0'-36'153,"0"6"72,5 4-28,-3 3 0,3 2 579,-5 2-332,0 2 0,5 6 310,-4 4 36,4 2-321,0 5 340,2 5-458,4 2 1,4 11 260,1 4 215,-1 1-470,1 15 0,1-7 207,2 7-1082,2 2 787,-3-4 0,5 8-498,0-2 170,0-2 142,-1-1-635,1 0 506,-5-3 0,2-2-303,-4-7-1524,4-3 1192,-7-1 0,3-4-199,-4 0 1,-5-7-220,1 0 1,-6-1-1089,2-3 1220,2-3 1179,-4 5 1,-2-9-1,-7 5 1</inkml:trace>
  <inkml:trace contextRef="#ctx0" brushRef="#br0" timeOffset="165">22305 10679 7983,'0'-12'0,"0"4"0,0 1 1477,5-1-917,1 2 0,6 1 387,-1 5-152,6 0-434,6-5 1,6 3-354,5-1-12,0 1-343,1-3 0,-5 4-391,0-3 1,0 3 518,0 1-1880,-2 0 2099,-5 0 0,5 0 0,1 0 0</inkml:trace>
  <inkml:trace contextRef="#ctx0" brushRef="#br0" timeOffset="166">23013 10313 7928,'-1'-18'0,"-3"3"0,3 6 1382,-3 2-586,3 4-293,1-7 716,0 9-759,0-4 0,0 6 224,0 3-357,0 7-149,0 7 1,0 10 177,0 2 102,0 3-175,0 6 1,0-2 45,0 5-621,0-5 257,5 2 1,-4-1-432,3 0 481,2-5 0,-5-1-788,3-5 1,-1-4 368,1-4 1,-3-5-471,3 1 1,-3-6-214,-1-2-858,0-4 952,0 2 1078,0-5 0,0 5 1,0 1-1</inkml:trace>
  <inkml:trace contextRef="#ctx0" brushRef="#br0" timeOffset="167">22819 10427 7928,'5'-28'0,"5"4"0,5-2 897,6 1-521,-9 8 0,10 1 207,-3 9 577,3-3-674,5 8 0,-2-3 195,1 5-4,-2 5-341,4 2 0,0 4 100,3 1-216,2-1-56,-9 6 1,7 0-59,-4 6-109,0 0 277,-10 5-912,0-4 535,-11 9 0,-1-4 110,-5 5-1519,-5 1 943,-1-1 1,-12 0-83,-5 1 1,-1-6-202,-6-3 1,1-5 525,-2-2 0,-2-5 294,3 1 1,2-2-384,1-2 156,-2-5 1,6 3-391,0-5 100,6 0 549,5 1 0,1-4 0,-1 4 0</inkml:trace>
  <inkml:trace contextRef="#ctx0" brushRef="#br0" timeOffset="168">23527 10324 7922,'0'-24'0,"1"3"2245,3 9-945,-3 1-490,4 5-233,-5 1-165,0 5 372,0 5-430,0 1 1,0 10 291,0 3-208,0 3-274,0 6 0,0 1 14,0 5 95,-5 1-561,4-1-21,-4 0 275,0 0 1,4 1 230,-3-1-947,3-5 522,1 4 1,0-5 21,0 3 1,1-4-106,3-4 1,2-1-125,5-3 218,6-3 0,-4-8 143,2 0 1,3-6 784,1 2-822,-3-3 214,6-1-72,-5 0 0,2-5-83,1-2-513,-1 1 346,-2-4 0,0 4-22,-6-5 0,1 3-152,-1 0 0,-5 1-1303,-2-5 1107,-2 1 0,-2 3-80,0 1 669,-6-1 0,0-3 0,-5-1 0</inkml:trace>
  <inkml:trace contextRef="#ctx0" brushRef="#br0" timeOffset="169">23367 10621 7920,'0'-6'1517,"10"-4"1,-1 9-1066,10-3 1,0-1-174,4 1 0,0-1 240,0 1-273,5 3 0,1-8 141,5 5 1,4-4-86,0 5 1,-4-5-644,-3 4 0,-9-3 222,0 3 113,-6 0-2309,0 4 803,-4-5 752,-6 4-1190,-1-9 1950,-5 3 0,0-4 0,0-1 0</inkml:trace>
  <inkml:trace contextRef="#ctx0" brushRef="#br0" timeOffset="170">23481 10279 7920,'-11'-12'0,"5"1"1295,2 0-551,8-1-428,7 1 0,7 3 723,5 0-688,-1 6 1,8-7 1390,4 5-1160,0-5 0,14 8 136,-2-3-1263,2 3 709,-2 1 0,1 0 164,2 0-1588,3 0 989,-5 5 0,-7 1-4259,-14 6 4530,-12-1 0,-9 6 0,-11 1 0</inkml:trace>
  <inkml:trace contextRef="#ctx0" brushRef="#br0" timeOffset="171">10633 12015 8004,'-4'-8'0,"0"1"294,0-1 103,4 2 13,-5-5 0,3 6 165,-6-2 553,6-3-304,-3 8 19,5-8-471,-6 9 0,5 1-127,-3 7 1,3 7 22,1 2 0,0 9 28,0 2 1,1 2-196,3 5 0,1-2 126,3 6 0,2-3-228,-2 0 1,1-1 52,-2 0 0,3-3-332,-2-1 0,1-6 23,-2-1 0,2-1-132,-5-7 0,4 0-2,-4-3 0,1-5-319,-2 1 0,-1-4-904,2 3 592,-3-4-1117,-1 2 2139,0-5 0,-5 0 0,-2 0 0</inkml:trace>
  <inkml:trace contextRef="#ctx0" brushRef="#br0" timeOffset="172">10507 12118 7975,'0'-25'128,"-4"0"104,1 10 1,-1-4 30,4 4 0,0-2 14,0 2 1,0 2 1001,0-2-854,5 2 0,1 2 90,6-1 1,4 5-128,3-1 0,3 4-157,1-3 0,-1 4-80,1-1 0,5 3-131,3 1 0,-2 0-214,1 0 1,-3 1 214,3 3 1,-6 3-166,-1 4 1,0 0-13,-4 1 0,-6 3-240,-2 0 1,-7 4 102,0-3 0,-3 3-16,-1-4 0,-6 4 165,-6-4 1,0 4 87,-7-4 0,3 2 139,-3-2 1,0-2-61,-3 2 1,3-4 187,-1-3 0,3 2-63,-2-2 1,2-2 149,6 2 18,-1-6 477,6 3-496,1-5 0,6 0-164,3 0 1,4 0 52,7 0 0,3 0-24,4 0 0,6 0-77,3 0 0,-2 2 56,1 1 1,-3 0-126,4 5 0,-6-1 54,2 5 1,-3-1-296,-1 0 1,-2 5-76,-2-1 0,-2 1-74,-6 0 0,-3-2-76,-1 5 1,-4-5 142,1 1 1,-4-3 231,-4 0 0,-4-1-94,-7 1 0,1-1 351,-5 1 1,-4-5-100,-3 1 1,-6-2-48,1 2 1,-2 1-11,-1-6 0,4 3 29,-1-3 0,10-1-452,-2 1 0,4-1 175,0-2 0,6 0-670,5 0 1,6-2 362,-2-1 1,4 0 528,4-5 0,2 1 0,6-5 0</inkml:trace>
  <inkml:trace contextRef="#ctx0" brushRef="#br0" timeOffset="173">11284 12095 7942,'0'-23'753,"0"5"-388,0 2 0,0 4 100,0 1 322,0 4-430,0-3 1,-1 9 1206,-3-3-542,2 3-127,-3-4-490,5 4 0,0-2-241,0 11 1,0 1 83,0 10 1,0 0-150,0 3 0,0 5 81,0 0 0,0 3-251,0-3 0,0 5-3,0-2 1,0-1-367,0 2 0,0-6-130,0 2 0,0-4 274,0-4 0,0 1 147,0-5 1,4-3-7,0-5 1,4-3 179,-5 4 0,6-6-126,-1 2 0,2-3 342,1-1 1,2-1-40,2-3 0,-1-1 93,5-3 0,0 0-209,4 4 0,-4-4-197,0 4 1,-3-1-57,3 1 1,-4 3 69,4-3 0,-5-1-512,1 1 0,-2 1 242,-2 3 0,-3 0-2036,-1 0 1032,-4 0-639,2 0 2010,-5 0 0,-5-5 0,-1-2 0</inkml:trace>
  <inkml:trace contextRef="#ctx0" brushRef="#br0" timeOffset="174">11204 12289 7934,'-5'-12'697,"4"1"0,-3 0-197,8-1 0,2 6-11,5 2 1,2 3-72,2 1 0,3 0 141,5 0 1,5-4-301,2 0 1,3 0-158,1 4 0,-3 0-431,-1 0 1,-4 0 281,0 0 0,-3 0-1886,-4 0 979,-2 0-647,-6 0 1601,-4 0 0,-2 0 0,-5 0 0</inkml:trace>
  <inkml:trace contextRef="#ctx0" brushRef="#br0" timeOffset="175">11181 12060 7863,'0'-17'876,"0"0"-484,0 6 1,9-4 177,2-1 190,8 1-428,-1 4 1,6 0 147,3 4 1,2-3 73,5 2 0,4-1-283,0 2-190,1 2 1,-9 5-141,0 0 1,0 0-374,0 0 1,2 5-2639,-6 2 3070,-4 3 0,0 2 0,-5-1 0</inkml:trace>
  <inkml:trace contextRef="#ctx0" brushRef="#br0" timeOffset="176">11821 11935 8016,'0'-12'0,"0"5"558,0-1 927,0 6-782,0-3 153,0 5 1,0 8 108,0 4-565,0 12 0,0-4 11,0 11 1,5-1-184,2 4 1,0 5-361,0-1 0,-3-3 166,4-1 1,-2-6-185,2 7 0,1-9 172,-6 1 0,2-8-1750,-1-4 855,-3 3 0,5-5-1514,-6 2 1484,5-8 903,-4 4 0,4-10 0,-5 4 0</inkml:trace>
  <inkml:trace contextRef="#ctx0" brushRef="#br0" timeOffset="177">11832 12232 7992,'6'-12'830,"-1"6"-444,-5-4 0,6 7 16,1-4 0,-1 4 12,2-1 0,0 2 979,3-2-912,6 3 1,0-4-66,6 5 0,0 0-133,0 0 0,1-4-773,3 0 1,-3 0 386,2 4 1,-3 0-1158,-4 0 1,2 0 136,-6 0 1123,0 0 0,-4 0 0,1 0 0</inkml:trace>
  <inkml:trace contextRef="#ctx0" brushRef="#br0" timeOffset="178">11786 11992 8012,'0'-18'0,"0"3"0,4 1 595,0-1 0,9 2-148,-2-2 0,4 2 171,1 2 0,1-1-259,6 1 0,5 1-349,2 2 0,3-1-152,2 5 1,3-3 189,0 3 1,-1 0-1136,-7 4 1,2 1 1086,-5 3 0,-1 3 0,-3 4 0</inkml:trace>
  <inkml:trace contextRef="#ctx0" brushRef="#br0" timeOffset="179">12597 11878 8012,'-6'0'827,"-4"0"-404,8 0 661,-8 0-676,4 0 1,-5 4 254,-1-1 0,1 6-213,-1-1 0,1 7-64,-1 4 1,-3 3-159,0 0 0,0 3-113,3 1 1,5 0-38,-1 4 1,6-3-107,-2 3 0,2-4 70,2 0 0,2-3-228,2-4 0,6 1-303,5-4 1,5-1 129,-1-4 202,3 1-146,1-6 119,5-1 0,-3-5-155,5 0 205,1-5 28,-2-1 0,0-7 117,-2-2-13,-3 2 0,5-5-196,-2 3 481,-3-3-193,-1-5 1,-3 4 404,-5 0 0,-3 0-223,-5-3 0,-4-1 67,1 0 0,-4 0-86,-4 0 0,-2 0-94,-6 0-13,-4 1 1,-2-4-601,-5 3 347,-5-2 0,-2 14-249,-8-1 0,-3 6-1046,-5 6 635,1 5 1,3 3-632,0 7 1,8 6 480,3 6 56,3 0 806,21-5 0,-9 1 0,10 0 1</inkml:trace>
  <inkml:trace contextRef="#ctx0" brushRef="#br0" timeOffset="180">13100 11980 7912,'-4'-17'0,"0"1"0,0 4 417,4 0 164,0 1 3,0 0-257,0-1 857,0 6-361,0-4-546,0 8 1,-3 0-47,-1 9 1,0 6 124,4 10 0,0 5-97,0 2 0,0 3-153,0 2 1,1 1 25,3-1 0,-1 4-87,4-9 1,-3 5-474,4-9 1,-5 4 258,5-8 1,-4 2-626,3-8 0,-3-1-65,4-4-1060,-6-4 914,8 3 1005,-8-9 0,3 4 0,-5-5 0</inkml:trace>
  <inkml:trace contextRef="#ctx0" brushRef="#br0" timeOffset="181">12986 12015 7912,'5'-23'0,"-3"1"0,6 3 617,-1-2-290,5 8 0,0-3 80,4 4 1,-2 1 126,5-1 0,-4 6-81,4 2 64,0-2-232,4 5 1,1-5-31,3 6-92,-3 6 1,4 0-71,-6 5 1,1 1 73,0-1 0,-1 2-275,-3 2 0,-3-1 111,-4 5 0,-6 0-454,-2 4 1,-3 0 208,-1 0 0,-6-1-202,-6 1 0,-4 0 129,-7 0 0,3 0-12,-3 0 1,3-1 235,-7 1 1,4 0-50,4 0 0,-1-5 205,4-3 1,1-2-65,4-2 0,4 1 100,4-1-149,1 0 1,4 0 184,1-4 1,5 2-1,7-5 0,-1 3 115,5-3 1,0 4-37,4-4 0,4-1-113,0-3 1,3 0-331,-3 0 1,3-3 112,-3-1 1,-1-4-176,-3 4 1,0-3 86,0 3 0,-5-4-828,-3 5 0,1-5 1030,0 4 0,-1-5 0,-4 3 0</inkml:trace>
  <inkml:trace contextRef="#ctx0" brushRef="#br0" timeOffset="182">13659 12015 7810,'-6'-18'557,"1"-2"-385,5 4 1,0 1 404,0 4 0,0 3 296,0 1 411,0 4-812,0-2 0,0 6 9,0 3 1,0 4-12,0 7 1,0 4-191,0 8 0,0-3-130,0 2 0,0 4 76,0 0 1,0-1-330,0 2 1,0-6 139,0 2 1,4-1-490,0-3 1,4 5 139,0-9 0,2 0 38,2-7 1,0 1-190,4-1 0,-4 2 120,3-7 0,-1-1 34,2-3 1,-4-1 55,4-2 1,-2-2-61,1-1 1,-3 0-119,4-5 1,-4 5-1007,0-5 417,-1 0 167,1-3 853,-6 5 0,-1-5 0,-5 5 0</inkml:trace>
  <inkml:trace contextRef="#ctx0" brushRef="#br0" timeOffset="183">13488 12186 7823,'0'-8'0,"0"1"0,1 4 482,3-1 1,2 3 48,6 1 1,1-4 155,2 1 1,3-1-329,4 4 0,6-4-144,3 0 1,1-1-156,-2 1 1,3 3 107,-3-3 1,2-1-522,-1 1 1,-3-3-35,-6 3 0,0 0-363,-3 4 0,-3-4 138,-4 1 1,-6-3-1169,-2 3 1780,-3 1 0,4-13 0,2 2 0</inkml:trace>
  <inkml:trace contextRef="#ctx0" brushRef="#br0" timeOffset="184">13602 11923 7831,'-10'-7'-648,"2"-1"1,3 4 0,5-3 1822,0-1 1,5-3-444,3-1 1,7 6 247,4 2 0,7-1-340,0 1 1,10-3-59,-2 3 1,4 0-332,0 4 1,-2-1-33,2-3 1,0 3-556,-4-3 0,-1 3 261,-6 1 1,-8 0-248,0 0 1,-5 0-1207,-3 0-1352,-4 0 2052,-2 0 0,-10 3 828,-3 1 0,-7 5 0,-3-3 0</inkml:trace>
  <inkml:trace contextRef="#ctx0" brushRef="#br0" timeOffset="185">10587 12883 7962,'0'-7'609,"0"2"583,0 5-581,5 0 1,2 0-331,4 0 1,0 0-45,1 0 0,-1 0 48,1 0 1,0 0-63,4 0 0,0 0-36,3 0 1,3 0 48,-3 0 1,2 0-124,2 0 1,1-3 12,3-1 1,-2-4-128,6 4 1,-1-1 103,4 1-62,1 3 1,-2-8 51,-3 5 1,3-1-35,-2 2 0,2 1 80,1-2-179,0-2 121,0 5 0,1-4 41,-1 5-74,0 0 24,6-5 0,-5 3-135,3-1 125,-2 1 0,-2-1 45,0-1 1,0-1-22,1 1 1,0 1 20,3-4 1,-1 3-29,5-4 0,-4 2 68,4-2 0,-4-2-106,4 3 0,-5 1 1,1 3 0,-3-2 17,0 1 1,-1-1-18,0 1 0,0 3-77,1-3 1,-1-1 99,0 1 1,0 0-65,1 4 1,3-4 37,0 1 0,4-1 37,-4 4 1,-3 0-16,0 0 1,-8 0 3,8 0 0,-7 0-21,2 0 0,-3 0-1,3 0 0,-1-4-34,2 0 0,2 0 52,-3 4 0,-1 0-108,2 0 1,-6 0 79,2 0 0,1 0-72,-1 0 1,0 0 11,0 0 1,-3 0-94,3 0 0,-2 0 40,2 0 0,-6 0-14,6 0 0,-5 0-35,4 0 1,-2 0 74,-1 0 0,-4 0 77,0 0 0,0 2-70,4 1 1,-4-1 95,0 1 1,-4-1-61,5-2 1,-7 0 7,3 0 1,-2 0-25,1 0 0,-2 0 11,2 0 0,-1 0-7,1 0 1,-2 0 3,2 0 0,-2 0 228,-2 0-228,0 0 8,1 0 179,-1 0 7,-4 0-147,3 0 6,-4 0-9,0 0 1,1 0-130,-3 0-13,-3 0 140,4 0-507,0 0 290,-4 0 0,6 1 37,-4 3-683,-1-3 206,3 4 97,-5-5-1184,5 5 450,-4-3-378,4 8-154,-10-4 1803,-1 0 0,-11 4 0,0-3 0</inkml:trace>
  <inkml:trace contextRef="#ctx0" brushRef="#br0" timeOffset="186">14779 11901 8015,'0'-12'0,"0"1"0,-4-1 92,0 1 250,0 5 588,-1-5-334,4 10 88,-4-4-428,5 5 1,0 5 24,0 3 0,1 3-17,3 4 1,1 3 100,3 5 1,2 4-131,-3-1 1,0 5-8,0-5 0,0 5-163,0-5 0,0 6 99,-4-1 1,-1 0-386,1 0 1,-1 1 182,-2-6 1,0 1-143,0-4 0,0-4-28,0 0 1,-2-9-380,-1 1 316,1-2 224,-3-2 1,7-2 527,1-5-334,4 0 0,5 0 214,4 0 0,-2-5-99,5-3 0,0 2 38,3-2 1,1 0-124,0-3 0,4 1-29,-1 2 0,1-1-67,-4 5 1,-1-3-221,-3 3 1,1 0-274,-5 4 0,0 0 205,-3 0 0,-5 0-1245,1 0 610,0 0-1142,3 0 686,-5 0 225,5 0 392,-10 0 112,9 0 540,-9-5 0,4 3-154,-5-6 506,5 0 1,-3-3-344,1 0 1,-1 3 801,-2 0 1,0 5 589,0-5 282,0 5-631,0-2 615,0 5 1,1 5-1348,3 3 1,-2 1-105,6-1 0,0 2-27,3-3 0,2 2-122,2-1 0,3 1 91,4-6 0,3 5-96,1-4 1,0 0-312,4-4 1,-3 0 174,3 0 0,-1-5-200,2-3 0,1 0 102,-6-3 0,5 2 1,-5-6 1,-3 2 144,-4 2 1,-5-1 56,1 1 1,-3-2 184,-5-2 0,2 2-66,-5-2 0,-1-1 4,-7 0 1,-3-4-88,-4 1 1,-2-3-181,-2 0 0,-4 0 132,-8 3 0,-2 2-266,-5 6 1,-2 1-44,-2 2 0,2 4-18,-6 8 0,5 3-38,-1 4 0,4 6-175,3 2 0,7 2-109,5 2 1,5 4 227,-1-1 1,7 5-583,4-5 0,3 5 1013,1-4 0,0 4 0,0-2 0</inkml:trace>
  <inkml:trace contextRef="#ctx0" brushRef="#br0" timeOffset="187">16138 12026 7845,'6'-18'1483,"-1"1"-974,-5 1 1,4 0-213,0-3 41,0 2 0,-4 6 801,0 0-869,-6 4 1,0-2-34,-5 6 1,-5 1-250,1 10 1,-8 1 88,4 10 1,-5 1-15,5 7 0,-1 2 27,1 5 0,2-1-62,6-2 0,5 0-98,2-4 0,4 0-74,4-5 1,3 1-77,8 0 1,1-1 108,7-3 0,-3-3-136,6-4 1,2-6 59,-1-2 1,3-3 274,-3-1 1,1-1-165,-1-3 0,-3-6 315,2-5 0,-1-2-29,-3 2 1,0-2-17,-3-2 0,1-2 257,-4 2 1,-2 1-132,-7-1 1,-2 0-58,-5-4 0,0 0-54,0 0 1,-6 4-534,-6 0 1,-2 0 211,-8-4 1,0 2-862,-8 2 1,-1 0 202,-3 7 1,-2 0-144,-2 8 1,1 1 105,-4 7 661,9-3 0,-6 15 0,9-4 0</inkml:trace>
  <inkml:trace contextRef="#ctx0" brushRef="#br0" timeOffset="188">16492 11843 7915,'-5'-17'-206,"3"0"102,-3 6 1,5-1 103,0 1 1167,0 5-680,0-5 0,0 9 805,0-6-436,0 6-226,0-3-160,5 5-306,-3 5 0,7 6 216,-6 8 0,6 4-94,-1 4 0,1 1-84,-2 2 0,2 3 16,-5-3 0,0 2 14,-4-1 0,4 0-474,-1-4 1,3 0-673,-3-4 1,-1-1-259,1 1 1,2-5 576,-1-3 0,1-2-1222,-1-2 911,-3 1 906,10-6 0,-10 4 0,4-3 0</inkml:trace>
  <inkml:trace contextRef="#ctx0" brushRef="#br0" timeOffset="189">16709 11969 7915,'5'-18'0,"-3"-2"438,6 5-1,-6 0-219,9 3 435,-10 1 54,4 4-271,0-3 440,-4 9-137,4-4-364,-5 5 0,0 6-150,0 6 0,-1 2 102,-3 8-161,-2-1 25,-5 12 0,-2-8-315,-2 6 116,2-1-505,-9 4-256,10-5 560,-5-1 1,2-1-149,0 0-750,5-1 722,-1-8 1,10 2-55,-3-4-39,3-1 240,1-4 1,1-1-35,3-2 0,4 1 320,7-5 0,-1 0 197,5-4 115,0 0-383,-1 0 154,3 0-88,-3 0 0,4 0-420,-3 0 0,1 0-508,-5 0 1,1-4 331,-5 0 553,-5 0 0,4 4 0,-3 0 0</inkml:trace>
  <inkml:trace contextRef="#ctx0" brushRef="#br0" timeOffset="190">17086 11923 7889,'0'-29'0,"0"1"741,0 11-383,0-5 1,0 9 96,0-2-20,0 2 53,0 7 628,0-4-298,0 9-458,0-5 0,1 8-145,3 2 1,-3 3 261,3 8-225,2 8 0,-5 6-17,3 6 0,1-1-14,-1 0 0,4 0-163,-5 1 0,1-1-214,-4 0 1,4-5-1731,0-2 1317,0 2 1,-3-6-364,3 0 0,-3-1-1841,3-7 2773,-3 5 0,-6-7 0,-1 3 0</inkml:trace>
  <inkml:trace contextRef="#ctx0" brushRef="#br0" timeOffset="191">17314 11901 7897,'0'-14'445,"0"2"744,0 3-261,0-2-22,5 5-104,-4 0-483,10 12 1,-10 1-104,3 8 1,1 3 108,-2 5-109,6 5-301,-7-4 161,3 9 1,-5-8 19,0 6 1,0-6-85,0 2 0,0-3-176,0-1 0,4-4-551,-1 0 0,1-9-842,-4 1 532,0-2-391,5-2 518,-4-2 728,5-5 1,-6-5-26,0-3 1,0 2 223,0-2 0,-4-3-112,0-5 0,-4 1 131,5 4 1,-3-6 168,3-2 1,0-2 243,-5-2 0,6 0 211,-2 0 0,3 0-292,1 0 1,0 4 312,0 0 1,0 9-191,0-1 0,0 6 105,0-3-446,0 6 1,5-2 25,3 8 0,2 3-138,1 8 1,6-1 147,2 5-9,-3 0 1,6 4-77,-3 0 0,2 0 33,2 0 1,0 0-278,0 0 0,0-4 79,0 0 0,-1-4-34,1 4 0,0-9 125,0 1 1,-4-7 249,0 0 0,-5 1-45,1-1 0,-2 0-100,-2-4 1,-3-2 169,0-1 0,-6 0-36,2-4 1,-3-1 153,-1-4 0,-1-4-80,-3-3 1,-2 1-291,-6-1 1,1-1-204,-1-7 0,1 3-302,0-3 0,-1 2 260,1-2 0,-1-1-132,1-2 1,5-2-624,2 6 0,1 0 371,-1 7 0,3-1-1733,-3 5 1084,3-1-1028,1 5 1548,0 5 1,4 2 695,0 8 0,5-3 0,-3 4 0</inkml:trace>
  <inkml:trace contextRef="#ctx0" brushRef="#br0" timeOffset="192">18159 11741 7819,'7'-13'0,"-1"-1"0,-2 10 518,-3-5-130,4 8-258,-5-4 1158,0 5 0,-5 0-944,-3 0 0,-6 6 24,-1 6-186,-5 4 1,1 8-112,-8 3 1,4 2 91,0 5 0,1 1 19,3-1 0,1 0 131,-1 0-105,5 1-407,2-1 298,2-5 1,9 3 48,-3-5 1,4-1 65,4-3 0,4-4-970,7 0 523,3-5 0,4 1-122,1-7 1,0-3 188,0-5 1,0 0 267,0 0 0,-1-1-166,1-3 1,-1-1 64,-3-3 1,1-2-44,-5 2 274,1-2 0,-9-1-56,1-1 1,-7 1 26,-1 0 0,-5-1-671,-6 1 0,-2 1 232,-2 2 0,-3-1-992,-5 5 1,-3 1 137,-1 3 634,-5 0 382,8 0 0,-9 0 0,4 0 0</inkml:trace>
  <inkml:trace contextRef="#ctx0" brushRef="#br0" timeOffset="193">18822 11775 7827,'0'-12'0,"0"1"-72,0 5 123,0-4 1,0 7 169,0-5 1,0 5 102,0-5 1,0 4 323,0-3 371,0 4-356,0-7-140,0 9 184,0-4-66,0 5-191,0 5 41,0 1-226,0 10 0,0 3-55,0 8 1,0-1-138,0 4 1,-2 0 19,-1 5-214,1-1 0,-7-4-61,6 1 1,-5-4-249,4 3 0,0-6 42,4-1 1,-3-5 123,-1-7 0,0 1-541,4-1 327,0-5 149,0-1-68,0-5 380,5-5-33,-4-1 1,6-7 274,-4-2-124,-1 2-37,8-3 1,-8-1 41,6-2 1,-4 2-20,3-2 317,-4-6-222,7 1 1,-7-9 55,4 3 47,1-3-134,-2-1 0,4-1 136,-2 1-208,-3 5 0,5-2 115,-2 9 185,-3-4-154,5 14 0,-9-1 445,3 5-376,2 6 1,-3-1-201,5 11 0,-1 6 95,5 12 0,3 4-1,0 4-35,0 0 1,-3 2-211,-1 2 61,6-3 1,-5 8-116,4-5 0,-2-3-347,1-5 0,-3-1-443,4 2 0,0-3 426,-1-5 0,-1-6-130,-6-1 0,1-4 177,-5 0 0,3-5-954,-3 1 937,0-6 0,-5 7-1029,-3-5 1474,-3 0 0,-9 1 0,-2 1 0</inkml:trace>
  <inkml:trace contextRef="#ctx0" brushRef="#br0" timeOffset="194">18822 12060 8786,'11'-1'1603,"0"-3"-1266,1 3 0,3-4 151,0 5 32,6 0-246,1 0 0,3 0-103,1 0-111,3-5 0,-3 4 282,4-3-1368,-4 3 618,-4 1 309,0 0-2522,-9 0 1336,8 0 1285,-13 0 0,12-5 0,-7-2 0</inkml:trace>
  <inkml:trace contextRef="#ctx0" brushRef="#br0" timeOffset="195">19438 11786 7763,'-6'-19'1095,"1"-6"-230,5 17-221,0-8-136,0 9-100,0-3 592,0 9-587,0-4 1,0 6 13,0 3 0,0 7-23,0 8 1,0 4-71,0 4 43,0-3-134,0 9 1,0-8 135,0 6-697,0-6 310,0 3 1,0-5-1446,0 0 735,0-5 539,0 3 1,0-8-1302,0 2 891,0-7 0,0 2-1913,0-2 1297,0-3 1205,0 0 0,-5-10 0,-2-2 0</inkml:trace>
  <inkml:trace contextRef="#ctx0" brushRef="#br0" timeOffset="196">19061 11752 7802,'5'-24'502,"3"5"1,4 5 72,3 3 0,3-1 1065,4 1-1280,1 4 0,5 1 1479,3 2-905,7 3-1090,-3-9 765,10 9-324,-5-5 1,5 3 113,-4-1-677,-1 0 266,-6-1 0,-5 4 110,-2-3-2606,-3 3 1816,-1 6 0,-5 0 692,-3 2 0,-2-2 0,-2-5 0</inkml:trace>
  <inkml:trace contextRef="#ctx0" brushRef="#br0" timeOffset="197">20409 11546 7889,'0'-11'-256,"0"5"-383,0-4 1633,0 3-138,0-4-213,0 4 333,0 2-151,0 5 117,0 5-595,0 7 1,0 6 51,0 4 0,4 6 147,0 3 0,1-2-291,-1 2-188,-3-1 1,4 0 75,-5 1 0,0-2-129,0 2 1,1 0-129,3-4 0,-3-4-396,3-4 1,-3-5-605,-1 1 1,0-2 35,0-2 715,0-5-1611,0-1 497,0 1 1477,-5-5 0,-1 4 0,-5-5 0</inkml:trace>
  <inkml:trace contextRef="#ctx0" brushRef="#br0" timeOffset="198">20261 11569 7889,'5'-23'-943,"1"6"0,3-4 2619,2 6-960,-2 0 0,9 4 28,-3-1 1,-1 5-96,5-1-271,0 5 850,9-2-724,-4 5 1,9 2 198,-2 1-60,2 4-321,1 4 1,0 6-44,1 2-935,-6-3 872,4 11-248,-9-8 69,4 14 1,-11-4 179,-1 5-1003,-4-5 627,-5 10 0,-2-9-39,-5 8-1353,-5-2 947,-7-7 0,-2 3-1025,-5-6 837,-5 1 426,0-4 0,-8-6-260,6-1 212,-6-4-58,8 0-143,-4-1 290,0 1 0,4-6 512,-3-2-559,8 2 166,3-5 206,4 4 0,1-5 0,5 0 0,6-5 0,6-1 0</inkml:trace>
  <inkml:trace contextRef="#ctx0" brushRef="#br0" timeOffset="199">20809 11980 7889,'18'0'0,"-3"0"886,-3 0-502,-5 0 1,2-1 216,-5-3 418,4 3-607,-6-4 1,4 1 211,-2 0 1,-3-4-330,4 6 0,-4-7 378,3 6-457,-2-6-41,3 2 0,-2-4 29,1 0-134,0-6 145,-4 4-415,0-8 219,0 8 1,4-8 24,0 1 1,-1-2-178,-3-5 0,4 3 109,0-3-393,0-2 277,1 0 0,-3-2-97,6 1 139,-5 5 0,6-3 50,-6 5 26,6 0-30,-8 5 23,5 2 280,-1 4-127,-4 6 0,4 0-138,-5 2-17,0 3 45,5-5 1,-2 12 22,4 1-21,1 8 3,3 3 0,4 10 243,1 3-218,-1 1-21,1 8 1,-2-3-57,5 5-844,-5-6 734,3 9 1,-6-10-494,1 3-26,-1-7 333,1 2 1,-1-10-248,0-1 1,0 0 36,-4-7-654,3 0 726,-8-3 0,6-4 629,-4-1-1429,0-4 1000,-4 7 0,-1-9 267,-3 3 0,-2-3 0,-6-1 0</inkml:trace>
  <inkml:trace contextRef="#ctx0" brushRef="#br0" timeOffset="200">20866 11843 7745,'0'-11'378,"1"3"46,3 1 1,0 3-141,7-4 311,-2 6-318,8-3 1,-6 5 57,0 0 418,1 0-396,4 0 1,2 0-385,5 0 27,0 0-2,5 5-482,-4-4 408,4 4 1,-2-1 44,1 0-1862,0 0 1289,-4-4 1,-1 3-91,1 1-401,0 0 1095,-5-4 0,3 0 0,-3 0 0</inkml:trace>
  <inkml:trace contextRef="#ctx0" brushRef="#br0" timeOffset="201">21505 11626 7774,'7'-11'108,"-2"0"53,-5-1 1,4 1 767,0-1-362,-1 1-182,-3 5 962,0-5-521,0 10-336,0-4 825,0 5-953,5 5-49,-3 7-148,3 5 0,-1 6-21,-1 0-50,6 5 1,-7-3 220,1 6-497,4-6 192,-6 8 0,8-9-222,-5 3-747,-1-3 671,3-6 1,-5 2-881,3-5 0,-3 1-98,-1-5 496,0 0 1,-1 0 306,-3-4 1,0 2-4,-7-5 466,2 0 0,-8-9 0,6-2 0</inkml:trace>
  <inkml:trace contextRef="#ctx0" brushRef="#br0" timeOffset="202">21163 11546 7850,'11'-29'649,"1"6"0,2 3-350,5 5 222,0-5-265,14 7 1,-5 0 65,2 6 731,8 4-631,-7-7 0,9 9 211,-2-3-734,-2 3 260,3 1 0,-1 0 302,0 0-250,0 0 1,-8 0-409,3 0 183,-9 5 0,7-4 216,-4 3-517,0-3 345,-4-1 0,3 0 0,1 0-265,-1 0 180,-8 0 0,3 0-67,-6 0 331,0-5-210,-9 4 820,5-4-506,-10 5 1,4 0-27,0 5-192,-4 1 0,4 11-20,-5 2 1,0 2-116,0 2 0,0 4 47,0-1 1,-5 10-208,-2-2 1,0 7 98,0-3-894,-1 0 761,-3-4 0,3 0-228,0 1 189,6-6 112,-3-1 0,5-7 46,0-2 0,0-2-101,0-6 113,0 1-15,0-1 1,1-5-93,3-2-723,-3-3 516,4-1-1193,-5 6 815,0-5 454,0 4 0,-1-5-581,-3 0 444,3-5 478,-9 4 0,8-10 0,-8 5 0,4-5 0</inkml:trace>
  <inkml:trace contextRef="#ctx0" brushRef="#br0" timeOffset="203">21939 11638 7850,'0'-36'0,"4"0"227,0 9-1,5 0-226,-3 9 1305,1-3-779,3 13 1,-8-6 111,6 11 0,-4-5 226,3 4 0,1 3-204,3 8-310,1 6-192,-1 10 1,2 1 331,2 3-278,-2 2-194,3 5 71,-4 0 56,4 1 1,-2-1 145,5 0-620,-5-5 345,3 4 1,-2-7 37,0 4-991,5-4 618,-7 2 0,4-9-1104,-6 0 751,1-5 364,-1 2 1,-3-5-830,-1 1 410,1-6 204,-2 4-241,-1-8 101,-5 3 138,5-5-41,-3 0-70,3 0 230,-16 0 406,4 0 0,-10-5 0,6-2 0</inkml:trace>
  <inkml:trace contextRef="#ctx0" brushRef="#br0" timeOffset="204">21871 11889 7728,'5'-6'3496,"1"1"-3105,6 5-242,-1 0 1,1 0 149,-1 0-241,0 0 91,6 0 1,1 0-56,5 0 1,3 1-145,1 3 0,3-3 269,-3 3-1660,5 2 1051,-8-5 0,0 8 390,-5-5 0,0 0 0,4-4 0</inkml:trace>
  <inkml:trace contextRef="#ctx0" brushRef="#br0" timeOffset="205">22396 11250 7801,'0'-12'841,"0"1"-109,0-1 229,0 1 143,0 5 98,0 0-332,0 6-440,5 0 0,2 2-32,4 2 0,1 6-129,-1 5 1,4 9 54,0-1 1,6 7-119,-2 1 1,2 2 76,2 1 0,0 0-118,0 1 1,0-1-122,0 0 1,-1 0 58,1 1 1,-1-1-163,-3 0 0,1 0-60,-5 1 1,-3-1 54,-5 0 0,-4-1-124,1-2 0,1 0 26,-1-4 1,-2 0-30,-6-5 1,2 1 28,-6 0 1,-1-4-150,-6 0 0,1-5 40,-5 1 0,0-2 52,-4-1 1,0-2-112,1-3 1,-1 3 47,0-2 0,4 1-72,0-1 0,5 2 36,-1-3 0,2 0-773,2 0-310,4-4-339,-3 7 1740,9-9 0,-4 9 0,5-3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6.538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1725 14516 7794,'0'-8'149,"0"1"175,0-1-191,0-3 57,0 4 114,0-3 1,0 8 141,0-6 1,-4 4 236,0-3 155,0 4-308,4-2 1195,0 5-1601,0 5 1,0 3 89,0 7 0,1 4 14,3 8 0,3 0-101,4 4 0,-3 6-187,-1-3 0,0 3-211,0-3 0,2 0 186,-5 1 0,3-2-104,-3-3 0,4-1-10,-4-2 0,-1-7-90,-3 3 1,4-8 116,0 0 0,0-6 99,-4-1 0,1-5-77,3 0 349,-3-1 415,4-2-239,-5 0-479,0-5 126,0-2-15,0-9 0,-3 2-106,-1-5 0,0 0 44,4-4 0,0 0-208,0 0 1,1-4 91,3 1 1,2-5-74,6 5 1,-1-1 27,1 4 0,3 0 130,0 1 1,4-1 145,-4 0 0,4 4-217,-3 0 259,4 5-52,-2-3 0,1 6-10,0-1 0,-2 2 131,3 3 1,0 2-45,-5 5 1,2 0 47,-2 0 0,-3 5 106,4 2 1,-7 9-77,-2 3 1,1 2 75,3 2 1,-3 1-42,-1 3 1,-3 2-124,4 5 0,-2 0-6,2 1 0,2-5-66,-2 1 1,-2-6-107,2 2 0,-1-3 103,5-1 0,-2-2 214,-3-2-162,4-2-57,-5-6 1,1 1-27,1-1 1,-4-1-55,4-2 0,-6-2-401,2-2 222,2-3-240,-5 4-385,5-5-3823,-6 0 4670,5 0 0,1-5 0,5-1 0</inkml:trace>
  <inkml:trace contextRef="#ctx0" brushRef="#br0" timeOffset="1">2981 14550 7925,'-12'0'0,"5"0"149,-1 0 357,6-5 467,-3 4-602,5-9 1,0 7-7,0-4 1,5 4 19,2-1 0,7-1 105,1 1 0,6-3-130,-2 3 1,2-1 56,2 1 1,0 3-119,0-3 1,0 1-67,0 0 0,-1 0-196,1-5 1,0 6 115,0-2 1,0 2-104,0-2 1,-6 2-283,-1-1 0,-4 1-577,0 2 0,-5 0-774,1 0 167,-5 0 0,2 2 437,-5 1-466,-5-1 722,-2 8 723,1-4 0,-9 6 0,2-1 0</inkml:trace>
  <inkml:trace contextRef="#ctx0" brushRef="#br0" timeOffset="2">3027 14744 7925,'-12'5'0,"4"-3"632,1 1-130,4 4-251,-2-6 0,5 5 160,0-2 1,3-2 178,4 1 1,1-1 118,7-2 1,-1 0-239,1 0 1,3 0 123,5 0 1,1-4-178,3 0 1,-3-4-85,3 5 1,0-5-271,0 4 1,0-3-194,-4 3 0,-2-4 45,-2 4 0,2 0-181,-6 4 1,0-1-454,-4-3 0,1 3-2440,-1-3 3158,-4 3 0,3 6 0,-4 1 0</inkml:trace>
  <inkml:trace contextRef="#ctx0" brushRef="#br0" timeOffset="3">4591 14322 7985,'0'-12'536,"0"1"-390,0 0 0,0-1-91,0 1 1,0 2 268,0-3 0,4 3-53,0-6 0,0 3-42,-4 0 0,0 1 108,0-1-217,0 1 48,0-6 1,0 5 38,0-4 0,0 4-57,0 0 0,0 5-2,0-1 1,-5 1-188,-3-5 0,-2 2-253,-2 2 0,-4-1 188,-3 6 1,1-5-425,-1 4 300,0 0 88,-4 4 0,-1 2-82,-3 1 0,3 4 157,-2 4 0,3 2-2,4 2 1,-3-1 225,3 5 18,3 0-224,-1 4 1,6 0 148,-1 0 1,6 0-98,2-1 1,3 1 54,1 0 1,1-4-29,3 0 62,7-5-79,7 3 0,5-7 64,0-3 0,5 2 126,2-5 0,-2 0-117,-1-4 1,1 0 28,-2 0 1,1-1 128,-4-3 1,-4 1-86,0-4 1,-4-1-9,4-3 1,-5 3-4,1 0-10,-2 1 94,-7-5-52,5 6 34,-10 1-100,-1 15 0,-5-1 249,-3 10-270,-2 5-18,4 0 1,-1 10 229,3 1 0,3 2 107,1 8-477,0-2-123,0 13 0,0-8 221,0 6 1,4-10-244,0 2 0,1-9 174,-1-3 0,-2-9-252,6-6 161,-6-5 33,9 3-303,-10-11 1,5-1 23,-2-5-424,-3 0 346,4 0 0,-5-1-81,0-3-1179,0 3 1076,0-9 0,2 3-75,1-4 708,-1-6 0,8 0 0,-4-6 0</inkml:trace>
  <inkml:trace contextRef="#ctx0" brushRef="#br0" timeOffset="4">5082 14162 7985,'0'-17'0,"-5"5"0,4-9 746,-3 6 174,3 0 1,1 4 442,0-1-700,0 6 30,0-4-514,0 8 1,4-4 217,-1 2-185,6 3 1,-2-4 152,4 5-566,1 0 210,-1 0 0,0 0 0,1 0 1,-1 4-231,1-1 1,-5 6-154,1-1 1,-1 2 153,5 2 1,-4-1 5,-1 0 1,-3 5 83,4-1 0,-6 1 33,2 0 0,-3-4 33,-1 3 0,0-1 20,0 2 0,-5-4 28,-3 4 1,-2-4 14,-1 0 1,-1-1 131,1 1 0,0-1-97,-1 0 0,1-1 452,-1-2-201,1 2 1,0-5 340,-1 3-187,6-3-58,1 0-88,5-4-389,0 4 224,5-5 1,1 4-110,6 0 1,4 0 85,3-4 1,3 4 15,0-1 1,6 6-66,3-1 1,-2 2 14,2 2 0,-6 3-43,2 0 0,-5 4 1,-3-4 1,2 7-226,-6 1 1,0 0 80,-3 3 1,-6 0-113,-2 0 0,-3 0 11,-1 4 1,0-5-107,0 2 71,-5 2 86,-1-5 236,-6-1-93,-4-1 1,-2-6 66,-5 3 0,0-2 229,0-6 0,-5 1-141,-2-1 0,1-3 79,-2-1 0,2-4 230,-1 1-180,-3-3-64,14-1 1,-7 0-240,11 0-55,0 0 202,3-5-1555,6-2 993,1 1 0,5-4-1497,0 2-1265,0-2 3218,5-1 0,7-6 0,5 0 0</inkml:trace>
  <inkml:trace contextRef="#ctx0" brushRef="#br0" timeOffset="5">7229 14299 7985,'0'-11'9,"0"-1"0,0 1 169,0-1 1,2 1 30,1-1 0,-1 1 30,2 0 0,-3-1 492,-1 1-309,0-1-1,0 1 60,0 5-312,-5-5 0,2 9 25,-4-6 0,-1 6 14,-3-2 0,-1 3 158,1 1-300,-6 0 23,5 0 1,-10 3-89,3 1 112,-3 5-137,-6-3-134,4 6 127,-4-1 0,6 5 51,-1-1-79,5 0 135,-4-4 0,10 5-29,-4-1 0,8 1-8,0 0 0,5-4-8,0 3 0,1 2-91,2-2 1,7 2 136,4-2 1,6-2-31,5 2 1,6-2 28,3-2 1,1 2-13,-2 2 1,-1-5-6,-2 5 0,-3-5-10,3 6 1,-5-4 15,-3 0 0,2 0-46,-6 4 0,-5-2-9,-6 5 0,-3-4-269,-1 4 1,0-4 70,0 4 1,-9-5 12,-2 1 0,-7 2 177,3-2 1,-9 0-11,1-3 1,-6 3-91,2 0 363,-5 0-179,3-8 1,-1 3-30,-1-2 1,6-3 91,-2-2 0,8-1 123,4-2-121,2 0-577,2 0-161,5 0 1,2-2-499,8-1 1,3 0 246,8-5 1,3 5 837,5-5 0,5 0 0,1-3 0</inkml:trace>
  <inkml:trace contextRef="#ctx0" brushRef="#br0" timeOffset="6">7412 14493 7985,'0'-11'0,"0"-1"866,0 1 1281,0-1-923,0 6-525,0 1 0,0 6-354,0 3 1,0 6-150,0 5 1,0 6-81,0-2 0,4 6 109,0 2 1,5 1-195,-2-2 1,3-2-98,2 3 0,3 1-357,0-1 0,6-2 188,-2-6 1,-2 1-74,2-4 0,0-2 199,4-7 1,4 2 138,0-5 1,-1 0 698,-3-4-352,5-5-216,-4-7 1,8-2 188,-6-5 1,1 0 30,-4-4 0,-4 0 102,0 1 0,-5-2 63,1-3-481,-2 3 36,-7-4 0,-1 1-108,-5 1 0,0-5-336,0 4 1,-1 1-198,-3 3 0,-2 1 43,-5 3 0,3 3-159,0 4 1,2 5 171,-2-1 1,2 6-172,2-2 0,3 4-142,-3 4 0,3 2-1271,1 5 2068,0-4 0,5 3 0,1-4 0</inkml:trace>
  <inkml:trace contextRef="#ctx0" brushRef="#br0" timeOffset="7">8292 14390 7985,'0'-6'-813,"0"-4"944,0 3 939,0-4-644,0 0 0,0 3 674,0 0-250,0 6-436,0-3 1,0 6-173,0 3 1,0 7 27,0 8 1,0 4 80,0 4 1,0 2 71,0 5-507,0 0 165,5 1 1,-4-4-68,3 4 1,1-4-203,-1 8 0,4-8-107,0 0 0,-2-10-354,2 2 1,-4-8-215,3 1 0,-4-4 364,1 0 1,-2-6-829,2-2 791,-3-3 0,4-2 89,-5-3 0,0-2 447,0-6 0,0-4 0,-5-2 0,-1-5 0</inkml:trace>
  <inkml:trace contextRef="#ctx0" brushRef="#br0" timeOffset="8">8177 14333 7985,'0'-11'-324,"0"-1"-41,0 1 1,0 0 917,0-1 0,7 2 10,4 2 1,1-1 183,3 6 1,3-5-293,1 4 1,2 0-24,2 4 0,0 0-133,0 0 1,-1 5-45,1 3 1,0 0-102,0 3 0,0-2-177,0 6 0,0 2-336,-1-2 0,-4 1 275,-3 0 0,-3-4-580,-5 4 0,0-4-218,-3 0 473,-3 4 1,-1-1 70,-8 1 0,-2 1 32,-1-9 1,-6 5 150,-2-6 0,-2 3 260,-2 2 1,0-4 62,0-1 0,1-1 26,3 2 0,3-2 822,4-2-321,1-2-32,5 3-468,1-5 1,6 0-40,3 0 1,7 3 57,8 1 0,4 1-28,4-1 1,-2-1-211,6 4 0,-1-3 93,4 4 1,-1-1-165,-2 5 0,0 0 108,-4 4 1,0-2-176,-4 5 0,-2-2-109,-2 2 1,-2 3-87,-6-3 1,-5-1 93,-2 1 1,-3-4-14,-1 4 0,-5-5-36,-2 1 169,-8-2 1,-3-2 1,-6-3 268,-3 0 0,-3-5-41,-8 5 324,2-5-298,-8 2 0,7-5-4,-5 0 0,9 0 65,-1 0 0,8 0-163,3 0 0,6-2-72,5-1 0,6 0-954,2-5 0,4 2 86,4-2 930,7-2 0,7-1 0,5-7 0</inkml:trace>
  <inkml:trace contextRef="#ctx0" brushRef="#br0" timeOffset="9">9102 14390 7985,'0'-11'318,"0"-1"0,0 1-53,0 0 1,-3 3 882,-1 0-87,0 6-204,4-8-265,0 8 269,0-3-615,0 5 0,-4 7-36,0 4 1,1 4 140,3 4 1,0 4-127,0 0 0,0 0-205,0 4 1,5 0 107,2 0 1,1 4 25,3-5 1,-2 6-95,6-2 0,-2 3-118,-1 2 0,-1-4 59,0 4 1,1-4-90,-1 7 1,-1-7 66,-2-4 1,-2-2 73,-2 2 1,-3-7-178,3 3-35,-3-8 200,-6 7-170,-1-10 55,-5 5 0,-5-6 79,1 1-389,-5-6 217,2 4 0,-1-7-91,0 4 0,4-4-150,-4 1 0,4-3-441,-4-1 0,8 0 333,0 0 0,6-4-386,-3 0 0,6-5-7,-2 2-454,8-3 681,2-2 682,11 1 0,0-6 0,6-1 0</inkml:trace>
  <inkml:trace contextRef="#ctx0" brushRef="#br0" timeOffset="10">9354 14493 7850,'6'-23'122,"-1"5"0,-5-2 193,0 5 0,0 0-160,0 3 1068,0 1-306,0 5-440,0-5 1,4 9 402,0-6-10,0 6-558,-4-3 0,0 11-224,0 5 0,0 6 91,0 6 0,-2 1-98,-2 2 1,2 0 5,-6 4 0,6-3-96,-2 3 1,3 1-227,1 3 0,0-3-17,0-1 0,0-5 43,0 2 0,0-7-108,0-1 326,0-5 42,0 3 0,1-7 384,3-2-298,-3-3 1,5-5 447,-2 0-411,-3 0 1,10 0 123,-4 0 1,7-4-138,1 0 1,6-4 1,-2 5 0,2-5-219,2 4 0,1-3-19,3 3 0,-3-4-20,3 4 0,-3 1 28,-1 3 1,-2-2-148,-2-1 1,2 1 30,-6-2 1,0 3-149,-4 1 0,-3 0-1324,0 0 1187,-6 0 0,3-1-1046,-5-3 755,0 3 1,-5-8-191,-2 5 1,0 0 250,0 4 698,-6-5 0,0-1 0,-3-6 0</inkml:trace>
  <inkml:trace contextRef="#ctx0" brushRef="#br0" timeOffset="11">9331 14642 7850,'0'-8'538,"0"0"1,5 6 83,3-2 469,2-2-631,1 4 0,6-4-11,2 2 0,2 3-57,2-3 1,4-1-12,-1 1 1,2-1 97,-1 1 0,-3 3-309,3-3 1,-3-1 67,-1 1 0,-6-1-527,-1 2 0,-4 1-499,0-2-763,-6-2 506,-1 5 208,-5-9 0,-5 5-31,-3-3 1,-2 2-188,-1 2 1,-4 1 1054,-1-4 0,-4-1 0,-3-3 0,-6-1 0</inkml:trace>
  <inkml:trace contextRef="#ctx0" brushRef="#br0" timeOffset="12">9319 14367 7850,'0'-11'0,"2"3"0,2 1 0,6-1 702,5-3 0,5 1-219,-1 2 0,8-1 412,3 5 1,3-3-253,2 3 1,-1-4-3,0 4 0,-1 1-294,-2 3 1,0-4-238,-4 0 1,0 0-6,-5 4 0,-4 0-180,-3 0 1,-2 0-2685,-1 0 1668,-1 0 1091,-5 0 0,-1 0 0,-5 0 0</inkml:trace>
  <inkml:trace contextRef="#ctx0" brushRef="#br0" timeOffset="13">10302 14299 7839,'0'-11'0,"0"-1"143,0 1 1,-4 3 266,0 0 0,0 5 621,4-5-261,0 5-444,0-2 0,-5 5-114,-2 0 1,-4 2-21,0 1 0,-6 5-6,-2 7 1,-3 4-88,-5 8 0,-2 2 32,-6 5 0,1-1-156,0-2 0,5 2-164,2-3 1,4 2 126,4-1 1,8 2-47,7-3 0,4-2 14,4-1 0,7-3-60,8-2 0,13 1 84,6 0 416,0-5-221,7-2 0,-9-5 41,6-4 1,-4 2 164,4-5 1,-6 0-87,-2-4 0,-4 0 64,-3 0-932,-3 0 474,4-5 1,-6 0-66,-3-3 0,1-2-156,-5 2 0,-3 2-202,-5-2 1,-4 1-600,1-5 0,-3 5 449,-1-1 1,0 0 721,0-3 0,-5-1 0,-2 1 0</inkml:trace>
  <inkml:trace contextRef="#ctx0" brushRef="#br0" timeOffset="14">10884 14333 7853,'0'-11'449,"0"-1"652,0 1-285,0 0 438,0 4-848,0 2 1,-4 6-1,0 3 1,-1 8-67,2 7 1,1 3-54,-1 5 1,1-2-72,2 6 1,0-4 12,0 3 1,0-1-200,0 2 0,0 2 65,0-3 0,4-1-190,0 2 0,3-7 100,-3-1 1,4-2-276,-4-5 0,3-1 51,-3-4 0,0-3-373,-4-1-376,5-4 27,-4 2 0,3-5-181,-8 0 1,2-1 532,-6-3 1,1-1-69,-5-3 1,-4-6 656,-3 3 0,-3-3 0,-1 2 0</inkml:trace>
  <inkml:trace contextRef="#ctx0" brushRef="#br0" timeOffset="15">10576 14413 7853,'0'-7'806,"0"-1"1,0 0-412,0-3 0,5 3-98,2 1 0,0-1 457,0-3 0,2 3-271,6 0 0,-1 2 45,5-2 0,-2-2-175,6 3 1,-3 0-130,7 0 1,2 0 20,1 0 1,1-2-27,3 5 0,-3-4-89,3 5 0,0-5-98,-3 4 1,-2 0 84,1 4 1,-4 0-81,0 0 1,-2 0-382,-1 0 1,-5 0 194,-3 0 1,2 0-1607,-2 0 732,0 0-2197,-3 0 1823,-6 5 1397,-6-3 0,-12 8 0,-5-4 0</inkml:trace>
  <inkml:trace contextRef="#ctx0" brushRef="#br0" timeOffset="16">11684 14219 7640,'-4'-8'-76,"0"1"228,0-1 109,4-3 1,-1 1 401,-3 2-58,3-2-291,-4 9 0,0-8 69,-3 5 1,2-1-126,-2 1 1,-1 3 12,-6-3 0,1 3-46,-5 1 0,0 3-19,-4 1 0,0 5 38,0-1 0,1 2-26,-1 1 1,5-2-192,3 3 1,2-4 4,2 8 1,0-4-171,4 0 1,2 1 111,5 2 0,1-1-44,3 5 0,3-5 282,9 1 1,3 1-111,7 0 0,0 0 76,4-1 0,-4-2-82,0 2 0,2-1-13,-1 1 0,3-2 8,-3 2 1,-2-2-135,-6-2 0,2 5 17,-6-1 1,0 0-67,-4-3 1,-3 3-178,0 0 0,-6 2 99,2-2 0,-12-1-177,-3 5 1,-5-5 124,-4 1 1,0 1 77,-10 0 0,-1-1 63,-3-4 1,0-1 164,-1-2 1,1 2 71,0-2 0,5-3-73,2-1 0,8-3-716,4-1 292,2 0-2322,7 0 2663,1 0 0,5-5 0,0-1 0</inkml:trace>
  <inkml:trace contextRef="#ctx0" brushRef="#br0" timeOffset="17">1953 16263 7863,'-11'0'0,"3"0"118,0 0 1,6-1 452,-2-3 737,3 3-450,1-4 452,0 5 0,0 6-1028,0 6 1,0 0-75,0 7 1,0 2-56,0 5 0,4 4 26,-1 4 0,1 1-9,-4 3 1,0 2-92,0 2 0,0 2 15,0-2 0,4-2-197,0 2 0,1-5-250,-1 1 0,-2-3 210,6-5 1,-2-6-24,2-5 1,2-1 27,-3 1 1,0-4-45,0-7-135,-4 2-191,7-4-530,-9 1 399,4-2-914,-5-5 528,0 0 244,-5-5 1,4 2 55,-3-5 725,-2 1 0,5-10 0,-4 0 0</inkml:trace>
  <inkml:trace contextRef="#ctx0" brushRef="#br0" timeOffset="18">1976 16320 7913,'-5'-6'0,"0"-4"518,-3 2 853,3-2-366,5-1-301,0-1-192,0 6 1,1 1 287,3 5-373,2 0 0,6 1-37,-1 3 1,4 4 24,1 7 0,4 0-157,-1 8 0,3-2 13,0 10 1,3-6 86,1 2 1,-2 2-141,3 2 0,-3-2-125,-1 1 1,0-4 13,0 0 0,1 2-86,2-1 0,-3-1 63,0-3 1,0-1-149,-4-3 1,-1 1 83,1-5 0,-5 1 20,1-5 0,1 1 1,0-1 1,-1-3 4,-4-1 1,-1-3-161,-2 4 246,2-6-280,-9 8 131,10-8 51,-10 3-26,4-5-2741,-5 0 916,0-5 599,-5 3 0,2-7-549,-4 6 1767,4-1 0,-7-1 0,4-2 0</inkml:trace>
  <inkml:trace contextRef="#ctx0" brushRef="#br0" timeOffset="19">2581 16229 7859,'0'-11'-385,"-1"-1"256,-3 1 129,3-1 0,-4 1 222,5 0 1,-2 3 918,-1 0-333,1 6 141,-3-3-50,0 5-246,4 0-269,-9 0 0,9 5-64,-3 2 0,-1 5-48,1 3 0,0 7-20,4 4 1,1 6-27,3-2 0,-3 3-43,3 2 1,1 3-1,-1 0 1,4 4-158,-5-4 1,5 1 87,-4-1 0,1-4-236,-1 1 0,-3-2 86,3-7 1,-3 1-134,-1-4 0,4-2 92,0-2 0,0-1-33,-4-3 0,3-2 55,1 2 1,0-6 11,-4-1 1,1-4-129,3 3-230,-3-4-736,4 2 426,-5-5-2603,0 0 3314,5 0 0,2-10 0,4-3 0</inkml:trace>
  <inkml:trace contextRef="#ctx0" brushRef="#br0" timeOffset="20">3426 16480 7839,'-11'0'29,"-6"0"0,5 4-103,-4 0 0,4 0 203,0-4 0,1 4 719,-1-1-397,1 1 1,3-4 120,1 0 224,4 0-123,-2 0-10,5 0-104,0-5-303,5 4 1,3-8 28,7 5 0,-1 0-14,5 4 1,0 0 1,4 0 1,0-3 99,0-1 0,3 0-51,1 4 1,5-4-63,-2 0 1,-1-3-231,2 3 1,-7-4-82,-1 4 1,-2 1-191,-5 3 1,-1-4-442,-4 0-759,1 0-153,-6 4 606,4 0-1525,-9 0 1848,-6 5 0,-2-2 665,-9 4 0,4 1 0,0 3 0</inkml:trace>
  <inkml:trace contextRef="#ctx0" brushRef="#br0" timeOffset="21">3358 16686 7839,'-7'5'554,"2"-4"-147,5 4 1,2-1 73,1 0 1,8 0 83,4-4 0,4 0 110,-4 0 0,7 0-108,0 0 1,1 0 121,4 0 0,1-2-195,-1-1 1,7 0 4,-4-5 0,4 5-315,-7-5 1,4 6-122,-5-2 1,-3-1-242,-4 1 266,-5 0-2240,3 4 797,-11 0 1,-2 4 1354,-8 0 0,-2 5 0,-6-3 0</inkml:trace>
  <inkml:trace contextRef="#ctx0" brushRef="#br0" timeOffset="22">4648 16183 7826,'-5'-11'513,"-1"0"823,0 4-454,0 2-451,6 5 1,0 1 23,0 3 1,0 4-123,0 7 1,0 3 15,0 5 1,-3 5-103,-1 2 1,-1 4-121,1 4 1,3 3 49,-3 5 1,3-2-27,1-2 0,-4 1-41,0-5 1,0 3-143,4-7 1,0-2-167,0-9 1,4-2 128,0-2 0,3 1-293,-3-4 28,5-1 0,-6-5-629,4-2 257,-4-3-336,2-5-417,-5 0 1,0-5 1458,0-3 0,-5-2 0,-2-1 0</inkml:trace>
  <inkml:trace contextRef="#ctx0" brushRef="#br0" timeOffset="23">4568 16332 7826,'0'-12'516,"0"1"827,0 0-832,0-1 0,0 5 623,0-1-646,0 5 0,5-2 99,3 5 1,3 7 58,5 4 1,3 2-253,7 6 0,-2 0-10,3 4 0,1 1-112,-1 2 0,3 4-72,-3 4 0,3-4-90,-3 1 1,1-1-124,-2 5 1,0-6 125,4-3 0,-4-2-82,0-1 1,-2-4-227,-1 0 1,0-5 112,0 2 1,-4-8-282,0 0 0,-5-4-174,1 3-97,-2-4 296,-2 2 0,-4-4-816,-4 3 172,-1-3-191,-2 5-28,-5-12 0,-2 4 140,-4-6 1061,5 6 0,-5-13 0,5 2 0</inkml:trace>
  <inkml:trace contextRef="#ctx0" brushRef="#br0" timeOffset="24">5231 16195 8031,'-5'-12'355,"3"1"0,-3 0-112,5-1 1,0 1 131,0-1 1,0 5 992,0-1-335,0 5 16,0-2-322,0 5-345,0 5 1,0 3-27,0 7 1,0 3-105,0 5 0,0 1-111,0 3 0,0 2 26,0 5 1,0 4-13,0 0 0,-3 5-4,-1-1 0,0-2-118,4-2 0,0 1-68,0-1 1,-1 0-122,-3-4 0,3-4-171,-3-4 0,2-3 154,2-4 1,0 1-448,0-4 358,0-1 1,0-4-447,0 1-251,0-6-539,0-1 321,0-5 0,0 0 0</inkml:trace>
  <inkml:trace contextRef="#ctx0" brushRef="#br0" timeOffset="25">5436 16732 8328,'0'-7'3183,"0"2"-1845,0 5-890,0 5 0,0 3-37,0 7 0,0-1-125,0 5 0,4-4-68,0 4 1,0 0-226,-4 4 1,0 0 107,0 0 1,4-4 30,-1 0 1,1-1 68,-4 1 0,1-3-375,3-4 0,-2-1-319,1 1 0,0-6-481,1-2 0,-3-2-905,3 2-893,-3-3 2772,-1 4 0,0-5 0</inkml:trace>
  <inkml:trace contextRef="#ctx0" brushRef="#br0" timeOffset="26">6019 16218 7818,'-7'-5'643,"2"3"-478,5-3 0,-1 5 418,-3 0 1,3 1-55,-3 3 1,3 3 73,1 4 0,-4 2-167,0 2 1,-1 3-9,1 5 0,3 4 8,-3 4 0,3 1-158,1-2 1,0 7-180,0-3 1,0-1 85,0-2 1,0-6-366,0 2 0,1-3 60,3-1 1,-1-4-114,4 0 1,-4-9-648,1 1-1079,2-2-287,-5-3 484,9 0 1762,-8-6 0,3-11 0,-5-1 0</inkml:trace>
  <inkml:trace contextRef="#ctx0" brushRef="#br0" timeOffset="27">5813 16549 7818,'-11'-5'1530,"4"2"-1201,4-4 1,6 4-111,5-1 0,3 3 411,5 1 0,-2 0-224,5 0 0,0 0 134,4 0 0,3 0-130,1 0 0,3 0-189,-3 0 0,3 0-218,-3 0 0,0-4-231,-4 0 0,-1 1 80,1 3 0,-4-2-137,0-2 0,-5 3-1356,2-3 1,-8 3 92,0 1 1548,5 0 0,-1-5 0,5-1 0</inkml:trace>
  <inkml:trace contextRef="#ctx0" brushRef="#br0" timeOffset="28">6613 16206 7768,'-5'-11'0,"3"-1"869,-1 1 0,1 0 302,2-1-703,0 1 0,4 3 307,0 0 246,0 6-524,-4-3 1,3 6-153,1 3 1,0 7-5,-4 8 1,0 3-126,0 1 1,0 2-88,0 6 1,0-1 24,0 8 1,0-1-125,0 1 0,-4 3 71,0 4 0,1-3-145,3 0 0,0-5-515,0 1 0,0-4 304,0-3 1,0-5-30,0-7 0,1-2-466,3-6-183,-3 1-160,9-6-389,-9-1 95,5-5 1387,-6 0 0,-6-10 0,0-3 0</inkml:trace>
  <inkml:trace contextRef="#ctx0" brushRef="#br0" timeOffset="29">6624 16263 8220,'-6'-5'977,"-3"-1"-652,5-6 794,0 1 35,4 0-464,5 4 1,2 2-40,4 5 0,2 7-256,2 4 1,-1 2-8,5 6 1,0 0-127,4 4 0,0 1 20,0 2 1,-1 0-127,1 4 1,0-4-1,0 0 1,0 2-44,0-1 1,-1-1-126,1-3 1,0-4-228,0 0 1,0-1 135,0 1 1,0-2-326,-1-6 0,1-1 188,0-2 0,-5 1-502,-3-6 57,3 6-135,-6-7 28,5 3-215,-11-5 90,-1 0 0,-10-4-96,-2 0 1013,-3-5 0,-7 3 0,-1-6 0</inkml:trace>
  <inkml:trace contextRef="#ctx0" brushRef="#br0" timeOffset="30">7241 16183 7737,'-5'-11'700,"3"0"1016,-1-1-991,1 1-260,2 4 459,0 2-219,0 5-427,0 5 0,0 7-6,0 7 1,0 7-14,0 5 1,0 2-14,0 1 0,0 5 0,0 3 0,0-1-197,0 1 0,-3-4 115,-1 4 0,0-7-469,4 0 1,-4-2 180,0-7 1,1 1-513,3-4 0,0-6-525,0-1-372,0-4 406,0 0-168,0-6 1295,0-1 0,0-5 0,0 0 0</inkml:trace>
  <inkml:trace contextRef="#ctx0" brushRef="#br0" timeOffset="31">7287 16709 8268,'0'-12'1361,"1"5"-976,3-1 1,-2 0-185,6-3 0,-1 0 396,5-1 0,-1 1-173,1-1 0,-1 5 281,0-1 0,5 4-273,-1-3 1,0 4-100,-3-1 0,-1 3-12,0 1-240,1 0 1,-2 5 51,-2 3 0,0 3-165,-4 4 1,0-1 104,-4 5 0,-5-1-86,-3 1 1,1 3-332,-5-3 0,3 1 57,-6-1 1,3 3-85,0-3 0,1 1 113,-1-1 0,2 1-275,3-4 463,-4-1 1,9-5 294,-6-2 278,6-3-26,-3 0 91,5-4-316,5 4 0,1-5 162,5 0 0,1 0-88,-1 0 0,1 1 32,-1 3 1,6-3-277,2 3 1,-2-2-233,2-2 0,-3 3-1048,3 1 1,-4 0 591,4-4 0,-5 1-1156,1 3 0,-2-3 226,-2 3 1536,1 2 0,-1 1 0,1 4 0</inkml:trace>
  <inkml:trace contextRef="#ctx0" brushRef="#br0" timeOffset="32">8132 16218 7774,'0'-12'-33,"1"5"263,3-1 115,-3 5 247,4-2 301,-5 0-580,0 4 0,4-3 43,0 8 0,-1 2-42,-3 6 0,0 0 145,0 4 1,0 1 56,0 6 1,0 5-143,0 3 1,0 2-16,0 1 0,0 4-164,0 0 1,0 0-36,0-4 1,4-3 0,0-1 0,1-4-124,-1 0 0,-1-2-479,4-1 0,-3-5 67,4-3-1861,-6-2 947,8-2-118,-8-4 0,4-3 1407,-2-8 0,-3-3 0,4-4 0</inkml:trace>
  <inkml:trace contextRef="#ctx0" brushRef="#br0" timeOffset="33">7949 16526 7781,'6'-6'1383,"6"2"1,0 3-786,7 1 0,4 0-139,4 0 0,5 0 48,-2 0 1,3 0-270,1 0 0,-3 0-56,-1 0 0,-1 0-481,2 0 0,1 0 239,-6 0 1,1 0-452,-4 0 1,0-2 318,-1-2 1,-3 3 191,1-3 0,-1-2 0,3 0 0</inkml:trace>
  <inkml:trace contextRef="#ctx0" brushRef="#br0" timeOffset="34">8943 16183 7793,'-6'-11'1735,"5"0"-769,-4-1 414,5 6-918,0 1 0,0 6 8,0 3 1,0 3-74,0 9 0,0 6-38,0 9 1,0 3-106,0 4 0,0-1 13,0 5 0,0 0-267,0 3 1,0 0 74,0-3 0,0 0-395,0-8 0,0 1 227,0-8 1,0-2-662,0-6 0,1 2 159,3-6 1,-3-4-57,3-3 1,-1-5-714,1 0-151,-3-1 1515,4-7 0,0-2 0,1-4 0</inkml:trace>
  <inkml:trace contextRef="#ctx0" brushRef="#br0" timeOffset="35">8885 16218 7787,'0'-12'2314,"6"2"-1772,1 2 0,5 3-36,3 5 1,-3 5 33,4 3 1,1 3-131,2 5 0,3 1 53,1 6 0,0 5-31,0 3 0,-1-2-167,1 1 1,0 1-232,0 3 1,1-3 52,3-1 0,-2-3 118,6 3 1,-6-6-90,2-1 0,-3-1-219,-1-7 1,3 0-25,1-4 1,-1 1-123,-3-1 1,-5-3 232,-3 0 1,2-6 28,-2 2 0,-4-3 787,-3-1-539,0 0 1,-2-5 332,-2-3 1,-3-2-165,-1-1 1,0-4-66,0-1 0,0-4-159,0 1 0,-4-2 0,0-2 0,-3-5-102,3-3 1,-1 2-139,1-1 1,3-1-329,-3-3 1,3 1 43,1 2 1,-1 0-146,-3 4 1,2 0 169,-1 5 1,1 0-93,2 3 1,0-1-221,0 4 210,5 1 1,-2 4-123,5-1 1,-5 5-186,5-1 0,0 4-1796,3-3 1853,1 4 0,-1-2 645,0 5 0,1 0 0,-1 0 0</inkml:trace>
  <inkml:trace contextRef="#ctx0" brushRef="#br0" timeOffset="36">9902 16640 7710,'0'-11'2165,"0"-1"-1604,0 1 1,0 0-58,0-1 0,-1 4-174,-3 1 0,1 1-102,-4-2 1,-1 2-63,-3 2 1,-2 2-47,-2-1 1,1 1-58,-5 2 0,3 5 92,-3 3 1,2 2-112,-2 2 0,-2 3-122,6 0 1,0 4-30,3-4 0,5 4-28,-1-3 1,6 3-114,-2-4 0,3 4-78,1-4 1,1-1 8,3-6 1,3 2 110,9-2 1,-2-3 95,5-2 1,0-1 44,3-2 0,1 0 28,0 0 0,-1-5 115,-3-3 0,1-1-7,-5 1 1,0-2 176,-3 3 1,-4 2 544,-1 1-319,-4 3-132,2 1 1,-5 1-76,0 3 1,-4 6 5,0 5 1,-1 5-56,1-1 0,-1 4-51,-2 4 0,1-3 37,6 3 1,0-2-51,0 2 0,6 1-115,1 2 1,0 2 88,0-6 0,1 2-246,3-1 1,-3-7 63,-1 3 1,-4-8-383,1 1 0,1-8-357,-1 0-249,-1-5 242,-3 2 0,0-7 800,0-1 0,-5-4 0,-1-4 0</inkml:trace>
  <inkml:trace contextRef="#ctx0" brushRef="#br0" timeOffset="37">10690 16172 7733,'-11'-5'103,"-1"4"722,6-4-502,-4 5 1,8 1 247,-1 3 1,1 2-153,2 5 0,-1 6 155,-3 2 0,3 8-122,-3 3 1,3 3 68,1 1 1,0-1-229,0-2 0,4 2-59,-1-3 1,6-2-87,-1-1 0,-2-3-144,2-1 0,-2-6-447,2-1 1,1-4 382,-5 0 1,1-2-2296,-2-2 84,-1-3-152,3-5 2423,-5 0 0,-5-5 0,-2-2 0</inkml:trace>
  <inkml:trace contextRef="#ctx0" brushRef="#br0" timeOffset="38">10382 16469 7797,'11'-5'781,"0"4"-586,1-3 1,1 1 621,2-1 0,3 3-137,4-3 0,2 3 15,3 1 1,1 0-271,2 0 1,3 0-25,-2 0 0,-2-1-237,2-3 1,-7 3-122,-1-3 1,-2 3-712,-6 1 0,4 0 488,-3 0 0,-1-4-2645,-4 0 2825,1 0 0,-1-1 0,1-1 0</inkml:trace>
  <inkml:trace contextRef="#ctx0" brushRef="#br0" timeOffset="39">11341 16081 7786,'0'-13'954,"0"-2"-357,0 2 356,0-4 593,5 6-492,-4 5-539,4 1 0,-3 11 119,1 5 0,-1 7-240,1 9 1,-1 2 1,-2 5 0,0 4-88,0 0 1,0 6 25,0-3 0,0 4-236,0 1 1,0-5-148,0 1 0,0-5-294,0 1 1,0-4 238,0-3 0,4-3-344,-1-5 1,5-6-56,-4-1 13,0-4 0,-1-4-724,1 0 438,0-6 1,-4 2 159,0-8 0,0 2-244,0-6 1,-4 0 254,0-3 0,-4-2-185,0-2 0,2 1 790,-2-5 0,0 2 0,-3-5 0,3 1 0,1-5 0,4-4 0,-1 0 0,3 1 0,1-2 0,0 2 0,0-1 0,0 1 0,0 2 0,0 7 86,0-3 0,1 4 402,3 0 0,-3 2 1778,3 6-1640,-3-1 0,1 5 245,2-1 0,-2 6-262,6-2 0,-4 8-108,3 3 0,5 5-165,3 3 0,5 4-8,-1 8 0,0-2-21,4 5 1,-4 1-69,4 3 1,4-3-184,-5-1 0,9 0 44,-1 5 0,-1-5-347,2 1 0,-1-6 95,5 2 1,-1-7-102,0-1 1,-5-5 154,-2 1 0,-3-3-31,-1-5 1,-5 2 85,-3-5 121,-2 0 419,-2-9 1,-5-6-199,-2-4 1,-3-5-111,-1 1 0,0-6 10,0-2 1,-5-5 60,-2 2 1,-3-5 68,-2-3 0,1 2 144,-1-6 0,2 4-93,3-4 1,-2 1-176,5-1 0,-1 3-591,1 5 0,3 3-745,-3 1 0,3 6 1131,1 1 0,0 1 0,0 7 0,0 0-659,0 3-815,0 1 1,-4 3 155,0 1 943,0 4 0,4-1 144,0 8 1,4 4 230,0 7 0,5-2 0,-3 3 0</inkml:trace>
  <inkml:trace contextRef="#ctx0" brushRef="#br0" timeOffset="40">12083 16423 7749,'0'-7'-1663,"0"-1"1704,0 5 147,0-2 1255,0 5-728,0 5 1,0 2 28,0 4 0,0 2-277,0 2 0,0 3-74,0 5 1,0 0-102,0-1 1,0 6-49,0 3 0,0 1-76,0-2 0,2 2-92,1-6 0,-1 5-216,1-5 1,0 1 182,1-4 1,-2-5-588,6-3 1,-6-2 4,2-2-1451,3 0 403,-6 1 3,4-6 965,-5-1 619,0-5 0,0-5 0,0-1 0</inkml:trace>
  <inkml:trace contextRef="#ctx0" brushRef="#br0" timeOffset="41">12289 16629 7702,'0'-12'190,"0"5"481,0-1-310,0 6 1,-1-3 664,-3 5-432,3 0 0,-5 6-192,6 5 1,-3 2 3,-1 6 1,-4 1-106,4 7 0,-1-3-186,2 3 0,1-6-82,-2 2 0,3-8-125,1 4 1,5-1 52,3-3 0,2 1-184,1-5 0,6-5 60,2-2 1,3-3 52,0-1 1,2 0-66,3 0 0,2-1 17,6-3 0,-6-2 107,-3-5 1,2-5 98,-1 1 1,-4-1 183,-4 0 1,-6-1-113,-2-6 1,-1 0 96,-6 0 0,-3-1-147,-8-3 1,-4-1 16,-11-2 1,-1 3-430,-12 8 0,2 3-37,-8 4 0,0 6-215,-1 2 0,3 8-13,5 4 0,4 3-1191,4 4 1798,7-2 0,2 9 0,6-5 0</inkml:trace>
  <inkml:trace contextRef="#ctx0" brushRef="#br0" timeOffset="42">13145 16229 7750,'-6'-1'-465,"2"-3"973,3 3 224,1-4 274,0 0-418,0 3-254,0-3 1,5 5-52,3 0 1,3 0 122,4 0 0,-1 0 63,5 0 0,2 0-146,5 0 0,3-1-60,6-3 0,-1 3-37,0-3 1,1 2 1,-1-2 1,0 2-116,0-1 0,-1 1-107,-2 2 0,-3-3 7,-5-1 0,-2 0-365,-2 4-1690,-2 0 1530,-6 0 1,-6 0-718,-5 0 1,-6 0 527,-9 0 1,1 5-696,-5 3 1396,0-3 0,-4 5 0,0-4 0</inkml:trace>
  <inkml:trace contextRef="#ctx0" brushRef="#br0" timeOffset="43">13180 16469 7750,'-7'8'156,"4"-1"84,1-4 1,2 3 389,0-2 0,2-3-49,1 3 0,4-3 177,4-1 1,1 0 113,-1 0 1,4 0-366,0 0 1,6 0 57,-2 0 0,4-4-197,3 1 0,3-5-61,6 4 0,3-3-41,0 3 1,1-4-61,-1 4 1,-2-3-88,2 3 0,-8 0-99,-3 4 0,-8 0-347,-4 0 1,-2 0 237,-2 0-2393,-4 0 1829,-2 5 0,-12-2-1089,-4 4 1742,-6-4 0,-5 7 0,-1-4 0</inkml:trace>
  <inkml:trace contextRef="#ctx0" brushRef="#br0" timeOffset="44">14950 15932 7753,'0'-6'796,"0"-4"1,0 7 253,0-5-590,0 6 1,-4-4 380,0 2-198,0 2-152,-1-3 0,-1 5-144,-5 0 0,-1 0-83,1 0 0,-6 5-145,-2 3 1,-4 7 111,-3 4 0,0 0-116,-4 4 0,5-1 30,-2 8 1,0 1 25,4 3 1,-1-2-52,9 2 1,0-2-109,3 6 1,2-3-219,3 0 1,2-4 141,5 4 1,0-8-268,0 8 0,0-4 164,0 4 1,6-5-202,5 1 1,2-6 117,6 2 0,-2-4-10,5-4 0,-1 1 149,5-5 1,2-4 20,-1-3 0,5-5-23,-2 0 0,-1-1 103,2-2 0,-5-2 142,5-1 0,-6 0-37,2-5 1,-3-3 107,-1-4 0,-5 0-9,-3 3 0,-2-3-110,-2 0 1,-5-6-47,-2 2 0,-3-2 9,-1-2 0,-6-1-163,-5-3 1,-2 3 91,-6-3 1,-1 8-125,-7 4 0,-2 4 15,-6 3 0,0 3-68,-3 5 0,1 0-71,-5 0 1,7 5-182,0 3 1,1 6-91,4 1 1,3 0-299,4-3 1,5 3 840,7 0 0,5 5 0,1-2 0</inkml:trace>
  <inkml:trace contextRef="#ctx0" brushRef="#br0" timeOffset="45">15704 16126 10857,'0'18'1632,"0"4"-1195,0-3 0,0 3-10,0 5 0,0-3-226,0 3 1,0 1-30,0-2 1,3 5-104,1-4 1,1-2 85,-1-6 0,-1 1-253,4-4 1,-4-1-39,1-4 1,1 1-1192,-1-1 1327,-1-5 0,2 4 0,2-3 0</inkml:trace>
  <inkml:trace contextRef="#ctx0" brushRef="#br0" timeOffset="46">15761 16549 7759,'-23'0'0</inkml:trace>
  <inkml:trace contextRef="#ctx0" brushRef="#br0" timeOffset="47">15510 16355 7765,'0'-8'417,"0"0"0,5 6 581,2-2 1,3 3-423,2 1 1,6-4 131,4 0 0,3 0-173,5 4 0,-1 0-173,2 0 0,2 0-256,-3 0 0,2 0-145,-2 0 1,-2 0-331,-5 0 0,-4 0-201,0 0 0,-1 0-1966,1 0 2536,-3 0 0,1-5 0,1-1 0</inkml:trace>
  <inkml:trace contextRef="#ctx0" brushRef="#br0" timeOffset="48">16355 15898 7830,'-7'-12'639,"-3"1"0,9 3 236,-3 1-432,3-1 1,2 2-61,3 2 1,-2-1-70,6 1 1,0 0-62,3 4 1,6 0 113,2 0 1,2 0-64,2 0 0,0 0-95,0 0 1,3 0 84,1 0 0,3 0-64,-3 0 0,0 0 0,-4 0 1,-2 0-60,-2 0 0,2 0 120,-6 0-126,0 0 0,-4 2 11,1 1-399,-6-1 178,-1 3 0,-5-4-140,0 3 1,0 2 31,0 6 0,0-1 142,0 0 1,-5 6 88,-2 2 0,-4 4 141,0 3 1,0 4-127,-1 4 0,1 0 166,-1 0 0,1 4-24,-1 1 0,2 2-43,3-2 1,-3 2-320,2-3 0,-1-3 81,1-5 1,3-3-318,5 3 0,0-6 155,0-1 0,0-1 2,0-7 1,0 0 162,0-3 0,4-1-25,0 1 0,1-5 177,-1 1-120,-3-6 0,5 3-529,-2-5-297,-2 0-738,3 0-207,-5 0-677,-5 0 2459,3 0 0,-13-5 0,2-1 0</inkml:trace>
  <inkml:trace contextRef="#ctx0" brushRef="#br0" timeOffset="49">17554 16058 7764,'-12'-12'0,"1"1"0</inkml:trace>
  <inkml:trace contextRef="#ctx0" brushRef="#br0" timeOffset="50">17531 16023 10651,'0'12'1742,"-1"3"-1091,-3 0 1,1 6-244,-4-2 0,4 6-9,-1 2 0,-1 3-101,2-3 1,-1 5 51,4-2 0,0-1-165,0 2 0,0-6-13,0 2 0,4-4-66,-1-4 1,5-3-176,-4-5 1,3 1-623,-3-1 0,4-3 123,-4 0 568,-1-6 0,3 8 0,0-3 0</inkml:trace>
  <inkml:trace contextRef="#ctx0" brushRef="#br0" timeOffset="51">17554 16503 7758,'-8'-1'0,"1"-3"0,-6-2 0,-5-6 0</inkml:trace>
  <inkml:trace contextRef="#ctx0" brushRef="#br0" timeOffset="52">17200 16320 7758,'11'0'0,"1"0"0,-1 0 0</inkml:trace>
  <inkml:trace contextRef="#ctx0" brushRef="#br0" timeOffset="53">17234 16320 7758,'12'-6'0,"-1"2"0,5 3 1560,3 1 0,3 0-647,1 0 0,1 0-355,3 0 0,-2-1-387,5-3 1,0 3-287,0-3 0,2 3-25,-6 1 0,1-2-288,-4-2 0,-1 2-2311,-3-6 2739,2 6 0,-8-8 0,3 3 0</inkml:trace>
  <inkml:trace contextRef="#ctx0" brushRef="#br0" timeOffset="54">18559 15886 7824,'-12'-5'233,"6"-1"0,1-5 865,5-1-197,0 6 381,0 1-897,0 0 1,-5 3-126,-3-1 1,-3 8-58,-4 6 0,-3 2 68,-5 6 1,-4 1-1,1 7 1,-6-2-39,2 6 0,-1-1 13,-3 4 0,6 1-7,-6-1 1,3 4-157,1 0 0,2 0-26,5-4 1,5 1 109,3-1 1,2-1-159,2-3 0,5-1-132,2-2 1,4-4-254,4 0 1,3-2 153,8-5 1,-1 3-126,5-4 1,-3-1 113,3-7 0,0 2-21,4-5 0,1 4 11,2-4 0,0-1 72,4-3 0,-1 0 16,2 0 1,1-3 30,-6-1 1,0-5 8,-7 1 0,-3-2 19,-4-1 1,-2-1 70,-3 1 1,-2-4-50,-5-1 1,-2-4 93,-6 1 1,-6-1-273,-12 1 0,-4 2 103,-4 6 1,-5-1-45,-3 1 1,0 5-16,4 2 1,1 4-340,11 4 547,-1 2 0,14 0 0,3-1 0</inkml:trace>
  <inkml:trace contextRef="#ctx0" brushRef="#br0" timeOffset="55">18068 16435 7776,'0'11'0,"0"-5"0,0-1 0</inkml:trace>
  <inkml:trace contextRef="#ctx0" brushRef="#br0" timeOffset="56">19084 16115 7754,'-4'-8'0,"1"1"484,-1-1 569,4 2-319,0 1 324,0 0-616,0 3 1,0-2-181,0 8 0,0 4 152,0 7 1,-1-1-151,-3 5 1,2 4 152,-1 4 1,1 3-28,2-3 0,0-1-155,0-3 1,0 0-96,0 0 0,0 0-99,0 0 1,0-6-23,0-1 0,2 0-245,1-1 1,-1-3-712,2-5 441,2 1-2665,-5-2 3161,4-1 0,-5 0 0,0 2 0</inkml:trace>
  <inkml:trace contextRef="#ctx0" brushRef="#br0" timeOffset="57">18776 16332 7769,'0'-12'1579,"1"6"-661,3 2-441,2 3 0,7-3 43,2 0 0,-1 1 44,5 3 0,0 0-203,4 0 1,4 0-121,-1 0 1,6 0-475,-1 0 1,0-4 230,0 0 0,0 0 2,-4 4 0,5 0 0,-3 0 0</inkml:trace>
  <inkml:trace contextRef="#ctx0" brushRef="#br0" timeOffset="58">19244 16275 7769,'23'-5'0,"0"-2"0</inkml:trace>
  <inkml:trace contextRef="#ctx0" brushRef="#br0" timeOffset="59">20078 15886 7829,'0'-11'0,"0"3"625,0 1-177,0-1 308,0 2 1,-1-1-208,-3 4 0,1 1-59,-4-1 0,-2 1-147,-6 2 1,1 5 35,-5 3 0,0 3-89,-4 5 1,-4-2 34,0 5 1,-1 3-85,2 5 0,2 5-19,-3-2 1,-1 3 10,1 2 1,-3-1-198,3 0 1,1 4 140,3 0 0,1 0-94,3-3 0,4-5-178,7 0 1,3 0-44,5 0 1,5-1-239,3-2 1,7-4-237,4 0 0,3-1 281,1-2 0,0-4-214,-1-1 1,1-6 251,0-1 1,4-6-102,-1 2 1,5-3 225,-5-1 0,1 0 153,-4 0 1,0-1-8,0-3 1,-6-2 243,-1-5 0,-4-1-25,0 1 0,-6-2 131,-2-2 0,-3 1-132,-1-5 1,-10 0-71,-5-4 0,-7 1-191,-4 3 1,-9 3-67,-7 4 0,2 2-158,-2 3 1,6 2-34,2 5 1,4 1 321,3 3 0,3 7 0,-4 7 0</inkml:trace>
  <inkml:trace contextRef="#ctx0" brushRef="#br0" timeOffset="60">19598 16423 7809,'-11'17'0,"-1"0"0</inkml:trace>
  <inkml:trace contextRef="#ctx0" brushRef="#br0" timeOffset="61">20500 16229 7763,'-6'0'292,"1"-5"0,5-1 0</inkml:trace>
  <inkml:trace contextRef="#ctx0" brushRef="#br0" timeOffset="62">20512 16206 7798,'11'-1'2214,"1"-3"0,4 3-1546,3-3 0,-1 3-78,1 1 0,0 0-210,4 0 0,0-4-62,0 0 0,1 0-184,2 4 1,0 0 84,4 0 0,-1 0-238,2 0 0,1-1 102,-6-3 1,1 3-402,-4-3 0,-2 3-194,-2 1 1,-2 0-403,-6 0 1,-3 0-468,-1 0-651,-4 0 561,2 0 795,-15 0 676,2 5 0,-13-4 0,3 4 0</inkml:trace>
  <inkml:trace contextRef="#ctx0" brushRef="#br0" timeOffset="63">20569 16400 7798,'0'7'0,"0"-1"1563,0-2-1056,5-3 0,1 4 138,6-5 1,-1 0-7,1 0 0,4 0 141,3 0 0,-1 0-196,1 0 1,1 0 68,7 0 0,-3 0-254,3 0 1,2 0-35,1 0 0,3 0-263,2 0 1,-5-1 60,1-3 1,-2 3-106,1-3 0,1 3-7,-9 1 0,4 0-146,-7 0 1,-6 0-223,-2 0 0,-6 0-1414,3 0 10,-6 0 1,2 0 844,-8 0 0,-2 0 876,-6 0 0,-4-5 0,-2-2 0</inkml:trace>
  <inkml:trace contextRef="#ctx0" brushRef="#br0" timeOffset="64">21654 16092 7741,'0'0'0</inkml:trace>
  <inkml:trace contextRef="#ctx0" brushRef="#br0" timeOffset="65">21654 16081 7741,'1'-8'0,"3"0"0,-3 1 1191,3-5 0,1 5-481,-1-1 0,4 0-265,-5-3 0,6 0-140,-1-1 0,3 1-54,5-1 1,-4 1-33,3 0 1,3-2-1,1-2 0,3 3-67,1 1 0,0-3 70,-1 6 0,1-4-124,0 4 1,0 3 64,0 1 0,0 3-94,-1 1 0,0 0 26,-3 0 0,-2 6-146,-6 6 0,-5 0 99,-2 7 0,-3 2-79,-1 5 0,-1 3-155,-3 6 0,-2 0 64,-5 3 0,-6 2-211,-2 1 1,-4 4-186,-3-3 1,1-3-34,-1-1 0,2 0 147,1-4 1,4 2 4,0-9 0,5-1 351,-1-3 0,2-5-106,1-3 0,2-2 132,3-2 0,0-3-181,4-1 1230,1-4 116,-3 2-109,5-5-365,0 0-270,5 0 1,3 0 37,7 0 0,3 0-86,5 0 0,0 0 45,-1 0 1,5 0-119,0 0 0,7 0 50,-4 0 1,10-4-56,-6 0-1,3 1-24,-3 3 1,-1-4-92,-2 0 1,0-1-130,-4 1 0,-4 3 37,-4-3 0,-5 3-205,1 1 0,-7-1-1202,-5-3 732,-1 2-864,-2-3-255,0 5-649,-5 0 2378,-7 5 0,-1 2 0,-3 4 0</inkml:trace>
  <inkml:trace contextRef="#ctx0" brushRef="#br0" timeOffset="66">22294 16560 7765,'-12'5'0,"1"2"0</inkml:trace>
  <inkml:trace contextRef="#ctx0" brushRef="#br0" timeOffset="67">22488 15864 8005,'0'-7'2197,"0"2"-1813,-5 15 0,3-2 13,-1 7 0,1 3 26,2 1 0,0-1-163,0 1 0,0 0-79,0 4 1,0-4-1,0 0 1,4-2-97,0 3 0,3 0 93,-3-5 1,4 2-89,-4-2 0,3-3-19,-3 4 0,0-4-124,-4 0 1,4-5-88,0 1 0,-1-4 21,-3 3 19,0-4-24,0 2 196,0-5 11,0-5 0,0 2-85,0-4 45,0 4 1,2-6 29,1 6 0,4-1-20,4 4 0,6 0-11,2 0 0,2 0 22,2 0 1,0 0 79,0 0 0,3 0-14,1 0 0,4 5 158,-5 2 1,1 4 37,-4 0 0,0 0-129,-1 1 0,-4-1-180,-3 1 1,1 3-30,-5 0 0,2 2-190,-9-2 1,-1-1 161,-3 5 0,-1-1-74,-3 1 1,-3 2-175,-9-2 1,2 2-33,-5-2 1,2 2-33,-2-2 0,-3-2 93,3-2 1,-3 1 169,0 0 0,-1-2 25,0-7 0,4 2 173,0-5 1,5 4-92,-1-5 0,2 1 97,2-4 0,-1 0-143,1 0 1,-1-4 26,1 1 0,-1-5-577,1 4 1,3-5 260,1 2 1,0 0-1681,0 0 281,-3-1 1716,8-3 0,-8-1 0,4 1 0</inkml:trace>
  <inkml:trace contextRef="#ctx0" brushRef="#br0" timeOffset="68">22522 15875 7828,'0'-8'473,"0"1"0,1 4 63,3-1 0,-1-1 474,4 2-251,-4-1-362,7 4 0,-8 0 78,6 0 0,-4 0-93,3 0 0,1 0 61,3 0 0,1 0-102,-1 0 1,6 0 45,2 0 1,2 0-76,2 0 0,0 0 0,0 0 1,4 0-109,-1 0 1,6 0-1,-2 0 0,0 0-33,0 0 1,-1 0 50,2 0 1,-3 0-159,-6 0 0,0 0 82,-3 0 0,-2 0-400,-6 0-32,-5 5 0,1-4-649,-4 3 511,-1-3 1,2 3-367,-8 0 1,-4 3-273,-7-3 0,-3 1 1,-5-1 1061,0-3 0,-4 9 0,-3-3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6.607"/>
    </inkml:context>
    <inkml:brush xml:id="br0">
      <inkml:brushProperty name="width" value="0.05292" units="cm"/>
      <inkml:brushProperty name="height" value="0.05292" units="cm"/>
      <inkml:brushProperty name="color" value="#57D200"/>
    </inkml:brush>
  </inkml:definitions>
  <inkml:trace contextRef="#ctx0" brushRef="#br0">582 10553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6.608"/>
    </inkml:context>
    <inkml:brush xml:id="br0">
      <inkml:brushProperty name="width" value="0.09071" units="cm"/>
      <inkml:brushProperty name="height" value="0.09071" units="cm"/>
      <inkml:brushProperty name="color" value="#57D2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1530 2752 8281,'0'-6'713,"0"1"-121,0 0 348,0 4-139,0-4-292,0 0-103,0 3 135,0-3-414,0 15 1,-1 2 142,-3 7 1,3 6-30,-3-2 0,-1 11-53,1 1 1,-1 3-101,1 0 1,3 2-106,-3 6 1,3 3-130,1 1 0,0 1-56,0-2 0,0-2 111,0 3 0,0-3-53,0-2 0,4-5 8,0-6 1,3-1 19,-3-6 0,1-2 46,-1-6 1,-1 1 145,4-5 0,-4 1 74,1-5 0,1-3-166,-2-1-251,1-4-115,-4 7-1368,0-9 734,0 4 705,0-5 1,0-5 0,0-1 0</inkml:trace>
  <inkml:trace contextRef="#ctx0" brushRef="#br0" timeOffset="1">2021 2810 8274,'0'-18'502,"0"3"1,0 6 252,0 1-501,-5 6 414,4-9 454,-4 10-497,5-4-296,0 5 0,-1 6-82,-3 6 1,3 6 6,-3 8 0,-1 5 59,1 7 1,-1 6-28,1 6 0,3 0-623,-3 0 1,3 3 328,1 8 1,0-1 57,0 4 1,0-6-24,0 2 0,0-9 8,0 3 0,1-10 174,3-2 1,1-9-139,3 1 0,0-9-31,-4-2 0,4-4 67,-4-3 0,3-8-608,-3 4 276,0-8-1040,1 1 194,-4-5 1,4-5 514,-5-3 1,-5-2 555,-2-2 0,-9 1 0,-1 0 0</inkml:trace>
  <inkml:trace contextRef="#ctx0" brushRef="#br0" timeOffset="2">1473 3552 8180,'0'-6'1397,"0"-5"-873,0 10 0,5-8 412,3 5 0,3-1-365,5 2 1,1 0-147,6-5 0,9 5-180,2-5 0,4 2-82,0-2 1,-3-1 96,-1 5 0,0-3-480,-3 3 0,-2-4-214,1 4 1,-4-3-524,0 3 1,-2 0-926,-1 4 1,-4-4 1881,0 1 0,-5-1 0,3 4 0</inkml:trace>
  <inkml:trace contextRef="#ctx0" brushRef="#br0" timeOffset="3">2250 3552 8188,'-6'-6'1874,"-5"-5"-769,10 10-676,-4-4 62,0 5 225,4 5-356,-9-4 1,3 11-132,-4-1 1,-1 2-28,1 6 0,3 1 166,1 7-406,4-3 0,-2 8-410,5-6 356,0 1 121,0 1-1,5-4-327,7 4 1,2-9 130,5 0-28,0-5 309,3-3 0,3-2-108,1-5 87,-2 0 0,9-13 485,-2-2-281,2-8-229,1 1 0,-1-5 134,-2 0-115,-9 0 572,0 0-586,-9 1 262,3-6 146,-10 4-163,0-4 0,-6 1 160,0 0-1084,-11-4 501,-1 7 0,-11-4 58,0 5-747,-5 5 565,-1 2 0,-9 9-55,0 3-1115,0 3 893,-2 1 1,6 6-874,0 6 840,5-1 1,11 10 539,3-6 0,-1 9 0,5-1 0,2 2 0</inkml:trace>
  <inkml:trace contextRef="#ctx0" brushRef="#br0" timeOffset="4">3141 2981 8153,'0'-6'1017,"0"0"2,0 1 467,-5 4-540,3-4-282,-3 0-150,5 4-59,0-4-204,0 5-1385,5 0 756,-3 0-1112,3 0 0,-1 5 1490,-1 2 0,6 3 0,-2 2 0</inkml:trace>
  <inkml:trace contextRef="#ctx0" brushRef="#br0" timeOffset="5">3221 3415 8003,'-7'5'4969,"2"-4"-3824,5 9 64,-5-8-785,4 8 1,-5-9 14,2 3-1297,2 2 771,-3-5 0,5 6-2822,0-3 2909,0-3 0,0 9 0,0-4 0</inkml:trace>
  <inkml:trace contextRef="#ctx0" brushRef="#br0" timeOffset="6">4420 2821 8231,'0'-6'-562,"0"1"1815,0-1-251,0 0-222,0 0 1,0-1 205,0 4-534,0 1 0,0-1-203,0 6 1,0 5 6,0 7 1,-4 7 120,0 4 0,0 11 113,4 1 1,-3 7-320,-1 4 1,-1-1 7,1 6 0,3-9-464,-3 5 0,3-6 273,1 6 0,0-8-468,0-4 1,0-3 298,0 0 1,1-2 16,3-3 0,-3-2-74,3-5 0,-2-4-30,2 0 0,-3-5-274,3 1 1,-1-4-168,1-3-1450,-3 2 1093,4-9-709,-5 5 1775,0-6 0,-5-6 0,-2 0 0</inkml:trace>
  <inkml:trace contextRef="#ctx0" brushRef="#br0" timeOffset="7">4477 2947 8116,'-5'-12'432,"4"1"157,-3-1 1,1 1-7,-1-1 0,3 5 784,-3-1-713,3 6-99,1-3-228,0 5 1,5 5 198,3 2-347,2 9 0,6 5 249,4 6 1,6 7-118,5-4 1,5 11-287,2-3 1,1 2 1,-5 1 1,0 0-333,0 1 1,-1 1 197,-2-5 1,2-1-158,-3-7 0,-2 2 244,-1-5 1,-3-1 239,-1-3 0,-2-5-91,-2-3 0,-1 0-125,-3-3 0,-3 2 337,-1-7-182,1-2 0,-11 2-404,3-3 562,-3-3-1014,-1 4 0,0-6-201,0-3 1,-5 1-540,-3-4 1,-6-1-173,-1-3 1,0-1 1608,3 1 0,-4-6 0,-2 0 0</inkml:trace>
  <inkml:trace contextRef="#ctx0" brushRef="#br0" timeOffset="8">5208 2764 8043,'-6'-6'2346,"-5"-5"-1732,10 10-325,-4-4-15,0 5 0,2 5 209,-4 3 1,4 4-165,-1 7 0,-1 2 102,2 9-190,-1 6-920,4 4 862,-5 6 0,3 1-46,-1 2 0,1-2-391,2 3 0,-3 1 270,-1-2 1,-1-1 167,1-6 1,3-1 80,-3-3 0,3-6-114,1 2 0,0-7 181,0-1 1,0-2-111,0-1 0,0-5 168,0-3 1,1-2-719,3-2 0,-3-3-31,3-1-2215,-3-4 1214,-1 7 1370,0-9 0,5 5 0,1-6 0</inkml:trace>
  <inkml:trace contextRef="#ctx0" brushRef="#br0" timeOffset="9">6144 3061 8058,'-5'-7'-118,"4"-3"1,-5 8-486,2-6 1675,3 6-592,-4-3 0,3 5 817,-1 0-816,1 0 0,-7 1-123,6 3 1,-1 3-82,4 8 0,0 3 74,0 5 0,0 5-114,0 2 1,1 7-6,3 1 1,-2 2-26,6-2 0,-4-3-153,3 3 1,-4 2-197,1-2 0,1-1 152,-1-7 1,-1 2-301,-3-6 0,4 0 155,0-7 1,0 1-147,-4-5 1,0 1-54,0-5-1148,5 0 176,-4 1-213,4-6-142,-5-1 1661,0-5 0,0 0 0</inkml:trace>
  <inkml:trace contextRef="#ctx0" brushRef="#br0" timeOffset="10">6704 3049 8078,'-5'-6'1261,"4"1"-420,-4 0-38,0 4-343,-2-4-226,-4 5 324,-1 0-232,1 0 1,-6 5-229,-2 2-48,-2 3 1,-7 3-5,-3 2 0,4-1 149,0 5 1,-1-3-184,1 3 0,2-5 42,6 1 0,2-3-247,6 0 0,3-1 19,1 1 0,4-1 29,-1 1 1,4-1 237,4 0 1,6 1 131,6-1 1,4 1-10,-1-1 0,6 0-87,2 1 0,5-4-41,-2-1 0,3-1 26,1 2 0,-1 2-149,-2-2 1,1-2 15,-6 2 1,1-1-98,-4 5 0,-6-1 99,-1 1 1,-4-1-170,0 1 0,-2 3 2,-2 0 1,-3 0 104,-5-3 1,-7 3 98,-4 0 0,-6 4-77,-5-4 1,-5 4 338,0-3 1,-8-1-92,0-4 1,-1 3 117,1-2 0,1 2-23,0-7 0,5-2-41,2-1 0,8-3-967,4-1 433,2 0-2829,2 0 1752,4 0 1366,7-5 0,12-6 0,6-7 0</inkml:trace>
  <inkml:trace contextRef="#ctx0" brushRef="#br0" timeOffset="11">8246 2855 8201,'0'-11'0,"0"-1"0,-1 5 0,-3-1 0,3 4 0,-3-3 781,2 4-21,2-2-257,0 0-102,0 4-118,0-4-37,0 20 1,0 0 196,0 16 1,-3-2-122,-1 1 1,0 8 130,4 0 1,0 6-123,0 1 0,4 1-214,0 0 1,3-1-345,-3 1 0,4-5 238,-5-3 0,3-4-126,-3-4 0,0-2 58,5-5 1,-6-1-368,2-3 0,1-3 169,-1-4 0,0-5-624,-4 1 1,1-4-241,3 3-1127,-3-4 2246,4 2 0,-10-10 0,-1-2 0</inkml:trace>
  <inkml:trace contextRef="#ctx0" brushRef="#br0" timeOffset="12">7892 2889 8175,'5'-11'-109,"1"-4"-55,6 0 0,4-2 516,3 2 0,3 1 547,1-5 0,3 5 401,1-1-856,5 2 0,-4 2 1,2-1 1,7 5-202,-3-1 0,3 5-205,-3 0 0,0 1 147,1 2 0,-5 5-135,1 3 0,-5 2 144,5 2 0,-10 4-381,2 3 0,-8 1 11,1-1 0,-5 3-65,-3-3 1,-3-1 2,-5 1 1,0-1 80,0 1 0,-5 1 28,-3-5 0,-3 4 93,-5-4 0,-3 4 34,-7-3 0,0 3-39,-4-4 1,3 0 153,-3-3 1,0-1-55,0 0 1,3 0 144,8-4 1,3 2 83,4-5 0,2 1 123,3-1-484,2-3 0,7 8 166,6-5 1,4 1 145,11-1 0,4-2-76,0 6 1,6-4-80,1 3 1,1-3-48,7 4 1,-4-5-91,4 5 0,-5 1-178,1 6 0,-6-1 93,-2 5 0,-4-4-209,0 4 1,-7 0 127,-3 4 0,-5 4-148,-3 0 1,-3-1 96,-5-3 1,-2 0 170,-1 0 1,-10-4 140,-10 0 1,-1-1-156,-7 1 0,1 1-26,-4-5 0,-9 4 47,-3-4 0,-2 1 45,2-5 0,5-3 75,3-1 1,8-4 127,3 1 0,8-3 416,4-1-114,2 0 1,7-5-625,2-3 1,5-3-2471,7-4 2635,5 2 0,15-14 0,1 3 0</inkml:trace>
  <inkml:trace contextRef="#ctx0" brushRef="#br0" timeOffset="13">8943 3141 8148,'-2'-10'995,"-2"2"38,3-2-373,-4 9-240,5-5 301,0 6 0,0 6-298,0 1 47,0 8-175,0 3 1,5 10 66,3 3-291,-3 2 55,5-4 0,-4 4-448,6-3 287,-1 3 0,-3-4-145,-1-2 1,-3-4 97,4-4 0,-6 1 53,2-5 0,-1-1-26,1-6-562,-3 2 203,4-9-432,-5 4 0,-1-5-66,-3 0 1,1-1 911,-4-3 0,-6-7 0,-5-7 0</inkml:trace>
  <inkml:trace contextRef="#ctx0" brushRef="#br0" timeOffset="14">8897 2832 8074,'0'-17'0,"0"0"1440,0 6-654,0-1-415,0 6 1,1-3 588,3 5-351,-3 0-349,4 4 1,-3 2-1004,1 2 0,0 6 485,5 5 0,-1 5 258,5-1 0,-1 3 0,0 1 0</inkml:trace>
  <inkml:trace contextRef="#ctx0" brushRef="#br0" timeOffset="15">9365 3129 8167,'0'-11'514,"-5"5"0,4-1-149,-3 3 122,3 3 0,-1-4 207,-1 5-299,1 5-239,-3 1 1,5 7 251,0 2 1,0 4-135,0 8 0,2 2-87,1 6 1,-1-5 86,1 0 0,2 0-224,-1 0 1,4 2 77,-4-6 0,0 1-259,-4-4 0,1-5 19,3-3 0,-3-2-264,3-2 264,-3 0 1,-1-3 164,0 0 223,0-6-236,0 3 252,0-5 1,-1-5-50,-3-2 1,3-4-78,-3 0 1,3-2-25,1-2 0,0 1-179,0-5 1,1-4 5,3-3 0,2-10-117,5 2 1,5 1-93,-1 2 0,5 2 92,-1-1 0,3 3 91,1 8 1,-4-1-10,0 5 1,-4 3 117,4 5 0,-5 4-44,1-1 1,-2 3 12,-2 1 0,1 1-35,-1 3 1,4 4 6,1 7 1,-1 6 30,-4 6 1,-3 5-23,-1-2 1,0 7-4,0 1 1,-2-4-8,-5-3 0,0-6-152,0 2 0,0-3 83,0-1 0,0-4-122,0 0 0,0-5-376,0 1 1,0-2 211,0-2 1,0-3-900,0-1 1,2 0 54,1 0 1207,-1 3 0,3-8 0,-5 3 0</inkml:trace>
  <inkml:trace contextRef="#ctx0" brushRef="#br0" timeOffset="16">10085 3221 8014,'-7'-18'593,"1"3"-238,2 7 1084,3-2-923,-4 9 1,4-4 200,-3 5 1,1 1-280,-4 3 1,0 7-253,0 8 1,-4 3-1,4 1 0,-2 4 42,1 4 0,3 2-374,5 1 0,0-3 173,0-1 0,2-5-537,1 2 0,7-3 292,6-1 1,4-5-133,-1-3 1,6-6 180,2-1 1,5-6 80,-2 2 0,3-8 275,2-4 1,-1-2-106,0-1 0,-5-4 214,-2-1 1,-3-3-85,-1 4 0,-5-5 291,-3 1 1,-2-4-136,-2-4 1,-5-2-298,-2-5 1,-5 0-127,-7-1 1,-4 2-332,-11 3 0,-7-2 79,-4 6 1,-3 4 43,-8 7 0,2 7-362,-7 4 0,3 6 238,1 5 0,6 6-1670,2 10 2057,12 0 0,0-2 0,9 3 0,3 4 0,4 1 0</inkml:trace>
  <inkml:trace contextRef="#ctx0" brushRef="#br0" timeOffset="17">10747 3175 8100,'0'-11'0,"0"3"850,0 0 158,0 6-496,0-3 0,0 6-31,0 3 0,1 7-166,3 8 1,-1 4 70,4 4 1,-3-2-105,4 6 0,-5-2-184,5 1 0,-5 2 102,0-5 1,0-1-152,1-3 1,-3-1-3,3-3 1,-3-3-244,-1-4-124,0-1 143,5 0 374,-4-4-153,5-2 211,-6-5 0,-2-4-108,-2 0 1,3-5 34,-3 2 0,-1-5-84,2-3 0,-5 1-10,4-5 1,0 0-140,4-4 0,-4 0 107,1 1 1,-1-5-184,4 0 0,4 1 92,-1 3 1,6 1-105,-1 3 1,2 1 72,2 3 1,-1 4-25,0-1 1,1 2 54,-1 6 0,1-1 2,-1 2 1,1 1-64,-1-2 1,0 3 58,1 1 0,-1 1-31,1 3 1,-2 3 32,-3 4 1,4 2-133,-4 2 0,-2 3 111,-1 5 0,1-1-153,-1 1 1,0 0 8,-4 0 0,0-4 31,0 0 1,1-4-51,3 4 1,-3-5 41,3 1 0,-3-6 247,-1-1-222,5-6 343,-4 4-78,10-6 1,-5 0 142,5 0 0,-3-4-23,0 0 0,1-5-138,6 1 0,-3-6 24,4-1 0,0-1-30,-1 1 1,6-3 10,-2-5 1,-2 0-13,3 0 1,-7-1 44,3-3 1,-4 7-50,0-3 0,-5 8 349,1 0-301,-5 2-16,7 7-151,-9 1 0,4 15 141,-5 5 1,0 5-151,0 3 0,0 5 71,0 3 0,0 2-185,0 1 0,0-4 27,0 1 0,0-2-394,0 1 0,0-2-8,0-5 0,0-1-185,0-3 1,1-3-1096,3-4 667,-3-1 1146,10 1 0,-10-1 0,4 0 0</inkml:trace>
  <inkml:trace contextRef="#ctx0" brushRef="#br0" timeOffset="18">11638 3095 8044,'-12'-13'1267,"6"-2"-1086,1 9 558,5-1-383,0 2 0,0 7 89,0 1 49,0 4-218,0 4 1,0 6 607,0 2-509,0 7 0,0 4-2,0 4 0,0 1-142,0 3 0,1 2-361,3 2 1,-3-7 187,3-4 0,-1-2-251,1 1 0,-2-7 180,6-8 1,-6-2-634,2-2 368,2 1 1,-3-6-501,5-2-1184,-6-3 1424,3-1 1,-5-5-570,0-2 1,4-5 78,0-3 1028,0-3 0,-4-5 0,0 1 0</inkml:trace>
  <inkml:trace contextRef="#ctx0" brushRef="#br0" timeOffset="19">11444 2832 8044,'4'-11'515,"-1"0"-200,6-1 0,-6 1 476,4-1-437,1 6 1,3 1 79,1 5 1,-5 1-199,1 3 1,3 2-697,5 6 1,0 4 271,-1 3 188,-2 3 0,9 1 0,-5-1 0</inkml:trace>
  <inkml:trace contextRef="#ctx0" brushRef="#br0" timeOffset="20">12175 3209 8191,'0'-11'0,"0"-1"0,0 1 929,0 5-647,0-4 0,0 7 46,0-5 1396,0 1-1099,-5 0 1,2-1-365,-5 4-223,6 0 0,-10 4 80,1 0 1,-5 1 49,-7 3 0,-1 2-236,-3 6 0,2 4 115,-6 3 0,6-1-95,-2 1 0,7 0 46,1 4 0,6 0-117,2 0 1,0-1-187,8 1 0,0-4 156,7 0 1,2-1-91,6 1 1,4-2 57,3-6 0,3-3 138,1-1 1,1-4-79,2 1 0,-1-4 214,1-4 1,-2 1 14,-1-4 0,-4-1 153,0-3 1,-5-1 0,1 1 1,-6 3-147,-1 1 1,-6-1-108,2-3 1,-3-1 75,-1 1 1,0 3 247,0 1-234,0 4 0,0-3 145,0 2-100,0 3-225,0 6 0,-3 2 158,-1 8 0,-1 3 58,1 1 1,3 3-78,-3 1 0,3 0 14,1-1 0,3 1-440,1 0 0,5 0 182,-1 0 0,2-6-167,1-1 0,1-4 107,-1 0 1,1-2-480,-1-2 0,0 0-60,1-4 0,-1 0 785,1-4 0,-1 0 0,1 0 0</inkml:trace>
  <inkml:trace contextRef="#ctx0" brushRef="#br0" timeOffset="21">12597 2730 7985,'-5'-30'0,"0"6"1152,-3 5-514,3 5-260,5 3 451,0 6 933,0 5-1160,0 10-250,5 3 1,-3 12 101,2 5 136,-3 6-414,-1 10 1,0 1 317,0 2-1835,0-2 1404,0 14 0,4-8-70,-1 8 55,1-2 0,0-4-61,0-1 1,3-4-40,-3-4 1,4-5 150,-4-3 1,3-8-15,-3-3 0,0-3 81,-4-1 0,4-5 36,0-3 0,-1-2-223,-3-2 1371,0 0-1443,0-4-1324,0-2-2920,0-5 4337,0-5 0,0-7 0,0-5 0</inkml:trace>
  <inkml:trace contextRef="#ctx0" brushRef="#br0" timeOffset="22">13522 2467 8106,'0'-8'19,"0"1"-11,0 4 745,0-7 24,0 9-256,0-4 203,0 5 20,-5 0-241,-1 0-198,0 0-61,-5 0 259,0 10-322,-7-3 1,-5 19 181,1-3 250,-1 12-483,0-4 0,-4 17 310,1-2-1281,-1 7 1037,-1-6 1,5 7 53,0-4 0,0 3 99,4-3-377,3 4 1,-1-6-453,6 6 722,5-6-584,-5 8 315,10-14 1,-3 7 96,8-7-417,-3 2 270,15 2 1,-4-5-43,11-3 12,0-3 45,0 0 0,1-5 650,3 0-345,-3-4 1,4 1 50,-5-8 1,-1 1-172,1-5 1,-1 0 204,-3-3 1,-3-1-128,-4 1 1,-1-6 235,1-2 1,-2-2-544,-3 2-1882,-2-3-1130,-5 4 3118,0-5 0,-5 0 0,-1 0 0</inkml:trace>
  <inkml:trace contextRef="#ctx0" brushRef="#br0" timeOffset="23">13796 3141 7979,'0'-8'-56,"0"1"1420,0 4-361,0-2-298,0 5 0,4 9-509,0 2 1,1 8 39,-1 0 1,-2 7-15,6 0 1,-5 6-153,0-2 0,2 0 115,-1 0 1,1-5-263,-1 2 1,-3-3 68,3-1 0,-2 0-103,-2 0 1,3-5 68,1-3 0,0-3 14,-4 0 1,0-4 39,0-1-3,0-4 309,0 7-242,0-9 166,0 4 0,0-6 57,0-3-49,0-2 0,0-7-79,0-2 0,-1 1-128,-3-5 1,3 4 26,-3-4 0,4-4-14,4-4 1,-2-1-255,6 2 0,-1 0 76,5-4 1,3 4-80,0 0 1,4 2 38,-4 1 0,1 5 79,-5 3 0,2 6 6,2 1 1,-2 2 172,2-2 0,-2 3-42,-2 5 1,4 0-27,1 0 1,0 0-20,-1 0 1,-2 5 14,2 3 0,-2 7-22,-2 4 1,1 3 15,-1 1 1,-3 3-43,-1 1 0,-4 3 25,1-3 0,-3 0 9,-1-5 0,0 0 54,0-3 1,0 1 152,0-4 0,0 3 108,0-4-277,0 0 0,4-4 361,0 1-257,-1-1 0,-3-3-186,0 0 250,0-6-1113,0 3-408,0 0-962,0-4-720,0 5 2987,0-6 0,0 0 0</inkml:trace>
  <inkml:trace contextRef="#ctx0" brushRef="#br0" timeOffset="24">14493 3632 7932,'0'-7'1774,"0"2"-1026,0 0 350,0 4-626,0-4 52,0 5-356,5 5 1,0-2 167,3 4-118,2 6-36,-4 5 0,1 1 24,-4 0-38,4 5 0,-6 0-247,3 3 1,-3 1 148,-1-2 1,-1 5-820,-3-5 1,2 1 401,-6-4 0,0 1-2308,-3 3 2655,-1-3 0,1 4 0,0-6 0</inkml:trace>
  <inkml:trace contextRef="#ctx0" brushRef="#br0" timeOffset="25">15110 3106 8001,'-7'-7'1264,"4"-1"-1030,-4 6 191,6-3-57,-4 5 146,5 5-334,0 6 1,0 8 231,0 8 5,0 2-150,0 10 1,0 6 236,0 4-431,0 6 0,0-7 90,0 5 1,0 1-381,0 3 0,1-1 295,3-3 1,-3-1 93,3-3 0,-3-3-429,-1 0 0,0-2 213,0-6-1,0 0-27,0-3 0,0-6 136,0-3 1,0-1 193,0-3 1,0-3-474,0 0 717,0-5-1495,0 3 628,0-6-428,0-4 149,0-2-1463,0-15 2107,0 2 0,-5-14 0,-1 5 0</inkml:trace>
  <inkml:trace contextRef="#ctx0" brushRef="#br0" timeOffset="26">14984 3335 8133,'7'-18'0,"3"-2"12,-3 5 0,0-4-12,0 3 0,5 1 915,3 4 1,0-1-228,-3 1 1,0 1-76,3 2 0,3-1-314,5 5 0,0-3-60,0 3 1,5-4-229,2 5 1,-1-1 121,2 4 0,-2 1-70,1 3 0,2 2-85,-5 6 1,2 4-212,-6 3 1,1 3-53,-9 1 0,0 3 122,-3 1 1,-6 5 45,-2-2 0,-5-1 81,-7 2 0,-1-1 50,-10 4 1,-1-3-40,-7-1 1,-2-4 163,-5 0 0,-4-3-7,0-4 0,-3 1-24,7-4 0,-3-2-291,6-7 1,5 2 108,3-5-991,0 0 756,10-4 1,-2-1-784,8-3 1,3 1 1091,8-4 0,2-1 0,5-3 0</inkml:trace>
  <inkml:trace contextRef="#ctx0" brushRef="#br0" timeOffset="27">15635 3529 8070,'-5'-6'-5,"4"1"881,-4 5 1,3 0-211,-1 0 1,1 5-76,-1 2 0,0 5-467,-1 3 0,3 3 64,-3 5 1,3-1-99,1 1 1,0 0 90,0 0 0,4-1-308,0-3 1,4-3 77,0-5 1,6 1-127,1-1 1,6-4 47,-2-4 1,2-1 141,2-2 1,0-2 55,0-1 1,3-4-42,1-4 0,-4-1 150,-4 1 1,-5-5-67,1-3 0,-4 1 311,-3-1 0,-3 0-81,-5-4 1,0 0-366,0 0 1,-10 0 129,-5 0 1,-6 4 83,-1 0 1,-10 5-719,-2-1 0,-3 8 276,3 3 1,3 3-1571,1 1 1,4 1 157,0 3 1661,7 2 0,2 5 0,6 1 0</inkml:trace>
  <inkml:trace contextRef="#ctx0" brushRef="#br0" timeOffset="28">16172 2535 8100,'-1'-11'756,"-3"0"0,3 3 270,-3 0-256,3 6 136,1-3 387,0 0-828,0 3-192,0-3 0,0 7 105,0 1 0,0 4-139,0 4 1,3 1 222,1-1 0,5 6-110,-1 2 1,2 2 34,1 2 0,4 4-153,1-1 1,4 6-31,-1-2 1,3 3-169,0 2 0,1-1 111,0 0 1,-1 0-401,-3 1 0,2 0 174,-2 3 1,-1 0-204,1 8 1,-5-5 122,1 8 1,-2-4 3,-2 4 0,-4-2 39,-3-1 0,-3-2 39,-1-2 0,-1 1 95,-3-5 0,-3 0-79,-4-3 0,-6-1 199,-2 0 1,-2-1-31,-2-2 0,0 0-43,0-4 1,1-2-46,-1-6 1,0-1-259,0-3 0,5-6-235,3 3 1,2-5-1124,2 1-398,5-3 992,-5-5 1002,10 0 0,-4-5 0,5-1 0</inkml:trace>
  <inkml:trace contextRef="#ctx0" brushRef="#br0" timeOffset="29">18513 3152 7989,'-4'-7'0,"1"-1"0,-1 5 1231,4-7-546,0 9-281,0-4 357,0 5-373,0 5 1,0 6 121,0 8 235,0 8-381,0 2 1,1 9-20,3 0 0,-3 6 10,3-3 1,-3 9-938,-1 3 753,0-2 0,4 5-27,0-3 0,1 0-112,-1 5 0,-2-9-120,6 4 0,-4-6 155,3-5 0,-4-3-330,1-4 0,-2-6 128,2-2 1,-3-5-78,3-3 1,-3-2 54,-1-6 0,2 1 870,1-1-1644,-1-4 811,3-2-570,-5-5 0,0-2 213,0-1 1,0 0-551,0-5 1,0-3 459,0-4 1,0-6 566,0 2 0,0-7 0,0-3 0</inkml:trace>
  <inkml:trace contextRef="#ctx0" brushRef="#br0" timeOffset="30">18365 3289 8014,'5'-23'145,"1"1"0,7-1 332,2 0 0,3 0-47,5 0-79,5 5 1,-3-2 206,5 5-272,-4 0 370,2 3-323,0 6 1,-4-3 169,2 5-312,4 0 0,-5 6-89,5 1 1,0 4 88,0 4 0,-2 2-228,-5 2 1,-2-1 111,-2 5 0,-3 0-359,-9 4 1,-2 5 127,-5 2 0,-5 3-204,-2 2 1,-14-1 126,-5 0 1,-7-1-11,-5-2 1,2-3 243,-2-6 1,-1 1-75,1 0 1,1-5 4,6-3 0,1-4 10,7-3 0,-1-2-675,9-2 202,0-3-230,3 5 1,7-12 760,5-1 0,15-3 0,9-2 0</inkml:trace>
  <inkml:trace contextRef="#ctx0" brushRef="#br0" timeOffset="31">18913 3506 10460,'-8'5'1323,"1"3"-321,4 2-589,-7 1 0,7 6-232,-4 2 5,4 3 0,-2-3-308,5 0 1,0 0 167,0 4 1,2-4-151,1 0 0,4-5 74,4 1 1,2-6-34,2-2 1,-2-4 40,2 1 0,3-3 91,1-1 1,-1-4-16,1 0 1,-2-6 166,2-1 1,2-1 138,-6-3 0,0-1-62,-3 0 1,-2-4-72,-3 1 1,-2-3-61,-5 0 1,-1-1-452,-3 0 0,-3 4 204,-9 0 1,-3 5-288,-7-1 0,-7 3-226,-5 5 1,0 2-629,3 5 0,2 5-1318,3 2 2539,7 3 0,7 7 0,4 1 0</inkml:trace>
  <inkml:trace contextRef="#ctx0" brushRef="#br0" timeOffset="32">19564 3221 8065,'0'-8'-248,"0"0"0,1 6 99,3-2 0,-1-1 1051,4 1 1,-3 0-306,4 4 0,-1-3 123,5-1 0,3 0-273,0 4 1,5-1-22,-1-3 0,3 3-46,1-3 0,3-1-133,1 1 1,4-4-91,-5 5 0,5-3 90,-5 3 1,1 1-269,-4-1 0,0 0 92,0-1 1,-6 3-768,-1-3 1,-4 3 7,0 1-661,-6 0 1,-1 1 92,-5 3 1256,0 2 0,-5 6 0,-1-1 0</inkml:trace>
  <inkml:trace contextRef="#ctx0" brushRef="#br0" timeOffset="33">19575 3426 8065,'12'0'744,"-1"0"-387,1 0 0,0 0 486,4 0 0,-2-1-77,5-3 0,0 3 97,3-3 1,1-1-414,0 1 1,0-3-154,0 3 0,0 0-677,-1 4 0,-3-4 299,1 0 0,-3 1-1159,2 3 1,2 0 690,-6 0 0,0 0 549,-3 0 0,4 0 0,2 0 0</inkml:trace>
  <inkml:trace contextRef="#ctx0" brushRef="#br0" timeOffset="34">20558 3084 8029,'0'-17'139,"0"4"-70,0-2 1,0 6 654,0 2-99,0 4 1257,0-7-1323,0 9 1,-6-4-352,-1 5 1,-1 6 59,-3 5 1,2 3-1,-6 9 1,-2-1-41,2 8 1,0-2 0,3 6 1,5-2-218,-1 6 0,6-2 115,-2-2 1,3-3-311,1-1 0,6-1 106,5 2 0,6-3-201,6-6 0,-1-4 115,1-3 1,5-3 92,3-5 1,2-2-46,1-5 0,0 0 86,0 0 1,1-5-50,-1-2 1,-1-5 42,-3-3 1,-2 1 258,-5-5 1,0 0-71,0-4 1,-4-1 178,0-2 0,-9-1-125,2-7 0,-9-2-172,1-6 1,-4-2-170,-4 2 1,-3 3 86,-9 0 0,-6 4-27,-9 1 0,-7 5 59,-4 2 0,-2 9-346,-2 7 0,0 4 134,1 7 0,5 2-431,6 1 1,5 5-98,6 7 0,2 4-330,2 8 0,6 0 1084,5 7 0,6-2 0,-3 7 0</inkml:trace>
  <inkml:trace contextRef="#ctx0" brushRef="#br0" timeOffset="35">21140 3540 8101,'0'-6'3590,"0"0"-2593,0 2-236,0 3 797,0-4-557,0 5-497,0 5-226,0-4-317,0 9 1,0-4-605,0 6 1,0-4 492,0-1 0,0-3-2904,0 4 1389,0-1 1665,0 5 0,0-1 0,0 0 0</inkml:trace>
  <inkml:trace contextRef="#ctx0" brushRef="#br0" timeOffset="36">21585 3015 7947,'8'-21'348,"0"2"0,-5-1 355,5 9 0,-2-3 168,2 6-335,-3 3 938,-5 0-1005,0 5 0,0 7-459,0 4 1,0 6 83,0 5 1,-5 6-2,-3 3 0,-2 2 32,-1 1 1,-1-1-138,1-2 0,-2 1-59,-2-1 0,6 1 75,-2-2 0,2-2-230,-3-5 1,5 0 102,-1 0 1,6-6-132,-2-1 232,3-4 1,2-2-214,3-2 154,2-3 1,7-5-111,2 0 0,-2 0-348,2 0 1,3 0 235,1 0 0,-3 0-137,-1 0 0,2-1 131,-2-3 1,-3 1-977,-5-4 381,1 4 334,-2-7 1,-1 4 569,-5-6 0,0 1 0,0 0 0</inkml:trace>
  <inkml:trace contextRef="#ctx0" brushRef="#br0" timeOffset="37">21711 3323 7974,'0'-17'0,"0"0"0,0 6 0,4-4 219,0-1 1,-1 5 285,-3 3 1134,0 6-1118,0-8 1,0 10-210,0 0 0,0 8-88,0 8 0,-3 4 0,-1-1 0,0 4 28,4 4 0,0-2-28,0 5 0,-4-3 0,0 3 0,1-3 28,3 4 0,0-6-709,0 2 0,-4-1-794,0-3 1,0 1 1250,4-9 0,0 1 92,0-5 1,-1 1 24,-3-1 0,3-3-117,-3-1 0,-2 1 0,-1 3 0</inkml:trace>
  <inkml:trace contextRef="#ctx0" brushRef="#br1" timeOffset="38">1530 4751 8451,'-5'-6'795,"4"-4"5,-4 8-10,5-3-199,-5 5 583,4 0-696,-4 0 0,6 2-317,3 1 0,-2 9 68,6 7 0,-4 4 145,3 3 1,0 5-87,0 7 1,3 2-172,-2 6 1,-2 5-235,2 2 0,-2-1 285,2 1 1,2 1-730,-2 3 1,-2-4 424,2 0 1,-2-9 16,2-3 1,0-1 102,-4-6 1,4 2 125,-4-10 1,1-3-444,-1-4-431,-3-5-960,4 3 1224,-5-11 1,1-1-462,3-5 432,-3 0 1,9-5 528,-2-3 0,2-12 0,2-4 0</inkml:trace>
  <inkml:trace contextRef="#ctx0" brushRef="#br1" timeOffset="39">2090 4751 8388,'0'-11'0,"0"4"1655,0 2-467,0 5 0,0 7-625,0 4-298,0 6 0,0 10 310,0 8-188,0 5 0,1 7-230,3 3-302,-3-3 0,6 9-98,-3-3 0,1-1 201,2 1 1,3-5-224,-2 2 0,-2-10 115,2-5 1,-6-6-53,2-6 0,1 0 33,-1-1 1,0-4-267,-4-3 0,0-6-189,0-1-1792,0-6 2526,-5 9 0,-7-10 1,-5 4-1</inkml:trace>
  <inkml:trace contextRef="#ctx0" brushRef="#br1" timeOffset="40">1656 5471 8823,'5'-7'1839,"1"2"-1347,6 0 426,-1 4-504,1-4 0,9 0-45,6-3 1,2-1-74,5 2 1,-1-4-316,9 4 56,0-3-196,4-2 1,-4 5-876,0-1 684,-6 0 10,-1 2 0,-4-3-475,-4 5 0,-2-1 329,-6 1-943,3 3 870,-9-4 0,3 5 62,-4 0 0,-1-4-112,0 1 888,1-1-279,-6 4 0,4 0 316,-8 0-371,3 0 349,-5 0 813,5 0-769,-4 0-202,4 0 1337,-5 5-935,0-4 0,0 9 473,0-2-539,0 2 0,0 3 17,0 2 0,4 3-241,0 4 0,1 3-157,-1 1 1,-3-2 134,3 3 1,1-4-192,-1-4 1,1 2 77,-2-2 1,-1-2-120,2-2 1,-2-3-46,2-5-759,-3 3-456,4-3 621,-5-1 645,0-1 0,5 0 0,2 2 0</inkml:trace>
  <inkml:trace contextRef="#ctx0" brushRef="#br1" timeOffset="41">3164 4865 10494,'-7'0'1113,"2"0"0,5 2-1133,0 1 0,0 0 118,0 5-847,0-1 0,1 5 473,3-1 0,-1 0-735,4 1 1011,-4-1 0,12 6 0,-2 0 0</inkml:trace>
  <inkml:trace contextRef="#ctx0" brushRef="#br1" timeOffset="42">3186 5345 8044,'-6'5'861,"1"-4"1,5 6 288,0-4 960,0-1-994,5 8 199,-4-9-860,9 9 0,-7-8-1463,5 1 209,-6 4-79,8-6 878,-3 9 0,4-9 0,1 4 0</inkml:trace>
  <inkml:trace contextRef="#ctx0" brushRef="#br1" timeOffset="43">4546 4751 8196,'0'-11'1583,"0"-1"-233,-6 1-390,5 4-399,-4 2-315,5 5 0,0 11-114,0 4 1,0 6 128,0 6 1,0 7 106,0 8 1,0 8-169,0 3 1,0-2-380,0-2 1,0 4-257,0-3 1,0 2 316,0-10 1,4-3-247,0-1 1,0-7 168,-4-5 1,0-3-63,0-4 1,0 2-48,0-6-1192,0 0-152,0-4 108,0-4 1540,0-2 0,0-5 0</inkml:trace>
  <inkml:trace contextRef="#ctx0" brushRef="#br1" timeOffset="44">4568 4854 8195,'0'-8'1192,"0"1"-733,0 4 1,4-3 35,0 2 0,1 3-11,-1-3 1,3 9 105,9 6 1,1 2-91,6 6 0,5 4-162,3 4 0,-1 4-250,4 0 1,-6 6-64,7 1 0,-4 0-105,4-4 1,-1 0 111,0 0 1,0-3-86,1-1 0,-6-8 134,-3 1 1,1-8-6,-4 0 1,1-6 301,-9-1 1,4-6-110,-3 2 1,-5-3 262,-3-1 0,-5 0-116,5 0 0,-5-5 559,0-2 1,-1-5-488,-2-3 0,0-3-243,0-5 0,-2-3-19,-1-1 0,0-5-122,-5 2 0,2-7-212,-2-1 1,0-4 169,4 4 0,-1-4-560,1 4 1,3-5 258,-3 1 1,2 4-629,2 4 1,0 5 351,0 6 0,0 1-499,0 3 1,4 3-7,0 4 0,1 1-190,-1-1 0,1 5 144,3-1 1,2 6 1065,-3-2 0,4 3 0,0 1 0</inkml:trace>
  <inkml:trace contextRef="#ctx0" brushRef="#br1" timeOffset="45">6213 4865 8109,'0'-7'249,"0"-1"146,-5 6 1,4-5 174,-3 3 581,3 3-360,1-4-604,0 15 0,0 3 253,0 10 1,1 3-76,3 1 1,-2 9-162,6-2 0,-6 3 48,2-3 1,-1 0-147,0 0 0,-1 1 83,2-1 0,1-5-464,-2-2 1,1-4-1,-4-4 0,4-3-648,0-4-824,0-1 1270,-4 0 0,1-4-2233,3-3 2710,-3-3 0,9-1 0,-4 0 0</inkml:trace>
  <inkml:trace contextRef="#ctx0" brushRef="#br1" timeOffset="46">6727 4751 8041,'-4'-11'0,"0"-1"0,0 5 0,4-1 2429,0 5-1701,0-2 1,-3 4-100,-1-3 1,-1 3-192,1-3 1,-2 7-296,-6 1 0,1 4-11,-1 0 1,1 6 38,0 1 1,-2 4-145,-2-3 0,2 0 64,-2-1 1,2 3 138,2 5 1,0-4-168,4 0 0,-2-4-600,5 4 0,0-5 271,4 1 1,0-1 109,0 2 1,5-4 114,3 3 0,7-2 47,4-1 0,3-1 69,1 0 0,3 0-79,1-4 1,5 3 74,-2-2 1,-2-2-48,-1 2 0,-3-4-84,-1 3 1,-2 0 84,-2 0 1,-2 3-159,-6-2 1,1 2 57,-1 2 0,-5-1 31,-2 0 0,-3 2 65,-1 2 1,-6-2 14,-5 2 1,-3-2 260,-9-2 1,1 5-78,-8-1 0,-1 0 197,-3-3 1,0-5-104,0 1 0,4-2-606,4 2 1,2-3-1232,1-5-1149,5 0 2672,7 0 0,1 0 0,3 0 0</inkml:trace>
  <inkml:trace contextRef="#ctx0" brushRef="#br1" timeOffset="47">8326 4603 8104,'0'-12'-446,"0"6"446,0-4 1184,0 8-237,0-3-24,0 5-534,0 5-82,0 7 1,0 7 135,0 8-137,0 7 0,0 3 444,0 4-315,0 1-1143,0 4 763,5 0 0,-4-1 238,3 1-56,2-5-800,-4 3 490,3-8 1,-2 2-276,1-8 261,0-2 1,-3-5-151,3 0 0,-3-5-326,3-3 0,-1-4-1260,1-3 708,-3 2 398,4-9 717,-5 4 0,0-5 0,0 0 0</inkml:trace>
  <inkml:trace contextRef="#ctx0" brushRef="#br1" timeOffset="48">8086 4660 8171,'5'-18'0,"-2"-2"206,4 4 1,1-3 399,3 4 1,2 0-143,2 4 1,-1-1 126,5 1 0,0-1-93,4 1-24,0 4-161,0-3 0,3 9-160,1-3 30,5 3 0,-3 1-248,5 0 1,0 5 153,1 3 0,-6 2-38,-2 1 0,-3 6 86,-2 2 1,-4-1-321,-3 1 1,-3 0 45,-4 3 0,-3 1-84,-5 0 0,0 0 41,0 0 0,-5-2 147,-3-2 0,-6 2 121,-1-6 1,-6 4-99,2-4 0,-1 0 211,1-3 1,-3-1-124,3 1 1,3-2 91,1-3 0,2 2-59,2-5 0,3 0 381,0-4-284,6 0-335,-3 0 115,10 5 1,6 0 100,8 3 0,4 2-51,4-2 1,6-2 14,5 1 1,1 1-75,-1 3 1,-1 1 45,5-1 1,-7 5-224,0-1 1,-2 4-68,-7-4 1,-3 5-85,-4-1 1,-5 2-52,1-2 0,-7 2 2,-4-2 1,-3-1 294,-1 1 1,-6-1-48,-6 1 0,-9 1 234,-10-5 0,-2 2-71,-1-2 0,-5-2 46,-3 2 1,-3-3-65,0-5 1,0 2 191,3-5 0,4 0-23,8-4 1,6 0-16,5 0-967,5 0 1,2-2 389,9-1 1,1-4-1756,2-4 2183,10-1 0,8-4 0,11-2 0</inkml:trace>
  <inkml:trace contextRef="#ctx0" brushRef="#br1" timeOffset="49">9205 4877 8064,'-5'-12'0,"4"5"1834,-3-1-670,3 6-170,1-4-633,0 6 0,0 6-100,0 1 1,0 8-32,0 4 1,4 7-16,-1 0 1,5 6-274,-4-1 0,1 2 120,-1 1 1,-3-4-351,3 1 1,-2-10 171,2 2 0,-3-8-76,3 1 1,-1-7-70,1-2-679,-3-4 370,4 2-1078,-5-5-9,0 0 1657,0-5 0,0-7 0,0-6 0</inkml:trace>
  <inkml:trace contextRef="#ctx0" brushRef="#br1" timeOffset="50">9160 4591 7994,'0'-18'1251,"0"3"-344,0-3 107,0 6-555,0 0-431,0 7 1,0 7-1088,0 1 0,1 5 267,3 7 792,2 3 0,5 5 0,1 0 0</inkml:trace>
  <inkml:trace contextRef="#ctx0" brushRef="#br1" timeOffset="51">9525 4888 8207,'0'-7'224,"0"-1"1,-1 4 332,-3-4 619,3 6-273,-4-3-35,5 5-569,0 0 1,1 5-174,3 3 1,-2 7 227,6 4 1,-2 4-108,2 3 0,2-2-94,-2 3 0,-2 1 110,1-1 0,-3 3-290,4-3 0,-4-1 79,3-3 0,-4-4-341,1 0 101,-3-5 97,-1 3 133,0-6 7,0-4 544,0-2 0,0-14-315,0-3 0,0 1-60,0-1 1,0 2-111,0-9 1,0 0 77,0-4 1,5-1-143,3-2 0,2 0-308,1-4 0,4-1 167,1-3 0,4 5-188,-1 2 0,-1 4 124,1 4 0,-5 4 55,1 8 1,-2 1 28,-2 6 1,-3 0-128,-1 0 1,1 9 184,3 3 0,1 11 127,-1-1 1,-3 9-41,-1-1 1,1 3-91,3 2 0,-3-1-35,0 0 0,-4-5 44,3-2 0,-3-3-115,4-1 0,-6-4 104,2 0 1,-3-9-682,-1 2 210,5-4-1869,-4 4-206,5-6 2570,-6-1 0,0 0 0,0 2 0</inkml:trace>
  <inkml:trace contextRef="#ctx0" brushRef="#br1" timeOffset="52">10130 4957 8064,'0'-12'717,"0"1"219,0 4 1,-1 2 461,-3 5-970,3 0 1,-4 3-16,5 5 1,0 0-181,0 11 0,0 2 216,0 5 0,0 0-115,0 4 0,0-1-347,0 2 1,1-3-108,3-5 1,2-2-91,6-2 0,0-2-22,4-6 0,1-4 79,6-4 1,1-1 146,3-2 0,-3-7-16,3-4 1,1-1 22,-2-3 0,0-3-30,-7-1 1,1 2 220,-5-2 1,-1 0 2,-6-4 1,-2 0 135,-2 0 1,-4-1-396,0-3 0,-5-1 25,-6-2 0,-6 1-350,-2 2 0,-4 7 184,-4-3 0,-3 9-88,-8 3 0,2 0 57,-2 8 0,3 4-730,1 6 1,2 9-24,5 3 989,1 7 0,18-2 0,-2 4 0</inkml:trace>
  <inkml:trace contextRef="#ctx0" brushRef="#br1" timeOffset="53">10701 4865 7505,'0'-6'2634,"0"1"-1885,0 0-361,0 4 0,4-3-106,0 8 1,1 6 100,-1 5 0,-3 5-131,3-1 1,1 3 3,-1 1 1,3-2-96,-3-2 1,0 3-137,-4-3 0,4-1-24,0 1 1,-1-5 125,-3 1 1,2-2-429,2-2 180,-3-5-171,4 4 72,-5-8 608,0 3-99,0-5-7,0-5 1,0-2-89,0-4 0,0 0-67,0-1 1,0 1-9,0-1 0,0 0 14,0-4 1,0-1-199,0-6 0,0 4 119,0 0 0,0 1-256,0-1 0,0 2-159,0 6 100,5 0 34,-4-1 0,6 6-116,-4 2 109,-1 3 0,7 6 36,-6 2 0,6 4 60,-1 0 1,2 0 10,1 1 1,1 3-54,-1 0 0,1 0-11,-1-3 0,1-2 4,-1-2 1,2 1 233,2-6 1,-2 1-62,2-4 1,-3 0 167,0 0 1,1-1-80,2-3 0,-3 2 32,4-6 0,-4 0-65,0-3 1,-1-1 262,1 1 0,-1-2-15,1-2 0,-2 2-33,-3-2 1,3-1-158,-2 1 1,1-5 29,-1 5 1,0-1-56,-4 1 0,4 6 35,-4-3 0,1 8-135,-1 1 106,-3 1 1,5 5-348,-2 4 1,-3 2 38,3 10 1,-3 2 160,-1 5 1,0 0-140,0 4 0,0-3 27,0 3 1,0-4-740,0 0 1,0 2 402,0-1 1,0-2-650,0-6 0,4-1 116,0-3 1047,5-2 0,-3 3 0,6-4 0</inkml:trace>
  <inkml:trace contextRef="#ctx0" brushRef="#br1" timeOffset="54">11512 4785 8015,'-11'-5'393,"4"4"334,2-9 0,5 10-236,0 0 1,0 6 137,0 9 1,0 3-120,0 5 0,0 1-238,0 3 1,0-3-72,0 3 0,4 0 41,0 0 1,4 0-395,-5-4 0,3-1 204,-3 1 1,-1-5-538,1-3 0,-1-6 106,-2-1-1620,0-6 986,0 3 0,1-5 1013,3 0 0,-3-5 0,4-1 0</inkml:trace>
  <inkml:trace contextRef="#ctx0" brushRef="#br1" timeOffset="55">11489 4557 7989,'0'-11'0,"0"-1"948,0 1-537,0 4 0,5 2-535,3 5 0,-2 0-160,2 0 0,1 2-603,6 1 887,-2 4 0,8 9 0,-3 2 0</inkml:trace>
  <inkml:trace contextRef="#ctx0" brushRef="#br1" timeOffset="56">12049 4922 8190,'0'-11'2231,"0"0"-1490,0-1-288,5 1 0,-4-1 250,3 1-457,-3-1 259,-1 1-176,0 0 1,-3-1-134,-1 1 1,-5 3-16,1 1 0,-6 0-13,-1 0 0,-5 2-140,1 5 33,-3 0-242,-1 0 203,1 5 1,0 2-199,3 8 0,-3-1 45,3 5 0,3 0-50,1 4 0,6 0 74,1 0 0,6 0-63,-2 0 0,4-4 89,4 0 1,2-2-324,5 3 0,5-4-22,-1-5 0,5 0 114,-1-4 1,3 2 284,1-5 1,-4 0-86,0-4 1,0-5 369,3-3 0,-4 2-165,-3-2 1,-2 0 282,-1-3 0,-2 3-146,-3 1 0,2-1-4,-5-3 1,0 3 114,-4 1 0,0 3 114,0-4-211,0 6 66,0-4-587,0 6 233,0 11 0,-1-2-62,-3 10 1,3-4 84,-3 4 1,2 0-79,2 4 0,0-4-75,0 0 0,2 0-100,2 4 0,1-4-543,2 0 0,3-5 330,-2 1 0,2-4-552,2-3 1,3 1 19,0-5 1019,0-1 0,2-8 0,0-1 0</inkml:trace>
  <inkml:trace contextRef="#ctx0" brushRef="#br1" timeOffset="57">12472 4648 8086,'0'-34'0,"-4"-4"0,0 0 0,0 5 0,4 6 0,0 8 0,0 4 0,0 2 0,0 7 0,0 8 0,0 14 0,1 3 0,3 11 0,1 6 0,3 6 0,1 6 0,-5 1 2800,5 6 0,-4-7-459,2 5-2128,3 1 0,-7 2 463,4-3-887,-4-2 0,2-7 146,-5-2 75,5-3-285,-4-10 184,5 4 0,-6-10-48,0 0 0,0-5-26,0-7-434,0 1 390,0-1 1,1-5-255,3-2-531,-3-2-72,4-2 1066,-5 0 0,0-11 0,0-1 0</inkml:trace>
  <inkml:trace contextRef="#ctx0" brushRef="#br1" timeOffset="58">13545 4306 8248,'-6'0'1150,"-4"5"-877,2 2 0,-7 5 205,-4 3 1,-3 4-95,-1 8 1,-3 7 109,-1 8 0,0 7-593,5 5 1,-1 1 494,0 3 0,1-1-74,3 0 0,4 0-224,7 0 0,0-5-39,4-3 1,0-2 257,4-1 1,5-5-328,3-3 1,2-3 36,1 0 1,4-2-62,1-3 0,4-2 38,-1-5 0,3-2 246,0-2 1,1 2-161,0-6 0,0 4 541,0-4 0,0 0-548,-1-3 0,-3-5 111,1 1 1,-7-5-289,3 0 1,-4 3 102,0-3 1,-5 1-1768,1-4 815,-5 0-1986,7 0 1276,-9 0 0,4-1 387,-5-3 1266,0 3 0,0-14 0,0 2 0</inkml:trace>
  <inkml:trace contextRef="#ctx0" brushRef="#br1" timeOffset="59">13785 5037 7986,'4'-18'387,"0"3"0,-1 2 1513,-3 1-441,5 6-562,-3 1-433,3 5 1,-1 3-103,-1 4 1,3 2 10,-3 10 1,0 0-101,4 4 0,-3 4-137,4-1 0,-4 0 8,3-7 0,-3 2-165,4-2 1,-6-2-136,2-2 1,1-2 189,-1-2-462,0 1 151,1-6 246,-4-1 21,4-5 0,-4 0 33,3 0 0,-1-5-29,4-3 1,-3-2 19,4-1 0,-4-4-81,3-1 0,1-4 90,3 1 1,1-3-80,-1 0 1,1-1 61,-1 0 0,0 4-31,1 0 1,-5 9 3,1-2 0,-4 7-4,3-2-8,-4 4 0,6 3-1,-5 8 0,3 3 65,-3 4 0,4-1 92,-4 5 1,3 0-107,-3 4 1,4-4-7,-5 0 1,5 0-571,-4 4 0,5-4 242,-2 0 0,0-5-891,0 1 0,-3-2 325,4-2 1,-1 1-484,5-1 1366,-6 1 0,9-1 0,-2 1 0</inkml:trace>
  <inkml:trace contextRef="#ctx0" brushRef="#br1" timeOffset="60">14459 5311 7949,'0'-7'2009,"5"2"0,0 10-1002,3 3 1,0 2-296,-4 2 0,4 4-299,-4 3 1,1 6 46,-1 2 0,-3 4-86,3-5 0,-3 6-626,-1-2 0,0 2 241,0-1 0,0-4-1059,0-4 1,-4 0-147,0 0 0,-3-5-2266,3-3 3482,0 3 0,-1-6 0,-1 5 0</inkml:trace>
  <inkml:trace contextRef="#ctx0" brushRef="#br1" timeOffset="61">15144 4991 8012,'-5'-17'-1994,"2"5"2843,-4-3 17,4 2 273,-2 1-291,0 6-70,4-4-448,-4 9 0,5 2-34,0 10 0,0 11 259,0 8 0,0 5-140,0 3 1,0 2 6,0 6 0,1 0-72,3-1 1,-3 5-510,3-1 1,-3 2 282,-1-1 1,4-3-63,0 2 1,3 2-158,-3-2 0,5-1 137,-1-6 1,1 0-133,-2-8 1,2 2 39,-5-9 0,4-2-463,-5-6 0,1 1-51,-4-4-1843,0-1 1088,0-9 475,0-1 0,0-6 43,0-3 1,0-2 800,0-6 0,-5-9 0,-1-3 0</inkml:trace>
  <inkml:trace contextRef="#ctx0" brushRef="#br1" timeOffset="62">15041 4991 7954,'12'-23'7,"-1"0"0,6 4 95,2 0 1,3 5 160,5-1 1,-1 6 348,4 1 0,-3 6-162,3-2 0,-5 3-7,2 1 1,1 1-182,-1 3 0,-1 7-30,-3 8 1,-4 3-226,0 1 0,-6 3 72,-2 1 0,-1 5-294,-6-2 1,-1 3 180,-7 2 0,-7-5-553,-8 0 0,-4-5 223,-4-3 0,2 0 73,-6-7 0,1 0 64,-4-3 1,3-2 68,1-2 0,3 1-236,-3-6 1,8 1 84,-1-4 0,12 0-229,-1 0 0,8-1 150,1-3 1,1-2 387,2-6 0,5 1 0,2-1 0</inkml:trace>
  <inkml:trace contextRef="#ctx0" brushRef="#br1" timeOffset="63">15658 5185 8078,'0'-11'286,"5"-1"0,-4 5 552,3-1 224,-3 5-650,-1-2 0,0 7 147,0 1 0,0 5-184,0 7 0,0-1 63,0 5 0,0 2-211,0 5 0,0 3 7,0 6 1,4-5-148,0 1 0,0-6 15,-4 2 0,1-3-100,3-1 1,-3-4 62,3 0 1,-1-7-170,0 0 1,-1-1-522,1-3 0,-1-2 46,-2 2-2461,0-6 1387,0 3 1149,0-5 0,0 0 1</inkml:trace>
  <inkml:trace contextRef="#ctx0" brushRef="#br1" timeOffset="64">16035 4591 7975,'0'-25'0,"0"2"727,0 8-177,0 3 146,0 2 152,0 9 568,0-4-918,0 5 1,5 6 15,3 6 1,2 4-188,1 7 1,6 5 121,2 2 0,2 7-141,2 1 0,0 2-214,0-2 0,-4 1 40,0 3 0,0 5-87,4-5 0,-4 5-356,0-6 0,-4 8 325,4 0 0,-5-1-149,1-6 1,-2 3 43,-2-3 0,0-2-8,-4 2 1,-2-5 92,-5 1 0,0-6-121,0-2 1,-5-3-200,-2 3 0,-4-4 119,0 0 1,-2-3-173,-2-4 0,2 1 109,-2-4 1,-1-5-1023,0-3 0,1-5-69,4 5 1359,4-5 0,-8 2 0,2-5 0</inkml:trace>
  <inkml:trace contextRef="#ctx0" brushRef="#br1" timeOffset="65">18490 5037 7960,'-1'-18'29,"-3"3"497,3 2-233,-4 1 1,1 5 905,0-1-306,1 6 341,3-3-788,0 5 1,0 6 93,0 5 1,0 11-93,0 8 0,0 9-10,0 2 1,3 4-138,1 0 1,1 2-107,-1 3 1,-1-2 39,4 5 1,0 1 13,0 3 1,3 0-165,-2 0 1,2-5 113,1-2 1,-3-9-352,0-2 0,-2-5 116,2-4 1,-2-3-1311,-2-8 829,-3 3 0,5-11-722,-2 0-1541,-2-4 2025,3-7 1,-5-2 71,0-1 0,0-5 141,0-7 0,0-2 542,0-2 0,-5-7 0,-2 1 0</inkml:trace>
  <inkml:trace contextRef="#ctx0" brushRef="#br1" timeOffset="66">18388 5048 8067,'11'-29'137,"6"0"96,2 2 1,3 4 136,5 0 0,-2 0-82,6 4 1,-1 3 382,5 1 1,-5 3-206,1 5 1,-5-2-56,5 5 0,-6 0-230,2 4 1,-5 1-105,-2 3 0,0 3 59,-5 4 1,0 2-183,-3 2 0,-6 4 55,-2 8 0,-8 3-31,-4 8 1,-12-2-333,-7 2 1,-6-3 184,-5 0 1,2-6-113,-6-3 1,1-2 56,-1-1 1,3-4-67,5 0 0,1-8-137,2 0 0,8-3 119,8-1 0,2-2-1289,2-5 807,5 0 790,1 0 0,20-5 0,4-1 0</inkml:trace>
  <inkml:trace contextRef="#ctx0" brushRef="#br1" timeOffset="67">19016 5208 8623,'0'-6'1787,"0"2"-1008,0 8 1,0-2-311,0 6 1,0-1 308,0 5 1,0 4-264,0 3 0,1 3-101,3 1 0,-3 1-172,3 2 0,-3-3-89,-1 0 0,0-1-28,0-7 0,1 0 75,3-3 0,-2-1-655,1 0 1,-1-3 210,-2 0-3438,0-6 1858,0 8 1824,0-8 0,0 8 0,0-4 0</inkml:trace>
  <inkml:trace contextRef="#ctx0" brushRef="#br1" timeOffset="68">20044 4763 7970,'6'-7'-205,"3"-3"-49,-5 2 1,1 0 1463,-1 0-210,-3-2-122,4 8 1,-1-4 208,-1 2-741,1 3 1,-5-3-112,-3 8 0,-3 6-13,-9 5 1,-3 6 22,-7-2 1,-3 2-217,-6 2 0,-3 0 68,0 0 0,-4 0-55,4 0 1,0-4 5,4 0 0,1-4-178,2 4 0,5-5 27,7 1 0,-2-4 116,6-3 0,4 1 41,3-5 1,6 1 25,-2-1 55,3-3-72,1 4-94,0-5 166,0 5 0,5-2 142,2 4 0,5 0 90,3 0 0,3 3-111,4-2 0,3 2 16,1 2 0,0-5-56,4 1 0,-3-1 106,3 5 1,-1-1-160,2 1 1,-3-5-25,-5 1 1,-2-6-178,-2 2 1,-2 1 75,-6-1 0,1 0-397,-1-4 0,-3 0 20,-1 0-1600,-4 0 939,2 5-1009,-5-4-97,0 4 2106,0-5 0,-5 5 0,-2 2 0</inkml:trace>
  <inkml:trace contextRef="#ctx0" brushRef="#br1" timeOffset="69">20717 4865 8018,'7'-16'168,"-2"3"-168,-5-2 0,1 6 633,3 1 0,-3 5-174,3-5 0,-4 5 324,-4 0 0,2-2-315,-6 1 0,0 0-80,-3 4 1,-5 1-143,-4 3 0,-2 4-14,-5 7 0,3 4 103,-3 8 0,1 0-93,3 4 1,-5 2-168,9-3 0,1 2 117,10-1 0,0 2-254,4-3 0,1-2 80,7-1 1,4-3-318,7-2 1,4 0 151,8-3 1,0-2 19,4-6 1,6-5 153,-3-2 0,4-3-57,0-1 0,-2-5 124,2-2 1,-4-7-85,-4-1 0,2-2 214,-5 2 0,-1 1-41,-3-5 0,-5 0-1,-3-4 0,-7-1-214,-4-3 0,1 2-222,-1-6 1,-6 1-43,-5-4 1,-7 3 127,-1 1 1,-10 4-283,3 0 1,-10 3 135,-2 4 1,-1 6-362,-3 6 1,0 4 211,4-1 1,0 4-206,11 4 0,3 2-85,8 6 0,1 3 753,-1 0 0,6 11 0,1-2 0</inkml:trace>
  <inkml:trace contextRef="#ctx0" brushRef="#br1" timeOffset="70">21094 5276 8010,'8'0'2784,"0"0"-840,-6 0-796,3 0-750,0 6 0,-3-4-142,1 6 0,-1-5-16,-2 5 144,0-5-1028,0 7-2168,0-4 1533,0 0-1545,0 5 2824,-5-10 0,-2 9 0,-4-4 0</inkml:trace>
  <inkml:trace contextRef="#ctx0" brushRef="#br1" timeOffset="71">21700 4671 7997,'0'-28'659,"0"5"0,0 6 271,0 5-749,0 6 0,0-1 342,0 4-47,0 1 1,-2-1-95,-1 6 0,-4 9-250,-4 7 1,-2 8-2,-2 3 1,2 3 41,-2 1 1,-2 1-169,2-1 0,0 1 21,4 3 1,-1-3-160,1-1 0,3-1 85,1-6 0,4 0-101,-1 0 0,3-4 126,1 0 1,0-5-68,0-7 0,4 0 70,0 1 1,4-2 8,0-2 0,2 0-134,2-4 1,-1 0 92,0-4 0,2 0-560,2 0 1,-2 0 227,2 0 0,-2 0-516,-2 0 1,-3-1 344,0-3 1,-6 1-113,2-4 0,1-1 667,-1-3 0,0-1 0,-3-3 0,3 0 0,-3 0 0,3 3 0,-2 1-233,2-1 0,-3 5 233,3-1 848,-3 1 0,1-4 202,2 4 1792,-3 2-1906,4 5 1,-5 5-143,0 2 0,-4 7-133,0 2 1,-3 4-218,3-1 0,0 3 207,4 0 0,-4 5-204,0 0 1,1-1 4,3-3 1,0 4-148,0-1 0,0 1-185,0-4 0,0-1 129,0-3 1,0-3 277,0-5-402,0 1 1,0-4 254,0-1-1151,0-4 474,0 2-7952,0-5 8249,-5 0 0,-12-5 0,-7-2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6.680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1325 7172 8176,'-7'-5'-1540,"2"3"1185,5-6 1864,0 6-797,0-4 1,-1 3 424,-3-1-457,3 0 119,-4 4 33,5 0-634,0 5-15,0 1 0,0 12 240,0 5 1,1 2-180,3 10 1,-3-1 30,3 12 0,-3-2-148,-1 9 1,0 1 220,0 3 0,2 1-382,1 3 0,0-4 146,5 0 1,-5-5-43,5-6 1,-5-5-160,0-3 0,2-8-21,-1-3 0,4-4 54,-4-4-75,0-3 0,-3-6 212,3-2-875,-3-3 880,4-5-553,-5 0 1,-4-1-1082,0-3 184,1-2 1,3-6-880,0 1 2243,0-6 0,5-1 0,1-4 0</inkml:trace>
  <inkml:trace contextRef="#ctx0" brushRef="#br0" timeOffset="1">1782 7378 8035,'-7'-12'1177,"2"1"-208,0 5-459,4 1 0,-5 5-153,2 0 1,1 5 129,-4 2 0,-1 10-97,-3 6 0,-5 6-154,1 9 0,-4 3-47,4 4 1,1 1-120,6 0 1,-1 3-304,6 1 1,-1-1 281,4-3 1,9-6-102,2-2 1,7-7 21,-3-5 0,7-3-154,0-4 1,3-3 17,5-9 1,0-2 278,5-5 1,0-10-112,3-5 1,2-7 81,2-4 1,1-3-156,-5-6 1,-1 4 326,-7-4 1,2 4 25,-6-8 1,0 3-118,-7-2 1,-4 1 131,-7-5 1,-3 1-2,-5-1 0,-7-1-610,-4 5 1,-14-2 213,-10 5 0,-5 1-438,2 11 1,-11 4-121,0 12 0,-6 3 122,-2 8 0,0 6-142,0 5 1,3 9 202,4-1 1,11 2-1221,12-2 1695,13 0 0,4 4 0,10-1 0,0 1 0</inkml:trace>
  <inkml:trace contextRef="#ctx0" brushRef="#br0" timeOffset="2">3152 7218 8193,'0'-8'120,"0"1"1,0 3 371,0-4 586,0 6-272,0-3-284,0 5 1,0 5-81,0 2 0,0 6 25,0 6 1,-5 1-1,-3 11 0,-7 3-161,-4 4 1,0 5-301,-4-1 1,2 6-189,-10 2 0,5 1 219,-5-2 0,6-2 65,-2 3 0,3-5-371,1-3 1,5-2 135,3-6 1,4-6-168,3-5 0,-1-6-315,5-5 203,1-1-647,3-4 697,0-2 1,0-7-219,0-1 1,1-5-291,3-7 870,2 2 0,11-14 0,0 3 0</inkml:trace>
  <inkml:trace contextRef="#ctx0" brushRef="#br0" timeOffset="3">2867 7081 8075,'-8'-6'218,"0"2"-1,6-3-213,-3 6 1296,5-4 746,0 5-1396,0 5-1096,-5 2 1,3 4 280,-1 0-102,1 1 0,2 3-249,0 0 1,2 6 515,1-2 0,9-3 0,6 1 0</inkml:trace>
  <inkml:trace contextRef="#ctx0" brushRef="#br0" timeOffset="4">3312 7983 9586,'0'-6'2778,"0"-1"-2049,0 4 367,0-4-218,0 1 396,0-4 341,0 4-1022,0-6-838,-5 6-848,4 1-1174,-9 5 2267,8 0 0,-3 5 0,5 1 0</inkml:trace>
  <inkml:trace contextRef="#ctx0" brushRef="#br0" timeOffset="5">4009 7641 8171,'-7'0'-94,"2"0"1349,5 0 1,5 0-797,3 0 0,2 0-31,2 0 1,-1 0-247,0 0 1,5 0 60,-1 0 1,0-2-175,-3-2 114,-1 3 1,0-4-890,1 5 0,-1 0 385,1 0 1,-1 0-1893,0 0 2213,6 0 0,1-5 0,5-1 0</inkml:trace>
  <inkml:trace contextRef="#ctx0" brushRef="#br0" timeOffset="6">4854 7355 8097,'-8'-18'-595,"1"3"595,4 7 395,-2-2-156,5 9 0,-1-5 464,-3 2 713,3 3-678,-4-4-177,5 5-262,0 0 1,0 6-10,0 5-98,0 6 1,0 11 114,0 2 0,0 4-70,0 4 0,0-1-199,0 5 0,0-5 142,0 1 1,3 1-325,1-1 0,1-3 110,-1-5 1,-1-4-110,4 0 1,-4-3-12,1-4 0,1-2-128,-2-6-1060,1 0 528,1-4-1527,-3-2 1005,3-5 1336,-5 0 0,-5-5 0,-2-2 0</inkml:trace>
  <inkml:trace contextRef="#ctx0" brushRef="#br0" timeOffset="7">4842 7629 8042,'0'-7'0,"0"-1"0,0 5 675,6-2-336,0 5 1,5-4 117,1 1 770,-1-1-761,1 4 0,4-4 232,3 0-207,3 0-173,0 4 0,-2-1-133,-1-3 0,0 3-201,3-3-860,1 3 553,-5-4 317,4 4 1,-10-4-467,4 5 0,-4 0 274,0 0 0,-5 0-2593,1 0 2791,-6 0 0,9 0 0,-5 0 0</inkml:trace>
  <inkml:trace contextRef="#ctx0" brushRef="#br0" timeOffset="8">4774 7344 8124,'0'-8'-517,"0"0"517,0 6 1434,5-8-881,6 8 0,7-8 74,5 3 1,1 0-37,3 0 0,2 0-86,5 0 0,6-2 94,1 5 1,-1-4-202,-2 5 0,-4-5-131,-3 4 1,-1-3-908,-7 3 488,2 0 0,-12 4-1387,2 0 0,-6 0 828,-1 0 0,-5 0 711,5 0 0,0 0 0,3 0 0</inkml:trace>
  <inkml:trace contextRef="#ctx0" brushRef="#br0" timeOffset="9">5619 7378 8096,'0'-12'0,"0"1"67,0 0 178,0-1 343,0 6 0,0-4 324,0 8-548,0-3 1,0 7-97,0 1 0,0 5-12,0 7 1,-1 3 149,-3 5 1,1 6-119,-4 5 0,-1 1-239,-3 3 1,-1-2 56,1 3 1,0-4-544,-1 3 1,1-2 118,-1-2 0,2-5-109,3-2 1,-2-4-390,5-4 1,0 1 307,4-5 0,0-3-1200,0-5 1708,0-4 0,5 7 0,1-4 0</inkml:trace>
  <inkml:trace contextRef="#ctx0" brushRef="#br0" timeOffset="10">5710 7229 8141,'0'-14'0,"0"3"513,0 2 634,0-2-710,0 4 629,0 2 1245,0 5-1871,0 10-145,6-2 0,-4 17 619,6-2-537,-1 13 0,5-4-82,-1 9 0,1 1-24,-1 4 0,0 0-331,1-1 1,-1-3 120,1 0 0,0-5-293,4 1 1,-4-8 150,3-3 1,2-3-217,-2-1 1,0-4 82,-3 0 1,-1-5-53,1 1 1,2-6-610,-3-1 591,3-1 0,-11 0-554,4-3 199,-4 2-1906,2-5 1367,-10 4 1178,-2-5 0,-9 5 0,-2 2 0</inkml:trace>
  <inkml:trace contextRef="#ctx0" brushRef="#br0" timeOffset="11">5505 7789 8173,'0'-6'250,"0"-4"0,4 7 873,-1-5-690,6 6-51,-2-3 1,5 3 84,4-1 1,1 0-186,6-4 0,5 3 30,3-4 1,-1 4-772,4-3 384,-2 4 1,7-6-1372,-4 5 0,-5-1 1446,1 2 0,-1 1 0,4-3 0</inkml:trace>
  <inkml:trace contextRef="#ctx0" brushRef="#br0" timeOffset="12">6213 7344 8092,'-14'-12'0,"3"1"0,7 3 583,0 1 935,3 4 28,1-2-1063,0 5 0,0 9-55,0 2 0,0 12-129,0 0 0,0 7 113,0 1 0,0 2-123,0 1 1,0 4-257,0 0 0,0 0 87,0-3 1,0-1-59,0 0 1,0 0-204,0 1 0,3-6 89,1-3 1,0-3-81,-4-4 0,0-2 66,0-6 144,0 1 0,1-6-36,3-2 675,-3-3 52,5-1-347,-6 0 1,5-1-54,2-3 0,8 1-163,4-4 0,3-1-159,1-3 1,0 1 162,0 2 1,3-2-585,1 2 0,-2 3 239,-6 1 0,2 3-814,-6 1 0,4-4-1153,-4 1 1,0-1 1069,-3 4 0,-1 0 1032,1 0 0,-1 0 0,0 0 0</inkml:trace>
  <inkml:trace contextRef="#ctx0" brushRef="#br0" timeOffset="13">6955 7252 8038,'-6'-11'315,"2"-1"1,3 1-38,1 0 0,0 3 512,0 0 347,-5 1-640,-2-5 1,-3 5-122,3-1 1,-3 6-142,2-2 0,-6 2-145,-1 2 1,-6 6 106,2 1 1,-2 3-59,-2 2 0,0 0 114,0 4 1,4-2-231,0 5 1,5-2-254,-1 2 1,2 2 155,2-6 1,5 4-84,2-4 0,3 4 128,1-4 0,6 5-28,5-5 1,2 4 73,6-4 0,5 0 131,7-3 0,3-1-129,4 1 1,-3-1 150,4 0 1,0 1-43,-1-1 0,-4 1-52,-3-1 1,-7 0-136,-1 1 0,-6-1 134,-5 1 0,-2 0-340,-2 4 1,-3-4 95,-5 4 0,-2 0-97,-1-1 0,-5 4 36,-7-3 0,-4 0 145,-8-1 0,-1 2-4,-2 2 1,-3-3 22,2-4 0,2-1-130,-1 1 0,3-5 98,-4 1 1,10-6-1103,-2 2 434,8-3-1306,-2-1 2072,11 0 0,11-5 0,8-1 0</inkml:trace>
  <inkml:trace contextRef="#ctx0" brushRef="#br0" timeOffset="14">7366 7366 8048,'0'-17'484,"0"1"1,0 4-1,0 0 1058,0 1-19,0 5 206,0 1-917,0 5-552,0 10 1,0 4 104,0 12 1,0 3-135,0 6 0,0-1 84,0 0 0,0 2-84,0 2 1,0-3-257,0 3 0,4-2 131,0-2 0,0-3-399,-4-1 1,0-6-210,0-1 1,0-1 153,0-7-47,0 0 193,0-3 394,0-6-196,0-1 640,0-5-415,5 0 1,-3-1 47,6-3 0,0-1-285,3-3 0,2 2 88,2 2 0,-1-1-132,5-3 1,0 2 74,4 2 0,0 2-96,0-6 0,-1 6 84,1-2 1,-1-1-296,-3 1 1,1 0 63,-5 4 0,4-4-1118,-3 0-272,-1 1-828,-4 3-437,-4 0 2883,-2 0 0,-5-5 0,0-2 0</inkml:trace>
  <inkml:trace contextRef="#ctx0" brushRef="#br0" timeOffset="15">7264 7618 8017,'0'-12'659,"0"1"0,9 3 38,2 1-331,8 4 678,-1-2-618,5 5 0,3-4 279,1 0 125,5-4-471,-3 6 1,5-7 208,0 6-216,1-6-232,-6 7 0,-3-6-96,-7 4 159,3 0-1920,-9-1 1423,3 4 1,-9-6-3372,-4 3 3685,-1 3 0,-2-9 0,0 4 0</inkml:trace>
  <inkml:trace contextRef="#ctx0" brushRef="#br0" timeOffset="16">7309 7298 8073,'5'-11'1101,"2"-1"243,9 1-822,2-1 1,5 1 295,0-1 0,0 2-320,-1 3 1,3-4 37,1 4 0,3-2-137,6 1 1,1-1-920,-1 6 1,1-5-453,-5 4 0,-3 0 972,-2 4 0,4 6 0,-1 0 0</inkml:trace>
  <inkml:trace contextRef="#ctx0" brushRef="#br0" timeOffset="17">8771 7184 8113,'5'-12'295,"-3"6"0,3 0 712,-5 2-248,0 3-303,0-5 1,1 6-59,3 0 1,-3 7 131,3 4 0,-3 7-70,-1 9 1,0 2-146,0 5 0,0 0-119,0 1 1,4-1 41,0 0 0,1 4-240,-1 0 0,-2 0 78,6-3 1,-4-5-338,3 1 0,-3-7 160,4-2 0,-5 0-481,5-7 0,-2 1 128,2-5 1,-2-3-619,-2-1-481,-3-4-1029,4 2 2582,-5-5 0,0-5 0,0-2 0</inkml:trace>
  <inkml:trace contextRef="#ctx0" brushRef="#br0" timeOffset="18">8646 7195 8026,'10'-23'-212,"2"6"1,11-1 534,0 3 1,5 2 1080,2-2-905,3 2-372,2 2 254,-1 4 1,-1-2 288,-3 5 1,3 1-259,-2 3 0,-2 0-271,2 0 1,-6 5 105,2 2 1,-5 5-452,-3 3 1,-6 3 232,-5 5 1,-6 3-322,2 1 1,-13 5-214,-6-2 0,-7-2-173,-4-1 0,-3 1 205,-6-2 1,-3-3 100,0-4 1,1-5-128,7 1 0,-2-6 178,6-1 0,4-2-649,7 2 970,2-3 0,7 0 0,1 1 0</inkml:trace>
  <inkml:trace contextRef="#ctx0" brushRef="#br0" timeOffset="19">9399 7344 8072,'-11'0'1457,"0"1"-939,-1 3 0,1 2-31,-1 5 1,1 5-68,-1-1 0,1 5 91,0-1 0,0 7-313,4 0 0,-2 2-170,5-1 1,2-3-130,5 3 1,5 1 151,7-2 0,-1 0-21,5-7 1,4-3-51,4-4 1,1-2-158,-2-3 0,3-2 32,6-5 1,0-2 152,3-6 0,-1 1-36,5-9 0,-5-1 50,1-2 1,-3 0 219,0-4 0,-6 2-125,-2-5 0,-5-3 180,-3-2 1,-2-3-69,-6-4 0,-4 2-209,-4-2 0,-3 1 11,-3-1 0,-10 7-154,-10-4 1,-5 10-119,-6 2 1,-10 3-49,-6 8 1,-6 3-280,-5 9 0,2 7 163,26-2 0,1 1 0,-23 7-884,2 6 0,15 0 1289,8 4 0,8 0 0,5 0 0,5-1 0,3 1 0</inkml:trace>
  <inkml:trace contextRef="#ctx0" brushRef="#br0" timeOffset="20">10359 7070 8151,'6'-18'0,"0"1"387,-2 6 1,-1 1-17,4 2 1,-3-2 41,4 2 1,-6 2 332,2-2 0,-1 6-273,0-2 0,-1 1 286,2 0-503,-3 1 1,-8-1-201,-4 6 1,-2 4 118,-6 4 0,-4 2-61,-3 2 1,-1 3-9,4 5 0,-3 3-120,-1 1 0,4 0-183,4-5 1,5 1 86,-1 0 0,4-1 29,3-3 1,3 2 72,5-2 1,5-1-135,3 1 1,8-4 77,7 4 1,5-5 15,6 2 0,0-5 75,1-3 1,-1 2 112,0-3 0,-3 4 16,-1 0 1,-6 0-79,-1 1 1,-1-1-187,-7 1 0,-4-1 105,-3 1 1,-6 3-93,2 0 0,-4 1 76,-4 0 0,-2 0-121,-5 3 1,-10 2 117,-2-6 0,-6 4-21,3-4 1,-4 0 90,0-3 1,3-1-91,-7 1 1,6-5-230,-2 1 0,4-6-76,0 2-427,2-3 0,7-2 331,6-3 0,4 2-971,7-6 1414,0 1 0,16-5 0,3 1 0</inkml:trace>
  <inkml:trace contextRef="#ctx0" brushRef="#br0" timeOffset="21">10838 7104 8016,'0'-18'1838,"0"3"-709,0 2-261,0 7-450,-5 1 0,4 10 132,-3 2 0,3 9 77,1 3 0,0 5-199,0 6 1,0 1-162,0 7 0,0-1-10,0 1 0,0-2-274,0 6 1,1-5 97,3 1 0,-3-2-402,3-2 1,1-5 27,-1-2 0,0-8-195,-4-4 1,0-2-3171,0-2 3658,0 1 0,5-1 0,1 0 0</inkml:trace>
  <inkml:trace contextRef="#ctx0" brushRef="#br0" timeOffset="22">11524 7104 8026,'-4'-12'-430,"0"1"1111,0 0 1,3 0 339,-3 4-708,3 2 1,-4 6-67,5 3 1,0 5 9,0 10 1,0 5-6,0 10 0,-1 4-16,-3 0 1,2 2 14,-1-2 1,1-4-1,2 0 0,0 0-742,0-3 1,0 1-845,0-2 0,0-3 1335,0-8 0,0-2 1172,0-1 0,0-7-1235,0 2-144,0-7-1604,0 6 439,5-9 295,-3 4 0,3-6 1077,-5-3 0,-5-2 0,-2-6 0</inkml:trace>
  <inkml:trace contextRef="#ctx0" brushRef="#br0" timeOffset="23">11090 7218 8097,'1'-15'0,"3"0"0,2-1 403,6 5 1,4-4 303,3-1 0,8 1-264,3 4 1,8-4 367,4-1 1,4 1-323,3 4 0,2 1-280,2 2 1,2-1 179,-6 5 1,1-3-278,-4 3 0,-2 0 127,-2 4 1,-4-1-33,-8-3 1,-2 3-36,-5-3 1,-4 1-128,0-1 1,-9 3-133,2-3 73,-8 3 0,2 1-59,-2 0-26,-3 0 0,4 5 133,-5 3 0,0 6-12,0 1 0,0 9 144,0-1 1,0 7-112,0 1 0,0 3-29,0 4 0,0-1-222,0 5 0,0-5 95,0 1 1,0-3-180,0 0 0,0-6 83,0-3 0,0-5 104,0-2 0,0-5-21,0 1 1,0-2-185,0-2 0,0-3-222,0-1 1,0-3-151,0 4-2156,0-6 1567,0 3 1259,0-5 0,5 5 0,1 2 0</inkml:trace>
  <inkml:trace contextRef="#ctx0" brushRef="#br0" timeOffset="24">12335 7070 7959,'0'-23'0,"0"5"821,0 1 1250,0 6-787,0 5-18,0 1-775,5 10-86,1 6 1,5 8 121,1 8 0,0 2 255,4 5-595,-4 0 0,9 2-172,-6 2 1,1-2 77,0 2 0,-4 1-139,4-1 0,0 3 116,-1-7 0,1 3-356,-5-7 1,4-2 24,0-1 0,-1-8-60,-6-4 0,2-2-672,-2-2 1,-2-3-117,2-1-1777,-6-4 1379,3 2 166,-5-5 1341,0 0 0,5-5 0,2-1 0</inkml:trace>
  <inkml:trace contextRef="#ctx0" brushRef="#br0" timeOffset="25">12837 7047 7976,'0'-23'7,"0"5"982,0 2-162,0 4-189,0 6 436,0 1-138,0 0-122,0 3-637,0 13 1,-5 4 387,-3 15-312,-2 1 1,-1 8-38,-1 3 1,0 2 14,-4 2 0,4 2-262,-3-2 1,2 6-40,1-6 1,5 1-559,-1-6 0,1 1 324,-5-7 0,6-4-558,2-8 1,-1-1-411,1-3-49,0-3-941,4-4 2262,5-6 0,2-1 0,4-5 0</inkml:trace>
  <inkml:trace contextRef="#ctx0" brushRef="#br0" timeOffset="26">12974 7207 8007,'-6'-17'538,"1"4"871,5-2-1046,0 2 0,1 3 102,3 3 1170,-3 2-1113,4 5 1,-4 0-338,3 0 0,-3 10 42,3 5 1,-1 7 214,1 4 0,-3 2-58,3 3 1,-3 3-263,-1 0 1,0 0-175,0 4 0,-1-1 140,-3 1 1,3-6-104,-3 2 1,-1-3-12,1-1 1,0-3-217,4-8 1,0-3-16,0-4 56,0-1 302,0-4 0,1-2 502,3-5-119,3 0 1,8-2-172,0-1 0,1-4-77,0-4 1,1-1-12,6 1 1,0 0-242,0-1 0,0 1 74,0-1 1,0 2-337,-1 3 0,5-2 44,0 5 1,-1-4-116,-3 4 0,-1-3-229,-3 3 1,1 0 241,-5 4 1,1-4-1659,-5 1 814,0-1-483,-4 4 682,-2 0 981,-5 0 0,-10 0 0,-3 0 0</inkml:trace>
  <inkml:trace contextRef="#ctx0" brushRef="#br0" timeOffset="27">12951 7435 7994,'5'-10'1154,"3"2"0,3-1-568,5 6 1,1-5 278,6 4-376,0-5-146,0 8 1,0-8 302,0 5 0,1-5 213,2 2-527,-2 2 0,3-4-409,-8 5 1,1-4 186,-4 5-2290,-1-1 1347,-4-1-3139,-4 3 3972,-2-3 0,-15 0 0,-3-1 0</inkml:trace>
  <inkml:trace contextRef="#ctx0" brushRef="#br0" timeOffset="28">12974 7172 8042,'0'-11'580,"0"-1"-399,5 1 1,2 0 943,4-1 1,4 1-476,0-1 1,6 0 895,-2-4 1,7 4-730,5-3 0,-2 2-118,1 1 1,0 5-582,0-1 0,2 2-478,-5-2 0,-1 3-402,-3 5 1,-5 0-820,-3 0 1,-2 0 914,-2 0 666,1 5 0,4 2 0,2 4 0</inkml:trace>
  <inkml:trace contextRef="#ctx0" brushRef="#br0" timeOffset="29">14573 7047 8106,'0'-12'1604,"0"6"-845,0 1-465,0 5 1,0 6 169,0 6 0,0 4 266,0 7 0,0 5 295,0 2-636,0 3 1,0 3-92,0 2 0,0-5-61,0 5 1,0-5-217,0 5 1,4-4 173,0-3 0,3 0-257,-3-4 0,4 0 106,-5-4 0,5-6-257,-4-1 1,4-4-454,-5 0 1,2-5-2027,-1 1-1114,-3-6 3806,5 4 0,-6-6 0,0 0 0</inkml:trace>
  <inkml:trace contextRef="#ctx0" brushRef="#br0" timeOffset="30">14265 7035 8005,'11'-11'745,"1"-1"0,4 1-211,3 0 0,6 0-101,2 4 1,5-2 550,-2 5 1,5 0-377,3 4 1,-3-4-86,3 1 1,2-1-204,-2 4 0,0 0-220,-4 0 1,0 0 100,0 0 1,-3 1-212,-1 3 1,-6-3 19,-1 3 1,-1-3 32,-7-1 1,0 0-403,-3 0 69,-1 0 124,1 0 1,-5 0 94,1 0 1,-6 5 144,2 3 0,-1 2-70,1 2 0,-3 4 157,3 3 0,-3 4-100,-1 4 0,0-2 11,0 5 0,0 1-97,0 3 0,0 0 82,0 1 0,0-1-226,0 0 0,0-3 65,0-1 0,0-5 74,0 2 0,0-4-16,0-4 1,4-2 518,-1-6-216,6 0 1,-2 0 57,4-4 1,1-2-8,-1-5 0,2 0-92,2 0 1,-1 0 56,5 0 1,0-1-71,4-3 0,0 2-310,-1-6 1,0 2 96,-3-2 0,1 2-588,-4 2 1,3 3-135,-4-3 0,0 1-1645,-4-1-882,-4 3 1645,3-4 75,-9 0 1539,4 4 0,-10-4 0,-1 5 0</inkml:trace>
  <inkml:trace contextRef="#ctx0" brushRef="#br0" timeOffset="31">14870 7355 8006,'-13'-8'262,"6"1"1,5-1 184,6-3 1,8 3 331,7 1 1,2 3 215,2-4 0,1 4-414,3-3 1,6-1-140,5-3 1,5 3-216,-1 0 0,-3 5-173,-1-5 1,-3 5 142,-5 0 1,-2-2-833,-5 1 0,-2 0-219,-2 4 1,-6 0-1857,-5 0 2710,-6-5 0,3 4 0,-5-4 0</inkml:trace>
  <inkml:trace contextRef="#ctx0" brushRef="#br0" timeOffset="32">14870 6990 8070,'-6'-17'546,"1"4"-383,5-2 1,5 2 429,2 2 0,8 0-121,4-1 0,4 1 93,4-1 0,2 1-72,5 0 1,6 0-175,2 4 1,2-2-607,2 5 0,2 0 275,-2 4 0,2 0-1200,-6 0 0,0 0 287,-4 0 761,5 0 0,-13 5 0,10 2 1</inkml:trace>
  <inkml:trace contextRef="#ctx0" brushRef="#br0" timeOffset="33">15932 6784 8140,'-8'-1'630,"1"-3"0,4 1 336,0-4-569,1 4 1,-2-3 419,1 2 1,-6 3-274,1-3 0,-2 3-51,-1 1 1,-1 1-194,1 3 1,-4 2-33,-1 6 1,-3 3-14,4 0 1,-4 4-204,4-4 0,0 4-14,3-3 0,1 0-43,-1-1 1,2-2-24,3 2 0,-2 2 53,5-2 0,1 4-104,7-4 1,2 5 62,6 0 1,4-3-75,3 2 0,3-1-1,1 1 1,1 3-89,3-3 1,-2-2 78,5 3 0,-4-5-90,0 4 1,-1-5 81,-3 1 1,0 1 17,-3 0 0,-3 0-6,-4-1 0,-2-2 2,-2 2 1,-3-1 30,-5 2 0,-2-4-12,-1 3 1,-9 2 230,-7-2 0,-4 4-30,-3-4 0,-3 4 110,-6-3 1,-4-1-306,-3-4 1,1 1 95,0-1 1,5-1-316,2-2 1,6 1-49,9-5-2203,2-1 1810,11-3 0,6 0 729,8 0 0,2 0 0,1 0 0</inkml:trace>
  <inkml:trace contextRef="#ctx0" brushRef="#br0" timeOffset="34">16423 6910 7995,'0'-16'2162,"0"1"-985,0 0-595,0 9 0,-1 1-178,-3 5 1,3 2 104,-3 6 0,-1 4-5,1 11 1,0 5-167,4 3 1,-3 3-67,-1 4 0,0-1-17,4 5 0,0-4-297,0 4 1,0-6 106,0 2 1,0-3-54,0-5 1,1-2 37,3-5 0,-3-2-703,3-2 1,-1-2-586,0-6-405,-1-4-1089,3-2 1263,-5-5 1469,0 0 0,-5-5 0,-2-2 0</inkml:trace>
  <inkml:trace contextRef="#ctx0" brushRef="#br0" timeOffset="35">16103 6921 8013,'2'-24'921,"1"5"0,4 5-297,4 3 0,6 0-192,2 4 0,2-2 438,2 5 1,1-4-315,3 5 1,2-5 38,5 4 1,-3 0-168,-1 4 0,-3-3-256,3-1 1,-4-1 55,0 1 1,-1 3-931,-3-3 1,-3 3-324,0 1 0,-5 0 628,2 0 0,-7 0-2973,-2 0 3370,1 0 0,-2 0 0,-1 0 0</inkml:trace>
  <inkml:trace contextRef="#ctx0" brushRef="#br0" timeOffset="36">17006 6818 8114,'0'-6'67,"1"0"-67,3 2 278,-3 2 33,4-3-199,-5 5 2194,0 0-1554,5 0-913,-4 0 219,5 0 1,-6 2-508,0 1 307,0-1-612,0 8 1,0-8 451,0 6 0,0-4 302,0 3 0,5 1 0,1 4 0</inkml:trace>
  <inkml:trace contextRef="#ctx0" brushRef="#br0" timeOffset="37">17040 7207 8131,'0'11'2403,"0"-5"-729,5 4 78,-4-3 100,4 4-1179,-5 1-165,0-6-66,5 4-83,-3-3-1208,3 4 515,-5-5-3281,5 4 2269,-4-3 1346,4 4 0,-10 1 0,-1-1 0</inkml:trace>
  <inkml:trace contextRef="#ctx0" brushRef="#br0" timeOffset="38">1222 8509 6671,'-6'-7'1801,"1"2"-1132,5 0-252,0 4-17,0-4 870,0 5-981,5-5 0,1 3 114,5-1 0,1-3-86,-1 3 0,5-5-77,-1 4 0,1-3-103,-1 3 1,-1-4 58,5 4 0,1-1-96,2 2 0,-3 1 123,0-2 0,-3 2-401,3-2 1,0 3-102,4-3 0,-4 3 190,0 1 0,0 0-53,4 0 0,3 0 93,1 0 0,1-2-4,-2-1 1,0 1 52,4-1 1,-3-2 10,3 1 1,-3-4 32,3 4 0,-3-3 3,4 3 1,-5-1-56,5 1 0,-5 3 27,5-3 0,-1 1 4,4 0 1,-3 1-6,-1-1 0,6 0 138,6-1 0,0 3-130,3-3 1,2-2-359,7-2 1,1 2 331,-1-2 1,-2 1-13,1-5 1,-1 1 27,1-1 0,2 5-3,-6-1 1,1 2 59,-4-2 0,-1-1-66,1 5 0,0-3 40,-1 3 1,0-1-39,-3 1 1,2 2-15,-2-6 1,2 5 2,2 0 0,0-2-101,-1 1 1,1-4 70,0 4 0,-1-1 31,1 1 1,-1 3-15,-4-3 0,4-1-7,-3 1 0,-2-1 157,2 2 1,-1 1-142,1-1 0,2-3 54,-2 3-40,2-1 0,2 0-65,0 0 71,-6 0 1,5 4-67,-3 0 1,1-3 61,-1-1 1,-2 0-96,-2 4 0,-1 0 69,5 0-358,-5 0 411,2 0-58,0 0 0,-2 0-17,5 0 113,0 0-89,-1 0 1,2 0 64,-5 0-55,5 0 0,-6 0 41,5 0 1,0-1 6,3-3 1,-3 3-40,0-3 1,-1 3 3,0 1 1,3-4 29,-6 0 0,4-1-25,-4 1 1,1 3 36,-1-3 1,-2 1-50,2 0 0,1 1-2,-1-1 0,5-3-37,-1 3 1,2-5-9,2 4 0,4-1 32,-1 1 1,1 3 3,-5-3 1,1 2-2,0-2-22,-1 3 35,1-4 1,0 5 42,-1 0 1,0-4 5,-3 0 1,2 0 74,-2 4-114,2 0-844,2 0 844,0-5 1,1 4 27,2-3-92,-2 3 67,4 1 1,-4-2-9,2-1 1,0 1-43,4-1 1,-4 1 42,5 2-181,-6 0 73,8-5 1,-9 4 76,2-3 6,3 3 0,-5 1-21,3 0 237,-3 0-101,-2-5 1,4 4 1,-4-3-93,3 3 0,-7 1 26,5 0-105,-1 0 83,1 0 1,0 0 49,-1 0-159,1-6 121,-5 5 0,3-4-188,-2 5-9,2 0 164,2 0 0,-4 0-35,0 0 15,0 0 0,-2 0 172,-2 0-70,3 0 0,-5 0-99,2 0 148,-3 0-119,5 0 1,-4 0-14,6 0 1,-5 0-35,1 0 0,3 0-194,1 0 261,-3 0 117,5 5 1,-7-4-229,5 3 64,0-2 153,-2-2-126,5 5-22,-10-4 1,9 4-25,-6-5 114,0 5-81,1-4 0,-3 6-9,2-4 223,2-1-46,-4 3 0,7-5-135,-5 0 1,5 1-10,-1 3 0,-1-3-17,0 3 1,-2-3 21,2-1-635,1 0 626,-1 0 0,2 0 10,-5 0-84,5 0 69,-2 0 1,1 0-73,0 0 0,0 0-110,3 0 1,-2 0 51,3 0 102,-8 5 5,12-3 0,-10 3 8,6-5 0,0 0 43,-1 0 0,1 0 4,0 0 1,-1 0-74,1 0 287,-5 0-251,3 0 0,-3 0 57,4 0 1,-3 0 18,0 0 0,0 0-62,4 0 1,-5 0 2,1 0 1,-1 0-2,1 0 1,1 0-19,-5 0 0,4 3-9,-4 1 1,1 0 365,-1-4 0,-2 0-361,2 0 0,-1 0 35,1 0 1,-3 0 29,3 0 1,-2 0-52,-2 0 0,4 0 5,0 0 0,4 0-23,-4 0 0,4 0 16,-4 0 1,5-1-2,-1-3 0,1 3-54,-1-3 0,3-1-12,-3 1 0,2-1-33,2 1 24,-6 3 52,5-4 1,-5 3-83,6-1 1,0 1 70,-1-1 1,1 1 47,0 2 1,1 0-73,2 0 0,-4 0-4,4 0 1,-3 0-3,7 0 0,-6 0-10,-1 0 0,3 0 59,-3 0 1,2 0 12,-2 0 1,0 0 66,-1 0 1,1 0-96,0 0 0,-1 0 118,1 0 0,-4 0-85,0 0 0,-2 0 7,2 0 0,3 0-2,-4 0 1,4 0-9,1 0 0,-1 0-22,1 0 1,0 0-8,-1 0 0,1 0-64,0 0 1,-1 0 73,1 0 0,-4 0 240,0 0-232,0 0 42,3 0 1,-3 0 91,0 0 1,-1 0-104,1 0 1,2 0 10,-2 0 1,-2 0-30,2 0 0,0-1-5,4-3 0,-4 2-124,0-6 1,0 4 141,3-3 1,1 3-156,0-4 1,-1 4 42,1-3 1,0 3 39,-1-4 1,-3 2 66,0-2 0,0 0 13,4 4 0,-1-4-7,1 4 1,-4-1 18,0 1 1,-4 2 59,4-6 1,-5 6-72,1-2 1,-2-1 196,2 1 1,2-1-65,2 1 0,-3 3 74,-5-3 0,1 3-116,-1 1 1,-4 0 92,1 0 0,-6-4-41,2 0 1,-3 0 427,-1 4 1,-4 0-418,0 0 0,-5 0 374,1 0-551,-2 0 22,-2 0 84,-5 0-57,-1 0-1451,-5 0 36,6 0 759,-5 0 601,4 0 0,-5 0 0</inkml:trace>
  <inkml:trace contextRef="#ctx0" brushRef="#br0" timeOffset="39">18216 6453 8141,'0'-12'0,"-4"1"196,1 0 656,-1-1-535,-1 1 0,0 3 75,-3 0 1,2 6-107,2-2 0,-2 3 96,-6 1-126,1 0 0,-2 0-141,-2 0 1,2 4 140,-2-1 0,2 8-186,2 0 1,-4 2-110,-1 6 1,-3 0 71,4 4 1,-4-1-35,4 1 0,-4 4 65,4 0 1,-1-1 0,5-3 1,-1 0 40,1 0 0,3 0-26,1-1 1,4-2 25,0-1 0,1-2-39,2 2 1,2 2 34,1-6 1,7 4 0,6-4 1,3 4-42,-4-4 1,5 4 31,-1-3 0,-1 3-92,1-4 1,-4 4 78,4-4 1,-5 4-1,2-4 0,-5 4 6,-3-3 1,0 4-243,-4-1 1,1 3 47,-1 0 1,-3-3-64,3 1 0,-6-3 92,-2 2 0,-5 2 61,1-6 1,2 0 129,-2-3 1,1-1-89,-5 0 1,1 1 38,0-1 0,-2-3-55,-2-1 1,2-3 117,-2 4-17,2-6 0,2 7-6,-1-5 249,6 0-247,-4-4 152,8 0-125,-3 0-330,5 0 0,2 4 388,1-1 1,-1 6-101,1-1 0,3-2-44,-3 2 1,2 1 84,-1 6 0,-2-1-87,1 5 1,2-4 165,-1 4 0,1 5-76,-1 7 1,-3-1 65,3 5 0,-3-4-136,-1 7 0,0 2-200,0-2 1,0 4 51,0-4 1,-5 5 82,-2-1 0,0 2-277,0 2 0,-1-4 68,-3 0 1,1-2 126,2 2 1,-1-3-62,5-4 1,0-2 126,4-3 1,2 2-23,2-5 0,2 3 134,5-3 0,-2-1 93,3-3 1,-3-4-46,6 0 0,-3-5 51,0 1 1,-1-2-103,1-2 1,-1-3 115,1 0 1,-1-6 96,0 2-75,1 2-130,-1-4 89,1 3-164,-1-5 147,0 0-381,1 0 104,-1-5 160,1 3-314,-6-3 129,-1 5 1,-5 0 127,5 0-1701,-3 0 743,3 0 717,-5 0 0,-11-5 1,-1-1-1</inkml:trace>
  <inkml:trace contextRef="#ctx0" brushRef="#br0" timeOffset="40">18913 6544 9844,'0'-6'1561,"0"1"1,-1 5-990,-3 0-320,3 0 1,-4 6-29,5 6 1,0 1 47,0 10 1,0-2-21,0 5 1,0 2 165,0-1 0,0 5-184,0-2 1,0-1-145,0 2 1,3-2-216,1 1 0,1-1 105,-1-2 0,-1-4 26,4 0 1,-4-2-31,1-5 1,-2-1-244,2-4 1,-3 1 126,3-1 1,-3-3-972,-1-1-241,0-4 295,0 7 1,-1-9-374,-3 3 1,2-3 1429,-6-1 0,5 0 0,-2 0 0</inkml:trace>
  <inkml:trace contextRef="#ctx0" brushRef="#br0" timeOffset="41">18650 6853 8517,'12'-7'1405,"-1"-2"-608,1 5 0,4-1-296,3 2 1,-1 1 313,1-1 1,1 0-328,7-1 0,-2 3 204,6-3 0,-5-1-252,5 1 1,-2-1-56,1 1 1,1 3-182,-8-3 0,1 2-75,-9-2 1,0 3-1369,-3-3 960,-1 3-3081,-5 1 1989,0 0 1371,-6 5 0,0-4 0,0 4 0</inkml:trace>
  <inkml:trace contextRef="#ctx0" brushRef="#br0" timeOffset="42">20032 6544 7988,'0'-11'2079,"0"4"-747,0 2-852,0 5 0,0 5-54,0 3 1,0 7 1,0 4 0,0 3-53,0 1 1,0 3-94,0 1 1,0 3-58,0-3 1,0 5-93,0-2 1,4-2 91,0-1 0,3 1-298,-3-2 0,1 1-32,-1-4 1,-1-4-123,4 0 1,-3-5-236,4 1 0,-6-2 253,2-2 0,-3-3-708,-1-1 625,5-4 0,-3 3-1812,1-2 2104,-1-3 0,-2 5 0,0-6 0</inkml:trace>
  <inkml:trace contextRef="#ctx0" brushRef="#br0" timeOffset="43">20272 6556 7988,'0'-12'0,"0"5"552,0-1-58,0 5 1,0 0 343,0 6 1,0 5 25,0 7 1,0 3-347,0 5 0,0 1-89,0 3 1,0 2-142,0 5 1,0 0-257,0 1 1,1-1 68,3 0 0,-1-5-75,4-2 1,-4 0-115,1-5 0,1 3-229,-2-10 0,1 0-240,-4-4 0,4-3-57,0 0-1326,0-6 752,-4 3 1188,0-5 0,5 5 0,1 2 0</inkml:trace>
  <inkml:trace contextRef="#ctx0" brushRef="#br0" timeOffset="44">20192 6818 7988,'4'-7'506,"0"-1"1,5 5-65,-2 0 0,8-2 290,4 1 1,-1-1-262,1 1 1,0 3 456,4-3 0,1 1-339,3-1 0,-3 3-129,3-3 1,1 2-209,-2-2 0,0 3-13,-7-3 1,1 3-383,-5 1 0,0-4 253,-3 0-2107,-1 0 1011,1 4-2072,-6 0 3058,-6 0 0,-6 0 0</inkml:trace>
  <inkml:trace contextRef="#ctx0" brushRef="#br0" timeOffset="45">20215 6521 7988,'11'-11'269,"7"-1"-269,5 1 0,9 0 1397,6-1 1,1 2-340,-1 2 1,-2-2-40,2 3 0,-3 0-451,0 0 1,-5 3-208,0-4 1,-4 6-365,0-2 1,-6 3 236,-5 1-2553,3 0 2319,-6 0 0,5 10 0,-6 3 0</inkml:trace>
  <inkml:trace contextRef="#ctx0" brushRef="#br0" timeOffset="46">21802 6339 7988,'0'-12'1672,"0"1"-690,0-1-184,0 6-285,0 1 0,0 6-77,0 3 0,0 4-150,0 7 1,0 4 220,0 7 0,0 4-121,0 4 0,0 4-131,0 0 1,0 4-17,0-4 1,0 4-433,0-4 1,0 0 222,0-4 1,0-1-508,0-2 0,4-3 17,0-5 0,1-4-255,-1 0 0,-2-5-810,6 1 554,-5-3-977,2 0 1948,-5-1 0,5-4 0,1-2 0</inkml:trace>
  <inkml:trace contextRef="#ctx0" brushRef="#br0" timeOffset="47">21745 6464 7988,'0'-18'0,"4"1"757,0 1 1,4 4-231,-5-3 0,6 3 184,-1 4 1,2 0-244,1 4 1,-2 0 263,3 4 1,-3 5-187,6 3 1,-1 3 44,1 4 0,3 4-101,5 8 1,1-2-200,2 6 0,4-2 26,4 2 1,0 1-93,0-1 1,1 1-323,-1-2 1,-4 2-55,1-5 0,-6-1-133,2-3 1,-3-4 119,-1 0 1,-4-5-28,0 1 1,-5-3 260,1-5 0,-2 2-74,-2-5 1,-3 0 188,-1-4-158,-4 0-409,2 0-2222,-5 0 1,-5-1 1674,-3-3 1,2 2-1253,-2-1 2181,1-4 0,0 6 0,2-4 0</inkml:trace>
  <inkml:trace contextRef="#ctx0" brushRef="#br0" timeOffset="48">22385 6270 7988,'0'-8'0,"0"1"0,0-1 743,0-3 0,4 3 254,0 1 651,-1 4-551,-3-7-680,5 9 1,-3-2-26,1 11 0,-1 1-96,-2 10 1,0 5 123,0 6 0,-4 3-64,0 1 0,0 4-151,4 1 0,0 0 20,0-1 1,0 1-423,0 3 0,0-2-18,0-6 0,0 0-258,0 0 1,4-3 365,0-1 0,0-8 17,-4 1 0,4-8-285,-1 0 0,1-2-250,-4-2-421,5-4 366,-3 3-1630,3-9 1230,-5 4 1080,0-5 0,0 0 0</inkml:trace>
  <inkml:trace contextRef="#ctx0" brushRef="#br0" timeOffset="49">23219 6281 6424,'0'-6'449,"0"0"164,0 2-32,0 3 0,-5-3-216,-3 8 1,-3 2 92,-5 5 0,0 1-93,-3-1 0,-4 6-131,0 2 1,-1 1-174,-7-1 1,5 3 99,-5-3 1,2 2-115,-1 2 0,-3 0 113,2 0 0,3-2-116,2-1 0,2 0 92,1-5 1,5 0-51,3-3 0,3-1-8,5 1 1,-2-5-164,5 1-54,0-6 196,4 8-21,0-8 0,0 4 16,0-2 0,5-3 136,3 3 1,-2-2-96,2 2 1,0-2 116,3 1 0,4 2 41,0-1 1,4 4 140,-3-4 1,4 3-80,-1-3 1,3 4 23,0-4 1,1 3-271,0-3 0,0 5 121,0-2 0,0-2-191,-1-1 0,-3 1 107,1-1 0,-3 4-51,2-4 1,-1-1-21,-3-3 0,-3 2 20,-1 1 1,1-1-277,-5 2-538,-2-3-785,0-1 0,-5 1 712,0 3 1,-1-3 833,-3 3 0,-2 2 0,-5 1 0</inkml:trace>
  <inkml:trace contextRef="#ctx0" brushRef="#br0" timeOffset="50">23675 6224 7988,'0'-11'0,"0"0"0,0 4 694,0-3-5,0 9-177,0-4 440,0 0-556,0 3 1,0-1 397,0 6-474,0 4 1,-3 9 59,-1 3 0,-1 4 81,1 4 1,3 2-82,-3 5 0,1 0-141,0 1 1,1 3-119,-2 0 1,2 0 117,-2-4 1,3 3-285,-3-3 1,3 7-19,1-7 0,0 4-6,0 0 1,1-4-17,3 1 0,-2-2 26,6-7 0,0 0 1,3-7 1,0 1 91,1-5 1,-5-1-133,1-6 0,0 1 136,3-5 0,2-1-552,2-3 1,-2 0-81,2 0 0,-2-1-314,-2-3 0,-1 2-1594,-2-6 2502,-3 1 0,5-10 0,3-1 0</inkml:trace>
  <inkml:trace contextRef="#ctx0" brushRef="#br0" timeOffset="51">23504 6647 7988,'12'-10'495,"-1"2"1,2-1 283,2 5 0,1 1 515,3 3 1,3-2-615,-3-1 0,8 1 269,3-1 0,3-3-402,1 3 1,3-5-590,-3 4 1,2-1 96,-9 1 0,-5 3-3031,-2-3 1943,-7 3 1033,4 1 0,-11 0 0,-1 0 0</inkml:trace>
  <inkml:trace contextRef="#ctx0" brushRef="#br0" timeOffset="52">18719 8132 8058,'0'-7'2220,"0"2"-1443,0 0 435,0 4-333,0-4-433,0 5 0,4 1-63,-1 3 1,6-3 1,-1 3 0,3 1 93,5-1 0,1 0-69,6-4 0,1 0-54,3 0 1,2 0-124,5 0 1,-1-2-32,-2-1 0,1 0 31,-6-5 1,5 5-130,-5-5 1,1 4-105,-4-3 0,-5 4-240,-3-1 1,-6-1-1515,-2 1 928,-4 1-934,2 3 0,-10 0 794,-3 0 0,-2 5 967,-1 2 0,-6 3 0,-1 2 0</inkml:trace>
  <inkml:trace contextRef="#ctx0" brushRef="#br0" timeOffset="53">20044 7880 8027,'0'-11'780,"-5"5"-23,3 1 432,-3 5-316,5 0 1,0 8-575,0 4 0,1 8 261,3 3 1,-1 1-105,4 7 1,-4-1-91,1 4 0,1 1-216,-1-1 0,1 0 43,-1 0 1,-3-1-270,3-2 1,1 1 150,-2-6 0,3 0-364,-3-7 0,-1 1 149,1-5 1,3 0-556,-3-3 1,1-1-143,-4 1 0,4-5-1715,0 1 754,0-6 1798,-4 9 0,0-10 0,0 4 0</inkml:trace>
  <inkml:trace contextRef="#ctx0" brushRef="#br0" timeOffset="54">20295 7903 8027,'0'-18'1480,"0"2"-768,0 5-196,0 4 789,0 2-771,0 20 0,0 3 62,0 13 1,0 3-256,0 0 1,0 0-68,0 4 0,4 2-393,-1-2 0,1-4 159,-4-3 1,0-2-582,0 1 1,4-3 380,0-8 0,1 1-829,-1-5-7,-3 1-109,9-5 1,-9-3 1104,3-1 0,-2-4 0,-2 2 0</inkml:trace>
  <inkml:trace contextRef="#ctx0" brushRef="#br0" timeOffset="55">20295 7983 8027,'0'-11'0,"0"3"0,0 1-109,0 4 228,0-2-786,-5 5 667,4 0 0,-5 0 0,6 0 0</inkml:trace>
  <inkml:trace contextRef="#ctx0" brushRef="#br0" timeOffset="56">20306 8109 7707,'0'-7'201,"0"2"2472,0 5-2259,0 5-70,0-3-64,5 8 1,2-9 131,4 3 0,4-3 60,1-1 1,0 0-98,-1 0 1,-1 0-37,5 0 1,-3-1-111,3-3 0,0 3-11,3-3 0,-3-1 40,1 1 0,-7-1-476,3 1 1,-4 3-489,0-3-783,-6 3-1552,-1 1 1709,-5 0 1332,-5 0 0,-6 5 0,-7 1 0</inkml:trace>
  <inkml:trace contextRef="#ctx0" brushRef="#br0" timeOffset="57">20272 7926 8027,'5'-6'-167,"1"-3"581,6 5 0,-1-1 600,1 1 1,0 3-185,4-3 0,-2-1-329,5 1 1,0-1 100,4 1 1,-1 3-189,1-3 0,4 2-55,-1-2 0,2 3-77,-1-3 0,-2-1 29,6 1 1,-6-4-183,2 5 1,0-3 75,-5 3 1,4 1-321,-7-1 1,-3-3 151,0 3 1,-4-1-739,0 4 0,-6-1-11,-2-3-923,-3 3 0,-3-3 1635,-6 8 0,0 2 0,-8 5 0</inkml:trace>
  <inkml:trace contextRef="#ctx0" brushRef="#br0" timeOffset="58">21905 7709 8043,'0'-18'483,"-5"2"-184,4 4 1,-4 1 532,5 0-461,0-1 0,-1 5 872,-3-1-817,2 5 1,-4 3-240,2 8 1,2 8 97,-6 7 1,2 5 174,-2 7 0,-1 4-80,5 3 1,1 1 36,3-1 1,0 2-360,0-2 1,3 1 74,1-1 1,4-4-399,-4-7 0,3 0 218,-3-4 0,4-4-175,-4-4 0,3-5-677,-3 1 12,0-2 1,0-2-961,-1 1 1847,1-6 0,-4 4 0,0-4 0</inkml:trace>
  <inkml:trace contextRef="#ctx0" brushRef="#br0" timeOffset="59">21802 7766 8043,'0'-11'554,"6"-1"0,-4 2-133,6 3 0,-1-2 286,5 5 1,-1 0-251,1 4 1,3 0 310,0 0 1,4 6-277,-4 6 1,6 3 290,-2 4 1,3 6-254,5-2 0,-2 7-27,6-4 1,-4 6-213,3-2 1,0 0-67,5 0 0,-1-5-136,0 2 1,-5-4 103,-2-4 1,1 1-206,-1-5 0,-2 4 112,-6-3 0,1-5-197,-4-3 1,-1-2-41,-4 2 0,-3-2-267,-1-2-829,-4-3 580,2 4-518,-5-5 811,0 0 1,-5 0-1308,-3 0 0,-2-4 189,-1 1 1478,-1-1 0,1-1 0,0-2 0</inkml:trace>
  <inkml:trace contextRef="#ctx0" brushRef="#br0" timeOffset="60">22465 7526 8043,'0'-11'649,"0"0"68,5 4 807,-4 2-1054,4 5 0,-5 1 137,0 3 1,2 4-198,1 7 1,-1 4 20,1 8 0,-1 2 1,-2 5 0,0 2-46,0 2 0,3-1-261,1 4 0,0 0-130,-4 1 1,0-3-243,0-4 0,1-3 261,3-1 0,-1 1-185,4-6 0,0-3 23,0-4 0,2-5-348,-5 1 0,4-2-197,-5-2-299,1 1-444,-4-1-948,0-4 2384,0-2 0,-5 0 0,-1 1 0</inkml:trace>
  <inkml:trace contextRef="#ctx0" brushRef="#br0" timeOffset="61">22773 7652 8043,'0'-11'839,"0"-1"-80,0 6-275,0 1-325,0 0 29,5 3 0,-2-3 187,4 5 544,-4 0-531,7 0 0,0 0 296,6 0-414,4 0 0,-2 4 22,4 0 1,5 5 136,0-2 1,-1 0-231,-3 0 1,4 1 31,-1 3 0,5 0-190,-4-4 1,-1 2 81,-3-5 0,0 3-209,0-3 1,0 4 22,-1-4 0,-4 1-91,-3-1 0,2-3 46,-2 3 1,-3-3 139,-5-1 0,-3 4 69,4 0-60,-6-1-153,3-3 140,-5 0 0,-6 5 29,-6 3-182,-4-3 145,-7 5 1,-5 0-59,-2 6 50,-3-1 1,-5 0 10,0 0-983,-6 1 867,9-5 1,-1 0-898,6 1 767,5-1 0,2-1-140,8-2-508,-3 2 116,10-9 246,-7 10-418,14-10-34,-4 9 1061,5-9 1,5 9-1,1-3 1</inkml:trace>
  <inkml:trace contextRef="#ctx0" brushRef="#br0" timeOffset="62">23321 8040 8043,'0'-6'1597,"0"1"-201,0 5 0,-6 0-773,-5 0 0,-6 5-182,-6 3 0,-3 2-97,-1 1 0,-9 1-113,2-1 0,-3 4-82,3 0 0,0 1 45,0-5 0,3 0 153,1 1-160,4-1 1,3-3-532,8 0 232,3-6 1,4 7-5387,0-5 5498,6 5 0,2-8 0,6 4 0</inkml:trace>
  <inkml:trace contextRef="#ctx0" brushRef="#br0" timeOffset="63">23744 7538 8043,'0'-12'-4,"0"6"41,0-4 1,0 7 189,0-4 851,0 4-202,0-2 1213,0 5-1664,0 5 0,-1 3 163,-3 7 1,3 3 256,-3 5-448,-3 5-92,6 1 1,-4 5 3,5 0 0,-4-2 38,1 2-316,-1-2 142,4 7 0,-4-3 231,0 2-1530,0-3 1104,4 10 0,0-10-136,0 3 0,0-2-382,0-2 0,2-5-1,1-2 413,-1-3 0,8-2 68,-3-3 1,4-3-73,0-4 1,-3-1 266,-1 1 1,1-5-36,3 1 1,2-6 228,2 2 0,-2 1-286,2-1 0,2 0-357,-2-4 1,4 0-243,-4 0 0,4-4-885,-4 0 929,6 0-1699,-14-1 932,8 4 1279,-8-9 0,-1 4 0,-1-6 0</inkml:trace>
  <inkml:trace contextRef="#ctx0" brushRef="#br0" timeOffset="64">23596 8006 8043,'3'-8'685,"1"1"-313,5 4 1,-3-6 87,6 6 1128,4-1-991,-3-1 1,10 2 23,0-4 1,1 3 42,6-4 0,-1 4 600,2-3-820,2 4 1,-8-6-260,6 5 1,-6-4 8,2 0 0,-7 2-1439,-1-2 1,-9 5 395,2 0 849,-9 1 0,-3-3 0,-6-1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6.745"/>
    </inkml:context>
    <inkml:brush xml:id="br0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1976 10290 7977,'-7'-5'-117,"1"3"193,2-6 171,3 5 1,-4-3 224,5 2 201,0 3-42,0-4 51,0 0-64,0 4 293,0-4-8,0 5-701,0 5 0,0 5 142,0 5 111,5 5-285,-4 3 0,8 6 90,-5 6-90,5 4 0,-8-2 7,3 5 0,1-2 64,-1 2-160,0 2 0,-4-3-224,0 5-918,0-1 1252,0 1-822,0 0 458,0-6 1,3 0-388,1-6 220,0-5 228,-4-1 0,1-9-189,3 0 75,-3-5 134,4-2-412,-5-2 990,0-4-1186,0 0 843,0 0-1502,0-6 854,0-6-784,-5 5 787,4-9 0,-9 7 502,2-4 0,-2-6 0,-1-5 0</inkml:trace>
  <inkml:trace contextRef="#ctx0" brushRef="#br0" timeOffset="1">1793 10324 8028,'0'-11'93,"0"0"0,1-5 183,3 1 1,2-4 474,6 4 0,3-4-88,0 4 0,7-6-244,1 2 0,3-1-234,5 1 0,3 1 46,0 3 0,4 4-65,4-1 1,3 2-9,-3 6 1,1 0-179,-1 4 1,-3 5-121,-5 3 1,-5 7 116,-2 4 0,-4 3-149,-4 1 0,-4 5 47,-7 2 1,-3-1-7,-5 2 1,-1-1 86,-3 4 1,-8-1 1,-7-2 0,-3 1 14,-5-6 0,-2 0 25,-6-7 0,0 1 21,-3-5 0,2 0-31,-2-3 0,4-2-171,4-2 1,-1-3 40,8-5-741,-2 0 608,12 0 0,2-2-1739,7-1 957,3-4 1058,6-4 0,6-1 0,7 1 0</inkml:trace>
  <inkml:trace contextRef="#ctx0" brushRef="#br0" timeOffset="2">3072 9948 8097,'0'-18'0,"0"1"16,0 6 0,0-1 219,0 1 1305,0 0-1025,0-1 1,0 5 514,0-1-158,0 5-281,0-2-324,0 16 1,-1-4-17,-3 8 1,-3 4 179,-9 4 1,2 5-116,-5 6 1,0 4 43,-4 1 0,1 8-124,-1-2 0,0 10-386,0 2 1,10-27 0,1 1 165,0 1 1,1 0 0,-2 2-1,0 0-40,3-2 0,1 0 0,-7 31-158,1-2 1,7-8 115,4-4 0,3-2-78,1-1 0,5-2 163,3-2 1,2-2 67,1-6 0,6-1-89,2-3 0,-1-2 183,1-5 1,0 0 27,3 0 1,1-4 64,0 0 0,-4-5-127,0 1 1,-5-2 258,1-2 0,1-3-418,-5-1 1,3-3 209,-6 4 0,-2-6-1950,2 2 866,-6-3-2410,3-1 3296,-5 0 0,-5 0 0,-1 0 0</inkml:trace>
  <inkml:trace contextRef="#ctx0" brushRef="#br0" timeOffset="3">3495 10393 8054,'0'-11'0,"-5"4"0,3-3 560,-1 2-237,1 3 1,1-4 596,-3 6 236,3-1-761,-4 4 0,6 2 26,3 6 1,-3 2-48,3 13 1,1-1 5,-1 8 0,4 4-99,-5 4 0,5 2-228,-4-2 0,1-3 34,-1 3 1,-2-2-43,6-2 0,-4-5-435,3-2 0,-4-4 216,1-4 0,1-3-1245,-1-4 632,4-1-1379,-6-4 810,3-2-314,-5-5 1670,0 0 0,-5-5 0,-2-2 0</inkml:trace>
  <inkml:trace contextRef="#ctx0" brushRef="#br0" timeOffset="4">3266 10347 8054,'0'-23'171,"5"6"0,6-1-114,4 3 0,5 2 838,-1-2 1,7-2-289,0 2 0,6 0 78,-2 3 1,3 1-250,2 0 0,0 4-18,3 3 0,-2-1-375,2 2 0,-4-1 121,-3 4 0,-4 5-83,-4 2 0,-1 0 110,-3 0 1,-3 1-404,-4 3 0,-6 5 124,-2-1 0,-3 0-434,-1-3 0,-1 3 194,-3 0 0,-3 4 55,-9-4 0,-1 4 240,-6-4 1,-9 5-64,-2-5 0,-2 4 267,6-4 0,-1 0-73,8-3 1,-1-2 192,9-3 8,0 4-84,9-10 1,2 5-58,8-2 1,3-3 137,8 3 0,7 1-5,5-1 1,9 1-114,2-1 1,2-3-158,2 3 1,-2 2 79,2 2 0,1 2-109,-5 1-1,0 5-108,-3-1 0,-7 4-233,-6-4 0,0 5 40,-7 0 1,-5 0-186,-6-1 0,-2 2 138,-2-2 1,-6-1 59,-1 1 0,-12 0 204,-4 4 0,-8-1-112,1-3 1,-8 2 159,-4-2 1,-1-2-74,1-2 0,-1-4 126,5-3 1,1 1 58,7-5 1,3 0 342,8-4-655,2 0 1,7-2 58,3-1 1,3-4-785,8-4 0,3-1 399,8 1 1,5-4 570,6-1 0,3-4 0,6 2 0</inkml:trace>
  <inkml:trace contextRef="#ctx0" brushRef="#br0" timeOffset="5">4260 10610 7988,'-4'-8'0,"0"1"0,1 3 2102,3-4-882,0 6-453,0-3 0,0 6-264,0 3 1,3 3-222,1 9 1,1 1-61,-1 6 0,-3 4 28,3 0 0,2 0-384,2 0 1,-2-3 179,2 3 1,-4-4-298,3-4 0,-4-3 152,1-4 0,1-1-1153,-1 1 545,0-6-1131,-4-1 1604,0-5 1,0-10 0,0-3 0</inkml:trace>
  <inkml:trace contextRef="#ctx0" brushRef="#br0" timeOffset="6">4317 10187 8095,'-11'-5'3463,"4"-1"-2728,2 0-617,5 1 0,0 6-1138,0 3 1,4-1 439,0 9 1,5-2 579,-2 9 0,4 0 0,0 4 0</inkml:trace>
  <inkml:trace contextRef="#ctx0" brushRef="#br0" timeOffset="7">4443 10644 8093,'0'-11'530,"0"-1"-191,0 1 0,0 3 347,0 1 1,0 3 220,0-4 615,5 6-1038,-4-3 1,5 5-101,-2 0 1,-1 0-97,4 0 1,1 9 75,3 2 1,0 8-349,-4 0 1,2 4 102,-5 4 0,3-3-339,-3 2 1,0-2 190,-4-1 1,4-4-1133,0 0 571,0-5-98,-4 3 188,0-6 308,0-4 1,0-4 363,0-6 0,-2 0-117,-2-5 0,3 1 217,-3-5 1,3 1-96,1 0 0,1-5-35,3 1 0,-1-5-65,4 1 1,2-3-111,6-1 0,-1 1 41,5-1 1,-1 0-32,1 0 1,2 6-72,-6 6 0,0 1 88,-4 6 0,1 2 51,-1 5 1,1 4-58,-1 4 0,-1 4 47,-2 1 1,1 5-99,-5 2 1,3 1-139,-3 7 0,1-5 104,-1 5 1,-3-7-169,3-1 1,-2-1 60,2-2 0,-2-4 68,1-1 1,2-2-447,-1-2 1,0-3-180,-4 0-306,5-6 0,-2 7 1067,4-5 0,1 0 0,3-4 0</inkml:trace>
  <inkml:trace contextRef="#ctx0" brushRef="#br0" timeOffset="8">5117 10724 7999,'-6'-18'0,"5"2"2092,-3 5-773,3-1-858,1 6 0,0-1 381,0 4-317,-5 1 1,-1 4-441,-6 9 1,2 2 49,3 6 0,-4 1-325,4 7 1,2-2 222,1 6 0,3-6-194,1 2 0,1-5-29,3-3 1,2-2-292,5-6 1,6 1 231,2-1 0,3-4 119,0-4 1,5-1 242,0-2 1,3-5-71,-3-3 0,1-2 285,-2-2 0,-2-4-114,3-3 0,-7-1 163,-1 0 0,-5-1-23,2 2 0,-9-7 68,-3 0 1,-3-5-388,-1 5 0,-10-5 49,-5 5 0,-7-1-540,-4 4 1,-3 5 255,-6 3 0,-3 8-517,0 3 0,-4 4 319,4 4 1,1 3-997,7 8 1,5 3 1393,9 5 0,-4 5 0,7 1 0</inkml:trace>
  <inkml:trace contextRef="#ctx0" brushRef="#br0" timeOffset="9">5688 10621 8038,'0'-11'0,"0"0"183,0-1 1,-2 5 360,-1-1 1,1 4 574,-2-4-374,3 6 112,1-3-479,0 5 0,-1 5-266,-3 3 0,3 3 11,-3 4 0,3-1-69,1 5 1,-4-4-102,0 4 0,0-3 67,4 3 0,0-5-57,0 1-39,0-2 0,2-2 86,1 0 0,-1-4-47,8-2-80,-4-5 0,6 0-33,-1 0 1,-3-1 59,-1-3 0,-3-3-118,4-4 1,-2 0 190,2-1 1,1 0 174,-6-4 0,5 4-158,-4-4 0,3 0 131,-3 1 1,4 3 611,-4 5-455,-1 4-258,-3-7 1,4 10-34,0 0 0,0 5-168,-4 6 0,0 1 82,0-1 0,0 2 88,0 2 0,4-2-204,-1 2 1,5-2 110,-4-2 0,5-1-33,-2-2 1,7 1 61,2-5 0,0-1 131,-1-3 0,-1-1 33,5-3 0,0-2-86,4-5 0,0-1 105,0 1 0,-4-2-72,0-2 0,-4 2 104,4-2 0,-5 1-48,1-1 1,-1 1-81,2-5 0,-4 5-25,3-1 0,-3 2-3,-5 1 0,2 5-66,-5-1 90,5 6-10,-8-3 1,4 10-4,-5 2 0,4 3 85,0 2 0,0 3-78,-4 0 1,0 6-23,0-2 1,0 2 36,0 2 0,1-1-195,3-3 0,-2 1-83,6-5 0,-5 0-237,0-3 1,4-1-609,0 1 1,0-2 23,0-3 1072,-4 4 0,7-5 0,-4 5 0</inkml:trace>
  <inkml:trace contextRef="#ctx0" brushRef="#br0" timeOffset="10">6533 10587 8088,'-12'-5'722,"1"4"1109,5-9-1399,0 3 0,6 2-30,0 5 1,0 5-65,0 7 0,0 0 153,0 4 1,0 1-215,0 6-100,0 0 0,4 4-167,0-1 1,4 0 104,-4-7 1,1 1-630,-2-5 0,0 1 90,5-5-1563,-6-5 779,3 4 1208,0-8 0,-3 3 0,3-5 0</inkml:trace>
  <inkml:trace contextRef="#ctx0" brushRef="#br0" timeOffset="11">6487 10302 7961,'0'-12'925,"0"6"-606,0 1 1,5 5-148,3 0 0,-3 5-297,-1 2 1,2 4-1172,2 0 571,2 6 725,1 0 0,6 6 0,0 0 0</inkml:trace>
  <inkml:trace contextRef="#ctx0" brushRef="#br0" timeOffset="12">7001 10701 8059,'0'-11'605,"4"3"-317,0 1 0,-1-1 393,-3-3 1,0-2 546,0-2-826,0 2 0,-5-5-40,-2 3 0,-3 1-107,-2-5 0,1 5-72,-1-1 1,0 2 48,-4 2 1,2 4-185,-5 4 0,4 1 56,-4 2 0,0 2-29,-4 1 1,2 8-27,2 4-288,-3 5 135,4-2 1,2 9-85,4-1 1,2 1 116,6-4 0,1 3-533,3 1 393,5 0 0,2-5-101,9 1-296,1-5 374,6-1 1,4-10-163,-1 1 461,1-6-202,-4 3 1,-4-5 112,0 0 55,-5-5-179,8-1 374,-10-5-189,0 4 1,-3-3-95,-6 2 314,6-2-52,-8-1-90,5-1 1,-6 1 114,0 0 1,0 3 256,0 0-139,0 6-131,0-3-168,0 5 30,-6 0-196,5 5 93,-9 1 1,9 9 65,-3 1 0,-1 4-105,1-1 1,0 1 162,4-1-443,0 3 204,0-4 1,2-1-563,1-1 359,4 1 169,4-4 1,1 2-381,-1-7 269,0-3 0,1-5-304,-1 0 301,1 0 1,-1 0-207,1 0 493,-1 0 0,0-5 0,1-1 0</inkml:trace>
  <inkml:trace contextRef="#ctx0" brushRef="#br0" timeOffset="13">7309 10119 8110,'-11'-23'0,"5"0"745,1 5-595,5 2 0,1 10-130,3 2 2150,-3-3-606,4 6-724,-5-4 47,0 10-476,0 7 1,0 10 614,0 9-628,0 2 1,0 10-285,0 3 1,0 6 10,0-3 1,1 10-383,3-2 1,-1-3 368,4-4 1,0-5-489,0-3 0,3-4 159,-2-7 1,2 1 43,1-6 0,-3-3 77,0-4 0,-2-5-363,2 1-1208,2-2 1238,-9-2 0,5-4-2563,-2-3 2992,-3-3 0,5-1 0</inkml:trace>
  <inkml:trace contextRef="#ctx0" brushRef="#br0" timeOffset="14">8063 9765 8001,'0'-12'9,"0"5"438,0-1-258,0 6 0,0-5 644,0 4-250,0 1 446,0-3-422,0 5 0,-6 5-359,-6 3 1,-4 7 107,-7 4 1,-1 9-31,-3 6 0,3 6 93,-2 5 0,1 5-356,3-1 1,-1 6 167,0-2 1,5 3 32,3 1 1,2-1-19,2-3 0,4 2-85,4-6 1,1 1 17,2-5 1,5 1-165,3 0 0,2-6-60,2-1 1,0-4-60,4-1 0,-4 1 15,3-1 0,2-4 51,-2 1 1,4-6 31,-4 2 0,2-3 34,-2-1 1,-2-4 407,2 0 1,2-5-386,-2 1 0,-1-6 485,-7-2-296,4-4-49,-10 2-1106,4-5-1592,-5 0 1,0-5 509,0-3 1997,-5 3 0,-2-10 0,-4 2 0</inkml:trace>
  <inkml:trace contextRef="#ctx0" brushRef="#br0" timeOffset="15">8303 10496 8020,'0'-8'0,"0"1"0,0 3 535,0-4 0,-1 6 324,-3-2 65,3 3-130,-4 1-381,5 0-116,5 5 1,-4 2 27,3 8 1,1 3-120,-1 5 1,3 4-1,-3-1 1,4 6-141,-5-1 1,5-2 98,-4 1 0,1-4-306,-1 0 1,-3-3 118,3-4 1,-2-2-217,2-6 1,-3 0-12,3 1-129,-3-6 323,-1-1 261,0-5 0,0-5-58,0-2 1,4-9-13,0-3 1,1-2-40,-1-2 1,-1 0-166,4 0 0,1-3-18,3-1 0,1-4-128,-1 5 0,0-5 10,1 5 0,-1-1 111,1 4 1,-1 5 11,1 3-1,-1 3 1,0 5 110,1 3 0,-5 3-61,1 1 1,-2 5 53,2 3 1,2 3-13,-2 4 0,2 4 98,1 8 0,-3 0-26,0 7 1,-2-6-78,2 6 0,-2-3 5,-2-1 1,-3-1 1,3-2 0,-3-7-80,-1 3 0,0-4 86,0 0 0,0-2-530,0-6 1,1-1-908,3-2-603,-3 2 2022,4-4 0,1 1 0,0-2 0</inkml:trace>
  <inkml:trace contextRef="#ctx0" brushRef="#br0" timeOffset="16">8920 10964 10119,'0'11'1031,"0"1"0,0 4-421,0 3 0,-2 8-196,-1 4 1,-2 2-430,-3 1 1,-1 0 96,5 0 1,-1-3-178,1-1 0,3-4-161,-3 0 1,3-3-293,1-4 1,0-2-564,0-6 1,0-3-230,0-1 1340,0-4 0,0 7 0,0-4 0</inkml:trace>
  <inkml:trace contextRef="#ctx0" brushRef="#br0" timeOffset="17">9228 10553 7993,'-4'-23'0,"0"0"413,1 5 1,3 2 1608,0 5-671,0 4-485,0 2 1,0 8-190,0 4-422,0 11 0,0 11 20,0 5 0,3 10 126,1 1 1,4 5-407,-4-1 0,5 3-184,-2 5 0,2 1-181,-1-1 1,1 0 271,-6 0 1,5-5-163,-4-3 0,3-4 143,-3-7 0,1 0 119,-1-8 0,-3-3-121,3-4 0,-1-5-28,1-7-763,-3 0 475,4-4-1322,-5-2 1093,0-5 1,-4-5 663,0-3 0,-5-7 0,3-3 0</inkml:trace>
  <inkml:trace contextRef="#ctx0" brushRef="#br0" timeOffset="18">9114 10576 7908,'5'-23'247,"1"0"1,9 1 397,1 3 0,8-1-30,-1 5 97,2 0-383,-2 3 1,4 5 111,-1-1 349,1 5-434,-4-2 0,3 7-136,1 1-56,5-1 1,-7 12-362,6-3 1,-7 8 234,-2 0 1,-5 3-454,-9 1 1,-3 3 259,-5 1 1,-7 3-101,-4-3 0,-11 1 30,-8-1 1,-3-3-124,-1 2 1,-4-2-63,-1-1 0,5-5 6,4-3 1,8-3-1284,-1-5 821,8 3 866,4-3 0,6-1 0,5-1 0</inkml:trace>
  <inkml:trace contextRef="#ctx0" brushRef="#br0" timeOffset="19">9651 10896 7924,'0'-7'1422,"0"2"-343,-5 5-173,-2 0 1,-4 0-376,-1 0 1,1 5-143,0 3 0,0 2-157,4 1 1,-2 1-334,5-1 1,0 2 119,4 2 0,0-2-512,0 2 0,5-4 276,3-3 1,2-3-53,2-5 0,0 0 18,3 0 1,2-1 6,2-3 0,3-2 295,-3-6 0,1 1-108,-1-1 0,1 0 368,-5-3 1,1 2 17,-5-2 0,-1-3 133,-2-1 1,-3 1-212,-5-1 1,-1 4-60,-3-4 0,-4 5-245,-7-1 0,-3 3 152,-5 5 1,-1 1-376,-2 6 0,-2 6 166,-3 1 1,3 3-602,6 2 0,5-1 318,6 1 0,0 3 393,8 0 0,4 5 0,5-2 0</inkml:trace>
  <inkml:trace contextRef="#ctx0" brushRef="#br0" timeOffset="20">9993 9833 7953,'-11'-17'0,"4"0"0,-1 9 347,4 1 0,0 3 1387,4-4-213,0 6-519,0-3-186,0 5 1,0 5-400,0 3 1,5 3-100,3 4 0,6 3 214,1 5 1,5 5-123,-1 2 0,3-1 34,1 2 0,-1-1-233,1 5 0,0 3-182,0 0 0,0 1-490,0-1 1,-6 1 371,-1 3 0,-4 3-2100,0-3 1767,-6 2 1,3 2-60,-5-1 65,0 1 141,-4 0 1,-4-2 172,0-2-97,-10 2 1,5-4 12,-10 2 0,4-2 316,-4-2 1,-4-6-188,-4 2 1,1-7-20,3 0 1,4-8-1211,0-4 1,1-2 1285,-1-2 0,5-2 0,3 2 0,-3 3 0</inkml:trace>
  <inkml:trace contextRef="#ctx0" brushRef="#br0" timeOffset="21">11192 10267 7884,'6'-11'257,"-5"5"0,4-1 518,-5 3-110,5 3 437,-4-4-278,4 5-66,-5 0-465,-5 0 1,-6 6-115,-8 6 0,-4 1-11,-4 6 1,-2-4-1,-5 4 1,-6 1-194,-1 7 0,-4-3 6,0 3 1,0-3-80,3-1 0,3-1 48,5 1 1,4-1-60,4-3 1,7-3 31,4-4 1,6-2 44,1-3 44,5 4 1,0-6 5,6 2 0,4 0 214,4-4 1,6 0-60,2 5 1,4-6 280,3 2 0,3 1-187,6-1 0,-5 5 34,1-2 0,-1 0-117,4 0 0,-3-3-137,-1 4 1,-4-4 90,0 3 0,-5 0-159,-2 0 0,-5-1 66,1-2 1,-6-2 141,-2 1-453,1 4 86,-2-6-1002,-1 4-399,-5-5-1016,0 0 1729,-5 0 868,4 0 0,-4 5 0,5 1 0</inkml:trace>
  <inkml:trace contextRef="#ctx0" brushRef="#br0" timeOffset="22">11672 10096 7920,'-6'-29'1869,"1"1"-1314,5 5 0,0 2-409,0 1 0,4 4 354,-1 5 411,1 4 1,-4 1 153,0 2-806,0 3 1,0 6-40,0 10 1,0 8-1,0 7 0,4 2 83,0 10 1,0 0-84,-4 4 0,0 3-460,0 1 1,-2 3 327,-2-4 0,3 2-233,-3-1 1,2-3 70,-2 2 0,3-2-40,-3-1 0,3-6-47,1-2 1,0-3-131,0-5 0,0-6-52,0-5 0,4-5 94,-1 1 0,2-7-248,-1-4 1,-1-3 129,4-1 1,-3 0-94,4 0 1,-2-1 18,2-3 0,2-2-609,-3-6 1,0-3 116,0 0 933,-4 0 0,7-2 0,-4-1 0</inkml:trace>
  <inkml:trace contextRef="#ctx0" brushRef="#br0" timeOffset="23">11535 10553 7882,'1'-10'1142,"3"2"0,2 3-397,6 5 1,-4 0-283,-1 0 1,2 0 250,6 0 1,4-1-256,8-3 0,-2 3-57,6-3 0,-1-2-313,4-2 1,-3 2 61,-1-2 1,-4 4-1002,0-3 0,-3 3 612,-4-4 0,-2 2-2784,-6-2 3022,1-2 0,-1 4 0,0-6 0</inkml:trace>
  <inkml:trace contextRef="#ctx0" brushRef="#br0" timeOffset="24">12106 9696 7923,'-6'-17'143,"2"1"1,3 4-124,1 0 1,4 1 5,-1-1 1,1 5 1784,-4-1-683,5 6-270,-4-9-566,5 10 1,-5-3 53,3 8 0,-2 4 17,6 7 0,-1 3 132,5 5 0,0 1 69,4 2 0,-2 4-176,5 4 1,1 1 108,7 3 1,1-1-105,2 5 1,3-1-600,-3 1 0,3 2 379,2-2 1,-6 2-133,-2 2 1,-7 3-113,-1 1 0,-5 5-146,1-2 0,-6-1-92,-1 1 1,-6-1 120,2 1 1,-3-2-70,-1-5 1,-6-2 7,-6-2 0,0-2 50,-7-6 0,0-5 103,-4-2 1,0-5-124,0-2 0,0 0-116,0-5 0,1-1-401,-1-6 0,4 1-1192,0-6 650,5 1-630,-3-4 1908,11 0 0,1-5 0,5-1 0</inkml:trace>
  <inkml:trace contextRef="#ctx0" brushRef="#br0" timeOffset="25">13168 10427 7840,'-5'-6'70,"4"-4"274,-4 3 1,4-3-105,-3 3 1,2-4 382,-1 4 0,1-3-209,2-2 1,0 1 32,0-1 0,0 1-107,0 0 1,4-5 13,0 1 1,5-1-178,-1 0 1,-2 4 0,1-3 0,-3 2-13,4 1 1,-2 1 13,2 0 0,1-1-51,-5 1 0,3 3 254,-3 1-516,5 4 115,-3-2 1,6 5-145,-1 0 0,-3 1 8,-1 3 1,1 7-3,3 8 0,2 3-85,2 1 0,-2 0 87,2 0 1,3 1-65,1 2 1,-1-3 80,1 0 0,0-1-112,4-7 1,-4 0 71,0-4 0,0 0 304,4-4 0,-4-2 58,0-5 0,-2 0 64,2 0 0,2-1-62,-6-3 1,0 2-95,-3-6 0,-1 0-179,0-3 0,0 0 102,-4-1 1,2 1-245,-5-1 1,0 0-115,-4-4 1,-2 8-747,-1-4 1,-5 4 173,-7 1 915,2 2 0,-8 10 0,3 1 0</inkml:trace>
  <inkml:trace contextRef="#ctx0" brushRef="#br0" timeOffset="26">13214 10781 7894,'-6'-7'274,"2"-1"1,1 6 1115,-1-2-603,3-3 0,-5 5-271,2-6 0,3 4 552,-3-3-319,-2 4-26,4-7-507,-3 4 0,5-2-111,0 1 139,0 4-95,0-7 0,0 7-184,0-4 0,2 3 72,1-4 0,0 4-222,4-3 0,1 1 111,4-2 1,-1-2-62,0 2 0,5-1 91,-1 2 0,1-4 33,0 4 1,-4 2 15,3 1 0,-2 3-1,-1 1 1,-1 0-60,0 0 1,0 1 63,-4 3 1,3 2-179,-2 6 0,2 0 101,2 3 0,-1-2-119,0 2 1,1 2 82,-1-2 0,1 4-150,-1-4 1,0 1 69,1-5 0,-5 3 126,1-3 0,0 3 102,3-6 0,1-3-177,-1-1 499,0-3 0,1-1-170,-1 0 0,1 0 202,-1 0 1,1-5-139,-1-3 1,0 2-29,1-2 0,-1 1-353,1-5 0,-6 1-469,-2 0 1,-3-1-1300,-1 1 1889,0-1 0,-5 1 0,-1 0 0</inkml:trace>
  <inkml:trace contextRef="#ctx0" brushRef="#br0" timeOffset="27">14310 10028 7969,'0'-12'152,"0"1"0,0-1 676,0 1-199,0-1 214,0 1 94,0 0 107,0 4-789,0 2 0,4 6-45,0 3 1,4 8 147,-5 7 0,6 9-94,-1 6 0,-2 1-43,2 7 0,-6 0 17,2 4 1,1 3-293,-1 1 0,4-1 292,-5-3 1,3 0-355,-3-1 1,-1 1-84,1 0 0,3-6-205,-3-2 0,2-7 30,-1-4 1,-3-5 182,3-3 0,-1-2-649,1-6 212,-3 1-481,4-1 645,-5-5 1,0-2 85,0-8 0,-4-2-115,0-5 0,-3-1-663,3 1 1156,-5-1 0,-2-4 0,-7-2 0</inkml:trace>
  <inkml:trace contextRef="#ctx0" brushRef="#br0" timeOffset="28">14128 10107 7975,'6'-16'-173,"4"-1"468,-2-2 1,7-5 448,4 5 0,4-7-203,3 7 0,0-4-147,4 8 0,-3-3 110,3 6 1,0-2-122,0 7 1,2 2-133,-6 1 1,6 3-14,-1 1 0,0 5-293,0 2 0,1 9 62,-6 3 0,1 2-140,-4 2 1,-6 5 18,-1 2 1,-7 3-141,-2 2 1,-4-2-132,0-3 1,-8 3 125,-6-2 0,-2-4 98,-6 0 0,-5-3 49,-6-1 0,-2-1-146,2-3 0,-3 1 21,2-5 0,-1-3-46,2-5 1,-1-4-332,9 1 13,-4-3 0,15-2-384,-1-3 985,6-3 0,6-9 0,0-2 0</inkml:trace>
  <inkml:trace contextRef="#ctx0" brushRef="#br0" timeOffset="29">15258 9639 7986,'0'-18'1059,"2"2"-654,1 5 1,-1-1-244,1 1 1,-1 3 62,-2 0 0,0 5 1252,0-5-375,0 5-187,0-2-667,-5 5 0,-6 7-18,-4 4 0,-1 11 42,1 8 1,-3 8-48,-5 4 0,0 8-351,0 3 0,5 3 245,3 1 0,0 1-380,4 3 0,-2-2 245,9 1 1,-4 3-151,5-2 1,1-29-1,1 0 9,5 29 0,-2 0 3,6-4 1,1-4 118,6 1 1,-1-10 29,5 2 0,0-8 249,4 0 1,0-6-63,0-2 1,-4-4-5,0 0 0,-1-5 111,1-2 0,-3-5-205,-4 1 0,3-3-117,0 0 1,-4-6-119,-3-2 0,-4 1-2233,3-1 989,-4 0 1395,2-4 0,-10-10 0,-1-3 0</inkml:trace>
  <inkml:trace contextRef="#ctx0" brushRef="#br0" timeOffset="30">15589 10062 7946,'0'-12'0,"0"6"0,0-4 297,0 2 1,0 2 8,0-2 0,0 4 494,0-3 20,0 4-311,0-2-174,6 20 0,-4 3-85,6 13 1,-2 3 130,2 0 0,1 4-106,-6 4 1,5 3-254,-4-4 0,0-1-123,-4-2 0,3-3-126,1 0 1,0-6-432,-4-2 1,0-5 358,0-3 1,4 2-326,0-6 1,-1-4 193,-3-3 1,0-4 429,0 3 0,-5-4 0,-1 2 0</inkml:trace>
  <inkml:trace contextRef="#ctx0" brushRef="#br0" timeOffset="31">15578 10210 7962,'6'-11'1120,"-1"-1"-715,1 1 1,0 5 315,5 2 1,1 3-240,-1 1 0,1 10-10,-1 5 1,6 5-128,2 3 0,-2 5-39,2 2 1,0 0-155,4 0 0,0-1-107,0 2 1,4 0-208,-1-4 0,1 0 196,-4-4 0,0-1-215,-1 1 1,0-5 136,-3-3 0,1-6 226,-4-1 0,-1-6-108,-4 2 0,-3-3 357,-1-1-123,-4 0 0,3-1 228,-2-3 1,-3-2-31,3-5 1,-4-2-198,-4-2 0,-1-3-218,-2-5 0,-3-5 115,2-2 1,-2-1-345,-2-3 0,1 1 141,-1-9 1,2 0-491,3-3 0,-2 3 145,5 0 0,-4 5-30,5-1 0,-5 4-68,4 3 0,0 3-290,4 5 1,-3 6-1064,-1 1 712,0 4 118,4 0 1,4 7 386,0 5 0,4 5 576,0 7 0,7 4 0,3 2 0</inkml:trace>
  <inkml:trace contextRef="#ctx0" brushRef="#br0" timeOffset="32">16320 10302 7992,'0'-7'2037,"0"-3"-821,0 9-771,0-4 1,-5 10-6,-2 2 0,-3 9-178,-2 3 0,1 6-232,-1 2 0,1 3-21,-1-3 0,6 3 154,2-3 0,3 3-396,1-3 0,1-2 163,3-6 0,2 3-486,6-3 0,3-4 167,0-3 1,6-2 434,-2-6 0,7 0 76,5-4 1,-2-6 210,1-1 0,-4-5 1,0-3 1,-1 1 230,-3-5 0,-4 0-93,-3-4 1,-3 2-17,-5 2 1,-1-4-359,-6 0 1,-6 0 27,-1-3 0,-8-2-801,-4 1 0,-8 0 81,-4 4 1,-2 2-210,-1 2 0,-4 4-409,0 7 1,4 3 535,3 5 1,11 5 675,1 3 0,5 7 0,3 3 0</inkml:trace>
  <inkml:trace contextRef="#ctx0" brushRef="#br0" timeOffset="33">16663 10336 7916,'0'-12'-422,"0"5"763,0-1 1242,0 6-515,0-3-697,0 5 0,0 5 18,0 2 1,5 9-124,3 3 1,1 2 15,-2 2 1,3 0-37,-2 0 0,1 0-297,-2-1 1,2 1 9,-5 0 0,4-4 12,-4 0 0,1-5-414,-2 1 1,-1-6 226,2-1 1,-3-4-245,-1 3 151,0-4 467,0 2 1,0-6-120,0-3 0,0-3 409,0-4 0,-4-2-124,0-2 0,-3-1 43,3-3 1,-5-4-191,1 0 1,2-1 26,-2-7 1,6 5-260,-2-5 1,3 1 86,1-5 0,5 6-388,2 3 0,4 3 162,0 4 1,5 2-278,4 6 1,1 4-102,2 4 1,0 3-292,0 3 1,-2 5-16,-2 7 0,2 3 878,-6 5 0,0 5 0,-4 1 0</inkml:trace>
  <inkml:trace contextRef="#ctx0" brushRef="#br0" timeOffset="34">17017 10427 7845,'0'-11'9,"0"-1"438,0 1 1,0 0 650,0-1 421,0 1 11,0-1-569,0 6-470,0 1-274,0 5 0,0 5-109,0 3 0,1 2 80,3 1 1,-3 4-186,3 1 1,-1 0-36,1-1 1,-3-2-83,3 2 1,1-2-322,-1-2 1,1 1 46,-2-1-74,4 1 264,4-6 1,1-1 68,-1-5 0,0 0 5,1 0 0,-5-5 238,1-3 1,0-2 9,3-1 0,-3-1 14,-1 1 1,-4 0-72,1-1 0,1 1 96,-1-1 0,-1-3-141,-3 0 0,4 0 24,0 3 1,0 1 24,-4-1 1,1 2-3,3 3 129,-3 1-235,4 6 1,-5 2-137,0 2 0,0 6 80,0 5 1,2 1 88,1 0 1,-1-2-153,1 5 0,2-4 77,-1 4 1,5-5-211,-1 1 1,2-2 66,1-2 0,1-3 80,-1-1 1,1-4 131,-1 1 0,0-4 191,1-4 0,-1 1 8,1-4 0,-1 3-113,1-4 0,-1 1 83,0-5 1,1 2-61,-1 3 0,1-4-78,-1 4 1,-1-3 52,-2-2 0,2 0-82,-2-4 1,-2 4 28,2-4 0,-5 5-15,5 3 94,-5-2-58,2 9-143,0-4 0,-4 7 78,3 6 0,-4 1-74,-4 10 0,1-4 61,-4 4 0,3 0-531,-4 4 1,6 0 65,-2 0 1,3-4-96,1 0 1,0-5-69,0 1 1,5 0 663,2-3 0,9 2 0,1-8 0</inkml:trace>
  <inkml:trace contextRef="#ctx0" brushRef="#br0" timeOffset="35">17851 10439 7883,'0'-12'371,"0"-4"172,0-3 1,0 2-67,0 2 0,0 2 119,0 2 0,0-1-69,0 1 1,-5 3-145,-3 1 0,-2 4-221,-1-1 0,-1 3 66,1 1 1,-5 1-208,1 3 0,-1 3-78,1 4 0,2-3-47,-2-1 0,-2 2-28,2 6 0,0-2-303,3 2 0,5 2 94,-1-2 0,5 0 126,0-3 0,1-1-244,2 1 1,0-1 139,0 0 0,5-3 15,3 0 1,2-6 94,2 2 1,-1-3 250,0-1 0,1 0 41,-1 0 1,2-1 61,2-3 0,-2 2 126,2-6 1,-6 4 35,-1-3-1,-1 4-145,0-7 1,-1 9 522,-2-3-408,-3 3 0,4 2-19,-5 3 1,0 2-147,0 5 1,0 5-5,0-1 1,4 4-170,0-4 0,0 4 61,-4-4 0,3 2-136,1-2 0,1-2-50,-1 2-1331,-3-2 1088,9-2 1,-7-5-1398,5-2 1827,-1-2 0,10-8 0,0 0 0</inkml:trace>
  <inkml:trace contextRef="#ctx0" brushRef="#br0" timeOffset="36">18068 9765 7884,'-7'-12'1155,"-1"1"-571,4 0 154,0 4 1,4 3-264,0 8 1,0 4-76,0 7 0,0 4 227,0 8 0,0 3-218,0 8 1,0 7-84,0 4 0,0 4-203,0-3 0,0 1-250,0-2 1,0 2 104,0 2 1,1-3 11,3-8 0,-1-3 6,4-5 0,-3-1 24,4-2 1,-5-3-58,5-6 1,-5-4 8,0-3 1,2-2-489,-1-1 0,0-5-49,-4 1-736,0-6 0,0 5-3,0-4 1304,0-1 0,0 3 0,0-5 0</inkml:trace>
  <inkml:trace contextRef="#ctx0" brushRef="#br0" timeOffset="37">18605 9605 7856,'0'-11'27,"1"-1"843,3 1 160,-3 4 17,4-3-722,-5 9 1,0-3 36,0 8 0,-1 4 145,-3 7 0,-6 10-124,-5 13 1,-10 4-19,3 11 0,-4-2-433,3 6 0,-3-2 164,12-25 0,1 1 0,1 0 0,1 0 100,-8 30 1,5-2-189,-1-5 0,7 0-210,5-4 0,1-1 83,2-3 1,3-2 94,4-2 1,1 3 41,7-3 1,2-3 280,-2-1 1,5-4-80,-1-3 0,-1-3 34,1-6 1,-1 1-4,1 0 1,-3-5 117,-4-3 0,-1-6 393,1-1-430,-1-6-981,1 8 265,-1-8-2593,-5 3 1679,-1-5 1298,-5-5 0,-5 3 0,-1-3 0</inkml:trace>
  <inkml:trace contextRef="#ctx0" brushRef="#br0" timeOffset="38">18742 10233 7925,'-7'-8'1124,"3"1"-899,-2 4 402,5-2 68,-4 5 668,5 0-971,5 5-63,-4 2-163,9 4 0,-7 6 278,4 2-264,1 7 1,0 0-131,-1 4 1,-3-5 109,4 2 0,-4 1-256,3-1 1,-4-4 92,0-4 1,3-5-268,-3 1 0,1-3 169,-4 0 1,1-6-78,3-2 1,-2-1 31,1 0 350,-1-1 1,-2 1-80,0-6 0,0 0-71,0-5 0,0 1-13,0-5 1,0 1 48,0 0 0,3-5 3,1 1 1,4-4 6,-4 4 0,5-5-231,-2 1 1,3-3-14,2-1 1,-1 0-42,1 0 1,0 4 117,3 0 1,-1 5 15,5-1 1,-3 4 95,3 3 0,-5 3-85,1 5 1,-4 1 132,-3 3 0,2 4-55,-2 7 1,-3 4 168,-1 8 1,-3 2-56,-1 5 0,0 0-81,0 1 0,0-1-298,0 0 1,-1-5 92,-3-2 0,2-4-28,-1-4 1,1-1 81,2-3 0,2-6-1145,1 2 432,-1-2-950,3-3 1743,-5 0 0,5-1 0,1 1 0</inkml:trace>
  <inkml:trace contextRef="#ctx0" brushRef="#br0" timeOffset="39">19393 10267 7878,'-7'-11'0,"1"3"1425,2 1-923,3 4 0,-4-1-65,5 8 0,0 4 344,0 7 0,0 4-283,0 8 0,0 3-81,0 8 0,0 4-162,0 8 0,0-2-615,0 5 1,0-1 417,0 1 1,0-1-73,0-2 1,1-3-77,3 2 1,-3-7-201,3-4 0,1-7-5,-1-5 1,1-7 107,-1-3 1,-3-4-593,3 0 292,-3-6-418,-1-1 285,0-5 0,0-5 23,0-2 597,0-4 0,-5-5 0,-1-2 0</inkml:trace>
  <inkml:trace contextRef="#ctx0" brushRef="#br0" timeOffset="40">19244 10256 7889,'12'-18'0,"4"-3"0,-3 8 753,2-2 0,3 3-234,1 5 0,2 0 158,2 3 0,4 3-247,0-3 1,3 4-87,-3 4 1,3 4-301,-3 7 1,-2-1 127,-6 5 1,0 0-244,-7 4 1,0 1 106,-8 3 1,0 1-290,-4 2 0,-9 2 7,-2-6 1,-12 1-123,0-4 0,-6-1 133,2-3 1,-1 1-62,1-5 1,3-1-21,-2-6 0,3-2 112,4-2 0,2-3-958,6 3 336,5-3-363,1-6 1189,5-1 0,5-6 0,1 1 0</inkml:trace>
  <inkml:trace contextRef="#ctx0" brushRef="#br0" timeOffset="41">19598 10484 7898,'7'-6'2768,"-2"-4"-2142,-5 9 0,-5 1 40,-3 7 0,-2 3-220,-2 2 0,5 3-215,-1 0 1,2 4-16,-2-4 1,3 5-299,5-5 1,0 4-143,0-4 1,5 0-126,3-3 0,2-5 197,1 1 1,2-6-285,2 2 1,-1-4 340,5-4 1,-3-2-28,3-5 1,-6-2 233,3-2 0,-4 2-45,0-2 1,-6 1 47,-2-1 1,1 2-13,-1-2 1,-2-3 27,-5-1 1,-5 2-271,-7 2 1,2 1-94,-2-1 0,-2 6-530,2-2 0,0 7 355,3 0 0,1 3-785,0 1 0,4 1 1192,3 3 0,-2 2 0,0 6 0</inkml:trace>
  <inkml:trace contextRef="#ctx0" brushRef="#br0" timeOffset="42">19872 10656 10058,'7'5'1643,"-4"2"0,3 5-1097,-3 3 1,1 3-50,-4 5 1,-1 5-212,-3 2 0,2 4-253,-6 4 0,-1-2-605,-6 2 1,2-6 422,-2-2 1,2-6-2567,2-1 2715,4 0 0,-3-10 0,4 3 0</inkml:trace>
  <inkml:trace contextRef="#ctx0" brushRef="#br0" timeOffset="43">20158 10267 7873,'0'-17'331,"0"0"1,0 2 227,0 0-195,0-1 0,0 5-87,0 0 0,0 3 1283,0 0-448,0 6-582,0-3 1,0 7-172,0 6 0,0 6-145,0 12 0,5 7 53,3 6 1,2 4-54,1-1 0,2 2-402,2 2 0,2-4 267,2-1 0,-2-4-120,-1 1 1,-3-6-159,7-2 0,-7-5-141,3-3 1,-7-4 118,-2-6 1,0-1-117,0 0 494,-2-4-174,0-2 471,-3-5 0,3-6-254,-5-6 1,-4-1-148,0-6 1,-4-1-94,5-7 0,-5 2-270,4-5 1,-5-2-252,2-6 1,-7-3 239,-1-4 0,-6-2-384,2-3 0,1 1 319,-1-9 0,5 4 105,-1-7 1,6 6 39,2 2 0,4 4 139,-1-5 1,4 1 22,4-4 0,4 6 113,7 6 0,3 0 416,5 7 1,-2 1-248,-2 7 1,3 6 166,-3 5 1,-3 5-143,0-2 0,-4 8 179,0 0 0,-1 5-96,1 0 0,-1 0-8,0-1 0,5 3 48,-1-3 0,5 3-183,-1 1 0,8 0-17,3 0 1,10 4-107,5 0 1,9-1-268,10-3 0,-31 0 0,0 0 225,5 0 1,0 0 0,3 0 0,0-1-331,2-1 0,1 0 0,2 1 0,1 0 298,-2-3 1,1 0 0,4 3 0,-1 0-20,-1-1 0,-1 0 1,3-1-1,-1 1 27,1 0 1,-1 0 0,0-1 0,-1 1 26,-2 0 1,-1 0 0,-1 1-1,0 1-33,0-2 0,-1 0 1,-1 1-1,-1-1 23,1 0 1,-1 1 0,-3 0 0,-1 0-178,-2-1 0,-1 0 0,0 1 0,-1 0 110,28-3 0,0 3 32,-4-3 1,-9-1 3,-2 1 1,-9 0 74,-3 4 1,-5 0-34,-6 0 0,-5 0 393,-3 0 1,-2 0-361,-2 0 0,-3 0 550,-1 0 0,-3 0-769,4 0 0,-4 4 491,3 0-505,-4 0 0,6-3-120,-6 3-969,1-3 436,1 4 1,-5-1-1344,0 0 2189,-5 5 0,-16-3 0,-3 5 0</inkml:trace>
  <inkml:trace contextRef="#ctx0" brushRef="#br0" timeOffset="44">20432 10347 7998,'0'-11'0,"0"-1"369,0 1 0,1 3 379,3 1 519,-3-1-408,4-3-167,-5 4 1,2-1 157,1 4-617,-1 0 1,3 9-12,-5 3 1,0 3-29,0 4 0,1-1-176,3 5 0,-3 0 111,3 4 1,-3-4-289,-1 0 1,1-1 90,3 1 1,-2 1-410,1-4 1,0-1 212,1-4 1,-3-3-390,3-1 394,-3-4 1,0 6-165,3-5 353,-3-1 0,4-4 196,-5-3 1,0 2 25,0-6 0,4 1-83,0-5 0,5 1 92,-1-1 0,-2 0-12,2-4 0,-1-1-58,5-6 0,3 1-27,0 3 0,-4-1-5,-3 5 0,0 1 41,3 6 1,-3-1 2,-1 5 1,-3 1 38,4 3 0,-2 1-76,2 3 1,2 6 95,-3 5 1,0 5-85,0-1 1,-4 3-93,1 1 1,1 0-121,-1 0 1,-1-1-338,-3 1 0,0 0-213,0 0 0,0-2 316,0-2 0,0-2-1036,0-6 0,0-3 1404,0 0 0,0-6 0,0 3 0</inkml:trace>
  <inkml:trace contextRef="#ctx0" brushRef="#br0" timeOffset="45">20877 10302 7998,'-6'-12'647,"1"6"972,5-4-1028,0 8 0,0-1-169,0 6 0,0 9 253,0 7 1,0 8-232,0 3 0,4 3-33,0 1 0,3 4-231,-3 0 0,4 6-211,-5-3 1,5 4-279,-4 1 0,3-1 301,-3 1 0,4-4-183,-4 0 0,3-11 75,-3 0 0,0-6-445,-4-2 0,1-5-180,3-3-746,-3-7 1,4-3 565,-10-5 1,3 0 920,-6 0 0,0-10 0,-3-3 0</inkml:trace>
  <inkml:trace contextRef="#ctx0" brushRef="#br0" timeOffset="46">20763 10336 7973,'12'-23'485,"-1"0"0,0 0-147,1 1 0,4 4 140,3 3 0,-1 2 72,1 1 0,0 2 77,4 3 1,0 0-180,0 3 0,0 3-155,-1-3 0,5 4-259,0 4 0,-2 3 90,-6 4 0,1 4-411,-4 0 0,-2 7 248,-7 1 0,-2 0-298,-5 3 0,-5-2-71,-2-1 1,-10 0-186,-6 0 1,-1 0 113,-6 0 0,4-6-5,0-1 0,-2-4-237,1 0 0,4-2 249,4-2 0,9 0-418,-1-4 890,7 0 0,-6-4 0,3 0 0</inkml:trace>
  <inkml:trace contextRef="#ctx0" brushRef="#br0" timeOffset="47">21094 10473 7973,'12'0'-86,"-5"0"1400,1 0-485,-5 0 0,2 1-341,-5 3 0,0 2 10,0 6 1,0-1-114,0 1 0,0 3-418,0 0 1,0 0 102,0-3 0,3-1-316,1 1 0,5-1 37,-1 0 1,2-3-183,1 0 1,1-6 208,-1 2 1,1-4-5,-1-4 1,4 2 419,0-6 0,-1 0-152,-6-3 0,1 0 314,-5-1 1,3 1-134,-3-1 1,0 1 0,-4-1 0,-6-3-184,-6 0 1,-1 0-293,-6 3 1,0 2 284,-3 3 1,-1-2-7,0 5 1,1 1-78,3 7 0,-1 4-1,5 7 11,-1-2 0,5 3 0,0-4 0</inkml:trace>
  <inkml:trace contextRef="#ctx0" brushRef="#br0" timeOffset="48">21574 9856 7911,'0'-11'232,"4"3"203,0 1 371,-1 4-138,3-7 117,-5 9-496,4-4 1,-5 13 22,0 4 0,-1 12 23,-3 3 1,-1 4 189,-3 4 0,-2 3-226,2 0 0,-2 5-81,-1-1 0,-1-2-210,1 2 1,-1-1 89,1 1 0,3 1-335,1-5 1,4 4 181,-1-4 1,4 0-128,4-4 1,3 0-77,4 1 1,4-6-131,1-2 1,-1-3 92,-4-1 0,4-2 106,1-2 0,-1-2-96,-4-6 0,1-3 84,-1-1 1,-1-3-488,-2 4 0,2-6-22,-2 2 710,-3-3 0,5-1 0,-4 0 0</inkml:trace>
  <inkml:trace contextRef="#ctx0" brushRef="#br0" timeOffset="49">21825 10107 7911,'-6'-24'360,"1"-2"0,5 13 56,0-2 0,0 6 996,0 1-369,0 6 81,0-3-759,0 25 1,0-4-149,0 19 1,4-2 21,-1 5 1,1-1-22,-4 4 0,0-4-492,0 1 0,0-2 273,0-2 0,0-5-1289,0-2 0,0-4 158,0-4 0,2 0 1132,1-8 0,-1 3 0,3-7 0</inkml:trace>
  <inkml:trace contextRef="#ctx0" brushRef="#br0" timeOffset="50">21939 10393 7911,'0'-11'241,"6"4"1,-4 2 396,6 5 0,-4-4 497,3 1-505,1-1-234,3 4 47,1 0-280,-1-5 0,6 3-33,2-1 1,-2 0-152,2-1 1,-5 3 19,2-3 0,-4-1-147,0 1 0,-1 0 248,0 4-100,1 0 0,-1-5 0,1-1 0</inkml:trace>
  <inkml:trace contextRef="#ctx0" brushRef="#br0" timeOffset="51">22305 10187 7911,'-6'0'1183,"1"0"436,5 0-780,0 5-454,0 2 0,0 11-3,0 4 0,0 3-21,0 5 1,0 4 291,0 4-388,0 5 1,0-6-19,0 5 0,0 0-16,0 4 1,0-1-301,0 1 73,5-5 1,-4 1 216,3-8-1256,-3 3 894,-1-13 0,0 0-29,0-5 1,0-9-410,0 1-548,0-7 470,0 1-1002,0-5 0,0-5 909,0-2 838,0-3 0,-5-7 0,-1-1 1</inkml:trace>
  <inkml:trace contextRef="#ctx0" brushRef="#br0" timeOffset="52">22122 10245 7911,'12'-23'498,"-1"0"1,2 4-269,2 0 624,-2 5-496,13-3 1,-7 7 620,8 3-500,-3-4 0,-1 10 440,0-4-537,0 5 0,-1 0 262,1 0-496,-5 0 15,4 5 1,-8 5-75,5 6 1,-7 3-177,0-4 0,-6 9 201,-6-1-997,0 2 671,-5-2 1,-3 0-1197,-7 0 941,-8-1 1,-1 0-566,-2-3 684,1-2 0,3-6-864,-1 0-84,5 1 1296,2-1 0,4 1 0,1-1 0</inkml:trace>
  <inkml:trace contextRef="#ctx0" brushRef="#br0" timeOffset="53">22453 10450 7911,'7'-5'1608,"-2"4"-705,-5-4-343,0 5 616,5 0-223,-4 0-485,4 5 1,-5 1-194,0 6 1,0-1 51,0 0-476,5 1 154,-3-1 0,8 4-123,-3 1-34,4-1 0,-4-8-49,1 1 1,-1-2-539,5 2 450,-1-3-66,1-5 154,-1 0 0,0 0-201,1 0 1019,-1-5-464,1-1 0,-1-6 5,1 1 0,-5-2 89,1-2 0,-6 1 434,2-5-447,-3 5 0,-2-8-15,-3 3 1,-3 2-94,-9-2 0,3 3-420,-6-3 1,-4 9 200,-4-1 0,-1 3-639,1 1 0,8 1 359,0 6 0,7 2-722,4 2 664,-2 2 1,9 5 430,-3 1 0,3 4 0,1 2 0</inkml:trace>
  <inkml:trace contextRef="#ctx0" brushRef="#br0" timeOffset="54">22716 9902 7865,'1'-33'183,"3"2"1,-3 4 893,3 4 214,3 5-484,-6 1-80,4 11 0,-5 2-262,0 8 1,0 7 33,0 9 0,4 6-101,0 5 1,3 3-21,-3 4 0,5 1-159,-2 3 1,4 3-14,0-4 1,4 0-337,1 1 0,-1 0 178,-4 4 1,-1-5-532,-2 1 1,1-1 304,-5 1 1,3 1-461,-3-5 0,0 0 241,-4-4 1,-5-1-640,-3-2 0,2-3 198,-2-5 0,-2-2 838,-1-2 0,-8 3 0,6-5 0</inkml:trace>
  <inkml:trace contextRef="#ctx0" brushRef="#br0" timeOffset="55">23150 9456 7865,'6'-5'1010,"0"4"37,-1-9-463,1 9 1,5-4-208,1 5 1,-1 6-107,1 5 0,-1 6 155,0 6 1,5 5-94,-1 2 1,4 4 110,-4 4 0,0 3-87,-3 5 0,3-1-286,0 1 1,1 0 52,-5-1 1,0 4-154,1-4 0,-2 4-23,-2-8 1,0 4-266,-4 1 1,4 2-18,-4-3 1,-1 4 175,-3-7 1,0 1-148,0-1 1,0-1-2,0-6 0,-1 0 279,-3-8 1,2-2-110,-6-6 0,1 2 3,-5-6 1,1 0-180,-1-3 0,5-2-890,-1-3 206,1-2 583,-5-5 1,4 0-999,1 0 962,4 0 1,-2-5 448,5-2 0,0-3 0,0-7 0,0-1 0</inkml:trace>
  <inkml:trace contextRef="#ctx0" brushRef="#br0" timeOffset="56">23984 9913 7865,'5'-17'626,"-3"4"185,6 5 0,-4 6-136,3-2-262,-4 3-94,2 1 511,-5 0-308,0 5-54,0 1-66,-5 11-148,-1-5 0,-7 10-72,-2-3 0,-3 2-89,-5 2 0,-1 0 65,-3 0 1,2-1-97,-5-3 1,4 2-295,0-2 154,-4-2-207,6 4-229,1-8 336,7 3 0,4-4-81,1-1 171,5-4 68,1 3 1,5-8 103,0 6 100,0-6 0,3 5-92,1-3 0,6-3 233,2 3 1,-1 1 129,4-1-170,3-1-89,0 2 1,5-3 163,0 2-143,-6 2-82,5-5-137,-9 9 37,8-8 0,-8 6 175,2-4-354,-2 5 114,-2-8 0,1 8 106,-1-5-855,-5 0 306,5 1-605,-10-4 461,4 4-2083,0-5 1449,-4 0-497,4 0 1502,-5 0 1,-5 5 0,-1 2 0</inkml:trace>
  <inkml:trace contextRef="#ctx0" brushRef="#br0" timeOffset="57">24235 9776 7865,'0'-29'0,"5"1"0,1 10 0,6 3 1470,-1 2-955,-4 7 0,-2 0 45,-5 2 924,0 3-927,0-4 1,0 6 87,0 3-265,0 2-194,0 11 1,0 5 484,0 9-283,-5 2-141,3 6 1,-6 2 349,4 4-1274,-5 1 890,2-5-140,1 3 17,-4-3 0,9 4-33,-3 1 0,-1 0-166,1 0 0,0-1 300,4 1-1387,0-6 1060,0 0 1,0-7-938,0-3 674,5-2 112,-3-5-244,8 0 660,-4-5 1,5-2-406,1-4 1,-4-6 22,-1-2 0,1 1-184,3-1 758,1-1-571,-1-3 0,0-1 53,1-3-204,-1 3 120,1-9 1,-1 4-924,1-6 549,-6-4 329,4 3 0,-9-7-1103,3 4 850,-3-4 579,-1 2 0,5-10 0,2-1 0</inkml:trace>
  <inkml:trace contextRef="#ctx0" brushRef="#br0" timeOffset="58">24087 10267 7828,'5'-6'893,"2"2"0,9 2-618,3-2 550,-3 3-511,6-4 1,-8 3 587,5-2-424,0 3-135,3-4-431,6 0 112,-3-1 1,4-2-294,-3 0 1,-2 2-559,3-2 0,-4-2 528,-4 3-1889,-3-3 1036,-4-2 1152,-6 1 0,-1-6 0,-5-1 0</inkml:trace>
  <inkml:trace contextRef="#ctx0" brushRef="#br0" timeOffset="59">24566 9331 7925,'0'-12'0,"0"1"1181,0 0-308,0-1-257,0 6 229,0 1 723,0 5-1107,5 0-163,-3 0 1,7 1 296,-6 3-376,6 2 98,-2 11 0,5 2 260,3 7 0,-1 4 8,5 4 93,0 0-342,-1 5 1,3-2 427,-6 5-873,5 0 353,-7-1 1,8 7 230,-2-3-238,-2 9 1,3-2 48,-5 5-122,1 0 1,-2 0 164,-3 0-1749,3 0 1475,-13-5 1,4 0 181,-5-2-1408,0-3 1121,0 4 0,-5-7-230,-2-2-185,-4-3 309,0 1 0,0-5-241,-1 3 230,1-7-18,-6-3 0,3-6 284,-5 1 0,0 0-203,-4 0 1,1-5 486,-1-3 1,0-2-519,0-2-438,5 0 821,2 1 1,4-5-1257,1 1-253,0-5-1614,4 2 183,2-5-199,5 0 2891,5 0 0,2-5 0,4-2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57D2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24646 5608 7258,'0'-12'-37,"0"5"0,0-1 522,0-1 1,1 4 292,3 1-47,-2-2 317,3 5-221,-5-4-207,0 5 0,0 5-286,0 2 1,0 3 49,0 2 1,0 4-106,0 3 1,0 3-40,0 1 1,0 1-141,0 3 0,0-2 114,0 5 1,0 1-155,0 3 0,1 0-29,3 1 0,-2-2-234,6-3 1,-4 2 141,3-6 0,-3 0 215,4-7 0,-4-1-47,3-3 0,-4-2 155,0 2 1,3-6-167,-3-2 0,1-3 21,-4 4 0,1-6-123,3 2 223,-2 2-331,3-4 207,-5 3 332,0-5-410,0-5 1,0-3-59,0-7 0,0 2-99,0-2 0,0-2-276,0 2 0,0-5 22,0 1 0,0 2 154,0 2 0,0-1-1205,0 0 407,0 1-1514,0 4 1437,0 4 1117,5-3 0,6 4 0,7-6 0</inkml:trace>
  <inkml:trace contextRef="#ctx0" brushRef="#br1">24989 15944 8042,'-1'-11'-69,"-3"4"0,3 0 154,-3 4 1,-1 0 433,1-5 328,0 6-153,4-8 125,0 8-257,0-3 2487,0 5-2816,0 5 1,0 2-4,0 4 1,0 1-105,0-1 1,0 1 104,0-1 0,0 0-164,0 1 0,0 0 22,0 4 1,1-2-111,3 5 1,-3-4 118,3 4 0,-3 0-71,-1 4 1,0-4 16,0 0 0,0 0 54,0 4 0,0-2-87,0-2 0,0 3 78,0-3 1,0-1-129,0 1 1,0-4 68,0 4 0,0-4-118,0 4 0,0-5 69,0 2 1,0 0-15,0-1 0,0 4 45,0-3 1,0 0-15,0-1 1,0-2-5,0 2 1,0-6 1,0-1-203,6-1 204,-5 5-11,4-1 0,-4-5-96,3-2-26,-3 3-105,4-6-333,-5 4-803,0-5 1,5-5 0,2-1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6.805"/>
    </inkml:context>
    <inkml:brush xml:id="br0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13100 12220 7990,'-7'-5'-1017,"-3"4"2318,9-4-295,-9 0-174,9 4-165,-5-10 147,6 10-531,0-9 1,0 7-45,0-4 1,0 3-49,0-4 1,2 1 34,2-5 0,1 1-45,2 0 0,3 2-5,-2-3 1,1 7-129,-2-6 0,4 2-83,-4-3 0,7 1 75,1 0 0,1 3-104,-5 0 1,1 5 6,-1-5-48,5 5 0,-3-2 81,2 5 1,-2 0-134,-2 0 1,1 0 60,-1 0 1,1 0 55,-1 0 1,1 4-76,-1 0 1,2 5 75,2-2 1,-2 4-123,2 0 0,-2 0 109,-2 1 1,2-1-70,2 1 1,-2-1 58,2 1 0,-6-2 34,-2-3 1,1 3 0,3-2 1,-1-2 7,-2 2 1,1-4 12,-5 3-80,5-4 235,-3 2 0,5-5-50,1 0 1,-5 0 143,1 0 1,0-1-56,3-3 0,1-1-72,-1-3 1,-3-2-105,-1 3 1,0 0-242,0 0 214,3 4-360,-8-7-995,3 9 549,-5-4-1559,0 5 2380,5 0 0,1 5 0,5 1 0</inkml:trace>
  <inkml:trace contextRef="#ctx0" brushRef="#br0" timeOffset="1">13203 12631 7879,'-4'-7'-544,"0"-1"466,-5 1 1065,3-5-558,-1 1 1,-2-1 181,6 1 27,-1 0-319,-1-1 1,3 1 288,-1-1-393,1 1-55,2-1 1,0 1 256,0 0-198,0-1 58,0 1-189,0 4 110,5-3 136,2 4-357,4-6 93,-4 6 1,3 0 257,-3 2-581,-2 3 231,6-4 0,-5 5-225,5 0 135,1 0 61,-1 0 1,4 1-68,1 3-55,-1 2 177,1 5 1,-3 2-94,2 2 1,2-2 16,-2 2 0,2-2-149,-2-2 0,-1 1 115,5-1 1,-5 1-61,1-1 0,1-1 1,0-2 246,4 2-143,-7-9 1,8 4 251,-2-5-118,-2 0 2,4 0 1,-8-1 22,2-3 0,-1 2-3,1-6 1,-6 2 127,3-2 1,-7-2 3,2 2-336,-4 3 235,2-5 25,-5 4-1072,0-6 329,0 6-1934,-5-4 2527,-1 9 0,-11-4 0,-1 5 0</inkml:trace>
  <inkml:trace contextRef="#ctx0" brushRef="#br0" timeOffset="2">14230 11809 7977,'0'-6'2189,"0"1"-1113,0 5-651,5 10-129,-3 3 1,3 15 417,-5 2-404,0 8 0,0 4 5,0 7 1,1-2-48,3 3 1,-2 2-484,6 1 0,-4-1 327,3 1 1,0-4-290,0 0 0,4-6 148,-4-1 0,3-10-309,2-2 1,-1-2 136,1-5 1,-5 1-14,1-8 1,-2-1 52,2-4 1,-2-1-68,-2-2 179,-3 2-242,4-9-456,-5 4 186,0-5-147,-5 0 0,-1-1 33,-6-3 1,5 2-554,-1-6 1228,1 6 0,-10-14 0,-1 4 0</inkml:trace>
  <inkml:trace contextRef="#ctx0" brushRef="#br0" timeOffset="3">14162 11912 7900,'7'-25'109,"1"2"1,0 4 320,3 0 1,1 2-77,-1 6 0,0-1 101,1 1 0,-1 1-55,1 2 0,0-2 61,4 2 1,1 2-93,6-2 1,0 6-134,0-2 1,0-1-13,0 1 1,3 0-283,1 4 0,-1 5 15,-3 3 1,0 3-43,0 5 1,0 1 61,0 6 0,-6 1 56,-1 3 1,-5-2-375,-3 6 0,-3-2 144,-5 2 1,-10 0-180,-6-4 0,-5 1 171,-6-1 1,-2-3 185,-5 2 0,-2-3-20,-2-4 1,3 1 97,-3-4 0,2-1-255,2-4 1,6-1 100,5-2 1,5-3-1066,7-5 799,4 0 0,4-1-694,6-3 1055,4-2 0,9-6 0,2 1 0</inkml:trace>
  <inkml:trace contextRef="#ctx0" brushRef="#br0" timeOffset="4">15293 11649 7986,'0'-11'0,"0"-1"310,0 1 661,0 0 219,0-1-399,0 1 434,0 4-307,-6-3-613,0 9 0,-7-3-80,-2 8 1,3 6 113,-4 5 1,0 7-115,1 1 1,-6 1 9,2 6 1,3 6-43,0 6 1,0 2-15,1 2 1,0 5-310,3 2 1,1 3 273,-1 1 1,5 4-405,-1 0 1,6 1 390,-2-1 0,2-4-172,2 0 0,2-1-116,2-7 1,2 0 96,5-8 1,1-1 86,-1-6 1,6-1 38,2-3 0,-3-2 312,-1-5 0,2-1-328,-2-3 1,0-3 209,-3-4 1,-1-5-247,1 1 60,-1-5 0,0 5-238,1-4-423,-6 0-274,4-4-905,-8 0 569,3-5 0,-9 2 87,0-4 1110,-5 4 0,3-7 0,-6 4 0</inkml:trace>
  <inkml:trace contextRef="#ctx0" brushRef="#br0" timeOffset="5">15475 12060 7939,'0'-11'372,"0"0"1,-4-1-93,1 1 1,-1 3 271,4 1 0,0 3 342,0-4-88,0 6-275,0-4-299,0 6 0,0 6-80,0 1 1,1 8-1,3 4 1,-2 8-1,6 4 1,-4 5 67,3 2 1,-4 6-303,1-3 1,-2 0 93,2 1 1,-3-4-499,3 4 1,-1-9 161,1 1 1,-3-7-17,3-1 0,1-3-56,-1-4 1,-1-2-1057,-3-6-381,0-4 774,5 3 284,-3-9 775,3 4 0,-10-10 0,-2-1 0</inkml:trace>
  <inkml:trace contextRef="#ctx0" brushRef="#br0" timeOffset="6">15487 12220 7658,'0'-11'-280,"0"-1"1772,0 1-229,0 5-838,5 1 0,1 6 7,6 3 0,0 6-132,3 5 1,-1 7-2,5 1 0,0 1-114,4 6 0,0-3-99,0 3 0,0-3 12,0 3 1,0-4-181,-1 0 0,1-3-35,0-4 0,0 1 90,0-4 1,-2-2 132,-2-7 0,2 2-75,-6-5 1,0 0 736,-3-4 146,-1 0 120,0 0-604,-4-5 1,-2-2 61,-5-4 0,0-4-115,0-1 1,0-5-158,0-2 1,-4-1-124,0-6 0,-3-1 91,3-3 1,-4-4-402,4 0 1,-3-4-54,3 4 0,0 0-306,4 3 1,0 1-52,0 0 0,0 3 64,0 1 1,0 6-54,0 1 1,0 1 185,0 7 1,1-4 33,3 4 1,-3 4-148,3 3-768,-2 0 545,-2 2 0,0 2-1015,0 8 1777,0 2 0,5 6 0,1-1 0</inkml:trace>
  <inkml:trace contextRef="#ctx0" brushRef="#br0" timeOffset="7">16218 12209 10779,'0'11'1203,"-5"2"-767,-3 2 1,2 3-110,-2 5 0,0 1-193,-3 3 1,5-2 48,2 5 1,3-3-101,1 4 1,0-5-59,0 5 1,1-10-243,3 2 0,3-4 56,8 0 1,-1-4-140,5-7 0,-2 1 450,6-5 0,-3-2-120,7-6 0,-2-2 378,2-5 1,-3-5-153,3 1 0,-3-5 245,-2 1 0,-4-1-114,-3 1 1,-7-3-36,-4 3 1,-3-3-422,-1-1 1,-6-3 124,-6-1 1,-2-1-758,-8 2 0,0 2 383,-8-3 0,-1 8-877,-3 4 0,2 3 511,-2 5 1,7 1-634,-3 6 1,6 6 1316,5 1 0,2 8 0,6 3 0</inkml:trace>
  <inkml:trace contextRef="#ctx0" brushRef="#br0" timeOffset="8">16629 12323 7852,'-7'-5'703,"2"4"41,5-4 204,0 5-565,0 5 1,0 1-1,0 6 0,2 4-119,1 3 1,0 3 117,5 0 0,-5 4-151,5-3 1,-2 2-160,2-6 0,1 1-264,-5-1 0,3-2 209,-3-6 0,1 1-712,-1-1 427,-3-4-10,4-2-116,-5-5 568,0 0 1,0-5 15,0-3 1,-4-2 89,1-2 0,-5-4 58,4-3 1,-3 1-64,3-1 1,-4 0-206,4-4 1,1-3 83,3-1 0,0-5-338,0 2 1,6-2 107,5 2 0,2 3-122,6 8 0,-4-1 99,4 4 0,2 2-266,5 7 1,-2 2-368,3 5 0,-3 1 301,-1 3 0,-5 6-1529,-3 5 1960,-2 5 0,3 3 0,2 6 0</inkml:trace>
  <inkml:trace contextRef="#ctx0" brushRef="#br0" timeOffset="9">16994 12289 7928,'0'-12'0,"0"1"387,0 0 1,0 3 319,0 0 723,0 6-363,0-8-530,0 8 0,0-1-282,0 6 1,0 4-37,0 4 1,0 4-17,0 1 0,0 4 44,0-1 0,0 4-303,0 3 0,4-3 110,0 0 0,1 0-245,-1-4 0,1-2-25,2-2 0,4 0-87,-4-4 0,0 2 127,0-9 1,-3 3 7,4-3 0,-5 0 191,5-4-104,-5 0 0,5-5 227,-4-3 0,1 0-49,-1 0 1,-3-3 35,3-1 0,1 1-51,-1-5 0,4 4 14,-5 0 1,3-3-36,-3 0 1,2-4-6,3 4 0,-2-4 85,-2 3-37,-3 1 22,5 4-19,-1 4-324,-4 2 1,4 10 8,-5 3 0,0 2 24,0 2 1,4 3 94,0 0 0,-1 0-142,-3-3 0,5-1 77,3 0 0,-2 0 33,2-4 0,0 2-106,3-5 1,1 0 98,-1-4 0,0 0 197,1 0 0,0-2 21,4-1 0,-4-4 37,4-4 1,-4 2 32,0-2 1,-1 6-45,1-7 0,-5 2 76,1-5 1,-1 2-34,5-2 1,-1 2-30,1 2 1,-2-1 3,-3 1 0,4-1 8,-4 1 0,2 3-18,-1 1 11,2 4-161,-4-2 0,2 10 99,-1 3 1,-3 6-116,4 1 0,-6 5 61,2-1 1,-3 3-90,-1 1 1,0 3 54,0 1 0,0-2-606,0-5 0,0 0-81,0-5 0,0 4-1499,0-4 1336,6 1 865,0-5 0,5 0 0,1 1 0</inkml:trace>
  <inkml:trace contextRef="#ctx0" brushRef="#br0" timeOffset="10">17954 12380 7834,'0'-12'0,"0"-4"0,0 4 282,0-4 0,0 4 458,0 0 0,-4-3 99,0 0 1,-4 0-351,5 3 0,-5 5-176,4-1 0,-5 5-94,2 0 1,-7 1-234,-2 2 0,-3 2-2,4 1 1,-5 4-67,1 4 1,-1 4 140,1 1 1,-2 4-164,6-1 1,1 3-367,6 0 0,0 0 210,4-3 0,0 3-238,4-3 0,0-3 176,0-1 1,5-2-115,3-2 0,2-3 182,1 0 0,1-6 211,-1 2 1,2-3-15,2-1 1,-2-1 226,2-3 1,-2-1 36,-2-2 1,0-4-131,1 4 1,-1-2 353,1 1 0,-5-2-168,1 2 1,-6 2 427,2-1-122,-3 4-50,-1-7-278,0 9-202,0 11 1,0-1 11,0 10 0,0 0 65,0 0 0,0-2-177,0 2 1,0-3 28,0 3 0,0-4-354,0 4 1,0-4-547,0 4-562,6-5 948,0 3 1,2-10-258,-1 1 1,-3-5 802,4 0 0,-1-6 0,5-4 0</inkml:trace>
  <inkml:trace contextRef="#ctx0" brushRef="#br0" timeOffset="11">18182 11821 7914,'-10'-19'1121,"2"0"-692,3 5 1,5 1 687,0 5 284,0 6-931,0-3 1,0 7-189,0 6 0,0 6-16,0 12 0,0 5 123,0 7 0,4 3-232,0 4 6,0 1 1,-1 1-381,1 2 0,1-2 224,-1 3 1,-3 1-628,3-2 1,1 1 425,-1-5 1,0-4 81,-4-3 1,4-8 74,-1-3 1,3-4 265,-3-4-217,-1 2 1,3-8 383,-5 2-1284,0-7 464,0-3-2035,0-5 1698,-5 0 0,2 0 761,-5 0 0,-4-10 0,-6-3 0</inkml:trace>
  <inkml:trace contextRef="#ctx0" brushRef="#br0" timeOffset="12">18662 11546 10316,'-4'12'720,"0"-1"1,-5 6-329,2 2 0,-4 2-65,0 2 1,3 5 58,1 3 0,-1 5-105,-3 3 1,-1 7-15,1 0 0,3 4-143,1-1 0,4-2 122,-1 3 0,3 0-431,1 0 0,0-1 268,0-3 1,1 0-323,3-1 0,2 0 60,6-3 1,-1-3-41,1-5 0,-1-5 41,1-2 0,3-3 38,0-1 1,2-1 207,-2-3 0,-3 1-132,4-5 1,-4-1 259,0-6 1,-1 2 103,1-2 0,-1-3-63,0-2 0,1 2-2,-1-1 0,-3 0 32,0-4-644,-6 0 230,8 0-1262,-8 0 1041,3 0 1,-5-1-2344,0-3 1403,0 3 1308,0-4 0,-5 0 0,-2-2 0</inkml:trace>
  <inkml:trace contextRef="#ctx0" brushRef="#br0" timeOffset="13">18856 12083 7866,'0'-11'-188,"0"5"0,0-5 126,0 4 1,1-3 759,3-2 0,-2 1-183,6-1 1,0 1-14,3-1 0,1 1-158,-1 0 0,0 0-110,1 4 1,-1-2-53,1 5 0,-1-3-2,0 3 1,1-4-79,-1 4 1,1 1 67,-1 3 0,1-2-103,-1-2 0,0 3 63,1-3 1,-1 3-269,1 1 1,-1 5 14,1 3 0,-5-2 8,1 2 0,-4-1 123,3 5 0,-4-5-110,1 1 1,-3 3 1,-1 5 0,-1-1 61,-3-4 1,-3 1 20,-4-1 1,-4 1 5,-1-1 0,0 0 16,1 1 0,2-1 26,-2 1 0,2-1 88,2 1 1,3-5 16,1 1 1,4-4-110,-1 3 1,3-3 75,1 4 0,1-5-55,3 5 0,4-4 236,7 3 0,4-4-62,7 1 1,0 2-9,4 2 1,-3-2-44,3 2 1,-3-1-5,4 5 1,-6 0-190,2 4 0,-5-2-63,-3 5 1,0 0-327,-7 4 1,2-4 210,-7 0 1,-1-2-219,-3 2 1,-1 2 114,-2-6 0,-5 1 115,-3 0 0,-3-4 127,-5 4 1,-1-4 63,-6 0 1,-1-2-86,-3-3 1,2 4 136,-6-4 0,6 0-138,-2 0 0,3-4 43,1 1 1,4-3-391,0-1 0,9 0 156,-2 0 0,7-1-1680,-2-3 1248,4-3 1,-1-5-216,8-4 922,-2 4 0,8-15 0,-4 3 0</inkml:trace>
  <inkml:trace contextRef="#ctx0" brushRef="#br0" timeOffset="14">19404 11935 7866,'0'-12'690,"0"1"1,0 3 302,0 1-533,0 4 1,1-3-90,3 2 0,-1 3 97,4-3 1,1 3-154,3 1 1,2-4-100,2 0 0,3 0 18,5 4 0,0 0-5,0 0 0,-1 0-214,1 0 0,0 0 21,0 0 1,-2 0 10,-2 0 0,2 0-113,-6 0 1,4 0 121,-4 0-28,1 0 0,-5 0 112,0 0-270,-4 0 145,-2 0 1,-5 2-109,0 1 1,-1 1 97,-3 8 1,-3-2 35,-4 9 1,0 0-23,-1 4 1,-1 5 2,-2 2 0,2 3-47,-2 1 0,4 1 49,3-1 0,-2 1-286,2 3 1,3-2 90,2 2 1,0-4-7,-1-3 1,3 0 107,-3-4 0,3-2 33,1-5 0,0 0-226,0-5 0,0 0-411,0-3-944,0-1 1158,0 1 0,0-5-947,0 1 542,0-6 864,0 3 0,-5-5 0,-2 0 0</inkml:trace>
  <inkml:trace contextRef="#ctx0" brushRef="#br0" timeOffset="15">19907 12643 14583,'-6'6'-920,"5"-1"1,-9 0 0,4 2 0</inkml:trace>
  <inkml:trace contextRef="#ctx0" brushRef="#br0" timeOffset="16">20432 11901 7833,'0'-12'566,"0"5"-278,0-1 1,4 4 626,0-4-550,-1 6 0,-3-4 67,0 2 1,-5 3-108,-2-3 1,0 2-112,0 2 0,-5 2 27,-3 2 1,-5 3-27,1 8 1,-3-1-26,-1 5 0,0 5 52,1 7 0,-1 2-225,0 1 1,1 2 50,3 2 1,3-3-46,4 3 0,6-1-152,2 1 0,3-3-113,1-1 0,5-1-274,3-7 1,2 5 216,1-4 0,4-2-51,1-6 1,4 1 82,-1-5 0,-1-1 279,1-6 1,-1 1-113,1-5 0,2 0 390,-2-4 1,-1-2-105,1-2 0,-4 2 42,4-6 1,-5-1 265,1-6 1,-6 3-176,-1-4 0,-5 2-58,0-1 0,2 1-56,-1-5 1,-5 4-256,-7-4 0,-2 1-104,-1-1 1,-6-1-153,-2 4 1,-4 5 73,-3 3 1,2 6-67,-3-2 0,0 4-516,4 4 0,2 2 316,6 6 1,6 0-661,-3 4 0,9-2 87,-1 5 1071,3-5 0,1 7 0,0-3 0</inkml:trace>
  <inkml:trace contextRef="#ctx0" brushRef="#br0" timeOffset="17">20580 12563 7818,'12'-5'0,"-6"4"0,4-8 906,-2 5 0,-2 0 199,2 4-196,-6 0 0,5 0-389,-3 0 0,-3 5 122,3 3 1,-3 3-301,-1 4 1,0 2-143,0 2 1,-5 3-791,-3-3 0,-2 2 433,-1 2 1,-1 0-357,1 0 1,-1-2 254,1-2 0,5 2-2951,2-6 3209,-3 0 0,6-4 0,-4 1 0</inkml:trace>
  <inkml:trace contextRef="#ctx0" brushRef="#br0" timeOffset="18">21106 11809 7859,'6'-11'0,"-1"4"79,-5-3 0,0 4 578,0-6-155,0 6 889,0-4-509,0 9 26,0-4-587,0 5 1,0 6 114,0 5 0,0 6-76,0 6 0,-5 1-102,-3 3 1,1-2-235,-5 5 0,4 0 126,-8 0 1,4 2-151,0-6 1,5 2 68,-1-1 0,5-3-431,0 3 0,1-4 66,2-4 1,2 1-101,1-5 0,4 0 210,4-3 1,1-5 38,-1 1 0,4-5 213,1 0 1,-1-1-124,-4-2 0,4 0 4,1 0 1,3 0-8,-4 0 1,0-2-1186,-3-1 575,-1 1 0,-3-3-1251,-1 5 743,-4-5 1178,2 4 0,-5-9 0,0 3 0</inkml:trace>
  <inkml:trace contextRef="#ctx0" brushRef="#br0" timeOffset="19">21288 12118 7890,'0'-8'0,"0"0"1567,0 6-514,0-3-258,0 5 0,-1 9-234,-3 2 0,3 8-20,-3 0 1,3 4-377,1 4 0,0-3 21,0 2 0,0 0-251,0 0 0,0-2 126,0 3 0,0-4-83,0-4 1,0 3-378,0-3 1,4-3-1481,0-1 1050,-1-2 1,-1-2 828,2 1 0,-3-6 0,4-1 0</inkml:trace>
  <inkml:trace contextRef="#ctx0" brushRef="#br0" timeOffset="20">21505 12552 13252,'7'0'986,"-2"0"-3941,-5 0 1069,0 5 1886,0-4 0,0 4 0,0-5 0</inkml:trace>
  <inkml:trace contextRef="#ctx0" brushRef="#br0" timeOffset="21">21734 11798 7840,'-12'-5'52,"5"3"315,-1-1 358,6 1-213,-3-3-96,5 4 0,1-4-52,3 5 1,2-4 31,5 0 0,6-3-71,2 3 1,3-1 127,0 1 1,6 3-167,3-3 0,-2-1-126,1 1 0,0 0 34,0 4 1,-2 0-124,-5 0 0,-2-4-7,-2 1 0,-1-1 109,-3 4 0,-6 0-51,3 0 97,-8 0-265,6 0 121,-9 0 1,4 1-69,-5 3 1,-4 6 151,0 5 1,-4 7-63,0 1 0,-2 3-94,-2 5 1,1 6 90,0-3 1,-1 4-146,1 0 1,-3 3 130,2 4 1,-2 1-371,7 0 0,-2-2 99,1-2 0,-1 0-26,6-8 0,-1 2 181,4-10 1,0-3 136,0-4 0,0-5-391,0 1 0,0-2-110,0-2-1285,0 1 725,0-6-783,0-1 1003,0-5 1,5-5 0,1-1-1</inkml:trace>
  <inkml:trace contextRef="#ctx0" brushRef="#br0" timeOffset="22">22373 11786 7812,'0'-11'823,"0"-1"-501,0 6 328,0 1 1781,0 5-1903,-5 0-355,4 5 1,-8 3 136,5 7 1,-3-1 112,3 5 0,-4 0-174,5 4 1,-5 0-38,4 0 1,-3-2-190,3-2 0,-1 1 102,1-4 1,3 3-224,-3-4 1,3 0-46,1-3 0,0-5-144,0 1 0,0-4 40,0 3-109,0-4 241,0 2-11,5-5 291,1 0 0,5 0-114,1 0 0,-1-4 76,1 0 0,3 0-118,0 4 1,4 0 28,-4 0 1,6 0-31,-2 0 0,-2 0-82,2 0 1,-5 6-128,2 1 1,0 3 42,-1 2 0,-3-1-55,-5 1 1,-4 3-2,1 0 0,-3 5 98,-1-1 1,-1 4 54,-3 4 0,-7-3 104,-8 3 1,-3-3-77,-1-1 0,-4-2 132,1-2 1,-2-2-56,1-6 1,7 0-56,-3 1 1,3-4-254,-3-1 0,4-4 87,0 0 0,5-1-639,-1-2 0,2 0-35,2 0 1,3 0-1113,0 0 1963,1-5 0,-5-7 0,1-6 0</inkml:trace>
  <inkml:trace contextRef="#ctx0" brushRef="#br0" timeOffset="23">22248 11821 7819,'0'-18'17,"1"1"794,3 6 1,-2-1 360,6 1-704,-5 5 1,7-3 405,-3 5 1,1 0-329,3 4 0,0 0-127,8 0 0,0 0-158,3 0 0,3 0-173,1 0 1,0 0 91,4 0 1,-3 0-139,3 0 0,-4 1-320,0 3 1,-2-2-563,-1 1 1,-5-1-186,-3-2 0,-6 0 1025,-1 0 0,-6 0 0,3 0 0</inkml:trace>
  <inkml:trace contextRef="#ctx0" brushRef="#br0" timeOffset="24">22865 11535 7949,'0'-8'0,"0"1"0,0 3 1101,0-4-273,0 6 614,0-3-566,5 5-356,-4 0 0,8 2 19,-5 6 1,4 1 25,0 10 1,6 0-235,1 4 0,4 5 39,-3 2 0,0 3-98,-1 1 0,-2 4-50,2 1 0,-1 4-90,1-1 1,-3 2 50,-1 2 0,-1-1-551,-6 1 1,4 4 220,-4-1 1,-1 2-212,-3-2 0,0 3 66,0 5 0,-5-6 97,-2-5 0,-3-4-48,-2-4 1,-3-4 98,0 0 0,-2-5-114,2-6 1,1-1 153,-5-3 1,1-3-240,-1-4 1,3-2-119,4-2 0,5 0-682,-1-4-224,5 0 827,-2-4 0,5-1-283,0-3 0,2-2 329,1-6 1,4-3 493,4 0 0,1-11 0,-1 2 0</inkml:trace>
  <inkml:trace contextRef="#ctx0" brushRef="#br0" timeOffset="25">23824 11923 7841,'0'-11'0,"4"3"268,0 1 560,-1 4 75,-3-2 545,0 5 0,-5 0-1086,-2 0 0,-5 5-87,-3 3 1,-3 3-34,-5 4 1,1-1-56,-1 5 0,-5-3-87,-3 3 1,3-2-113,2 3 0,2 0 92,1-5 1,0 4-223,0-4 0,5 4 98,3-3 0,2-2-55,2-7 137,5 3 0,1-7 80,5 4-40,0-4 1,1 2 85,3-5 1,2 1 113,5 3 0,5-1-94,-1 4 1,5-3-18,-1 4 0,3-6-20,1 2 1,-2 1-40,-2-1 0,3 4 24,-3-5 1,-3 2-92,0-1-136,1-2 1,-4 6-563,2-4-598,-2 0 637,-2-4-2907,-4 0 1956,-2 0 1569,-5 0 0,5 5 0,1 1 0</inkml:trace>
  <inkml:trace contextRef="#ctx0" brushRef="#br0" timeOffset="26">23995 11672 7841,'0'-11'-86,"0"3"70,0 0 0,4 5 138,0-5 1,0 4 88,-4-3 0,1 4 642,3-1-507,-3-2 0,5 5 527,-2-3-42,-3 3-441,4 1 0,-3 6-68,2 5 1,-3 7 179,3 9 1,-3 1-128,-1 2 0,0 8 73,0 0 1,0 0-142,0 0 1,0-1-97,0 1 0,-4-1-190,0 5 1,-1-5-63,1 1 0,3-1-120,-3 1 1,-1-3-38,1 3 0,1-3-308,3-5 1,0-1 93,0-2 1,1-7 172,3 3 0,2-8 249,5 0 0,1-2-88,-1-1 1,2-2 88,2-3 0,-1 0-26,5-3 1,-5-3 16,1 3 1,2-3-131,-2-1 1,4-1-157,-4-3 1,2 1-1459,-2-4 1255,-2-1 1,2-3-610,-7-1 1,-3-1 514,-5-2 0,0 3 581,0-4 0,-5-1 0,-2-1 0</inkml:trace>
  <inkml:trace contextRef="#ctx0" brushRef="#br0" timeOffset="27">23961 12175 7841,'-6'-7'837,"1"-3"1,10 5-270,2-3 1,3 2-169,2 2 1,4 2 148,3-6 1,4 6-152,4-2 0,2-1-455,5 1 1,-1 0-29,-2 4 1,-3-4-69,-6 1 0,0-3-327,-3 3 1,-2 0-1804,-6-5 2283,-5 1 0,5-5 0,-5 1 0</inkml:trace>
  <inkml:trace contextRef="#ctx0" brushRef="#br0" timeOffset="28">24418 11398 7841,'0'-6'2531,"0"1"-1740,5 5-5,-4-5-403,4 3-1,-5-3 588,0 5-688,5 0 1,-2 1-27,4 3 0,-3 3 61,4 4 114,-1 0-137,5 1 1,-1 1 161,1 2-105,-1 3-193,6-1 0,-3 5 215,5-3-162,-5 2-1,7 7-729,-3-3 677,5 8 0,0-6-46,-1 4-266,-4 2 172,4-4 1,-6 5 56,3 1 1,-1 3-47,-3 0 1,-2 1-162,2-1 0,-6-1 52,-1 5 0,-6-2-274,2 2 1,-3 3 78,-1-3 39,0 2 92,-5-3 1,-1 3 133,-5-2 1,-2-3-1,-2-1 1,1-2-25,-5-2 0,3-1 9,-3-2 0,5-4 106,-1-4 62,-3-5-140,6-1-30,-5-1 57,6-3 349,-1 3-814,1-4 582,0-1-464,4 1 132,-3-6 1,9 0-265,-3-2-399,-2-3 278,4 9 0,-4-8-231,2 2-1622,3-3 1206,-9 4 1217,3-4 0,-4 4 0,0-5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6.834"/>
    </inkml:context>
    <inkml:brush xml:id="br0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1645 14596 7946,'-8'-6'250,"0"2"290,6-3 111,-3 6 167,5-4 464,0 5-1060,0 5 9,0 1 1,0 7 159,0 2 1,0 3-180,0 5 1,0 5 14,0 2 0,4 3 132,-1 2-278,6-1 14,-7 5 1,6-2-27,-4 5 0,4-5 198,-4 1-485,5 2 186,-8-4 1,5 2-30,-2-8 1,-3 2-160,3-5 1,-1-1 95,0-3 0,-1-5-15,1-3 0,-1-2 66,-2-2-125,5-4-93,-4-2 55,4 0-33,-5-4 173,0 4-2995,0-5 2555,0-5 0,-1 3-199,-3-6 0,3 4 735,-3-3 0,-7-1 0,-2-3 0</inkml:trace>
  <inkml:trace contextRef="#ctx0" brushRef="#br0" timeOffset="1">1439 14687 7909,'-6'-18'0,"1"-2"124,5 5 0,0-4 268,0 4 1,6-4-32,5 3 1,3-3-145,9 4 1,-1-4 268,8 4-103,1 0-352,3 3 32,0 1 102,6 4 0,-1 2 163,3 5-486,-3 0 207,0 0 1,-7 5 184,2 3-579,-7 2 297,-4 7 1,-3-3-201,-5 5 122,-4 0 55,-1 4 0,-9 3-35,3 1 0,-9 1 52,-7-2-158,-4-1 326,-7 2 1,-4-4-147,1 0 391,-6 0-219,3-5 1,-7 2-33,-2-5-278,3 1 364,0-5 0,4-3-98,4-1 0,5-4 12,7 1 0,3-3-440,0-1 172,6-5-1914,6-2 2074,11-4 0,12-6 0,6 0 0</inkml:trace>
  <inkml:trace contextRef="#ctx0" brushRef="#br0" timeOffset="2">2490 14208 8005,'0'-12'-1573,"0"6"3306,0 1 984,0 5-2490,0 10 0,-5-1 156,-3 10 1,-2 0-52,-2 4 0,-3 6 26,0 5 0,-7 5-105,0 7 0,-1 5-317,-4 2 0,3 3 126,1 1 0,2 0 124,2 0 0,2-1-265,6-3 0,4 2 96,3-5 0,3-1-163,1-3 1,1-6 31,3-2 0,3-2-95,4-2 1,6-5 159,2-2 1,-2-3 77,2-1 1,-1-1 186,1-3 1,2-2-67,-6-1 0,4-4 189,-4 3 1,0-2-262,-3-1 1,-1-1-63,0 0 0,-3-3 25,0 0 0,-4-5-162,3 5-5,-4-5 1,3 2-595,-2-5-1279,-3 0 850,4 0-1492,-5 0 2641,0-5 0,-5-2 0,-1-4 0</inkml:trace>
  <inkml:trace contextRef="#ctx0" brushRef="#br0" timeOffset="3">2741 14733 7996,'-6'-18'0,"-3"5"278,5 6 1,0 3 1171,4-4-435,0 6-129,0-3-351,0 5-281,0 5 1,0 6-112,0 8 0,0 9 83,0 7 1,0 4-165,0 7 0,0 0-140,0 4 0,0-3-153,0 2 0,0-7-286,0-4 1,0-3 274,0-5 0,0-3-98,0-8 1,1-3-269,3-4 12,-2-6 0,4 3-246,-2-5-393,-3 0 762,4-10 0,-1 0 473,0-5 0,5-6 0,-8-1 0,4-4 0</inkml:trace>
  <inkml:trace contextRef="#ctx0" brushRef="#br0" timeOffset="4">2741 14836 7996,'0'-8'604,"0"0"0,0 5 340,0-5-539,0 6 0,1-4-134,3 6 0,2 6 275,6 1 0,1 5-122,2 3 1,-1 4-176,5 7 1,0 2-185,4 3 0,-2 6 48,-2-3 0,3-1-353,-3-3 1,-1-4 200,1 0 0,-4-5-66,4-2 0,-4-5 9,4 1 0,-1-6 232,1-2 0,-3-4-22,-4 1 0,-1-3 277,1-1 0,-6-1-15,-2-3 1,1-2 259,-1-6 0,0 1-17,-4-1 1,0-4-176,0-3 0,-2-4-218,-1-4 0,0-3 14,-5-8 1,2 1-1,-2-5 0,0 0-14,4-3 1,-4 0 13,4 3 1,0 8-1,4 7 0,0 3-14,0 1 1,2 2 254,2 2-3522,-3 2 2722,4 6 1,-4 5 318,3 2-2383,-3 2 0,6 4-2210,-4 2 4593,-1 2 0,8 10 0,-4 2 0</inkml:trace>
  <inkml:trace contextRef="#ctx0" brushRef="#br0" timeOffset="5">3392 14973 7686,'5'-12'676,"-4"5"252,3-1-562,-3 6 0,-1-5 45,0 3 1,0 2 136,0-6 427,0 6-518,0-3 1,-1 5-88,-3 0 1,2 0-169,-6 0 1,2 1 27,-2 3 1,-2 7-127,2 8 1,-2 3-24,-1 1 0,-1 5-204,1 2 1,5-1 93,2 2 0,3-2-236,1 1 1,0 2 170,0-5 1,6-5-490,5-2 0,2-7 218,6 3 1,0-9 15,4-3 1,0-3 538,0-1 1,3-2-125,1-6 0,5-1 142,-2-10 1,-1 4-76,2-4 1,-7 0 26,-1-4 1,-2 0 11,-5 0 1,-5 4-64,-3 0 0,-6 0-228,2-3 1,-9-1 122,-7 0 1,-2-1-498,-8-3 1,0 7 195,-8-3 0,0 8-174,0-1 0,-2 8 161,6 0 0,-1 5-189,4 0 1,5 3 27,3 3 0,4 0-460,3 5 931,3-1 0,5 5 0,0-1 0</inkml:trace>
  <inkml:trace contextRef="#ctx0" brushRef="#br0" timeOffset="6">3826 14961 7902,'0'-6'1566,"0"1"-955,0 5-193,0 5 1,0 1-163,0 6 1,0 0-27,0 4 0,4-2-127,0 5 1,-1 0 70,-3 4 1,0-2-233,0-2 0,0 3 83,0-3 0,0-3-388,0-1 1,0-2 124,0-1 1,0-5-219,0 1 358,0-6 3,0 3 463,0-5 44,0-5 0,0-1-97,0-5 1,0-1 29,0 1 1,0-6-105,0-2 1,0 0-40,0-4 1,5 3-362,3-7 0,2 3 122,2 1 1,3 1-452,0-1 0,5 5 257,-1 3 1,-1 3-210,1 5 1,-5 0-116,1 4 0,-2 1-401,-1-2 0,-1 8 145,0 4 811,-4-3 0,-2 10 0,-5-2 0</inkml:trace>
  <inkml:trace contextRef="#ctx0" brushRef="#br0" timeOffset="7">4191 15041 7754,'-12'-24'0,"-2"1"317,10 8 1,0 2 485,4-2 1,0 2 283,0 2-303,-5 5-73,4 1-458,-4 0 0,5 5-242,0 0 1,0 6 1,0 9 0,0-1 9,0 5 0,1 0-6,3 4 1,-3-4-368,3 0 0,1-1-260,-1 1 1,3 1 255,-3-5 0,5-3-6,-1-5 1,-2-4 78,2 1 1,-1-3 340,5-1 1,-1 0 98,1 0 1,-1-5 103,0-3 0,1 1-145,-1-5 1,1 3-4,-1-6 1,-3 3 74,-1 0 1,-3 1 39,4-1 0,-6 1-120,2-1 0,-3 5 0,-1-1 1,0 4-73,0-3-17,0 4-135,0-2 0,2 5 124,1 0 1,-1 5-18,2 3 0,-3-2-123,-1 2 1,1 1 28,3 6 0,-3-2-125,3 2 1,1-2 39,-1-2 1,5 0-73,-2 1 1,0-2 38,0-2 1,1-3 196,3-5 0,1 0 30,-1 0 0,1 0 217,-1 0 0,0-4-189,1 0 0,3-5 78,0 2 0,2-6 15,-2 1 0,-2-2-33,2 7 0,-2-3-12,-2-2 1,-3 1 9,-1-1 1,0 1-7,0 0 0,2-1 12,-5 1 0,4 3 291,-5 1-39,1 4-155,-4-2-26,0 5 0,0 9-44,0 2 1,0 7-114,0-3 0,0 6 104,0-2 1,0 1-420,0-1 0,0 1-215,0-5 1,0 4-446,0-3 1,1-1-364,3-4 1,3-3 310,4 0 1014,0-6 0,6 3 0,1-5 0</inkml:trace>
  <inkml:trace contextRef="#ctx0" brushRef="#br0" timeOffset="8">5105 14961 7813,'0'-11'0,"-5"-1"0,3 1 917,-6 0 0,4-1-378,-4 1 0,5 3 124,-5 1 0,0 4-220,-3-1 0,-2 3-240,-2 1 0,1 0-75,-5 0 1,0 5-94,-4 3 0,4 7 7,0 4 1,1-1-149,-1 1 1,0 0-364,8 4 1,-2-1 264,9 1 1,1-1-318,3-3 0,0 1 164,0-5 0,6-1 22,5-6 1,2 1 137,6-5 1,0-1 98,4-3 1,0-1 17,0-3 1,-2-2 239,-2-5 1,-1-1-69,-3 1 1,-2 3 160,2 1 0,-3-1 80,-5-3 1,0 3-114,-4 0 1,-1 5 44,1-5-169,-1 5 0,-2-3 111,0 2-97,0 3-159,0 6 0,0 3 42,0 7 1,0-2 45,0-2 1,0 4-96,0 0 0,0 4 88,0-3 0,0-1-236,0-4 1,0 2-139,0 2 0,4-6-165,-1 3 0,6-7 215,-1 2 1,-2-4-110,2 1 1,-1-3-441,5-1 1,-1-4 102,1 0 738,-1-5 0,0 3 0,1-5 0</inkml:trace>
  <inkml:trace contextRef="#ctx0" brushRef="#br0" timeOffset="9">5391 14619 7797,'-12'-12'1403,"6"1"-771,1-1 888,5 6-521,0 1-496,0 15 1,0 4-88,0 13 0,0 3-48,0 8 1,0 7-246,0 4 1,0 5-116,0-5 1,0-1 7,0-6 0,4 1 94,-1-5 1,2-5-174,-1-6 1,-1-4-26,4-4 1,-3 1-65,4-5 140,-6 1 1,5-6-257,-3-3-241,-3 4-732,4-10-2288,-5 4 1969,-5-5 1560,-2 0 0,-4-5 0,0-2 0</inkml:trace>
  <inkml:trace contextRef="#ctx0" brushRef="#br0" timeOffset="10">6064 14356 7903,'0'-11'-122,"-3"3"33,-1 0 205,-5 1 0,3-1 101,-6 1 0,5 4 664,-1-1-599,0 3 1,1 1 506,-1 0-423,1 0 1,-5 6-87,1 6 0,-1 5-49,1 10 0,-1 4 27,1 7 0,-4 2-122,0 6 1,-4 5-206,3 2 1,-3 3 117,4 1 0,0 4 51,3 0 0,5 0-240,-1-4 0,6-5 43,-2-3 0,4-3-136,4-4 0,2-3 157,5-5 0,5-4-86,-1-4 1,1-5-47,0-2 0,-4-5 102,3 1 0,2-3-13,-2 0 0,0-6 339,-3-2 1,-5 1-1037,1-1-185,0 0 170,3-4 1,-5-2 322,-2-1 1,1 0-443,-1-4 950,0-1 0,-4-9 0,0 0 0</inkml:trace>
  <inkml:trace contextRef="#ctx0" brushRef="#br0" timeOffset="11">6110 14836 7898,'-6'-12'0,"-4"5"270,2-1 1,2 2 1137,-2-2-856,6-2 1,-5 9 37,3-3 1,2 4-372,-6 4 0,6 7 10,-2 8 1,-1 4-46,1 4 0,0 1 32,4 2 0,0 3-295,0-3 1,7 0-127,4 0 1,2-6-196,6-1 1,0-5 249,4-7 1,-1-3-76,1-1 1,4-4 279,0 1 1,0-8-68,0-4 0,1-6 85,3-1 0,-4-5-51,-4 1 1,-4-3 331,0-1 0,-5-3-86,2-1 0,-9-1 46,-3 2 1,-3-4-272,-1-4 1,-6 0-174,-6 0 1,-4 1-251,-7 2 1,-1 4 213,-3 8 1,2 4-327,-5 8 0,0 2 177,0 5 1,-2 5-37,5 2 0,5 8-97,3 4 0,5 4-142,-2 4 1,9-2 26,3 6 1,3-2 562,1 1 0,10 3 0,3-3 0</inkml:trace>
  <inkml:trace contextRef="#ctx0" brushRef="#br0" timeOffset="12">6510 15213 7746,'0'-12'1707,"5"1"0,-2 4-753,4 4 197,-4 1-788,2 2 1,-1 5-276,-1 3 0,1 3-66,-4 5 1,0 0-126,0 3 1,0 3-65,0-3 0,0-1 152,0 1 0,0-4-652,0 4 1,0-5 238,0 1 0,0-6-1212,0-1 140,0-1-205,0 0 1125,0-2 580,0-5 0,5-5 0,2-2 0</inkml:trace>
  <inkml:trace contextRef="#ctx0" brushRef="#br0" timeOffset="13">6875 14653 7773,'-7'-19'228,"-1"0"0,6 1 281,-2-1 1,3 6 702,1 6-417,0 4-47,0-2 0,0 6-274,0 3 1,0 4-103,0 7 1,0 8-218,0 7 1,-4 7 12,0 1 1,0 5-250,4-1 1,0 3 106,0 0 1,0 0-386,0-3 1,0-3 211,0-5 1,0-3-144,0-1 1,1-10-81,3 0-211,-3-1-121,10-7-44,-10 5-661,4-11 73,-5-1 1,-1-14 511,-3-2 822,3-3 0,-10 2 0,5 1 0</inkml:trace>
  <inkml:trace contextRef="#ctx0" brushRef="#br0" timeOffset="14">6864 14356 7859,'0'-11'0,"0"-1"1397,0 1-406,0-1-373,0 6 1,1 1-206,3 5 1,1 1 8,3 3 0,2 2 35,-3 6 0,4 4-106,0 3 0,6 7 155,2 0 1,-2 6-113,2-1 1,0 1-5,4 3 0,-4 3-58,0 0 0,-1 4-190,1-4 1,-1 5-102,-3-1 1,-2-2 12,2 2 1,-7-1-197,-5 1 1,3-3-45,-3-5 1,1 1-330,-4-1 1,0-7 229,0-1 1,-1-8 69,-3 5 1,2-8 48,-6 0 0,0-2 86,-3-2 0,-1 1-216,1-1 0,0-1-142,-1-2 0,1 1-274,-1-5 1,5 0-175,-1-4-1843,6 0 2729,-3 0 0,5 0 0,0 0 0</inkml:trace>
  <inkml:trace contextRef="#ctx0" brushRef="#br0" timeOffset="15">8132 14596 7892,'0'-6'276,"0"0"0,0 5 280,0-3 211,0 3-482,0-4 1,-5 9-2,-3 0 0,-2 1-103,-2-1 0,0 2 14,-4 5 0,3 1 4,-7-1 0,-2 4-14,-5 1 1,-3 4 2,3-1 0,-4 1-101,5-1 1,-6 3-84,2-3 0,2-1 91,1 1 1,3-5-58,1 1 0,4 1 34,0 0 0,5-5 50,-1-3 0,6-2-54,1 2 0,5 0-14,-5-4 1,5 1 23,0-1-278,1-3 119,2 10 0,0-9 82,0 6 0,5-4 123,3 3 1,-2-4-104,2 0 1,3 4 258,5 0 0,4 0 46,-1 0 0,6-3 78,2 4 0,5-4-136,-2 3 0,2 0 58,-2 0 0,3 3-143,-2-2 1,-2-2 66,1 2 1,-5-4-179,-3 3 1,0-3-8,-7 4-165,0-6 1,-7 5-452,0-4-112,-6-1 0,2 4 223,-8-2 0,-2-3-187,-6 3 0,1-3-2515,0-1 2301,-1 0 0,1 0 841,-1 0 0,1 0 0,-1 0 0</inkml:trace>
  <inkml:trace contextRef="#ctx0" brushRef="#br0" timeOffset="16">8292 14870 7892,'-7'0'1361,"2"0"-851,5 0 0,5 0-108,3 0 0,2 0 64,1 0 0,2-4-11,2 0 1,-1 1-150,5 3 0,0 0-54,4 0 1,0-4-66,0 0 0,0-1 27,0 1 1,-1 2-115,1-6 0,0 5-175,0 0 1,-5-3-324,-3 3-1118,-2-1-511,-2 4 957,-5 0 74,-1 0 547,-5 0 1,-10 0-1,-2 0 1</inkml:trace>
  <inkml:trace contextRef="#ctx0" brushRef="#br0" timeOffset="17">8954 14504 6548,'0'-11'2145,"0"5"-1098,-5-4-235,4 8 111,-4-3-290,5 5-174,0 0 1,0 7-236,0 4 1,0 2 38,0 6 0,0 1-82,0 7 1,0 2-86,0 5 0,0 0 32,0 1 1,0 0-136,0 3 0,0-1 44,0 5 1,1-1 98,3 0 1,-3 3 32,3-6 1,-3 0-101,-1-4 0,0-1-100,0-3 0,0-2 82,0-5 0,4-1-144,0-3 1,3 1 27,-3-5-395,0 1-98,-4-5-634,0-5 98,0-1-261,0-5 0,0-5 504,0-2 1,0 0 850,0 0 0,0-1 0,0-3 0</inkml:trace>
  <inkml:trace contextRef="#ctx0" brushRef="#br0" timeOffset="18">9251 15201 7691,'0'-6'1993,"0"1"-885,0 5-271,5 0-342,-4 0 1,8 1 275,-5 3-575,0-3 0,0 5-143,-1-2-52,1-2-201,-4 3-576,0-5-1237,-5 0 2013,4 0 0,-9 0 0,3 0 0</inkml:trace>
  <inkml:trace contextRef="#ctx0" brushRef="#br0" timeOffset="19">9525 14756 7715,'0'-8'-805,"0"1"0,0 3 897,0-4 1,0 4 754,0-3-602,0-1 0,0-3-71,0-1 0,0 5 64,0-1 1,0 0-7,0-3 1,0 0 7,0-1 1,1 5 21,3-1 0,-1 0-18,4-3 0,-3-1 185,4 1-190,-1 0 1,5-1-83,-1 1 1,1 1 6,-1 2 1,0-1 24,1 5 1,3-3-42,0 3 1,0-4-18,-3 4 1,3 1-8,0 3 0,1 1-126,-5 3 0,0 3 16,1 9 1,-6 1-80,-2 6 0,1 1-102,-1 3 1,-2 2-62,-5 5 0,-4 4-72,-4 1 0,-4 2 73,-1-3 0,-4 1-45,1-5 1,-3 4 39,0 0 1,-1-4-51,0-3 1,1-5 173,3 5 0,-1-10 156,5 2 0,0-8 95,3 1 0,5-4-45,-1 0 112,5-6 120,-2-1-33,5 0-214,0-3 0,2 3 68,1-5 1,4 0-106,4 0 1,6-2 4,2-1 1,2 1 573,2-2 0,0 3-215,0 1 1,1-1-121,3-3 0,-7 3-164,3-3 0,-4 3-124,0 1 1,-4-2-311,-7-1-788,2 1 437,-9-3 111,4 5 1,-6 0-681,-3 0 0,1 0-104,-4 0 306,-1 0 1026,-3 0 0,4 0 0,2 0 0</inkml:trace>
  <inkml:trace contextRef="#ctx0" brushRef="#br0" timeOffset="20">10142 14584 7715,'-7'-5'-1238,"1"4"1103,2-3 639,3-2 0,-4 3-222,5-4 0,0 3 114,0-4-75,0 6 1,0-5 173,0 4 83,-5 1-119,4-8-229,-10 9 0,9-4-35,-6 5 0,4 0 12,-3 0 0,3 0-104,-4 0 1,1 1 94,-5 3 0,1 4-115,0 7 0,3 1 102,0 3 1,2 3-265,-2-3 1,-1 3-23,6 0 0,-1 1-36,4 0 0,0 0 28,0 0 0,1-5-144,3-3 0,2-3 53,6 0 1,4-5 102,3 1 0,2-5 69,-2 0 0,3-1-50,1-2 1,-1-5 190,1-3 1,-1-2 24,-2-2 1,-4 1 33,-1 0 0,-2-1-87,-2 1 0,0-4 63,-4-1 0,2-4-165,-5 1 1,0-3 68,-4 0 1,-2-1-257,-1 0 0,-4 4 63,-4 0 1,-1 5-51,1-1 1,0 3-33,-1 5 1,-3 0-96,0 3 0,-1 3-53,5-3 0,0 3-751,-1 1 471,1 5 0,-1 1 250,1 6 0,3 3 401,1 0 0,4 1 0,-7 0 0,4 2 0</inkml:trace>
  <inkml:trace contextRef="#ctx0" brushRef="#br0" timeOffset="21">10107 14847 7730,'-6'0'-718,"-4"0"1187,4 0-248,-6 0 0,5 0 282,-1 0-314,0 0 0,1 4 59,-1 0 0,6 1-53,-2-1 0,-1-2-60,1 6 1,-5-1 194,1 5-194,3-1 1,-4 4 9,6 1 0,-9 0 1,5-1 0,-5-1-89,8 5 0,-3-3 84,3 3 1,0-4 7,4 4 0,0-4-45,0 4 0,0-5-2,0 1 0,5-1-6,3 2 0,2-8-129,1 4 0,2-3 106,2 2 0,2-3-83,2-1 1,2-4 92,-2 1 0,4-3-23,4-1 1,-3-4 19,3 0 1,-7-4-23,-1 0 1,-1-4 60,1-3 1,-3 3-94,-4-4 1,-2-1-11,-2-2 1,-3 1-226,-5-1 0,0 0 91,0-4 1,-9 0-57,-3 0 1,-7 5 23,0 3 1,-6 0-391,-2 4 0,1 0 40,3 8 0,1 1-126,3-2 1,0 4 12,8 4 0,-2-1-802,9 4 1414,0-4 0,9 2 0,2-5 0</inkml:trace>
  <inkml:trace contextRef="#ctx0" brushRef="#br0" timeOffset="22">10519 14630 7774,'-4'-16'5,"0"-3"0,0-2 375,4 2 0,4-1 483,0 5 0,3 3 255,-3 5 1,0 3 101,-4-4-805,5 6 0,0-5-159,3 4 0,2 1-137,-2-1 1,2 3 66,1 3 0,4 4 20,1 4 0,-1-3-116,-4-1 0,1 5-168,-1 3 0,1 4-114,-1-4 0,-5 7 117,-2 1 1,-3-1-129,-1 5 0,0 2 85,0 2 1,-5 2-47,-2 1 1,-5 0-133,-3 1 1,-3 3-97,-5 0 1,1-2 140,-1-5 0,1 1-32,3-6 0,-1 1 368,5-4 0,-1-5-102,5-3 114,5 3 0,-1-6 5,3 3 0,3-6-48,-3-1 1,4-4-6,4 3 1,3-4 14,4 1 1,0-3 207,1-1 1,0 0-74,4 0 0,1 0-135,6 0 1,0 0 1,0 0 1,0 0-349,0 0 0,-2-1-202,-2-3 0,-1 3-292,-3-3 0,-6-1-471,3 1 269,-4-5 1,-1 3 411,-3-6 1,-3 5 565,-1-1 0,0-5 0,0-4 0</inkml:trace>
  <inkml:trace contextRef="#ctx0" brushRef="#br0" timeOffset="23">10918 14276 7804,'-5'-18'371,"4"2"1,-8 1 1505,5-1-1044,1 1-200,3 9-7,0 1 261,0 5-275,5 10-193,1-3-250,0 15 0,8 0 117,-2 4 1,3 6-40,0-2 1,3 7 12,5 1 0,-4 4-50,0-4 1,0 8-167,4-4 0,-6 5 122,-1-5 0,0 2-109,-1 2 0,-3-1-259,-5 1 1,-4 0 150,1-1 0,-3 1-350,-1 0 1,0-2 94,0-2 0,-5 1-53,-3-5 1,-6-1 120,-1-6 0,0 0-92,4-4 1,-2-5-743,-2-7 298,2-3 1,-4-1-1509,6-4 1657,5-2 1,1-10 700,5-2 1,5-9 0,1-1 0</inkml:trace>
  <inkml:trace contextRef="#ctx0" brushRef="#br0" timeOffset="24">11604 14779 7654,'-5'-12'-10,"3"1"1,-3-1 143,5 1 1,0-1 151,0 1 1,0 3 80,0 1 0,0-1-23,0-3 0,0-1 123,0 1 1,0 0-113,0-1 0,0 5 121,0-1 136,5 0-396,2-3 1,0 1 239,1 2-288,-1-2 0,5 9-84,-1-3 1,-1 1-86,-2 0 1,6 1 62,-3-2 1,5 3-63,-1 1 0,-1 4-104,5 0 1,-5 3-113,1-3 1,2 5 47,-2-1 1,0-2-42,-4 2 0,1-2 49,-1 2 1,-1 2-26,-2-3 1,3 0 165,1 0 1,-1-4-63,5 1 0,-4-3 119,0-1 0,-1 0-62,0 0 0,1 0 19,-1 0 0,1-1 14,-1-3 0,1 1 4,-1-4 0,0-1 2,1-3 0,-2 3-8,-2 0 0,1 1-45,-6-5 0,5 1 28,-4 0 0,0-1-261,-4 1 19,0-1 63,0 6 0,-6 1-154,-1 5 1,1 1-334,-2 3 1,0 4 188,-3 7 1,-1 3-76,1 4 0,3 1-181,1 0 743,4 0 0,-7 0 0,-1 0 0,-7-1 0</inkml:trace>
  <inkml:trace contextRef="#ctx0" brushRef="#br0" timeOffset="25">11729 15007 7720,'-6'-5'47,"-3"2"151,5-4 0,-1 3 150,1-4 1,3 5 187,-3-5 1,3 4 258,1-3 0,0-1-329,0-4 0,0 1 26,0 0 1,0-1-117,0 1 0,1-1 39,3 1-157,2 0-209,6-1 1,-1 2-19,1 2 0,-5 3 123,1 5 1,-1 0 39,5 0 0,-1 0-310,1 0 0,-1 5-387,1 3 1,-1 2 307,0 2 1,1-1-34,-1 0 0,1 5 82,-1-1 1,1 0-86,-1-4 0,0 2-21,1 2 1,-1-2 100,1 2 1,-1-6-132,0-1 1,1-2 54,-1 2 258,1-3 0,-1-5-13,1 0 0,-1 0 177,0 0 1,-3 0 64,0 0-63,-1-5 1,5-2 58,-1-4 1,-1 0-59,-2-1 1,1-1-153,-5-2 1,3 3-130,-3-4 0,4 4-253,-5 0 1,1 1-771,-4-1-1072,0 6 715,-5 1 1463,4 5 0,-4 5 0,5 1 0</inkml:trace>
  <inkml:trace contextRef="#ctx0" brushRef="#br0" timeOffset="26">12563 14345 7787,'-11'-12'-51,"4"1"209,3-1 1,-1 5 214,1-1 110,1 6 169,3-9-56,0 10 216,0-4-488,0 5 1,0 6 9,0 6-129,0 4 183,0 12-143,0 1 1,0 7-50,0 2 0,0-1-95,0 5 0,0-2 57,0 2 0,0 3-70,0-3 0,0 1-476,0-1 274,0 2 0,0-10-241,0 0 1,0-1 162,0-6 1,0 0-168,0-4 1,0-4 121,0 0 1,0-5-482,0 1 1,0-6-545,0-2-175,0-4 573,0 2 864,0-5 0,0-5 0,5-7 0,1-5 0</inkml:trace>
  <inkml:trace contextRef="#ctx0" brushRef="#br0" timeOffset="27">12883 14539 7744,'-10'-12'921,"2"1"-90,-2-1 387,9 1-725,-5 5 1,3 2-137,-1 8 1,-5 3 133,1 9-104,3 1-223,-5 11 1,4 0 67,-6 3 1,5 5-123,-1-1 0,2 5-127,-2-2 0,3 0 41,5-3 0,0-2-177,0-3 0,5-2-150,3-5 0,2 0 170,1 0 0,6-7-23,2-4 0,2-2 86,2-7 1,1 1 192,3-4 0,2-5 9,6-2 1,-1-5 24,0-3 1,0-3-78,1-5 1,-2 0 147,-3 1 0,-2-6-137,-5-3 1,-2-3-3,-2-4 0,-2 1-92,-6-5 0,-3 0 85,0-3 1,-7-1-220,-1 0 0,-7 2 22,-8 2 0,-3 8 116,-4 7 0,-6 4-33,-3 4 1,-2 8-90,-1 7 1,5 4-508,2 4 1,-1 2 279,2 6 0,3 0-1038,4 4 0,6-3 91,2 7 1295,-1-1 0,11 3 0,-4 1 0</inkml:trace>
  <inkml:trace contextRef="#ctx0" brushRef="#br0" timeOffset="28">13899 14390 7779,'0'-11'348,"0"5"424,0-5-247,0 10 430,0-4-167,0 5-219,0 5 0,-5 3-116,-2 7 1,-5 3-11,-3 5 0,1 4-124,-5 4 0,0 3 71,-4 4 1,1 2-180,3 1-1119,-7 4 1112,7-5 1,-9 6-417,5-5 235,0 3 0,4-8 10,0 2 0,5-3-135,-1 0 0,3-7-412,5-6 348,-3 1 1,8-10-209,-1 2-186,1-7-271,2 2 1,0-10 908,0 0 0,0-5-1162,0-7 1,4-3 224,0 0 0,4-5 859,-5 1 0,6-8 0,-2-2 0</inkml:trace>
  <inkml:trace contextRef="#ctx0" brushRef="#br0" timeOffset="29">13625 14322 7790,'-6'-17'361,"-4"10"0,8-9-181,-1 9 0,3-2 1252,3 1-483,-1 3-60,3 0-437,0 4-402,-4-4 0,8 10-69,-5 3 0,3-2-289,-3 1 0,4 1 70,-4 4 1,4 0-556,0 3 793,2-2 0,2 9 0,-1-5 0</inkml:trace>
  <inkml:trace contextRef="#ctx0" brushRef="#br0" timeOffset="30">13842 14938 7699,'0'12'0,"0"-4"426,0-1 1,5-3 618,3 4 0,2-5-414,1 5 0,0-4 103,-4 3 0,3-4-89,-2 1-92,-3-3 33,5-1 305,-9 0-268,4 0-2106,-5 0 1042,-5 0 441,-1-5 0,-10 4 0,-2-4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4:27:16.865"/>
    </inkml:context>
    <inkml:brush xml:id="br0">
      <inkml:brushProperty name="width" value="0.09071" units="cm"/>
      <inkml:brushProperty name="height" value="0.09071" units="cm"/>
      <inkml:brushProperty name="color" value="#57D2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14744 14744 7951,'0'-11'269,"0"3"626,0 1 286,0 4-344,0-7 24,0 9-531,0-4 0,2 1 35,1 0 1,4 0-67,4 4 1,6 0 73,2 0 0,0-4-168,4 1 0,-2-1 44,10 4 1,0-1-180,7-3 1,0 1 23,8-4 0,-3 3-50,7-4 1,-2 2-28,2-2 0,0-1-331,4 6 0,-4-6 292,-4 1 0,0 3 14,-1 1 1,-3-1-45,0 1 1,-5 0 48,1 4 1,-8 0-72,-3 0 0,-3 0 55,-1 0 0,0 0-1,0 0 1,-4 0-17,0 0 1,-4 0-3,4 0 0,-5 0 151,1 0 0,-2-1-286,-2-3-108,1 3-348,-1-4 18,-4 5 118,-2-5-132,-5 4 404,-5-4 1,-2 1-112,-4 0 0,-4-1 185,-1 1 1,1 3 19,4-3 1,-1 1-30,1 0 1,-1 1 112,1-1 1,0 0 304,-1-1 1,5 3-152,-1-3 0,5 2 817,0-2-191,1 3-288,2-5 0,0 5 231,0-3 46,0 3-376,0-4-169,0 5 1,5 0-192,3 0 0,3 0 114,5 0 0,-2 0-132,5 0 0,0 0-37,4 0 1,-1 4-53,1 0 0,-4-1 134,0-3 0,-5 4-129,1 0 0,-3 1 67,-4-1 1,0-1-126,-4 4 0,0-3 101,-4 4 1,-5-2 54,-3 2 1,-7 2-8,-4-3 1,-4 3 23,-3 2 0,-4-2 6,-4-2 1,1 2-204,3-3 1,-2 0-228,5 0 1,2-4-795,6 1-917,2-3 1698,11-1 1,21 0 0,11 0 0</inkml:trace>
  <inkml:trace contextRef="#ctx0" brushRef="#br0" timeOffset="1">17337 14208 7951,'-5'-12'-71,"-2"6"0,0-4 605,-1 2 862,6-2-746,-3-2 223,5 1-521,0 5 1,1 1 202,3 5 4,-3 0-253,9 0 1,-5 6 81,3 5 0,2 2-130,-2 6 1,-2 1 170,2 7 1,-5 2-78,5 6 0,-6 4-132,2 3 1,-2 2-27,-2 2 1,0 2-83,0-2 1,-2 7-248,-2-3 1,2-2-102,-6-3 1,5 0-304,-5-7 1,4 0 294,-4-4 1,6-5-62,-2-2 88,3-3 35,1-6 0,0-2-147,0-4 113,0-1 119,5 1 1,1-6 226,6-2 54,-1-3-98,1-1 1,-4 0-8,4 0 1,-3-1-67,6-3 0,-2-1-161,-2-3 0,4-2 99,1 3-703,-1 2 211,-4-6-478,1 5 205,-1-5 0,-1 3-330,-2 0 393,-3 6 1,-6-3 106,-3 5 1,1-4 643,-4 0 0,-1-5 0,-3 3 0,-1-6 0</inkml:trace>
  <inkml:trace contextRef="#ctx0" brushRef="#br0" timeOffset="2">17268 14801 7951,'-5'-11'0,"4"5"0,-4-4 372,5 2 1,0 2 263,0-2 156,0 5-447,5-7 0,-2 8 150,4-6 0,2 4 129,6-3 1,2 4 1,2-1 0,2-1-223,-2 1 0,7 1 69,0 3 1,1-4-86,-4 0 0,4-4-113,-1 5 1,1-2-71,-4 1 1,-2 2-29,-2-1 1,-2 1-103,-6 2-407,1-5-1341,-6 4 866,-1-4-818,-5 5 0,-5 1 236,-3 3 1,-2-3-1091,-1 3 2480,-1 2 0,1-4 0,0 3 0</inkml:trace>
  <inkml:trace contextRef="#ctx0" brushRef="#br0" timeOffset="3">18091 14584 7951,'-7'-5'885,"-3"-1"-624,9-5 0,-5 0 617,2 4-543,2-3 1,-3 3 383,5-4-382,0-1 0,0 1-74,0 0 1,4-1-82,0 1 1,4-1 27,-5 1 1,6 1-179,-1 2 1,-2-2 125,2 2 1,-2 2 33,2-2-81,2 6 1,-4-7-326,6 5 116,-1 0 1,1 4-14,-1 0 1,-3 0 53,-1 0 1,1 2-93,3 2 0,-3-2-67,0 6 0,-1-1 139,5 5 1,-2-1 1,-3 1 0,3 3 24,-2 0 1,2 0-64,2-3 0,-2-1 72,-3 0 1,7 0 7,-2-4 1,2 2 19,-3-5 1,4 4 96,1-5 0,3 1 78,-4-4 0,4 0-100,-4 0 1,2 0 83,-2 0 0,-2-4-105,2 1 0,-3-5-54,0 4 1,-1-3-23,1 3 1,-5-4-193,1 4 1,-5-5-142,0 2 1,-1 0 368,-2 0 0,0 4 0,0-2 0</inkml:trace>
  <inkml:trace contextRef="#ctx0" brushRef="#br0" timeOffset="4">18593 14459 7951,'-6'5'-1524,"-4"-3"1524,2 6 0,3-5 0,-10 12 0,2-3 0</inkml:trace>
  <inkml:trace contextRef="#ctx0" brushRef="#br0" timeOffset="5">18159 14824 7951,'0'-11'0,"-4"3"441,1 1 0,-3-1 475,3-3-628,1-1 1,-3 1 912,5-1-783,0 1 0,0-1 326,0 1-471,5 0 1,2-1-61,4 1 1,1 3 7,-1 1 1,-1 3-151,-2-4 0,6 6-3,-3-2 0,3 3-132,-2 1 1,-1 0-97,0 0 1,1 1 61,-1 3 1,1-2-309,-1 6 0,0-1 172,1 5 0,-1-1-189,1 1 0,-3-1 146,2 0 0,-6 1 66,7-1 0,-4-3 108,4 0 1,-1-5 143,1 5 1,-5-5-58,1 0 0,0 0-27,3 1 0,0-3 307,1 3 1,3-3-74,0-1 0,0-4 134,-3 0 0,3-3-46,0 3 1,1-5-55,-5 1 1,0-2-171,1-1 1,-5 3-107,1 1 0,-5 3-530,0-4 0,-1 4 35,-2-3-198,0 4 0,-5-2 23,-3 5 721,3 5 0,-10 2 0,2 4 0</inkml:trace>
  <inkml:trace contextRef="#ctx0" brushRef="#br0" timeOffset="6">19141 14322 7951,'0'-12'-14,"-5"6"0,4-4 28,-3 2 1,-1 2 577,1-2-370,1 1 0,3-5 490,0 1-122,0-1-230,0 1 0,0 0-78,0-1 0,3 5 27,1-1 1,4 4-109,-4-4 0,1 5 201,-2-5-264,4 6 0,4-7 36,1 5 1,-1-4-112,0 4 0,-3 1 22,0 3 1,3 0 4,4 0 0,1 0-42,-5 0 1,0 0-98,1 0 1,-2 5 18,-2 2 0,0 3-72,-4 2 0,4 1 44,-4 2 0,0-3-80,-4 4 0,0 0-44,0-1 1,0 2 101,0-2 1,0-2 18,0 2 0,-4-2 36,0-2 1,-5 1-1,1-1 1,3 0 26,2 1 0,-3-5 209,3 1-16,-1-5-96,4 7 79,0-9 0,0 5 149,0-2-92,0-3 0,1 6-127,3-3 0,-2-3 14,6 3 1,1 1-17,6-1 0,-2 1 3,2-2 1,2-1-30,-2 2 0,0 1-26,-4-2 1,5 5-138,-1-4 0,0 5-17,-3-2 1,-1 5-127,0 3 1,-4-1 41,-3 5 0,1-4-161,-2 4 0,0 0 146,-7 4 1,2 0-52,-6 0 1,-5 0-4,-6-1 0,2 1 81,-2 0 0,-2-4 312,-5 0 0,-2-1 62,-3 1 0,2-2 91,2-6 0,3 0-44,-2 1 0,7-5 80,3 1 1,4-5 8,0 0-3,1-1-752,4-2 0,2-2-1024,5-1 105,0-4 1,7-4 517,4-1 818,1-4 0,9-2 0,-3-5 0</inkml:trace>
  <inkml:trace contextRef="#ctx0" brushRef="#br0" timeOffset="7">19632 14253 7951,'-3'-14'358,"-1"3"0,-4 2-82,4-2 1,1 3-71,3 0 1,-4 5 511,0-5 273,0 5-738,4-7 1,1 9-55,3-3 0,0-1 18,8 1 1,-2 0 17,9 4 1,0 0-53,4 0 0,-1 0 38,1 0 1,1 0-110,3 0 0,-3 0 65,3 0 1,-3-1-57,-1-3 1,-4 3 44,0-3 0,-4 3 9,4 1 0,-5-1-138,1-3 1,-6 3 188,-1-3-256,-6 3 1,3 6 46,-5 2 1,0 5-82,0 3 1,-5 3 20,-2 5 0,-7 1 79,-2 2 1,-3 4-26,4 4 1,-4 0-83,4 0 1,-4 4-40,4 0 1,3 4 83,5-4 1,3 0-89,-4-3 0,6-2 58,-2-3 1,3 2-90,1-5 1,0-1-154,0-3 0,0-1-271,0-3 0,0-2-676,0-1-575,0-4-438,5 5 1043,1-6 1215,5-4 0,1 3 0,-1-4 0</inkml:trace>
  <inkml:trace contextRef="#ctx0" brushRef="#br0" timeOffset="8">20032 14950 7938,'7'-5'3742,"3"4"-2225,-9-5-602,4 6-979,-5 0 1,5-5-1,1-1 1</inkml:trace>
  <inkml:trace contextRef="#ctx0" brushRef="#br0" timeOffset="9">20055 14938 7713,'0'-11'0,"0"0"0</inkml:trace>
  <inkml:trace contextRef="#ctx0" brushRef="#br0" timeOffset="10">20626 14208 7713,'6'-12'0,"-2"1"160,3-1 1,-6 1 297,3-1 1,-3 5 37,-1-1 0,0 4-124,0-3 0,-1 4-57,-3-1 1,1 3-78,-4 1 0,-2 0-15,-6 0 1,1 7-5,-5 4 0,0 5 0,-4 7 1,0 5-32,0 3 0,-4 5-25,1 3 0,0 2-330,7-3 1,-1 6 230,5-2 1,3-2-117,5 2 0,4-1-116,-1 0 1,3-1-128,1-6 0,5-3 110,3-1 1,3-6-112,4-1 1,-1-1 166,5-7 1,-3 0 95,3-4 1,-4-4 135,4-3 1,-4 1 71,4-2 0,-4 1-76,5-4 0,-7-4-6,3 1 1,-4-6-42,0 1 0,-5 2 15,1-2 0,-5-1 1,0-6 1,-1 2-50,-2-2 1,-5-1-10,-3 0 1,-7-3-242,-4 4 0,-8 0-90,-3 3 1,0 6-91,0 2 1,1 3 81,-2 1 1,5 1-94,7 3 1,2-1 40,6 4 1,1 1-92,2 3 1,4 1-68,8-1 539,-3 1 0,20-1 0,-2 0 0</inkml:trace>
  <inkml:trace contextRef="#ctx0" brushRef="#br0" timeOffset="11">20946 14619 7713,'-6'-12'-525,"0"6"1617,6 1-211,0 5 168,0-5-521,0 4 0,2-5-114,2 6 1,-2 0-149,6 0 1,-1 0 128,5 0 1,0 0-31,4 0 1,0 0-46,3 0 0,3-3-165,-3-1 1,2-1-74,2 1 0,-5 3-51,-3-3 0,-2 3-240,-2 1 1,-3-4 208,0 0 0,-6 0 0,3 4 0</inkml:trace>
  <inkml:trace contextRef="#ctx0" brushRef="#br0" timeOffset="12">21197 14550 7713,'-18'0'0,"-3"0"0,3 0 0</inkml:trace>
  <inkml:trace contextRef="#ctx0" brushRef="#br0" timeOffset="13">21528 14208 7713,'0'-12'0,"0"5"0,0-1 0,0 4 0,0-4 606,0 1-305,0 1 1,0-1 863,0 3-286,0 3-145,0-4-477,0 5 1,0 6 44,0 6 1,0 6-66,0 8 0,4 2 102,0 3 0,0 2-135,-4-3 1,0 3-1,0 1 1,0 2-147,0 2 0,0-5-101,0 5 0,0-9-90,0 5 0,4-6-29,-1 3 0,1-6-207,-4 2 0,4-7 7,0-1 1,0-5-179,-4 1 0,1-2 161,3-2 1,-3-3-635,3 0-826,-3-6 867,-1 3 755,0-5 0,-5 0 0,-1 0 0</inkml:trace>
  <inkml:trace contextRef="#ctx0" brushRef="#br0" timeOffset="14">21802 14790 8910,'7'0'1363,"-2"0"1,-4 0-618,3 0-507,-3 0 1,4 1 181,-5 3-396,0-3 133,0 10-111,0-10-501,0 9-578,0-9 1032,0 4 0,5-5 0,2 0 0</inkml:trace>
  <inkml:trace contextRef="#ctx0" brushRef="#br0" timeOffset="15">21825 14824 6352,'0'-11'0</inkml:trace>
  <inkml:trace contextRef="#ctx0" brushRef="#br0" timeOffset="16">21997 14288 7713,'0'-18'0,"3"1"192,1 6 1,1-4-10,-1-1 0,-1 1 201,4 4 0,-3 1-1,4 2 1,-5-2 410,5 2-494,0-2 1,3 2-65,1 1 0,-5 4-10,1-1 0,-1 3 24,5 1 1,-1 1-131,1 3 1,-1 3 176,0 4-319,-4 0 85,3 6 1,-5-3 21,3 5 1,-3 4-210,-5 3 0,0 6 113,0-1 0,-5-1-93,-3 4 0,-6-2 17,-1 6-503,-5-2 356,7-2 0,-5-4-206,3 1 1,2-6 222,-2 2 0,4-3 85,3-1 0,-1-2 109,5-2 0,0-2 192,4-6 0,0 1-91,0-1 1,0-3 394,0-1-242,0-4 1,6 3-19,1-2 0,3-3 114,2 3 0,-1-3-54,1-1 1,-1 0-18,0 0 0,2 0-165,2 0 1,-2 0-135,2 0 1,-2 0 42,-2 0 0,1-5 0,-1-1 0</inkml:trace>
  <inkml:trace contextRef="#ctx0" brushRef="#br0" timeOffset="17">22236 14779 7713,'0'-8'0,"0"0"0,0 1 0,-5-5 0,-1 1 0</inkml:trace>
  <inkml:trace contextRef="#ctx0" brushRef="#br0" timeOffset="18">22511 14208 7713,'0'-18'0,"0"1"658,0 6-180,0 5-214,0-5 0,0 9 825,0-6-328,0 6-456,0-3 1,-2 5-143,-2 0 0,2 1 12,-6 3 0,-3 3-4,-4 9 1,-2-3-91,2 7 1,2-1-110,-2 3 1,0 4 72,3-3 0,0 2-386,8-6 0,0-1 149,4 1 0,0-5-171,0 1 0,6-2 41,6-2 322,-1-5 0,6 5 0,-6-5 0</inkml:trace>
  <inkml:trace contextRef="#ctx0" brushRef="#br0" timeOffset="19">22636 14345 7713,'6'-12'1369,"0"1"0,-6-4-1234,0-1 0,0-3-348,0 4 0,-6-1-64,-1 0 0,-7 7-251,-1-2 0,-6 3-41,2 1 0,-2 2 197,-2 5 1,1 5 7,3 2 1,-1 4 363,5 0 0,0 5 0,3-3 0,1 9 0,-1-4 0,1 4 0</inkml:trace>
  <inkml:trace contextRef="#ctx0" brushRef="#br0" timeOffset="20">22419 14550 7713,'7'5'422,"-1"-3"702,-2 1 158,-3-1-896,4 3 1,-1 1 190,0 5 0,-1 1-183,-3-1 0,-1 5-78,-3-1 1,3 1-217,-3-1 1,2-1-123,-2 5 1,3-5-429,-3 2 324,3 1 146,6-4 0,-3 2-103,6-7 0,-1 1-1,5-5 0,-1 3-162,1-3 0,4 0-99,3-4 139,-2 0 74,4 0 1,-4-1 95,2-3 0,2-1 6,-2-3 0,-2-3 30,-2-1 1,2 1 128,-2-4 0,-4-3-24,-3-1 0,-6 1-113,2-1 0,-2 0 52,-2-4 0,-6 2-114,-1 2 1,-5 2-131,-3 6 0,-3 0 26,-4 4 0,-3 2-165,-1 5 1,2 0-16,-3 0 0,7 5-165,1 2 0,6 0-544,2 0 0,0 1 1063,8 3 0,-6 1 0,2-1 0</inkml:trace>
  <inkml:trace contextRef="#ctx0" brushRef="#br0" timeOffset="21">22876 14288 7721,'0'-18'1294,"0"-4"-547,0 4-427,5 1 0,0 0 189,3 6 1,-2 3-58,-2 0 0,-2 5-47,6-5 1,-4 6-178,3-2 0,-3 2-42,4 2 0,0 0 108,3 0-238,0 0 0,1 9-68,-1 3 0,-1 3 77,-2 0 0,1 3-232,-5 5 1,-1 1-63,-3 3 0,-1 2-115,-3 5 1,-2-4 134,-5 1 0,-1-1 39,1 5 0,-1 3-4,1 0 0,0-4-38,-1-3 1,2-6 94,2 2 0,-1-7-10,6-1 1,-1-5 440,4 1-194,0-7 44,0 2 0,0-8 481,0 6-419,0-5 0,1 5 25,3-4 1,-2 0 70,6-4 1,0 0 134,3 0 0,1 0-147,-1 0 0,0 0 218,1 0-617,-1 0 0,1 0 34,-1 0 55,0 0 0,-4 5 0,-2 1 0</inkml:trace>
  <inkml:trace contextRef="#ctx0" brushRef="#br0" timeOffset="22">23047 14801 7721,'0'0'0</inkml:trace>
  <inkml:trace contextRef="#ctx0" brushRef="#br0" timeOffset="23">23059 14790 7749,'-12'-11'0,"1"-1"0</inkml:trace>
  <inkml:trace contextRef="#ctx0" brushRef="#br0" timeOffset="24">23333 14447 7749,'0'-6'1235,"0"1"1756,0 5-2870,0 5 150,0-4-440,0 9-49,0-8 266,0 3 570,0-5-543,5 0 1,-4-1 45,3-3 127,-3 2-79,-1-8-202,0 9 1,0-5-336,0 2-528,0 3 234,0-4-466,0 5-1544,0 5 2672,0-4 0,5 9 0,2-4 0</inkml:trace>
  <inkml:trace contextRef="#ctx0" brushRef="#br0" timeOffset="25">23755 14208 7749,'5'-18'223,"-3"1"574,2 6-324,-3 5-70,4-5 808,-4 10-372,4-4-146,-5 5-441,0 0 0,0 6 0,0 6 1,0 0-103,0 8 0,-4-1 12,1 3 1,-2 1-159,1 0 0,1 0 71,-4 0 1,0 0-79,0-1 0,-2 1-152,5 0 0,-4-1-134,5-3 0,-1 1 105,4-5 1,0 0-16,0-3 1,0-1 93,0 1 1,0-5 23,0 1 215,5-5 0,1 5-105,6-4 0,-1 0 34,0-4 1,1 0-32,-1 0 0,4 0 92,1 0 1,0 0-137,-1 0 1,-2 0-116,2 0 1,-6 0 126,-1 0 0,-1-5 0,5-1 0</inkml:trace>
  <inkml:trace contextRef="#ctx0" brushRef="#br0" timeOffset="26">23915 14550 7749,'-5'-6'-1301,"4"-4"1301,-3 2 0,3 3 0,-4-10 0,-2 2 0</inkml:trace>
  <inkml:trace contextRef="#ctx0" brushRef="#br0" timeOffset="27">23904 14459 11377,'1'11'1169,"3"1"0,-3 4-796,3 3 0,-3-1-70,-1 1 0,0 0-114,0 4 0,0 0-102,0 0 1,0-1-17,0 1 1,0-1-139,0-3 0,0 1-26,0-5 1,0 4-257,0-3 0,4-5-1207,0-3 691,0-1-1187,-4 5 250,0-6-110,0-1 1699,0-5 0,0 0 1</inkml:trace>
  <inkml:trace contextRef="#ctx0" brushRef="#br0" timeOffset="28">24052 14801 9610,'7'0'2803,"3"0"-1879,-9 0-670,9 0 80,-8 0-1146,3 0-4043,-5 0 3043,-5 0 1812,3 0 0,-8-5 0,4-1 0</inkml:trace>
  <inkml:trace contextRef="#ctx0" brushRef="#br0" timeOffset="29">24189 14345 7755,'0'-18'215,"0"1"53,0 6 0,0 0-72,0-1 1,2 1 213,1-1 0,3 5-20,1-1 0,3 4 203,-2-3 1,2 0-257,1 0 0,1 2-122,-1 5 0,5-4-49,-1 0 0,4 0 7,-4 4 1,4 0-37,-4 0 1,2 0 18,-2 0 1,-2 0-14,2 0 1,-2 0 9,-2 0 0,0 0-156,1 0 1,-1-1 332,1-3-26,-1 3-50,1-4 1,-5 5-22,1 0 16,-6 0-65,3 0-297,-5 0 158,0 5 1,-1 2-77,-3 9 0,2 0-12,-6 3 1,4 4 71,-3 0 0,0 1-10,0 6 0,-3-3-32,2 4 1,2-1 10,-2 4 1,4 2-2,-3 2 0,0-4-101,0 0 0,0-1 81,4-6 0,1 0-116,-2-5 1,3-2-19,1-1 1,0-5 58,0 1 1,0-3-147,0 0 0,0-5-635,0 1-432,5-5 287,-3 2 319,3-5 0,-7-2-101,-1-1 0,1 0 806,-2-5 0,-2-4 0,0-6 0</inkml:trace>
  <inkml:trace contextRef="#ctx0" brushRef="#br0" timeOffset="30">24703 14196 7694,'0'-11'860,"5"-6"0,-2 5-465,5-4 19,-1 9 1657,0-3-841,-2 8-827,-5-3 1,0 6-170,0 3 0,0 4-31,0 7 1,0 3-86,0 5 1,0 0-117,0-1 1,0 0 79,0-3 0,-2 3-137,-1-3 1,1-2-48,-2 2 1,3-5 11,1 2 1,0-4-65,0 0 1,0-5-114,0 1-22,0-6 346,5 9 86,-3-10 1,4 4-164,-2-5 294,-3 0-44,4 0-128,0 0 1,1-1 29,6-3-47,-1 3 1,1-4-41,-1 5 0,1 0-80,-1 0 1,0 0 63,1 0 1,-1 3-20,1 1 1,-1 5-28,0-1 1,1 3-9,-1 4 1,1-2-91,-1 2 0,-3 2 78,-1-2 1,-3 5-104,4-1 0,-6-1-52,2 1 1,-4 1-147,-4 7 0,1-3 74,-9 3 1,3-4-79,-6-4 0,-3 2 105,-1-2 1,1-2 28,-1-2 1,2-4 44,-2-3 1,2-2-34,6-2 0,-5-3-149,1 3 182,0-2 0,4-4 61,-1-2 0,2 2 1,2-6 0,-2 1-121,3-5 222,2-4 0,-6-2 0,5-5 0</inkml:trace>
  <inkml:trace contextRef="#ctx0" brushRef="#br0" timeOffset="31">24692 14185 7694,'-5'-18'311,"4"1"0,-3 6 459,8 0 0,-2 3-305,6 0 0,-4 6 67,3-2 1,-3 1 1,4 0 268,4 1-466,1-3 1,9 5 191,-3 0 1,3 0-171,5 0 1,-2 0-208,6 0 0,-2 4 192,2 0-376,-4 0 66,-4-4 0,0 0 102,0 0 0,-5 0-97,-3 0 1,-6 0-598,-2 0-1454,-4 0-1606,-13 0 3619,-4 0 0,-24 5 0,2 1 0</inkml:trace>
  <inkml:trace contextRef="#ctx0" brushRef="#br0" timeOffset="32">18113 15772 7793,'-1'-7'46,"-3"-1"1,3 0 166,-3-3 0,-1 3 38,1 1 1,1-1 285,3-3 1,-4 3-87,0 0 1,0 1-127,4-5 0,0 5-123,0-1 0,0 1 17,0-5 0,0 5 20,0-1-88,0 0 1,5-2-101,3 3 0,-2-4 80,2 4 1,-2 0-112,2 0 1,6 3 23,-3-4 0,3 6-75,-2-2 1,-1 3-25,0 1 1,2 0 81,2 0 0,-1 1-85,5 3 0,-5 2 65,2 6 0,0 3 5,-1 0 0,0 0-1,-3-3 1,-1 3-14,1 0 0,-1 4-28,1-4 1,2 2-8,-3-2 0,7-2-60,-7 2 0,3-2 53,-2-2 1,-1-1 53,0-2 1,2 1 8,2-5 0,-2-1 86,2-3 1,-2 0-83,-2 0 0,1-1 16,-1-3 0,1-1-41,-1-2 0,-1-3-1,-2 2 0,1-2-188,-6-2 1,1 1 61,-4 0 1,0-1-398,0 1-332,0-1 245,0 1 0,-1 3-475,-3 1 425,3 4 0,-8-1-162,5 8 825,-5 2 0,3 6 0,-5-1 0</inkml:trace>
  <inkml:trace contextRef="#ctx0" brushRef="#br0" timeOffset="33">18273 16103 7725,'-6'0'828,"-4"-5"1,9 3-766,-3-6 1,-1 4 274,1-3 1,0-1 713,4-3-630,-5-1 0,4 1-117,-3-1 0,1 2-59,0 3 1,1-3-41,-1 2 1,1 2-8,2-2 0,0 4-33,0-3 1,2 3-108,1-4 0,0 2 102,5-2 1,-1-1-111,5 5 0,-1-3-82,0 3 1,1-1 20,-1 1 1,1 3-43,-1-3 0,0 3-23,1 1 1,3 0-45,0 0 1,1 4 30,-5-1 1,0 6-115,1-1 0,-5 2 102,1 2 0,-2 0-84,2 3 1,1-2-40,-5 2 0,3 2 75,-3-2 0,5 0-40,-1-3 0,-2-1 105,2 1 1,-1-1 129,5 0 1,-1-4-41,0-3 0,2-3 192,2-1 0,-2 0-54,2 0 0,-1 0 152,2 0 1,-4-5-72,3-3 1,-1-2-24,2-1 0,-8-1-189,4 1 1,-7-1-169,3 1 0,-6 3-273,2 1 1,-4 3-294,-4-4 1,-3 6 719,-9-2 0,-1 8 0,-6 2 0</inkml:trace>
  <inkml:trace contextRef="#ctx0" brushRef="#br0" timeOffset="34">19107 15658 7769,'-5'-6'0,"4"-4"0,-4 3 1,0 1 1,3-4-138,-1 2 0,-3 2 406,3-2 1,-1 4-61,4-3 1,0 3 227,0-4-29,-5 6-165,3-8 1,-3 7-42,5-5 1,0 5 106,0-5 0,0 4 170,0-3-147,0-1 1,2-3-125,1-1 1,0 4-14,5 1 1,-5 3 45,5-4 0,1 5 0,6-5 0,-1 6-199,5-2 1,0 1 125,4-1 1,0 3-105,0-3 0,-2 4-39,-2 4 1,2 2-83,-6 6 1,0-1 35,-3 1 1,-1 0-114,0 4 0,0-2 1,-4 5 1,-2-4-115,-5 4 0,0-4 15,0 4 0,0-4 77,0 4 1,0-5-1,0 2 106,0-4 14,0 0-22,0-1 32,0-5 143,0 0 1,-1-3-22,-3 1 200,3 0-219,-9-4 0,7 0 114,-4 0-172,4 0-12,-2 5 0,5-2 77,0 4 0,1-3 0,3 4 1,2-1 3,6 5 0,-1-5-3,1 1 1,3-1-141,0 5 0,5-1 107,-1 1 0,-1-1-118,1 1 0,-4-1 37,4 0 0,-6 6-14,-1 2 0,-2-1-48,-6 1 1,-1 0-168,-3 4 1,-1-1 87,-3 1 1,-2-4 41,-5 0 1,-5-1 90,1 1 0,-5-1-79,1-3 0,-3-6 336,-1 2 0,0-2 33,1 3 1,-1-6 19,0-2 0,4-3-131,0-1 1,5 0-61,-1 0 0,2 0-30,2 0 1,0-1 44,4-3-1062,-3 3 716,3-9 0,1 7-704,2-4 1,3 3 14,1-4 1,9 2 935,2-2 0,8-2 0,-1 4 0</inkml:trace>
  <inkml:trace contextRef="#ctx0" brushRef="#br0" timeOffset="35">19929 15532 7779,'-11'0'299,"5"-5"1,-1 3 171,3-6 192,3 6-178,-4-3 1,4 5 777,-3 0-816,3 0 0,-4 1 24,5 3 1,-4 3-98,0 8 1,0 3 91,4 5 0,-1 1-24,-3 3 1,3 2-166,-3 5 0,2 1-42,-2-1 0,3 0-66,-3 0 0,2-1-103,2-2 1,0 2 58,0-3 0,4-2-110,0-1 0,4-1-1,-5-3 1,6 1-169,-1-8 1,-2 3-17,2-4 0,-4-4-19,3-3-841,-4 0 89,2-2-232,0-1-92,-4-5-735,4 0-153,-5 0 1046,0-5 1107,0-1 0,0-6 0,0 1 0</inkml:trace>
  <inkml:trace contextRef="#ctx0" brushRef="#br0" timeOffset="36">20101 16115 7718,'1'-7'2705,"3"4"-1650,-3 1 75,4 2 117,-5 0-630,0 5-427,0 2 257,0 4-249,0 1 1,0-5-1439,0 1-2266,0-6 3506,0 4 0,-5-1 0,-1 1 0</inkml:trace>
  <inkml:trace contextRef="#ctx0" brushRef="#br0" timeOffset="37">20478 15544 7787,'-12'-5'870,"1"3"-122,4-8-61,-3 4-201,9 0 715,-4 1-275,5 5-498,0 0 1,0 5-123,0 2 0,-4 3 33,0 2 1,-1-1-196,1 1 0,3 3 13,-3 0 0,3 4-120,1-4 1,-4 6 59,0-2 0,-1-2-24,2 2 0,1-3-126,-1 3 1,0-5-126,-1 1 0,3-2-30,-3-2-190,3 0 53,1 1 272,0-6 196,0 4-71,0-8 27,5 3-73,-4-5 0,6 0 10,-4 0 1,0-4-15,4 0-4,1 0 0,4 1-42,-1-1 0,4 0 51,0 4 0,2 0 8,-2 0 1,2 0-24,2 0 1,2 5 40,-2 3 0,-2-2-33,-2 2 0,1-1 5,0 5 0,-1-1-30,-4 0 1,-1 2-75,-2 2 1,1 2-93,-5 2 1,0 2 96,-4-2 1,0-1-54,0 1 0,0-3 41,0 3 1,-5-5-19,-3 1 0,-2-3 25,-2 0 0,1-5 10,0 1 1,-1-5-49,1 0 1,-1 2 2,1-1 0,-2 0-182,-2-4 0,2-1 61,-2-3 0,1 1-468,-1-4 0,1-1 32,-5-3 1,5-1-648,-1 1 1338,2 5 0,2-10 0,-1 4 0</inkml:trace>
  <inkml:trace contextRef="#ctx0" brushRef="#br0" timeOffset="38">20398 15544 7777,'-7'-5'475,"2"-2"1,1 0-98,1-1 1,-1 4-145,4-3 94,0 4 414,0-7-110,5 9-379,1-9 0,2 8 23,-1-1 0,1 1-37,4 2 1,-1 0 95,0 0 0,5 0-116,-1 0 1,4 0-2,-4 0 0,9 0 34,-1 0 0,2 0 102,-2 0 0,1 0-135,3 0 1,-3 0-13,3 0 0,1 0 52,-2 0 0,0 0-51,-7 0 0,1 0-19,-5 0 176,0 0-613,-8 0-573,-2 0-81,-5-5 1,-6 4 236,-6-3 0,-4 3 665,-7 1 0,-5 0 0,-1 0 0</inkml:trace>
  <inkml:trace contextRef="#ctx0" brushRef="#br1" timeOffset="39">1759 17040 8070,'0'-11'88,"0"-1"161,0 1 0,0 3 354,0 0 273,0 6-513,0-3 162,0 5 1,0 5-263,0 3 0,4 2 92,-1 1 0,3 6-41,-3 2 0,-1 3-11,1 5 0,-1-2-111,-2 6 0,1-1-82,3 5 0,-3-1-240,3 0 0,-3-3 144,-1-1 0,4-3-474,0 3 1,-1-3 227,-3 3 0,4-4-104,0 0 1,4-3-36,-4-4 0,3 2-208,-3-6 1,4 0 214,-5-4 1,5 1 75,-4-1 1,1-3 151,-1-1-17,-3-4 1,4 3 19,-5-2-213,0-3-335,0 4 164,0-5 173,-5 0 1,2 0 23,-4 0 320,4 0 0,-7-5 0,4-1 0</inkml:trace>
  <inkml:trace contextRef="#ctx0" brushRef="#br1" timeOffset="40">1736 17177 7973,'-4'-11'0,"0"-1"207,1-4 0,3 3-74,0-2 0,0 2 593,0 2 1,0 3 452,0 0-600,0 1 0,5-1-222,2 1 1,3 4-55,2-1 0,-1 3 98,1 1 1,3 5-124,0 3 1,7 7 80,1 4 1,-1 2-108,5 2 1,-2 1-15,2 3 0,-2-2-31,6 6 0,-4-2-1,3 2 1,0 2-213,5-3 1,3-2 86,0-1 0,0-3-33,-4-1 1,-1-1 47,-2 1 0,0-4-201,-4 0 1,-2-5 45,-6 1 0,3-2-56,-3-1 1,-2-1 7,-2 0 0,-1-3 7,1 0 1,-6-2 75,2 2 1,-3-2-32,-1-2-231,4-3 226,-10 4-550,4-5 146,-5 0-1197,0-5 782,-5 4 0,-1-8-260,-6 5 0,5 0-425,-1 4 1564,0-5 0,-8 4 0,-2-4 0</inkml:trace>
  <inkml:trace contextRef="#ctx0" brushRef="#br1" timeOffset="41">2501 17017 7928,'0'-11'0,"0"-1"0,0 1 333,0-1-63,0 1 0,0 0 184,0-1 0,0 5 291,0-1-329,0 5 1,0-3 235,0 2 242,0 3-470,0-4 14,0 5-74,0 5 0,4 1-105,0 6 1,1 4-1,-1 3 0,-3 8-10,3 3 1,1 1-28,-1 3 1,3 2-98,-3 5 1,0 0 121,-4-3 0,4-6-300,-1 2 0,3-2 85,-3 2 1,-1-5-346,1-2 0,3-3 86,-3-1 1,5-4-33,-4 0 0,1-5 131,-1 1 1,-3-2 29,3-2 1,1-3-25,-1 0 62,-1-6 333,-3 8-198,0-9-398,0 5-1306,0-6 0,-3-2-983,-1-2 1798,0 3 814,4-4 0,-5 0 0,-1-1 0</inkml:trace>
  <inkml:trace contextRef="#ctx0" brushRef="#br1" timeOffset="42">3049 17234 7930,'0'-11'111,"-5"4"0,3-2 496,-6 6-398,6-1 0,-3 3 230,5-3 453,0 2-310,0-3-358,0 5 1,5 0 55,2 0 1,3 0-28,2 0 0,-1 0-35,1 0 0,4 0 27,3 0 0,-1 0-73,1 0 1,4 0 46,3 0 1,5-3-145,-4-1 0,4-4-43,0 4 1,0-3-128,0 3 1,1-4 148,-6 5 1,1-5-82,-4 4 1,-4-4-123,0 5 0,-9-1 46,1 4 0,-5 0-1048,1 0 830,-4 0 0,0 0-695,-6 0 1,-4 0 160,-4 0 1,-2 4-706,-2-1 1560,2 6 0,-8 3 0,3 6 0</inkml:trace>
  <inkml:trace contextRef="#ctx0" brushRef="#br1" timeOffset="43">3084 17440 7930,'-7'0'274,"2"0"1738,5 0 1,5 0-1332,3 0 1,2 0-250,1 0 1,2 0-3,2 0 1,3-4-141,5 0 0,4-4 133,-1 5 0,6-6-54,-2 1 0,3 3-29,2 1 1,-2-1-136,-3 1 0,3-1-14,-2 1 0,-2 3-130,1-3 0,-9 3-216,-2 1 1,-5 0-696,-3 0 506,-5 0-1141,-1 0 1,-6 1 84,-3 3 1,-3-3 1399,-9 3 0,-6 3 0,-8-1 0</inkml:trace>
  <inkml:trace contextRef="#ctx0" brushRef="#br1" timeOffset="44">4203 17086 7902,'0'-7'-356,"-5"-3"1,4 4 745,-3-6 0,2 5-129,2-1 0,0 4 98,0-3 0,0-1-174,0-3 1,2 1 21,2 2 1,-2-2-21,6 2 0,-2-2 16,2-1 1,2 3-77,-3 0 0,7 1 36,2-5 0,0 2-35,-1 3 0,-1-2 10,5 5 1,-3-4 12,3 4 0,-4 1-101,4 3 0,0 0 90,4 0 1,-4 0-92,0 0 0,-4 6 71,4 5 1,-5 2-120,1 6 1,-3 5 26,-5 7 1,-2-1-109,-5 4 1,-5-1 54,-2 9 1,-5-1-177,-3 1 1,-1 2-17,-4-2 0,-1-3 77,2-1 0,1-3-260,-1-5 1,4-2 141,-4-5 1,5-5 127,-1-3 0,2-2 136,2-2 1,3-3 497,0-1-278,1-4 1,-1 2 610,0-5-365,6 0 0,-4 0 126,2 0-77,2 0-45,-3 0-742,5 0 255,0 5-98,0-4 1,5 4 355,3-5 0,2 0-131,2 0 0,3 0 140,0 0 1,5 0 59,-1 0 1,7 0 209,0 0 0,5 0-116,-4 0 0,7 0-7,-4 0 1,6 0-191,-6 0 1,-1 0-153,2 0 0,-4 0-101,3 0 0,-5 0 101,2 0 0,-8 0-302,-4 0 1,-2 0-180,-2 0-136,1 0-179,-1 0-623,-4 0 717,-2 0 1,-5 2-278,0 1 1,-5-1-1621,-3 1 1432,-2-1 1106,-2-2 0,1 5 0,0 1 0</inkml:trace>
  <inkml:trace contextRef="#ctx0" brushRef="#br1" timeOffset="45">4968 17040 7873,'0'-18'0,"0"-2"150,0 5 0,0-1 77,0 5 0,0 0-50,0-1 0,0 5 425,0-1-157,0 0 1,0 1 195,0-1-280,0 6 1,1-4 40,3 6-175,-3 0 1,4 6 113,-5 1 1,4 3-115,0 2 1,0 4 15,-4 3 0,0-1-63,0 1 0,4 0 13,0 4 0,-1 0-20,-3 0 1,0-4-143,0 0 1,2-2 72,1 2 1,-1-2-166,1-6 0,-1 5-31,-2-1 0,0-4 60,0-3-52,0 0 31,0 3 78,0-5-40,0-1 48,0-5 0,5 0 129,2 0 0,4 0-127,0 0 1,4 4 90,0 0 0,10 0-59,-3-4 1,4 1 12,-3 3 0,1-3-40,2 3 1,0 1-9,4-1 0,-3 5-122,3-2 0,-4 0 85,0 0 1,-3 5-281,-4 3 0,-2 0 117,-6-3 0,-4 3-255,-4 0 1,-1 0 82,-2-3 0,0 3-62,0 0 0,-7 0 108,-4-3 1,-2 3 38,-6 0 0,4 0 166,-4-3 0,-4-2-90,-4-2 1,1 2 255,3-3 1,-4 0 2,1 0 0,-1-4-129,4 1 0,-4-3-124,1-1 0,4 0-124,7 0 1,-2 0-317,2 0 88,0-5 0,5-1-169,2-6 0,3 5 694,5-1 0,-5-5 0,-1-5 0</inkml:trace>
  <inkml:trace contextRef="#ctx0" brushRef="#br1" timeOffset="46">4968 16903 7945,'-1'-12'721,"-3"1"-15,3 5-192,-4-4-70,5 3-174,0 1 0,1 1 96,3 5 1,2 0-6,5 0 1,6 0-141,2 0 0,4 4 101,4-1 0,0 5-73,4-4 0,2 1 99,-3-1 0,3-3-127,2 3 1,-1-3-16,0-1 1,-1 0-77,-2 0 1,0 0-137,-4 0 0,-2 0-473,-6 0 1,-2-4 123,-6 0-1681,1 1 1438,-6-2 0,-7 3 598,-11-2 0,-4 3 0,-7 1 0</inkml:trace>
  <inkml:trace contextRef="#ctx0" brushRef="#br1" timeOffset="47">6339 17314 8079,'-4'-8'-12,"0"1"811,0-1-56,-1 2 112,4-4-127,-4 8-433,5-3 1,0 4 250,0-3-244,0 3 0,1-4-151,3 5 0,2 0 81,6 0 0,-1-4-8,0 0 0,2 1 8,2 3 1,3 0-1,5 0 0,1 0 29,3 0 0,3 0-73,8 0 1,3 0-77,5 0 0,4 0-205,4 0 1,5 0 241,2 0 0,-28-2 1,0 0-215,0 0 1,-1 0 0,31-6-817,-30 6 0,-1 0 0,31-5 695,-30 5 1,-1 0 0,30-6 173,-5 5 1,-1-5 2,-2 4 1,-4-3 1179,-4 3-555,-5 0-532,3-1 0,-10 4-254,1-3 0,-2-1-41,-7 1 0,0 0 69,-7 4 0,-3-1-136,-4-3 182,-1 3 1,-3-4 317,-1 5-351,-4 0 791,2 0-864,-15 0 0,2-4-227,-7 0 1,2 0-44,2 4 1,-1 0 136,1 0 1,-1-4-60,1 1 0,0-1 83,-1 4 0,1-1 79,-1-3 0,1 3 16,0-3 0,-1 2 107,1 2 0,-1-3 4,1-1 0,-1 0 197,1 4 0,1-1 563,2-3-535,-2 3 0,8-4 757,-6 5-179,5 0 109,-2-5-124,5 3-184,0-3-277,0 5 1,5 0-15,3 0 0,3 1 93,5 3 1,1-2-52,6 1 0,4 2 27,0-1 0,0 4-133,0-4 0,-2 1-113,6-1 0,-4-2 99,3 6 1,-3-6-145,3 2 1,-3 1 64,3-1 0,-8 1-5,1-1 0,-8-3-180,0 3 0,-6 1 85,-1-1 1,-6 1-96,2-1 1,-3-2 67,-1 6 1,-5-2 44,-2 2 1,-5 2 26,-3-2 1,-2 0-27,-2 0 1,-6 2-19,2-2 1,-1 1 13,5-2 1,-3 2 17,3-5 1,2 4 32,-2-5 1,3 2 40,-3-1 0,5-2 4,-1 1 1,2-1-84,2-2 1,3 0-83,1 0-3426,4 5 3529,-2-4 0,5 9 0,0-4 0</inkml:trace>
  <inkml:trace contextRef="#ctx0" brushRef="#br1" timeOffset="48">8885 16937 7744,'0'-11'1398,"0"4"-678,0 2 996,0 5-1357,0 5 0,0 6-31,0 4 1,0 6-44,0 2 0,0 5 34,0 6 0,0 2-118,0 2 1,-1 3 26,-3 4 0,3-3-89,-3 0 0,-1 0-109,1 4 1,-3-1 54,3 1 1,-4-4 32,5 0 1,-1-9-420,4 1 0,0-9 176,0-2 0,0-5-425,0-7 42,0 1-219,5-6 477,1-1 0,2-5-397,-1 0-198,-4 0 1,2-5 342,-5-3 0,0 2-428,0-1 0,0-2 930,0-7 0,-5 4 0,-1-5 0</inkml:trace>
  <inkml:trace contextRef="#ctx0" brushRef="#br1" timeOffset="49">8863 16960 7853,'0'-11'0,"0"-1"194,0 1 0,3-1 260,1 1 0,5 3-189,-1 1 0,2 3 79,1-4 1,1 6-72,-1-2 1,2 3 136,2 1 0,3-4-73,5 0 1,-1 0-126,1 4 0,4 4-87,0 0 1,1 5 66,-2-2 0,-3 5-162,0 3 0,-2 3 19,-5 5 1,-5 1-115,-3 2 1,-6 4 2,2 4 1,-4-4 36,-4 1 1,-2-1-190,-6 4 1,-4 1 11,-3-1 1,1-4 11,-1 1 0,0-6 166,-4 2 1,-3 1-12,-1-2 0,-5 5 164,2-4 1,-2-2 243,2-6 0,-2-3-162,5-4 0,6-2 36,5-2 1,4-3 35,0-5 0,5 0 135,-1 0-331,6 0 0,-4 1 102,6 3 0,2-3-164,2 3 1,6-2 106,5 2 0,10-3 8,2 3 1,5 1-1,2-1 1,1 1 109,4-1 0,1-1-48,6 4 0,-4-3-52,0 4 0,-7-5-104,-1 5 0,-1-4-64,-6 3 1,-2-3-151,-6 4 0,-2-6-150,-6 2-524,-4 3 415,-2-6 0,-5 5-240,0-2 1,-1-3-501,-3 3 0,1-3 552,-4-1 0,3 0-27,-4 0 0,4-3-326,-3-1 968,4-5 0,-7-3 0,4-5 0</inkml:trace>
  <inkml:trace contextRef="#ctx0" brushRef="#br1" timeOffset="50">9548 17040 7778,'0'-11'368,"-5"-1"-246,3 1 1038,-3-1-78,5 6 52,0 1-706,0 5 0,4 5 7,0 3 1,0 3-98,-4 4 1,0 4-122,0 8 1,0-2-82,0 6 1,0-1 67,0 4 1,0 1-150,0-1 0,0-1 42,0-3 1,0 3-82,0-2 1,0 1 0,0-2 0,0-2-193,0-5 1,0 0 71,0-1 0,0-4-35,0-3 1,1-3 90,3-5 1,-2 2 43,6-5-216,-5 5 226,7-8 1,-8 4 7,6-5 1,-2 2 44,2 1 1,2-1 146,-2 2 1,2-3-92,1-1 1,2 0-62,2 0 1,-1 0-42,5 0 1,0 0 41,4 0 1,0 0-142,0 0 1,0 0-97,-1 0 0,1-1-201,0-3 0,-1 1-58,-3-4 0,1 4-320,-5-1 0,-3-1-1457,-5 1 1606,-4-5 0,1 4-809,-8-2 1421,-8-3 0,-5 3 0,-6-4 0</inkml:trace>
  <inkml:trace contextRef="#ctx0" brushRef="#br1" timeOffset="51">9571 17394 7889,'-12'-11'1296,"6"-1"-580,1 1 1,6 3-161,3 0 1,4 6-144,7-2 1,-1-1-233,5 1 0,0 0 35,4 4 0,-1 0-224,1 0 1,4 0-7,0 0 1,-1-3 29,-3-1 1,-4 0-204,0 4 1,-9 0-453,2 0 1,-5-1-1617,1-3 1147,-3 3 1108,-10-4 0,-6 0 0,-7-2 0</inkml:trace>
  <inkml:trace contextRef="#ctx0" brushRef="#br1" timeOffset="52">9456 17051 7805,'12'-11'0,"-3"3"268,2 1 0,-1 0 426,9 0 1,2-2-317,5 5 1,2-1-124,3 1 0,6 2-116,-3-6 1,3 5 80,-3 0 0,-4 1-179,1 2 0,-5 0-194,5 0 1,-6 0-212,2 0 1,-7 0-152,-1 0 0,-4 2 515,4 1 0,-5 4 0,3 4 0</inkml:trace>
  <inkml:trace contextRef="#ctx0" brushRef="#br1" timeOffset="53">10119 17040 9811,'0'8'866,"0"-1"0,0 6-325,0 6 0,4 6 12,0 2 1,3 5-156,-3-2 0,4 4-67,-5 4 0,6-1-111,-1 5 0,-2-4-6,2 4 0,-2-4-93,2 4 0,2-5-104,-2 1 1,-2-3-80,1 0 0,1-6-317,4-3 0,-1 2 31,0-1 0,-3-4 136,0-4 0,-6-5 311,2 1 1,-3-2-53,-1-2-57,0 1 1,-9-2-34,-2-3 0,-4 0 35,-1-3 1,-1-3-118,-6 3 0,0-3-317,0-1 1,4-1-669,0-3 0,1-1 480,-1-3 1,4-2 629,7 2 0,-2-2 0,4-1 0</inkml:trace>
  <inkml:trace contextRef="#ctx0" brushRef="#br1" timeOffset="54">10450 17143 7861,'6'-2'638,"-2"-1"0,-1 1-112,1-1 254,-3 1-143,4 2 626,-5 0-936,0 5 0,1-2 119,3 5 1,-3 0-106,3 8 1,-3 1 54,-1 6 0,0 0-198,0 0 1,0 5 12,0 2 1,0 3-187,0 2 0,0-5 65,0 0 0,2-3 6,1 4 1,0-6 43,5 2 1,-1-5-296,5-3 1,-1 2-10,0-6 0,-3-1-27,0-6 0,-6 2-130,2-3-114,2-2 120,-4 0 209,3-5 308,-5 0 1,5 4-255,2 0 0,5 0 47,3-4 1,3 0-14,5 0 1,1 0-26,2 0 1,4 0-4,4 0 0,-4 0-98,1 0 1,-2-1-194,1-3 1,1 3-91,-8-3 1,1-1-1273,-9 1 607,0-5 0,-8 6 126,-4-4 966,-1 4 0,-7-7 0,-2 4 0</inkml:trace>
  <inkml:trace contextRef="#ctx0" brushRef="#br1" timeOffset="55">10496 17394 7958,'-7'-5'321,"2"2"433,5-4 401,0 4-789,5-2 0,6 1 295,4 1 0,5-1-184,-1 4 1,4-2-1,4-1 0,1 1-237,2-1 0,2 1-192,-6 2 0,5-1-38,-5-3 0,-3 3 109,-4-3 0,-5 3-993,2 1 0,-5-1 66,-3-3-606,-3 3 1,-7-5 384,-1 6 0,-1-3 1029,-8-1 0,-2-5 0,-8 3 0</inkml:trace>
  <inkml:trace contextRef="#ctx0" brushRef="#br1" timeOffset="56">10462 17154 7867,'-7'-5'317,"2"-1"-205,5-6 0,5 5 321,3-1 1,6 2 24,1-2 1,5-2 25,-1 2 1,4-2-231,4-1 0,2 1-36,5 2 1,-1-2-81,-2 2 0,2 2-146,-3-2 1,-2 4-749,-1-3 0,-3 4 485,-1 0 0,-4 1-361,0 2 1,-2 0 41,3 0 590,1 0 0,-3 0 0,5 0 0</inkml:trace>
  <inkml:trace contextRef="#ctx0" brushRef="#br1" timeOffset="57">11398 17120 7776,'11'-6'66,"-4"-5"0,2 9 398,-6-6 102,1 6-196,-4-8 0,-1 8-73,-3-2 0,2-1-80,-6 2 0,4-1 37,-3 4 1,-1 0-38,-3 0 0,-1 1 31,1 3 1,-4-2-21,-1 6 1,-3 3 12,4 5 1,-5 4-20,1-1 1,-7 6-13,0 2 1,-1 5-165,4-2 0,2 2 113,2-2 1,2 3-174,6-2 1,4 1-83,4-2 1,1 2-77,2-6 0,3 1 57,4-4 0,2-2-30,10-2 0,0-2 49,4-6 0,5 0-78,3-4 1,2 2 131,1-5 0,-2 0-25,2-4 1,-1-2 70,9-1 0,-6-4-149,3-4 1,-5 3-135,-4 1 0,2-1-22,-5-3 0,-1-1-257,-3 1 0,-5-1 138,-3 1 0,-7 3-506,-4 1 926,2-1 0,-5-8 0,4-2 0</inkml:trace>
  <inkml:trace contextRef="#ctx0" brushRef="#br1" timeOffset="58">12072 17131 7727,'-1'-17'28,"-3"1"0,3 4-155,-3 0 1011,2 6-307,2-4 718,0 8-875,0-3 0,-3 7-70,-1 1 1,0 8-77,4 4 1,-1 9-14,-3-1 1,3 7-99,-3 1 0,3 2 50,1 1 1,-2 4 5,-1 0 1,1 1-96,-2-1 0,3-3-135,1-1 0,1 0 71,3-3 0,-1-5-56,4-3 1,1-5-115,3-7 1,-3 1-544,0-1-601,-6-4 576,8-2-304,-8-5 0,3-2 97,-5-1 0,-5-2 885,-3-3 0,-7-7 0,-3 2 0</inkml:trace>
  <inkml:trace contextRef="#ctx0" brushRef="#br1" timeOffset="59">11672 17108 7744,'0'-17'0,"0"-5"0,5 8 571,3-5 1,6 5-33,1-1 1,5 2 271,-1 2 1,3 3-410,1 1 0,1 3 17,3-4 1,-2 6-160,5-2 0,0 3 110,0 1 1,2 0-246,-6 0 1,1 3 42,-4 1 1,-2 5-531,-2-1 1,-2-2-16,-6 2 0,-4-5 377,-3 5 0,2 0 0,0 3 0</inkml:trace>
  <inkml:trace contextRef="#ctx0" brushRef="#br1" timeOffset="60">13088 16823 7400,'0'-8'1445,"0"1"-434,0 4 78,0-2 442,0 5-1009,0 5 0,0 7-134,0 7 0,0 3 85,0 5 0,0 6-71,0 5 1,0 7-165,0 0 0,0 2-58,0 7 1,0-6 0,0 1 0,0 3-184,0 2 1,0-7 174,0-2 1,2-3-184,1 0 1,4-4 13,4-8 0,4 1-259,1-8 0,-1 1-99,-4-9 0,1 0-259,-1-3 1,-1-5-384,-2 1-643,2-5 626,-9 2 107,4-5 0,-5-5-335,0-3 1242,0-2 0,-10-7 0,-2-1 0</inkml:trace>
  <inkml:trace contextRef="#ctx0" brushRef="#br1" timeOffset="61">13420 16960 7776,'0'-11'0,"0"-1"0,3 1 1777,1-1-360,5 6-98,-8-4-899,9 9 0,-8 1-50,2 7 1,-2 10 86,2 5 0,-3 6-88,3 7 0,-3 4-5,-1 3 1,0 6-112,0 2 1,0-1-77,0-3 0,0-1-69,0 1 1,0-1-176,0-4 0,0-1 112,0-6 1,1-1-129,3-3 1,1-3-496,3-8 1,2-2 250,-2-6 1,-2-1-740,2-2 0,-5-3-745,5-5-182,-5 0 1357,2 0 0,-7-1-655,-1-3 1291,1-3 0,-13-4 0,2 0 0</inkml:trace>
  <inkml:trace contextRef="#ctx0" brushRef="#br1" timeOffset="62">13168 17463 9433,'13'-4'226,"2"0"0,-1 0-414,5 4 1,1-1 440,7-3 1,0 1-126,7-4 1,-2 3-145,6-4 1,-3 6 1,0-2 1,-1-1-11,0 1 1,-3-3-135,-1 3 0,-5-1 56,2 1 0,-7 3-199,-1-3 163,-5 3 81,3 1 0,-10 0 210,1 0 117,-5 5 1,2 1-6,-5 5 0,0 1 184,0-1 1,0 2 170,0 2 1,-2 3-149,-1 5 0,0 0 13,-5-1 0,6 1-148,-2 0 1,3 0-115,1 0 1,0 0-150,0-1 1,1-4-179,3-3 0,2-2 121,6-1 0,4-2-196,3-3 1,3-2 83,1-5 0,1 0 27,2 0 1,0 0 117,4 0 0,-3-5-49,3-2 1,-3-1 109,3-3 1,-4 2 6,0-6 1,-5-2 120,-2 2 1,-9-5-123,1 1 1,-7 0-33,0-4 1,-4 2-394,-4-5 0,-7 0 174,-8 0 1,-8 5-482,-3-1 0,-5 6 103,-3 1 0,-1 7-124,-3 5 0,-1 1 194,5 2 0,1 4-63,7 0 1,3 5 504,8-1 0,2 7 0,6 3 0</inkml:trace>
  <inkml:trace contextRef="#ctx0" brushRef="#br1" timeOffset="63">14870 17097 7785,'0'-11'825,"0"-1"-389,0 6-26,0-4-192,0 8 0,0-1 0,0 6 0,5 4-13,3 4 0,-2 6 13,2 2 0,-1 6 0,5 2 0,-2 8-644,-3 0 1,2 1-733,-5-1 0,4-5 1158,-4 1 0,3-2 0,-3 1 0,0 2 2404,-4-5 0,4-1-1918,-1-3-542,1-5 1,0-2-133,0-4-58,0-1 100,1-5 0,-3 0-17,6-6 0,-4 0 27,3 0 0,-3-2-30,4-2 263,-6-7-69,8-2 1,-7-4 59,5 1-36,-6-1 1,3-6-27,-5 0 1,4 1 102,0 3 1,0-2-28,-4 2 0,0-2-48,0 2 0,3 3 171,1 4-187,0 1 0,-3 5-28,3 2 0,-1 5-35,4 7 0,0 4-121,0 11 0,3 0 63,-2 0 1,2 0 12,1 0 0,2 0 25,2-1 1,-2 1 9,2 0 0,2-5 30,-2-3 0,4-2 3,-4-2 0,2-5 97,-2-2 0,-2-2 22,2-2 0,-2-6 174,-2-1 1,-1-8-111,-2-4 0,1-3 59,-5-1 1,3 0-41,-3 1 0,0-3-66,-4-1 0,0 2 50,0-3 0,0-1-130,0 1 1,0-3-185,0 3 0,-4-4 65,0 0 1,0 3-122,4 2 0,0 5-468,0 2 1,-3 9 317,-1-1 0,0 6-1628,4-3 774,0 5 760,0-2 0,0 16 0,0 1 0</inkml:trace>
  <inkml:trace contextRef="#ctx0" brushRef="#br1" timeOffset="64">15704 17017 7754,'6'-6'1187,"-1"-4"-547,0 3 1,-2 1 417,4 2-524,-4 3 1,2 2-105,-5 3 0,0 2-100,0 6 0,0 3-94,0 0 0,0 7-34,0 1 0,0 4-181,0 8 1,0-5 16,0 1 1,0-1-17,0 4 1,0-1 36,0-2 0,0 1-237,0-6 0,0 1-64,0-4 1,1-4-179,3 0 0,-1-5-42,4 1 0,-4-2 196,1-2 1,-2-3-1376,2-1 66,-3-4 1575,4 2 0,-5-5 0,0 0 0</inkml:trace>
  <inkml:trace contextRef="#ctx0" brushRef="#br1" timeOffset="65">16183 17086 7737,'0'-12'144,"0"1"1,0-1 317,0 1 0,0 3 33,0 1-94,0 4-176,0-7 0,0 7 176,0-4-1,0 4 51,0-2-251,5 15 1,-3 3-1,2 10 0,-3-3-1545,-1 3 1,0-1 1065,0 8 0,0 1 279,0 3 0,-1 0 2208,-3 0 0,2 1-362,-1-1-1448,1 0-149,2-5 1,0 3-233,0-5 1,4-1-357,0-3 0,4-5-16,-5-3 1,2-2-1051,-1-2-618,-2-4 827,3-2 165,-5-5 1,-5-4 124,-3 0 906,3-5 0,-10-2 0,2-7 0</inkml:trace>
  <inkml:trace contextRef="#ctx0" brushRef="#br1" timeOffset="66">15944 17074 7737,'0'-11'0,"0"-1"0,3 1 906,1 0 0,6 3-375,2 0 1,0 6 69,7-2 1,0 1-231,4 0 0,0 1-137,0-1 1,4 1-56,-1 2 1,5 0-122,-5 0 1,5 0 118,-4 0 0,3 0-72,-3 0 1,-1 0-123,-3 0 1,-1 0 7,-3 0 1,1 0-5,-5 0 150,0-5 0,-3 4 362,-1-3-168,-4 3-31,3 1 1,-9 5-149,3 3 1,-2 7 13,2 4 1,-3 4-49,3 3 1,-2 3 66,-2 6 0,-4 0-213,0 3 0,-1-1-55,1 5 0,3-5-57,-3 1 0,3-4 68,1-3 1,1-1-116,3-7 1,-2 1 27,6-9 1,-4 0-68,3-3 1,-3-1-294,4 1 315,-6-6 0,5-1-1427,-4-5 1,-1 0-429,3 0 1371,-5-5 688,0-1 0,-5-11 0,-2-1 0</inkml:trace>
  <inkml:trace contextRef="#ctx0" brushRef="#br1" timeOffset="67">16743 17051 7732,'1'-11'330,"3"0"1,-1 0 615,4 4 788,-4 2-1201,7 5 1,-8 5 62,6 2 0,-4 10 80,3 6 0,-4 3-254,1 5 0,-3 6 20,-1-3 0,0 4-110,0 0 1,0-2-246,0 2 1,0 1 57,0-1 0,0 3-86,0-7 1,0 1-41,0-8 0,0 0-253,0-4 0,0-6-645,0-1 0,0-4-59,0 0-1586,0-6 1806,0-1 0,0-6-405,0-3 1,-4 0 130,0-7 992,-4 2 0,-4-13 0,-6 5 0</inkml:trace>
  <inkml:trace contextRef="#ctx0" brushRef="#br1" timeOffset="68">16446 17348 7723,'15'0'1730,"1"0"1,3 0-1075,-4 0 1,6 0-228,2 0 1,1 0-322,7 0 0,-1 0-335,4 0 0,-3 0-456,-1 0 1,-4 0 682,0 0 0,-1-5 0,-3-1 0</inkml:trace>
  <inkml:trace contextRef="#ctx0" brushRef="#br1" timeOffset="69">18113 16880 7742,'7'-11'2,"-2"-1"1,-1 1-46,0-1 0,1 1 103,-2 0 0,-1-1 516,1 1 0,-1-1-159,-2 1 1,-4-1-120,0 1 1,-5 3-35,2 1 1,-5 0 13,-3 0 1,1 2-101,-5 5 1,-4 0-12,-3 0 0,-2 5-31,1 2 1,2 5 81,-6 3 1,4-1-225,-3 5 1,6 1-56,1 7 1,1-3-44,7 3 1,0 1 92,4-2 1,3 5-61,0-5 0,6 1 6,-2-4 1,4-1-163,4-3 1,3 1-9,9-5 1,-2-1 66,5-6 0,-4 1-43,4-6 1,0 1 66,4-4 0,-4 0 173,0 0 0,-5-1-61,1-3 1,2-2 139,-2-6 0,-1 3-15,-7-2 1,4 2 243,-4-6 0,-2 2 58,-1 2 0,-3 3-149,-1 1 0,4 3 575,0-4-198,0 6-406,-4-3 1,0 11-48,0 5 1,0 7-2,0 9 0,0 2-15,0 5 1,0 2-88,0 2 1,0-1-125,0 4 1,0-3 39,0 4 1,5-4-126,2 4 0,0-5-56,0 1 0,1-7-45,3-5 0,1-2-28,-1-1 1,-3-6-177,-1-6 0,-3-1-411,4-6-259,-6 0 592,3-4 0,-5-1 152,0-3 0,-1-3-301,-3-4 0,3 0-7,-3-1 681,-2-4 0,0-2 0,-6-5 0</inkml:trace>
  <inkml:trace contextRef="#ctx0" brushRef="#br1" timeOffset="70">18262 17097 7771,'1'-11'25,"3"-1"1,-3 1 42,3-1 1,-3 5 713,-1-1 0,2 6 237,1-2-83,-1-3-517,3 6 1,-5-3-45,0 8 0,-4 8-76,0 7 0,-5 3-9,2 5 0,0 2-125,0 6 1,-1 0-78,-3 3 0,3-2-77,0 2 0,6-7 62,-2 0 0,3-2-209,1 2 0,4-1-213,-1-7 0,10 2-305,-1-6 0,5-2 363,-1-2 0,4-7 16,-1-5 0,6-1 69,2-2 1,1-2 172,-1-1 1,0-5 79,4-7 1,2 1-36,-3-5 1,2-4 189,-1-4 0,-5 1-46,-7 3 1,-2-5 26,-6-3 0,-1-2-33,-2-1 1,-3 0-26,-5 0 1,-3-1-97,-4 1 0,-2 1-143,-10 3 1,0 2 47,-4 5 0,-1 5 90,-3 3 1,2 7-132,-6 5 1,6 1 38,-2 2 1,-1 5-128,2 3 0,0 2-9,7 2 0,-1 3-204,5 0 1,3 1-182,5 0 1,4-4-1123,-1 4 1711,3-4 0,1 0 0,0-1 0</inkml:trace>
  <inkml:trace contextRef="#ctx0" brushRef="#br1" timeOffset="71">18947 16971 7757,'12'-5'0,"-1"-1"5,0-5 1,2 3-34,2 0 0,-2 5 599,2-5 0,-6 5 121,-1 0 701,-6-4-439,8 6-553,-8-4 0,2 6-101,-8 3 0,1 2 50,-4 6 1,-2 5-108,-6 6 0,2 5 94,-2 7 0,-3 0-39,-1 3 0,2-2-96,2 2 1,-1-1-156,0 1 0,2-7-95,7 4 0,-3-8-133,2 4 1,2-6-56,-2 2 1,6-7-269,-2-1 1,2-5-251,2 1-479,0-2 231,0-1 232,0-6-195,0-1-21,0-5 439,-5-5 1,3-1 13,-6-6 533,6 1 0,-8-6 0,3 0 0</inkml:trace>
  <inkml:trace contextRef="#ctx0" brushRef="#br1" timeOffset="72">18833 16857 7757,'-11'-11'0,"3"-1"177,0 1 0,6-4 154,-2-1 1,3 5 371,1 3 0,0 5 404,0-5 15,0 5-444,0-2-418,0 5 0,0 5-483,0 3 48,5 2 0,0 2-22,3-1 1,0 4-423,-4 1 1,4-1 618,-4-4 0,5 1 0,-3-1 0</inkml:trace>
  <inkml:trace contextRef="#ctx0" brushRef="#br1" timeOffset="73">19016 17451 7799,'5'10'1563,"2"-2"0,0 1-1307,0-5 1,-3 3 261,4-3 1,-6 1 1173,2-1-981,2-3 1,-4 5 183,2-2-1142,2-2-581,-5 3-822,4-5 1236,-5 0 0,-5 0 0,-1 0 0</inkml:trace>
  <inkml:trace contextRef="#ctx0" brushRef="#br1" timeOffset="74">19987 17074 7726,'3'-11'0,"1"-1"0,1 1 80,-1 0 0,-3-1 225,3 1 0,-3-1 829,-1 1-269,0-1-409,0 1 1,-3 3-25,-1 1 0,-5 4-116,1-1 0,-3 4-69,-4 4 0,-3 4-33,-5 7 1,-4 4 16,1 8 1,-5 2-48,5 5 0,-5 4 12,4 0 1,6 0-81,6-3 0,3-1-165,5 0 1,-2-3-14,5-1 1,1-5-187,7 2 0,3-3-106,4-1 1,0-4 162,1 0 0,1-9-53,2 2 1,-1-5 11,5 1 0,0 1-61,4-5 1,-4-1 161,0-3 0,-2-3 185,2-1 1,3-5 11,-3 1 0,-1-2-37,1-1 0,-5-1 127,1 1 0,-2-2-37,-2-2 0,1 4 2,-1-1 0,-3 1 7,-1 3 0,-4 2-31,1-2 0,-2 6 92,2-2-21,-3 3 1,4 2-226,-5 3 0,2 2 121,1 5 0,-1 1-117,1-1 1,4 4 65,0 1 1,5 0 147,3-1 0,0-2-70,8 2 0,-3-6-28,7-1 0,-2-4-10,2 3 1,2-4 18,6 1 1,-1-3-108,0-1 1,-2-5 102,2-3 0,-6-2-132,6-1 0,-7-2 113,0-2 0,-8 1-70,-4-5 1,-4 0 67,-3-4 0,-3 0 99,-5 0 0,-1-1-102,-3-3 1,-8 2 8,-7-5 1,-2 4-89,-2 0 1,-5 3 84,-2 4 1,-7 3-174,-1 9 1,-4 2 58,4 5 0,-2 5-38,2 2 0,3 10-172,-3 6 1,2 1-384,2 6 0,2-3-6,6 3 0,0-3-441,11 4 1,5-5 1103,6 5 0,8-6 0,2 3 0</inkml:trace>
  <inkml:trace contextRef="#ctx0" brushRef="#br1" timeOffset="75">20843 17040 7698,'0'-11'1035,"0"4"-512,0 2 1182,0 5-1116,0 10 0,0 3-90,0 10 0,0 1-215,0 3 1,0 2-46,0 5 0,0 0-189,0 1 0,4-1 51,0 0 1,-1 0-89,-3 1 0,4-5 79,0 0 0,4-4-99,-4 0 0,1-5-197,-2-2 0,0-5-531,5 1 254,-6-2-182,3-7 385,-5-1 1,0-6 100,0-3 1,0-4 159,0-7 1,0 1 30,0-5 1,0 4 189,0-4 1,0 0-124,0-4 0,-1-4 92,-3 1 1,3-2 12,-3 1 0,3 3 137,1-3 0,0 5-79,0 3 0,0 2 104,0 6 137,0-1-333,0 6 1,5 1-266,2 5 0,4 6 58,0 6 0,2 0 17,2 7 1,1 0 33,3 4 0,3 4-107,-3-1 1,3 1 27,0-4 1,6 0-121,3 0 1,-2-6 11,2-1 1,-2-4 133,1 0 0,2-6 363,-5-2 1,-1-3-33,-3-1 0,-1 0 78,-3 0 0,-4-1-57,-8-3 0,2-2 10,-5-6 0,0-4 107,-4-3 0,0-4-79,0-4 0,-5 2-24,-3-6 1,-2 4-161,-1-8 1,-1 6-96,1-9 0,-1 6-222,1-2 0,5 10-557,2 9 0,-1-2 387,1 2 1,0-4 166,4 4 0,0 3-767,0 5 1,0 3-246,0-4-1381,0 6 2564,0-3 0,5 10 0,2 1 0</inkml:trace>
  <inkml:trace contextRef="#ctx0" brushRef="#br1" timeOffset="76">21620 17063 7704,'0'-7'-39,"0"-3"0,4 8 598,-1-6 344,1 6-134,-4-9 210,0 10 270,0-4-842,0 5 1,4 1 148,0 3 1,0 8-122,-4 7 1,0 3-173,0 5 1,0-2-100,0 6 0,0-2-13,0 2 1,0 0-27,0-4 0,3 5-127,1-2 1,4-1-231,-4 2 1,3-6 158,-3 2 0,4-4-486,-5-4 1,5-3-536,-4-4 361,0-1 1,-3-1-227,3-2-132,-3-3 584,4-5 0,-6-5-100,-3-3 0,1-2-82,-4-1 1,3-1 688,-4 1 0,-4-6 0,-6 0 0</inkml:trace>
  <inkml:trace contextRef="#ctx0" brushRef="#br1" timeOffset="77">21540 17291 7704,'5'-6'0,"1"1"671,6 5 0,-5 0-103,1 0 1,1 0 18,6 0 0,-1 0-192,5 0 0,0 0-7,4 0 0,1 0-109,3 0 0,-2 0-63,5 0 0,-4 0-203,0 0 1,-3-4 146,-4 0 1,2-1-1353,-6 1 513,0-2 0,-7-5-427,-1-1 1,-4 4 401,1 1 1,-8-1-176,-4-3 0,-2 1 879,-1 2 0,-6-7 0,-1 2 0</inkml:trace>
  <inkml:trace contextRef="#ctx0" brushRef="#br1" timeOffset="78">21620 17029 7704,'-5'-7'96,"3"-3"296,-1 2-168,1-2 0,7-1-3,3-1 1,7 5 256,4-1 1,3 2-59,1-2 1,5-1-144,2 6 0,3-3-16,1 3 0,1 1-1,-1-1 0,-1 0 1,-3-1 1,2 3 48,-5-3 0,3 3-71,-3 1 0,1 0-16,-2 0 0,-5-4-122,1 0 0,-3 0 217,1 4-105,-4-5 91,-5 4-264,-4-4 0,-2 6 56,-5 3 1,0 2 31,0 6 1,0 1-6,0 2 0,-1 3 20,-3 4 1,1 6-106,-4 3 1,3 2 38,-4 1 1,2 0-102,-2 1 0,2 0 9,2 3 0,3-6-174,-3 2 1,3-3 19,1-1 1,0-2-136,0-5 0,0-2-92,0-2 1,0-2 132,0-6 0,4 1-477,-1-1 0,2-4 119,-1-4 0,-2 0-604,1 1 660,-1-3 565,-2 4 0,-5-10 0,-2-1 0</inkml:trace>
  <inkml:trace contextRef="#ctx0" brushRef="#br1" timeOffset="79">22442 16926 7735,'0'-12'460,"0"5"130,0-1-1,1 6 213,3-2-3,-3 2-412,9 2 0,-7 7 121,5 4 1,-6 7 24,2 9 0,-1 2-149,0 5 1,-1 4-212,1 0 1,-1 4-53,-2-4 1,0 2-137,0-2 0,3-3 50,1 3 0,1-6-116,-1-2 1,-1-4-4,4 0 0,-4-7-114,1-3 1,-2-4-1313,2 0 656,-3-6-288,4-1 0,-6-5 189,-3 0 1,2-5 952,-6-3 0,-5-7 0,-4-2 0</inkml:trace>
  <inkml:trace contextRef="#ctx0" brushRef="#br1" timeOffset="80">22362 16971 7735,'5'-11'554,"3"0"157,7-1 1,-1 5-420,5-1 1,1 5-93,7 0 0,-3 1 459,3 2 0,-2 0-126,2 0 0,-2 7-22,6 4 1,-6 0-273,2 5 1,-3 1-38,-1 3 0,-2 1-183,-2 2 1,-2 5 120,-6 2 0,-1 3-127,-2 2 1,-3-5 54,-5 0 0,-3 1-123,-4 3 1,-2-1-239,-10-2 0,2-2-234,-6-3 0,3-1 194,-6 1 1,-4-7-176,0-4 0,2-2 159,1-1 0,-1-2-22,2-3 1,3 0-595,4-3 294,5-3 148,-3 4 0,11-10 523,2-3 0,3-2 0,1-1 0</inkml:trace>
  <inkml:trace contextRef="#ctx0" brushRef="#br1" timeOffset="81">23116 17029 7722,'0'-7'-219,"-4"1"-1,0 2 1,-1 3 361,1-3 0,2-1 354,-6 1 0,4-1 126,-3 1-200,4 3 328,-7-4-243,9 5 139,-4 0-358,5 0 1,0 5 103,0 3 1,0 7-72,0 4 0,0 2 67,0 2 0,0 5-69,0 3 0,0 0-85,0 0 1,4 2-34,-1-3 0,1-2-3,-4-1 1,0-3-174,0-1 1,0 0-51,0-1 0,0 0-35,0-3 1,-4-2 0,1-6 1,-1 0-126,4 1 1,0-5-137,0 1 115,0-5 329,0 2-165,0-5 255,0-5 1,0 2-75,0-5 0,0 5-112,0-5 1,1 2-31,3-2 0,-2-2-123,6 2 1,0 2-81,3-2 1,2 2 58,2-2 1,4 2-42,8 2 0,-2 3 12,5-3 1,0 3 6,0 1 0,3 0 4,-2 0 0,-5 0-445,-3 0 169,0 0 0,-10 0-951,2 0 503,-8 0 0,-3-1 888,-8-3 0,-2-3 0,-5-4 0</inkml:trace>
  <inkml:trace contextRef="#ctx0" brushRef="#br1" timeOffset="82">22922 17223 7712,'15'-4'261,"0"0"0,5 0 652,-1 4 1,8-4-415,4 1 0,2-1 126,1 4 1,4-1-294,0-3 1,-1 2-139,-7-1 1,-2-2-143,-5 1 1,-1 0-312,-3 4-424,-3-5-1118,-10-1 475,0-6 1,-13 1 6,-4-1 1319,-1 6 0,-14-9 0,2 2 0</inkml:trace>
  <inkml:trace contextRef="#ctx0" brushRef="#br1" timeOffset="83">23036 17006 7712,'1'-8'132,"3"0"0,2 2-88,6-2 0,3 0 576,0 4 1,5-5-187,0 1 0,2 2-16,5-2 1,-2 2-57,6-2 1,-1-1-83,5 6 0,-2-5 78,-3 4 0,2-1-97,-6 1 1,5 3 31,-5-3 1,-3-1-83,-4 1 1,-5 1 122,2 3-188,-4 0 0,-4 0-42,-1 0 3,-4 0 1,3 5-168,-2 2 0,-3 5 36,3 3 1,-2 3 21,-2 5 1,0 4-84,0 4 0,0 3 24,0 4 0,0-1-26,0 5 1,-2-4 11,-2 4 1,3-5-155,-3 1 1,3-7 123,1 0 0,0-6-65,0 2 1,1-4 208,3-4 0,-3-3-104,3-4 1,1-5 64,-1 1-128,0-5 183,1 2 1,-4-10-16,3-3 0,-3-2-12,-1-2 0,-3 0-6,-1-4 1,-4 0-1,4-3 0,-1-3 23,1 3 1,2-4-44,-6-3 1,6 2 53,-2-3 1,3-1-36,1 1 0,0 2-20,0 6 0,1-1 18,3 5 1,-2 3 46,6 4 1,-4 6-14,3-2 0,1 3-14,3 1 1,1 9 62,-1 2 1,1 8 34,-1 0 1,6 4-407,2 4 0,-2-2 206,2 6 1,0-6 62,4 2 0,4 1 0,0-2 0,-1-3-300,-3-4 143,5-5 118,-4 3 1,3-10 174,-8 1 1,1-6 82,-5 2 1,0-3 73,-3-1-75,-1 0 0,-3-1-25,0-3 1,-6-6 48,2-5 0,-3-5 16,-1 1 0,-1-3-51,-3-1 0,2-1-80,-6-3 0,2-2-107,-2-5 1,-1 0-286,5-1 1,-5 1 157,2 0 0,0 3-446,0 1 0,3 6 42,-4 1 0,6 1-158,-2 7 1,2 0-271,-2 4 377,2 4 0,-3 1-565,5 2 746,0 3 0,0 6 0,0 8 0</inkml:trace>
  <inkml:trace contextRef="#ctx0" brushRef="#br1" timeOffset="84">24463 16903 7773,'0'-8'0,"0"1"928,0 4-702,0-7 0,-1 9 495,-3-3 0,2 3-283,-6 1 1,1 0-82,-5 0 1,-4 1-225,-3 3 1,1 3-4,-1 9 1,-4 5-18,-4 6 1,1 4 18,3 0 0,4 2-133,0 1 0,5 4 6,-1 0 0,3 0-76,5-3 0,2-2 41,5-3 1,0 2-282,0-6 1,5 0 75,2-7 0,3 0-33,2-8 0,4 2 139,3-9 0,-1 0 64,1-4 1,0 0 47,4 0 0,0-2-83,0-1 1,-2-4 219,-2-4 1,2-4 49,-6-1 1,0-4 36,-4 1 1,1 1-30,-1-1 0,-3 0 64,0-4 0,-5-3 15,5-1 1,-2-3-42,2 3 1,-2 4 75,-2 4 0,-3 5 198,3-1 107,-3 7-474,-1 3 1,0 6-124,0 3 1,-3 8 81,-1 7 1,-5 4-178,1 3 1,2 2 80,-2 3 1,2 2-127,-2-3 1,3 2-150,5-2 1,0 2 133,0-5 1,2-1-24,1-3 1,4 0 0,4 0 0,6-5-44,2-3 1,-2-4 125,3-3 0,-1-3 105,3-5 1,5 0-66,0 0 0,3 0 27,-3 0 0,7-1-117,-3-3 1,3-1 91,-8-3 0,1-2-478,-4 2 0,-4-2 74,0-1 1,-9-1-84,2 1 0,-9 0-46,1-1 1,-4 4 585,-4 1 0,-7-6 0,-7-5 0</inkml:trace>
  <inkml:trace contextRef="#ctx0" brushRef="#br1" timeOffset="85">24429 17303 7741,'1'-8'1609,"3"0"1,3 6-1476,4-2 1,6 3 123,2 1 0,3-4-25,5 0 0,4 0 17,7 4 0,-2 0 124,6 0 1,-4 0-360,4 0 1,-9 0 73,1 0 1,-8 0-617,-3 0 1,-6 0-854,-5 0 439,-6-5 0,-1 3 248,-5-6 0,-6 4 693,-5-3 0,-6-1 0,-6-3 0</inkml:trace>
  <inkml:trace contextRef="#ctx0" brushRef="#br1" timeOffset="86">24498 17086 7741,'1'-8'0,"3"0"0,2 2 189,6-2 1,3 0 252,0 4 1,5-4 697,-1 4 1,3-1-353,1 1 0,5 3-85,2-3 0,3 3-302,1 1 1,1 0-193,-1 0 0,-5 0-476,-2 0-786,-8 0-462,-3 0 1515,-14 0 0,-9 0 0,-11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7:47:31.186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4043 15270 8153,'11'0'-1183,"-3"0"780,0 0 457,-1 0 1,5 0 10,-1 0 0,-3 0 93,-1 0 10,1 0 1,3 0-84,1 0 0,-5 0 40,1 0 0,-4 0 11,3 0 1,1 0 147,3 0-183,1 5 0,-1-4 20,1 3 0,0-2-75,4 2 1,-4-3-13,4 3 1,-4-2-72,0-2 1,-1 0 100,1 0 0,-1 3-88,0 1 1,1 0 53,-1-4 0,1 0-10,-1 0 0,0 0-5,1 0 1,-1 0-3,1 0 0,3 0 81,0 0 1,2 0-58,-2 0 0,-2 0 21,2 0 1,1 0-20,0 0 1,-1 0 25,-4 0 1,1 0-33,-1 0 0,0 0-2,1 0 0,-1 4 25,1 0 0,0-1-8,4-3 0,-4 0-57,4 0 1,1 0 48,2 0 0,3-1 19,1-3 0,0 2-24,-1-6 1,1 2-74,0-2 0,-4-1 33,0 6 0,-1-5-5,1 4 0,-3 0 6,-4 4-9,4 0 0,1 0-3,2 0 0,-3-1-5,-4-3 0,3 3 29,0-3 0,6 2-13,-2-2 0,2-1 36,2-3 0,4-2-14,-1 2 0,1-2 3,-4-1 1,0-1-9,0 1 0,-1 3-3,1 1 1,-4 0 6,0 0 1,-3 0 0,3 4 0,-5 0 49,1-5 0,3 5-53,1-5 1,-2 4 106,2-3 0,0 0-107,4 0 1,0-4 4,0 4 1,0-2-15,0 1 0,-1-2-8,1 3 1,-1 0 12,-3 0 0,1 0-5,-5 0 0,6-2-50,-2 5 1,-1-4 44,1 5 0,-4-6-146,4 1 0,-4 2 139,4-2 0,-4 0-2,4-3 0,-1 3 51,1 1 0,3-1 7,-3-3 1,-1 1-20,1 2 0,-2-2-28,2 2 0,3-2 9,-3-1 0,-1-1 10,1 1 0,-5 3-79,1 1 0,-1 0 45,1 0 1,-2-3-12,2 2 0,-2 2 3,-2-2 1,1 4-36,-1-3 79,0-1 1,1-4 4,-1 1 0,1 0 28,-1-1 0,1 2-43,-1 2 0,0-2 7,1 3 1,-1-3-4,1-2 0,-1 1 4,0-1 0,-3 1-17,0-1 0,-1 2-4,5 3 0,-1-3 14,1 2 1,-5-2-8,1-2 1,-1 1-9,5-1 1,-1 1 4,1 0 0,-2-1-2,-3 1 0,4-1-2,-4 1 0,3 0-1,2-1 0,-1 1-10,1-1 1,-5 1-6,1-1 1,-1 1 11,5 0-1,-4-1 2,-1 1 1,1-1 58,3 1 1,1-4-43,-1-1 1,-1 1 2,-2 4 1,2-1 0,-2 1 0,0-4 4,0 0 0,2-1-3,-2 5 1,-2-1-4,2 1 0,-2 0-11,2-1 1,2-1 10,-3-2 0,4 1-36,0-5 1,4 4 39,0-4 0,2 0 0,-2-4 1,2 4-17,2 0 1,2-1-1,-2-7 0,2 3-13,-2-3 1,1 3-4,-5 1 0,4 1-35,-4-1 0,1 0 48,-5 0 1,1 0-38,-1 0 1,0 1 32,1-1 0,-5 0-1,1 0 0,0 0 8,3 0 0,1 0 3,-1 1 1,-3-1-4,-1 0 1,1 0 4,3 0 0,1-3 30,-1-1 1,-3 0-30,-1 4 0,1 1 31,3-1 0,-1-1-26,-2-3 0,2 3-39,-2-3 1,2 3 16,1 1 0,0 0-5,-4 1 1,3-1 6,-2 0 0,-2 1-4,2 3 0,-2-2 4,2 2 0,1-3-2,-5-1 1,3 0 13,-3 1 1,4 0-11,-5 3 0,6-3 74,-1 3 0,-2-2-3,2-2 0,-1-4 13,5 1 0,-2-1-25,-2 4 1,2 4 11,-3 0 1,-2 0-4,-1-4 0,1 4-14,-1 0 1,0 0-96,-4-4 0,0 4 92,0 0 1,0 0-115,0-4 0,0 1 58,0-1 0,0 4-9,0 0 0,0 0 7,0-4 0,1 0-3,3 0 0,-3 0-12,3 0 1,-3 1 23,-1-1 1,0 0-21,0 0 1,0 1 17,0 3 0,0-2-31,0 2 0,2-3 42,1-1 1,-1 1-2,2-1 1,1 0 26,-2 0 0,3 4 91,-3 0 1,-1 1-36,1-1 1,0-1-65,1 5 1,-3-6-13,3 2 1,1 2 33,-1-3 1,1 3-98,-1-2 1,-2-3 27,6 3 1,-4-1-12,3 1 1,-3-3 31,4 3 1,-5-2-12,5-2 1,-4 4 21,3 0 1,0 0-12,0-4 0,4 4 4,-4 0 0,-1 1 2,2-1 0,-4-3-1,4 3 0,-5-1-1,5 1 0,0-1-1,3 4 1,0-4 0,1 1 1,1-1-2,2 1 1,-1-3-17,5 3 0,0-1 15,4 1 1,-2-3 0,-2 3 1,3 1 0,-3-1 0,1 2-68,-1-2 0,1-2 57,-4 6 1,3 0-80,-4 3 0,1-3 80,0 0 1,-4 0 0,4 3 0,0 0 62,-1-4 1,4 4-70,-3-4 1,4 4 55,-1 0 0,2 1-44,2 0 1,0-1 64,0 1 0,0-1-42,0 1 0,0 3 3,-1 1 1,1 0-10,0 0 0,-1 0 0,-3 3 0,1 3-36,-5-3 1,4 3 30,-4 1 1,5 0-31,-5 0 1,5 0 27,-1 0 1,3 0 27,0 0 0,1 0-40,0 0 1,-4 0 1,0 0 1,0 4 3,4 0 0,0 1 1,0-1 0,-4-2 94,0 6 1,0-2-83,4 2 0,-4 2 25,0-2 1,-4 2-20,4 1 0,-4 1 82,4-1 0,-3 2-73,3 2 1,-5-2-3,1 2 1,1 1-10,0-1 1,4 5-4,-1-5 0,-1 5-66,1-1 1,-4 1 72,4-1 0,-4 3-69,4-3 1,-1 3 48,1 0 1,1 1-13,-4 0 1,4 0 39,-1 0 0,-1 0 4,1 0 1,-4 3-11,4 1 0,-1 1 7,1-2 1,2-2-6,-2 3 1,-1 1-5,1-1 0,-4 3 30,4-3 1,-3 5-28,3-2 0,-4-1-21,4 2 1,-4-1 57,4 4 0,-5-3 3,1-1 0,-1 1-54,2 3 1,-4 0 4,3 0 1,-2 1-22,-1-1 0,-1 0 31,0 1 1,0-1 44,-4 0 1,3-3 20,-2-1 0,1 0 6,-2 5 0,4-1-16,-4 0 1,2 0 5,-1 1 0,2-1-22,-3 0 0,4-1 17,0-2 0,0 2-148,1-3 1,-4 2 121,-1-2 1,1 3-78,3-2 1,1-2 20,-1 1 1,0 1-101,1 3 1,-1-3 54,1-1 0,-1 1-15,1 3 0,-1-4 38,0 1 0,1-2-11,-1 1 1,2 3 100,2-2 1,-1-2-76,5 1 0,-4-3 32,4 4 0,-5-5-23,2 5 0,0-5 1,-1 5 1,1-5 0,-5 5 1,0-4-14,1 3 1,-1-1-1,1 2 1,-1-2-4,0-3 0,1-1 0,-1 1 0,1 2 2,-1-1 1,4-1 99,1-3 1,-1 1-91,-4 3 0,1-3 94,-1 3 0,1-3-56,-1-1 0,0 0 6,1-1 1,-1 3-31,1 1 1,-5-2 2,1 3 1,-1-3-31,5-1 0,1 0 41,2 0 1,-3-1-28,4 1 0,0 0 10,-1 0 0,6 0-48,-2 0 0,2-1 41,2 1 1,0-1-3,0-3 0,0 2 12,0-1 1,-1 0 2,1-1 0,0 2-12,0-2 1,0 2 0,0-2 0,-1 1-14,1-5 1,1 4 13,3-3 1,-3 3 19,3-4 0,1 4-12,-2-4 0,6 4-3,-1-4 1,-2 4-4,1-3 0,1-1 1,3-4 0,0 5-28,0-1 0,-3 0 24,-1-4 1,0 1-13,0-1 0,2 4-5,-6 1 0,6 0-1,-1-1 0,-2-2 4,1 2 1,1-2-2,3-2 1,1 2 3,4 2 0,-3-6 0,6 3 0,-4-3-6,4 2 1,4-1 5,3-2 0,1 2 101,-5-3 0,5 0-287,-1 0 1,5-3 329,-5 4 1,5-2-117,-5 2 1,4 1 8,-3-5 0,4 3-10,0-3 0,-2 4 2,1-5 0,0 5-82,4-4 0,2 3 80,2-3 1,-3 4-127,3-4 0,1 3-252,-1-3 1,0 4 254,-4-5 1,0 5 42,0-4 1,0 5-4,1-2 0,-3 0 51,-1 0 1,0 0-193,-4 0 0,3 3 199,-4-2 1,2-2-26,-1 2 0,-3-4 155,2 3 1,-2 0-49,-1 0 1,-2 2-38,-2-5 0,1 4-35,-5-4 0,4 3 2,-4-3 0,0 1-10,-3-1 1,-2-3 168,-3 3 0,2-3-106,-6-1 0,-3 0 254,-4 0 1,-3 0-59,3 0-29,-5 0 1,2 0 164,-5 0-152,-4 0-81,3 0-151,-9 0 0,6 0-15,-4 0-166,-1 0 145,3 0-1012,-5 0 266,-5 0 0,-2 0-643,-4 0 0,-9 0 1413,-3 0 0,-18 5 0,-1 2 0</inkml:trace>
  <inkml:trace contextRef="#ctx0" brushRef="#br1" timeOffset="1">11170 13180 8172,'-7'-7'67,"2"-3"1,4 9 309,-3-3 141,3 3-309,-4 1 184,5 0-382,0 5 1,0 1 103,0 6 82,0-1 0,0 1-94,0-1 0,0 0 23,0 1 1,0-1 59,0 1-85,0-1 0,0 0-10,0 1 1,0-1-24,0 1 1,1-1-50,3 1 0,-3-1 68,3 0 0,-3 1-101,-1-1 1,1 1 40,3-1 0,-2 1 5,1-1 0,-1 0 9,-2 1 0,0-1-3,0 1 0,0-1 30,0 0 1,1 1-3,3-1 0,-3 1 80,3-1 0,1 1-79,-1-1 1,3 2 53,-3 2 1,4-2-68,-5 2 0,5-1 10,-4 1 0,0-2-42,-4 2 0,4 1-8,-1 0 0,1 0 23,-4-1 0,0-1-19,0 5 0,1-5 17,3 2 1,-3 0-1,3-1 1,-2 4 125,-2-3 0,0 0-70,0-1 1,1-1 18,3 5 1,-3-5-5,3 1 0,-2 2 11,2-2 0,-3 2 12,3-2 1,1-1-3,-1 5 1,1-4-42,-1 4 0,-3-5 24,3 1 0,1 2-104,-1-2 1,1 0 38,-1-3 1,-3-1-85,3 1 0,1 0 34,-1 3 0,-1-6-19,-3 3 1,0-3 66,0 2 0,4 1-17,0-1 1,0 0 82,-4 1 1,0-1-79,0 1 1,0-1 153,0 0 0,0 1-123,0-1 0,0 5 175,0-1 1,0 5-105,0-1 0,4-1 13,0 1 0,-1 0 8,-3 4 1,0-4-8,0 0 1,2 0-145,1 4 0,-1 0 121,1-1 0,0-1-103,1 2 1,-3-7 30,3 7 0,-3-3-101,-1 3 0,0 0 48,0 0 0,0 0-17,0-1 0,0 1-38,0 0 0,0 0 83,0 0 1,0-4-38,0 0 0,0-4 23,0 4 1,4-1-10,0 1 1,0 2 51,-4-2 1,1-1 1,3 1 1,-3-1-5,3 1 0,-3 3 99,-1-3 0,4-2-87,0 3 1,-1-1 6,-3 3 0,0 1-82,0 0 1,0 4 73,0-1 1,-1 2 91,-3-1 0,3-2-135,-3 6 1,3-6-11,1 2 1,0-3 1,0-1 0,0 3 6,0 1 0,4 0-15,0-4 1,1-1-9,-1 1 1,-3 0-114,3 0 0,-2-2 85,2-1 1,-3 1-188,3-2 0,-3-1 61,-1 1 1,0-4-62,0 4 1,0-5 139,0 1 1,0-2-24,0-2 1,0 1 6,0-1-3,0 1 0,0-1 52,0 1 1,0-5 14,0 1-370,0-6-55,0 8-460,0-8 65,0 3-262,0-5 0,5 0 0,2 0 0</inkml:trace>
  <inkml:trace contextRef="#ctx0" brushRef="#br1" timeOffset="2">11478 16103 12001,'11'0'398,"1"0"-254,-1 0 0,1 0-43,-1 0 1,2-1-4,2-3 0,-1 3 17,5-3 1,0 3-97,4 1 1,0 0 73,0 0 0,-1 0-42,1 0 1,5 0-5,3 0 1,-2-4-144,1 0 0,-3 1 117,3 3 0,1-2 2,3-1 1,-3 1 61,-1-2 1,-1 3 3,2 1 1,0 0-15,-4 0 0,3-4-16,-3 1 1,4-1-3,-5 4 1,5 0 20,-5 0 1,6 0-149,-2 0 0,3 0 60,2 0 1,-4-4-27,4 0 0,-5 0-91,4 4 0,1 0 74,-5 0 1,-1 0-19,2 0 0,-1-1 50,5-3 1,-1 3 0,0-3 0,-3 3-21,-1 1 0,0 0-1,5 0 0,-2 0-39,-3 0 1,3 0-2,-2 0 1,0 0 41,0 0 0,2 0-15,-3 0 0,1-4 6,3 0 1,-6 0 0,6 4 0,-2 0 91,2 0 0,-1-1-42,-2-3 0,2 3 10,-3-3 1,3 3-39,1 1 0,-3-4 3,-1 0 0,1 1-24,3 3 1,0 0-11,0 0 0,1 0 79,-1 0 0,-1 0-44,-3 0 0,3 0 81,-2 0 1,1 0-11,-2 0 0,3 0 12,-3 0 0,2 0-37,-1 0 0,2 0 14,-3 0 0,-1-2-6,2-1 1,-5 1-8,5-2 0,-6 3-16,2 1 0,-2-1 18,2-3 0,-3 3-61,3-3 1,-3 2 32,-1-2 1,1 2-8,2-1 1,-2 0 40,3-1 1,1 3 1,-1-3 0,1 3-6,-2 1 0,-2 0 2,3 0 0,-2 0 11,2 0 0,-3 0-14,3 0 1,-4 0 97,-4 0 0,2 0-98,-2 0 1,2 0 5,-2 0 0,-3 0 29,-4 0 1,-5-1-5,1-3 0,-4 3 141,3-3 18,-4 3-156,7 1 1,-8 0 5,6 0 1,-4 0-132,3 0 1,-3 0 7,4 0 0,-4 0-97,3 0 0,-3 0 107,4 0 0,-4 0-112,3 0 86,1-6 1,-1 5-275,1-3 78,-5 3 135,2 1-633,-5 0-133,0-5 155,0 4-135,-5-4 249,-2 5 389,-4 0 0,-1-2 283,1-1 1,3 1-125,1-1-1,-1 1 53,-3 2 1,3-1 52,0-3 130,1 3 1,-5-5 176,1 2 159,5 2-172,-5-8 0,9 8 115,-6-6-80,6 6-53,-3-3 47,5 0-193,0 3-7,0-3-202,0 5 1,5 0 41,2 0 1,4 4 239,0 0 1,0 1-117,1-1 0,0-2 172,4 6 1,-4-6-101,4 2 0,-2 1-34,1-1 1,-2 1-59,2-1 0,1-3-16,-1 3 1,1-1 148,-5 0-284,1-1 1,-2 4-43,-3-2 119,3-3 0,-8 5-152,2-2 220,-3-3 1,-2 8 14,-3-5 1,-8 4-41,-7-4 1,-4 4 14,-3 0 0,-3-2-329,-6 2 1,0 0 103,-3 3 0,3-3-785,1-1 0,5 0 936,6 0 0,10 3 0,3-3 0</inkml:trace>
  <inkml:trace contextRef="#ctx0" brushRef="#br1" timeOffset="3">11889 14973 8229,'6'-7'493,"0"2"140,-6 5 622,0 0-1088,0 5 0,0 2 129,0 4 1,-6 1-60,-1-1 0,-3 6-157,-2 2 1,-4 2 32,-3 2 1,-3 4-139,-1-1 1,0 5 108,1-5 1,3 6-143,0-1 0,1-2 14,-1 1 0,-2-4 63,6 0 0,-4-2-309,4-1 1,1-5 87,6-3 0,0-2-970,4-2 51,0 1-388,4-1 912,0-5 597,0 0 0,10-6 0,3 0 0</inkml:trace>
  <inkml:trace contextRef="#ctx0" brushRef="#br1" timeOffset="4">12529 15064 7941,'5'-11'1181,"-4"3"-484,3 0-565,2 6 435,-5-3 277,5 5-464,-6 0-204,-6 0 0,-1 5-146,-8 3 1,-1 3 136,-6 4 0,1 3-190,-5 5 1,-4 1-71,0 3 1,-3 2-48,-1 5 0,-9 5-85,-3 3 0,21-19 0,0 0 273,0 2 1,1-1-1,0 0 1,1-1 37,-2 2 0,0 0 0,2-2 0,-1 1-13,-21 21 0,-1-3 23,0 0 1,11-6 58,4-2 0,6-1-132,2-6 0,5-4-66,3-4 0,6-7-420,2 0 151,4-1 1,-2-8-894,5 4 888,0-4 1,5 1-341,3-8 1,2-3-198,1-4 854,6 0 0,6-11 0,6-2 0</inkml:trace>
  <inkml:trace contextRef="#ctx0" brushRef="#br1" timeOffset="5">13100 15201 7827,'-2'-7'898,"-1"-1"-555,1 5-372,-3-2 0,4 5 179,-3 0 1,2 0 286,-6 0 0,-1 5-126,-6 3 0,0 6-138,-8 1 0,1 6-34,-8-2 1,-1 6-13,-3 2 0,0 4 11,0 0 1,-2 3-168,-2 4 0,1-1 110,-5 5 1,6-4-30,-3 4 1,0-5 15,1 1 0,4-4-152,3-4 0,6 1 96,-2-8 1,8 1-291,4-9 1,2 0-22,2-3-977,0-1 288,4-5 458,2-1 0,10-6 230,3-3 0,3-2-557,4-5 857,8-6 0,12-1 0,5-5 0</inkml:trace>
  <inkml:trace contextRef="#ctx0" brushRef="#br1" timeOffset="6">13648 15293 7841,'0'-7'563,"0"-3"578,0 9-849,0-4 0,0 6 169,0 3 1,-1 0-112,-3 7 1,-4-1-82,-7 9 0,-4 0-181,-8 4 1,-6 4-79,-5-1 0,-9 6 61,2-1 0,-2-2-86,5 1 0,-1 1-23,5 3 0,-4-1 50,4-3 1,0 2-103,3-5 1,6-1-11,2-3 1,8-1-126,4-3 0,0-3-262,4-4-472,-3-1-96,12-4 707,-3-2 1,7-5-226,1 0 0,7-2-116,6-1 689,9-4 0,-1-14 0,10-4 0</inkml:trace>
  <inkml:trace contextRef="#ctx0" brushRef="#br1" timeOffset="7">14150 15304 9894,'7'0'857,"-3"5"-557,-8 3 1,-3 3 100,-4 4 1,-5 3-207,-4 5 1,-7 1 40,-8 3 1,0-2-258,-7 5 1,0 0-246,-4 0 1,2 2 317,2-5 0,7-1-19,4-3 0,6-1-144,-2-3 0,8 1-91,4-5 0,2-3-210,2-5 1,4-3-1231,4 4 1170,1-6 0,4 3-194,1-5 0,4 0 443,4 0 1,4-5-122,1-2 1,4-4 343,-1 0 0,2 0 0,12-6 0,3-1 0</inkml:trace>
  <inkml:trace contextRef="#ctx0" brushRef="#br1" timeOffset="8">14699 15395 8203,'6'0'1549,"-1"0"0,-5 5-1122,0 3 0,-5 2-22,-3 2 1,-3 4-10,-4 3 1,-3 3-70,-5 1 0,-4 3-260,1 1 1,-5 1 107,5-2 1,-5-1-262,5 1 0,-5-2-80,5-1 0,0-1-98,7-3 0,3-3-255,4-4 0,1-1 255,-1 0 1,6-3-669,2 0 292,3-6-905,1 3 1032,0-5 0,5-1 78,3-3 1,2 2 130,1-6 0,1 2-48,-1-2 0,4-2 352,0 2 0,6-2 0,2-1 0,6-1 0</inkml:trace>
  <inkml:trace contextRef="#ctx0" brushRef="#br1" timeOffset="9">15121 15555 9560,'-11'1'977,"-1"3"1,0 4-614,-4 7 1,-1-1 51,-6 5 0,-1 0-279,-3 4 1,3 0 85,-3 0 0,-1-4-225,2 0 1,0-5 194,7 1-2253,3-2 2060,4-2 0,6 0 0,1 1 0</inkml:trace>
  <inkml:trace contextRef="#ctx0" brushRef="#br1" timeOffset="10">13237 16492 7814,'0'-7'542,"0"1"128,0 2-63,0 3 247,0-4-121,0 5-473,0 5 1,0 3 141,0 7 0,0-1-85,0 5 0,-4 0 0,0 4 1,0 0-94,4-1 1,0 1-14,0 0 0,0 0-37,0 0 1,-3 0 0,-1-1 0,0 0-140,4-3 1,0 1 127,0-4 1,0 3-268,0-4 0,0 0 44,0-4 1,0-3-86,0 0 0,1-5-549,3 5-632,-3-5 158,4 2-970,-5-5-573,0 0 2711,0-5 0,-5-7 0,-1-6 0</inkml:trace>
  <inkml:trace contextRef="#ctx0" brushRef="#br1" timeOffset="11">12963 16720 7814,'-7'0'429,"2"-1"-166,5-3 254,5 3 0,2-4-116,4 5 1,6-2 18,2-1 1,2 1-81,2-1 1,5 1 179,2 2 1,3 0-38,2 0 1,-4 0-90,4 0 0,-2 0-69,9 0 1,-6 0 202,2 0 1,-3 0-123,-5 0 1,2-4-153,-6 1 1,-3-1 274,-4 4-375,-5 0-241,3 0 1,-10 0 35,1 0-157,-5 0 1,0 0-365,-6 0 0,-5 0-810,-7 0 1,-2 1 1381,-2 3 0,-2 2 0,3 6 0</inkml:trace>
  <inkml:trace contextRef="#ctx0" brushRef="#br2" timeOffset="12">4237 16263 8096,'0'-11'18,"0"5"0,-5-5 0,-1 5 0</inkml:trace>
  <inkml:trace contextRef="#ctx0" brushRef="#br2" timeOffset="13">4226 16229 10167,'11'0'399,"1"0"-115,-1 0 1,0 0-73,1 0 0,3 0-28,0 0 1,6 0 0,-2 0 1,-2 0-4,2 0 0,0 0-18,4 0 0,0 0-29,0 0 0,0-1-85,0-3 0,1 3 79,2-3 1,0 3-121,4 1 1,1-4 37,3 0 0,0 0 72,1 4 1,3 0-121,0 0 1,5 0 91,-1 0 0,2 0-162,2 0 1,1 0-118,2 0 1,-2 0 104,3 0 0,-3 0 83,-2 0 0,2 0-116,3 0 1,-2 0 69,5 0 0,-5 0 39,2 0 0,1-1-5,-2-3 0,1 3 0,-5-3 0,1 3-1,0 1 0,-4 0 0,-1 0 0,-2 0-1,2 0 0,-2-4-36,2 0 1,-3 0 50,4 4 0,-1 0 50,1 0 0,2-3-54,-2-1 1,6 0 36,2 4 1,3 0-30,-3 0 0,-1 0 4,-3 0 0,5 0-186,2 0 0,-2 0 178,-2 0 1,3 0-4,1 0 1,2 0-5,-2 0 0,3-1-82,-3-3 1,-1 3 82,2-3 1,-6 3-50,1 1 1,2 0 47,-1 0 1,0 0 2,0 0 1,1 0-8,2 0 1,2 0-2,-6 0 0,1-2 6,-5-2 0,1 3 7,0-3 0,-2 3-32,-2 1 0,-1 0 15,-3 0 0,-3 0 11,3 0 0,-2 0 152,-2 0 0,-2 4-149,2 0 1,-1 0-5,9-4 0,0 0 0,3 0 1,2 3-40,3 1 1,1 0-118,2-4 1,-2 0 57,-6 0 0,0 1 81,-3 3 0,2-3 17,-2 3 1,-4-3 197,-4-1 0,1 0-79,-5 0 0,-2 0-71,-1 0 1,0 0 91,0 0 1,4 0-115,-5 0 0,6 0 19,-2 0 0,5 0 27,3 0 1,-3-3-20,3-1 0,3-1-54,1 1 0,2 1 49,2-4 1,-3 3-13,3-4 0,-3 6 85,6-2 1,-2-1-29,-1 1 1,-4-4 4,0 5 0,-2-2 18,2 1 1,-1 2 38,-3-1 0,-1-2-88,5 1 1,-6 0-18,2 4 0,2 0 61,-2 0 0,-4 0-14,-3 0 1,-6 0 34,2 0 0,1 0 109,-2 0 1,1 0-196,-4 0 0,-4 0 46,0 0 1,-1-1-64,1-3 0,2 3 86,-2-3 0,3 1-220,1 0 1,-4 1-56,0-2 0,-4 3-88,4 1 0,-5-4 123,1 1 0,-2-1-79,-2 4 0,-3 0 23,-1 0-25,-4 0-253,2 0-907,-5 0 1238,-5 0 1,-1 0 132,-6 0 0,-9 5 0,-3 1 0</inkml:trace>
  <inkml:trace contextRef="#ctx0" brushRef="#br2" timeOffset="14">4408 16115 8104,'6'-12'0,"-5"6"226,4-4 455,0 4 12,-4-6 0,6 6 216,-4 2-95,-1 3-301,3 1 289,-5 0-717,0 5 1,-5 1 88,-3 6 1,-2-1 77,-2 0 0,0 1-219,-3-1 0,1 1 0,-5-1 1,1 1-73,-1-1 1,-2 0 30,6 1 1,-4-1-87,4 1 0,-4-1 133,4 0 1,-4-3-65,3 0 1,1-4-77,4 3 0,-1-3 82,1 4 0,0-6-111,-1 2 129,6-3 226,-4 4-103,8-4 24,-3 5-33,5-6 277,0 0 0,5 1-163,3 3 1,2-3 152,2 3 0,-1 1-282,0-1 0,5 1-39,-1-2 0,0-1-31,-4 2 0,1-3-217,-1-1 0,-1 1-823,-2 3 803,2-3 1,-7 6-2457,4-4 2665,-4 4 0,7 4 0,-4 1 0</inkml:trace>
  <inkml:trace contextRef="#ctx0" brushRef="#br2" timeOffset="15">6498 16846 8174,'0'-7'1920,"0"2"-895,0 5-540,0-5 1,2 4-81,2-3 1,7 3-47,8 1 0,3-1 76,0-3 1,3 3-47,1-3 0,0 3 0,4 1 0,0-2-97,5-2 1,-5 3-19,1-3 1,-5 2 30,5-2 1,-6 3 123,2-3 0,-3 1-158,-1 0 0,0 1-153,-1-1 1,0 1-91,-3 2 215,-2 0-1352,-6 0 309,-5 0-80,-1 0 547,-5 0 333,-5 0 0,4 0 0,-4 0 0</inkml:trace>
  <inkml:trace contextRef="#ctx0" brushRef="#br1" timeOffset="16">11318 11832 8147,'-5'-6'0,"4"-4"0,-4 7 334,5-5 42,0 6-226,0-3 2264,0 5 1,0 5-1695,0 2-539,0 4 0,1 5 181,3 3-238,-3 3 72,4 6 1,-1 1 195,0 5-334,-1 0-8,-3 6 1,0 2 220,0 7-1099,0-2 808,-5 4 1,3-2-310,-6 1 238,6-1-28,-3-8 0,5-3-13,0-8 0,0-3 58,0-8 0,0-2-212,0-6 200,5 0-675,1 1 859,0-6-1772,-1-1 771,1-5 500,-5 0 0,4-1-1233,-5-3 1636,0-2 0,5-6 0,1 1 0</inkml:trace>
  <inkml:trace contextRef="#ctx0" brushRef="#br1" timeOffset="17">11170 11912 8134,'0'-13'0,"0"-2"99,0 2 0,5-7 149,2 5 0,9 0 801,3 3-488,-3 1-151,6-1 0,-5 1 187,6-1 1,0 5-9,0-1-53,5 6-341,1-3 0,1 5 195,1 0-341,-6 0 35,3 0 1,-5 5 130,0 2 1,-2 3-80,-1 2 0,-4 4-316,-5 3 125,1-2 0,-6 5-517,-2-3 406,-3 2 1,-2 3-36,-3 3 1,-3-3-36,-9 3 0,-1-2 91,-6 2-233,-5-3 199,4 4 1,-9-9-235,2 0-275,3-5 603,0 2 0,7-6-572,2-2 268,2 2-146,6-9-415,-1 4 364,6-5 586,1 0 0,0 0 0,-1 0 0</inkml:trace>
  <inkml:trace contextRef="#ctx0" brushRef="#br1" timeOffset="18">11729 12232 8074,'-6'0'2373,"2"-4"-1623,8 0-448,-3 0-127,4 4 1,0 0 771,3 0-570,2 0 0,3-3-9,2-1 1,-1-1 385,5 1-561,-5 3 0,8-6 29,-3 3 1,2 3 128,2-3-529,-5-2 228,3 5 1,-8-4 197,2 5-1804,-2 0 1067,-2 0 0,1 0 489,-1 0 0,-4 0 0,-2 0 0</inkml:trace>
  <inkml:trace contextRef="#ctx0" brushRef="#br1" timeOffset="19">12369 11958 9188,'0'-7'961,"0"2"1,0 6-370,0 3 196,0 3-387,5 4 0,1 0 289,6 1-287,-1 4-223,0-3 1,5 9 469,-1-3-295,0 2 1,-2 3-197,2 3 22,-2-3 0,3 4 180,-4-5-518,-1 0 166,-5 0 1,5-4 236,-4 0-666,3-5 360,-3 2 1,3-4-1089,-3-1 546,-1 0 222,-1-4 1,-2 3-219,1-3 0,1-1 142,-1-3-1488,-3-1 518,4 3 1426,-5-4 0,0 9 0,0-4 0</inkml:trace>
  <inkml:trace contextRef="#ctx0" brushRef="#br1" timeOffset="20">12803 12003 8188,'6'-11'0,"-1"-6"0,-5 5 0,0-4 901,5 9-550,-3-3 1,3 7 164,-5-4 684,0 4-174,0-2 503,0 5-1432,0 10 0,0-1 193,0 10-360,-5 0 135,-2 9 1,-5 0 108,-4 2 1,4 3-131,-4-2 1,0 1-96,1-2-277,-1 3 185,5-9 1,0 8-455,-1-6 367,1 1 126,4-9 1,-1 2-1063,4-5 595,0 1 173,4-10-1338,0 4 698,0-9 1038,0 10 0,0-10 0,0 4 0</inkml:trace>
  <inkml:trace contextRef="#ctx0" brushRef="#br1" timeOffset="21">13054 11980 8108,'0'-11'380,"0"5"433,0 1 1359,0 5-1773,-5 0 118,4 5-324,-9 1 0,4 11 193,-1 2-385,-8 7 177,7-2 0,-12 9 178,4-2-529,1 2 170,-1 1 1,3 4-74,-2 0-449,2 0 347,2-9 0,-1-1-251,1-5 1,3-1 98,1-3-460,4-3 215,-2-4 98,5-1-896,0-4 1158,0-2 215,0-5 0,0 5 0,0 1 0</inkml:trace>
  <inkml:trace contextRef="#ctx0" brushRef="#br1" timeOffset="22">13065 11923 7999,'-5'-11'0,"4"5"1071,-4-5-8,5 10-237,0-4-54,0 5-379,0 5 1,0 2 88,0 4-213,0 0 1,1 6-3,3 2 1,1 8 13,3 3 1,2-1-83,-2 2 0,2 0-15,1 7 1,2-2-15,2 2-761,-2-7 656,8 2 1,-8-8-391,2 5 316,3-9 1,-5 4-122,2-10 7,-2 6 249,-2-9-94,0 5 500,-4-11-650,3 4 294,-9-3 1,6-1-1109,-4-2 459,-1 2 215,3-5-1412,-5 4-194,0-5 296,-5 0 1568,-2 0 0,-4 0 0,-1 0 0</inkml:trace>
  <inkml:trace contextRef="#ctx0" brushRef="#br1" timeOffset="23">12963 12346 8054,'0'-6'1410,"5"-5"1,2 10-727,9-3 46,-4 3-249,5 1 58,-1 0-328,2-5-37,5 4 0,0-4 174,0 5-965,-1 0 547,1 0 1,0 0 84,0 0-15,0 0 0,-5 0 0,-2 0 0</inkml:trace>
  <inkml:trace contextRef="#ctx0" brushRef="#br1" timeOffset="24">13397 12038 8151,'0'-8'0,"0"0"-296,0 1 0,0 0 296,0 2 1096,5 0-237,-4 4-199,4-4-21,0 5-293,-4 0 0,5 1 146,-6 3 41,5 2-206,-4 6 0,8 0 198,-5 4-223,4 1-60,-6 6-273,8 0 212,-9 0 1,4 0 18,-5 0 1,0-1-113,0 1 0,0 4 275,0 0-672,0-1 274,-5-3 1,3-1-345,-6-3 229,5 2 72,-7-8 1,9 3-102,-3-4 111,3-1 1,1-3 210,0 0-140,0-6 17,0 3 372,0-5 1,5 0-266,3 0 202,2 0-120,6 0 0,1 0 173,2 0-71,2 0-178,-3 0 1,5 0 32,0 0 0,0 0 111,0 0-421,-1 0 255,-4 0 1,0-4 84,-3 1-205,-2-1 1,3 4 152,-4 0-1165,-6 0 358,-1 0-1824,-5 0 842,5 0 727,-4 0-1155,5 0 2073,-6 0 0,0 0 0</inkml:trace>
  <inkml:trace contextRef="#ctx0" brushRef="#br1" timeOffset="25">13899 12049 8014,'-5'-11'0,"3"3"1192,-6 0-433,5 6 430,-2-3-751,5 5 1,0 1-70,0 3 1,0 3-89,0 9 1,2 1-1,1 6 1,-1 4-166,2 0 1,-3 0 88,-1 0 1,0-1-160,0 4 1,1-3 116,3 3 0,-2-3-291,6 3 0,-4-6 11,3-1 0,1-1-122,3-7 1,1 4 150,-1-4 0,1-5-46,-1-6 1,4 1 97,1-1 0,0 0 14,-1-4 0,2-5 153,2-3 0,2-2-145,-2-1 0,-1-5 137,1 1 0,-5-5-102,1 1 0,-2-3 88,-1-1 1,-1 1-121,0-1 0,-4-1-139,-3-3 1,-3 3-13,-1-3 0,0 3 38,0 1 0,0 2-447,0 2 1,0 2-168,0 6-855,0-1 597,0 1-178,0 5 1174,0 0 0,0 6 0,0 0 0</inkml:trace>
  <inkml:trace contextRef="#ctx0" brushRef="#br1" timeOffset="26">14470 12015 7983,'0'-7'1442,"0"2"-605,0 5 1,0 5-497,0 3 1,0 6-39,0 1 0,0 6-120,0-2 0,0 3 42,0 5 0,0-2-95,0 6 0,0-6 95,0 2 1,0 1-241,0-2 1,0 1-38,0-4 1,0 0-92,0 0 1,2-6-112,1-1 200,-1 1 1,6-4 98,-4 2 0,1-6 13,-1-1 55,2-6 0,6 3-16,-1-5 1,-3 0 16,0 0 0,-1 0 202,5 0-163,-1 0 0,2 0-30,2 0 0,-2 0-8,2 0 0,-2-1-158,-2-3 0,4 3 146,0-3 0,2-1-452,-2 1 1,-2 1 170,2 3 1,-2-4-208,-2 0 1,1 0-90,-1 4 1,-5-1-278,-2-3 0,-1 3-1242,1-3 1993,-3 3 0,-1-4 0,-7-2 0</inkml:trace>
  <inkml:trace contextRef="#ctx0" brushRef="#br1" timeOffset="27">14482 12346 7931,'0'-11'699,"1"-1"1067,3 1-1274,2 4 0,5-2-146,1 6 1,-1-2 49,1 1 1,3 3-58,0-3 0,4 2-274,-4 2 0,5 0-145,-5 0 1,1 0-566,-1 0 179,-2 0 1,4 0-1645,-6 0 610,-5 0 1500,-1 0 0,1 0 0,0 0 0</inkml:trace>
  <inkml:trace contextRef="#ctx0" brushRef="#br1" timeOffset="28">14436 12060 8152,'0'-11'410,"0"0"0,5-1 648,3 1 0,6 1-376,1 2 0,1-1 157,0 5 0,-4-3-319,3 3 0,2-4-218,-2 4 1,6 1-246,-2 3 1,2 0 152,2 0 1,-4 0-1552,0 0 1341,-5 0 0,2 5 0,-4 1 0</inkml:trace>
  <inkml:trace contextRef="#ctx0" brushRef="#br1" timeOffset="29">15110 12118 7978,'-7'-6'64,"2"5"557,5-4 1,2 5-163,1 0 0,0 0 50,5 0 0,-1 0-74,5 0 0,3-1-44,0-3 0,5 3-106,-1-3 1,4 3 13,4 1 1,-2-2-105,6-1 0,-5 1 34,5-1 0,-7 0-411,-1-1 1,-2 3-193,-5-3 1,-1 3-1372,-4 1 359,-4 0 198,3 0 0,-10 0-264,0 0 1452,-5 0 0,-7 5 0,1 1 0</inkml:trace>
  <inkml:trace contextRef="#ctx0" brushRef="#br1" timeOffset="30">15167 12266 8061,'0'6'0,"0"1"0,0-3 528,5-3-214,-4 9 0,9-9 109,-2 3 358,2-3-401,2-1 0,0 0 766,4 0-613,1 0-246,6 0 1,4 0 426,-1 0-192,6-5-231,-8 4-837,9-9 477,-9 9 0,4-5-109,-5 6 0,-4-3-472,0-1 650,-5 0 0,3 4 0,-6 0 0</inkml:trace>
  <inkml:trace contextRef="#ctx0" brushRef="#br1" timeOffset="31">16092 11684 8129,'0'-12'888,"0"1"-488,0-1 1,0 5 106,0-1-230,0 6 112,0-4 276,5 1-150,-4 4-1,4-4 153,-5 5-213,0 0-214,0 5 270,0 1-331,0 11 1,0 1 179,0 5 193,5 4-373,-3 3 1,3 4 180,-5 0-82,5 6-84,-4-5 1,4 6-10,-5-3-108,0-3 1,4 10 120,0-3 0,1-2-27,-1 2-111,-3-10 0,5 6-127,-2-8 1,-1-2 91,4-1-274,-4-3 165,7-6 1,-7 2 96,4-5-605,-4 0 412,2-3 0,-5-4-1138,0-1 625,0-4 155,0 2-2024,0-5 0,-4-2 2562,0-1 0,-5 1 0,3-3 0</inkml:trace>
  <inkml:trace contextRef="#ctx0" brushRef="#br1" timeOffset="32">15966 11672 8210,'-11'-16'0,"5"2"0,2-5 0,3 5 601,1-2 1,5 5-96,2 3 1,3 0-13,2 4 1,0-5-143,4 1 1,-1 2-62,8-2 0,-3 6 75,7-2 1,2 1-93,1 0 0,3 1-113,2-1 0,-2 1 102,-3 2 0,2 4-97,-6 0 0,1 5 81,-4-2 1,-1 3-223,-3 2 0,-3 1-62,-5 2 0,0-2-62,-4 2 0,-2 3 90,-5 1 1,0-2-134,0 2 0,-10 0 18,-5 4 0,-7 1 118,-4 3 0,-7-3-308,-5 3 0,-4-3 100,4-1 0,-3-2-92,7-2 1,-2-2-210,10-6 0,4-3-1010,7-1 113,2-4 1412,7 2 0,1 0 0,5 1 0</inkml:trace>
  <inkml:trace contextRef="#ctx0" brushRef="#br1" timeOffset="33">16994 11341 8021,'0'-12'490,"0"6"1,0 0 101,0 2-186,0 3 660,0-4-175,0 5-600,-5 0 1,-1 5-61,-6 2 1,1 3 141,0 2 1,-2 4-77,-2 3 0,-2 7-38,-2 0 0,-1 6-9,5-1 1,-4 3-21,3 4 0,-4 3-23,1 4 1,-1 1-67,1 0 1,2 1-56,6 2 1,3-2 143,0 3 0,6-4-236,-2 0 1,3-4-34,1 0 0,5-4-5,3 4 1,6-5 95,1 1 1,1-7 102,-1 0-124,3-6 187,0 3-155,4-5 0,-8-1 55,5-3 132,0 2-177,-2-8 1,1 3 103,-3-4-98,-2-1 12,4 1 0,-10-5 75,1 1-76,-1-6 1,1 4 21,0-6 1,-5 3 323,5 1-460,-5 0 218,2-4-3976,-5 0 2678,0-5 1104,0 4 0,-5-10 0,-2 5 0</inkml:trace>
  <inkml:trace contextRef="#ctx0" brushRef="#br1" timeOffset="34">11284 16480 7448,'0'-6'996,"0"1"847,0 5-1366,0-5 158,0 4-75,0-5 559,0 6-944,0 6-20,0 0 0,0 5-55,0 1 0,0-1 14,0 1 0,0 0-75,0 3 0,0-2 26,0 2 1,0 3 15,0 1 1,0-1-10,0 1 1,0-1 5,0 1 1,0 2-107,0-2 1,0-1 110,0 1 0,0-1-52,0 1 1,1 3 39,3-3 0,-3-2 23,3 2 0,-3-5 3,-1 2 0,0 0-2,0-1 1,0 2-39,0-2 0,0-1 11,0 5 0,0-5-101,0 1 0,-1 2 69,-3-2 1,3 1-104,-3 0 0,3-4-5,1 4 64,0-4 0,0 0 69,0-1 0,1-1 12,3-2 1,2 2 6,6-2 0,-3-2 21,2 2 1,-2-6 42,6 2 0,-2 1-73,-2-1 1,1 0-84,-1-4 1,0 0 84,1 0 1,-1 0-188,1 0 1,-1 0-30,1 0 0,-1 0-142,0 0 1,-3-2-68,0-1 1,-2 0-245,2-5 1,-3 5-143,-5-5 1,0 4 261,0-3 0,0 3-798,0-4 0,-2 4 1274,-1-3 0,-4-1 0,-4-3 0</inkml:trace>
  <inkml:trace contextRef="#ctx0" brushRef="#br1" timeOffset="35">11250 16971 7904,'0'-11'233,"0"0"1,0 3 427,0 0 0,5 2-198,2-2 0,7 2-23,1 2 1,6 2-54,-2-6 1,4 4-158,3-3 1,0 4-58,4-1 0,-5 2 44,2-2 0,-3 3-86,-1-3 0,-5 3 15,-3 1 0,-2 0-149,-2 0 1,-3 0-81,-1 0-578,-4 0-56,2 0 50,-5 0 1,-6 0-1608,-6 0 2274,1 5 0,-11-4 0,4 4 0</inkml:trace>
  <inkml:trace contextRef="#ctx0" brushRef="#br1" timeOffset="36">16457 12529 7952,'-5'-12'157,"4"5"101,-3-1 1,3 4 572,1-3-549,0 4 0,0-3 740,0 2-220,0 3-620,0-4 55,0 5 0,0 5-113,0 2 1,0 5 39,0 3 0,0 3 14,0 5 0,0 4-8,0 4 1,0 2-72,0 1 0,0 0-165,0 1 0,0-5 40,0 1 0,4-2-51,0 1 0,1-2 47,-1-5 0,-2-1-76,6-3 1,-6 1-72,2-5 1,1 0-36,-1-3 1,0-5-69,-4 1-123,0-5-1002,0 2-2245,0-5 3650,0-5 0,-5-2 0,-2-4 0</inkml:trace>
  <inkml:trace contextRef="#ctx0" brushRef="#br1" timeOffset="37">16583 12620 7955,'5'-18'-555,"-4"2"388,5 4 1,-5 2 1552,3 3-223,-3-4-114,4 10-825,-5-4 1,0 10-33,0 3 0,0 7 80,0 4 1,0 6-51,0 2 1,0 5-112,0-2 0,0 3 64,0 2 1,0-5-98,0 0 0,0-3 70,0 4 1,0-10-351,0 2 1,4-4 39,0 0 1,-1-2-319,-3-6 175,5 0 0,-3-3-116,2 0-636,-3-6 371,-1 3-783,0-5 1469,-5 0 0,-7-10 0,-5-3 0</inkml:trace>
  <inkml:trace contextRef="#ctx0" brushRef="#br1" timeOffset="38">16366 12894 7955,'4'-7'163,"0"-1"1,1 5 214,-1 0 1,2 0-115,5-1 1,1 3 69,-1-3 0,2 3-47,2 1 0,-1 0-292,5 0 1,-1 0-31,1 0 0,1 0-18,-5 0 0,4 0-247,-3 0 0,3 0-1440,-4 0 1740,0 0 0,-3 0 0,-1 0 0</inkml:trace>
  <inkml:trace contextRef="#ctx0" brushRef="#br1" timeOffset="39">16709 12906 7955,'0'6'368,"-4"0"-125,0-2 0,0-1 0,4 4 0,0-3 103,0 4 0,0-1-110,0 5 0,0-1-102,0 1 0,0-1 88,0 0 1,5 1-141,3-1 0,-2 1 103,2-1 0,0 0-217,3 1 0,0-1 7,1 1 1,-1-5-46,1 1 0,-1-6 75,1 2 0,-1-2 37,0-2 1,2 0 138,2 0 0,-2 0-72,2 0 1,-2-4 114,-2 0 1,-3-5-107,0 1 1,-5-2-1,5-1 1,-6-2-121,2-2 0,-2 2 82,-2-2 1,-7-1-121,-4 0 0,-2 1-216,-6 4 1,4 1 7,-4 2 0,1-1 69,-1 5 0,1-3-346,3 3 0,6 0-162,-2 4 687,2 0 0,-3 5 0,1 1 0</inkml:trace>
  <inkml:trace contextRef="#ctx0" brushRef="#br1" timeOffset="40">17554 11786 8002,'-4'-7'-493,"0"-1"525,0 6 1,4-5 481,0 3 55,0 3-229,0-4 2122,0 5-2065,0 5-57,0 1 137,6 6-182,-5 4 0,8-2 102,-6 5 10,6-5-237,-7 8 1,7-4 169,-6 5-93,1-1-49,-4 6 1,4-2-52,0 4 80,0-4-57,-4 1 1,1 0 83,3 0-170,-3-1 143,4-3-512,-5 0 266,0-5 0,4 2 97,0-5-382,-1 1 214,-3-5 0,2-3-545,1-1 364,-1-4 39,3 2-891,-5-5-3495,0 0 3447,-5 0 1171,-2-5 0,-4-2 0,0-4 0</inkml:trace>
  <inkml:trace contextRef="#ctx0" brushRef="#br1" timeOffset="41">17325 12060 8002,'-11'-5'486,"0"4"-145,4-9 234,2 9 274,5-4-62,0 5-521,10 0 0,-1-4 447,10 0-243,0 0-207,9 4 1,1 0 551,6 0-351,4-5-115,2 4 0,4-4 29,1 5 1,-4-4-186,0 0 0,-5 0 14,1 4 1,-4-3 160,-4-1-519,-2 0 179,-5 4 1,-5 0 164,-3 0 1,-6 0 288,-1 0-3225,-6 0 863,3 0-817,0 0 1088,-3 0 761,3 0-462,-5 0 1310,0 5 0,0-4 0,0 4 0</inkml:trace>
  <inkml:trace contextRef="#ctx0" brushRef="#br1" timeOffset="42">18182 11455 8011,'0'-7'-1061,"0"-1"857,-5 5 0,4-3 1068,-3 2 214,3 3 105,1-4 155,0 5-881,0 5 0,5 1-86,2 6 0,0-1 63,0 1 0,1 3-19,3 0 1,5 5-26,-1-1 1,1 3-149,-1 1 1,-1 3 14,5 1 0,-1 4 38,1-5 1,3 6-69,-3-2 1,2 3-204,2 2 0,-5-2 87,-3-3 1,2 7-246,-2-3 0,-4 3 85,-3-3 0,-5 0-117,0 1 1,-1-1 22,-2 0 0,-7-1 33,-4-2 1,-2 0 5,-6-4 0,0 0 76,-4-4 1,4-1-301,0 1 1,0-4 95,-4 0 0,0-5-601,1 1 1,4-2-95,3-1 0,6-5-279,1 1 1,6-4-679,-2 3 1884,3-4 0,1 7 0,0-4 0</inkml:trace>
  <inkml:trace contextRef="#ctx0" brushRef="#br1" timeOffset="43">15258 13728 7884,'0'-6'-512,"0"-5"1888,0 10-440,0-4-391,0 5-246,5 5 0,-3 1-57,1 6 0,0 1 74,1 2 1,-3-1-133,3 5 0,1 1 26,-1 7 1,1-2-60,-1 6 1,-3-5-129,3 5 1,-3-5-39,-1 5 0,4-5 19,0 5 1,-1-6-33,-3 2 0,2-3 62,1-1 1,-1 0-76,2 0 1,-3-6 40,-1-1 0,0-2-68,0 1 0,4-6 45,-1 2-191,1-2-145,-4-3 223,0 4 0,1-8-560,3 1 206,-2-1-224,3-2-3306,-5 0 4020,0-5 0,0 3 0,0-13 0,0 3 0</inkml:trace>
  <inkml:trace contextRef="#ctx0" brushRef="#br1" timeOffset="44">15555 13876 7882,'0'-11'0,"0"3"156,0 1 274,0-1 236,0-3-209,0 4 398,0 2-157,0 5 1,0 5-508,0 3 1,0 7 104,0 4 0,0 4-81,0 4 0,0-2-171,0 6 1,0-5 84,0 5 1,0-5-176,0 5 0,0-6-13,0 2 0,0-1-43,0-3 0,4 5 86,0-9 0,1 2-121,-1-6 1,-3-3 42,3 4 0,1-7 93,-1-2 0,-1-3-183,-3 4 0,2-6-100,2 2-311,-3-3-126,4-1-75,-5 0 1,-1-4 308,-3 1 1,3-6-260,-3 1 1,2-2 394,2-1 1,0-1 350,0 1 0,-5-1 0,-1 1 0</inkml:trace>
  <inkml:trace contextRef="#ctx0" brushRef="#br1" timeOffset="45">15544 14059 7882,'-1'-8'-75,"-3"1"273,2 4 0,-3-3 473,5 2-412,0 3 0,2-4 101,1 5 1,4 0-12,4 0 0,4 0-94,1 0 1,4 1 95,-1 3 0,6-3-109,2 3 1,1-3 134,-1-1 0,-3 0-119,2 0 1,-2-1-82,-1-3 1,-4 3-274,0-3 1,-5 3 150,2 1 1,-4-1-557,0-3 1,-5 2 83,1-1-384,-6 1 1,4 1 391,-6-3 1,-2 3-340,-2-3 1,-2 3 20,-5 1 0,-2-1 143,-2-3 1,1 1 583,-5-4 0,-5-1 0,-6-3 0</inkml:trace>
  <inkml:trace contextRef="#ctx0" brushRef="#br1" timeOffset="46">15601 13796 7910,'-5'-6'431,"4"-4"-147,-5 9 1,6-6 230,0 3 301,0 3-457,0-4 1,2 5 304,2 0-408,2 0 0,5 0 78,1 0 0,-1 0-147,1 0 1,-1 0 0,0 0 0,5 0 40,-1 0 1,5 0-28,-1 0 0,-1 0 18,1 0 0,0 0 27,4 0 1,0 0-165,0 0 0,-1 0 55,1 0 0,-4-1-155,0-3 1,-5 3 40,2-3 1,-8 3-649,0 1-229,-5 0-667,2 0 1034,-5 0 0,-7 4-298,-4-1 0,-2 5-1663,-6-4 2448,5 5 0,-7-3 0,3 5 0</inkml:trace>
  <inkml:trace contextRef="#ctx0" brushRef="#br1" timeOffset="47">17211 13488 7904,'0'-11'68,"0"-1"0,0 1 148,0 4 0,0 1 563,0 2-118,0 3 271,0-4-592,0 5 1,0 5-15,0 3 0,0 3 72,0 4 81,0 3-212,5 5 0,-3 5-41,1 2 0,0 7 14,1 1 0,-3 5-47,3-1 1,-3-1-90,-1 1 1,0-2-149,0 2 1,0 1 81,0-5 0,-4 0-225,0-3 1,1-5 87,3 1 1,0-7 3,0-1 1,3-2-5,1-6 0,4 1 40,-4-5 0,5 0 67,-2 1 0,0-5 30,0 1 0,1-5-10,3 0 0,-3 0 14,-1 1 0,1-3-57,3 3 31,1-3-60,-1-1 0,5 0-134,-1 0 0,0 0 86,-4 0 1,5 0-159,-1 0 0,0-1 38,-3-3-849,-6 3 638,4-4 0,-7 3-674,4-1 0,-4 0 515,0-5 1,-1 5-125,-2-5 1,0 0 705,0-3 0,-5 0 0,-2-1 0</inkml:trace>
  <inkml:trace contextRef="#ctx0" brushRef="#br1" timeOffset="48">17108 13922 7875,'-6'-8'425,"2"1"0,4 4 268,4-1-247,-3 3 0,10 1 213,-4 0-176,8 0-99,3-5 1,5 4 204,0-3 55,0 3-296,5 1 1,-3 0-56,5 0 0,-4-1-54,0-3 1,2 2 26,-1-1 1,-4 1-28,-4 2 1,-1-3-387,1-1-184,-3 0 1,-6 3-417,-2-3 0,-2 3-813,-2-3 35,-3 3 1,3 1 1524,-8 0 0,-2 0 0,-5 0 0</inkml:trace>
  <inkml:trace contextRef="#ctx0" brushRef="#br1" timeOffset="49">17965 13842 7917,'-11'-11'0</inkml:trace>
  <inkml:trace contextRef="#ctx0" brushRef="#br1" timeOffset="50">17931 13808 9726,'0'-7'1493,"0"2"-611,0 5-678,5 0 6,1 0 1,6 0 9,-1 0 1,0 0-53,1 0 1,3 0 24,0 0-25,6 0-94,-9 0 0,10 0-46,-3 0 1,2-3 67,2-1 1,0 0-187,0 4 0,-1 0-137,-3 0 171,2 0 29,-8 0 0,7 0-67,-5 0 0,4 0 52,-3 0 1,-1 0-89,-4 0 0,1 0 11,-1 0 1,1 0 38,-1 0 1,-3 0-154,-1 0-256,-4 0 272,2 0-979,-5 0-303,-5 0 710,-2-5 261,-4 4-567,0-4 767,-1 5 0,1 1 328,-1 3 0,-4-3 0,-2 9 0,-5-4 0</inkml:trace>
  <inkml:trace contextRef="#ctx0" brushRef="#br1" timeOffset="51">17942 14071 9164,'8'0'1824,"-1"0"-1393,1 0 0,3 0-155,1 0 1,-1 0 130,1 0 1,-1 0-127,1 0 0,-1 0-14,0 0 0,2 0 61,2 0 59,-2 0-223,9 0 0,-5-4 34,6 0 1,0 0 33,0 4 0,4-1-34,-1-3 0,5 3 130,-5-3-210,6 3 59,-8 1 0,3-4 15,-8 0 0,1 0-106,-5 4 1,1 0 176,-5 0-298,0 0 23,1 0 181,-6 0-630,-1 0 1,-6 0 80,-3 0-1737,-2 0 638,-6 0 441,1 0 0,0 0-1625,-1 0 2663,6 0 0,-4 5 0,3 2 0</inkml:trace>
  <inkml:trace contextRef="#ctx0" brushRef="#br1" timeOffset="52">19404 13602 7917,'0'-6'67,"0"0"190,0 2 179,0 2 162,0-8-325,0 9-55,0-4-142,0 5 252,0-5-1,0 4 15,0-4 328,0 5-486,0-6 1,-5 5-203,-3-3 0,2 3 41,-2 1 0,-3 0-78,-4 0 20,0 0 1,3 0-178,1 0 153,-6 5 0,4-2 100,-2 4-263,3-4 244,0 7 0,2-7 9,2 4 13,-2-4-23,4 2 1,-2-1-33,1-1 55,4 6 32,-7-2 1,9 0-37,-3 1 45,3-6-58,1 4 0,0-5 53,0 3 1,1-2 74,3 6 0,2-1-43,5 5 1,2-1 157,2 1 1,3-2-135,5-3 1,0 6-27,0-5 1,0 4-87,-1-4 0,1 2 139,0 2-293,0-1 86,-5 5 0,-1-2 198,-1 5-324,-9-5 86,8 3 0,-12-1 135,5 3-241,-6 3 86,3-4 0,-5 3 39,0-2 1,-5 3 43,-2 1 1,-5-2 65,-3-2 0,1 2-9,-5-6 0,1 4 116,-1-4 1,-2 0-126,2-3 0,-3-2 15,-1-2 1,2 1-110,1-6 34,-1 6 0,8-8-234,-2 3-24,7-2-174,-2-2 226,9 0-235,-4-6 0,5 4-408,0-6 1,5 2 115,3-2 1,2-2-729,1 3 1494,6-4 0,0 0 0,6 0 0</inkml:trace>
  <inkml:trace contextRef="#ctx0" brushRef="#br1" timeOffset="53">19838 13648 7992,'-6'-11'481,"2"-1"1,3 6-115,1-4 320,0 8-301,0-3 1,0 0 52,0 4 142,0-4-220,0 5-314,0 5 0,-2 5 190,-1 5 0,1 9-1,-2-1 1,-1 8-178,2-1 1,-5 3 64,4 1 1,-5 2-213,2 2 1,0 1-21,0 3 1,3 1-127,-4-5 0,6-1 170,-2-6 1,-1-3-83,1-6 1,0-4 81,4-3 0,0-2-74,0-1 0,0-5-436,0 1 72,0-6-583,0 3-1933,0-5 2307,0-5 711,0 4 0,-5-14 0,-1 2 0</inkml:trace>
  <inkml:trace contextRef="#ctx0" brushRef="#br1" timeOffset="54">19827 13602 7992,'0'-18'0,"0"2"850,0 10-64,0-5-374,0 10 1,1-4 21,3 5 0,-2 1-118,6 3 1,-1 8 95,5 7 1,-1 4 140,1 3-328,-1 3-28,1 6 1,-1 3 46,0 0-18,1 5-849,-1-2 355,1-1 280,-1 5 0,1-6 203,-1 3-621,5-3 335,-8-10 1,10-1 35,-11-5 1,6-1-40,-5-3 0,2 1-14,1-5 0,-4-3 124,-4-5-263,4 1 1078,-6-2-1329,4-1-690,-5-5-717,0 0 1337,-5 0 1,1 0-305,-7 0 852,2 0 0,-13-5 0,5-1 0</inkml:trace>
  <inkml:trace contextRef="#ctx0" brushRef="#br1" timeOffset="55">19792 14150 7869,'-3'-7'1127,"-1"-1"-373,0 1-512,4-5 0,0 5 70,0-1 1,4 4 147,0-3 0,6 4-266,1-1 1,2-1-219,6 1 0,0-1-633,4 1 401,0 3 237,-1-4 0,5 5-759,0 0 1,-1 0 78,-3 0-732,-5 0 283,4 0 1148,-10 0 0,10 5 0,-4 2 0</inkml:trace>
  <inkml:trace contextRef="#ctx0" brushRef="#br1" timeOffset="56">20272 14230 7868,'0'7'455,"0"-2"-136,0-5 194,5 0 375,-4 0-448,4 0 680,-5 0-805,0-5 1,0 2-60,0-4 0,0 3 179,0-4-88,0 1-340,0-5 153,0 1 1,0-2-204,0-2 1,0 1 107,0-5 0,0 1-355,0-1 74,-5-8 173,4 8-499,-4-9 373,5 0 1,-1 1-90,-3-4-103,3-2 190,-4 4 0,3 0-103,-1 2 155,1-2 51,-3 10 0,4-7 116,-3 11-174,3-5 44,-4 7 263,5 2-26,0 1-245,0 3 355,0 1-53,0 1-317,0 5 1,1 5-90,3 3 1,-2 2 171,6 1 0,-4-3-25,3-1 0,0 1 18,0 3 0,4 0-57,-4-4 120,3 3-72,2-8 1,-1 3 32,1-5 0,3 0 112,0 0 0,2-2-45,-2-1 0,-3 0 6,4-5 0,0 2 15,-1-1-62,1-4-7,-5 5 0,2-5 138,2-1 0,-6 1-10,2-1 1,-2 1 324,3 0-164,-1-1 310,0 1-170,-4-1 193,-2 6-605,-5 1 1,4 7 64,-1 6 1,3 1 155,-3 10 1,-1 5 25,1 6-57,-1 3-111,-2 7 0,0-3-55,0 4 1,0 1-157,0 4 0,0-7 6,0-4 0,3-2-148,1-7 1,1-3-26,-1-4 0,-3-5 116,3 1 0,1-6-260,-1-1 217,0-6-510,-4 3 34,0-5 1,-10 0 0,-3 0 0</inkml:trace>
  <inkml:trace contextRef="#ctx0" brushRef="#br1" timeOffset="57">20866 13614 7544,'0'-7'2163,"0"4"-1889,0 6 0,0 4 375,0 4-286,5 6-1,-4 0 8,9 11-121,-8-4 1,4 9 84,-2-2-320,-3 7 144,4-3 0,-4 5 15,3-6 0,-2-4-118,1 1 0,0-2 8,1 2-16,-3 2 9,4-9 0,-1 2 4,0-7-165,5-2 240,-8-6-403,9 6 107,-9-10 164,9 9-554,-8-10 208,3 0 104,0-1-853,-4-5 318,4 0 326,-5 0-908,0-5 829,0-1 0,-1-5-534,-3-1 564,3-4 497,-9-2 0,3-5 0,-9-5 0,-2-1 0</inkml:trace>
  <inkml:trace contextRef="#ctx0" brushRef="#br1" timeOffset="58">20763 13694 7804,'0'-18'0,"0"1"0,0 6 500,5 5-235,-4-5 1,10 5 63,-4-5 1,3 3-52,2 0 0,4 2 239,3-2-110,-2-2-213,9 9 0,-6-8 6,6 5-114,3 1 39,-5 3 1,8 0-1,-5 0 1,-4 5 193,-4 2-543,-5 8 163,7-2 0,-9 7 135,-1-4-352,1 4 158,-11-2 1,4 3-146,-5-2 80,0 3 182,-5-4 0,-2 1-91,-4 0 108,-5-5-103,3 2 0,-10-1-113,0 1 0,0-1 93,-3-4-246,2-4 34,6 3 100,-4-4-551,10 1 124,-5 3 185,11-9-589,1 4 764,5-5 0,1 0 288,3 0 0,7-5 0,7-1 0</inkml:trace>
  <inkml:trace contextRef="#ctx0" brushRef="#br1" timeOffset="59">21414 13682 7790,'0'-11'0,"0"-1"469,0 1 1,-4 0 217,1-1-318,-1 6 154,4-4 130,0 8 362,0-3-471,0 5-461,0 5 0,0 3 361,0 7-52,0 3-226,0 5 1,0 3 151,0 1-88,0 10-46,0-12 1,0 13 172,0-7-148,0 7-611,0-3 464,0 5 29,0-11 1,4 3 35,-1-6 1,1 1-159,-4-4 0,0-4 26,0 0-28,0-5 210,0-3-231,5-1 521,-4-8-367,5 3-119,-6-5 947,0 0-855,5 0 1,-3-4-320,6 0 150,-6-5 56,8 8 1,-3-8-12,4 5-62,6 0 166,-5-1-271,5 4 90,-1-4 1,-2 1 93,5 0 1,-1 1-20,1 3 0,2-2-34,-6-1 204,5 1-140,-7-3 0,3 5 131,-4 0-120,-1-5 1,-5 4 39,5-4-16,-10 5-18,4 0-1783,-5 0 917,-5 0 1,-2 0 269,-4 0-1463,0 0 1328,4 5 0,-3-4 737,3 3 0,-9 2 0,-1 1 0</inkml:trace>
  <inkml:trace contextRef="#ctx0" brushRef="#br1" timeOffset="60">21791 13682 7822,'0'-11'0,"0"4"369,0-3 1,0 4-4,0 0 252,0 1 610,0 5 1,0 5-849,0 2 1,4 5-124,0 3 0,3 4 245,-3 8-293,0-3 52,-4 4-193,0-1 88,0-2 1,0 6 156,0-4-469,0 5 201,0-8 1,0 8 176,0-6-300,0 6 91,0-8 1,1 0-282,3-5 108,2-5 103,1 3 0,3-7-80,-3-3-47,4 4 151,0-10 34,0 4 3,1 0 0,-1-4-4,1 3 7,4-3 3,-3-1 0,5 0 12,-3 0-521,-2-5 303,3 4 0,-8-4-420,-1 5 331,1 0-75,-2-5-823,4 4 476,-8-5 221,3 6-878,-5-5 846,0 4 1,-2-5-85,-1 2 23,1 3 579,-8-9 0,-1 3 0,-7-4 0</inkml:trace>
  <inkml:trace contextRef="#ctx0" brushRef="#br1" timeOffset="61">21814 13979 7806,'-6'0'1617,"0"0"-1488,6 0-51,6 0 132,-5 0 0,9 0 162,-2 0 0,3-1-148,4-3 1,3 3-1,5-3 1,1 1-94,3 0 0,-7 1-102,3-1 0,-8 1-804,0 2 451,-2 0 252,-2-5 0,-3 4-806,-1-3 445,-4 3 231,2 1-1301,-5-5 935,0 4 1,-1-8 567,-3 5 0,-2-10 0,-6 1 0</inkml:trace>
  <inkml:trace contextRef="#ctx0" brushRef="#br1" timeOffset="62">21802 13705 7806,'0'-11'0,"0"-1"0,0 1 559,0-1-287,6 6 0,0-4 922,5 2-590,1-2-284,4 4 0,-2-4 56,5 2-117,0 3-153,-1-5 1,6 8-54,-5-1 0,4 1-155,-8 2 1,4 0-900,-4 0 1001,1 0 0,0 0 0,2 0 0</inkml:trace>
  <inkml:trace contextRef="#ctx0" brushRef="#br1" timeOffset="63">22842 13602 7908,'0'-11'368,"0"-1"1,1 6-43,3 2 220,-3-2-233,4 5 0,-5-6 629,0 3-597,0 3 0,-1-4 160,-3 5-287,3 0-1,-9 0-221,-2 0 56,0 0 1,-10 0 149,3 0 0,0 5-113,-4 3 1,7-2 236,-7 2-351,7-1 48,-5 0 0,8 3-76,-2-2 0,2 2 108,2 1 1,1-3-29,2-1 1,3 1 9,5 3 0,0 1-136,0-1 0,1 1 220,3-1-178,2 0 89,6 1 1,4 1 22,3 2 101,3-3-124,1 5 0,0-6-2,0 1 0,-1-1 22,1 1 0,-4-1-50,0 1 1,-5-1 11,1 0 0,1 2-116,-5 2 1,3-2 48,-6 2 1,-3-1-137,-1 1 0,-3-2 71,-1 2 1,-1 2-111,-3-2 1,-4 2 120,-7-2 46,-3-3 24,-5 5 0,-1-6-5,-2 1 0,1-1 2,-1 1 1,0-2 9,0-3 1,7 2-56,0-5 0,5 0-78,2-4 1,5 0 112,-1 0-771,6 0 209,-9 0-844,10 0 699,-4 0 385,5-5 0,4 2-731,0-4 659,5-1 444,-3-3 0,10-6 0,2-1 0</inkml:trace>
  <inkml:trace contextRef="#ctx0" brushRef="#br1" timeOffset="64">23150 13762 7831,'0'-11'0,"0"-5"673,0 1 1,4 0 288,0 4-449,0-1 690,-4 6-339,0-4-783,5 8 0,-4-1 41,3 6 1,-3 9 157,-1 7 0,4 2-78,0 2 0,1 4 13,-2 0 0,-1 4-70,2 0 1,1-2-151,-2 1 1,5-3-203,-4 4 0,3-6 126,-3 2 1,4-5-680,-4-3 585,5 3 1,-4-9-455,2 2-230,-2-7-496,-5-3 229,0-5 449,-5 0 0,3-5-79,-6-3 1,-3-2 755,-5-2 0,-4-4 0,-3-7 0,-6-6 0</inkml:trace>
  <inkml:trace contextRef="#ctx0" brushRef="#br1" timeOffset="65">22979 13739 7831,'0'-17'-223,"4"0"223,-1 6 0,6 0 615,-1 4 0,3-3-133,5 2 1,-3 3-36,7 1 1,-1-1-74,3 1 0,1-3-127,0 3 0,1-1-78,3 1 0,-3 3 54,3-3 0,1-1-173,-2 1 0,-3-1 119,-4 1 1,-1 3-142,1-3 0,1 3 24,-5 1 0,1-4-83,-5 0 226,0 0-20,1 4-93,-1 0 1,-3 0 128,0 0-215,-6 0 1,4 2 105,-2 1 0,-3 1-3,3 8 1,-2 2-13,-2 9 0,0 1 9,0 2 0,-2 5-90,-2 7 0,3-3 68,-3 3 1,-1 2-281,2-2 0,-1 0 83,4-4 1,-4-5-95,0-2 1,0-4-4,4-4 1,0-3 102,0-4 0,2-1-295,1 1-391,-1-6-872,3-1 681,-5-5 379,0 0 0,0-5 235,0-3 0,0-2-607,0-1 987,0-6 0,-5 0 0,-2-6 0</inkml:trace>
  <inkml:trace contextRef="#ctx0" brushRef="#br1" timeOffset="66">23481 13591 7844,'0'-12'492,"0"1"853,0 0-215,0-1-341,0 1-358,0 4 0,4 4-104,0 6 0,6 9 26,1 7 1,1 4-69,3 3 0,2 5 103,-2 7 0,4-1-126,-4 5 0,2-2-190,-2 2 0,-2 1 36,2-5 0,1-1-154,-1-7 0,1 2-48,-5-5 1,1-4 81,-1-4 0,-1-5-102,-2 1 0,2 0 35,-2-3 1,-2 2-41,1-7 0,-4-1-71,1 2 0,-2-5-638,2 0-186,-3-1-633,5-2 590,-6 0 1,-6 0 505,-1 0 0,-5 0-800,-3 0 1351,-3-5 0,-4-2 0,-1-4 0</inkml:trace>
  <inkml:trace contextRef="#ctx0" brushRef="#br1" timeOffset="67">23424 13991 7829,'-6'-2'740,"2"-2"168,3-2 1,6-1-549,2-1 1,0 5-82,0 0 1,2 1 2,7 2 1,1 0-74,6 0 1,0 0-277,0 0 0,1 0-211,3 0 1,-3 0-269,2 0 1,-2 0 317,-1 0 1,-4 0-400,0 0 1,-3 0 102,3 0 524,-5 0 0,7 0 0,-3 0 0</inkml:trace>
  <inkml:trace contextRef="#ctx0" brushRef="#br1" timeOffset="68">23927 13648 7814,'-5'-18'0,"3"2"447,-1 4-223,1 6 239,2 1-121,0 0 0,0 5 10,0 0 1,0 5 209,0 6 0,0 7-241,0 5 0,4 5-90,0 6 0,0 2 20,-4 2 0,0 1-41,0 3 1,0 1-66,0-5-741,0 0 638,0-4 0,0-3-133,0-1 0,1-8 131,3 1 0,-3-7-50,3 3 0,1-9 95,-1 2-138,5-8-8,-8 6 0,5-9 269,-2 3-490,-3-3-342,9-1 1,-8-5 35,2-3-1156,-3-2 1073,-1-1 1,0-2 84,0-2 1,-1 1 585,-3-5 0,-8-5 0,-5-5 0</inkml:trace>
  <inkml:trace contextRef="#ctx0" brushRef="#br1" timeOffset="69">23618 13557 7935,'-6'-12'924,"1"1"0,10 1-797,3 2 664,7-2-534,-2 9 0,3-5 1180,-5 6-607,6 0-492,1 0 1,5 0 30,-1 0 0,3 0-97,1 0 0,-2 0-172,3 0 1,-2 0-133,2 0 1,-3 0-201,3 0 0,-4 0-171,-4 0 0,1 0-567,-5 0 1,4 0 69,-4 0 1,1 0-1701,-5 0 2600,0 6 0,1-5 0,-1 4 0</inkml:trace>
  <inkml:trace contextRef="#ctx0" brushRef="#br1" timeOffset="70">24292 14150 11050,'12'6'3399,"-6"-5"-1836,4 9-278,-9-9 0,6 4 59,-3-5 16,-3 0-501,4 0-10690,-5 0 9299,-5 0 1,-2 5 0,-4 2 0</inkml:trace>
  <inkml:trace contextRef="#ctx0" brushRef="#br1" timeOffset="71">10473 13933 6978,'0'-6'443,"0"1"1694,0 5-2240,-5 5 0,4-2-449,-3 4 300,3-4 67,1 7-95,0-9 104,0 9 0,1-5-81,3 3-38,-3 2 94,4-3 1,-5 4-40,0 0-95,5-4 62,-4 3 99,4-4 174,-5 6 0,0-1 0,4 1 0,0-1 0,0-5 0,-4 4 0,0-2 0,0 2 0,0 2 0,0-1 0,0-5 0,0 5 0,0-5 0,0 5 0,0-4 0,0 3 202,0-3-219,0-2 28,0 6 0,0-9 160,0 6 1,-5-6-125,3 8 248,-3-3-229,5-1 0,0 4 0,0-7 4,0 4 1,0-3 58,0 4-117,0-6 58,0 4 0,0-5-156,0 3-41,0-3 158,0 4 1,0-4-416,0 3 185,0-3-47,0 4 246,0-5 0,5 5 0,2 2 0</inkml:trace>
  <inkml:trace contextRef="#ctx0" brushRef="#br1" timeOffset="72">10496 14596 8147,'0'6'-675,"-5"4"484,3-8 0,-3 4 134,5-2 1,0-2 223,0 6-91,0-6-19,0 4-12,0-1 1,0-3-241,0 6 237,0-6-79,0 3 0,0-3 3,0 1 0,0 0 81,0 5-227,0-6-9,0 3 183,0 0-171,0 2 76,0 4 1,0-3-86,0-1 126,0 1 18,0-2 1,0 4-237,0-2 278,0 2 0,0 2 0,0-1 0,-5 0 0,-1 1 0</inkml:trace>
  <inkml:trace contextRef="#ctx0" brushRef="#br1" timeOffset="73">10462 14996 8147,'0'7'-960,"0"1"0,-2-4 1191,-2 3 147,3-4-261,-4 7 1,5-8-94,0 6 94,0-5-107,0 2 0,0-4-251,0 3 180,0-3-366,0 9 371,0-9 55,0 10 0,0-5 0,0 5 0</inkml:trace>
  <inkml:trace contextRef="#ctx0" brushRef="#br1" timeOffset="74">10484 15281 8147,'0'6'-737,"0"5"982,0-10-109,0 4 0,-3-4-148,-1 3 65,0-3 39,4 4-122,0 0 73,0-3-88,0 3 1,0-4-36,0 3 0,0-3-15,0 9 93,0-8-345,0 8 185,0-9 0,1 8-381,3-5 293,-3-1-78,4-3 328,-5 6 0,5-5 0,2 4 0</inkml:trace>
  <inkml:trace contextRef="#ctx0" brushRef="#br1" timeOffset="75">10484 15487 8147,'0'7'-488,"0"1"0,-3-4 348,-1 3-179,0-4 282,4 7 0,-1-5 195,-3 3 24,3 2-186,-4-4 1,5 2 249,0-1 1,0 1-216,0 3 93,0-4-50,0 3-10,0-4-1,0 6 5,0-6 11,0 4-113,0-3 73,5-1 1,-4 0-221,3-2-45,-3-3 252,-1 10-170,5-10 119,-4 4 26,4 0-35,0-4 10,-3 4-6,3 0 64,-5-3-60,5 8-1,-4-9 152,4 9-126,-5-9 57,0 5-37,0-1-151,0-4-4,0 4 3,0-5 1,5 0-1,2 0 1</inkml:trace>
  <inkml:trace contextRef="#ctx0" brushRef="#br1" timeOffset="76">10302 16423 8002,'0'-7'-115,"0"-1"115,0 5 0,-2-2 1339,-1 5-412,1 0-96,-3 0-57,5 0-659,0 5 1,0 2-25,0 4 1,1 6 74,3 2 1,-2-1-199,1 1 1,-1 3 38,-2 5 1,0 5 52,0-2 0,3 3-19,1 1 1,0-1-110,-4-2 0,0 2 54,0-3 1,4 2-174,0-1 0,-1-2-33,-3-3 0,0-2 136,0 3 0,0-3 40,0-1 0,0-1-12,0-3 1,0 1-40,0-5 36,0 0 1,2-3 9,2-1 1,-3-3-12,3 0 0,-3-5-9,-1 5-292,0-6 147,0 9 59,0-10 0,1 4-53,3-5-8,-3 0 55,4 0 86,0 0 1,2-1-520,4-3 237,1-2 0,-1-6-595,0 1 952,1 4 0,-6-3 0,-1 4 0</inkml:trace>
  <inkml:trace contextRef="#ctx0" brushRef="#br1" timeOffset="77">10245 17017 8083,'-8'-10'332,"0"2"674,6-2-342,-3 4-414,5-6 0,1 5 76,3-1 0,7 4-134,8-3 1,3 3-115,1-4 1,-1 2 98,1-2 0,4 3-101,0 5 0,-1-4-12,-3 1 0,-5-1-382,-3 4 0,-2 0-634,-2 0 0,-4 1 126,-4 3 826,-1-3 0,-2 9 0,0-3 0</inkml:trace>
  <inkml:trace contextRef="#ctx0" brushRef="#br1" timeOffset="78">10610 17223 8027,'-5'-7'-4,"4"2"1,-6 1 259,3 1 0,2-1-68,-6 4 1,6-1 13,-2-3 1,1 2-36,0-1 1,0 1 141,-5 2-188,6 0 1,-4 0 108,2 0-185,3 0 1,-6 0 263,3 0-400,3 0 12,-4 0 1,5 5-27,0 3 0,0 2 76,0 2 1,0 0-78,0 4 0,0-4 19,0 3 0,0-2 88,0-1 0,0-1-119,0 0 0,1-3 104,3 0 0,-1-5-104,4 5 96,-4-5 0,7 2-8,-2-5 0,-2 0 35,2 0 0,-5-2 2,5-1 1,0 0 33,3-5 1,-3 1 17,-1-5 0,-4 1 81,1 0 0,-3-1-113,-1 1 0,0-1-14,0 1 1,0 0-60,0-1 1,0 4-156,0 1 1,-4-1 33,0-3 0,-3 3-252,3 1 0,-5 4-381,1-1 309,-2 3 0,-1 2 187,-1 3 0,5-1 304,-1 4 0,6 1 0,-9 3 0,5 1 0</inkml:trace>
  <inkml:trace contextRef="#ctx0" brushRef="#br1" timeOffset="79">10496 17394 8612,'6'0'1339,"-1"0"-1107,-5 0 0,0 5-118,0 3 1,-1-2-170,-3 2 1,3-1 73,-3 5 1,3-1-142,1 1 0,0-1-30,0 0 1,0-3-23,0 0 34,0-1 1,1 3 106,3-2 0,-2-3-37,6-5 0,0 0 18,3 0 1,0 0 19,1 0 0,3-1-9,0-3 0,1-1 3,-5-3 1,0-2 61,1 2 0,-2-2-14,-2-1 0,-3 3 7,-5 1 1,0-1 18,0-3 1,0 3 7,0 0 1,-5 5-84,-3-5 1,-3 4 2,-5-3 0,4 4-177,-4-1 0,0 3 58,1 1 0,-1 0-125,5 0 0,3 0-310,1 0-78,4 0 248,-2 0 420,5 0 0,5 0 0,2 0 0</inkml:trace>
  <inkml:trace contextRef="#ctx0" brushRef="#br1" timeOffset="80">10770 17268 7987,'-12'0'-11,"1"0"188,0 0 1,3 0-89,0 0 1,5 0 64,-5 0 0,4 0-16,-3 0-22,4 5 0,-6 2-172,5 4 0,1 4 154,3 1 1,0 0-148,0-1 0,0 2 92,0 2 1,0-3-142,0-4 0,0-1-72,0 1 1,5-1 134,2 1 1,0-6-62,0-2 0,1-2 85,3 2 0,1-3-9,-1 3 0,0-6 49,1-2 1,-1-4 19,1 4 1,-2-5-11,-3 2 0,2-3 100,-5-2 0,4 1 13,-4-1 0,-1 1-103,-3 0 1,0-1 48,0 1 0,0-1 33,0 1-134,-5-1 0,-1 1-50,-5 0 0,0 3-222,4 0 1,-2 5-67,5-5-230,-5 5-234,3-2 268,0 5-126,0 0 663,6 5 0,0 2 0,0 4 0</inkml:trace>
  <inkml:trace contextRef="#ctx0" brushRef="#br1" timeOffset="81">11021 17268 7987,'0'-6'-63,"0"1"509,-5 0-14,4 4 1,-8-3-226,5 8 1,-1-2-220,1 6 0,2 3 144,-6 4 1,4 2-114,-3-2 1,0-1-156,0 5 0,-3-4 98,2 4 0,2-1-139,-2 1 0,4-1 21,-3-3 0,3-3-44,-4-1 0,4 0-237,-3-3 313,4-3 0,-3 0-164,2-5-308,3 0 8,-4 0 588,5 0 0,-5-5 0,-2-1 0</inkml:trace>
  <inkml:trace contextRef="#ctx0" brushRef="#br1" timeOffset="82">10907 17177 7987,'-10'-1'553,"2"-3"1,2 3 16,2-3-331,3 3 0,-6 1 13,4 0 199,1 0-693,-3 0 0,7 3-38,1 1 0,0 5-234,4-1 1,-3 3 224,4 4 289,0-2 0,3 9 0,0-5 0</inkml:trace>
  <inkml:trace contextRef="#ctx0" brushRef="#br1" timeOffset="83">11021 17508 7987,'0'7'1991,"0"3"-1681,0-9 0,1 4 254,3-5-543,-3 0 227,5 0-604,-6 0 0,5-5 0,1-1 0</inkml:trace>
  <inkml:trace contextRef="#ctx0" brushRef="#br1" timeOffset="84">12129 14938 7506,'-6'0'761,"1"0"-542,5 0-453,0 6 91,0 0 1,0 5-157,0 1 0,3-1 46,1 1 1,0-1-56,-4 0 1,0 1 113,0-1 1,4 1 193,0-1 0,-1 1 0,-3-1 0,0 0 0,0 1 0,0-5 0,0 1 0,0 0 0,0 3 0,0 0 28,0-4 198,0 3 166,0-4-194,0 6-24,0-1 0,0-3-95,0-1 1,0-3 26,0 4-59,0-6 0,0 5 12,0-3-53,0-3 1,0 5-261,0-2 185,5-3 1,-3 6-151,2-4 0,-3 0-319,-1 5 293,5-6 245,-4 8 0,9-3 0,-3 4 0</inkml:trace>
  <inkml:trace contextRef="#ctx0" brushRef="#br1" timeOffset="85">12175 15498 8015,'0'12'-543,"0"-1"1,0-3 489,0-1 0,0-3 293,0 4 0,-2-2 189,-1 2 1,1 2-96,-2-3 1,3 0 54,1 0-192,0 1-295,0 3 336,0 1-233,0-1 45,0 1-372,0-1 69,0 0 0,0-3 115,0 0 1,0-5-506,0 5 17,0-5-7,0 7 185,0-9 448,0 9 0,4-7 0,0 4 0,0-4 0,-4 7 0,0-4 0,0 6 0,0-1-84,0 1 1,0-5-28,0 1 1,0-4 194,0 3 0,0-3 405,0 4-228,0-1 150,0 5 165,0-1-207,0 1 154,5-1-319,-4 0-10,9 1-84,-9-1 1,6-1-126,-3-2 59,-3 2 0,4-7-150,-5 4 0,0-3-12,0 4 103,0-6-585,0 3 204,0 0 396,0-3 0,-5 3 0,-2-5 0</inkml:trace>
  <inkml:trace contextRef="#ctx0" brushRef="#br1" timeOffset="86">12175 16457 7830,'-5'-6'606,"3"1"-149,-3 0 362,5 4-292,0-9 17,0 8 1,0-3-56,0 0 26,-5 4-19,4-4-420,-4 5-21,5 0 1,0 5 5,0 2 0,0 1 71,0 4 0,0-4-111,0 8 1,0 1 26,0 2 1,0 3 61,0 1 1,0 1-2,0 3 1,0-2 19,0 5 0,0-3-135,0 4 1,0-2-25,0 1 1,0 2-118,0-5 1,0 3 19,0-3 1,0 1-161,0-2 0,0-2 83,0 3 1,0-7-63,0-1 0,0-5 69,0 2 0,4-4 46,-1 0 0,5-1 114,-4 0 0,5-3-16,-2 0 1,3-6 146,2 2 0,-4-3-104,-1-1 1,1 0 151,3 0 0,1 0-176,-1 0 1,-3 0-221,-1 0-305,1-5 0,2 3 217,-2-6 0,-3 4-663,-5-3-156,0 4 1161,0-7 0,-10 4 0,-3-6 0</inkml:trace>
  <inkml:trace contextRef="#ctx0" brushRef="#br1" timeOffset="87">12106 16960 7938,'-4'-8'0,"1"1"399,-1-1-109,4-3 168,5-1 0,1 5-81,6-1 0,3 6-171,0-2 1,4 2-92,-4 2 0,2-3-117,-2-1 0,-2 0-181,2 4 0,-2 0-70,-2 0 1,-3 0-657,-1 0 0,0 1 909,0 3 0,3-3 0,-3 4 0</inkml:trace>
  <inkml:trace contextRef="#ctx0" brushRef="#br1" timeOffset="88">12563 17200 7851,'-4'-8'25,"0"1"1,1 3 141,3-4 0,-2 6-70,-2-2 21,3-3 1,-5 2 49,2-2 1,3 0 28,-3 4 1,1 1 150,0-1 25,1-4-163,-8 6 0,8-8 54,-6 5-81,0 0 0,-3 4-155,0 0 1,3 2 65,0 2 1,1 2-120,-5 5 0,-2-3-11,3 0 1,-3-1-63,6 5 1,-1-1 43,2 0 1,-2 1-112,5-1 1,0 1-309,4-1 330,0-5 1,2 3-9,1-5 0,4 0 75,4-4 1,1 0-15,-1 0 1,0 0 22,1 0 0,-1-1 10,1-3 1,-5 1 21,1-4 0,-4 4 152,3-1-105,-4-2 241,7 5-8,-9-4-240,4 5 255,-5 0-151,0 5 0,0-3 101,0 6 1,0 3-179,0 5 0,2-1 25,2-4 0,-3 2-134,3 2 0,-3-2 128,-1 2 0,0-2-208,0-2 1,1 4 105,3 1 0,-3-5-307,3-3 141,-3-1 1,-1 1-379,0-1 87,0-4 151,0 2 1,2-5-632,1 0 451,-1 0 537,3 0 0,0-5 0,1-1 0</inkml:trace>
  <inkml:trace contextRef="#ctx0" brushRef="#br1" timeOffset="89">12620 17280 7863,'-6'0'549,"-4"0"1,7 0-32,-5 0-246,6 0 0,-4 5-41,2 2 0,2 4-69,-1 0 1,0 4-112,-1 0 0,3 1 81,-3-5 1,3 2-76,1 2 1,1-2 28,3 2 1,-1-2-290,4-2 0,1-3-115,3-1 0,-3-4 149,-1 1 0,1-3 5,3-1 0,1 0 190,-1 0 0,5-5 0,-1-3 0,0-2-25,-4-1 0,1-1 9,-1 1 0,1-4 1,-1-1 1,-1 1 11,-2 4 1,-3-1-14,-5 1 0,0-1 4,0 1 0,0 0-125,0-1 0,-5 2 10,-3 2 1,-2-2-92,-1 3 0,-1 2 70,1 1 0,-1 3-149,1 1 1,0 0-133,-1 0-199,1 5 306,-1 1 0,6 2 111,2-1 1,3-3-338,1 4 522,0-6 0,0 8 0,0-3 0</inkml:trace>
  <inkml:trace contextRef="#ctx0" brushRef="#br1" timeOffset="90">13077 17234 7901,'-6'-5'0,"-3"2"0,5-4 0,-4 3 384,4-4 1,1 5 411,3-5 23,0 5-430,0-2-251,0 5-100,-5 0 0,2 5 98,-5 3 1,6 6-62,-2 1 1,-2 4 38,-2-3 1,2 4-294,-2-1 1,1-1 27,-5 1 0,1 0-14,-1 4 1,5-2 5,-1-2 0,2-2-9,-2-6 0,-1 1 17,5-1 1,-1-3 48,1-1-5,3-4-1,-4 2-20,5-5-329,0 0 1,1-5 133,3-3 0,-2 2-600,1-2 923,4 1 0,-6-10 0,4-1 0</inkml:trace>
  <inkml:trace contextRef="#ctx0" brushRef="#br1" timeOffset="91">12906 17223 7901,'-7'-12'572,"-2"5"-400,6-1 1,-5 4 24,4-3 396,0 4 238,4-7-777,0 9 163,0-4-1055,0 5 189,5 5 1,2 1 157,4 5 1,-3 1 490,-1-1 0,1 1 0,3-1 0</inkml:trace>
  <inkml:trace contextRef="#ctx0" brushRef="#br1" timeOffset="92">13077 17440 7901,'0'6'849,"0"-1"285,0-5 195,0 5-474,0-4-105,0 5-479,0-6-1329,5 0 1058,-4 0 0,9 5 0,-3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7:33:57.00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1713 7538 7553,'-6'-12'1838,"1"1"-659,5 0-322,0 4 119,0 2-582,0 5 1,-2 5-151,-1 3 0,1 7-31,-1 4 0,1 3 40,2 0 0,-4 1-156,1 0 1,-1 5 88,4 3 1,0 2-276,0 1 0,4 0 104,-1 0 0,3 6-449,-3 2 1,-1-4 175,1-4 0,3-1 43,-3-7 0,1 1 348,-4-4-135,5-5 59,-4-2-61,5-9-374,-6-2-418,0-5 0,0-5 1,0 2-1633,0-5 2428,0 1 0,-6-10 0,0 0 0</inkml:trace>
  <inkml:trace contextRef="#ctx0" brushRef="#br0" timeOffset="1">1336 7515 8173,'0'-11'0,"0"-1"0</inkml:trace>
  <inkml:trace contextRef="#ctx0" brushRef="#br0" timeOffset="2">1336 7481 8173,'5'-8'1225,"3"0"1,2 5-483,2-5 1,0 2-288,3-2 0,3-1-159,5 5 0,4-1-86,-1 1 0,6 3-24,-1-3 1,2 3-115,1 1 0,4 0 157,0 0 0,5 0-124,-1 0 0,-3 4-180,-1 0 0,-6 1 86,-1-1 0,-2-3-118,1 3 1,-2-2 62,-5 2 0,0-3 70,0 3 0,-4-1 18,0 0 0,-5-1 370,1 2-291,-8 2 1,2 0 113,-5 6 0,0 0-11,-4 4 0,0 1-36,0 6 0,0 1 1,0 3 0,-4 2-30,0 5 1,1 2-177,3 2 0,0 1 97,0 3 0,0 3-173,0-3 1,0 1 74,0-1 0,1-3 74,3-5 0,1-5 150,2-2 1,3-7-101,-2-1 1,-2-5 214,2 1 1,-2-2-44,2-1 0,1-5 409,-5 1-419,-1-6-175,3 3-19,-5-5-320,4 0 1,-5-5-1473,0-2 1296,0-3 1,0-2-541,0 1 609,5-1 1,1 2-316,6 3 0,-1 0 301,1 3 1,-1 3 256,0-3 0,2 3-29,2 1 0,-2-4 238,2 0 1,3 1 112,1 3 0,-1 0-125,1 0 1,0 0-409,4 0 1,0 0 171,-1 0 1,1 0-207,0 0 1,-1-2-172,-3-1-643,2 1 0,-8-7 1166,2 6 0,-7-11 0,-3 1 0</inkml:trace>
  <inkml:trace contextRef="#ctx0" brushRef="#br0" timeOffset="3">2193 8029 7995,'0'-12'685,"5"6"-426,1-4 1,9 4 123,1-6 1,4 5 221,-1-1 1,4 0 570,4-3-789,2 0 0,5-5-67,0 1 1,-1 0-81,-2 3 0,0 5-542,-4-1 0,0 1 278,-4-5 1,-2 5-1001,-2-1 1,-4 4 80,-7-4 943,2 6 0,-9-8 0,4 3 0</inkml:trace>
  <inkml:trace contextRef="#ctx0" brushRef="#br0" timeOffset="4">2181 7686 8099,'0'-15'0,"0"0"0,0 5 1279,0-7-776,5 6 1,2-1 127,4 1 0,1-1-13,-1 1 0,7 0-342,5-1-151,5 1 1,7-1-305,3 1 1,-1-4-184,5-1 1,1 1-341,7 4 0,-4 3 220,4 1 219,-3 4 0,-1-7 1,-1 4-1</inkml:trace>
  <inkml:trace contextRef="#ctx0" brushRef="#br0" timeOffset="5">3095 7492 8078,'-5'-11'0,"4"-1"0,-4 1 0,0-1 0,-2 1 0,-4 1 0,-1 2 0,1 3 0,0 5 0,-6 1 0,-2 3 0,-3 3 0,0 4 0,-1 2 0,0 2 0,4-1 0,0 5 3824,5 0-2656,-3 4-770,11-5 1,1 2-543,5-5 1,1 5-107,3-1 0,4-1 253,7 1 0,3-5-101,4 1 1,6-2 177,3-1 0,2-1-48,1 0 0,0 1 64,1-1 0,-6 1-64,-3-1 1,2 0-25,-1 1 0,-2 1-55,-6 2 1,-2-3 55,-6 4 1,-3 1-4,0 3 0,-6 1-20,2 2 1,-13 0 278,-6 0 1,-7 3-86,-4 1 0,-6 0 61,-10-5 1,4 0 291,-8-3 0,4 1-193,1-4 0,2-1-172,9-4 0,3-3 53,8-1 0,3-4-1748,4 1 934,6-3-1369,1-1 1,7-5 1961,6-3 0,10-12 0,11-4 0</inkml:trace>
  <inkml:trace contextRef="#ctx0" brushRef="#br0" timeOffset="6">3575 7606 8027,'-7'-7'0,"4"-1"0,1 0 2114,2 2-628,0 1-317,0 5 1,0 5-1071,0 3 1,2 8 302,1 7 1,-1 1-121,1 7 1,3-2-40,-3 1 1,2 3-1,-1-2 1,-3-2-500,3 1 1,1-6 192,-1-1 0,0-1-393,-4-7 1,0 0 28,0-3 1,0-5-822,0 1-1236,0-5 1078,0 2 1406,0-5 0,-10 0 0,-3 0 0</inkml:trace>
  <inkml:trace contextRef="#ctx0" brushRef="#br0" timeOffset="7">3312 7675 7987,'-6'-12'0,"3"1"2826,11 0-1817,-1-1 1,15 1 94,-3-1 0,3 1-557,0-1 1,6 0-153,3-3 1,7 2-171,4-2 0,-2-2-171,2 2 0,-5 1-285,1 6 0,-4-1-526,-3 6 1,-3-1-72,-5 4 1,-1 0 827,1 0 0,0 0 0,0 0 0</inkml:trace>
  <inkml:trace contextRef="#ctx0" brushRef="#br0" timeOffset="8">4488 7538 8047,'0'-7'966,"2"2"-743,1 5 71,-1 0 44,3 0 1288,0-5-1031,1 4 1,6-4-482,-1 5 1,-3 0 25,-1 0 0,-3 0-620,4 0 486,-6 5 0,7 1-6,-5 6 0,0 4 0,-4 2 0</inkml:trace>
  <inkml:trace contextRef="#ctx0" brushRef="#br0" timeOffset="9">4614 7972 8065,'-6'0'4610,"1"0"1840,5 0-7449,0 5 1,0-3-2244,0 6 3242,0-5 0,10 12 0,2-3 0</inkml:trace>
  <inkml:trace contextRef="#ctx0" brushRef="#br0" timeOffset="10">6544 7424 8165,'-7'-7'-464,"-1"3"464,5-2 518,-2 5-45,5-4 57,0 5-132,0 5 0,0 2-34,0 9 1,0 6 216,0 9 0,0 2-81,0 1 167,0 0-348,0 1 0,4 3 41,0 0-178,0 0 0,-4-5-167,0-3 0,0 2 73,0-5 0,4 2-596,-1-6 0,1 2 357,-4-6 1,0-2-1151,0-2 546,0-2-1757,0-2 2512,0-5 0,5 5 0,2-5 0</inkml:trace>
  <inkml:trace contextRef="#ctx0" brushRef="#br0" timeOffset="11">6202 7755 9905,'16'0'995,"2"0"-572,5 0 1,6-2 593,5-1 0,7 0-414,8-4 1,-1 3-399,6-4 1,-4 4-35,0-3 1,-1 0-216,-7 0 1,-2-2-914,-2 5 0,-7-1 650,0 1 0,-6 3-2957,2-3 3264,-3 3 0,-1-4 0,0-2 0</inkml:trace>
  <inkml:trace contextRef="#ctx0" brushRef="#br0" timeOffset="12">8212 7446 8007,'0'-11'2086,"0"0"-1332,0 4-39,0 2-205,0 5-485,0 5 1,0 4 93,0 10 1,0 5 343,0 11 0,0 4-199,0 3 0,-5 2-122,-3 2 0,2 0-94,-2-1 1,5-3 86,0 0 1,-2-3-194,1-1 1,0-1 70,4-10 1,1-2-14,3-6 1,-3 2 51,3-6 1,1 0-712,-1-4 0,1-3-2196,-1 0 2111,-3-6 1,5 3-255,-2-5 0,-1 0 998,4 0 0,6-10 0,5-3 0</inkml:trace>
  <inkml:trace contextRef="#ctx0" brushRef="#br0" timeOffset="13">8577 7538 8125,'0'-13'1122,"0"-2"322,0 14-326,0-4-39,0 5 0,0 10-682,0 5 0,0 6-116,0 6 1,1 6-294,3 5 0,-3 2 130,3-2 0,1-3-314,-1 3 1,4-2-8,-4-2 0,4 0 191,0 1 0,-2-6-102,2-3 0,-4-5 44,3-2 0,0-5-109,0 1 1,0-4 5,-3-3 1,-3-2-594,3-2 1,-2-3-162,2 3 0,-3-3 1,4-2 357,-5-3 0,0-2 569,0-5 0,-5-1 0,-1 1 0</inkml:trace>
  <inkml:trace contextRef="#ctx0" brushRef="#br0" timeOffset="14">8566 7800 8125,'11'0'580,"4"-3"-497,1-1 1231,-1 0-799,1 4 0,2-4 247,5 0 139,0 1-485,0 3 0,1-4 191,2 0-644,-2 0 0,4 4-491,0-5 1,-4 4 334,3-3 141,-3 3-1354,-6-4 1,2 3 310,-5-1 1095,1 1 0,-5-8 0,0-2 0</inkml:trace>
  <inkml:trace contextRef="#ctx0" brushRef="#br0" timeOffset="15">8554 7469 8037,'0'-11'0,"10"3"1709,6 1-1092,9-1 0,5-2 722,9 2 0,-3 2-636,6 2 1,0 2 13,4-6 0,3 2-453,1-2 0,-2-1-154,-6 5 1,1-3-152,-5 3 0,-4 0-2266,-3 4 2307,-6 0 0,-2 0 0,-7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7:47:30.82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1473 4020 8185,'-6'0'1245,"1"-5"-600,5 4 284,0-4-292,0 5-137,5 5 1,0 1-121,3 6 0,1 3 80,-6 0 1,5 9-109,-4-1 1,3 7-104,-3 1 1,0 3-220,-4 4 0,1-1 116,3 5 1,-3 0-170,3 3 0,-3 1 60,-1 0 0,0-4-31,0 0 1,0-6-45,0 2 1,0-3-245,0-5 1,0-3-252,0-8 1,0 1-44,0-5-981,5 1 656,-3-10-947,3-1 1267,-5-5 0,0-5-487,0-3 1068,0-7 0,0-3 0,0-4 0</inkml:trace>
  <inkml:trace contextRef="#ctx0" brushRef="#br0" timeOffset="1">1496 4180 8136,'0'-11'0,"0"3"818,0 0-64,0 6 467,0-8-332,0 8-432,0-3 0,6 10 21,6 3 1,1 3-44,6 5 1,0 3-42,4 7 1,4 0-125,4 4 0,2 1-234,1 3 0,0 4 96,1 0 1,-1-1-256,0-7 1,0 3 31,1-2 1,-5-3-94,1-2 1,-2-2 106,1-1 1,-2-1 80,-5-3 0,0 1 205,0-5 0,-4-1-135,0-6 1,-5 1 115,1-5 0,-6 3-9,-2-3 58,-4 0 0,3-4-106,-2 0 1,-3-1 312,3-3 1,-3-2-322,-1-6 1,0-4 38,0-3 0,-3-3-194,-1-1 1,-4-5 75,4-2 1,-3-3-368,3-1 0,-4-5 180,5 1 1,-5 0-212,4 4 0,-1 0 82,1 0 0,3 1-68,-3 2 0,2 3 313,-2 5 0,3 2-45,-3 2 1,1-2-40,-1 6 0,3 0 13,-3 4 0,3-1-205,1 1 1,0-1-152,0 1-258,5-1 1,2 2-51,4 3 0,-3 2-1287,-1 5 980,1 0 1,2 6 1066,-2 5 0,2 11 0,-4 7 0</inkml:trace>
  <inkml:trace contextRef="#ctx0" brushRef="#br0" timeOffset="2">2444 4271 8018,'0'-7'605,"0"-1"-118,0 1 1,0-1 216,0 0 9,0 6 0,0-5-257,0 4 1,1 1 372,3-1-572,-3 1 0,4 7 34,-5 3 0,0 6-80,0 1 1,2 7 27,2 1 1,-3 2-224,3 9 1,-3-2 140,-1 6 1,4-1-208,0 1 0,1-3 7,-2 3 1,4-3-112,4-5 0,1-2 93,-1-5 1,0-1 68,1-3 0,3-3 88,0-4 1,6-6 5,-2-2 0,0-3 150,4-1 0,-3-1-115,6-3 0,2-4-86,-1-7 0,1 1 62,-1-5 0,-3-1-156,2-7 1,-2 2 152,-1-6 1,-1 5 72,-3-5 1,-3 1-154,-4-5 0,-6-3 5,-2 0 1,-3 0-349,-1 4 0,-5 1 153,-2 2 1,-4 4-330,0 4 1,0 1 211,-1 3 0,-3 4-540,0 7 1,3 3-235,5 5-417,4 0 1,-2 1 1467,5 3 0,5 3 0,1 4 0</inkml:trace>
  <inkml:trace contextRef="#ctx0" brushRef="#br0" timeOffset="3">3426 4112 8050,'0'-7'-213,"-5"-3"196,4 4 0,-5-1 596,2 4-86,2-4 98,-3 1 1,5-2 324,0 1-477,0 4 1,0-3 418,0 2-554,0 3 1,0-3-28,0 8 0,0 6-31,0 5 0,0 10-35,0 2 0,0 6 20,0 5 1,0 1-67,0 3 1,0 3 80,0-3 0,0 2-410,0 2 0,0-1 13,0 1 0,0-2-107,0-2 1,0-4 112,0-7 1,0-3 60,0-5 0,2-6 377,1-1-189,-1-4 32,3 0 1,-5-5 18,0 1 532,0-5-348,0 2 307,5-5-357,1 0 0,7 0-131,2 0 0,-1-2-98,5-1 0,0 0 91,4-5 1,0 5-208,0-5 1,3 4 123,1-3 1,0 3-86,-4-4 1,-4 6-68,0-2 1,-5-1-187,1 1 1,-3-1-290,0 1 1,-5 3 221,1-3 0,-4 3-703,4 1 0,-6-2-188,2-1-1116,-3 1 1722,-1-3 0,0 4-495,0-3 1117,0 3 0,5-9 0,2 3 0</inkml:trace>
  <inkml:trace contextRef="#ctx0" brushRef="#br0" timeOffset="4">3986 4157 8024,'0'-11'663,"0"-1"-464,0 1 0,1 1 909,3 2-67,-3-2-513,4 9 1,-3-4 669,1 5-755,-1 0 1,7 6-357,-6 5 1,6 11 141,-1 8 0,-2 3-83,2 2 0,-6 0 83,2 3 1,-3 2-213,-1 2 0,0 2-68,0-2 0,0-2-202,0 2 1,0-5 30,0 1 1,0-6 108,0-2 0,0-8 197,0 1 0,0-8-115,0 0 0,0-2 359,0-2 0,0-3-129,0 0 1,2-6 469,1 2-281,-1-3 0,8-1 106,-2 0 1,-1 0-81,5 0 1,-4 0-58,8 0 0,-2 0-316,1 0 1,3-1 74,4-3 0,0 3-541,-3-3 1,3 3 271,-3 1 0,-2 0-1229,2 0 0,-5 1-39,2 3 1,-4-2-1910,0 6 3330,-1 0 0,1-2 0,-1-1 0</inkml:trace>
  <inkml:trace contextRef="#ctx0" brushRef="#br0" timeOffset="5">4968 4169 7991,'0'-7'954,"0"2"317,0 5-396,0-5 295,0 4-738,0-4 0,0 4 528,0-3-221,0 2-184,0-3-279,0 5-336,5 0-591,-4 0 1,6 2 394,-3 1 0,-3 0-1407,3 5 1,1-1 27,-1 5 1635,4-1 0,-6 6 0,3 0 0</inkml:trace>
  <inkml:trace contextRef="#ctx0" brushRef="#br0" timeOffset="6">5037 4648 8094,'-4'8'-263,"0"0"1,-1-5 1355,1 5 1,3-4-442,-3 3 0,3-3 1323,1 4-710,0-6 500,0 8-720,0-3 37,0-1-835,0 4-607,0-8-432,0 3 717,0 0 0,1-4-3614,3 3 3689,-3-3 0,14-1 0,-2 0 0</inkml:trace>
  <inkml:trace contextRef="#ctx0" brushRef="#br0" timeOffset="7">5802 5311 11505,'10'-12'826,"-2"1"0,2-1-475,-3 1 0,3-4-118,2 0 0,-1-6-110,1 2 0,-1-2-36,1-2 1,-1-5-93,0-3 1,-3 2-112,0-1 1,-5-1 69,5-3 0,-2-4-159,2 0 0,-2-5 62,-2 1 1,-1-2-150,4-2 0,-4-2 175,1 2 0,1-2 13,-1 6 0,3-3 22,-3 0 0,4 0-12,-5 3 0,5 8 130,-4 8 0,1 1-82,-1 3 1,-3 4 298,3 3-192,-3 7-126,-1-2 1,1 9 50,3-3 1,-3 4-61,3 4 1,1 6 55,-1 5 0,4 5 49,-4-1 0,3 3 34,-3 1 1,4-2-106,-5-2 0,6 2 20,-1-6 1,-2 0-13,2-4 0,-1 1 46,5-1 1,1-4-8,2-4 1,-3 3 28,4-3 1,-2 1-9,1-4 0,-2-4-4,2 1 0,1-5 179,0 4 0,3-5-56,-4 2 1,0-4 108,-4 0 0,1-2-47,-1-2 0,1 2 18,-1-2 0,-1 3 166,-2 0-154,2 1 1,-9 3-99,3 0 0,-1 6 14,0-2 0,-1 4-326,2 4 1,-3 4 93,-1 7 1,0 3-20,0 4 1,0 6 74,0 3 0,0 2-287,0 1 1,0 0 115,0 1 0,4-3-633,-1-1 1,1 1 7,-4-6 0,0 0-249,0-7 0,0 1-301,0-5 1367,0 6 0,5-9 0,2 5 0</inkml:trace>
  <inkml:trace contextRef="#ctx0" brushRef="#br0" timeOffset="8">7115 4386 8865,'5'-7'2337,"2"2"-1936,4 5 1,0 0 47,1 0 0,1-4-154,2 1 1,3-2-28,4 1 0,1 2-29,0-1 0,0 0-144,0-1 1,1 2-165,3-6 0,-3 6 149,2-2 1,-2-1-488,-1 1 1,-4-1 250,0 1 1,-5 3-891,2-3 1,-4 3-80,0 1-704,-6 0 1829,4 0 0,-9 5 0,4 1 0</inkml:trace>
  <inkml:trace contextRef="#ctx0" brushRef="#br0" timeOffset="9">7195 4637 8401,'0'6'2111,"5"-1"-1230,3-5 1,2 0-196,1 0 0,6 0 0,2 0 0,3-1-300,0-3 0,6 2-140,3-6 1,-3 4-234,-2-3 1,2 3 101,-1-4 0,0 6-605,-5-2 0,-3 3 390,0 1 0,-3 0-1445,3 0 0,-5 0 43,1 0 1502,-2 0 0,-2 5 0,0 1 0</inkml:trace>
  <inkml:trace contextRef="#ctx0" brushRef="#br0" timeOffset="10">8314 4146 7987,'4'-12'509,"0"1"1,6 3-151,2 1 0,0 4-293,7-1 0,-3-1 398,3 1 1,-4-3-108,4 3 0,0-4 26,4 5 1,0-1-74,-1 4 1,1 0-64,0 0 0,4-4-19,-1 0 1,1 0-2,-4 4 1,0 0-53,0 0 0,-4 0-104,0 0 0,-5 0-8,1 0 0,-3 0 186,0 0-387,-1 0 147,-4 0-103,3 0 1,-9 2 51,3 1 0,-3 0 43,-1 5 0,-4 3 83,1 4 1,-6 7 83,1 1 0,-3 3 44,-5 5 0,2 6-91,-5-3 1,5 6-138,-1-1 0,-1 4 126,1-1 0,-1 1-168,5-1 1,-1-1 99,1-6 0,3 0 37,1-8 0,4 0-65,-1-5 0,3 0 14,1-3 0,0-2-353,0-6 125,0 0-1253,0 1 668,0-6-1602,0-1 997,0-5-401,5 0 1791,2 0 0,9-10 0,2-3 0</inkml:trace>
  <inkml:trace contextRef="#ctx0" brushRef="#br0" timeOffset="11">9091 4226 7953,'-5'-12'0,"4"1"1491,-9 5-1017,8 0 0,-4 13 44,2 4 1,2 2 14,-6 6 1,4 5-163,-3 7 1,0 2 33,0 1 1,1 0-113,6 0 0,-3 4-272,-1 0 1,0 2 93,4-2 1,4-6-216,0 2 0,8-8 10,0 1 0,3-8-7,0-4 1,2-3 277,2-5 1,6-1-132,-2-6 1,7-2 27,1-2 0,1-2-13,-2-5 1,3-6 31,-2-2 1,-2-2 30,1-2 1,-8-1-1,1-3 1,-4-2-84,0-5 0,-7-2-126,-4-2 1,-5 1-394,0-5 1,-8 2 228,-6-2 0,-7 1-33,-9 3 0,-2 6 68,-5-2 1,-4 9-378,0 2 1,-4 5 154,4 7 1,1 4-79,7 4 0,2 3-74,5 3 0,5 4-152,3 4 0,2 6 736,2 2 0,4 2 0,2 2 0</inkml:trace>
  <inkml:trace contextRef="#ctx0" brushRef="#br0" timeOffset="12">9742 4226 8098,'4'-17'341,"0"-2"0,6-2 491,1-2 1,1 5-11,3 3 1,-2 2-317,-2 2 0,0-1 736,1 1-645,-1 4-181,1 2 1,-1 5-308,0 0 1,2 2 303,2 1-352,-2 4 175,4 9 1,-6 2-1,0 5-249,-4 5 95,-2 1 1,-5 1-400,0 1 186,0-1 155,0 10 0,-5-5-572,-3 3 1,-3-2 67,-5-2 359,-1 5-1315,-6-3 1128,0 3 37,5-9-483,-3-3 527,3 1 0,-4-4-496,3 3 717,-2-8-94,8-2-67,2-6 530,1 1 552,8-1-748,-8 0 203,9-4 384,-4 3-103,5-9-426,0 4 0,5 0 858,1-3-471,6 8-174,-1-9-156,5 4 542,2-5-460,10 0 0,1 0 310,6 0-507,4 0 1,-2 0-327,5 0 0,-7 0 206,-1 0 1,-1 0-1163,-6 0 1,-2 1 599,-6 3 0,-2-1-1732,-6 4 1,-4 1 2246,-3 3 0,-8 1 0,-3-1 0</inkml:trace>
  <inkml:trace contextRef="#ctx0" brushRef="#br0" timeOffset="13">1816 5619 8065,'-6'-11'0,"0"3"361,6 0 0,0 1-79,0-5 1,0 5 105,0-1 1,0 4 332,0-3 324,0 4-433,0-2-355,0 5 0,0 8 18,0 7 0,0 9-25,0 14 1,-5 3 10,-2 4 1,-5 6-26,-3 2 0,1 0-401,-5 0 1,5-5-33,-1 2 0,-2-4-258,2 0 0,0-1 149,4-4 1,3-6 87,0-9 0,6-2-209,-2-1 0,-1-5-197,1-3-876,0-7 1009,4-3 0,2-5-75,1 0 0,0-6 179,5-6 1,0 0 386,8-7 0,-4-6 0,5-4 0</inkml:trace>
  <inkml:trace contextRef="#ctx0" brushRef="#br0" timeOffset="14">1827 5665 8091,'0'-18'468,"-5"1"1,4 6 383,-3 0-470,3 4 0,1 1 177,0 2 116,0 3 1,1-3-165,3 8 0,2 7 3,6 8 0,4 8 43,3 3 0,0 9-179,4 2 0,-6 3-484,6-3 0,-4 4 307,0-3 0,1 1-167,-5-1 1,4-3 80,-4-5 0,1-1-331,-5-2 0,0-3 116,1-5 1,-2-2-217,-2-2 1,2-2-367,-3-6 0,-2 0 302,-1 1 0,-1-2-505,1-2 0,-3-2 90,3-2-1032,-3-3 1266,-1 4 0,-5-5-362,-3 0 923,-2-5 0,-6-1 0,-2-6 0</inkml:trace>
  <inkml:trace contextRef="#ctx0" brushRef="#br0" timeOffset="15">1645 6202 8091,'-12'0'0,"6"-2"532,2-2 0,3 2 190,1-6-199,0 6 1,5-5-99,2 4 0,9 0-208,3-5 1,7 5 18,5-5 0,7 0-271,4-3 1,2 1-132,2 2 0,0-2-231,-1 2 1,-3 2-893,0-1 1,-5 3 1288,1-4 0,-3 0 0,0-3 0</inkml:trace>
  <inkml:trace contextRef="#ctx0" brushRef="#br0" timeOffset="16">2490 5802 8191,'0'-12'463,"-4"1"676,0 0-239,0-1 347,4 1-549,0 4 0,0 1 230,0 2-295,0 3-372,0 6 0,2 8 38,1 10 1,0 3-39,5 1 0,-6 5-126,2-2 0,1 3-64,-1 1 0,0 2-126,-4 2 1,0-1-117,0 5 1,0-4 104,0 3 0,-2-8-218,-1 2 1,1-9 72,-2 1 1,-1-4 372,2-4 0,-1-3-141,4-4 1,0-1 192,0 1 0,0-5 387,0 1-154,0-6-84,0 4 0,5-6-58,2 0 1,4 0-24,0 0 0,6-6-75,2-1 1,3-2-218,5 1 0,-2-2 82,6 3 1,-2-2-168,2 1 0,2-1-52,-3 5 1,-1 1-62,2 3 0,-6 0-249,2 0 1,-1 0 193,-3 0 0,1 0-486,-9 0 0,1 0-101,-5 0-560,1 0-335,-1 0-638,-5 0 2383,-1 0 0,-5 5 0,0 1 0</inkml:trace>
  <inkml:trace contextRef="#ctx0" brushRef="#br0" timeOffset="17">3369 5802 7977,'-5'-12'0,"4"1"0,-4 5 1551,5 1-501,0 5-319,0 5 0,1 7-306,3 11 0,-3 5 27,3 6 0,1 1-174,-1-1 1,0 5-195,-4 3 1,0 1 103,0-1 1,0 1-158,0-5 0,0 0-29,0-3 1,0-7-330,0-6 0,0 0 36,0-7 222,0 0 0,0-7-89,0 0-296,0-6 130,0 3-982,0-5 926,0-5 0,0-1-188,0-6-1179,0 1 762,0-5 985,0 3 0,0-14 0,0 3 0</inkml:trace>
  <inkml:trace contextRef="#ctx0" brushRef="#br0" timeOffset="18">3027 5802 8177,'-6'-12'0,"5"5"0,-3-1 2618,8 6-1730,3-9 1,5 9-3,3-6 823,-2 6-1053,9-8 0,1 7 816,7-5-1010,8 1 0,-1-5-166,5 1 1,0 0-311,3-1 0,-3 1-328,0-1 1,-5 5 336,1-1 1,-4 4-1769,-3-3 1,-2 4 260,-3-1 1512,-1-2 0,8 0 0,-4-6 0</inkml:trace>
  <inkml:trace contextRef="#ctx0" brushRef="#br0" timeOffset="19">4934 5756 8034,'6'-5'0,"-1"4"602,-5-9 21,0 3 10,0 1-255,0-4 0,2 7 639,1-4-452,-1 4 32,3-2 302,-5 5-1212,0 0 1,3 5 282,1 3-2369,0-3 1580,1 5 0,-2-2 819,4 7 0,-4 3 0,2 4 0</inkml:trace>
  <inkml:trace contextRef="#ctx0" brushRef="#br0" timeOffset="20">5002 6190 8068,'0'6'1525,"0"5"-924,0-5 25,0 5-184,0-4 1225,0 3-457,5-9-516,-3 9 627,8-8-792,-9 3 1,5-2 340,-2 1-459,-2 0 1,3-4-264,0 0-537,-4 5-373,4-4 0,-4 4 669,3-5-3612,-3 0 3705,4 0 0,-5 6 0,0 0 0</inkml:trace>
  <inkml:trace contextRef="#ctx0" brushRef="#br0" timeOffset="21">5939 6487 7130,'6'0'454,"-1"0"5380,-5 0-5238,0-5-261,0 4 0,4-9-16,0 2 1,3-3-48,-3-5 0,5 2 117,-1-5-373,2 0 48,1-4 0,1 1-153,-1-1 111,-4-5 1,1 2 21,-4-4 1,4 0-185,-4-5 0,1-4-165,-1-3 0,-3 1 123,3 0 1,-2-1-82,2-4 0,-3 0 120,3 1 1,-1 4 35,0 3 0,-1 4 90,1 3 1,-1 5 7,-2 7 1,0 2 20,0 6 345,0 4-441,0 2 1,4 6 83,-1 3 0,5 8 145,-4 7-148,5 2 1,-3 6 2,5 0 65,1 4-71,-1-7 1,1 4-109,-1-5 95,6 0 1,-3-1 13,5-3 0,-5-4-18,1-7 0,1 0-41,0-4 1,3 0 65,-4-4 1,4 0-5,-4 0 1,5-1-28,-1-3 1,-2-1 50,-2-3 0,3-2-26,1 2 0,-3-2 3,0-1 0,-2-4 58,1-1 1,-2 1 12,2 4 1,-6-1 146,-2 1 1,-3 0-218,4-1 0,-1 6 0,5 1 0</inkml:trace>
  <inkml:trace contextRef="#ctx0" brushRef="#br0" timeOffset="22">6613 5745 8027,'3'16'4420,"1"3"-2945,0 3 1,-4 2-744,0 3 1,0 2-278,0 5-417,0 0 0,0 1-122,0-1 1,0-1 54,0-3 0,0-2-203,0-5 0,0-1 180,0-3-856,0-3 300,0-4-1528,0-1 1001,0 0 427,5-4 0,-4-1-970,3-2 1678,3-3 0,4 4 0,7-5 0</inkml:trace>
  <inkml:trace contextRef="#ctx0" brushRef="#br0" timeOffset="23">7366 5619 8029,'0'-11'459,"0"4"-459,0-3 607,0 9-330,0-4 1,2 5 607,2 0-184,2 0 1,7 0 312,2 0-616,-3 0 1,10 4 108,-3-1 1,4 6-34,4-1-357,2-3 1,1 5 85,1-2 1,0 2 141,7 1-392,-2 1 81,3-6 0,-8 4-54,-1-2-4,1 2 0,-2-2 61,-2-1 0,0 0-127,0 0 0,-4 2-49,-4-5 78,0 0 1,-1 0 129,-3-1 15,-2 6-41,-2-8 0,-3 5-10,-1-6 1,-4 1 50,1 3-123,-3-3 78,-6 4 0,-3 0 135,-7 3 1,-4 2-76,-8 1 0,-3 1-134,-8-1 79,-3 6 1,-8-3-220,-1 5 0,-2-2 204,7 2 0,-4-2 98,7-6 0,8 1 5,4-1 1,6 1-174,5-1 126,2-5-251,6 4 1,3-8-289,0 2 1,6-2-2020,-2 2 1730,3-3 345,6 4-2204,1-5 2602,6 0 0,9-5 0,3-1 0</inkml:trace>
  <inkml:trace contextRef="#ctx0" brushRef="#br0" timeOffset="24">8543 5573 8007,'-5'-11'0,"3"0"0,-6 3 0,4 0 928,0 6-120,4-8-101,0 8-537,0-3 1,1 5 247,3 0 0,2-1-91,6-3 0,4 3 34,3-3 1,4 3-130,4 1 0,2 0 133,5 0 0,-3 0-200,-1 0 1,-1 0-1,2 0 1,1-4 38,-6 0 1,1 0-135,-4 4 1,-6 0 0,-1 0 0,-4 0-71,0 0 0,-1 0 0,1 0 0</inkml:trace>
  <inkml:trace contextRef="#ctx0" brushRef="#br0" timeOffset="25">9000 5505 8023,'0'13'0,"0"2"0,-5-1 2791,-3 5 0,-2 5-1393,-2 6 0,-3 3-885,0 2 0,-5 4-491,1 3 0,1-2 70,-1 2 0,4-1-194,-4 1 0,5 1 73,-2-5 0,5 0 0,3-4 0,-1-1 148,6-2-119,-1-8 0,-1-7 0,-2-4 0</inkml:trace>
  <inkml:trace contextRef="#ctx0" brushRef="#br0" timeOffset="26">8783 6259 10155,'7'-2'381,"1"-1"1,-1-4-1172,5-4 1,-1-1 209,1 1 0,-1 0 580,1-1 0,-1-4 0,0-2 0</inkml:trace>
  <inkml:trace contextRef="#ctx0" brushRef="#br0" timeOffset="27">9125 5859 7967,'0'-12'151,"-5"1"942,4 5-214,-4-4 86,5 8-210,0 2-368,0 12 0,-1 2 47,-3 5 0,3 0 147,-3 4 1,2 1-164,2 2 0,2-2-76,2 3-342,2-3 0,5 4 0,1 1 0</inkml:trace>
  <inkml:trace contextRef="#ctx0" brushRef="#br0" timeOffset="28">9182 6133 7967,'27'14'3126,"0"-3"0,-4-7-2507,7 0 1,-3-3-347,3-1 1,1-5-323,3-2 0,-1-7 53,-3-2 0,2 0-96,-5 1 1,-1-2 123,-3-2 0,-5-4-136,-3 0 0,-3-1 129,-5-6-9,-2-1-784,-5 2 586,-5-4 0,-2 4-358,-9-5 283,-7 5 59,-6 1 1,-9 1-58,0 0 1,-5 6 91,1 6-193,3 2 111,-1 7 1,7-3-44,3 5 1,0 1-54,7 7 0,-1 2 55,8 6-1227,6-1 671,5 6 926,5 1 1,0 4 0,0 1 0</inkml:trace>
  <inkml:trace contextRef="#ctx0" brushRef="#br0" timeOffset="29">9731 5722 8079,'6'-23'0,"4"0"373,-4 0 0,7 2 499,2 2 1,-1-2 579,5 6-964,-5 0 0,3 4 196,-6-1 1,1 2 599,-1 2-817,0-2 59,1 9-190,4-4 1,-3 5-140,2 0 1,2 9-118,-2 2 1,0 8 270,-3 0-361,-1 3 71,1 6 1,-5 1-305,1 5 239,-6 0 1,3 2-746,-5 2 483,-5-2 0,-2 8-1,-9-2-1536,4-3 1476,-10 6 1,4-10 27,-4 3 0,3-4-46,0-3 0,5-3 225,-2-5-64,4-6 0,4 0-168,0-6 1112,6-4-407,-3 3 721,5-9 479,0 4-728,0 0 0,5-3-267,2 1 1,5-1 325,3-2 0,8-4-328,7 0 0,3-4-60,2 5 1,1-2-151,-1 1 1,2 2 3,-7-1-63,-2 1-858,0-3 493,-10 4 0,2-4 116,-5 5-2636,-5 0 1791,0 0 0,-8 5 32,2 3 775,-3 2 0,-11 1 0,-3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7:47:30.85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11307 6921 8147,'-7'-11'43,"-2"-1"82,6 1 0,-5 3 92,4 1 1,-1 3 21,1-4 1,3 4 298,-3-3 1,2 3 361,-2-4-3,3 6-275,-4-3 42,5 5-66,0 0-301,0 5 0,3 5 40,1 5 1,6 7-97,2 1 1,0 1 17,7 6 1,0 2 12,4 6 0,1-1-204,3 5 0,-3-6 131,3 2 0,1 2-365,-2-2 0,2 0 42,-1-4 0,-3-3-81,3-1 1,-7-5 95,-1 2 0,-1-4 145,1-4 0,-3 1-57,-4-4 1,-1-1 8,1-4-19,-1 1 0,-3-2 78,-1-3-825,-4-2-212,2-5-621,-5 0-429,-5 0 1191,-2-5 0,-3-1-435,3-5 1284,-3-1 0,3-4 0,-4-2 0</inkml:trace>
  <inkml:trace contextRef="#ctx0" brushRef="#br0" timeOffset="1">11786 6887 8120,'0'-12'263,"0"5"703,0-1-234,0 6 383,0-9-296,-5 10-388,-1-4 0,-6 11 267,1 6-504,-5-1 0,2 15-86,-5-3 0,-6 12 82,-5 3 0,-6 7-403,16-21 1,-1 1-1,-17 26 253,15-25 0,0 1 1,0 3-1,-1 0-99,-1-1 1,0-1 0,1-1 0,0 0 4,3-2 0,0 0 1,-18 21-6,5-5 0,6 1-110,5-7 1,5-5-61,7-11 0,1 1-294,2-4 0,3-5-102,5-3-280,0-6 1,5 3 384,3-5 0,2-5-349,1-2 869,6-4 0,0-5 0,6-2 0</inkml:trace>
  <inkml:trace contextRef="#ctx0" brushRef="#br0" timeOffset="2">11181 6647 8145,'-6'-11'289,"1"-1"196,5 1 109,0-1 0,5 1-72,2-1 1,0 5-150,0-1 1,1 4 93,3-3 0,2 0-157,2 0 1,-1-2-51,5 5 0,0-1 20,4 1 1,0 3-136,0-3 1,3 3 49,1 1 0,5-1-83,-2-3 0,2 3-34,-2-3 1,3 2 32,-2 2 1,1 0-350,-2 0 0,-2-3 126,-5-1 1,-2 0-759,-2 4 1,2 0 433,-6 0 0,-4 0-2119,-3 0 2555,-5 0 0,7 0 0,-4 0 0</inkml:trace>
  <inkml:trace contextRef="#ctx0" brushRef="#br0" timeOffset="3">12118 7207 8088,'-7'-12'0,"2"5"1290,5-1-166,0 5-526,0-7 1,1 8-13,3-6 0,-1 6-191,4-2 0,1 2 3,3 2 1,5-3-99,-1-1 0,5 0-62,-1 4 0,3 0-48,1 0 0,-1-1-1,1-3 1,4 3-36,0-3 1,-1-1-107,-3 1 0,-1-1-439,-3 1 1,1 3 264,-5-3 0,0 3-2313,-3 1 1810,-1 0 0,-3 0-1091,-1 0 1720,-4 0 0,2 5 0,-5 1 0</inkml:trace>
  <inkml:trace contextRef="#ctx0" brushRef="#br0" timeOffset="4">12552 7766 8091,'0'7'758,"5"-2"0,-3-5-247,6 0 416,-1 0-535,0 0 1,3 0 219,-3 0 223,4-5-456,0-2 0,0-8 110,1 0-101,-1-6-121,6 9 0,-4-10-92,2 3-103,-8-8 1,3 2-11,-2-5 0,1-2 145,-1-6 1,0 1-341,-4-5 0,5-4 84,-1-3 1,1-2-517,-2 2 1,3-1 333,-2-7 1,2 6-133,2-6 0,-2 12 152,-3-1 0,2 8 104,-5 0 1,4 4 148,-4 3 0,3 8-150,-3 8 1,0 2 351,-4 2-81,5 5 5,-4 0-110,4 6 1,-1 7 54,0 4 1,1 4-137,-1 4 1,2 3-122,5-3 0,1 5 17,-1-1 1,4 2 78,1-6 1,4-2 22,-1-2 1,-1-3-27,1-5 1,0 0 95,4-4 0,0-1-20,-1 1 0,1-5 127,0-2 1,0-5-88,0 2 0,-4-5 138,0-3 0,-1 2 56,1-2 1,-3-1-112,-4 0 1,-1 1 83,0 4 0,-3-1-86,0 1 1,-6-1 857,2 1-264,-3 5-548,-1 1 1,0 7-4,0 6 1,-1 4-15,-3 11 1,2 5-367,-6 3 0,4 0 164,-3 0 1,4 6-1191,-1-3 1,-1 4 622,1 0 0,1-2-573,3 2 1,0-3 1166,0-1 0,-6 1 0,0-1 0</inkml:trace>
  <inkml:trace contextRef="#ctx0" brushRef="#br0" timeOffset="5">11055 7926 8066,'-7'-8'134,"-1"1"-38,6 4 0,-3-3 247,5 2 7,0 3-45,0-4 0,3 4 63,1-3 0,6 2 48,2-1 1,4 1-91,7 2 0,5-3 120,2-1 0,9 0-85,2 4 1,8-4-51,0 0 1,9 1-49,0 3 1,-26-2 0,2 0-317,0 0 0,0 0 0,1-1 0,0 1 191,3 0 0,0 0 0,-1 1 0,0 1-15,2-2 0,2 0 1,-2-1-1,0 1-37,5 0 0,0 0 0,-1 0 1,0 0 45,1 2 0,0 0 0,1 0 0,0-1-110,-1-1 0,-1 0 0,0 2 0,-1-1-184,0-1 0,0 0 0,-1 1 0,-1 0 161,0-1 1,0 0 0,-1 1 0,0-1-51,1-1 0,0-1 1,-4 2-1,0 0-9,2-2 1,0 0 0,-4 2 0,-1 0-129,0-1 0,-1-1 0,24 0 170,1-4 0,-4 6-5,1-2 1,-7 3 18,-6 1 1,-4 0 192,1 0 0,-7 0-181,-5 0 1,-1 0 318,-3 0 0,-3 0-386,0 0 1,-5 0 901,2 0-1214,-4 0 278,0 0 0,-5 4-779,1-1 537,-6 1 1,-3 0-1105,-10 0 1,-6 1 1438,-6-1 0,-4-3 0,-3 4 0</inkml:trace>
  <inkml:trace contextRef="#ctx0" brushRef="#br0" timeOffset="6">11489 8303 8066,'0'-11'-217,"-5"-1"108,4 6 1,-4-4 819,5 2 1,-1 2-203,-3-2 0,1 4-2,-4-3 1,-1 4-128,-3-1 1,-2 3-232,-2 1 0,1 0 49,-5 0 0,0 0 14,-4 0 1,-4 1-20,1 3 1,-1 2-170,4 6 209,0-1-255,6-4 188,-5 3 1,9-4 93,-2 6-397,7-1 131,-2 0 1,9-3 52,-3 0 0,3-1-127,1 5 1,5-1 157,3 0-7,7 1 1,3-1-80,4 1 0,6-1 88,3 1-4,2-1-195,6 0 164,-3 1 1,7-1 40,-5 1 140,5-1-81,-7 6 1,2-5-191,-8 4 117,-2 1 1,-6-3-86,-3 5 0,-3 0-184,-4 4 0,-6-4-18,-2 0 1,-4 2 160,-4 5 1,-8-2-461,-7 3 319,-2-3 0,-7 3-147,-3-1-633,-2 1 869,-11-4 0,6 0-126,-8 0 364,8-6-101,-6 0 1,12-6-273,-2 1 300,7-6 1,4-1-253,8-5-163,2 0 192,2 0 0,6-5-188,5-3 0,6-6 244,10-1 1,1-5 107,6 1 0,0-3 0,0-1 0</inkml:trace>
  <inkml:trace contextRef="#ctx0" brushRef="#br0" timeOffset="7">12118 8132 8062,'0'-23'0,"0"5"840,0 3 1,1 2 253,3 2-285,-3 4 485,4-3-855,-5 9 1,0-3-201,0 8 0,-1 9-6,-3 9 0,-2 6 68,-6 7 0,1 4-40,-1 3 1,3 4-168,-2 3 0,2 3-171,-6 5 1,2 0 3,2 0 0,-4 0 10,-1 1 1,1-10-260,4-3 1,3-6-155,0-1 1,6-9 250,-2-6 0,3-2-849,1-6 418,-5 1-341,3-5-269,-3-5 383,5 0 0,2-6-131,1 0 1014,4 0 0,4-11 0,1-1 0</inkml:trace>
  <inkml:trace contextRef="#ctx0" brushRef="#br0" timeOffset="8">12220 8463 7956,'0'-18'1295,"0"2"-351,0 4-214,5 1-304,2 4 1,3 7-123,-2 8 0,0 7 162,-4 4 0,5 8-123,-1 3 1,-2 5-70,2 3 1,-5-3-39,5 3 1,-4-2-291,3-2 1,-4-5 75,1-2 1,1-3 67,-1-1 0,0-5-35,-4-3 1,1-2 79,3-2-285,-3 0 137,4-4 444,-5-2-342,0-5 0,0-5-230,0-3 1,0-6-35,0-1 0,1-5-95,3 1 1,-3-7 35,3 0 0,-3-6 76,-1 1 0,0-2-148,0-1 0,5-4 60,3 0 1,1-5-11,-1 1 0,3 1 86,0 0 1,1 5 197,3 2 1,-1 2 40,1 9 0,-1-1 183,5 9 0,0 1-58,4 6 1,0 2-31,0 2 0,3 3 2,1-3 1,5 3-86,-2 1 1,3 0-63,2 0 1,-1 0 68,0 0 0,0-4-62,1 0 1,3-5-8,0 2 0,0 0-26,-4 0 1,-3-1-13,-1-3 1,-8 3 48,0 0 1,-6 5-73,-1-5 0,-6 5 95,-2 0-819,-4-4 243,2 6 0,-6-4-339,-3 5 0,-4 0 78,-7 0 0,1 5 784,-5 3 0,5 2 0,-2 1 0</inkml:trace>
  <inkml:trace contextRef="#ctx0" brushRef="#br0" timeOffset="9">12677 8520 7997,'-6'0'397,"1"1"80,5 3 1,0-1 275,0 4 1,1 0-239,3 0 1,-3 3 27,3-2 1,-2 3-159,2 5 0,-2-4-1,1 3 0,-1 2-115,-2-2 1,0 4-151,0-4 1,0 5 4,0-5 0,0 0-136,0-4 1,0 1-215,0-1 190,0 1-243,-5-1 108,3-5 653,-3-1-391,5-5 0,0-1 80,0-3 0,1-2 3,3-5 0,3-5-11,4 1 0,0-5-137,1 1 1,1-3 113,2-1 1,1-3-225,3-1 0,2 2 116,-6 6 0,4-2-73,-4 6 0,0 4 25,-3 3 0,-5 6 587,1-2-352,0 3 0,3 6-117,0 2 1,-3 5 92,0 3 0,-2 1-69,2 3 1,-2 3 95,-2-3 1,-2 3-65,6 0 1,-6 1-362,2 0 0,-1 0 136,1 0 0,-3-2-354,3-2 0,-3-2-107,-1-6-3,0 1-1324,5-1 738,-4-4-1590,4-2 2707,-5-5 0,0 5 0,0 1 0</inkml:trace>
  <inkml:trace contextRef="#ctx0" brushRef="#br0" timeOffset="10">14539 7595 7932,'-8'-12'8,"1"1"1,4 3 419,-1 1 0,3 3-43,1-4 1,0 5-19,0-5 1,0 4 49,0-3 0,1 4 746,3-1-246,-3 3-629,9 1 1,-3 0-27,4 0 0,1 1-22,-1 3 1,6-1 6,2 4 0,2 1-7,2 3 0,5 1 0,2-1 0,3-3-63,2-1 0,0 1-85,3 3 0,-2-3-99,2 0 1,-3-2 35,0 1 1,-1 4-118,0-4 0,-3 0 53,-1 0 1,-5-3-84,2 4 0,-7-5 87,-1 5 1,-5-5 58,2 0 1,-4 2-3,0-1 0,-1 1 35,1-1-2,-6-3 1,-1 6 14,-5-3-110,5-3 1,-5 5 80,0-2 1,-1-1 65,-7 4 1,-3-1-77,-4 2 1,-7 4 36,-1-1 1,-5 0-3,-6 5 1,-4 0 14,0-1 0,-5 4-53,1-3 0,-3 3-110,0-4 1,3 4-5,0-4 1,6 0 127,2-3 1,1-1-205,6 1 0,1-2 29,3-3 0,1 4-85,3-4 1,3-2 17,4-1 1,5 1-548,-1-1-38,6 0 429,-3 1 1,6-4-719,3 3 0,2-3 75,5-1 995,1 0 0,4 0 0,2 0 0</inkml:trace>
  <inkml:trace contextRef="#ctx0" brushRef="#br0" timeOffset="11">15909 7104 7993,'0'-12'0,"0"6"0,0-4 89,0 2 1,2 2 494,1-2 436,-1 6-618,8-8 1,-9 7 192,3-5 0,-2 6 277,2-2-446,-3 3 1,5 3-51,-6 6 1,3 1 1,1 10 1,0 1-86,-4 7 0,0 2 152,0 5 1,0 4-181,0 0 1,0 6-21,0-3 1,-4 4-140,0 1 0,1 1-82,3 2 1,-4-2-75,0 2 0,0-2-46,4-1 1,1 0-188,3-1 0,-1-4 124,4-3 0,-4-4 42,1-3 1,1 1-47,-1-6 0,4 0 46,0-7 0,-2-2 105,2-1 0,0-4-45,3 4 1,-3-8 113,-1 0 1,1-4 137,3 3 0,1-4-146,-1 1 1,1-3-32,-1-1 1,4 0 1,0 0 1,4-5-241,-3-3 0,0 2 67,-1-2 1,-2 1-808,2-5 1,-3 1 428,-5 0 0,-2-1-825,-5 1 0,0-1 107,0 1 1249,0 5 0,-5-10 0,-1 4 0</inkml:trace>
  <inkml:trace contextRef="#ctx0" brushRef="#br0" timeOffset="12">15841 7766 7963,'0'-11'0,"0"3"608,0 1 1,4 3 392,-1-4-505,6 6 0,-2-5 160,4 3 0,4 3-91,0-3 0,6-1 149,-2 1 1,6-3-265,2 3 0,3-1-51,-3 1 1,3 2-177,-3-6 0,1 4-99,-1-3 0,-3 3-368,2-4 0,-5 4-1224,-2-3 1433,-5 4 35,2-2 0,-10 0 0,0-1 0</inkml:trace>
  <inkml:trace contextRef="#ctx0" brushRef="#br0" timeOffset="13">14619 8314 7943,'0'-7'1110,"0"-1"-697,0 6 1,1-5 258,3 3 281,-3 3-547,9-4 1,-2 5-137,7 0 0,-1-1 92,5-3 1,4 3-105,4-3 1,6 3-54,1 1 1,3 0 42,8 0 1,0 0-159,8 0 1,-4-4-57,5 0 1,-6-5 27,1 2 0,-2 0 30,-1 0 1,-7 3-65,-4-4 1,-6 4 99,-6-3 1,-5 4-99,-3-1-480,-8 3 245,-2 1-157,-5 0-138,-5 0 1,-1 0 95,-5 0 1,3 5 403,0 3 0,1-3 0,-5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7:42:11.495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11170 6099 8241,'-7'-5'-1318,"2"3"1581,5-3 0,0 4 57,0-3-41,0 3-11,0-4 324,0 5-510,-5 0 1,3 0-8,-6 0 0,4 4-161,-3 0 149,4 4 0,-7-5-118,2 5 1,2-5 69,-2 5 0,1-2-7,-5 2 0,1 2 29,-1-2 0,5-2 31,-1 2 0,1-2-30,-5 2 0,2 2-14,2-3 0,-2 4 47,3 0 0,-4 0-22,0 1 0,0-1 54,-1 1 1,-3 0-47,0 4 1,0-4 23,3 3 1,-3 2-27,0-2 1,-1 4 27,5-4 0,0 4-44,-1-3 1,1 4-6,-1-1 0,1-1 8,-1 1 1,1-4 11,0 4 1,-1 0-5,1 4 0,3-4 6,1 0 1,-1 0 67,-3 4 0,0-1-50,4-3 1,-3 2 14,2-2 1,2 3-67,-2 1 1,2-1-1,-2 1 1,-2 0-70,2 0 1,2 4 97,-2-1 0,1 2-45,-5-1 1,1-3 34,-1 3 0,2 0-39,3 0 0,-3 4 13,2-5 1,3 1-36,1-4 0,-1 0 69,1-1 1,-1 3 47,1 1-75,3-2 156,-4 4-154,5-5 0,-4 0 23,0 0 1,-1 3 6,1 1 1,3 0 17,-3-4-48,-2 4 14,5-2 1,-6 6 51,4-4-8,1 5-44,-8-8 0,8 5 30,-6-2-33,5-3 1,-2 7-89,5-4 1,-3 1 90,-1-1 0,0-3-64,4 2 1,0-1 56,0-3 1,0 2-170,0 3 146,0-8 1,1 8-28,3-8 1,-3 2-5,3 2 1,1 0 42,-1 0-22,5 0 0,-8 0-3,3-1 152,2 1-143,-4 0 40,8 0 0,-9 0 9,3 0 0,1 3-17,-1 1 1,1 0 4,-1-5 1,-3 3 16,3 1-29,2-2-1,-5-1 1,8-1-29,-5-3-44,5 2 66,-3-3 1,2 2-175,-1-4 163,-4 4 0,7-7-124,-2 2 114,-3-2 0,5 2 17,-2 0 1,-3 1 0,-2 0 1,3-4-12,-3 4 0,5 0 6,-4-1 0,5 1 51,-2-5-61,-2 0 6,5 6 0,-7-4 81,5 2-78,-6-2 1,7-2-27,-5 0 0,5 1 41,-2-1-9,-2 1-83,6-1 71,-10 0 1,9 1-1,-2-1 29,-3-4-32,5 3 1,-4-4 3,6 6 28,-1-6-30,0 4 0,1-4-8,-1 6 7,1-6 0,0 3 1,4-5 1,-4 5 3,4-2 0,0 0 31,-1 0 0,6-3-30,-2 4 0,-2-4 30,2 3 0,-1-3-16,1 4 0,3-5 6,-3 5 0,1-4 12,-1 3 1,3-3 2,-3 4 0,2-4 11,2 3 1,-1-3-24,-3 4 0,5-4 16,-5 3 0,6-4-11,-2 0 0,0 3 14,4-3 1,1 2-18,-2-1 1,5-2 10,-5 1 1,5 0 10,-5 1 1,5-3-4,-4 3 1,0 1-58,0-1 0,-3 3 46,3-3 0,1 1-100,-2-1 0,2-3 88,-1 3 0,-2-3-84,6-1 0,-5 4 11,5 0 1,-4 0-8,3-4 1,-5 0 36,2 0 1,1 0-6,-1 0 0,-1 0 12,-3 0 1,0 3-9,0 1 0,0 0 21,-1-4 1,1 1-20,0 3 0,0-3 21,0 3 0,0-2-33,0-2 1,-1 1-1,1 3 1,0-3 14,0 3 0,0-3-6,0-1 0,3 0 12,1 0 0,0-4-10,-5 0 0,1 1 83,0 3 0,0-4-77,0 0 0,0-1 44,-1 1 0,-3 3-108,0-3 1,-1 1-4,1 0 1,2 1 54,-6-1 0,5-3-11,-1 3 0,-1-2 17,1 1 1,-4 3-17,4-3 0,-4-1 60,4 1 1,-5-1-60,2 1 0,0 3 135,-1-3 1,1 1-101,-5 0 0,2 0 11,2-5 1,-2 5-18,2-5 1,-1 2-4,1-2 1,-1-2-3,5 2 0,-5 2 9,1-2 1,-1 4 3,1-3 1,-2 0-10,2 0 0,-2-2-20,-2 5 0,1-3 14,-1 3 3,1-5 0,-1 4 43,1-3 0,-1-1 3,0 5 1,1-4-57,-1 0 0,1 2 20,-1-2 0,4 0-10,1-3 1,-1 3 14,-4 1 1,1-1-32,-1-3 0,0 3 21,1 1 1,-2 3-5,-2-4 1,2 4-13,-3-3 1,0 3 9,0-4 1,-3 4 28,4-3 0,-1 0-24,5 0 0,-1-3 91,1 2 0,-1-2-81,1-1 1,-1-1 38,0 1 0,5-5-32,-1 1 0,0 0 8,-4 4 0,5-2-4,-1-2 0,0 2-1,-3-2 1,-1 1-4,0-1 0,-3 2 3,0-2 0,-1-2-139,5 2 1,0-4 22,4 4 1,-4-4-73,4 3 1,-4-3-104,0 4 0,-5-4-380,1 4 0,-4-2-528,3 2 1,-3 2-800,4-2 1974,-1 8 0,5-9 0,-1 4 0</inkml:trace>
  <inkml:trace contextRef="#ctx0" brushRef="#br0" timeOffset="1">11147 6156 8214,'-7'-1'-1560,"4"-3"2107,1 3-100,-3-5-307,4 6 112,-4 0 322,5 0-331,0-5-280,0 4 143,5-9 1,1 5-44,6-3 0,-5-1 124,1 6-102,0-6 1,3 6 27,0-4 1,-3 4-23,0-1 0,-1 2 28,5-2 1,-1 1-15,1-4 1,3 3 112,0-4 0,5 2-99,-1-2 1,3-2 36,1 3 1,3-4-56,1 0 1,4 0-14,-5-1 1,2 2 2,-1 2 1,-6-1 17,6 6 1,-5-5-144,4 4 1,-2-1 128,-1 1 0,0 3-151,0-3 0,1 2 116,3-2 0,-2 3-31,5-3 1,1-1 74,3 1 0,5-4 7,3 5 0,3-6-99,0 1 0,-3-2 49,0-2 1,-1 2-115,1 3 0,2-3 116,-2 2 0,1 2 13,-1-2 1,2 5-27,-2 0 0,-1 0-86,1-1 0,-4 3 46,4-3 0,-4 3-4,4 1 1,-3 0 74,7 0 0,-7 0-52,7 0 1,1 0-210,2 0 0,1 0 213,-5 0 1,1 0-2,0 0 0,-1-4-6,1 0 0,0 1 42,-1 3 1,1 0-66,0 0 0,-1 0-7,1 0 1,-4 0-5,0 0 0,-4 1 26,4 3 0,-2-2 3,2 6 1,3-4 0,-3 3 0,2-4 105,2 1 1,-4 1-101,-1-2 1,-4 2-14,1-1 1,-2-1-31,-2 4 1,-5-3-13,-2 4 1,-3-2-15,-1 2 1,0 2 51,0-2 0,-4 2 92,0 1 1,-5 1 53,1-1 1,-2-3-13,-2-1 1,0 1-113,1 3 0,-1-3 10,1-1 1,-5 0 59,1 0 0,-1 2 98,5-5 0,-4 1 6,-1-1 1,-3-3-119,4 3 1,-5-3 103,5-1 18,-5 0-294,2 0-1243,-5 0 1,-5 2-1866,-3 1 3192,-2 4 0,-12 4 0,-2 1 0</inkml:trace>
  <inkml:trace contextRef="#ctx0" brushRef="#br0" timeOffset="2">14025 8566 6343,'-7'0'217,"-3"0"-136,9 0 17,-9 0 185,9 0 11,-10 0 40,10 0-18,-4 0 841,5 0-883,0-5-99,0 3 99,0-8-60,0 4-104,5-6 0,-2 1 110,4 0-63,-4-1-53,2 1 1,0-2 100,3-2-230,-3 2 134,0-3 1,-1 3 6,-1-2 1,5-2-13,-4-2 1,3-2-48,-3 2 82,5-3-17,-8-1-237,10-5 76,-10 4 0,9-9 173,-2 3-297,2-3 80,1-7 0,1 0 61,-1-6 0,4 0-165,0 1 0,5 0-8,-5 3-790,0-2 972,-4 3 0,1 1 11,-1 2-20,1 2 0,-1 3 230,1 3 0,-1-3-73,0 2 1,1 0 14,-1 0 1,2-6-50,2 3 1,-1-8 55,5 0 1,0-2-34,4-2-1500,5-5 1414,-4 4 0,-8 20 0,1-1-22,13-26 0,3 2-58,2-1 0,3 3-10,-19 24 1,0-1 0,20-21 42,-1-2 1,-2 9-117,2 3 1,-6 2 109,-2 2 0,-5 1 212,2 2 1,1 0-50,-1 4 1,1-5 89,-2 2 1,0-3-132,4-2 1,0 5 26,5 0 0,-5-1-77,1-3 0,-1 3 70,4 1 1,-1 5-141,-2-2 1,-3 7 691,-5 1 0,-6 5-573,-1-2 1,-4 5 696,0 3-711,-6-2 331,-1 9-359,-5-9-316,0 9 35,0-5-915,0 6 997,0 6-1705,-5-5 1100,4 9 1,-6-4-183,4 6 922,1-1 0,-8 1 0,4-1 0</inkml:trace>
  <inkml:trace contextRef="#ctx0" brushRef="#br0" timeOffset="3">14584 6099 8412,'-6'0'-869,"-3"-2"971,5-1-47,1 1 388,3-3 0,0 4 258,0-3-277,0 3 0,5-5-70,2 2 1,3 3-18,2-3 0,1 1-131,2-1 1,-1 3-3,5-3 0,1 3 72,7 1 0,-1-4-9,9 0 0,-4-1-184,7 2 0,2 0 171,-2-5 1,5 2-246,-1-2 0,1 0 111,-1 4 0,4-5-23,-1 1 1,1-2 49,3-1 1,1 3-90,-4 0 0,1 5-63,-9-5 0,-2 6 134,-5-2 0,-3-1-18,-5 1 0,-6 0 13,-1 4 1,-4 0 141,0 0-38,-6 0-490,-1 0-1160,-5 0 622,-5 0 0,0 1-1797,-3 3 2597,-2 2 0,4 1 0,-6-2 0</inkml:trace>
  <inkml:trace contextRef="#ctx0" brushRef="#br0" timeOffset="4">16309 5002 8263,'-5'-11'-967,"-1"-1"1822,-1 6-443,2-4 0,5 7 107,0-4 6,0 4 190,0-7-335,0 9 345,0-4 8,0 5 51,0-5-181,0 3-597,0-3 113,0 16 0,0 1 278,0 11 0,0 5-102,0 2 1,1 9-152,3 2 0,-3 3 105,3-3 1,-2 5-361,-2 0 1,0-1-61,0 5 1,0 1-27,0-2 0,0 5-302,0-5 0,1 0 306,3-3 1,-3-5 48,3-3 0,2 1 83,2-1 1,-2-5 69,2-6 0,-1-4-39,5-4 0,-5 2-13,1-2-78,0-2 1,2-1 20,-3-4 0,2-5-53,-5 1 18,5-5 1,-7 2-674,6-5 164,-5 0-69,7 0 1,-4-5 194,5-3 0,-3-2-111,0-2 1,-2 1 628,2 0 0,2-1 0,-4 1 0</inkml:trace>
  <inkml:trace contextRef="#ctx0" brushRef="#br0" timeOffset="5">16149 5756 8233,'-6'-5'0,"1"3"856,5-6-241,0 5-243,0-7 0,5 9 15,2-3 1,5-1 54,3 1 1,3-3-101,5 3 1,1-4-62,2 4 0,0-4-275,4 0 43,-4 3 0,4-4 233,-7 5-1392,2 0 819,-7 4 0,0-3 179,-3-1-2026,-2 0 1057,-2 4 1081,1 0 0,-1-5 0,0-2 0</inkml:trace>
  <inkml:trace contextRef="#ctx0" brushRef="#br0" timeOffset="6">17143 4957 8365,'0'-12'0,"0"-3"570,0 0 1,0 3-84,0 5 0,0 3-196,0-4 482,0 6 534,0-3-595,0 5 1,-5 9-434,-3 2 1,-2 9 8,-2 3 1,-3 5-10,0 6 1,-5 2-201,1 2 0,-3 6 35,-1 6 1,-3 4-344,-1 0 1,-4 2 165,5 1 0,0 0 148,7 0 1,0-5-186,8-3 1,-2-3 50,9-4 0,1 1-84,3-5 0,0-1 148,0-7 0,5 2-53,2-5 1,7 3-4,2-3 1,0-2-7,-1-6 1,2 2-11,2-6 0,-3 4 299,-4-4 0,3 0-325,0-3 1,0-2 71,-3-2 0,-5 0-583,1-4 110,0 5-82,3-8 120,1 4 0,-5-5-1573,1 0 996,-6 0 246,3 0 0,-3 0 777,1 0 0,-1-5 0,3-1 0</inkml:trace>
  <inkml:trace contextRef="#ctx0" brushRef="#br0" timeOffset="7">17188 5630 7998,'-5'-11'725,"4"0"-204,-9-1 24,9 1 68,-4 4 60,5 2-426,0 5 1,5 2 118,2 1 1,2 8 55,-1 4-162,2 5-239,-4-2 40,6 10 1,-5-4-207,1 3 139,-6-3 0,7-1-58,-5-1 1,0 1 131,-4 0 1,1-5-310,3-3 159,-3-2 0,4-6-103,-5 1 119,0-5 42,0 2 522,0-5 0,2-5-212,1-3-216,4-2 1,0-3-12,1-2 0,1 1-6,6-5 1,-2 1-13,2-1 0,-2-3 67,-2 3 0,1 2-179,-1-2 0,-1 5 45,-2-2 1,1 8 79,-6 0 1,3 5-43,-3 0-120,-1 1 51,8 7 1,-8 3 143,6 7-71,-6 3 0,9 1-9,-4 0 0,0 0 9,0 4 0,-3 0-325,4 0 181,-1-1 0,1 1-9,-1 0-1131,1-5 799,-2 4 0,5-11-75,-4 0-1093,3 1 732,2-11 905,-1 4 0,6-5 0,0 0 0</inkml:trace>
  <inkml:trace contextRef="#ctx0" brushRef="#br0" timeOffset="8">17725 5710 8025,'0'-6'2171,"1"1"-2103,3 5 0,-1 0 117,4 0 32,1 0 425,9 0-337,0 0 0,6-4 127,0 0-269,0 1 37,5 3 1,-4-2 142,2-1-103,-1 1-68,-3-3 0,0 5 35,-3 0-171,3-5 190,-10 4-645,5-4 374,-11 5 1,4 0 87,-2 0-1606,-3-5 543,0 3 535,0-3 485,-4 5 0,4 0 0,-5 0 0</inkml:trace>
  <inkml:trace contextRef="#ctx0" brushRef="#br0" timeOffset="9">18468 5254 8125,'-13'-11'392,"-2"4"1,12-8 984,-5 7-669,6-2-657,-3 9 114,5-5 1015,0 6 0,1 11-1115,3 4 1,-3 6 424,3 6-317,2 2 1,-3 9 11,5 0 1,-6 4 74,2-4 0,1 6-158,-1-3 1,1 3 70,-1-3 1,-3 3-267,3-6 0,-2-4-41,2-4 300,-3-4-191,4-3 34,-5-2 0,4-8-60,0 2 124,0-2 1,-4-2-186,0 1 1,1-6-19,3-2 164,-3 2-412,4-5 103,-5 4-446,0-5-72,0-5 1,0-1 213,0-5-1843,0-1 2422,5 1 0,2-11 0,4-2 0</inkml:trace>
  <inkml:trace contextRef="#ctx0" brushRef="#br0" timeOffset="10">18616 4831 8061,'-5'-23'10,"4"5"1394,-4 7-864,5 6 1,5 1-29,2 0 1,0 1-127,0 3 1,-2 1 478,7 3-495,-3 2 0,13 10 110,1 3 122,0 3-440,10 6 0,-4 6 151,6 8 1,-5 4-24,0 3 0,-4 1-2,1 7-411,-3-3 1,-14-22 0,-1 0 158,10 29 35,-5-3 1,-2 4 230,-4-5-625,-5-5 287,2-1 0,-5-9-11,0 0-223,0-10 172,-5 6 0,2-10 14,-5 2 1,1-2-78,-5-5 1,3 0-157,-2 0 199,2-1 1,-7-3-343,4 0 0,1-5 165,-1 2 0,1-5-572,0-3 1,3 1 293,0-6 0,2 2-1203,-2-1 1776,3-2 0,5 3 0,0-5 0</inkml:trace>
  <inkml:trace contextRef="#ctx0" brushRef="#br0" timeOffset="11">19998 5265 7958,'-5'-11'18,"4"-1"1,-4 5 451,5-1 116,0 5 375,0-2-212,0 0-397,0 4-83,0 6 0,0 13 143,0 12 0,0 5-119,0 3 0,1 2 28,3 6 0,-3 0-119,3-1 0,-2 1-103,2 0 1,-1-2-22,4-2 0,1-1 25,3-3 1,-3-7-215,-1 4 1,0-9 96,0 1 1,4-8-25,-4-4 1,-2-2-52,-1-2-1132,2-4 149,-4-2 154,3-5 0,-5-5-322,0-3 0,0-3 177,0-5 1063,0-1 0,-5-11 0,-2-2 0</inkml:trace>
  <inkml:trace contextRef="#ctx0" brushRef="#br0" timeOffset="12">19872 5299 8080,'7'-11'0,"8"-6"148,-8 5-32,15-5 1,-8 6 131,5-1 0,4 1 174,4-1 1,-1 5 444,-3-1-496,0 1 1,4 0 71,-1 3 1,5 3-172,-5 1 1,5 0-146,-5 0 0,1 5 137,-4 3 0,-2 2-246,-2 1 1,-3 6 158,-9 2 0,-2-1-271,-5 1 0,-1 4 26,-3 3 1,-3 5-43,-9-5 0,-1 6-108,-6-1 1,-4 2-21,1 1 1,-5-1-45,4-3 0,1 2 78,3-5 0,5 3 125,3-3 0,4-4-16,3-4 1,3-4 202,5 4 1,0-5-51,0 1 1,0-2 94,0-2 1,4 1-3,-1-1 1,6 0 220,-1 1 0,6-2 92,1-2 0,5 1-142,0-6 1,1 5 49,2-4 1,0 0 84,0-4-226,-1 0-443,-4 0 204,4 5 1,-10-4-1216,4 3 630,-4-3 247,0 4 0,-5-4-745,1 3 730,-5-3-1581,2-1 1200,0 6 0,-3-5-70,6 3 812,0 2 0,3-5 0,0 4 0</inkml:trace>
  <inkml:trace contextRef="#ctx0" brushRef="#br0" timeOffset="13">20603 5996 8010,'0'-6'1525,"0"1"-686,0 5 175,5 0 200,-3-6-360,3 5-646,-5-4 194,0 5-1539,5 0 387,-4 0 0,4 1-1588,-5 3 2338,0-3 0,5 10 0,2-5 0</inkml:trace>
  <inkml:trace contextRef="#ctx0" brushRef="#br0" timeOffset="14">20832 5311 8012,'-14'-22'713,"2"3"-360,8 3 1,-1 4 114,5 1 16,0-1 59,0 6 111,0 1 316,0 5-493,5 0-428,2 5 33,4 6 1,4 5 263,1 6-144,-1-1 1,1 12-110,3-3 1,-1 7 91,1 1 1,-1 1-252,1 0 1,-1-4 46,-3 3 0,-2-2-251,2-2 1,-4-1 155,-3-3 1,2-2 6,-2-5 1,1-1 5,-2-3 0,2-3-189,-5-4 1,1-2-279,-1-3 137,-3 4 0,5-10-1736,-2 3 944,-2-3 1223,3-1 0,-5-5 0,0-2 0</inkml:trace>
  <inkml:trace contextRef="#ctx0" brushRef="#br0" timeOffset="15">21311 5288 8038,'-6'-12'0,"2"1"0,-2 0 1066,5-1-199,-5 6 19,6 1-33,0 5-569,0 10 0,-1 3 106,-3 9 0,2 6 126,-6 3-343,1 2 0,-5 5 11,1 0 0,-1 5 61,1-1 0,0 1-323,-1-1 0,-3 1 114,0-5 1,-1-4-573,5-3 0,0-7 293,-1-1 0,5-2-547,-1-5 0,5-5-922,0-3 575,1-1 1,4 0 1136,1-4 0,4 4 0,4-1 0</inkml:trace>
  <inkml:trace contextRef="#ctx0" brushRef="#br0" timeOffset="16">21346 5882 8038,'6'0'997,"-1"1"-854,-5 3 1653,0-3-471,0 4 994,5-5-1609,-4 0 1,4 1 409,-5 3 0,2-2-523,2 1 0,-3 0 228,3 1-408,-3-3 115,-1 4-2752,0-5 0,0 5 1,0 1-1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7:47:30.86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1656 9845 8073,'0'0'0</inkml:trace>
  <inkml:trace contextRef="#ctx0" brushRef="#br0" timeOffset="1">1645 9799 8633,'0'-6'2349,"0"-4"-1801,0 8-107,0-3 1664,0 5-1920,5 5 0,-3-2 167,6 4-204,-1 1 1,5 4-21,-1-1 0,1 4 191,-1 0-140,6 6-77,-5-9 46,10 15 0,-4-8 218,4 8-403,1-3 176,0 4 0,0-3-194,0 6-94,0-6 315,-6 3-325,5-5 96,-9 0 1,7-1 126,-5 1 0,4 0-23,-3 0 1,3-5-33,-4-3 2,5 3 0,-7-6 1,3 5 10,-4-6-7,-1 1 6,1-1 0,-1-1-115,0-2 125,1 2 0,-5-9-150,1 3 0,-4 1 166,3-1-203,-4 0 150,7-4-535,-9 0 137,4 0-2853,-5 0 1888,-5 0-651,-1 0 1315,-5 0-525,-1 0 1230,1 0 0,-1 0 0,1 0 0</inkml:trace>
  <inkml:trace contextRef="#ctx0" brushRef="#br0" timeOffset="2">2193 9753 8083,'-5'-11'191,"3"5"231,-3-4-228,5 8 1,-1-3 490,-3 5-386,3-5 1,-5 4 324,2-3-341,3 3 0,-6 1 70,3 0-25,-2 0-137,0 5 0,-8 5 190,2 5-329,-7 5 124,7-2 1,-10 10-9,3 3 37,-3 2 1,-2 2-247,-2 3-161,2 3 1,-8 5 368,5-1-1084,-4 1 878,6-6 1,-3 4 69,6-6 0,0-1-51,3-7 0,3-2 137,4-5-205,1-6 134,4 5 0,-2-13-110,6 2 494,-1-2-372,4-2 279,0 3-656,0-9 231,0 4-2364,0-5 1,0-5 2451,0-3 0,10-2 0,3-1 0</inkml:trace>
  <inkml:trace contextRef="#ctx0" brushRef="#br0" timeOffset="3">1588 9536 8152,'-8'0'-1454,"0"0"2682,6 0-271,-8 0 97,8 0-158,-3 0-289,5 0-232,5-5 0,2 4-74,4-3 1,4 3 92,1 1 1,4-4-107,-1 0 0,2 1 5,2 3 0,4 0-36,0 0 0,6 0 47,1 0 1,0 0-36,4 0 0,-2 0 0,-2 0 1,4 0-187,0 0 1,-1-2 120,-7-1 1,2 1-89,-5-2 0,-1 3 92,-3 1 1,-5 0-4,-3 0 132,-2-5-528,-2 4-330,-4-4-296,-2 5-230,-5 0 0,-5 0 462,-3 0 0,-2 4-1242,-2-1 0,1 6 1827,0-1 0,-1 2 0,1 1 0</inkml:trace>
  <inkml:trace contextRef="#ctx0" brushRef="#br0" timeOffset="4">2615 10028 8090,'-6'-6'812,"-4"5"-6,9-4-233,-4 5 1310,5 0-1580,5 0 1,5 0-17,5 0 1,4 0 74,-4 0 0,6-1-87,-2-3 0,3 3-25,5-3 1,-3 3-38,3 1 1,-2-2 22,2-1 0,-3 1-116,3-1 0,-5-3-140,-2 3 0,0-1 52,-5 4 1,0-4-740,-3 0 401,-1 0-1292,-5 4 798,0 0-808,-6 0 635,-6 0 1,4 2 972,-6 1 0,1 4 0,-5 4 0</inkml:trace>
  <inkml:trace contextRef="#ctx0" brushRef="#br0" timeOffset="5">3175 10918 7964,'0'7'599,"0"-2"228,0-5-452,5 0 0,-2 0 313,4 0 0,-3-5-233,4-3 1,-5 0-17,5-3 1,-2 2-86,2-6 0,1-3 78,-5-1 1,3-2-228,-3-2 0,4-1 18,-4-3 0,3-2-288,-3-5 1,5-2 142,-2-2 0,1-4-367,4-7 1,-4-3-285,8-6 1,-2 3 128,1 1 0,-1 0 150,5 4 1,-4 1 71,4 3 0,-5 7 114,1 4 1,-2 2-31,-2 7 1,-3 0 351,0 7 0,-6 3-123,2 4 1,-3 1 615,-1 0-184,0 4 540,0-3-924,0 9-5,5-4 0,-3 10-224,1 2 0,-1 9 57,-2 3 1,0 2-91,0 2 0,1 4 68,3-1 1,-3 1-211,3-4 1,2-5-13,2-3 1,2-2 136,1-2 1,1-1 184,-1-2 1,4-3-115,1-5 0,4 0 73,-1 0 0,-1-5-79,1-3 0,0-2 229,4-1 1,-4-5-28,0 1 1,-5-4 72,1 4 0,-2-5-34,-2 1 0,0 1 58,1-1 1,-5 4 44,1-4 1,-5 5 26,0-2 260,4 4-193,-6 0-350,4 6 1,-5 6 140,0 7 1,0 9-126,0 3 0,0 7 59,0 5 0,-4 2-94,0 1 1,-1 2-428,2 2 1,1-3 210,-1 3 0,1-3-585,2-5 0,0 2 378,0-6 1,0-3-184,0-4 0,5-5 164,3 1 0,-2-3 448,2-5 0,0 4 0,3-5 0</inkml:trace>
  <inkml:trace contextRef="#ctx0" brushRef="#br0" timeOffset="6">4180 10187 7979,'-5'-6'-1368,"4"-4"2221,-4 9-118,5-10 423,0 10-273,0-4-272,0 5 0,0 5-250,0 3 0,0 7-69,0 4 0,0 3-67,0 1 0,0 1-210,0 2 0,0-2 67,0 3 0,0-3-324,0-1 0,0-4-92,0 0 0,0-5-925,0 1 38,5-2 472,-4-2-1094,9-4 1841,-9-2 0,4-5 0,-5 0 0</inkml:trace>
  <inkml:trace contextRef="#ctx0" brushRef="#br0" timeOffset="7">4169 10210 8006,'0'-7'-254,"0"-1"1,0 4 539,0-3 1242,0 4-168,0-2-908,0 5 0,3 1-56,1 3 0,5 2-126,-1 6 1,2 1 118,1 2 1,1 3-118,-1 4 0,4 1-239,1 0 1,0-4 42,-1 0 1,-1-1-137,5 1 1,-3 1-54,3-5 1,-5-1 88,1-6 1,-3 1 86,0-5 0,-1 3-4,1-3 0,-5 0 228,1-4 42,-6 0 408,4 0-395,-1-5 1,-4-1-6,3-6 0,-3 1-183,-1-1 1,-4-4 66,0-3 0,1 1-231,3-1 0,-2 1 80,-2-1 0,3-2-222,-3 2 1,3 1 9,1-1 1,0 1 4,0-1 1,1 2-93,3 6-474,-3 0-663,5-1 583,-1 1-1123,-4-1 754,4 6-1160,-5 1 864,5 5 1448,1 5 0,6 1 0,-1 6 0</inkml:trace>
  <inkml:trace contextRef="#ctx0" brushRef="#br0" timeOffset="8">4625 10187 8138,'0'-6'1564,"0"1"254,0 5 1,0 6-1564,0 6 1,0-1-139,0 4 1,0 2 96,0-2 1,0 5-210,0-1 1,0 3 5,0 1 1,0-4-254,0 0 0,0-4-156,0 4 0,6-5 224,1 1 0,-1-3 45,2-5 0,0 2 58,3-5 1,4 0 54,1-4 0,0 0-61,-1 0 0,-2 0 191,2 0 1,2-5-2,-2-3 1,4-2 105,-4-1 0,0-2 75,-3-2 0,-2 2-153,-2-2 1,1-2 5,-6 2 0,5-5-52,-4 1 0,0 1-205,-4-1 0,0 4 158,0-4 1,0 1-401,0-1 1,-2 2 14,-2 6 0,3 3-653,-3 1 478,3 4 1,1-3-937,0 2-129,0 3 645,0-4 17,0 15 915,0-8 0,5 14 0,2-10 0</inkml:trace>
  <inkml:trace contextRef="#ctx0" brushRef="#br0" timeOffset="9">5037 10176 8075,'0'-8'-164,"0"1"0,0 3 1439,0-4-825,0 1 1,1-1 1008,3 1-480,-3 4-203,4-2-308,-5 5-366,0 0 1,0 5 50,0 3 1,0 3 52,0 4 1,4 2-183,0 2 0,-1 2 66,-3-2 0,0 3-225,0 1 1,0 0 70,0-1 0,4-3-120,0 1 0,0-7 106,-4 3 0,0-4 26,0 0 0,1-2 69,3-2-39,-3 2 243,4-9-118,-5 9 66,0-9 1,2 5-66,1-6 1,0 0 78,5 0 1,-5 0-57,5 0 0,0 0-19,3 0 1,0 0-110,1 0 0,-1-4 74,1 0 0,3 0-104,0 4 1,0 0 56,-3 0 1,-1-4-398,1 0 1,-1 1 164,0 3 0,-3-4-1512,0 0-58,-1 0-558,0 4 1049,3 0 1285,-9 0 0,4-5 0,-5-1 0</inkml:trace>
  <inkml:trace contextRef="#ctx0" brushRef="#br0" timeOffset="10">5402 10119 8070,'0'-17'481,"0"5"-301,0-5 1,1 6 698,3-1 120,-3 6-141,4-4 451,-5 9-411,6-10-636,-5 10 0,4 1-14,-5 8 0,0 3-19,0 4 1,0 3-54,0 5 0,0 4-145,0-1 1,0 1-108,0-4 0,0 1 81,0 3 1,0-6-61,0 6 0,0-11 31,0 3 1,1-1-94,3-3 1,-1-1 64,4-6 1,-3 1 329,4-5 1,-1-1 39,5-3 1,3 0 70,0 0 0,4 0-227,-4 0 1,6-3 18,-2-1 0,-3-5-212,-1 1 1,2 3 259,-2 1-2289,0 3 993,-3 1-2174,-1 0 3241,-4 5 0,-13 7 0,-6 5 0</inkml:trace>
  <inkml:trace contextRef="#ctx0" brushRef="#br0" timeOffset="11">1542 10953 9344,'7'0'850,"1"0"0,0-2-411,3-1 0,2 1-180,2-2 0,-1 3-13,5 1 0,-4-1 13,4-3 1,0 3-88,4-3 1,0 1 71,0 0 0,0 1-86,-1-1 1,1-2 37,0 1 1,4-1-160,-1 1 0,2 3 133,-1-3 1,2-1-146,5 1 0,1-1-11,-1 1 0,0 3 142,1-3 0,-5-1-220,0 1 0,1 0 44,3 4 0,0 0-52,1 0 1,-5-4 69,1 1 1,-1-1-99,4 4 0,1 0 88,-1 0 0,-2 0-108,2 0 0,-4-4 24,5 0 0,-1 0 86,-4 4 1,5 0-50,3 0 1,-2-3 31,6-1 0,-4-1-127,4 1 0,-8 3 68,5-3 1,-3-1-9,6 1 1,-2 0 16,-6 4 0,0-1 3,0-3 0,-1 3-85,-2-3 0,2 3 80,-3 1 1,-1-2-43,2-1 0,-1 1 41,5-1 1,-5 0 6,1-1 1,-5 3 32,5-3 1,-2-1 3,1 1 1,2 0-7,-5 4 0,3 0 117,-3 0 0,-1-3-56,-3-1 0,0 0-56,0 4 0,0 0 44,0 0 1,-2 0-29,-2 0 0,3 0 29,-3 0 0,2 0-15,2 0 0,0 0 0,0 0 0,0 0-33,0 0 1,-4 0 1,0 0 0,0 0 50,4 0 1,-2 0-31,-2 0 0,1 4-105,-4 0 0,4-1 98,-1-3 1,-1 0 42,1 0 0,0 0-47,4 0 1,-2 0 67,-2 0 1,3 2-16,-3 2 1,6-3 97,2 3 0,5-3 29,-2-1 1,2 0-71,-2 0 0,0 0-74,-4 0 1,-2 0 43,3 0 0,1 0 93,-2 0 1,1 0-87,-4 0 0,0 0 1,0 0 0,-1 4 23,1-1 1,0 1 3,0-4 0,0 0 84,0 0 0,-2 4-95,-2 0 0,3 0 78,-3-4 0,-1 0-56,1 0 0,-2 1-149,3 3 1,0-3 70,-5 3 0,4-2-137,-4 2 1,4-3 129,-3 3 0,0-1-23,-1 1 0,-1-3-100,5 3 1,-3-3 45,3-1 1,-4 0-27,4 0 1,-4 0 52,4 0 0,0 0 161,4 0 1,0 0-20,0 0 0,-4 0-25,0 0 1,-5 0 9,1 0 1,1 0 173,0 0 1,-1 0-192,-4 0 0,1 0 119,-1 0 158,1 0-117,-1 0-141,0 0 1,-3 0 131,0 0-147,-6 0-67,3 0-2297,-5 0 1883,-5 0 0,-1 0 405,-6 0 0,-4 0 0,-2 0 0</inkml:trace>
  <inkml:trace contextRef="#ctx0" brushRef="#br0" timeOffset="12">2593 11432 8056,'6'-11'0,"0"3"73,-2 1 513,-3 4-265,4-7 1,-3 7 302,1-4 237,-1 4-171,3-2-225,-5 0-347,0 4 1,-5-4 142,-3 5 0,-3 0-301,-5 0 0,0 1 30,-3 3 0,-4 2-14,0 6 1,0 0 32,-3 4 0,2-4 88,1 3 0,1 1-73,3-5 1,3 7 36,4-7 1,2-1-161,3-2 128,1 0 1,6 3-147,0 0 181,0 1 1,6-1 26,1 1 1,8-1-17,4 1 1,8-1-4,3 0 0,3 0 96,2-4 0,3 3-105,0-2 1,5 2 57,-1 2 0,-3-1-14,-1 0 0,-3 2-166,-5 2 0,0-2-16,-7 2 1,1-1-133,-8 1 0,-6-2 15,-6 2 1,1 2 119,-1-2 1,-6 5 37,-5-1 1,-9-1-33,-3 1 0,-6-1 27,-2 1 1,-4 1-23,0-4 1,-2 3 136,-1-4 1,0-1-13,-1-7 0,6 2 92,3-5 0,1 4-255,3-5 1,4 1 108,3-4 1,3-1-303,5-3 0,1 2 98,6-6 0,0 0-819,0-3 1,7 0 402,4-1 1,6-1 609,6-2 0,5-3 0,1-4 0</inkml:trace>
  <inkml:trace contextRef="#ctx0" brushRef="#br0" timeOffset="13">3495 11078 8159,'0'-11'0,"-4"-1"1779,0 1-1264,0 0 1,4 3-395,0 0 0,-1 6 1054,-3-2-695,3 3 0,-8 2-180,5 3 0,-5 6-58,2 5 1,-3 7 74,-2 1 0,5 6-75,-1 9 1,0 2-25,-3 6 1,0 5-224,-1 2 1,-1 3 30,-2 1 1,1 4-416,-5 0 1,10-26-1,0 0 390,0-1 0,-1 0 1,0 0-1,0 0-140,2-2 1,1 0-1,-11 27-119,7-2 1,-3-10 363,6-9 0,2-8-104,-2-3 1,4-4-24,-3-4 1,4-3 185,-1-4 1,3-1-64,1 0 913,-5-4-677,4-2 516,-4-5 95,5 0-225,0-5 1,4-2-2500,-1-4 1775,6 0 0,3-11 0,5-2 0</inkml:trace>
  <inkml:trace contextRef="#ctx0" brushRef="#br0" timeOffset="14">3449 11581 8043,'0'-12'0,"-4"1"1294,0-1-479,1 6 330,3 1-745,5 5 0,1 5 49,6 3 0,-1 7-31,0 4 1,5 8-137,-1 3 0,4 3-139,-4 1 0,4 1 102,-4-1 1,2 0-242,-2 0 1,-2-1 104,2-2 1,-2-4-229,-2-8 0,-1 1 89,-2-5 0,1-3-96,-5-5 302,-1-4-50,2 2 1,-3-7-271,2-1 0,-8-4 148,-4-4 1,2-6-153,-2-2 1,-1-6 82,-6-2 0,2-4-279,-2 0 0,-1-2 98,0-1 1,5-2-65,3-2 1,6 2 86,-2-6 1,3 1-68,1-1 1,6 3 320,5 5 1,6 4-107,6 4 1,5 3 86,2 4 0,4-1-65,5 4 1,4 5 241,2 3 1,9 6-276,-5-2 1,4 1 240,1 0 1,0 1 18,-4-1 0,-1 1-75,-3 2 0,-5 0 134,-3 0 1,-8-4-107,-3 1 0,-1-1 113,-3 4 0,1-4-88,-8 0 0,-1 0 115,-4 4-17,1 0-10,-6 0-737,4 0-674,-9 0-320,-6 0 1,-6 2 158,-8 1 1332,-3-1 0,-1 13 0,-6-2 0</inkml:trace>
  <inkml:trace contextRef="#ctx0" brushRef="#br0" timeOffset="15">3917 11592 8059,'-6'0'875,"1"5"0,5 2-819,0 4 1,0 0 811,0 1 0,4-1-252,0 1 0,1 3-76,-2 0 0,0 4-193,5-4 0,-5 6-114,5-2 0,-4-1-84,3 1 1,-4-4 82,1 4 1,-2-5-152,2 1 212,-3-2-336,4-2 57,-5-5-56,0 5 436,0-10-314,0 4 0,0-14 17,0-2 0,0-3-101,0 2 1,0-4 119,0-3 0,6 1-247,1-1 1,3 0-5,2-4 1,4 1-25,3 3 1,-1 3 98,1 5 1,-4 0 40,4 4 0,-5 0 87,2 4 0,-3 1-95,3-1 1,-4 6 221,4 5 1,-4 2-108,0 2 1,0 3 147,4 0 0,-4 5-51,4-1 1,-4 3-98,0 1 1,-2-4-29,-3 0 0,4-4-9,-4 4 0,0-5 44,0 1 1,-4-6-23,1-1 0,-2-2-674,2 2 261,-3 2-2131,4-9-127,-5 4 2598,0-5 0,0 5 0,0 2 0</inkml:trace>
  <inkml:trace contextRef="#ctx0" brushRef="#br0" timeOffset="16">6281 10861 7874,'0'-11'-13,"-5"4"0,4-3 272,-3 3 31,3-3 1,1-2-66,0 1 1,-4-1 246,0 1 1,1-1-87,3 1 0,0 0 260,0-1-377,0 1 0,0-1-27,0 1 0,0 0-49,0-1 0,0 1 65,0-1 0,1 2-158,3 2 1,-2-2 83,6 3 1,-1 0-162,5 0 1,-1 3 0,1-4 1,4 6-23,3-2 1,-1-1 0,1 1 1,0 0-68,4 4 0,0 0-13,0 0 1,-4 2 125,0 1 1,0 4-129,4 4 0,-4 2 80,0 2 1,-5 3-117,1 5 0,-2-4 75,-2 0 0,0 0-102,1 4 0,-1-6 68,1-1 1,-1-4-69,0 0 124,1-1 0,-1-1-32,1-2 1,-5-3 138,1-5 0,-4 0-78,3 0 1,-3 0 178,4 0 1,-1-5 39,5-3 0,-5-3 52,1-4 0,0 1-106,3-5 0,1 0 69,-1-4 1,0-4-249,1 0 0,0-4 97,4 0 1,-4 3-170,4 2 0,0 3 50,-1 4 0,-3 6-917,-5 6 372,1 4 1,0-1-317,-1 8 1,-4 2-214,1 6 1,-3 0 530,-1 4 0,0 1-737,0 6 1305,-5 0 0,-2 0 0,-4 0 0</inkml:trace>
  <inkml:trace contextRef="#ctx0" brushRef="#br0" timeOffset="17">6384 11170 8011,'0'-17'665,"-5"-1"1,4 1-215,-3 1 13,3 4-147,1 0 1,0 0 23,0-4 608,0 4-553,0-5 1,0 6 527,0-1-328,0 1 40,0-1-341,0 6 0,1-3 142,3 5-391,-3 1 1,9 3 9,-2 0 0,2 5 74,2 2 1,-1 3-247,0 2 0,5 1 88,-1 2 0,4-3-173,-4 4 0,5 0 61,-1-1 0,3 4-128,1-3 121,-5-1-52,3-9 87,-3 4 0,1-5 70,0 3 250,-5 2-241,8-8 0,-8 3-34,5-5 346,-6 0-174,4 0 0,-6 0-40,1 0 233,-1-5-126,1 3 0,-5-4-26,1 2 0,-4-1-32,3-3 0,-3-2 11,4 3-42,-6-3 0,5-2-154,-4 1 0,0-5 93,5 1 1,-5 1-472,5 7 1,-5-4 198,0 4 0,0 2-865,1 1 1,-2 3-76,6 1 0,-4 0 1190,3 0 0,1 5 0,3 1 0</inkml:trace>
  <inkml:trace contextRef="#ctx0" brushRef="#br0" timeOffset="18">7652 10359 7962,'0'-18'315,"0"1"-227,0 6 1,4 0 86,0-1 0,4 1 30,0-1 1,1 1 40,-1 0 866,7-1-662,-8 6 1,11-4 355,-3 2-344,-2-2-202,4-2 0,-1 6 286,3 2-117,3 3-197,1 1-102,-1 0-38,1 5 0,0 3 250,0 7-447,0 3 165,-5 5 1,1 4 226,-8 4-293,3 2 25,-13 6 1,3 2-864,-8 5-235,-2-1 740,-11 1 0,0 3-225,-6 1 1,-1-1 159,-3-3 17,3-5 130,-9 3 1,5-8-24,-2 2 474,-3-8-211,8 3 0,-2-13-163,4 3 366,0-2-140,5-4 0,2-1 627,4-9-228,6 3 70,-4-8 178,8 3 0,7-5-143,11 0 1,4 0-196,3 0 1,9-4 162,2 0 1,3-4-94,-3 5 1,4-1-113,0 4 0,0-4-83,-4 0 1,-1 0-1,-2 4 0,-3 0-207,-5 0 1,-6 0 215,-1 0-410,1 5 0,-4-3 54,2 2-1064,-7-3 622,2 4-1327,-9-4 453,4 4 87,-5-5-1783,0 0 3129,5-5 0,2-1 0,4-6 0</inkml:trace>
  <inkml:trace contextRef="#ctx0" brushRef="#br0" timeOffset="19">8451 11044 7930,'7'0'2159,"-1"0"-1307,-2 0-287,-3 0 968,4-5-560,-5 4-333,0-4 0,2 5 180,1 0-294,-1 0-445,3 0-327,-5 5 1,0-3-1670,0 6 1140,0-6-1128,0 8 619,-5-8 1284,3 8 0,-3-4 0,5 6 0</inkml:trace>
  <inkml:trace contextRef="#ctx0" brushRef="#br0" timeOffset="20">8817 10324 7931,'-5'-24'-3,"2"-1"166,-4 10 0,4-4 330,-1 3 54,3 1 694,1 4-814,0-1 0,0 5 665,0-1-335,0 6-94,0-3-466,0 5 0,-4 6-30,0 5 0,1 3 300,3 9 0,0 3-70,0 8 1,0-2-71,0 2 0,0 3-105,0 8 1,0-3-96,0 0 0,3 1 54,1 7 1,0-3-281,-4 2 0,4-6 74,0-1 0,3-9-282,-3 1 1,1-7 20,-1 0 0,-3-7 134,3-1 0,-1-5-134,0 1 1,-1-6 56,1-1 1,-1-5-966,-2 5 642,0-5-1457,0 2 632,0-5 799,0-5 1,4 2 577,-1-5 0,6-4 0,-2-6 0</inkml:trace>
  <inkml:trace contextRef="#ctx0" brushRef="#br0" timeOffset="21">9228 10165 7921,'-5'-12'10,"4"1"430,-3-1 0,-1 5 361,1-1-337,0 6 489,4-9-569,0 10 0,0-3-129,0 8 1,0 4-19,0 7 0,0 3 328,0 5 0,0 4-146,0 4 1,0-2-300,0 2 0,0-5 22,0 5 1,0-5-121,0 5 0,0-7 52,0-1 1,0-2-187,0-5 1,0 3-10,0-4 0,0-4-52,0-3-272,0-1 110,0 0 418,0-2 882,0-5-733,5 0 1,-2-4-143,4 0 0,-3-3-112,4 3 0,3-5 100,5 1 1,4 3-89,-1 1 0,4 3 47,3 1 0,-2 0-148,3 0 0,-2 0 103,2 0 1,-3 5-99,3 3 1,-4 6 6,-4 1 1,1 2 91,-5-2 0,1 3-162,-5 4 0,0 1 89,1 0 1,-6 4-91,-2-1 1,-3 5 69,-1-5 0,-5 5 22,-2-4 1,-9-1 79,-3-3 1,-2 0-5,-2 0 0,-1-5 94,-3-3 1,2 1-76,-6-1 0,6-3-173,-2-4 1,3-6 144,1 2 1,4-3-505,0-1 0,5 0 207,-1 0 1,2-1-355,2-3 1,3-2-154,1-6 0,4 0 815,-1-4 0,3-1 0,1-6 0</inkml:trace>
  <inkml:trace contextRef="#ctx0" brushRef="#br0" timeOffset="22">9160 10222 7929,'-17'-12'959,"6"1"-166,-1-1-181,11 6-567,-4 1 347,5 5 291,0-5 361,0 4-530,0-10-187,0 10-157,0-4 0,5 5 110,3 0-98,2-5 1,6 4 115,3-3 1,7-2-76,0-2 0,6 2-92,-2-2 1,2 2 105,-1-2 0,2-2-250,-3 2 0,3-2-158,1-1 1,1-1-135,-1 1 0,-5 3-274,-2 1 1,-4 4-601,-4-1 1,-3 3 1178,-5 1 0,1 0 0,-1 0 0</inkml:trace>
  <inkml:trace contextRef="#ctx0" brushRef="#br0" timeOffset="23">9845 10245 8018,'-8'-8'-236,"1"0"0,4 4 885,-1-3 490,-2 4-312,5-7 159,-4 4-691,5-6 0,0 5 73,0-1 1,1 4-89,3-3 1,-2 4-76,6-1 0,3-1 29,4 2 1,7-5 28,1 4 0,0-1-66,3 1 1,2 3-1,-1-3 0,3 3-79,-3 1 0,0 1 85,-5 3 0,1-1-215,0 4 1,-4 1-20,0 3 0,-5 4-29,1 1 1,-2-1 101,-1-4 0,-2 4-123,-3 1 0,2 3-41,-5-4 1,0 1 101,-4 0 0,0-4-134,0 4 1,-5 0 23,-3-1 1,-3 1 74,-5-5 1,4-3 90,-3-1 0,-3 0 9,-1 0 0,1 0-3,-1-4 1,5-1 23,-1 1 0,2 0 169,2 1-50,-1-3 162,6 4-278,1-5 0,5 1-151,0 3 1,1-1 84,3 4 0,6 1 369,5 3 1,6 1-24,-2-1 0,6 1-22,2-1 0,-1 2-117,-3 2 0,4-1-43,-1 5 0,1-4-29,-4 4 1,0 0 73,0 4 1,-4 0-344,0 0 1,-5 0-105,1-1 0,-6 1-94,-2 0 1,-4 0 107,1 0 0,-8 0-59,-4 0 0,-7-6 227,-4-2 1,-6 2-47,-2-2 0,-9-1 113,2-6 1,-8 2-63,0-2 1,-2-2 310,-2 2 1,2-6 6,2 2 1,3-3-12,4-1 1,7 0-69,6 0 0,4 0 158,6 0-2345,6 0 1521,-4-5 1,14 0 474,0-3 0,15-2 0,5 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7:47:30.89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1473 13203 7934,'-5'-7'-307,"4"1"731,-3 2 1009,3 3 215,1-4-676,0 5 0,4 5-648,-1 2 0,6 9 62,-1 3 0,-2 3-44,2 5 0,-4 4-3,3 7 0,-4 2-168,1 6 1,-3 5-142,-1 2 1,0 3 57,0 1 1,0 1-171,0 3 1,0-2 134,0 2 0,0-8 43,0-4 0,0-2-130,0-1 1,0-9 56,0-3 1,4-7 25,0-1 0,-1-7-59,-3-3 0,2-5 5,1-3 1,-1-2-1385,2-2 1331,-3-3-1573,-1 4 1166,0-5 1,0-5-718,0-3 1,-4-2 338,0-1 1,-1-6 842,1-2 0,3-2 0,-4-2 0</inkml:trace>
  <inkml:trace contextRef="#ctx0" brushRef="#br0" timeOffset="1">1291 13374 7957,'0'-18'0,"0"2"196,0 4 0,5 1 355,2-1 1,5 1 91,3-1 0,-1 1-235,5 0 0,5-1 435,6 1-430,-2-1-114,10 1 0,-6 5 36,10 2 0,-4 3-72,4 1 0,-5 0-28,1 0 0,-3 1-52,0 3 0,-2-2-52,-3 6 0,-6-1-152,-5 5 0,-1 0 96,1 4 0,-6 1-378,-6 6 0,-4 1 80,1 3 0,-13-2-17,-6 6 0,-8 1 18,-8 6 0,1-5-145,-8 5 1,-3-7-70,-1 4 1,2-1 263,-2-4 0,5-2 72,-1-1 1,4-7-32,3-1 0,8-8-177,8 0-101,2-7 31,7 6 0,2-9-191,8 3 0,4-4-1170,7-4 1850,3 3 1,5-4 0,-1 5 0</inkml:trace>
  <inkml:trace contextRef="#ctx0" brushRef="#br0" timeOffset="2">1987 13899 7850,'0'-14'454,"0"3"150,0 7 0,0-2 357,0 2 112,0 3 35,5-4-702,2 5 0,4 0 85,0 0 0,5 0-112,-1 0 1,5 0-13,-1 0 0,0 0-65,4 0 0,-6 0-43,6 0 0,-4 0-147,0 0 0,1 0-216,-5 0 0,0 0-2423,-3 0 1384,-1 0-2469,1 5 3612,-6-4 0,4 9 0,-4-4 0</inkml:trace>
  <inkml:trace contextRef="#ctx0" brushRef="#br0" timeOffset="3">2570 13591 7851,'0'-7'865,"-5"2"-532,3 0 0,-4 4 618,2-3-524,3 3 351,-4 1-426,5 0 0,0 5 143,0 3 0,4 3-125,-1 4 1,6 3-30,-1 5 1,2 1-155,2 3 0,-1-2 26,0 6 1,1-1-46,-1 4 1,2-1-90,2-2 0,-2 0 80,2-4 0,-2 4-176,-2-5 1,1 1-83,-1-4 0,-1-4 107,-2 0-50,2-5 22,-9 2 0,8-8 13,-5-1 17,0-4 214,-4 2 193,0-5 0,0-5-99,0-3 1,0-2-80,0-1-116,0-1-90,0-4 0,0-2-152,0-5 1,1-5 43,3-2 0,-2-3-173,6-1 0,0-2 91,3-2 0,0 2-44,1-2 0,-1 3-27,1 1 1,-1 3-13,0 1 0,1 4-82,-1 0 1,-4 5 22,-4 2 0,0 9-868,1-1-94,-3 2-416,4 3 233,-5 0 535,0 17 0,0 0 909,0 8 0,0 3 0,0-5 0</inkml:trace>
  <inkml:trace contextRef="#ctx0" brushRef="#br0" timeOffset="4">3141 13557 7948,'0'-12'32,"0"6"1,0-4 219,0 2 152,0 3 29,0 0 772,0 5-902,0 5 0,0 3-68,0 7 1,0 6 185,0 6 0,0 6-83,0 1 1,-2 2 7,-1 6 0,1 0-179,-1 3 0,-4 1-94,0 0 1,0-1 286,0 1-1736,-1-5 1313,-3 3 0,0-14-447,4 1 1,-2-10-164,5-1 283,0-7 1,4 0-25,0-5-1179,0-6 1346,0 3 0,0-15 0,0-2 0</inkml:trace>
  <inkml:trace contextRef="#ctx0" brushRef="#br0" timeOffset="5">3164 13637 7870,'0'-25'0,"0"4"0,0 9 0,0-4 0,0 3 0,0-3 0,0 9 0,1 4 735,3 6 0,-2 5 1391,6 7 1,-1 4-1104,5 8 1,3 2-584,0 5 0,2 2-62,-2 2 1,-1-1-395,5 5 0,-4-4 105,4 4 1,-1-6-106,1 2 1,1 1 83,-4-5 1,-1-2-497,-4-10 0,1-4 187,-1-3 1,-3-2-651,-1-2-231,-4 1-587,7-6-351,-9 4 1229,4-8 0,-10 3-228,-2-5 0,-3-4 318,-2 0 741,1 0 0,-6-6 0,-1-3 0</inkml:trace>
  <inkml:trace contextRef="#ctx0" brushRef="#br0" timeOffset="6">3084 14036 7870,'-8'0'0,"0"0"1805,6 0-553,-3 0-770,5 0 0,5 0 236,2 0 1,5-4-265,3 1 0,3-1-235,5 4 0,0 0-6,-1 0 1,6-4-681,3 0 1,-2-3 107,1 3 1,0 0-231,0 4 1,2 0 284,-6 0 304,-4-5 0,-5-1 0,-6-6 0</inkml:trace>
  <inkml:trace contextRef="#ctx0" brushRef="#br0" timeOffset="7">3632 13591 7866,'0'-12'0,"0"1"16,0 0 0,0 3 175,0 0 1,0 5 347,0-5-112,0 5 148,0-2 0,1 5-173,3 0 0,-3 2-24,3 1 0,-1 5 52,0 7 0,0 3-103,4 5 1,-3 5-133,4 2 0,-6 2 45,2-2 0,-2 3-133,-2-2 0,0 1 106,0-2 1,3 2-171,1-6 0,0 5-62,-4-5 1,0 0-61,0-7 0,0 1 50,0-5 0,1 4-76,3-3 0,-3-5 74,3-3 0,-3-4 73,-1 3 1,2-4 228,1 0-219,-1-1 0,4-2 79,-2 0 0,-2 0-59,6 0 0,0 0 144,3 0 0,4 0-42,0 0 0,6 0-10,-2 0 0,2 0-66,2 0 1,0 0 30,0 0 1,0 0-128,0 0 1,-2 4 110,-2-1 0,2 2-115,-6-1 0,0-2-54,-4 1 1,1-1-190,-1-2 0,-3 1-679,-1 3-825,-4-3-1304,2 4 1483,-5-5-881,0 0 2451,-5 0 0,-6-5 0,-7-1 0</inkml:trace>
  <inkml:trace contextRef="#ctx0" brushRef="#br0" timeOffset="8">4203 13716 7837,'-6'-11'0,"0"0"1756,6-1-715,0 1-189,0 4-107,0 2-488,6 5 0,-5 7-108,3 4 0,-2 6 74,2 5 1,-3 1-108,3 0 1,-3 5 106,-1 3 1,0 0-190,0 0 1,2 2-21,1-3 0,0-1-97,5 2 1,0-6 37,8 2 0,-4-8 88,4-4 1,1-2 150,2-2 1,3-4-137,1-4 1,0-1 220,-1-2 1,3-5-35,1-3 0,-2-2-129,3-2 0,-3 0 20,-1-4 1,0-1 24,0-6 1,-2 3-41,-2-3 0,-2 2-16,-6-5 1,-1 0-124,-2 0 0,-3 0 13,-5-4 0,0 1-392,0-2 1,-5-1 216,-3 6 0,-2 3-912,-1 4-36,-1 5-496,1-2 159,-1 9 1,6 7 726,2 8 0,8 2 738,4 1 0,7 1 0,3-1 0</inkml:trace>
  <inkml:trace contextRef="#ctx0" brushRef="#br0" timeOffset="9">4774 13602 7867,'0'-11'0,"0"3"227,0 1-64,0 4 0,0-3 822,0 2-240,0 3 95,0-4-258,0 5-212,5 0 0,-2 1-57,4 3 0,-3 7-52,4 8 0,-6 3-110,2 1 0,-2-1 13,2 1 0,-2 1-153,1 3 1,-1-3 72,-2 3 1,0 1-217,0-2 0,0 1 98,0-4 1,0 0-249,0-1 0,0-3 131,0 1 0,0-7-113,0 3 221,0-4-35,0 0 329,5-6-181,-4-1 330,4-5 508,-5 0-709,5 0 0,1 0-74,6 0 1,-1 0-7,1 0 0,0 0 5,4 0 0,0 0-12,3 0 1,7 0 123,-4 0 1,5 0-105,0 0 1,-2 0-184,6 0 1,-7-1-76,-2-3 0,0 3-525,-7-3-715,0 3 626,-3 1 0,-6-1-128,-2-3 1,-4 2 338,-4-1 0,-6 0-696,-5-1 0,0 3 111,3-3 1114,-9-2 0,-3-6 0,-11-5 0</inkml:trace>
  <inkml:trace contextRef="#ctx0" brushRef="#br0" timeOffset="10">4797 13831 7877,'0'-7'279,"1"1"292,3 2 0,2 3-152,6-3 1,-1 3 136,0 1 0,5 0-178,-1 0 1,5-4 152,-1 0 1,3 0-50,1 4 1,-6 0-115,-1 0 0,0 0-311,-1 0 0,1-3-282,-5-1-1582,0 0 1452,1 4 0,-6-1-1281,-2-3 1092,-3 3 1,-2-8-728,-3 5 1,-2-4 1270,-6 5 0,-4-6 0,-2 2 0</inkml:trace>
  <inkml:trace contextRef="#ctx0" brushRef="#br0" timeOffset="11">4808 13579 7877,'-11'0'188,"4"0"0,2-5 356,5-2 0,2 0-119,1 0 0,4 3-152,4-4 0,4 2 258,1-2 0,4-2-143,-1 3 0,3 0-15,0 0 1,1 3-43,0-4 0,0 4-6,0-3 1,0 3-236,-1-4 1,0 6-161,-3-2 1,1-1-1829,-4 1 1496,-1 0 1,-4 4-2742,1 0 3143,-6 0 0,4 0 0,-4 0 0</inkml:trace>
  <inkml:trace contextRef="#ctx0" brushRef="#br0" timeOffset="12">5745 13442 7942,'-7'-11'825,"-3"0"-494,9 4-225,-4 2 0,5 4 596,0-3 372,0 3-476,0-4-372,0 5-61,5 0 1,1 0 117,6 0 0,0 0 97,4 0 0,0 0-104,3 0 0,4-2-76,0-1 0,0 1-1,3-1 1,2 0-91,-1-1 1,3 2-159,-3-6 1,-2 5 18,-6 0 1,2 0-228,-6-1 1,0 3-2111,-3-3 1113,-6 3-104,4 1 0,-10 0 1358,0 0 0,-5 5 0,-6 1 0</inkml:trace>
  <inkml:trace contextRef="#ctx0" brushRef="#br0" timeOffset="13">5653 13648 7942,'18'0'-864,"2"0"1438,-4 0 1,-1 0-164,-4 0 0,6 0 453,2 0 0,2-4-76,2 0 0,1-1 103,3 1 1,6 2 67,5-6 1,0 6-379,-4-2 0,-1-1-94,-2 1 0,1 0-147,-6 4 1,-3 0-87,-4 0-407,-5 0-294,3 0 0,-11 2-1159,-2 1 1,-3 0 131,-1 4 1474,-5-4 0,4 7 0,-4-3 0</inkml:trace>
  <inkml:trace contextRef="#ctx0" brushRef="#br0" timeOffset="14">6875 12997 7942,'0'-6'1085,"-5"-5"-347,4 10 72,-4-4 130,5 5-189,0 0-402,0 10 0,0-1-86,0 10 1,0 5 181,0 7 1,1 6-91,3 1 0,-3 6-66,3 2 1,1 3-117,-1 4 0,0-2-140,-4-5 0,0 0-168,0-1 0,1 1 271,3 0 0,-3-6-397,3-2 1,-2-2 135,2-2 1,-2-5-148,1-2 1,2-7-50,-1-1 0,1-5-293,-1 2-121,-3-4-296,4-5 354,-5-2 293,0-5 0,-1-4-967,-3 0 1351,3-10 0,-9 6 0,4-8 0</inkml:trace>
  <inkml:trace contextRef="#ctx0" brushRef="#br0" timeOffset="15">6670 13008 7888,'0'-11'-154,"1"0"-42,3-1 1,2 1 995,6-1 0,0 1-195,4-1 1,-2 1-64,5 0 0,0-1 64,3 1-249,1 4-98,0-3 1,5 5 64,2-2-38,3 1-124,7 6 0,-5 0 51,3 0 0,-1 6-27,1 1 1,-3 7-28,-1 1-108,-5 6 219,-6-4-430,0 6 173,-6 0 0,0 0-23,-6 0 0,-4 5-117,-3 2 0,-8-1 86,-4 2 0,-8-1-94,-7 5 0,-6-1 70,-10 0 1,3 0-242,-6 1 0,1-6 151,-1-3 1,3-3 67,5-4 1,1-2-93,2-6 1,7-1 14,5-2-435,5-3 149,-2-5-25,9 0 1,2-1-294,5-3 0,5-2 532,3-6 236,2 1 0,2 4 0,-1 2 0</inkml:trace>
  <inkml:trace contextRef="#ctx0" brushRef="#br0" timeOffset="16">7823 12654 7799,'0'-17'-403,"0"0"336,0 6 0,4 3 1165,0 0-265,0 6 64,-4-3-449,0 0 221,0 3-273,0-3 1,0 7-157,0 1 0,-2 4-13,-1 4 1,0 6 377,-5 2-199,-4 2-177,-1 7 0,-7 1 95,5 6 0,-6 8-83,2 3 1,1 2-268,-1-3 0,4 10 278,-4 2 1,5 5-14,7-29 0,-1-1 0,-5 31-147,7-28 1,1-1-1,0 0 1,0-1-25,-3 28 1,3-29 0,1 1 75,0 28 1,1-2-113,3-5 1,0 0-155,0-4 1,6-5 110,5-3 1,1-5-36,3 1 0,2-4 34,-2-3 0,5-3-61,-1-5 0,-1-4 87,1 0-86,0-5 92,-1 2 0,-1-4 247,-1-1-230,-4-5 551,5 5-714,-6-10-16,1 4 182,-6 0-1040,-1-4 331,-5 4-179,5-5-535,-4 0 809,5-5-1866,-6 4 1587,-6-9 0,5 7 853,-3-4 0,-7-6 0,-2-5 0</inkml:trace>
  <inkml:trace contextRef="#ctx0" brushRef="#br0" timeOffset="17">8075 13043 7799,'0'-12'42,"5"1"677,-4-1-416,9 6 1,-9 0 694,3 2-285,2 3-193,-4-4-247,8 5 0,-8 5 103,6 2 1,-5 8 149,0 4 0,2 3-151,-1 1 1,0 4 8,-4-1 1,0 6-70,0-2 0,0 3-109,0 2 1,0-1-106,0 0 0,-4 0-32,0 1 1,1 3-139,3 0 0,0 1 46,0-1 0,0-4-230,0 1 1,1-5 60,3-3-73,2-8 148,0 8 0,5-14-6,-4 7 1,3-10 56,2 1 0,0-3 119,4-1-113,-4-2 92,5 0 1,-4-3 4,2 2 1,-3-3-55,4-1-439,-4-5 278,5 3 1,-6-4-689,1 2-914,-1-2-179,-5-5 1014,1-1 559,-2 1 1,-9 3-258,0 0 1,-6 2 4,-1-1 638,-1-4 0,-4 5 0,4-5 0</inkml:trace>
  <inkml:trace contextRef="#ctx0" brushRef="#br0" timeOffset="18">8029 13568 7799,'-6'-5'0,"2"2"196,8-4 0,-1 4 319,9-1 1,-3-1-94,6 2 1,3-3 90,1 3 0,4 1-254,3-1 1,0-3-54,4 3 1,-3-5-179,3 4 0,-5-3 27,2 3 1,-4-4-101,-4 4 0,1-1 254,-4 2-2122,-1 1 1913,-9-3 0,4 0 0,-3-1 0</inkml:trace>
  <inkml:trace contextRef="#ctx0" brushRef="#br0" timeOffset="19">8840 12837 7799,'0'-11'1175,"5"-1"-509,-4 6-230,4-4 278,-5 8-18,0-3 313,0 5 1,0 7-812,0 4 0,-1 7 425,-3 9-261,-2-3-131,-6 14 0,0-7 154,-4 11-1205,4 0 1030,-10 4-4,9 5-49,-8-4 0,8 7 210,-2-4-307,2-1 22,2 2 0,5-2 91,2 1 1,2-1-107,2-7 0,2-1-65,2 1 1,2-7 75,5 0 0,1-6 50,-1-6 0,4-2 55,1-2 142,4 3-229,-7-10 0,3 5 125,-5-6-139,6-4 536,-4 3 1,3-9-764,-4 3 0,-5 1 134,1-1-707,-1 0 398,5-4-3053,-6 0 341,-1 0 2,-5 0 3030,-5-5 0,-6-2 0,-7-4 0</inkml:trace>
  <inkml:trace contextRef="#ctx0" brushRef="#br0" timeOffset="20">9022 13031 7796,'0'-11'0,"0"4"356,0-3 1,0 8 384,0-6-216,6 6-190,-5-3 527,4-1-143,-5 5-397,0-4 0,0 6-118,0 3 1,4 3 336,0 4-315,-1 5 0,-3 2-230,0 10 66,-5-4 1,0 5 201,-2-2-465,-4-3 203,5 9 1,-4-9 9,2 3 0,-1-4-44,6-4 0,-5 1 20,4-5-313,0 6 179,4-14 1,0 8-193,0-7 98,0 2 139,0-3 95,0-2 1,5-2 46,3 1 1,2 0 137,2-4 0,-1 0-112,0 0 1,5 0 54,-1 0 1,0 0-3,-3 0 0,3 0 118,0 0 0,0 0-488,-3 0 116,-1 0 108,1 0 0,-5 0-1179,1 0 776,-1 0 0,1 0-1629,0 0 562,-6 0 1496,8 0 0,-8 5 0,3 2 0</inkml:trace>
  <inkml:trace contextRef="#ctx0" brushRef="#br0" timeOffset="21">9239 13305 7829,'0'-11'0,"0"5"594,0-5-193,0 10 490,0-4 1456,0 5-2011,0 5 0,-1 3 80,-3 7 226,3 3-323,-4 5 0,5-1 156,0 1-133,0 0-119,0 5 1,0 1-52,0 5 1,4-1 62,0-2 1,3 1-193,-3-6 0,4 5 31,-4-5 0,3 0-52,-3-7 0,1 1-1,-1-5 1,-3 1-284,3-5 68,-3-5 0,-1 1-565,0-4-169,0-1 668,0 3 1,-1-6-983,-3-3 0,2 1 25,-6-4-551,5-1 1098,-7-3 0,9-1 670,-3 1 0,3-11 0,1-2 0</inkml:trace>
  <inkml:trace contextRef="#ctx0" brushRef="#br0" timeOffset="22">9365 12780 7806,'0'-11'2,"0"-1"640,0 1-218,0 4 105,0-3 475,0 9-398,0-4 293,0 5 1,4 5-528,0 3 1,5 2 67,-2 1 0,5 6-41,3 2 320,-2 2-358,8 7 0,-7-4 104,5 3 152,0 2-308,4 0 0,4 6 308,-1-1-869,-4 5 460,-1-3-1120,-3 8 968,0-3 1,2 4 255,-4 1-367,-1 5 92,-4-4 1,-3 7-75,-1-4 1,-4-1 52,1-3 1,-3-2-43,-1-2-329,-5 3 237,-1-10 0,-5 1-215,4-6 206,-8-4-98,12 2 79,-17-6 52,12-4 1,-6-1 476,3-6-1028,7 0 1110,-11-4-1147,8 3 156,1-9-613,-4 4-235,9-5 853,-4-5 1,6 1-988,3-7 1,2 5 1507,5-10 0,6-4 0,1-9 0</inkml:trace>
  <inkml:trace contextRef="#ctx0" brushRef="#br0" timeOffset="23">10290 12997 7764,'0'-6'134,"0"-5"110,-5 5 1,4-2 320,-3 1 237,-2 4 162,4-2-223,-3 5-217,5 0 0,7 0-160,4 0 0,3 5-112,9 3 1,-3-2 123,7 2 0,2 0-200,2 3 0,-2 0 14,1 1 0,-1-1-85,2 1 1,2-5 18,-3 1 0,-2-1-49,-1 5 0,-3-2 35,-1-2 1,-5 2-233,-3-3 1,-3 0 19,0 0 0,-5-3 12,1 4 1,-5-4-222,0 3 274,-1-4 0,-2 7 39,0-2 1,-5-2-16,-3 1 233,-2 1-219,-2 4 0,-4-2 41,-3-3 0,-3 3 10,0-2 0,2 2 2,1 2 0,-1-2 11,-7-3 1,3 4-205,-2-4 0,2 2 119,1-1 1,1 1-454,3-6 0,3 5-123,4-4 0,1 1-1283,-1-1 1310,1-3 0,1 5-584,2-2-137,3-3-198,5 9 1488,0-8 0,0 8 0,0-4 0</inkml:trace>
  <inkml:trace contextRef="#ctx0" brushRef="#br0" timeOffset="24">10770 13431 8192,'0'-6'1408,"0"1"1,-1 5-1011,-3 0 393,-8 5-470,-5-4 0,-7 9 243,-3-2-359,3 2-38,-9 1 0,1 1-17,-2-1 55,-3 6-598,8-5 329,-5 5 130,4-6 1,4 1 199,7-1-481,2 0 211,6 1 1,-1-2-348,1-2-416,5-3-45,0 0 984,6-4-514,0 4-1944,0-5 1161,6 0 1125,0 0 0,5-5 0,1-1 0</inkml:trace>
  <inkml:trace contextRef="#ctx0" brushRef="#br0" timeOffset="25">11387 13077 7809,'0'-18'333,"5"2"1,-4 4 379,3 1-352,2-1 0,-1 1-49,3 0 640,2-1-564,-4 1 1,2-1 53,0 1 0,0-1-63,8 1 0,-2 1 32,5 2 1,-4-1-122,4 6 0,0-1 35,4 4 0,0 0-136,-1 0 1,1 5-13,0 2 0,-4 5-21,0 3 1,-5-1 13,1 5 0,-7 4 167,-4 4-401,-3 4 94,-1-2 1,-1 7-495,-3 2 323,-2-2-23,-11 8 1,-1-5-337,-4 3 0,-5 1 187,0-5 1,-3 1 9,3-5 1,-3-2 165,3-6 1,5 1 26,7-8 0,3-3 86,0 0 1,2-8 586,2 0-258,3-5 0,5 3 52,0-2 59,0-3-116,0 4 0,0-4-86,0 3 0,5-3-7,3 3 0,2-2 158,2-2 1,4 0-135,3 0 0,3 1 78,0 3 1,3-3 330,1 3-166,-2-3-212,4-1 1,-6 0-213,-3 0 1,1 0-27,-5 0 0,1 0-252,-5 0 279,0 0-1436,1 0 957,-6 0 0,1 0 50,-4 0-1965,-1 0 680,3 0-194,-5 0 973,0-5 182,0 4-1427,0-10 1051,0 10 1078,-5-9 0,3-1 0,-3-7 0</inkml:trace>
  <inkml:trace contextRef="#ctx0" brushRef="#br0" timeOffset="26">12049 13545 7768,'11'0'0,"1"0"0,-5 0 0,1 0 0,-5 0 3858,2 5-1853,0-4-1657,-4 10 1,4-10-44,-5 4-1725,0-5 736,0 5-341,0-4-536,-5 4 1561,4-5 0,-4 5 0,5 2 0</inkml:trace>
  <inkml:trace contextRef="#ctx0" brushRef="#br0" timeOffset="27">12437 12928 7786,'0'-17'173,"0"-5"1,0 9 323,0-2 0,0 6 182,0 2-272,0 4-198,0-7 815,0 9-613,0-4 1,0 3 604,0-1 9,0 1-575,0-3-261,0 20 1,0 1 642,0 14-364,0 1-215,0 3 1,0 1 409,0 3-455,0-2-691,0 3 572,0 1 66,5-5 1,0 8-29,3-5 0,1 6-143,-5-3 0,3 0 107,-3 1 0,4-7-56,-4 0 0,3-2-63,-3-7-504,0-4 350,-4-1 1,4-8-637,-1 2 433,1-2-281,-4-7-334,0 0-35,0-1-1283,0-4 1172,0 4 1146,0-5 0,0-5 0,0-1 0</inkml:trace>
  <inkml:trace contextRef="#ctx0" brushRef="#br0" timeOffset="28">12780 12917 7792,'-1'-11'503,"-3"-1"-237,3 1 0,-4-1 117,5 1-352,0 5 123,0 0 1,0 1 172,0-2 0,0 0 716,0 0-590,-6 4 0,5-3 191,-3 2 21,3 3-482,1-4 0,0 6-132,0 3 0,0-2 328,0 6-158,0 0 94,0 3 0,0 0-336,0 1 157,0-1-162,0 1 1,0-1 92,0 1 1,0-5-37,0 1-103,0-1 133,0 0-28,0 3 1,0-4-12,0 6 0,0-5-85,0 1 1,0 0 123,0 3-152,0-5 44,0 4 1,0-7-24,0 5 1,4-1 78,0 5 0,1-5-41,-1 1 1,1-1 7,2 5 1,3-4-5,-2-1 1,-2-1 16,2 2-213,-5 2 209,7-3 1,-8 4-19,6 0-141,-1-4 144,0 3 1,2-4 89,-5 6-88,4-6-15,-6 4 151,3-3-132,0 4 0,-4-3 59,3-1 0,-3 1 12,-1 3 0,0 1-39,0-1 1,0 0 12,0 1 0,-1-1 6,-3 1-20,3-1 5,-9 1 1,7-1 32,-4 0-35,4 1 0,-7-1 1,7-3 2,-4-1-2,4 1-20,-2-2 4,5 5 1,-1-10-83,-3 3-12,3-3-392,-4-1-3724,5 0 2885,-5 0-217,3-5 748,-8-1 799,4-6 0,-6 1 0,1-1 0</inkml:trace>
  <inkml:trace contextRef="#ctx0" brushRef="#br0" timeOffset="29">12700 12860 7907,'0'-18'1476,"0"3"-1219,0 2 1,0 6 100,0-1 412,0 5-193,5-7 1,5 5-193,5-2 1,6-2-36,-2 5 0,4-4 71,3 4 0,3-1-112,6 2 1,-1 1 83,0-1 0,4 0-147,0-1 0,0 3-14,-3-3 1,-2 3-42,-3 1 1,2-4-1,-5 0 1,-6 0-111,-6 4 136,-2 0-209,-2 0 0,-3 0-356,0 0 299,-6 0-1363,3 0 515,-5 0 470,-5 0-2170,-1 0 771,0 0 428,-5 0 1,6 5 713,-2 3 0,2-2 684,5 2 0,-5-5 0,-2 2 0</inkml:trace>
  <inkml:trace contextRef="#ctx0" brushRef="#br0" timeOffset="30">13385 12791 7876,'0'-6'489,"2"-3"797,1 5-625,4-5 120,4 8-444,1-9 1,-4 9 284,4-3 0,-3 3-195,6 1 0,-2 0 16,-2 0 1,4 0-91,0 0 0,1 0-89,-5 0 1,4 5-56,1 2 0,-1 0 0,-4 0 0,1 1-101,-1 3-162,1 1 215,-6-1 0,-1 1-318,-5-1 124,0 6 83,-5-5-483,-1 5 318,-11-1 1,-1-3-24,-5 2 1,1-2 5,-1-2 0,4 1 98,0-1 0,1-3-6,-1-1 0,2-3 165,6 4 0,3-6-54,1 2 91,4-3 4,-2-1-115,5 5 120,0-3-63,0 3 1,1-1 36,3-1 0,3 6 132,4-1 1,4-2-104,0 2 0,6-1-27,-2 5 1,6-1-113,2 1 1,-1 3 93,-3 0 1,0 5-205,0 0 0,-1-3 133,-3 2-216,-3 0 83,1 4 0,-6 4 46,0 0 0,0-1-153,-8-3 0,1-4 68,-4 0 1,-1-4 24,-3 4 0,-2-5 77,-6 2-39,-4-4 18,-2 0 1,-9-5 56,1 1 0,-5-6-95,5 2 1,-6 1-42,1-1 84,4 0-181,-1-4 0,2 0-267,3 0 0,-1-4-748,9 0 184,0-5 0,5 3-477,2-5 834,3 4 347,0-8 0,4 11-831,-3-7 0,3 1 1167,1-6 0,5-1 0,1-6 0</inkml:trace>
  <inkml:trace contextRef="#ctx0" brushRef="#br0" timeOffset="31">13785 12506 7834,'6'-12'89,"-1"1"0,-5 3 349,0 1 191,5 4 64,-3-2 0,4 5 542,-2 0-564,-3 0-24,4 0-246,0 0 1,2 7-11,4 4 1,-2 5 208,2 7 1,-2 1-121,7 3 0,0 1 67,-1 2 0,6 3 339,-2-2-440,2 2-170,2 1 0,-3 2 284,3 2-750,-3 2 401,8 6-1097,-5 5 1111,0-4 1,-4 9-36,0-3 0,-5 1-283,1 0 0,-3 2 222,-5-3 1,-2 1-95,-5 0 0,-1-4-239,-3-4 1,2-4 198,-6 0 0,-3-5-143,-4 1 0,-2-7 273,2 0 1,1-7-379,-5-1 0,4-2 477,-4-5 1,3-1-983,-3-4 1,4-3 413,-4 0 1,5-6-646,-1 2 1,2-3-1141,2-1 1,-1 0 2128,1 0 0,-1-10 0,1-3 0</inkml:trace>
  <inkml:trace contextRef="#ctx0" brushRef="#br0" timeOffset="32">5756 15201 7677,'-11'-7'110,"-1"-1"1,5 4 250,-1-3 0,6 3-124,-2-4 1,1 4-44,-1-3 1,3 3 982,-3-4-798,3 1 1,2-5-45,3 1 1,-1-1-83,4 1 0,1-2-51,3-2 0,6 2-47,2-2 0,0 2-55,4 2 0,-3 0 26,7-1 1,-3 1-102,-1-1 1,-1 2 25,1 3 1,0-2 53,0 5 1,1 0-93,3 4 0,-3-4 73,2 0 0,-1 1-163,-3 3 1,-3 5 61,0 2 0,-5 0-38,2 0 1,-4 1 70,0 3 0,-1 1-89,1-1 0,-2 1-55,-3-1 1,4 0 75,-4 1 1,3-2-87,2-2 103,-1 2 0,1-5-5,-1 2 0,-3-1 56,-1-6-11,1 0 0,3 0-75,1 0 0,-1-2 3,1-2 1,-5 2-308,1-6 0,-1 1 151,5-5 1,-5 5-544,1-1 184,-5 0 0,2-3-1041,-5 0 1058,0 4 1,-5 2-10,-3 5 1,-6 0 571,-1 0 0,-11 5 0,2 2 0</inkml:trace>
  <inkml:trace contextRef="#ctx0" brushRef="#br0" timeOffset="33">5939 15418 7677,'-12'0'2,"6"0"99,-4 0 160,4 0 0,-1-1 107,3-3 1,-1 2-61,2-6 1,-1 4 674,4-3-650,0-1 1,0-4 34,0 1 1,0 0-21,0-1 1,0 1-143,0-1 1,1-3-26,3 0 1,2 1-8,6 6 0,-5-2-64,1 3 0,-1-2 207,5 1-121,4 3-77,2 0 0,4 5-80,-3 0 0,1 1-42,-5 7 1,2 3 73,-2 4 0,-2 2-125,2-2 0,1-2 7,0 2 0,3 2-1,-4-2 1,5 4-37,-1-4 1,-1 0-172,1-3 1,0-5 68,4 1 1,-2-5 18,-1 0 0,1-1 281,-2-2 1,3 0-82,1 0 0,-1-2 80,1-1 1,0-3-30,0-1 1,-5-3 57,-3 2 0,0-2-100,-3-2 1,0 1 62,-8 0-297,0-1 0,-5 1-412,-3-1 0,-4 6-1147,-7 2 0,-3 4 1751,-5 4 0,-5 2 0,-1 6 0</inkml:trace>
  <inkml:trace contextRef="#ctx0" brushRef="#br0" timeOffset="34">7492 14733 8048,'0'-8'-1260,"0"1"1424,0 4 0,-1-3-91,-3 2 1,3 1 375,-3-4 0,3 3-103,1-4 1,0 5 25,0-5 186,0 5-147,5-2 1,-4 4 97,3-3-139,-3 3 0,-1-3-55,0 8 1,0-1-85,0 4 1,0 5-88,0 3 1,0 1 14,0 0 0,-5 1-112,-3 6 1,2 4 86,-2-1 0,2 2-133,-2-1 1,-2-2-121,3 6 1,0-4 61,0 3 1,3-3-37,-4 3 1,5-5 58,-5 2 0,5-7 78,0-1 1,1-1-39,2 1 0,0-2 8,0-6 0,0 1 33,0-1-21,-5 0 1,4-3-14,-3 0-12,3-6-84,1 8 106,-5-3-5,4-1 1,-5 4 1,5-9 36,-3 3 0,3-2-27,-4-2 0,6 0 60,3 0 0,-1 0 11,4 0 0,2 0 102,6 0 1,-1-2-84,5-2 1,-3 3-43,3-3 1,-4-1-63,4 2 0,-1-5-143,1 4 0,1 0-19,-5 4 1,0-4-324,-3 1 0,-1-1-130,1 4 0,-2-1-130,-3-3-1594,4 3 1250,-10-5 1074,4 6 0,0-5 0,1-1 0</inkml:trace>
  <inkml:trace contextRef="#ctx0" brushRef="#br0" timeOffset="35">7652 15087 8000,'-6'-6'883,"-5"-5"-78,10 5-265,-4 0 660,5 1-719,0 15 0,0-1 27,0 10 0,0 0-189,0 4 0,1 3-68,3 1 0,-3 5-213,3-2 0,-2 3 135,-2 1 1,0 1-239,0-1 1,0-4 114,0 1 1,0-6-21,0 2 1,3-3-105,1-1 1,4-5-73,-4-3 0,3-3 44,-3 0-18,5-1 1,-7-1-140,6-2-357,-5-3-1248,2-5 1216,-5 0 1,0-5-1,0-1 1</inkml:trace>
  <inkml:trace contextRef="#ctx0" brushRef="#br0" timeOffset="36">7926 15532 13606,'0'8'-169,"0"0"154,0-6 1,0 4-2143,0-2 1714,0-2 0,1 3 443,3-5 0,-3 5 0,5 1 0</inkml:trace>
  <inkml:trace contextRef="#ctx0" brushRef="#br0" timeOffset="37">9365 14756 7973,'0'-12'1008,"0"6"-898,0-4 1270,0 9-427,0-5-537,0 17 0,0-2-99,0 10 1,-1 3 104,-3 5 1,-4 6-100,-7 1 1,1 2 51,-5 6 1,0-2-281,-4 2 0,-1 3 99,-2-4 1,1 3-239,-1-2 0,-2-2-57,1-2 0,2-4-66,6 1 1,4-6 89,7-6 1,-1-5-20,5-3 0,-3-3-55,3 0-181,0-1 92,4 1 0,0-5-139,0 1-965,0-6 485,0 4-923,0-6 240,0-6 1542,0 0 0,0-10 0,0-2 0</inkml:trace>
  <inkml:trace contextRef="#ctx0" brushRef="#br0" timeOffset="38">9080 14790 7966,'0'-11'709,"0"3"-355,0 0-319,0 1 1,1-1 122,3 1 1,-2 4 714,6-1-7,-6 3-357,3 1-1632,-5 0 716,0 5 407,0 1 0,0 11 0,0 1 0</inkml:trace>
  <inkml:trace contextRef="#ctx0" brushRef="#br0" timeOffset="39">9388 15372 7915,'0'12'568,"0"-1"1,0-3 628,0 0 1,5-2-494,3 2 1,-2 2 132,2-3 1,-6 0-191,2 0 1,-3-3 189,-1 4 179,0-1-178,0 5-729,0-1-210,0-5-371,0 0-3707,0-6 4179,-5 0 0,-6-6 0,-7 0 0</inkml:trace>
  <inkml:trace contextRef="#ctx0" brushRef="#br1" timeOffset="40">8463 14893 7977,'10'-8'20,"-2"1"1,-3 3 182,-5-4 0,4 4 144,-1-3 1,1 3-22,-4-4 1,0 5 166,0-5 1,4 4-152,0-4 1,0 1 40,-4-5 1,0 5-153,0-1 0,-6 1-1,-1-5 1,-5 1-339,-3-1 0,1 2 146,-5 3 1,-1-2-334,-7 5 0,3-4 124,-3 4 1,0 1 9,0 3 0,2 0-7,6 0 1,-2 1 65,6 3 0,-4 2 26,4 5 1,-4 2 123,3 2 0,-3-1 116,4 5 1,0-3-40,4 3 0,4-4 42,3 4 0,3 0-58,1 4 1,1-4-42,3 0 1,4-5-34,7 1 1,-1-2-12,5-2 0,4-4 14,4-4 1,0-1-109,0-2 0,-3 0-14,3 0 0,-3-2 91,-1-1 1,-2 0 56,-2-5 1,2 1-31,-6-5 0,0 1 51,-3-1 50,-6 1-54,4-5 0,-9 3 191,3-2 292,-3 2 392,-1 2-306,0 4 71,0 2-342,0 5-360,0 5 1,0 3 167,0 7 0,0 0 20,0 8 1,0-1-87,0 8 0,0 1-161,0 3 1,0 4-311,0 0 1,2 4 203,2-4 1,-2 1-133,6-1 0,-5-6 40,5 2 1,-4-6 139,4 3 1,-5-7 65,5-1 1,-6-2 119,2-6 1,1 1-112,-1-5 160,0 1 0,-4-5 662,0 1-108,0-6 75,0 3-1199,0-5-1785,0-5 596,0 4 1622,0-4 0,0 0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7:44:54.62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15932 13831 7818,'-1'-8'-684,"-3"0"876,3 6 1,-6-4 1405,4 2-866,1 2-29,-3-3-11,0 5-152,4-5-161,-4 4 8,5-4 0,0 5-210,0 5 0,0 3 36,0 7 0,0-1-4,0 5 1,0 0 29,0 4 0,0 5-169,0 2 0,0 3-33,0 1 0,5 1-48,3-1 1,-2 1 56,1 4 0,-3 0-101,4 3 0,-4 1-231,3-5 1,-3 0 125,4-4 0,-6-3-138,2-1 1,-1-4 103,0 0 1,-1-2 159,2-1 1,-2-5 21,2-3 0,-3-2 279,3-2-224,-3 1 1,0-2 32,3-3-218,-2-1 0,3-5 70,-5 3-1060,0-3-148,0 4 1,0-14 320,0-2 959,0 2 0,-5-6 0,-2 2 0</inkml:trace>
  <inkml:trace contextRef="#ctx0" brushRef="#br0" timeOffset="1">15761 13888 7935,'6'-8'195,"-2"1"1,-2 0 355,2 0 0,-2-4-62,1 4 0,0 0-187,1 0 0,-2 3 120,6-4 0,-1 2-140,5-2 1,1 0-39,2 4 0,1-4-37,3 4 0,7-3-14,-3 3 1,7 0-11,0 4 1,3 0-101,2 0 0,-1 1-77,0 3 1,4-1 42,0 4 1,0 1-157,-3 3 0,2 5 54,-3-1 0,1 4-105,-8-4 0,-2 5-19,-6-1 1,-2 3 133,-6 1 1,-4 0 80,-4 0 1,-1-4-41,-2 0 0,-10 1 225,-6 7 1,-4-7-73,-3 3 1,-6-3 66,-5 3 0,-2-2-27,-6-2 0,2 2 21,-2-6 1,-3 0-72,4-3 0,3-1-58,3 1 0,6-6 9,6-2 1,5-3-120,3-1 0,3 0-439,0 0-907,6 0-356,1-5 0,11 2 1729,5-4 0,11 4 0,7-2 0</inkml:trace>
  <inkml:trace contextRef="#ctx0" brushRef="#br0" timeOffset="2">16720 14413 7825,'0'-11'885,"-5"-1"1,4 5-518,-3-1 1,1 6 482,0-2-121,1-3-165,-3 6-355,0-4 1,3 5-16,-6 0 1,6 5-24,-2 3 0,-1 2-63,1 1 0,0 6 3,4 2 1,0 6 94,0 2 1,0 5-196,0-2 1,0-1 4,0 2 1,4-2-73,0 1 1,1 2 48,-1-5 0,-2-2-55,6-6 0,-5 1-4,5-4 0,-5 0-63,0-1 1,0-6-152,1 3 141,-3-3-432,4 2 137,-5 0-1260,0-4 366,0 3 77,0-9 1250,0 4 0,5-10 0,2-1 0</inkml:trace>
  <inkml:trace contextRef="#ctx0" brushRef="#br0" timeOffset="3">17006 14379 7868,'0'-12'0,"0"1"1207,0 0-732,0-1 1,0 5 402,0-1 93,0 5-585,-5-2 0,3 10-120,-1 3 1,1 7-40,2 4 0,2 4-14,1 4 1,-1 2-37,1 5 0,0-1-101,1-2 1,-3 5-7,3-1 1,-3 2-225,-1-3 1,1-4-45,3 1 0,-3-6 132,3 2 0,-2-7-268,-2-1 1,1-4-68,3 4 212,-3-5 1,4 3-25,-5-6 1,0-3-350,0-1 318,0-4 1,0 3-680,0-2 293,0-3-212,0 4-9,-5-5 1,-1 0 850,-6 0 0,-4-5 0,-2-1 0</inkml:trace>
  <inkml:trace contextRef="#ctx0" brushRef="#br0" timeOffset="4">16709 14836 7868,'0'-12'977,"0"6"117,0-4-548,-5 9 0,3-6 247,-1 3-377,1 3 0,7-4-50,3 5 1,3-1-154,5-3 0,1 3-102,6-3 0,4-1-67,0 1 1,3-1-195,-3 1 1,1 2-146,-2-6 0,-2 4-442,3-3 0,-3 3-730,-1-4 1,0 6 665,0-2 0,-6-1 801,-1 1 0,-4 0 0,0 4 0</inkml:trace>
  <inkml:trace contextRef="#ctx0" brushRef="#br0" timeOffset="5">17257 14790 7868,'0'-6'1402,"0"1"-252,0 0-374,0 3 67,0-3-563,0 5 0,-4 1-134,0 3 0,-3-1 34,3 4 0,-4 1-95,4 3 1,-4 5 59,0-1 0,2 0-89,-2-3 0,5 3-182,0 0 1,-2 0 75,1-3 1,0-1-86,4 0 0,1 0 4,3-4 1,-1 3 104,4-2 0,1-2 93,3 2 1,4-5-3,1 0 1,4-1 109,-1-2 1,3 0-85,0 0 0,1-5 152,0-3 0,0-2-92,0-2 1,0 1 161,0-1 1,-4-3 23,0 0 1,-7-4-6,0 4 1,-6-2-105,-6 2 1,0 2 8,0-2 1,-10 2-328,-5 2 1,-11 0 124,-4-1 0,-3 6-836,-1 2 1,1 4 424,2 4 1,1 6-2183,7 5 2558,3 0 0,8 2 0,1 1 0</inkml:trace>
  <inkml:trace contextRef="#ctx0" brushRef="#br0" timeOffset="6">18205 13659 7858,'0'-11'0,"0"5"556,0-5-60,0 5-177,0 0 1,0-1 264,0 4 157,0 1-349,0-3 86,0 5-282,-5 5 1,-2 5 15,-4 6 1,2 4 127,-2-1 0,2 8-68,-6 3 0,-2 8-21,2 4 1,-4 3-69,4 0 0,-2 1-287,2 0 1,2 1 280,-2 2 0,6-2-103,1 2 1,6-2-146,-2-1 0,3 0-200,1-1 1,1-4-62,3-3 0,-2-2 170,6-2 0,0-5 37,3-2 0,4 1 132,1-2 0,-1 1 105,-4-4 0,1-4-84,-1 0 0,-1-1 330,-2 1 1,2-3-286,-2-4 1,2-1-1,1 0 1,-3-3 31,-1 0 1,-3-5 63,4 5 5,-6-5-289,3 2-413,1-5-213,-5 0-2487,4 0 3228,-15 0 0,-3-5 0,-10-2 0</inkml:trace>
  <inkml:trace contextRef="#ctx0" brushRef="#br0" timeOffset="7">18742 14230 7911,'0'-7'-885,"0"-1"1,0 4 1068,0-3 0,1 0 1091,3 0-198,-3-3-272,4 3 114,-5-4-483,0 5 1,0-1 423,0 3-332,0 3-301,0 6 0,0 4 64,0 10 0,-1 5 65,-3 7 1,3 2-309,-3 1 1,3 4 5,1 0 1,0-2-173,0-2 1,0-6-34,0 6 0,3-7-283,1-1 1,4-5 227,-4-2 0,3-5-91,-3 1 0,4-6-117,-4-2 0,1-3-944,-2 4-867,-1-6 1599,3 3 0,-7-5 626,-1 0 0,-9-5 0,-6-1 0</inkml:trace>
  <inkml:trace contextRef="#ctx0" brushRef="#br0" timeOffset="8">18456 14196 7911,'5'-11'0,"2"-1"0,0 1 577,1-1 1,-1 5-126,5-1 1,3 2 145,0-2 1,6-1-108,-2 6 1,2-5-72,2 4 0,5-1-219,2 1 0,0 3-21,0-3 0,-5 3-215,2 1 1,-3 0 92,-1 0 0,-1 0-155,-3 0 1,2 0 125,-2 0 1,-1 0-1243,1 0 1,-4-1 74,4-3 0,-5 1 1138,1-4 0,-2-1 0,-1-3 0</inkml:trace>
  <inkml:trace contextRef="#ctx0" brushRef="#br0" timeOffset="9">19084 14150 7790,'2'-7'532,"1"-1"-266,-1 6 56,3-3 1,-4 1 975,3 0-320,-3 0-444,4 4 0,-1 5-175,0 3 1,0 7-47,-4 4 1,0 4-208,0 4 0,0 1 112,0 2 1,0 6-153,0-6 1,-2 6-27,-2-6 0,3-1-154,-3 2 1,3-2 1,1 1 1,0 1-123,0-8 0,0 2 76,0-6 0,4-3-113,0 0 1,0-7 302,-4-2 67,5 1 333,-4-2-215,4-1 184,0-5-253,-4 0 0,8-1 133,-5-3 0,5-1-127,-2-3 0,5-2-208,3 3 1,-1 0-130,5 0 1,-1 3-35,1-4 1,2 5-37,-1-5 1,-3 5 8,2 0 0,-5-3-147,2 3 0,-4-1 39,0 4 1,-1 0-74,0 0 1,-3-4-1627,0 0 1495,-6 0 0,5 4 556,-4 0 0,-1-5 0,3-1 0</inkml:trace>
  <inkml:trace contextRef="#ctx0" brushRef="#br0" timeOffset="10">19050 14470 7765,'5'-11'851,"-4"-1"0,9 2-327,-2 3 1,6-4-236,1 4 0,6 2 102,-2 1 0,2-1 219,2 1 1,0-4-435,0 5 1,0-2 38,-1 1 1,1 3-417,0-3 0,-5 2 195,-3 2 1,2-3-851,-2-1 0,-4 0-543,-3 4 670,-1 0 1,0-1 13,-3-3 0,-2 1 715,2-4 0,-3-1 0,4-3 0</inkml:trace>
  <inkml:trace contextRef="#ctx0" brushRef="#br0" timeOffset="11">19119 14242 7789,'5'-12'517,"-4"1"1,5-4-131,-2 0 0,2-1 121,6 5 1,0-1-159,4 1 0,1 0 148,6-1 0,5 1-131,3-1 0,-3 5-201,-2-1 1,2 2-387,-1-2 0,-2 2 238,-6 2 1,3 3-1094,-3-3 0,-3 3 504,0 1 0,-4 0 571,0 0 0,-1 0 0,1 0 0</inkml:trace>
  <inkml:trace contextRef="#ctx0" brushRef="#br0" timeOffset="12">19872 14128 7763,'-6'-8'0,"2"0"450,3 1 1,0-3 20,-3 2 0,1 2 455,-4 2-282,4 3-154,-7-4-358,4 5 0,-6 0 96,1 0 1,-1 1-91,1 3 1,0-2 64,-1 6 0,1-1 51,-1 5 0,-3-1-88,0 1 0,0 3-97,3 0 1,1 0 64,-1-3 1,2-1-121,3 1 0,-2 0-25,5 3 0,0-2 106,4 2 1,0-2-96,0-1 1,5-1 54,3 0 1,2 1-31,1-1 0,6 1 0,2-1 1,-1 0-99,1 1 1,0-5 74,4 1 0,-1 0-133,1 3 1,-1-3 28,-3-1 1,1 1-6,-5 3 0,1 0-97,-5-4 0,-1 3 44,-2-2 0,1 2-25,-6 1 1,1 1 68,-4-1 0,-1-3 16,-3 0 0,-3 0-62,-9 8 0,2-4 25,-5 4 0,-4-4-35,-3 0 0,-1-1-2,4 1 1,1-2-123,-1-3 0,5 2-198,3-5-867,2 0 789,2-4 1,4-1-401,3-3 972,3 2 0,6-13 0,2 3 0</inkml:trace>
  <inkml:trace contextRef="#ctx0" brushRef="#br0" timeOffset="13">20272 14208 7747,'0'-12'1862,"0"1"-1336,0-1 1,0 5-72,0-1 130,0 6 210,0-4-645,0 6 0,0 9 29,0 3 1,0 7-134,0 0 0,0 4 116,0 3 0,0 0-169,0 4 1,0-1-172,0 2 1,0 1-197,0-6 1,4 1 154,0-4 1,-1-4-552,-3 0 4,6-5-427,-5 2-360,4-4 586,-5-6 967,0-1 0,-5-10 0,-2-1 0</inkml:trace>
  <inkml:trace contextRef="#ctx0" brushRef="#br0" timeOffset="14">20055 14196 7761,'6'-5'0,"1"-1"1485,-3-6 1,2 1-695,5-1 1,5 2-8,-1 3 1,5-3-299,-1 2 1,4-1 469,4 1 1,2-2-430,5 3 0,-4 0-169,1 0 1,-4 4-335,3-1 1,-5-1-223,2 1 0,-7 1-1138,-1 3 0,-5-4 768,2 0 1,-8 0-755,0 4 1,-5-1 1321,0-3 0,-1-2 0,-2-6 0</inkml:trace>
  <inkml:trace contextRef="#ctx0" brushRef="#br0" timeOffset="15">21014 14345 7809,'-5'-7'612,"4"-3"155,-4 4 240,5-6-643,0 1 1,0 3 577,0 1-373,0 4 0,5-6-182,3 5 0,2 1-33,1 3 1,2 0-90,2 0 0,3 0-138,5 0 0,0 0-46,-1 0 1,0 0-174,-3 0 0,3 0-188,-3 0 0,1 0-449,-1 0 1,1-2-39,-4-1 0,-1 1-132,-4-1-1635,1 1 1866,-6-3 1,-2 4 667,-8-3 0,-7 3 0,-7 1 0</inkml:trace>
  <inkml:trace contextRef="#ctx0" brushRef="#br0" timeOffset="16">20946 14436 7809,'-6'11'452,"-5"1"1,10-5-114,-3 1 1,8-5 190,4 0 1,3 2 325,4-1 0,3 0-341,5-4 1,0 0-26,0 0 1,1 0-166,2 0 0,0 0-109,4 0 1,-4 0-250,0 0 1,0 0-359,0 0 0,-2-1-133,3-3 1,-4 1-711,-4-4 0,3 3-1619,-3-4 2853,2 6 0,2-13 0,0 2 0</inkml:trace>
  <inkml:trace contextRef="#ctx0" brushRef="#br0" timeOffset="17">21974 14071 7792,'0'-18'0,"0"0"1325,0 3-576,0 2-211,0-3 496,0 9 865,0 2-1516,0 5 1,0 6-140,0 6 1,0 6-40,0 8 1,-2 7 13,-1 5 0,1 4-141,-1-4 0,1 2 81,2-2 1,-3-7-391,-1 4 1,0-9-30,4 1 0,0 0-165,0-4 1,1 1-495,3-9 1,-3-4-107,3-3-1169,-3-1 977,-1 0-34,0-2 1251,0-5 0,-5-5 0,-1-2 0</inkml:trace>
  <inkml:trace contextRef="#ctx0" brushRef="#br0" timeOffset="18">21608 14356 7763,'12'-5'866,"-1"2"197,1-4 1,-1 4-525,0-1 1,5 3-26,-1 1 0,5 0 335,-1 0 1,7 0-328,0 0 0,6-1-304,-2-3 1,3 3-17,2-3 1,-2-1-681,-3 1 1,3-1-180,-2 1 0,-4 3-575,0-3 1,-3 2 209,-1-2 0,-5 3 1022,-3-3 0,-2-3 0,-2 1 0</inkml:trace>
  <inkml:trace contextRef="#ctx0" brushRef="#br0" timeOffset="19">22431 13568 7756,'-5'-11'2517,"3"-1"-1328,-3 6 185,5 1-313,5 5-585,-3 0 1,8 4 25,-3-1 0,5 10-49,3-2 1,3 12 549,5 0-607,-1 8 0,5 3 547,0 8-794,4 2 1,-7 2 275,3 0 1,-3 3-1243,-1 0 696,-5 6 161,3-8 51,-8 9 112,-1-9-856,-2 14 428,-9-8 214,4 9-422,-10-5 203,-1 0 150,-1-10 1,-7 3-851,3-8 0,-3-3 381,3-1 1,-2-4-339,-2-3 0,1-3 41,-5-5 0,1-6-157,-1-1 1,-3-4 272,3 0 730,-7-6 0,7-1 0,-3-5 0</inkml:trace>
  <inkml:trace contextRef="#ctx0" brushRef="#br0" timeOffset="20">15829 16183 7812,'0'-6'209,"0"-4"1,0 7 486,0-4 65,0 4 85,0-2 145,0 0-374,0 4 91,0-4 440,0 5-974,0 5 1,0 6 9,0 8 0,4 4-2,0 4 0,0 2-9,-4 5 0,4 4-89,-1 0 1,5 4 16,-4-4 0,1 0-164,-1-3 1,1-1 58,2 0 0,3-3-114,-2-1 1,-2-1-12,2 2 1,-5 0 17,0-4 0,0 1 56,1-1 1,-3-2 12,3 5 0,-3-4 22,-1 0 1,-1-1 24,-3-3 1,3-3-9,-3 0 0,3-5-5,1 2 1,0-4-130,0 0 0,0-5-127,0 1 36,0 0 1,1-2-303,3-2-343,-3-3-30,4-1 218,-5 0-323,-5-5 1,-1 2 1007,-6-4 0,-4-1 0,-2-3 0</inkml:trace>
  <inkml:trace contextRef="#ctx0" brushRef="#br0" timeOffset="21">15715 16286 7850,'0'-11'-258,"0"3"411,0 1-103,0-1 815,0-4-213,0 1-77,0 0 1,1 0-153,3 4 1,3-2-41,4 5 1,2-3-60,2 3 0,3-5-60,4 1 0,1 2-62,0-2 0,4 4 36,-1-3 0,5 4-159,-4 0 1,4 1 88,0 2 0,2 0-46,1 0 1,-4 2-27,1 1 0,-2 4-177,2 4 1,-4 1-5,-4-1 0,-4 2-66,0 2 1,-6 3-21,-2 4 0,-4 1 79,-7 0 1,-3 1-58,-4 3 1,-6-2 65,-10 6 1,-5-6 47,-2 2 0,-4-3 33,-5-1 1,0-2-86,-3-2 1,-1 2-22,5-6 1,0 0-114,4-3 1,1-2-431,2-3 1,7-2 248,5-5 1,9 0-1685,-1 0 2086,2 5 0,9 2 0</inkml:trace>
  <inkml:trace contextRef="#ctx0" brushRef="#br0" timeOffset="22">16412 16686 7762,'0'-12'-260,"0"5"1666,0-1-399,0 6 314,0-3-476,0 0-441,0 3 0,0-2-156,0 8 0,0 3 91,0 4 1,-1 4-61,-3 0 1,2 10-26,-1-3 1,1 6-166,2 3 0,0-2 101,0 5 1,0 1-254,0-5 1,0 2-78,0-2 1,4 2-72,0-5 1,5-5 96,-2-3 1,0-3-106,0 3 1,1-5-58,3 1 0,-4-6-699,-3-2-663,2-4 586,-5 2-529,4-5 1581,-5 0 0,-5-5 0,-1-1 0</inkml:trace>
  <inkml:trace contextRef="#ctx0" brushRef="#br0" timeOffset="23">16617 16789 7731,'7'-18'406,"-2"1"-284,-5 6 0,4 0 665,-1-1 0,1 5 658,-4-1 130,0 5-770,5-2-405,-3 5 0,3 2-94,-5 1 0,0 5-50,0 7 1,0 4-45,0 8 1,0-2-1,0 6 1,0-1-219,0 4 1,0-1-68,0-2 1,0 1-112,0-6 1,3 1-122,1-4 0,5-4-258,-1 0 1,-2-9 77,2 1 0,-5-3-1185,5 0 280,-5 2 571,2-9-516,-5 4 1335,-5-5 0,-7 0 0,-6 0 0</inkml:trace>
  <inkml:trace contextRef="#ctx0" brushRef="#br0" timeOffset="24">16378 17074 7731,'5'-6'364,"-3"1"98,6 5 0,1-4-18,6 0 1,-1 0 186,5 4 0,-4 0-320,4 0 1,0 0-100,4 0 0,1 0-142,3 0 0,-3 0-162,3 0 1,-3 0-301,-2 0 1,5-1-113,0-3 1,-6 3-1339,-5-3 1842,1 3 0,-4-4 0,4-1 0</inkml:trace>
  <inkml:trace contextRef="#ctx0" brushRef="#br0" timeOffset="25">16880 17029 7731,'6'-7'2212,"-1"2"0,-3 6-1614,2 3 1,-3 3-120,3 4 0,-3 2-142,-1 2 0,0 3 90,0 4 1,0 1-234,0 0 1,4 1-42,-1 3 1,3-3-363,-3 3 1,0-8 174,5-4-1146,-6 3 1,7-6 114,-5 4 1065,5-9 0,-3-2 0,5-5 0</inkml:trace>
  <inkml:trace contextRef="#ctx0" brushRef="#br0" timeOffset="26">17817 16161 7775,'5'-12'-130,"-4"1"0,8-1 173,-5 1 1,1 3 545,-2 1 88,-1 4 666,3-2-501,0 0-67,-4 4-82,4-4-489,-5 5 1,0 1 53,0 3 1,-5-1 32,-2 9 1,-4-2-27,0 9 1,-6 5-45,-2 7 0,-2 3 26,-2 4 0,4-1-252,0 5 0,1 1-98,-1 6 1,3-2-55,4 3 0,1-3 109,-1-2 0,6 1-38,2 0 0,3-4-41,1-1 1,1-8-72,3 2 0,2-9 27,6 1 1,-1-3 46,1-1 0,0 0 137,4 0 1,-4-2 0,3-2 0,2-2-356,-2-6 0,4 2 294,-4 2 1,1-6-107,-5 2-443,1-7-541,-1 1-12,0-5 1150,-4 0 0,3-5 0,-4-1 0</inkml:trace>
  <inkml:trace contextRef="#ctx0" brushRef="#br0" timeOffset="27">18251 16595 7748,'0'-12'0,"0"1"0,3-1 442,1 1 483,0-1 166,1 6 1046,-4-4-1660,4 9 0,-5-3-215,0 8 0,0 3-44,0 8 1,0 5-18,0 6 1,0 3-120,0 6 1,0 0 45,0 3 1,0-6-174,0 2 0,0-3-96,0-1 0,0 1-417,0-9 0,0 3-394,0-10 0,0 0 480,0-4 1,2-3-1568,1 0 1131,-1-6 908,3 3 0,-5-10 0,0-1 0</inkml:trace>
  <inkml:trace contextRef="#ctx0" brushRef="#br0" timeOffset="28">18022 16526 7731,'0'-11'2331,"0"-1"-1807,0 1 1,1-1-715,3 1 1,8 1 484,7 2 0,-2-1 768,2 5 1,0-1-607,4 2 0,5 1-92,3-2 0,0 2-206,0-2 0,2 3-110,-3-3 1,0 3-533,0 1 0,-5 0 371,2 0 0,-4 0-1357,-4 0 1,-1 0 1468,-3 0 0,-2-5 0,3-2 0</inkml:trace>
  <inkml:trace contextRef="#ctx0" brushRef="#br0" timeOffset="29">18719 16503 7785,'-12'0'0,"2"-5"346,3-3 0,2 2 1416,5-1-592,0 4 228,0-2-576,0 5 0,0 6-503,0 6 1,0 2-102,0 8 0,3 0 133,1 8 0,1 1-169,-1 3 0,-3-3-133,3-1 0,-1-1 11,0 2 1,0 0-147,5-4 0,-2 0-165,2-4 1,2-2-358,-3-2 0,5-2 222,3-6 1,-2-1 125,2-2 0,3-3-81,1-5 1,-2 0-25,2 0 1,1-1-29,2-3 0,1-1 42,0-3 0,-1-2-116,-3 2 1,-3-2-12,-4-1 0,-2 3-165,-3 1 0,-2-1 643,-5-3 0,-10-1 0,-2 1 0</inkml:trace>
  <inkml:trace contextRef="#ctx0" brushRef="#br0" timeOffset="30">18662 16766 8450,'5'-7'1411,"2"4"0,4-2-752,0 1 0,5-4-230,3 4 1,3 1-178,1 3 1,4-4-416,-1 0 0,5-1 210,-5 1 0,1 3-880,-4-3 0,-2-1 108,-2 1 1,-2-4-790,-6 5 1514,1-6 0,-1 2 0,1-4 0</inkml:trace>
  <inkml:trace contextRef="#ctx0" brushRef="#br0" timeOffset="31">18685 16503 7764,'-7'-7'787,"3"-1"1,4 0-385,4-3 1,3 3 300,4 1 1,5 0-252,3 0 0,4-2-303,4 5 0,0-4-46,7 5 0,-4-2-59,5 1 1,-1 2-246,-4-1 0,0 1-577,0 2 0,-6-3 777,-1-1 0,0 0 0,-5 4 0</inkml:trace>
  <inkml:trace contextRef="#ctx0" brushRef="#br0" timeOffset="32">19404 16400 7762,'-6'0'1116,"1"-5"1,5 3-184,0-6 478,0 6-959,-5-3 1,-2 5-128,-4 0 1,-4 0-306,-1 0 0,-4 1 42,1 3 0,-3 2-84,0 5 1,-5 1 91,0-1 1,2 4-113,6 1 0,-1 0 96,4-1 1,2-2-176,7 2 0,2-2 85,5-2 0,0 1 84,0-1 1,9 1-156,2-1 1,12 2 44,0 2 1,6-6 32,-2 2 1,8-2-19,-1 3 0,-1-1-15,-2 0 0,-5-2 48,5 3 0,-6-3 1,2 6 0,-8-2-72,-4-2 1,-3 2 64,-5 2 1,-2 1-234,-5 3 0,-5 2 37,-2-6 1,-10 5 110,-6-1 0,-1-1-39,-6 1 0,-2-5-144,-6 1 1,2 1-33,-2-5 0,4 2-275,4-10 0,7 1 595,7-4 0,-1 5 0,-1 2 0</inkml:trace>
  <inkml:trace contextRef="#ctx0" brushRef="#br0" timeOffset="33">19987 16469 7786,'-12'0'10,"4"0"262,1 0 48,4-5-25,-7 4 1,8-6 616,-6 3 55,5 3-277,-2-4 221,0 5-571,4 0 0,-8 6 28,5 6 1,1 4 13,3 7 0,0 5-94,0 3 0,0 0-52,0 0 0,1 2 26,3-3 0,-2-1-269,6 2 1,3-6 84,4 2 1,1-4-1160,-5-4 1,1-3 80,-1-4-2150,0-1 3150,1-5 0,-1-1 0,1-5 0</inkml:trace>
  <inkml:trace contextRef="#ctx0" brushRef="#br0" timeOffset="34">19678 16515 7764,'0'-12'861,"5"1"208,3-1 1,2 6-296,1 2 0,6 2-176,2-2 0,4 3 89,3-3 1,4 2-310,4 2 1,1 0-170,3 0 1,-1-3-690,5-1 1,-5 0 382,1 4 0,-2-4-533,-2 0 0,-1-1 219,-3 2 411,3 1 0,-4-13 0,6 2 0</inkml:trace>
  <inkml:trace contextRef="#ctx0" brushRef="#br0" timeOffset="35">20535 16595 7758,'-7'-6'1324,"2"5"1,10-5-680,3 2 0,2 3-205,2-3 1,-1 1-31,0 0 0,6 1-39,2-1 1,4 0-114,3-1 1,0 3-250,4-3 1,-4 3-184,0 1 1,1 0-194,-4 0 1,2 0-199,-6 0 1,-2 0-667,-2 0 1,-2 0 1230,-2 0 0,0-5 0,1-2 0</inkml:trace>
  <inkml:trace contextRef="#ctx0" brushRef="#br0" timeOffset="36">20569 16766 9473,'11'6'1569,"1"-2"1,1-3-877,2-1 1,3 0-439,4 0 0,6 0-346,3 0 0,2-4 60,1 1 1,0-5-216,0 4 1,-1-5 245,-2 2 0,2-3 0,-4-2 0</inkml:trace>
  <inkml:trace contextRef="#ctx0" brushRef="#br0" timeOffset="37">21368 16617 7713,'-11'-5'0,"1"3"1311,2-6-304,3 6-539,5-9 0,1 10-148,3-3 1,3 3 53,4 1 0,6 0-202,2 0 0,3-4 39,5 0 0,-2 1-205,6 3 0,-2 0-129,2 0 0,0 0-195,-4 0 1,0-4-192,-5 0 1,-4 0-1348,-3 4 1856,-2-5 0,-2-1 0,1-6 0</inkml:trace>
  <inkml:trace contextRef="#ctx0" brushRef="#br0" timeOffset="38">22054 15978 7840,'-12'-5'0,"1"-2"3110,-1-4-1152,6 0-541,1 4-288,5 2-463,5 5 1,3 1-230,7 3 1,4 8-31,8 7 1,3 12 106,8 7 0,3 9-544,-19-22 1,1 0 0,2 4 0,-1 0 141,-1 0 1,-1-1 0,2 4 0,-1 0-56,-3-2 1,-2 1-1,1 1 1,-1 2-83,-2-2 1,-1 0-1,-1 4 1,-2 1-88,-1 1 1,-3 0-1,-1 1 1,-2-1-252,-3 0 0,0 0 1,-2-1-1,0 0-58,-2-3 0,0 1 1,-1 1-1,-2 0-382,-2 0 0,-1 0 0,-3-1 0,-1-1-320,-2-1 1,-2-2 1122,-17 24 0,15-23 0,0-1 0,-1-3 0,-3-2 0,-1 0 0,-3-1 0,-3-1 0,1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7:47:30.932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12095" units="cm"/>
      <inkml:brushProperty name="height" value="0.12095" units="cm"/>
      <inkml:brushProperty name="color" value="#FF0000"/>
    </inkml:brush>
    <inkml:brush xml:id="br3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15841 14870 9166,'0'-6'697,"0"1"-247,0 5-355,5 0 0,-3 0-80,6 0 99,-5 0 70,7 0-233,-4 0-103,5 0 242,1 0-175,-6 0 25,4 0 96,-3 0-35,4 5 1,1-4 52,-1 3-103,-5-3 88,4-1 19,-3 0-34,4 0 10,1 0 195,-1 0-202,6 0 0,-5-1 29,3-3 39,-2 3-56,-1-4 1,3 3 31,0-2-207,0 3 169,-3-4 1,-1 5 46,1 0-243,-1 5 186,0-4 1,1 8-234,-1-5 221,-4 0-4,8-4 1,-8 0-70,9 0 33,-4 0 29,0 0 25,4-5-33,-3-1 1,8-2-6,-1 0 203,-4 1-190,6-5 0,-8 5-1,5-1 65,-5 6-57,7-4 1,-7 6-24,5 0 33,-5 0 5,3 0 1,-5 0 12,3 0 11,-2 0 6,9 0 1,-8 0 8,5 0 0,-4 0-7,4 0-50,0 0 19,-1 0 1,3-3 20,-2-1 138,3-10-163,1 6 0,3-8 210,1 4-192,-5 6-7,-1-4 1,-4 5-113,2-3 121,2 3-33,-8 0 0,4 4 12,-6-3 0,0 3 43,1 1-284,-1 0 238,6 0 0,-5-2-12,4-1-150,-4 1 136,0-3 1,3 1-2,0 1-6,0-6 4,-3 7 0,-1-8 256,1 3-246,-1 2 56,6-6 0,-5 6 11,4-2 0,-4-2-24,0 5 12,-1-5-22,1 3 0,0-2-50,3 1 0,-1 3-16,5-4 0,-3 1-54,3-5 108,0 1-8,-2-1 1,5 1-78,-3-1 73,3 1 19,-5-5 0,5 3 8,-3-2 1,-1 1-30,1-2 0,-4 4 8,4-3 0,-4 2 20,4 1-47,-5 1 30,3 0 0,-6 3 180,1 0-175,4 1 30,-3-5 0,5 1 9,-3 0 1,-1-1-12,5 1-89,-5-1 64,7 1 0,-4-4 13,2-1 0,1 0 6,-5 1 1,4 1 26,-3-5-83,4 5 38,-7-8 1,3 9 103,-4-2-89,-1-3-21,0 6 0,1-6-45,-1 3 56,1 2 8,-1-3-134,-5 4 119,5 1 0,-5-1 17,5 1-184,1-1 157,-6-4 1,4 3-12,-2-2 1,1 2-11,-2 2 0,4-4 31,-4-1-18,-2 1-11,5-1 0,-3 2 199,4-5-186,1 5 9,-6-8 130,4 10-126,-4-5 1,2 2 28,0 0 218,-6-6-225,3 9 0,-1-6 34,0 3-31,0 2-3,1-4 0,-4 2-63,3 0 86,2-5-75,-5 2 0,10-5-204,-4 0 239,3 0-222,2-5 10,-1 4 192,1-9 1,0 9-3,4-2-35,-4-4 22,5 6 1,-10 0 142,1 5 15,0 5-148,-2-7 1,0 8 127,-2-2-103,-3 2-7,4 2 0,-5-1 344,0 1-325,6-1 1,-5 1-23,3-1 15,-3 1 1,3-4 31,-1 0-191,6-6 153,-7 4 1,8-10-201,-3 0 184,4-4 0,0 6-7,0-1-12,1 2 7,-6 1 31,4 5 1,-7-2 4,4 4 1,-4 1-21,1 4 197,-3 4-192,-1-3 1,0 4 16,0-5 153,0 4-75,0-3 1,0 4-93,0-6 0,1-3 4,3 0 1,-1-5-120,4 1-39,1-3 161,3-1 1,1 0-72,-1 0 52,1 1 24,-1-1-186,0 0 156,1 0 0,-2 4-7,-2 0 199,2 5-200,-4-8 0,0 10 6,-2-3 195,3 2-87,-6 1 1,8 1 124,-5 0-191,4-1 0,-5 1 37,5-1-56,-1-4 25,5-2 47,-1 0-231,0-3 82,1 3 0,-1-1 98,1 0-284,4 0 232,-3 1 23,3 2-52,-4-1-175,-1 4 177,1-3 34,-6 4 1,4 1-10,-2 0-26,2-1 15,-4 1 105,4-1-102,-3 6 0,-1-4 105,4 4-85,-8-6-6,8 6 1,-4-4 54,5 2-40,1-2-4,-1-2 1,1 1-8,-1 0 8,1-1 0,-2 1-40,-3-1 36,3 1-1,-3-1-44,-1 6 41,4-4 1,-5 7-7,3-4-14,2 4 17,-3-7 0,0 5 1,1-3 1,-1 0 1,5 4 0,-5-4 0,1 4-68,0-5 68,3 8 0,0-8-2,1 6-3,-1-6-1,1 7 0,-1-7 36,1 6-39,-1-6 0,0 8 43,1-10-37,-1 10 0,1-8 2,-1 5 1,-1-1 2,-2 2 0,2 1 5,-2-2 10,-3 3-7,5 1-6,-4 0-2,6 0 0,-6 0 0,4 0 0,-2 0 0,-3 0 0,5 0 44,-2 0-43,-3 0 0,5 0 1,-3 0 265,-2 0-249,6 0 18,-5 0 0,5 1 58,1 3-37,-1-2-29,1 8 1,-1-9 76,1 3-74,-1 2 0,-3-5 34,-1 3-124,1 3 84,3-6 0,1 5 25,-1-2-41,-5-3 10,5 4 1,-5-3 15,5 1 26,1-1-38,-1 8 0,-3-8-37,-1 6 43,1-6 9,3 9-126,1-5 111,-1 5-2,1-4-87,-1 3 76,1-4 0,-5 2 8,1-1 19,-1-4-31,5 7 1,-5-5 4,1 3 9,0 2-13,-2-4 0,4 2-12,-2 0 19,2-1-5,-4 5 1,4-1-85,-2 0 82,2-4 0,-2 3-36,-1-2 30,1 2 1,2 1 0,-2 1 81,2-1-82,-4 0 1,6 1 44,-1-1 1,-1-3 7,-2-1 0,2 1-26,-2 3-6,2 1-6,-4-1 1,3 1-25,-5-1 43,5 1-14,-8 4-102,9-3 94,-9 3 1,8-3 14,-5 2-102,5-2 78,-3 8 1,2-7-14,0 5 1,-5-3-3,5 3 0,0-4 39,3 4 1,0-4-28,1 4 0,-1-4 50,1 4 0,-1-3-43,1 3 254,-1-5-247,0 7 1,1-7 46,-1 5 54,1-5-86,-1 8 1,-2-8 17,2 5-29,-7-5 21,11 2 0,-8-1-177,4 1 172,-5 4-13,5-7 1,-9 8-200,6-2 200,-6-2-69,8 4 1,-7-7-3,5 5 1,-5 0 13,5 4 165,-5-5-146,7 4 1,-9-5 47,3 6 0,2 0 17,2 0 0,-2-4-24,2 0 0,-4-4 7,3 4-72,1 0 56,3-1 0,-1 0 8,-2-3 0,2-1-5,-2 5 0,2-5 19,1 1 0,-3 2-4,0-2 0,-1 5 11,5-1-28,-6-2-1,4 4 0,-5-3 21,3 5 0,2-4-10,-2 0 1,-2 0-91,1 4 84,-4 0-31,7 0 1,-5-2-2,3-2 0,2 3 12,-2-3 0,-2-1-7,2 1 1,-1-4 0,5 4 88,-1-5-81,0 2 1,2-4 95,2-1 1,-2 1-74,2-1 10,-2 0-16,-2 1 1,1-1 24,-1 1-123,1-1 97,-1-5 0,-1 5-11,-2-4 0,2 5-9,-2 3 1,0-2-16,0 2 1,2-3-11,-2 0 0,1-1-81,-2 1 1,4 3 69,-4 0 0,3 0-7,2-3 1,-1-1 33,1 1 1,-5 0-6,1 4 0,-1-4 23,5 4 1,-2-4 5,-2 0 0,2-1-10,-3 0 0,3-3 9,2 0 0,-4-1 92,-1 5 0,1-1-90,3 1 0,-3-1 37,-1 0 1,1 1-50,3-1 1,-3 4 0,0 1 1,-1-1-6,5-4 0,-1 1-6,1-1 1,-1 1-4,0-1 0,1 0-8,-1 1 1,-1-1-6,-2 1 1,2-1 14,-2 1 1,2-1 51,1 0 0,1-3-46,-1 0 193,-4-1-184,3 5 0,-4-1 73,5 1 0,1-2 13,-1-3 0,1 3-57,-1-2 1,1 2 8,-1 2 1,0-1-38,1 0 1,-1 0 59,1-4-196,-1 3 152,6-3 1,-5 4-28,3 1 0,-2-2-11,-1-3 1,-1 3 2,0-2 0,1 2-8,-1 2 0,1-5 15,-1 1 1,4-1 1,1 5 0,0-1 31,-1 1 1,-2-1-26,2 1 0,-1-1-2,1 0 0,-2 0 6,2-4 0,2 3 2,-2-2 1,4 2-3,-4 2 0,2-1-1,-2 0 1,-1-3-17,5 0 1,-1-2 15,1 2 0,1 0-17,-5-4 1,4 4 12,-3-4 0,3 1-6,-4-1 1,1-3 0,0 3 1,-4 1-3,4-1 5,1-1-3,-4 2 9,9-3-6,-5 3-2,6 0 1,-4-3-1,0 6 2,0-5 0,4 7-57,0-9 55,0 4 0,0-5-11,5 5 1,-4-4-14,2 3 18,-7 3-96,3-6 86,-4 4 8,-1-5-13,5 5-135,-9-4 130,3 4 9,-4 0-24,4-3 31,-3 3-23,3 0 7,-4-4 171,4 4-166,-3-5-5,3 5 103,-4-4 1,1 5-1,0-6-72,3 0 1,0 3 8,-1 1 1,-2 0 2,2-4 1,-2 0-3,-2 0 0,1 0-27,-1 0 0,1 0 24,-1 0 1,-3 0 94,-1 0 1,0-1 30,0-3-60,3 3 0,-3-4 108,4 5 33,1 0-170,4-6 0,1 5 7,2-3 0,-3 3-145,-4 1 1,-1-4 144,0 1 0,2-1-158,2 4 1,-2 0 41,2 0 0,2 0 33,-2 0 1,2 0 27,-2 0 0,-3 0 2,4 0 0,-4 0 48,0 0 1,-1 0 15,1 0 0,-5 0 37,1 0 0,-1 0-71,5 0 1,3 0-112,0 0 0,1 0 57,-5 0 0,0 0-20,1 0 1,-5 0 6,1 0 1,-4 0-77,3 0-33,-4 0 1,6 1-579,-5 3-6,0-3 222,1 4-1257,-4-5-426,4 0-410,-5 0 2599,0 5 0,-5-4 0,-1 5 0</inkml:trace>
  <inkml:trace contextRef="#ctx0" brushRef="#br1" timeOffset="1">18719 10439 8156,'-7'-5'-1022,"2"3"1877,5-8-191,0 9 200,-5-4-162,4 0-12,-4 3-321,5-3 336,0 5-515,0 5 0,1 3-1,3 7 1,-3-1-29,3 5 0,-3 0-35,-1 4-82,0 5 1,0 1 67,0 6 1,-5-5-157,-2 0 0,0 2-19,0 6 1,3-2 123,-4 2 1,6-6-130,-2-2 0,3-1 75,1 2 0,0 0-66,0-4 0,4-4 22,-1-4 0,6-4 4,-1 4 1,-2-5-13,2 1 1,-1-6-271,5-1 254,-1-6 0,4 5-22,1-3 1,-1-3 30,-4 3-18,1-3 40,-1-1 0,1 0-52,-1 0 1,-1-1-98,-2-3 97,2 3-497,-4-4 59,6 5-531,-6 0 505,-1-6-388,-5 5-351,5-4 1285,-4 5 0,5-5 0,-6-1 0</inkml:trace>
  <inkml:trace contextRef="#ctx0" brushRef="#br1" timeOffset="2">18547 10918 8139,'-5'-11'193,"4"0"-193,-4 4 0,5 1 150,0 2 0,1 1-67,3-4 740,2 4 1,7-3-252,2 2 1,-1 3-382,5-3 1,0 3-85,4 1 1,0 0-202,0 0 0,0 0 166,0 0 1,-6 0-163,-1 0-458,1 0 0,-4 0 267,2 0 1,-6 0-669,-1 0 1,-4 0 948,3 0 0,1 5 0,3 1 0</inkml:trace>
  <inkml:trace contextRef="#ctx0" brushRef="#br1" timeOffset="3">19278 10313 8203,'0'-11'0,"0"4"0,0-3 0,0 9 1052,0-4-403,0 0-139,0 3-68,0-3-257,-5 5 1,3 2 184,-6 1-223,6 4 69,-8 4 0,-1 2 19,-4 2 1,-1 8 14,0 7 1,2 3 151,-5 2-362,5-1 18,-7 5 1,3 2 138,-5 5-25,5-1 1,1-3-48,2 0 0,2 0 32,-2 4 0,7-2 1,4-2 1,3-3 30,1-5 0,0-1-190,0-2 1,5 1 121,3-6 1,2 1-125,1-4 0,2-2 56,2-2-334,-2 3 185,3-9 38,1 3 0,-5-4 28,4-1-91,1-5 1,-4 1-502,2-4 187,-2-1-846,-2 3 400,1-5-548,-6 0 683,-1 0 1,-6-1 745,-3-3 0,-7-3 0,-7-4 0</inkml:trace>
  <inkml:trace contextRef="#ctx0" brushRef="#br1" timeOffset="4">19438 10473 8162,'-5'-18'0,"4"2"313,-4 9 1,5 1 98,0 2 691,0 3-261,0-4 287,0 5-810,0 5 1,0 6 75,0 8-49,-5 3-164,4 1 0,-10 3-71,4 1-26,-3 0 1,-2-1 44,1 1-66,-1 5 1,1-7 56,0 6 0,-5-6-269,1 2 0,4-1 8,3-3 1,2 2-49,-2-5 0,2-4 36,2-1-66,3-2-37,-4-7-48,5 4 257,0-3 21,5-1 1,-3-1-36,6-5 10,-1 0 58,0 0 0,4 0 7,1 0 1,0-1-68,7-3 190,-5-2-150,8-1 0,-8-1-2,5 4-268,-5-5 135,2 8 0,0-8-1008,-1 5 549,0-5-259,-9 8-450,4-9 1315,-3 8 0,-1-8 0,-1 4 0</inkml:trace>
  <inkml:trace contextRef="#ctx0" brushRef="#br1" timeOffset="5">19507 10770 8162,'0'-6'0,"0"-5"696,0 5-20,0 0 770,0 1-467,0 5 0,0 6-595,0 5 0,-4 2 283,0 6-485,0 0 1,4 4 19,0 0 1,0 0-50,0 0 0,0-4 212,0 0-625,0-5 253,0 7 1,0-8-426,0 2 334,0-2 1,4-2-376,0 1-260,0-1-380,-4 0 354,5 1 301,-4-6-974,4-1 316,-5-5 686,0 0 0,5-10 0,2-3 0</inkml:trace>
  <inkml:trace contextRef="#ctx0" brushRef="#br1" timeOffset="6">19678 10290 8040,'0'-18'842,"0"2"-59,0 10-402,5 1 1,-2 1 226,4 0 1,-3 0-211,4 4 1,-1 1 0,6 4 280,2 7 0,-1 2-193,5 9 116,0-3-311,-1 13 1,4-4 136,-3 5 159,2 1-265,-3 4 1,2 0 118,-4 3-414,-1 3 1,-8-1 23,1 6 1,-5 0 150,0 0 0,-3-2-315,-3 5 0,-4-4 132,-4 0 0,-2-6-1031,-2-1 0,1-9 484,-5 1 0,-4-7-1324,-4 0 0,-3-5 1852,3-3 0,-3 1 0,1-7 0,-2-1 0,0-2 0,0-2 0</inkml:trace>
  <inkml:trace contextRef="#ctx0" brushRef="#br2" timeOffset="7">20558 14824 8617,'0'-7'-440,"0"-1"395,0 6 498,0-9 227,0 10-215,0-4 2476,0 5-2681,0 5 1,0 3-70,0 7 0,0-2 38,0 2 1,3 3-144,1 1 1,0 2 51,-4 2 1,1 0-7,3 0 1,-3 0 9,3-1 1,-1 1-156,0 0 1,-1 0-15,2 0 0,-3 0 103,-1-1 0,0 1-95,0 0 0,0 0 46,0 0 1,0-2-106,0-2 0,0 3 115,0-3 0,0-2-13,0-2 1,0 1-53,0 0 1,0-1 42,0-4 1,1 1 240,3-1 1,-3 0-118,3 1 1,1-1-161,-1 1 57,0-1 0,-1 1 6,1-1 0,0-3-76,-4-1-56,0-4-89,0 7 1,1-9 19,3 3-277,-3-3 193,5-1-2663,-6 0 1371,-6 0-351,5 0 1886,-4 0 0,5-5 0,0-1 0</inkml:trace>
  <inkml:trace contextRef="#ctx0" brushRef="#br3" timeOffset="8">20649 15555 8310,'6'0'-1973,"-1"-1"1972,-5-3 0,2 3 608,1-3 1,-1 2 158,1-2-308,-1 2-64,-2-3 95,5 0 3,-4 4-318,9-4 0,-3 1 9,4 0 1,-3 1-154,-1 3 94,1 0 0,3 0-117,1 0 0,-1 0 89,1 0 1,0 0-61,3 0 1,-1-4 36,5 0 0,-3 0-126,3 4 0,0-4 78,4 0 0,-1 1-6,1 3 0,0-4-40,0 0 1,-1 0 77,-3 4 0,2 0-44,-2 0 1,-1 0 28,1 0 0,0 0-24,4 0 0,1 0-6,3 0 1,-3 0-12,2 0 1,0 0 21,0 0 1,0 0 4,4 0 1,-4 0 38,0 0 1,2 0-39,-1 0 0,3 0-51,-3 0 0,0-4 50,-5 1 0,5-1-41,0 4 1,4 0 25,0 0 0,-2-4-9,2 0 0,-2 0-41,1 4 1,3 0-7,-2 0 0,-2 0-68,1 0 1,-4 0 95,0 0 1,-2 0-8,-1 0 1,0 0-3,0 0 0,4 0 43,-1 0 0,6 0-39,-2 0 1,0-3 4,0-1 1,1 0 19,3 4 1,0-4 6,0 0 0,-3 1-52,-1 3 0,1-2 33,3-1 0,-4 1 14,1-2 1,-2 3-20,1 1 1,0 0 23,-4 0 1,-2-1-22,3-3 1,-7 3 2,-1-3 1,0 1-11,4 0 0,0 1 0,0-1 0,4-2 1,-1 1 0,1-1-12,-4 1 0,1 3 34,3-3 1,-7 2-20,3 2 1,1-3 200,2-1 1,1 0-110,-4 4 1,-3 0-58,3 0 1,-6 0 60,5 0 1,-1-4 27,2 0 1,-4 1 52,0 3 0,-4 0-82,4 0 0,-1-2 88,1-1 0,1 1-89,-5-2 1,2 2 80,-2-2 1,-2 3-50,2-3 0,-2-1 11,-2 1 0,-3 0-48,-1 4-29,-4 0 70,2-5 0,-5 4-230,0-4 0,0 4 62,0-3-250,0 3 1,-1-4-338,-3 5-33,2 0 138,-8 0-354,4 0 41,0 0 238,-5 5-304,5-4 231,-5 4 489,-1-5 1,1-4-13,-1 0 0,5 1 119,-1 3-142,1-6 331,-5 0 0,5-5 7,-1-1 0,5 5 360,0-1-239,1 0 1,2-3-49,0 0 0,0 3 309,0 0 1,0 5 370,0-5 160,0 5-273,0-2-163,0 0-566,0 4 1,2-3 146,1 8 0,0-1-129,5 4 0,-1-1 72,5 2 1,-1 2-47,0-2 0,5 2-33,-1 1 0,0-3 10,-3 0 0,3-5 0,0 5 0,0-2-102,-3 2 0,3-2 88,0-2 0,-1-1-21,-6 4 0,2-4 36,-3 1 0,0 1 42,0-1 117,-4-1-96,2 2 1,-5-2 142,0 5 0,-5-2-45,-3 2 1,-2 2 174,-1-3 1,-4 2-177,-1-1 1,-3 2-13,4-2 0,-4 0-820,4 0 97,0 2 0,3-7-1523,1 4 719,4-4-424,-3 2 1758,9 0 0,-9-4 0,3 4 0</inkml:trace>
  <inkml:trace contextRef="#ctx0" brushRef="#br3" timeOffset="9">21231 14562 8353,'0'-12'66,"0"6"1,0-1 123,0 4 503,0 1-238,0-3-235,0 5 0,-1 5 88,-3 3 0,2 3 22,-6 5 0,-1-2-122,-6 5 0,1 1-37,-5 7 1,4 1-199,-4 2 0,0 3 187,-4-3 0,-1 3-163,-3 2 1,3-1 50,-3 0 0,3 0-202,1 1 1,6-6-2,1-2 1,5-5-136,3-3 0,0-2 65,4-6 1,0 1-98,4-1 0,0-3-878,0-1 837,0-4 1,1 2-381,3-5 1,2 0 314,6 0 0,0 0 428,4 0 0,1-5 0,6-1 0</inkml:trace>
  <inkml:trace contextRef="#ctx0" brushRef="#br3" timeOffset="10">21757 14699 8295,'-2'-17'224,"-1"6"176,1 4 1,-8 9-85,3 1 0,-5 5-44,-3 7 0,-4 4 130,-8 8 1,2 2-83,-6 5 0,2 2-49,-1 2 0,-3 3-357,2 4 1,2 1 110,-1 0 0,4-1 42,0 1 0,-1-2-230,4-2 1,-1-7-18,9-9 1,0-3 99,3-4 0,6-2-127,2-6 173,3-5-399,1 5-144,0-10 1,1 4 253,3-5 1,0-4-497,7 0 0,-1-5-353,9 2 1172,0-3 0,4-2 0,0 1 0</inkml:trace>
  <inkml:trace contextRef="#ctx0" brushRef="#br3" timeOffset="11">22259 14961 8387,'-11'-6'3,"-1"2"0,2 8-43,3 4 1,-3 3 970,2 4 0,-2-1-402,-2 5 0,-4 4 53,-3 4 0,-3 3-129,-1-3 0,1 1-216,-1-2 1,1-1-104,3 1 1,3-2-176,4-1 1,1-4-364,-1 0 1,5-5 314,-1 1 0,6-6-649,-2-1 1,2-4-80,2 3-201,0-4 1,6 2 203,1-5 1,7 0-227,1 0 1040,1-5 0,0-7 0,2-5 0</inkml:trace>
  <inkml:trace contextRef="#ctx0" brushRef="#br3" timeOffset="12">22670 15053 8298,'0'-18'691,"0"7"419,0 5-291,-5 12 1,-1 5-453,-5 8 0,-2-1-156,-2 1 0,1 5-135,-5 6 1,0 0 135,-4 0 1,1-1-516,3 2 0,-1-3 228,5-6 1,4 0-521,8-3 1,1-3-31,2-4 1,2-2-338,1-2 0,9-3 334,7-5 0,3 0 628,0 0 0,6-10 0,1-3 0</inkml:trace>
  <inkml:trace contextRef="#ctx0" brushRef="#br3" timeOffset="13">23299 15098 8228,'-6'-6'0,"5"0"0,-3 2 0,-2 3 0,4-3 355,-6 8 1,0 2 525,-3 5 0,-2 6-702,-2 2 0,1 1 32,-5-1 1,0 3-459,-4-3 1,4 1 172,0-1 1,5 2-279,-1-6 0,6 0 352,1-4 0,1 1 0,-5-1 0</inkml:trace>
  <inkml:trace contextRef="#ctx0" brushRef="#br3" timeOffset="14">21939 14961 8282,'-6'0'126,"1"0"211,5 0-137,0-5 1,0 3-28,0-6 0,0 4 7,0-3 0,1-1-10,3-3 0,-1-5 18,4 1 1,1-5 8,3 1 1,1-3-127,-1-1 1,2-4 115,2-4 0,0-7-137,8-4 1,-5 0 38,9-3 1,-1-4-318,-9 21 1,0-1 0,2 0-1,1 0 260,-2-2 1,2 1 0,0 0-1,0 0-92,1-2 0,0 0 1,0-1-1,0 1 63,3-3 0,1 1 0,-1 2 0,-1 1-74,0 0 1,0 1 0,0 2 0,1 1 50,1 0 0,0 1 1,0 2-1,0 0 22,2-1 1,0 0 0,-2 2 0,0 1-232,21-20 1,-3 3 220,3 4 0,-11 5-3,7-1 1,-11 6 52,3-2 0,-7 7 9,-1 1 1,-2 6 7,-1 2 1,-5-1 94,-3 5-136,-2 2 0,-5 0 840,-1 5-1038,-4 0 367,2 0 1,-6 1-373,-3 3 1,2-2-27,-1 6 0,-2-4-577,1 3 141,-5-4-423,3 7 615,-6-9 0,2 6-87,2-4 1,-2-1 541,3 2 0,0-3 0,0-1 0,-1 0 0,-3 0 0,-1 0 0,1 0 0,3-4-107,0 0-179,6-5 427,-3 3 1,5-2 198,0 1 0,0 3 434,0-4-447,0 6 1,4-5 513,-1 4-431,1 1 0,-2-3-49,1 5 0,0 0-98,5 0 0,-1 0 26,5 0 1,4 0-93,3 0 1,3 0-90,1 0 0,-1 0-40,1 0 1,-1 2 68,-3 1 1,1-1-27,-5 1 1,1 0 163,-5 1-232,0-3 62,1 9 1,-6-3-102,-2 4 1,-3 0 80,-1 1 0,-5-1 4,-2 1 0,-5 4-70,-3 3 0,1-1 74,-5 1 0,5-1-231,-1 1 0,2-3-3,2-4 1,0-1-144,4 1 1,2-5-690,5 1-125,0-6 1,1 3 268,3-5 0,2 0 829,6 0 0,4-5 0,2-1 0</inkml:trace>
  <inkml:trace contextRef="#ctx0" brushRef="#br3" timeOffset="15">23767 12997 8282,'0'-6'117,"0"-5"274,0 5 0,0-5 251,0 4-372,0 2 1,0 7 100,0 1 0,0 4-120,0 4 0,0 6 16,0 2 0,-4 7-57,0 5 0,-6 2-16,-1 1 1,-1-1-52,-3-3 0,2 2-225,2-5 0,3 3-133,1-3 1,-1 0 149,-3-5 0,3 0-123,0-3 0,5 1 49,-5-4 1,5-5-16,0-3 0,1-5 89,2 5 4,0-5 102,0 2 0,2-5-55,1 0 0,0 0 161,5 0 0,-1 0-81,5 0 1,3 0-53,0 0 0,0-2-53,-3-1 1,3 1-11,0-2 1,-1 2-19,-6-2 1,2 3-367,-2-3 275,-3 3 1,3 0-414,-4-3-680,0 2 374,-4-3 317,0 5 0,0-5 0,0-1 1</inkml:trace>
  <inkml:trace contextRef="#ctx0" brushRef="#br3" timeOffset="16">23835 13362 8282,'0'-11'-76,"0"0"140,0-1 97,0 1 1,0-1 94,0 1 777,0 5-248,0 0-500,0 6 1,0 6 1,0 1 0,0 8 155,0 4 1,0 3-141,0 1 0,-3 0-31,-1 0 1,0-1-99,4 1 1,0 0-123,0 0 0,0 0 35,0 0 1,0-6-364,0-1 98,0 1 0,0-4-41,0 2-777,5-7-181,-4 2-672,4-9 435,-5 4 1415,0-5 0,5 5 0,2 2 0</inkml:trace>
  <inkml:trace contextRef="#ctx0" brushRef="#br3" timeOffset="17">23995 13648 8282,'0'-6'299,"5"1"1010,-3 5-306,3 0-1733,-5 0 1,5 0 0,1 0 0</inkml:trace>
  <inkml:trace contextRef="#ctx0" brushRef="#br3" timeOffset="18">24315 13191 8282,'-5'-23'0,"4"4"0,-3 0 0,3 5 266,1-1 1,-4 2-74,0 2 1,-1-4 201,1-1 0,2 5 136,-6 3-282,0 1 1,-3 0 195,-1 4-319,1-4 1,0 6 54,-1-3 1,1 7-172,-1 1 1,1 7 84,0-3 1,-1 8 76,1-4 1,-1 7-241,1 0 0,1 1-32,2-1 1,-1 2-65,5-1 1,1-3 41,3 2 0,0-5-188,0 2 1,1-4 146,3 0 0,-2-2-124,6-3 0,1 2 186,6-5 0,-1 0-22,5-4 0,-5-1 163,1-3 1,2 1-39,-2-4 0,1-1 182,0-3 1,-5 3-86,0 0 1,1 2 116,-5-2 1,0 0-48,0 4 44,-4 0 1,3 4 81,-2 0-141,-3 0 1,4 9 89,-5 2 0,0 8-137,0 0 0,2 3 86,2 1 0,-3 0-48,3-1 0,-3 1-7,-1 0 1,1 0-69,3 0 0,-3 2 9,3-2 0,-3 2-200,-1-6 1,0-2 128,0-2 1,2-2-198,1-2 203,-1 1-425,3-1-268,-5-5-392,0 0-35,0-6 0,5-6 0,1 0 0</inkml:trace>
  <inkml:trace contextRef="#ctx0" brushRef="#br3" timeOffset="19">24829 13134 8538,'0'-11'2,"0"-1"-11,0 1 520,0 4-14,0 2 41,0 5 1,-1 5-142,-3 3 0,3 3 141,-3 5 1,-3 5-54,0 6 0,-5 5-173,-3-2 0,1 7-72,-5 1 1,4 0-102,-4-4 1,1 4-200,-1 0 0,3-5 151,4-6 1,1-3-251,-1-1 1,2-1 63,3-3 1,-2-3 38,5-4 0,-1-5 1,1 1-429,3-6-237,-4 3-264,5-5-855,0 0 1265,0-5 0,1 3-470,3-6 0,-2-3 560,6-5 1,-4 0 484,3 1 0,-4-8 0,2-6 0</inkml:trace>
  <inkml:trace contextRef="#ctx0" brushRef="#br3" timeOffset="20">24612 13054 8282,'0'-13'0,"0"-2"370,0 8 1,0 0 258,0 0-299,0 4-39,0-2-245,5 5 0,-2 4-15,4 0 0,-3 8-386,4 0 0,-5 3-677,5 0 0,-2-1 228,2 5 804,2-5 0,-9 8 0,4-5 0</inkml:trace>
  <inkml:trace contextRef="#ctx0" brushRef="#br2" timeOffset="21">24829 13625 9064,'5'6'2173,"-4"0"1,6-5-975,-4 3 448,-1-3-1252,3 4 1,-4-1-187,3 0-467,-3-1-1070,4-3-527,-5 0 1214,0 5 641,0-3 0,-5 8 0,-1-4 0</inkml:trace>
  <inkml:trace contextRef="#ctx0" brushRef="#br3" timeOffset="22">20272 15864 7714,'-6'-5'-433,"-3"2"1159,5-5-623,0 6 43,-1-8 0,4 7 504,-3-4-218,3 4 237,1-7-231,0 3-199,0-4 0,0 3-19,0 1 1,0 3-13,0-4 1,0 5 55,0-5-41,5 5 0,1-3-224,6 2 1,-1 3 118,0-3 1,2 3-130,2 1 1,-2 1 42,2 3 1,-1-1-57,1 4 1,-6 1 76,3 3 0,-5 2-138,1 2 0,1-1 71,-5 5 1,0 1 63,-4 7 1,-7 2-122,-4 6 1,-1-1 95,-3 0 1,-3-1-127,-1-2 1,-2 4 33,-2-5 0,4 5 27,0-9 0,1 1 45,-1-4 0,3-2-3,4-2 1,2-2 257,2-6-163,-2 1 11,9-1-51,-4-4-18,5-2 0,1-5 73,3 0 1,2-2 10,6-1 1,4 0-82,3-5 1,-1 5-1,1-5 1,0 5-41,4 0 0,-4-2 44,0 1 1,-4 0-25,4 4 0,-5 0 30,1 0-38,3-5 1,-5 4-30,2-3-197,-2 3-26,-7 1 0,0 0-83,-2 0-455,-2 0 191,3 0-3831,-5 0 3352,0 5 1064,0-4 0,5 4 0,1-5 0</inkml:trace>
  <inkml:trace contextRef="#ctx0" brushRef="#br3" timeOffset="23">20615 16309 8064,'6'0'-349,"-1"-1"1559,-5-3-612,0 3 0,1-4 606,3 5-797,-3 0 0,6 1 220,-3 3-410,-3-3 249,9 9-613,-9-4 1,4 2 175,-5 0 0,0-5-1403,0 5 773,0-5-1833,0 7 672,0-4 1762,0 6 0,0-6 0,0-1 0</inkml:trace>
  <inkml:trace contextRef="#ctx0" brushRef="#br3" timeOffset="24">20900 15875 8085,'-6'-11'60,"-4"-1"1,8 1 176,-1-1 1,-2 5-113,1-1 0,0 4 345,4-3 712,0 4-769,0-7 1,0 10-243,0 0 0,0 6 144,0 10 0,0 3 148,0 7 0,0 0-97,0 4 1,1-3-132,3 3 0,-3 1-86,3 3 0,-1-4 47,0 1 1,-1-6-285,1 2 0,0-3 4,1-1 1,-3-5-171,3-3 1,-3-3 185,-1 0 1,4-1-172,0 1-193,0-6-235,-4 4-662,0-9 534,0 5-2817,0-6 2516,5 5 1096,-4-4 0,14-1 0,-2-6 0</inkml:trace>
  <inkml:trace contextRef="#ctx0" brushRef="#br3" timeOffset="25">21174 15852 8137,'-4'-11'-553,"1"-1"0,-5 5 1400,4-1-451,0 0 1,3-2 445,-3 3-169,3 2 71,-4 0-534,5 3 0,0-2-150,0 8 0,0 3 223,0 4 1,0 4 29,0 1 1,-1 4-141,-3-1 1,3 2 62,-3 2 0,3-1-81,1-3 1,-4 2-58,0-2 0,0-2-123,4-2 1,-4-2 161,1-2-307,-1 1-88,4-1 269,0-4-156,0-2 456,0-5-240,5 0 0,1 0 12,6 0 0,-1 0-10,0 0 0,1-4-1,-1 0 0,1 0-75,-1 4 0,4 0 80,1 0 0,3 1-161,-4 3 1,1-1 72,0 4 0,-4-3-116,3 4 0,-6-1 65,-1 5 0,-4-1-133,3 1 0,-4-1 126,1 1 0,-3 3-14,-1 0 0,-6 0 58,-6-3 1,1-1 5,-4 0 1,-2 1 80,2-1 0,-4-3-160,4 0 0,-4-2-115,3 1 0,-3 0 6,4-3 1,0-3-235,3 3 0,1-3 59,0-1 1,3 0-566,0 0-1033,6 0 706,-8 0 1274,8 0 0,-3-5 0,5-1 0</inkml:trace>
  <inkml:trace contextRef="#ctx0" brushRef="#br3" timeOffset="26">21117 15886 8290,'-6'-11'0,"1"0"0,5 3 393,0 0 0,0 5-81,0-5 0,0 4 597,0-3-202,0 4-451,0-2 0,5 4-1,2-3 1,4 3 31,0-3 1,2 2-33,2 2 1,-1 0-1,5 0 1,-1 0 32,1 0 0,2 0-33,-2 0 1,-2 0-280,-2 0 1,2 0-398,-2 0 0,0 0-318,-4 0 0,0-1-704,-4-3-725,3 3 267,-8-4 902,3 5 999,-5 0 0,-5 0 0,-2 0 0</inkml:trace>
  <inkml:trace contextRef="#ctx0" brushRef="#br3" timeOffset="27">21517 15852 8189,'0'-6'767,"0"-4"-148,0 3 287,0-4-686,0-1 0,5 2 25,3 3 1,-2-3 11,2 2 0,-1 3 4,5 1 0,-1-1-120,0 1 0,1 0 73,-1 4 0,1 0 0,-1 0 1,1 0-63,-1 0 1,0 0-166,1 0 0,-5 2-89,1 1 1,-2 0 105,2 5 1,1-5-74,-5 5 0,3 0 100,-3 3 1,0 0-35,-4 1 1,-1-1 60,-3 1 1,-1-1-6,-3 1 0,-5-1-30,6 0 0,-6 1 9,6-1 0,-4 1 76,0-1-4,0 1 63,-1-1-110,6 0 1,1-3-70,5 0 37,0-6 0,0 4-9,0-2 1,1-2 83,3 1 1,-2 0 9,6 1 1,0-2-117,3 6 1,4-6 52,0 2 1,1 1-127,-5-1 0,4 4 77,1-4 1,-1 4-174,-4 0 0,1 2 57,-1 2 0,0-5-26,1 1 0,-5-1-32,1 5 0,-5 3-74,0 0 1,-1 1 163,-2-5 1,-2 0 16,-1 1 0,-5-1 227,-7 1 0,1-1-74,-5 0 0,0-3 140,-4 0 1,0-2 9,0 2 1,0 1 1,1-6 1,0 1-50,3-4 0,2 0 432,6 0-611,0 0 1,3-1-716,0-3-3685,6-2 4392,2-6 0,6 1 0,6-1 0</inkml:trace>
  <inkml:trace contextRef="#ctx0" brushRef="#br3" timeOffset="28">1850 16937 7919,'0'-11'0</inkml:trace>
  <inkml:trace contextRef="#ctx0" brushRef="#br3" timeOffset="29">1850 16846 8042,'0'-12'862,"0"6"1,-4-4-366,1 2 0,-6 3-461,1 1 1,-2 2 34,-2-2 1,-3 3-206,0-3 0,-7 4 65,0 4 0,-2-2-61,-7 6 1,6 0 114,-2 3 1,3 4-16,1 0 1,4 1 70,0-5 0,6 4-64,2 0 0,1 5 22,6-5 1,0 5-15,4-1 0,0 1 6,0-1 0,5 2-21,3-6 0,2 0-1,1-3 1,5-5 30,-1 1 0,1-6-11,0 2 1,1-3 57,6-1 1,0-5-62,0-2 0,-2-3 139,-2-2 1,3 3-24,-3-2 0,-2 2 78,-2-6 0,-3 1-89,0-1 1,-1 2 27,1-2 1,-6 6 72,-2 1 0,-3 4 56,-1-3 144,0 4-279,0-2 1,0 6-114,0 3 0,-4 8 115,1 7 0,-5 4-9,4 3 1,0 3 42,4 6 0,0 4 110,0 3 0,0-2-223,0 2 1,2-1 72,1 1 1,0 1-167,5-5 1,-6-4 111,2-3 1,1-6-111,-1 2 1,3-7 133,-3-1-74,5-5 1,-6 1-133,4-7-182,-4-3-413,2-5 257,-5 0-531,0-5 1,0-1 61,0-6 0,-4-3 934,0 0 0,0 5 0,4 4 0</inkml:trace>
  <inkml:trace contextRef="#ctx0" brushRef="#br3" timeOffset="30">2136 16846 8190,'0'-7'504,"0"-3"169,0 9 90,5-4-95,-4 5 0,5 1-246,-2 3 1,-1 4-178,4 7 1,-4 3 12,1 4 0,-3 6-23,-1 3 1,0 2-32,0 1 1,0-3-38,0-1 0,-1-1-104,-3 2 1,1 0 48,-4-4 1,3-4-113,-4-4 0,5-5-161,-5 1 1,5-2-33,0-2 70,-4 1 0,5-2-9,-6-3 94,6-2 1,-5-5 175,3 0 25,3 0-148,-4 0 0,6 0 11,3 0 0,2-3 4,6-1 0,1-4 8,2 4 0,3-3 105,4 3 0,5-4-33,0 5 0,3-1 135,-3 4 1,5 0-179,-2 0 1,-1 1 9,2 3 0,-6 2 23,2 6 1,-3 0 0,-1 4 0,-2-4-73,-2 3 1,-2 2 58,-6-2 1,-1 4-178,-2-4 0,-3 4 25,-5-3 1,0 3-82,0-4 0,-5 5 103,-3-1 0,-7-1-121,-4 1 1,-8-1 136,-3 1 1,1 1-13,-2-5 1,2 3 51,-1-6 1,-2 2-42,5-7 0,1-2 24,3-1 0,4-3-179,0-1 1,5 0-222,-2 0 0,8-1-82,0-3 0,5-2-312,0-6 1,1 0 77,2-3 0,0-3 720,0-5 0,5 10 0,2 3 0</inkml:trace>
  <inkml:trace contextRef="#ctx0" brushRef="#br3" timeOffset="31">2113 16891 8206,'-12'-11'811,"6"0"537,1-1-857,10 1 1,1 1 120,6 2 1,3 3-147,0 5 1,6-1-196,-2-3 0,3 3-37,5-3 0,-1 3-119,4 1 1,-3 0 27,3 0 0,-1 0-125,2 0 0,-3 0-308,-6 0 0,5-4 182,0 0 1,-4 0-643,-4 4 1,-4-4-19,4 0 0,-5 1-318,1 3 1,-2 0 1085,-2 0 0,-4 0 0,-2 0 0</inkml:trace>
  <inkml:trace contextRef="#ctx0" brushRef="#br3" timeOffset="32">2878 17485 7969,'-5'7'789,"4"3"1236,-4-9-1059,5 9 0,0-7 139,0 4 906,0-4-771,0 7-188,0-4-528,0 6-451,0-1 0,1-3-14,3 0 315,-3-6-1983,4 3 769,0-5-2624,-4 0 1831,4 0 1633,-5 0 0,0 0 0</inkml:trace>
  <inkml:trace contextRef="#ctx0" brushRef="#br3" timeOffset="33">3392 16743 8198,'-1'-11'252,"-3"-1"661,3 6-235,-4 1-355,5 5 0,0 6 268,0 5 1,1 2-133,3 6 1,-2 5-5,6 7 1,-4 4-69,3 7 1,0 0-109,0 8 0,0-3-201,-4-2 1,0 1 166,4 0 1,-3-6-23,4-2 0,-6-2 0,2-2 0,1-5-20,-1-2 0,1-3 43,-1-1 1,-3-2-245,3-2 0,-3 2 47,-1-6 1,2-1-746,1-6-80,-1 2-1210,3-4 917,-5 0-365,0-1 780,0-5 0,0-5 0,0-1 0</inkml:trace>
  <inkml:trace contextRef="#ctx0" brushRef="#br3" timeOffset="34">4351 16846 8161,'0'-18'322,"0"2"0,0 8 1369,0 0-680,5 1-423,-3 0-140,3 2 1,-5 7-77,0 1 1,-1 9 55,-3 7 0,-3 7-39,-4 5 0,-6 7-62,-2 4 1,-6 6-190,-2 2 0,11-23 0,-1 1-148,0 1 0,0-1 1,0 1-1,-1-2 92,-3 2 1,0-1 0,2 1-1,1-2-71,-20 23 0,2 2-181,2-7 1,6-1 176,5-10 1,2-6-177,5-5 1,5-3-471,3-9-589,6 3 483,-3-12 190,5 3 1,1-8-142,3-4 1,2-2-68,6-10 1,-1 0 762,1-4 0,-6 5 0,-1 1 0</inkml:trace>
  <inkml:trace contextRef="#ctx0" brushRef="#br3" timeOffset="35">3997 16846 8186,'-5'-18'354,"3"3"777,-6 7-498,6-2-117,-4 9 733,6-4-341,0 5-1044,6 0 0,-4 5-173,6 2 0,-5 4-264,5 0 0,-4 5 536,4 3 37,-1-2 0,-1-1 0,0-4 0</inkml:trace>
  <inkml:trace contextRef="#ctx0" brushRef="#br3" timeOffset="36">4249 17554 8060,'-7'5'303,"2"1"496,5 6 1056,5-6-598,-4-1 95,5 0-502,-6-4 1,1 5 223,3-6-69,-3 0-758,4 0-159,-5 0-990,5 0-180,-4 0 1,6-6 335,-4-1 746,4 2 0,-1-5 0,-1 3 0</inkml:trace>
  <inkml:trace contextRef="#ctx0" brushRef="#br3" timeOffset="37">5585 16949 8172,'0'-12'461,"0"1"1,0-1 231,0 1-215,0 5 0,-1-3-128,-3 5 0,1 0-14,-4 4 1,-1 0-212,-3 0 1,-6 1 78,-2 3 1,-4 8-60,-3 7 1,4 3-2,-5 5 1,7 0 33,-3 7 0,2-2 5,5 6 1,1-3-205,4 0 0,4-1 127,4 0 0,1-1-75,2-2 0,5 0-86,3-4 1,3 0 45,5-5 1,1 0-81,6-3 1,0 1-22,0-4 0,4-6 89,-1-7 1,6-1 89,-2-2 1,0 0 83,0 0 1,-5-2-52,2-1 1,-3-4 27,-1-4 1,-5 0-70,-3-1 0,-2 2 26,-2 2 1,-3-2 27,-1 3 174,-4-4-6,2 0-166,-5 5-23,0 1-193,0 5-152,-5 5 1,4 1 156,-3 5 1,3 5 100,1-1 0,2 4 62,6-4 1,-1 2-20,9-2 1,3-4 2,3 1 0,3-1-31,5-3 0,0-3 31,5-1 1,3-3-54,0-1 1,5-5 49,-1-3 0,-2-2-152,2-1 0,-4-1 119,4 1 1,-9-2-51,2-2 1,-9 1 47,1-5 1,-8 0-11,-4-4 1,-3 0 23,-5 0 1,2-5 15,-5-2 1,-3-3-282,-9-1 1,-2 3-68,-13 1 1,1 8-63,-13-1 0,-3 9 122,-11 3 0,-3 5-470,-5 6 1,0 10 397,-1 5 0,3 5 51,1 3 1,10 1-40,10 3 1,2 1 53,9 2 0,4-1-255,11-2 0,3 1 504,5 2 0,4 1 0,0-3 0,-1 2 0,-2 1 0</inkml:trace>
  <inkml:trace contextRef="#ctx0" brushRef="#br3" timeOffset="38">6784 16949 7967,'-11'-12'0,"4"1"0,2-1 0</inkml:trace>
  <inkml:trace contextRef="#ctx0" brushRef="#br3" timeOffset="39">6750 16914 7981,'-7'-6'288,"2"-4"0,5 3 0</inkml:trace>
  <inkml:trace contextRef="#ctx0" brushRef="#br3" timeOffset="40">6784 17463 8000,'5'11'0,"-4"-5"1973,9 4-1656,-8-8 1,4 3-833,-2-5 288,-3 0 0,4-2-39,-5-1 0,0-4-52,0-4 1,0-4-99,0-1 0,-5-4 144,-2 1 1,0-1-29,0 1 0,3-3 269,-4 3 0,6-1-131,-2 1 1,-1-3 333,1 3 0,0 3-32,4 1 1,-4 1 93,1-2 0,-1 4 72,4-4 1,0 4 355,0 0 1,0 1 312,0-1-311,0-4 0,0 3-94,0-2 0,4 6 136,-1 2-706,6 4 0,-2-2 0,4 5 0</inkml:trace>
  <inkml:trace contextRef="#ctx0" brushRef="#br3" timeOffset="41">7229 17405 7983,'30'12'3377,"-2"-6"0,-6 4-2698,1-2 0,-4-2-241,0 2 0,-5-4-313,1 3 0,-2-4-69,-1 1 1,-5-3-269,1-1 208,-6 0 672,3 0-475,-5 0 1,-1-5-220,-3-3 1,2-6 56,-6-1 0,4-1-12,-3 0 0,3-1 22,-4-6 0,5 0 12,-5 0 0,4-1-162,-4-3 1,6 3 15,-2-2 1,-1 1-102,1 3 1,-1-1-84,1 0 1,3 4-88,-3 0 1,-1 1 102,1-1 0,1 3-154,3 4 0,-4 1 29,0-1 1,0 1 55,4-1 1,0 1-303,0 0 0,0 3-236,0 0-731,0 6 839,0-8 760,0 8 0,5-3 0,2 5 0</inkml:trace>
  <inkml:trace contextRef="#ctx0" brushRef="#br3" timeOffset="42">7344 16914 8045,'0'12'0</inkml:trace>
  <inkml:trace contextRef="#ctx0" brushRef="#br3" timeOffset="43">6830 17086 8093,'0'0'0</inkml:trace>
  <inkml:trace contextRef="#ctx0" brushRef="#br3" timeOffset="44">6795 17029 8074,'12'0'0</inkml:trace>
  <inkml:trace contextRef="#ctx0" brushRef="#br3" timeOffset="45">6807 17029 8074,'11'6'3231,"-1"4"-2320,-2-2 1,2-2-267,-2 2-645,2-1 0,1 5 0,1-1 0</inkml:trace>
  <inkml:trace contextRef="#ctx0" brushRef="#br3" timeOffset="46">6967 17211 8074,'17'15'2168,"-1"1"1,0 0-1193,-1-1 0,6-2-595,-2 2 1,-1-1-227,1 2 0,-4-4-151,4 3 1,-4-2 51,4-1 1,-5-5 3,1 1 1,-2-1-15,-2 5 1,1-5-8,-1 1 0,1-2 66,-1 2 1,4 2-58,1-2 1,-1-2 31,-4 2 0,1-6 9,-1 2 0,0 1 11,1-1 1,-5 0-17,1-4 1,0 0 97,3 0-177,-5 5 132,5-4-122,-5 4 121,0-5-411,-1 0-4240,-5 0 3772,0-5 743,-5 4 0,4-9 0,-4 3 0</inkml:trace>
  <inkml:trace contextRef="#ctx0" brushRef="#br3" timeOffset="47">7424 17485 8074,'-12'-11'0</inkml:trace>
  <inkml:trace contextRef="#ctx0" brushRef="#br3" timeOffset="48">7686 16960 7963,'0'-6'1211,"0"-5"-807,0 10 1,0-5 527,0 2-317,0 3-153,0-4 1,2 17-111,1 4 0,-1 6-190,1-2 1,2 5 28,-1 2 0,4 4-30,-4 0 1,1 2-153,-1 1 0,-3 0-1,3 1 1,1-1 25,-1 0 1,3-4-81,-3 1 0,4-4 79,-5 3 0,2-8-27,-1 0 0,-1-3 23,4 1-93,1-4 1,0-6-395,-1-2 157,-4-3-615,7-5 624,-9 0 1,4-1-577,-5-3 1,0-3 316,0-4 1,0 0-128,0-1 1,0 1 677,0-1 0,-5-4 0,-1-2 0</inkml:trace>
  <inkml:trace contextRef="#ctx0" brushRef="#br3" timeOffset="49">7709 17257 8046,'-6'-5'0,"-1"2"100,4-4 0,1 3 643,-1-4-309,1 6 0,2-5-140,0 4 1,5 1 130,3-1 0,3 1-113,5 2 0,1 0-74,6 0 1,0 0-16,0 0 0,4 0 0,-1 0 0,5 0-40,-5 0 0,5 0-82,-5 0 0,5 0-170,-5 0 1,0 0 67,-7 0 1,-3 0-634,-4 0 1,-1 0-607,1 0-580,-6 0 487,-1 0-174,-5 0 1507,-5 0 0,-6-5 0,-7-1 0</inkml:trace>
  <inkml:trace contextRef="#ctx0" brushRef="#br3" timeOffset="50">7641 17029 8011,'0'-12'1,"0"1"9,0-1 387,0 1 1,8-1 93,4 1 1,8 0 25,3-1 0,4 5-157,3-1 1,3 4-41,-2-4 1,2 6-102,1-2 0,0 3 16,0 1 0,1 0-111,-1 0 0,-2 0-53,2 0 0,-6 0-144,6 0 1,-7 0 51,-1 0 0,-3 0-273,-4 0 0,2 0 120,-6 0 1,0 0-172,-4 0 185,1 0 70,-1 0 49,-4 0 280,-2 0 127,0 0-279,-4 0 1,4 1 154,-5 3 0,1 0-35,3 7 0,-1-1 49,4 9 0,-3 0-1,4 4 0,-2 5-56,2 3 1,1 2-48,-6 1 0,6 4 4,-1 0 1,-2 0-187,2-4 1,-2-1 107,2-2 1,2 1-15,-2-6 0,-2 0 1,2-7 0,-2 1 44,1-5-282,4 0-495,-10-3-224,9-1-659,-9-4 371,4-2 307,-5-5-257,-5-5 1,4-2 1129,-3-4 0,-2-1 0,0 1 0</inkml:trace>
  <inkml:trace contextRef="#ctx0" brushRef="#br3" timeOffset="51">8748 16949 8033,'0'-12'119,"0"1"1,0 3-40,0 0 1331,0 6-314,0-3-571,0 5 1,2 9-165,1 2 0,-1 9-6,2 3 1,1 5-85,-2 7 1,2 0-14,-1 3 1,-2-1-124,1 5 1,2-5 93,-1 1 1,4-4-247,-4-4 0,1 0-67,-1-4 0,-3-7-67,3 0 1,1-5-5,-1-2 0,-1-5-489,-3 1-1243,0-6 868,0 4-985,0-6 1287,0-6 1,0-4 715,0-5 0,-5-5 0,-1 2 0</inkml:trace>
  <inkml:trace contextRef="#ctx0" brushRef="#br3" timeOffset="52">8703 17040 8038,'0'-18'186,"0"3"1,0 1 366,0-1 0,1 2-140,3-2 1,-2 3-115,6 5 0,3-3 231,5 2 1,4 2-121,-1-2 1,0 6-53,4-2 0,-3-1-148,7 1 0,-2 0-5,2 4 1,-3 5-17,3 3 0,-3 3-173,-2 4 1,1 2-65,0 2 0,-5 4 87,-3 0 1,-2 1-240,-2 6 1,-4 2 134,-4 6 0,-1-1 105,-2 5 0,-5-6 41,-3 2 1,-3 2 13,-5-2 1,-1-4 24,-6-3 0,0-6 36,0 2 1,0-8-275,0-4 1,1-2 147,-1-2 0,0-3-265,0-1 1,1-4-55,3 1 0,-1-3-71,5-1 0,0-1-49,3-3 0,5 3-946,-1-3 831,5-3 0,0 1-139,6-5 1,5 3-814,7 0 1476,-2 6 0,9-8 0,-5 3 0</inkml:trace>
  <inkml:trace contextRef="#ctx0" brushRef="#br3" timeOffset="53">9342 17006 8009,'-5'-24'409,"3"-2"150,-6 11 1,6 0 74,-2 3-221,2 1 817,2-1-263,0 6-502,0-4 1,0 10-196,0 0 0,0 10-33,0 9 0,0 4 0,0 4 1,4 2-15,0 5 1,0 0-80,-4 1 1,1-1 97,3 0 1,-3-1-182,3-2 1,-1 2 74,0-3 1,-1-2 41,1-1 1,-1-5-239,-2-3 1,0-2-777,0-6 508,0 1 264,0-6 403,0-1-180,0-5-107,5 0 1,-4-1-91,3-3 1,2 2-149,2-6 0,2 2 73,1-2 1,2-1-153,2 5 0,3-3 146,5 3 1,0-1 3,0 1 1,-1 3 122,1-3 1,0 3-93,0 1 1,4 0-29,-1 0 1,2 0-10,-1 0 0,-2 0 16,6 0 0,-7 0-140,-1 0 0,-2 0-910,-6 0-555,1-5 929,-10 3 1,-3-7-875,-11 6 1655,0-6 0,-18 2 0,2-4 0</inkml:trace>
  <inkml:trace contextRef="#ctx0" brushRef="#br3" timeOffset="54">9274 17211 8068,'-5'-6'0,"3"-4"0,-3 7 307,5-4 0,7 3 485,4-4 1,1 4-211,3-3 0,3 3-195,1-4 1,3 5-208,5-5 1,2 4-1,5-4 0,-3 5-154,-1-5 1,0 4 84,0-3 1,-3 4-50,-8-1 0,1 3-405,-5 1 0,-1-1-1265,-6-3-1011,-3 3 2619,-5-4 0,0 5 0,0 0 0</inkml:trace>
  <inkml:trace contextRef="#ctx0" brushRef="#br3" timeOffset="55">9331 16960 8068,'0'-18'504,"0"2"146,0 4 0,0 1-291,0-1 0,9 1-120,2 0 0,4 3 156,1 0 0,3 2-113,7-2 1,3-2-30,6 3 1,4 0-57,3 0 0,2 4-118,2-1 0,-4-1 89,0 1 1,-9 1-140,1 3 0,-7 0 44,-1 0 1,-2 0-111,-1 0 1,-5 0 59,-3 0 0,-2 0 135,-2 0 92,1 0-102,-1 0 0,-1 1 10,-2 3 0,-2-2 2,-2 6 0,-3 0 11,3 3 0,1 4-16,-1 0 1,0 7 14,-4 1 0,0 3-26,0 5 0,0 6-1,0-3 1,0 4-116,0 0 1,0-2 70,0 2 0,0 0-206,0-4 0,0 2 8,0-10 0,0 1-22,0-4 0,4-4 115,0 0 1,-1-9-48,-3 1 129,0-2-70,5 3-84,-3-6 155,3-1 1,-6-10 138,-3-3 0,1-2-263,-4-1 1,3-2-146,-4-2 0,4-3 125,-3-5 1,4 2-67,-1 2 0,3-3 81,1 3 0,0-4 17,0-3 1,0 3-28,0 0 1,0 5-78,0 7 0,4-1 95,0 1 0,1 5 152,-1 2-34,2 2 0,9 8 24,0 1 1,2 7-172,-2 1 1,2 4-69,2-3 0,2 4 309,-2-1 1,3-1-237,1 1 0,3-2-383,1 3 260,0-4 167,-5 1 1,1-5-78,0 3 0,0-6-140,0-1 1,-5-4 205,-3 3-15,-2-4 196,-2 2 0,-5-6-126,-2-3 0,-3-2 237,-1-6 0,-1-1 14,-3-2 0,2-1-44,-6-3 0,4-4-28,-3 0 1,4 0-37,-1-3 1,-1-4-60,1 0 1,1-3-89,3-1 0,0-2-588,0-2 398,0 2 0,0-3-461,0 5 1,0 6 307,0 5 0,0 2-455,0 5 183,-5 6-168,3 0-166,-3 9 503,0-4 1,3 10-160,-6 2 1,5 5-174,0 3 1,-2-1 761,1 5 0,0 0 0,4 4 0</inkml:trace>
  <inkml:trace contextRef="#ctx0" brushRef="#br3" timeOffset="56">10781 16994 8010,'0'-11'427,"0"-1"-299,0 1 1,2 0 507,1-1-76,-1 6 1,4-3 1144,-2 5-719,-3 0-684,4 4 0,-4 5-39,3 3 1,-3 7-23,3 4 1,-2 4 112,-2 4 0,1 1-125,3 2 1,-3 3 14,3-2 0,-3 0-85,-1 0 0,0-3-139,0-5 1,0 2 13,0-2 1,4 1-198,0-9 0,-1 4-971,-3-4 642,5 1-455,-3-5-190,3 0-621,-5-4-1043,0-2 2801,-5-15 0,-7-3 0,-5-10 0</inkml:trace>
  <inkml:trace contextRef="#ctx0" brushRef="#br3" timeOffset="57">10576 16971 8000,'-12'-17'402,"6"0"1,1 6 622,5-1 1,1 2-548,3 3 1,-2-4-189,6 4 1,0 2 102,3 1 0,2-1 206,2 1 0,3-1-87,5 1 1,3 3-143,1-3 1,3 3 0,-3 1 1,5 0-86,-2 0 1,-1 0-14,2 0 0,-2 4-81,2-1 1,0 1-76,-4-4 1,3 0-32,-3 0 0,-2 0-275,-6 0 0,2 0-2621,-6 0 1359,-5 0 0,-1 1 1451,-5 3 0,-5 3 0,-6 4 0</inkml:trace>
  <inkml:trace contextRef="#ctx0" brushRef="#br3" timeOffset="58">6898 17131 7948,'-6'-6'-722,"-3"0"1295,5 2 23,-5 3-84,8-5-88,-9 1 27,9 4-110,-4-4-30,5 5 1858,0 0-2172,5 5 0,0-2 64,2 4 0,3-3-16,-2 4 0,2-6 8,2 2 0,-1 1-8,0-1 1,1 4-1,-1-5 0,-3 5 1,0-4 0,-5 3 21,5-3 0,-4 1-89,3-1 1,-3 1 35,4 3 0,-4 1-102,3-6 41,-4 6 13,7-2 1,-8 3 19,6-3 1,-5 0-13,0-3 0,2-2-64,-1 6 1,1-6 52,-1 2 42,-3 2-18,10-4 1,-9 7-9,6-6-155,-6 1-239,3-4-531,-5 0 0,-10-5 1,-2-1-1</inkml:trace>
  <inkml:trace contextRef="#ctx0" brushRef="#br3" timeOffset="59">12015 16914 8124,'-7'-1'48,"4"-3"318,1 3 164,2-4-246,0 0 0,2 4 495,1-3-514,-1 2 1,7 8-16,-6 1 1,5 3-14,-4 2 1,1 4 16,-1 3 0,-3 7-94,3 0 1,-3 6-1,-1-2 0,0 2-160,0-1 1,0 0 9,0-4 1,1 0-183,3-4 1,-3-1-28,3 1 0,-3-5-57,-1-3 0,0-2-1013,0-2 457,6 1-980,-5-1 515,4-5 1277,-5 0 0,5-12 0,1 0 0</inkml:trace>
  <inkml:trace contextRef="#ctx0" brushRef="#br3" timeOffset="60">11832 16903 8124,'0'-12'0,"0"1"417,0 0 1,0-1 26,0 1 1,1 1-54,3 2 0,4-2-121,7 2 1,3 2 13,5-2 1,-1 6 23,1-2 1,5-1-69,3 1 1,-2 0-49,1 4 1,-3-4 63,3 1 0,-4-1-222,0 4 0,-2 0 40,-1 0 1,-5 1-132,-3 3 1,-2-3 96,-2 3 0,1 1-47,-1-1-37,1 5 1,-5-4-50,1 2 1,-4 4-18,3-4 0,-4 0 87,1 0 0,1 1-15,-1 3 1,-1 2 30,-3 2 1,0-1-3,0 5 1,4 1 44,0 7 0,0-3 5,-4 3 0,0 1-30,0-2 1,0 5 4,0-5 0,4 5 75,-1-4 0,1-1-90,-4-3 0,4-4 3,0 0 0,1-5-86,-1 1 1,-2-2-186,6-2 0,-4 0-328,3-4-588,-4 3 4,7-8 395,-9 3-1079,9-5 1863,-8 0 0,8-5 0,-4-2 0</inkml:trace>
  <inkml:trace contextRef="#ctx0" brushRef="#br3" timeOffset="61">12666 16823 8052,'0'-11'0,"0"-1"146,0 1 1,0 3 761,0 0 226,0 6-745,5-3 0,0 6-108,3 3 1,2 4 54,-3 7 0,0 8-32,0 7 1,0 3-126,0 1 1,3 2-77,-2 2 0,-2-1 26,2 5 1,-2-6-158,2 2 1,1-7-138,-5-4 0,4-3 114,0-1 1,-3-6-95,-1-2 1,1-2-202,-1-1 0,0-5-925,-4 1 62,0-6 262,0 3 0,-2-5 344,-1 0 1,-4 0 602,-4 0 0,-6-5 0,0-1 0</inkml:trace>
  <inkml:trace contextRef="#ctx0" brushRef="#br3" timeOffset="62">12369 17211 8058,'-4'-7'258,"0"-1"663,0 5-628,4-7 1,2 9 78,1-3 1,5 3-120,7 1 1,1 0-1,6 0 0,0 0-261,8 0 1,1-1 110,3-3 1,0 1-520,1-4 1,-1 3 272,0-4 1,-5 6-818,-2-2 1,-3-1 80,-1 1 879,-5 0 0,3 4 0,-3 0 0</inkml:trace>
  <inkml:trace contextRef="#ctx0" brushRef="#br3" timeOffset="63">12986 17280 8058,'0'7'58,"0"1"0,1-5 437,3 0-79,-3-1 49,9-2-32,-4 0 1,2 0 7,0 0 0,-5-2-3,5-1 1,-4 0-111,3-5 1,-4-1 39,1-6 1,1 3-165,-1-4 1,-1-1 14,-3-2 0,0 1-144,0-1 1,0 0 99,0-4 1,0-1-118,0-3 0,0 2-117,0-6 1,0 5-86,0-5 1,0 2 50,0-1 1,0-2-103,0 5 0,4 2 111,0 6 0,0 2 32,-4 6 1,4-1-65,0 1 62,-1 5 84,-3 1 0,2 5-96,1 0 1,0 0-2,5 0 1,-5 5 66,5 2 0,0 8 5,3 5 1,2 1 44,2 2 0,-1 4 4,5-1 1,-4 5-46,4-5 1,-5 5-13,1-5 1,2 5 22,-2-4 1,2 0 32,-2 0 0,-3-2 87,4 6 1,-5-6-90,-3 2 0,2 1 3,-2-1 0,2-2-57,1-6 0,-1 1 8,-2-5 0,2 5-278,-2-5 0,1-4 96,-2-3 1,2-4-566,-5 3-318,5-4-370,-8 2 808,4-5-422,-5-5 615,-5 3 0,2-8-227,-4 3 656,-6-3 0,-5-2 0,-4 1 0</inkml:trace>
  <inkml:trace contextRef="#ctx0" brushRef="#br3" timeOffset="64">13020 17188 8080,'-5'-11'0,"3"3"571,-1 1 0,3 0-187,3 0 1,4 0-219,4 4 0,2 1 56,2-1 1,4-3-112,8 3 1,2-2-11,5 1 0,-1 3-238,-2-3 0,0 1-437,-4-1 0,0 3 359,-4-3 1,-1 3-663,1 1 1,-5-4 876,-3 0 0,3 1 0,0 3 0</inkml:trace>
  <inkml:trace contextRef="#ctx0" brushRef="#br3" timeOffset="65">13591 16869 8080,'-10'-12'73,"2"1"1,3 3 390,5 1 800,0 4-779,0-2 0,1 5-44,3 0 0,-1 10-172,4 5 0,-4 6 14,1 1 1,-2 6-16,2 3 0,-2 2-15,6 1 0,-4 0-214,3 1 1,-4-2 83,1-3 0,-2 2-366,2-6 0,-3 0 156,3-7 1,-2 1-392,-2-5 1,3-3-454,1-5-441,0-4 396,-4 2 317,0-5 1,0-5 178,0-3 1,0 1 479,0-5 0,-5-2 0,-1-8 0</inkml:trace>
  <inkml:trace contextRef="#ctx0" brushRef="#br3" timeOffset="66">13225 16869 8080,'0'-8'293,"0"0"1,7 2 43,4-2 1,7-2 146,9 3 1,-1-2-65,8 1 1,-2-1 218,6 5 0,2-4-246,-2 0 1,0 3-164,-4 1 0,-4-1-174,1 1 0,-4-3 148,3 3 0,-5 0-726,2 4 1,-7-1-154,-1-3 0,-5 3-1426,2-3 2101,-4 3 0,0 1 0,-1 0 0</inkml:trace>
  <inkml:trace contextRef="#ctx0" brushRef="#br3" timeOffset="67">14630 17668 8157,'-11'-6'340,"4"-4"0,2 7-15,5-5 0,0 5 55,0-5 1,0 4-31,0-3 1,0 3-16,0-4 0,4 1-33,0-5 0,4 1 133,-5-1 1,5 1-174,-4-1 1,5-3-43,-2 0 0,0-2-179,0 2 0,-3-2 86,4-6 1,-6 0-171,2 0 1,-2-1-3,2-3 0,-2 2-117,1-6 1,-1 1 112,-2-4 0,0-1-43,0 1 0,0 0-107,0 0 0,0-4 39,0-1 0,0 5-44,0 4 0,1 4 87,3 0 0,-2 3-34,6 4 0,-6 2 88,2 6 169,-3 5 1,1 1-180,2 5 65,-3 0 1,5 1 116,-2 3 1,-1 2-79,4 5 0,-3 1 20,4-1 1,-5 4-26,5 1 1,-4 3-142,3-4 0,0 0 11,0-3 0,4-1-93,-4 0 1,7 0 112,1-4 0,1 2-19,-5-5 0,0 0 36,1-4 0,-1 0-8,1 0 1,-1-2 73,0-1 1,1 0 6,-1-5 0,-1 5 20,-2-5 0,2 0-9,-2-3 1,-2 0 139,2-1 1,-6 1-75,2-1 212,3 1-231,-6-1 1,5 6 265,-2 2-284,-3 3 0,4 7 28,-5 6 0,2 4 125,1 7 1,-1 4-15,1-1 0,-1 9 93,-2-5 1,0 6-223,0-6 0,0-1 11,0 2 1,1-6-449,3 2 0,-2-4 205,6-4 1,-4-3-187,3-4 0,-3-5 100,4 1 1,-4-6-758,3 2 0,-3-3-44,4-1 1063,-1 0 0,5 0 0,-1 0 0</inkml:trace>
  <inkml:trace contextRef="#ctx0" brushRef="#br3" timeOffset="68">15327 16823 8217,'6'-11'0,"-2"-1"465,2 6 0,-3-1 674,4 4-522,-4 1 1,7-3-227,-2 5 1,-2 0 34,2 0 0,-1 0-153,5 0 0,-1 4 15,1 0 0,3 5-48,0-2 0,4 0 8,-4 0 1,6 0-180,-2 0 1,2 3 16,2-2 1,1 1-120,3-1 0,-2 2-1,6-3 1,-6 0-117,2 0 0,1 0-35,-2 0 0,1 0 167,-4-4 1,-2-1-36,-2 1 1,2 0 52,-6 1 1,0-3-8,-3 3 98,-1-3-39,0-1 0,-4 1 74,-3 3-51,-3-3 1,-2 8 105,-3-5 1,-8 5-124,-7-1 0,-4 2 98,-3 1 0,-5 2-84,-7 2 0,1-2-17,-4 2 1,4 2 91,-1-2 0,2 0 3,2-4 0,9-3-91,2 0 1,7-6-172,1 2-1000,3 2 501,5-4-614,2 3 0,5-7 555,0-1 1,3 0-1130,4-5 1799,1 6 0,19-8 0,-3 3 0</inkml:trace>
  <inkml:trace contextRef="#ctx0" brushRef="#br3" timeOffset="69">16412 16640 8049,'-18'-6'41,"2"-4"1,5 7 420,4-4-158,2 4 0,6-6 85,3 5 1,-2-1-84,6 1 0,5 3-49,6-3 1,2 2 134,2-2 0,0 3-88,0-3 1,3 1 19,1 0 0,3 1-116,-3-1 1,0 1 14,-4 2 1,-4 0-26,0 0 0,-5 2-122,1 1 1,-2-1-75,-2 1 0,-1 0 103,-2 1-108,2-3 1,-9 5 140,3-2-244,2-3 1,-4 10 12,1-4 0,-1 3 25,-2 2 0,-4-1 70,0 1 0,-5 4-11,2 3 1,0-1 131,0 1 0,0 4-92,0 3 1,-4 6 53,4-1 0,-2 2-35,1 1 1,-1-1 72,6-3 0,-5 2-29,4-5 0,0-1 10,4-3 0,-3 0-75,-1 0 1,0-5 13,4-3 0,0-2-182,0-2 1,0 0 63,0 1 0,0-5-1006,0 1 439,0-5-491,0 2 8,0-5 1,5 0 0,1 0 0</inkml:trace>
  <inkml:trace contextRef="#ctx0" brushRef="#br3" timeOffset="70">16983 16789 8062,'0'-12'303,"0"6"630,0 1 46,0 5-686,0 5 0,0 3 124,0 7 1,-4 3-95,0 4 1,-3 1-4,3 0 1,-4 0-136,4 0 0,1 3 29,3 1 1,0 0-68,0-4 1,5-1-128,2 1 0,3-1-135,2-3 1,1-3 93,2-4 1,-1-1-110,5 1 0,0-6 27,4-2 0,1-3-2,2-1 0,-2-1 75,3-3 0,2 0-74,2-7 1,-3 2 66,-2-6 1,-2 1-9,-1-2 0,-1-1-63,-3-6 0,-4 0 79,-7 0 0,-3 0-117,-5 0 1,-1-5 88,-3-2 1,-4 2-115,-7 1 0,-8 0-47,-7 0 0,-3 2-178,-2 5 1,0 5 166,-3 8 1,2-2-102,-2 5 1,6 0-242,2 4 1,8 5 134,0 3 1,8-2 435,2 2 0,6 4 0,6 6 0</inkml:trace>
  <inkml:trace contextRef="#ctx0" brushRef="#br3" timeOffset="71">17520 16743 8083,'0'-11'0,"0"-1"-119,0 1 0,0-1 79,0 1 1,3-1 861,1 1 1,5 0-134,-1-1 1,-2 5-33,2-1 0,-1 2-204,5-2 0,-1-1 1,1 5 0,-5 1-46,1 3 0,-1 0 140,5 0-327,-1 0 1,1 5 27,-1 2 1,-1 7-120,-2 1 1,1 6 52,-5-2 0,-1 6-132,-3 2 0,4 1 62,0-2 0,0-2-181,-4 3 1,-5 1-71,-3-1 0,0 3-88,-3-3 0,1 3-156,-9-3 0,4 3 190,-4-3 0,3 0-15,-3-5 1,2-3 52,-2 1 1,2-8 44,6 0 0,3-1 7,0-3 329,6-3 136,-3 0-251,5-5 281,0 0 1,5 0-178,2 0 1,4 0-27,0 0 1,6 0-58,2 0 0,2 0-52,2 0 1,4 0-86,-1 0 1,6 0-66,-2 0 0,-2 0 89,-1 0 0,0 0-191,-4 0 0,1 0 37,-9 0 1,0 0-872,-4 0 108,-4 0-175,-2 0-2438,-5 0 1449,-5 0 2061,4 0 0,-10 0 0,5 0 0</inkml:trace>
  <inkml:trace contextRef="#ctx0" brushRef="#br3" timeOffset="72">18193 17166 8002,'7'0'3828,"-2"0"-2172,-5 0-266,5 0-954,-4 0 1,4 1 397,-5 3-787,0-3 271,0 4-2771,0-5 2453,-5 0 0,-6 5 0,-7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4:55:28.762"/>
    </inkml:context>
    <inkml:brush xml:id="br0">
      <inkml:brushProperty name="width" value="0.09071" units="cm"/>
      <inkml:brushProperty name="height" value="0.09071" units="cm"/>
      <inkml:brushProperty name="color" value="#57D2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</inkml:brush>
  </inkml:definitions>
  <inkml:trace contextRef="#ctx0" brushRef="#br0">4637 11238 7569,'-6'0'-717,"0"0"2125,6 0-1333,6 0 1,-4-4 97,6 1-83,-6-1 18,8 4 44,-8 0-116,8 0 24,-4 0 0,6 0-14,-1 0 0,-3 0-19,-1 0 0,1 0-9,3 0 0,1 0 6,-1 0 1,1 0-2,-1 0 1,0 0-78,1 0 93,-1 0-18,1 0 0,3 4 5,0-1 1,4 1 28,-4-4 1,6 0-3,-2 0 1,-2 0-53,2 0 0,4 0 0,4 0 0,1-1 18,-1-3 1,2 2-3,5-6 1,0 0 9,0-3 1,1 3-5,-1 1 0,0-1-1,1-3 0,-1 0-10,0 4 0,4-3 5,0 2 1,4-2-7,-4-1 1,5-2 1,-1-2 0,0 1-1083,4-5 1091,-3 5-8,3-8 1,-2 4-45,-2-5 46,7-4-18,3-3 1,4 0 4,-2-1 0,0 1-335,-4-4 1,3-2 312,-4-2 0,1 1 9,-4-5 1,-1 4-5,1-4 0,-2 1-1,-2-5 1,1 2-2,-5 2 1,-3-3 21,-5 3 1,-3-6-12,3-1 0,-4-1-135,0 4 0,-2-2 145,-1-5 1,1 3-1,3-7 0,-2 2-146,-10 24 1,1 1 0,-1-1 0,0 1 142,2-5 0,1 1 1,-1 3-1,0 0-15,0-3 0,0-1 0,-2 3 0,-1 0-2,0-1 0,-1 1 1,1 0-1,0 1-57,-1 0 1,0 1-1,14-29 64,-15 29 0,-1-1 1,0 0-1,0 0-57,8-30 0,2 0 49,-2 4 0,-1 0-3,1 0 1,-4 0 13,4 0 1,0 0 91,4 0 0,0-2-58,-12 29 0,1-1 0,16-24 68,-13 24 0,0 1 0,16-26-7,-14 25 0,0 1 0,-3 0 0,1 0-68,4 0 1,0-1 0,-2 3 0,0 0-20,4-2 1,0 0-1,16-22 9,-18 23 0,0 0 0,18-20-88,1-1 0,-2 4 63,2 0 0,-3 4 248,-1 0 0,1 5-317,-1-1 0,0 4 24,0 3 1,1 0 301,-1 4 1,0 0-272,0 5 0,1 0 89,-1 3 0,0 3 139,1 4 1,-5 2-81,0 2 1,-3-1 279,4 6 1,-6-1-322,2 4 1,-5 1 224,-3 3 0,2 2-193,-6 6 1,5-1 9,-1 1 0,-1 3-65,1 0 0,0 5-32,4-1 0,-4 3-8,0 1 0,-1 1-14,1 2 1,1 2 85,-5 3 0,1 2-2,-5-3 0,0 5 1,1 3 1,-1-2-37,1 6 0,-2 0-34,-2 4-953,2 0 982,-9-1 1,5 5-83,-2-1 1,-3 6-216,3-2 0,3 2 230,0-2 1,3-2 8,2-6 1,-5 5-16,1-1 0,0 5 12,3-5 0,0 6 10,1-2 1,-1 2 169,1-2 0,-1-1-48,0-3 0,5-2-83,-1 3 0,5-2-7,-1 2 0,-2-2 5,-2 5 0,1-5-30,0 2 1,0 1-11,-1-2 1,-1 4-41,5-3 1,4-2 60,4-6 0,3 5-124,-3-5 1,5 0 104,-2-8 0,3 0-112,1 0 0,3-3 133,-2-1 1,6-4-5,-3 0 0,6-5-5,1-2 1,5-5 71,-1 1 1,6-4-47,-2-3 1,2-3 14,-2-5 1,7 0 8,-3 0 1,6-1-31,-2-3 0,-28 1 1,-1 0-1,29-9 1,-29 6-1,0 1-28,29-7 1,-28 6 0,-1 0-48,29-10 0,-29 8 1,1-1 30,-3-2 1,1-1-1,-1 0 1,1 1-82,26-12 1,-27 10-1,1-2 38,-1 0 1,0 0-1,3-2 1,-1 1 38,-1-1 0,-1-1 1,5-3-1,1-1-230,0 0 0,1-1 1,1-4-1,1 0 228,1 1 1,0-1-1,-1-2 1,1-2-27,-2 1 0,0-1 0,3-2 0,0-1 11,-1 0 1,0 0-1,1 0 1,1-1-38,-2-1 0,0 0 1,-3 0-1,-1 0 65,-1 1 0,-1 1 1,1-3-1,-1-1 0,1 3 1,-1 2 0,-3 1 0,0 0 47,0 2 1,-1-1-1,-2 2 1,-3-1-215,-1-2 0,-2-1 1,1 0-1,0 0 167,0 2 0,-1 1 0,0-1 0,-2 0-4,1 0 0,0 1 1,-2 1-1,0 0-47,2-2 0,0 1 0,1-2 0,1 0 13,3 0 0,1-1 0,-1 1 0,1-2-61,3-2 0,1 0 0,-3 3 0,0-1 82,1-4 1,-1 0 0,-1 1 0,2 1-39,3 0 1,1 0 0,-5 3 0,1 1 75,1 0 0,1 0 1,-6 2-1,-1 1-51,1 2 0,0 1 0,-2-1 0,-1-1 146,16-21 0,0 3-42,-3 4 1,-2 11 528,-3 0 1,-6 6-566,-5 2 1,0 5 384,4 3 1,-5 6-389,-3 1 0,3 6 578,1-2 0,2 3-679,2 1 1,0 0 285,0 0 1,0 5-34,0 3 0,-4 5-55,0 3 0,-4 5 63,4 2 1,-1 1-28,1 7 0,4 0-17,-1 7 0,0-1 11,1 5 1,-2 1-218,-5 7 0,3-2 129,-4 5 1,5-3 45,-1 3 0,4 0-101,4 5 0,-2-1 61,6 0 1,-5 1-48,-11-28 1,1 1 0,-1 0 0,0 0-151,2 1 0,0 1 0,1 0 0,-1 0 187,0-3 0,0 1 0,-2 0 0,0 0-9,1-1 1,-1 1 0,0 0 0,-1 1 4,1 2 0,1 1 0,0-1 0,-1 0-28,-1 1 1,-1-1 0,0-1 0,1 0 19,-3 1 0,0 0 0,1 0 0,-1 0-53,1 3 1,-1 2 0,-1-1 0,-1 0 11,1 2 1,-1 0 0,-1-3 0,-1 0-47,3 1 1,-1 0 0,-1-4 0,0 0 43,1 4 0,1 0 0,-1-2 0,1-1-50,1 0 1,1-1 0,-1-2-1,2 1 38,0-1 1,0 0 0,11 28-2,-11-29 1,1-1-1,14 28 56,-1-1 0,-1 0-47,-3 1 0,4-1 120,-1 0 0,1 0-95,-4 0 0,1 0 1,3 0 0,-3-1-36,2-3 1,0 2 1,0-6 0,0 2-219,4-1 0,-1-5 141,2 1 1,2-2 37,-3-6 1,5 4 30,3-4 0,-1 1 25,4-5 1,0-1 1,1-3 0,6 2 8,-2-5 1,2-1-8,-2-3 1,-1-1 8,1-3 0,9 1-6,2-5 0,2 4 5,-2-4 0,-1 5-17,-2-5 0,5 4 8,-2-4 0,4 4-110,0-4 0,-1 4 78,-28-11 1,1 0 0,-2-1-1,1 1-43,0-2 1,1-1 0,0 1 0,1 0 47,-2-1 0,1 1 0,1 0 0,1-1-5,0 1 1,-1 0 0,4-1 0,0 0 0,-2-1 1,0 0 0,3-1 0,0-1-180,1-2 0,0 0 1,2 0-1,1 0 202,0 0 0,1 0 0,1 0 0,0 0-174,1 0 0,0 0 0,0-2 1,-1 0 195,1 0 0,0 0 0,-2-2 0,0 0-2,-2 2 1,0 1 0,4-1 0,0 0 57,-4 2 0,-1 0 0,3 0 0,-1 0-34,-3 0 0,0 0 0,-1 0 0,0 1-7,-1 1 0,0 0 0,4 1 1,0 0 2,0 3 0,0 0 0,0-1 1,1 1 10,1 0 1,-1 0-1,1-2 1,0-1-50,1 1 1,1 0-1,2-3 1,1 0 30,0 1 0,1 0 0,1-1 0,1-1-125,1 1 0,0-2 0,-1 1 0,-1-1 120,0-1 0,1 0 0,1 0 0,0-1-53,-1 0 1,-1-1 0,-2-1 0,-1 1 38,-2 2 1,-1 0 0,-2-2 0,0 0-4,-1 2 1,0 1 0,-1-3 0,-1 0 90,-5 2 1,-1 0-1,-1 0 1,-2-1 100,-18 2-157</inkml:trace>
  <inkml:trace contextRef="#ctx0" brushRef="#br1" timeOffset="1">4557 8851 7569,'5'-6'18,"-4"-4"1,9 5 37,-2-3 0,2-1-9,2 5 0,-1-5 91,0 2 0,5-3 5,-1-2 0,5 1 60,-1-1 1,3 1-92,1 0 1,0 2 19,-1-3 0,1 7-20,0-6 0,4 2-13,-1-3 0,2 1-17,-1 0 0,-2-1-65,6 1 0,0 3 47,8 1 1,1-1-23,6-4 1,-1 1-205,1 0 1,4-5 178,-1 1 1,4-1-1384,-3 0 1255,5 4 113,-3-5 1,3 2-71,-1 0 0,-4 0-10,-4 3 1,-1 5 100,-4-1 1,4 2 24,-3-2 0,3-2 93,5 2 1,-2 2-59,5-2 0,-1 4-40,2-3 0,7 0-278,0 0 0,-29 2 0,2 0 247,0 1 1,0 0 0,2-1 0,0 0-2,0-1 0,1 1 0,1-1 1,1 0-17,-1 0 0,0 1 0,0-1 0,-1 0-9,1 0 1,0 1 0,-2 1 0,-1 0 12,1 0 0,1 1 1,-1 1-1,1 0-6,0-2 0,-1 0 1,-2 3-1,0 0 26,-1-1 1,-1 0 0,0-1 0,1 1-17,1 0 0,0 0 1,0 0-1,1 0 7,-1 2 1,0 0-5,0 0 1,1 0-2,1 0 0,1 0 1,-2 0-1,-1 0-8,0 0 1,0 0 11,6 0 1,-1 0-13,-6 0 1,0 0 0,8 0-1,2 0 2,-5 0 0,0 0 0,-1 0 1,-1 0 1,1 0 1,-1 0-1,1 1 1,1-1-4,0 2 1,0 0 0,1-1 0,0 0 20,1 0 0,0 1 0,0 1 0,-1-1 34,-1 0 1,0 0-1,4 2 1,0 0-37,0-2 0,0 0 1,-2 2-1,0 1-5,0-2 0,0 1 1,-4-1-1,0 0 0,0 1 1,0 0-1,1 0 1,0 0 23,-1 1 1,0 1 0,-1 0 0,0 0 13,0-1 1,-1 1 0,28 7-15,-28-6 0,0 1 0,-1-2 1,-1 1-2,0 0 1,1 1 0,1-1-1,0 0-28,1 0 1,-1 1 0,-2-1-1,-1 0 3,1 2 0,1 1 0,2-2 0,0-1-13,1 3 1,0-1 0,1-1 0,0-1 33,1 3 1,0 0-1,-1-3 1,-1 1-2,0 1 0,1 1 1,1-3-1,0 1-11,-4 1 0,0 1 1,1-2-1,-1-1 1,0 2 0,0 1 0,-2 0 0,-1-1-8,3 3 1,0-1 0,-3 1-1,0-1 9,2 0 0,-1 1 0,28 11-18,-30-12 1,1 1-1,27 12 38,-1 2 1,0-2-91,0 3 1,0-3 43,0-1 0,-3 1-157,-1 3 0,-1-3 153,1 3 1,-2-3-3,-5-2 0,0 1 1,-1 0 1,2 0-2,3 0 1,-3-4 13,2 0 0,-6-4 435,-1 4 1,0-4-359,4 4 1,-1-1-57,1 1 0,-3 2 5,3-6 1,-6 4-60,10-4 1,-6 4-3,6-4 1,-2 2 20,2-2 1,-2-2-7,5 2 1,-1-2-8,1-2 1,-1 0 15,-2 1 0,1-1 40,2 1 1,3-5-1,-3 1 1,4-2 12,4 2 0,-1-3-261,5-5 0,-1 0 222,-30 0 0,1 0 0,0 0 0,0 0-4,1 0 0,0 0 1,1 0-1,1-1-2,2-1 1,0 0 0,-1-1-1,0 0-35,0-3 1,-1 0 0,0 0 0,0-1 36,0 0 1,0-1 0,0 0-1,0 0 2,4-1 1,0-1 0,-3-1 0,-1 0 15,0 2 1,0-1 0,-3 0 0,-1-1 5,2-1 0,0 1 1,0-1-1,-1 1-24,3-1 0,0 1 0,-1-1 0,0 0 5,-3-1 1,0-1 0,2 2 0,-1 0-19,4-1 0,-1-1 0,-2 1 1,0 0-2,4-2 0,0-1 0,-1 2 0,-1-2-32,2-3 1,0 0 0,0-1 0,0 1 43,0-1 0,0 1 0,0 0 0,0-1-175,0 1 0,0 0 1,-2 1-1,0-1 88,1-1 1,-2-2-1,-1 2 1,-1-2-22,2 0 0,-1-1 0,-1 2 0,0 0 14,-1 0 1,0 0-1,0 0 1,-1 0 29,0-1 0,-1-2 0,-2 1 0,0 0 23,-1-2 1,-1 0 0,-3 3-1,-1 1 105,3-2 1,0 0 0,21-20-54,-3-3 0,-3-1 73,-21 23 0,0-1 0,20-22 25,-20 22 1,0 1 0,1-1 0,0 1-29,-1 0 1,0-1-1,1 0 1,0 0-61,1-3 0,0-1 1,1 4-1,0 1-8,-1-3 0,0 0 1,3 1-1,0 0-35,-3 2 1,0-1 0,3-4 0,1 0 16,0 0 1,-1 0-1,2 0 1,0 0-65,1 2 1,-1 1 0,-1-2 0,-2 0 55,0 1 1,0 1 0,-2-2 0,1 0-8,-1-1 1,-1 1 0,0 1 0,0 0 30,1 1 0,-1-1 1,18-22-28,-18 22 0,1 0 0,17-21 72,-20 23 0,1 1 0,23-23-22,-20 23 0,1 2 1,23-20-20,-21 21 1,0 0 0,-1 1 0,1 0-21,1-1 0,1 0 0,0-2 0,0 1 0,2 1 1,-1 0-1,2 1 1,1 0-47,3-1 1,0 0-1,-1 2 1,-1 0 30,0-2 1,0 0 0,-1 2 0,-1 1-5,-1-1 1,-1 0 0,-1 2 0,0 0 8,2 1 0,-1 1 1,0-1-1,-1 1-25,28-12 0,-3 0-9,-4 5 0,-1 2-25,-7 1 0,3 2-13,0-2 1,-4-2 13,-3 6 0,3 1 53,0 7 1,5-4 51,4 4 0,-2-2 693,5 1 0,2-1-365,6 6 1,1-6-279,-30 5 0,1 0 0,0 1 0,1 0-29,-2-1 0,1 0 0,27 0 29,-2-3 0,-5 4 284,-4-1 0,-2 3-322,3 1 1,-8-4 373,-4 0 1,-4 1-354,-4 3 0,3 0 150,-2 0 0,-4 0-143,-5 0 0,5 0 364,-4 0 0,2 0-406,-2 0 1,-1 0 166,-3 0 1,7 0-126,1 0 1,0 0-4,-1 0 1,-5 0-310,-2 0 97,-5 0-1255,2 0 651,-10 0 747,-21 0 0,-10 0 0,-21 0 0</inkml:trace>
  <inkml:trace contextRef="#ctx0" brushRef="#br1" timeOffset="2">21871 5505 7569,'-5'-6'-80,"4"-1"66,-3 3 123,-3 3 1,5-4 68,-6 5 188,6-5-206,-3 4 0,3-8 9,-1 5 0,1-1 202,-1 1 125,1 3-224,-3-4-232,4 5 0,-5 0 72,2 0 0,1 5-112,-4 2 0,-1 7 98,-3 2 1,-1 4-70,1-1 0,-1 3 43,1 0 0,1 2-45,2 3 1,2-1 75,2 4 1,3-3-10,-3 3 0,4 1 22,4 3 1,-2 0-55,6 0 1,-4 1 0,3-1-91,2 0 0,-2-3 42,0-1 1,-1-3-153,2 3 1,2-4-74,-2 0 1,-2 1 87,2-4 1,-2 2-162,2-6 157,-3-2 1,-1 3-166,-1-5 164,1 0 1,-4-3 5,0-1 1,-1-3-86,-3-1 1,-2-3 29,-6 4 1,-4-4-115,-3 3 0,-3-4-71,-1 1 47,1-3 1,-2-1-30,-3 0 0,3 0 344,-3 0 0,-2 0 0,5-10 0,-4-3 0</inkml:trace>
  <inkml:trace contextRef="#ctx0" brushRef="#br1" timeOffset="3">21448 6110 7569,'2'-10'0,"1"2"0,4 0 454,4 4-89,6-5-160,6 2 1,6-3 533,5 3-456,10-3 0,-2-1 28,8-4 1,-7 0-129,-1 4 1,-5-1-103,1 1 0,-7 3 125,0 0 1,-11 6-1179,-1-2 972,-5 3 0,-2 6 0,-1 1 0</inkml:trace>
  <inkml:trace contextRef="#ctx0" brushRef="#br1" timeOffset="4">22134 6122 7569,'0'-7'78,"0"2"656,0 0-166,0 4-289,0-4 1,3 10-10,1 2 0,5 4-104,-1 0 1,2 4 22,1 0 0,1 4-47,-1-3 0,4 4-84,1-1 1,3 3 58,-4 0 0,5 1-183,-1 0 0,-1-1-66,1-3 114,-5 2 1,6-7-132,-4 5 1,-1-5 56,-4 2 0,-1-4-44,-2 0-46,2-1 78,-4 0-17,6 1-346,-6-6 91,-1-1-211,-5 0-441,0-3 111,0 3 917,-5-5 0,-1 0 0,-6 0 0</inkml:trace>
  <inkml:trace contextRef="#ctx0" brushRef="#br1" timeOffset="5">22419 6110 7569,'0'-11'0,"1"3"176,3 1 243,-2 4 90,3-7 299,-5 9-607,0-5-41,0 6 1,-2 6 0,-1 1 1,-4 3 21,-4 2 1,-2 6-73,-2 4 1,-3 2 40,-5 7 0,0-4-209,1 3 1,-1-3-32,0 3 0,1-4-53,3 0 0,3-2 13,4-1 1,1-1-69,-1-3 1,2 1-139,3-5 0,2 0 128,5-3 1,0-1-409,0 1 1,-2-2-83,-1-2 696,1 2 0,-3-4 0,5 5 0</inkml:trace>
  <inkml:trace contextRef="#ctx0" brushRef="#br1" timeOffset="6">22556 6396 7569,'7'-12'0,"-2"5"553,-5-1-208,0 5-82,5-2 1,-4 4 194,3-3-197,-3 3 0,-1-3 85,0 8 1,4 2-165,0 6 0,-1 1 23,-3 2 0,0 3-88,0 4 21,0 1 0,0 4-36,0 0 0,0-1-139,0-3 1,0 0-206,0 0 0,4-6 149,0-1 0,1-4-41,-1 0 1,-3-1 38,3 1 0,-1-5 41,0 1-56,-1-6 1,3 5-337,-5-3 63,0-3-166,5 4 549,-4-5 0,4 0 0</inkml:trace>
  <inkml:trace contextRef="#ctx0" brushRef="#br0" timeOffset="7">21585 10758 7569,'0'-6'-2,"0"-4"85,0 9 230,0-4-96,0 15 0,0-3 116,0 9 1,-3 0-138,-1-1 1,-1 6-13,1-2 1,3 7 55,-3 5-11,3 2-91,1-4 0,0 9-85,0 0 131,0 0-100,0 2 1,0-4-61,0-1 15,5 6 9,-4-10 0,9 7-61,-2-8 0,-2 3-4,2-2 0,-5-2-170,5 2 0,-4-7-97,4-2 106,-6 1 0,3-9-85,-5 5 51,0-10 0,0 6-602,0-7 236,0 2 1,-5-2 180,-3-1 0,-3-4-311,-4 1 708,2-3 0,-8-1 0,3 0 0</inkml:trace>
  <inkml:trace contextRef="#ctx0" brushRef="#br0" timeOffset="8">21346 11387 7569,'15'-5'104,"0"-3"1,2 2 133,-2-2 1,3 4-26,4-3 1,1 3 81,0-4 0,-4 4-206,0-3 0,-5 3-183,1-4 1,-2 6-118,-2-2 1,1 3 33,-1 1 177,-4-5 0,3 3 0,-4-3 0</inkml:trace>
  <inkml:trace contextRef="#ctx0" brushRef="#br0" timeOffset="9">21905 11352 7569,'0'-11'0,"0"3"366,0 1-43,0 4-64,0-2 424,0 0-380,0 4 0,1-4-104,3 5 0,-1 5-6,4 2 1,-3 5 22,4 3 1,-1 3-88,5 5 0,-1-1 0,1 1 0,0 0 27,4 0 0,-2 1-137,5 3 0,-5-4-128,1-1 77,3 1 31,-6-5 0,6 1-67,-3 0-61,-2-5 122,3 3 0,0-6 2,-1 0 1,0-3-41,-3 0 0,-1-5-249,0 5 0,-4-5 0,-1 2-899,-2-5-570,-3 0 903,-6 0 860,-3 0 0,-8-5 0,5-2 0</inkml:trace>
  <inkml:trace contextRef="#ctx0" brushRef="#br0" timeOffset="10">22191 11318 7569,'6'-11'246,"0"-3"120,-2 2 1,-1-2 183,4 7 132,-4 2-152,2-6-178,-5 10 0,-1 1-227,-3 8 1,-2 6-117,-6 1 1,-4 7-250,-3 0 232,-3 1-102,4 5 1,-7 0-60,2 3 0,-2 2 67,2 1 0,0-5-108,0-2 1,4 1 40,0-2 0,6 0-12,2-7 0,1 1 13,6-5 0,0 0 20,4-3-243,0-1 1,1-1-48,3-2 1,-1 1 437,4-5 0,1 5 0,3-3 0</inkml:trace>
  <inkml:trace contextRef="#ctx0" brushRef="#br0" timeOffset="11">22328 11752 7569,'7'-1'1,"1"-3"1,-4 3 73,3-3 0,-3 3 391,4 1 516,-6 0-447,3 0-513,-5 0 115,0 5 1,4-3 57,0 6-138,0-1 8,1 0 0,-2 3-72,4-2 1,-1 2 56,2 1 1,2-3-165,-2-1 1,1-3 116,-2 4 0,3-6-87,-2 2 0,2-3 45,2-1 0,-1 0 66,1 0 0,0 0 122,3 0 1,-2-5-79,2-2 0,2-3 79,-2-2 1,-3-1-9,-5-2 0,-3 3 85,4-4 0,-6-1-147,2-2 1,-9 1 4,-7-1 1,0 5-62,-7-1 1,-2 3-188,-5 5 1,0-2-388,-4 5 315,4 0 86,-1 4 0,8 5-84,0 3 0,5 2-226,-2 1 0,5 6 459,3 2 0,-2 2 0,4 2 0</inkml:trace>
  <inkml:trace contextRef="#ctx0" brushRef="#br2" timeOffset="12">14069 12078 10742,'21'-2'19,"9"-6"5,-3 4 0,1-1 54,-2 1 0,-2 3-67,3-3 0,-3-1 55,-1 1 0,1 1-40,3 3 0,-2-4-4,6 0 1,-5 0-27,5 4 1,-5-4-12,5 1 0,-1-3 1,4 3 0,1 1-93,-1-1 1,-2-2 86,2 1 1,-2-1 2,6 1 0,-3 3 9,0-3 0,-1-1 47,0 1 0,-3 0 6,-1 4 0,-3-4-23,3 0 1,-5 1 13,2 3 1,-7 0 8,-1 0 1,0 0 72,4 0 0,0 0-116,0 0 1,5 0 19,2 0 0,3-2-23,2-1 1,3 0-5,0-5 0,5 5-9,-1-5 1,-3 4 12,-1-3 1,-2 4-7,-2-1 1,-1-1 14,-3 1 0,2-1-5,-5 1 1,3 3 0,-3-3 1,1 3 1,-2 1 1,0-1-5,4-3 0,-3 3-21,3-3 1,1 3-3,3 1 1,-1 0 16,-2 0 1,2-2-6,-3-1 1,3 1 4,1-1 1,1 1-2,-1 2 0,-1-1 9,-3-3 0,3 3-9,-2-3 0,-3 3 1,-2 1 0,-2 0 3,-1 0 1,1 0 1,3 0 1,-3 0-3,3 0 1,2-1-2,1-3 0,3 3 13,2-3 0,3 2 0,0 2 1,5-3 214,-1-1-1154,2 0 936,2-1 1,-4 4-54,0-3 0,-2-1-31,2 1 0,1 0 49,-5 4 0,0 0 19,-3 0 1,3-4-14,0 1 1,4-1 15,-4 4 0,0 0-15,-4 0 0,2 0 28,2 0 1,-1 0-25,4 0 1,-3 0 65,4 0 1,0-4-45,4 0 0,3 0 4,1 4 0,-1 0-51,-3 0 0,2 0-8,-2 0 0,2 0-5,-6 0 1,2 0-11,2 0 0,0 0 40,0 0 0,-5 0-8,1 0 0,-4 0 87,4 0 0,-1 0-33,1 0 0,2 0 100,-2 0 1,2 0-111,2 0 0,4 0 8,-1 0 0,2 0-13,-2 0 0,-4 0-7,4 0 1,-4 0-65,4 0 0,-2-3 76,-1-1 0,-4 0-21,0 4 1,-4 0 20,3 0 0,1 0 3,4 0 0,0 0-15,-1 0 0,0 0 5,-3 0 0,5 0 0,-5 0 1,3 0 2,-7 0 1,4 0 8,-4 0-10,5 0 0,-7 0 1,3 0-19,-4 0 0,-2 0 8,-3 0 1,2 0-1,-6 0 0,1 0 509,-4 0 0,-2 4-460,-2 0 0,2-1 44,-6-3 1,0 2-50,-3 1 1,3-1 72,0 1 1,2-1-80,-2-2 0,-3 0-56,4 0 0,0 0 60,-1 0 0,4 0-116,-3 0 1,0 0 68,-1 0 1,-2 0-32,2 0 58,-2 0-10,-2 0 1,-3 0 189,0 0-187,-6 0 251,3 0-375,-5 0-18,-5 0 1,3 0 49,-6 0 0,4 0 42,-3 0 0,3 0 43,-4 0-25,1 0 1,-5 0-1,1 0 1,-4 0-62,-1 0 0,-3 0-4,4 0 1,-5 0 12,1 0 37,-3 0 9,-1 0 1,0 0 126,1 0-145,4 0 15,-4 0 0,8 0 101,-5 0-109,0 0 52,1 0 0,-2-2 5,5-1 1,-2 1-86,2-1 1,1 1 2,-5 2 1,5 0-102,-1 0 1,2-1-221,2-3 1,-6 2-1179,-2-6 1561,-2 0 0,-7-3 0,-1 0 0</inkml:trace>
  <inkml:trace contextRef="#ctx0" brushRef="#br2" timeOffset="13">14069 12038 11485,'7'0'7,"5"0"4,3 0 1,-6 0-19,-1 0 1,-4 0-2,3 0 1,2 0 103,7 0 1,1-2-46,6-1 1,5 0 69,3-5 1,3 5-80,4-5 1,-1 4 8,5-3 0,-6 3 10,2-4 1,-2 6-2,-2-2 0,-3 2-58,-1 2 1,-6-3 53,-1-1 1,0 0-77,-4 4 0,2 0 48,2 0 0,0 0-2,0 0 1,0 0 11,0 0 0,3-4 4,1 0 1,5 1-29,-2 3 1,-1-4-2,2 0 0,-5-4-102,5 5 120,-6-1-12,3 4 0,-1-4-58,0 0 0,-1 0 33,-3 4 1,-3 0-6,3 0 1,-3-1 15,7-3 0,-3 3 3,-1-3 1,4 3-3,-1 1 1,6 0 2,-1 0 1,2 0 45,1 0 1,0-4-57,0 0 0,1 1 0,-1 3 0,-4-4-20,1 0 1,-2-1-8,1 1 1,2 3 20,-5-3 1,3 3-7,-3 1 0,0-2 9,-5-1 0,1 1-3,0-1 1,4 1 95,-1 2-97,1 0 5,-4 0 1,0 0 180,0 0-163,4 0-14,-2 0 0,4-4 8,-3 1 1,-2-1-32,3 4 1,1 0-4,-1 0 1,1 0-21,-2 0 0,-2-4 45,3 0 0,-3 0-12,-1 4 1,-4 0-5,0 0 0,-1 0-17,1 0 1,1 0 29,-5 0 1,6 0 4,-2 0 0,-2 0 5,3 0 0,-1 0 3,3 0 0,-3 0-17,0 0 0,1 0 1,2 0 0,1 0-27,0 0 29,0 6 1,0-5 0,0 4 5,-1-5-5,1 0 3,0 0 0,-3 0-2,3 0 1,-6 1-21,6 3 0,-3-3-2,3 3 0,-4-3 24,0-1 0,0 0 1,4 0 0,-4 2 111,0 1 1,0-1-111,4 1 0,2-1 39,-2-2 1,2 0-36,-6 0 1,3 0 4,1 0 1,-4 0-35,0 0 0,0 0-1,4 0 0,-4 0 18,0 0 1,0 0-9,4 0 1,-1 0-18,1 0 30,-5 0-6,4 0 1,-5 0 44,6 0-45,0 0 8,0 0 0,0 0 2,0 0 0,-1 0-18,1 0 0,1 0 2,3 0 1,-2 0-25,6 0 1,-3 0-7,6 0 0,-6 4-15,6-1 1,2 1-9,2-4 0,0 0 40,-4 0 1,0 0 0,1 0 0,-1 0 1,0 0 0,0 0 23,1 0 0,-2 0 8,-3 0 1,3 0 5,-2 0 1,-2 0 7,1 0 1,-4 0 114,0 0 9,-2 0-135,4 0 1,-2 0 17,4 0-13,1 0-14,3 0 0,1-4 0,3 1 1,-2-3 8,2 3 0,1 1-2,-1-1 1,1-3-15,-5 3 1,4-1-9,0 4 0,0 0 28,-4 0 1,1 0-17,-1 0 0,1 0 81,3 0 1,-2 0-40,2 0 1,1 0 3,-1 0 1,4 0-30,-4 0 1,4 0 2,-4 0 1,2 0-16,-2 0 0,-3 0-7,3 0 1,2 0-69,-2 0 89,0 0-38,1-5 0,-3 4 1,2-3 0,-3 1-16,0-1 1,3 3-5,0-3 1,0-1 40,-4 1 0,0-3 1,1 3 1,-1-1-2,0 1 1,0 3 0,1-3 0,-6-1-1,-3 1 1,-1 0-7,-3 4 0,0 0-47,-3 0 91,3 0 1,-10 0 45,3 0 44,-7 0 255,2 0-290,-9-5-14,10 4 0,-9-4-120,6 5 112,-6 0 23,3 0-480,0-5-380,-3 4 154,3-5 0,-8 6 214,-4 0 397,-6 0 0,-15 0 0,-1 0 0</inkml:trace>
  <inkml:trace contextRef="#ctx0" brushRef="#br2" timeOffset="14">4728 11935 6941,'-7'0'350,"-1"0"1,4 0-105,-3 0-117,4 0 11,-2 0-30,0 0 51,4 0 44,-4 0 321,5 0-258,5 0 1,-3 0-67,6 0 1,-4 0 69,3 0 0,-3 0-51,4 0 0,-5 0-37,5 0 0,-4 0-112,3 0 0,-3 0 171,4 0-110,0 0 32,3 0-91,0 0 1,1 4-2,-1-1-148,-4 1 41,3-4 1,-4 0-70,5 0-30,1 5 126,-1-3 0,-3 4-58,0-2 1,-1-3 115,5 3 1,-1-3 58,0-1 1,1 0-91,-1 0 0,1 0 10,-1 0 1,4 0 35,1 0 1,3 0 12,-4 0 1,4 0 39,-4 0 0,2 0-89,-2 0 1,-3 0-7,4 0 0,0 0-15,-1 0 1,2 1-21,-2 3 0,-1-3 0,5 3 1,-4-3-6,4-1 1,-3 0-18,3 0 56,0 0-22,4 0 1,-1 0-41,1 0 1,0 0 29,0 0 0,-4 0 0,0 0 0,0 0 0,4 0 0,0 0 1,0 0 1,-1 0-1,1 0 0,0 0-3,0 0 1,1 0-9,3 0 0,1 0 12,2 0 1,3 0-56,-3 0 0,3 0 14,2 0 0,-1 0-79,0 0 1,1 0 69,-1 0 1,-4 0-9,1 0 1,-2-3 61,1-1 1,2 0-4,-5 4 0,-1 0 178,-3 0-203,0 0 10,0 0 0,-2 0 52,-1 0-29,1 0 11,2 0 1,1 0 26,3 0-23,-3 0-14,-1 0 1,5 0 4,2 0 1,2 0-46,-2 0 0,3 0-6,-2 0 0,2 0 35,1 0 1,0-1-6,0-3 0,-1 3 6,-2-3 1,1 3-9,-6 1 1,5 0-85,-5 0 1,5 0 69,-5 0 1,1-2-2,-4-1 1,0 1-6,0-2 1,-1 3-2,1 1 0,1 0 6,3 0-2,-3-5 7,9 4 1,-5-5 3,3 2-7,7 2-11,-8-3 1,9 2-9,-4-1 1,-5-4 3,1 4 1,-6-1-4,2 1 0,-7 3 46,-1-3 1,-4-1 1,4 2 0,-5-3 138,1 3 1,-2 0-100,-1-5 0,3 6 67,0-2 1,1-1-56,0 1 0,-2-1-14,5 1 1,-4 3-27,4-3 0,-1 3-29,1 1 1,1 0 11,-5 0 0,1-4-105,-5 0 0,0 1 58,1 3-17,-1 0 140,1 0-81,-6 0 47,-1 0 140,-5 0-54,5 0 33,-4 0-4,4 0-33,-5 0 1,-5 0-183,-2 0 0,0 0 73,0 0-19,-1 0 0,-3 0 31,-1 0 4,6 0 0,-4 0-22,2 0 0,3 0 3,-5 0 0,4 0-20,-6 0 20,1 0-8,-1 0 1,1 0-1,0 0 0,-5 0-1,1 0 0,-1 0-3,0 0 0,4 0 1,-4 0 1,0 0-1,1 0 0,-4 1-33,3 3 0,0-3 34,1 3 0,2-3-8,-2-1 1,2 0 2,2 0 0,-1 0-1,1 0 0,-1 1 7,1 3 0,0-3 1,-1 3 0,1-3-3,-1-1 0,-3 2 3,0 2 0,0-3 18,3 3-21,1-3 4,-1-1 1,1 0 21,0 0 1,0 1-25,4 3 1,-3-3 2,2 3 0,-2-3-49,-2-1 0,5 0-7,-1 0 1,1 4 12,-5 0 0,1 0-9,-1-4 0,0 1 42,-4 3 1,0-3-25,-3 3 0,2 1 112,6-1 0,0 0-50,-1-4 1,1 3 10,-1 1 1,1 0-32,-1-4 1,5 1 10,-1 3 1,1-3-4,-5 3 0,1-3-1,-1-1 1,1 0-20,0 0 0,-5 0 14,1 0 1,-4 0-6,4 0-10,-6 0 18,4 5 1,-5-3 3,3 2 1,-1-3 4,5-1 0,-1 0 3,5 0 1,0 1-10,-1 3-2,1-3-78,-1 4 27,1 0 0,3-3 24,1 1 1,3-1 24,-4-2 1,4 0-3,-3 0 1,-5 0 2,-3 0 1,-1 0 1,0 0 0,-1 0-16,-6 0 1,-4 0 4,0 0 1,-3 0-55,3 0 57,1 0-2,3 0 0,1 0-13,3 0 7,-2 0-20,8 0 0,-5 0-5,3 0 0,2 0-8,-2 0 1,2 0-41,2 0 69,0 0 0,-1 0-2,1 0 18,-1 0 0,1 0-25,-1 0 1,1 0 0,0 0 1,-6 1 6,-2 3 1,1-3 6,-1 3 0,0-3-39,-4-1 0,1 0-9,-1 0 0,0 0-4,0 0 0,0 0-8,0 0 1,2 0 101,2 0-71,-3 0 5,10 0 0,-9 0 153,6 0-132,0 0 1,3 0 7,1 0 0,3 0 8,1 0 0,3 0 5,-4 0 1,4 0 24,-3 0 0,3 0-4,-4 0 1,1 0-24,-5 0 0,0 0-2,-4 0 0,-1 0-36,-6 0 1,4 0 17,0 0 0,1 0-2,-1 0 0,-3 0 6,3 0 1,3 0-5,1 0 1,2 0-12,2 0 8,-6 0 1,4 0 8,-2 0 1,2 0 3,2 0 1,-4 0-9,0 0 1,-1 0-2,5 0 0,-2 0 0,-2 0 0,2 0 1,-2 0 1,-1 0-1,0 0 0,1 4 0,4 0 1,-5-1-4,1-3 1,0 0-45,4 0 1,-5 0 39,1 0 1,-4 0 35,4 0 1,-4 0-14,4 0 0,-2 0 4,2 0 0,2 0-8,-2 0 1,1 0 3,-1 0 0,2 0-9,-2 0 1,-2 0 0,2 0 0,0 0-103,3 0 101,1 6-2,0-5 1,3 5-37,0-2 0,1-3 26,-5 3 0,5-3-2,-1-1 1,1 4 5,-5 0 0,1 0-1,-1-4 0,1 1 0,-1 3 1,0-3 0,-3 3 1,2-3 45,-2-1 0,-2 0-40,2 0 1,-2 4 0,2 0 0,1 0 1,-5-4 1,5 0 2,-1 0 1,2 3 5,2 1 1,-1 0 10,1-4 1,3 4 55,1 0-46,4-1-814,-2-3 320,5 0-413,0 6 412,0-5-573,0 9 1031,0-9 0,5 9 0,2-3 0</inkml:trace>
  <inkml:trace contextRef="#ctx0" brushRef="#br2" timeOffset="15">5162 12654 7569,'-5'-11'-721,"4"3"1563,-3 1-154,-2 4-61,4-2-487,-3 5 0,5 1-132,0 3 0,0 2 120,0 6 1,0-1 49,0 1 0,2-1-20,1 1 1,-1 4-13,2 3 1,1-1-28,-2 1 0,1 0-182,-4 4 1,0 3-53,0 1 0,0 1 259,0-1 1,0-3 122,0 2 0,0-3-696,0-4 1,4 2 240,0-6 0,0 0 51,-4-4 1,1-3 117,3 0-176,-3-6 143,4 3-454,-5-5 92,0 0 0,-10 0 1,-3 0-1</inkml:trace>
  <inkml:trace contextRef="#ctx0" brushRef="#br2" timeOffset="16">4888 12620 7569,'0'-8'69,"0"1"79,5-1 94,-4 2 151,10-4-232,-5 8-24,0-3 0,4 2 59,-2-1 0,2 0-26,2 4 0,4 0-11,3 0 1,3 0-30,1 0 1,1-1-108,2-3 0,4 3-25,4-3 1,-4 3 54,1 1 0,-2-4-142,1 0 0,2-1-38,-5 1 1,-4 1 18,-4-4 0,-5 4-313,1 0-369,-3-4 129,-5 6 167,-2-4 0,-6 5 494,-3 0 0,-8 5 0,-5 1 0</inkml:trace>
  <inkml:trace contextRef="#ctx0" brushRef="#br2" timeOffset="17">5425 12574 8444,'6'2'797,"-2"1"-613,-3 4-67,-1 9 1,2 0 57,1 6 0,-1 0-45,1 8 0,-1 1-109,-2 3 1,0 0 78,0 1 0,0-2-129,0-3 1,0 2-195,0-6 1,1 0 151,3-7 0,-3 1-44,3-5 1,-3 1 70,-1-5 114,5 0-49,-3 1 44,3-1 49,-5-4 124,0-2-51,0-5-147,5 0 15,-4 0 0,9 0 186,-2 0-21,2 0-173,1 0 0,2-4 36,2 0 0,-1 0-35,5 4 1,-1-3-66,1-1 1,3 0 39,-3 4 0,-2 0-141,2 0 0,-5 0 0,2 0 1,-2 0 24,1 0 0,-6 0-746,2 0-66,-2 0-404,-3-5 436,-1 4 873,-5-10 0,-10 0 0,-2-7 0</inkml:trace>
  <inkml:trace contextRef="#ctx0" brushRef="#br2" timeOffset="18">5471 12917 7569,'6'-8'391,"-2"1"0,-2 4-14,2-1-137,2-2 0,6 5-55,-1-3 1,2 1-3,2 0 0,-2 1-260,2-1 65,3 1 55,-5-3 1,7 4-563,-5-3 265,0 3 65,-3 1 0,-1-4-447,1 0 636,-1 0 0,0-1 0,1-1 0</inkml:trace>
  <inkml:trace contextRef="#ctx0" brushRef="#br2" timeOffset="19">5482 12609 7569,'0'-12'170,"0"1"1,4 3-46,0 1 0,-1 3 133,-3-4-78,6 6 0,0-7 85,5 5 0,1 0-242,-1 4 0,1 0 81,-1 0 1,5 0-261,3 0 0,3 0-175,1 0 1,-2 0-216,-1 0 1,5 0 262,-2 0 283,2-5 0,3 4 0,1-4 0</inkml:trace>
  <inkml:trace contextRef="#ctx0" brushRef="#br2" timeOffset="20">5996 12540 7600,'0'-6'883,"0"1"-488,-5 5-27,-1 0-235,-6 0 1,1 1-14,-1 3-90,1-3 52,-1 9 0,1-7-106,0 4 1,-1 0 104,1 0 1,3 2-3,1-5 0,3 5-17,-4-2 0,6 0-102,-2 0 0,1-3-3,-1 4 160,3-1-167,-4 5 109,10-1 0,1-1-11,6-2 0,-1 1 49,1-5 0,3 3 12,0-3 1,7 4-64,1-4 1,-1 3 11,5-3 1,-3 5-82,-1-1 97,0 2-24,0 1 0,-5 1-271,-3-1 102,-3 0-27,0 6 0,-5-4-94,1 2 0,-5 1 128,0 0 0,-6 0-64,-5-1 1,-3-1 122,-5 5 0,-1-5-2,-6 1 0,0-2 95,0-1 1,0-1-61,0 0 0,2-3 81,2 0-270,-3-6-173,10 3-130,-5-5-501,11 0 634,6 0 1,6-5 378,5-2 0,1-4 0,-1 0 0</inkml:trace>
  <inkml:trace contextRef="#ctx0" brushRef="#br2" timeOffset="21">6396 12574 7569,'0'-11'173,"0"0"0,0 3 789,0 0-594,0 6-184,0-8-47,0 8 1,0-1 20,0 6-45,0 4-3,0 4 0,0 6 46,0 2 1,0 2-20,0 2 0,0 4-88,0-1 1,0 6-51,0-1 1,3-2-272,1 1 0,1-6 37,-1-1 0,-3-4 117,3-4 0,1-6-99,-1 3 180,0-3 1,0-2-25,0 1-15,-1-6 1,-1 3-201,1-5-10,-1 0-403,3 0-496,-5 0 738,-5 0 447,-2 0 0,-9-5 0,-2-1 0</inkml:trace>
  <inkml:trace contextRef="#ctx0" brushRef="#br2" timeOffset="22">6167 12529 7374,'7'-5'-487,"3"3"678,-3-1 99,4 1-225,0 2 0,2 0 665,2 0-318,-2 0-153,8 0 1,-3 0-70,5 0 1,-4-4-42,0 1 0,0-1-141,4 4 1,0-4-79,-1 0 0,5-3-329,0 3 1,3-5 398,-3 1 0,4-2 0,-1-1 0</inkml:trace>
  <inkml:trace contextRef="#ctx0" brushRef="#br2" timeOffset="23">6727 12654 7569,'-6'-5'399,"0"-1"-51,12-6-165,0 6 1,2 1 218,-1 5 0,-3-4-194,4 0 1,-5 1-98,5 3 1,3 0-92,5 0 0,0 0 72,-1 0 0,-1-2-75,5-1 1,-3 1-46,3-2 1,-4 3-265,4 1 0,-5 0-812,1 0 676,3 0 0,-9 0 428,2 0 0,-7 0 0,1 0 0</inkml:trace>
  <inkml:trace contextRef="#ctx0" brushRef="#br2" timeOffset="24">6715 12791 7569,'8'0'423,"0"0"1,-4 0-238,3 0 1,1 0-1,3 0 1,2 0-62,2 0-48,-2 0 1,5 0 0,-5 0-230,3 0 47,4 0-170,-2 0 1,5-1-849,-1-3 1123,-4 3 0,4-9 0,-4 4 0</inkml:trace>
  <inkml:trace contextRef="#ctx0" brushRef="#br2" timeOffset="25">7389 12494 7569,'0'-11'365,"2"1"71,1 2 0,0 3-185,5 5-71,-6 0 1,3 1 221,-5 3 1,0 4-182,0 7 1,0-1 40,0 5 1,0 4-170,0 4 0,0 4-99,0 0 0,0-2 34,0 1 1,0-3-153,0 3 0,0-8-1,0 1-2,0-8 165,0 7 1,4-13-449,0 2 179,0-2-299,1-3-516,-4-1 685,9-5 361,-9 0 0,4 0 0,-5 0 0</inkml:trace>
  <inkml:trace contextRef="#ctx0" brushRef="#br2" timeOffset="26">7184 12734 7569,'5'-11'525,"6"1"66,8 2 0,3-1-415,1 5 0,2-3-36,-2 3 1,2-1-209,-6 1 0,-1 3-168,1-3 1,4 3 235,4 1 0,-1-5 0,-3-2 0</inkml:trace>
  <inkml:trace contextRef="#ctx0" brushRef="#br2" timeOffset="27">9833 12472 8262,'0'-7'1097,"5"12"-960,-3 3 1,3 10 3,-5-3 1,4-1-4,-1 5 1,1 0-17,-4 4-91,0-5 106,5 3 1,-3-3-276,1 5 65,-1 0-21,3-6 1,-3 4-28,6-6 0,-6 4 73,2-4 0,-1 0-97,1-3 1,-3-1 26,3 1 1,-3-5-372,-1 1-436,5-6 362,-4 9-77,4-10 640,-10 4 0,-6 0 0,-7 1 0</inkml:trace>
  <inkml:trace contextRef="#ctx0" brushRef="#br2" timeOffset="28">9525 12517 7569,'6'-5'277,"-2"-2"0,2-4-162,1 0 0,4 3-47,1 1-106,-1-1 221,6 2 1,-3-3 199,5 5 0,0-3-198,3 3 1,1-4-69,0 4 1,0-3 6,0 3 40,0-5-21,-6 8 1,5-6-712,-3 4 301,3 1 63,0-3 1,1 4-142,0-3 0,-1 3 345,-3-3 0,2 3 0,-3 1 0</inkml:trace>
  <inkml:trace contextRef="#ctx0" brushRef="#br2" timeOffset="29">10187 12437 7569,'-6'0'641,"1"0"507,5 0-930,5 5 0,-4 2-47,3 4 1,-3 4 1,-1 1 1,0 4 0,0-1 0,4 6-140,0 2-92,0 5 105,-4-8 1,1 5-107,3-2 0,-3-3 71,3 2 1,-1-3-107,0-4 1,-1 2 80,1-6 0,-1 0 45,-2-4-131,5 1 118,-4-6-17,4 4 56,-5-8 156,0 3 471,0-5-538,0-5-113,0-2 1,1-3-98,3 3 1,-1-2 21,4 5-28,1 0 106,3-1 0,2 4-254,2-3 81,-2 3 8,3 1 1,0 0-70,-1 0 0,4 0 108,-4 0 0,2 0-91,-2 0 1,-2 0-4,2 0 0,-2 0-151,-2 0 0,-3-2-501,-1-1 281,-4 1 554,2-8 0,-10 9 0,-2-4 0</inkml:trace>
  <inkml:trace contextRef="#ctx0" brushRef="#br2" timeOffset="30">10153 12666 7569,'1'-8'373,"3"1"-160,-3 4-90,15-7 1,-7 9 93,10-3 0,-4 2 23,4 2 0,-4-1 80,4-3 0,-1 3-170,1-3 1,3 3-108,-3 1 0,-3-1-107,-1-3 1,-2 3-302,-2-3 0,1 3-976,-1 1 693,-4 0 648,-2-5 0,-5-2 0,0-4 0</inkml:trace>
  <inkml:trace contextRef="#ctx0" brushRef="#br2" timeOffset="31">10153 12414 7569,'8'-10'0,"-1"3"0,1-3 417,3 2-185,6-2-100,1 3 0,-1 2 111,-1 5-32,1-5-191,1 4 0,1-5-111,0 2 0,0 3 78,4-3 0,-4 3-119,0 1 1,-5 0 131,1 0 0,3 0 0,0 0 0</inkml:trace>
  <inkml:trace contextRef="#ctx0" brushRef="#br2" timeOffset="32">10770 12300 7520,'-6'-6'140,"0"0"110,6 2 1,-1 3 95,-3-3 1,2 2-96,-6 2 1,4 0-179,-3 0 1,-1 4 40,-3 0 1,-1 5-82,1-1 1,0 2 54,-1 1 1,1 1-92,-1-1 1,0 0 78,-4 1 0,7-1-45,-2 1 0,2-2-129,-2-3 144,4 4-5,-3-5 0,9 5-90,-3 1 108,3-6-48,1 4 0,5-5 4,3 3 0,3 2 1,4-2 0,-1 1-4,5-2 1,-1 3-16,1-2 1,3 1-6,-3-2 1,-3 4-2,-1-4 1,2 3 22,-2 2 0,0-1-196,-3 1 183,-6-1 1,0 0-133,-2 1 57,-3-1 0,3 2-1,-8 2 0,-2-2-12,-5 2 1,-2-1 48,-2 1 1,-3-2-10,-5 2 0,0-3 15,1-5-20,4 3 18,-4-3 0,9-1-169,-2-2 148,3-3-191,5-1-316,2 0 227,5 0 1,5-5 334,3-2 0,2-4 0,1 0 0</inkml:trace>
  <inkml:trace contextRef="#ctx0" brushRef="#br2" timeOffset="33">10998 12392 7569,'0'-12'169,"0"5"254,0-1 75,0 0 591,0 2-766,0 1 0,0 6-117,0 3 1,4 4-112,0 7 0,0 3 23,-4 4 0,0 5-86,0 0 1,0 5 46,0-2 0,0-1-86,0 2 0,0-6 23,0 2 0,-4-5-404,0-2 282,0 1 0,4-8-255,0 2-263,5-7 334,-3 2-19,3-9-536,-5 4 428,0-5 1,0-5 416,0-3 0,0-2 0,0-1 0</inkml:trace>
  <inkml:trace contextRef="#ctx0" brushRef="#br2" timeOffset="34">10770 12392 7569,'6'-12'878,"-2"1"-301,2-1-390,1 1 1,8 3-103,0 1 0,0 4 78,-3-1 0,4-1-12,3 1 1,3-3 22,1 3 0,1-4 0,3 5 1,0-5-241,4 4 0,1-3-232,-6 3 1,5 0-343,-5 4 0,0-4 640,-7 0 0,2 1 0,-3 3 0</inkml:trace>
  <inkml:trace contextRef="#ctx0" brushRef="#br2" timeOffset="35">11329 12483 8080,'12'-5'-339,"1"4"206,2-3 0,-2 3 263,2 1 0,-3-2 61,0-1 0,3 1 90,0-2 0,2 3-117,-2 1 0,-1-1 76,5-3 1,-5 3-168,1-3 0,2 3-254,-2 1 64,0 0 0,-7 0-308,-1 0 1,-3 0-208,4 0 446,-6 0 186,3 0 0,-5 0 0,0 0 0</inkml:trace>
  <inkml:trace contextRef="#ctx0" brushRef="#br2" timeOffset="36">11352 12620 7608,'8'0'564,"0"0"0,-1 0-210,5 0 1,0 0 3,4 0-227,-4 0 1,10 0 130,-3 0-604,-3 0 302,6-5 1,-6 4-842,3-3 460,3-2 308,-4 4 0,3-4-535,-2 2 648,3 3 0,-9-14 0,3 2 0</inkml:trace>
  <inkml:trace contextRef="#ctx0" brushRef="#br2" timeOffset="37">11889 12494 7569,'-11'0'326,"4"-1"569,4-3-506,1 3-160,2-4 164,0 5 0,5 0-215,3 0 1,-2 1-1,2 3 1,3-3-54,5 3 0,4-3-76,-1-1 0,1 0 47,-1 0 1,7 0-103,-4 0 1,4 0-473,-3 0 0,-6 0-122,-1 0 0,0-3 600,-1-1 0,1-5 0,-5 3 0</inkml:trace>
  <inkml:trace contextRef="#ctx0" brushRef="#br2" timeOffset="38">16012 12255 7569,'0'-7'977,"0"-3"-676,5 9 1,-2-4 66,4 5 1,-4 5-96,1 2 0,1 5-23,-1 3 0,1-1-121,-2 5 0,-1 1 54,1 7 1,0-3 11,1 3 0,-3-3-147,3-1 0,-2 0-212,2-1 1,-2 0 81,1-3 0,0 1-63,1-4 0,-3-1-163,3-4 143,-3 1-36,-1-6-674,0 4 372,0-9 72,0 4 1,-1-5-807,-3 0 1237,-2 0 0,-6 0 0,1 0 0</inkml:trace>
  <inkml:trace contextRef="#ctx0" brushRef="#br2" timeOffset="39">15704 12289 7569,'7'-18'336,"1"3"-168,0 2-8,3 7 0,5-3 92,3 5 1,2-3-17,-2 3 0,6 0 235,-2 4 0,4-4-195,-1 0 0,2-3-94,3 3 0,0-1-84,-4 1 1,4 1-125,-5-4 1,1 4-671,-4-1 1,0-1 419,-1 2 0,-4-1-203,-3 4 1,-2-4 478,-2 0 0,1-5 0,-1 3 0</inkml:trace>
  <inkml:trace contextRef="#ctx0" brushRef="#br2" timeOffset="40">16378 12209 7543,'5'-12'1576,"1"6"-1165,0 1 1,1 5-46,-4 0 1,-1 1 145,2 3-165,2 2-187,-5 11 1,4-3-104,-5 5 127,0 0-112,0 4 0,0 1-30,0 3 1,0-3 72,0 2 0,-1 2-63,-3-1 1,3 0-52,-3-5 1,-1 1-159,1 0 0,0-1 18,4-3 1,0 1 55,0-5 0,0-3 129,0-5-22,5 1-33,-3-2 0,7 1 44,-6-4 46,1-1 12,1 3-30,2-5-35,4-5 0,0 2-82,1-4 80,-1 4-5,1-7 0,0 7-148,4-4-13,-4 4 94,5-2 1,-2 4-101,0-3 0,4 3-6,-3-3 0,3 3-179,-4 1 0,0 0 41,-4 0 0,-3 0-75,0 0 1,-5-4-891,5 0 390,-5 0 865,2 4 0,-10-10 0,-2-3 0</inkml:trace>
  <inkml:trace contextRef="#ctx0" brushRef="#br2" timeOffset="41">16355 12449 7569,'9'-2'112,"2"-1"0,-1 1 166,9-1 1,-5 1-91,1 2 0,2 0-62,-2 0 0,4 0 93,-4 0 0,6 0-206,-2 0 0,1-3-99,-1-1 0,1 0-66,-4 4 1,-1 0-729,-4 0 145,-4 0 735,-2-5 0,-5-2 0,0-4 0</inkml:trace>
  <inkml:trace contextRef="#ctx0" brushRef="#br2" timeOffset="42">16400 12232 7569,'5'-12'101,"3"1"1,6 3 183,1 1 1,6 3-288,-2-4 77,2 6-30,2-8 0,0 8-167,0-2-31,0-2 80,-1 5 1,-3-4-149,0 5 1,-5-4 220,2 0 0,1 0 0,1 4 0</inkml:trace>
  <inkml:trace contextRef="#ctx0" brushRef="#br2" timeOffset="43">16960 12106 7569,'-6'0'565,"1"0"0,3 0-317,-2 0 0,2 0-102,-6 0 1,5 0-1,-5 0 1,0 4-111,-3 0 0,-1 5 90,1-2 1,-2 0-182,-2 0 1,4 1-2,-1 3 0,1 1-267,3-1 294,-2 0 0,4 1-39,2-1 0,3-3 19,1 0 1,3-1-5,1 5 1,9-5 185,-2 1-7,3-1-128,-2 0 1,4 2 63,3-6-50,3 6-7,-4-2 1,3 3 0,-2-3 1,3 4-4,1-4 1,-6 3-5,-1 2 0,-4-1-1,0 1 1,-1 3-12,1 0 1,-6 2-90,-2-2 0,-3-2 51,-1 2 1,-1 1-121,-3-1 1,-6 1 19,-5-5 0,-6-1 83,2-2 0,-2 1 31,-2-5 0,1 3 55,3-3 1,-1 0-122,5-4 1,-4 0-3,3 0 1,1 0-433,4 0 252,4 0 122,2 0 1,5-1-463,0-3 333,0 2 292,0-8 0,11 4 0,1-5 0</inkml:trace>
  <inkml:trace contextRef="#ctx0" brushRef="#br2" timeOffset="44">17280 12220 7569,'1'-11'55,"3"-1"1,-3 5 383,3-1 680,-3 6-304,-1-3 89,0 0-579,0 3-142,0 7 1,0 8-32,0 10 1,0-4-20,0 0 1,0 4-105,0 3 1,0 2 30,0-1 1,0-3-126,0 3 0,0-3-100,0-1 1,4-5-180,0-3 0,1-3-399,-1 0 369,-3-1 227,4-4 0,-4 1-403,3-4 180,-3 0-365,4-4-379,-5 0 1114,-5 0 0,-1-5 0,-5-1 0</inkml:trace>
  <inkml:trace contextRef="#ctx0" brushRef="#br2" timeOffset="45">17051 12243 7569,'0'-13'0,"0"-2"0,5 3 1087,3-4-474,2 9-323,7-3 1,-1 8 31,3-2 0,3-1-107,-3 2 0,2-5-23,2 4 1,4-3-109,0 3 0,4 0-127,0 4 1,-2 0-661,1 0 0,-4-4 252,0 0 451,-1 1 0,-3-3 0,1 0 0</inkml:trace>
  <inkml:trace contextRef="#ctx0" brushRef="#br2" timeOffset="46">17668 12312 7569,'0'-7'-584,"5"-3"390,-4 9 740,4-4 0,-3 5-145,2 0 0,-2 0-48,6 0 0,-1 0-94,5 0 0,-3 0 21,2 0 1,-1 0-156,9 0 1,-4-1-105,5-3 1,-3 3-107,2-3 123,3 2 34,-9 2 1,3 0-844,-5 0 306,1 0-339,-1-5-680,-4 4 971,3-4 513,-9 5 0,-1-5 0,-6-1 0</inkml:trace>
  <inkml:trace contextRef="#ctx0" brushRef="#br2" timeOffset="47">17679 12414 8065,'7'0'269,"-1"0"-106,-2 0 1,1 2-12,3 2 0,2-3-22,-3 3 1,4-3-104,0-1 1,2 0-148,2 0 1,-2 0 118,2 0 0,3 0-122,1 0 1,2 0-125,2 0 1,-1-4-478,-3 0 724,2-5 0,-3 3 0,5-5 0</inkml:trace>
  <inkml:trace contextRef="#ctx0" brushRef="#br2" timeOffset="48">18353 12118 7569,'-11'0'1088,"5"0"-759,0 0 0,12 5 46,1 2 0,-2 3-42,-1 2 0,-3 0-127,-1 4 1,0 0-55,0 3 1,0 3-38,0-3 0,0 2-82,0 2 0,0-4 66,0 0 0,0-3-84,0 3 1,5-2-48,3 2 1,-3-2-504,-1-6 33,2 1-435,1-1-271,4 1 94,-5-6-30,-1-1 1144,-5-5 0,0 0 0,0 0 0</inkml:trace>
  <inkml:trace contextRef="#ctx0" brushRef="#br2" timeOffset="49">18171 12335 7569,'6'-6'0,"4"4"639,-2-6-243,2 6-137,1-3 1,1 5 138,-1 0 0,1-2-144,-1-1 1,4 1 37,0-1 1,6 1-149,-2 2 1,6-1-113,2-3 0,-1 3 8,-3-3 0,0 2-259,0-2 1,0 1-373,0-4 1,-4 4 590,0-1 0,-5-2 0,2 0 0</inkml:trace>
  <inkml:trace contextRef="#ctx0" brushRef="#br1" timeOffset="50">7869 8349 6584,'5'-7'395,"-4"2"-189,4 5 1598,-5 0-1648,5 5-1,-3-3-81,3 8-8,-5-4 1,1 2 50,3-1-59,-3-4 1,4 7 50,-5-2-48,0-3 1,0 1 66,0-2-30,0-3-50,0 9 1,0-7-101,0 4 92,0-4 1,0 7-12,0-2 0,2 2 27,1 1-64,-1 1 0,3-1 0,-5 1 75,0-1-41,0 0 1,0 1-2,0-1 0,0 1 37,0-1 0,0-3 34,0-1-46,0 1 0,0 3-12,0 1 0,0-1 7,0 1 0,0-1 0,0 0 0,0 1-3,0-1 0,0 1-33,0-1 1,0 4 26,0 1 1,0-1 21,0-4 1,0 4-35,0 1 1,0-1-6,0-4 1,0 5 32,0-1 0,0 0 5,0-4 1,0 5-27,0-1 1,0 1 7,0 0 0,0-4 8,0 4-19,0-4 0,3 3-1,1 1 1,0-1 1,-4-4 0,4 1-39,0-1 34,0 1 0,-4 3 5,0 0 0,0 0-3,0-3 1,-2 3 9,-2 0 1,3 0-7,-3-3 0,-1 3 1,1 0 30,2-1 0,1 3-11,1-2 1,0 0 6,0-3 1,0-1-85,0 0 0,0 5 83,0-1-71,0 0 1,0-3 4,0-1 1,0 0-21,0 1 40,5-1 1,-4 1-10,3-1 0,-3 4-3,-1 1 1,0-1 28,0-4 0,0 4 73,0 1 0,0-1 159,0-4-235,0 6 0,0-5 20,0 4-7,0-4-37,0 0 0,4-1 3,0 1 15,5-1 0,-4 0-11,2 1 0,0-1-48,-4 1 15,-1-1 0,4 1-3,-2-1 1,-3 0 35,3 1 1,-3-1 3,-1 1 1,1-1 2,3 1 0,-2-1 2,1 0 0,0 1 0,1-1 1,-3 1 0,3-1 1,1-3 7,-1-1 1,-1 1 4,-3 3 0,0 1 56,0-1-73,6 1 1,-5-1 14,3 0 100,-3 1-118,-1-1 1,0 4 0,0 1 4,0-2 1,0 2 44,0-1 1,0 4-4,0-3 0,0 0-5,0-1 0,0-1 5,0 5 1,0-3-78,0 3 0,0-5 53,0 1 1,4 1-110,-1 0 96,6-1 0,-7-4-75,1 1 70,4 4 0,-6-3-51,3 2 1,-3 2-12,-1-2 0,0 4 15,0-4 1,0 5-8,0-1 0,0-1 33,0 1-4,0-5 0,0 6 0,0-3-31,0 1 18,0 1 61,0-2 1,0 5-2,0-3 0,0-1-16,0 1 0,0-5 77,0 1 1,0 2-90,0-2 1,0 1 8,0 0 0,0-3-140,0 7 139,0-7 0,0 8 25,0-6-106,0 0 1,0 2 56,0 2 0,0-1-12,0 1 1,-1-4-40,-3 4 0,3-5-69,-3 1 108,3 3 0,1-6-2,0 4 0,0-4 97,0 0-88,0-1 1,4 1 12,-1-1 1,2-1-24,-1-2 19,-3 2 1,8-4 1,-5 6 1,1-5-21,-1 1 1,-3 0 0,3 3 0,-1 0-21,0 1 0,-1-1-74,2 1 1,-3 3 24,-1 0 0,0 0 54,0-3 1,0-1-10,0 1 9,0-1 0,1 0 135,3 1-131,-3-1 0,4 1 34,-5-1 0,0 1 200,0-1-168,0 0 0,0 1 123,0-1 0,0 1-98,0-1-29,0 1-4,0 4 1,-1-3-68,-3 2 69,3-2-50,-4-2 0,5 0 6,0 1 1,0-1-42,0 1 17,0-1 0,0 1 26,0-1 1,0 4-17,0 0 1,0 1 7,0-5 0,0 1 8,0-1 0,0 0 112,0 1 0,-4-5-79,0 1 1,0 0 10,4 3 1,0-3 38,0-1-33,0 1 0,0 3-75,0 1-7,0-6-68,0 4-10,0-3 10,0-1 0,0 0 71,0-2-224,0-3 0,2 4-92,1-5 183,-1 0 1,4 0-186,-2 0 0,-2 0 361,6 0 0,0-5 0,3-1 0</inkml:trace>
  <inkml:trace contextRef="#ctx0" brushRef="#br1" timeOffset="51">13876 9651 8289,'-11'0'735,"0"0"-513,-1 0 1,4-2 23,1-1 0,3 1 60,-4-2-31,6 3 5,-3 1 59,5 0 1,0 5-180,0 3 1,0 2-62,0 1 0,0 1-84,0-1 0,-4 1 44,0-1 0,-1 2-6,1 2 1,3-2-22,-3 2 1,-1-2 33,1-2 0,1 1-12,3-1 1,0 4-1,0 0 0,0 2-14,0-2 0,0-1 25,0 5 0,0-1 11,0 1 0,0 1-32,0-5 0,1 4-5,3-3 1,-3 3-18,3-4 26,-3 0-17,-1 2 0,0-5 9,0 4 0,1-2 28,3 1 1,-3-3-8,3 4 0,-1-2-8,0 1 0,0-2 7,5 2 1,-5-2-4,5-2-18,-5 0 1,5 1 45,-4-1-32,5 6-10,-8-5 0,8 6-49,-5-3 0,0-2 53,-4 2 1,1 2-120,3-2 100,-3 0 1,4 0-30,-5 1 0,0 3-5,0-4 1,0 1-5,0 0 1,0-4-9,0 4 1,0-2-36,0 1 56,0-3 5,0 5 0,0-4-2,0 2 0,0-2 29,0 2 1,0 1 65,0 0 1,4 0-48,0-1 0,0-2 14,-4 2 0,0 2-31,0-2 1,1 1 13,3 0 0,-3-2-64,3 5 41,-3-5 0,-1 3-251,0-1 134,0-4 0,0 5 40,0-6 0,-4 2 36,1 2 1,-1-2 37,4 2 1,0-2-6,0-2 0,-4 1-14,0-1 1,0 2 8,4 2 0,0-2-69,0 2 57,0-2-25,5-2 0,-2 0-78,5 1 1,-6 0 90,2 4 0,1-4-9,-1 4 0,0-4 3,-4 0 1,0-1 3,0 1 1,0-5 131,0 1-133,0-1 1,0 5-18,0-1 1,0 1 6,0-1 0,1-1-14,3-2 1,-3 2 27,3-2 1,-2 2-104,2 1 83,-3 1-4,4-1 1,-5 0-4,0 1 1,2-1 20,2 1 16,-3-1 1,4 1 92,-5-1-84,0 0 0,0 1 26,0-1 1,4 1 4,-1-1 10,1 0-45,-4 1 1,0-1 17,0 1 95,0-1 1,0 1-61,0-1 1,0 0 70,0 1 0,0-1-101,0 1 0,-1-1-31,-3 1 0,3-1-5,-3 0-11,3 1 1,1-1 29,0 1 0,0-5-12,0 1 1,1-4-27,3 3 38,-3-4-22,4 7 0,-5-7 218,0 4-200,0 1 1,0 3-1,-1 1 25,-3-1 0,-1 0-44,-2 1 1,-2-1-104,5 1 1,0-1 94,4 1 0,0-1-81,0 0 1,0 1 55,0-1-7,0 1 1,0-1 65,0 0-6,5 1 1,-4-1 8,3 1 0,-3-5-1,-1 1 23,0-5-122,6 7 1,-5-8-330,3 6 6,-3-6 36,-1 3-937,5-5 595,-4 0 69,4 0 1,0 0 640,3 0 0,2-10 0,2-2 0</inkml:trace>
  <inkml:trace contextRef="#ctx0" brushRef="#br1" timeOffset="52">8406 8280 7569,'6'-7'190,"-2"-1"322,2 5-173,-4-7-171,3 9 0,-7-4-52,-1 5 1,-4 5-165,-4 3 0,-6 7 87,-2 4 1,-6 4 63,-2 3 0,-5 3-103,2 6 0,-2-1-64,2 0 1,-2 1 3,5-1 0,-3 0 70,3 0 0,2-2-116,6-5 0,2 2-58,6-10 70,0 5 1,4-11-33,3 2 1,3-6-15,1-2-350,0 1 1,1 2 549,3-2 1,3-3-1,4-5 1</inkml:trace>
  <inkml:trace contextRef="#ctx0" brushRef="#br1" timeOffset="53">8885 8280 7569,'7'0'-233,"-2"0"-221,0-5 377,-4 4 219,4-4 93,0 0-38,-3 3-59,3-3 74,-5 5 145,0 0-385,0 5 1,0 2 16,0 4 1,-5 2 25,-3 2 0,-7-1 55,-4 5 0,-4 1-9,-4 7 1,2-2 90,-6 6 1,5-2-55,-5 1 1,5 3-40,-5-2 0,6 2 16,-2 1 1,-1 0-48,2 1 0,-2 0 13,1 3 0,3-2-195,-3 2 1,-1-3 124,2 0 0,-1 3 65,4 0 0,0 0-103,1-4 0,-3 0 82,-1 1 0,0-2-46,-4-3 1,5 2 38,-2-5 1,4-1 21,4-3 1,1-5 61,3-3 33,2 3 1,-2-6 18,8 4-73,1-9-128,6-2 69,0-5 0,6 0-204,1 0 1,7-1-381,1-3 1,6-2 105,-2-5 466,2-1 0,2-4 0,0-2 0</inkml:trace>
  <inkml:trace contextRef="#ctx0" brushRef="#br1" timeOffset="54">9571 8360 7569,'0'-11'-490,"0"4"1,1-2 576,3 6 1,-3-2 158,3 1 18,-3 2 0,-1-4 22,0 2 27,0 3-221,0-4 1,0 6-76,0 3 0,-6 2-1,-6 6 71,1 4 1,-11 0-48,3 6 1,-4-1 45,-3 5 0,0 0-77,-4 0 0,3 4 54,-3 4 1,3-1-30,-3-3 0,1 7 39,-2-3 1,-2 4-44,3 0 1,0-2-167,0 2 0,1-1 99,-2 1 1,-2-3 17,3 4 0,-3-3 50,-1 2 0,-4-2-54,0 2 41,-1-2 0,1-1-14,0 3 1,-4-2-3,4 2 1,-3-3 4,2 0 5,1-1 0,5-1 20,3-3 0,2 2-8,5-5 0,0 1 58,0-2 1,6-2-59,1 3 0,3-7 80,-3-1 1,5-1-69,-1 1 1,1-1-62,3-3 0,-2-2 229,-1 2 1,3-2-199,1-2 0,0 1 17,0-1 1,-2-3-17,5-1 0,-1-4-316,1 1-61,3-3-273,-4-1-61,5 0 704,5 0 0,1-5 0,6-2 0</inkml:trace>
  <inkml:trace contextRef="#ctx0" brushRef="#br1" timeOffset="55">10187 8531 7569,'-6'0'0,"0"-3"-77,2-1 46,3 0 0,-4 3 564,5-3-476,-6 3 1,0-3 3,-5 8 0,-2 2 13,-2 5 1,0 6-11,-8 2 0,1 2 9,-8 2 1,3 1-3,-3 3 1,-5 2-1,-3 6 0,-1 0-197,1 3 1,1-1 52,-5 5-154,0 0 1,18-18 0,-1 1 214,0 0 1,0 0 0,-1 1 0,-1 1 40,2-2 1,1-1 0,-2 2 0,0-1-54,-1 0 1,0 0-1,3 0 1,-1 2 22,-4 1 1,1 1 0,0-2 0,1-1-50,-1 1 0,-1-1 0,0 1 0,1 0 30,-1 1 1,1 1 0,0-3 0,0 0 6,1-1 1,1-1 0,0 0 0,1-1 33,-21 23 0,0-2 75,1-2 1,4 3-20,3-3 0,-1-3-196,1-1 0,-4-2 162,4-2 0,-2 0-12,2 0 1,3 1-52,-3-1 1,1 0 52,-1 0 0,1 4-102,-5 0 0,5-1 114,-1-6 1,7-2-6,0-2 1,7-7 154,1 3 0,2-4-13,5 0 263,1-3-324,4-4 491,4-1-582,2-5-312,5 0 0,2-6-39,1 0 1,8 0-271,4 0 591,5 0 0,3-11 0,6-1 0</inkml:trace>
  <inkml:trace contextRef="#ctx0" brushRef="#br1" timeOffset="56">10827 8783 7569,'0'-7'-735,"0"2"996,0 0-32,0 4 244,-5-4-321,4 0 1,-10 3 57,4-1 0,-2 3-87,1 3 0,-3 0 0,0 5 0,-2-1 234,-6 5-253,5 4 1,-12 2 8,4 5 1,-10 5 2,-2 2 0,-3 3-412,-9 1 1,0 7 322,18-18 1,-1 0 0,3-1 0,0 1-933,-4 2 0,-1 0 939,4 1 0,-1 0 0,-3-3 0,-1 1 7,4 0 1,-1 1 0,-1 1-1,-1 0-206,1 1 1,-1 0 0,-1 0 0,0 1 221,1 1 0,1 0-30,-1-1 1,1 1 0,1-2-1,0-1-17,-2 1 1,1-1 0,-2 0 0,0 0 1,-2 1 0,0 0 0,0 0 1,0 1-26,2-1 0,0 0 0,-2 0 1,0 2 24,2-1 0,0 1 1,-2-1-1,0 1-36,0-1 0,0 1 0,0-1 1,-1 1 21,1-1 0,0 1 0,1 0 1,1-1 52,0 1 0,-1-1 0,4-1 0,0-2-29,0 0 0,1 0 0,2-2 0,0 1-107,-20 21 1,1 0 87,-1-3 0,1 1 8,4-5 0,1-1-3,6-7 1,4 2 26,-1-5 1,4 3 151,-3-3 0,8-1-158,0-3 1,6-1 764,1-3 0,2-3-808,2-4 0,5-1 974,2 1-1108,3-6 84,1 4-558,0-9 408,0 4 0,1-6-196,3-3 1,-1 2-82,9-6 491,-3 1 0,12-5 0,-3 1 0</inkml:trace>
  <inkml:trace contextRef="#ctx0" brushRef="#br1" timeOffset="57">11375 8885 7569,'7'-6'-632,"-2"1"784,-5 5 235,0 0-78,0-5 0,0 4-17,-5-4-137,3 5 1,-8 1-116,2 3-34,-2 7 0,-2 4 74,-4 8 0,-3-1 2,-7 8 0,-3 2-56,-6 6-291,-4 3 0,17-16 0,-2 0 290,-2 2 0,-1 0 0,1 0 0,0 0-36,-1 0 0,1 0 0,-3 2 1,1 1 18,-2-1 0,-1-1 1,-2 2-1,0-1-1,0-3 1,1 1 0,0 1-1,0 0-36,0-1 0,0-1-248,0-1 0,-1 1 0,-2 1 1,0 0 263,-1-2 0,0 0 0,0 2 0,1 2-6,-3-1 0,0 1 0,1 0 0,0 0-9,-3 4 0,0-1 1,0-2-1,-1 1-289,-3 1 1,0 1 0,1-1 0,1 0 313,2 2 1,0 1 0,0-2 0,0 0-2,0 1 1,1 0 0,1-3 0,1 0 31,0 4 1,1-1 0,4-4 0,1 0-110,2-2 1,1 1-1,3-3 1,2 0 120,-19 19 1,5 0-39,-1-3 1,6-3 9,2-5 1,-1 1 207,-3-1 0,0-1-203,-1-3 0,1 3 54,0-2 0,-2 2-53,-2 1 1,3 4 82,-3 0 0,-2 0-38,2-4 0,0 1 75,4-1 0,1-5 77,2-2 1,5-3 359,7-1 0,2-5-492,6-3 0,-1-3 720,1 0 0,1-4-797,2-1 0,-1-3 324,6 4 0,-6-5-504,1 5 0,2 0 146,-2 3 1,4-3-131,-3-1 1,3 0-651,-4 0 549,6 3 0,-5-8-895,4 1 756,1 4 1,-2-6 397,8 3 0,3-13 0,4-4 0</inkml:trace>
  <inkml:trace contextRef="#ctx0" brushRef="#br1" timeOffset="58">11912 9137 6825,'8'-10'365,"-1"2"0,1-1-54,3 5 1,1-5-127,-1 2 0,0 2-26,1 1 71,-6 3-290,4-4 1,-8 5 68,1 0 1,-4 5 22,-6 6 0,-2 0 75,-10 1 1,-2 4 3,-5 3 1,-5 4-47,-7 4 1,1 3-111,-4 8 0,-3 0 97,20-15 1,-1 0 0,-1-1 0,0-1-201,-3 4 0,1 0 0,-1 1 0,1 0 213,-1 0 0,1 1 1,-2 0-1,1-1-7,-1 3 1,-1 0-1,2-1 1,0 2-57,-2 2 0,1 1 1,1 0-1,0 1 55,0-2 1,1 1 0,-3-2 0,-1 1-68,0 0 0,0 1 0,-2-1 0,0 2-248,0 2 1,0 0 0,0-1 0,-1 0 254,1 1 1,0 0 0,1-1 0,1 0 12,0-1 0,-1 1 0,2-3 0,-1 0-52,0 1 0,-1-1 0,2-2 0,0 0-156,2 0 1,1 1 0,-1-2 0,1 1 208,-1 1 0,1-1 0,-1-1 1,1 0-26,-1 2 0,0-1 1,1-2-1,1-1 14,0 0 0,0-1 1,2-3-1,0-1 176,-21 23 1,0-2-149,1 3 1,4-3 63,3-5 0,6 0 250,2-7 1,4-7-303,0-1 0,5-4 554,2 0 1,5 1-509,-1-5 298,2 1 1,6-6-541,-1-3 549,6 4-955,-8-5 162,8 0 112,-3-1 1,10-5-171,3 0 250,2 0 0,1-5-506,1-2 0,4-4 714,3 0 0,3 0 0,1-1 0</inkml:trace>
  <inkml:trace contextRef="#ctx0" brushRef="#br1" timeOffset="59">12289 9422 7569,'6'-6'-221,"-1"1"391,-5 5 0,2-4 241,1 0 75,-1 0-327,3 4 1,-5 2 1,0 1 0,-5 6 16,-3 10 0,-8 2-20,-7 9 0,-7 6-79,-8 6-295,-2 7 1,15-23-1,-1 1 225,0 3 1,-1 1 0,-5 3 0,-1-1-257,-1 4 0,-1-1 1,2-2-1,1 0 226,1-1 0,1-1 1,-1 0-1,1 0 43,1 0 1,1 0 0,-4 1 0,1 0-27,5-2 1,-1-1 0,-2 1 0,0 0-126,2 0 0,0-1 0,1 0 0,0 0 122,0 2 0,-1 1 1,3-3-1,0-1 15,-1 2 0,0-1 1,0 0-1,0 0-35,0 0 0,0 1 1,0-3-1,-1 0-3,2 2 1,-1 0 0,0-2 0,-1 0 40,0 3 0,-1-1 0,-1-2 0,1-1-43,2 0 0,1-1 1,-2-1-1,1 0 39,0 1 0,1 1 1,-20 20-25,-1-2 1,3 0 8,0-7 0,3-4 27,4-3 0,6-7 29,3-1 1,3-4 407,4-4 1,-2-6-255,6 2 412,0-2 0,7-3-839,1-2 911,4-3-1868,-2-1 912,15 0 1,-1-5-199,10-2 1,1-3 468,7-2 0,2-4 0,6-2 0</inkml:trace>
  <inkml:trace contextRef="#ctx0" brushRef="#br1" timeOffset="60">12689 9673 7569,'10'-5'-386,"-3"-2"0,3 0 201,-2 0 1,2 3-89,2-4 0,-1 6 300,1-2 1,-5-1 174,1 1-22,-6 0 216,3 4 55,0-5-146,-3 4 123,3-4-138,-5 5 230,0 0-334,-5 0 1,2 6 22,-4 6 1,-5 0-40,-3 7 0,-9 2-58,1 5 0,-7 4 3,-1 4 1,-3 5-359,-4 3 0,16-16 0,-1 0 222,-1 1 0,-1-1 0,-2 4 0,1-1 26,1-3 1,0 1 0,0 1-1,1 0 2,1 0 0,0 1 0,-2 0 0,0 0 25,1 2 1,-1-1-1,0 0 1,0 0 23,2 2 1,1 1-1,-1-3 1,0-1-34,0 2 1,0-1-1,-2 1 1,0 0 0,-2 0 0,0-1 0,1 1 0,0-1-22,-1-1 1,1-1 0,2 1 0,0-1-1,-1 1 0,0 0 0,-1-1 0,0 1 2,0-1 0,-1 1 0,-1-1 0,0 0 23,-1-2 0,1 1 0,4-2 1,0-1-64,-22 18 0,5 3-144,3-3 0,2-3 54,9-1 1,2-8 77,6-3 1,2-4-102,6-4 0,0 1-225,4-5-265,-3 1 669,8-5-557,-3-5 1,7-1-132,1-5 658,4-5 0,9-6 0,2-7 0</inkml:trace>
  <inkml:trace contextRef="#ctx0" brushRef="#br1" timeOffset="61">13305 9742 7569,'8'-4'-202,"0"0"1,-6-1 232,2 2 31,2 1 396,-5-3-85,5 5 95,-6 0-291,-6 5 1,-1 10 24,-8 8 0,-8 13-24,-8 2 1,-7 10-174,18-22 1,-2 1-1,0 3 1,-1 0-173,-2 0 1,0 1 0,0 2 0,-1 0 151,0-1 0,-1 1 0,-1 1 0,0 0-268,2 2 0,-1 1 0,-1-2 0,0 1 310,0 2 1,-1 0-1,1-2 1,0 0-34,2 2 0,-1 0 0,-1-4 0,0-1 28,1 2 0,1-1 0,0-3 1,1-1-200,0 1 1,1-1 0,-2-1 0,1-1 199,0-1 0,0-1 1,1 0-1,-1-1 35,-21 21 0,22-23 1,-1-1-145,0 1 1,0 0 0,-23 19 160,6 0 1,-1-4-38,5 4 0,5-9 24,6 1 0,4-7 133,4-1 1,3-5-201,4-2 0,6-5 682,2 1-824,3-3 1,2-5 296,3-3 0,-1-3-458,4-1 1,1 0 219,3 0 1,5-5-348,-1-3 0,5-2 435,-1-1 0,8-6 0,2-1 0</inkml:trace>
  <inkml:trace contextRef="#ctx0" brushRef="#br1" timeOffset="62">13808 10416 8379,'6'0'1129,"-1"5"-629,-5 3-339,-5 2 0,-2 6-10,-9 3-1,-3 4-64,-7 4 0,-5 6 9,-7 5 1,-4 6-244,18-21 0,-1 0 0,-1 0 0,1 1 148,-1 2 0,-1 1 0,-1-2 1,0 0 20,1 1 1,1 1-1,0-2 1,0-1-46,-1 3 0,0 0 0,1-3 0,0 0-3,0 1 1,-1-1 0,2-2 0,0 0-21,-16 19 1,1-4 148,6 1 1,1-2-45,2-2 0,4 0-96,4 1 1,1-5 107,3 1-127,3-6 0,0 3-145,1-5 1,4-2 98,3-2 1,2-2-100,-2-6 1,2 1 101,2-1 0,1-3 764,-4-1-1011,4 1 362,-7 3 1,9-3-512,-3 0 180,-2-6-168,4 3 41,-3-5-76,5 0 163,5 0 0,2 0 356,4 0 0,6 0 0,1 0 0</inkml:trace>
  <inkml:trace contextRef="#ctx0" brushRef="#br1" timeOffset="63">13762 11215 7569,'0'-11'128,"0"5"470,0-5-13,0 5-264,0 0-22,0 1-126,0 5 0,-1 5-155,-3 2 0,-2 3 115,-6 2 0,-3 4 35,0 3 1,-5 3-35,1 1 1,-4 3-40,-4 1 1,3 4-1,-4-4-93,0 3 0,0-4 83,-2 5 1,-3-2-61,2 1 0,3 0 19,2-4 1,2-2-116,1 3 0,4-2-55,0 2 68,5-3 0,-3 3 20,6-8 1,3 1-127,1-5 0,4 1-20,-1-5 1,3-3-82,1-1-7,0-4 5,0 2-312,0 0 83,0-4 1,1 3-678,3-8 1173,2 3 0,6-9 0,-1 3 0</inkml:trace>
  <inkml:trace contextRef="#ctx0" brushRef="#br1" timeOffset="64">13796 11569 7423,'8'-3'159,"0"-1"0,-1 0 313,5 4 1,-5 0 17,1 0-326,-6 0 0,5 0-54,-3 0 21,-3 0 0,-1 5-16,-8 3 1,-3 2 8,-4 1 1,2 4-49,-2 1 0,-2 3 68,2-4 0,-4 5-4,4-1 1,-4 2-22,3-2 1,-3 2-55,4-2 0,-5-1 32,1 1 0,2-1-25,2 1 1,2 1-34,2-5 1,0 1-113,-1-5 1,5-1-227,-1-2 143,5 2-370,-2-4 185,5 1-505,0-2-3,0-5 302,0 5 0,2-4 547,1 3 0,4-8 0,4-2 0</inkml:trace>
  <inkml:trace contextRef="#ctx0" brushRef="#br0" timeOffset="65">13623 7486 6498,'0'-6'26,"0"0"303,0 2-175,0 3 185,0-4-164,0 1 18,0 2-75,0-3-151,0 5 0,4 2 182,-1 1-177,1-1 119,-4 7-33,0-3 0,0 5-35,0 0 72,0 0-51,0 0 1,0 0 18,0 0-23,0-1 0,1 1 51,3 0-54,-3 0 0,4 0 54,-5 0-53,0 0 1,0 0 39,0-1-50,0 1 0,0 0-7,0 0 0,0-4-51,0 1 63,0-1 1,1 4-38,3 0 1,-3 0 51,2-1-3,-1 1 0,1 0-26,1 0 1,-1 0 41,-3 0 0,4 0-18,0 0 0,-1-1 4,-3 1 1,0 0-43,0 0 1,4 0 31,0 0 1,-1 0-26,-3 0 0,0 0 20,0-1 1,1 0-61,3-3 1,-3 3 46,3-3 0,-2 2-20,2-2 1,-2 3 15,6-3 0,-6 3 3,2 0 1,-2 1 26,2 0 0,-3 0-28,3 0 0,-3 0 78,-1 0 1,0 1-70,0 2 1,0-2 40,0 3 1,0-3-36,0-1 1,0 0-1,0 0 1,0 0-3,0-1 1,0 1-5,0 0 1,1 0 13,3 0-7,-3 0 1,4 0-34,-5 0 0,0-1 25,0 1 1,0 1 9,0 3 1,0-2-10,0 5 0,0-1 46,0 1 0,0 2-50,0-6 1,0 4-1,0-3 1,0 1-29,0-2 1,0-2 35,0 3 1,1-3 88,2-1-92,-1 0 1,3 0 92,-5-1 0,3 1-40,1 0 1,-1 1-61,-3 3 0,0-3-69,0 2 1,0 2 59,0-1 1,0 3-59,0-4 1,0 4 78,0-3 1,0 1-102,0-2 0,-1-1 66,-2 6 0,1-6 17,-1 1 1,2 2 8,1-1 0,0-1 16,0-3 0,0 0-17,0 0 1,0 0 32,0-1-44,0 1 0,0 0 13,0 0 0,0 0-95,0 0 1,0 0 80,0 0 0,0 1-117,0 2 1,0-2 55,0 3 1,0-3-3,0-1 1,0 0 46,0 0 0,0-4 0,0 0 1,3 0 6,1 4 0,-1 0-22,-3 0 0,2-4 50,1 0 1,-2 1-36,3 3 0,-3-1 12,-1 1 1,0-3-16,0-1 1,0 0-3,0 4 1,0-4-15,0 1 0,0-1-32,0 4-47,5 0 0,-4-1 83,3 1 1,-3-3-37,-1-1 1,4-4-15,-1 5-1,1-6 1,-4 4-94,0-2-214,5-3 78,-4 4-308,4-5 174,-5 0 1,-5-5 0,-1-1-1</inkml:trace>
  <inkml:trace contextRef="#ctx0" brushRef="#br0" timeOffset="66">14189 7388 7569,'0'-7'-621,"0"0"215,0 4 337,0-2 586,0 5-380,-5 5 1,-1 3-29,-5 6 1,-4 4 173,1 8-226,-10 1 1,4 11 35,-9 2 0,0 3-240,-3 4 0,-5-1 154,19-20 0,0-1 0,-2 0 1,0 0 52,2 0 1,0 1-1,-18 22-181,3-5 0,5-5 59,3-5 0,6-6-130,0-5 0,10-1-83,-2-3-126,7-3 0,1-8 401,14 1 0,1-4 0,1-2 0,0-1 0,2-1 0</inkml:trace>
  <inkml:trace contextRef="#ctx0" brushRef="#br0" timeOffset="67">14461 8172 7569,'6'-5'0,"-1"-1"-366,-5-5 294,4 5 149,-2-4 143,3 4 175,-5 0 174,0 1-509,0 5 1,-9 3 74,-2 4 1,-8 6-17,-3 13 1,-8 3 31,-6 7 0,-7 4-277,21-17 0,1 1 0,0 0 0,-1 0 158,1 2 0,-1-1 0,0 0 0,0-2 42,-18 21 0,-2 0-147,-1-1 1,4-4-133,3-3 0,5-2-79,2-2 1,9-4 133,-2-2 1,8-7-679,-1-1 312,8-5 516,2 3 0,5-6 0,0-3 0</inkml:trace>
  <inkml:trace contextRef="#ctx0" brushRef="#br0" timeOffset="68">14776 8825 7569,'6'-5'-157,"-1"-1"1,-5-2 229,0 1 0,0 4 232,0-5-156,0 6 0,-1-3-3,-3 5 1,-2 0-327,-5 0 125,-4 5 0,-7 6 136,-7 7 1,-7 4 22,-4 3 1,-7 8-273,21-14 1,1 2 0,-2 0 0,1 0 217,-2 1 1,1-1 0,2-1 0,1 0-59,0 0 0,1 0 1,-21 20-176,4 4 0,3-2 177,4-2 1,4-3-41,0-4 0,5-5-66,-2-3 1,5-2-51,2-1 0,4-2 103,4-1 1,0-3 163,0-1 0,5-3-320,2 3 0,3-2 4,1 1 211,0-6 0,-3 9 0,-1-8 0,2 1 0,0 0 0,2-3 0</inkml:trace>
  <inkml:trace contextRef="#ctx0" brushRef="#br0" timeOffset="69">15114 9641 7569,'6'-11'-182,"-1"0"591,-5 0-264,-5 5 1,-3 2-120,-6 8 0,-4 3 109,-8 8 0,-6 6-96,-8 8 0,-7 8-29,22-17 0,-1 0 0,-1-1 0,1 0-175,-2 1 0,1 0 0,1 0 0,0 0 121,-1 2 0,0 0 0,1-2 0,0 0 48,-3 0 0,0-1 0,1-1 0,2 0-20,0 0 1,1 0 0,-1 0 0,0 0 30,-21 15 0,4 1-217,7-9 1,3 0 199,4-3 0,3-4-269,4 0 1,5-4-51,3 0 1,-2-2 320,1-1 0,2-2 0,3-1 0,2 1 0,-1-5 0,2-1 0</inkml:trace>
  <inkml:trace contextRef="#ctx0" brushRef="#br0" timeOffset="70">15397 10457 7569,'0'-11'-299,"0"4"-423,0-1 1046,0 1-25,0-4-33,0 0 0,-2 4 150,-1 0-211,-3 4 0,-10 3-86,-2 8 1,-4 3 1,-3 3 1,-1 3-95,-6 5 1,-3 4 118,-9 3 1,1 4-419,-1 3 1,20-17 0,0 1 293,-2 2 0,1-1 1,-2 0-1,1-2-64,-1 2 0,-1-2 0,2-1 1,-1-1 39,2 1 1,-1 1 0,0-1-1,0 1-87,-21 17 0,22-17 0,-1-1-179,-21 14 0,1-4 65,6-3 0,-1 2-20,5-2 1,1 0 100,6-7 1,2-3-173,6-4 1,4 0 38,2 0 0,4-4-150,4 1 405,2-6 0,12 3 0,-4 0 0,-2 1 0</inkml:trace>
  <inkml:trace contextRef="#ctx0" brushRef="#br0" timeOffset="71">15603 10805 7569,'-11'4'-48,"1"-1"81,-1 1 1,-4-1 146,1 1 1,-6 6 46,2 1 0,-4 1-108,-3 6 18,-3 0 1,-8 9-146,0 2 0,-9 2-141,1 2 1,-2 3 62,3 0 1,1 4 74,2-4 1,-1 1 5,4-5 1,1-3-31,3 0 1,4-4-197,0 0 1,2-2 6,-2-1 0,1-1-25,2 1 0,3-5-75,-2-2 1,7-3-74,3-1 397,3-1 0,3 0 0,1-3 0,4-2 0</inkml:trace>
  <inkml:trace contextRef="#ctx0" brushRef="#br0" timeOffset="72">16006 11229 7569,'-11'0'0,"0"0"-6,0 0 0,4 0 43,0 0 180,0 0-141,-4 0 0,0 1-4,0 3 1,-5 3-103,-2 8 0,-4 2-50,-3 5 143,-3 4 0,-8 2-61,0 5 0,0-1 79,7 1 0,-2 0-316,2-1 1,-2 0 212,-2-3 1,5 1-161,3-5 1,2-1 49,1-5 1,5-2-120,3-3 0,3-6-109,3 3 360,4-7 0,4 6 0,0-4 0</inkml:trace>
  <inkml:trace contextRef="#ctx0" brushRef="#br0" timeOffset="73">16615 11523 7569,'5'-11'0,"-4"4"-141,3 0 1,-3-1-469,-1-2 787,0-1-123,0 0 0,4 0 76,-1 0 1,1 4 117,-4 0 0,0-1 27,0-3 1,-1 4-115,-3 0 1,-2 4-133,-5 0 1,-1 3 78,-2 3 0,-8 10-164,-7 8 0,-4 2-22,-3 6 1,-3 0-291,-4 4 1,0 0 319,4-1 0,2-4-65,8-3 1,4-3-143,7-4 1,3 2-107,8-6-289,-3 1 649,9-4 0,-4-1 0,5 1 0</inkml:trace>
  <inkml:trace contextRef="#ctx0" brushRef="#br0" timeOffset="74">17061 11414 7569,'5'-17'-178,"1"2"-45,5 4 1,0 5 265,0 2 382,0-2-417,0 5 79,-5-4 134,-1 5-105,-5 0 0,-9 6 80,-2 5 1,-11 5-71,1 5 1,-5 2 80,1 3 0,-3 2-162,-5 4 0,4 0-87,0-3 0,5 1-84,-1-5 1,3 1-247,4-5 0,2-4-333,5-2 398,5 2 307,1-5 0,5 4 0,0-6 0</inkml:trace>
  <inkml:trace contextRef="#ctx0" brushRef="#br0" timeOffset="75">17638 11436 7569,'6'-11'551,"-1"0"-399,0 5 0,1 1 46,5 5-81,-5 0 1,-1 2-128,-5 1 1,-5 3-169,-2 5 170,-13 5 1,0 2-69,-13 7 0,3 3 127,-6 5 0,-2-1-210,2 1 0,1 0 29,6-1 0,2-4-34,5-2 0,7-7-62,4-1 1,5-5-259,6 2 484,0-3 0,5-6 0,1-1 0</inkml:trace>
  <inkml:trace contextRef="#ctx0" brushRef="#br0" timeOffset="76">18084 11501 7569,'0'-11'-338,"0"5"-92,5 2 355,1 4 0,0 1 171,-2 2 0,-3 3 14,-1 5 1,-6 4-98,-5-1 1,-6 9 263,-8-1 0,-3 3-138,-5 1 0,-2 2-82,3 4 0,-2-4-159,8-3 1,5-5-149,2-2 0,10-2 133,-2-2 0,7 1-195,1-8 312,1-2 0,12 0 0,2-5 0</inkml:trace>
  <inkml:trace contextRef="#ctx0" brushRef="#br0" timeOffset="77">18639 11567 7569,'0'-6'-580,"0"1"580,0 5-84,-5 5 0,-1 1 68,-5 4 1,-8 3 155,-3 1 1,-7 3-25,0 5 0,-2 0 85,-2-1 1,1 1-222,-1 0 0,6-4-91,6 0 0,4-5-62,6 2 0,1-3 94,3-1 0,2-4 79,5 0 0,5-4 0,1 2 0</inkml:trace>
  <inkml:trace contextRef="#ctx0" brushRef="#br0" timeOffset="78">19085 11567 7711,'0'-11'519,"-5"0"-365,4 5 0,-4 2-251,5 8 1,-3 2-231,-1 5 0,-8 0 95,1-1 185,-12 6 0,4 0 16,-10 2 1,0 3 90,-4-3 1,5-1-282,3 1 1,7-4-17,3 4-30,3-4 0,6 1-100,3-4 367,1-5 0,7-1 0,1-5 0</inkml:trace>
  <inkml:trace contextRef="#ctx0" brushRef="#br0" timeOffset="79">19346 11577 7569,'7'-15'-133,"2"3"-81,-2-3 1,7 7 201,0 0 1,4 6 87,-3-2 0,-4 3-90,-4 1 10,-5 0 0,-4 6 202,-12 5-198,-3 5 0,-15 7 58,3 2 0,-2-1 123,-2 5 0,0-3-176,1 3 0,8-6 45,2-1 0,11-2-287,0-5 1,7-1 95,1-3 1,3-5-484,3-2 624,3-3 0,10-1 0,1 0 0</inkml:trace>
  <inkml:trace contextRef="#ctx0" brushRef="#br0" timeOffset="80">20217 11556 6605,'-5'7'73,"-2"0"0,-6 0 34,-2 4 1,-4 4 104,1-1 1,-3 5-62,-1-5 0,1 5-327,-1 0 0,5-4-31,2 0 207,8-3 0,-3-1 0,4 0 0</inkml:trace>
  <inkml:trace contextRef="#ctx0" brushRef="#br0" timeOffset="81">7801 8694 7569,'0'-11'0,"0"0"0,0 0-344,0 0 371,0 1 275,0-1 1,-1 5-141,-2 2 1,0 3-74,-4 1 1,0 2-151,-4 5 1,-6 6 52,-5 8 1,-6 7-85,-8 5 1,-4 1-124,17-15 0,-1 2 1,0-2-1,-2 0 171,-1 1 1,0 0-1,2 0 1,-1-1-35,1-1 1,-1 0 0,-18 12-257,0 3 0,2-8 162,6 1 0,4-3-365,7-2 537,7 1 0,4-4 0,6-2 0,-1-4 0,2-3 0</inkml:trace>
  <inkml:trace contextRef="#ctx0" brushRef="#br0" timeOffset="82">7791 9227 7569,'-5'-7'-271,"-3"0"-29,4 4 452,-6-2-61,4 10 1,-9 2-41,1 8 0,-10-2-34,-2 5 1,-5 5 105,-5 6 1,1 3-96,-5 0 0,0 5-217,-4-1 0,4 1 220,0 0 0,5-1-243,-1 0 1,6 3-37,1-10 0,5 4-261,-2-8 509,3 5 0,2-7 0,-1 4 0</inkml:trace>
  <inkml:trace contextRef="#ctx0" brushRef="#br0" timeOffset="83">7899 9673 7389,'0'-6'-77,"0"1"0,-1 5 217,-2 0 0,0 0-50,-4 0 1,0 2 53,-4 1 0,-5 8-76,-2 7 0,-6 4 125,-2 3 0,-8 3-111,2 5 1,-8 1-320,0 2 1,-3-1 223,19-15 1,0 0-1,0-1 1,-1 1 36,-2-1 1,-1 2 0,-1 0 0,-1 1-63,0 0 0,-2 0 0,0-1 1,-1 1-168,-1 2 0,-1-1 0,2 0 0,-1-1 187,-2 0 1,-1 0 0,0 1 0,-1 1-241,0-1 0,0 1 1,-1 0-1,-1-1 207,4-1 0,0-1 0,-2 3 0,1 0 21,-1-1 0,0 1 1,2-1-1,0 1 22,1-2 1,1-1 0,5-1-1,0 0-156,2 0 1,0 0-1,-17 15 116,1 2 1,11-8-17,3-4 1,10-2 280,5-1 0,2-1-350,1 1 0,0-4 399,0 1 0,0-3-363,0 3 0,-1-4 647,-2-4 0,0 0-591,-4 0 0,4 0 74,-5 0 1,5-2-102,-4-1 0,4 0-173,0-4 0,2-1-30,1-3 271,0 0 0,0 0 0,0 0 0</inkml:trace>
  <inkml:trace contextRef="#ctx0" brushRef="#br0" timeOffset="84">7758 10294 7569,'-11'0'216,"0"0"-61,0 0 1,0 1 119,1 2 1,-6 5-175,-2 6 0,-13 3-10,-5 5 1,-10 8-73,-5 3-293,25-14 0,-1 2 1,-4-2-1,-1 1 302,0 4 0,-1 0 0,-2-2 0,-1 2-57,1 1 0,1 0 0,-2-1 0,-1-1 14,3 3 1,-1-1-1,-3 0 1,0 0 36,2 0 1,0 1-1,-3 0 1,2 1-69,2-2 0,1 1 1,-3 0-1,1 0 34,2-1 0,-1 0 0,-1 0 0,0 0-36,1-1 0,1-1 0,0-2 0,0-1 44,3 2 1,0 0 0,3-4 0,1 0-211,1 0 0,1 0 0,-22 17 156,21-17 1,1 1 0,-21 14-160,-1 4 1,8-8 30,7-4 1,4-3-7,6-4 70,5 3 27,1-9 0,12 2-131,4-7 1,4-2 1000,7-5-775,5-5 0,-3 1 0,5-6 0,2 1 0,0 1 0,2 1 0</inkml:trace>
  <inkml:trace contextRef="#ctx0" brushRef="#br0" timeOffset="85">7823 10772 7330,'-11'1'114,"0"3"1,-1 1 231,-2 2 1,1 4-272,-6 0 1,1 1 44,-3 6 0,-10 5 34,-1 6 0,-13 5-245,22-14 0,-1 0 0,-3 0 1,1 1 167,-3 4 0,0 1 0,-2-1 0,0 1-246,-3 1 1,-1 0-1,1 0 1,0 0 254,-2 1 1,0-1 0,1 0 0,1-1-30,-2 0 1,-1-1-1,1 1 1,0 0-211,-2-3 0,0 1 0,1 1 1,1 1-205,0-3 1,-1 1 0,4 0 0,-1-1 25,-1-1 1,1 0 0,1-2-1,-1-1 236,1 2 1,1-2-1,4-2 1,2 0-18,-21 16 1,8-7 47,10-7 0,7-4 183,8-4 1,7-5-229,7-2 0,11-8 109,11-3 0,7-9 0,6-1 0,0 2 0,4-4 0,2 0 0</inkml:trace>
  <inkml:trace contextRef="#ctx0" brushRef="#br0" timeOffset="86">8052 11349 7569,'-17'0'0,"-4"5"0,3 2 0,-2 3 237,-2 1-144,-5 0 0,3 3 88,-5 1 0,4 4 41,-4-1 0,-2 7-166,-5 4-256,2-2 1,-8 6 258,2-1 1,-2 1-133,-2 3 0,1-2-43,-1-1 1,1-4 136,-1 0 0,2-5-443,2 1 1,2-2 421,6-1 0,-2-4 0,0 0 0,-1-1 0,0-3 0,-1-5 0</inkml:trace>
  <inkml:trace contextRef="#ctx0" brushRef="#br0" timeOffset="87">5342 11937 7569,'5'-8'-514,"2"1"1,-1 3 650,2-3 1,3 0-10,3-4 1,5 0 35,0 0 0,6-1-67,4-2 0,2 0 65,2-4 1,5-1-36,1-6 1,4 2-260,0-3 1,4-2 187,1-1 0,-22 13 0,1 0-28,0-2 0,0-1 0,2 2 0,0-1-1197,2-2 0,0 0 1169,-1 3 0,-1-1 0,-1-5 0,-1-1 0,0 2 0,0 0 0</inkml:trace>
  <inkml:trace contextRef="#ctx0" brushRef="#br0" timeOffset="88">4689 11741 6814,'13'-10'77,"1"3"1,-1-3 40,5 3 1,1-6 127,2-2 0,6-4 57,2 1-223,7-8 1,8-2-439,7-4 1,-21 14-1,1-1 391,2 1 1,-1 0 0,4-2 0,0-1-88,-2 1 0,1 0 0,2-1 0,-1 0 36,1-1 0,-1 0 1,1 1-1,1 0-1136,0 1 0,0 0 1154,-2-1 0,-1 0 0,1 1 0,-1 0 0,-3-1 0,1 0 0,0 1 0,-1 1 0,1-1 0</inkml:trace>
  <inkml:trace contextRef="#ctx0" brushRef="#br0" timeOffset="89">7867 7987 7569,'6'-5'-545,"-1"4"1,-4-4 808,2 5 0,-1-1 108,1-3-213,-1 3 167,-2-4 207,0 5-488,-5 0 0,2 0 95,-4 0 1,5 5-246,-2 2 0,3 3 75,1 1 1,0 4 29,0 3 0,9 3 0,4 1 0</inkml:trace>
  <inkml:trace contextRef="#ctx0" brushRef="#br1" timeOffset="90">5810 14700 7569,'0'-6'16,"0"0"189,0 3-161,0 1 327,0-2 879,0 4-1070,0 4 0,0-1 16,0 4 0,0-3-17,0 3 0,0-3 10,0 3 0,0-3 4,0 3 0,1-4-17,3 5 0,-2-1-72,6 4 1,-5 0 31,5 0 1,-5 3-143,4 1 0,-4 4 16,1-1 1,-2-1 84,2 1 1,-3 0-192,2 4 1,-1 0 38,-2 0 0,0-1-48,0 1 0,0-4 3,0 0 0,0-4 16,0 0 0,-4 2 100,0-2 0,1 1 0,3-4 1,0 3-16,0 1 1,0 1 6,0-2 0,0-2-17,0 3 0,0 0 19,0 0 0,1-1-156,3-3 0,-2 0 0,5 0 1,-4-4-27,0 1 0,-2-5 30,-1 4-21,0-4 135,0 2 203,0-5-142,0-5-20,0 4 1,0-4-5,0 5 1,5 0-8,3 0 1,-2 0-1,1 0 0,-4 0-1,5 0 1,-1 0-34,4 0 0,1 0-5,2 0 0,1-1 35,7-3 0,-8 3-3,4-3 1,1-1 65,-1 2 0,2-2-66,2 1 0,-1 3 98,-3-3 0,2-1-41,-2 2 1,3-1-21,1 4 0,3-3-15,0-1 1,2 0-7,-2 4 1,3-3 7,5-1 1,1-3-9,2 3 1,3-3-35,4 3 0,1-4 35,-1 1 1,-4 1-35,-3-2 1,-2 6 39,-1-2 0,-5 2 4,-3-2 0,-2 3 31,-1-3 1,-1 3 5,1 1 1,0 0-27,0 0 0,-1 0 2,1 0 1,1 0-54,3 0 0,-2 0 47,5 0 1,0 0-114,3 0 0,1-3 60,0-1 0,-1-3-87,1 3 1,-4-3 100,0 3 0,-6-3-3,-1 3 0,-2-1 45,-5 2 1,-4 2 5,-4-3 290,-5 3-196,3-4 115,-5 4-391,0-9 0,-1 9-702,-3-3 550,3 3 0,-8-3-89,1 1 0,-1-1 387,-2 4 0,-5 0 0,-1 0 0</inkml:trace>
  <inkml:trace contextRef="#ctx0" brushRef="#br1" timeOffset="91">7312 14450 7402,'-6'-5'712,"1"-1"-97,5 0-44,0 1-354,0 5 0,4 5 11,-1 2 1,6 4 11,-2 4 1,-1-2-36,1 5 1,0 0-23,4 4 0,-3 4-32,-1-1 1,-5 5 54,2-1 1,-3 3-85,-1 0 1,0-1-32,0 1 0,0-3-140,0 4 1,0-1 37,0-3 0,0 2-113,0-2 0,-4 1 9,1-5 0,-1 0 43,4-7 1,0 1-49,0-4 0,1-1-11,3-3-480,-3-5 106,4 4 1,-6-9-1134,-3 2 1638,-2-1 0,-14-2 0,-3 0 0</inkml:trace>
  <inkml:trace contextRef="#ctx0" brushRef="#br1" timeOffset="92">5821 14711 7380,'-6'0'738,"1"0"-286,5 0 0,5-3-233,2-1 1,1 0 11,2 4 0,0-3-53,8-1 1,0-1 4,4 2 1,5 0-108,2-4 0,6 3 79,1-3 0,5 5-246,-1-2 0,4-1-153,3 2 1,-1-6 70,4 2 1,5 1-128,3-1 0,-27 5 1,1 0 231,-1-1 1,-1-1-1,2 1 1,-1 0 21,0-1 0,0 0 0,1 0 1,0-1 20,-1 1 0,0 1 0,28-4-25,-1 0 1,-2 4-189,-2-5 1,-4 6 284,-3-2 1,-7-1-25,-4 2 0,-3-1 96,-4 4 0,-4 0 196,-7 0-247,3-5 0,-9 4 839,2-2-829,-2 1 135,-1 2 1,-1-1-122,-3-3-805,-2 3 254,-5-4 1,-6 5-800,-5 0 1258,-10-4 0,-6 2 0,-6-2 0</inkml:trace>
  <inkml:trace contextRef="#ctx0" brushRef="#br1" timeOffset="93">6060 14700 7569,'7'-4'-34,"-3"2"1,-2-4 49,1 3 90,-2 1 163,4-2-6,0 4-253,-4 4 1,4 3 13,-5 3 0,-4 2 74,1 3 0,-6-3-148,2 3 1,-6 2 51,-2 1 1,-3-1-84,4 1 0,-6 0 37,2 4 1,1-2-55,-1-2 1,1 2 74,-1-6 0,2 4-80,5-3 1,4-2-328,0-6 92,5 3 338,-3-4 0,10 0 0,1-1 0</inkml:trace>
  <inkml:trace contextRef="#ctx0" brushRef="#br1" timeOffset="94">6387 14744 7569,'5'-11'0,"-3"1"12,5 3 1,-3-1 62,3 4 0,-3-3 222,3 3 9,-4 1 1,0 4-340,-6 2 9,-3-1 1,-7 8 98,-1 1 0,-3 3-99,-5 7 1,-4 0 28,-3 8 0,-3 0 81,0 4 1,1 0-248,-1 4 1,1-3 205,-5 2 1,6-2 68,1-2 0,8 0-105,0-3 0,2-3 5,1-4 0,4-1-60,7-3 1,-2-2-400,6-6 221,-6 1 1,8-3-710,-3-1 703,3-5 1,6 2 229,2-8 0,8-2 0,2-5 0</inkml:trace>
  <inkml:trace contextRef="#ctx0" brushRef="#br1" timeOffset="95">6746 14744 7669,'0'-11'666,"5"5"-675,1 1-80,0 5 132,-1 0 41,-15 10 0,-2-2 76,-10 10 0,-3 2-54,-1 5 0,-5 3-128,-2 5 0,-3 3-177,-4 0 0,-1 4 193,5-4 0,-2 5 35,2-1 1,3-2-99,1-2 1,2-3 27,8-4 1,2-6-334,10-5-332,4-5 284,1 3-14,5-10 0,5-1-14,2-5 450,2 0 0,1-4 0,0 1 0,1-2 0,4-4 0,5-3 0</inkml:trace>
  <inkml:trace contextRef="#ctx0" brushRef="#br1" timeOffset="96">7214 14657 7569,'-5'-6'307,"4"-4"0,-4 10-646,5 0 1,-1 5 384,-3 6-32,-2 0 0,-11 1-72,-5 2 1,-5 8 67,-10 7 1,-1 4-43,-6 3 0,5-2 87,3 2 1,2-2-183,2-1 1,4-1 63,2 1 0,8-5-89,4-3 0,2-5 58,1-2 1,1-9-130,3 2 0,2-6 223,5 2 0,0-4 0,0 2 0</inkml:trace>
  <inkml:trace contextRef="#ctx0" brushRef="#br1" timeOffset="97">7214 14820 7569,'12'-5'-7,"2"-1"1,-11-3-72,4 1 53,-4 3 131,1 5 1,-5 2-60,-2 1 0,-5 7 113,-6 4 0,-3 6-101,-5-2 0,-3 6 15,-1 2 1,0 4-111,0-1 1,3-1-133,-2 1 1,6-5-155,0 1 1,6-3 157,-1-4 0,2-1-164,1-3 328,5-6 0,1 6 0,5-8 0</inkml:trace>
  <inkml:trace contextRef="#ctx0" brushRef="#br1" timeOffset="98">7301 14929 7796,'0'12'630,"0"3"1,-5-2-338,-2 5 1,-8 0-207,-3 4-21,-7 0 1,1-4-147,-5 0 1,4-1 79,0 1 0,2-2 0,1-5 0</inkml:trace>
  <inkml:trace contextRef="#ctx0" brushRef="#br1" timeOffset="99">8977 14548 7666,'-11'0'366,"0"0"-28,5-5 54,1 4 0,6-4-31,3 5 1,-2 0-133,5 0 1,-3 1 70,3 3 0,-3 2-146,3 5 1,-1 5 10,2 2 1,0 2-13,-4 2 1,4 0-81,-1 0 0,-2 3 38,-1 0 0,1 6-152,-2-2 1,5 2 14,-5 2 1,1-4 82,-4 0 0,0-1 120,0 1 1,0 1-94,0-5 0,0-1 25,0-5 0,3 0-105,1-5 1,3 1-169,-3-4 0,1-2-420,-2-1 325,-1 1-1016,2-7 471,-4 2-634,0-4 868,-4 0 0,-2-3 570,-5-1 0,0-9 0,0 1 0</inkml:trace>
  <inkml:trace contextRef="#ctx0" brushRef="#br1" timeOffset="100">8988 14929 7894,'4'-6'360,"2"0"-175,5 2 0,1 3 209,3-3-275,2 3 1,5 1 86,-1 0 1,2 0 93,3 0 0,-2 0-173,5 0 0,0 0 43,4 0 1,-2-1-147,-2-3 0,1 3 119,-4-3 0,-5 2-578,-2-2 1,-6 3-421,1-2 225,-2-3 1,-6 3 629,-2-4 0,-8 0 0,-2-4 0</inkml:trace>
  <inkml:trace contextRef="#ctx0" brushRef="#br1" timeOffset="101">9009 14624 7569,'-6'-5'0,"-2"-1"0,4-5 0,5-3 591,7-1-301,6 1 1,-1 4-81,6 3 0,-5-3-168,4 3 0,-1 2 52,1 2 0,3-2 82,-3 1 1,2 1 12,2 3 1,4 0-56,-1 0 0,5-2-73,-1-1 1,3 1-227,0-1 0,0 2-260,-3 1 0,1 0-997,-5 0 1422,6 0 0,-8-5 0,3-1 0</inkml:trace>
  <inkml:trace contextRef="#ctx0" brushRef="#br1" timeOffset="102">9793 14461 6861,'6'7'285,"-3"1"0,-1-1 356,-2 4-421,0 4 1,0 2 28,0 5 0,-4 1 157,0 2 0,-4 3-148,1 5 1,1 3-114,-2 0 0,1 4 5,-4-3 1,-3 4 65,-1-1 1,1 1-183,3-1 0,0-3-20,0-4 1,0-4-52,0 0 1,5-6 22,3-2 0,-2 0-128,1-6 0,1-1-73,3-3 0,0-4-51,0 0-772,4-4 734,2 2 1,4-7-742,-3-1 1045,3-3 0,-9-10 0,4-1 0</inkml:trace>
  <inkml:trace contextRef="#ctx0" brushRef="#br1" timeOffset="103">9749 14559 7569,'6'-16'0,"4"-1"0,-3-4 0,3 4 537,1 2-299,0 3 1,-1 6 668,1 2-595,0 3 0,-3 1-1,-1 0 0,-4 3-82,5 4 0,-6 2 55,2 13 0,-2-1-101,2 8 1,-3 0-19,3 3 0,0 5 18,0-1 1,3 5-90,-3-1 1,4 2 42,0 2 1,5-4-146,1 0 1,2-5 24,-1 1 0,-2-2-138,5-2 1,-3-4 114,3-2 0,-4-3 60,4-2 1,-4-4-102,0-2 0,-2-3 17,-1-1 1,-1 0-29,-3 0 0,-1-5-80,-2-3 64,-3-2 1,3-1-2173,-8 0 2246,-2 0 0,-15-4 0,-2-2 0</inkml:trace>
  <inkml:trace contextRef="#ctx0" brushRef="#br1" timeOffset="104">9771 15016 7569,'-16'0'0,"5"-1"172,0-3 0,2 2 306,5-6 1,2 6-206,5-2-135,-1-2 0,7 5 6,-1-2 1,-2-2-56,1 1 1,0 0 46,4 4 0,3-3 47,1-1 1,4 1-229,-1 3 0,1 0 66,2 0 0,-3 0-395,4 0 1,0-4-128,-4 0 1,-1 1 500,1 3 0,0-10 0,4-2 0</inkml:trace>
  <inkml:trace contextRef="#ctx0" brushRef="#br1" timeOffset="105">10293 14559 7569,'0'-11'-62,"0"0"0,1 2 513,3 1 136,-3-1 0,5 7 165,-2-1-401,-3 2 0,4 2 122,-5 2-336,0 3 1,0 10 28,0 2 1,0 8-59,0 3 1,4 2-17,-1 2 1,2 3 101,-1 0 1,-3 1-177,3-5 0,-3 6-6,-1 2 1,0-3-5,0-1 0,0-3 52,0-4 0,0 1 16,0-4 1,0-1-25,0-3 0,0-5-71,0-3 0,0-2-107,0-1 175,0-5 13,0-1 1,1-5 36,3 0 1,-2 0-2,5 0 1,-3-1-61,3-3 0,-3-2-60,3-5 0,0 4-17,4 0 0,0 0-137,0-4 0,5 3-13,2 1 1,-1 1 77,1-1 0,4-2-43,3 6 0,0-4 30,-3 3 1,-4-3-281,0 3 0,-4-3-160,0 3 1,2-1-965,-2 2 1528,-4 1 0,0-7 0,-4 3 0</inkml:trace>
  <inkml:trace contextRef="#ctx0" brushRef="#br1" timeOffset="106">11077 14461 7569,'-11'0'0,"0"0"0,0 0 45,0 0 92,5 0 1,-4 0 87,3 0 0,1 1-19,-1 3 0,3-2-70,-3 6 0,0-5 47,-4 4 1,4 1 22,-1 3 1,1-4-39,-4 0 0,2 0 11,1 4 1,-1 0-19,1 0 0,-1 0 1,-2 0 1,4 0-7,-1-1 17,1 1 1,-3 0-203,3 0 1,2-4-27,5 1 1,0-5-40,0 5 1,0-1 93,0 4 0,5-4-81,2 0 0,3-1 100,1 1 0,5 3-5,2-3 0,2 3 36,2 1 1,4-1-33,-1-3 1,2 6 110,-2-2 1,-2 2-81,2-2 1,-2 0-86,-1 0 1,-5 3 4,-3 1 1,-1 3-126,-3-3 0,-4 4 73,-2-1 1,-3-1-111,-1 1 1,-6 0 26,-5 4 1,-4-1 86,-7-3 1,-1 2-185,-2-2 0,-3 2 36,-5-2 1,4-2 187,0-5 0,5-1 7,-2 1 1,3-5-23,2-2 1,4-3-89,2-1 1,8-1 10,3-3 1,3-3-204,1-7 1,1 0 333,3-4 0,7 0 0,6-4 0</inkml:trace>
  <inkml:trace contextRef="#ctx0" brushRef="#br1" timeOffset="107">11283 14592 7569,'0'-11'509,"0"0"-342,0 0 0,2 4 615,1-1-43,-1 6-186,7-3-307,-8 5 0,4 5-23,-5 2 0,0 8 1,0 3 0,0 4 0,0 3 0,0 3-125,0 5 1,0-1 83,0 1 1,-1-1-196,-3 1 0,3 0 64,-2-1 1,1 0-53,2-3 1,4-1-94,0-3 1,4-6-69,-1 3 0,2-7 47,-2-1 1,3-2 65,-3-1 0,3-4 113,1 1 0,-4-6-68,0 2 1,0-3 14,4-1 0,4 0-37,-1 0 1,1-1-83,-4-3 1,3 3 49,1-3 1,-1-1-138,-3 2 0,3-4 45,1 3 0,1-3-82,-2 3 0,-2-3-237,3 3 0,-3-1 162,-1 2 0,-2 0-329,-1-4 0,-3 3-460,-5-3 1095,0 5 0,-10-13 0,-2 3 0</inkml:trace>
  <inkml:trace contextRef="#ctx0" brushRef="#br1" timeOffset="108">11305 14875 7569,'0'-11'771,"0"0"0,5 1-492,2 3 1,3-2-211,1 6 0,1-5 17,2 5-21,-1-1 1,2 4 97,-4 0 0,4 0 12,-1 0 0,4 0-260,-3 0 0,3 0 83,-4 0 0,5 0-460,-5 0 1,-3 0-596,-4 0 1057,0-5 0,0-1 0,-3-5 0</inkml:trace>
  <inkml:trace contextRef="#ctx0" brushRef="#br1" timeOffset="109">11283 14570 7569,'0'-11'0,"7"-4"0,3 1 0,7-1 1191,9 5-738,-3 3 0,8-2 160,-2 2-392,-2 2 0,3-5-120,-5 3 1,3 1-113,-6-1 1,5 4-240,-9-1 1,5 3 249,-5 1 0,-3-5 0,1-1 0</inkml:trace>
  <inkml:trace contextRef="#ctx0" brushRef="#br1" timeOffset="110">12437 14450 7569,'0'-11'152,"0"0"0,5 4 195,2 0 1,3 4-53,1 0 0,-1 6-94,1 5 1,0 1-97,0 2 0,-5 5 51,-2 2 1,-3 7 8,-1 5 1,0 0-12,0-1 0,0 6-9,0-3 0,4 4-28,-1-4 0,1 1-7,-4-1 0,0 1-173,0 0 0,0-4 60,0 0 1,1-5-92,3 1 1,-3-2-64,2-1 1,-1-4-47,-2 0 0,0-4-93,0 0 1,3-5-737,1-2 690,0-5 342,-4 3 0,0-5 0,0 0 0</inkml:trace>
  <inkml:trace contextRef="#ctx0" brushRef="#br1" timeOffset="111">12426 14602 7569,'0'-10'0,"1"-1"132,3 0 0,2 1 268,5 3 0,1-2-29,2 6 0,0-4-132,4 3 1,-1 0 43,1 4 1,-1 5-56,-3 2 1,-2 4 20,3 4 0,-2 2-83,2 4 0,-2 1 11,5 0 0,-3 0-16,3 0 0,-1 3-79,1 0 1,2 1-45,-1-5 0,0 0 65,-1-3 1,1 3-125,-4-3 1,4-2 82,-1-2 1,3-2-112,1-1 0,-4-4 22,0 1 0,-5-6 64,2 2-88,-3 2-86,-1-5 1,-5 2 234,-3-6 1,-1 0-91,-2-4 0,-2-1 2,-1-7 1,-2 2 4,-2-5 1,-2 0 98,6-4 0,-5 0-39,5 0 0,-1-4-13,4-3 1,0 0-48,0-4 0,-4 3-21,1-6 0,-1 3-162,4 4 1,0-1 56,0 4 1,4 1-100,-1 3 1,1 0 40,-4 1 0,0 4-392,0 2 84,0 3-84,0 1 346,0 5 0,0 3-105,0 6 0,0 0-61,0 4 0,4 4-432,-1 3 813,6 1 0,-3 0 0,5 2 0</inkml:trace>
  <inkml:trace contextRef="#ctx0" brushRef="#br1" timeOffset="112">13155 14472 7569,'0'-11'-27,"4"4"0,-1 0 507,6 4 141,-3-7 0,1 9-35,0-2-319,-4 6 1,2 3-57,-5 5 1,0 5-1,0 2 1,-2 3-52,-1 0 0,2 6 23,-3 2 0,3 2-157,1 2 1,0-2 112,0-2 0,0 5-237,0-5 0,0 4-21,0-8 1,1 4-5,3-3 0,0-4 123,4-4 1,2-5 27,1 1 1,0-1 21,4-3 1,2-4 3,1-2 1,2-3-55,2-1 1,1 0 45,2 0 0,0-1-206,4-3 1,-5 0-41,1-4 0,-7 0-283,-3 4-95,2-4-368,-5 2 80,-1-5 1,-11 0 66,-7 0 799,-3 5 0,-11-8 0,-2 2 0</inkml:trace>
  <inkml:trace contextRef="#ctx0" brushRef="#br1" timeOffset="113">13133 14744 7899,'-6'-11'744,"7"5"-502,10 2 1,5 3 95,6 1 1,2 0-343,5 0 0,0-3 60,7-1 1,1 0 41,-5 4 1,3-1-119,-6-3 1,-2 3-165,-2-2 0,-5 1-134,-2 2 1,-9 0-931,2 0 1248,-7 0 0,6-4 0,-4-2 0</inkml:trace>
  <inkml:trace contextRef="#ctx0" brushRef="#br1" timeOffset="114">13122 14374 7569,'5'-11'191,"1"-3"48,5-1 1,6 2-222,5 6 0,6 0-59,8 4 0,-2 0 109,2-4 0,-1 4-67,1-5 1,-2 6-71,2-2 1,-5 3-118,-2 1 1,-5 0-565,1 0 750,3 0 0,0-5 0,5-1 0</inkml:trace>
  <inkml:trace contextRef="#ctx0" brushRef="#br1" timeOffset="115">14091 14330 7569,'-11'0'323,"1"-1"567,3-2-459,2-3-389,5 0 0,-5 1-4,-2 5 1,-3-4 96,0 0 0,-6 2-142,-2 6 1,-7 2 54,0 5 1,-5 1 60,1 2 1,-3 3 57,0 5 1,-1 3-75,0 1 0,1 7-172,-1 0 0,4 3 252,0 1 0,6-3-93,1 2 0,2 1 82,5 0 1,2 1-224,6-5 0,2 1 31,5-9 1,6 3-200,5-6 0,6 1 94,8-9 0,3 1-29,5-4 0,3-5 102,0-3 1,4-2-12,-4-1 0,1 0-39,-5 0 0,5-1 61,-1-2 1,-2-2 186,-9-2 0,4-3-168,-7 3 0,1-3 83,-5-1 0,1 0-49,-4 0 1,-2-1 6,-6-2 0,2 2 2,-6-3 1,1 3 15,-4 1 1,-5 1 103,-2 3 0,-4-1-76,-3 4 1,4-1 76,-5 2 1,5 1-55,-9-1 1,1 2 18,-3 1 0,-5 1-143,1 2 1,-5-1-156,1 1 1,1 2-110,-1-1 1,5-1-870,-2-3 1179,3 0 0,1 0 0,1 0 0</inkml:trace>
  <inkml:trace contextRef="#ctx0" brushRef="#br1" timeOffset="116">14428 14298 7569,'0'-11'-243,"0"0"178,0 5 0,0 0 467,0 2 559,0 3-223,0-4-440,0 20 0,-1-4-69,-3 14 1,3-3-47,-3 7 1,0 0-134,0 3 0,-1 6 18,2 2 1,-2 2-44,-3 2 0,-1-1 62,2 1 1,0-4-112,0 0 0,4-7-139,-5 0 0,6-2 101,-2-5 1,3-4-220,1-4 0,0-5 130,0 2 0,0-7-440,0-1 0,-1-4-591,-3 0 1182,3-1 0,-9-12 0,4-2 0</inkml:trace>
  <inkml:trace contextRef="#ctx0" brushRef="#br1" timeOffset="117">14330 14417 7569,'0'-10'0,"0"-2"63,0-3 1,9 4 50,2 0 0,2 4 244,-2 3-165,0 3 0,-1-4-22,1 5 1,-1 5 55,-3 2 1,3 8 64,-3 3 1,-1 3-81,2 0 0,-2 6-104,1 2 1,2 2-1,-1 2 1,1 0-102,2-1 0,1 5 34,3-1 0,-2 0-111,5-3 1,0-5 26,4-3 0,0-3-152,0-4 1,-2 1-267,-2-4 0,3-2 226,-3-6 1,-2 2-75,-2-6 0,-2 1-242,-1-4-433,0 0 984,-5 0 0,-11-5 0,-7-1 0</inkml:trace>
  <inkml:trace contextRef="#ctx0" brushRef="#br1" timeOffset="118">14243 14820 7569,'1'-11'228,"3"0"0,3 2-201,8 1 1,0 2-23,4 3 1,2 2 143,1-3-66,0-2 0,6 5-24,-3-3 0,2 2 116,2-2 0,6 3-458,-3-3 1,2 3 138,-5 1 0,2 0-866,-6 0 1010,0 0 0,-3 0 0,0 0 0</inkml:trace>
  <inkml:trace contextRef="#ctx0" brushRef="#br1" timeOffset="119">14896 14396 7569,'5'-16'-162,"-3"4"-119,6-3 1,-5 3 301,4 1 246,-4 5 0,3 2 457,-2 4-28,-3 0 1,2 6-236,-6 4 0,0 6-158,-4 6 0,1 6-276,-1 4 1,2 1 126,5 3 1,0 2-62,0-2 0,0 4-16,0-4 1,4-1-165,-1-6 1,6 2 22,-2-6 1,1-1-91,0-6 1,1-2-618,-1-5 1,-2-1 80,1-3 690,-5-2 0,8-1 0,-4 3 0</inkml:trace>
  <inkml:trace contextRef="#ctx0" brushRef="#br1" timeOffset="120">14657 14352 7569,'-5'-11'0,"4"-1"0,-3-2 0,4 5 666,4-2-378,2 8 1,5-2-27,-1 5-101,1 0 0,-2 0 4,2 0 0,-3 0-23,7 0 0,2 0-34,1 0 1,2 4 74,2-1 1,3 1-335,1-4 1,4 0 117,-1 0 0,6 0-411,1 0 1,2 0 39,-2 0 0,-3-4-593,-1 1 997,1-6 0,-5 3 0,4-5 0</inkml:trace>
  <inkml:trace contextRef="#ctx0" brushRef="#br1" timeOffset="121">15277 14276 7569,'-6'-5'64,"1"-1"-95,10 0 1,1 1 146,5 5 1,0 0 268,0 0 0,-5 1 104,-3 3-298,3 2 0,-5 6 101,3 3 1,-3 2 167,-1 4 1,0 2-216,0 3 0,0 2-42,0 4 0,-3 1-143,-1 0 1,0-4 78,4 0 0,0-2-167,0 2 1,4 2-99,0-6 1,0 0-118,0-3 1,1-1 139,2-3 1,2-2-120,-6-6 0,5 1-234,-5 0 0,2-1-132,-1-3-718,-3-2 624,4-5 682,-5 0 0,-5-5 0,-1-1 0</inkml:trace>
  <inkml:trace contextRef="#ctx0" brushRef="#br1" timeOffset="122">15484 14265 7569,'-6'-5'362,"1"4"1,6 1-193,3 7 1,2 1-26,5 3 1,-1-3 281,1 6-322,0 3 0,0-3 94,0 4 1,0 0-7,0 4 0,3-1-75,1 1 0,0 0-56,0 0 1,-3 0-30,3-1 1,0 1 67,0 0 0,-1-2-255,-3-1 0,0-3-28,0-1 1,0-3-129,0 3 1,-4-5 24,0-2 1,-1 1-517,1-1-23,3-4-145,-9 1 969,4-5 0,0 5 0,1 1 0</inkml:trace>
  <inkml:trace contextRef="#ctx0" brushRef="#br1" timeOffset="123">15962 14243 7569,'-4'-6'752,"2"-3"-452,-2 7-232,4-2 147,0 4-103,0 4 1,0 3 43,0 3 0,-2 6-8,-1 2 0,0 3 41,-4 1 0,0 3-40,-4 0 1,-1 6 65,-3-2 1,3 2-57,-2 2 1,2-2-176,1-2 1,0 3 53,0-3 1,0-3-68,0 0 0,2 0-14,1 0 1,0-2-224,4-6 0,1 1 47,3-4 0,0-1-583,0-3-235,0 0 314,0-5 723,0 4 0,0-14 0,0 3 0</inkml:trace>
  <inkml:trace contextRef="#ctx0" brushRef="#br1" timeOffset="124">16115 14276 7569,'-5'-11'457,"4"0"-206,-4 5 1,6 1-69,3 5 0,-2 0-139,5 0 1,-4 5 276,0 2-161,-1 3 1,-2 6 25,0 2 1,0 6 0,0 2 0,0 3 37,0-4 1,-2 5-71,-1-1 1,2-2-103,-3-2 0,3 2 152,1-2 0,0 1-276,0-5 0,1-3-36,3 1 0,-2-6-27,5 1 0,-4 2 79,0-1 0,0-2-12,0-6 0,-1 3 78,1-3 1,-2-1-8,-1 1 224,0-4-180,0 2 680,0-5 1,2-4-797,1 0 1,0-3 16,4 4 0,0-2-15,4 1 0,4 3 30,-1-3 1,5-1 39,0 2 1,0-2-61,-1 1 0,6 3-16,-2-3 0,2 0-114,-2 0 1,0-3 100,-1 3 0,-2 1-115,-1 3 1,-4 0-369,4 0 155,-4-5-208,1 3 79,-4-2-49,-5 4 173,-1 0 0,-5-2-442,0-1 861,-5 2 0,-1-9 0,-5 4 0</inkml:trace>
  <inkml:trace contextRef="#ctx0" brushRef="#br1" timeOffset="125">16049 14537 7569,'0'-11'-137,"0"5"188,0-3 156,0 7 0,4-4 34,0 3 0,1 1 32,-2-1 0,0 2-78,4 1 0,-4 0-91,5 0 0,-1 0 58,4 0 1,3 0-67,1 0 1,4 0-32,-1 0 0,4 0-138,3 0 1,-2 0 3,3 0 0,0 0-137,0 0 1,-1-2-260,-3-1 0,0 0 195,0-4 0,-6 5-565,-1-2 115,-3-2 720,-6 0 0,-6-5 0,-6 0 0</inkml:trace>
  <inkml:trace contextRef="#ctx0" brushRef="#br1" timeOffset="126">16060 14276 7569,'-6'-16'227,"1"4"126,5-2 1,0 2-194,0 1 1,9 3-126,2 1 1,2 4 35,-2-5 1,0 6 74,0-2 1,3 3 205,1 1 1,5 0-27,2 0 1,5 1-88,5 3 1,5-3-103,-1 3 1,5-3-128,-1-1 0,-3 0-25,0 0 1,-7 0-170,-1 0 0,-5 0-86,1 0 1,-3-4 162,-4 1 1,-2-5-1279,-5 5 1385,-5-6 0,-11 3 0,-7-5 0</inkml:trace>
  <inkml:trace contextRef="#ctx0" brushRef="#br0" timeOffset="127">5995 16158 9038,'0'11'496,"0"0"1,0-3-244,0-1 0,0 4-98,0 3 0,0 4-11,0-3 0,0 4-7,0-1 0,1 3-87,3 1 1,-2-1-5,6 1 0,-6 4-116,2-1 0,1 0 60,-2-3 1,2 0-58,-1 0 0,-3-1-84,2 1 1,0-1 38,1-3 0,-3 2 40,2-2 0,0-1 156,0 2 0,-1-6 157,1 1 0,-2-2-103,-1-1 1,4 0 346,0 0-300,-1 0 18,-3 0-179,0 0 0,0-4 221,0 0-459,0-4 0,0 3-79,0-3-56,0-1 88,0 2 181,0 1 0,-1-2 64,-2 4 194,1-5 78,-3 3-140,5-5 410,0 0 0,5 0-485,3 0 1,1 0-73,2 0 0,0 0 28,0 0 0,0 0-144,0 0 0,0-3-25,-1-1 1,2 0 64,3 4 0,-2 0 16,5 0 1,-3 0 80,3 0 0,0 0 2,4 0 1,3-3 17,1-1 1,4 0 11,-1 4 0,-1-3 17,1-1 1,0-1-30,3 2 0,1 1 14,0-1 1,-1 2-17,1 1 0,-4 0-2,0 0 1,0 0 1,4 0 1,-4 0-4,0 0 1,-4 0 9,4 0 1,0-4 3,4 0 1,-3 1-47,3 3 1,-7-4 32,7 0 0,-3-3-128,3 4 1,-4-5 72,0 5 0,-5-5-9,1 5 0,1-2 38,-4 1 0,2 3-4,-6-2 1,1 1 15,-1 2 0,2-3 88,-6-1 1,2 0 14,-2 4 1,-5 0-12,2 0 4,-3 0-27,3 0 117,-5 0-115,-1 0-127,-5 0 0,-5-3-205,-2-1 0,-3-1-133,-1 2 1,0 2-1067,1-3 675,-1-2 0,0 3 77,0-4 716,5 5 0,-4-8 0,4 4 0</inkml:trace>
  <inkml:trace contextRef="#ctx0" brushRef="#br0" timeOffset="128">7497 15974 7569,'-6'-11'0,"-3"3"0,6 1-171,-1 0 95,4-4 0,-1 4 293,-3-1 1,3 5 748,-3-4-384,-2 4-118,5-2-256,-9 5 0,8 2-114,-5 1 0,4 3 53,0 5 0,1 1 25,2 3 1,0 2-84,0 4 1,0 1 28,0 0 1,0 0-69,0-1 0,4 6 13,0 2 1,3-1 21,-3 1 1,0-1 8,0 1 1,-3 2-77,3-2 1,-3-1-71,-1 1 1,0-4 51,0 4 1,0-3-38,0 3 0,1-4 83,3 4 0,-3-5-93,3 2 1,-3-7 93,-1-1 1,1-3 42,3 3-100,-3-5 8,4 3 1,-4-9-279,3 0 118,-3-4-618,4 2 540,-5-5 0,0-2-254,0-1 0,0 0 494,0-4 0,-10 0 0,-2-4 0</inkml:trace>
  <inkml:trace contextRef="#ctx0" brushRef="#br0" timeOffset="129">6028 16126 7569,'0'-6'86,"0"0"375,0 2-23,0 3-36,0-4-124,0 5 0,5 0-117,2 0 1,4 0 107,3 0 1,3 0-116,5 0 0,5 0-68,2 0 1,2-4 59,2 1 1,1-1-98,2 4 1,0 0-106,8 0 1,-2-1 51,9-3 1,-1 3-395,5-2 0,5 1 399,-27 2 0,0 0 1,-1 0-1,1-1-33,1-1 0,1 0 0,0 1 0,1 0 11,0-2 0,1-1 0,0 0 0,1 1-37,0-3 1,0 1 0,-1 0 0,0 0 45,-3 2 0,0-1 0,1-2 1,-1 0-68,-2 2 0,-2 0 0,27-6-9,-6 6 1,-5-3 49,-14 3 0,-3 0 176,-11 4 1,-2-3-82,-5-1 97,-5 1 1,-2 3-181,-8 0 0,-3 0-272,-8 0 0,-2 0 288,-4 0 0,-1 3-680,0 1 1,5 3-205,3-3 894,-3 4 0,0-2 0,-5 5 0</inkml:trace>
  <inkml:trace contextRef="#ctx0" brushRef="#br0" timeOffset="130">6343 16213 7569,'6'-5'-771,"-1"3"826,-5-6 601,0 6 29,0-3-102,0 5-355,-5 0 0,1 1-39,-4 3 0,-5 3-172,2 8 1,-3-2 42,-1 5 1,-2 4-170,-5 3 0,1 1 101,-1-5 0,4 2-281,0 3 1,0-3 64,-4 2 0,5-7-274,2-3 207,3 2 0,3-5-522,1 2 813,3-6 0,5 1 0,0-3 0</inkml:trace>
  <inkml:trace contextRef="#ctx0" brushRef="#br0" timeOffset="131">6800 16158 9395,'-4'11'726,"-4"1"-506,-6 3 0,-7-1-220,-4 8 16,-10-2 1,5 15-309,-10-3 1,0 3 196,-4-2 1,6 0-319,1-1 1,5 0 284,3-3 1,2 0-159,5-7 1,5 2 36,3-6 0,2-2-151,1-2-102,5-2-318,1-1 911,5-5-91,0-1 0,0-5 0,0 0 0</inkml:trace>
  <inkml:trace contextRef="#ctx0" brushRef="#br0" timeOffset="132">7083 16224 7569,'6'-11'569,"-2"0"-264,2 5 1,-4-2 252,6 4-191,-6 0 141,3 4-364,-5 0 1,-1 6-1,-3 5 1,-7 6-34,-7 8 0,-5 5-175,-6 6 0,-1 1 42,-10 3 1,4 2-293,-4-2 1,5-6-158,-2-1 1,5-3 247,3 3 0,2-5 33,5-3 0,2-7-19,2-3 0,0-3-57,7-1 1,-3-4-362,7 0-54,2-5 349,1 3 332,4-5 0,4-5 0,2-1 0</inkml:trace>
  <inkml:trace contextRef="#ctx0" brushRef="#br0" timeOffset="133">7431 16300 7569,'-10'0'462,"2"0"162,1 0 0,3 1-335,-3 3 0,-1 3-106,-7 8 1,-2 1-64,-4 6 1,-6 1-82,-2 3 0,-2 1-207,-2 6 0,4 0 124,0-1 0,5-3-58,-2 0 1,5-4 46,2 0 0,4-6-162,4-1 0,1-8-640,3 1 286,2-3-543,5-2 1114,0-1 0,-5-5 0,-1 0 0</inkml:trace>
  <inkml:trace contextRef="#ctx0" brushRef="#br0" timeOffset="134">7410 16550 7714,'-6'5'568,"-4"2"151,3 8 0,-3-2-144,-1 5-426,-5 0 0,0 1-357,-6-1 0,1-5-1195,3 1 1403,-2-1 0,7-3 0,-2 1 0</inkml:trace>
  <inkml:trace contextRef="#ctx0" brushRef="#br0" timeOffset="135">9118 16082 7569,'0'-6'38,"0"1"473,0 1 38,0 2 199,0-2-228,0 4 0,0 4-198,0 4 0,0 3-100,0 3 1,0-1-62,0 5 1,0 4 14,0 4 0,0 0-83,0 0 1,4-2 55,-1 5 0,1-5-46,-4 1 0,0 0-252,0 0 1,4-2 103,-1 2 1,1-5-166,-4-2 0,3 0 105,1 4 1,1-5-82,-1-3 168,2 3 1,3-5-16,-1 3 1,-2-8-109,-3-3-144,-2 2-683,4-5 398,-5 4-823,0-5 888,-5-5 0,-1 2-47,-5-4 1,4 3 551,0-3 0,0 0 0,-4-4 0,0 0 0</inkml:trace>
  <inkml:trace contextRef="#ctx0" brushRef="#br0" timeOffset="136">9096 16452 7569,'0'-11'169,"0"1"733,0-1-576,5 5 0,1 1-131,5 5 0,1 0-38,3 0 0,-1 0 26,8 0 1,-1-1-123,8-3 1,0 3-14,3-3 1,4 3-123,1 1 1,-1-1 1,-3-3 0,-4 3-220,0-3 0,-6-1-307,-2 2 0,0-2 295,-7 1 0,1 3-337,-4-3 641,-5-2 0,-1 0 0,-5-5 0</inkml:trace>
  <inkml:trace contextRef="#ctx0" brushRef="#br0" timeOffset="137">9118 16061 7569,'5'-11'439,"-3"0"-337,6 0 0,4 5 182,6 2 0,6-1 337,1 2-367,6-1 0,0 4-45,5 0 1,5-3-64,-1-1 0,-2 0-95,-2 4 0,-2 0-161,-1 0 1,-4 0-622,0 0 0,-6 0 178,-2 0 553,1 0 0,-5 0 0,5 0 0</inkml:trace>
  <inkml:trace contextRef="#ctx0" brushRef="#br0" timeOffset="138">9956 15941 9744,'0'11'359,"0"1"-64,0 2 0,-5 3-51,-2 5 0,1 5-140,-1 2 1,-4 6 78,-4 1 1,1 5-155,3-1 0,-4 2-34,1 2 1,-2-4-82,2 0 0,5-7 116,-2 0 0,4-5-5,0-6 1,2-2-147,5-2 108,0-2-818,0-5 614,5-5 1,-3-1-1415,5-5 1631,-4 0 0,6-5 0,-3-1 0</inkml:trace>
  <inkml:trace contextRef="#ctx0" brushRef="#br0" timeOffset="139">9902 16039 7569,'0'-11'0,"1"0"208,2 0 0,0 1 889,4 3-500,0-2-358,4 7 0,-4-2 18,1 4 1,-1 4 22,4 4 0,-4 5-15,0 1 1,1 7-71,2 1 0,1 1-102,0 6 1,0 0 70,0 3 1,0 1-185,0 0 1,-2-1-65,-1 1 0,1-4-75,-1 0 0,1-5 67,2 2 1,0-3-36,0-2 0,3 0-1,1-3 0,-1-4 96,-3-6 0,4 0-118,-1-4 0,-3 3 1,-4-3-1010,1-1 532,-2-3 1,-3 0 626,-6 0 0,-8-4 0,-6-3 0</inkml:trace>
  <inkml:trace contextRef="#ctx0" brushRef="#br0" timeOffset="140">9782 16431 7569,'0'-8'173,"0"1"1,5 5 266,2-2 0,3 2-5,0-2-233,6 3 1,-2-4-104,4 5 0,0-4-69,4 1 0,3-2-213,0 1 0,2 3 91,-2-3 0,-2-1-412,3 2 0,-5-2 88,-2 1 416,1 3 0,-8-8 0,4 2 0</inkml:trace>
  <inkml:trace contextRef="#ctx0" brushRef="#br0" timeOffset="141">10424 16006 7569,'0'-11'1078,"0"0"-677,0 1 1,1 3 152,3 4-64,-3 2-228,4 1 0,-4 2 142,3 5 0,-3 2 17,2 9 0,-1 5-136,-2 6 1,0 2-198,0 2 1,0 1 86,0 2 0,-2-2-187,-1 2 0,2 2-20,-3-2 0,-1-3-39,1-4 0,1-5 53,3 1 0,0-3-43,0-4 1,0-2-128,0-5 140,5 0 1,0-4 338,2 0-166,2-4 300,-3 1-271,5-8-132,0-3 1,0-2 18,0 2 0,0-2 0,0 5 0,0-3-115,0 4 0,3-5 58,1 5 1,0-1-102,0 4 0,0-4 17,4 1 0,1-1-92,-2 4 0,3 0-79,1 0 0,-2 0-93,-2 0 1,2 0-143,-6 0 1,1-1-1196,-4-3 604,-1 3 1097,1-9 0,-5 4 0,-1-4 0</inkml:trace>
  <inkml:trace contextRef="#ctx0" brushRef="#br0" timeOffset="142">11164 15919 7569,'-4'-11'349,"1"0"-186,-6 0 1,7 4 147,-6 0 1,5 5-85,-5-2 1,1 3-82,-4 1 0,0 0 7,1 0 0,-6 5-9,-2 2 1,1 2-36,-1 2 0,0 4-4,-4-1 1,4 6-23,0-2 0,-1-1-102,-2 1 0,4-5 21,2 2 0,3 0 39,1 0 0,5-1-76,3-3 0,1-3 47,2-1 1,5 0-7,2 4 1,7-1 55,0-3 1,6 3 5,-2-3 0,2-1-39,2 1 1,0 0 5,0 4 1,-1 0 58,1 0 0,3-1-46,1-3 0,-1 6-60,-3-2 0,-4 2 33,0-2 1,-3 0-9,3 0 1,-5 0-38,2 0 1,-7 3-105,-1 1 1,-4-1 58,0-3 0,-1 4-71,-2-1 0,-5 1 128,-2-4 0,-8 1-31,-3 2 1,-6-2-120,-2 3 1,-4-7 6,1 0 1,-1-2-72,1 1 0,0 1 39,7-4 1,-1 0-89,9-4 0,3 0-78,4 0 0,4-2 353,-1-1 0,3-3 0,1-5 0</inkml:trace>
  <inkml:trace contextRef="#ctx0" brushRef="#br0" timeOffset="143">11414 15984 7569,'-5'-10'0,"4"-5"745,-3 0-440,3 6-67,1-1 0,1 9 345,3-3 0,-3 4 434,3 4-674,-3 2 0,3 6 21,-1 3 1,1 3-7,-4 7 1,4-1-149,-1 5 0,1 0-35,-4 4 0,0 3-166,0 1 0,0-5 88,0-3 0,0-1-151,0 1 0,0 0 10,0-7 0,0 1-55,0-9 0,0 1-18,0-4 0,1-2-6,3-1 0,-2 0 79,5-4 1,-3-1 20,3-3 1,0 0 24,4 0 1,0 0-6,0 0 0,0-3 7,0-1 0,0-3-45,0 3 1,-1-3 0,1 3 0,4-3-86,-1 3 1,2-3-174,-1 4 1,0-5-49,3 5 1,-1-5-206,-2 5 0,-3-5-44,2 5 0,-1-2-224,-3 1-472,-3 3 1292,-3-8 0,-4 2 0,0-3 0</inkml:trace>
  <inkml:trace contextRef="#ctx0" brushRef="#br0" timeOffset="144">11381 16180 7569,'0'-11'0,"2"2"510,1 1-351,3-1 1,5 6 725,0-4-540,0 5 1,1-3 7,3 5 1,-2-4-44,5 1 0,1-1-161,7 4 1,-3-1 0,2-3 0,-2 3-360,-1-3 0,-4 3 192,0 1 1,-5 0-762,2 0 1,-7 0 41,0 0 737,-6 0 0,3 0 0,-5 0 0</inkml:trace>
  <inkml:trace contextRef="#ctx0" brushRef="#br0" timeOffset="145">11381 15865 7569,'11'0'0,"1"-5"1633,3-2-1043,2-3 1,9 3-141,3-1-328,-2 6 1,3-3-38,-4 5 1,-1-1-118,-3-3 1,0 3-146,-1-2 0,-4 1 177,-2 2 0,2 0 0,0 0 0</inkml:trace>
  <inkml:trace contextRef="#ctx0" brushRef="#br0" timeOffset="146">12589 15810 7378,'1'-9'-276,"3"1"1,-2 0 951,6 4-193,-6-4 192,3 7 160,-5-4-281,0 5-242,0 5 1,0 5 29,0 9 0,0 2-194,0 5 0,0 2-107,0 4 1,0 2 22,0 2 0,0 2 87,0 2 1,0 1-74,0-5 1,0 0-94,0-3 1,5-2-122,2-2 0,0 2 35,4-6 0,-4-1-84,4-6 1,0-2-73,-4-5 0,3-1-62,1-3-960,-5 3 518,-1-9 761,-5 4 0,-5-10 0,-1-1 0</inkml:trace>
  <inkml:trace contextRef="#ctx0" brushRef="#br0" timeOffset="147">12502 15854 7569,'11'-16'0,"1"0"214,3-2 1,2-1 360,4 4 1,5 1 3,-1 3-343,0 0 0,-3 1-25,0 3 1,0 2 23,0 5 0,-1 0-39,1 0 0,0 2-13,0 1 1,3 3-167,0 5 0,0 4 52,-7-1 1,1 5-227,-4 0 0,-2 1 4,-6 2 0,-1 0-138,-2-1 1,-4 2 124,0 3 0,-6-3-118,-9 2 0,-2-2-139,-4-1 1,-6-5 139,-2-3 0,-3-2-8,0-1 1,-1-5 104,1-2 0,4-3-26,2-1 0,1-1-103,3-3 1,3-2-317,8-5 631,5 1 0,-4-1 0,4 0 0</inkml:trace>
  <inkml:trace contextRef="#ctx0" brushRef="#br0" timeOffset="148">13242 15930 7569,'-11'0'0,"2"-5"579,1-2 856,3 2-1362,5 0 1,-3 6 1,-1 3 1,-4 2 141,0 5 0,-1 1-104,-2 3 0,-4 6 139,1 8 0,-4-1-86,3 1 0,1 1-46,3 7 0,1-3-32,3 2 0,-2-6-102,6-1 1,0-5-123,7 2 0,2-5 72,5-2 0,5-4 25,2-4 1,7-5 15,4-2 0,3-3-117,0-1 1,2-5-56,2-2 0,2-8-68,2-3 1,1 1 78,-5-1 0,-1 0-7,-6-4 1,-3-3 252,-8 0 0,-4-6-108,-6 2 1,-4-2 86,-4-2 0,-8 2-63,-3 2 0,-11-1-7,1 4 1,-12 2-6,0 6 0,-7 2-20,0 5 0,-1 5-9,1 3 0,1 3-130,6 3 0,-2 3-286,6 5 1,3 1 478,5 3 0,-1 2 0,5 4 0</inkml:trace>
  <inkml:trace contextRef="#ctx0" brushRef="#br0" timeOffset="149">13906 15756 7569,'-11'-5'16,"4"3"-119,-1-6-843,6 6 688,-3-3 0,0 5 252,-2 0 0,1 0-21,-1 0 1,1 5 20,-1 2 1,-3 3 191,3 1 1,-2-4 153,2 0 0,-2 1-195,6 2 1,-2 1 57,1 0 0,3 0-6,-3 0 1,3 0-40,1 0 0,1 0-105,3-1 0,-1 1-98,4 0 1,1 1 78,7 3 1,2-3-79,4 2 0,1-1 3,0-3 0,1 1 73,2 0 0,-2 1-166,3 3 0,-3-3 81,-2 2 1,-2 0-15,-1 0 1,-6-1 57,-1 6 1,-2-5-3,-5 4 0,0-3 16,-4 3 0,-6-4 7,-5 5 0,-6-6-2,-9 1 0,-3 2-10,-7-1 0,0-1-60,-8-3 1,2 0-124,-9 0 1,5-2 269,-1-1 0,12-4-127,6-4 1,10 0-314,4 0 88,3 0 1,6-4 264,2-4 0,3 1 0,1-1 0,0-3 0,0-1 0,0-3 0</inkml:trace>
  <inkml:trace contextRef="#ctx0" brushRef="#br0" timeOffset="150">14265 15778 7569,'0'-6'-734,"0"-4"1073,0 9 1,0-3-113,0 8 0,0 2-52,0 5 1,0 3-112,0 1 69,0 4 0,0-2-5,0 5 0,0 3-18,0 0 0,0 2 42,0-2 0,4 2-4,-1 2 0,2-2-205,-1-6 1,-3 1 71,2 0 0,2-1-350,-1-3 0,1-3 70,-2-4 1,-1 0-370,1 0-86,-2-5-271,4 4 991,-4-9 0,-1 4 0,-6-5 0</inkml:trace>
  <inkml:trace contextRef="#ctx0" brushRef="#br0" timeOffset="151">14689 15712 7577,'5'-6'1177,"-4"1"-420,4 5-240,-5 0 1,4 5-281,-1 3 0,1 2-11,-4 5 0,0 2-83,0 5 0,0 1-105,0 2 1,0-1 99,0 5 0,0-3-85,0 3 1,0-4-58,0 4 0,4-5 10,-1 2 1,2-7-119,-1-1 1,-2-5 39,5 2 0,-3-3-20,3-1 0,-3-1-420,3-3-388,-4 2-758,1-7 885,-4 2 773,0-4 0,-9-4 0,-3-2 0</inkml:trace>
  <inkml:trace contextRef="#ctx0" brushRef="#br0" timeOffset="152">14461 15767 7569,'0'-16'186,"0"3"46,0-5 1,5 4 98,2 0 1,3 5-100,0 2 0,1 1 9,0-1 1,0-2-1,0 6 1,3-5-23,1 5 0,4-1-38,-1 4 1,3 0-20,1 0 1,0 0-126,-1 0 1,5 0-3,-1 0 1,0 0-227,-3 0 0,4 0 127,-1 0 1,4 0-323,-4 0 0,1 0 84,-4 0 1,-2 0-38,-2 0 1,-2 0-22,-5 0 223,0-5-47,0 4 247,-5-4 437,-2 5 1291,-4 0-1582,0 5 1,2 1 1,1 5 1,0 5-69,4 2 1,-5 2 11,2 2 1,-3 5-11,-1 2 1,0-1-12,0 1 0,-1 1-79,-3 6 1,3-4 8,-2 4 1,1-8-104,2 4 1,0-6 20,0-1 1,0-2-143,0-1 1,4-5 129,0-3 1,4-2-82,-1-1 1,-1-1-54,2-3 0,-6-1-108,2-2-754,2-3 421,-5 4-877,4-5 1482,-5 0 0,0-5 0,0-1 0</inkml:trace>
  <inkml:trace contextRef="#ctx0" brushRef="#br0" timeOffset="153">15277 15734 7569,'0'-16'0,"0"4"226,0-2 1,1 5 926,3 2-386,-3 5-520,9-3 1,-8 6 52,5 3 1,-3 2-95,3 5 0,0 3 11,4 1 1,-1 4-56,-3-1 1,3 4-77,-3 3 1,3-2 34,1 3 1,0 0-112,-1 0 0,1-1-214,0-3 0,0 0 147,0-1 1,-1 0-266,-3-3 1,3 1 118,-3-4 0,3-1-39,0-3 1,-2-4-425,-1 1 134,-5-6 1,4 3-1006,-2-5 1537,-3 0 0,4 0 0,-5 0 0</inkml:trace>
  <inkml:trace contextRef="#ctx0" brushRef="#br0" timeOffset="154">15712 15560 7569,'0'-11'656,"0"5"-137,0 1 93,0 5-389,0 5 1,0 6-51,0 7 0,-4 4-3,1 3 1,-6 3-22,2 5 0,-3 3-150,0 0 0,-1 1 115,0-5 1,0 1-155,0-1 0,0 1-98,0 0 0,4-5-110,0-3 0,1 2 62,-1-2 0,-2-3-45,5-4-1,1-5-88,3 2-70,0-3-511,0-1 901,0-5 0,5-2 0,1-4 0</inkml:trace>
  <inkml:trace contextRef="#ctx0" brushRef="#br0" timeOffset="155">15832 15669 7716,'0'-6'-214,"0"1"295,-5 15 1,4 1 337,-3 7 1,3 3-135,1 1 0,-1 1 49,-3 6 1,3 0-124,-3 4 1,3-4-70,1 0 1,0-4-102,0 4 0,0-6-7,0-1 1,5-1 0,2-6-81,3 2 67,1-8 0,0 5-109,-1-7 0,3-2 55,1-1 1,-1-3 60,5-1 1,-3 0-149,3 0 1,-3 0 87,3 0 1,-4-4-116,4 1 0,-4-6-19,0 2 0,-2 2-397,-1 2 38,0-3 156,0 0 0,-5-2-725,-2 1 1094,-3 5 0,-6-8 0,-1 4 0</inkml:trace>
  <inkml:trace contextRef="#ctx0" brushRef="#br0" timeOffset="156">15690 15919 7569,'6'-17'215,"5"3"-154,5 2 0,2 2 63,0 3 1,-1-2 231,1 6 1,2-5-105,-6 5 0,6-1 164,-2 4 1,-1-4-93,1 1-207,0-1 0,4 4-62,-1 0 1,-2 0-154,-1 0 1,-5 0-419,1 0 1,-1 0 321,-3 0 0,1 0-1114,0 0 1308,-5 0 0,4-5 0,-4-1 0</inkml:trace>
  <inkml:trace contextRef="#ctx0" brushRef="#br0" timeOffset="157">15799 15658 7569,'11'-5'0,"5"-5"288,2-4 1,4-1 440,3 5 0,3 2-324,5 1 1,-1 1 11,1-1 1,3-3-241,0 3-39,1-3 0,-6 4-197,-2 2 1,-4 2-354,-6-2 1,-4 3 411,-4-2 0,0 1 0,0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3:41:27.414"/>
    </inkml:context>
    <inkml:brush xml:id="br0">
      <inkml:brushProperty name="width" value="0.09071" units="cm"/>
      <inkml:brushProperty name="height" value="0.09071" units="cm"/>
      <inkml:brushProperty name="color" value="#57D2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10724 7226 8391,'0'-6'0,"0"0"0,0 2 0,2 2 0,1-1 0,4 1 0,4 2 0,1 0 0,-1 0 0,2 0 0,2 0 0,0 0 0,8 0 0,-3-3 0,7-1 0,-2 0 0,2 4 0,2 0 0,5 0 0,1-1 0,-1-3 0,0 3 0,0-3 0,1 1 0,-1-1 0,0 3 0,1-3 0,-5-1 0,0 2 0,-4-1 0,0 4 0,-3 0 0,-4 0 0,2-4-1,-6 0-4,0 0 2,2 4 0,-5 0-1,4 0 2,-4 0 1,0 0 1,-5 0 0,1 0 0,-6 0 0,3 0 0,-5 0 0,0 5 0,0 2 0,0 4 0</inkml:trace>
  <inkml:trace contextRef="#ctx0" brushRef="#br0" timeOffset="1">12163 6975 8222,'0'-11'0,"0"4"0,0-3 0,0 4 0,0-2 0,0 1 0,0 4 0,0-2 0,0 5 0,0 5 0,0 3 0,0 7 0,0 4 0,5 2 0,-3 7 0,3 2 0,-5 4 0,1 3 0,3-3 0,-3 5 0,3-8 0,-3 3 0,-1-7 0,0-5 0,0-3 0,4-5 0,0 2 0,0-4 0,-4 0 0,0-1 0,0-5 0,1 0 0,3-6 0,-3 0 0,4-6 0,-5-4 0,0-5 0,0-5 0,0 1 0,0-3 0,0-1 0,-4 1 0,0-1 0,-3 1 0,3 3 0,-4-5 0,5 5 0,-1-4 0,4 8 0,-4-4 0,0 4 0,0-1 0,4 5 0,0 0 0,0 4 0,5 2 0,6 8 0,4 4 0,5 1 0,-1 7 0,3 3 0,1 1 0,4 8 0,-2-3 0,1 2 0,2-3 0,-1-4 0,-1 3 0,-3-3 0,-1-3 0,-3 0 0,1-4 0,-5 0 0,4-6 0,-3-2 0,-1-3 0,-4-1 0,-4 0 0,3 0 0,-5-1 0,3-3 0,-3-2 0,-5-6 0,0-4 0,0-3 0,0 1 0,0-1 0,-5-4 0,-3-4 0,-2-1 0,-2 2 0,1 2 0,0-3 0,-1-1 0,1 1 0,-1 2 0,1 6 0,3-1 0,1 5 0,4 3 0,-1 5 0,3-1 0,1 2 0,0 0 0,1 6 0,3 0 0,1 6 0,3 1 0,7 8 0,-2 3 0</inkml:trace>
  <inkml:trace contextRef="#ctx0" brushRef="#br0" timeOffset="2">12792 7021 8222,'-6'-12'0,"5"1"0,-4 4 0,5 2 0,-4 7 0,0 1 0,-3 9 0,3 7 0,-4 4 0,5 3 0,-5 0 0,4 4 0,0 1 0,4 3 0,5-1 0,3-3 0,2-2 0,2-5 0,3-1 0,0-3 0,5-3 0,-1-4 0,3-6 0,1-2 0,1-3 0,3-1 0,1-5 0,2-3 0,-2-3 0,-5-4 0,0-3 0,-1-5 0,-4 0 0,-3 1 0,-3-5 0,-5 0 0,-1-3 0,-6 3 0,-7-5 0,-4 2 0,-11-2 0,-8 2 0,-4 3 0,-5 8 0,-1 4 0,-6 7 0,-1 6 0,-2 9 0,4 6-265,3 10 1,-2 5 0,8 1 0</inkml:trace>
  <inkml:trace contextRef="#ctx0" brushRef="#br0" timeOffset="3">13854 6964 8099,'-5'-12'0,"-3"1"0,2 1 0,-2 2 0,5-2 0,-3 9 0,2-3 0,3-3 0,-4 6 0,5-3 2,0 8 0,0 8-2,0 7 1,4 3-1,0 5 0,4 2 0,0 6 0,1 3 0,-1 0 0,2 4 0,-3-4 0,0-2 0,0-5 0,-4-1 0,1-7 0,1 1 0,-1-9 0,-1 6 0,-3-9 0,0 4 0,4-7 0,0-2 0,0-4 0,-4 7 0,0-4 0</inkml:trace>
  <inkml:trace contextRef="#ctx0" brushRef="#br0" timeOffset="4">14002 7055 8146,'0'-11'0,"0"-1"0,0 1 0,0 3 0,0 0 0,1 6 0,3-2 0,-3 3 0,8 2 0,-5 3 0,5 4 0,-1 7 0,2 4 0,1 7 0,-1 4 0,-2 4 0,2 0 0,-2 0 0,-2 1 0,2-1 0,-4-5 0,3-2 0,-4-8 0,0-4 0,0-2 0,1-2 0,-3 1 0,4-6 0,-5-1 0,0-5 0,0-6 0,0-6 0,-5 0 0,-3-8 0,2 1 0,-1-3 0,4-1 0,-7 0 0,5 0 0,-3 0 0,2 2 0,2 2 0,3 2 0,-3 6 0,3 4 0,1 1 0,0 2 0,0 3 0,5 1 0,2 8 0,7 6 0,2 1 0,4 5 0,-1-1 0,6 3 0,2 1 0,0-1 0,-5 1 0,1-1 0,0-3 0,0-4 0,0-7 0,-4 1 0,0-6 0,-5 1 0,1-4 0,-2 0 0,-2 0 0,-1-5 0,-2-3 0,1-2 0,-5-1 0,-1-2 0,-3-2 0,0 1 0,0-5 0,-5 0 0,-2-4 0,-3-4 0,-2 1 0,1-1 0,-1 4 0,1-5 0,5 4 0,-3-2 0,5 7 0,-4-2 0,4 6 0,1 0 0,3 3 0,0 6 0,0 1 0,5 5 0,6 10 0,7 3 0</inkml:trace>
  <inkml:trace contextRef="#ctx0" brushRef="#br0" timeOffset="5">14767 7044 8109,'-10'-6'0,"3"-1"0,1 2 0,6-5 0,0 10 0,0 0 0,0 5 0,0 6 0,0 4 0,0 1 0,4 8 0,0-1 0,4 7 0,-4 0 0,3 2 0,-3-1 0,4 0 0,-5-4 0,5-2 0,-4-6 0,0 3 0,-4-9 0,0 2 0,0-8 0,0-1 0,0-6 0,0 5 0,0 1 0</inkml:trace>
  <inkml:trace contextRef="#ctx0" brushRef="#br0" timeOffset="6">14448 7055 8117,'0'-6'0,"3"-5"0,9 4 0,3 2 0,15 1 0,2-1 0,6 1 0,2-1 0,1 1 0,3 3 0,-6-3 0,5 3 0,-13 1 0,6 0 0,-13 0 0,2 0 0,-12 0 0,3 0 0,-4 0 0,-1 0 0,0 0 0,-4-1 0,-3-3 0,-3 2 0,4-3 0,-2 2 0,4-1 0,-4 0 0,2 4 0,-1-1 0,-1-3 0,1 3 0,-4-4 0,0 5 0,0 5 0,1 1 0,3 5 0,-1 6 0,4 2 0,-3 6 0,4 2 0,-4 5 0,3-2 0,-3 3 0,4 1 0,-6 1 0,2-1 0,1-5 0,-1-2 0,1-7 0,-1-1 0,-3-9 0,3 2 0,-3-3 0,-1-3 0,0-1 0,0-5 0,-5-5 0,-1-1 0</inkml:trace>
  <inkml:trace contextRef="#ctx0" brushRef="#br0" timeOffset="7">15007 7078 8117,'7'-23'0,"-1"1"0,-2 3 0,2-1 0,5 5 0,-3 0 0,0 3 0,-1 1 0,5-1 0,-1 6 0,1 2 0,3-1 0,0 1 0,4 0 0,-4 4 0,4 4 0,-3 0 0,3 6 0,-4 2 0,0-1 0,-4 4 0,1 3 0,-1 1 0,-4-1 0,-4 1 0,-3 0 0,-3 4 0,-5 0 0,-7-1 0,-3 1 0,-5 0 0,2 0 0,2 0 0,0-5 0,7-3 0,-2 1 0,7 0 0,1-1 0,3-4 0,1 1 0,2-1 0,2 0 0,1 1 0,4-6 0,4-2 0,1 1 0,-1-1 0,2 0 0,2-4 0,-2-2 0,2-1 0,1 0 0,0-5 0,0 2 0,-1-1 0,-2-2 0,2 5 0,-2-4 0,-2 4 0,-3-3 0,0 3 0,-1 0 0,5 4 0,-1 0 0,0 0 0,-3 5 0,0 3 0,-6 3 0,2 5 0,2-4 0,2 3 0,-2 3 0,2 1 0,0-2 0,3-2 0,0-2 0,1-2 0,1-1 0,2-2 0,-1-3 0,5-5 0,-1-1 0,1-3 0,1-6 0,-5-6 0,5-4 0,-1 1 0,-2-1 0,-2 1 0,-2-3 0,-2 3 0,-4-6 0,-4-2 0,2 1 0,-1 3 0,-1-4 0,-7 0 0,-2 1 0,-6 3 0,1 5 0,-1 3 0,-3 7 0,0 4 0,-5-2 0,2 0 0</inkml:trace>
  <inkml:trace contextRef="#ctx0" brushRef="#br0" timeOffset="8">15818 7032 8069,'-6'-8'0,"2"1"0,3 4 0,1-2 0,0 5 0,3 2 0,1 1 0,1 7 0,-1 6 0,2 4 0,1 3 0,3 6 0,-7 4 0,4-3 0,-1 2 0,2-5 0,1 3 0,-5-3 0,1-4 0,-1-4 0,-3-5 0,3 1 0,1-2 0,-1-2 0,-1-5 0,2 5 0,-3-10 0,3 9 0,-5-4 0</inkml:trace>
  <inkml:trace contextRef="#ctx0" brushRef="#br0" timeOffset="9">15761 7055 8069,'6'-11'0,"3"3"0,-5 0 0,5 6 0,-2-2 0,4-1 0,0 1 0,2 0 0,2 4 0,4 2 0,8 1 0,1 4 0,2 4 0,2 2 0,-6 2 0,5 3 0,-4 5 0,-1-1 0,-3 1 0,-5 1 0,-3 3 0,-4-3 0,-3 3 0,-3-3 0,-5-1 0,-6-2 0,-6-2 0,-5 3 0,-10-3 0,-1-1 0,-2 1 0,-3-5 0,2 1 0,-1 1 0,2 0 0,-1-2 0,9-7 0,1 2 0,10-5 0,3 0 0,1-4 0,5 0 0,2 0 0,5 0 0,17-5 0,2-2 0</inkml:trace>
  <inkml:trace contextRef="#ctx0" brushRef="#br0" timeOffset="10">16343 7089 8080,'-5'-11'0,"4"-1"0,-3 1 0,3 0 0,1-1 0,0 6 0,0-4 0,0 8 0,1-1 0,3 6 0,-3 9 0,3 7 0,-3 4 0,-1 3 0,2 3 0,1 6 0,-1-2 0,2-3 0,-3 6 0,-1-6 0,5 4 0,3-7 0,2-4 0,1-4 0,2-1 0,2 1 0,-1-7 0,5-4 0,0-5 0,4 0 0,1-1 0,3-2 0,-3-5 0,4 3 0,-5-8 0,-1 3 0,0-5 0,-3-3 0,-4 2 0,-7-2 0,2-3 0,-4 0 0</inkml:trace>
  <inkml:trace contextRef="#ctx0" brushRef="#br0" timeOffset="11">16275 7261 8080,'-18'0'0,"2"0"0,9 0 0,9-2 0,9-2 0,11 3 0,8-3 0,3 3 0,1 1 0,4-4 0,0 0 0,6-1 0,-3 2 0,-1 0 0,-2-5 0,-8 5 0,-3-5 0,-3 5 0,-6-12 0,-2 3 0</inkml:trace>
  <inkml:trace contextRef="#ctx0" brushRef="#br0" timeOffset="12">16241 7066 8136,'-7'-11'0,"3"1"0,8 2 0,9-1 0,10 5 0,1-3 0,6 3 0,5-4 0,3 5 0,1-2 0,-1 1 0,-1 2 0,5-1 0,-2 1 0,2 2 0,-6 0 0,-6 0 0,-4-3 0,0-1 0,-7 0 0,-3 4 0,-4 0 0,0 0 0,-2-1 0,-3-3 0,4 3 0,-10-6 0,3 4 0,2 1 0,-1-2 0,3 8 0,2 3 0,-3 4 0,2 4 0,-1 0 0,2 7 0,-2 1 0,1 1 0,-2 6 0,2 1 0,-5 3 0,0 0 0,-4 1 0,0-5 0,0 1 0,0-7 0,0-1 0,0-2 0,0-6 0,0 1 0,-5-5 0,-2 0 0</inkml:trace>
  <inkml:trace contextRef="#ctx0" brushRef="#br0" timeOffset="13">16869 7021 8091,'0'-30'0,"0"3"0,0 4 0,1 5 0,3 3 0,2 1 0,6-1 0,-1 3 0,0 1 0,6 4 0,-3 4 0,5-1 0,-1 0 0,1 4 0,2 0 0,-2 0 0,3 1 0,1 3 0,-2 6 0,-2 5 0,2 6 0,-6-2 0,-1 2 0,-7 2 0,-1 1 0,-6 3 0,-2-2 0,-2 6 0,-3-6 0,-8 2 0,-3-1 0,-5-3 0,1 3 0,3-7 0,-1 1 0,5-1 0,1-2 0,6-6 0,-1 4 0,6 0 0,-1 1 0,4-5 0,0 0 0,6 0 0,6-4 0,2 2 0,8-5 0,0 4 0,8-5 0,1 1 0,3-4 0,-3 0 0,-1 0 0,-3 0 0,3 0 0,-10 0 0,7 5 0,-9 2 0</inkml:trace>
  <inkml:trace contextRef="#ctx0" brushRef="#br0" timeOffset="14">12335 7660 8434,'-7'-7'0,"4"-1"0,-4 5 0,6-7 0,-5 9 0,2-3 0,2 3 0,-8 1 0,3 0 0,-3 6 0,-2 6 0,1 2 0,-1 9 0,0-2 0,-4 10 0,9-1-643,-8 4 643,8 6 0,1-5 0,1 5 0,5-6 0,0-1 0,0-3 0,0 2 0,0-5 0,5-1 0,1-3 0,2 0 0,-1 0 0,6 0 0,0-6 0,3 1 0,-4-3 0,-1-2 0,6 4 0,-5-6-2,4 0 0,-4-3 317,0 0 0,-5-5-326,1 5 4,0-5 1,-2 2 0,4-4 6,-2 3 0,2-3 0,1 4 0</inkml:trace>
  <inkml:trace contextRef="#ctx0" brushRef="#br0" timeOffset="15">12563 7889 8160,'0'-12'0,"0"1"0,0-1 0,0 1 0,0 0 0,0 4 0,0 2 0,0 5 0,0 5 0,0 3 0,0 7 0,0 4 0,0 8 0,0 3 0,0 8 0,0-6 0,0 2 0,1-2 0,3 2 0,-3-8 0,3-4 0,-1-6 0,1-1 0,-3-2 0,3-2 0,-3-3 0,-1-1 0,0-4 0,5 2 0,-4-5 0,4 0 0,-8-5 0,-1-3 0,-4-2 0,4-1 0,1-2 0,3-2 0,-4-3 0,0-5 0,0 0 0,4 0 0,0 1 0,0-1 0,-4 1 0,0 3 0,1-2 0,3 8 0,0-2 0,0 7 0,0 3 0,1 6 0,3 3 0,2 4 0,6 7 0,4 3 0,3 4 0,3 1 0,0 0 0,5 0 0,0 0 0,1-2 0,-2-2 0,-2-2 0,3-6 0,-7-3 0,-1 0 0,-3-6 0,3 2 0,-5-3 0,2-2 0,-4-3 0,-5-1 0,1-3 0,-6-2 0,2 3 0,-3-5 0,-1-3 0,0 1 0,0-5 0,-5 0 0,-2-4 0,-2-4 0,1 1 0,-2-5 0,2 5 0,0-5 0,0 5 0,2 4 0,2 7 0,3 2 0,-3 2 0,2-1 0,2 6 0,0 1 0,2 6 0,2 3 0,2 7 0,5 7 0</inkml:trace>
  <inkml:trace contextRef="#ctx0" brushRef="#br0" timeOffset="16">13066 7866 8234,'0'-12'0,"0"6"0,0-4 0,0 9 0,0-4 0,0 6 0,0 3 0,0 2 0,0 5 0,1 7 0,3 5 0,-2 5 0,6 6 0,-4 0 0,3 1 0,-3-2 0,4-3 0,-5-2 0,5-5 0,-4-4 0,4 0 0,-1-5 0,5 1 0,-1-6 0,0-1 0,5-6 0,-1 2 0,4-3 0,-4-1 0,2 0 0,-2 0 0,1-5 0,3-2 0,-1-5 0,-3-3 0,-2-3 0,2-5 0,-6 4 0,-1 0 0,-6-1 0,2-7 0,-3 3 0,-1-2 0,-1-2 0,-3 1 0,2 2 0,-6 6 0,2-2 0,-2 6 0,-1 4 0,6 3 0,-1 5 0,-1-2 0,3 10 0,-3 2 0</inkml:trace>
  <inkml:trace contextRef="#ctx0" brushRef="#br0" timeOffset="17">13522 7877 8105,'-5'-11'0,"4"-1"0,-3 1 0,3 3 0,1 1 0,0 3 0,0-4 0,0 6 0,0-3 0,0 5 0,1 6 0,3 5 0,-1 7 0,4 9 0,-3 2 0,4 5 0,-6 1 0,2-1 0,-1-1 0,0-3 0,-1 2 0,1-5 0,3-2 0,-3-6 0,6-2 0,-2-1 0,0-7 0,1 2 0,-1-3 0,5 0 0,-1-3 0,1-5 0,3 0 0,0 0 0,5 0 0,-7 0 0,9 0 0,-10 0 0,9-4 0,-6 0 0,0-4 0,-3 5 0,-1-6 0,0 8 0,1-10 0,-1 5 0,1-10 0,-1-2 0</inkml:trace>
  <inkml:trace contextRef="#ctx0" brushRef="#br0" timeOffset="18">13899 7912 8156,'-6'-18'0,"1"-3"0,5 6 0,0 0 0,1 4 0,3-1 0,-1 5 0,4-1 0,-4 5 0,3-2 0,-2 5 0,-2 5 0,6 3 0,-4 7 0,3 4 0,-3 4 0,4 4 0,-6 6 0,2 5 0,1 0 0,-1-4 0,0-1 0,-4-2 0,1 0 0,3-4 0,-2-5 0,6-7 0,-4 0 0,4-4 0,-1 3 0,5-6 0,-1-3 0,0-1 0,1-3 0,-1-1 0,6 0 0,2 0 0,1-1 0,-1-3 0,1 2 0,-4-6 0,4 0 0,-7-3 0,3-1 0</inkml:trace>
  <inkml:trace contextRef="#ctx0" brushRef="#br0" timeOffset="19">14699 7912 8207,'0'-12'0,"0"4"0,0 1 0,0 3 0,0-4 0,0 6 0,0-3 0,0 0 0,1 3 0,3-1 0,-3 1 0,4 2 0,-5 0 0,0 5 0,1 7 0,3 7 0,-2 6 0,1 2 0,2 5 0,-1-2 0,0-2-252,1 5 252,-4-9 0,4 4 0,-5-5 0,6 0 0,-5-5 0,3-3 0,-3-3 0,-1 0 0,1-1 0,3 1 0,-3-6 0,6 0 0,-4-2 0,4-3 0,4 5 0</inkml:trace>
  <inkml:trace contextRef="#ctx0" brushRef="#br0" timeOffset="20">14973 7797 8084,'-5'-6'0,"4"-4"0,-5 9 0,6-5 0,0 6 0,0 11 0,4 1 0,0 11 0,5 5 0,-1 3 0,-2 5 0,2 2 0,-1 4 0,5-4 0,-5 4 0,1-4 0,-4-5 0,3-6 0,-4-3 0,2-1 0,-5-5 0,0-3 0,0-2 0,-5 3 0,-2 2 0</inkml:trace>
  <inkml:trace contextRef="#ctx0" brushRef="#br0" timeOffset="21">14756 8106 8084,'-12'-5'0,"1"-3"0,5 3 0,1-5 0,5 8 0,1-3 0,3 5 0,2 0 0,11 0 0,0 0 0,11 0 0,1 0 0,6 0 0,0 0 0,3 0 0,-6 0 0,2 0 0,-3-1 0,-1-3 0,1 2 0,-9-6 0,4 1 0,-8-5 0,1 5 0,0-1 0,-5-2 0,1-2 0,-2-5 0,-2 5 0,0-2 0,1 3 0,-5-1 0,1 1 0,-4 0 0,3-1 0,-4 4 0,1 1 0,-3 4 0,-1-2 0,0 5 0,0 5 0,4 2 0,0 4 0,5 6 0,-3-5 0,5 9 0,1-6 0,4 1 0,3 0 0,-2-9 0,4 8 0,-4-13 0,2 1 0,1-1 0,-5-2 0,6-2 0,-2-1 0,-3-4 0,0-4 0,-3-4 0,3-1 0,-4 1 0,4 4 0,-9-1 0,3 1 0,-8 5 0,3-5 0,-5 9 0,0-6 0,0 6 0,0-3 0,0 5 0,-5 5 0,3 6 0,-13 7 0,8 5 0,-10 5 0,6 1 0,-1 5 0,1 0 0,-1 1 0,5-1 0,-1 0 0,6 0-381,-3-4 381,5 3 0,0-5 0,0 2 0,0-3 0,0-3 0</inkml:trace>
  <inkml:trace contextRef="#ctx0" brushRef="#br0" timeOffset="22">15967 8026 8088,'-12'-8'0,"1"0"0,1 1 0,2-5 0,2 5 0,2-1 0,2 4 0,-1-3 0,-2 3 0,1-4 0,0 6 0,4-3 0,0 5 0,0 5 0,5 2 0,3 9 0,1-2 0,-2 5 0,3 1 0,-2 7 0,1-2 0,-2 5 0,2-4 0,-5 0 0,4-1 0,-4-3 0,-1-4 0,-3-3 0,0-2 0,0-1 0,0-1 0,0-3 0,0-1 0,-1-4 0,-3 1 0,-2-3 0,-5-6 0,-1-2 0</inkml:trace>
  <inkml:trace contextRef="#ctx0" brushRef="#br0" timeOffset="23">15852 7980 8088,'-6'-29'0,"2"2"0,3 4 0,1 4 0,0-1 0,0 5 0,5 0 0,1 4 0,6 4 0,0-2 0,4 5 0,-4 0 0,11 4 0,0 0 0,1-4 0,7 1 0,-6 0 0,2 7 0,-7-2 0,-1 6 0,-6 0 0,-2 3 0,-1 4 0,-6 1 0,-1 4 0,-7-1 0,-6-1 0,-6 1 0,-4-1 0,1 1 0,-6 1 0,-2-5 0,4 2 0,4-2 0,0-3 0,-4 5 0</inkml:trace>
  <inkml:trace contextRef="#ctx0" brushRef="#br0" timeOffset="24">16252 7980 8088,'6'-5'0,"-1"4"0,-5-4 0,-1 5 0,-3 0 0,-2 1 0,-5 3 0,-1 2 0,1 5 0,1 2 0,2 2 0,-1 3 0,5 5 0,1 0 0,3 0 0,0 0 0,0-1 0,5-3 0,2 0 0,5-5 0,3 2 0,-1-5 0,5-3 0,0-3 0,4-5 0,0-2 0,-1-1 0,5-4 0,0-4 0,2-4 0,-6-1 0,2-4 0,-6 1 0,-2-2 0,-2-2 0,-8 0 0,-3 0 0,-4 0 0,-4 0 0,-3 2 0,-8 2 0,-3-3 0,-14 9 0,-2-2 0,-9 8 0,-3 3 0,2 5 0,-2 7 0,-5 15 0,4 12 0</inkml:trace>
  <inkml:trace contextRef="#ctx0" brushRef="#br0" timeOffset="25">16892 7843 8115,'0'-11'0,"0"3"0,0 0 0,0 6 0,0-8 0,0 8 0,0-3 0,0 5 0,0 5 0,1 7 0,3 7 0,-3 4 0,3 3 0,-2 4 0,2 4 0,-3-1 0,3-3 0,-1 2 0,1-5 0,-3-2 0,3-6 0,-2 1 0,2-4 0,-3-1 0,3-4 0,1 1 0,-1-1 0,0-3 0,-4-1 0,0-4 0,0 7 0,0-4 0</inkml:trace>
  <inkml:trace contextRef="#ctx0" brushRef="#br0" timeOffset="26">16629 7889 8183,'0'-12'0,"1"6"0,3 2 0,-1-1 0,4 1 0,1 0 0,8 4 0,3 0 0,4 0 0,4 0 0,2 0 0,5 0 0,4 0 0,0 0 0,2 0 0,-2 0 0,-3 0 0,3 0 0,0-3 0,-3-1 0,-4-4 0,-8 4 0,-4-3 0,0 3 0,-5-5 0,3 3 0,-6-1 0,-4-3 0,3 9 0,-9 1 0,8 10 0,-5 5 0,1 7 0,-1 1 0,-3 1 0,3 6 0,-3 1 0,-1 3 0,0-4 0,0 1 0,0-6 0,0 2 0,4-7 0,0-1 0,-1-5 0,-3 1 0,0-2 0,0-1 0,0-1 0,0 0 0,0 1 0</inkml:trace>
  <inkml:trace contextRef="#ctx0" brushRef="#br0" timeOffset="27">17394 7832 8074,'0'-18'0,"0"0"0,0 3 0,1 3 0,3 1 0,3 1 0,4 6 0,0 0 0,-3 4 0,0 0 0,-6 0 0,8 5 0,-2 3 0,1 8 0,-2 7 0,4 5 0,-4 6 0,-2 6 0,-1 2 0,-3-4 0,-1-4 0,0-1 0,0-6 0,0-2 0,0-6 0,-1 1 0,-3-4 0,-7-1 0,-7-4 0</inkml:trace>
  <inkml:trace contextRef="#ctx0" brushRef="#br0" timeOffset="28">17234 8026 8067,'0'-8'0,"0"0"0,2 5 0,1-5 0,9 4 0,7-3 0,2 3 0,2-4 0,1 6 0,3-2 0,-3-1 0,3 1 0,-3 0 0,2 0 0,1 1 0,-4-1 0,-4 4 0,-5 0 0,8-5 0,-5-2 0</inkml:trace>
  <inkml:trace contextRef="#ctx0" brushRef="#br0" timeOffset="29">17668 7843 8067,'0'-18'0,"0"3"0,0 6 0,0 1 0,-5 6 0,4-3 0,-9 5 0,5 6 0,-3 6 0,-2-1 0,9 11 0,-4-1 0,5 6 0,0 5 0,1-7 0,3 5 0,3-4 0,8 0 0,-1-1 0,5-3 0,0 0 0,4-3 0,0-2 0,0-6 0,-4-1 0,0-2 0,-1-3 0,1-5 0,2 0 0,-2 0 0,-2 0 0,-2 0 0,-2-5 0,-2-7 0,1-5 0</inkml:trace>
  <inkml:trace contextRef="#ctx0" brushRef="#br0" timeOffset="30">17600 8026 8031,'-7'-5'0,"4"3"0,6-1 0,9-3 0,7 3 0,2-2 0,2 1 0,0 3 0,0-3 0,0 1 0,0-1 0,-1 3 0,1-5 0,0 2 0,-1 3 0,-3-3 0,-3-2 0,-4-1 0</inkml:trace>
  <inkml:trace contextRef="#ctx0" brushRef="#br0" timeOffset="31">17645 7820 8015,'0'-11'0,"0"-1"0,0 1 0,7-1 0,4 1 0,9 0 0,7-1 2,5 6 0,-7-3-2,6 5 1,-5-1-1,5 1 0,-5 3 0,5-3 0,-6-2 0,3 0 0</inkml:trace>
  <inkml:trace contextRef="#ctx0" brushRef="#br0" timeOffset="32">18285 7683 8020,'6'-11'0,"-1"4"0,-10 2 0,-2 5 0,-3 0 0,-8 2 0,-5 1 0,-1 1 0,-7 8 0,5-4 0,-5 8 0,7 0 0,1-1 0,6 4 0,5-3 0,2 4 0,2-1 0,3-1 0,5 1 0,2-5 0,1 1 0,0-2 0,5-2 0,3 1 0,4-1 0,5 0 0,-1 1 0,3-2 0,1-2 0,1-2 0,3-2 0,-3-3 0,2 3 0,-1 1 0,-3-1 0,-4-1 0,-1-1 0,-6 2 0,-1-2 0,-2 6 0,1-5 0,-5 5 0,-2 0 0,-6 3 0,-6 1 0,-5-1 0,-7 4 0,-1 0 0,1 2 0,-5-2 0,-1-2 0,1 2 0,6-1 0,6 1 0,2-6 0,1 3 0,1-4 0,0 4 0</inkml:trace>
  <inkml:trace contextRef="#ctx0" brushRef="#br0" timeOffset="33">18513 7672 8171,'-1'-12'0,"-3"1"0,3 4 0,-4 2 0,5 5 0,0 0 0,0 11 0,0 4 0,0 6 0,0 6 0,1-2 0,3 6 0,-3-1 0,3 5 0,1-1 0,-1 0 0,0-3 0,-4-1 0,4-5 0,-1 2 0,1-7 0,-4-1 0,0-5 0,0 2 0,-10-4 0,-3 0 0</inkml:trace>
  <inkml:trace contextRef="#ctx0" brushRef="#br0" timeOffset="34">18879 7649 8021,'-7'-5'0,"2"3"0,5-4 0,0 2 0,0 3 0,-1-4 0,-3 5 0,2 0 0,-6 0 0,1 5 0,-5 3 0,-3 2 0,0 1 0,-4 1 0,3-1 0,1 2 0,4 2 0,-1-1 0,1 5 0,1-5 0,2 1 0,-1-2 0,5-2 0,1 1 0,3-1 0,0-3 0,0-1 0,0-3 0,0 4 0,5-2 0,2 2 0,4-2 0,0-2 0,2-3 0,2 3 0,-2-1 0,2 0 0,-1-1 0,1 1 0,-2-1 0,2-2 0,-2 0 0,-2 0 0,0 1 0,1 3 0,-6-2 0,-2 6 0,-3-4 0,-1 3 0,0 1 0,0 3 0,-5 6 0,-2-3 0,-9 5 0,0-5 0,-3 1 0,-3 2 0,3-2 0,-2 0 0,-2-4 0,4 1 0,0-1 0,0 1 0,-4-1 0,0 1 0</inkml:trace>
  <inkml:trace contextRef="#ctx0" brushRef="#br0" timeOffset="35">19073 7466 8047,'6'0'0,"-1"0"0,-5 0 0,5 0 0,-2 1 0,5 3 0,4 8 0,7 7 0,3 3 0,1 5 0,5 1 0,2 2 0,-1 5 0,2-1 0,-6 2 0,2 5 0,-7 0-117,-1 1 1,-9 2 116,2-2 0,-8 1 0,-1-1 0,-3 1 0,-3-5 0,-5 2 0,-7-2 0,-1-3 0,-6 3 0,0-2 0,-8-2 0,-2 1 0,-6-1 0,-3 1 0,-4 1 0,-1 1 0,0-1 0,0 2 0</inkml:trace>
  <inkml:trace contextRef="#ctx0" brushRef="#br1" timeOffset="36">10811 9925 8200,'0'-6'0,"0"-4"0,5 8 0,-3-4 0,1 2 0,-1 3 0,-2-4 0,0 5 0,5 0 0,1 0 0,6 0 0,3 0 0,0 0 0,10 0 0,2 0 0,2-1 0,6-3 0,1 3 0,10-3 0,4-1-145,-1 1 1,3-4 144,1 4 0,-4-3 0,4 3 0,-6-1 0,-5 1 0,-3 3 0,-5-3 0,-3 2 0,-1-2 0,-4 2 0,1-3 0,-4 5 0,-1-3 0,-3-1 0,1 0 0,-5 4 0,5 0 0,-5 0 0,0 0 144,-4 0 1,1 0-145,-1 0 0,1-4 0,-1 0 0,-3 1 0,-1 3 0,-4 0 0,2 0 0,-5 0 0,-5 0 0,-3 0 0,-7 0 0,-8 5 0,-6 1 0</inkml:trace>
  <inkml:trace contextRef="#ctx0" brushRef="#br1" timeOffset="37">12342 9434 8340,'0'-6'0,"0"-4"0,0 8 0,-2-4 0,-1 2 0,1 3 0,-3-4 0,5 5 0,0 5 0,5 1 0,3 6 0,3-1 0,5 1 0,-4-1 0,4 0 0,1 1 0,2-1 0,2 1 0,-2-1 0,2 0 0,-2 1 0,-2-2 0,-2-2 0,2 1 0,-2-6 0,0 5 0,-4-4 0,-3 1 0,0-1 0,-6-3 0,3 9 0,-5-4 0,0 6 0</inkml:trace>
  <inkml:trace contextRef="#ctx0" brushRef="#br1" timeOffset="38">12856 9423 8299,'5'-12'0,"-4"1"0,4 3 0,-5 1 0,0 4 0,0-2 0,0 5 0,-5 5 0,-3 3 0,-6 6 0,-1 1 0,-4 5 0,4-1 0,-4 7 0,4 0 0,-4 1 0,3-4 0,1-4 0,4 0 0,1-5 0,2 1 0,-2 3 0,7-7 0,-4 1 0,4-5 0,-1-3 0,3-3-1,1 4 0,0-6-3,0-3 3,0 3 1,0-9 0,0 4 0,0-2 0,0 0 0,0 6 0,0-3 0,-5 5 0,4 0 0,-4 1 0,5 3 0,0 2 0,0 6 0,0-1 0,0 0 0,3 5 0,1-1 0,1 4 0,-1-4 0,-1 4 0,4-4 0,0 4 0,0-3 0,2-1-6,-5-4-2,5 1 4,-8-1 0,5-1-4,-2-2 1,-2-3 4,3-5 0,-7 0-2,-1 0 5,1 0 0,-8 5 0,4 1 0</inkml:trace>
  <inkml:trace contextRef="#ctx0" brushRef="#br1" timeOffset="39">12958 9560 8115,'-5'-12'0,"4"1"0,-4-1 0,5 1 0,0 3 0,0 1 0,0 4 0,0-2 0,0 5 0,0 9 0,0 3 0,0 7 0,0 0 0,1 6 0,3 2 0,-3 4 0,3 0 0,-3-2 0,-1 1 0,2-4 0,2 0 0,-2-3 0,6-4 0,-1-2 0,5-6 0,-1 1 0,1-1 0,3-3 0,0-1 0,5-4 0,-1 1 0,-1-3 0,1-1 0,0-1 0,4-3 0,-4 1 0,0-4 0,-4 3 0,4-4 0,-5 4 0,2-3 0,-4 3 0,0-4 0,-6 5 0,-2-5 0,-3 4 0,-1-3 0,0 4 0,0-2 0</inkml:trace>
  <inkml:trace contextRef="#ctx0" brushRef="#br1" timeOffset="40">12947 9765 8115,'-6'-5'0,"-4"4"0,8-9 0,-3 7 0,5-4 0,4 3 0,0-4 0,6 4 0,1-3 0,2 3 0,6-4 0,0 2 0,4-2 0,4-2 0,-1 3 0,1 2 0,-5-2 0,-3 3 0,1 3 0,-5-3 0,0-2 0,-3 0 0</inkml:trace>
  <inkml:trace contextRef="#ctx0" brushRef="#br1" timeOffset="41">13027 9537 8168,'-10'-12'0,"2"1"0,3 3 0,5 1 0,1 0 0,3 0 0,3-2 0,4 5 0,5-3 0,4 3 0,1-1 0,2 1 0,1 1 0,3-4 0,2 4 0,5-7 0,0 4 0</inkml:trace>
  <inkml:trace contextRef="#ctx0" brushRef="#br1" timeOffset="42">13678 9343 8168,'-11'0'0,"-1"0"0,-1 5 0,-2 2 0,1 0 0,-5 0 0,0 1 0,0 3 0,0 1 0,1-1 0,-1 1 0,-1 3 0,5 0 0,-3 4 0,7-4 0,-3 1 0,6-5 0,3 4 0,1 1 0,3-1 0,1-4 0,5 1 0,3-1 0,6-1 0,1-2 0,5 2 0,-1-2 0,6-2 0,2 1 0,4-4 0,-5 1 0,1 1 0,-4-1 0,-2 1 0,-2-1 0,2-2 0,-6 6 0,0-4 0,-3 3 0,-1 1 0,-5 3 0,-2 1 0,-3 0 0,-1 4 0,-6-2 0,-5 5 0,-6-4 0,-6 4 0,-1-4 0,-3 4 0,2-5 0,-5 1 0,4-2 0,0-2 0,2 1 0,1-1 0,5-4 0,3-4 0,7 4 0,3-1 0,5 5 0</inkml:trace>
  <inkml:trace contextRef="#ctx0" brushRef="#br1" timeOffset="43">14500 9446 8107,'-5'-12'0,"-1"1"0,-2-1 0,1 1 0,4-1 0,-2 5 0,5-1 0,0 6 0,0-3 0,0 6 0,0 3 0,0 6 0,0 5 0,5 10 0,3 2 0,2 5 0,1 2 0,-3-2 0,0 2 0,-2-4 0,1 5 0,4-2 0,-4-7 0,0 1 0,0-4 0,-4-5 0,1-3 0,-2-2 0,2-2 0,-3 0 0,9 1 0,-3-1 0</inkml:trace>
  <inkml:trace contextRef="#ctx0" brushRef="#br1" timeOffset="44">14763 9446 8036,'-6'-6'0,"-1"0"0,3-5 0,3 3 0,-3 0 0,3 6 0,1-3 0,0 6 0,0 3 0,1 4 0,3 7 0,-1 3 0,4 4 0,0 6 0,0 3 0,3-2 0,-2 1 0,-2 1 0,2 3 0,-2-1 0,2-2 0,2-4 0,-2-4 0,-2-4 0,2 0 0,-6-8 0,2 0 0,-3-6 0,-1 3 0,2-6 0,1 2 0,-1-3 0,1-1 0,-6 0 0,0-5 0,-4-2 0,3-4 0,-4 0 0,4-2 0,-3-2 0,3 1 0,-4-5 0,6 0 0,-2-4 0,-1 0 0,1 1 0,0-1 0,4 0 0,-4 5 0,1 3 0,-1 2 0,4 6 0,0-1 0,1 5 0,3 0 0,2 3 0,6 3 0,5 8 0,6 4 0,0 5 0,4-1 0,2-1 0,1 1 0,-2-1 0,-1 1 0,-3-3 0,-1-4 0,0-2 0,0-3 0,-6 2 0,-1-5 0,0 0 0,-1-4 0,1-1 0,-5-3 0,-1-3 0,-2-4 0,1-2 0,-6-2 0,1 1 0,-4-5 0,0 0 0,0-4 0,-1-3 0,-3-1 0,-2-1 0,-6 1 0,1 2 0,0-5 0,-1 3 0,1-4 0,-1 5 0,1-5 0,1 11 0,2 1 0,-1 5 0,5 3 0,-1 4 0,2 3 0,1 3 0,-3 11 0,5 3 0</inkml:trace>
  <inkml:trace contextRef="#ctx0" brushRef="#br1" timeOffset="45">15620 9468 8208,'-4'-7'0,"0"-1"0,0 1 0,4-1 0,0 0 0,0 6 0,0-3 0,0 5 0,0 6 0,0 5 0,0 6 0,0 6 0,4 1 0,0 3 0,3 0 0,-3 4 0,4 1 0,-4-6 0,1 1 0,-2-4 0,0-4 0,5 0 0,-6-5 0,4 1 0,-2-7 0,-2 2 0,3-9 0,-5 4 0,0-5 0</inkml:trace>
  <inkml:trace contextRef="#ctx0" brushRef="#br1" timeOffset="46">15345 9423 8177,'0'-7'0,"7"-2"0,4 6 0,6-5 0,6 4 0,4-1 0,4 1 0,2 3 0,1-3 0,0 3 0,1 1 0,-1 0 0,0 0 0,0 0 0,1 0 0,-2 0 0,-3 0 0,-2 0 0,-5 0 0,-5 0 0,-3 0 0,-2 0 0,-2 0 0,-5 0 0,-1 0 0,-5 0 0,6 0 0,-5 5 0,4 1 0,-5 6 0,4-1 0,0 1 0,1 4 0,-2 3 0,-1 4 0,1 4 0,3-3 0,-3 2 0,1 4 0,1-5 0,3 5 0,-2-4 0,2 1 0,-2-7 0,2-1 0,2-5 0,-2 1 0,-2-2-2,1-2-4,-4 1 0,6-5-4,-5 1 2,0-6 3,-4 3 5,-6-10 0,0-1 0,-5-5 0</inkml:trace>
  <inkml:trace contextRef="#ctx0" brushRef="#br1" timeOffset="47">15848 9343 8109,'22'-12'0,"-3"1"0,2-1 0,-2 1 0,3 1 0,1 2 0,1 3 0,2 5 0,-2 0 0,3 0 0,-3 0 0,-1 0 0,0 0 0,0 5 0,0 3 0,-6 3 0,-1 5 0,-4-4 0,0 3 0,-6 3 0,-2 1 0,-3 7 0,-1 0 0,-9 1 0,-2-4 0,-12 0 0,0-1 0,-2-2 0,2-1 0,5-4 0,3 4 0,0-5 0,3 1 0,0-2 0,8-2 0,0 1 0,4-1 0,1-1 0,3-2 0,6 1 0,5-6 0,6 1 0,-2-4 0,2 0 0,2 0 0,0 0 0,0 0 0,-4-4 0,0 1 0,-1-6 0,1 1 0,-3-2 0,-4-1 0,-1 3 0,0 0 0,1 1 0,-1-5 0,-1 1 0,-2-1 0,1 1 0,-5 0 0,3-1 0,-3 1 0,1 4 0,-1 4 0,-3-4 0,4 6 0,-3 1 0,1 8 0,0 3 0,5 4 0,-5 2 0,5 2 0,0 2 0,3-2 0,1-1 0,-1 1 0,0-5 0,1 1 0,3-3 0,0-5 0,4 2 0,-4-5 0,6 0 0,-2-4 0,2-6 0,2-6 0,-1-1 0,-3-6 0,1 4 0,-5-4 0,4 0 0,-3-4 0,-5 0 0,-3 1 0,-6-1 0,2 0 0,-3 1 0,-1 3 0,-2-2 0,-6 2 0,1-2 0,-9 2 0,0 3 0,1 4 0,-2 5 0,2-1 0,2 6 0,-8 2 0,3 6 0</inkml:trace>
  <inkml:trace contextRef="#ctx0" brushRef="#br1" timeOffset="48">17059 9297 8043,'-11'-1'0,"4"-3"0,-2 1 0,5-4 0,0 4 0,4-2 0,0 5 0,0 5 0,0 3 0,0 3 0,0 5 0,0 3 0,0 7 0,4 3 0,0 6 0,5-1 0,-2 0 0,4-5 0,0-2 0,-1-3 0,-2-1 0,2-5 0,-2-3 0,0-2 0,0-2 0,1 1 0,-5-1 0,1-5 0,-1-2 0,-3 2 0,4-4 0,-5 3 0,-5-5 0,-1 0 0</inkml:trace>
  <inkml:trace contextRef="#ctx0" brushRef="#br1" timeOffset="49">16979 9320 8043,'11'-12'0,"0"1"0,1 0 0,-1-1 0,6 2 0,2 2 0,4 0 0,3 4 0,1-1 0,7 1 0,-2 3 0,6-3 0,-4 8 0,-3 3 0,0 5 0,-4 3 0,0 0 0,-4 8 0,-2-3 0,-2 7 0,-4-2 0,-7 2 0,-3 2 0,-5 5 0,-5-3 0,-3-1 0,-8-1 0,-7 2 0,-1-3 0,-6-5 0,-1 0 0,-3-1 0,0-4 0,-1-3 0,5-2 0,-1-2 0,11 0 0,1-4 0,5-2 0,8-5 0,2 0 0,8 0 0,7-5 0,7-6 0,5-7 0</inkml:trace>
  <inkml:trace contextRef="#ctx0" brushRef="#br1" timeOffset="50">17630 9320 8001,'-4'-12'0,"0"1"0,0 0 0,4-1 0,0 6 0,0 1 0,0 5 0,0 5 0,0 6 0,0 8 0,0 4 0,0 4 0,0 1 0,0 2 0,1 3 0,3-2 0,3-2 0,4 1 0,2-4 0,2 0 0,-2-7 0,2-3 0,3-4 0,1 0 0,1-6 0,-1-2 0,3-3 0,-3-1 0,2 0 0,2 0 0,0-4 0,0 0 0,-6-4 0,-1 0 0,-4-2 0,0-2 0,-6 1 0,4-5 0,-3-2 0</inkml:trace>
  <inkml:trace contextRef="#ctx0" brushRef="#br1" timeOffset="51">17618 9503 8001,'-10'1'0,"2"3"0,-2-3 0,10 4 0,0-5 0,10-5 0,4 4 0,5-3 0,4 3 0,4 1 0,5-4 0,-2 0 0,3-4 0,1 5 0,-3-6 0,-1 1 0,-8 2 0,1-2 0,-3 1 0,3-5 0</inkml:trace>
  <inkml:trace contextRef="#ctx0" brushRef="#br1" timeOffset="52">17572 9297 8001,'6'-11'0,"6"-1"0,11 1 0,5 4 0,11-3 0,3 3 0,-1 0 0,1 0 0,-2 3 0,2-4 0,-2 6 0,-6-2 0,-5-1 0,-2 1 0,-1 0 0,-3 4 0,3 0 0,-14-4 0,3 1 0,-6-1 0,-1 4 0,-6 0 0,9 0 0,-9 0 0,6 0 0,-4 1 0,3 3 0,-3 4 0,4 7 0,-1 3 0,5 4 0,-1 2 0,0 3 0,-3-1 0,0 4 0,-2-3 0,2 3 0,1-1 0,-6 2 0,5 0 0,-4-4 0,1-2 0,-1-5 0,-3 0 0,3-5 0,-3-4 0,-1-3 0,0 0 0,-5 3 0,-1 1 0</inkml:trace>
  <inkml:trace contextRef="#ctx0" brushRef="#br1" timeOffset="53">18269 9229 8001,'8'-22'0,"-1"3"0,-3-3 0,4 3 0,-1 3 0,5 1 0,-1 3 0,1 5 0,-1 1 0,1 6 0,3 0 0,0 0 0,5 6 0,-2 1 0,5 8 0,-2 3 0,-1 5 0,-4 5 0,-5 2 0,-4 1 0,-3 3 0,-3-6 0,-1 6 0,-6-6 0,-6 3 0,-1-6 0,-6 2 0,0-3 0,-4-1 0,2-2 0,2-2 0,2 2 0,6-6 0,1 0 0,2-4 0,3 1 0,5-1 0,0 1 0,0-1 0,6-3 0,6-1 0,1 0 0,6 0 0,3-2 0,5-5 0,7 0 0,-3 0 0,3 0 0,-7 0 0,3 0 0,-3 0 0,-2 0 0,-6 0 0,3 0 0,-4 0 0</inkml:trace>
  <inkml:trace contextRef="#ctx0" brushRef="#br1" timeOffset="54">2008 12992 8047,'4'-9'0,"-1"1"0,1 4 0,-3-6 0,0 8 0,0-3 0,0 5 0,0 0 0,-1 4 0,1 4 0,-4 3 0,-1 4 0,-1 3 0,2 5 0,4 4 0,-3 3 0,3 4 0,-1 4 0,0-1 0,0 5 0,4-4 0,0 4 0,1-4 0,-1 3 0,-2-4 0,6 1 0,-4-7 0,3-5 0,-3 2 0,4-1 0,-6-5 0,2-7 0,1 1 0,-1 0 0,0-5 0,-4-3 0,0-1 0,0 1 0,0-1 0,0-4 0,0 2 0,-2-5 0,-1 0 0,1-1 0,-2-3 0,3-2 0,-4-6 0,-1 1 0</inkml:trace>
  <inkml:trace contextRef="#ctx0" brushRef="#br1" timeOffset="55">1930 12997 7934,'1'-11'5,"3"-1"1,-1 2-5,4 2 1,1-2 0,3 3 1,1 0-1,-1 0 1,4-1 0,1-3 0,4 3-1,-1 0 0,1 6-2,-1-2 1,4-1-1,0 1 0,0 0 0,4 4 0,-3 4 0,-2 0 0,1 4 0,0-5 0,-4 6 0,0-1 0,-5 2 0,1 1 0,-6 5 0,-1-1 0,-6 5 0,2-1 0,-4 4 0,-4 4 0,-7-3 0,-8 2 0,-8 4 0,-6-2 0,-5 2 0,-4 2 0,4-6 0,0 0 0,4-7 0,1-3 0,3-4 0,7-2 0,7-3 0,4-1 0,0-6 0,6 0 0,1 0 0,14-4 0,2 0 0,8-5 0,4 3 0,6-6 0</inkml:trace>
  <inkml:trace contextRef="#ctx0" brushRef="#br1" timeOffset="56">2878 12780 7851,'-5'-11'10,"4"-1"0,-4 4-1,5 1-5,0 4 0,0-3 0,0 2-4,0 3 1,-2-4-1,-1 5 0,0 1 0,-5 3 0,1 4 0,-5 7 0,1 3 0,0 4 0,-1 8 0,1 4 0,-5 5 0,1 7 0,-1 1-248,1 2 1,2 3 247,-2 5 0,2 1 0,1-1 0,6-4 0,2 0 0,-1 1 0,1 3 0,1-9 0,3-2 0,3-5-5,1 1 1,5-4 4,-1-7 0,6 1 0,1-6 0,1 1 0,0-4 0,-2-4 0,5 0 0,-5-4 0,1 4 0,-2-5 247,-2 1 0,0-2-247,1-2 0,-1 1 5,1-1 0,-2-3-5,-3-1 0,4-4 0,-4 1 0,-2 2 0,2-5 0,-4 3 0,-1-3 0,3-6 0,-5-1 0</inkml:trace>
  <inkml:trace contextRef="#ctx0" brushRef="#br1" timeOffset="57">3335 13111 7970,'-12'0'0,"6"0"0,1 1 0,5 3 0,0 3 0,0 4 0,0 2 0,0 2 0,0 3 0,0 5 0,0 4 0,0 4 0,4 6 0,0 1 0,-1 5 0,-3-1 0,0 1 0,0-1 0,0 1 0,0-5 0,0-4 0,0-3 0,0-10 0,0 2 0,0-8 0,0 1 0,0-4 0,0-5 0,0-2 0,0-7 0,0-1 0,0-4 0,0-4 0</inkml:trace>
  <inkml:trace contextRef="#ctx0" brushRef="#br1" timeOffset="58">3278 13248 7970,'0'-11'0,"0"4"0,0 4 0,0 6 0,9 4 0,2 4 0,4 7 0,1 5 0,-2 1 0,5 6 0,0 1 0,3 3 0,1 0 0,0 1 0,-4-5 0,0 1 0,0-6 0,4 2 0,-1-5 0,-3-3 0,1-2 0,-5-6 0,0 0 0,-3-4 0,-1-2 0,1-5 0,-5 0 0,1 0 0,-6 0 0,4-5 0,-6-1 0,0-6 0,0-4 0,0-3 0,0-3 0,0-1 0,-2 1 0,-2-1 0,2-5 0,-6-3 0,4-5 0,-3-3 0,3 4 0,-4 1 0,2 3 0,-2-3 0,0 1 0,4 6 0,0 2 0,4 6 0,0 2 0,0 6 0,0 0 0,0 3 0,0 0 0,1 6 0,3-2 0,2 7 0,6 0 0,1 10 0,2-2 0,3 3 0,4-2 0</inkml:trace>
  <inkml:trace contextRef="#ctx0" brushRef="#br1" timeOffset="59">3974 13374 7949,'-6'0'0,"1"0"0,1 5 0,0 3 0,-4 2 0,0 1 0,-2 6 0,-2 2 0,1 7 0,0 5 0,3-2 0,0 1 0,6-3 0,-2 3 0,3-3 0,1 4 0,0-7 0,0-1 0,5-4 0,2-4 0,5-6 0,3 2 0,-1-7-1,5 0 1,-1-4-3,1-4 1,2-4 1,-2-7 0,3-3 1,1-5 0,-2 1 0,-2-1 0,-2-4 0,-6 0 0,1-3 0,-1 3 0,-4-3 0,-4 3 0,-3-4 0,-3 0 0,-9 3 0,-7 2 0,-4 1 0,-3 3 0,-4 5 0,-4 6 0,0 9 0,-5 14 0,-2 6 0</inkml:trace>
  <inkml:trace contextRef="#ctx0" brushRef="#br1" timeOffset="60">4351 13408 7937,'-11'0'0,"0"0"0,4 0 0,2 0 0,5 0 0,-4 1 0,0 3 0,1 3 0,3 4 0,3 5 0,1 3 0,1 7 0,-1 0 0,1 2 0,3-1 0,1-3 0,-5 3 0,3-3 0,-3-1 0,0-5 0,-4-3 0,4-6 0,-1-2 0,1-4 0,-4 2 0,0-6 0,0-3 0,0-3 0,0-4 0,-4-2 0,1-2 0,-1-3 0,4-4 0,1-1 0,3 0 0,-3-1 0,3-3 0,2 2 0,2-6 0,-1 1 0,5-4 0,-3 4 0,9 4 0,-3 7 0,-1-2 0,5 6 0,0 1 0,4 7 0,-4 1 0,0 6 0,-5 3 0,1 5 0,3 4 0,-6 11 0,5 0 0</inkml:trace>
  <inkml:trace contextRef="#ctx0" brushRef="#br1" timeOffset="61">4728 13465 7886,'-7'-11'0,"-1"-1"0,5 1 0,0 0 0,-4-1 0,6 1 2,-4 4-1,5 2 0,0 7-1,0 1 0,1 5 0,3 7 0,-1 3 0,4 5 0,1 0 0,3-1 0,-3 1 0,-1 0 0,1 0 0,4 0 0,-5-5 0,1-3 0,-1-2 0,5-2 0,-1 0 0,1-4 0,-1-2 0,0-5 0,-3-1 0,0-3 0,-5-3 0,5-4 0,-4 0 0,4-1 0,-2-3 0,1 0 0,0-2 0,-3 2 0,-3 1 0,3-5 0,-2 4 0,2-4 0,-3 5 0,3-2 0,-3 8 0,-1 0 0,0 5 0,0-2 0,0 16 0,0 1 0,0 11 0,0-4 0,0 0 0,2-1 0,1 1 0,4 1 0,4-5 0,1 1 0,-1-5 0,6-5 0,2-2 0,-2-2 0,2-2 0,-3-2 0,3-2 0,-4-2 0,4-5 0,-5-1 0,1 1 0,2-4 0,-2-1 0,0 1 0,-4 4 0,-3-5 0,0 1 0,-2 0 0,2 4 0,1-1 0,-6 1 0,2-1 0,-1 1 0,-2 0 0,3 4 0,-5 2 0,0 8 0,0 4 0,1 2 0,3 10 0,-3 0 0,3 4 0,-3 0 0,-1 0 0,1 0 0,3-1 0,-1-3 0,4 0 0,-3-5 0,4 2 0,-1-7 0,5-2 0,-1-4 0,1 1 0,-1-3 0,5 4 0,2 1 0</inkml:trace>
  <inkml:trace contextRef="#ctx0" brushRef="#br1" timeOffset="62">5642 13488 7890,'6'-5'0,"-1"-1"0,-5-6 0,0 1 0,0-1 0,0 0 0,0-4 0,0 4 0,-6-5 0,-5 6 0,-1 4 0,-6-1 0,3 4 0,-1 1 0,-3 7 0,-3 2 0,3 6 0,1 6 0,-1 4 0,1 3 0,-1 5 0,3-3 0,4 3 0,6-1 0,2 2 0,3-3 0,1-5 0,1-4 0,3 0 0,2-5 0,6 1 0,3-8 0,0-3 0,6-3 0,-2-1 0,-2-1 0,3-3 0,-3-3 0,2-8 0,2 2 0,-6-2 0,0-2 0,-4 2 0,-4 0 0,3-2 0,-7 4 0,4-2 0,-4 3 0,0 0 0,-1 1 0,-2 4 0,0-3 0,-2 10 0,-1 0 0,1 5 0,-1 7 0,-2 4 0,1 3 0,0 3 0,4 1 0,0-4 0,0 0 0,0 0 0,0 4 0,5-4 0,3 0 0,-2-5 0,2 1 0,3-2 0,4-2 0,0-3 0,-3-1 0,-1-4 0,1 1 0,-1-3 0,1-2 0,-1-3 0,-3 1 0,-1-4 0,1-1 0,3-3 0,1-1 0</inkml:trace>
  <inkml:trace contextRef="#ctx0" brushRef="#br1" timeOffset="63">6030 13008 7964,'-5'-6'0,"4"0"0,-3 2 0,3 3 0,1-3 0,0 8 0,0 2 0,0 5 0,0 6 0,0 6 0,0 7 0,0 4 0,0 4 0,0 7 0,0 4 0,0 6-123,0-2 1,0-2 122,0-1 0,0-4 0,0 0 0,0-1 0,0-4 0,0-2 0,0-9 0,0 0 0,0-7 0,0 1-1,0-8-8,0-1 4,5-4 1,-3-4 4,6-4 0,-5-1 0,2-2 0</inkml:trace>
  <inkml:trace contextRef="#ctx0" brushRef="#br1" timeOffset="64">6567 12860 7970,'0'-6'0,"0"0"0,0 1 0,0 4 0,-5-4 0,4 5 0,-8 5 0,5 3 0,-4 3 0,5 4 0,-6 3 0,1 5 0,-2 6 0,-2 5 0,1 6 0,0 5 0,3 2 0,0 3 0,2-3 0,-2 2 0,0 3-168,4 2 1,-1-7 167,1-2 0,3-3 0,-3 0 0,3-4 0,1-7 0,0 2 0,0-3 0,5-2 0,2-1 0,3-5 0,2-3 0,-1 3 0,2-9 0,2 2 0,-2-2 0,2-2 0,-2-3 167,-2-1 1,1-3-168,-1 4 0,0-6 0,1 3 0,-1-5 0,-4 0 0,3 0-1,-9 0 0,4 0 1,-5 0 0,0 0 0</inkml:trace>
  <inkml:trace contextRef="#ctx0" brushRef="#br1" timeOffset="65">6898 13111 7851,'-10'-5'3,"2"-3"1,-2 3-1,9-5 1,-4 9-2,0-4-2,4 5 0,-4 0 0,5 1 0,0 3 0,-4 4 0,0 7 0,0 6 0,4 6 0,0 6 0,0 1 0,4 1 0,0 3 0,3-3 0,-3-1 0,4-1 0,-4-2 0,3 1 0,-3-6 0,4 1 0,-5-4 0,1 0 0,-4-1 0,4-3 0,0 0 0,0-5 0,-4 2 0,0-7 0,0-2 0,1 0 0,3 0 0,-3 3 0,4-3 0,-5 4 0</inkml:trace>
  <inkml:trace contextRef="#ctx0" brushRef="#br1" timeOffset="66">7218 13728 7803,'-4'-8'1,"0"1"1,-3 3 10,3-4 0,0 6-3,4-3-3,-5 5-6,4 0 1,-3 0-1,8 0 0,-3 5 0,3 2 0,2 7 0,2 1 0,-2 6 0,2-2 0,-4 2 0,3 2 0,-4-1 0,1-3 0,-4 2 0,-4-2 0,-4 3 0,-7 1 0,1-4 0,-5 0 0,5 0 0,-8-1 0,5-2 0</inkml:trace>
  <inkml:trace contextRef="#ctx0" brushRef="#br1" timeOffset="67">7971 12828 8103,'2'4'0,"13"19"0,-1 1 0,5 6 0,2 6-4,5 6 1,-2-2-4,3 2 0,-4-4-113,-4 4 0,1-1 109,-5 1 0,1-2-1,-5-2 0,-5-3 1,-2-1 0,-3 0 1,-1-3 1,-2-2 1,-6 1 0,-4-3 2,-11 3 0,0-4 6,0 0 0,-4-1 0,1 0 0,0 5 0,2 6 0</inkml:trace>
  <inkml:trace contextRef="#ctx0" brushRef="#br1" timeOffset="68">7526 13123 7874,'-5'-12'18,"-1"6"-11,-5 1-3,4 5 0,2 0-2,5 0 1,0 5-3,0 2 0,0 5 0,0 3 0,5-1 0,3 5 0,-3 0 0,-1 4 0,-2 4 0,2-1 0,-3 5 0,3-5 0,-3 6 0,-1-1 0,0-2 0,0 1 0,0-4 0,0 0 0,0-2 0,0-1 0,0-4 0,0 0 0,0-5 0,0 1 0,0-2 0,0-1 0,2-5 0,1 1 0,-1-6 0,3 3 0,-5 0 0,0-3 0,0 3 0,-1-5 0,-3 0 0,1 0 0,-4 0 0,3 0 0,-4 0 0,1 0 0,-5 0 0</inkml:trace>
  <inkml:trace contextRef="#ctx0" brushRef="#br1" timeOffset="69">8646 13180 7844,'-12'0'28,"6"0"-19,-4 0-2,8 0-2,-3 0-4,5 0 0,5 0-1,3 0 0,3 5 0,5 2 0,-2 4 0,5 0 0,-4 0 0,4 1 0,0-1 0,4 1 0,0-1 0,-1 0 0,3 1 0,1-1 0,-2 1 0,3-1 0,1 1 0,-1-1 0,3-3 0,-3-1 0,-2-3 0,-6 4 0,1-6 0,-4 2 0,-1 2 0,-5-3 0,-2 4 0,-2-3 0,-2 4 0,-3-4 0,3 3 0,-9-3 0,-7 4 0,0-1 0,-7 5 0,-4-5 0,-4 1 0,-3 0 0,3 3 0,-3-1 0,3-2 0,-4 2 0,5-2 0,-1-2 0,4 2 0,0-6 0,1 2 0,4 1 0,3-1 0,2 0 0,2-4 0,3 0 0,0 0 0,6 0 0,-3 0 0,5 5 0,0 1 0</inkml:trace>
  <inkml:trace contextRef="#ctx0" brushRef="#br1" timeOffset="70">9468 13008 7891,'0'-15'0,"0"0"0,0 0 0,0 3 0,0 1 0,0-1 0,0 6 0,0 1 0,0 6 0,0 3 0,0 4 0,0 7 0,0 4 0,0 8 0,0-1 0,0 9 0,-5-2 0,-3 8 0,2 0 0,-2 1 0,2 1 0,-2-5 0,-1 3 0,6-7 0,-1 3 0,4-7 0,0-2 0,0-1 0,0-3 0,0-1 0,0-4 0,0 0 0,1-4 0,3 4 0,-2-6 0,6-2 0,0-1 0,3-6 0,-3 4 0,-1-4 0,2-1 0,6-3 0,-2-1 0,2-3 0,-2-2 0,-2-5 0,0-1 0,-4 1 0,3-1 0,-3-4 0,4-2 0</inkml:trace>
  <inkml:trace contextRef="#ctx0" brushRef="#br1" timeOffset="71">9274 13499 7933,'11'-5'0,"1"3"0,-1-6 0,6 4 0,2-3 0,2-1 0,6-4 0,-1-4 0,6 4 0,-1-4 0,2 4 0,1 0 0,0 1 0,0-1 0</inkml:trace>
  <inkml:trace contextRef="#ctx0" brushRef="#br1" timeOffset="72">9959 12563 8008,'-14'0'0,"3"0"0,7-5 0,-3 4 0,4-3 0,1 3 0,-3 1 0,5 1 0,0 3 0,2-2 0,1 6 0,2 1 0,3 6 0,2-1 0,-2 5 0,6 1 0,1 7 0,4-2 0,-4 6 0,6-2 0,-2 1 0,1 3 0,-1-2 0,1 2 0,-4 1 0,3 0 0,-4 1 0,0 0 0,-4 3 0,1-2 0,-1 2 0,1-3 0,-6 1-2,-2 2 0,-3-1-8,-1 5 0,0-6 1,0 2 0,-5 3 1,-3 1 0,-2-2 2,-1 2 0,-2-1-1,-2 1 1,1 1-1,-5-5 1,0-1 0,-4-7 1,0 2 0,0-5 0,2-2 1,2-6 0,2 1 1,6-4 0,-1-1 1,1-4 0,5-3 0,2 0 1,3-6 0,1 3 1,0-5 0,5 0 0,1-5 0,5-1 0</inkml:trace>
  <inkml:trace contextRef="#ctx0" brushRef="#br1" timeOffset="73">10713 13237 7940,'0'-8'0,"0"1"0,0 4 0,5-2 0,2 5 0,0-1 0,0-3 0,2 3 0,7-3 0,0 3 0,3 1 0,3-2 0,-3-2 0,4 3 0,3-3 0,-2-1 0,3 1 0,-2-3 0,2 3 0,-3-4 0,3 5 0,-4-6 0,-4 1 0,1 2 0,-5-2 0,0 6 0,-5-5 0,-2 3 0,-3 3 0,-5-4 0,-1 5 0,-3 0 0,-2 5 0,-6 2 0</inkml:trace>
  <inkml:trace contextRef="#ctx0" brushRef="#br1" timeOffset="74">10747 13385 7940,'11'0'0,"1"0"0,-1 0 0,2 0 0,2 0 0,3-4 0,5 1 0,0-5 0,0 4 0,4-3 0,4 3 0,1-5 0,-2 1 0,-2 2 0,-5-2 0,-2 5 0,-2-5 0,-1 5 0,-3 0 0,-2 1 0,2 2 0,-7 0 0,7-5 0,-2-1 0</inkml:trace>
  <inkml:trace contextRef="#ctx0" brushRef="#br1" timeOffset="75">11946 12917 7950,'0'-11'0,"0"-1"0,0 1 0,-4-1 0,1 1 0,-1-1 0,4 1 0,-4 3 0,0 1 0,-3-1 0,3-3 0,-5 1 0,1 2 0,-2-2 0,-1 2 0,-5 2 0,1-2 0,-5 6 0,1-2 0,-4 4 0,-4 4 0,-2 2 0,-5 6 0,4 0 0,-1 3 0,2 4 0,-2 8 0,5-3 0,7 3 0,2 1 0,6-2 0,4 1 0,4-4 0,3-1 0,3-3 0,10-3 0,10-5 0,1 0 0,7-4 0,0-2 0,7-5 0,-5-5 0,5-2 0,-10-4 0,3 0 0,-2-2 0,-2-2 0,-6 2 0,-6-2 0,-2 3 0,-1 0 0,-6 1 0,-2-1 0,-3 1 0,-1-1 0,0 1 0,-5 0 0,-1 4 0,-2-2 0,0 6 0,6-1 0,-3 9 0,5 2 0,0 5 0,0 3 0,0 3 0,0 5 0,0 1 0,0 2 0,0 4 0,0 4 0,0 0 0,0 0 0,0 2 0,0 2 0,0-8 0,0 1 0,0-2 0,0-2 0,1-4 0,3-4 0,-3-5 0,3 1 0,-3-2 0,-1-2 0,0-3 0,0-1 0,0-4 0,0 2 0,-5-5 0,4 0 0,-4 0 0</inkml:trace>
  <inkml:trace contextRef="#ctx0" brushRef="#br1" timeOffset="76">12220 12906 7863,'0'-18'0,"0"1"0,0 6 0,0-6 1,0 5-1,0 0 2,0 7-1,0 0 0,0 5-1,0 0 0,0 5 0,0 7 0,-3 5 0,-1 6 0,-1 0 0,1 4 0,1 1 0,-4-2 0,4 5 0,-1-5 0,-1 1 0,1-4 0,1 0 0,3 0 0,0-6 0,0-1 0,0-4 0,0 0 0,0-5 0,0 1 0,0-6 0,0 4 0,0-6 0,0-6 0,1 4 0,3-6 0,2 6 0,5-2 0,5-1 0,-1 1 0,5-1 0,-1 1 0,2 3 0,-2-3 0,1 3 0,-5 1 0,4 1 0,-4 3 0,4 1 0,-3 3 0,-1 2 0,-4-3 0,-3 4 0,0 0 0,-6 2 0,2 2 0,1-2 0,-1 2 0,-2 1 0,-5 0 0,-5 3 0,-7-4 0,-3 4 0,-5-4 0,0 0 0,0-3 0,2-1 0,2 1 0,-5-1 0,5 0 0,-5-3 0,4 0 0,0-6 0,1 2 0,-1-3 0,5-1 0,-1 0 0,5-5 0,0-1 0</inkml:trace>
  <inkml:trace contextRef="#ctx0" brushRef="#br1" timeOffset="77">12106 12860 7877,'10'-12'0,"3"0"0,10-3 0,5 2 0,2-2 0,3 2 0,-2 2 0,-1-1 0,-5 4 0,2 1 0,-3 4 0,-1 0 0,-1 0 0,-3-1 0,1 3 0,-5-3 0,2 3 0,-2 1 0,-6 0 0,2 0 0,-2 0 0,3 0 0,-1 5 0,0 1 0</inkml:trace>
  <inkml:trace contextRef="#ctx0" brushRef="#br1" timeOffset="78">13203 12746 7855,'0'-7'0,"0"2"0,0 5 0,0 5 0,0 2 0,0 4 0,-6 6 0,-1 2 0,-5 3 0,-3 5 0,-1-1 0,-3 4 0,-3-2 0,3 6 0,-3-6 0,0 6 0,3-1 0,0 5 0,3-5 0,-3 5 0,2-6 0,-3 2 0,4-1 0,5-6 0,-1 0 0,1-4 0,3-6 0,1-1 0,4-4 0,-3-2 0,2-2 0,3 2 0,-5-9 0,6 5 0,0-6 0,0-6 0,0-1 0,0-3 0,0-7 0,0-1 0</inkml:trace>
  <inkml:trace contextRef="#ctx0" brushRef="#br1" timeOffset="79">12917 12814 7831,'-5'-6'0,"4"-4"1,-3 2 0,4 2 6,4-2-4,-3 6-1,9-3 0,-9 5 0,9 0-2,-2 0 1,-2 0-1,2 0 1,0 1-1,3 3 0,1 2 0,-1 10 0,0 2 0</inkml:trace>
  <inkml:trace contextRef="#ctx0" brushRef="#br1" timeOffset="80">13203 13431 7777,'6'5'0,"-1"-4"0,-5 4 0,5-5 0,-4 0 0,4 0 0,-5 5 0,0 2 0</inkml:trace>
  <inkml:trace contextRef="#ctx0" brushRef="#br1" timeOffset="81">14276 13225 7802,'5'-11'0,"-2"3"0,4 1 0,-3 0 0,4 0 0,-1-2 0,5 5 0,-1 0 0,1 4 0,-1 0 0,0 0 0,-3 2 0,0 1 0,-1-1 0,5 1 0,-1-1 0,1-2 0,0 3 0,3 1 0,1 0 0,7-4 0,-2 0 0,10 0 0,-1-1 0,4-3 0,7 1 0,5-4 0,1 3 0,6-4 0,1 1-253,7-5 0,-1 1 253,-28 5 0,1 1 0,26-7 0,2 1 0,-6 1 14,-2 2 0,-3-1 3,3 5 0,-9-3-55,2 3 0,-8 0 50,0 4 0,-4 0-4,-3 0 1,-7 0-5,-5 0 1,-5 0-3,1 0-1,-7 0 500,2 0-501,-9 0 55,4 0 1,-5-1-56,0-3 0,-1-1 0,-3-3 0,2-2 0,-6 3 0,2-4 0,-2 0 0,-2 3 0,2 1 0,-2-1 0,-1-3 0,-1 3 1,1 0 1,-1 5-1,1-5 1,0 5 0,-1 0 0,0-2 2,-4 1-2,4-5 0,-4 6 1,9-4 0,2 4-2,5-2 0,5 5-1,2 0 1,9 0-1,3 0 0,6 0 0,2 0 0,-1 4 0,-3 0 0,-1 8 0,-3 0 0,1 2 0,-5-3 0,4 4 0,-3 1 0,-1-1 0,-4-4 0,1 1 0,-1-1 0,-5 1 0,-1-5 0,-5 1 0,-6-4 0,-5 3 0,-7-4 0,-9 1 0,2 1 0,-6-1 0,2 1 0,-1-2 0,3-1 0,8 1 0,3-1 0,9-2 0,2 0 0</inkml:trace>
  <inkml:trace contextRef="#ctx0" brushRef="#br1" timeOffset="82">17040 12631 8031,'-6'-11'0,"-1"1"0,3 2 0,3-2 0,-4 8 0,5-6 0,0 5 0,0-2 0,0 5 0,0 5 0,0 3 0,0 7 0,0 4 0,4 3 0,0 1 0,0 6 0,-4 5 0,0 2 0,0 6 0,-2-4 0,-2 4 0,-2-4 0,-5 3 0,1-4 0,2 1 0,-2-2 0,2-2 0,-1-3 0,2-1 0,-2-5 0,5 2 0,0-4 0,4-4 0,1 1 0,3-4 0,3-1 0,4-4 1,4-1-1,0-2 0,6-2 0,-2-2 0,-3-3 0,10 4 0,-4-5 0,4-1 0,-3-3 0,-4 2 0,0-6 0,-5 4 0,1-3 0,-2 4 0,-2-1 0,-3-1 0,-1 2 0,-4-6 0,-8 2 0,-8-4 0</inkml:trace>
  <inkml:trace contextRef="#ctx0" brushRef="#br1" timeOffset="83">16880 13088 7964,'0'-11'0,"5"3"0,3 1 0,2 4 0,1-1 0,5 2 0,-1-2 1,5 3 1,-1-3 1,-1 3-1,1 1 0,-4 0-1,4 0 1,-4 0-2,4 0 1,-5 0-1,2 0 0,0 0 0,-1 0 0,6-4 0,-2 0 0,2-10 0,2 1 0</inkml:trace>
  <inkml:trace contextRef="#ctx0" brushRef="#br1" timeOffset="84">17622 12986 8123,'12'0'0,"-5"-2"0,1-2 0,0 3 0,7-4 0,0 5 0,2-4 0,-2 0 0,-2 1 0,2 3 0,1-2 0,-1-1 0,6 1 0,-2-1 0,-1 0 0,1-1 0,-4 3 0,4-3 0,-5-2 0,2 4 0,-4-1 0,-5 1 0,1 2 0,-5 0 0,2 0 0,-5 5 0,0 2 0</inkml:trace>
  <inkml:trace contextRef="#ctx0" brushRef="#br1" timeOffset="85">17668 13123 8123,'-6'6'0,"1"-1"0,10-5 0,1 0 0,5 0 0,1 0 0,-1 0 0,6 0 0,2 0 0,-1 0 0,1 0 0,1 0 0,7 0 0,-3-1 0,2-3 0,-2 1 0,-1-4 0,-4 4 0,0-1 0,-3 2 0,3-2 0,-5 3 0,2-4 0</inkml:trace>
  <inkml:trace contextRef="#ctx0" brushRef="#br1" timeOffset="86">18582 13020 8045,'-7'-1'0,"4"-3"0,1 2 0,2-8 0,5 9 0,2-4 0,4 5 0,1-4 0,-1 0 0,2 1 0,2 3 0,3 0 0,5 0 0,-1 0 0,1 0 0,-1 0 0,-3 0 0,2-4 0,-2 0 0,-1 0 0,1 4 0,-5 0 0,1 0 0,-6-4 0,-1 0 0,-4 1 0,3 3 0,-4 0 0,2-5 0,-5 3 0,0-3 0</inkml:trace>
  <inkml:trace contextRef="#ctx0" brushRef="#br1" timeOffset="87">19461 12700 8051,'-5'-11'0,"3"3"0,-6 0 0,0 6 0,-7-3 0,0 5 0,-2 0 0,2 0 0,1 4 0,-5-1 0,1 6 0,-1-1 0,-1 2 0,5 1 0,-4 6 0,4 2 0,-4 4 0,3 3 0,-3 0 0,4 4 0,0-1 0,3 2 0,2 2 0,3-3 0,2 0 0,5 0 0,0-5 0,0 2 0,6-3 0,5-1 0,6-1 0,6-3 0,1-4 0,2-8 0,0 2 0,4-5 0,1 0 0,3-4 0,0-1 0,0-3 0,1-2 0,-1-6 0,-1-3 0,-3 0 0,-2-6 0,-5 2 0,-5-2 0,-3-2 0,-2 0 0,-2 0 0,-4-5 0,-2-1 0,-5-5 0,-5-4 0,-3 0 0,-7 0 0,-4 3 0,-8 1 0,-3 0 0,-7 6 0,-1 5 0,-4 7 0,4 8 0,-3 3 0,7 5 0,-2 5 0,10 3 0,4 7 0,7 4 0,2 2 0,2 7 0,-1 2 0</inkml:trace>
  <inkml:trace contextRef="#ctx0" brushRef="#br1" timeOffset="88">19758 13248 8042,'8'-6'0,"-1"2"0,-4 3 0,3-3 0,-2 0 0,-3 0 0,4 4 0,-5 0 0,-5 0 0,-1 5 0,-5-3 0,-1 8 0,1-4 0</inkml:trace>
  <inkml:trace contextRef="#ctx0" brushRef="#br1" timeOffset="89">20375 12677 7985,'-12'-5'0,"2"3"0,3-6 0,0 4 0,3-3 0,3 4 0,-5-3 0,2 2 0,3 3 0,-4-5 0,5 6 0,-2 0 0,-1 0 0,0 2 0,-5 2 0,1 2 0,-5 5 0,0 1 0,-3-1 0,2 1 0,-2-1 0,2 4 0,2 0 0,-1 2 0,1-2 0,1-1 0,2 5 0,-6-4 0,3 4 0,-2 0 0,5 4 0,-2 0 0,2 0 0,3 0 0,2 0 0,1-2 0,2-2 0,0 2 0,0-6 0,2 4 0,1-4 0,0 0 0,5-3 0,-1-1 0,5 1 0,-1-1 0,0 0 0,1 1 0,3-2 0,0-2 0,6 0 0,-2-4 0,-2 0 0,2-4 0,-1 0 0,1 0 0,2 0 0,-6 0 0,1-5 0,-1-3 0,-6 0 0,3 0 0,-8-6 0,-1 3 0,-1-5 0,-2 1 0,-7 2 0,-4-2 0,-7-1 0,-9 0 0,-2 2 0,-5 7 0,0-2 0,0 5 0,1 2 0,2 5 0,1 0 0,7 5 0,-1-1 0,8 5 0,1 3 0,4 0 0,4 0 0,2-3 0</inkml:trace>
  <inkml:trace contextRef="#ctx0" brushRef="#br1" timeOffset="90">20649 12643 8054,'0'-18'0,"0"2"0,0 4 0,0 1 0,0-1 0,0 6 0,0 1 0,0 5 0,0 10 0,0-1 0,0 10 0,0 4 0,0 4 0,0 4 0,0 0 0,-5 2 0,-3 1 0,2-4 0,-2 1 0,4-2 0,-3 2 0,3-4 0,-4-4 0,6-4 0,-2 0 0,3-5 0,1 3 0,0-6 0,0-4 0,0-2 0,0 0 0,0-4 0,5 4 0,3-5 0,2-1 0,1-3 0,2 3 0,2-3 0,-2 1 0,2 0 0,-2 1 0,-2-2 0,4 3 0,0 1 0,1 0 0,-5 0 0,1 0 0,-1 0 0,0 0 0,-4 0 0,3 0 0,-8-4 0,6 1 0,0-6 0,3 2 0</inkml:trace>
  <inkml:trace contextRef="#ctx0" brushRef="#br1" timeOffset="91">20866 12871 8054,'-12'-5'0,"1"-1"0,0-6 0,4 1 0,2 5 0,5 1 0,0 5 0,0 5 0,0 2 0,0 9 0,0 3 0,-4 2 0,1 2 0,-1 4 0,4-1 0,0 6 0,0-2 0,0 0 0,0 0 0,0-3 0,0 3 0,0-4 0,0 0 0,0-5 0,0-2 0,0-5 0,0 1 0,4-3 0,-1 0 0,3-6 0,-3-2 0,-1 2 0,3-4 0,-5 3 0,0-5 0,0 0 0</inkml:trace>
  <inkml:trace contextRef="#ctx0" brushRef="#br1" timeOffset="92">21129 12666 7985,'6'-18'0,"3"0"0,-5 3 0,-1 6 0,-3-2 0,2 3 0,2 0 0,-3 3 0,3 5 4,-8 0 1,3 2 2,-3 1 1,-3 4-2,0 4 0,-2 6-3,1 2 0,-1 4-3,6 3 0,-5 0 0,4 4 0,0-1 0,4 2 0,0 0 0,0-4 0,0 0 0,0-4 0,0-2 0,0-2 0,0-2 0,0-6 0,2-1 0,1-2 0,0 1 0,5-5 0,-5-1 0,5-3 0,-5 0 0,7 0 0,-4 0 0,5 0 0,0-1 0,-4-3 0,7 2 0,-2-6 0,2 6 0,-3-2 0,4 3 0,0 1 0,2 0 0,-2 0 0,-2 0 0,2 0 0,-2 3 0,-2 1 0,1 5 0,-1-1 0,-1 2 0,-2 1 0,1 1 0,-6-1 0,3 2 0,-3 2 0,-1-2 0,1 2 0,-1-1 0,-2 1 0,0-2 0,0 2 0,-5-2 0,-3-2 0,-3 1 0,-5-1 0,-1 0 0,-6 1 0,-1-2 0,-3-2 0,2 0 0,-6-4 0,6 4 0,-2-4 0,0-1 0,5-3 0,-2 0 0,8 0 0,1 0 0,9-1 0,2-3 0,-2-2 0,-1-5 0</inkml:trace>
  <inkml:trace contextRef="#ctx0" brushRef="#br1" timeOffset="93">21151 12677 8037,'0'-18'0,"0"2"0,0 4 0,0 1 0,2 1 0,2 2 0,-3-2 0,4 4 0,-5-6 0,1 2 0,3 3 0,-2 2 0,6 5 0,0-4 0,3 0 0,7 0 1,5 4 0,5 0 0,6 0 0,-2 0-1,2 0 0,-4 0 0,5 0 0,-1 0 0,-4 0 0,-2 0 0,-1 0 0,-3 0 0,-1 0 0,-5 0 0,-3 0 0,-2 0 0,-6 0 0,1 0 0,-7 0 0,-1 0 0,-13 1 0,-13 3 0,-9-3 0,-10 5 0</inkml:trace>
  <inkml:trace contextRef="#ctx0" brushRef="#br0" timeOffset="94">2193 15007 7888,'-12'0'0,"6"0"0,-4 0 0,7 0 0,-4 0 0,-1-5 0,1 4 0,-1-3 0,5 3 0,-7 1 0,9 5 0,-4 2 0,5 9 0,0-3 0,0 7 0,4 4 0,-1 6 0,5 3 0,-4 1 0,0 4 0,-4 0 0,0 9 0,0-1 0,0 2 0,0-2 0,0 0 0,0-1 0,0 0 0,0-3 0,1-4 0,3-8 0,2 3 0,2-9 0,-1 3 0,-3-4 0,4-4 0,-6 1 0,2-5 0,-3 1 0,-1-5 0,0 0 0,0 1 0,0-1 0,-1-4 0,-3-4 0,-2-1 0,-5-2 0,3-2 0,0-1 0,6-4 0,-2-4 0,3-1 0,1 1 0</inkml:trace>
  <inkml:trace contextRef="#ctx0" brushRef="#br0" timeOffset="95">1999 15190 7870,'0'-18'10,"0"1"-8,0 6 1,0 0-3,0-1 1,0 1-1,0-1 0,5 1 0,2 0 0,3-1 0,2 1 1,1-1-1,2 1 1,4-1-1,8 1 0,2 0 0,5-1 0,-2 5 0,2-1 0,-2 5 0,6 0 0,-3 1 0,0 2 0,-6 2 0,-3 1 0,2 4 0,-1 4 0,0 4 0,-5 1 0,0 4 0,-3-1 0,-4 4 0,-7 3 0,-3 0 0,-5 4 0,-6-2 0,-6 6 0,-9-6 0,-10 7 0,-7-4-179,-4 4 0,-3-2 179,-5-3 0,-2-1-270,-5-2 0,5-4 270,2 0 0,9-7 0,2-8 0,9-3 0,3-5 0,8 0 0,8-9 0,7-3 0,8-7 0,12 2 0,8-6 0</inkml:trace>
  <inkml:trace contextRef="#ctx0" brushRef="#br0" timeOffset="96">3049 14938 7903,'0'-6'0,"0"1"0,0 5 0,-3 1 0,-1 3 0,-5 4 0,1 7 0,-2-1 0,-1 5 0,-2 0 0,-2 4 0,1 9 0,-5 2 0,0 4 0,-4 0 0,1 3 0,3 4 0,-1 2-180,5 3 0,3-3 180,5 2 0,4-2 0,-1-1 0,3-2 0,1-2 0,5-3 0,3-4 0,2-1 0,1 0 0,5-5 0,-1-2 0,4 0 0,-4-4 0,4 2 0,-4-6 0,2 1 0,-2-1 0,-2-2 180,2-6 0,1 1-180,0-1 0,-1 0 0,-4 1 0,1-4 0,-1-1 0,1-4 0,-1 0 0,0-1 0,1-2 0,-4 0 0,-1 0 0,1 0 0,3 0 0</inkml:trace>
  <inkml:trace contextRef="#ctx0" brushRef="#br0" timeOffset="97">3449 15304 7853,'-11'0'0,"3"-4"0,0 0 0,6 1 0,-4 3 0,2 0 0,2 0 0,-3 1 0,5 3 0,0 6 0,0 5 0,0 5 0,0-1 0,0 8 0,0 3 0,5 7 0,3 1 0,2 4 0,2-4 0,-5 4 0,1-4 0,0-4 0,3-3 0,-1-6 0,-2 2 0,2-7 0,-3-1 0,0-5 0,0 1 0,-4-2 0,1-1 0,2-6 0,-5 4 0,4-9 0,-6 4 0,-3-5 0,-2-10 0,-5-2 0</inkml:trace>
  <inkml:trace contextRef="#ctx0" brushRef="#br0" timeOffset="98">3415 15578 7853,'-5'-6'0,"5"1"0,0 5 0,1 0 0,7 0 0,4 0 0,7 0 0,4 0 0,4 0 0,2 0 0,5 0 0,1 0 0,-1 0 0,0 0 0,0 0 0,-1-4 0,-2 0 0,-5-4 0,-7 5 0,-2-5 0,-6 4 0,0-1 0,-4 1 0,-2 3 0,-10-9 0,-1 4 0</inkml:trace>
  <inkml:trace contextRef="#ctx0" brushRef="#br0" timeOffset="99">3335 15327 7841,'1'-8'0,"3"1"0,7-1 0,8-3 0,8 4 0,-2 1 0,6 2 0,1 3 0,6-3 0,-1-1 0,4 1 0,-4 0 0,1 4 0,-2-4 0,-2 1 0,0-2 0,1 1 0,-6 1 0,-3-4 0,1 4 0,-4-1 0,1-1 0,-9 1 0,4 1 0,-4 3 0,1-4 0,-5 0 0,-3 0 0,-1 4 0,1 0 0,3 0 0,-4 0 0,-2 1 0,-5 3 0,0-1 0,0 4 0,0-3 0,0 4 0,0-1 0,0 5 0,-4 4 0,0 3 0,-1 4 0,1 4 0,-1 2 0,-2 5 0,-4 2 0,4 2 0,-3 1 0,-2 3 0,2 1 0,3-5 0,-2-1 0,5-6 0,0-1 0,4-7 0,0 1 0,0-9 0,0 0 0,0-3 0,1-6 0,3-2 0,-3-4 0,3-4 0,1-2 0,-1-6 0,1 1 0,-1 0 0,-3-6 0,3-2 0,2-2 0,1-2 0</inkml:trace>
  <inkml:trace contextRef="#ctx0" brushRef="#br0" timeOffset="100">4032 15361 7841,'6'-22'0,"-2"3"0,-3-2 0,-1 2 0,0 2 0,0 2 0,0 6 0,0 2 0,0 4 0,5-2 0,1 5 0,6 0 0,-1 9 0,1 2 0,0 10 0,4 1 0,-4 3 0,4 5 0,0 2 0,-1 6 0,6 1 0,-2 3 0,-3-1 0,-1-3 0,2-3 0,-2 3 0,0-7 0,-3-5 0,-1-3 0,1-4 0,-1-2 0,0-6 0,1-1 0,-1-2 0,-4-3 0,-1-5 0,-2 0 0,-3 0 0,-11-5 0,-9-1 0</inkml:trace>
  <inkml:trace contextRef="#ctx0" brushRef="#br0" timeOffset="101">3974 15704 7841,'-6'0'0,"2"-4"0,8 0 0,6-4 0,5 5 0,6-6 0,-2 1 0,6 2 0,2-2 0,5 1 0,-6-5 0,8 1 0,-7-1 0,4 1 0,-2-4 0,-3-1 0,1 1 0,-4 4 0,0-1 0,0-4 0,-1-2 0</inkml:trace>
  <inkml:trace contextRef="#ctx0" brushRef="#br0" timeOffset="102">4488 15384 7841,'0'-12'0,"0"5"0,0-1 0,0 1 0,-1-4 0,-3 4 0,3-3 0,-5 7 0,2-4 0,3 4 0,-10-2 0,10 5 0,-5 1 0,2 3 0,3 2 0,-3 6 0,3 8 0,1 3 0,0 6 0,0-2 0,0 5 0,0-2 0,0 2 0,0-2 0,0 6 0,0-6 0,5 1 0,2-9 0,0 0 0,0-3 0,-3-2 0,4-6 0,-1 0 0,5-3 0,-1 0 0,2-6 0,2 2 0,-2-3 0,2-1 0,3 0 0,1 0 0,1 0 0,-1 0 0,3-4 0,-3 1 0,-1-1 0,1 4 0,-5-4 0,1 0 0,1-1 0,0 1 0,-1 3 0,1-4 0,2 5 0</inkml:trace>
  <inkml:trace contextRef="#ctx0" brushRef="#br0" timeOffset="103">5128 15315 7863,'5'-6'0,"1"-4"0,6 4 0,-5-2 0,1 0 0,-5 6 0,2-3 0,-7 5 0,-1 0 0,0 0 0,-5 0 0,1 0 0,-5 0 0,5 1 0,-1 3 0,-1-2 0,-6 6 0,2-4 0,-2 3 0,-3 1 0,-1 3 0,2 2 0,-2 2 0,5-2 0,-2 2 0,4-2 0,0-2 0,6 1 0,2-1 0,3 1 0,1-1 0,1 0 0,3 1 0,2-1 0,6 1 0,4-5 0,3 1 0,4-4 0,4 3 0,-2 0 0,6 0 0,-5 2 0,5-5 0,-5 4 0,5-5 0,-7 6 0,-1-1 0,-6 2 0,-5 1 0,-2 1 0,-2-1 0,-6 5 0,-9-1 0,-6 5 0,-10-1 0,-1 1 0,-3-1 0,-3 3 0,-8-3 0,2-2 0,-2-2 0,8-4 0,3-3 0,3 1 0,1-5 0,5-1 0,2-13 0,4-3 0</inkml:trace>
  <inkml:trace contextRef="#ctx0" brushRef="#br0" timeOffset="104">5413 15224 7812,'-5'-11'0,"3"3"0,-6 0 0,6 6 0,-3-3 0,5 5 0,0 6 0,0 6 0,-4 0 0,0 7 0,0 5 0,4 7 0,0 3 0,0 4 0,0-1 0,0 5 0,0-2 0,0 2 0,1 1 0,3-4 0,0-6 0,8-7 0,-4-2 0,8-1 0,1-5 0,2-3 0,4-3 0,4-5 0,-3-2 0,3-5 0,1 0 0,-2 0 0,1-1 0,-4-3 0,0-2 0,-1-6 0,-4 5 0,-3-1 0,-3 1 0,-5-5 0,-1 1 0,-1-1 0,1 1 0</inkml:trace>
  <inkml:trace contextRef="#ctx0" brushRef="#br0" timeOffset="105">5356 15567 7812,'7'-8'0,"4"0"0,7 5 0,9-5 0,-2 4 0,5-3 0,1 0 0,3 0 0,0-4 0,1 4 0,-5 0 0,1 0 0,-10-1 0,2-3 0,-8 5 0,7-5 0,-4 5 0</inkml:trace>
  <inkml:trace contextRef="#ctx0" brushRef="#br0" timeOffset="106">5379 15247 7836,'0'-12'0,"0"1"0,0-2 0,0-2 0,10 2 0,6-2 0,8 6 0,2 2 0,6-1 0,-1-3 0,5 0 0,2 4 0,4-2 0,-4 5-207,6 0 1,-4 4 0,6 0 0</inkml:trace>
  <inkml:trace contextRef="#ctx0" brushRef="#br0" timeOffset="107">6738 15155 7790,'-6'-5'3,"1"-1"1,6 0 0,3 2 1,-1 3-1,4 1 0,-3 5-1,4 2 1,-1 9-3,5 3 1,-5 9-2,1 6 0,-2 1 0,2 7 0,-2-1 0,-2 1 0,-3 1 0,3-5 0,-3 0 0,-1-4 0,0-1 0,0-2 0,0-1 0,0-7 0,0 1 0,0-9 0,0 1 0,0-5 0,0-3 0,0-1 0,0-4 0,0 1 0,0-8 0,5-3 0,2-4 0</inkml:trace>
  <inkml:trace contextRef="#ctx0" brushRef="#br0" timeOffset="108">6613 15178 7837,'0'-11'0,"5"-1"0,2 1 0,9-2 0,3-2 0,9 6 0,6-2 0,5 2 0,3-1 0,0 2 1,-4-1 0,4 6 0,-4-1-1,4 4 0,-7 1 0,0 3 0,-2 2 0,-7 6 0,-5 0 0,-10 3 0,-1-1 0,-6 5 0,-7 0 0,-8 4 0,-11 0 0,-8 0 0,-8 1 0,-4 3 0,1-3-103,-1 3 0,1-3 103,-5-2 0,5-2 0,3-1 0,8-5 0,3 1 0,8-8 0,4-3 0,7-3 0,15 11 0</inkml:trace>
  <inkml:trace contextRef="#ctx0" brushRef="#br0" timeOffset="109">7275 15258 7823,'-11'5'0,"3"2"0,0 4 0,5 6 0,-5 2 0,0 2 0,-3 2 0,1 4 0,2-1 0,-1 6 0,6-1 0,-1 0 0,4 0 0,0 0 0,0-4 0,5 0 0,2-4 0,9-7 0,3-4 0,2-2 0,2-7 0,1 1 0,3-4 0,1-6 0,2-5 0,2-2 0,-5-6 0,3 0 0,-3-4 0,-2 0 0,-6 0 0,-2-3 0,-6-1 0,-1-1 0,-2 1 0,-4 3 0,-8-2 0,-4 0 0,-7 0 0,-7 1 0,-4-1 0,-7 2 0,-2 1 0,0 6 0,-7 6 0,0 1 0,-3 6 0,5 4 0,6 4 0,5 5 0,6-2 0,5 7 0,3 1 0,7 1 0,3 0 0,5 2 0</inkml:trace>
  <inkml:trace contextRef="#ctx0" brushRef="#br0" timeOffset="110">8029 15053 7849,'-12'0'0,"-3"0"0,0 0 0,5 0 0,5-5 0,3 3 0,-1-1 0,-4 1 0,-4 2 0,-2 5 0,-2 3 0,-3 2 0,-5 2 0,-3 4 0,-1 3 0,-5 3 0,2 0 0,2 1 0,1 0 0,5 0 0,2 0 0,5-4 0,8 0 0,-2-5 0,5 1 0,1-2 0,7-2 0,6-1 0,6-2 0,5 1 0,2-5 0,1 1 0,7-1 0,-1-3 0,4 3 0,-3-2 0,-1 2 0,-1-1 0,2 4 0,1-3 0,-6 4 0,0-1 0,-7 5 0,-3-2 0,-4-3 0,-2 7 0,-3-2 0,-2 2 0,-5-3 0,-5 2 0,-2 2 0,-10-2 0,-6 2 0,-6 1 0,-9 0 0,1-1 0,-5-4 0,1 2 0,-5 2 0,4-6 0,0 3 0,10-5 0,2 1 0,10-2 0,4-2 0,4-3 0,10-1 0,4-6 0</inkml:trace>
  <inkml:trace contextRef="#ctx0" brushRef="#br0" timeOffset="111">8292 15076 7757,'0'-8'19,"0"0"-6,0 6-2,0-3-7,0 5 0,-4 1-2,0 3 1,0 5-3,4 10 1,-4 5-1,1 10 0,-5 4 0,4 0 0,0 5 0,4-1 0,0 1 0,0-1 0,2 0 0,1-8 0,0 3 0,5-6 0,-2-7 0,1-1 0,4-7 0,-4 3 0,2-9 0,-1 2 0,1-7 0,-6 2 0,6-4 0,-2 2 0,4-5 0</inkml:trace>
  <inkml:trace contextRef="#ctx0" brushRef="#br0" timeOffset="112">8623 15213 7762,'-4'-12'10,"0"1"0,5 1-9,7 2-1,-3 3 0,5 5 0,-2 0 0,-3 5 0,-1 3 0,-3 8 0,-1 7 0,0 5 0,0 6 0,0 4 0,0 0 0,0 4 0,0-4 0,0-1 0,0-7 0,0 1 0,0-8 0,0 1 0,0-9 0,4 0 0,0-3 0,-1-6 0,-1-1 0,2-5 0,-3 0 0,9-5 0,-4-1 0</inkml:trace>
  <inkml:trace contextRef="#ctx0" brushRef="#br0" timeOffset="113">8406 15224 7799,'5'-6'0,"-3"-4"0,6 2 0,10-5 0,8 2 0,7-2 0,5 9 0,-1-1 0,5 1 0,-4-1 0,4-2 0,-4-2 0,4 5 0,-4-4 0,4 5 0,-8-2 0,4 1 0,-5 2 0,7-8 0,-6 4 0</inkml:trace>
  <inkml:trace contextRef="#ctx0" brushRef="#br0" timeOffset="114">9251 15098 7831,'0'-11'20,"0"0"-19,0-1 0,0 5 5,0-1-3,0 5-3,0-7 0,0 9 0,-1-5 0,-3 2 0,1 3 0,-4-3 0,3 6 0,-4 2 0,2 9 0,-2-2 0,-1 9 0,6 3 0,-5 4 0,4 3 0,0 7 0,4-3 0,2 7 0,1-3 0,0 3 0,5-7 0,-1 7 0,5-7 0,-5-1 0,1-3 0,-1-6 0,5-1 0,-1-1 0,1-7 0,-2 4 0,-2-4 0,2 1 0,-8-6 0,6-3 0,-6-2 0,3 1 0,-5 0 0</inkml:trace>
  <inkml:trace contextRef="#ctx0" brushRef="#br0" timeOffset="115">9365 15201 7873,'0'-11'0,"0"-1"0,0 1 0,0-1 0,5 2 0,3 3 0,-3-3 0,5 8 0,-9-3 0,9 12 0,-2 4 0,-2 11 0,2 8 0,0 3 0,3 1 0,4 2 0,1 2 0,-1-3 0,-4 3 0,2-2 0,2-2 0,-2-3 0,2-1 0,-1-6 0,1-1 0,-2-5 0,2-7 0,-2 1 0,-2-1 0,-3-4 0,-1-4 0,-4-1 0,2-2 0,-1-2 0,0-1 0,-1-4 0,-3-4 0,0-6 0,0-2 0,0-2 0,0-2 0,0-5 0,0-3 0,-3-2 0,-1-1 0,0-1 0,4-3 0,0 2 0,0-2 0,0-1 0,0 1 0,0 2 0,0 9 0,1 2 0,3 10 0,-3 0 0,3 3 0,-3 6 0,-1 1 0,6 15 0,0 3 0,5 9 0</inkml:trace>
  <inkml:trace contextRef="#ctx0" brushRef="#br0" timeOffset="116">10028 15098 7827,'-6'-11'9,"-1"0"-5,2-1-1,0 6-2,10 1 1,-4 6-1,3 3 1,-3 6-2,-1 5 1,-4 9-1,0-1 0,-3 11 0,3 1 0,-1 3 0,1 0 0,3 1 0,-3 3 0,4-3 0,4-4 0,0-5 0,7 0 0,-1-5 0,9-3 0,0-4 0,4-6 0,0-1 0,0 0 0,1-4 0,3-3 0,-3-3 0,2-1 0,2-4 0,-1 0 0,-5-5 0,-7 2 0,3-3 0,-7-2 0,0 1 0,0-1 0,-8 1 0,1 0 0,-4-1 0,-5 1 0,-6-6 0,-7-1 0</inkml:trace>
  <inkml:trace contextRef="#ctx0" brushRef="#br0" timeOffset="117">9936 15384 7833,'18'0'0,"3"0"0,-1 0 0,6-5 0,5-3 0,2 2 0,1-2 0,4 1 0,0-5 0,0 2 0,-4 2 0,-4-2 0,-4 3 0,-7 0 0,-4 0 0,-2 4 0,-1-1 0,-6-2 0,-6 0 0,-6-6 0</inkml:trace>
  <inkml:trace contextRef="#ctx0" brushRef="#br0" timeOffset="118">9936 15064 7859,'6'-7'0,"-2"-1"0,8 2 0,3-2 0,7-1 0,4 5 0,3 0 0,6 4 0,-1-3 0,0-1 0,0 0 0,1 4 0,-2-1 0,-3-3 0,1 3 0,-9-3 0,3 3 0,-10 1 0,5 0 0,-7 0 0,3 0 0</inkml:trace>
  <inkml:trace contextRef="#ctx0" brushRef="#br0" timeOffset="119">10610 14642 7859,'-17'-6'5,"10"0"12,-1-5-13,6 4-4,2 2 0,5 5 0,0 2 0,2 1 0,9 4 0,-1 4 0,7 9 0,4 3 0,3 12 0,6-1 0,-1 8-148,0 0 0,-5 2 148,-2 2 0,0 8-323,-5 3 0,3 3 323,-10-3 0,0 0 0,-4 0 0,0 0 0,-4 0 0,-2 1 0,-5-1 0,-1-5-164,-3-3 0,-3 1 164,-9-5 0,-1 2 0,-6-9 0,-3-1 0,4-6 0,-8-5-2,8-7 0,-4 2 2,3-6 0,0-1 0,1-7 0,-1-1 0</inkml:trace>
  <inkml:trace contextRef="#ctx0" brushRef="#br0" timeOffset="120">11512 15327 7877,'-11'0'0,"-1"0"0,6 0 0,1-5 0,6 3 0,3-1 0,4 1 0,7 2 0,3 0 0,4 0 0,6 0 0,3 0 0,2 0 0,1 0 0,-1-3 0,-2-1 0,2 0 0,-3 4 0,-2 0 0,-1 0 0,-7 0 0,-1 0 0,-4-1 0,4-3 0,-10 3 0,6-4 0,-8 5 0</inkml:trace>
  <inkml:trace contextRef="#ctx0" brushRef="#br0" timeOffset="121">11409 15578 7897,'22'-11'0,"2"3"0,10 0 0,4 2 0,1-2 0,7-6 0,0 3 0,-1-3 0,-4 3 0,-4-1 0,1 1 0,-2 5 0,-2-5 0,0 5 0</inkml:trace>
  <inkml:trace contextRef="#ctx0" brushRef="#br0" timeOffset="122">12620 14893 7907,'-23'0'0,"5"-5"0,7 3 0,6-3 0,6 10 0,3 3 0,-1 7 0,4 4 0,1 4 0,3 4 0,1 2 0,-1 5 0,0 7 0,1 5 0,-4 1-181,-1 6 1,-1-5 180,2 2 0,1-4 0,-5 0 0,3-1 0,-3-4 0,4-5 0,-4-6 0,4-4 0,0 0 0,-2-3 0,2-4 0,0-2 0,-1-7 0,1-2 0,-6-3 0,4-7 361,-6-1-361,-6 1 0,0-13 0,-5 2 0</inkml:trace>
  <inkml:trace contextRef="#ctx0" brushRef="#br0" timeOffset="123">12357 15053 7895,'7'-12'0,"3"-4"0,-6 2 0,7-5 0,4 5 0,12-1 0,2 2 0,5 1 0,2 1 0,2 0 0,1-1 0,3 1 0,3 4 0,-3 4 0,2-2 0,2 1 0,-1 1 0,1 7 0,-5 1 0,-3 3 0,-8 6 0,-3-3 0,-4 7 0,-4-3 0,-7 5 0,-4-1 0,-7 4 0,-1 4 0,-7-2 0,-12 6 0,-3-5 0,-12 5 0,1-6 0,-9 2 0,1-4-110,-1-4 0,-1 1 110,5-5 0,3-1 0,8-6 0,2 1 0,9-5 0,1-1 0,9-3 0,12-11 0</inkml:trace>
  <inkml:trace contextRef="#ctx0" brushRef="#br0" timeOffset="124">13579 14721 7823,'0'-11'8,"0"0"0,4 3-6,0 0 1,0 6 2,-4-3-2,0 5 1,-5 0-1,-3 0 0,-2 1-2,-1 3 1,-5 4-2,1 7 1,-5 2-1,1 6 0,-2 5 0,2 3 0,-1 3 0,5 4 0,-4 4 0,4 7 0,-1 0-200,5 4 1,0 4 199,-1 4 0,8-29 0,2 1 0,-2 28 0,-1-1 0,1-2 0,2-10 0,5-3 0,4-3 0,4 0 0,6-2 0,2-6 0,2-5 0,2-2 0,0-4 0,0-4 0,0 1 0,-1-5 0,0 0 0,-3-3 0,3-1 0,-3 1 0,-3-5 199,-1 1 1,2-6-200,-2 2 0,0-3 0,-3-1 0,-1 0 0,1 0 0</inkml:trace>
  <inkml:trace contextRef="#ctx0" brushRef="#br0" timeOffset="125">13831 15121 7908,'0'-11'0,"0"-1"0,0 1 0,1 1 0,3 2 0,2 3 0,6 5 0,-5 0 0,1 0 0,-1 6 0,5 6 0,-6 6 0,-2 8 0,-3 9 0,-1 6 0,-5 8 0,-2 0 0,-4 2 0,0-2 0,3-5 0,1 1 0,4-5 0,-1 1 0,3-8 0,1 2 0,0-10 0,0-2 0,0 0 0,5-11 0,2 0 0,4-8 0,-1-6 0,-2-5 0,2-1 0,-9-12 0,3 5 0,-3-6 0,-1 2 0,-5-2 0,-2-2 0,-7-4 0,-2 1 0,0-2 0,1 1 0,1-2 0,-5-5 0,5 3 0,-2 1 0,8 0 0,0 0 0,5 2 0,0 5 0,1 6 0,2 1 0,0 4 0,0 0 0,5 6 0,3 2 0,7 8 0,3 3 0,5 9 0,1 1 0,3 6 0,-2 4 0,5 0 0,1 4 0,3 0 0,-3 0 0,-1 0 0,1-3 0,3-5 0,-5-2 0,-2-2 0,-3-2 0,-1-6 0,-4-1 0,0-2 0,-5 1 0,1-5 0,-2-1 0,-2-3 0,0 0 0,1 0 0,-2-5 0,-2-2 0,0-5 0,-4-3 0,0 1 0,-4-5 0,4-1 0,0-7 0,-2-2 0,-6-5 0,2 2 0,-6-2 0,1 1 0,-5-9 0,5 1 0,-1-1 0,4-1 0,-3 5 0,3 5 0,-4 7 0,6 3 0,-2 4 0,3 6 0,1 5 0,0 6 0,0 7 0,1 8 0,3 9 0,3 3 0,8 1 0,3 3 0,5 6 0</inkml:trace>
  <inkml:trace contextRef="#ctx0" brushRef="#br0" timeOffset="126">14653 15327 7848,'-6'0'0,"1"0"0,5 5 0,-2 1 0,-2 6 0,-1-1 0,-2 0 0,-3 5 0,2-1 0,-2 9 0,-2-1 0,5 4 0,-1-1 0,6-2 0,-2 3 0,4 0 0,4-5 0,3 4 0,9-7 0,-3-4 0,7-3 0,-1-2 0,3-7 0,2 1 0,3-4 0,-1-5 0,4-2 0,-1-5 0,2-3 0,-3-2 0,-6-2 0,-4-2 0,-3 2 0,-7-3 0,-4-1 0,-3 1 0,-1-1 0,-6 0 0,-6 0 0,-8 0 0,-7 0 0,-4 2 0,0 2 0,-1 3 0,2 9 0,-2 2 0,6 5 0,0 0 0,7 0 0,3 5 0,4 2 0,6 4 0,2 0 0,3 0 0,11 1 0,3-1 0</inkml:trace>
  <inkml:trace contextRef="#ctx0" brushRef="#br0" timeOffset="127">15087 15327 7848,'-11'0'0,"-1"0"0,1-4 0,-1 0 0,6-5 0,1 8 0,5-4 0,0 10 0,0 3 0,5 3 0,3 4 0,2 3 0,1 5 0,1 0 0,-1 0 0,4-1 0,0 1 0,1 3 0,-5-4 0,0 3 0,1-10 0,-4 0 0,-1-4 0,-3 0 0,4-4 0,-6-2 0,3-5 0,-5 0 0,4-1 0,0-3 0,0-2 0,-4-6 0,0-4 0,0-3 0,-2 1 0,-1-1 0,1 0 0,-2-4 0,3 0 0,1 1 0,0-3 0,0-1 0,0 2 0,0-3 0,0 3 0,0 1 0,5 0 0,3 0 0,2 6 0,1 1 0,2 8 0,2 0 0,3 5 0,5 0 0,-1 3 0,-3 3 0,2 5 0,-2 7 0,-2 2 0,-2 2 0,-2 6 0,-2-2 0,0 2 0,6-2 0,1 0 0</inkml:trace>
  <inkml:trace contextRef="#ctx0" brushRef="#br0" timeOffset="128">15704 15395 7862,'-12'0'0,"-4"-5"0,3-1 0,2-2 0,7 1 0,-1 3 0,1-4 0,0 4 0,4-3 0,0 3 0,0-4 0,0 6 0,0-3 0,0 5 0,0 5 0,0 2 0,1 5 0,3 3 0,3-1 0,4 5 0,-1 0 0,-2 4 0,2-4 0,-2 0 0,2-4 0,1 4 0,1-5 0,-1 2 0,-1-8 0,-2 0 0,2-5 0,-3 0 0,0-1 0,0-2 0,-3 0 0,4 0 0,-4 0 0,3 0 0,0-5 0,0-3 0,0-2 0,-4-2 0,2 1 0,3 0 0,-2-2 0,-2-2 0,-2 2 0,1-2 0,2-2 0,-1 2 0,0 4 0,-4 3 0,5 0 0,-4 2 0,4 1 0,0 10 0,1 1 0,1 6 0,3-1 0,-2 1 0,2-1 0,2 0 0,-1 1 0,0-1 0,6-1 0,2-2 0,-1-3 0,1-5 0,-4 0 0,4 0 0,0-5 0,4-3 0,-2-2 0,-2-1 0,3-1 0,-3 1 0,-2 0 0,-2-1 0,-3 1 0,0-1 0,-2 1 0,-2-1 0,2 2 0,-3 3 0,0-3 0,0 2 0,-4 3 0,2 0 0,-5 5 0,0 5 0,0 2 0,0 9 0,0 3 0,0-1 0,0 1 0,4-4 0,0 4 0,1 0 0,-2 4 0,4-4 0,4 0 0,1-5 0,4 2 0,2-4 0</inkml:trace>
  <inkml:trace contextRef="#ctx0" brushRef="#br0" timeOffset="129">16869 15430 7862,'-2'-12'0,"-1"1"0,-3-1 0,-1 1 0,-3-4 0,2-1 0,-2 2 0,-1 7 0,-1-3 0,1 2 0,-5 3 0,1 1 0,-5 3 0,1 1 0,-3 6 0,-1 6 0,1 0 0,-1 7 0,1 0 0,3 4 0,-1-4 0,5 0 0,3-1 0,5 1 0,4 1 0,-1-4 0,4-1 0,4-4 0,2-3 0,6 0 0,4-6 0,3 2 0,2-3 0,-2-1 0,2 0 0,-2 0 0,2-4 0,-2 1 0,1-6 0,-5 1 0,0-1 0,-3 2 0,-5-4 0,1 4 0,-5-3 0,0-2 0,2 5 0,-1-1 0,0 0 0,-4-3 0,0 5 0,0 1 0,0 15 0,0-1 0,0 10 0,0-2 0,0 2 0,0-1 0,0-3 0,5-2 0,3 2 0,3-3 0,4-5 0,2-2 0,2-5 0,1 0 0,-5 0 0,6-1 0,-2-3 0,2-6 0,2-5 0,-4-5 0,0 1 0,-5-3 0,2-1 0,0-1 0,-1-2 0,-3 0 0,-5-4 0,-3-1 0,4-3 0,-6 2 0,2-2 0,-3 2 0,-1-6 0,0 1 0,0-1 0,0-1 0,0-3 0,-4-1 0,1 5 0,-2 1 0,1 7 0,3 3 0,-3 8 0,1 4 0,-1 7 0,3-2 0,-4 9 0,6 6 0,3 10 0,2 8 0,6 7 0,3 6 0,0 9 0,1 5 0,-5-1 0,-1 5-173,-2-5 1,-3 1 172,-5-5 0,4-4 0,-1-3 0,5-6 0,-4-2 0,1-4 0,-1 0 0,-2-5 0,6-2 0,-6-2 0,2 2 0,1-2 0,-1-6 0,0 1 0,1-6 0,1-1 0</inkml:trace>
  <inkml:trace contextRef="#ctx0" brushRef="#br0" timeOffset="130">17908 14721 7817,'0'-11'0,"0"0"0,0-1 0,0 5 0,0-1 0,0 5 1,0-2 1,-4 7-2,0 1 0,-5 8 0,2 4 0,-7 10 0,-1 2 0,-6 6 0,2 5 0,-2 3 0,-2 4 0,1 2-164,3 3 0,3-5 164,4 1 0,2 0 0,3-4 0,1 2 0,6 2 0,6-2 0,1-2 0,7-3-31,1-4 1,2-1 30,-2 0 0,2-5 0,2-2 0,-3-3 0,-4-1 0,-1-4 0,0 0 0,1-5 0,-1 1 163,-4-7 1,3 1-164,-3-6 62,-2 1-62,6-4 0,-5 0 0,5-5 0,1-1 0</inkml:trace>
  <inkml:trace contextRef="#ctx0" brushRef="#br0" timeOffset="131">18125 15235 7799,'-12'-5'0,"2"-5"0,3-5 0,2 0 0,5 3 0,0 6 0,0-4 0,0 9 0,0-5 0,0 17 0,-5 1 0,-3 11 0,2 4 0,-2-1 0,4 5 0,-3-4 0,4 2 0,-1-6 0,8 5 0,4-9 0,3 3 0,4-6 0,4-1 0,8-4 0,1-4 0,2-4 0,7-1 0,-3-2 0,2-9 0,-6-3 0,2-5 0,-5 1 0,-2-4 0,-6 1 0,-2-1 0,-6 1 0,-5-7 0,-2 3 0,-2-3 0,-2-1 0,-6 2 0,-1-6 0,-10 2 0,-5-1 0,-6 2 0,-7 5 0,-1 5 0,1 3 0,-5 7 0,5 5 0,-1 1 0,1 2 0,6 7 0,2 4 0,7 6 0,1 5 0,5 1 0,-2 0 0</inkml:trace>
  <inkml:trace contextRef="#ctx0" brushRef="#br0" timeOffset="132">18536 15441 7797,'-6'0'0,"-4"0"0,8 1 0,-2 3 0,7 2 0,1 6 0,3-1 0,-3 1 0,1 4 0,-1 3 0,-3 3 0,3 1 0,-3 5 0,-1 2 0,-3-1 0,-1 2 0,-9-2 0,2 1 0,-3-2 0,2-5 0,5-1 0,-1-3 0,2-3 0,-2-4 0,3-1 0,5 0 0</inkml:trace>
  <inkml:trace contextRef="#ctx0" brushRef="#br0" timeOffset="133">18787 15155 7798,'10'-40'0,"-2"6"0,7 7 0,-2 7 0,-2 1 0,1 5 0,-1-2 0,-4 9 0,-2 2 0,-5 5 0,0 0 1,0 6-1,0 6 1,-4 7-1,0 11 0,-5 0 0,2 9 0,0 1 0,0 2 0,3-1 0,-4 1 0,6-6 0,-2 2 0,3-2 0,1-2 0,0-5 0,0-2 0,1-7 0,3-1 0,1-5 0,2 2 0,5-9 0,-1-3 0,1-3 0,4-1 0,-4 0 0</inkml:trace>
  <inkml:trace contextRef="#ctx0" brushRef="#br0" timeOffset="134">19084 14699 7830,'12'-18'0,"-1"1"0,1 6 0,-5 3 0,1 1 0,-4 4 1,3-1 0,1 3 0,-1 2 0,1 3 1,-4 4-2,3 7 0,-3 3 0,4 5 0,-4 1 0,3 2 0,1 4 0,3 4 0,2 0 0,2 0 0,-2 4 0,2 1 0,-2 2 0,-2-3 0,4 6 0,1-3 0,-1 3 0,-4-2 0,-3 1 0,0-5 0,-6 4 0,2-4 0,-3 0 0,-1-4 0,-1 0 0,-3 1 0,-2-2 0,-6-3 0,-4 2 0,-3-6 0,-3 6 0,-1-3 0</inkml:trace>
  <inkml:trace contextRef="#ctx0" brushRef="#br0" timeOffset="135">20055 15098 7797,'-11'-11'0,"-1"5"0,6-5 0,1 10 0,5-4 0,0 5 0,5 0 0,5 5 0,5 3 0,9 2 0,-1 1 0,8 5 0,-1-1 0,3 4 0,1-4 0,4 4 0,0-4 0,-5 1 0,-6-5 0,4 3 0,-5-3 0,2 3 0,-13-6 0,6 2 0,-9 2 0,1-2 0,-5-3 0,-6 3 0,-2-7 0,-7 5 0,-5-1 0,-3 5 0,-4-1 0,-8 0 0,-2 1 0,-5-1 0,-4 1 0,0-1 0,-8 1 0,4-1 0,0-1 0,8-2 0,5 2 0,6-5 0,8 3 0,3-2 0,5-2 0,-3-3 0,10 4 0,0-5 0,10 0 0,9 0 0,2-10 0,2-3 0</inkml:trace>
  <inkml:trace contextRef="#ctx0" brushRef="#br0" timeOffset="136">21151 15247 7798,'-11'0'0,"-4"0"0,0 0 0,3 0 0,5 0 0,4 0 0,-2 0 0,5 0 0,5 0 0,-2 0 0,4 0 0,6 0 0,6 0 0,2 0 0,2 0 0,6 0 0,6 0 0,-2 0 0,1 0 0,-2 0 0,-9 0 0,1-4 0,-9 0 0,5-5 0,-7 8 0,2-3 0,-7-7 0,-3-2 0</inkml:trace>
  <inkml:trace contextRef="#ctx0" brushRef="#br0" timeOffset="137">22042 14950 7881,'-10'-8'0,"3"1"0,-4 4 0,4-1 0,0 3 0,0 1 0,-1 0 0,-3 0 0,-1 5 0,1 3 0,-2 7 0,-2 4 0,-4 8 0,-8 3 0,4 3 0,1 1 0,-2 2 0,1 2 0,5-1 0,-1 5 0,6-6 0,6 3 0,0-8 0,3 0 0,3-2 0,-3 1 0,3-2 0,1-5 0,5-5 0,3-3 0,7-2 0,4-2 0,3-4 0,0-4 0,6-3 0,3-3 0,6-4 0,1-4 0,4-6 0,-4-2 0,-4-2 0,-4-2 0,-4 0 0,0 0 0,-7-5 0,-3-2 0,-5-1 0,-3-3 0,-3 2 0,-5-6 0,-7 3 0,-4 0 0,-6 1 0,-5 0 0,-6 5 0,-3 2 0,-2 4 0,-1 4 0,4 8 0,-1 7 0,2 3 0,-2 1 0,5 5 0,7 2 0,-2 5 0,6 3 0,5 3 0,5 5 0</inkml:trace>
  <inkml:trace contextRef="#ctx0" brushRef="#br0" timeOffset="138">22351 15452 7813,'0'7'0,"0"-1"0,0-2 0,0-3 0,0 6 0,0-4 0,0-1 0,0 3 0,0 0 0,0-4 0,0 9 0,0-9 0,0 5 0,0-1 0,0 1 0</inkml:trace>
  <inkml:trace contextRef="#ctx0" brushRef="#br0" timeOffset="139">23002 15007 7823,'0'-23'0,"0"2"0,0 2 0,0 2 0,0 6 0,0-1 0,0 1 0,-2 3 0,-1 1 0,0 4 0,-5-1 0,-3 3 0,-4 1 0,-6 1 0,2 3 0,-3 7 0,-5 8 0,-2 8 0,-6 4 0,1 3-130,0 4 0,0 1 130,-1 3 0,-1 3 0,1-4 0,4 0 0,8 1 0,1-5 0,3 1 0,6-3 0,6 0 0,4-6 0,0-3 0,8-1 0,6-3 0,2-4 0,6-3 0,1-2 0,7-2 0,-2-3 0,6 0 0,-5-6 130,5 2 0,-2-4-130,1-4 0,2-2 0,-5-6 0,-2 1 0,-6 0 0,-2-1 0,-6 1 0,-5-2 0,-2-2 0,-4 1 0,-4-5 0,-3 1 0,-9-1 0,-3-1 0,-7 5 0,-5-1 0,-7 5 0,3 5 0,-3 2 0,2 4 0,2 4 0,0 2 0,-1 5 0</inkml:trace>
  <inkml:trace contextRef="#ctx0" brushRef="#br0" timeOffset="140">23287 14961 7832,'-7'-6'0,"-1"2"0,5-2 0,-2 5 0,5-3 0,0 8 0,-4 3 0,1 8 0,-1 3 0,4 5 0,-5 1 0,-3 3 0,-2 2 0,-1 5 0,-1 2 0,1 2 0,-4-3 0,-1 3 0,1-6 0,4-1 0,1-7 0,2-1 0,3-6 0,5-5 0,0-1 0,0 1 0,1-5 0,3 1 0,2-6 0,6 2 0,0-3 0,4-1 0,1 0 0,6 0 0,-4-5 0,0-2 0,0-3 0,4-2 0,0 1 0</inkml:trace>
  <inkml:trace contextRef="#ctx0" brushRef="#br0" timeOffset="141">23356 15224 7832,'-12'-6'0,"5"-4"0,-1 2 0,5 3 0,-2-5 0,5 8 0,0 2 0,0 8 0,0 7 0,0 4 0,-3 8 0,-1 3 0,-5 3 0,1 2 0,2-2 0,-2-3 0,5 3 0,-5-2 0,5-4 0,0 0 0,1-3 0,2-1 0,0-5 0,0-3 0,5 3 0,2 0 0</inkml:trace>
  <inkml:trace contextRef="#ctx0" brushRef="#br0" timeOffset="142">23710 14938 7889,'-12'-5'0,"1"3"0,-1-6 0,5 6 0,-1-2 0,6 3 0,-5 6 0,4 2 0,0 5 0,-5 3 0,5 4 0,-5 8 0,4 2 0,-3 5 0,0-2 0,0 2 0,0-6 0,3 6 0,3-7 0,-3 0 0,3-3 0,1-1 0,0-6 0,0-1 0,0-4 0,0 0 0,0-6 0,1-1 0,3-5 0,-3 0 0,10-4 0,-4 0 0,0-4 0,0 0 0,1-2 0,3-2 0,2 5 0,2-1 0,-1 2 0,5-2 0,-4 3 0,4 5 0,-5 0 0,2 0 0,0 0 0,-1 0 0,1 1 0,-5 3 0,0 1 0,1 3 0,3 6 0,0-3 0,-1 4 0,-6 1 0,2-2 0,-2 5 0,-3 0 0,-2 4 0,-1-4 0,-2 0 0,-10-2 0,-6 2 0,-4 2 0,-3-6 0,-5 0 0,-2-3 0,-7-2 0,-1-3 0,-4-2 0,4-5 0,4 0 0,3 0 0,5 0 0,-5 0 0,11-5 0,-7-6 0,9-7 0</inkml:trace>
  <inkml:trace contextRef="#ctx0" brushRef="#br0" timeOffset="143">23641 14984 7897,'0'-11'0,"0"-1"0,0 1 0,0-1 0,1 6 0,3 2 0,6 2 0,6-2 0,3 3 0,-4-3 0,5 1 0,-1 0 0,3 1 0,1-2 0,1 3 0,2 1 0,-1-4 0,1 1 0,-2-2 0,-1 1 0,-4 1 0,0-4 0,-5-1 0,3-3 0</inkml:trace>
  <inkml:trace contextRef="#ctx0" brushRef="#br0" timeOffset="144">24144 14527 7942,'0'-11'0,"0"-1"0,5 1 0,2 0 0,5 4 0,3 4 0,-1 1 0,5 2 0,0 2 0,4 1 0,5 5 0,2 7 0,2 9 0,-2 11 0,3 5 0,-2 10 0,-2 7-158,-13-25 0,-1 0 0,-5 0 0,0 0 158,0 0 0,-1 1 0,-4-1 0,-1 0 0,-2 2 0,0 1 0,-2-1 0,-2 0 0,-1 1 0,-1-1 0,-2 0 0,-1-1 0,-3 0 0,-3-1 0,-1-1 0,-1 0 0,-2-2 0,0-1 0,-2 1 0,-2-1 0,-1 1 0,-1-1 0,0-1 0,-1-2-2,0 1 0,-2-2 2,-2 0 0,-1-1 0,1-2 0,0 0 0,-2 0 0,-1 0 0,0 0 0,-1 1 0,-1 0 0,0 0 0</inkml:trace>
  <inkml:trace contextRef="#ctx0" brushRef="#br0" timeOffset="145">11535 16880 7837,'-6'-5'0,"1"-3"0,5-6 0,0-1 0,1 0 0,3 2 0,3-2 0,-2 2 0,6-3 0,-4 4 0,3 0 0,2-4 0,-1 4 2,1-3 0,-1 6 0,0 1 0,1 2 1,-1-2 0,-3-1 0,0 5 1,-1 1-1,5 3 0,-5 1-1,1 3 0,-1-2-1,5 6 1,-1-1-2,1 5 1,-1 1-1,0 2 0,1-1 0,-1 5 0,-3-1 0,0 1 0,-5 1 0,5-5 0,0 4 0,3-4 0,0 1 0,1-6 0,-1-3 0,5-2 0,-1-5 0,5 0 0,-1 0 0,-1-5 0,1-2 0,-1-3 0,1-2 0,2 0 0,-2-4 0,3-1 0,1-6 0,0 4 0,-1 0 0,-4 0 0,-3-4 0,-3 1 0,-5 3 0,-2 3 0,-5 4 0,-1 6 0,-3 2 0,-2 3 0,-10 6 0,-2 1 0</inkml:trace>
  <inkml:trace contextRef="#ctx0" brushRef="#br0" timeOffset="146">11684 17234 7866,'-12'0'0,"1"0"0,-1 0 0,5-4 0,-1 0 0,6-1 0,-2 2 0,2-4 0,2-4 0,0 3 0,0 1 0,0-1 0,0-3 0,0-1 0,0 1 0,2-1 0,2 1 0,-2 1 0,6 2 0,-1-2 0,5 2 0,-1 2 0,1-2 0,3 6 0,0-2 0,4 3 0,-4 1 0,2 0 0,-2 0 0,-2 0 0,2 0 0,1 5 0,0 2 0,-1 4 0,-4 0 0,1 4 0,-1 0 0,-3 1 0,-1-5 0,0 1 0,0-1 0,3 0 0,-2 1 0,2-2 0,2-2 0,0 0 0,4-4 0,-4 1 0,3-1 0,2-3 0,-2 3 0,4-2 0,-4-2 0,2-4 0,-2 0 0,-2-4 0,2 4 0,-2-4 0,-2 0 0,-3-2 0,-1-2 0,-4 5 0,1-1 0,-2 1 0,2-5 0,-3 1 0,4-1 0,-5 1 0</inkml:trace>
  <inkml:trace contextRef="#ctx0" brushRef="#br0" timeOffset="147">12734 16583 7912,'0'-8'0,"0"1"0,0 4 0,0-2 0,2 5 0,1 0 0,4 0 0,4 4 0,1 0 0,3 1 0,0-1 0,5-3 0,-1 3 0,3-3 0,1-1 0,3 0 0,1 0 0,3 0 0,-3 0 0,4-4 0,-5 0 0,1 1 0,-4 3 0,-2 0 0,-2 0 0,-2 0 0,-6 0 0,1 0 0,-1 0 0,-5 1 0,-2 3 0,-2-3 0,-2 9 0,0-2 0,-4 2 0,0 1 0,-5 2 0,1 2 0,-2-1 0,-1 5 0,3-4 0,1 5 0,-1-1 0,-3 3 0,-1 5 0,1 0 0,-2 3 0,-2-3 0,2 5 0,-2-2 0,6 2 0,1-2 0,1 2 0,-5-5 0,5 3 0,-1-3 0,6-2 0,-2-6 0,3 1 0,1-4 0,0-1 0,0-4 0,0 1 0,0-1 0,0 1 0,0-6 0,0-1 0,0-5 0,0-5 0,0-1 0</inkml:trace>
  <inkml:trace contextRef="#ctx0" brushRef="#br0" timeOffset="148">13648 16446 7843,'-11'0'0,"-1"0"0,1 0 0,3 0 0,0 0 0,6 1 1,-2 3 0,-2-3 0,-2 3 1,2 3-1,-2 0 1,4 5-2,-3 3 1,0 3-1,0 4 0,-3 6 0,2 3 0,-3 2 0,-5 1 0,4-1 0,-4-3 0,0 3 0,1-2 0,0-3 0,3-1 0,-3-3 0,0-2 0,-1 0 0,5-3 0,3 1 0,1-4 0,3-2 0,-4-7 0,6 3 0,-3-3 0,5 4 0,5-5 0,2-2 0,5-2 0,3-2 0,-1 0 0,5 0 0,0 0 0,4 0 0,-4-4 0,0 0 0,-4-4 0,4 4 0,-5-3 0,1 3 0,-6 0 0,-1 4 0,-4-1 0,3-3 0,-4 3 0,2-9 0,-5 3 0</inkml:trace>
  <inkml:trace contextRef="#ctx0" brushRef="#br0" timeOffset="149">13602 16834 7852,'-7'0'0,"-1"0"0,5 0 0,-7 0 0,9 0 0,-4 5 0,1 2 0,0 4 0,-1 4 0,1 1 0,2 0 0,-6-1 0,5 4 0,-5 8 0,5-2 0,0 6 0,1-4 0,2 3 0,0-5 0,0 2 0,4-3 0,0-1 0,4-5 0,-5-3 0,5-2 0,-4-2 0,3-3 0,-3-1 0,5-4 0,-3 2 0,1-5 0,3 0 0,-4 0 0,6 0 0</inkml:trace>
  <inkml:trace contextRef="#ctx0" brushRef="#br0" timeOffset="150">13899 17188 7799,'7'0'0,"-2"0"0,-5 0 0,0 5 0,0-3 0,0 8 0,0-9 0,5 4 0,1-5 0</inkml:trace>
  <inkml:trace contextRef="#ctx0" brushRef="#br0" timeOffset="151">14288 16469 7882,'0'-12'0,"0"1"0,0 0 0,0 4 0,0 1 0,0 2 0,-2 3 0,-2-3 0,3 9 0,-3 7 0,-1 0 0,1 7 0,-3 5 0,3 7 0,-4 2 0,5 1 0,-2 5 0,1 3 0,2-1 0,-1 1 0,1-4 0,2 4 0,0 0 0,0 3 0,0-3 0,0 0 0,4-9 0,0 1 0,4-7 0,-5 0 0,3-5 0,-3-3 0,0-2 0,4-6 0,-4-3 0,1 0 0,-2-6-2,2 2-2,-3-3 1,5-1 2,-6 0 1,-6-10-1,0-3 1</inkml:trace>
  <inkml:trace contextRef="#ctx0" brushRef="#br0" timeOffset="152">15053 16595 7781,'0'-8'6,"0"0"-3,0 1-1,0-5-1,0 6-1,-5 1 1,-2 11 0,-4 6 0,-2 5-1,-2 10 0,1 2 0,-5 5 0,-1 6 0,-7 2 0,2 2-182,-6 2 1,2 1 181,-1 2 0,-2-3 0,5 0 0,6-6 0,5-6 0,4-6 0,0-5 0,2-1 0,2-7 0,-2 0 0,9-3 0,-4-6 0,5-1 363,0-5-363,0-5 0,0-1 0,0-6 0,0-4 0,0-2 0</inkml:trace>
  <inkml:trace contextRef="#ctx0" brushRef="#br0" timeOffset="153">14687 16537 7848,'-4'-7'0,"1"-1"0,-1 1 0,4-5 0,0 6 0,0-1 0,0 4 0,0 1 0,1-3 0,3 5 0,-2 5 0,6 3 0,-4-2 0,3 2 0,0 1 0,0 6 0,9 3 0,-4 5 0</inkml:trace>
  <inkml:trace contextRef="#ctx0" brushRef="#br0" timeOffset="154">15076 17154 7716,'-12'0'2,"6"0"-2,1 0 0,5 0 0,-5 0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3:41:27.569"/>
    </inkml:context>
    <inkml:brush xml:id="br0">
      <inkml:brushProperty name="width" value="0.09071" units="cm"/>
      <inkml:brushProperty name="height" value="0.09071" units="cm"/>
      <inkml:brushProperty name="color" value="#57D2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12095" units="cm"/>
      <inkml:brushProperty name="height" value="0.12095" units="cm"/>
      <inkml:brushProperty name="color" value="#FF0000"/>
    </inkml:brush>
    <inkml:brush xml:id="br3">
      <inkml:brushProperty name="width" value="0.09071" units="cm"/>
      <inkml:brushProperty name="height" value="0.09071" units="cm"/>
    </inkml:brush>
    <inkml:brush xml:id="br4">
      <inkml:brushProperty name="width" value="0.12095" units="cm"/>
      <inkml:brushProperty name="height" value="0.12095" units="cm"/>
      <inkml:brushProperty name="color" value="#57D200"/>
    </inkml:brush>
  </inkml:definitions>
  <inkml:trace contextRef="#ctx0" brushRef="#br0">2181 10016 7752,'12'0'96,"-6"0"1,4 0-11,-2 0-50,2 0 0,1 0 154,1 0-145,4 0 0,-3 0 21,2 0 0,2-4-1,-2 0 1,5-3 3,-1 3 0,-1-5-7,1 2 0,0 0-189,4 0 182,-5 4-8,3-7 1,-3 7-148,5-4-40,0-1 90,0-3 0,3 3-12,1 1 0,1-1 39,-1-4 1,-3 5-12,2-1 1,-2 1 15,-1-5 1,0 2-2,0 2 1,0-2 89,0 3-82,-1-3 2,-4-2 1,4 1 54,-3-1-39,-3 1 54,6-1 1,-8 1 10,5 0 1,-4-1-13,4 1 0,0-1 9,4 1 1,-1-1-59,-3 1 1,2-2-1,-2-2 1,3 2-112,1-2 132,-6-3-6,5 1 0,-5-2-245,2 0 221,2 0-29,-8-4 0,3 0-16,-4 0 1,-1 0 44,1 0 1,-1 1-1,0-1 0,1 4 49,-1 0 0,1 0 14,-1-4 1,-1 4 151,-2 0-186,2 5 58,-9-8 1,9 8 24,-2-5 1,-2 0-56,2-4 1,-5 0 14,0 1 1,2-3-63,-1-1 0,4 0-5,-4-4 0,3 0 49,-3-5 0,1 5-16,-1-1 1,-3 5 231,3-5-225,2 6 20,-4-3 1,3 6 67,-5 3-80,5-2-10,-4 3 0,9-1 38,-2 0 0,-2 4-88,2-4 1,-1 1-2,5-1 0,-1-3-3,1 3 0,-1 2-34,1-3 1,-1 1-98,0-3 149,1-1 1,0 0 2,4 0-63,-4-5-319,5 4 358,-6-9 0,5 5 11,-1-2 0,1-2 14,-1 5 1,-2 2 1,2 6 0,-2-1 43,-1 4 1,-1 1 8,0 4 1,1 1-153,-1 2 480,1-2-423,-1 3 0,0 0-4,1-1 1,3 1 35,0-5 0,4 1-1,-3-1 0,3 1-5,-4 0 1,4-2-6,-4-2 1,0 2 64,-3-2 0,-1 2 20,1 2 0,-1-1 121,0 1 3,1-1-170,-1 1 1,1 3 13,-1 1 0,1 0 10,-1 0 0,2-2-7,2 5 0,-2-4-21,2 5 0,1-6-9,0 1 0,3 2 9,-4-2 1,5 4-6,-1-3 0,-1 3-37,1-4 0,-4 4 3,4-3 1,-4 4-76,4 0 106,-5-4-30,3 6 1,-6-4-2,1 5 1,-1 0 8,1 0 1,-5 0-4,1 0 0,-4 0-10,3 0 0,-3 0 5,4 0 1,-5 0 44,5 0-36,0 5 45,3-4 0,1 4 4,-1-5 0,2 4 3,2 0 0,-2 1 9,2-1 0,1-3-45,0 3 0,3 1 8,-4-1 0,0 5-25,-4-2 0,0 0-6,-4 0 0,2-3-110,-5 4 130,5-1-21,-8 0 1,8 3-9,-5-3 1,1 0 9,-1 0 1,-2 0 0,6 0 1,-2 3 2,2-2 0,2 1 3,-2-2 0,-2 4 63,1-4-58,1 3-5,-2 2 1,5 3 223,-4 0-208,-2 1-5,5 0 0,-7-3-28,5 2 32,-6 3-14,8-6 1,-3 9-2,4-6 0,-2 4 27,2-4 1,-2 4-1,6-4 1,2 2-24,-2-2 1,4-2-7,-4 2 0,4 2-35,-3-2 40,-1 0 4,1 2 1,-3-5 79,2 3-74,-2 3-5,-2-5 1,-3 5 2,0-3 0,-5 1-11,5 3 1,-5 3-1,0-3 0,0-1 4,1 1 1,-2-4 1,6 4 0,-6-5-40,2 1 39,3 3 74,-1-5 0,4 3 6,-2-4 1,-3-4-54</inkml:trace>
  <inkml:trace contextRef="#ctx0" brushRef="#br0" timeOffset="1">5536 8953 14542,'8'16'84,"0"-1"15,1 4 104,-2-3 0,3 3-69,-2-4-55,2 5-95,2-2 1,-5 0 22,1-3 1,-1 3 35,5 1 0,-1-1-107,1 1 0,-2 0 119,-2 3 0,2-2-11,-3-1 1,7 0 201,1 3-20,6-4-196,-9 4 1,9-4 54,-6 4-21,5-4-47,-2 4 1,1-6 29,0 3 1,-5 3-82,1-3 0,2-1-192,-2 1 0,0-4 127,-3 4 1,0-5-110,4 1 0,-4-2 384,4-2-210,-4 1-12,0-6 1,3 3 263,0-5 57,0 5-252,-3-8 0,-1 5 20,1-2 0,-1-3-45,0 3 1,1-1-15,-1 0 1,1-1-11,-1 1 0,1-1-180,-1-2 0,0 4-127,1-1 82,-1 1 188,1-4 1,-1 4-71,0 0 0,1 1 80,-1-1 1,1-3-1,-1 3 1,1-2-41,-1 2 171,0-3 0,1 6-87,-1-4 0,1-1 6,-1 2 1,2-3-315,2-1 279,-2 5 12,3-4 1,-4 4-134,-1-5 1,4 4 99,1 0 0,-1 0-9,-4-4 0,4 3-4,1 1 1,0 0 2,-1-4 0,-2 1 43,2 3 1,2-3 16,-2 3 1,0-2 95,-3-2 0,-1 0-121,0 0 1,1 0-10,-1 0 10,1 5 50,-1-4 0,1 4-2,-1-5-19,0 5 1,1-2 2,-1 4 0,1-4-27,-1 1 1,-3-2-3,-1 2 0,1-3 47,3 3 0,5-3-30,-1-1 1,0 0-121,-4 0 119,6 0-7,1 0 1,-1 0-12,-1 0 0,0 0 54,-1 0 0,1 0 106,-5 0 1,1 0-105,-1 0 0,0 0 14,1 0 1,-5 0 366,1 0-284,0 0 0,3 0 193,0 0-45,-4 0-255,3 0 0,-4 1 21,6 3 0,-5-2-67,1 1-158,0-1 0,3-2 138,0 0 1,-3 0-206,0 0-6,-6 0 253,3 0-177,-5 0-189,5 0-106,-3 0 1,1 0-1349,-6 0 1830,1 5 0,-13 1 0,2 5 0</inkml:trace>
  <inkml:trace contextRef="#ctx0" brushRef="#br1" timeOffset="2">3997 9925 8376,'0'-7'-1405,"0"2"2060,0 5-633,5 0 14,-3 0-20,8 0 1,-9-1 75,3-3-70,2 3 7,-5-4 78,5 5 25,-1 0-71,1-5 11,5 4-49,1-5 0,-5 6 22,1 0-167,-5 0 142,2 0 0,-5 2-111,0 2 102,5-3 0,-3 4-72,6-5 62,-6 0 1,9 0-7,-4 0 0,0 0 0,0 0 1,1 0 2,3 0 1,1-5 1,-1 4 0,0-3 0,-4-3 0,3 6 0,-4-4 69,6 5-66,-6 0 51,4-5 0,-3 4 7,4-3 1,0-1 18,1 1 0,-3-4 12,2 5 0,-5-5-28,10 4 1,-6-3 12,5 3 1,-2-4 29,-2 4-40,1-5-22,-1 8 0,0-8-5,1 5 10,-6-4 0,4 6-108,-2-1 94,2-4 0,-2 6-27,-1-3 0,-3-1-10,4 1 0,-2-1 7,2 1 0,2 2-5,-2-6 0,2 4-29,1-3 42,1 4-2,-1-7 0,0 8 40,1-6-37,-1 5 18,1-7 0,-1 8 7,0-6 0,-3 4-31,0-3 0,-1 3 1,5-4 1,-5 4-14,1-3 1,0 3-1,3-4 0,0 2-51,1-2 65,-1-2-4,1 4 1,-1-2 20,1 1-29,-1-1 19,0-3 1,1 3-1,-1 0 1,1 1 33,-1-5 0,0 5 10,1-1 0,-1 1-39,1-5 1,-1 2 14,1 2 0,-2-2-128,-3 3 107,3-4 1,-4 4-108,1-1 103,3 1 0,-8-1-18,1 0 0,2 5-20,-1-5 11,5 0 1,-4-3-11,3 0 37,2-1 2,-4 1 0,4-1 228,-2 1-237,2 5 4,-8-5 0,6 9 178,-4-6-168,5 6 3,-3-8 1,2 7 10,0-5 1,-5 5-13,5-5 0,-4 4 2,4-3 0,-1-1 0,5-4-7,-1 1 1,-3 3 63,-1 1-55,-4-1-13,7-3 1,-9 3 14,3 1-3,-3-1 5,4 2 0,-2-3 8,4 5 0,-3-5 2,4 1 1,-4 2-2,3-2 1,1 1-26,3-5 0,-3 5 10,0-1-93,-1 1 92,5-5-26,-1 1 0,-3 3 4,-1 1 1,-4 3-7,1-4 1,-2 4-13,2-3 17,-3-1 0,4-3-8,-5-1 3,0 1 1,0-1 1,0 1 1,0 3-5,0 1 9,5-1-3,-3 2 1,7-4 36,-6 2-35,6 3 17,-8-5-7,10 3 0,-9 0-99,6-1-61,-6 6 0,3-5-495,-5 4 306,0 1 338,-5-3 0,-6 5 0,-7 0 0</inkml:trace>
  <inkml:trace contextRef="#ctx0" brushRef="#br1" timeOffset="3">4134 9913 7543,'-6'0'184,"1"0"-125,5 0-14,-5 0-13,4 0 1,-6 0 54,3 0-59,3 0 0,-9 0-23,4 0 0,-6 0-9,1 0-6,-1 0 1,1 0-13,0 0 0,3 0 10,0 0 27,6 0-19,-8 0 3,8 0 1,-4 0-10,2 0 7,3 0 0,-5 0 8,2 0 1,1 0 1,-4 0 1,3 0 16,-4 0-12,1 0 1,-5 0 10,1 0-17,4 0 55,-3 0 10,4 0-11,-5 0 9,-1 0 61,6 0 11,-4 0-115,8 0 12,-8 0-8,9 0 0,-5 0-125,2 0 125,-3 0-46,1 0 1,-4 2-2,2 1 1,-2-1 17,-1 1 1,-1 0-8,1 1 0,3-3-24,1 3 3,-1-3 17,-3-1 5,-1 0 81,6 0-75,-4 0 0,7 0 31,-4 0-28,4 0 0,-7 0-21,2 0 1,2 1-3,-2 3 0,1-3-15,-5 3 0,1-1-6,-1 1 0,5-3-32,-1 3 0,1-3-146,-5-1 0,5 0-25,-1 0 198,0 0 44,2 0-9,-4 0-11,3 0 1,-3 1 100,3 3 0,0-3-93,4 3 40,1-3 73,-8-1-110,9 0 47,-9 0-145,8 0 108,-3 0-11,0 5-9,4-3 54,-9 3 1</inkml:trace>
  <inkml:trace contextRef="#ctx0" brushRef="#br1" timeOffset="4">5311 9011 8237,'-7'0'-1373,"2"0"2950,5 0-1401,0-5 61,0 4-271,0-9 0,0 7 103,0-5 0,2 5-114,1-5 0,-1 4 91,1-3 1,0 3-12,1-4 1,-3 4-8,3-3 0,1 3 7,-1-4 0,1 2 3,-1-2 49,-3-2-30,9 4 43,-9-6-101,9 1 68,-8 0-31,8-1 1,-8 1 29,6-1-31,-5 1 0,7-1 53,-3 1 1,0 0-50,0-1 0,-4 5 147,1-1-134,2 0 0,-3-3-30,4 0 1,-4 3-17,0 0 0,0 2 2,1-2 7,-3-2 0,5 8-8,-2-6 0,-2 4-62,1-3 0,0 3 67,1-4 0,-3 4-54,3-3 1,-2 3 42,2-4-13,-3 1 1,8-5 49,-5 1-13,5-1 0,-4 1 239,3 0-248,2-1 1,-5 1 28,2-1 1,2 5-15,-5-1 0,1 4 17,-1-3-5,-3-1 0,8-3-131,-5-1 120,5 1 1,-7-1-72,6 1 0,-4 0 87,3-1 1,-4-3 47,1 0-59,2-1 1,-1 5-2,3 0 10,2-1 1,-7 5-13,4-1 1,-3 2-63,4-2 0,-5-1 26,5 5-8,-5-5 1,5 3 3,-4-5 0,4-1-9,-4 1 1,3 3 5,-3 1 1,1 0 7,-1 0 0,-3-3 49,3 2 0,-3 2-44,-1-2 1,4 4 11,0-3 3,0-1 1,-4-4 1,0 1 1,4 3-18,-1 1 0,5-1 9,-4-3 0,5-1 48,-2 1 1,0 1-48,0 2 1,-3-2 74,4 2 1,-5 3-42,5 2 152,-5-4-195,7 1 0,-8-2 7,6 1-16,-6 4 0,7-7-6,-5 2 0,4 2-114,-4-2 143,4 1-55,-1-5 26,4 1 0,-3 1 44,-1 2-35,-4 3 4,2 5 1,-5-1-3,0-3 0,1 3 3,3-3 1,-1 1 16,4 0 1,0 0-17,0-5 0,3 5 108,-2-5-105,2 0 1,2-2 13,-1 3 1,-3-2 97,-1 5-55,-4 0 0,3 0 40,-2 1-67,-3-1 0,5 2-59,-2-1 1,-1 1 50,4-1 1,-3-3-9,4 3 0,-1-5 3,5 4 0,-4-3-6,-1 3 1,-3-4 18,4 4 1,-6-1 2,2 2 1,-2 1-23,2-2 43,-2 3-159,3 1 0,-4-4 115,3 1 1,-2-1-121,6 4 0,-4-4 97,3 0 1,1-3-13,3 3 1,-3-4 35,-1 4 1,1-3 21,4 3 1,-5-4 53,1 4 43,-6 1 3,8-2-108,-8 3 0,4-3-66,-2 5 95,-3 0-251,4 0 189,0 0 0,2-4-10,4 1 0,-3-1 33,-1 4 0,1-4-30,3 0 1,-3 0 252,0 4-231,-1-5 204,5 4-189,-1-9 1,-3 9 31,-1-3-35,-4 3 1,3 1-13,-2 0 0,-2-2 17,6-2 1,-4 3-2,3-3 1,1 3-27,4 1 1,-1-1 14,0-3 0,-3 3-6,0-3 0,-1 3 5,5 1 1,-1-2 342,0-1-285,1 1 1,-1-3-45,1 5 0,-5 0 49,1 0-7,-5 0-168,7 0 138,-4 0 0,2 0-16,-1 0 1,-3 4-38,4 0 0,-5 0-14,5-4 1,-4 0 14,3 0 1,-3 4 0,4-1 0,-4 1 5,3-4 1,-3 4-4,4 0 1,-4 1-29,3-1 1,-3-3 23,4 3-7,-1 2 10,5 0 0,-5 1 7,1-3 1,-4 1 0,3-2 1,-3 3 57,4-3-61,-6-1 1,5 4 1,-4-2 168,-1-3-163,3 9 23,0-9 1,-4 6 7,3-3 1,1-2 20,-1 6 1,1-4 5,-1 3 0,1-3 99,2 4 20,3-1-110,-3 5-26,4-1 27,1-5-22,-6 5 1,3-5 8,-5 5 0,3-3 1,-3 0 0,0-5 74,-4 5-73,5 0 1,-4 3-68,3 0 0,1-3 4,-1 0 1,1-2-45,-1 2 84,-3 2-14,9-4 1,-7 2 9,4-1 5,-4-4 131,7 7-127,-4-4 28,6 6 19,-6-1-46,4 1 1,-7-2 2,5-3 0,-6 4-37,2-4 30,-3-2-6,-1 5 0,4-7-85,0 5 86,0-1 14,-4-1 24,0 5-51,0-5 1,3 2-4,1-1 0,1-3-30,-1 4-1,-3-6 0,6 7-74,-4-5 102,-1 0-20,3 1 1,-1-3-1,-1 6 0,3-4 23,-3 3 1,-1-3-2,1 4 0,0-4 114,1 3-61,-3 1 1,4 3-34,-5 1 0,1-5 6,3 1 0,-3-4-30,3 3 26,-2 1-14,3-2 1,-3 3 53,6-5-17,-6 5 0,7-3 3,-5 6 1,4-5-65,-5 1 1,5-4-7,-4 3 17,5 1 1,-4 3 20,2 1-152,-2-1 130,1 0-1,-5 1 0,4-1-266,-5 1 239,5-1-30,-4 1 1,8-5-16,-5 1 0,1-1 96,-1 5 1,-2-5 4,6 1 0,-4-2 147,3 2 15,-4 2-199,7-9 1,-7 10 43,4-4-10,-4-2-9,7 5 0,-8-4-95,6 1 136,-5 3-296,7-3 244,-9 4 0,8-3-58,-5-1-89,5 1 0,-7 3 109,6 1 0,-6-5-7,2 1 0,1 0 68,-1 3-63,0 0 1,0 1 178,-1-1-71,6 1 0,-6-1 7,4 1 1,-3-1 167,4 0 0,-2 1-152,2-1 1,1-3-31,-6-1 1,6 1-9,-1 3 0,-2-3-6,2 0 0,-6-1-121,2 5 134,3-6-20,-6 4 0,8-3-189,-5 4-67,4 0 165,-6 1-88,8-1 1,-4 1 129,6-1 1,-1 1-7,1-1 0,-5 0 38,1 1 1,-1-5-48,5 1 1,-5 0 34,1 3-22,0 0 11,3 1 1,-3-1 3,-1 1 0,0-1-19,0 1 0,3-1-1,-2 0 0,-2 2-44,2 2 1,-4-2-8,3 2 1,-3-2 34,4-2 0,-1 5 1,5-1 0,-5 0 150,1-4-144,0 1 38,3-1 1,1 5 4,-1-1 1,0 0-6,1-4 1,-2 1 11,-2-1 0,4 1-32,-4-1 1,5 2-7,-6 2 0,3-2-5,2 2 1,-1-2-13,1-2 0,-2 0-61,-3 1 76,3 4 0,-3-3-38,4 2 33,1-7 0,3 2-1,0-2 1,0 2-4,-3 1 1,0-1-30,4-2 0,-4 2-4,4-2 0,-4 2-51,0 1 0,-5-3 71,1 0 0,0-1-188,3 5 181,0-1-6,1 0 0,-5 1-197,1-1 188,0-4-6,3 3 0,2-5-20,2 3 0,-2-2 60,2-2 0,-2-3 9,-2 3 1,4 1 0,0-1 1,2 1 18,-2-2 1,-2-1-34,2 2-6,-2-3 0,-2-1-33,1 0 1,-1 4 20,0-1 8,1 1 1,-1-4-11,1 0 0,0 0-34,4 0 1,-4 0-10,4 0 1,0 0 27,-1 0 1,4 0-5,-3 0 1,0 0-488,-1 0 296,-2 0 0,5 2-5,-3 1 141,-2-1 20,3 3 0,-1-5-14,1 0 0,-1 0-70,-4 0 141,1 0 1,-1 0-18,1 0 1,-1 0 146,0 0-67,-4 0-108,3 0 82,-4 0-80,6 0 90,-6 0-24,4 0 1,-4 0-36,6 0 1,-4 0 0,-1 0 1,-3 3-41,4 1 30,-1 0 1,5-4 6,-1 0 16,0 0 136,1 0-138,-1 0 47,-4 0 0,3 0-292,-9 0-379,4 0-452,-5 0 0,-5 5 0,-1 2 0</inkml:trace>
  <inkml:trace contextRef="#ctx0" brushRef="#br1" timeOffset="5">8863 9799 8839,'11'0'99,"0"0"1,-3 0-76,0 0 1,1 0-11,6 0 1,-3 0 31,4 0 1,-4 0-5,0 0 1,3 0-3,0 0 1,0 0-16,-3 0 1,-1 0 46,1 0-14,-1 0-33,1 0 1,3 4 94,0 0-74,0 0 5,2-4 1,-3 0 14,5 0 1,0 3-27,4 1 0,-2 0-1,-2-4 1,3 0 2,-3 0 0,-1 0-6,1 0 1,-2 0-25,2 0 46,-2 0-29,-1 0 1,-7 0-151,3 0 158,-3 0-69,-3 0 5,4 0 45,-9 0-9,4 0 0,-3 0 95,2 0 4,-3 0 96,4 0 601,-5 0-1215,0-5 249,0 4 1,-1-4-418,-3 5 578,-3 0 0,-4 0 0,0 0 0</inkml:trace>
  <inkml:trace contextRef="#ctx0" brushRef="#br1" timeOffset="6">4431 9913 8437,'7'-5'-745,"-2"4"527,-5-4 3762,0 5-3643,0 5 81,0 1-45,0 6 1,-4-1 105,0 1 0,0 0-54,4 3 0,0-2-2,0 2 1,0 2 71,0-2 1,0 0 82,0-3 248,0-1-143,0 1-269,0-1 98,5 0-87,-3-4 1,3-1 21,-5-2-329,5-3-667,-4 4-262,4-5 805,-5 0 0,-5-5 1,-1-1-1</inkml:trace>
  <inkml:trace contextRef="#ctx0" brushRef="#br1" timeOffset="7">2296 10393 6458,'0'6'820,"0"-1"-132,0-5-308,0 5-274,0-3 111,0 3 41,0-5-142,5 0 1,-3 0 136,6 0-197,-1 0 1,5 0 3,-1 0 1,1 0-78,-1 0 119,6 0-38,-5 0 0,5 0-63,-6 0 60,6-5 1,-5 3-37,4-1 0,-2 1 76,1 2-88,-2 0 0,3-3 3,-5-1 1,1 0-11,-1 4 0,1 0-7,-1 0 1,4 0-71,1 0 108,4-5-19,-7 4 1,8-4-116,-2 5 127,3 0-36,1-6 1,-1 5 3,1-3 0,0 2 8,0-2 1,-1 3-2,-3-3 0,2-1-11,-2 1 1,1 0-1,0 4 1,1-1-16,-2-3 24,3 3 0,-3-4 2,0 5-19,0 0 17,-1-5-29,3 4 1,-3-5-4,5 6 1,-4 0 23,0 0 0,0 0-1,4 0 0,-2 0 3,-2 0 0,3-3 0,-3-1 1,1 0-168,-1 4 158,3 0 0,-4 0 0,3 0-13,-2 0 5,3 0 23,-10 0 1,9 0-1,-6 0 0,4 0-4,-4 0 1,4 0 3,-3 0 1,-1 0 16,-4 0 1,2 0 7,2 0 1,-1 0 265,5 0-285,-5 0 8,3 0 0,-1 0 4,3 0 0,1 0-16,-1 0 1,7 0-6,-3 0 1,2-4-46,-2 0 0,0 1-13,0 3 1,-1-2 36,1-1 1,-4 1-17,0-2 1,-4 3 35,5 1-9,-7 0-9,4 0 1,-2 0 254,0 0 12,1 0-249,0 0 1,-3 0 224,2 0 0,3 0-206,-5 0 0,7 0 7,-5 0 0,4 0 8,-4 0 0,2 0 2,-2 0 1,-2 0 16,2 0-17,3 0-15,-6 0 1,5-4 364,-6 1-360,1-1 27,-6 4 1,4-1 98,-2-3-130,-3 2-11,0-3-211,-5 5-1552,0 0 1753,-10 0 0,2 0 0,-8 0 0</inkml:trace>
  <inkml:trace contextRef="#ctx0" brushRef="#br1" timeOffset="8">2547 10165 8041,'-6'5'196,"0"-3"-271,6 6 235,-5-1-312,4 5 18,-4-1 75,5 1-128,0-1 0,-4 1 153,0-1 1,1-3-109,3-1 1,-2 0-157,-1 0-284,1-2 582,-3 0 0,0-3 0,-1 3 0</inkml:trace>
  <inkml:trace contextRef="#ctx0" brushRef="#br1" timeOffset="9">2718 10130 8454,'8'0'-85,"-1"0"-90,-4-5 508,2 4-165,-5-4-164,0 5 129,0 5-112,0 1 0,0 6-121,0-1 1,-5 1 92,-3-1 1,-1 0-169,2 1 0,-3-1 32,2 1 1,2-1-209,-2 1 1,6-5-119,-2 1 202,2-1-17,2 0 284,0 3 0,0-9 0,0 4 0</inkml:trace>
  <inkml:trace contextRef="#ctx0" brushRef="#br1" timeOffset="10">2947 10096 8454,'6'-5'-106,"-1"4"189,-5-9 204,0 8 244,0-3-192,0 5 1,0 5-234,0 3 0,-4 2-261,0 1 0,-3 1 148,3-1 0,-4 2-170,5 2 1,-5-2-508,4 2 347,-5-2-134,3-2-295,0 1 203,-5-1 563,10 1 0,-9-6 0,4-1 0</inkml:trace>
  <inkml:trace contextRef="#ctx0" brushRef="#br2" timeOffset="11">3152 10107 11706,'0'-6'316,"0"1"-356,0 15 0,-1-5-127,-3 11 0,2-6-619,-6 5 519,5-2 15,-7-2 0,8 0-208,-6 1 0,6-1 44,-2 1 1,-1-5-34,1 1 0,0-4-148,4 3 125,0-4 448,0 2 0,0 0 0,0 1 1</inkml:trace>
  <inkml:trace contextRef="#ctx0" brushRef="#br1" timeOffset="12">3381 10085 8175,'-7'5'376,"2"1"-391,5 5 1,-4 1-17,1-1 1,-3 1-46,3-1 0,1 1-223,-1-1 0,-2 2 62,1 2 1,-4-6-731,4 2 967,-5-2 0,8 3 0,-4-1 0</inkml:trace>
  <inkml:trace contextRef="#ctx0" brushRef="#br1" timeOffset="13">3598 10062 8546,'6'0'-191,"-1"0"1,-6 1 215,-3 3 70,-2 2-140,-1 6 0,-3 0-173,2 4 0,0-2 107,0 5 0,-2-6-166,2 3 1,3-4 162,1 0 1,3-1-168,1 1 1,0-5 280,0 1 0,0-6 0,0 4 0</inkml:trace>
  <inkml:trace contextRef="#ctx0" brushRef="#br1" timeOffset="14">3929 10062 8525,'0'-7'90,"0"2"1,-1 5-108,-3 0 139,2 5-93,-8 2 0,4 4 21,-5 1 0,3 3 113,0 0-335,1 0 102,-5 2 1,2-5-20,2 4 0,0-4-253,4 0 0,-4-1 102,4 1 1,1-5-643,3 1 882,0-6 0,5 4 0,1-6 0</inkml:trace>
  <inkml:trace contextRef="#ctx0" brushRef="#br1" timeOffset="15">4157 10028 8407,'-11'0'117,"3"1"142,1 3 1,3-2-203,-4 6 31,6-1 1,-9 9 39,4-1 1,0 0-169,0-4 0,3 1-63,-4-1 1,6 1-327,-2-1 1,3-3-651,1-1 571,0-4 508,0 2 0,0 0 0,0 1 0</inkml:trace>
  <inkml:trace contextRef="#ctx0" brushRef="#br1" timeOffset="16">4351 10050 8407,'0'-6'222,"0"1"-123,-5 5 21,-1 5-132,-5 1 0,-1 10-140,1-1 1,-5 5-9,1-1 1,0 3-490,4 1 649,-1-1 0,1 1 0,-1 0 0</inkml:trace>
  <inkml:trace contextRef="#ctx0" brushRef="#br3" timeOffset="17">4397 10450 8111,'0'-6'440,"0"1"211,0 0-158,0 3-353,0-3 287,0 5-290,0 5 0,4 2-61,0 4 98,-1 1-73,-3-1 0,4 0 9,0 1 0,0 0-66,-4 4 0,0-2 18,0 5 0,0-2 1,0 2 1,0 3-120,0-3 1,0 1 91,0-1 0,0 2-131,0-6 1,4 4-17,-1-4-36,1 6 88,-4-9 0,0 5-2,0-6 0,0 1 46,0-1 0,0 0-10,0 1 1,4-1-4,0 1 0,0-5-23,-4 1-34,5 0 70,1 3 0,2-3 16,-1-1 0,-3-4 15,4 0-28,-1-1 1,5 2 275,-1-1-269,1 1 9,-1-4 1,1 0 4,-1 0 0,0 0-30,1 0 1,-1 0-2,1 0 0,-5-4-28,1 1 1,-4-5-159,3 4 0,-4-1-399,1 1 157,-3 3-972,-1-9 656,0 4 766,-5-1 0,-7-3 0,-5 4 0</inkml:trace>
  <inkml:trace contextRef="#ctx0" brushRef="#br3" timeOffset="18">4397 10747 8159,'0'-6'12,"0"-1"335,0 4 153,0 1-8,0-3-460,0 5 135,5 0 1,1 0 43,6 0 0,-1-4-40,1 1 1,3-2-1,0 1 0,4 2-80,-4-1 0,6-2-138,-2 1 1,-1-4 92,1 4 1,-5-1-115,1 1 0,-3 3-848,0-3 415,-6-2 501,-1 5 0,-5-9 0,0 3 0</inkml:trace>
  <inkml:trace contextRef="#ctx0" brushRef="#br1" timeOffset="19">2398 10610 8923,'7'5'277,"-3"3"1,1 2-154,-2 1 1,5 1-54,-4-1 41,0 1 1,-3 0-23,3 3 0,-3-1-155,3 5 0,-3-5 86,-1 2 0,0 0-138,0-1 0,1 1-49,3-5-42,-3 0 134,4 1 0,-5-1-69,0 1 115,0-6 3,0 4 69,0-9 16,0 5 491,0-6-283,-5 0-234,4 0 40,-4-6 1,5 4 9,0-6 1,0 4-41,0-3 1,0 3-6,0-4 0,0 5 24,0-5-38,0 5-225,5-7 227,1 9-7,1-9 0,3 9-269,-2-3 268,-3 3-42,5 1 1,-4 0 1,6 0 1,-1 0 47,0 0 0,1 0-1,-1 0 0,1 3-25,-1 1 1,4 5 14,1-1-25,-1 2 1,-5 1 4,-2 1 1,0 0-165,-4 4-13,0-4 94,-4 5 0,-5-2-178,-3 0 0,-6 0 150,-1-3 1,-4-1-33,4 1 0,0-1 124,3 1 1,-3-5 6,0 1 0,0-4-92,3 3 11,1-4 0,-1 2-123,1-5 171,-1 0-95,1 0 1,0-5-693,-1-3 836,6-2 0,-9-1 0,2-1 0</inkml:trace>
  <inkml:trace contextRef="#ctx0" brushRef="#br1" timeOffset="20">2387 10679 8254,'4'-8'242,"0"0"1,1 6-55,-2-2 0,0 1-1,5 0 1,-5 1 140,5-1-392,0 1 0,3-2-63,0 1 6,1-1 210,-1 4 1,1-1-91,-1-3 1,1 2-40,-1-1 0,0-2-286,1 1 0,-1 0-13,1 4 0,-5-4-652,1 0 991,0 1 0,8-3 0,2 0 0</inkml:trace>
  <inkml:trace contextRef="#ctx0" brushRef="#br1" timeOffset="21">2912 10599 8297,'0'-7'276,"0"2"-110,5 5 28,-3 0-165,3 0 224,-5 0-115,5 5 1,-4-2-55,3 4 1,-3 1-9,-1 3 1,0 1 34,0-1 7,-5 6-42,4 1 1,-9 1-115,2 0-32,-2 0 35,-2 9 1,1-4-116,0 2 0,-1-2 107,1-1 1,-1-1-77,1-3 1,3 2 49,1-2 0,0-2-116,0-2 0,0-6 172,4-1 1,1-5 32,-1 5 30,1-5-93,2 2-277,0-5-459,-5 0 450,4 0 0,-8-2-641,5-1 970,0-4 0,-1-4 0,-1-1 0</inkml:trace>
  <inkml:trace contextRef="#ctx0" brushRef="#br1" timeOffset="22">2752 10599 8252,'0'-7'317,"0"2"0,2 5-402,2 0 29,-3 0 1,5 0 118,-2 0 0,-2 1-63,6 3 0,0 3 0,3 4 0</inkml:trace>
  <inkml:trace contextRef="#ctx0" brushRef="#br1" timeOffset="23">2935 10987 8431,'7'0'1308,"-2"0"1,-4 0-1083,3 0-310,-3 0-590,4 0 386,-5 0-284,0 5 338,0-4 234,0 4 0,0-5 0,0 0 0</inkml:trace>
  <inkml:trace contextRef="#ctx0" brushRef="#br1" timeOffset="24">2318 11364 7952,'0'-7'-172,"0"2"216,0 5 1,0 5-68,0 3-40,0-3 163,0 10 1,0-7-141,0 7-67,0 3 155,6 0 0,-5 1-81,3 0 0,-3-1 73,-1 1 0,0 2-45,0-2 1,1-2 1,3-2 1,-3 1-4,3 0 0,-3-1 80,-1-4-40,0 1-2,0-6-85,5 4 80,-3-3-103,3-1-258,-5 4 113,0-9-403,0 4 418,0-5 206,0 5 0,0-3 0,0 3 0</inkml:trace>
  <inkml:trace contextRef="#ctx0" brushRef="#br1" timeOffset="25">2307 11581 6877,'0'-7'1275,"0"2"-1155,5 5 0,-2 0-18,4 0 1,2 0-14,6 0 1,-2 0 8,2 0 1,3-3-85,1-1 0,-1 0 36,1 4-78,-5-5 100,2 4 0,-4-5-365,-1 6 155,-4 0-352,3 0-286,-9 0 776,9-5 0,-9 4 0,4-4 0</inkml:trace>
  <inkml:trace contextRef="#ctx0" brushRef="#br1" timeOffset="26">2330 11387 7975,'0'-8'29,"0"0"109,0 6 1,5-3-18,3 5 0,3-4-170,4 0 1,-1 0 79,5 4 0,-1 0-34,1 0-119,3 0 65,-10 0 1,9-3-192,-6-1 1,4 0 160,-4 4 87,0 0 0,2-5 0,1-2 0</inkml:trace>
  <inkml:trace contextRef="#ctx0" brushRef="#br1" timeOffset="27">2775 11318 7945,'0'-6'40,"0"-4"181,0 8 111,0-3-56,0 5-221,0 5 0,0-2-130,0 4 1,0 5 168,0 3 1,0 5-70,0-1 0,0 3 62,0 1 1,-4 1-107,1 3 1,-5-3-172,4 2 99,-5-2 35,8-1 1,-5-1-194,2-3 120,3 3-12,-4-10 1,3 5-227,-1-6 280,1 1 0,-3-5-127,5 1-118,0-6-231,0 3 563,0-5 0,5-5 0,2-1 0</inkml:trace>
  <inkml:trace contextRef="#ctx0" brushRef="#br1" timeOffset="28">2775 11318 7945,'0'-11'261,"0"-1"0,0 5-133,0-1 76,0 5-123,0-2 0,4 7-90,0 1 1,5 4 72,-2 4 1,4 2-83,0 2 0,0 4 92,1 8 0,-1 1-135,1 2 0,0-1 75,4-2 0,-5-3-170,0 3 1,1-4-71,-5-4 21,-1 2 184,4-8 0,-5 3-22,2-4 0,0-1-46,-3 1 0,-2-5-16,6 1 1,-6-4-212,2 3-26,-3-4 1,-1 3-343,0-2 684,0-3 0,-5 4 0,-1-5 0</inkml:trace>
  <inkml:trace contextRef="#ctx0" brushRef="#br1" timeOffset="29">2718 11638 7794,'12'-6'-92,"-1"-1"-125,0 3 1,5 2 38,-1-6 1,5 6-85,-1-2 0,2-1 108,-2 1 0,1-1 86,-5 1 68,5 3 0,-2-9 0,5 3 0</inkml:trace>
  <inkml:trace contextRef="#ctx0" brushRef="#br1" timeOffset="30">3049 11364 7945,'0'-7'19,"0"-3"139,0 9 162,0-4-22,0 5 0,0 5-392,0 3 1,2 2-46,1 1 27,-1 6 126,3 0 1,-1 2-3,-1 1 0,2-1 16,-1 3 0,-2 1-25,1 0 0,-1-4-59,-2 0 0,0-5-1,0 1 1,0-2 7,0-2 1,0 1 55,0-1-29,0 1 13,0-1 27,0 1 0,0-5-20,0 1 1,1-6 8,3 2 40,-3-3 10,9-1 2,-4 0 0,6 0 4,-1 0 1,1 0 241,-1 0-278,1-5 5,-1 4 1,0-5 4,1 2 2,-1 3-111,1-4-85,-1 5 0,1-4 10,-1 0-212,-5 0-16,4 4-441,-8 0 816,3 0 0,-5 0 0,0 0 0</inkml:trace>
  <inkml:trace contextRef="#ctx0" brushRef="#br1" timeOffset="31">3449 11352 7947,'0'-11'-763,"0"-1"868,0 6 1,-1-3 339,-3 5 0,3-1-15,-3 2-252,-2 1 0,3-3-86,-5 5 0,5 0-232,-5 0 82,0 0 43,-3 5 53,0-3 1,0 8-64,4-3 0,-3 3 57,2 2 1,2-1-33,-2 1 1,6-1-2,-2 1 1,2-1 4,2 0 1,0 1 15,0-1 0,0 1-2,0-1 1,2 1-42,2-1 63,-3-5-55,9 4 0,-4-4-4,6 1 1,3 2-37,0-5 0,0 3-10,-3-3 1,-1 4-9,1-4 1,-1 1-15,1-1 0,-1-2-33,0 6 84,1-6-17,-6 3-81,4 0 22,-3 2-7,-1 4 76,-1 1 0,-6-1 9,-3 0 1,-2-3-29,-6 0 1,0-1-9,-4 5 1,4-5-16,-4 1 1,4-2-247,0 2-97,1-3 191,4-5-1,2 0 238,5 0 0,-5 0 0,-1 0 0</inkml:trace>
  <inkml:trace contextRef="#ctx0" brushRef="#br1" timeOffset="32">3540 11398 7987,'7'-11'924,"-2"-1"-586,-5 6 205,0-4-300,0 8 1,1-3-135,3 5 1,-3 5-145,3 3 0,1 6-254,-1 1 229,0 0 72,-4 2 0,0-1-148,0 3 73,0 3-62,0-4 0,0 1-42,0 0 1,0-1 69,0 1 0,0 1 49,0-5 1,0 0-2,0-3 0,0-1-237,0 1 192,0-1 61,5 1-5,-4-6 1,9 3-48,-2-5 44,2-1 22,1-3 0,1 0-7,-1 0 1,2 0 13,2 0 1,-2-3 5,2-1 1,-2-1-71,-2 1-1,1 3-185,-1-10 14,0 10 210,-4-9 1,-1 9-537,-2-3 167,-3-2 407,4 4 0,-5-8 0,0 4 0</inkml:trace>
  <inkml:trace contextRef="#ctx0" brushRef="#br1" timeOffset="33">3586 11535 8123,'0'-6'1360,"1"1"-1216,3 5 0,3 0-164,4 0 0,0-4-269,1 0 1,3-4 86,0 5 1,2-2-128,-2 1 0,-2 1 86,2-4 1,-6 3 115,-2-4 0,0 4-231,0-3 0,-2 3 95,-5-4 0,0 5 263,0-5 0,-5 0 0,-1-3 0</inkml:trace>
  <inkml:trace contextRef="#ctx0" brushRef="#br1" timeOffset="34">3563 11387 7955,'7'-5'0,"-1"2"122,-2-5 1,2 2 166,6-2 0,-5-2 11,1 3 0,1 0 126,6 0 1,-2 0-435,2 0 1,1-2 119,0 5 0,-1-4-147,-4 5 0,1-1 58,-1 4-23,6 0 0,-5 0 0,5 0 0</inkml:trace>
  <inkml:trace contextRef="#ctx0" brushRef="#br1" timeOffset="35">4089 11307 8100,'0'-7'-134,"-2"-2"-96,-1 6 500,1-1 150,-3-1-122,5 3-42,0-3-105,0 5 1,-4 9-259,1 3 88,-1 7 57,-1-2 0,3 6-126,-1 0 0,-2 4 109,1-1 0,0 0-132,4-7 1,0 1 100,0-5 1,1 4-108,3-3 1,-3-1 80,3-4 27,2 1 8,-4-1 1,3-3-28,-5-1 7,5-4-14,-4 2-10,4-5-435,-5 0 404,-5 0 1,3-5-15,-6-3 0,5-2 193,0-1-169,1-1 25,-3 1 0,4-2 138,-3-2-155,3 2 63,1-8 1,0 7 100,0-5 1,0 5-72,0-1 0,0 2 283,0 1-119,0 1 317,0 5-523,0-4 0,5 10 74,3 0 1,2 5 20,1 6 0,2 4-15,2 0 0,-1 5-11,5-5 1,-1 4-65,1-4 0,3 4-9,-3-4 0,-3 0-12,-1-3 0,2-1-15,-2 1 0,0-5 140,-3 1-78,-1-5 9,-5 2 95,5-5 0,-9 0 32,6 0-71,-6 0 0,3-5 105,-5-3 48,0-2 0,0-5-119,0-1 1,-3 1 25,-1 4 0,0-5-165,4 1 1,-4-5 114,0 1 0,1-1-270,3 1 1,-4-3-8,0 3 1,-1 1-22,1-1 1,3 5-79,-3-1 1,-1 6-752,1 1 171,0 1-376,4 0 1233,0 2 0,5 5 0,2 0 0</inkml:trace>
  <inkml:trace contextRef="#ctx0" brushRef="#br1" timeOffset="36">4488 11295 8100,'7'-6'768,"-2"1"-504,-5 0 0,0 5-200,0 0 1,0 6 59,0 9 1,0 2-310,0 2 166,0 2-77,0-3 1,-4 5-16,0 0 1,0 0 153,4 0 0,-3-2-109,-1-2 0,0 1-53,4-4 0,0 3-66,0-4 0,1-1-5,3-6 182,-3 2-1,9-4 0,-7 2 2,5-1 0,-5-3-10,5 4 17,0-6 1,3 3-40,1-5 0,-1 0 1,0 0 0,2 0 5,2 0 0,-2 0-8,2 0 1,-2 0-197,-2 0 8,1-5 157,-6 4-375,4-9 154,-9 9-174,5-10 467,-6 5 0,0-5 0,-11-1 0,-1 1 0</inkml:trace>
  <inkml:trace contextRef="#ctx0" brushRef="#br1" timeOffset="37">4477 11489 8188,'0'-6'1107,"1"1"-916,3 5 1,-1 0-77,4 0 1,1 0 18,3 0 0,4 0-202,1 0 0,3 0 2,-4 0 1,1-4-265,0 0 0,-4-1 16,4 1 0,-4 2-288,0-6 1,-5 5 601,1-5 0,-6 0 0,4-3 0</inkml:trace>
  <inkml:trace contextRef="#ctx0" brushRef="#br1" timeOffset="38">4511 11261 8100,'8'-4'0,"-1"0"0,-3-3-21,4 3 1,-4-4 18,3 5 1,1-1-196,3 4 0,1-2 87,-1-1 0,4 1-72,1-1 0,3 1 182,-4 2 0,10 0 0,-1 0 0</inkml:trace>
  <inkml:trace contextRef="#ctx0" brushRef="#br1" timeOffset="39">4991 11272 8100,'6'-5'122,"-1"-1"0,-5-2 531,0 1-349,0 4 1,-1-3-119,-3 2 1,-2 3-74,-6-3 0,1 3-129,0 1 1,-1 1 0,1 3 0,-2 2-10,-2 6 1,2 0 114,-2 3 1,2 2-50,2 2 0,-1 3-40,1-3 0,0 2-107,-1 2 0,5 4-66,-1-1 1,5 1 19,0-4 1,1-2-295,2-2 207,0 3 79,0-9 1,2 3-29,1-4 1,4-1 98,4 0 0,1 0 49,-1-4 1,2-2-40,2-5 0,-2 4 16,2 0 1,-2 0 127,-2-4 1,4-2-63,0-1 0,1 0 216,-5-5-176,0 1 0,0-5 141,-4 1 1,2 0 232,-5-1-157,0 1 1,-4-1-163,0 1 0,-2 1 27,-1 2 1,-4-1-69,-4 5 1,-4 1-30,-1 3 0,1 0-451,4 0 218,-1 0-37,6 0-612,-4 0 351,9 0 228,-4 0 275,5 0 0,0 5 0,0 1 0</inkml:trace>
  <inkml:trace contextRef="#ctx0" brushRef="#br1" timeOffset="40">5151 11592 8502,'6'0'1663,"3"1"-988,-5 3-403,0-2 1,-3 3-83,3-5-381,-3 5-161,4-4 271,-5 4 156,0-5-75,0 5 0,0-4 0,0 4 0</inkml:trace>
  <inkml:trace contextRef="#ctx0" brushRef="#br3" timeOffset="41">4877 10736 6414,'6'0'347,"4"0"-281,-3 0 302,4 0-322,0 0 0,1 0 156,-1 0 0,1 0-61,-1 0 0,4 0 9,1 0 1,0 0-66,-1 0 0,-2 0 6,2 0 1,-1 0-53,1 0 0,-2 0-16,2 0 1,3 0 49,1 0 0,4 0-14,4 0 1,-2-2-81,5-1 0,1 0 41,3-5 1,4 5-43,0-5 1,2 4 45,-2-3 1,-3 4 0,3-1 0,-2 2-9,-2-2 0,-3 3-6,-1-3 0,-3 3 7,3 1 1,-1 0-11,2 0 0,2 0 175,-3 0-155,3 0 14,7 0 0,-4 0 8,6 0 1,4 0-30,3 0 1,6-4-233,-2 0 1,8-5 228,-29 5 0,1 0 0,2 0 0,1-2-1,0 1 1,0-1 0,-2 0-1,0 0-114,26-5-1206,-1 5 1323,-7-5 0,-1 10-22,-6-3 1,-4 2 17,-3-2 0,-4 3 114,-3-3 1,0 3-99,-4 1 0,3 0 8,-3 0 0,5 0 142,-2 0 0,3 0-207,2 0 0,0 0 537,3 0 1,-1 0-579,5 0 0,0 0-43,3 0-798,-4 0 894,3 0 0,-8 0-24,2 0 1,-2 0 46,-2 0 1,-1 0 118,-3 0 1,-1 0-90,-2 0 1,-3 1 152,3 3 1,-7-3-147,-1 3 1,-1 1 431,1-1 1,3 1-469,-3-1 1,2-3 48,2 3 1,5-3-161,2-1 0,3 0 117,2 0 1,-1 0-14,0 0 0,2 0 60,2 0 1,-3-4 7,3 0 1,-2 1 87,-2 3 0,-3 0-71,-1 0 1,-5 0 64,2 0 1,-3 0-73,-1 0 1,-4 0-7,0 0 0,0 0-19,4 0 0,0 0 11,0 0 1,5 0-47,2 0 1,3 0-8,1 0 0,-1 0-27,-2 0 1,2-2-20,-3-2 1,2 3-38,-2-3 0,2 3 91,-5 1 0,-1 0-45,-3 0 1,-1 0 17,-3 0-318,2 5 309,-3-4 0,1 5-57,0-6 0,-5 0-107,1 0 0,2 3-9,-2 1 0,0 0 119,-3-4 0,-1 0-34,1 0 1,0 0 2,4 0 0,-4 0 7,4 0 1,-4-4 25,0 0 1,-1 1 7,0 3 1,-3 0 75,0 0 1,-4 0 33,3 0 119,-4 0-135,7 0-119,-9 0-40,4 0-386,-5 0 320,-5 0 104,4 0 0,-6 0-111,4 0 380,1 0 42,-8 0-277,4 0 0,-2 0 233,1 0 1,-1-4-81,-3 0 1,-1 0-62,1 4 0,-4 0-101,-1 0 1,0-1-185,1-3 1,2 3 146,-2-3 0,2 3-107,2 1 0,3 0-96,0 0 91,6 0 510,-3-5-342,5 3 604,0-8-57,0 9-118,0-9-243,0 9 70,0-5-390,0 6 198,5 0 18,6 0 1,2 0 2,2 0 0,2-3 49,-2-1 1,4 0 22,-4 4 1,0 0-12,-3 0 0,-1 0 21,1 0 1,-5 0-29,1 0 1,-4 4 80,3 0-226,-4 5 0,6-7 47,-5 6 0,-1-5-30,-3 5 49,5-5 1,-2 3-27,5-2-8,-6-3 0,3 5-27,-5-2 16,0-3 44,0 5-22,0-1 66,0-4 0,-1 4 3,-3-5 0,-2 4-49,-6 0 1,1 1 3,-1-2 0,0-1-175,-3 2 1,-3 1-244,-5-2 1,0 5-545,0-4 942,6 5 0,-5-8 0,4 4 0</inkml:trace>
  <inkml:trace contextRef="#ctx0" brushRef="#br3" timeOffset="42">6042 10896 7662,'0'-7'803,"0"2"-819,-5 5 0,3 1 109,-2 3 1,-1 3-131,2 4 0,-5 0 151,4 1 1,-1 4-85,1 3 0,3 0 63,-3 4 1,-1-6-114,1 6 0,1-1-20,3 1 0,-4 3 115,0-7 1,-4 1-110,4-1 0,-3 1 21,3-5 0,-1 2-300,1-2 171,3-2-198,-9 3 151,9-4-350,-5-6-42,6-1 258,6-5 1,-5-5 322,4-1 0,0-6 0,1 1 0</inkml:trace>
  <inkml:trace contextRef="#ctx0" brushRef="#br3" timeOffset="43">6030 10896 8137,'0'-12'-286,"0"1"857,0 4-270,0 2 1,1 5-114,3 0-153,-2 0 67,3 5 0,0 3 38,2 7 1,3-1 13,2 5 0,-1 0-9,1 4 0,-1 0-35,1 0 1,-1-4-110,0 0 1,5 0-188,-1 4 104,0 0-72,-3-1 1,3-3-45,0 0 0,0-5 92,-3 2 0,-2-4 31,-3 0 1,4-2-15,-4-3 1,-2 4-123,-1-4-211,-3-2-418,-1 5-135,0-8 511,0 3 464,-5-5 0,-1 0 0,-6 0 0</inkml:trace>
  <inkml:trace contextRef="#ctx0" brushRef="#br3" timeOffset="44">5962 11192 8137,'6'-5'0,"0"4"-139,-2-3 189,3 3-103,4-4 0,4 4-85,0-3 1,7 1 132,1 0 1,0 1-93,3-2 0,2-1 11,-1 2 1,0-3 85,-5 3 0,6-4 0,1-4 0</inkml:trace>
  <inkml:trace contextRef="#ctx0" brushRef="#br3" timeOffset="45">6624 10918 8103,'-5'-11'0,"4"3"-46,-3 1 79,-2-1 0,-1-2 674,-4 2-459,-1-2 0,1 9-196,0-3 1,-2 4 7,-2 4 1,2 2 44,-2 6 0,1 0 13,-1 4 0,2 1-15,-2 6 0,2 0-152,2 0 0,-1 0 101,1 0 0,3-1-158,0 1 1,6 0 47,-2 0 1,3 0-149,1 0 0,1-4 50,3 0 0,4-5-40,7 1 1,-1-2 124,5-2 1,0-1 68,4-2 1,-1-3-7,1-5 1,0 0-56,0 0 1,0 0 73,0 0 1,0-4-44,-1 0 1,-4-3-393,-3 3 0,-2-5 424,-2 1 0,1-2 0,-1-1 0</inkml:trace>
  <inkml:trace contextRef="#ctx0" brushRef="#br3" timeOffset="46">6875 10998 8115,'0'-11'0,"0"3"20,0 1 1,0 3 221,0-4 485,0 6-250,0-3-369,0 0 0,0 5 427,0 0-533,0 5 1,0 10 142,0 0 1,0 4-119,0-4 1,0 6-70,0-2 0,2-2-89,1 2 1,-1-1-75,2 1 0,1 2 96,-2-6 1,5 4-72,-4-4 1,1 0 55,-1-3 0,-3-5-204,3 1 102,2-6-3,-5 9 67,4-10 162,-5 4 0,-5-10 0,-1-1 0</inkml:trace>
  <inkml:trace contextRef="#ctx0" brushRef="#br3" timeOffset="47">6715 10930 8053,'6'-7'-234,"-4"2"-58,6 5 1,-1-3 352,5-1 0,3 0 287,0 4 0,5 1-301,0 3 0,1-3 53,2 3 0,0-3-127,0-1 1,-1 0 108,1 0 1,0 0-21,0 0 1,-1-3 12,-3-1 1,-2-5 52,-1 1 0,-4 3 70,4 1 1,-8-1-43,0 1 13,-5 1 0,3-1 55,-2 0-261,-3 0 106,4 4 1,-5 5-127,0 3 0,0 0 34,0 3 0,0-1 27,0 9 0,4 0-43,0 4 0,-1 0-6,-3 0 1,0 0-5,0-1 0,4 5 48,0 0 0,0-2-58,-4-6 1,0 1 58,0-4 0,0-1-26,0-4 1,0 1 14,0-1 0,1-3 2,3-1 1,-3-3-119,3 4-232,-3-6-141,-1 3 0,2-5 7,1 0 493,-1 0 0,8-5 0,-4-1 0</inkml:trace>
  <inkml:trace contextRef="#ctx0" brushRef="#br3" timeOffset="48">7287 10930 8024,'0'-12'-4,"0"5"0,0-1 81,0 6 0,1-3 175,3 5 0,-2 0 140,6 0-187,-6 5 0,7 1-116,-5 5 1,5 5 4,-2-1 1,0 5-6,0-1 0,1 3 24,3 1 0,1-1-84,-1 1 1,-3 0 76,0 0 0,-1-4-190,5 0 1,-2-5 56,-3 1 1,3-2 31,-2-2 1,-2-1 51,2-2 1,-4 1 49,3-5 18,-4 5-41,7-8 212,-9 4-233,5-5 1,-6-1 223,0-3 1,1-2-3,3-6 0,-3 1-12,3-1 1,-3-4-151,-1-3 0,4-3 30,0-1 0,4 1-240,0-1 1,-2-4 78,2 0 0,-4-3-90,3 3 0,-3 1 15,4 3 0,-6 1-759,2 3 56,-3 3-242,-1 4 487,0 6 0,0 2-241,0 8 1,0 2-241,0 6 1022,-5-1 0,4 6 0,-4 0 0</inkml:trace>
  <inkml:trace contextRef="#ctx0" brushRef="#br3" timeOffset="49">7800 10918 8041,'-5'-11'221,"4"0"15,-4 4 0,6 2-193,3 5 68,-3 0 0,6 0 96,-3 0-43,-3 5 0,8 3 8,-6 7 1,1-1 57,-4 5 0,0 0-103,0 4 1,0 4-141,0-1 0,0 2 136,0-1 1,-4-3-312,1 2 1,-5-1 19,4-3 1,0 0 15,4-3 0,0-2-169,0-6-251,0 0-10,0 1 201,0-6 32,0-1 0,0-6 55,0-3 0,0 2 0,0-6 1,0 0 293,0-3 0,0-6 0,0 0 0</inkml:trace>
  <inkml:trace contextRef="#ctx0" brushRef="#br3" timeOffset="50">7778 10850 8041,'0'-12'0,"0"1"108,0 0 1,0 3 658,0 0-542,0 6 0,1-3-29,3 5 0,-2 6-21,6 5 0,-1 2-141,5 6 1,-1 0 129,1 4 0,0 4-189,4-1 1,-4 5 56,4-5 1,-4 1-6,0-4 0,3 0-232,0 0 1,0-2 29,-3-2 0,-1-1-47,1-3 0,-5-2-53,1 2-29,-1-2 0,4-2-342,-4 1 156,-2-6-217,-5 4 707,0-3 0,-5 4 0,-1 0 0</inkml:trace>
  <inkml:trace contextRef="#ctx0" brushRef="#br3" timeOffset="51">7709 11181 7990,'0'-6'-613,"10"1"0,-1 5 756,10 0 0,-4 0-126,4 0 1,4 0-250,4 0 0,1 0 102,-2 0 1,-1-2 129,1-1 0,-2-4 0,-1-4 0</inkml:trace>
  <inkml:trace contextRef="#ctx0" brushRef="#br3" timeOffset="52">8269 10930 8034,'0'-12'-109,"-5"6"55,3-4 251,-3 9 247,5-4 230,0 5-537,0 5 0,0 1 37,0 5 1,0 5-12,0-1 0,0 5-119,0-1 0,0 3 122,0 1 0,2-2-214,1-2 1,-1 3 115,1-3 1,0 1-150,1-1 0,-3-1-94,3-3 104,2-2 1,-5 3-398,3-4 108,-2-6-619,-2 4 316,0-9-426,0 5 1089,-6-12 0,0 0 0,-5-5 0</inkml:trace>
  <inkml:trace contextRef="#ctx0" brushRef="#br3" timeOffset="53">8029 10918 8043,'0'-7'0,"0"-1"0,6 2-424,6-2 170,-1 3 120,11 0 0,-3 4 624,7-3-211,-2-2-128,9 4 0,-7-3-113,4 5 0,-4-4-25,0 1 1,-3-2-1,-4 1 25,3 2-184,-10-3 1,9 5 87,-6 0 58,0 0 0,-3-5 0,-1-1 0</inkml:trace>
  <inkml:trace contextRef="#ctx0" brushRef="#br3" timeOffset="54">8520 10896 8039,'0'-7'452,"0"-3"267,5 9-357,-4-4-234,4 5 1,-5 5 30,0 2 1,0 4 22,0 0 0,0 5-34,0 3 1,0-1-4,0 1 0,4 0-10,0 4 0,0 0 27,-4 0 1,0-2-202,0-2 1,0 2 124,0-6 0,4 4-233,-1-4 1,1 0-131,-4-3 12,0-1 175,0 1 1,0-5 84,0 1-56,0-6 31,0 4 27,0-6-2,5 0 0,-3-2 133,1-2 1,2 2-29,-1-6-85,5 6 0,-3-7-30,6 5 0,-4-1 34,-1 1 1,1 3-140,3-3 0,-2 3 126,2 1 0,-2-4-86,7 0 1,-4 0 21,0 4 1,-1 0-13,1 0 0,-1-3-15,0-1 1,1 0-321,-1 4-379,1 0 276,-1-5 347,0 4-606,-4-4 305,-2 5 283,-5 0 1,-5-5 0,-2-2 0</inkml:trace>
  <inkml:trace contextRef="#ctx0" brushRef="#br3" timeOffset="55">8497 11090 7999,'0'-8'-602,"0"0"707,0 6-89,0-3 0,1 5-111,3 0 1,3 0 88,4 0 1,4 0-2,0 0 0,6 0 92,-2 0 0,2-4-85,2 0 0,-1 0-158,-3 4 0,1-3 99,-5-1 1,1-1-489,-5 1 547,0 3 0,1-10 0,-1 5 0</inkml:trace>
  <inkml:trace contextRef="#ctx0" brushRef="#br3" timeOffset="56">8543 10930 7997,'11'-8'356,"1"1"0,0 0 48,4 0 1,1-2 284,6 5 0,4 0-400,-1 4 0,1 0-379,-4 0 0,0-1-163,0-3 0,-1 3 174,1-3 1,-1 3-1752,-3 1 1830,-3 0 0,-4-5 0,-1-2 0</inkml:trace>
  <inkml:trace contextRef="#ctx0" brushRef="#br0" timeOffset="57">4443 9582 8410,'0'-6'-1966,"0"1"2275,0 5 58,0-5-239,0-2 66,0-4 1,0-1-70,0 1-57,0 0 0,0-1-250,0 1 208,0-1-183,0 1 191,0-1 0,1 2-173,3 3 0,-3 0 69,3 4 1,-3 0-9,-1-5 85,0 1 1,0-5-32,0 1 0,0 0 107,0-1 0,0 1-87,0-1 1,0 1 269,0-1-250,0 1 1,0 0 55,0-1 1,0 1-15,0-1 0,4 1 7,0-1 1,0 1-60,-4 0 1,0-1-2,0 1 0,0-1-39,0 1 1,0 0 68,0-1 0,0 1-78,0-1 1,0 1 53,0-1 1,0 1-27,0 0 0,0-1 8,0 1 1,0 3 2,0 1 0,0-1 10,0-4 1,0 1-1,0 0 1,0-1 56,0 1 0,0-1-55,0 1 0,0 0 85,0-1 1,0 1-76,0-1 1,0 1-33,0-1 1,3 1 40,1 0 1,0-2-79,-4-2 1,0 2-63,0-2 0,0 2 113,0 2 1,0-5-87,0 1 0,0-1 60,0 0 1,0 3-17,0-7 0,0 5 8,0-4 1,0 1 21,0-1 1,0-2-3,0 2 0,0-2 8,0 2 1,0-2 5,0 2 0,0-3 0,0-1 0,0 1-49,0-1 0,0 4 34,0 0 1,0 3 1,0-3 0,0 5-3,0-1 0,0 3-37,0 0 0,-4 1 36,0-1 1,1 1-2,3-1 1,-4 5 43,0-1 0,0 1-47,4-5 0,0 1 53,0-1 0,0 1-40,0-1 1,0 1 132,0 0 1,0-1-112,0 1 103,5-6 0,-4 5-90,3-4 1,-2 4 57,-2 0 1,0 1-78,0-1 1,0 5 33,0-1 1,0 1-245,0-5 235,0 1 0,0-1-128,0 1 0,0 3 96,0 1-29,-6-1 0,5-3 55,-3-1 1,3 5 6,1-1 0,0 0 59,0-3 0,0 3-87,0 1 1,0 3 184,0-4-112,5 6-367,-4-3 231,5 5 57,-6 0 0,5 5 0,1 1 0</inkml:trace>
  <inkml:trace contextRef="#ctx0" brushRef="#br0" timeOffset="58">4763 7880 8544,'5'-6'-1995,"-4"1"2110,4 5 606,-5 0 1,-5 5-714,-3 3 0,1 3 2,-5 4 1,3-1-12,-6 5 1,2 0 16,2 4 0,0 0-18,-1 0 0,1-2-243,-1-2 0,2-2 76,3-6 0,-2 1-276,5-1 183,-5 1 15,3-1 0,-2-5-58,0-2 305,6-3 0,-8 5 0,3 0 0</inkml:trace>
  <inkml:trace contextRef="#ctx0" brushRef="#br0" timeOffset="59">4922 8040 8550,'5'7'-1870,"-3"-2"1994,3-5 736,-5 0-630,0 5-119,0-4-4,0 9 0,-1-3-156,-3 4 0,1 0 100,-4 1 0,-1-1-138,-3 1 0,-2 0-4,-2 4 0,1-2 126,-5 5 1,1-4-87,-1 4 0,-3 0 63,3 4 1,1-4-29,-1 0 0,2 0 15,-2 4 1,-2-1-142,6 1 1,0-4 118,3 0 1,1-3-8,0 3 1,3-5-21,0 1 1,6-2 24,-2-2 0,3-3-165,1-1 0,0-3-2,0 4-81,0-6 273,0 3 0,5 0 0,1 2 0</inkml:trace>
  <inkml:trace contextRef="#ctx0" brushRef="#br4" timeOffset="60">5162 8371 9011,'-7'0'-378,"-1"0"786,5 0 0,-5 2-63,4 2 0,-1-3-208,1 3 1,1 1 122,-4-1 0,-1 4-250,-3 0 1,-5 6 102,1 1 1,-5 6-91,1-2 1,-3 2 54,-1 2 0,1 0 34,-1 0 0,-4-1-256,1 1 1,-1 0 87,4 0 1,0-4-83,0 0 1,2-5 87,2 1 1,1-2 39,3-2 1,6 1-22,-3-1 1,5 1-23,-1-1 0,-1 2-61,6 2 0,-5-2-258,4 2 205,-5-2 0,7-2-174,-6 0 1,4-3 355,-3 0 1,-1-1-1,-3 5 1</inkml:trace>
  <inkml:trace contextRef="#ctx0" brushRef="#br0" timeOffset="61">5334 8588 8564,'6'0'-2521,"-1"2"2510,-5 2 1,-1-3 60,-3 3 1,1 1-40,-4-1 0,3 1 86,-4-2 0,1 0-74,-5 5 0,2-5 21,3 5 0,-7 0 32,2 3 0,-2-3-41,3-1 0,-2 2 126,-2 6 1,-3-1-116,-5 5 1,0 0 113,1 4 1,-6 1-95,-3 3 0,1 0-61,-5 7 0,4-2 75,-7 6 1,2-3-256,2-1 0,0-1 4,-1-2 0,2 1-164,3-6 1,2 0 68,5-7 0,2-3 218,2-4 1,1-2 47,3-3 0,7-2 0,-7 1 0,8 0 0</inkml:trace>
  <inkml:trace contextRef="#ctx0" brushRef="#br0" timeOffset="62">5573 9194 5968,'7'5'94,"-2"-4"-72,-5 4 1620,0-5-1614,-5 5 75,-2-3 0,-4 6-139,0-4 0,-1 4 102,1-4 0,-1 5-46,1-2 0,-1 2 16,1-1 0,-4 6-93,0-3 1,-4 3 46,3-3 0,-4 1-105,1-1 1,-3 2 33,0 2 1,0-2 80,3 2 1,-3-1-172,3 1 0,-6-2 75,-2 2 0,1 2 96,3-2 0,0 4-5,0-4 0,2 4 7,2-4 0,-2 4-17,6-3 1,-4 4 16,4-1 0,-1-1-186,5 1 1,0-4 148,-1 4 35,-4-5 0,3 8 0,-3-5 0</inkml:trace>
  <inkml:trace contextRef="#ctx0" brushRef="#br0" timeOffset="63">5756 9525 8510,'0'-6'-2338,"0"1"3075,0 5-448,-5 0-99,4 0 34,-9 0 0,3 1-109,-4 3 1,2-2 5,-2 6 0,2-1-134,-7 5 0,-1-1 104,-2 1 0,0 4-146,-4 3 0,1-1 121,-8 1 1,4 0-176,0 4 0,2 0 94,1 0 0,0-1-19,0 1 1,0-1-174,0-3 1,2 1 115,2-5 0,-2 4-1,6-3 0,-4 0 42,4-1 1,-4-2 59,4 2 1,-4-1 11,3 1 0,-3-2 12,4 2 1,0-3 4,4-5 0,3 4 27,0-4 0,5 0-2,-5 0 0,5-3 78,0 4-150,1-6 73,2 8-304,0-8 273,0 3-270,0 0 0,2-4-316,1 3 94,-1-3 458,3-6 0,0-1 0,1-6 0</inkml:trace>
  <inkml:trace contextRef="#ctx0" brushRef="#br4" timeOffset="64">5927 9719 7449,'6'-6'597,"-5"1"-451,4 5 379,-5 0 0,-1 5-498,-3 2 0,-3 4 42,-4 0 0,0 2-4,-1 2 1,-3-1-43,0 5 1,-6-1-155,2 1 1,-6 2-92,-2-2 1,1 3 140,3 1 1,0-4-162,0 0 1,5-5 92,3 1 1,2-2-117,2-2-34,5-5-226,1 5 503,5-10 1,5 4-1,1-5 1</inkml:trace>
  <inkml:trace contextRef="#ctx0" brushRef="#br0" timeOffset="65">6384 9799 7612,'-7'1'183,"-1"3"1,4-1-74,-3 4 1,-1 1-16,-3 3 1,-5 1-148,1-1 1,-1 2 141,0 2 0,2-1-166,-5 5 0,4-1-5,-4 1 1,1 2-119,-1-1 1,-2-3 44,2 2 0,2-5-172,2 2 1,-1-5-152,0-3 477,6 2 0,0-9 0,4 4 0</inkml:trace>
  <inkml:trace contextRef="#ctx0" brushRef="#br0" timeOffset="66">6658 9856 8505,'-6'5'-678,"-4"0"573,2 3 0,2 2-1,-2-2 0,1 2-59,-5 1 1,2 1 149,2-1 1,-2 1-177,3-1 0,-3-1 81,-2-2 0,5 1-206,-1-6 316,5 6 0,-7-2 0,4 4 0</inkml:trace>
  <inkml:trace contextRef="#ctx0" brushRef="#br0" timeOffset="67">6921 9868 8473,'6'0'-1589,"5"0"1656,-10 0 1,4 1-93,-5 3 0,0 2 81,0 5 1,-5 1-117,-3-1 0,-2 1 55,-1-1 0,-1 4-13,1 1 0,-1 0-20,1-1 0,0-2-140,-1 2 0,2-2-41,2-2 1,-1 1 218,6-1 0,-6 1 0,2-1 0</inkml:trace>
  <inkml:trace contextRef="#ctx0" brushRef="#br0" timeOffset="68">7229 9913 7149,'5'-6'-554,"-3"1"570,3 5 1,-5 1-6,0 3 1,-1 2 11,-3 6 0,-3 0-1,-4 4 0,-4-2-128,0 5 0,-2-2 106,2 2 0,2 3 0,-3-4 0</inkml:trace>
  <inkml:trace contextRef="#ctx0" brushRef="#br0" timeOffset="69">5268 7818 8343,'0'-8'-1152,"0"1"1092,5-1 0,0-3 128,3-1 0,1 1 59,-6 0 0,6-4-47,-1 0 0,2-4 24,1 4 1,0-6-8,1 2 0,4-3 77,3-5 0,4 2-108,3-5 0,-1 0 16,6-4 1,-5 4-74,4-1 0,-1 5 77,1-4 0,7 1-79,-3-1 0,4-2 66,-1 6 1,0-1-187,4 5 1,-3-1 172,4 0 0,-6 2-120,2 2 0,-6-1 99,-2 5 1,-6 0-40,-2 3 1,0 2 49,-7 3 0,0-2 0,-4 5 1,-3 0-324,-1 4 205,-4 0 54,2 0 1,-6 2-46,-3 1 1,-6 4-372,-5 4 0,-5 0 430,1 1 0,-3 4 0,0 2 0</inkml:trace>
  <inkml:trace contextRef="#ctx0" brushRef="#br4" timeOffset="70">5189 7648 7848,'0'-7'-340,"0"2"716,5 5-214,-4-5 17,9 4-61,-9-4 0,6 5-21,-3 0 1,-3 1-130,3 3 0,-3 2 97,-1 6 0,0-1-109,0 0 0,-1 1 124,-3-1 0,3 4-173,-3 0 1,-1 4 77,1-4 1,-1 0-10,1-3 0,3-1 22,-3 0 1,2-1-6,-2-2 26,3 2 0,-6-5-5,3 3 371,3-3-215,-4-5 229,5 0-250,0-5 0,1 2-45,3-4 0,3 3-3,4-4 0,0 4 10,1-3 0,-1 4-68,0 0 1,4-2 50,0 1 0,1 0-124,-5 4 0,4-4 97,0 0 1,1-1-105,0 2 0,-4 0 12,3-4-11,-2 4-70,-2-2-362,-5 0 226,-1 4 199,-5-4-232,0 5 0,0 5 1,0 1-1</inkml:trace>
  <inkml:trace contextRef="#ctx0" brushRef="#br0" timeOffset="71">6299 6583 8307,'0'-7'-1244,"0"2"1085,0 0 343,0 4-97,0-4 101,0 5 0,1 5-76,3 3 0,-3 2-25,3 1 0,1 2-2,-1 2 0,1-1 5,-1 4 0,-3-2-104,3 2 0,-3 0 90,-1 1 0,0 1-92,0-5 0,4 2 11,0-2 0,0-3-10,-4 3 1,0-2-55,0-2 110,0 1-307,0-1 160,0 0-379,0-4 241,0-2-127,0-5 1,0 0 0</inkml:trace>
  <inkml:trace contextRef="#ctx0" brushRef="#br0" timeOffset="72">6322 6753 7807,'5'-7'-515,"1"2"590,6 5 1,-1 0 86,0 0 0,1 0-61,-1 0 0,0 0 14,1 0 0,0 0 1,3 0 0,-2 0-162,2 0 1,-3 0-18,0 0 1,-1 0-92,0 0 0,-3-3-234,0-1 1,-5 0-59,5 4 446,-6 0 0,3-5 0,-5-1 0</inkml:trace>
  <inkml:trace contextRef="#ctx0" brushRef="#br0" timeOffset="73">6288 6605 8332,'0'-11'0,"0"4"-382,0-1 0,5 2 152,2-2 1,4 2 409,0 2 1,0 3-83,1-3 0,0 3-105,3 1 1,-1 0 34,5 0 0,-1 0-5,0 0 1,3 0-120,-6 0 1,4 0 126,-4 0 1,0 0-379,-4 0 0,0 0 347,1 0 0,-1 0 0,0 0 0</inkml:trace>
  <inkml:trace contextRef="#ctx0" brushRef="#br0" timeOffset="74">6843 6515 8221,'0'-7'-613,"0"2"1,0 4 693,0-3 354,0 3-307,0-4 0,-4 10-68,0 3 1,-1 2 19,2 1 1,0 5-30,-4 3 1,3 3-11,-4 0 0,1 5-13,-5-1 1,5 2-40,-1-2 0,2-2 66,-2 3 1,2-7-156,2-1 1,3-4 133,-3 4 0,3-9-213,1 1 10,0-2-299,0 2 8,0-4-187,0-2 647,0-5 0,-5 5 0,-1 1 0</inkml:trace>
  <inkml:trace contextRef="#ctx0" brushRef="#br0" timeOffset="75">6809 6549 8221,'0'-12'-84,"0"1"1,0 4 219,0-1-152,0 5 313,0-2-356,0 5 149,5 5 0,0 2-2,3 4 0,2 4-4,-3 0 0,3 5-7,2-1 1,0 3-8,3 0 1,-2 1-154,2 0 0,-2-2-42,-2-2 0,0 1 68,1-5 1,-2 4-95,-3-4 1,3 0 94,-2-3 1,1-1-63,-2 0 0,0-3-7,-4-1 0,-1-3-433,1 4 42,-1-6 516,-2 8 0,-5-8 0,-2 3 0</inkml:trace>
  <inkml:trace contextRef="#ctx0" brushRef="#br0" timeOffset="76">6764 6843 7926,'0'-11'-588,"5"5"0,1-1 669,5 4 1,1 1-97,-1-1 0,2 0 10,2-1 0,-3 3-6,3-3 0,2-1-171,-2 1 1,4-1 57,-4 2 0,4 0 124,-4-4 0,0-1 0,-4-3 0</inkml:trace>
  <inkml:trace contextRef="#ctx0" brushRef="#br0" timeOffset="77">7149 6560 8284,'-5'-11'33,"4"-1"42,-4 6 94,5 1-370,0 5 233,0 5 1,0 1 38,0 6 0,0 3-27,0 0 0,3 5 0,1-1 0,0 6-27,-4 2 1,0-1 32,0-3 1,0-2-120,0-2 1,0 1 103,0-5 1,1 4-104,3-4 1,-3 0 86,3-3 1,-3-5 161,-1 1-33,0-6 42,0 8-149,0-8 41,0 3 503,0-5-668,5 0 1,-2 0 26,4 0 0,1 0 34,3 0 1,1-2 23,-1-1 1,0 1-10,1-1 0,-1 1-38,0 2 0,2 0 32,2 0 0,-2 0-558,2 0 368,-3 0 0,0 0-397,-1 0 0,0 0 600,1 0 0,-1 0 0,0 0 0</inkml:trace>
  <inkml:trace contextRef="#ctx0" brushRef="#br0" timeOffset="78">7613 6605 8237,'-1'-11'-44,"-3"0"0,3 3 186,-3 1 1,3 3 127,1-4-151,-5 6 1,3-7-367,-6 5 231,6 0-255,-9 4 175,5 0 0,-5 0 128,0 0 0,3 0-128,0 0 0,1 5 107,-4 3 0,-1 2-38,1 1 1,3-3 5,1 0 1,3-1-29,-4 4-5,6 1 1,-3-1 55,5 0-24,0 1 9,0-1 0,0 0 135,0 1 1,5-5-123,2 1 1,4-4 116,0 3 1,1-4-76,4 0 0,-3 2 12,6-1 0,-4 1-14,4-1 1,-5-3-5,1 3 0,-2-3-80,-2-1 0,0 4 78,1 0 1,-5 3-92,1-3 0,-6 1 70,2-1 0,1-1-223,-1 4 199,0 1 0,-9 3-6,-3 0 0,-6 4-13,-1 1 0,-5-1 1,1-4 1,-2 0-133,-2 1 1,6-1 81,1 0 0,4-4-104,1-4 0,3 2 61,0-1-371,6 0 493,-3-4 0,10-5 0,1-1 0</inkml:trace>
  <inkml:trace contextRef="#ctx0" brushRef="#br0" timeOffset="79">7783 6583 8237,'-6'-7'88,"1"-3"-176,5 9 115,0-4-55,0 5 0,4 5 101,0 3 1,1 2-64,-2 1 1,-1 4 130,2 0 0,1 5-45,-2-1 0,1 3-33,-4 0 1,0 0-28,0-3 1,0 2 20,0-2 1,-1-1-48,-3 0 1,3-4 43,-3 1 0,3-2-94,1-2 1,0-3 93,0-1-92,0-4 0,0 3 47,0-2-12,0-3 84,0 4 9,5-5-26,1 0 0,5 0-42,1 0 1,-1 0-9,0 0 0,1 0 19,-1 0 0,0-1-69,1-3 0,-1 3-57,0-3-26,1 3-396,-1 1 141,0-5-115,1 4 0,-5-4-158,1 5 647,-6 0 0,8 0 0,-3 0 0</inkml:trace>
  <inkml:trace contextRef="#ctx0" brushRef="#br0" timeOffset="80">7772 6753 8237,'5'-7'-314,"3"4"0,2-2 250,1 1 0,0 0 84,1 4 0,3 0 193,0 0 0,1-4-125,-1 0 0,-2 1-77,2 3 1,-2 0-216,-2 0 1,-3-4 128,-1 0 1,-3 0-742,3 4 816,-4-5 0,7-1 0,-4-5 0</inkml:trace>
  <inkml:trace contextRef="#ctx0" brushRef="#br0" timeOffset="81">7761 6594 8237,'11'-6'239,"-3"-4"-239,-1 2 0,1-1 284,3 2 1,-1-3-47,-2 2 1,2 3 138,-3 1 1,3-1-66,2 2 1,-1-1-516,0 4 0,2-4-32,2 0 0,-2 0-227,2 4 462,-3 0 0,5 0 0,0 0 0</inkml:trace>
  <inkml:trace contextRef="#ctx0" brushRef="#br0" timeOffset="82">8418 6526 8444,'0'-6'-212,"0"-1"200,0 4 376,0 1-290,0-3 258,0 5 1,1 5-473,3 3 1,-2 3 22,6 4 0,-2 2-6,2 2 1,1 2-16,-6-2 1,2 2 152,-1 2 0,-2-4-77,1 0 1,-1-5 55,-2 1 0,0-3-63,0 0 1,3-1 68,1 0 1,0-3-157,-4-1-107,0-4-49,0 2 0,4-4 312,-1 3 0,-4-3 0,-5 4 0</inkml:trace>
  <inkml:trace contextRef="#ctx0" brushRef="#br0" timeOffset="83">8305 6537 8309,'0'-11'-232,"0"4"232,0-1 0,0 0-62,5-3 0,1 5 47,5 2 1,1-1 60,-1 1 0,5 0-53,3 4 1,3 0 183,0 0 0,0-3-119,-3-1 0,2 0-52,-2 4 1,-2 0 3,2 0 1,-5 1 12,1 3 1,-2-1-128,-2 4 0,-3-3 125,-1 4 0,-4-1-167,1 4 1,-3 1 129,-1-1 0,-1 0-101,-3 1 1,-6 3 71,-5 0 1,-2 4-122,2-4 0,-1 0 77,-3-4 1,1 1-11,3-1 0,3-1-64,-4-2 0,8 0 19,0-4 144,6 0 0,-3 1 0,5 1 0</inkml:trace>
  <inkml:trace contextRef="#ctx0" brushRef="#br0" timeOffset="84">8814 6583 8309,'-6'-2'-657,"2"-1"749,-2 1 0,1-4 290,-2 2 0,0 3-228,3-3 0,2 3-41,-6 1 0,5 1-184,-5 3 20,0 2 0,-2 2 76,3 0 0,-3 3-133,2 4 1,3 1 83,1-1 0,-1-2 58,2 2 0,-1 1-204,4 0 0,0-1 86,0-4 1,0 0-181,0 1 237,5-1 1,1 0 70,5 1 1,2-6-21,2-2 1,-1 1 115,5-1 1,0-1-114,3-3 0,1-1-14,0-3 0,-1-2 55,1-5 1,-4-2-30,0-2 1,-5 2 143,1-2 0,-6 1-84,-2-1 1,-4-1 108,0-3 1,-3-2-198,-3 2 0,-4-1-112,-4 1 1,-5-1-123,-3 5 0,-8-1 92,-3 5 1,-1 5-232,0 2 1,3 3 81,1 1 1,8 5-9,0 2 1,5 5-37,3 3 324,5 2 0,-4 6 0,4 0 0</inkml:trace>
  <inkml:trace contextRef="#ctx0" brushRef="#br0" timeOffset="85">9324 6503 8270,'0'-11'0,"-1"4"-360,-3-1 217,3 5 0,-4-3 563,5 2-176,0 3-58,0-4 1,-1 1-111,-3 1 1,1-1-90,-4 4 1,3 0 45,-3 0 0,-1 0-10,-3 0 0,-1 0-4,1 0 1,0 0-98,-1 0 0,1 4-4,0-1 0,-3 6 82,3-1 0,-3-2-22,6 2 1,2-5 10,-2 5-95,6-1 0,-3 5 70,5-1 0,0-3-48,0-1 73,0 1 0,1 3-7,3 0 1,2-1 34,5-2 0,1 2-44,-1-2 1,0 2 112,1 1 0,-1-3-97,0-1 0,1-1 50,-1 2 0,-3 2-28,-1-2 0,-3-2 1,3 1-6,-4-4-9,2 7-52,-5-4 0,0 2 53,0-1 0,-5 1 89,-3 3 1,-7 1-92,-4-1 0,-2-1-62,-2-2 1,3 2-55,-2-3 0,5 0-200,-5 0 1,6-4 129,1 0 190,8 4 0,-8-6 0,2 4 0</inkml:trace>
  <inkml:trace contextRef="#ctx0" brushRef="#br0" timeOffset="86">9415 6832 8873,'0'6'0,"0"-1"0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33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2780A </a:t>
            </a:r>
            <a:r>
              <a:rPr lang="en-US" sz="2400" b="0" baseline="0" dirty="0"/>
              <a:t>/</a:t>
            </a:r>
            <a:r>
              <a:rPr lang="en-US" sz="2400" b="1" baseline="0" dirty="0"/>
              <a:t> ESTR 2020: </a:t>
            </a:r>
            <a:r>
              <a:rPr lang="en-US" sz="2400" baseline="0" dirty="0"/>
              <a:t>Statistics for Engineers</a:t>
            </a:r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" y="1094160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Spring 2021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28.png"/><Relationship Id="rId18" Type="http://schemas.openxmlformats.org/officeDocument/2006/relationships/customXml" Target="../ink/ink32.xml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customXml" Target="../ink/ink29.xml"/><Relationship Id="rId17" Type="http://schemas.openxmlformats.org/officeDocument/2006/relationships/image" Target="../media/image30.png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6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customXml" Target="../ink/ink28.xml"/><Relationship Id="rId19" Type="http://schemas.openxmlformats.org/officeDocument/2006/relationships/image" Target="../media/image31.png"/><Relationship Id="rId4" Type="http://schemas.openxmlformats.org/officeDocument/2006/relationships/customXml" Target="../ink/ink25.xml"/><Relationship Id="rId9" Type="http://schemas.openxmlformats.org/officeDocument/2006/relationships/image" Target="../media/image26.png"/><Relationship Id="rId14" Type="http://schemas.openxmlformats.org/officeDocument/2006/relationships/customXml" Target="../ink/ink3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5.xm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customXml" Target="../ink/ink37.xml"/><Relationship Id="rId4" Type="http://schemas.openxmlformats.org/officeDocument/2006/relationships/customXml" Target="../ink/ink34.xml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0.xm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customXml" Target="../ink/ink42.xml"/><Relationship Id="rId4" Type="http://schemas.openxmlformats.org/officeDocument/2006/relationships/customXml" Target="../ink/ink39.xml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4.xml"/><Relationship Id="rId5" Type="http://schemas.openxmlformats.org/officeDocument/2006/relationships/image" Target="../media/image44.png"/><Relationship Id="rId4" Type="http://schemas.openxmlformats.org/officeDocument/2006/relationships/customXml" Target="../ink/ink43.xml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12" Type="http://schemas.openxmlformats.org/officeDocument/2006/relationships/customXml" Target="../ink/ink51.xml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8.xm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10" Type="http://schemas.openxmlformats.org/officeDocument/2006/relationships/customXml" Target="../ink/ink50.xml"/><Relationship Id="rId4" Type="http://schemas.openxmlformats.org/officeDocument/2006/relationships/customXml" Target="../ink/ink47.xml"/><Relationship Id="rId9" Type="http://schemas.openxmlformats.org/officeDocument/2006/relationships/image" Target="../media/image50.png"/><Relationship Id="rId14" Type="http://schemas.openxmlformats.org/officeDocument/2006/relationships/customXml" Target="../ink/ink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12" Type="http://schemas.openxmlformats.org/officeDocument/2006/relationships/customXml" Target="../ink/ink59.xml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6.xml"/><Relationship Id="rId11" Type="http://schemas.openxmlformats.org/officeDocument/2006/relationships/image" Target="../media/image59.png"/><Relationship Id="rId5" Type="http://schemas.openxmlformats.org/officeDocument/2006/relationships/image" Target="../media/image56.png"/><Relationship Id="rId15" Type="http://schemas.openxmlformats.org/officeDocument/2006/relationships/image" Target="../media/image61.png"/><Relationship Id="rId10" Type="http://schemas.openxmlformats.org/officeDocument/2006/relationships/customXml" Target="../ink/ink58.xml"/><Relationship Id="rId4" Type="http://schemas.openxmlformats.org/officeDocument/2006/relationships/customXml" Target="../ink/ink55.xml"/><Relationship Id="rId9" Type="http://schemas.openxmlformats.org/officeDocument/2006/relationships/image" Target="../media/image58.png"/><Relationship Id="rId14" Type="http://schemas.openxmlformats.org/officeDocument/2006/relationships/customXml" Target="../ink/ink6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vidvaccine.gov.hk/en/fa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2.xml"/><Relationship Id="rId5" Type="http://schemas.openxmlformats.org/officeDocument/2006/relationships/image" Target="../media/image10.png"/><Relationship Id="rId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customXml" Target="../ink/ink18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5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1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16322"/>
            <a:ext cx="7772400" cy="752332"/>
          </a:xfrm>
        </p:spPr>
        <p:txBody>
          <a:bodyPr/>
          <a:lstStyle/>
          <a:p>
            <a:r>
              <a:rPr lang="en-US"/>
              <a:t>7</a:t>
            </a:r>
            <a:r>
              <a:rPr lang="en-US" dirty="0"/>
              <a:t>. Hypothesis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22E57-2E8E-B548-9D04-0F14E3D37339}"/>
              </a:ext>
            </a:extLst>
          </p:cNvPr>
          <p:cNvSpPr txBox="1"/>
          <p:nvPr/>
        </p:nvSpPr>
        <p:spPr>
          <a:xfrm>
            <a:off x="3244132" y="9382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9398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9CA05B-87AD-F644-BBC3-A68273768773}"/>
              </a:ext>
            </a:extLst>
          </p:cNvPr>
          <p:cNvSpPr txBox="1"/>
          <p:nvPr/>
        </p:nvSpPr>
        <p:spPr>
          <a:xfrm>
            <a:off x="338752" y="157477"/>
            <a:ext cx="8576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Franklin Gothic Medium"/>
                <a:cs typeface="Franklin Gothic Medium"/>
              </a:rPr>
              <a:t>The official height of Ma On Shan is 702m. Design a test with 5% false positive from 9 measurements.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B16916-0255-D64B-BED7-3BEE82103C99}"/>
                  </a:ext>
                </a:extLst>
              </p14:cNvPr>
              <p14:cNvContentPartPr/>
              <p14:nvPr/>
            </p14:nvContentPartPr>
            <p14:xfrm>
              <a:off x="526320" y="2749680"/>
              <a:ext cx="4428720" cy="884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B16916-0255-D64B-BED7-3BEE82103C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120" y="2733480"/>
                <a:ext cx="4461120" cy="9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9B2828-508C-6840-B0D4-FA103F6797AE}"/>
                  </a:ext>
                </a:extLst>
              </p14:cNvPr>
              <p14:cNvContentPartPr/>
              <p14:nvPr/>
            </p14:nvContentPartPr>
            <p14:xfrm>
              <a:off x="3379680" y="1180080"/>
              <a:ext cx="5189040" cy="55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9B2828-508C-6840-B0D4-FA103F6797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3480" y="1163880"/>
                <a:ext cx="522144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23D7D5-DE85-CE41-8B2C-8AEDD647B561}"/>
                  </a:ext>
                </a:extLst>
              </p14:cNvPr>
              <p14:cNvContentPartPr/>
              <p14:nvPr/>
            </p14:nvContentPartPr>
            <p14:xfrm>
              <a:off x="526320" y="2022840"/>
              <a:ext cx="3864960" cy="30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23D7D5-DE85-CE41-8B2C-8AEDD647B5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0120" y="2006640"/>
                <a:ext cx="38973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72AFB9-FA48-DD47-B5A4-C05E438C0301}"/>
                  </a:ext>
                </a:extLst>
              </p14:cNvPr>
              <p14:cNvContentPartPr/>
              <p14:nvPr/>
            </p14:nvContentPartPr>
            <p14:xfrm>
              <a:off x="4831200" y="378360"/>
              <a:ext cx="3795120" cy="2101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72AFB9-FA48-DD47-B5A4-C05E438C03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15000" y="362160"/>
                <a:ext cx="3827520" cy="21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433BC80-AA3D-B54D-B5BD-3704A94D0DF0}"/>
                  </a:ext>
                </a:extLst>
              </p14:cNvPr>
              <p14:cNvContentPartPr/>
              <p14:nvPr/>
            </p14:nvContentPartPr>
            <p14:xfrm>
              <a:off x="2499840" y="2861640"/>
              <a:ext cx="4453200" cy="1655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433BC80-AA3D-B54D-B5BD-3704A94D0D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83640" y="2845440"/>
                <a:ext cx="4485600" cy="16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D7047DF-0A64-EC47-B347-E9901D5CB68B}"/>
                  </a:ext>
                </a:extLst>
              </p14:cNvPr>
              <p14:cNvContentPartPr/>
              <p14:nvPr/>
            </p14:nvContentPartPr>
            <p14:xfrm>
              <a:off x="443880" y="3753720"/>
              <a:ext cx="8552520" cy="1439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D7047DF-0A64-EC47-B347-E9901D5CB6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7680" y="3737520"/>
                <a:ext cx="8584920" cy="14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8AC9DD-C39F-3446-AE80-C0F068E1638B}"/>
                  </a:ext>
                </a:extLst>
              </p14:cNvPr>
              <p14:cNvContentPartPr/>
              <p14:nvPr/>
            </p14:nvContentPartPr>
            <p14:xfrm>
              <a:off x="530280" y="5037120"/>
              <a:ext cx="8371440" cy="1652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8AC9DD-C39F-3446-AE80-C0F068E163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4080" y="5020920"/>
                <a:ext cx="8403840" cy="16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A492CB-6530-884F-AF4B-E4099CBEB96A}"/>
                  </a:ext>
                </a:extLst>
              </p14:cNvPr>
              <p14:cNvContentPartPr/>
              <p14:nvPr/>
            </p14:nvContentPartPr>
            <p14:xfrm>
              <a:off x="6052320" y="6607080"/>
              <a:ext cx="1052640" cy="20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A492CB-6530-884F-AF4B-E4099CBEB9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36120" y="6590880"/>
                <a:ext cx="10850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861D1C-AF9D-FC4D-8022-71ECBDACD89E}"/>
                  </a:ext>
                </a:extLst>
              </p14:cNvPr>
              <p14:cNvContentPartPr/>
              <p14:nvPr/>
            </p14:nvContentPartPr>
            <p14:xfrm>
              <a:off x="4732200" y="4942080"/>
              <a:ext cx="4181760" cy="1626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861D1C-AF9D-FC4D-8022-71ECBDACD89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16000" y="4925880"/>
                <a:ext cx="4214160" cy="165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241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9CA05B-87AD-F644-BBC3-A68273768773}"/>
              </a:ext>
            </a:extLst>
          </p:cNvPr>
          <p:cNvSpPr txBox="1"/>
          <p:nvPr/>
        </p:nvSpPr>
        <p:spPr>
          <a:xfrm>
            <a:off x="338752" y="157477"/>
            <a:ext cx="8576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Franklin Gothic Medium"/>
                <a:cs typeface="Franklin Gothic Medium"/>
              </a:rPr>
              <a:t>Your alternative hypothesis is that it is </a:t>
            </a:r>
            <a:r>
              <a:rPr lang="en-GB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at least </a:t>
            </a:r>
            <a:r>
              <a:rPr lang="en-GB" sz="3200" dirty="0">
                <a:latin typeface="Franklin Gothic Medium"/>
                <a:cs typeface="Franklin Gothic Medium"/>
              </a:rPr>
              <a:t>720m tall. Does this change the test?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CC1AEA-448F-254C-9AAB-7695489A6D6D}"/>
                  </a:ext>
                </a:extLst>
              </p14:cNvPr>
              <p14:cNvContentPartPr/>
              <p14:nvPr/>
            </p14:nvContentPartPr>
            <p14:xfrm>
              <a:off x="511200" y="1940760"/>
              <a:ext cx="4724280" cy="55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CC1AEA-448F-254C-9AAB-7695489A6D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000" y="1924560"/>
                <a:ext cx="475668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729A89-5616-7148-93F8-B976738182DF}"/>
                  </a:ext>
                </a:extLst>
              </p14:cNvPr>
              <p14:cNvContentPartPr/>
              <p14:nvPr/>
            </p14:nvContentPartPr>
            <p14:xfrm>
              <a:off x="439920" y="2739600"/>
              <a:ext cx="6045480" cy="138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729A89-5616-7148-93F8-B976738182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720" y="2723400"/>
                <a:ext cx="6077880" cy="14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4E991A-D08B-7B4B-BEF3-E2FBE16480B9}"/>
                  </a:ext>
                </a:extLst>
              </p14:cNvPr>
              <p14:cNvContentPartPr/>
              <p14:nvPr/>
            </p14:nvContentPartPr>
            <p14:xfrm>
              <a:off x="452160" y="1311480"/>
              <a:ext cx="5250240" cy="555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4E991A-D08B-7B4B-BEF3-E2FBE16480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5960" y="1295280"/>
                <a:ext cx="528264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1EA463-1D6E-6E4C-BDC2-B3442F801201}"/>
                  </a:ext>
                </a:extLst>
              </p14:cNvPr>
              <p14:cNvContentPartPr/>
              <p14:nvPr/>
            </p14:nvContentPartPr>
            <p14:xfrm>
              <a:off x="6861960" y="2997360"/>
              <a:ext cx="2158920" cy="481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1EA463-1D6E-6E4C-BDC2-B3442F8012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45760" y="2981160"/>
                <a:ext cx="219132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ED440EA-2993-5043-8487-793EBF329B57}"/>
                  </a:ext>
                </a:extLst>
              </p14:cNvPr>
              <p14:cNvContentPartPr/>
              <p14:nvPr/>
            </p14:nvContentPartPr>
            <p14:xfrm>
              <a:off x="452160" y="4263480"/>
              <a:ext cx="8444880" cy="1854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ED440EA-2993-5043-8487-793EBF329B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5960" y="4247280"/>
                <a:ext cx="8477280" cy="18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28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9CA05B-87AD-F644-BBC3-A68273768773}"/>
              </a:ext>
            </a:extLst>
          </p:cNvPr>
          <p:cNvSpPr txBox="1"/>
          <p:nvPr/>
        </p:nvSpPr>
        <p:spPr>
          <a:xfrm>
            <a:off x="338752" y="157477"/>
            <a:ext cx="8576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Franklin Gothic Medium"/>
                <a:cs typeface="Franklin Gothic Medium"/>
              </a:rPr>
              <a:t>Assume </a:t>
            </a:r>
            <a:r>
              <a:rPr lang="en-GB" sz="3200" dirty="0">
                <a:latin typeface="Symbol" pitchFamily="2" charset="2"/>
                <a:cs typeface="Franklin Gothic Medium"/>
              </a:rPr>
              <a:t>s</a:t>
            </a:r>
            <a:r>
              <a:rPr lang="en-GB" sz="3200" dirty="0">
                <a:latin typeface="Garamond" panose="02020404030301010803" pitchFamily="18" charset="0"/>
                <a:cs typeface="Franklin Gothic Medium"/>
              </a:rPr>
              <a:t> = 20m</a:t>
            </a:r>
            <a:r>
              <a:rPr lang="en-GB" sz="3200" dirty="0">
                <a:latin typeface="Franklin Gothic Medium"/>
                <a:cs typeface="Franklin Gothic Medium"/>
              </a:rPr>
              <a:t>. How many samples do you need for 5% false positive </a:t>
            </a:r>
            <a:r>
              <a:rPr lang="en-GB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and</a:t>
            </a:r>
            <a:r>
              <a:rPr lang="en-GB" sz="3200" dirty="0">
                <a:latin typeface="Franklin Gothic Medium"/>
                <a:cs typeface="Franklin Gothic Medium"/>
              </a:rPr>
              <a:t> false negative?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FEE10C-B36B-EA4A-A672-B00A479DD4E6}"/>
                  </a:ext>
                </a:extLst>
              </p14:cNvPr>
              <p14:cNvContentPartPr/>
              <p14:nvPr/>
            </p14:nvContentPartPr>
            <p14:xfrm>
              <a:off x="637200" y="1393920"/>
              <a:ext cx="7746480" cy="1492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FEE10C-B36B-EA4A-A672-B00A479DD4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000" y="1377720"/>
                <a:ext cx="7778880" cy="15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9D4512-E069-2442-9F35-53B01401180A}"/>
                  </a:ext>
                </a:extLst>
              </p14:cNvPr>
              <p14:cNvContentPartPr/>
              <p14:nvPr/>
            </p14:nvContentPartPr>
            <p14:xfrm>
              <a:off x="1360800" y="2520360"/>
              <a:ext cx="1924560" cy="736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9D4512-E069-2442-9F35-53B0140118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4600" y="2504160"/>
                <a:ext cx="195696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A01570-6A57-F740-BD65-5891C833CDDE}"/>
                  </a:ext>
                </a:extLst>
              </p14:cNvPr>
              <p14:cNvContentPartPr/>
              <p14:nvPr/>
            </p14:nvContentPartPr>
            <p14:xfrm>
              <a:off x="579600" y="3639240"/>
              <a:ext cx="3565080" cy="801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A01570-6A57-F740-BD65-5891C833CD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3400" y="3623040"/>
                <a:ext cx="3597480" cy="8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13A7FAF-42BB-E741-85D5-892519D909F5}"/>
                  </a:ext>
                </a:extLst>
              </p14:cNvPr>
              <p14:cNvContentPartPr/>
              <p14:nvPr/>
            </p14:nvContentPartPr>
            <p14:xfrm>
              <a:off x="3334320" y="3552480"/>
              <a:ext cx="5493600" cy="147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13A7FAF-42BB-E741-85D5-892519D909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18120" y="3536280"/>
                <a:ext cx="5526000" cy="15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3538AD-2387-BD49-9ED9-DCA594B4933C}"/>
                  </a:ext>
                </a:extLst>
              </p14:cNvPr>
              <p14:cNvContentPartPr/>
              <p14:nvPr/>
            </p14:nvContentPartPr>
            <p14:xfrm>
              <a:off x="682560" y="5081760"/>
              <a:ext cx="8021520" cy="1307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3538AD-2387-BD49-9ED9-DCA594B493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6360" y="5065560"/>
                <a:ext cx="8053920" cy="13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44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8F605FE-1208-894A-B6A8-324D11F8EC34}"/>
              </a:ext>
            </a:extLst>
          </p:cNvPr>
          <p:cNvGrpSpPr/>
          <p:nvPr/>
        </p:nvGrpSpPr>
        <p:grpSpPr>
          <a:xfrm>
            <a:off x="313341" y="346841"/>
            <a:ext cx="3072999" cy="4112172"/>
            <a:chOff x="344872" y="357351"/>
            <a:chExt cx="3072999" cy="411217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A2327BE-252D-9D4C-A15B-54657379082D}"/>
                </a:ext>
              </a:extLst>
            </p:cNvPr>
            <p:cNvGrpSpPr/>
            <p:nvPr/>
          </p:nvGrpSpPr>
          <p:grpSpPr>
            <a:xfrm>
              <a:off x="344872" y="367861"/>
              <a:ext cx="3072999" cy="4091152"/>
              <a:chOff x="344872" y="367861"/>
              <a:chExt cx="3072999" cy="4091152"/>
            </a:xfrm>
          </p:grpSpPr>
          <p:pic>
            <p:nvPicPr>
              <p:cNvPr id="2" name="Picture 1" descr="A picture containing table&#10;&#10;Description automatically generated">
                <a:extLst>
                  <a:ext uri="{FF2B5EF4-FFF2-40B4-BE49-F238E27FC236}">
                    <a16:creationId xmlns:a16="http://schemas.microsoft.com/office/drawing/2014/main" id="{777A1CE8-C5FE-BE42-A861-D023FDC21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6402" y="367861"/>
                <a:ext cx="3041469" cy="3352800"/>
              </a:xfrm>
              <a:prstGeom prst="rect">
                <a:avLst/>
              </a:prstGeom>
            </p:spPr>
          </p:pic>
          <p:pic>
            <p:nvPicPr>
              <p:cNvPr id="3" name="Picture 2" descr="Chart&#10;&#10;Description automatically generated with medium confidence">
                <a:extLst>
                  <a:ext uri="{FF2B5EF4-FFF2-40B4-BE49-F238E27FC236}">
                    <a16:creationId xmlns:a16="http://schemas.microsoft.com/office/drawing/2014/main" id="{A591EB07-66EC-6240-872D-FCB892643D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872" y="3331779"/>
                <a:ext cx="3068581" cy="1127234"/>
              </a:xfrm>
              <a:prstGeom prst="rect">
                <a:avLst/>
              </a:prstGeom>
            </p:spPr>
          </p:pic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6504F9-6A3D-A040-BA48-2EB2D852FB52}"/>
                </a:ext>
              </a:extLst>
            </p:cNvPr>
            <p:cNvSpPr/>
            <p:nvPr/>
          </p:nvSpPr>
          <p:spPr>
            <a:xfrm>
              <a:off x="344872" y="357351"/>
              <a:ext cx="3068581" cy="4112172"/>
            </a:xfrm>
            <a:prstGeom prst="rect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1AAC933-BC90-4546-BEDA-A7F0D35EAECC}"/>
                  </a:ext>
                </a:extLst>
              </p14:cNvPr>
              <p14:cNvContentPartPr/>
              <p14:nvPr/>
            </p14:nvContentPartPr>
            <p14:xfrm>
              <a:off x="3909960" y="435960"/>
              <a:ext cx="2257560" cy="329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1AAC933-BC90-4546-BEDA-A7F0D35EAE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3760" y="419760"/>
                <a:ext cx="22899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A3C7B38-A581-B341-9E0B-82279FB01602}"/>
                  </a:ext>
                </a:extLst>
              </p14:cNvPr>
              <p14:cNvContentPartPr/>
              <p14:nvPr/>
            </p14:nvContentPartPr>
            <p14:xfrm>
              <a:off x="3770280" y="480960"/>
              <a:ext cx="4907520" cy="415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A3C7B38-A581-B341-9E0B-82279FB016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54080" y="464760"/>
                <a:ext cx="4939920" cy="41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4937C0F-B5C3-DC4A-9E0D-3695FF1ECD44}"/>
                  </a:ext>
                </a:extLst>
              </p14:cNvPr>
              <p14:cNvContentPartPr/>
              <p14:nvPr/>
            </p14:nvContentPartPr>
            <p14:xfrm>
              <a:off x="616680" y="5044680"/>
              <a:ext cx="7705080" cy="1155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4937C0F-B5C3-DC4A-9E0D-3695FF1ECD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480" y="5028480"/>
                <a:ext cx="7737480" cy="11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8068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655E8D-BF62-4E4B-B48F-DA40E870A966}"/>
              </a:ext>
            </a:extLst>
          </p:cNvPr>
          <p:cNvSpPr txBox="1"/>
          <p:nvPr/>
        </p:nvSpPr>
        <p:spPr>
          <a:xfrm>
            <a:off x="338752" y="157477"/>
            <a:ext cx="857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Franklin Gothic Medium"/>
                <a:cs typeface="Franklin Gothic Medium"/>
              </a:rPr>
              <a:t>How random is your random choice?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8F166F-06AE-1E47-972B-A62094566E55}"/>
                  </a:ext>
                </a:extLst>
              </p14:cNvPr>
              <p14:cNvContentPartPr/>
              <p14:nvPr/>
            </p14:nvContentPartPr>
            <p14:xfrm>
              <a:off x="209520" y="379908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8F166F-06AE-1E47-972B-A62094566E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160" y="37897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75BE1C-BC28-8144-82DC-8655B8B62380}"/>
                  </a:ext>
                </a:extLst>
              </p14:cNvPr>
              <p14:cNvContentPartPr/>
              <p14:nvPr/>
            </p14:nvContentPartPr>
            <p14:xfrm>
              <a:off x="530280" y="875880"/>
              <a:ext cx="7294320" cy="1270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75BE1C-BC28-8144-82DC-8655B8B623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080" y="859680"/>
                <a:ext cx="7326720" cy="13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2BE2B58-4B16-0742-A91F-023465FAB6F5}"/>
                  </a:ext>
                </a:extLst>
              </p14:cNvPr>
              <p14:cNvContentPartPr/>
              <p14:nvPr/>
            </p14:nvContentPartPr>
            <p14:xfrm>
              <a:off x="435960" y="2220840"/>
              <a:ext cx="8213040" cy="883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BE2B58-4B16-0742-A91F-023465FAB6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9760" y="2204640"/>
                <a:ext cx="8245440" cy="9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54BB952-2811-AA4A-84D1-EE55575A4C72}"/>
                  </a:ext>
                </a:extLst>
              </p14:cNvPr>
              <p14:cNvContentPartPr/>
              <p14:nvPr/>
            </p14:nvContentPartPr>
            <p14:xfrm>
              <a:off x="645480" y="3338640"/>
              <a:ext cx="8326080" cy="777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54BB952-2811-AA4A-84D1-EE55575A4C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9280" y="3322440"/>
                <a:ext cx="8358480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BB0B067-DA32-2A48-9F97-3C51DEC41898}"/>
                  </a:ext>
                </a:extLst>
              </p14:cNvPr>
              <p14:cNvContentPartPr/>
              <p14:nvPr/>
            </p14:nvContentPartPr>
            <p14:xfrm>
              <a:off x="4703400" y="4095000"/>
              <a:ext cx="4239360" cy="555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BB0B067-DA32-2A48-9F97-3C51DEC418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87200" y="4078800"/>
                <a:ext cx="427176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F8A55E3-CD92-0D42-B38E-BD50EF0D3B60}"/>
                  </a:ext>
                </a:extLst>
              </p14:cNvPr>
              <p14:cNvContentPartPr/>
              <p14:nvPr/>
            </p14:nvContentPartPr>
            <p14:xfrm>
              <a:off x="514080" y="5106600"/>
              <a:ext cx="4502160" cy="469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F8A55E3-CD92-0D42-B38E-BD50EF0D3B6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7880" y="5090400"/>
                <a:ext cx="453456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E76C3B5-8ADA-DB4C-9B20-B1418B0BE90B}"/>
                  </a:ext>
                </a:extLst>
              </p14:cNvPr>
              <p14:cNvContentPartPr/>
              <p14:nvPr/>
            </p14:nvContentPartPr>
            <p14:xfrm>
              <a:off x="621000" y="5073480"/>
              <a:ext cx="8414640" cy="1373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E76C3B5-8ADA-DB4C-9B20-B1418B0BE9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4800" y="5057280"/>
                <a:ext cx="8447040" cy="140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7833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E504-2408-6B4C-8AFB-27FFE6DD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8D4E7-4A55-D646-A0B6-E570B1548296}"/>
              </a:ext>
            </a:extLst>
          </p:cNvPr>
          <p:cNvSpPr txBox="1"/>
          <p:nvPr/>
        </p:nvSpPr>
        <p:spPr>
          <a:xfrm>
            <a:off x="457200" y="1338943"/>
            <a:ext cx="81681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The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p-value</a:t>
            </a:r>
            <a:r>
              <a:rPr lang="en-US" sz="3200" dirty="0">
                <a:latin typeface="Franklin Gothic Medium"/>
                <a:cs typeface="Franklin Gothic Medium"/>
              </a:rPr>
              <a:t> is the smallest value of the type I</a:t>
            </a:r>
          </a:p>
          <a:p>
            <a:r>
              <a:rPr lang="en-US" sz="3200" dirty="0">
                <a:latin typeface="Franklin Gothic Medium"/>
                <a:cs typeface="Franklin Gothic Medium"/>
              </a:rPr>
              <a:t>error that would have caused the test to</a:t>
            </a:r>
          </a:p>
          <a:p>
            <a:r>
              <a:rPr lang="en-US" sz="3200" dirty="0">
                <a:latin typeface="Franklin Gothic Medium"/>
                <a:cs typeface="Franklin Gothic Medium"/>
              </a:rPr>
              <a:t>reject the null hypothesis for a given outcome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52DFB4-3BDF-A04F-A488-DCAC1C5A394D}"/>
                  </a:ext>
                </a:extLst>
              </p14:cNvPr>
              <p14:cNvContentPartPr/>
              <p14:nvPr/>
            </p14:nvContentPartPr>
            <p14:xfrm>
              <a:off x="1455480" y="3811320"/>
              <a:ext cx="7306560" cy="2500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52DFB4-3BDF-A04F-A488-DCAC1C5A39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9280" y="3795120"/>
                <a:ext cx="7338960" cy="253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403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9CA05B-87AD-F644-BBC3-A68273768773}"/>
              </a:ext>
            </a:extLst>
          </p:cNvPr>
          <p:cNvSpPr txBox="1"/>
          <p:nvPr/>
        </p:nvSpPr>
        <p:spPr>
          <a:xfrm>
            <a:off x="338752" y="157477"/>
            <a:ext cx="8576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Franklin Gothic Medium"/>
                <a:cs typeface="Franklin Gothic Medium"/>
              </a:rPr>
              <a:t>Measurements of Ma On Shan yield 707, 720, 715, 727, 697 metres. What is the p-value?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B5ED51-7A64-5645-B4F3-FC4E8D0C2142}"/>
                  </a:ext>
                </a:extLst>
              </p14:cNvPr>
              <p14:cNvContentPartPr/>
              <p14:nvPr/>
            </p14:nvContentPartPr>
            <p14:xfrm>
              <a:off x="480960" y="2647800"/>
              <a:ext cx="2845440" cy="316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B5ED51-7A64-5645-B4F3-FC4E8D0C21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760" y="2631600"/>
                <a:ext cx="287784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EF67C50-F559-5648-B11F-0749A87C77BD}"/>
                  </a:ext>
                </a:extLst>
              </p14:cNvPr>
              <p14:cNvContentPartPr/>
              <p14:nvPr/>
            </p14:nvContentPartPr>
            <p14:xfrm>
              <a:off x="526320" y="1443240"/>
              <a:ext cx="3174480" cy="892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EF67C50-F559-5648-B11F-0749A87C77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120" y="1427040"/>
                <a:ext cx="3206880" cy="9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78B259-FB71-F549-8E6D-6CC64BE99880}"/>
                  </a:ext>
                </a:extLst>
              </p14:cNvPr>
              <p14:cNvContentPartPr/>
              <p14:nvPr/>
            </p14:nvContentPartPr>
            <p14:xfrm>
              <a:off x="3971880" y="2335320"/>
              <a:ext cx="1895760" cy="90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78B259-FB71-F549-8E6D-6CC64BE998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55680" y="2319120"/>
                <a:ext cx="1928160" cy="9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3DDFF2-0744-404A-97C2-06C2D898B698}"/>
                  </a:ext>
                </a:extLst>
              </p14:cNvPr>
              <p14:cNvContentPartPr/>
              <p14:nvPr/>
            </p14:nvContentPartPr>
            <p14:xfrm>
              <a:off x="3741480" y="1714680"/>
              <a:ext cx="3955680" cy="1665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3DDFF2-0744-404A-97C2-06C2D898B6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5280" y="1698480"/>
                <a:ext cx="3988080" cy="16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6AA815-8FB4-8C49-B3C4-54DEEA809055}"/>
                  </a:ext>
                </a:extLst>
              </p14:cNvPr>
              <p14:cNvContentPartPr/>
              <p14:nvPr/>
            </p14:nvContentPartPr>
            <p14:xfrm>
              <a:off x="555120" y="3416760"/>
              <a:ext cx="3215160" cy="978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6AA815-8FB4-8C49-B3C4-54DEEA8090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8920" y="3400560"/>
                <a:ext cx="3247560" cy="10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F804CF-F101-1542-A10C-7E4CC1EA0E34}"/>
                  </a:ext>
                </a:extLst>
              </p14:cNvPr>
              <p14:cNvContentPartPr/>
              <p14:nvPr/>
            </p14:nvContentPartPr>
            <p14:xfrm>
              <a:off x="464760" y="4485600"/>
              <a:ext cx="4658400" cy="1143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F804CF-F101-1542-A10C-7E4CC1EA0E3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8560" y="4469400"/>
                <a:ext cx="4690800" cy="11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619B99-B752-2F45-A926-DF883FAFFFE4}"/>
                  </a:ext>
                </a:extLst>
              </p14:cNvPr>
              <p14:cNvContentPartPr/>
              <p14:nvPr/>
            </p14:nvContentPartPr>
            <p14:xfrm>
              <a:off x="538560" y="3683880"/>
              <a:ext cx="8412480" cy="2689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619B99-B752-2F45-A926-DF883FAFFFE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2360" y="3667680"/>
                <a:ext cx="8450280" cy="27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214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DE3EA-7C3E-7C48-BC4D-AEA4655941B2}"/>
              </a:ext>
            </a:extLst>
          </p:cNvPr>
          <p:cNvSpPr/>
          <p:nvPr/>
        </p:nvSpPr>
        <p:spPr>
          <a:xfrm>
            <a:off x="805542" y="1000150"/>
            <a:ext cx="7532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400" i="1" dirty="0">
                <a:latin typeface="Franklin Gothic Medium" panose="020B0603020102020204" pitchFamily="34" charset="0"/>
              </a:rPr>
              <a:t>The study showed a </a:t>
            </a:r>
            <a:r>
              <a:rPr lang="en-HK" sz="2400" i="1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95% reduction</a:t>
            </a:r>
            <a:r>
              <a:rPr lang="en-HK" sz="2400" i="1" dirty="0">
                <a:latin typeface="Franklin Gothic Medium" panose="020B0603020102020204" pitchFamily="34" charset="0"/>
              </a:rPr>
              <a:t> in symptomatic COVID-19 cases in the people who received the vaccine compared with people who received a dummy drug.</a:t>
            </a:r>
            <a:endParaRPr lang="en-US" sz="2400" i="1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774B67-227D-4949-AABE-6C29710FBB37}"/>
              </a:ext>
            </a:extLst>
          </p:cNvPr>
          <p:cNvSpPr/>
          <p:nvPr/>
        </p:nvSpPr>
        <p:spPr>
          <a:xfrm>
            <a:off x="805542" y="2830285"/>
            <a:ext cx="75329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400" i="1" dirty="0">
                <a:latin typeface="Franklin Gothic Medium" panose="020B0603020102020204" pitchFamily="34" charset="0"/>
              </a:rPr>
              <a:t>The efficacy of preventing hospitalization, severe illness and death is </a:t>
            </a:r>
            <a:r>
              <a:rPr lang="en-HK" sz="2400" i="1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100.00%</a:t>
            </a:r>
            <a:r>
              <a:rPr lang="en-HK" sz="2400" i="1" dirty="0">
                <a:latin typeface="Franklin Gothic Medium" panose="020B0603020102020204" pitchFamily="34" charset="0"/>
              </a:rPr>
              <a:t>, the efficacy of preventing obvious symptoms and requiring medical treatment is</a:t>
            </a:r>
            <a:r>
              <a:rPr lang="en-HK" sz="2400" i="1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 83.70%</a:t>
            </a:r>
            <a:r>
              <a:rPr lang="en-HK" sz="2400" i="1" dirty="0">
                <a:latin typeface="Franklin Gothic Medium" panose="020B0603020102020204" pitchFamily="34" charset="0"/>
              </a:rPr>
              <a:t>, and the efficacy rate of preventing mild symptoms without medical treatment is </a:t>
            </a:r>
            <a:r>
              <a:rPr lang="en-HK" sz="2400" i="1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50.65%</a:t>
            </a:r>
            <a:r>
              <a:rPr lang="en-HK" sz="2400" i="1" dirty="0">
                <a:latin typeface="Franklin Gothic Medium" panose="020B0603020102020204" pitchFamily="34" charset="0"/>
              </a:rPr>
              <a:t>.</a:t>
            </a:r>
            <a:endParaRPr lang="en-US" sz="2400" i="1" dirty="0">
              <a:latin typeface="Franklin Gothic Medium" panose="020B0603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32BA9-07CF-9140-909C-193A51021192}"/>
              </a:ext>
            </a:extLst>
          </p:cNvPr>
          <p:cNvSpPr/>
          <p:nvPr/>
        </p:nvSpPr>
        <p:spPr>
          <a:xfrm>
            <a:off x="4701205" y="6000700"/>
            <a:ext cx="4008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www.covidvaccine.gov.hk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faq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6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6A2771-A024-A745-BB2B-C3DF3B33AC5B}"/>
              </a:ext>
            </a:extLst>
          </p:cNvPr>
          <p:cNvSpPr txBox="1"/>
          <p:nvPr/>
        </p:nvSpPr>
        <p:spPr>
          <a:xfrm>
            <a:off x="457200" y="341716"/>
            <a:ext cx="6443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How to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test</a:t>
            </a:r>
            <a:r>
              <a:rPr lang="en-US" sz="3200" dirty="0">
                <a:latin typeface="Franklin Gothic Medium"/>
                <a:cs typeface="Franklin Gothic Medium"/>
              </a:rPr>
              <a:t> if a vaccine is effective?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E9BD33-3063-F14D-8709-B804E0CD5959}"/>
                  </a:ext>
                </a:extLst>
              </p14:cNvPr>
              <p14:cNvContentPartPr/>
              <p14:nvPr/>
            </p14:nvContentPartPr>
            <p14:xfrm>
              <a:off x="6049980" y="3621624"/>
              <a:ext cx="2574000" cy="325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E9BD33-3063-F14D-8709-B804E0CD59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3780" y="3605424"/>
                <a:ext cx="260640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EB7B2A-9088-2543-80A5-1ADB28465D12}"/>
                  </a:ext>
                </a:extLst>
              </p14:cNvPr>
              <p14:cNvContentPartPr/>
              <p14:nvPr/>
            </p14:nvContentPartPr>
            <p14:xfrm>
              <a:off x="3803040" y="3503160"/>
              <a:ext cx="1945080" cy="398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EB7B2A-9088-2543-80A5-1ADB28465D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6840" y="3486960"/>
                <a:ext cx="197748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19885-5454-204D-A7EF-923BAC25FF0B}"/>
                  </a:ext>
                </a:extLst>
              </p14:cNvPr>
              <p14:cNvContentPartPr/>
              <p14:nvPr/>
            </p14:nvContentPartPr>
            <p14:xfrm>
              <a:off x="234360" y="1180080"/>
              <a:ext cx="8856720" cy="2388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19885-5454-204D-A7EF-923BAC25FF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160" y="1163880"/>
                <a:ext cx="8889120" cy="24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3971992-C3BE-0D40-874C-BC4DA162E4A3}"/>
                  </a:ext>
                </a:extLst>
              </p14:cNvPr>
              <p14:cNvContentPartPr/>
              <p14:nvPr/>
            </p14:nvContentPartPr>
            <p14:xfrm>
              <a:off x="283680" y="4210560"/>
              <a:ext cx="8831880" cy="2487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971992-C3BE-0D40-874C-BC4DA162E4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7480" y="4194360"/>
                <a:ext cx="8864280" cy="25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6B59A6-3A3E-7A4B-A406-D4D35F6B5A07}"/>
                  </a:ext>
                </a:extLst>
              </p14:cNvPr>
              <p14:cNvContentPartPr/>
              <p14:nvPr/>
            </p14:nvContentPartPr>
            <p14:xfrm>
              <a:off x="8872560" y="1998360"/>
              <a:ext cx="132120" cy="398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6B59A6-3A3E-7A4B-A406-D4D35F6B5A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56360" y="1982160"/>
                <a:ext cx="164520" cy="40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72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288F-B3E7-264C-9528-B568DE58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terminology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7844E-7124-4847-B4A4-98769121B750}"/>
              </a:ext>
            </a:extLst>
          </p:cNvPr>
          <p:cNvSpPr txBox="1"/>
          <p:nvPr/>
        </p:nvSpPr>
        <p:spPr>
          <a:xfrm>
            <a:off x="457200" y="1338943"/>
            <a:ext cx="7759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Hypothesis: </a:t>
            </a:r>
            <a:r>
              <a:rPr lang="en-US" sz="3200" dirty="0">
                <a:latin typeface="Franklin Gothic Medium"/>
                <a:cs typeface="Franklin Gothic Medium"/>
              </a:rPr>
              <a:t>PDF/PMF of a random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6FEE0-B65C-FB4E-AC4D-02893E82556D}"/>
              </a:ext>
            </a:extLst>
          </p:cNvPr>
          <p:cNvSpPr txBox="1"/>
          <p:nvPr/>
        </p:nvSpPr>
        <p:spPr>
          <a:xfrm>
            <a:off x="457199" y="3900148"/>
            <a:ext cx="4352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Test: </a:t>
            </a:r>
            <a:r>
              <a:rPr lang="en-GB" sz="3200" dirty="0">
                <a:latin typeface="Franklin Gothic Medium"/>
                <a:cs typeface="Franklin Gothic Medium"/>
              </a:rPr>
              <a:t>outcome</a:t>
            </a:r>
            <a:r>
              <a:rPr lang="en-US" sz="3200" dirty="0">
                <a:latin typeface="Franklin Gothic Medium"/>
                <a:cs typeface="Franklin Gothic Medium"/>
              </a:rPr>
              <a:t> →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{+, 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–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CC365-38AE-9847-8D29-890403FD2E0F}"/>
              </a:ext>
            </a:extLst>
          </p:cNvPr>
          <p:cNvSpPr txBox="1"/>
          <p:nvPr/>
        </p:nvSpPr>
        <p:spPr>
          <a:xfrm>
            <a:off x="816429" y="2076783"/>
            <a:ext cx="4717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Null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H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0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: </a:t>
            </a:r>
            <a:r>
              <a:rPr lang="en-US" sz="3200" dirty="0">
                <a:latin typeface="Franklin Gothic Medium"/>
                <a:cs typeface="Franklin Gothic Medium"/>
              </a:rPr>
              <a:t>Default PMF/PDF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9F81D-6CD8-3A48-9231-719B969430B7}"/>
              </a:ext>
            </a:extLst>
          </p:cNvPr>
          <p:cNvSpPr txBox="1"/>
          <p:nvPr/>
        </p:nvSpPr>
        <p:spPr>
          <a:xfrm>
            <a:off x="816429" y="2788075"/>
            <a:ext cx="674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Alternative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H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: </a:t>
            </a:r>
            <a:r>
              <a:rPr lang="en-US" sz="3200" dirty="0">
                <a:latin typeface="Franklin Gothic Medium"/>
                <a:cs typeface="Franklin Gothic Medium"/>
              </a:rPr>
              <a:t>Conjectured PMF/PDF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E9D3E-285E-5841-AAE1-DE62DCCC2B49}"/>
              </a:ext>
            </a:extLst>
          </p:cNvPr>
          <p:cNvSpPr txBox="1"/>
          <p:nvPr/>
        </p:nvSpPr>
        <p:spPr>
          <a:xfrm>
            <a:off x="457199" y="4811954"/>
            <a:ext cx="4904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False positive (type I error):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350BB2-C673-B24A-B778-3A100AAA6DE5}"/>
              </a:ext>
            </a:extLst>
          </p:cNvPr>
          <p:cNvSpPr txBox="1"/>
          <p:nvPr/>
        </p:nvSpPr>
        <p:spPr>
          <a:xfrm>
            <a:off x="457198" y="5632767"/>
            <a:ext cx="5160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False negative (type II error):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69FA93-1272-3241-A899-41CD14F446EB}"/>
                  </a:ext>
                </a:extLst>
              </p14:cNvPr>
              <p14:cNvContentPartPr/>
              <p14:nvPr/>
            </p14:nvContentPartPr>
            <p14:xfrm>
              <a:off x="5657400" y="4872240"/>
              <a:ext cx="2549520" cy="1427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69FA93-1272-3241-A899-41CD14F446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1200" y="4856040"/>
                <a:ext cx="2581920" cy="145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584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0BF1-E489-184C-BDC1-0A1ADD80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FB4109-83FA-5E47-B585-87271D4327C3}"/>
                  </a:ext>
                </a:extLst>
              </p14:cNvPr>
              <p14:cNvContentPartPr/>
              <p14:nvPr/>
            </p14:nvContentPartPr>
            <p14:xfrm>
              <a:off x="1640520" y="1961280"/>
              <a:ext cx="6508800" cy="4098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FB4109-83FA-5E47-B585-87271D4327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4320" y="1945080"/>
                <a:ext cx="6541200" cy="41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948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D8157F-C70B-3146-9CEE-34DC099A04EE}"/>
              </a:ext>
            </a:extLst>
          </p:cNvPr>
          <p:cNvSpPr txBox="1"/>
          <p:nvPr/>
        </p:nvSpPr>
        <p:spPr>
          <a:xfrm>
            <a:off x="331076" y="316911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 car-jack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detector</a:t>
            </a:r>
            <a:r>
              <a:rPr lang="en-US" sz="2800" dirty="0">
                <a:latin typeface="Franklin Gothic Medium"/>
                <a:cs typeface="Franklin Gothic Medium"/>
              </a:rPr>
              <a:t> outputs 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Normal(0, 1) </a:t>
            </a:r>
            <a:r>
              <a:rPr lang="en-US" sz="2800" dirty="0">
                <a:latin typeface="Franklin Gothic Medium"/>
                <a:cs typeface="Franklin Gothic Medium"/>
              </a:rPr>
              <a:t>if there is no intruder and 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Normal(1, 1) </a:t>
            </a:r>
            <a:r>
              <a:rPr lang="en-US" sz="2800" dirty="0">
                <a:latin typeface="Franklin Gothic Medium"/>
                <a:cs typeface="Franklin Gothic Medium"/>
              </a:rPr>
              <a:t>if there is. 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FA547-5B28-4140-B28A-A30C8E6C1C46}"/>
              </a:ext>
            </a:extLst>
          </p:cNvPr>
          <p:cNvSpPr txBox="1"/>
          <p:nvPr/>
        </p:nvSpPr>
        <p:spPr>
          <a:xfrm>
            <a:off x="331076" y="1287027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want to catch 95% of intrusions. What is the probability of a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false positive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22468D-843B-BB42-A667-26DD6D09482A}"/>
                  </a:ext>
                </a:extLst>
              </p14:cNvPr>
              <p14:cNvContentPartPr/>
              <p14:nvPr/>
            </p14:nvContentPartPr>
            <p14:xfrm>
              <a:off x="694800" y="2461680"/>
              <a:ext cx="8145000" cy="3751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22468D-843B-BB42-A667-26DD6D0948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600" y="2445480"/>
                <a:ext cx="8177400" cy="37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0424E0-7517-A448-B547-9F395E37B1A5}"/>
                  </a:ext>
                </a:extLst>
              </p14:cNvPr>
              <p14:cNvContentPartPr/>
              <p14:nvPr/>
            </p14:nvContentPartPr>
            <p14:xfrm>
              <a:off x="785160" y="2320920"/>
              <a:ext cx="2635920" cy="1897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0424E0-7517-A448-B547-9F395E37B1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960" y="2304720"/>
                <a:ext cx="2668320" cy="193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259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2FE17A4-A99D-4F49-A3DC-CD194F68FF53}"/>
              </a:ext>
            </a:extLst>
          </p:cNvPr>
          <p:cNvSpPr/>
          <p:nvPr/>
        </p:nvSpPr>
        <p:spPr>
          <a:xfrm>
            <a:off x="0" y="5041900"/>
            <a:ext cx="9144000" cy="1816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AA8A5-71A4-354A-B2DB-1A9EB7B3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Neyman</a:t>
            </a:r>
            <a:r>
              <a:rPr lang="en-US" dirty="0"/>
              <a:t>-Pearson Lemma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19102-DD25-4947-9892-68D5C607E5B6}"/>
              </a:ext>
            </a:extLst>
          </p:cNvPr>
          <p:cNvSpPr txBox="1"/>
          <p:nvPr/>
        </p:nvSpPr>
        <p:spPr>
          <a:xfrm>
            <a:off x="545580" y="1232854"/>
            <a:ext cx="81412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Among all tests with given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false negative </a:t>
            </a:r>
            <a:r>
              <a:rPr lang="en-US" sz="3200" dirty="0">
                <a:latin typeface="Franklin Gothic Medium"/>
                <a:cs typeface="Franklin Gothic Medium"/>
              </a:rPr>
              <a:t>probability, the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false positive </a:t>
            </a:r>
            <a:r>
              <a:rPr lang="en-US" sz="3200" dirty="0">
                <a:latin typeface="Franklin Gothic Medium"/>
                <a:cs typeface="Franklin Gothic Medium"/>
              </a:rPr>
              <a:t>is minimized by the one that picks samples with largest likelihood ratio</a:t>
            </a:r>
            <a:endParaRPr lang="en-US" sz="3200" i="1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9AFA3-8521-F84A-BA39-DBAAC2D7E414}"/>
              </a:ext>
            </a:extLst>
          </p:cNvPr>
          <p:cNvGrpSpPr/>
          <p:nvPr/>
        </p:nvGrpSpPr>
        <p:grpSpPr>
          <a:xfrm>
            <a:off x="3975217" y="3502144"/>
            <a:ext cx="990978" cy="1217050"/>
            <a:chOff x="3975217" y="3819644"/>
            <a:chExt cx="990978" cy="12170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F128C6-C7B0-4F45-82D7-0E54AEADD2EE}"/>
                </a:ext>
              </a:extLst>
            </p:cNvPr>
            <p:cNvSpPr/>
            <p:nvPr/>
          </p:nvSpPr>
          <p:spPr>
            <a:xfrm>
              <a:off x="3975218" y="3819644"/>
              <a:ext cx="99097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r>
                <a:rPr lang="en-US" sz="32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3200" i="1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326516-6562-2C40-A1C6-43E55BE653FC}"/>
                </a:ext>
              </a:extLst>
            </p:cNvPr>
            <p:cNvSpPr/>
            <p:nvPr/>
          </p:nvSpPr>
          <p:spPr>
            <a:xfrm>
              <a:off x="3975217" y="4428169"/>
              <a:ext cx="99097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r>
                <a:rPr lang="en-US" sz="32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3200" i="1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endParaRPr lang="en-US" sz="3200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46930E0-D1FD-8F42-BE1D-363B71B3EDB3}"/>
                </a:ext>
              </a:extLst>
            </p:cNvPr>
            <p:cNvCxnSpPr>
              <a:cxnSpLocks/>
            </p:cNvCxnSpPr>
            <p:nvPr/>
          </p:nvCxnSpPr>
          <p:spPr>
            <a:xfrm>
              <a:off x="3975217" y="4475669"/>
              <a:ext cx="934713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32412C-E8D1-3D42-9A87-206D2959F292}"/>
                </a:ext>
              </a:extLst>
            </p:cNvPr>
            <p:cNvSpPr/>
            <p:nvPr/>
          </p:nvSpPr>
          <p:spPr>
            <a:xfrm>
              <a:off x="4283316" y="4667362"/>
              <a:ext cx="2568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0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EA1F42-69A3-A84D-B4BD-8C3B0BAB0C96}"/>
                </a:ext>
              </a:extLst>
            </p:cNvPr>
            <p:cNvSpPr/>
            <p:nvPr/>
          </p:nvSpPr>
          <p:spPr>
            <a:xfrm>
              <a:off x="4273377" y="4056901"/>
              <a:ext cx="2568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6A0CAB-273E-C44C-866E-D1A1E8F5F88B}"/>
                  </a:ext>
                </a:extLst>
              </p14:cNvPr>
              <p14:cNvContentPartPr/>
              <p14:nvPr/>
            </p14:nvContentPartPr>
            <p14:xfrm>
              <a:off x="5595840" y="3749040"/>
              <a:ext cx="2504160" cy="732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B6A0CAB-273E-C44C-866E-D1A1E8F5F8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9640" y="3732840"/>
                <a:ext cx="253656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B26DA1-8E0A-E241-A6D2-3B17DC53A000}"/>
                  </a:ext>
                </a:extLst>
              </p14:cNvPr>
              <p14:cNvContentPartPr/>
              <p14:nvPr/>
            </p14:nvContentPartPr>
            <p14:xfrm>
              <a:off x="652816" y="5601912"/>
              <a:ext cx="7092720" cy="1118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B26DA1-8E0A-E241-A6D2-3B17DC53A0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616" y="5585712"/>
                <a:ext cx="7125120" cy="11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82B26D8-2E26-7745-83CF-4763A589A366}"/>
                  </a:ext>
                </a:extLst>
              </p14:cNvPr>
              <p14:cNvContentPartPr/>
              <p14:nvPr/>
            </p14:nvContentPartPr>
            <p14:xfrm>
              <a:off x="4572000" y="5843076"/>
              <a:ext cx="107280" cy="12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82B26D8-2E26-7745-83CF-4763A589A3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55800" y="5826876"/>
                <a:ext cx="139680" cy="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004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B6C908-583A-7E4F-BCBA-CACB8793F631}"/>
              </a:ext>
            </a:extLst>
          </p:cNvPr>
          <p:cNvSpPr txBox="1"/>
          <p:nvPr/>
        </p:nvSpPr>
        <p:spPr>
          <a:xfrm>
            <a:off x="545580" y="445949"/>
            <a:ext cx="8141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Franklin Gothic Medium"/>
                <a:cs typeface="Franklin Gothic Medium"/>
              </a:rPr>
              <a:t>Rain usually falls at 1 drop/sec. You want to test today’s rate is 5/sec based on first drop. How to set up test with 5% false negative?</a:t>
            </a:r>
            <a:endParaRPr lang="en-US" sz="32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316F65-7C34-F343-924C-AFA85DD8CE5C}"/>
                  </a:ext>
                </a:extLst>
              </p14:cNvPr>
              <p14:cNvContentPartPr/>
              <p14:nvPr/>
            </p14:nvContentPartPr>
            <p14:xfrm>
              <a:off x="700200" y="2284560"/>
              <a:ext cx="2944080" cy="892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316F65-7C34-F343-924C-AFA85DD8CE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2268360"/>
                <a:ext cx="2976480" cy="9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597D1B-9842-5C4B-BB05-F7BEBDA28FFE}"/>
                  </a:ext>
                </a:extLst>
              </p14:cNvPr>
              <p14:cNvContentPartPr/>
              <p14:nvPr/>
            </p14:nvContentPartPr>
            <p14:xfrm>
              <a:off x="1537560" y="941400"/>
              <a:ext cx="6148800" cy="2239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597D1B-9842-5C4B-BB05-F7BEBDA28F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1360" y="925200"/>
                <a:ext cx="6181200" cy="22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01D57F-EF22-DA4B-98DA-EF4E8B52E49D}"/>
                  </a:ext>
                </a:extLst>
              </p14:cNvPr>
              <p14:cNvContentPartPr/>
              <p14:nvPr/>
            </p14:nvContentPartPr>
            <p14:xfrm>
              <a:off x="5789160" y="2224440"/>
              <a:ext cx="904680" cy="843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01D57F-EF22-DA4B-98DA-EF4E8B52E4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72960" y="2208240"/>
                <a:ext cx="937080" cy="87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16E08C6-CC9E-BD48-9B8F-E711D64B8BE4}"/>
                  </a:ext>
                </a:extLst>
              </p14:cNvPr>
              <p14:cNvContentPartPr/>
              <p14:nvPr/>
            </p14:nvContentPartPr>
            <p14:xfrm>
              <a:off x="723600" y="2479320"/>
              <a:ext cx="7113240" cy="2216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16E08C6-CC9E-BD48-9B8F-E711D64B8B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7400" y="2463120"/>
                <a:ext cx="7145640" cy="22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C7011B1-0C00-B945-925F-F91FC4EFDC4D}"/>
                  </a:ext>
                </a:extLst>
              </p14:cNvPr>
              <p14:cNvContentPartPr/>
              <p14:nvPr/>
            </p14:nvContentPartPr>
            <p14:xfrm>
              <a:off x="657720" y="4802400"/>
              <a:ext cx="8350920" cy="600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C7011B1-0C00-B945-925F-F91FC4EFDC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520" y="4786200"/>
                <a:ext cx="838332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A4C2A8B-94E4-024B-85EA-DC4371296EC7}"/>
                  </a:ext>
                </a:extLst>
              </p14:cNvPr>
              <p14:cNvContentPartPr/>
              <p14:nvPr/>
            </p14:nvContentPartPr>
            <p14:xfrm>
              <a:off x="707040" y="5344920"/>
              <a:ext cx="7401240" cy="588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A4C2A8B-94E4-024B-85EA-DC4371296E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0840" y="5328720"/>
                <a:ext cx="7433640" cy="62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511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0C0642-3A1E-1E45-861F-BD43482CC1CA}"/>
              </a:ext>
            </a:extLst>
          </p:cNvPr>
          <p:cNvSpPr txBox="1"/>
          <p:nvPr/>
        </p:nvSpPr>
        <p:spPr>
          <a:xfrm>
            <a:off x="293850" y="135706"/>
            <a:ext cx="8141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Franklin Gothic Medium"/>
                <a:cs typeface="Franklin Gothic Medium"/>
              </a:rPr>
              <a:t>A drug is claimed effective on ¾ of patients. The null hypothesis is ½. How to set up a trial for 25 subjects with 10% </a:t>
            </a:r>
            <a:r>
              <a:rPr lang="en-GB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false positive</a:t>
            </a:r>
            <a:r>
              <a:rPr lang="en-GB" sz="3200" dirty="0">
                <a:latin typeface="Franklin Gothic Medium"/>
                <a:cs typeface="Franklin Gothic Medium"/>
              </a:rPr>
              <a:t>? </a:t>
            </a:r>
            <a:endParaRPr lang="en-US" sz="32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41A8F6-C0A9-E04F-A89F-F3A0692FFBD5}"/>
                  </a:ext>
                </a:extLst>
              </p14:cNvPr>
              <p14:cNvContentPartPr/>
              <p14:nvPr/>
            </p14:nvContentPartPr>
            <p14:xfrm>
              <a:off x="756360" y="1985760"/>
              <a:ext cx="7602840" cy="2064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41A8F6-C0A9-E04F-A89F-F3A0692FFB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160" y="1969560"/>
                <a:ext cx="7635240" cy="20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5EEEEC-5920-E14E-8A12-B4E8F02F0181}"/>
                  </a:ext>
                </a:extLst>
              </p14:cNvPr>
              <p14:cNvContentPartPr/>
              <p14:nvPr/>
            </p14:nvContentPartPr>
            <p14:xfrm>
              <a:off x="740160" y="4169160"/>
              <a:ext cx="8005320" cy="695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5EEEEC-5920-E14E-8A12-B4E8F02F01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960" y="4152960"/>
                <a:ext cx="803772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C2EDC1-C5CD-5C49-89C6-717994A6C06D}"/>
                  </a:ext>
                </a:extLst>
              </p14:cNvPr>
              <p14:cNvContentPartPr/>
              <p14:nvPr/>
            </p14:nvContentPartPr>
            <p14:xfrm>
              <a:off x="6393240" y="3297600"/>
              <a:ext cx="337680" cy="563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C2EDC1-C5CD-5C49-89C6-717994A6C0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77040" y="3281400"/>
                <a:ext cx="37008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4BBDCA4-A4B4-4443-BAB8-FFEF9585C0BB}"/>
                  </a:ext>
                </a:extLst>
              </p14:cNvPr>
              <p14:cNvContentPartPr/>
              <p14:nvPr/>
            </p14:nvContentPartPr>
            <p14:xfrm>
              <a:off x="8186040" y="4456800"/>
              <a:ext cx="686880" cy="37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4BBDCA4-A4B4-4443-BAB8-FFEF9585C0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69840" y="4440600"/>
                <a:ext cx="7192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96AB2D-3165-DA49-8C89-8075CB6BE8DC}"/>
                  </a:ext>
                </a:extLst>
              </p14:cNvPr>
              <p14:cNvContentPartPr/>
              <p14:nvPr/>
            </p14:nvContentPartPr>
            <p14:xfrm>
              <a:off x="813960" y="5036760"/>
              <a:ext cx="7101000" cy="530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96AB2D-3165-DA49-8C89-8075CB6BE8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7760" y="5020560"/>
                <a:ext cx="7133400" cy="5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597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5509</TotalTime>
  <Words>405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7. Hypothesis Testing</vt:lpstr>
      <vt:lpstr>PowerPoint Presentation</vt:lpstr>
      <vt:lpstr>PowerPoint Presentation</vt:lpstr>
      <vt:lpstr>Hypothesis testing terminology</vt:lpstr>
      <vt:lpstr>Hypothesis testing</vt:lpstr>
      <vt:lpstr>PowerPoint Presentation</vt:lpstr>
      <vt:lpstr>Neyman-Pearson Lemma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p-value</vt:lpstr>
      <vt:lpstr>PowerPoint Presentation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Andrej Bogdanov (CSD)</cp:lastModifiedBy>
  <cp:revision>374</cp:revision>
  <cp:lastPrinted>2021-02-01T02:48:29Z</cp:lastPrinted>
  <dcterms:created xsi:type="dcterms:W3CDTF">2013-01-07T07:20:47Z</dcterms:created>
  <dcterms:modified xsi:type="dcterms:W3CDTF">2021-03-22T07:48:16Z</dcterms:modified>
</cp:coreProperties>
</file>