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09" r:id="rId3"/>
    <p:sldId id="310" r:id="rId4"/>
    <p:sldId id="257" r:id="rId5"/>
    <p:sldId id="311" r:id="rId6"/>
    <p:sldId id="313" r:id="rId7"/>
    <p:sldId id="312" r:id="rId8"/>
    <p:sldId id="258" r:id="rId9"/>
    <p:sldId id="314" r:id="rId10"/>
    <p:sldId id="316" r:id="rId11"/>
    <p:sldId id="315" r:id="rId12"/>
    <p:sldId id="317" r:id="rId13"/>
    <p:sldId id="318" r:id="rId14"/>
    <p:sldId id="321" r:id="rId15"/>
    <p:sldId id="320" r:id="rId16"/>
    <p:sldId id="322" r:id="rId17"/>
    <p:sldId id="323" r:id="rId18"/>
    <p:sldId id="324" r:id="rId19"/>
    <p:sldId id="326" r:id="rId20"/>
    <p:sldId id="327" r:id="rId21"/>
    <p:sldId id="32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j Bogdanov (CSD)" initials="AB(" lastIdx="3" clrIdx="0">
    <p:extLst>
      <p:ext uri="{19B8F6BF-5375-455C-9EA6-DF929625EA0E}">
        <p15:presenceInfo xmlns:p15="http://schemas.microsoft.com/office/powerpoint/2012/main" userId="S::andrejb@cuhk.edu.hk::54a3fc38-bcd8-4812-b887-b84a314b9e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F5"/>
    <a:srgbClr val="FF9933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 (CSD)" userId="54a3fc38-bcd8-4812-b887-b84a314b9e17" providerId="ADAL" clId="{46D93EEB-EE20-F043-B303-D379EF07537C}"/>
    <pc:docChg chg="custSel addSld delSld modSld">
      <pc:chgData name="Andrej Bogdanov (CSD)" userId="54a3fc38-bcd8-4812-b887-b84a314b9e17" providerId="ADAL" clId="{46D93EEB-EE20-F043-B303-D379EF07537C}" dt="2021-01-13T02:59:46.820" v="66" actId="680"/>
      <pc:docMkLst>
        <pc:docMk/>
      </pc:docMkLst>
      <pc:sldChg chg="modSp mod">
        <pc:chgData name="Andrej Bogdanov (CSD)" userId="54a3fc38-bcd8-4812-b887-b84a314b9e17" providerId="ADAL" clId="{46D93EEB-EE20-F043-B303-D379EF07537C}" dt="2021-01-13T02:54:55.961" v="41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46D93EEB-EE20-F043-B303-D379EF07537C}" dt="2021-01-13T02:54:55.961" v="41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0449489" sldId="25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71201104" sldId="25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39846032" sldId="25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66480065" sldId="26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367984951" sldId="26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290664766" sldId="26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09012011" sldId="26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203218808" sldId="26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73016085" sldId="265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703338071" sldId="266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861798232" sldId="26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889963386" sldId="26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367920729" sldId="26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15814539" sldId="27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1810824" sldId="27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57692231" sldId="27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61039472" sldId="274"/>
        </pc:sldMkLst>
      </pc:sldChg>
      <pc:sldChg chg="delSp mod">
        <pc:chgData name="Andrej Bogdanov (CSD)" userId="54a3fc38-bcd8-4812-b887-b84a314b9e17" providerId="ADAL" clId="{46D93EEB-EE20-F043-B303-D379EF07537C}" dt="2021-01-13T02:55:41.076" v="42" actId="478"/>
        <pc:sldMkLst>
          <pc:docMk/>
          <pc:sldMk cId="1239993417" sldId="277"/>
        </pc:sldMkLst>
        <pc:inkChg chg="del">
          <ac:chgData name="Andrej Bogdanov (CSD)" userId="54a3fc38-bcd8-4812-b887-b84a314b9e17" providerId="ADAL" clId="{46D93EEB-EE20-F043-B303-D379EF07537C}" dt="2021-01-13T02:55:41.076" v="42" actId="478"/>
          <ac:inkMkLst>
            <pc:docMk/>
            <pc:sldMk cId="1239993417" sldId="277"/>
            <ac:inkMk id="9" creationId="{AF401CA9-E44B-8F48-9CB1-413F37D1CCD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4.255" v="50" actId="478"/>
        <pc:sldMkLst>
          <pc:docMk/>
          <pc:sldMk cId="2732801323" sldId="278"/>
        </pc:sldMkLst>
        <pc:inkChg chg="del">
          <ac:chgData name="Andrej Bogdanov (CSD)" userId="54a3fc38-bcd8-4812-b887-b84a314b9e17" providerId="ADAL" clId="{46D93EEB-EE20-F043-B303-D379EF07537C}" dt="2021-01-13T02:56:32.939" v="49" actId="478"/>
          <ac:inkMkLst>
            <pc:docMk/>
            <pc:sldMk cId="2732801323" sldId="278"/>
            <ac:inkMk id="8" creationId="{9EFF5F76-65C9-F241-BE18-B3C5BF4B5A0C}"/>
          </ac:inkMkLst>
        </pc:inkChg>
        <pc:inkChg chg="del">
          <ac:chgData name="Andrej Bogdanov (CSD)" userId="54a3fc38-bcd8-4812-b887-b84a314b9e17" providerId="ADAL" clId="{46D93EEB-EE20-F043-B303-D379EF07537C}" dt="2021-01-13T02:56:34.255" v="50" actId="478"/>
          <ac:inkMkLst>
            <pc:docMk/>
            <pc:sldMk cId="2732801323" sldId="278"/>
            <ac:inkMk id="9" creationId="{617BF0BA-80EB-1D46-8DAA-D9C96F47EF7C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7.942" v="51" actId="478"/>
        <pc:sldMkLst>
          <pc:docMk/>
          <pc:sldMk cId="3817133386" sldId="279"/>
        </pc:sldMkLst>
        <pc:inkChg chg="del">
          <ac:chgData name="Andrej Bogdanov (CSD)" userId="54a3fc38-bcd8-4812-b887-b84a314b9e17" providerId="ADAL" clId="{46D93EEB-EE20-F043-B303-D379EF07537C}" dt="2021-01-13T02:56:37.942" v="51" actId="478"/>
          <ac:inkMkLst>
            <pc:docMk/>
            <pc:sldMk cId="3817133386" sldId="279"/>
            <ac:inkMk id="2" creationId="{43220655-5000-1B4C-B9E1-4A6A288F6FB7}"/>
          </ac:inkMkLst>
        </pc:inkChg>
      </pc:sldChg>
      <pc:sldChg chg="delSp modSp mod">
        <pc:chgData name="Andrej Bogdanov (CSD)" userId="54a3fc38-bcd8-4812-b887-b84a314b9e17" providerId="ADAL" clId="{46D93EEB-EE20-F043-B303-D379EF07537C}" dt="2021-01-13T02:56:17.288" v="48" actId="478"/>
        <pc:sldMkLst>
          <pc:docMk/>
          <pc:sldMk cId="1006473147" sldId="281"/>
        </pc:sldMkLst>
        <pc:spChg chg="mod">
          <ac:chgData name="Andrej Bogdanov (CSD)" userId="54a3fc38-bcd8-4812-b887-b84a314b9e17" providerId="ADAL" clId="{46D93EEB-EE20-F043-B303-D379EF07537C}" dt="2021-01-13T02:56:00.344" v="45" actId="2711"/>
          <ac:spMkLst>
            <pc:docMk/>
            <pc:sldMk cId="1006473147" sldId="281"/>
            <ac:spMk id="3" creationId="{D8DE5AF4-474E-9A4D-B460-045444CDC8B9}"/>
          </ac:spMkLst>
        </pc:spChg>
        <pc:inkChg chg="del">
          <ac:chgData name="Andrej Bogdanov (CSD)" userId="54a3fc38-bcd8-4812-b887-b84a314b9e17" providerId="ADAL" clId="{46D93EEB-EE20-F043-B303-D379EF07537C}" dt="2021-01-13T02:56:14.241" v="46" actId="478"/>
          <ac:inkMkLst>
            <pc:docMk/>
            <pc:sldMk cId="1006473147" sldId="281"/>
            <ac:inkMk id="6" creationId="{A6305A09-BAED-A540-8B1F-DA928545E545}"/>
          </ac:inkMkLst>
        </pc:inkChg>
        <pc:inkChg chg="del">
          <ac:chgData name="Andrej Bogdanov (CSD)" userId="54a3fc38-bcd8-4812-b887-b84a314b9e17" providerId="ADAL" clId="{46D93EEB-EE20-F043-B303-D379EF07537C}" dt="2021-01-13T02:56:17.288" v="48" actId="478"/>
          <ac:inkMkLst>
            <pc:docMk/>
            <pc:sldMk cId="1006473147" sldId="281"/>
            <ac:inkMk id="8" creationId="{CB07F26C-7666-8840-8B91-F2660FE2F897}"/>
          </ac:inkMkLst>
        </pc:inkChg>
        <pc:inkChg chg="del">
          <ac:chgData name="Andrej Bogdanov (CSD)" userId="54a3fc38-bcd8-4812-b887-b84a314b9e17" providerId="ADAL" clId="{46D93EEB-EE20-F043-B303-D379EF07537C}" dt="2021-01-13T02:56:16.018" v="47" actId="478"/>
          <ac:inkMkLst>
            <pc:docMk/>
            <pc:sldMk cId="1006473147" sldId="281"/>
            <ac:inkMk id="11" creationId="{FEDE7556-C160-2D44-9BD7-7FDF798C0C8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57.775" v="53" actId="478"/>
        <pc:sldMkLst>
          <pc:docMk/>
          <pc:sldMk cId="2632464731" sldId="282"/>
        </pc:sldMkLst>
        <pc:inkChg chg="del">
          <ac:chgData name="Andrej Bogdanov (CSD)" userId="54a3fc38-bcd8-4812-b887-b84a314b9e17" providerId="ADAL" clId="{46D93EEB-EE20-F043-B303-D379EF07537C}" dt="2021-01-13T02:56:56.425" v="52" actId="478"/>
          <ac:inkMkLst>
            <pc:docMk/>
            <pc:sldMk cId="2632464731" sldId="282"/>
            <ac:inkMk id="7" creationId="{7E89D870-E876-C142-9BAE-EC924361E38B}"/>
          </ac:inkMkLst>
        </pc:inkChg>
        <pc:inkChg chg="del">
          <ac:chgData name="Andrej Bogdanov (CSD)" userId="54a3fc38-bcd8-4812-b887-b84a314b9e17" providerId="ADAL" clId="{46D93EEB-EE20-F043-B303-D379EF07537C}" dt="2021-01-13T02:56:57.775" v="53" actId="478"/>
          <ac:inkMkLst>
            <pc:docMk/>
            <pc:sldMk cId="2632464731" sldId="282"/>
            <ac:inkMk id="8" creationId="{DEEFC079-86B1-A746-A0FE-34FC49C6687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03.039" v="56" actId="478"/>
        <pc:sldMkLst>
          <pc:docMk/>
          <pc:sldMk cId="2097432329" sldId="283"/>
        </pc:sldMkLst>
        <pc:inkChg chg="del">
          <ac:chgData name="Andrej Bogdanov (CSD)" userId="54a3fc38-bcd8-4812-b887-b84a314b9e17" providerId="ADAL" clId="{46D93EEB-EE20-F043-B303-D379EF07537C}" dt="2021-01-13T02:57:00.016" v="54" actId="478"/>
          <ac:inkMkLst>
            <pc:docMk/>
            <pc:sldMk cId="2097432329" sldId="283"/>
            <ac:inkMk id="2" creationId="{0698A415-2FC0-314B-807B-6FA9AEAEC2F5}"/>
          </ac:inkMkLst>
        </pc:inkChg>
        <pc:inkChg chg="del">
          <ac:chgData name="Andrej Bogdanov (CSD)" userId="54a3fc38-bcd8-4812-b887-b84a314b9e17" providerId="ADAL" clId="{46D93EEB-EE20-F043-B303-D379EF07537C}" dt="2021-01-13T02:57:01.172" v="55" actId="478"/>
          <ac:inkMkLst>
            <pc:docMk/>
            <pc:sldMk cId="2097432329" sldId="283"/>
            <ac:inkMk id="3" creationId="{C728DA04-79F2-9C44-8A47-A7D3EB42EA7C}"/>
          </ac:inkMkLst>
        </pc:inkChg>
        <pc:inkChg chg="del">
          <ac:chgData name="Andrej Bogdanov (CSD)" userId="54a3fc38-bcd8-4812-b887-b84a314b9e17" providerId="ADAL" clId="{46D93EEB-EE20-F043-B303-D379EF07537C}" dt="2021-01-13T02:57:03.039" v="56" actId="478"/>
          <ac:inkMkLst>
            <pc:docMk/>
            <pc:sldMk cId="2097432329" sldId="283"/>
            <ac:inkMk id="4" creationId="{B02C2489-E96C-5841-ABC1-E650A30E8BE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53.994" v="61" actId="478"/>
        <pc:sldMkLst>
          <pc:docMk/>
          <pc:sldMk cId="17673665" sldId="284"/>
        </pc:sldMkLst>
        <pc:inkChg chg="del">
          <ac:chgData name="Andrej Bogdanov (CSD)" userId="54a3fc38-bcd8-4812-b887-b84a314b9e17" providerId="ADAL" clId="{46D93EEB-EE20-F043-B303-D379EF07537C}" dt="2021-01-13T02:57:49.728" v="58" actId="478"/>
          <ac:inkMkLst>
            <pc:docMk/>
            <pc:sldMk cId="17673665" sldId="284"/>
            <ac:inkMk id="2" creationId="{7DD16E58-43E2-A547-9CF0-0EDBC991FAD1}"/>
          </ac:inkMkLst>
        </pc:inkChg>
        <pc:inkChg chg="del">
          <ac:chgData name="Andrej Bogdanov (CSD)" userId="54a3fc38-bcd8-4812-b887-b84a314b9e17" providerId="ADAL" clId="{46D93EEB-EE20-F043-B303-D379EF07537C}" dt="2021-01-13T02:57:48.084" v="57" actId="478"/>
          <ac:inkMkLst>
            <pc:docMk/>
            <pc:sldMk cId="17673665" sldId="284"/>
            <ac:inkMk id="6" creationId="{A0160DB7-F7D6-C74F-A42F-C98EDBED6873}"/>
          </ac:inkMkLst>
        </pc:inkChg>
        <pc:inkChg chg="del">
          <ac:chgData name="Andrej Bogdanov (CSD)" userId="54a3fc38-bcd8-4812-b887-b84a314b9e17" providerId="ADAL" clId="{46D93EEB-EE20-F043-B303-D379EF07537C}" dt="2021-01-13T02:57:50.994" v="59" actId="478"/>
          <ac:inkMkLst>
            <pc:docMk/>
            <pc:sldMk cId="17673665" sldId="284"/>
            <ac:inkMk id="7" creationId="{55FD46A5-8DD2-AF45-B81C-1DE2361A9E88}"/>
          </ac:inkMkLst>
        </pc:inkChg>
        <pc:inkChg chg="del">
          <ac:chgData name="Andrej Bogdanov (CSD)" userId="54a3fc38-bcd8-4812-b887-b84a314b9e17" providerId="ADAL" clId="{46D93EEB-EE20-F043-B303-D379EF07537C}" dt="2021-01-13T02:57:52.571" v="60" actId="478"/>
          <ac:inkMkLst>
            <pc:docMk/>
            <pc:sldMk cId="17673665" sldId="284"/>
            <ac:inkMk id="8" creationId="{2565134F-1A6A-2643-B5F2-2FBD95823007}"/>
          </ac:inkMkLst>
        </pc:inkChg>
        <pc:inkChg chg="del">
          <ac:chgData name="Andrej Bogdanov (CSD)" userId="54a3fc38-bcd8-4812-b887-b84a314b9e17" providerId="ADAL" clId="{46D93EEB-EE20-F043-B303-D379EF07537C}" dt="2021-01-13T02:57:53.994" v="61" actId="478"/>
          <ac:inkMkLst>
            <pc:docMk/>
            <pc:sldMk cId="17673665" sldId="284"/>
            <ac:inkMk id="9" creationId="{8D21F96B-5035-8D41-BC63-12A1F2B66B66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8:07.288" v="65" actId="478"/>
        <pc:sldMkLst>
          <pc:docMk/>
          <pc:sldMk cId="3076498198" sldId="285"/>
        </pc:sldMkLst>
        <pc:inkChg chg="del">
          <ac:chgData name="Andrej Bogdanov (CSD)" userId="54a3fc38-bcd8-4812-b887-b84a314b9e17" providerId="ADAL" clId="{46D93EEB-EE20-F043-B303-D379EF07537C}" dt="2021-01-13T02:58:07.288" v="65" actId="478"/>
          <ac:inkMkLst>
            <pc:docMk/>
            <pc:sldMk cId="3076498198" sldId="285"/>
            <ac:inkMk id="4" creationId="{BDB9CF2B-E151-064B-B605-0189C7F3D6AB}"/>
          </ac:inkMkLst>
        </pc:inkChg>
        <pc:inkChg chg="del">
          <ac:chgData name="Andrej Bogdanov (CSD)" userId="54a3fc38-bcd8-4812-b887-b84a314b9e17" providerId="ADAL" clId="{46D93EEB-EE20-F043-B303-D379EF07537C}" dt="2021-01-13T02:57:56.876" v="62" actId="478"/>
          <ac:inkMkLst>
            <pc:docMk/>
            <pc:sldMk cId="3076498198" sldId="285"/>
            <ac:inkMk id="5" creationId="{24BF58A9-DE81-5A4F-AB41-A46C60E2AF90}"/>
          </ac:inkMkLst>
        </pc:inkChg>
        <pc:inkChg chg="del">
          <ac:chgData name="Andrej Bogdanov (CSD)" userId="54a3fc38-bcd8-4812-b887-b84a314b9e17" providerId="ADAL" clId="{46D93EEB-EE20-F043-B303-D379EF07537C}" dt="2021-01-13T02:57:58.692" v="63" actId="478"/>
          <ac:inkMkLst>
            <pc:docMk/>
            <pc:sldMk cId="3076498198" sldId="285"/>
            <ac:inkMk id="6" creationId="{EF81C6F7-3D44-FF46-8BAF-03292C0E6C1A}"/>
          </ac:inkMkLst>
        </pc:inkChg>
        <pc:inkChg chg="del">
          <ac:chgData name="Andrej Bogdanov (CSD)" userId="54a3fc38-bcd8-4812-b887-b84a314b9e17" providerId="ADAL" clId="{46D93EEB-EE20-F043-B303-D379EF07537C}" dt="2021-01-13T02:58:01.098" v="64" actId="478"/>
          <ac:inkMkLst>
            <pc:docMk/>
            <pc:sldMk cId="3076498198" sldId="285"/>
            <ac:inkMk id="7" creationId="{54D48F89-1035-5449-B2DF-4081E1F3ED9D}"/>
          </ac:inkMkLst>
        </pc:inkChg>
      </pc:sldChg>
      <pc:sldChg chg="new">
        <pc:chgData name="Andrej Bogdanov (CSD)" userId="54a3fc38-bcd8-4812-b887-b84a314b9e17" providerId="ADAL" clId="{46D93EEB-EE20-F043-B303-D379EF07537C}" dt="2021-01-13T02:59:46.820" v="66" actId="680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985372151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008524110" sldId="29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887772425" sldId="29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238857303" sldId="29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516696549" sldId="29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15994884" sldId="295"/>
        </pc:sldMkLst>
      </pc:sldChg>
    </pc:docChg>
  </pc:docChgLst>
  <pc:docChgLst>
    <pc:chgData name="Andrej Bogdanov (CSD)" userId="54a3fc38-bcd8-4812-b887-b84a314b9e17" providerId="ADAL" clId="{5D818532-2AAC-A441-9AD4-F6BAB75FA6FD}"/>
    <pc:docChg chg="custSel addSld delSld modSld">
      <pc:chgData name="Andrej Bogdanov (CSD)" userId="54a3fc38-bcd8-4812-b887-b84a314b9e17" providerId="ADAL" clId="{5D818532-2AAC-A441-9AD4-F6BAB75FA6FD}" dt="2021-03-15T08:56:51.780" v="72"/>
      <pc:docMkLst>
        <pc:docMk/>
      </pc:docMkLst>
      <pc:sldChg chg="del">
        <pc:chgData name="Andrej Bogdanov (CSD)" userId="54a3fc38-bcd8-4812-b887-b84a314b9e17" providerId="ADAL" clId="{5D818532-2AAC-A441-9AD4-F6BAB75FA6FD}" dt="2021-03-15T07:40:58.895" v="19" actId="2696"/>
        <pc:sldMkLst>
          <pc:docMk/>
          <pc:sldMk cId="2924982372" sldId="308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595187598" sldId="309"/>
        </pc:sldMkLst>
      </pc:sldChg>
      <pc:sldChg chg="add">
        <pc:chgData name="Andrej Bogdanov (CSD)" userId="54a3fc38-bcd8-4812-b887-b84a314b9e17" providerId="ADAL" clId="{5D818532-2AAC-A441-9AD4-F6BAB75FA6FD}" dt="2021-03-15T07:41:35.443" v="21"/>
        <pc:sldMkLst>
          <pc:docMk/>
          <pc:sldMk cId="1482593760" sldId="309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2076568325" sldId="311"/>
        </pc:sldMkLst>
      </pc:sldChg>
      <pc:sldChg chg="modSp add mod">
        <pc:chgData name="Andrej Bogdanov (CSD)" userId="54a3fc38-bcd8-4812-b887-b84a314b9e17" providerId="ADAL" clId="{5D818532-2AAC-A441-9AD4-F6BAB75FA6FD}" dt="2021-03-15T08:56:51.780" v="72"/>
        <pc:sldMkLst>
          <pc:docMk/>
          <pc:sldMk cId="3330049526" sldId="311"/>
        </pc:sldMkLst>
        <pc:spChg chg="mod">
          <ac:chgData name="Andrej Bogdanov (CSD)" userId="54a3fc38-bcd8-4812-b887-b84a314b9e17" providerId="ADAL" clId="{5D818532-2AAC-A441-9AD4-F6BAB75FA6FD}" dt="2021-03-15T08:56:31.822" v="71" actId="20577"/>
          <ac:spMkLst>
            <pc:docMk/>
            <pc:sldMk cId="3330049526" sldId="311"/>
            <ac:spMk id="3" creationId="{87619102-DD25-4947-9892-68D5C607E5B6}"/>
          </ac:spMkLst>
        </pc:spChg>
        <pc:inkChg chg="mod">
          <ac:chgData name="Andrej Bogdanov (CSD)" userId="54a3fc38-bcd8-4812-b887-b84a314b9e17" providerId="ADAL" clId="{5D818532-2AAC-A441-9AD4-F6BAB75FA6FD}" dt="2021-03-15T08:56:51.780" v="72"/>
          <ac:inkMkLst>
            <pc:docMk/>
            <pc:sldMk cId="3330049526" sldId="311"/>
            <ac:inkMk id="9" creationId="{7B6A0CAB-273E-C44C-866E-D1A1E8F5F88B}"/>
          </ac:inkMkLst>
        </pc:inkChg>
      </pc:sldChg>
      <pc:sldChg chg="add">
        <pc:chgData name="Andrej Bogdanov (CSD)" userId="54a3fc38-bcd8-4812-b887-b84a314b9e17" providerId="ADAL" clId="{5D818532-2AAC-A441-9AD4-F6BAB75FA6FD}" dt="2021-03-15T07:41:35.443" v="21"/>
        <pc:sldMkLst>
          <pc:docMk/>
          <pc:sldMk cId="1555113343" sldId="312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3202235931" sldId="312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1837324131" sldId="313"/>
        </pc:sldMkLst>
      </pc:sldChg>
      <pc:sldChg chg="add">
        <pc:chgData name="Andrej Bogdanov (CSD)" userId="54a3fc38-bcd8-4812-b887-b84a314b9e17" providerId="ADAL" clId="{5D818532-2AAC-A441-9AD4-F6BAB75FA6FD}" dt="2021-03-15T07:41:35.443" v="21"/>
        <pc:sldMkLst>
          <pc:docMk/>
          <pc:sldMk cId="3775979354" sldId="313"/>
        </pc:sldMkLst>
      </pc:sldChg>
      <pc:sldChg chg="modSp mod">
        <pc:chgData name="Andrej Bogdanov (CSD)" userId="54a3fc38-bcd8-4812-b887-b84a314b9e17" providerId="ADAL" clId="{5D818532-2AAC-A441-9AD4-F6BAB75FA6FD}" dt="2021-03-15T08:54:43.066" v="65"/>
        <pc:sldMkLst>
          <pc:docMk/>
          <pc:sldMk cId="3855841563" sldId="317"/>
        </pc:sldMkLst>
        <pc:spChg chg="mod">
          <ac:chgData name="Andrej Bogdanov (CSD)" userId="54a3fc38-bcd8-4812-b887-b84a314b9e17" providerId="ADAL" clId="{5D818532-2AAC-A441-9AD4-F6BAB75FA6FD}" dt="2021-03-15T08:54:43.066" v="65"/>
          <ac:spMkLst>
            <pc:docMk/>
            <pc:sldMk cId="3855841563" sldId="317"/>
            <ac:spMk id="4" creationId="{56C6FEE0-B65C-FB4E-AC4D-02893E82556D}"/>
          </ac:spMkLst>
        </pc:spChg>
      </pc:sldChg>
      <pc:sldChg chg="modSp mod">
        <pc:chgData name="Andrej Bogdanov (CSD)" userId="54a3fc38-bcd8-4812-b887-b84a314b9e17" providerId="ADAL" clId="{5D818532-2AAC-A441-9AD4-F6BAB75FA6FD}" dt="2021-03-15T03:58:44.727" v="17" actId="2711"/>
        <pc:sldMkLst>
          <pc:docMk/>
          <pc:sldMk cId="169446022" sldId="320"/>
        </pc:sldMkLst>
        <pc:spChg chg="mod">
          <ac:chgData name="Andrej Bogdanov (CSD)" userId="54a3fc38-bcd8-4812-b887-b84a314b9e17" providerId="ADAL" clId="{5D818532-2AAC-A441-9AD4-F6BAB75FA6FD}" dt="2021-03-15T03:58:44.727" v="17" actId="2711"/>
          <ac:spMkLst>
            <pc:docMk/>
            <pc:sldMk cId="169446022" sldId="320"/>
            <ac:spMk id="7" creationId="{849CA05B-87AD-F644-BBC3-A68273768773}"/>
          </ac:spMkLst>
        </pc:spChg>
      </pc:sldChg>
      <pc:sldChg chg="addSp delSp modSp mod">
        <pc:chgData name="Andrej Bogdanov (CSD)" userId="54a3fc38-bcd8-4812-b887-b84a314b9e17" providerId="ADAL" clId="{5D818532-2AAC-A441-9AD4-F6BAB75FA6FD}" dt="2021-03-15T07:47:16.658" v="60" actId="478"/>
        <pc:sldMkLst>
          <pc:docMk/>
          <pc:sldMk cId="3718504943" sldId="324"/>
        </pc:sldMkLst>
        <pc:picChg chg="add del mod">
          <ac:chgData name="Andrej Bogdanov (CSD)" userId="54a3fc38-bcd8-4812-b887-b84a314b9e17" providerId="ADAL" clId="{5D818532-2AAC-A441-9AD4-F6BAB75FA6FD}" dt="2021-03-15T07:47:16.658" v="60" actId="478"/>
          <ac:picMkLst>
            <pc:docMk/>
            <pc:sldMk cId="3718504943" sldId="324"/>
            <ac:picMk id="4" creationId="{E5E3BB37-ACEE-2E49-89CB-641CC4311875}"/>
          </ac:picMkLst>
        </pc:picChg>
        <pc:picChg chg="add del mod">
          <ac:chgData name="Andrej Bogdanov (CSD)" userId="54a3fc38-bcd8-4812-b887-b84a314b9e17" providerId="ADAL" clId="{5D818532-2AAC-A441-9AD4-F6BAB75FA6FD}" dt="2021-03-15T07:47:16.098" v="59" actId="478"/>
          <ac:picMkLst>
            <pc:docMk/>
            <pc:sldMk cId="3718504943" sldId="324"/>
            <ac:picMk id="6" creationId="{481E50B7-E249-1B4D-90DB-C3C86E319CF3}"/>
          </ac:picMkLst>
        </pc:picChg>
      </pc:sldChg>
      <pc:sldChg chg="add">
        <pc:chgData name="Andrej Bogdanov (CSD)" userId="54a3fc38-bcd8-4812-b887-b84a314b9e17" providerId="ADAL" clId="{5D818532-2AAC-A441-9AD4-F6BAB75FA6FD}" dt="2021-03-15T07:40:56.096" v="18"/>
        <pc:sldMkLst>
          <pc:docMk/>
          <pc:sldMk cId="499482812" sldId="325"/>
        </pc:sldMkLst>
      </pc:sldChg>
      <pc:sldChg chg="addSp modSp new mod">
        <pc:chgData name="Andrej Bogdanov (CSD)" userId="54a3fc38-bcd8-4812-b887-b84a314b9e17" providerId="ADAL" clId="{5D818532-2AAC-A441-9AD4-F6BAB75FA6FD}" dt="2021-03-15T07:47:13.307" v="58" actId="1076"/>
        <pc:sldMkLst>
          <pc:docMk/>
          <pc:sldMk cId="2228068489" sldId="326"/>
        </pc:sldMkLst>
        <pc:spChg chg="add mod">
          <ac:chgData name="Andrej Bogdanov (CSD)" userId="54a3fc38-bcd8-4812-b887-b84a314b9e17" providerId="ADAL" clId="{5D818532-2AAC-A441-9AD4-F6BAB75FA6FD}" dt="2021-03-15T07:47:08.731" v="57" actId="164"/>
          <ac:spMkLst>
            <pc:docMk/>
            <pc:sldMk cId="2228068489" sldId="326"/>
            <ac:spMk id="5" creationId="{616504F9-6A3D-A040-BA48-2EB2D852FB52}"/>
          </ac:spMkLst>
        </pc:spChg>
        <pc:grpChg chg="add mod">
          <ac:chgData name="Andrej Bogdanov (CSD)" userId="54a3fc38-bcd8-4812-b887-b84a314b9e17" providerId="ADAL" clId="{5D818532-2AAC-A441-9AD4-F6BAB75FA6FD}" dt="2021-03-15T07:47:08.731" v="57" actId="164"/>
          <ac:grpSpMkLst>
            <pc:docMk/>
            <pc:sldMk cId="2228068489" sldId="326"/>
            <ac:grpSpMk id="4" creationId="{DA2327BE-252D-9D4C-A15B-54657379082D}"/>
          </ac:grpSpMkLst>
        </pc:grpChg>
        <pc:grpChg chg="add mod">
          <ac:chgData name="Andrej Bogdanov (CSD)" userId="54a3fc38-bcd8-4812-b887-b84a314b9e17" providerId="ADAL" clId="{5D818532-2AAC-A441-9AD4-F6BAB75FA6FD}" dt="2021-03-15T07:47:13.307" v="58" actId="1076"/>
          <ac:grpSpMkLst>
            <pc:docMk/>
            <pc:sldMk cId="2228068489" sldId="326"/>
            <ac:grpSpMk id="6" creationId="{08F605FE-1208-894A-B6A8-324D11F8EC34}"/>
          </ac:grpSpMkLst>
        </pc:grpChg>
        <pc:picChg chg="add mod">
          <ac:chgData name="Andrej Bogdanov (CSD)" userId="54a3fc38-bcd8-4812-b887-b84a314b9e17" providerId="ADAL" clId="{5D818532-2AAC-A441-9AD4-F6BAB75FA6FD}" dt="2021-03-15T07:46:28.499" v="40" actId="164"/>
          <ac:picMkLst>
            <pc:docMk/>
            <pc:sldMk cId="2228068489" sldId="326"/>
            <ac:picMk id="2" creationId="{777A1CE8-C5FE-BE42-A861-D023FDC212EC}"/>
          </ac:picMkLst>
        </pc:picChg>
        <pc:picChg chg="add mod">
          <ac:chgData name="Andrej Bogdanov (CSD)" userId="54a3fc38-bcd8-4812-b887-b84a314b9e17" providerId="ADAL" clId="{5D818532-2AAC-A441-9AD4-F6BAB75FA6FD}" dt="2021-03-15T07:46:28.499" v="40" actId="164"/>
          <ac:picMkLst>
            <pc:docMk/>
            <pc:sldMk cId="2228068489" sldId="326"/>
            <ac:picMk id="3" creationId="{A591EB07-66EC-6240-872D-FCB892643D52}"/>
          </ac:picMkLst>
        </pc:picChg>
      </pc:sldChg>
    </pc:docChg>
  </pc:docChgLst>
  <pc:docChgLst>
    <pc:chgData name="Andrej Bogdanov (CSD)" userId="54a3fc38-bcd8-4812-b887-b84a314b9e17" providerId="ADAL" clId="{CBC87C70-D620-364B-9A80-13A7F0A969D9}"/>
    <pc:docChg chg="custSel addSld delSld modSld">
      <pc:chgData name="Andrej Bogdanov (CSD)" userId="54a3fc38-bcd8-4812-b887-b84a314b9e17" providerId="ADAL" clId="{CBC87C70-D620-364B-9A80-13A7F0A969D9}" dt="2021-03-01T03:30:45.951" v="301" actId="478"/>
      <pc:docMkLst>
        <pc:docMk/>
      </pc:docMkLst>
      <pc:sldChg chg="modSp mod">
        <pc:chgData name="Andrej Bogdanov (CSD)" userId="54a3fc38-bcd8-4812-b887-b84a314b9e17" providerId="ADAL" clId="{CBC87C70-D620-364B-9A80-13A7F0A969D9}" dt="2021-02-22T02:50:38.392" v="14" actId="114"/>
        <pc:sldMkLst>
          <pc:docMk/>
          <pc:sldMk cId="1171049812" sldId="305"/>
        </pc:sldMkLst>
        <pc:spChg chg="mod">
          <ac:chgData name="Andrej Bogdanov (CSD)" userId="54a3fc38-bcd8-4812-b887-b84a314b9e17" providerId="ADAL" clId="{CBC87C70-D620-364B-9A80-13A7F0A969D9}" dt="2021-02-22T02:50:38.392" v="14" actId="114"/>
          <ac:spMkLst>
            <pc:docMk/>
            <pc:sldMk cId="1171049812" sldId="305"/>
            <ac:spMk id="3" creationId="{5165EFEF-DC91-184D-BFBF-72E75D71884B}"/>
          </ac:spMkLst>
        </pc:spChg>
      </pc:sldChg>
      <pc:sldChg chg="addSp modSp">
        <pc:chgData name="Andrej Bogdanov (CSD)" userId="54a3fc38-bcd8-4812-b887-b84a314b9e17" providerId="ADAL" clId="{CBC87C70-D620-364B-9A80-13A7F0A969D9}" dt="2021-02-22T08:14:48.613" v="92"/>
        <pc:sldMkLst>
          <pc:docMk/>
          <pc:sldMk cId="2716114428" sldId="329"/>
        </pc:sldMkLst>
        <pc:spChg chg="add mod">
          <ac:chgData name="Andrej Bogdanov (CSD)" userId="54a3fc38-bcd8-4812-b887-b84a314b9e17" providerId="ADAL" clId="{CBC87C70-D620-364B-9A80-13A7F0A969D9}" dt="2021-02-22T08:14:48.613" v="92"/>
          <ac:spMkLst>
            <pc:docMk/>
            <pc:sldMk cId="2716114428" sldId="329"/>
            <ac:spMk id="6" creationId="{59C9BE86-CE62-C042-95E6-6CEF2A905871}"/>
          </ac:spMkLst>
        </pc:spChg>
      </pc:sldChg>
      <pc:sldChg chg="addSp delSp modSp mod">
        <pc:chgData name="Andrej Bogdanov (CSD)" userId="54a3fc38-bcd8-4812-b887-b84a314b9e17" providerId="ADAL" clId="{CBC87C70-D620-364B-9A80-13A7F0A969D9}" dt="2021-03-01T03:26:17.112" v="246" actId="1036"/>
        <pc:sldMkLst>
          <pc:docMk/>
          <pc:sldMk cId="55323223" sldId="332"/>
        </pc:sldMkLst>
        <pc:spChg chg="add mod">
          <ac:chgData name="Andrej Bogdanov (CSD)" userId="54a3fc38-bcd8-4812-b887-b84a314b9e17" providerId="ADAL" clId="{CBC87C70-D620-364B-9A80-13A7F0A969D9}" dt="2021-03-01T03:25:58.078" v="236" actId="114"/>
          <ac:spMkLst>
            <pc:docMk/>
            <pc:sldMk cId="55323223" sldId="332"/>
            <ac:spMk id="7" creationId="{D9A7FA64-45A0-E242-8F3C-30B4D2278E0E}"/>
          </ac:spMkLst>
        </pc:spChg>
        <pc:inkChg chg="mod">
          <ac:chgData name="Andrej Bogdanov (CSD)" userId="54a3fc38-bcd8-4812-b887-b84a314b9e17" providerId="ADAL" clId="{CBC87C70-D620-364B-9A80-13A7F0A969D9}" dt="2021-03-01T03:26:14.319" v="243" actId="1036"/>
          <ac:inkMkLst>
            <pc:docMk/>
            <pc:sldMk cId="55323223" sldId="332"/>
            <ac:inkMk id="2" creationId="{0AA07AFF-0664-1348-91B9-9241761D5A5F}"/>
          </ac:inkMkLst>
        </pc:inkChg>
        <pc:inkChg chg="add del mod">
          <ac:chgData name="Andrej Bogdanov (CSD)" userId="54a3fc38-bcd8-4812-b887-b84a314b9e17" providerId="ADAL" clId="{CBC87C70-D620-364B-9A80-13A7F0A969D9}" dt="2021-03-01T03:26:17.112" v="246" actId="1036"/>
          <ac:inkMkLst>
            <pc:docMk/>
            <pc:sldMk cId="55323223" sldId="332"/>
            <ac:inkMk id="6" creationId="{C9386848-1DDD-024E-8FAD-D2DCEC1BD5E7}"/>
          </ac:inkMkLst>
        </pc:inkChg>
      </pc:sldChg>
      <pc:sldChg chg="addSp modSp new del mod modClrScheme chgLayout">
        <pc:chgData name="Andrej Bogdanov (CSD)" userId="54a3fc38-bcd8-4812-b887-b84a314b9e17" providerId="ADAL" clId="{CBC87C70-D620-364B-9A80-13A7F0A969D9}" dt="2021-02-22T02:57:24.838" v="46" actId="2696"/>
        <pc:sldMkLst>
          <pc:docMk/>
          <pc:sldMk cId="696021369" sldId="341"/>
        </pc:sldMkLst>
        <pc:spChg chg="add mod">
          <ac:chgData name="Andrej Bogdanov (CSD)" userId="54a3fc38-bcd8-4812-b887-b84a314b9e17" providerId="ADAL" clId="{CBC87C70-D620-364B-9A80-13A7F0A969D9}" dt="2021-02-22T02:57:02.867" v="45" actId="20577"/>
          <ac:spMkLst>
            <pc:docMk/>
            <pc:sldMk cId="696021369" sldId="341"/>
            <ac:spMk id="2" creationId="{64624703-E16C-0147-A767-B8C9A80FDD23}"/>
          </ac:spMkLst>
        </pc:spChg>
      </pc:sldChg>
      <pc:sldChg chg="addSp modSp new mod modClrScheme chgLayout">
        <pc:chgData name="Andrej Bogdanov (CSD)" userId="54a3fc38-bcd8-4812-b887-b84a314b9e17" providerId="ADAL" clId="{CBC87C70-D620-364B-9A80-13A7F0A969D9}" dt="2021-02-22T03:38:03.406" v="90" actId="20577"/>
        <pc:sldMkLst>
          <pc:docMk/>
          <pc:sldMk cId="922415899" sldId="341"/>
        </pc:sldMkLst>
        <pc:spChg chg="add mod">
          <ac:chgData name="Andrej Bogdanov (CSD)" userId="54a3fc38-bcd8-4812-b887-b84a314b9e17" providerId="ADAL" clId="{CBC87C70-D620-364B-9A80-13A7F0A969D9}" dt="2021-02-22T03:38:03.406" v="90" actId="20577"/>
          <ac:spMkLst>
            <pc:docMk/>
            <pc:sldMk cId="922415899" sldId="341"/>
            <ac:spMk id="2" creationId="{E465B1E4-3AD0-1946-BFD2-46BE7EBEA3AB}"/>
          </ac:spMkLst>
        </pc:spChg>
      </pc:sldChg>
      <pc:sldChg chg="delSp add mod">
        <pc:chgData name="Andrej Bogdanov (CSD)" userId="54a3fc38-bcd8-4812-b887-b84a314b9e17" providerId="ADAL" clId="{CBC87C70-D620-364B-9A80-13A7F0A969D9}" dt="2021-03-01T03:26:28.151" v="249" actId="478"/>
        <pc:sldMkLst>
          <pc:docMk/>
          <pc:sldMk cId="4046743645" sldId="342"/>
        </pc:sldMkLst>
        <pc:spChg chg="del">
          <ac:chgData name="Andrej Bogdanov (CSD)" userId="54a3fc38-bcd8-4812-b887-b84a314b9e17" providerId="ADAL" clId="{CBC87C70-D620-364B-9A80-13A7F0A969D9}" dt="2021-03-01T03:26:23.344" v="247" actId="478"/>
          <ac:spMkLst>
            <pc:docMk/>
            <pc:sldMk cId="4046743645" sldId="342"/>
            <ac:spMk id="3" creationId="{693C0B1F-9614-6948-9A0B-27731DADFD44}"/>
          </ac:spMkLst>
        </pc:spChg>
        <pc:spChg chg="del">
          <ac:chgData name="Andrej Bogdanov (CSD)" userId="54a3fc38-bcd8-4812-b887-b84a314b9e17" providerId="ADAL" clId="{CBC87C70-D620-364B-9A80-13A7F0A969D9}" dt="2021-03-01T03:26:03.416" v="237" actId="478"/>
          <ac:spMkLst>
            <pc:docMk/>
            <pc:sldMk cId="4046743645" sldId="342"/>
            <ac:spMk id="7" creationId="{D9A7FA64-45A0-E242-8F3C-30B4D2278E0E}"/>
          </ac:spMkLst>
        </pc:spChg>
        <pc:inkChg chg="del">
          <ac:chgData name="Andrej Bogdanov (CSD)" userId="54a3fc38-bcd8-4812-b887-b84a314b9e17" providerId="ADAL" clId="{CBC87C70-D620-364B-9A80-13A7F0A969D9}" dt="2021-03-01T03:25:22.142" v="204" actId="478"/>
          <ac:inkMkLst>
            <pc:docMk/>
            <pc:sldMk cId="4046743645" sldId="342"/>
            <ac:inkMk id="2" creationId="{0AA07AFF-0664-1348-91B9-9241761D5A5F}"/>
          </ac:inkMkLst>
        </pc:inkChg>
        <pc:inkChg chg="del">
          <ac:chgData name="Andrej Bogdanov (CSD)" userId="54a3fc38-bcd8-4812-b887-b84a314b9e17" providerId="ADAL" clId="{CBC87C70-D620-364B-9A80-13A7F0A969D9}" dt="2021-03-01T03:25:24.927" v="205" actId="478"/>
          <ac:inkMkLst>
            <pc:docMk/>
            <pc:sldMk cId="4046743645" sldId="342"/>
            <ac:inkMk id="6" creationId="{C9386848-1DDD-024E-8FAD-D2DCEC1BD5E7}"/>
          </ac:inkMkLst>
        </pc:inkChg>
        <pc:cxnChg chg="del">
          <ac:chgData name="Andrej Bogdanov (CSD)" userId="54a3fc38-bcd8-4812-b887-b84a314b9e17" providerId="ADAL" clId="{CBC87C70-D620-364B-9A80-13A7F0A969D9}" dt="2021-03-01T03:26:28.151" v="249" actId="478"/>
          <ac:cxnSpMkLst>
            <pc:docMk/>
            <pc:sldMk cId="4046743645" sldId="342"/>
            <ac:cxnSpMk id="4" creationId="{CEC34E04-5157-F340-8A59-E7984BA4977A}"/>
          </ac:cxnSpMkLst>
        </pc:cxnChg>
        <pc:cxnChg chg="del">
          <ac:chgData name="Andrej Bogdanov (CSD)" userId="54a3fc38-bcd8-4812-b887-b84a314b9e17" providerId="ADAL" clId="{CBC87C70-D620-364B-9A80-13A7F0A969D9}" dt="2021-03-01T03:26:25.167" v="248" actId="478"/>
          <ac:cxnSpMkLst>
            <pc:docMk/>
            <pc:sldMk cId="4046743645" sldId="342"/>
            <ac:cxnSpMk id="5" creationId="{614ED725-60BE-DE45-9C09-8ADF10698E12}"/>
          </ac:cxnSpMkLst>
        </pc:cxnChg>
      </pc:sldChg>
      <pc:sldChg chg="delSp modSp add mod">
        <pc:chgData name="Andrej Bogdanov (CSD)" userId="54a3fc38-bcd8-4812-b887-b84a314b9e17" providerId="ADAL" clId="{CBC87C70-D620-364B-9A80-13A7F0A969D9}" dt="2021-03-01T03:30:45.951" v="301" actId="478"/>
        <pc:sldMkLst>
          <pc:docMk/>
          <pc:sldMk cId="3066411309" sldId="343"/>
        </pc:sldMkLst>
        <pc:spChg chg="mod">
          <ac:chgData name="Andrej Bogdanov (CSD)" userId="54a3fc38-bcd8-4812-b887-b84a314b9e17" providerId="ADAL" clId="{CBC87C70-D620-364B-9A80-13A7F0A969D9}" dt="2021-03-01T03:30:17.895" v="298" actId="20577"/>
          <ac:spMkLst>
            <pc:docMk/>
            <pc:sldMk cId="3066411309" sldId="343"/>
            <ac:spMk id="2" creationId="{077707E2-F971-7046-8E83-B7EBC39EC9B1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3" creationId="{EBA3BDE7-9EE7-D440-B80C-A6EF35EAF9CE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4" creationId="{C150EE45-CA1C-344A-A137-CA8E8230E425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5" creationId="{F4A62C36-8F34-CF4C-8378-F865E92E2F04}"/>
          </ac:spMkLst>
        </pc:spChg>
        <pc:spChg chg="del">
          <ac:chgData name="Andrej Bogdanov (CSD)" userId="54a3fc38-bcd8-4812-b887-b84a314b9e17" providerId="ADAL" clId="{CBC87C70-D620-364B-9A80-13A7F0A969D9}" dt="2021-03-01T03:30:20.775" v="299" actId="478"/>
          <ac:spMkLst>
            <pc:docMk/>
            <pc:sldMk cId="3066411309" sldId="343"/>
            <ac:spMk id="6" creationId="{E42EECA3-97A2-F04C-B689-0521588D6F17}"/>
          </ac:spMkLst>
        </pc:spChg>
        <pc:spChg chg="del">
          <ac:chgData name="Andrej Bogdanov (CSD)" userId="54a3fc38-bcd8-4812-b887-b84a314b9e17" providerId="ADAL" clId="{CBC87C70-D620-364B-9A80-13A7F0A969D9}" dt="2021-03-01T03:30:29.439" v="300" actId="478"/>
          <ac:spMkLst>
            <pc:docMk/>
            <pc:sldMk cId="3066411309" sldId="343"/>
            <ac:spMk id="7" creationId="{09149A35-F0E3-1742-B6DB-8948F3A0CA54}"/>
          </ac:spMkLst>
        </pc:spChg>
        <pc:spChg chg="del">
          <ac:chgData name="Andrej Bogdanov (CSD)" userId="54a3fc38-bcd8-4812-b887-b84a314b9e17" providerId="ADAL" clId="{CBC87C70-D620-364B-9A80-13A7F0A969D9}" dt="2021-03-01T03:30:20.775" v="299" actId="478"/>
          <ac:spMkLst>
            <pc:docMk/>
            <pc:sldMk cId="3066411309" sldId="343"/>
            <ac:spMk id="8" creationId="{EA61CFA7-17AB-CB49-8F6B-8B81BF6C3D6A}"/>
          </ac:spMkLst>
        </pc:spChg>
      </pc:sldChg>
    </pc:docChg>
  </pc:docChgLst>
  <pc:docChgLst>
    <pc:chgData name="Andrej Bogdanov (CSD)" userId="54a3fc38-bcd8-4812-b887-b84a314b9e17" providerId="ADAL" clId="{8F3F2485-A5D7-3941-8D33-08765528AC49}"/>
    <pc:docChg chg="undo custSel addSld modSld">
      <pc:chgData name="Andrej Bogdanov (CSD)" userId="54a3fc38-bcd8-4812-b887-b84a314b9e17" providerId="ADAL" clId="{8F3F2485-A5D7-3941-8D33-08765528AC49}" dt="2021-03-03T13:41:06.578" v="335" actId="7634"/>
      <pc:docMkLst>
        <pc:docMk/>
      </pc:docMkLst>
      <pc:sldChg chg="addSp modSp">
        <pc:chgData name="Andrej Bogdanov (CSD)" userId="54a3fc38-bcd8-4812-b887-b84a314b9e17" providerId="ADAL" clId="{8F3F2485-A5D7-3941-8D33-08765528AC49}" dt="2021-02-22T07:54:01.431" v="6"/>
        <pc:sldMkLst>
          <pc:docMk/>
          <pc:sldMk cId="1171049812" sldId="305"/>
        </pc:sldMkLst>
        <pc:inkChg chg="add mod modStrokes">
          <ac:chgData name="Andrej Bogdanov (CSD)" userId="54a3fc38-bcd8-4812-b887-b84a314b9e17" providerId="ADAL" clId="{8F3F2485-A5D7-3941-8D33-08765528AC49}" dt="2021-02-22T07:54:01.431" v="6"/>
          <ac:inkMkLst>
            <pc:docMk/>
            <pc:sldMk cId="1171049812" sldId="305"/>
            <ac:inkMk id="2" creationId="{50351F20-638C-244A-9370-EE6AEE930AD9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1:11.586" v="73" actId="7634"/>
        <pc:sldMkLst>
          <pc:docMk/>
          <pc:sldMk cId="2592757567" sldId="324"/>
        </pc:sldMkLst>
        <pc:inkChg chg="add del mod modStrokes">
          <ac:chgData name="Andrej Bogdanov (CSD)" userId="54a3fc38-bcd8-4812-b887-b84a314b9e17" providerId="ADAL" clId="{8F3F2485-A5D7-3941-8D33-08765528AC49}" dt="2021-02-22T08:00:41.467" v="72"/>
          <ac:inkMkLst>
            <pc:docMk/>
            <pc:sldMk cId="2592757567" sldId="324"/>
            <ac:inkMk id="5" creationId="{1286000D-608B-BE42-BC9C-618CE83A7FA0}"/>
          </ac:inkMkLst>
        </pc:inkChg>
        <pc:inkChg chg="add">
          <ac:chgData name="Andrej Bogdanov (CSD)" userId="54a3fc38-bcd8-4812-b887-b84a314b9e17" providerId="ADAL" clId="{8F3F2485-A5D7-3941-8D33-08765528AC49}" dt="2021-02-22T08:01:11.586" v="73" actId="7634"/>
          <ac:inkMkLst>
            <pc:docMk/>
            <pc:sldMk cId="2592757567" sldId="324"/>
            <ac:inkMk id="7" creationId="{426EF4D9-9102-8841-A246-01094440FE67}"/>
          </ac:inkMkLst>
        </pc:inkChg>
      </pc:sldChg>
      <pc:sldChg chg="addSp modSp">
        <pc:chgData name="Andrej Bogdanov (CSD)" userId="54a3fc38-bcd8-4812-b887-b84a314b9e17" providerId="ADAL" clId="{8F3F2485-A5D7-3941-8D33-08765528AC49}" dt="2021-02-22T08:02:20.650" v="79" actId="7634"/>
        <pc:sldMkLst>
          <pc:docMk/>
          <pc:sldMk cId="3333352670" sldId="325"/>
        </pc:sldMkLst>
        <pc:inkChg chg="add mod modStrokes">
          <ac:chgData name="Andrej Bogdanov (CSD)" userId="54a3fc38-bcd8-4812-b887-b84a314b9e17" providerId="ADAL" clId="{8F3F2485-A5D7-3941-8D33-08765528AC49}" dt="2021-02-22T08:01:38.524" v="78" actId="1076"/>
          <ac:inkMkLst>
            <pc:docMk/>
            <pc:sldMk cId="3333352670" sldId="325"/>
            <ac:inkMk id="4" creationId="{AB1AE69A-B7FE-9C4B-B3E1-08444687F6A2}"/>
          </ac:inkMkLst>
        </pc:inkChg>
        <pc:inkChg chg="add">
          <ac:chgData name="Andrej Bogdanov (CSD)" userId="54a3fc38-bcd8-4812-b887-b84a314b9e17" providerId="ADAL" clId="{8F3F2485-A5D7-3941-8D33-08765528AC49}" dt="2021-02-22T08:02:20.650" v="79" actId="7634"/>
          <ac:inkMkLst>
            <pc:docMk/>
            <pc:sldMk cId="3333352670" sldId="325"/>
            <ac:inkMk id="5" creationId="{EAE07D27-4D26-E645-B3A9-261F1595D8C2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0:10.987" v="65" actId="7634"/>
        <pc:sldMkLst>
          <pc:docMk/>
          <pc:sldMk cId="1854997407" sldId="326"/>
        </pc:sldMkLst>
        <pc:grpChg chg="add del">
          <ac:chgData name="Andrej Bogdanov (CSD)" userId="54a3fc38-bcd8-4812-b887-b84a314b9e17" providerId="ADAL" clId="{8F3F2485-A5D7-3941-8D33-08765528AC49}" dt="2021-02-22T07:58:53.979" v="56"/>
          <ac:grpSpMkLst>
            <pc:docMk/>
            <pc:sldMk cId="1854997407" sldId="326"/>
            <ac:grpSpMk id="16" creationId="{F7F67F9E-6F2B-8542-A4A4-ABDBC3767D06}"/>
          </ac:grpSpMkLst>
        </pc:grpChg>
        <pc:inkChg chg="add mod modStrokes">
          <ac:chgData name="Andrej Bogdanov (CSD)" userId="54a3fc38-bcd8-4812-b887-b84a314b9e17" providerId="ADAL" clId="{8F3F2485-A5D7-3941-8D33-08765528AC49}" dt="2021-02-22T08:00:02.801" v="64"/>
          <ac:inkMkLst>
            <pc:docMk/>
            <pc:sldMk cId="1854997407" sldId="326"/>
            <ac:inkMk id="4" creationId="{C20A7A05-F44A-7D4A-B675-C159A2CAD62A}"/>
          </ac:inkMkLst>
        </pc:inkChg>
        <pc:inkChg chg="add mod modStrokes">
          <ac:chgData name="Andrej Bogdanov (CSD)" userId="54a3fc38-bcd8-4812-b887-b84a314b9e17" providerId="ADAL" clId="{8F3F2485-A5D7-3941-8D33-08765528AC49}" dt="2021-02-22T07:59:03.242" v="61"/>
          <ac:inkMkLst>
            <pc:docMk/>
            <pc:sldMk cId="1854997407" sldId="326"/>
            <ac:inkMk id="8" creationId="{3171D9B8-F023-1C46-88BB-0AC61DBD4394}"/>
          </ac:inkMkLst>
        </pc:inkChg>
        <pc:inkChg chg="add mod">
          <ac:chgData name="Andrej Bogdanov (CSD)" userId="54a3fc38-bcd8-4812-b887-b84a314b9e17" providerId="ADAL" clId="{8F3F2485-A5D7-3941-8D33-08765528AC49}" dt="2021-02-22T07:59:14.075" v="62" actId="1076"/>
          <ac:inkMkLst>
            <pc:docMk/>
            <pc:sldMk cId="1854997407" sldId="326"/>
            <ac:inkMk id="13" creationId="{771EAD64-0B8F-8646-972E-7591A692334D}"/>
          </ac:inkMkLst>
        </pc:inkChg>
        <pc:inkChg chg="add del topLvl">
          <ac:chgData name="Andrej Bogdanov (CSD)" userId="54a3fc38-bcd8-4812-b887-b84a314b9e17" providerId="ADAL" clId="{8F3F2485-A5D7-3941-8D33-08765528AC49}" dt="2021-02-22T07:58:53.979" v="56"/>
          <ac:inkMkLst>
            <pc:docMk/>
            <pc:sldMk cId="1854997407" sldId="326"/>
            <ac:inkMk id="14" creationId="{991AFCFC-C646-C447-92E0-390367FED62A}"/>
          </ac:inkMkLst>
        </pc:inkChg>
        <pc:inkChg chg="add del topLvl">
          <ac:chgData name="Andrej Bogdanov (CSD)" userId="54a3fc38-bcd8-4812-b887-b84a314b9e17" providerId="ADAL" clId="{8F3F2485-A5D7-3941-8D33-08765528AC49}" dt="2021-02-22T07:58:54.004" v="58"/>
          <ac:inkMkLst>
            <pc:docMk/>
            <pc:sldMk cId="1854997407" sldId="326"/>
            <ac:inkMk id="15" creationId="{BDA06DFB-1551-BF4A-951A-BDD354FA7694}"/>
          </ac:inkMkLst>
        </pc:inkChg>
        <pc:inkChg chg="add mod">
          <ac:chgData name="Andrej Bogdanov (CSD)" userId="54a3fc38-bcd8-4812-b887-b84a314b9e17" providerId="ADAL" clId="{8F3F2485-A5D7-3941-8D33-08765528AC49}" dt="2021-02-22T07:59:14.075" v="62" actId="1076"/>
          <ac:inkMkLst>
            <pc:docMk/>
            <pc:sldMk cId="1854997407" sldId="326"/>
            <ac:inkMk id="17" creationId="{A0843C06-B4C1-BA4C-9111-209BFF113DD3}"/>
          </ac:inkMkLst>
        </pc:inkChg>
        <pc:inkChg chg="add">
          <ac:chgData name="Andrej Bogdanov (CSD)" userId="54a3fc38-bcd8-4812-b887-b84a314b9e17" providerId="ADAL" clId="{8F3F2485-A5D7-3941-8D33-08765528AC49}" dt="2021-02-22T07:59:52.436" v="63" actId="7634"/>
          <ac:inkMkLst>
            <pc:docMk/>
            <pc:sldMk cId="1854997407" sldId="326"/>
            <ac:inkMk id="18" creationId="{15E68248-C10B-9849-8980-EB347C64FEF6}"/>
          </ac:inkMkLst>
        </pc:inkChg>
        <pc:inkChg chg="add">
          <ac:chgData name="Andrej Bogdanov (CSD)" userId="54a3fc38-bcd8-4812-b887-b84a314b9e17" providerId="ADAL" clId="{8F3F2485-A5D7-3941-8D33-08765528AC49}" dt="2021-02-22T08:00:10.987" v="65" actId="7634"/>
          <ac:inkMkLst>
            <pc:docMk/>
            <pc:sldMk cId="1854997407" sldId="326"/>
            <ac:inkMk id="19" creationId="{C6DCB7F8-913C-F440-AAA6-D7ECAFF8A415}"/>
          </ac:inkMkLst>
        </pc:inkChg>
      </pc:sldChg>
      <pc:sldChg chg="addSp modSp">
        <pc:chgData name="Andrej Bogdanov (CSD)" userId="54a3fc38-bcd8-4812-b887-b84a314b9e17" providerId="ADAL" clId="{8F3F2485-A5D7-3941-8D33-08765528AC49}" dt="2021-02-22T08:00:24.579" v="70"/>
        <pc:sldMkLst>
          <pc:docMk/>
          <pc:sldMk cId="952276677" sldId="327"/>
        </pc:sldMkLst>
        <pc:inkChg chg="add mod modStrokes">
          <ac:chgData name="Andrej Bogdanov (CSD)" userId="54a3fc38-bcd8-4812-b887-b84a314b9e17" providerId="ADAL" clId="{8F3F2485-A5D7-3941-8D33-08765528AC49}" dt="2021-02-22T08:00:24.579" v="70"/>
          <ac:inkMkLst>
            <pc:docMk/>
            <pc:sldMk cId="952276677" sldId="327"/>
            <ac:inkMk id="4" creationId="{4CDCD65A-421C-9D42-AB14-4965A11D7012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3T09:24:28.993" v="323" actId="7634"/>
        <pc:sldMkLst>
          <pc:docMk/>
          <pc:sldMk cId="2508502271" sldId="328"/>
        </pc:sldMkLst>
        <pc:inkChg chg="add mod modStrokes">
          <ac:chgData name="Andrej Bogdanov (CSD)" userId="54a3fc38-bcd8-4812-b887-b84a314b9e17" providerId="ADAL" clId="{8F3F2485-A5D7-3941-8D33-08765528AC49}" dt="2021-03-03T09:23:55.913" v="322"/>
          <ac:inkMkLst>
            <pc:docMk/>
            <pc:sldMk cId="2508502271" sldId="328"/>
            <ac:inkMk id="3" creationId="{074BECB9-3820-7E43-929D-CEFFA83ACD70}"/>
          </ac:inkMkLst>
        </pc:inkChg>
        <pc:inkChg chg="add mod modStrokes">
          <ac:chgData name="Andrej Bogdanov (CSD)" userId="54a3fc38-bcd8-4812-b887-b84a314b9e17" providerId="ADAL" clId="{8F3F2485-A5D7-3941-8D33-08765528AC49}" dt="2021-02-22T08:06:41.608" v="98"/>
          <ac:inkMkLst>
            <pc:docMk/>
            <pc:sldMk cId="2508502271" sldId="328"/>
            <ac:inkMk id="4" creationId="{8F11730B-399D-7446-A153-20B859A1A54C}"/>
          </ac:inkMkLst>
        </pc:inkChg>
        <pc:inkChg chg="add del">
          <ac:chgData name="Andrej Bogdanov (CSD)" userId="54a3fc38-bcd8-4812-b887-b84a314b9e17" providerId="ADAL" clId="{8F3F2485-A5D7-3941-8D33-08765528AC49}" dt="2021-03-03T09:22:23.840" v="319"/>
          <ac:inkMkLst>
            <pc:docMk/>
            <pc:sldMk cId="2508502271" sldId="328"/>
            <ac:inkMk id="5" creationId="{1DE22C9B-9952-C742-9EDE-EAEA45575A51}"/>
          </ac:inkMkLst>
        </pc:inkChg>
        <pc:inkChg chg="add">
          <ac:chgData name="Andrej Bogdanov (CSD)" userId="54a3fc38-bcd8-4812-b887-b84a314b9e17" providerId="ADAL" clId="{8F3F2485-A5D7-3941-8D33-08765528AC49}" dt="2021-03-03T09:22:41.860" v="320" actId="7634"/>
          <ac:inkMkLst>
            <pc:docMk/>
            <pc:sldMk cId="2508502271" sldId="328"/>
            <ac:inkMk id="6" creationId="{26668DB8-590A-4946-B160-517A1D5813A2}"/>
          </ac:inkMkLst>
        </pc:inkChg>
        <pc:inkChg chg="add">
          <ac:chgData name="Andrej Bogdanov (CSD)" userId="54a3fc38-bcd8-4812-b887-b84a314b9e17" providerId="ADAL" clId="{8F3F2485-A5D7-3941-8D33-08765528AC49}" dt="2021-03-03T09:24:28.993" v="323" actId="7634"/>
          <ac:inkMkLst>
            <pc:docMk/>
            <pc:sldMk cId="2508502271" sldId="328"/>
            <ac:inkMk id="7" creationId="{91A1E05C-85A6-4B42-B66F-F0CC63058657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5:25.739" v="95" actId="1076"/>
        <pc:sldMkLst>
          <pc:docMk/>
          <pc:sldMk cId="2716114428" sldId="329"/>
        </pc:sldMkLst>
        <pc:inkChg chg="add del mod modStrokes">
          <ac:chgData name="Andrej Bogdanov (CSD)" userId="54a3fc38-bcd8-4812-b887-b84a314b9e17" providerId="ADAL" clId="{8F3F2485-A5D7-3941-8D33-08765528AC49}" dt="2021-02-22T08:05:17.552" v="94"/>
          <ac:inkMkLst>
            <pc:docMk/>
            <pc:sldMk cId="2716114428" sldId="329"/>
            <ac:inkMk id="3" creationId="{71779732-EDCE-2B41-9B94-B84288228777}"/>
          </ac:inkMkLst>
        </pc:inkChg>
        <pc:inkChg chg="add mod">
          <ac:chgData name="Andrej Bogdanov (CSD)" userId="54a3fc38-bcd8-4812-b887-b84a314b9e17" providerId="ADAL" clId="{8F3F2485-A5D7-3941-8D33-08765528AC49}" dt="2021-02-22T08:05:25.739" v="95" actId="1076"/>
          <ac:inkMkLst>
            <pc:docMk/>
            <pc:sldMk cId="2716114428" sldId="329"/>
            <ac:inkMk id="4" creationId="{325959ED-C61F-BC4B-9066-E9052779AE24}"/>
          </ac:inkMkLst>
        </pc:inkChg>
        <pc:inkChg chg="add del">
          <ac:chgData name="Andrej Bogdanov (CSD)" userId="54a3fc38-bcd8-4812-b887-b84a314b9e17" providerId="ADAL" clId="{8F3F2485-A5D7-3941-8D33-08765528AC49}" dt="2021-02-22T08:05:09.784" v="92"/>
          <ac:inkMkLst>
            <pc:docMk/>
            <pc:sldMk cId="2716114428" sldId="329"/>
            <ac:inkMk id="5" creationId="{BCBD4127-F762-844D-BBC1-E91EA86B3A36}"/>
          </ac:inkMkLst>
        </pc:inkChg>
        <pc:inkChg chg="add del">
          <ac:chgData name="Andrej Bogdanov (CSD)" userId="54a3fc38-bcd8-4812-b887-b84a314b9e17" providerId="ADAL" clId="{8F3F2485-A5D7-3941-8D33-08765528AC49}" dt="2021-02-22T08:05:11.299" v="93"/>
          <ac:inkMkLst>
            <pc:docMk/>
            <pc:sldMk cId="2716114428" sldId="329"/>
            <ac:inkMk id="6" creationId="{F8DE43B8-348C-174E-A14E-5FD5551AFDA7}"/>
          </ac:inkMkLst>
        </pc:inkChg>
        <pc:inkChg chg="add mod">
          <ac:chgData name="Andrej Bogdanov (CSD)" userId="54a3fc38-bcd8-4812-b887-b84a314b9e17" providerId="ADAL" clId="{8F3F2485-A5D7-3941-8D33-08765528AC49}" dt="2021-02-22T08:05:25.739" v="95" actId="1076"/>
          <ac:inkMkLst>
            <pc:docMk/>
            <pc:sldMk cId="2716114428" sldId="329"/>
            <ac:inkMk id="7" creationId="{591E0368-6D02-344D-B829-7FD22D7048F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8:57:53.510" v="143"/>
        <pc:sldMkLst>
          <pc:docMk/>
          <pc:sldMk cId="351016479" sldId="331"/>
        </pc:sldMkLst>
        <pc:inkChg chg="add mod modStrokes">
          <ac:chgData name="Andrej Bogdanov (CSD)" userId="54a3fc38-bcd8-4812-b887-b84a314b9e17" providerId="ADAL" clId="{8F3F2485-A5D7-3941-8D33-08765528AC49}" dt="2021-02-22T08:10:56.445" v="117"/>
          <ac:inkMkLst>
            <pc:docMk/>
            <pc:sldMk cId="351016479" sldId="331"/>
            <ac:inkMk id="4" creationId="{9DAC434F-CF57-EA4B-A405-82EBE5B4469D}"/>
          </ac:inkMkLst>
        </pc:inkChg>
        <pc:inkChg chg="add mod modStrokes">
          <ac:chgData name="Andrej Bogdanov (CSD)" userId="54a3fc38-bcd8-4812-b887-b84a314b9e17" providerId="ADAL" clId="{8F3F2485-A5D7-3941-8D33-08765528AC49}" dt="2021-02-22T08:10:13.534" v="114"/>
          <ac:inkMkLst>
            <pc:docMk/>
            <pc:sldMk cId="351016479" sldId="331"/>
            <ac:inkMk id="5" creationId="{2F345D3D-FE0E-A145-A2FF-2F239666EA20}"/>
          </ac:inkMkLst>
        </pc:inkChg>
        <pc:inkChg chg="add">
          <ac:chgData name="Andrej Bogdanov (CSD)" userId="54a3fc38-bcd8-4812-b887-b84a314b9e17" providerId="ADAL" clId="{8F3F2485-A5D7-3941-8D33-08765528AC49}" dt="2021-02-22T08:10:00.763" v="111" actId="7634"/>
          <ac:inkMkLst>
            <pc:docMk/>
            <pc:sldMk cId="351016479" sldId="331"/>
            <ac:inkMk id="6" creationId="{B7246BE0-C7C4-D041-B426-08FA30C199B1}"/>
          </ac:inkMkLst>
        </pc:inkChg>
        <pc:inkChg chg="add">
          <ac:chgData name="Andrej Bogdanov (CSD)" userId="54a3fc38-bcd8-4812-b887-b84a314b9e17" providerId="ADAL" clId="{8F3F2485-A5D7-3941-8D33-08765528AC49}" dt="2021-02-22T08:10:44.111" v="115" actId="7634"/>
          <ac:inkMkLst>
            <pc:docMk/>
            <pc:sldMk cId="351016479" sldId="331"/>
            <ac:inkMk id="7" creationId="{E3EC1769-30AE-594F-846E-77990D38E12C}"/>
          </ac:inkMkLst>
        </pc:inkChg>
        <pc:inkChg chg="add">
          <ac:chgData name="Andrej Bogdanov (CSD)" userId="54a3fc38-bcd8-4812-b887-b84a314b9e17" providerId="ADAL" clId="{8F3F2485-A5D7-3941-8D33-08765528AC49}" dt="2021-02-22T08:11:10.330" v="118" actId="7634"/>
          <ac:inkMkLst>
            <pc:docMk/>
            <pc:sldMk cId="351016479" sldId="331"/>
            <ac:inkMk id="8" creationId="{AE60DCEB-407A-A14C-928A-625233DB3BAE}"/>
          </ac:inkMkLst>
        </pc:inkChg>
        <pc:inkChg chg="add del mod modStrokes">
          <ac:chgData name="Andrej Bogdanov (CSD)" userId="54a3fc38-bcd8-4812-b887-b84a314b9e17" providerId="ADAL" clId="{8F3F2485-A5D7-3941-8D33-08765528AC49}" dt="2021-03-01T08:57:53.510" v="143"/>
          <ac:inkMkLst>
            <pc:docMk/>
            <pc:sldMk cId="351016479" sldId="331"/>
            <ac:inkMk id="9" creationId="{5CE880A2-83FC-C842-B2D0-E19F1204CECC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00:32.374" v="161" actId="7634"/>
        <pc:sldMkLst>
          <pc:docMk/>
          <pc:sldMk cId="55323223" sldId="332"/>
        </pc:sldMkLst>
        <pc:inkChg chg="add mod modStrokes">
          <ac:chgData name="Andrej Bogdanov (CSD)" userId="54a3fc38-bcd8-4812-b887-b84a314b9e17" providerId="ADAL" clId="{8F3F2485-A5D7-3941-8D33-08765528AC49}" dt="2021-02-22T08:11:47.968" v="123"/>
          <ac:inkMkLst>
            <pc:docMk/>
            <pc:sldMk cId="55323223" sldId="332"/>
            <ac:inkMk id="2" creationId="{0AA07AFF-0664-1348-91B9-9241761D5A5F}"/>
          </ac:inkMkLst>
        </pc:inkChg>
        <pc:inkChg chg="add">
          <ac:chgData name="Andrej Bogdanov (CSD)" userId="54a3fc38-bcd8-4812-b887-b84a314b9e17" providerId="ADAL" clId="{8F3F2485-A5D7-3941-8D33-08765528AC49}" dt="2021-02-22T08:12:13.048" v="124" actId="7634"/>
          <ac:inkMkLst>
            <pc:docMk/>
            <pc:sldMk cId="55323223" sldId="332"/>
            <ac:inkMk id="6" creationId="{C9386848-1DDD-024E-8FAD-D2DCEC1BD5E7}"/>
          </ac:inkMkLst>
        </pc:inkChg>
        <pc:inkChg chg="add mod modStrokes">
          <ac:chgData name="Andrej Bogdanov (CSD)" userId="54a3fc38-bcd8-4812-b887-b84a314b9e17" providerId="ADAL" clId="{8F3F2485-A5D7-3941-8D33-08765528AC49}" dt="2021-03-01T08:58:37.044" v="146"/>
          <ac:inkMkLst>
            <pc:docMk/>
            <pc:sldMk cId="55323223" sldId="332"/>
            <ac:inkMk id="8" creationId="{64410E51-B95D-3148-A4DC-441D2B95F653}"/>
          </ac:inkMkLst>
        </pc:inkChg>
        <pc:inkChg chg="add del">
          <ac:chgData name="Andrej Bogdanov (CSD)" userId="54a3fc38-bcd8-4812-b887-b84a314b9e17" providerId="ADAL" clId="{8F3F2485-A5D7-3941-8D33-08765528AC49}" dt="2021-03-01T08:58:37.046" v="147"/>
          <ac:inkMkLst>
            <pc:docMk/>
            <pc:sldMk cId="55323223" sldId="332"/>
            <ac:inkMk id="9" creationId="{38DA41DC-4BAE-8F49-80CE-08329422F026}"/>
          </ac:inkMkLst>
        </pc:inkChg>
        <pc:inkChg chg="add">
          <ac:chgData name="Andrej Bogdanov (CSD)" userId="54a3fc38-bcd8-4812-b887-b84a314b9e17" providerId="ADAL" clId="{8F3F2485-A5D7-3941-8D33-08765528AC49}" dt="2021-03-01T08:58:44.603" v="148" actId="7634"/>
          <ac:inkMkLst>
            <pc:docMk/>
            <pc:sldMk cId="55323223" sldId="332"/>
            <ac:inkMk id="10" creationId="{082C2BFF-66B2-2B4C-A618-722C8BDDF53A}"/>
          </ac:inkMkLst>
        </pc:inkChg>
        <pc:inkChg chg="add">
          <ac:chgData name="Andrej Bogdanov (CSD)" userId="54a3fc38-bcd8-4812-b887-b84a314b9e17" providerId="ADAL" clId="{8F3F2485-A5D7-3941-8D33-08765528AC49}" dt="2021-03-01T09:00:32.374" v="161" actId="7634"/>
          <ac:inkMkLst>
            <pc:docMk/>
            <pc:sldMk cId="55323223" sldId="332"/>
            <ac:inkMk id="11" creationId="{CA0A13C1-A919-424C-BE33-B8CEEBD45754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10:02:35.434" v="317" actId="7634"/>
        <pc:sldMkLst>
          <pc:docMk/>
          <pc:sldMk cId="870056491" sldId="333"/>
        </pc:sldMkLst>
        <pc:inkChg chg="add mod modStrokes">
          <ac:chgData name="Andrej Bogdanov (CSD)" userId="54a3fc38-bcd8-4812-b887-b84a314b9e17" providerId="ADAL" clId="{8F3F2485-A5D7-3941-8D33-08765528AC49}" dt="2021-03-01T10:00:04.289" v="316"/>
          <ac:inkMkLst>
            <pc:docMk/>
            <pc:sldMk cId="870056491" sldId="333"/>
            <ac:inkMk id="3" creationId="{3E8CAA88-59C6-6E4C-B718-5DD988FE56E3}"/>
          </ac:inkMkLst>
        </pc:inkChg>
        <pc:inkChg chg="add">
          <ac:chgData name="Andrej Bogdanov (CSD)" userId="54a3fc38-bcd8-4812-b887-b84a314b9e17" providerId="ADAL" clId="{8F3F2485-A5D7-3941-8D33-08765528AC49}" dt="2021-03-01T10:02:35.434" v="317" actId="7634"/>
          <ac:inkMkLst>
            <pc:docMk/>
            <pc:sldMk cId="870056491" sldId="333"/>
            <ac:inkMk id="4" creationId="{86ECF1D8-59CB-014F-B6DC-96ECEED6B131}"/>
          </ac:inkMkLst>
        </pc:inkChg>
      </pc:sldChg>
      <pc:sldChg chg="addSp">
        <pc:chgData name="Andrej Bogdanov (CSD)" userId="54a3fc38-bcd8-4812-b887-b84a314b9e17" providerId="ADAL" clId="{8F3F2485-A5D7-3941-8D33-08765528AC49}" dt="2021-03-01T05:14:55.897" v="125" actId="7634"/>
        <pc:sldMkLst>
          <pc:docMk/>
          <pc:sldMk cId="1920346700" sldId="334"/>
        </pc:sldMkLst>
        <pc:inkChg chg="add">
          <ac:chgData name="Andrej Bogdanov (CSD)" userId="54a3fc38-bcd8-4812-b887-b84a314b9e17" providerId="ADAL" clId="{8F3F2485-A5D7-3941-8D33-08765528AC49}" dt="2021-03-01T05:14:55.897" v="125" actId="7634"/>
          <ac:inkMkLst>
            <pc:docMk/>
            <pc:sldMk cId="1920346700" sldId="334"/>
            <ac:inkMk id="9" creationId="{0E403364-7E9D-C54A-81B3-E93C1B5B1877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04:10.387" v="178" actId="7634"/>
        <pc:sldMkLst>
          <pc:docMk/>
          <pc:sldMk cId="1922373272" sldId="335"/>
        </pc:sldMkLst>
        <pc:inkChg chg="add mod modStrokes">
          <ac:chgData name="Andrej Bogdanov (CSD)" userId="54a3fc38-bcd8-4812-b887-b84a314b9e17" providerId="ADAL" clId="{8F3F2485-A5D7-3941-8D33-08765528AC49}" dt="2021-03-01T09:03:38.618" v="177"/>
          <ac:inkMkLst>
            <pc:docMk/>
            <pc:sldMk cId="1922373272" sldId="335"/>
            <ac:inkMk id="3" creationId="{1C55D37E-62AA-354C-9E81-0943922B0361}"/>
          </ac:inkMkLst>
        </pc:inkChg>
        <pc:inkChg chg="add mod">
          <ac:chgData name="Andrej Bogdanov (CSD)" userId="54a3fc38-bcd8-4812-b887-b84a314b9e17" providerId="ADAL" clId="{8F3F2485-A5D7-3941-8D33-08765528AC49}" dt="2021-03-01T09:01:19.930" v="166" actId="1076"/>
          <ac:inkMkLst>
            <pc:docMk/>
            <pc:sldMk cId="1922373272" sldId="335"/>
            <ac:inkMk id="4" creationId="{3CFBFAB5-3172-994F-967B-27DDF45DD4A0}"/>
          </ac:inkMkLst>
        </pc:inkChg>
        <pc:inkChg chg="add">
          <ac:chgData name="Andrej Bogdanov (CSD)" userId="54a3fc38-bcd8-4812-b887-b84a314b9e17" providerId="ADAL" clId="{8F3F2485-A5D7-3941-8D33-08765528AC49}" dt="2021-03-01T09:02:13.035" v="169" actId="7634"/>
          <ac:inkMkLst>
            <pc:docMk/>
            <pc:sldMk cId="1922373272" sldId="335"/>
            <ac:inkMk id="5" creationId="{EB5F3841-3E3E-4C43-9AAB-76A1542BACE5}"/>
          </ac:inkMkLst>
        </pc:inkChg>
        <pc:inkChg chg="add">
          <ac:chgData name="Andrej Bogdanov (CSD)" userId="54a3fc38-bcd8-4812-b887-b84a314b9e17" providerId="ADAL" clId="{8F3F2485-A5D7-3941-8D33-08765528AC49}" dt="2021-03-01T09:03:11.102" v="172" actId="7634"/>
          <ac:inkMkLst>
            <pc:docMk/>
            <pc:sldMk cId="1922373272" sldId="335"/>
            <ac:inkMk id="6" creationId="{DC3E0CA5-2C5B-D142-B845-8EF2DAF638CC}"/>
          </ac:inkMkLst>
        </pc:inkChg>
        <pc:inkChg chg="add">
          <ac:chgData name="Andrej Bogdanov (CSD)" userId="54a3fc38-bcd8-4812-b887-b84a314b9e17" providerId="ADAL" clId="{8F3F2485-A5D7-3941-8D33-08765528AC49}" dt="2021-03-01T09:04:10.387" v="178" actId="7634"/>
          <ac:inkMkLst>
            <pc:docMk/>
            <pc:sldMk cId="1922373272" sldId="335"/>
            <ac:inkMk id="7" creationId="{7164D960-7DF2-7B4A-885C-29590FFFAD16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3T09:25:55.311" v="327" actId="7634"/>
        <pc:sldMkLst>
          <pc:docMk/>
          <pc:sldMk cId="4203333580" sldId="336"/>
        </pc:sldMkLst>
        <pc:grpChg chg="add del">
          <ac:chgData name="Andrej Bogdanov (CSD)" userId="54a3fc38-bcd8-4812-b887-b84a314b9e17" providerId="ADAL" clId="{8F3F2485-A5D7-3941-8D33-08765528AC49}" dt="2021-03-01T09:04:29.830" v="188"/>
          <ac:grpSpMkLst>
            <pc:docMk/>
            <pc:sldMk cId="4203333580" sldId="336"/>
            <ac:grpSpMk id="6" creationId="{09A5E325-4D8B-744C-8606-5932F68F394E}"/>
          </ac:grpSpMkLst>
        </pc:grpChg>
        <pc:inkChg chg="add mod modStrokes">
          <ac:chgData name="Andrej Bogdanov (CSD)" userId="54a3fc38-bcd8-4812-b887-b84a314b9e17" providerId="ADAL" clId="{8F3F2485-A5D7-3941-8D33-08765528AC49}" dt="2021-03-03T09:25:45.754" v="326"/>
          <ac:inkMkLst>
            <pc:docMk/>
            <pc:sldMk cId="4203333580" sldId="336"/>
            <ac:inkMk id="3" creationId="{49E6D0B8-5AA9-AF43-9517-C53745086C3C}"/>
          </ac:inkMkLst>
        </pc:inkChg>
        <pc:inkChg chg="add">
          <ac:chgData name="Andrej Bogdanov (CSD)" userId="54a3fc38-bcd8-4812-b887-b84a314b9e17" providerId="ADAL" clId="{8F3F2485-A5D7-3941-8D33-08765528AC49}" dt="2021-03-03T09:25:42.050" v="325" actId="7634"/>
          <ac:inkMkLst>
            <pc:docMk/>
            <pc:sldMk cId="4203333580" sldId="336"/>
            <ac:inkMk id="4" creationId="{2E5FB996-3579-7D46-BBBB-8188F5459651}"/>
          </ac:inkMkLst>
        </pc:inkChg>
        <pc:inkChg chg="add del topLvl">
          <ac:chgData name="Andrej Bogdanov (CSD)" userId="54a3fc38-bcd8-4812-b887-b84a314b9e17" providerId="ADAL" clId="{8F3F2485-A5D7-3941-8D33-08765528AC49}" dt="2021-03-01T09:04:29.838" v="189"/>
          <ac:inkMkLst>
            <pc:docMk/>
            <pc:sldMk cId="4203333580" sldId="336"/>
            <ac:inkMk id="4" creationId="{BCE5FCB5-662F-B34F-9C02-CBD938FD816B}"/>
          </ac:inkMkLst>
        </pc:inkChg>
        <pc:inkChg chg="add">
          <ac:chgData name="Andrej Bogdanov (CSD)" userId="54a3fc38-bcd8-4812-b887-b84a314b9e17" providerId="ADAL" clId="{8F3F2485-A5D7-3941-8D33-08765528AC49}" dt="2021-03-03T09:25:55.311" v="327" actId="7634"/>
          <ac:inkMkLst>
            <pc:docMk/>
            <pc:sldMk cId="4203333580" sldId="336"/>
            <ac:inkMk id="5" creationId="{35F85142-59FF-624F-91CE-71E066E226D9}"/>
          </ac:inkMkLst>
        </pc:inkChg>
        <pc:inkChg chg="add del topLvl">
          <ac:chgData name="Andrej Bogdanov (CSD)" userId="54a3fc38-bcd8-4812-b887-b84a314b9e17" providerId="ADAL" clId="{8F3F2485-A5D7-3941-8D33-08765528AC49}" dt="2021-03-01T09:04:29.830" v="188"/>
          <ac:inkMkLst>
            <pc:docMk/>
            <pc:sldMk cId="4203333580" sldId="336"/>
            <ac:inkMk id="5" creationId="{494E68CD-A031-7840-A963-5EC748BD3B57}"/>
          </ac:inkMkLst>
        </pc:inkChg>
        <pc:inkChg chg="add">
          <ac:chgData name="Andrej Bogdanov (CSD)" userId="54a3fc38-bcd8-4812-b887-b84a314b9e17" providerId="ADAL" clId="{8F3F2485-A5D7-3941-8D33-08765528AC49}" dt="2021-03-01T09:04:50.911" v="192" actId="7634"/>
          <ac:inkMkLst>
            <pc:docMk/>
            <pc:sldMk cId="4203333580" sldId="336"/>
            <ac:inkMk id="7" creationId="{3B9DDF7C-3DCF-514A-89A7-B226189C3741}"/>
          </ac:inkMkLst>
        </pc:inkChg>
        <pc:inkChg chg="add">
          <ac:chgData name="Andrej Bogdanov (CSD)" userId="54a3fc38-bcd8-4812-b887-b84a314b9e17" providerId="ADAL" clId="{8F3F2485-A5D7-3941-8D33-08765528AC49}" dt="2021-03-01T09:05:48.555" v="203" actId="7634"/>
          <ac:inkMkLst>
            <pc:docMk/>
            <pc:sldMk cId="4203333580" sldId="336"/>
            <ac:inkMk id="8" creationId="{89BDB499-2D3A-504A-AB93-3AEB9557D03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59:28.986" v="315" actId="7634"/>
        <pc:sldMkLst>
          <pc:docMk/>
          <pc:sldMk cId="1042251454" sldId="337"/>
        </pc:sldMkLst>
        <pc:inkChg chg="add mod modStrokes">
          <ac:chgData name="Andrej Bogdanov (CSD)" userId="54a3fc38-bcd8-4812-b887-b84a314b9e17" providerId="ADAL" clId="{8F3F2485-A5D7-3941-8D33-08765528AC49}" dt="2021-03-01T09:59:15.657" v="313"/>
          <ac:inkMkLst>
            <pc:docMk/>
            <pc:sldMk cId="1042251454" sldId="337"/>
            <ac:inkMk id="8" creationId="{03437BB9-635D-F448-B63C-C758E5C2AFED}"/>
          </ac:inkMkLst>
        </pc:inkChg>
        <pc:inkChg chg="add del">
          <ac:chgData name="Andrej Bogdanov (CSD)" userId="54a3fc38-bcd8-4812-b887-b84a314b9e17" providerId="ADAL" clId="{8F3F2485-A5D7-3941-8D33-08765528AC49}" dt="2021-03-01T09:58:58.003" v="311"/>
          <ac:inkMkLst>
            <pc:docMk/>
            <pc:sldMk cId="1042251454" sldId="337"/>
            <ac:inkMk id="9" creationId="{15E567DB-B8B8-DB4A-9A01-D85E22CB2B3D}"/>
          </ac:inkMkLst>
        </pc:inkChg>
        <pc:inkChg chg="add del">
          <ac:chgData name="Andrej Bogdanov (CSD)" userId="54a3fc38-bcd8-4812-b887-b84a314b9e17" providerId="ADAL" clId="{8F3F2485-A5D7-3941-8D33-08765528AC49}" dt="2021-03-01T09:05:54.340" v="206"/>
          <ac:inkMkLst>
            <pc:docMk/>
            <pc:sldMk cId="1042251454" sldId="337"/>
            <ac:inkMk id="10" creationId="{DC14DE31-0E41-D44C-BE83-4CB6713E81A1}"/>
          </ac:inkMkLst>
        </pc:inkChg>
        <pc:inkChg chg="add mod">
          <ac:chgData name="Andrej Bogdanov (CSD)" userId="54a3fc38-bcd8-4812-b887-b84a314b9e17" providerId="ADAL" clId="{8F3F2485-A5D7-3941-8D33-08765528AC49}" dt="2021-03-01T09:07:48.581" v="218" actId="1076"/>
          <ac:inkMkLst>
            <pc:docMk/>
            <pc:sldMk cId="1042251454" sldId="337"/>
            <ac:inkMk id="11" creationId="{8739F972-7B59-784D-ACE9-44AC5F5FD79A}"/>
          </ac:inkMkLst>
        </pc:inkChg>
        <pc:inkChg chg="add mod modStrokes">
          <ac:chgData name="Andrej Bogdanov (CSD)" userId="54a3fc38-bcd8-4812-b887-b84a314b9e17" providerId="ADAL" clId="{8F3F2485-A5D7-3941-8D33-08765528AC49}" dt="2021-03-01T09:07:48.581" v="218" actId="1076"/>
          <ac:inkMkLst>
            <pc:docMk/>
            <pc:sldMk cId="1042251454" sldId="337"/>
            <ac:inkMk id="12" creationId="{2117551F-D4DF-EB45-9651-51D4433ABB0A}"/>
          </ac:inkMkLst>
        </pc:inkChg>
        <pc:inkChg chg="add mod modStrokes">
          <ac:chgData name="Andrej Bogdanov (CSD)" userId="54a3fc38-bcd8-4812-b887-b84a314b9e17" providerId="ADAL" clId="{8F3F2485-A5D7-3941-8D33-08765528AC49}" dt="2021-03-01T09:09:33.956" v="221"/>
          <ac:inkMkLst>
            <pc:docMk/>
            <pc:sldMk cId="1042251454" sldId="337"/>
            <ac:inkMk id="13" creationId="{07890FF1-9A11-084D-B03B-D00C3DE719E6}"/>
          </ac:inkMkLst>
        </pc:inkChg>
        <pc:inkChg chg="add">
          <ac:chgData name="Andrej Bogdanov (CSD)" userId="54a3fc38-bcd8-4812-b887-b84a314b9e17" providerId="ADAL" clId="{8F3F2485-A5D7-3941-8D33-08765528AC49}" dt="2021-03-01T09:09:57.050" v="222" actId="7634"/>
          <ac:inkMkLst>
            <pc:docMk/>
            <pc:sldMk cId="1042251454" sldId="337"/>
            <ac:inkMk id="14" creationId="{03626A54-3D7A-9840-9CD4-85360AB296A2}"/>
          </ac:inkMkLst>
        </pc:inkChg>
        <pc:inkChg chg="add">
          <ac:chgData name="Andrej Bogdanov (CSD)" userId="54a3fc38-bcd8-4812-b887-b84a314b9e17" providerId="ADAL" clId="{8F3F2485-A5D7-3941-8D33-08765528AC49}" dt="2021-03-01T09:59:10.876" v="312" actId="7634"/>
          <ac:inkMkLst>
            <pc:docMk/>
            <pc:sldMk cId="1042251454" sldId="337"/>
            <ac:inkMk id="15" creationId="{4F880513-C407-D646-830C-CD0F02AC7A00}"/>
          </ac:inkMkLst>
        </pc:inkChg>
        <pc:inkChg chg="add">
          <ac:chgData name="Andrej Bogdanov (CSD)" userId="54a3fc38-bcd8-4812-b887-b84a314b9e17" providerId="ADAL" clId="{8F3F2485-A5D7-3941-8D33-08765528AC49}" dt="2021-03-01T09:59:21.521" v="314" actId="7634"/>
          <ac:inkMkLst>
            <pc:docMk/>
            <pc:sldMk cId="1042251454" sldId="337"/>
            <ac:inkMk id="16" creationId="{8084D109-93E3-A946-B406-CA35820DA0EF}"/>
          </ac:inkMkLst>
        </pc:inkChg>
        <pc:inkChg chg="add">
          <ac:chgData name="Andrej Bogdanov (CSD)" userId="54a3fc38-bcd8-4812-b887-b84a314b9e17" providerId="ADAL" clId="{8F3F2485-A5D7-3941-8D33-08765528AC49}" dt="2021-03-01T09:59:28.986" v="315" actId="7634"/>
          <ac:inkMkLst>
            <pc:docMk/>
            <pc:sldMk cId="1042251454" sldId="337"/>
            <ac:inkMk id="17" creationId="{C8AEF896-8E5A-7C4B-A0E3-935496B1C7D6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11:12.248" v="239" actId="1076"/>
        <pc:sldMkLst>
          <pc:docMk/>
          <pc:sldMk cId="3469355701" sldId="338"/>
        </pc:sldMkLst>
        <pc:inkChg chg="add mod modStrokes">
          <ac:chgData name="Andrej Bogdanov (CSD)" userId="54a3fc38-bcd8-4812-b887-b84a314b9e17" providerId="ADAL" clId="{8F3F2485-A5D7-3941-8D33-08765528AC49}" dt="2021-03-01T09:11:12.248" v="239" actId="1076"/>
          <ac:inkMkLst>
            <pc:docMk/>
            <pc:sldMk cId="3469355701" sldId="338"/>
            <ac:inkMk id="9" creationId="{B7323CAE-DFF0-A142-AC87-CA22A3B44875}"/>
          </ac:inkMkLst>
        </pc:inkChg>
        <pc:inkChg chg="add">
          <ac:chgData name="Andrej Bogdanov (CSD)" userId="54a3fc38-bcd8-4812-b887-b84a314b9e17" providerId="ADAL" clId="{8F3F2485-A5D7-3941-8D33-08765528AC49}" dt="2021-03-01T09:10:59.892" v="237" actId="7634"/>
          <ac:inkMkLst>
            <pc:docMk/>
            <pc:sldMk cId="3469355701" sldId="338"/>
            <ac:inkMk id="10" creationId="{0ADD6C3B-89DC-524B-985E-289DAF9EB782}"/>
          </ac:inkMkLst>
        </pc:inkChg>
      </pc:sldChg>
      <pc:sldChg chg="addSp modSp">
        <pc:chgData name="Andrej Bogdanov (CSD)" userId="54a3fc38-bcd8-4812-b887-b84a314b9e17" providerId="ADAL" clId="{8F3F2485-A5D7-3941-8D33-08765528AC49}" dt="2021-03-03T09:28:02.894" v="334" actId="7634"/>
        <pc:sldMkLst>
          <pc:docMk/>
          <pc:sldMk cId="3103330044" sldId="340"/>
        </pc:sldMkLst>
        <pc:inkChg chg="add mod modStrokes">
          <ac:chgData name="Andrej Bogdanov (CSD)" userId="54a3fc38-bcd8-4812-b887-b84a314b9e17" providerId="ADAL" clId="{8F3F2485-A5D7-3941-8D33-08765528AC49}" dt="2021-03-03T09:27:42.062" v="333"/>
          <ac:inkMkLst>
            <pc:docMk/>
            <pc:sldMk cId="3103330044" sldId="340"/>
            <ac:inkMk id="3" creationId="{224A165C-46FB-0449-A880-ADC262849606}"/>
          </ac:inkMkLst>
        </pc:inkChg>
        <pc:inkChg chg="add mod">
          <ac:chgData name="Andrej Bogdanov (CSD)" userId="54a3fc38-bcd8-4812-b887-b84a314b9e17" providerId="ADAL" clId="{8F3F2485-A5D7-3941-8D33-08765528AC49}" dt="2021-03-01T09:14:13.053" v="288" actId="1076"/>
          <ac:inkMkLst>
            <pc:docMk/>
            <pc:sldMk cId="3103330044" sldId="340"/>
            <ac:inkMk id="4" creationId="{2D7EDA47-BD41-314C-9173-6C449242DB46}"/>
          </ac:inkMkLst>
        </pc:inkChg>
        <pc:inkChg chg="add mod">
          <ac:chgData name="Andrej Bogdanov (CSD)" userId="54a3fc38-bcd8-4812-b887-b84a314b9e17" providerId="ADAL" clId="{8F3F2485-A5D7-3941-8D33-08765528AC49}" dt="2021-03-01T09:14:13.053" v="288" actId="1076"/>
          <ac:inkMkLst>
            <pc:docMk/>
            <pc:sldMk cId="3103330044" sldId="340"/>
            <ac:inkMk id="5" creationId="{13ED6E0D-7E84-C646-BEF3-BC31EC0435EB}"/>
          </ac:inkMkLst>
        </pc:inkChg>
        <pc:inkChg chg="add">
          <ac:chgData name="Andrej Bogdanov (CSD)" userId="54a3fc38-bcd8-4812-b887-b84a314b9e17" providerId="ADAL" clId="{8F3F2485-A5D7-3941-8D33-08765528AC49}" dt="2021-03-03T09:27:10.457" v="329" actId="7634"/>
          <ac:inkMkLst>
            <pc:docMk/>
            <pc:sldMk cId="3103330044" sldId="340"/>
            <ac:inkMk id="6" creationId="{D0E0D1C7-7AEC-594B-A634-605A6CB80457}"/>
          </ac:inkMkLst>
        </pc:inkChg>
        <pc:inkChg chg="add">
          <ac:chgData name="Andrej Bogdanov (CSD)" userId="54a3fc38-bcd8-4812-b887-b84a314b9e17" providerId="ADAL" clId="{8F3F2485-A5D7-3941-8D33-08765528AC49}" dt="2021-03-03T09:27:26.447" v="331" actId="7634"/>
          <ac:inkMkLst>
            <pc:docMk/>
            <pc:sldMk cId="3103330044" sldId="340"/>
            <ac:inkMk id="7" creationId="{A2BA1C42-806A-0C45-AE4B-BF602C88EAE4}"/>
          </ac:inkMkLst>
        </pc:inkChg>
        <pc:inkChg chg="add">
          <ac:chgData name="Andrej Bogdanov (CSD)" userId="54a3fc38-bcd8-4812-b887-b84a314b9e17" providerId="ADAL" clId="{8F3F2485-A5D7-3941-8D33-08765528AC49}" dt="2021-03-03T09:28:02.894" v="334" actId="7634"/>
          <ac:inkMkLst>
            <pc:docMk/>
            <pc:sldMk cId="3103330044" sldId="340"/>
            <ac:inkMk id="8" creationId="{1EFF39F9-3C39-F042-A746-597326CFD620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3T13:41:06.578" v="335" actId="7634"/>
        <pc:sldMkLst>
          <pc:docMk/>
          <pc:sldMk cId="922415899" sldId="341"/>
        </pc:sldMkLst>
        <pc:inkChg chg="add mod modStrokes">
          <ac:chgData name="Andrej Bogdanov (CSD)" userId="54a3fc38-bcd8-4812-b887-b84a314b9e17" providerId="ADAL" clId="{8F3F2485-A5D7-3941-8D33-08765528AC49}" dt="2021-02-22T07:57:30.656" v="34" actId="1076"/>
          <ac:inkMkLst>
            <pc:docMk/>
            <pc:sldMk cId="922415899" sldId="341"/>
            <ac:inkMk id="3" creationId="{1813800F-35E1-D249-987B-EB53223DFF54}"/>
          </ac:inkMkLst>
        </pc:inkChg>
        <pc:inkChg chg="add">
          <ac:chgData name="Andrej Bogdanov (CSD)" userId="54a3fc38-bcd8-4812-b887-b84a314b9e17" providerId="ADAL" clId="{8F3F2485-A5D7-3941-8D33-08765528AC49}" dt="2021-03-03T13:41:06.578" v="335" actId="7634"/>
          <ac:inkMkLst>
            <pc:docMk/>
            <pc:sldMk cId="922415899" sldId="341"/>
            <ac:inkMk id="4" creationId="{3D941387-32E4-A449-8CBB-59482BA3F1AC}"/>
          </ac:inkMkLst>
        </pc:inkChg>
        <pc:inkChg chg="add del">
          <ac:chgData name="Andrej Bogdanov (CSD)" userId="54a3fc38-bcd8-4812-b887-b84a314b9e17" providerId="ADAL" clId="{8F3F2485-A5D7-3941-8D33-08765528AC49}" dt="2021-02-22T07:54:59.389" v="16"/>
          <ac:inkMkLst>
            <pc:docMk/>
            <pc:sldMk cId="922415899" sldId="341"/>
            <ac:inkMk id="4" creationId="{6D03FDD1-606C-F440-847D-B74016C0E988}"/>
          </ac:inkMkLst>
        </pc:inkChg>
        <pc:inkChg chg="add mod modStrokes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5" creationId="{E44F8C1C-FDC4-F245-BBAE-BCC050C75A43}"/>
          </ac:inkMkLst>
        </pc:inkChg>
        <pc:inkChg chg="add mod modStrokes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6" creationId="{6D09CFC4-2F88-954E-8A0F-CF76DB882B2C}"/>
          </ac:inkMkLst>
        </pc:inkChg>
        <pc:inkChg chg="add mod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7" creationId="{E8CD59BB-F4FC-734A-9A93-6F45C224672F}"/>
          </ac:inkMkLst>
        </pc:inkChg>
        <pc:inkChg chg="add">
          <ac:chgData name="Andrej Bogdanov (CSD)" userId="54a3fc38-bcd8-4812-b887-b84a314b9e17" providerId="ADAL" clId="{8F3F2485-A5D7-3941-8D33-08765528AC49}" dt="2021-02-22T07:57:23.258" v="33" actId="7634"/>
          <ac:inkMkLst>
            <pc:docMk/>
            <pc:sldMk cId="922415899" sldId="341"/>
            <ac:inkMk id="8" creationId="{0B8E6739-038E-9C4B-9A3E-8B3100FD6E1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00:13.731" v="160" actId="7634"/>
        <pc:sldMkLst>
          <pc:docMk/>
          <pc:sldMk cId="4046743645" sldId="342"/>
        </pc:sldMkLst>
        <pc:inkChg chg="add mod modStrokes">
          <ac:chgData name="Andrej Bogdanov (CSD)" userId="54a3fc38-bcd8-4812-b887-b84a314b9e17" providerId="ADAL" clId="{8F3F2485-A5D7-3941-8D33-08765528AC49}" dt="2021-03-01T08:59:44.369" v="159" actId="1076"/>
          <ac:inkMkLst>
            <pc:docMk/>
            <pc:sldMk cId="4046743645" sldId="342"/>
            <ac:inkMk id="2" creationId="{9D53709B-7D72-6247-BF3D-7DAE14E17445}"/>
          </ac:inkMkLst>
        </pc:inkChg>
        <pc:inkChg chg="add del">
          <ac:chgData name="Andrej Bogdanov (CSD)" userId="54a3fc38-bcd8-4812-b887-b84a314b9e17" providerId="ADAL" clId="{8F3F2485-A5D7-3941-8D33-08765528AC49}" dt="2021-03-01T08:58:55.486" v="151"/>
          <ac:inkMkLst>
            <pc:docMk/>
            <pc:sldMk cId="4046743645" sldId="342"/>
            <ac:inkMk id="3" creationId="{3EFD3C7E-8359-1E45-9E72-5C7160DE51BE}"/>
          </ac:inkMkLst>
        </pc:inkChg>
        <pc:inkChg chg="add mod">
          <ac:chgData name="Andrej Bogdanov (CSD)" userId="54a3fc38-bcd8-4812-b887-b84a314b9e17" providerId="ADAL" clId="{8F3F2485-A5D7-3941-8D33-08765528AC49}" dt="2021-03-01T08:59:44.369" v="159" actId="1076"/>
          <ac:inkMkLst>
            <pc:docMk/>
            <pc:sldMk cId="4046743645" sldId="342"/>
            <ac:inkMk id="4" creationId="{A6ACD4BE-76B3-4F4A-8B17-2CE5A40BF6E6}"/>
          </ac:inkMkLst>
        </pc:inkChg>
        <pc:inkChg chg="add">
          <ac:chgData name="Andrej Bogdanov (CSD)" userId="54a3fc38-bcd8-4812-b887-b84a314b9e17" providerId="ADAL" clId="{8F3F2485-A5D7-3941-8D33-08765528AC49}" dt="2021-03-01T09:00:13.731" v="160" actId="7634"/>
          <ac:inkMkLst>
            <pc:docMk/>
            <pc:sldMk cId="4046743645" sldId="342"/>
            <ac:inkMk id="5" creationId="{AD542ED1-A52B-6042-86CD-7732AD505B99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58:45.371" v="309" actId="7634"/>
        <pc:sldMkLst>
          <pc:docMk/>
          <pc:sldMk cId="3066411309" sldId="343"/>
        </pc:sldMkLst>
        <pc:inkChg chg="add mod modStrokes">
          <ac:chgData name="Andrej Bogdanov (CSD)" userId="54a3fc38-bcd8-4812-b887-b84a314b9e17" providerId="ADAL" clId="{8F3F2485-A5D7-3941-8D33-08765528AC49}" dt="2021-03-01T09:58:17.170" v="308"/>
          <ac:inkMkLst>
            <pc:docMk/>
            <pc:sldMk cId="3066411309" sldId="343"/>
            <ac:inkMk id="3" creationId="{90CDD62B-FE26-304E-A24A-1044EF38A78E}"/>
          </ac:inkMkLst>
        </pc:inkChg>
        <pc:inkChg chg="add">
          <ac:chgData name="Andrej Bogdanov (CSD)" userId="54a3fc38-bcd8-4812-b887-b84a314b9e17" providerId="ADAL" clId="{8F3F2485-A5D7-3941-8D33-08765528AC49}" dt="2021-03-01T09:15:30.747" v="298" actId="7634"/>
          <ac:inkMkLst>
            <pc:docMk/>
            <pc:sldMk cId="3066411309" sldId="343"/>
            <ac:inkMk id="4" creationId="{B58B4D0E-2348-344E-ADAD-CC9B5AAAAB80}"/>
          </ac:inkMkLst>
        </pc:inkChg>
        <pc:inkChg chg="add">
          <ac:chgData name="Andrej Bogdanov (CSD)" userId="54a3fc38-bcd8-4812-b887-b84a314b9e17" providerId="ADAL" clId="{8F3F2485-A5D7-3941-8D33-08765528AC49}" dt="2021-03-01T09:15:58.527" v="300" actId="7634"/>
          <ac:inkMkLst>
            <pc:docMk/>
            <pc:sldMk cId="3066411309" sldId="343"/>
            <ac:inkMk id="5" creationId="{86FAA973-8BDD-4348-927B-EE7882F15D63}"/>
          </ac:inkMkLst>
        </pc:inkChg>
        <pc:inkChg chg="add">
          <ac:chgData name="Andrej Bogdanov (CSD)" userId="54a3fc38-bcd8-4812-b887-b84a314b9e17" providerId="ADAL" clId="{8F3F2485-A5D7-3941-8D33-08765528AC49}" dt="2021-03-01T09:16:59.845" v="306" actId="7634"/>
          <ac:inkMkLst>
            <pc:docMk/>
            <pc:sldMk cId="3066411309" sldId="343"/>
            <ac:inkMk id="6" creationId="{9FFD3F8F-5A23-484F-874D-06BAC4DFC0EB}"/>
          </ac:inkMkLst>
        </pc:inkChg>
        <pc:inkChg chg="add">
          <ac:chgData name="Andrej Bogdanov (CSD)" userId="54a3fc38-bcd8-4812-b887-b84a314b9e17" providerId="ADAL" clId="{8F3F2485-A5D7-3941-8D33-08765528AC49}" dt="2021-03-01T09:58:45.371" v="309" actId="7634"/>
          <ac:inkMkLst>
            <pc:docMk/>
            <pc:sldMk cId="3066411309" sldId="343"/>
            <ac:inkMk id="7" creationId="{3FF10E15-F772-2042-B1F1-D78EFEC82431}"/>
          </ac:inkMkLst>
        </pc:inkChg>
      </pc:sldChg>
      <pc:sldChg chg="addSp delSp modSp new mod modClrScheme chgLayout">
        <pc:chgData name="Andrej Bogdanov (CSD)" userId="54a3fc38-bcd8-4812-b887-b84a314b9e17" providerId="ADAL" clId="{8F3F2485-A5D7-3941-8D33-08765528AC49}" dt="2021-03-01T09:12:57.857" v="276" actId="20577"/>
        <pc:sldMkLst>
          <pc:docMk/>
          <pc:sldMk cId="2199746606" sldId="344"/>
        </pc:sldMkLst>
        <pc:spChg chg="add mod ord">
          <ac:chgData name="Andrej Bogdanov (CSD)" userId="54a3fc38-bcd8-4812-b887-b84a314b9e17" providerId="ADAL" clId="{8F3F2485-A5D7-3941-8D33-08765528AC49}" dt="2021-03-01T09:12:57.857" v="276" actId="20577"/>
          <ac:spMkLst>
            <pc:docMk/>
            <pc:sldMk cId="2199746606" sldId="344"/>
            <ac:spMk id="5" creationId="{602EAB3C-BC10-C44D-B86E-E33CAA07CD43}"/>
          </ac:spMkLst>
        </pc:spChg>
        <pc:inkChg chg="add mod modStrokes">
          <ac:chgData name="Andrej Bogdanov (CSD)" userId="54a3fc38-bcd8-4812-b887-b84a314b9e17" providerId="ADAL" clId="{8F3F2485-A5D7-3941-8D33-08765528AC49}" dt="2021-03-01T09:12:43.036" v="251"/>
          <ac:inkMkLst>
            <pc:docMk/>
            <pc:sldMk cId="2199746606" sldId="344"/>
            <ac:inkMk id="2" creationId="{F05DABB6-99E0-8046-AD90-2A03BBF7BA61}"/>
          </ac:inkMkLst>
        </pc:inkChg>
        <pc:inkChg chg="add del">
          <ac:chgData name="Andrej Bogdanov (CSD)" userId="54a3fc38-bcd8-4812-b887-b84a314b9e17" providerId="ADAL" clId="{8F3F2485-A5D7-3941-8D33-08765528AC49}" dt="2021-03-01T09:12:43.022" v="250"/>
          <ac:inkMkLst>
            <pc:docMk/>
            <pc:sldMk cId="2199746606" sldId="344"/>
            <ac:inkMk id="3" creationId="{656EDB9D-83F3-3045-BED4-E953AC357C4E}"/>
          </ac:inkMkLst>
        </pc:inkChg>
        <pc:inkChg chg="add">
          <ac:chgData name="Andrej Bogdanov (CSD)" userId="54a3fc38-bcd8-4812-b887-b84a314b9e17" providerId="ADAL" clId="{8F3F2485-A5D7-3941-8D33-08765528AC49}" dt="2021-03-01T09:12:40.073" v="248" actId="7634"/>
          <ac:inkMkLst>
            <pc:docMk/>
            <pc:sldMk cId="2199746606" sldId="344"/>
            <ac:inkMk id="4" creationId="{B9C3FB24-EB95-0C4D-9ED3-A79712E8A98E}"/>
          </ac:inkMkLst>
        </pc:inkChg>
      </pc:sldChg>
    </pc:docChg>
  </pc:docChgLst>
  <pc:docChgLst>
    <pc:chgData name="Andrej Bogdanov (CSD)" userId="54a3fc38-bcd8-4812-b887-b84a314b9e17" providerId="ADAL" clId="{E1B14167-707A-AF42-8A3F-595D0E0CD7F0}"/>
    <pc:docChg chg="undo custSel addSld delSld modSld sldOrd modMainMaster">
      <pc:chgData name="Andrej Bogdanov (CSD)" userId="54a3fc38-bcd8-4812-b887-b84a314b9e17" providerId="ADAL" clId="{E1B14167-707A-AF42-8A3F-595D0E0CD7F0}" dt="2021-03-10T04:35:56.218" v="1789" actId="1036"/>
      <pc:docMkLst>
        <pc:docMk/>
      </pc:docMkLst>
      <pc:sldChg chg="addSp delSp modSp mod">
        <pc:chgData name="Andrej Bogdanov (CSD)" userId="54a3fc38-bcd8-4812-b887-b84a314b9e17" providerId="ADAL" clId="{E1B14167-707A-AF42-8A3F-595D0E0CD7F0}" dt="2021-03-10T02:56:29.466" v="28" actId="478"/>
        <pc:sldMkLst>
          <pc:docMk/>
          <pc:sldMk cId="4293983235" sldId="256"/>
        </pc:sldMkLst>
        <pc:spChg chg="mod">
          <ac:chgData name="Andrej Bogdanov (CSD)" userId="54a3fc38-bcd8-4812-b887-b84a314b9e17" providerId="ADAL" clId="{E1B14167-707A-AF42-8A3F-595D0E0CD7F0}" dt="2021-03-10T02:54:33.569" v="25" actId="20577"/>
          <ac:spMkLst>
            <pc:docMk/>
            <pc:sldMk cId="4293983235" sldId="256"/>
            <ac:spMk id="2" creationId="{00000000-0000-0000-0000-000000000000}"/>
          </ac:spMkLst>
        </pc:spChg>
        <pc:spChg chg="add del mod">
          <ac:chgData name="Andrej Bogdanov (CSD)" userId="54a3fc38-bcd8-4812-b887-b84a314b9e17" providerId="ADAL" clId="{E1B14167-707A-AF42-8A3F-595D0E0CD7F0}" dt="2021-03-10T02:56:29.466" v="28" actId="478"/>
          <ac:spMkLst>
            <pc:docMk/>
            <pc:sldMk cId="4293983235" sldId="256"/>
            <ac:spMk id="4" creationId="{C7B1633E-E6E4-6349-8793-6C15A4ECEC8B}"/>
          </ac:spMkLst>
        </pc:spChg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171049812" sldId="305"/>
        </pc:sldMkLst>
      </pc:sldChg>
      <pc:sldChg chg="add ord">
        <pc:chgData name="Andrej Bogdanov (CSD)" userId="54a3fc38-bcd8-4812-b887-b84a314b9e17" providerId="ADAL" clId="{E1B14167-707A-AF42-8A3F-595D0E0CD7F0}" dt="2021-03-10T03:40:20.927" v="701" actId="20578"/>
        <pc:sldMkLst>
          <pc:docMk/>
          <pc:sldMk cId="2924982372" sldId="308"/>
        </pc:sldMkLst>
      </pc:sldChg>
      <pc:sldChg chg="delSp add mod ord">
        <pc:chgData name="Andrej Bogdanov (CSD)" userId="54a3fc38-bcd8-4812-b887-b84a314b9e17" providerId="ADAL" clId="{E1B14167-707A-AF42-8A3F-595D0E0CD7F0}" dt="2021-03-10T04:33:14.689" v="1682" actId="478"/>
        <pc:sldMkLst>
          <pc:docMk/>
          <pc:sldMk cId="595187598" sldId="309"/>
        </pc:sldMkLst>
        <pc:inkChg chg="del">
          <ac:chgData name="Andrej Bogdanov (CSD)" userId="54a3fc38-bcd8-4812-b887-b84a314b9e17" providerId="ADAL" clId="{E1B14167-707A-AF42-8A3F-595D0E0CD7F0}" dt="2021-03-10T04:33:14.689" v="1682" actId="478"/>
          <ac:inkMkLst>
            <pc:docMk/>
            <pc:sldMk cId="595187598" sldId="309"/>
            <ac:inkMk id="2" creationId="{6B22468D-843B-BB42-A667-26DD6D09482A}"/>
          </ac:inkMkLst>
        </pc:inkChg>
        <pc:inkChg chg="del">
          <ac:chgData name="Andrej Bogdanov (CSD)" userId="54a3fc38-bcd8-4812-b887-b84a314b9e17" providerId="ADAL" clId="{E1B14167-707A-AF42-8A3F-595D0E0CD7F0}" dt="2021-03-10T04:33:13.301" v="1681" actId="478"/>
          <ac:inkMkLst>
            <pc:docMk/>
            <pc:sldMk cId="595187598" sldId="309"/>
            <ac:inkMk id="6" creationId="{0A0424E0-7517-A448-B547-9F395E37B1A5}"/>
          </ac:inkMkLst>
        </pc:inkChg>
      </pc:sldChg>
      <pc:sldChg chg="delSp add mod">
        <pc:chgData name="Andrej Bogdanov (CSD)" userId="54a3fc38-bcd8-4812-b887-b84a314b9e17" providerId="ADAL" clId="{E1B14167-707A-AF42-8A3F-595D0E0CD7F0}" dt="2021-03-10T04:33:22.729" v="1684" actId="478"/>
        <pc:sldMkLst>
          <pc:docMk/>
          <pc:sldMk cId="2076568325" sldId="311"/>
        </pc:sldMkLst>
        <pc:inkChg chg="del">
          <ac:chgData name="Andrej Bogdanov (CSD)" userId="54a3fc38-bcd8-4812-b887-b84a314b9e17" providerId="ADAL" clId="{E1B14167-707A-AF42-8A3F-595D0E0CD7F0}" dt="2021-03-10T04:33:20.548" v="1683" actId="478"/>
          <ac:inkMkLst>
            <pc:docMk/>
            <pc:sldMk cId="2076568325" sldId="311"/>
            <ac:inkMk id="9" creationId="{7B6A0CAB-273E-C44C-866E-D1A1E8F5F88B}"/>
          </ac:inkMkLst>
        </pc:inkChg>
        <pc:inkChg chg="del">
          <ac:chgData name="Andrej Bogdanov (CSD)" userId="54a3fc38-bcd8-4812-b887-b84a314b9e17" providerId="ADAL" clId="{E1B14167-707A-AF42-8A3F-595D0E0CD7F0}" dt="2021-03-10T04:33:22.729" v="1684" actId="478"/>
          <ac:inkMkLst>
            <pc:docMk/>
            <pc:sldMk cId="2076568325" sldId="311"/>
            <ac:inkMk id="11" creationId="{1AB26DA1-8E0A-E241-A6D2-3B17DC53A000}"/>
          </ac:inkMkLst>
        </pc:inkChg>
      </pc:sldChg>
      <pc:sldChg chg="delSp modSp add mod">
        <pc:chgData name="Andrej Bogdanov (CSD)" userId="54a3fc38-bcd8-4812-b887-b84a314b9e17" providerId="ADAL" clId="{E1B14167-707A-AF42-8A3F-595D0E0CD7F0}" dt="2021-03-10T04:33:46.375" v="1693" actId="14100"/>
        <pc:sldMkLst>
          <pc:docMk/>
          <pc:sldMk cId="3202235931" sldId="312"/>
        </pc:sldMkLst>
        <pc:spChg chg="mod">
          <ac:chgData name="Andrej Bogdanov (CSD)" userId="54a3fc38-bcd8-4812-b887-b84a314b9e17" providerId="ADAL" clId="{E1B14167-707A-AF42-8A3F-595D0E0CD7F0}" dt="2021-03-10T04:33:46.375" v="1693" actId="14100"/>
          <ac:spMkLst>
            <pc:docMk/>
            <pc:sldMk cId="3202235931" sldId="312"/>
            <ac:spMk id="2" creationId="{DAB6C908-583A-7E4F-BCBA-CACB8793F631}"/>
          </ac:spMkLst>
        </pc:spChg>
        <pc:inkChg chg="del">
          <ac:chgData name="Andrej Bogdanov (CSD)" userId="54a3fc38-bcd8-4812-b887-b84a314b9e17" providerId="ADAL" clId="{E1B14167-707A-AF42-8A3F-595D0E0CD7F0}" dt="2021-03-10T04:33:34.583" v="1689" actId="478"/>
          <ac:inkMkLst>
            <pc:docMk/>
            <pc:sldMk cId="3202235931" sldId="312"/>
            <ac:inkMk id="3" creationId="{D0316F65-7C34-F343-924C-AFA85DD8CE5C}"/>
          </ac:inkMkLst>
        </pc:inkChg>
        <pc:inkChg chg="del mod">
          <ac:chgData name="Andrej Bogdanov (CSD)" userId="54a3fc38-bcd8-4812-b887-b84a314b9e17" providerId="ADAL" clId="{E1B14167-707A-AF42-8A3F-595D0E0CD7F0}" dt="2021-03-10T04:33:26.323" v="1686" actId="478"/>
          <ac:inkMkLst>
            <pc:docMk/>
            <pc:sldMk cId="3202235931" sldId="312"/>
            <ac:inkMk id="7" creationId="{9A597D1B-9842-5C4B-BB05-F7BEBDA28FFE}"/>
          </ac:inkMkLst>
        </pc:inkChg>
        <pc:inkChg chg="del">
          <ac:chgData name="Andrej Bogdanov (CSD)" userId="54a3fc38-bcd8-4812-b887-b84a314b9e17" providerId="ADAL" clId="{E1B14167-707A-AF42-8A3F-595D0E0CD7F0}" dt="2021-03-10T04:33:31.227" v="1687" actId="478"/>
          <ac:inkMkLst>
            <pc:docMk/>
            <pc:sldMk cId="3202235931" sldId="312"/>
            <ac:inkMk id="8" creationId="{7901D57F-EF22-DA4B-98DA-EF4E8B52E49D}"/>
          </ac:inkMkLst>
        </pc:inkChg>
        <pc:inkChg chg="del">
          <ac:chgData name="Andrej Bogdanov (CSD)" userId="54a3fc38-bcd8-4812-b887-b84a314b9e17" providerId="ADAL" clId="{E1B14167-707A-AF42-8A3F-595D0E0CD7F0}" dt="2021-03-10T04:33:33.178" v="1688" actId="478"/>
          <ac:inkMkLst>
            <pc:docMk/>
            <pc:sldMk cId="3202235931" sldId="312"/>
            <ac:inkMk id="9" creationId="{516E08C6-CC9E-BD48-9B8F-E711D64B8BE4}"/>
          </ac:inkMkLst>
        </pc:inkChg>
        <pc:inkChg chg="del">
          <ac:chgData name="Andrej Bogdanov (CSD)" userId="54a3fc38-bcd8-4812-b887-b84a314b9e17" providerId="ADAL" clId="{E1B14167-707A-AF42-8A3F-595D0E0CD7F0}" dt="2021-03-10T04:33:38.093" v="1691" actId="478"/>
          <ac:inkMkLst>
            <pc:docMk/>
            <pc:sldMk cId="3202235931" sldId="312"/>
            <ac:inkMk id="10" creationId="{3C7011B1-0C00-B945-925F-F91FC4EFDC4D}"/>
          </ac:inkMkLst>
        </pc:inkChg>
        <pc:inkChg chg="del">
          <ac:chgData name="Andrej Bogdanov (CSD)" userId="54a3fc38-bcd8-4812-b887-b84a314b9e17" providerId="ADAL" clId="{E1B14167-707A-AF42-8A3F-595D0E0CD7F0}" dt="2021-03-10T04:33:36.098" v="1690" actId="478"/>
          <ac:inkMkLst>
            <pc:docMk/>
            <pc:sldMk cId="3202235931" sldId="312"/>
            <ac:inkMk id="11" creationId="{3A4C2A8B-94E4-024B-85EA-DC4371296EC7}"/>
          </ac:inkMkLst>
        </pc:inkChg>
      </pc:sldChg>
      <pc:sldChg chg="delSp modSp add mod">
        <pc:chgData name="Andrej Bogdanov (CSD)" userId="54a3fc38-bcd8-4812-b887-b84a314b9e17" providerId="ADAL" clId="{E1B14167-707A-AF42-8A3F-595D0E0CD7F0}" dt="2021-03-10T04:34:10.028" v="1698" actId="478"/>
        <pc:sldMkLst>
          <pc:docMk/>
          <pc:sldMk cId="1837324131" sldId="313"/>
        </pc:sldMkLst>
        <pc:spChg chg="mod">
          <ac:chgData name="Andrej Bogdanov (CSD)" userId="54a3fc38-bcd8-4812-b887-b84a314b9e17" providerId="ADAL" clId="{E1B14167-707A-AF42-8A3F-595D0E0CD7F0}" dt="2021-03-10T03:59:50.138" v="1151" actId="1076"/>
          <ac:spMkLst>
            <pc:docMk/>
            <pc:sldMk cId="1837324131" sldId="313"/>
            <ac:spMk id="2" creationId="{D90C0642-3A1E-1E45-861F-BD43482CC1CA}"/>
          </ac:spMkLst>
        </pc:spChg>
        <pc:inkChg chg="del">
          <ac:chgData name="Andrej Bogdanov (CSD)" userId="54a3fc38-bcd8-4812-b887-b84a314b9e17" providerId="ADAL" clId="{E1B14167-707A-AF42-8A3F-595D0E0CD7F0}" dt="2021-03-10T04:34:04.021" v="1694" actId="478"/>
          <ac:inkMkLst>
            <pc:docMk/>
            <pc:sldMk cId="1837324131" sldId="313"/>
            <ac:inkMk id="4" creationId="{E441A8F6-C0A9-E04F-A89F-F3A0692FFBD5}"/>
          </ac:inkMkLst>
        </pc:inkChg>
        <pc:inkChg chg="del">
          <ac:chgData name="Andrej Bogdanov (CSD)" userId="54a3fc38-bcd8-4812-b887-b84a314b9e17" providerId="ADAL" clId="{E1B14167-707A-AF42-8A3F-595D0E0CD7F0}" dt="2021-03-10T04:34:05.444" v="1695" actId="478"/>
          <ac:inkMkLst>
            <pc:docMk/>
            <pc:sldMk cId="1837324131" sldId="313"/>
            <ac:inkMk id="5" creationId="{8D5EEEEC-5920-E14E-8A12-B4E8F02F0181}"/>
          </ac:inkMkLst>
        </pc:inkChg>
        <pc:inkChg chg="del">
          <ac:chgData name="Andrej Bogdanov (CSD)" userId="54a3fc38-bcd8-4812-b887-b84a314b9e17" providerId="ADAL" clId="{E1B14167-707A-AF42-8A3F-595D0E0CD7F0}" dt="2021-03-10T04:34:06.898" v="1696" actId="478"/>
          <ac:inkMkLst>
            <pc:docMk/>
            <pc:sldMk cId="1837324131" sldId="313"/>
            <ac:inkMk id="6" creationId="{2DC2EDC1-C5CD-5C49-89C6-717994A6C06D}"/>
          </ac:inkMkLst>
        </pc:inkChg>
        <pc:inkChg chg="del">
          <ac:chgData name="Andrej Bogdanov (CSD)" userId="54a3fc38-bcd8-4812-b887-b84a314b9e17" providerId="ADAL" clId="{E1B14167-707A-AF42-8A3F-595D0E0CD7F0}" dt="2021-03-10T04:34:08.571" v="1697" actId="478"/>
          <ac:inkMkLst>
            <pc:docMk/>
            <pc:sldMk cId="1837324131" sldId="313"/>
            <ac:inkMk id="7" creationId="{04BBDCA4-A4B4-4443-BAB8-FFEF9585C0BB}"/>
          </ac:inkMkLst>
        </pc:inkChg>
        <pc:inkChg chg="del">
          <ac:chgData name="Andrej Bogdanov (CSD)" userId="54a3fc38-bcd8-4812-b887-b84a314b9e17" providerId="ADAL" clId="{E1B14167-707A-AF42-8A3F-595D0E0CD7F0}" dt="2021-03-10T04:34:10.028" v="1698" actId="478"/>
          <ac:inkMkLst>
            <pc:docMk/>
            <pc:sldMk cId="1837324131" sldId="313"/>
            <ac:inkMk id="8" creationId="{0596AB2D-3165-DA49-8C89-8075CB6BE8DC}"/>
          </ac:inkMkLst>
        </pc:inkChg>
      </pc:sldChg>
      <pc:sldChg chg="addSp delSp modSp add mod">
        <pc:chgData name="Andrej Bogdanov (CSD)" userId="54a3fc38-bcd8-4812-b887-b84a314b9e17" providerId="ADAL" clId="{E1B14167-707A-AF42-8A3F-595D0E0CD7F0}" dt="2021-03-10T03:57:18.333" v="1016" actId="20577"/>
        <pc:sldMkLst>
          <pc:docMk/>
          <pc:sldMk cId="3342415762" sldId="314"/>
        </pc:sldMkLst>
        <pc:spChg chg="del mod">
          <ac:chgData name="Andrej Bogdanov (CSD)" userId="54a3fc38-bcd8-4812-b887-b84a314b9e17" providerId="ADAL" clId="{E1B14167-707A-AF42-8A3F-595D0E0CD7F0}" dt="2021-03-10T03:19:18.295" v="73"/>
          <ac:spMkLst>
            <pc:docMk/>
            <pc:sldMk cId="3342415762" sldId="314"/>
            <ac:spMk id="3" creationId="{F6D8157F-C70B-3146-9CEE-34DC099A04EE}"/>
          </ac:spMkLst>
        </pc:spChg>
        <pc:spChg chg="del">
          <ac:chgData name="Andrej Bogdanov (CSD)" userId="54a3fc38-bcd8-4812-b887-b84a314b9e17" providerId="ADAL" clId="{E1B14167-707A-AF42-8A3F-595D0E0CD7F0}" dt="2021-03-10T03:17:47.192" v="39" actId="478"/>
          <ac:spMkLst>
            <pc:docMk/>
            <pc:sldMk cId="3342415762" sldId="314"/>
            <ac:spMk id="4" creationId="{D13FA547-5B28-4140-B28A-A30C8E6C1C46}"/>
          </ac:spMkLst>
        </pc:spChg>
        <pc:spChg chg="add del mod">
          <ac:chgData name="Andrej Bogdanov (CSD)" userId="54a3fc38-bcd8-4812-b887-b84a314b9e17" providerId="ADAL" clId="{E1B14167-707A-AF42-8A3F-595D0E0CD7F0}" dt="2021-03-10T03:50:39.432" v="918" actId="478"/>
          <ac:spMkLst>
            <pc:docMk/>
            <pc:sldMk cId="3342415762" sldId="314"/>
            <ac:spMk id="5" creationId="{E73CA7E8-FABA-A24C-B4F6-70EFAFD813F2}"/>
          </ac:spMkLst>
        </pc:spChg>
        <pc:spChg chg="add mod">
          <ac:chgData name="Andrej Bogdanov (CSD)" userId="54a3fc38-bcd8-4812-b887-b84a314b9e17" providerId="ADAL" clId="{E1B14167-707A-AF42-8A3F-595D0E0CD7F0}" dt="2021-03-10T03:57:18.333" v="1016" actId="20577"/>
          <ac:spMkLst>
            <pc:docMk/>
            <pc:sldMk cId="3342415762" sldId="314"/>
            <ac:spMk id="7" creationId="{849CA05B-87AD-F644-BBC3-A68273768773}"/>
          </ac:spMkLst>
        </pc:spChg>
        <pc:inkChg chg="del">
          <ac:chgData name="Andrej Bogdanov (CSD)" userId="54a3fc38-bcd8-4812-b887-b84a314b9e17" providerId="ADAL" clId="{E1B14167-707A-AF42-8A3F-595D0E0CD7F0}" dt="2021-03-10T03:15:50.194" v="37" actId="478"/>
          <ac:inkMkLst>
            <pc:docMk/>
            <pc:sldMk cId="3342415762" sldId="314"/>
            <ac:inkMk id="2" creationId="{6B22468D-843B-BB42-A667-26DD6D09482A}"/>
          </ac:inkMkLst>
        </pc:inkChg>
        <pc:inkChg chg="del">
          <ac:chgData name="Andrej Bogdanov (CSD)" userId="54a3fc38-bcd8-4812-b887-b84a314b9e17" providerId="ADAL" clId="{E1B14167-707A-AF42-8A3F-595D0E0CD7F0}" dt="2021-03-10T03:15:49.052" v="36" actId="478"/>
          <ac:inkMkLst>
            <pc:docMk/>
            <pc:sldMk cId="3342415762" sldId="314"/>
            <ac:inkMk id="6" creationId="{0A0424E0-7517-A448-B547-9F395E37B1A5}"/>
          </ac:inkMkLst>
        </pc:inkChg>
      </pc:sldChg>
      <pc:sldChg chg="addSp modSp new mod">
        <pc:chgData name="Andrej Bogdanov (CSD)" userId="54a3fc38-bcd8-4812-b887-b84a314b9e17" providerId="ADAL" clId="{E1B14167-707A-AF42-8A3F-595D0E0CD7F0}" dt="2021-03-10T04:35:56.218" v="1789" actId="1036"/>
        <pc:sldMkLst>
          <pc:docMk/>
          <pc:sldMk cId="1550369428" sldId="315"/>
        </pc:sldMkLst>
        <pc:spChg chg="add mod">
          <ac:chgData name="Andrej Bogdanov (CSD)" userId="54a3fc38-bcd8-4812-b887-b84a314b9e17" providerId="ADAL" clId="{E1B14167-707A-AF42-8A3F-595D0E0CD7F0}" dt="2021-03-10T04:35:56.218" v="1789" actId="1036"/>
          <ac:spMkLst>
            <pc:docMk/>
            <pc:sldMk cId="1550369428" sldId="315"/>
            <ac:spMk id="2" creationId="{5BBDE3EA-7C3E-7C48-BC4D-AEA4655941B2}"/>
          </ac:spMkLst>
        </pc:spChg>
        <pc:spChg chg="add mod">
          <ac:chgData name="Andrej Bogdanov (CSD)" userId="54a3fc38-bcd8-4812-b887-b84a314b9e17" providerId="ADAL" clId="{E1B14167-707A-AF42-8A3F-595D0E0CD7F0}" dt="2021-03-10T04:35:23.611" v="1774" actId="1035"/>
          <ac:spMkLst>
            <pc:docMk/>
            <pc:sldMk cId="1550369428" sldId="315"/>
            <ac:spMk id="3" creationId="{03774B67-227D-4949-AABE-6C29710FBB37}"/>
          </ac:spMkLst>
        </pc:spChg>
        <pc:spChg chg="add mod">
          <ac:chgData name="Andrej Bogdanov (CSD)" userId="54a3fc38-bcd8-4812-b887-b84a314b9e17" providerId="ADAL" clId="{E1B14167-707A-AF42-8A3F-595D0E0CD7F0}" dt="2021-03-10T04:35:50.427" v="1782" actId="1076"/>
          <ac:spMkLst>
            <pc:docMk/>
            <pc:sldMk cId="1550369428" sldId="315"/>
            <ac:spMk id="4" creationId="{F2D32BA9-07CF-9140-909C-193A51021192}"/>
          </ac:spMkLst>
        </pc:spChg>
      </pc:sldChg>
      <pc:sldChg chg="addSp delSp modSp new mod modClrScheme chgLayout">
        <pc:chgData name="Andrej Bogdanov (CSD)" userId="54a3fc38-bcd8-4812-b887-b84a314b9e17" providerId="ADAL" clId="{E1B14167-707A-AF42-8A3F-595D0E0CD7F0}" dt="2021-03-10T03:32:26.181" v="378" actId="207"/>
        <pc:sldMkLst>
          <pc:docMk/>
          <pc:sldMk cId="1873722321" sldId="316"/>
        </pc:sldMkLst>
        <pc:spChg chg="add del mod ord">
          <ac:chgData name="Andrej Bogdanov (CSD)" userId="54a3fc38-bcd8-4812-b887-b84a314b9e17" providerId="ADAL" clId="{E1B14167-707A-AF42-8A3F-595D0E0CD7F0}" dt="2021-03-10T03:31:59.031" v="308" actId="478"/>
          <ac:spMkLst>
            <pc:docMk/>
            <pc:sldMk cId="1873722321" sldId="316"/>
            <ac:spMk id="2" creationId="{98FBB7B8-2D52-544D-8815-B36C089FB95A}"/>
          </ac:spMkLst>
        </pc:spChg>
        <pc:spChg chg="add mod">
          <ac:chgData name="Andrej Bogdanov (CSD)" userId="54a3fc38-bcd8-4812-b887-b84a314b9e17" providerId="ADAL" clId="{E1B14167-707A-AF42-8A3F-595D0E0CD7F0}" dt="2021-03-10T03:32:26.181" v="378" actId="207"/>
          <ac:spMkLst>
            <pc:docMk/>
            <pc:sldMk cId="1873722321" sldId="316"/>
            <ac:spMk id="3" creationId="{806A2771-A024-A745-BB2B-C3DF3B33AC5B}"/>
          </ac:spMkLst>
        </pc:spChg>
        <pc:spChg chg="add del mod">
          <ac:chgData name="Andrej Bogdanov (CSD)" userId="54a3fc38-bcd8-4812-b887-b84a314b9e17" providerId="ADAL" clId="{E1B14167-707A-AF42-8A3F-595D0E0CD7F0}" dt="2021-03-10T03:32:22.918" v="377" actId="478"/>
          <ac:spMkLst>
            <pc:docMk/>
            <pc:sldMk cId="1873722321" sldId="316"/>
            <ac:spMk id="4" creationId="{811D2EAC-F482-0D4B-B64B-235FB8FFAC63}"/>
          </ac:spMkLst>
        </pc:spChg>
      </pc:sldChg>
      <pc:sldChg chg="addSp delSp modSp new mod modClrScheme chgLayout">
        <pc:chgData name="Andrej Bogdanov (CSD)" userId="54a3fc38-bcd8-4812-b887-b84a314b9e17" providerId="ADAL" clId="{E1B14167-707A-AF42-8A3F-595D0E0CD7F0}" dt="2021-03-10T03:42:39.142" v="752" actId="1035"/>
        <pc:sldMkLst>
          <pc:docMk/>
          <pc:sldMk cId="3855841563" sldId="317"/>
        </pc:sldMkLst>
        <pc:spChg chg="add mod">
          <ac:chgData name="Andrej Bogdanov (CSD)" userId="54a3fc38-bcd8-4812-b887-b84a314b9e17" providerId="ADAL" clId="{E1B14167-707A-AF42-8A3F-595D0E0CD7F0}" dt="2021-03-10T03:32:45.491" v="414" actId="20577"/>
          <ac:spMkLst>
            <pc:docMk/>
            <pc:sldMk cId="3855841563" sldId="317"/>
            <ac:spMk id="2" creationId="{0598288F-B3E7-264C-9528-B568DE583AC2}"/>
          </ac:spMkLst>
        </pc:spChg>
        <pc:spChg chg="add mod">
          <ac:chgData name="Andrej Bogdanov (CSD)" userId="54a3fc38-bcd8-4812-b887-b84a314b9e17" providerId="ADAL" clId="{E1B14167-707A-AF42-8A3F-595D0E0CD7F0}" dt="2021-03-10T03:37:25.536" v="554" actId="1035"/>
          <ac:spMkLst>
            <pc:docMk/>
            <pc:sldMk cId="3855841563" sldId="317"/>
            <ac:spMk id="3" creationId="{E6C7844E-7124-4847-B4A4-98769121B750}"/>
          </ac:spMkLst>
        </pc:spChg>
        <pc:spChg chg="add mod">
          <ac:chgData name="Andrej Bogdanov (CSD)" userId="54a3fc38-bcd8-4812-b887-b84a314b9e17" providerId="ADAL" clId="{E1B14167-707A-AF42-8A3F-595D0E0CD7F0}" dt="2021-03-10T03:42:35.003" v="748" actId="1036"/>
          <ac:spMkLst>
            <pc:docMk/>
            <pc:sldMk cId="3855841563" sldId="317"/>
            <ac:spMk id="4" creationId="{56C6FEE0-B65C-FB4E-AC4D-02893E82556D}"/>
          </ac:spMkLst>
        </pc:spChg>
        <pc:spChg chg="add mod">
          <ac:chgData name="Andrej Bogdanov (CSD)" userId="54a3fc38-bcd8-4812-b887-b84a314b9e17" providerId="ADAL" clId="{E1B14167-707A-AF42-8A3F-595D0E0CD7F0}" dt="2021-03-10T03:39:51.767" v="674" actId="20577"/>
          <ac:spMkLst>
            <pc:docMk/>
            <pc:sldMk cId="3855841563" sldId="317"/>
            <ac:spMk id="5" creationId="{305CC365-38AE-9847-8D29-890403FD2E0F}"/>
          </ac:spMkLst>
        </pc:spChg>
        <pc:spChg chg="add del mod">
          <ac:chgData name="Andrej Bogdanov (CSD)" userId="54a3fc38-bcd8-4812-b887-b84a314b9e17" providerId="ADAL" clId="{E1B14167-707A-AF42-8A3F-595D0E0CD7F0}" dt="2021-03-10T03:37:31.635" v="556" actId="478"/>
          <ac:spMkLst>
            <pc:docMk/>
            <pc:sldMk cId="3855841563" sldId="317"/>
            <ac:spMk id="6" creationId="{71E6753A-F330-D14E-A849-1AD90D7882CE}"/>
          </ac:spMkLst>
        </pc:spChg>
        <pc:spChg chg="add mod">
          <ac:chgData name="Andrej Bogdanov (CSD)" userId="54a3fc38-bcd8-4812-b887-b84a314b9e17" providerId="ADAL" clId="{E1B14167-707A-AF42-8A3F-595D0E0CD7F0}" dt="2021-03-10T03:39:56.146" v="684" actId="20577"/>
          <ac:spMkLst>
            <pc:docMk/>
            <pc:sldMk cId="3855841563" sldId="317"/>
            <ac:spMk id="7" creationId="{CFB9F81D-6CD8-3A48-9231-719B969430B7}"/>
          </ac:spMkLst>
        </pc:spChg>
        <pc:spChg chg="add mod">
          <ac:chgData name="Andrej Bogdanov (CSD)" userId="54a3fc38-bcd8-4812-b887-b84a314b9e17" providerId="ADAL" clId="{E1B14167-707A-AF42-8A3F-595D0E0CD7F0}" dt="2021-03-10T03:41:31.632" v="717" actId="20577"/>
          <ac:spMkLst>
            <pc:docMk/>
            <pc:sldMk cId="3855841563" sldId="317"/>
            <ac:spMk id="8" creationId="{E43E9D3E-285E-5841-AAE1-DE62DCCC2B49}"/>
          </ac:spMkLst>
        </pc:spChg>
        <pc:spChg chg="add mod">
          <ac:chgData name="Andrej Bogdanov (CSD)" userId="54a3fc38-bcd8-4812-b887-b84a314b9e17" providerId="ADAL" clId="{E1B14167-707A-AF42-8A3F-595D0E0CD7F0}" dt="2021-03-10T03:42:39.142" v="752" actId="1035"/>
          <ac:spMkLst>
            <pc:docMk/>
            <pc:sldMk cId="3855841563" sldId="317"/>
            <ac:spMk id="9" creationId="{A9350BB2-C673-B24A-B778-3A100AAA6DE5}"/>
          </ac:spMkLst>
        </pc:spChg>
      </pc:sldChg>
      <pc:sldChg chg="modSp add mod">
        <pc:chgData name="Andrej Bogdanov (CSD)" userId="54a3fc38-bcd8-4812-b887-b84a314b9e17" providerId="ADAL" clId="{E1B14167-707A-AF42-8A3F-595D0E0CD7F0}" dt="2021-03-10T03:59:13.824" v="1150" actId="20577"/>
        <pc:sldMkLst>
          <pc:docMk/>
          <pc:sldMk cId="2906289534" sldId="318"/>
        </pc:sldMkLst>
        <pc:spChg chg="mod">
          <ac:chgData name="Andrej Bogdanov (CSD)" userId="54a3fc38-bcd8-4812-b887-b84a314b9e17" providerId="ADAL" clId="{E1B14167-707A-AF42-8A3F-595D0E0CD7F0}" dt="2021-03-10T03:59:13.824" v="1150" actId="20577"/>
          <ac:spMkLst>
            <pc:docMk/>
            <pc:sldMk cId="2906289534" sldId="318"/>
            <ac:spMk id="7" creationId="{849CA05B-87AD-F644-BBC3-A68273768773}"/>
          </ac:spMkLst>
        </pc:spChg>
      </pc:sldChg>
      <pc:sldChg chg="addSp delSp modSp new mod">
        <pc:chgData name="Andrej Bogdanov (CSD)" userId="54a3fc38-bcd8-4812-b887-b84a314b9e17" providerId="ADAL" clId="{E1B14167-707A-AF42-8A3F-595D0E0CD7F0}" dt="2021-03-10T04:35:06.362" v="1759" actId="20577"/>
        <pc:sldMkLst>
          <pc:docMk/>
          <pc:sldMk cId="907833591" sldId="319"/>
        </pc:sldMkLst>
        <pc:spChg chg="add del mod">
          <ac:chgData name="Andrej Bogdanov (CSD)" userId="54a3fc38-bcd8-4812-b887-b84a314b9e17" providerId="ADAL" clId="{E1B14167-707A-AF42-8A3F-595D0E0CD7F0}" dt="2021-03-10T04:05:25.925" v="1204" actId="478"/>
          <ac:spMkLst>
            <pc:docMk/>
            <pc:sldMk cId="907833591" sldId="319"/>
            <ac:spMk id="2" creationId="{0380A685-734C-294A-89A8-A3EBA5A69A1F}"/>
          </ac:spMkLst>
        </pc:spChg>
        <pc:spChg chg="add del mod">
          <ac:chgData name="Andrej Bogdanov (CSD)" userId="54a3fc38-bcd8-4812-b887-b84a314b9e17" providerId="ADAL" clId="{E1B14167-707A-AF42-8A3F-595D0E0CD7F0}" dt="2021-03-10T04:05:34.828" v="1207" actId="478"/>
          <ac:spMkLst>
            <pc:docMk/>
            <pc:sldMk cId="907833591" sldId="319"/>
            <ac:spMk id="3" creationId="{2B72859F-414D-114C-BB03-3542D2113F0F}"/>
          </ac:spMkLst>
        </pc:spChg>
        <pc:spChg chg="add mod">
          <ac:chgData name="Andrej Bogdanov (CSD)" userId="54a3fc38-bcd8-4812-b887-b84a314b9e17" providerId="ADAL" clId="{E1B14167-707A-AF42-8A3F-595D0E0CD7F0}" dt="2021-03-10T04:35:06.362" v="1759" actId="20577"/>
          <ac:spMkLst>
            <pc:docMk/>
            <pc:sldMk cId="907833591" sldId="319"/>
            <ac:spMk id="4" creationId="{C1655E8D-BF62-4E4B-B48F-DA40E870A966}"/>
          </ac:spMkLst>
        </pc:spChg>
      </pc:sldChg>
      <pc:sldChg chg="modSp add mod">
        <pc:chgData name="Andrej Bogdanov (CSD)" userId="54a3fc38-bcd8-4812-b887-b84a314b9e17" providerId="ADAL" clId="{E1B14167-707A-AF42-8A3F-595D0E0CD7F0}" dt="2021-03-10T04:14:06.225" v="1346" actId="207"/>
        <pc:sldMkLst>
          <pc:docMk/>
          <pc:sldMk cId="169446022" sldId="320"/>
        </pc:sldMkLst>
        <pc:spChg chg="mod">
          <ac:chgData name="Andrej Bogdanov (CSD)" userId="54a3fc38-bcd8-4812-b887-b84a314b9e17" providerId="ADAL" clId="{E1B14167-707A-AF42-8A3F-595D0E0CD7F0}" dt="2021-03-10T04:14:06.225" v="1346" actId="207"/>
          <ac:spMkLst>
            <pc:docMk/>
            <pc:sldMk cId="169446022" sldId="320"/>
            <ac:spMk id="7" creationId="{849CA05B-87AD-F644-BBC3-A68273768773}"/>
          </ac:spMkLst>
        </pc:spChg>
      </pc:sldChg>
      <pc:sldChg chg="addSp modSp new mod modClrScheme chgLayout">
        <pc:chgData name="Andrej Bogdanov (CSD)" userId="54a3fc38-bcd8-4812-b887-b84a314b9e17" providerId="ADAL" clId="{E1B14167-707A-AF42-8A3F-595D0E0CD7F0}" dt="2021-03-10T04:27:28.896" v="1529" actId="207"/>
        <pc:sldMkLst>
          <pc:docMk/>
          <pc:sldMk cId="2544030580" sldId="321"/>
        </pc:sldMkLst>
        <pc:spChg chg="add mod">
          <ac:chgData name="Andrej Bogdanov (CSD)" userId="54a3fc38-bcd8-4812-b887-b84a314b9e17" providerId="ADAL" clId="{E1B14167-707A-AF42-8A3F-595D0E0CD7F0}" dt="2021-03-10T04:14:15.368" v="1355" actId="20577"/>
          <ac:spMkLst>
            <pc:docMk/>
            <pc:sldMk cId="2544030580" sldId="321"/>
            <ac:spMk id="2" creationId="{9F0CE504-2408-6B4C-8AFB-27FFE6DDC69F}"/>
          </ac:spMkLst>
        </pc:spChg>
        <pc:spChg chg="add mod">
          <ac:chgData name="Andrej Bogdanov (CSD)" userId="54a3fc38-bcd8-4812-b887-b84a314b9e17" providerId="ADAL" clId="{E1B14167-707A-AF42-8A3F-595D0E0CD7F0}" dt="2021-03-10T04:27:28.896" v="1529" actId="207"/>
          <ac:spMkLst>
            <pc:docMk/>
            <pc:sldMk cId="2544030580" sldId="321"/>
            <ac:spMk id="3" creationId="{7FD8D4E7-4A55-D646-A0B6-E570B1548296}"/>
          </ac:spMkLst>
        </pc:spChg>
      </pc:sldChg>
      <pc:sldChg chg="delSp new del mod modClrScheme chgLayout">
        <pc:chgData name="Andrej Bogdanov (CSD)" userId="54a3fc38-bcd8-4812-b887-b84a314b9e17" providerId="ADAL" clId="{E1B14167-707A-AF42-8A3F-595D0E0CD7F0}" dt="2021-03-10T04:28:03.974" v="1533" actId="2696"/>
        <pc:sldMkLst>
          <pc:docMk/>
          <pc:sldMk cId="377560229" sldId="322"/>
        </pc:sldMkLst>
        <pc:spChg chg="del">
          <ac:chgData name="Andrej Bogdanov (CSD)" userId="54a3fc38-bcd8-4812-b887-b84a314b9e17" providerId="ADAL" clId="{E1B14167-707A-AF42-8A3F-595D0E0CD7F0}" dt="2021-03-10T04:27:45.330" v="1531" actId="700"/>
          <ac:spMkLst>
            <pc:docMk/>
            <pc:sldMk cId="377560229" sldId="322"/>
            <ac:spMk id="2" creationId="{F57ED3F9-C335-A948-8A94-DDFB8CBCC05C}"/>
          </ac:spMkLst>
        </pc:spChg>
      </pc:sldChg>
      <pc:sldChg chg="modSp add mod">
        <pc:chgData name="Andrej Bogdanov (CSD)" userId="54a3fc38-bcd8-4812-b887-b84a314b9e17" providerId="ADAL" clId="{E1B14167-707A-AF42-8A3F-595D0E0CD7F0}" dt="2021-03-10T04:29:54.601" v="1680" actId="20577"/>
        <pc:sldMkLst>
          <pc:docMk/>
          <pc:sldMk cId="1362140589" sldId="323"/>
        </pc:sldMkLst>
        <pc:spChg chg="mod">
          <ac:chgData name="Andrej Bogdanov (CSD)" userId="54a3fc38-bcd8-4812-b887-b84a314b9e17" providerId="ADAL" clId="{E1B14167-707A-AF42-8A3F-595D0E0CD7F0}" dt="2021-03-10T04:29:54.601" v="1680" actId="20577"/>
          <ac:spMkLst>
            <pc:docMk/>
            <pc:sldMk cId="1362140589" sldId="323"/>
            <ac:spMk id="7" creationId="{849CA05B-87AD-F644-BBC3-A68273768773}"/>
          </ac:spMkLst>
        </pc:spChg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592757567" sldId="324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333352670" sldId="325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854997407" sldId="326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952276677" sldId="327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508502271" sldId="328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716114428" sldId="329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51016479" sldId="331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55323223" sldId="332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870056491" sldId="333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920346700" sldId="334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922373272" sldId="335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4203333580" sldId="336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042251454" sldId="337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469355701" sldId="338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103330044" sldId="340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922415899" sldId="341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4046743645" sldId="342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066411309" sldId="343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199746606" sldId="344"/>
        </pc:sldMkLst>
      </pc:sldChg>
      <pc:sldMasterChg chg="modSldLayout">
        <pc:chgData name="Andrej Bogdanov (CSD)" userId="54a3fc38-bcd8-4812-b887-b84a314b9e17" providerId="ADAL" clId="{E1B14167-707A-AF42-8A3F-595D0E0CD7F0}" dt="2021-03-10T02:57:08.569" v="34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E1B14167-707A-AF42-8A3F-595D0E0CD7F0}" dt="2021-03-10T02:57:08.569" v="34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E1B14167-707A-AF42-8A3F-595D0E0CD7F0}" dt="2021-03-10T02:57:08.569" v="34" actId="20577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DFB3421F-52EB-B547-B008-BC5E94E33D19}"/>
    <pc:docChg chg="custSel addSld modSld sldOrd">
      <pc:chgData name="Andrej Bogdanov (CSD)" userId="54a3fc38-bcd8-4812-b887-b84a314b9e17" providerId="ADAL" clId="{DFB3421F-52EB-B547-B008-BC5E94E33D19}" dt="2021-02-08T04:00:41.018" v="168" actId="20577"/>
      <pc:docMkLst>
        <pc:docMk/>
      </pc:docMkLst>
      <pc:sldChg chg="modSp mod">
        <pc:chgData name="Andrej Bogdanov (CSD)" userId="54a3fc38-bcd8-4812-b887-b84a314b9e17" providerId="ADAL" clId="{DFB3421F-52EB-B547-B008-BC5E94E33D19}" dt="2021-02-08T03:17:33.492" v="55" actId="20577"/>
        <pc:sldMkLst>
          <pc:docMk/>
          <pc:sldMk cId="2405073769" sldId="258"/>
        </pc:sldMkLst>
        <pc:spChg chg="mod">
          <ac:chgData name="Andrej Bogdanov (CSD)" userId="54a3fc38-bcd8-4812-b887-b84a314b9e17" providerId="ADAL" clId="{DFB3421F-52EB-B547-B008-BC5E94E33D19}" dt="2021-02-08T03:17:11.953" v="48"/>
          <ac:spMkLst>
            <pc:docMk/>
            <pc:sldMk cId="2405073769" sldId="258"/>
            <ac:spMk id="6" creationId="{A65BECA8-59A7-0346-BDD7-953F413BB243}"/>
          </ac:spMkLst>
        </pc:spChg>
        <pc:spChg chg="mod">
          <ac:chgData name="Andrej Bogdanov (CSD)" userId="54a3fc38-bcd8-4812-b887-b84a314b9e17" providerId="ADAL" clId="{DFB3421F-52EB-B547-B008-BC5E94E33D19}" dt="2021-02-08T03:17:13.158" v="49" actId="20577"/>
          <ac:spMkLst>
            <pc:docMk/>
            <pc:sldMk cId="2405073769" sldId="258"/>
            <ac:spMk id="10" creationId="{98621B53-A87A-3345-9F67-E5BA81CF3C77}"/>
          </ac:spMkLst>
        </pc:spChg>
        <pc:spChg chg="mod">
          <ac:chgData name="Andrej Bogdanov (CSD)" userId="54a3fc38-bcd8-4812-b887-b84a314b9e17" providerId="ADAL" clId="{DFB3421F-52EB-B547-B008-BC5E94E33D19}" dt="2021-02-08T03:17:11.953" v="48"/>
          <ac:spMkLst>
            <pc:docMk/>
            <pc:sldMk cId="2405073769" sldId="258"/>
            <ac:spMk id="13" creationId="{134D3F25-8111-FC41-BEC5-113B91A1884B}"/>
          </ac:spMkLst>
        </pc:spChg>
        <pc:spChg chg="mod">
          <ac:chgData name="Andrej Bogdanov (CSD)" userId="54a3fc38-bcd8-4812-b887-b84a314b9e17" providerId="ADAL" clId="{DFB3421F-52EB-B547-B008-BC5E94E33D19}" dt="2021-02-08T03:17:33.492" v="55" actId="20577"/>
          <ac:spMkLst>
            <pc:docMk/>
            <pc:sldMk cId="2405073769" sldId="258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DFB3421F-52EB-B547-B008-BC5E94E33D19}" dt="2021-02-08T03:17:11.953" v="48"/>
          <ac:grpSpMkLst>
            <pc:docMk/>
            <pc:sldMk cId="2405073769" sldId="258"/>
            <ac:grpSpMk id="14" creationId="{DA27FE01-A62A-D341-9242-A94C70E1ACF7}"/>
          </ac:grpSpMkLst>
        </pc:grpChg>
        <pc:cxnChg chg="mod">
          <ac:chgData name="Andrej Bogdanov (CSD)" userId="54a3fc38-bcd8-4812-b887-b84a314b9e17" providerId="ADAL" clId="{DFB3421F-52EB-B547-B008-BC5E94E33D19}" dt="2021-02-08T03:17:11.953" v="48"/>
          <ac:cxnSpMkLst>
            <pc:docMk/>
            <pc:sldMk cId="2405073769" sldId="258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DFB3421F-52EB-B547-B008-BC5E94E33D19}" dt="2021-02-08T03:17:11.953" v="48"/>
          <ac:cxnSpMkLst>
            <pc:docMk/>
            <pc:sldMk cId="2405073769" sldId="258"/>
            <ac:cxnSpMk id="8" creationId="{B511F30F-D56A-664F-8F94-53AAC37F798B}"/>
          </ac:cxnSpMkLst>
        </pc:cxnChg>
      </pc:sldChg>
      <pc:sldChg chg="modSp mod">
        <pc:chgData name="Andrej Bogdanov (CSD)" userId="54a3fc38-bcd8-4812-b887-b84a314b9e17" providerId="ADAL" clId="{DFB3421F-52EB-B547-B008-BC5E94E33D19}" dt="2021-02-08T03:07:20.696" v="12" actId="1038"/>
        <pc:sldMkLst>
          <pc:docMk/>
          <pc:sldMk cId="3436939201" sldId="304"/>
        </pc:sldMkLst>
        <pc:spChg chg="mod">
          <ac:chgData name="Andrej Bogdanov (CSD)" userId="54a3fc38-bcd8-4812-b887-b84a314b9e17" providerId="ADAL" clId="{DFB3421F-52EB-B547-B008-BC5E94E33D19}" dt="2021-02-08T03:07:20.696" v="12" actId="1038"/>
          <ac:spMkLst>
            <pc:docMk/>
            <pc:sldMk cId="3436939201" sldId="304"/>
            <ac:spMk id="4" creationId="{0D9CEF92-87E8-BC45-97D8-48C0B8346F76}"/>
          </ac:spMkLst>
        </pc:spChg>
        <pc:spChg chg="mod">
          <ac:chgData name="Andrej Bogdanov (CSD)" userId="54a3fc38-bcd8-4812-b887-b84a314b9e17" providerId="ADAL" clId="{DFB3421F-52EB-B547-B008-BC5E94E33D19}" dt="2021-02-08T03:07:20.696" v="12" actId="1038"/>
          <ac:spMkLst>
            <pc:docMk/>
            <pc:sldMk cId="3436939201" sldId="304"/>
            <ac:spMk id="5" creationId="{51AB4C45-02EB-044D-819C-23E5BCBEA202}"/>
          </ac:spMkLst>
        </pc:spChg>
      </pc:sldChg>
      <pc:sldChg chg="modSp mod ord">
        <pc:chgData name="Andrej Bogdanov (CSD)" userId="54a3fc38-bcd8-4812-b887-b84a314b9e17" providerId="ADAL" clId="{DFB3421F-52EB-B547-B008-BC5E94E33D19}" dt="2021-02-08T03:10:19.816" v="19" actId="20577"/>
        <pc:sldMkLst>
          <pc:docMk/>
          <pc:sldMk cId="1171049812" sldId="305"/>
        </pc:sldMkLst>
        <pc:spChg chg="mod">
          <ac:chgData name="Andrej Bogdanov (CSD)" userId="54a3fc38-bcd8-4812-b887-b84a314b9e17" providerId="ADAL" clId="{DFB3421F-52EB-B547-B008-BC5E94E33D19}" dt="2021-02-08T03:10:19.816" v="19" actId="20577"/>
          <ac:spMkLst>
            <pc:docMk/>
            <pc:sldMk cId="1171049812" sldId="305"/>
            <ac:spMk id="3" creationId="{5165EFEF-DC91-184D-BFBF-72E75D71884B}"/>
          </ac:spMkLst>
        </pc:spChg>
      </pc:sldChg>
      <pc:sldChg chg="modSp mod">
        <pc:chgData name="Andrej Bogdanov (CSD)" userId="54a3fc38-bcd8-4812-b887-b84a314b9e17" providerId="ADAL" clId="{DFB3421F-52EB-B547-B008-BC5E94E33D19}" dt="2021-02-08T03:16:17.901" v="41" actId="20577"/>
        <pc:sldMkLst>
          <pc:docMk/>
          <pc:sldMk cId="2154237552" sldId="306"/>
        </pc:sldMkLst>
        <pc:spChg chg="mod">
          <ac:chgData name="Andrej Bogdanov (CSD)" userId="54a3fc38-bcd8-4812-b887-b84a314b9e17" providerId="ADAL" clId="{DFB3421F-52EB-B547-B008-BC5E94E33D19}" dt="2021-02-08T03:16:17.901" v="41" actId="20577"/>
          <ac:spMkLst>
            <pc:docMk/>
            <pc:sldMk cId="2154237552" sldId="306"/>
            <ac:spMk id="3" creationId="{5165EFEF-DC91-184D-BFBF-72E75D71884B}"/>
          </ac:spMkLst>
        </pc:spChg>
      </pc:sldChg>
      <pc:sldChg chg="modSp add mod">
        <pc:chgData name="Andrej Bogdanov (CSD)" userId="54a3fc38-bcd8-4812-b887-b84a314b9e17" providerId="ADAL" clId="{DFB3421F-52EB-B547-B008-BC5E94E33D19}" dt="2021-02-08T04:00:41.018" v="168" actId="20577"/>
        <pc:sldMkLst>
          <pc:docMk/>
          <pc:sldMk cId="8133859" sldId="321"/>
        </pc:sldMkLst>
        <pc:spChg chg="mod">
          <ac:chgData name="Andrej Bogdanov (CSD)" userId="54a3fc38-bcd8-4812-b887-b84a314b9e17" providerId="ADAL" clId="{DFB3421F-52EB-B547-B008-BC5E94E33D19}" dt="2021-02-08T04:00:41.018" v="168" actId="20577"/>
          <ac:spMkLst>
            <pc:docMk/>
            <pc:sldMk cId="8133859" sldId="321"/>
            <ac:spMk id="3" creationId="{30053D74-DB57-7F43-AF3E-636957A639DC}"/>
          </ac:spMkLst>
        </pc:spChg>
      </pc:sldChg>
    </pc:docChg>
  </pc:docChgLst>
  <pc:docChgLst>
    <pc:chgData name="Andrej Bogdanov" userId="51811781_tp_dropbox" providerId="OAuth2" clId="{D6DD532A-D092-C849-8E84-6CFF6B9545EE}"/>
    <pc:docChg chg="custSel addSld delSld modSld">
      <pc:chgData name="Andrej Bogdanov" userId="51811781_tp_dropbox" providerId="OAuth2" clId="{D6DD532A-D092-C849-8E84-6CFF6B9545EE}" dt="2019-03-20T04:10:45.276" v="89" actId="7634"/>
      <pc:docMkLst>
        <pc:docMk/>
      </pc:docMkLst>
    </pc:docChg>
  </pc:docChgLst>
  <pc:docChgLst>
    <pc:chgData name="Andrej Bogdanov" userId="51811781_tp_dropbox" providerId="OAuth2" clId="{41052E45-3DAC-B041-B0DC-B2CDEBDB9ACB}"/>
    <pc:docChg chg="undo redo custSel delSld modSld sldOrd">
      <pc:chgData name="Andrej Bogdanov" userId="51811781_tp_dropbox" providerId="OAuth2" clId="{41052E45-3DAC-B041-B0DC-B2CDEBDB9ACB}" dt="2020-05-10T01:13:01.640" v="315" actId="7634"/>
      <pc:docMkLst>
        <pc:docMk/>
      </pc:docMkLst>
      <pc:sldChg chg="addSp delSp modSp">
        <pc:chgData name="Andrej Bogdanov" userId="51811781_tp_dropbox" providerId="OAuth2" clId="{41052E45-3DAC-B041-B0DC-B2CDEBDB9ACB}" dt="2020-04-15T03:21:08.280" v="7" actId="7634"/>
        <pc:sldMkLst>
          <pc:docMk/>
          <pc:sldMk cId="871201104" sldId="258"/>
        </pc:sldMkLst>
        <pc:inkChg chg="add del mod modStrokes">
          <ac:chgData name="Andrej Bogdanov" userId="51811781_tp_dropbox" providerId="OAuth2" clId="{41052E45-3DAC-B041-B0DC-B2CDEBDB9ACB}" dt="2020-04-15T03:19:54.984" v="4"/>
          <ac:inkMkLst>
            <pc:docMk/>
            <pc:sldMk cId="871201104" sldId="258"/>
            <ac:inkMk id="2" creationId="{79F493D3-CEAD-EC42-A12A-EA0D16276DBA}"/>
          </ac:inkMkLst>
        </pc:inkChg>
        <pc:inkChg chg="add del">
          <ac:chgData name="Andrej Bogdanov" userId="51811781_tp_dropbox" providerId="OAuth2" clId="{41052E45-3DAC-B041-B0DC-B2CDEBDB9ACB}" dt="2020-04-15T03:20:41.095" v="6"/>
          <ac:inkMkLst>
            <pc:docMk/>
            <pc:sldMk cId="871201104" sldId="258"/>
            <ac:inkMk id="4" creationId="{0AE6B02E-CDB5-4A46-B767-B5E340488F94}"/>
          </ac:inkMkLst>
        </pc:inkChg>
        <pc:inkChg chg="add">
          <ac:chgData name="Andrej Bogdanov" userId="51811781_tp_dropbox" providerId="OAuth2" clId="{41052E45-3DAC-B041-B0DC-B2CDEBDB9ACB}" dt="2020-04-15T03:21:08.280" v="7" actId="7634"/>
          <ac:inkMkLst>
            <pc:docMk/>
            <pc:sldMk cId="871201104" sldId="258"/>
            <ac:inkMk id="10" creationId="{AC26F62C-CCCC-384C-AFFE-485134FD50AA}"/>
          </ac:inkMkLst>
        </pc:inkChg>
      </pc:sldChg>
      <pc:sldChg chg="addSp modSp">
        <pc:chgData name="Andrej Bogdanov" userId="51811781_tp_dropbox" providerId="OAuth2" clId="{41052E45-3DAC-B041-B0DC-B2CDEBDB9ACB}" dt="2020-04-15T03:22:19.751" v="14" actId="7634"/>
        <pc:sldMkLst>
          <pc:docMk/>
          <pc:sldMk cId="1639846032" sldId="259"/>
        </pc:sldMkLst>
        <pc:inkChg chg="add mod modStrokes">
          <ac:chgData name="Andrej Bogdanov" userId="51811781_tp_dropbox" providerId="OAuth2" clId="{41052E45-3DAC-B041-B0DC-B2CDEBDB9ACB}" dt="2020-04-15T03:21:43.036" v="13"/>
          <ac:inkMkLst>
            <pc:docMk/>
            <pc:sldMk cId="1639846032" sldId="259"/>
            <ac:inkMk id="3" creationId="{9D82C100-5B78-AC4B-9ABB-F51D15091A39}"/>
          </ac:inkMkLst>
        </pc:inkChg>
        <pc:inkChg chg="add">
          <ac:chgData name="Andrej Bogdanov" userId="51811781_tp_dropbox" providerId="OAuth2" clId="{41052E45-3DAC-B041-B0DC-B2CDEBDB9ACB}" dt="2020-04-15T03:22:19.751" v="14" actId="7634"/>
          <ac:inkMkLst>
            <pc:docMk/>
            <pc:sldMk cId="1639846032" sldId="259"/>
            <ac:inkMk id="4" creationId="{5BE1B006-0E25-334E-B141-708C3E1D6D25}"/>
          </ac:inkMkLst>
        </pc:inkChg>
      </pc:sldChg>
      <pc:sldChg chg="addSp delSp modSp">
        <pc:chgData name="Andrej Bogdanov" userId="51811781_tp_dropbox" providerId="OAuth2" clId="{41052E45-3DAC-B041-B0DC-B2CDEBDB9ACB}" dt="2020-04-15T03:24:32.381" v="21" actId="7634"/>
        <pc:sldMkLst>
          <pc:docMk/>
          <pc:sldMk cId="3066480065" sldId="260"/>
        </pc:sldMkLst>
        <pc:inkChg chg="add del mod modStrokes">
          <ac:chgData name="Andrej Bogdanov" userId="51811781_tp_dropbox" providerId="OAuth2" clId="{41052E45-3DAC-B041-B0DC-B2CDEBDB9ACB}" dt="2020-04-15T03:22:33.997" v="20"/>
          <ac:inkMkLst>
            <pc:docMk/>
            <pc:sldMk cId="3066480065" sldId="260"/>
            <ac:inkMk id="2" creationId="{C8C3FD1B-C15C-C64A-885B-81225EBD9A6D}"/>
          </ac:inkMkLst>
        </pc:inkChg>
        <pc:inkChg chg="add">
          <ac:chgData name="Andrej Bogdanov" userId="51811781_tp_dropbox" providerId="OAuth2" clId="{41052E45-3DAC-B041-B0DC-B2CDEBDB9ACB}" dt="2020-04-15T03:24:32.381" v="21" actId="7634"/>
          <ac:inkMkLst>
            <pc:docMk/>
            <pc:sldMk cId="3066480065" sldId="260"/>
            <ac:inkMk id="3" creationId="{E2E474CE-76BF-4449-B4E7-D1A57FD31A8C}"/>
          </ac:inkMkLst>
        </pc:inkChg>
      </pc:sldChg>
      <pc:sldChg chg="addSp modSp">
        <pc:chgData name="Andrej Bogdanov" userId="51811781_tp_dropbox" providerId="OAuth2" clId="{41052E45-3DAC-B041-B0DC-B2CDEBDB9ACB}" dt="2020-04-15T03:27:19.779" v="29" actId="7634"/>
        <pc:sldMkLst>
          <pc:docMk/>
          <pc:sldMk cId="1290664766" sldId="262"/>
        </pc:sldMkLst>
        <pc:inkChg chg="add mod modStrokes">
          <ac:chgData name="Andrej Bogdanov" userId="51811781_tp_dropbox" providerId="OAuth2" clId="{41052E45-3DAC-B041-B0DC-B2CDEBDB9ACB}" dt="2020-04-15T03:26:32.504" v="28"/>
          <ac:inkMkLst>
            <pc:docMk/>
            <pc:sldMk cId="1290664766" sldId="262"/>
            <ac:inkMk id="2" creationId="{973A6D77-FAF4-5E44-9D19-0DFB58253A6B}"/>
          </ac:inkMkLst>
        </pc:inkChg>
        <pc:inkChg chg="add">
          <ac:chgData name="Andrej Bogdanov" userId="51811781_tp_dropbox" providerId="OAuth2" clId="{41052E45-3DAC-B041-B0DC-B2CDEBDB9ACB}" dt="2020-04-15T03:27:19.779" v="29" actId="7634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modSp">
        <pc:chgData name="Andrej Bogdanov" userId="51811781_tp_dropbox" providerId="OAuth2" clId="{41052E45-3DAC-B041-B0DC-B2CDEBDB9ACB}" dt="2020-04-15T03:26:18.575" v="27"/>
        <pc:sldMkLst>
          <pc:docMk/>
          <pc:sldMk cId="3009012011" sldId="263"/>
        </pc:sldMkLst>
        <pc:inkChg chg="add mod modStrokes">
          <ac:chgData name="Andrej Bogdanov" userId="51811781_tp_dropbox" providerId="OAuth2" clId="{41052E45-3DAC-B041-B0DC-B2CDEBDB9ACB}" dt="2020-04-15T03:26:18.575" v="27"/>
          <ac:inkMkLst>
            <pc:docMk/>
            <pc:sldMk cId="3009012011" sldId="263"/>
            <ac:inkMk id="8" creationId="{9375855D-9F43-DD43-9F6E-2284B62DD03B}"/>
          </ac:inkMkLst>
        </pc:inkChg>
        <pc:inkChg chg="add">
          <ac:chgData name="Andrej Bogdanov" userId="51811781_tp_dropbox" providerId="OAuth2" clId="{41052E45-3DAC-B041-B0DC-B2CDEBDB9ACB}" dt="2020-04-15T03:26:15.879" v="26" actId="7634"/>
          <ac:inkMkLst>
            <pc:docMk/>
            <pc:sldMk cId="3009012011" sldId="263"/>
            <ac:inkMk id="9" creationId="{9B7F235E-D68F-4C4F-911E-025D11C55FD1}"/>
          </ac:inkMkLst>
        </pc:inkChg>
      </pc:sldChg>
      <pc:sldChg chg="addSp modSp">
        <pc:chgData name="Andrej Bogdanov" userId="51811781_tp_dropbox" providerId="OAuth2" clId="{41052E45-3DAC-B041-B0DC-B2CDEBDB9ACB}" dt="2020-04-15T03:40:36.383" v="60" actId="7634"/>
        <pc:sldMkLst>
          <pc:docMk/>
          <pc:sldMk cId="2203218808" sldId="264"/>
        </pc:sldMkLst>
        <pc:inkChg chg="add mod modStrokes">
          <ac:chgData name="Andrej Bogdanov" userId="51811781_tp_dropbox" providerId="OAuth2" clId="{41052E45-3DAC-B041-B0DC-B2CDEBDB9ACB}" dt="2020-04-15T03:30:37.410" v="52"/>
          <ac:inkMkLst>
            <pc:docMk/>
            <pc:sldMk cId="2203218808" sldId="264"/>
            <ac:inkMk id="6" creationId="{39EE75F6-E432-C347-87A2-503D5CAE6C61}"/>
          </ac:inkMkLst>
        </pc:inkChg>
        <pc:inkChg chg="add mod modStrokes">
          <ac:chgData name="Andrej Bogdanov" userId="51811781_tp_dropbox" providerId="OAuth2" clId="{41052E45-3DAC-B041-B0DC-B2CDEBDB9ACB}" dt="2020-04-15T03:29:19.218" v="45"/>
          <ac:inkMkLst>
            <pc:docMk/>
            <pc:sldMk cId="2203218808" sldId="264"/>
            <ac:inkMk id="7" creationId="{960FEED6-CBCB-684A-BF55-97622CA01F0B}"/>
          </ac:inkMkLst>
        </pc:inkChg>
        <pc:inkChg chg="add">
          <ac:chgData name="Andrej Bogdanov" userId="51811781_tp_dropbox" providerId="OAuth2" clId="{41052E45-3DAC-B041-B0DC-B2CDEBDB9ACB}" dt="2020-04-15T03:30:29.507" v="50" actId="7634"/>
          <ac:inkMkLst>
            <pc:docMk/>
            <pc:sldMk cId="2203218808" sldId="264"/>
            <ac:inkMk id="8" creationId="{E71F07F7-2490-B141-9D45-01ECB40F2320}"/>
          </ac:inkMkLst>
        </pc:inkChg>
        <pc:inkChg chg="add">
          <ac:chgData name="Andrej Bogdanov" userId="51811781_tp_dropbox" providerId="OAuth2" clId="{41052E45-3DAC-B041-B0DC-B2CDEBDB9ACB}" dt="2020-04-15T03:33:37.535" v="53" actId="7634"/>
          <ac:inkMkLst>
            <pc:docMk/>
            <pc:sldMk cId="2203218808" sldId="264"/>
            <ac:inkMk id="9" creationId="{7A89D85D-F904-3B45-B1FA-628561A6138A}"/>
          </ac:inkMkLst>
        </pc:inkChg>
        <pc:inkChg chg="add">
          <ac:chgData name="Andrej Bogdanov" userId="51811781_tp_dropbox" providerId="OAuth2" clId="{41052E45-3DAC-B041-B0DC-B2CDEBDB9ACB}" dt="2020-04-15T03:40:36.383" v="60" actId="7634"/>
          <ac:inkMkLst>
            <pc:docMk/>
            <pc:sldMk cId="2203218808" sldId="264"/>
            <ac:inkMk id="10" creationId="{0099D8B1-DCD0-E245-8EB6-81B0643E27A7}"/>
          </ac:inkMkLst>
        </pc:inkChg>
      </pc:sldChg>
      <pc:sldChg chg="addSp delSp modSp">
        <pc:chgData name="Andrej Bogdanov" userId="51811781_tp_dropbox" providerId="OAuth2" clId="{41052E45-3DAC-B041-B0DC-B2CDEBDB9ACB}" dt="2020-04-20T01:18:32.889" v="139" actId="7634"/>
        <pc:sldMkLst>
          <pc:docMk/>
          <pc:sldMk cId="1673016085" sldId="265"/>
        </pc:sldMkLst>
        <pc:inkChg chg="add mod modStrokes">
          <ac:chgData name="Andrej Bogdanov" userId="51811781_tp_dropbox" providerId="OAuth2" clId="{41052E45-3DAC-B041-B0DC-B2CDEBDB9ACB}" dt="2020-04-15T03:34:01.248" v="59"/>
          <ac:inkMkLst>
            <pc:docMk/>
            <pc:sldMk cId="1673016085" sldId="265"/>
            <ac:inkMk id="3" creationId="{6FCD6995-18BC-D84F-9063-2B380F31F956}"/>
          </ac:inkMkLst>
        </pc:inkChg>
        <pc:inkChg chg="add mod modStrokes">
          <ac:chgData name="Andrej Bogdanov" userId="51811781_tp_dropbox" providerId="OAuth2" clId="{41052E45-3DAC-B041-B0DC-B2CDEBDB9ACB}" dt="2020-04-17T23:52:59.626" v="135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" userId="51811781_tp_dropbox" providerId="OAuth2" clId="{41052E45-3DAC-B041-B0DC-B2CDEBDB9ACB}" dt="2020-04-17T23:52:46.507" v="132"/>
          <ac:inkMkLst>
            <pc:docMk/>
            <pc:sldMk cId="1673016085" sldId="265"/>
            <ac:inkMk id="5" creationId="{86A0EF84-9B98-5340-9879-F341531F9C1A}"/>
          </ac:inkMkLst>
        </pc:inkChg>
        <pc:inkChg chg="add">
          <ac:chgData name="Andrej Bogdanov" userId="51811781_tp_dropbox" providerId="OAuth2" clId="{41052E45-3DAC-B041-B0DC-B2CDEBDB9ACB}" dt="2020-04-20T01:18:32.889" v="139" actId="7634"/>
          <ac:inkMkLst>
            <pc:docMk/>
            <pc:sldMk cId="1673016085" sldId="265"/>
            <ac:inkMk id="5" creationId="{E85872D4-8A71-8241-83A8-12113F94117F}"/>
          </ac:inkMkLst>
        </pc:inkChg>
        <pc:inkChg chg="add mod modStrokes">
          <ac:chgData name="Andrej Bogdanov" userId="51811781_tp_dropbox" providerId="OAuth2" clId="{41052E45-3DAC-B041-B0DC-B2CDEBDB9ACB}" dt="2020-04-20T01:18:22.756" v="138"/>
          <ac:inkMkLst>
            <pc:docMk/>
            <pc:sldMk cId="1673016085" sldId="265"/>
            <ac:inkMk id="6" creationId="{BBF85252-1B53-394A-9373-6238B8026E42}"/>
          </ac:inkMkLst>
        </pc:inkChg>
      </pc:sldChg>
      <pc:sldChg chg="addSp delSp modSp">
        <pc:chgData name="Andrej Bogdanov" userId="51811781_tp_dropbox" providerId="OAuth2" clId="{41052E45-3DAC-B041-B0DC-B2CDEBDB9ACB}" dt="2020-04-15T04:50:51.592" v="130" actId="7634"/>
        <pc:sldMkLst>
          <pc:docMk/>
          <pc:sldMk cId="2703338071" sldId="266"/>
        </pc:sldMkLst>
        <pc:spChg chg="mod">
          <ac:chgData name="Andrej Bogdanov" userId="51811781_tp_dropbox" providerId="OAuth2" clId="{41052E45-3DAC-B041-B0DC-B2CDEBDB9ACB}" dt="2020-04-15T03:52:37.729" v="85" actId="1076"/>
          <ac:spMkLst>
            <pc:docMk/>
            <pc:sldMk cId="2703338071" sldId="266"/>
            <ac:spMk id="6" creationId="{AEB51875-5BAE-DC48-9153-09FB9297FE6C}"/>
          </ac:spMkLst>
        </pc:spChg>
        <pc:inkChg chg="add">
          <ac:chgData name="Andrej Bogdanov" userId="51811781_tp_dropbox" providerId="OAuth2" clId="{41052E45-3DAC-B041-B0DC-B2CDEBDB9ACB}" dt="2020-04-15T04:50:51.592" v="130" actId="7634"/>
          <ac:inkMkLst>
            <pc:docMk/>
            <pc:sldMk cId="2703338071" sldId="266"/>
            <ac:inkMk id="8" creationId="{8E10B81A-4E63-B649-998D-638E5009B434}"/>
          </ac:inkMkLst>
        </pc:inkChg>
        <pc:inkChg chg="add del mod modStrokes">
          <ac:chgData name="Andrej Bogdanov" userId="51811781_tp_dropbox" providerId="OAuth2" clId="{41052E45-3DAC-B041-B0DC-B2CDEBDB9ACB}" dt="2020-04-15T03:51:43.447" v="83"/>
          <ac:inkMkLst>
            <pc:docMk/>
            <pc:sldMk cId="2703338071" sldId="266"/>
            <ac:inkMk id="8" creationId="{ABC765AB-7638-7342-9719-7B2212D8F720}"/>
          </ac:inkMkLst>
        </pc:inkChg>
      </pc:sldChg>
      <pc:sldChg chg="addSp modSp">
        <pc:chgData name="Andrej Bogdanov" userId="51811781_tp_dropbox" providerId="OAuth2" clId="{41052E45-3DAC-B041-B0DC-B2CDEBDB9ACB}" dt="2020-04-15T03:51:29.716" v="77" actId="7634"/>
        <pc:sldMkLst>
          <pc:docMk/>
          <pc:sldMk cId="2861798232" sldId="267"/>
        </pc:sldMkLst>
        <pc:inkChg chg="add mod modStrokes">
          <ac:chgData name="Andrej Bogdanov" userId="51811781_tp_dropbox" providerId="OAuth2" clId="{41052E45-3DAC-B041-B0DC-B2CDEBDB9ACB}" dt="2020-04-15T03:45:32.459" v="71"/>
          <ac:inkMkLst>
            <pc:docMk/>
            <pc:sldMk cId="2861798232" sldId="267"/>
            <ac:inkMk id="3" creationId="{5C472771-D7AF-BD4E-B536-806F41BE6AB9}"/>
          </ac:inkMkLst>
        </pc:inkChg>
        <pc:inkChg chg="add mod modStrokes">
          <ac:chgData name="Andrej Bogdanov" userId="51811781_tp_dropbox" providerId="OAuth2" clId="{41052E45-3DAC-B041-B0DC-B2CDEBDB9ACB}" dt="2020-04-15T03:45:32.464" v="72"/>
          <ac:inkMkLst>
            <pc:docMk/>
            <pc:sldMk cId="2861798232" sldId="267"/>
            <ac:inkMk id="4" creationId="{88D53CA0-BBEF-D140-B688-F09654B95A9C}"/>
          </ac:inkMkLst>
        </pc:inkChg>
        <pc:inkChg chg="add mod modStrokes">
          <ac:chgData name="Andrej Bogdanov" userId="51811781_tp_dropbox" providerId="OAuth2" clId="{41052E45-3DAC-B041-B0DC-B2CDEBDB9ACB}" dt="2020-04-15T03:45:41.995" v="73"/>
          <ac:inkMkLst>
            <pc:docMk/>
            <pc:sldMk cId="2861798232" sldId="267"/>
            <ac:inkMk id="5" creationId="{442E01E4-6431-D644-8328-075EB81A57A7}"/>
          </ac:inkMkLst>
        </pc:inkChg>
        <pc:inkChg chg="add mod">
          <ac:chgData name="Andrej Bogdanov" userId="51811781_tp_dropbox" providerId="OAuth2" clId="{41052E45-3DAC-B041-B0DC-B2CDEBDB9ACB}" dt="2020-04-15T03:50:50.092" v="76" actId="1076"/>
          <ac:inkMkLst>
            <pc:docMk/>
            <pc:sldMk cId="2861798232" sldId="267"/>
            <ac:inkMk id="6" creationId="{D656808D-7AD5-9A4E-B4FE-4C6E154E411F}"/>
          </ac:inkMkLst>
        </pc:inkChg>
        <pc:inkChg chg="add">
          <ac:chgData name="Andrej Bogdanov" userId="51811781_tp_dropbox" providerId="OAuth2" clId="{41052E45-3DAC-B041-B0DC-B2CDEBDB9ACB}" dt="2020-04-15T03:51:29.716" v="77" actId="7634"/>
          <ac:inkMkLst>
            <pc:docMk/>
            <pc:sldMk cId="2861798232" sldId="267"/>
            <ac:inkMk id="7" creationId="{DFFEE8E8-ADC7-C642-BF8D-75CE80C7A9C1}"/>
          </ac:inkMkLst>
        </pc:inkChg>
      </pc:sldChg>
      <pc:sldChg chg="addSp delSp modSp">
        <pc:chgData name="Andrej Bogdanov" userId="51811781_tp_dropbox" providerId="OAuth2" clId="{41052E45-3DAC-B041-B0DC-B2CDEBDB9ACB}" dt="2020-05-10T01:07:34.975" v="312" actId="7634"/>
        <pc:sldMkLst>
          <pc:docMk/>
          <pc:sldMk cId="1889963386" sldId="268"/>
        </pc:sldMkLst>
        <pc:spChg chg="mod">
          <ac:chgData name="Andrej Bogdanov" userId="51811781_tp_dropbox" providerId="OAuth2" clId="{41052E45-3DAC-B041-B0DC-B2CDEBDB9ACB}" dt="2020-04-15T04:04:19.260" v="112" actId="20577"/>
          <ac:spMkLst>
            <pc:docMk/>
            <pc:sldMk cId="1889963386" sldId="268"/>
            <ac:spMk id="3" creationId="{423420DD-EE3B-5541-8727-65DC3D96EABF}"/>
          </ac:spMkLst>
        </pc:spChg>
        <pc:inkChg chg="add mod modStrokes">
          <ac:chgData name="Andrej Bogdanov" userId="51811781_tp_dropbox" providerId="OAuth2" clId="{41052E45-3DAC-B041-B0DC-B2CDEBDB9ACB}" dt="2020-04-15T03:53:37.810" v="89"/>
          <ac:inkMkLst>
            <pc:docMk/>
            <pc:sldMk cId="1889963386" sldId="268"/>
            <ac:inkMk id="2" creationId="{8ADB625C-1FC9-4D49-BEFC-98AD5FE15C2C}"/>
          </ac:inkMkLst>
        </pc:inkChg>
        <pc:inkChg chg="add mod modStrokes">
          <ac:chgData name="Andrej Bogdanov" userId="51811781_tp_dropbox" providerId="OAuth2" clId="{41052E45-3DAC-B041-B0DC-B2CDEBDB9ACB}" dt="2020-04-20T01:18:00.626" v="137"/>
          <ac:inkMkLst>
            <pc:docMk/>
            <pc:sldMk cId="1889963386" sldId="268"/>
            <ac:inkMk id="4" creationId="{299AC491-8E20-F243-9C42-A945476D4568}"/>
          </ac:inkMkLst>
        </pc:inkChg>
        <pc:inkChg chg="add del">
          <ac:chgData name="Andrej Bogdanov" userId="51811781_tp_dropbox" providerId="OAuth2" clId="{41052E45-3DAC-B041-B0DC-B2CDEBDB9ACB}" dt="2020-04-15T03:53:37.801" v="88"/>
          <ac:inkMkLst>
            <pc:docMk/>
            <pc:sldMk cId="1889963386" sldId="268"/>
            <ac:inkMk id="4" creationId="{DFEF3B65-F0E3-2D43-AEDF-78F847D3B463}"/>
          </ac:inkMkLst>
        </pc:inkChg>
        <pc:inkChg chg="add mod modStrokes">
          <ac:chgData name="Andrej Bogdanov" userId="51811781_tp_dropbox" providerId="OAuth2" clId="{41052E45-3DAC-B041-B0DC-B2CDEBDB9ACB}" dt="2020-05-10T01:07:23.875" v="311"/>
          <ac:inkMkLst>
            <pc:docMk/>
            <pc:sldMk cId="1889963386" sldId="268"/>
            <ac:inkMk id="5" creationId="{A9D714FD-066C-1E45-B329-62A865EA3B12}"/>
          </ac:inkMkLst>
        </pc:inkChg>
        <pc:inkChg chg="add">
          <ac:chgData name="Andrej Bogdanov" userId="51811781_tp_dropbox" providerId="OAuth2" clId="{41052E45-3DAC-B041-B0DC-B2CDEBDB9ACB}" dt="2020-04-15T04:05:19.985" v="117" actId="7634"/>
          <ac:inkMkLst>
            <pc:docMk/>
            <pc:sldMk cId="1889963386" sldId="268"/>
            <ac:inkMk id="6" creationId="{5EBC452E-BB08-5846-A488-274AC5598B91}"/>
          </ac:inkMkLst>
        </pc:inkChg>
        <pc:inkChg chg="add">
          <ac:chgData name="Andrej Bogdanov" userId="51811781_tp_dropbox" providerId="OAuth2" clId="{41052E45-3DAC-B041-B0DC-B2CDEBDB9ACB}" dt="2020-05-10T01:07:34.975" v="312" actId="7634"/>
          <ac:inkMkLst>
            <pc:docMk/>
            <pc:sldMk cId="1889963386" sldId="268"/>
            <ac:inkMk id="7" creationId="{CC87AB40-EE0C-5244-8F41-DBA3C4BC3EF7}"/>
          </ac:inkMkLst>
        </pc:inkChg>
      </pc:sldChg>
      <pc:sldChg chg="addSp delSp modSp">
        <pc:chgData name="Andrej Bogdanov" userId="51811781_tp_dropbox" providerId="OAuth2" clId="{41052E45-3DAC-B041-B0DC-B2CDEBDB9ACB}" dt="2020-04-15T04:06:11.431" v="125" actId="7634"/>
        <pc:sldMkLst>
          <pc:docMk/>
          <pc:sldMk cId="2367920729" sldId="269"/>
        </pc:sldMkLst>
        <pc:inkChg chg="add del mod modStrokes">
          <ac:chgData name="Andrej Bogdanov" userId="51811781_tp_dropbox" providerId="OAuth2" clId="{41052E45-3DAC-B041-B0DC-B2CDEBDB9ACB}" dt="2020-04-15T03:57:36.557" v="94"/>
          <ac:inkMkLst>
            <pc:docMk/>
            <pc:sldMk cId="2367920729" sldId="269"/>
            <ac:inkMk id="4" creationId="{4B1C0222-5084-4648-A489-FF604C9DDC02}"/>
          </ac:inkMkLst>
        </pc:inkChg>
        <pc:inkChg chg="add del mod modStrokes">
          <ac:chgData name="Andrej Bogdanov" userId="51811781_tp_dropbox" providerId="OAuth2" clId="{41052E45-3DAC-B041-B0DC-B2CDEBDB9ACB}" dt="2020-04-15T04:01:07.968" v="103"/>
          <ac:inkMkLst>
            <pc:docMk/>
            <pc:sldMk cId="2367920729" sldId="269"/>
            <ac:inkMk id="6" creationId="{9348D23E-7BFB-564C-871E-76E5002A2D74}"/>
          </ac:inkMkLst>
        </pc:inkChg>
        <pc:inkChg chg="add">
          <ac:chgData name="Andrej Bogdanov" userId="51811781_tp_dropbox" providerId="OAuth2" clId="{41052E45-3DAC-B041-B0DC-B2CDEBDB9ACB}" dt="2020-04-15T04:01:04.539" v="102" actId="7634"/>
          <ac:inkMkLst>
            <pc:docMk/>
            <pc:sldMk cId="2367920729" sldId="269"/>
            <ac:inkMk id="10" creationId="{29361666-767E-8646-A7BB-3248B9EF041A}"/>
          </ac:inkMkLst>
        </pc:inkChg>
        <pc:inkChg chg="add mod modStrokes">
          <ac:chgData name="Andrej Bogdanov" userId="51811781_tp_dropbox" providerId="OAuth2" clId="{41052E45-3DAC-B041-B0DC-B2CDEBDB9ACB}" dt="2020-04-15T04:05:44.304" v="124"/>
          <ac:inkMkLst>
            <pc:docMk/>
            <pc:sldMk cId="2367920729" sldId="269"/>
            <ac:inkMk id="11" creationId="{D6E80B83-9284-B843-84F2-51BC4917061B}"/>
          </ac:inkMkLst>
        </pc:inkChg>
        <pc:inkChg chg="add">
          <ac:chgData name="Andrej Bogdanov" userId="51811781_tp_dropbox" providerId="OAuth2" clId="{41052E45-3DAC-B041-B0DC-B2CDEBDB9ACB}" dt="2020-04-15T04:06:11.431" v="125" actId="7634"/>
          <ac:inkMkLst>
            <pc:docMk/>
            <pc:sldMk cId="2367920729" sldId="269"/>
            <ac:inkMk id="12" creationId="{01BE388B-19AB-6D4F-B21B-671F40F1DA3B}"/>
          </ac:inkMkLst>
        </pc:inkChg>
      </pc:sldChg>
      <pc:sldChg chg="addSp delSp modSp ord">
        <pc:chgData name="Andrej Bogdanov" userId="51811781_tp_dropbox" providerId="OAuth2" clId="{41052E45-3DAC-B041-B0DC-B2CDEBDB9ACB}" dt="2020-04-15T04:05:34.479" v="121" actId="7634"/>
        <pc:sldMkLst>
          <pc:docMk/>
          <pc:sldMk cId="115814539" sldId="270"/>
        </pc:sldMkLst>
        <pc:inkChg chg="add del mod modStrokes">
          <ac:chgData name="Andrej Bogdanov" userId="51811781_tp_dropbox" providerId="OAuth2" clId="{41052E45-3DAC-B041-B0DC-B2CDEBDB9ACB}" dt="2020-04-15T03:58:36.329" v="99"/>
          <ac:inkMkLst>
            <pc:docMk/>
            <pc:sldMk cId="115814539" sldId="270"/>
            <ac:inkMk id="6" creationId="{4BE42E34-010E-CB48-86A8-15DB028D4731}"/>
          </ac:inkMkLst>
        </pc:inkChg>
        <pc:inkChg chg="add mod modStrokes">
          <ac:chgData name="Andrej Bogdanov" userId="51811781_tp_dropbox" providerId="OAuth2" clId="{41052E45-3DAC-B041-B0DC-B2CDEBDB9ACB}" dt="2020-04-15T04:05:27.312" v="120"/>
          <ac:inkMkLst>
            <pc:docMk/>
            <pc:sldMk cId="115814539" sldId="270"/>
            <ac:inkMk id="7" creationId="{7A7D9817-773C-B043-889E-A76737124CF2}"/>
          </ac:inkMkLst>
        </pc:inkChg>
        <pc:inkChg chg="add">
          <ac:chgData name="Andrej Bogdanov" userId="51811781_tp_dropbox" providerId="OAuth2" clId="{41052E45-3DAC-B041-B0DC-B2CDEBDB9ACB}" dt="2020-04-15T04:05:34.479" v="121" actId="7634"/>
          <ac:inkMkLst>
            <pc:docMk/>
            <pc:sldMk cId="115814539" sldId="270"/>
            <ac:inkMk id="8" creationId="{9BB3381A-168F-5242-BDC6-AF7DC48EFFA5}"/>
          </ac:inkMkLst>
        </pc:inkChg>
      </pc:sldChg>
      <pc:sldChg chg="addSp delSp modSp">
        <pc:chgData name="Andrej Bogdanov" userId="51811781_tp_dropbox" providerId="OAuth2" clId="{41052E45-3DAC-B041-B0DC-B2CDEBDB9ACB}" dt="2020-04-15T04:07:27.352" v="127"/>
        <pc:sldMkLst>
          <pc:docMk/>
          <pc:sldMk cId="3911810824" sldId="271"/>
        </pc:sldMkLst>
        <pc:inkChg chg="add del mod modStrokes">
          <ac:chgData name="Andrej Bogdanov" userId="51811781_tp_dropbox" providerId="OAuth2" clId="{41052E45-3DAC-B041-B0DC-B2CDEBDB9ACB}" dt="2020-04-15T04:03:47.011" v="110"/>
          <ac:inkMkLst>
            <pc:docMk/>
            <pc:sldMk cId="3911810824" sldId="271"/>
            <ac:inkMk id="2" creationId="{5F74E2EE-C724-A84F-849E-AA55D7B9DA66}"/>
          </ac:inkMkLst>
        </pc:inkChg>
        <pc:inkChg chg="add mod modStrokes">
          <ac:chgData name="Andrej Bogdanov" userId="51811781_tp_dropbox" providerId="OAuth2" clId="{41052E45-3DAC-B041-B0DC-B2CDEBDB9ACB}" dt="2020-04-15T04:07:27.352" v="127"/>
          <ac:inkMkLst>
            <pc:docMk/>
            <pc:sldMk cId="3911810824" sldId="271"/>
            <ac:inkMk id="4" creationId="{165A57D8-CAF6-2842-A31A-C2416369A0DA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857692231" sldId="272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857692231" sldId="272"/>
            <ac:inkMk id="5" creationId="{33EE5B69-02C6-5243-B955-88642E978C1E}"/>
          </ac:inkMkLst>
        </pc:inkChg>
      </pc:sldChg>
      <pc:sldChg chg="addSp modSp">
        <pc:chgData name="Andrej Bogdanov" userId="51811781_tp_dropbox" providerId="OAuth2" clId="{41052E45-3DAC-B041-B0DC-B2CDEBDB9ACB}" dt="2020-04-20T02:25:17.763" v="162" actId="7634"/>
        <pc:sldMkLst>
          <pc:docMk/>
          <pc:sldMk cId="2561039472" sldId="274"/>
        </pc:sldMkLst>
        <pc:spChg chg="mod">
          <ac:chgData name="Andrej Bogdanov" userId="51811781_tp_dropbox" providerId="OAuth2" clId="{41052E45-3DAC-B041-B0DC-B2CDEBDB9ACB}" dt="2020-04-20T01:27:46.670" v="141" actId="20577"/>
          <ac:spMkLst>
            <pc:docMk/>
            <pc:sldMk cId="2561039472" sldId="274"/>
            <ac:spMk id="10" creationId="{1A210577-D721-C246-98C1-93E88C03D879}"/>
          </ac:spMkLst>
        </pc:spChg>
        <pc:spChg chg="mod">
          <ac:chgData name="Andrej Bogdanov" userId="51811781_tp_dropbox" providerId="OAuth2" clId="{41052E45-3DAC-B041-B0DC-B2CDEBDB9ACB}" dt="2020-04-20T01:27:54.604" v="143" actId="20577"/>
          <ac:spMkLst>
            <pc:docMk/>
            <pc:sldMk cId="2561039472" sldId="274"/>
            <ac:spMk id="11" creationId="{CDE566D5-534A-9F43-88F4-6C6D87F91B4B}"/>
          </ac:spMkLst>
        </pc:spChg>
        <pc:inkChg chg="add mod modStrokes">
          <ac:chgData name="Andrej Bogdanov" userId="51811781_tp_dropbox" providerId="OAuth2" clId="{41052E45-3DAC-B041-B0DC-B2CDEBDB9ACB}" dt="2020-04-20T02:24:22.841" v="161" actId="1076"/>
          <ac:inkMkLst>
            <pc:docMk/>
            <pc:sldMk cId="2561039472" sldId="274"/>
            <ac:inkMk id="5" creationId="{B7B167C6-ABF5-C642-9A20-ACE7FCD25A2C}"/>
          </ac:inkMkLst>
        </pc:inkChg>
        <pc:inkChg chg="add">
          <ac:chgData name="Andrej Bogdanov" userId="51811781_tp_dropbox" providerId="OAuth2" clId="{41052E45-3DAC-B041-B0DC-B2CDEBDB9ACB}" dt="2020-04-20T02:23:47.400" v="157" actId="7634"/>
          <ac:inkMkLst>
            <pc:docMk/>
            <pc:sldMk cId="2561039472" sldId="274"/>
            <ac:inkMk id="12" creationId="{FD8069E6-7B02-3145-8004-1A33379BC0BE}"/>
          </ac:inkMkLst>
        </pc:inkChg>
        <pc:inkChg chg="add">
          <ac:chgData name="Andrej Bogdanov" userId="51811781_tp_dropbox" providerId="OAuth2" clId="{41052E45-3DAC-B041-B0DC-B2CDEBDB9ACB}" dt="2020-04-20T02:25:17.763" v="162" actId="7634"/>
          <ac:inkMkLst>
            <pc:docMk/>
            <pc:sldMk cId="2561039472" sldId="274"/>
            <ac:inkMk id="13" creationId="{D75C364D-69C1-474B-8484-E494D74FF5E4}"/>
          </ac:inkMkLst>
        </pc:inkChg>
      </pc:sldChg>
      <pc:sldChg chg="del">
        <pc:chgData name="Andrej Bogdanov" userId="51811781_tp_dropbox" providerId="OAuth2" clId="{41052E45-3DAC-B041-B0DC-B2CDEBDB9ACB}" dt="2020-04-15T04:07:38.073" v="128" actId="2696"/>
        <pc:sldMkLst>
          <pc:docMk/>
          <pc:sldMk cId="451442098" sldId="275"/>
        </pc:sldMkLst>
      </pc:sldChg>
      <pc:sldChg chg="del">
        <pc:chgData name="Andrej Bogdanov" userId="51811781_tp_dropbox" providerId="OAuth2" clId="{41052E45-3DAC-B041-B0DC-B2CDEBDB9ACB}" dt="2020-04-15T04:07:40.606" v="129" actId="2696"/>
        <pc:sldMkLst>
          <pc:docMk/>
          <pc:sldMk cId="2515272520" sldId="276"/>
        </pc:sldMkLst>
      </pc:sldChg>
      <pc:sldChg chg="addSp delSp">
        <pc:chgData name="Andrej Bogdanov" userId="51811781_tp_dropbox" providerId="OAuth2" clId="{41052E45-3DAC-B041-B0DC-B2CDEBDB9ACB}" dt="2020-04-20T02:25:57.392" v="164" actId="7634"/>
        <pc:sldMkLst>
          <pc:docMk/>
          <pc:sldMk cId="1239993417" sldId="277"/>
        </pc:sldMkLst>
        <pc:inkChg chg="add del">
          <ac:chgData name="Andrej Bogdanov" userId="51811781_tp_dropbox" providerId="OAuth2" clId="{41052E45-3DAC-B041-B0DC-B2CDEBDB9ACB}" dt="2020-04-20T02:25:25.513" v="163"/>
          <ac:inkMkLst>
            <pc:docMk/>
            <pc:sldMk cId="1239993417" sldId="277"/>
            <ac:inkMk id="5" creationId="{92D877F5-8772-9847-90CE-3208F8809CBC}"/>
          </ac:inkMkLst>
        </pc:inkChg>
        <pc:inkChg chg="add">
          <ac:chgData name="Andrej Bogdanov" userId="51811781_tp_dropbox" providerId="OAuth2" clId="{41052E45-3DAC-B041-B0DC-B2CDEBDB9ACB}" dt="2020-04-20T02:25:57.392" v="164" actId="7634"/>
          <ac:inkMkLst>
            <pc:docMk/>
            <pc:sldMk cId="1239993417" sldId="277"/>
            <ac:inkMk id="9" creationId="{AF401CA9-E44B-8F48-9CB1-413F37D1CCDA}"/>
          </ac:inkMkLst>
        </pc:inkChg>
      </pc:sldChg>
      <pc:sldChg chg="addSp modSp">
        <pc:chgData name="Andrej Bogdanov" userId="51811781_tp_dropbox" providerId="OAuth2" clId="{41052E45-3DAC-B041-B0DC-B2CDEBDB9ACB}" dt="2020-04-20T02:30:54.139" v="197" actId="7634"/>
        <pc:sldMkLst>
          <pc:docMk/>
          <pc:sldMk cId="2732801323" sldId="278"/>
        </pc:sldMkLst>
        <pc:spChg chg="mod">
          <ac:chgData name="Andrej Bogdanov" userId="51811781_tp_dropbox" providerId="OAuth2" clId="{41052E45-3DAC-B041-B0DC-B2CDEBDB9ACB}" dt="2020-04-20T02:21:39.974" v="154" actId="1076"/>
          <ac:spMkLst>
            <pc:docMk/>
            <pc:sldMk cId="2732801323" sldId="278"/>
            <ac:spMk id="7" creationId="{B4D69712-B69A-034C-8281-1FAC4D0A6444}"/>
          </ac:spMkLst>
        </pc:spChg>
        <pc:inkChg chg="add mod modStrokes">
          <ac:chgData name="Andrej Bogdanov" userId="51811781_tp_dropbox" providerId="OAuth2" clId="{41052E45-3DAC-B041-B0DC-B2CDEBDB9ACB}" dt="2020-04-20T02:30:28.374" v="196"/>
          <ac:inkMkLst>
            <pc:docMk/>
            <pc:sldMk cId="2732801323" sldId="278"/>
            <ac:inkMk id="8" creationId="{9EFF5F76-65C9-F241-BE18-B3C5BF4B5A0C}"/>
          </ac:inkMkLst>
        </pc:inkChg>
        <pc:inkChg chg="add">
          <ac:chgData name="Andrej Bogdanov" userId="51811781_tp_dropbox" providerId="OAuth2" clId="{41052E45-3DAC-B041-B0DC-B2CDEBDB9ACB}" dt="2020-04-20T02:30:54.139" v="197" actId="7634"/>
          <ac:inkMkLst>
            <pc:docMk/>
            <pc:sldMk cId="2732801323" sldId="278"/>
            <ac:inkMk id="9" creationId="{617BF0BA-80EB-1D46-8DAA-D9C96F47EF7C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3817133386" sldId="279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3817133386" sldId="279"/>
            <ac:inkMk id="2" creationId="{43220655-5000-1B4C-B9E1-4A6A288F6FB7}"/>
          </ac:inkMkLst>
        </pc:inkChg>
      </pc:sldChg>
      <pc:sldChg chg="addSp delSp modSp">
        <pc:chgData name="Andrej Bogdanov" userId="51811781_tp_dropbox" providerId="OAuth2" clId="{41052E45-3DAC-B041-B0DC-B2CDEBDB9ACB}" dt="2020-05-10T01:13:01.640" v="315" actId="7634"/>
        <pc:sldMkLst>
          <pc:docMk/>
          <pc:sldMk cId="1006473147" sldId="281"/>
        </pc:sldMkLst>
        <pc:spChg chg="mod">
          <ac:chgData name="Andrej Bogdanov" userId="51811781_tp_dropbox" providerId="OAuth2" clId="{41052E45-3DAC-B041-B0DC-B2CDEBDB9ACB}" dt="2020-04-20T02:26:39.677" v="167" actId="1076"/>
          <ac:spMkLst>
            <pc:docMk/>
            <pc:sldMk cId="1006473147" sldId="281"/>
            <ac:spMk id="9" creationId="{5F4EAF38-EDD5-A54D-A778-6084F8F90BC4}"/>
          </ac:spMkLst>
        </pc:spChg>
        <pc:spChg chg="mod">
          <ac:chgData name="Andrej Bogdanov" userId="51811781_tp_dropbox" providerId="OAuth2" clId="{41052E45-3DAC-B041-B0DC-B2CDEBDB9ACB}" dt="2020-04-20T02:26:34.812" v="166" actId="1076"/>
          <ac:spMkLst>
            <pc:docMk/>
            <pc:sldMk cId="1006473147" sldId="281"/>
            <ac:spMk id="10" creationId="{D84889AB-0C7B-ED4E-AA9E-A4F5AAD16745}"/>
          </ac:spMkLst>
        </pc:spChg>
        <pc:inkChg chg="add mod modStrokes">
          <ac:chgData name="Andrej Bogdanov" userId="51811781_tp_dropbox" providerId="OAuth2" clId="{41052E45-3DAC-B041-B0DC-B2CDEBDB9ACB}" dt="2020-05-10T01:12:32.042" v="313"/>
          <ac:inkMkLst>
            <pc:docMk/>
            <pc:sldMk cId="1006473147" sldId="281"/>
            <ac:inkMk id="6" creationId="{A6305A09-BAED-A540-8B1F-DA928545E545}"/>
          </ac:inkMkLst>
        </pc:inkChg>
        <pc:inkChg chg="add del">
          <ac:chgData name="Andrej Bogdanov" userId="51811781_tp_dropbox" providerId="OAuth2" clId="{41052E45-3DAC-B041-B0DC-B2CDEBDB9ACB}" dt="2020-05-10T01:12:32.046" v="314"/>
          <ac:inkMkLst>
            <pc:docMk/>
            <pc:sldMk cId="1006473147" sldId="281"/>
            <ac:inkMk id="7" creationId="{77762ED7-30AD-864C-B3EA-AC97BB4D539C}"/>
          </ac:inkMkLst>
        </pc:inkChg>
        <pc:inkChg chg="add">
          <ac:chgData name="Andrej Bogdanov" userId="51811781_tp_dropbox" providerId="OAuth2" clId="{41052E45-3DAC-B041-B0DC-B2CDEBDB9ACB}" dt="2020-04-20T02:29:33.432" v="189" actId="7634"/>
          <ac:inkMkLst>
            <pc:docMk/>
            <pc:sldMk cId="1006473147" sldId="281"/>
            <ac:inkMk id="8" creationId="{CB07F26C-7666-8840-8B91-F2660FE2F897}"/>
          </ac:inkMkLst>
        </pc:inkChg>
        <pc:inkChg chg="add">
          <ac:chgData name="Andrej Bogdanov" userId="51811781_tp_dropbox" providerId="OAuth2" clId="{41052E45-3DAC-B041-B0DC-B2CDEBDB9ACB}" dt="2020-05-10T01:13:01.640" v="315" actId="7634"/>
          <ac:inkMkLst>
            <pc:docMk/>
            <pc:sldMk cId="1006473147" sldId="281"/>
            <ac:inkMk id="11" creationId="{FEDE7556-C160-2D44-9BD7-7FDF798C0C84}"/>
          </ac:inkMkLst>
        </pc:inkChg>
      </pc:sldChg>
      <pc:sldChg chg="addSp delSp modSp">
        <pc:chgData name="Andrej Bogdanov" userId="51811781_tp_dropbox" providerId="OAuth2" clId="{41052E45-3DAC-B041-B0DC-B2CDEBDB9ACB}" dt="2020-04-20T02:34:57.546" v="207" actId="7634"/>
        <pc:sldMkLst>
          <pc:docMk/>
          <pc:sldMk cId="2632464731" sldId="282"/>
        </pc:sldMkLst>
        <pc:inkChg chg="add del mod modStrokes">
          <ac:chgData name="Andrej Bogdanov" userId="51811781_tp_dropbox" providerId="OAuth2" clId="{41052E45-3DAC-B041-B0DC-B2CDEBDB9ACB}" dt="2020-04-20T02:31:03.567" v="198"/>
          <ac:inkMkLst>
            <pc:docMk/>
            <pc:sldMk cId="2632464731" sldId="282"/>
            <ac:inkMk id="6" creationId="{E905926B-71C5-F348-8F2A-8E690823C594}"/>
          </ac:inkMkLst>
        </pc:inkChg>
        <pc:inkChg chg="add mod modStrokes">
          <ac:chgData name="Andrej Bogdanov" userId="51811781_tp_dropbox" providerId="OAuth2" clId="{41052E45-3DAC-B041-B0DC-B2CDEBDB9ACB}" dt="2020-04-20T02:34:19.356" v="206"/>
          <ac:inkMkLst>
            <pc:docMk/>
            <pc:sldMk cId="2632464731" sldId="282"/>
            <ac:inkMk id="7" creationId="{7E89D870-E876-C142-9BAE-EC924361E38B}"/>
          </ac:inkMkLst>
        </pc:inkChg>
        <pc:inkChg chg="add">
          <ac:chgData name="Andrej Bogdanov" userId="51811781_tp_dropbox" providerId="OAuth2" clId="{41052E45-3DAC-B041-B0DC-B2CDEBDB9ACB}" dt="2020-04-20T02:34:57.546" v="207" actId="7634"/>
          <ac:inkMkLst>
            <pc:docMk/>
            <pc:sldMk cId="2632464731" sldId="282"/>
            <ac:inkMk id="8" creationId="{DEEFC079-86B1-A746-A0FE-34FC49C6687A}"/>
          </ac:inkMkLst>
        </pc:inkChg>
      </pc:sldChg>
      <pc:sldChg chg="addSp modSp">
        <pc:chgData name="Andrej Bogdanov" userId="51811781_tp_dropbox" providerId="OAuth2" clId="{41052E45-3DAC-B041-B0DC-B2CDEBDB9ACB}" dt="2020-04-20T02:35:45.758" v="211" actId="7634"/>
        <pc:sldMkLst>
          <pc:docMk/>
          <pc:sldMk cId="2097432329" sldId="283"/>
        </pc:sldMkLst>
        <pc:inkChg chg="add mod modStrokes">
          <ac:chgData name="Andrej Bogdanov" userId="51811781_tp_dropbox" providerId="OAuth2" clId="{41052E45-3DAC-B041-B0DC-B2CDEBDB9ACB}" dt="2020-04-20T02:35:38.590" v="210"/>
          <ac:inkMkLst>
            <pc:docMk/>
            <pc:sldMk cId="2097432329" sldId="283"/>
            <ac:inkMk id="2" creationId="{0698A415-2FC0-314B-807B-6FA9AEAEC2F5}"/>
          </ac:inkMkLst>
        </pc:inkChg>
        <pc:inkChg chg="add">
          <ac:chgData name="Andrej Bogdanov" userId="51811781_tp_dropbox" providerId="OAuth2" clId="{41052E45-3DAC-B041-B0DC-B2CDEBDB9ACB}" dt="2020-04-20T02:35:33.092" v="209" actId="7634"/>
          <ac:inkMkLst>
            <pc:docMk/>
            <pc:sldMk cId="2097432329" sldId="283"/>
            <ac:inkMk id="3" creationId="{C728DA04-79F2-9C44-8A47-A7D3EB42EA7C}"/>
          </ac:inkMkLst>
        </pc:inkChg>
        <pc:inkChg chg="add">
          <ac:chgData name="Andrej Bogdanov" userId="51811781_tp_dropbox" providerId="OAuth2" clId="{41052E45-3DAC-B041-B0DC-B2CDEBDB9ACB}" dt="2020-04-20T02:35:45.758" v="211" actId="7634"/>
          <ac:inkMkLst>
            <pc:docMk/>
            <pc:sldMk cId="2097432329" sldId="283"/>
            <ac:inkMk id="4" creationId="{B02C2489-E96C-5841-ABC1-E650A30E8BE4}"/>
          </ac:inkMkLst>
        </pc:inkChg>
      </pc:sldChg>
      <pc:sldChg chg="addSp modSp">
        <pc:chgData name="Andrej Bogdanov" userId="51811781_tp_dropbox" providerId="OAuth2" clId="{41052E45-3DAC-B041-B0DC-B2CDEBDB9ACB}" dt="2020-04-20T02:43:13.342" v="237" actId="7634"/>
        <pc:sldMkLst>
          <pc:docMk/>
          <pc:sldMk cId="17673665" sldId="284"/>
        </pc:sldMkLst>
        <pc:inkChg chg="add mod modStrokes">
          <ac:chgData name="Andrej Bogdanov" userId="51811781_tp_dropbox" providerId="OAuth2" clId="{41052E45-3DAC-B041-B0DC-B2CDEBDB9ACB}" dt="2020-04-20T02:37:40.632" v="223" actId="1076"/>
          <ac:inkMkLst>
            <pc:docMk/>
            <pc:sldMk cId="17673665" sldId="284"/>
            <ac:inkMk id="2" creationId="{7DD16E58-43E2-A547-9CF0-0EDBC991FAD1}"/>
          </ac:inkMkLst>
        </pc:inkChg>
        <pc:inkChg chg="add">
          <ac:chgData name="Andrej Bogdanov" userId="51811781_tp_dropbox" providerId="OAuth2" clId="{41052E45-3DAC-B041-B0DC-B2CDEBDB9ACB}" dt="2020-04-20T02:36:33.694" v="214" actId="7634"/>
          <ac:inkMkLst>
            <pc:docMk/>
            <pc:sldMk cId="17673665" sldId="284"/>
            <ac:inkMk id="6" creationId="{A0160DB7-F7D6-C74F-A42F-C98EDBED6873}"/>
          </ac:inkMkLst>
        </pc:inkChg>
        <pc:inkChg chg="add">
          <ac:chgData name="Andrej Bogdanov" userId="51811781_tp_dropbox" providerId="OAuth2" clId="{41052E45-3DAC-B041-B0DC-B2CDEBDB9ACB}" dt="2020-04-20T02:37:01.068" v="217" actId="7634"/>
          <ac:inkMkLst>
            <pc:docMk/>
            <pc:sldMk cId="17673665" sldId="284"/>
            <ac:inkMk id="7" creationId="{55FD46A5-8DD2-AF45-B81C-1DE2361A9E88}"/>
          </ac:inkMkLst>
        </pc:inkChg>
        <pc:inkChg chg="add mod modStrokes">
          <ac:chgData name="Andrej Bogdanov" userId="51811781_tp_dropbox" providerId="OAuth2" clId="{41052E45-3DAC-B041-B0DC-B2CDEBDB9ACB}" dt="2020-04-20T02:43:07.219" v="236"/>
          <ac:inkMkLst>
            <pc:docMk/>
            <pc:sldMk cId="17673665" sldId="284"/>
            <ac:inkMk id="8" creationId="{2565134F-1A6A-2643-B5F2-2FBD95823007}"/>
          </ac:inkMkLst>
        </pc:inkChg>
        <pc:inkChg chg="add">
          <ac:chgData name="Andrej Bogdanov" userId="51811781_tp_dropbox" providerId="OAuth2" clId="{41052E45-3DAC-B041-B0DC-B2CDEBDB9ACB}" dt="2020-04-20T02:43:13.342" v="237" actId="7634"/>
          <ac:inkMkLst>
            <pc:docMk/>
            <pc:sldMk cId="17673665" sldId="284"/>
            <ac:inkMk id="9" creationId="{8D21F96B-5035-8D41-BC63-12A1F2B66B66}"/>
          </ac:inkMkLst>
        </pc:inkChg>
      </pc:sldChg>
      <pc:sldChg chg="addSp delSp modSp">
        <pc:chgData name="Andrej Bogdanov" userId="51811781_tp_dropbox" providerId="OAuth2" clId="{41052E45-3DAC-B041-B0DC-B2CDEBDB9ACB}" dt="2020-04-22T02:00:12.416" v="239" actId="7634"/>
        <pc:sldMkLst>
          <pc:docMk/>
          <pc:sldMk cId="3076498198" sldId="285"/>
        </pc:sldMkLst>
        <pc:inkChg chg="add">
          <ac:chgData name="Andrej Bogdanov" userId="51811781_tp_dropbox" providerId="OAuth2" clId="{41052E45-3DAC-B041-B0DC-B2CDEBDB9ACB}" dt="2020-04-22T02:00:12.416" v="239" actId="7634"/>
          <ac:inkMkLst>
            <pc:docMk/>
            <pc:sldMk cId="3076498198" sldId="285"/>
            <ac:inkMk id="4" creationId="{BDB9CF2B-E151-064B-B605-0189C7F3D6AB}"/>
          </ac:inkMkLst>
        </pc:inkChg>
        <pc:inkChg chg="add del mod modStrokes">
          <ac:chgData name="Andrej Bogdanov" userId="51811781_tp_dropbox" providerId="OAuth2" clId="{41052E45-3DAC-B041-B0DC-B2CDEBDB9ACB}" dt="2020-04-20T02:41:24.509" v="234"/>
          <ac:inkMkLst>
            <pc:docMk/>
            <pc:sldMk cId="3076498198" sldId="285"/>
            <ac:inkMk id="4" creationId="{D669097C-D3FF-DC46-AE27-87A5371A21F4}"/>
          </ac:inkMkLst>
        </pc:inkChg>
        <pc:inkChg chg="add">
          <ac:chgData name="Andrej Bogdanov" userId="51811781_tp_dropbox" providerId="OAuth2" clId="{41052E45-3DAC-B041-B0DC-B2CDEBDB9ACB}" dt="2020-04-20T02:39:30.283" v="229" actId="7634"/>
          <ac:inkMkLst>
            <pc:docMk/>
            <pc:sldMk cId="3076498198" sldId="285"/>
            <ac:inkMk id="5" creationId="{24BF58A9-DE81-5A4F-AB41-A46C60E2AF90}"/>
          </ac:inkMkLst>
        </pc:inkChg>
        <pc:inkChg chg="add">
          <ac:chgData name="Andrej Bogdanov" userId="51811781_tp_dropbox" providerId="OAuth2" clId="{41052E45-3DAC-B041-B0DC-B2CDEBDB9ACB}" dt="2020-04-20T02:41:00.528" v="231" actId="7634"/>
          <ac:inkMkLst>
            <pc:docMk/>
            <pc:sldMk cId="3076498198" sldId="285"/>
            <ac:inkMk id="6" creationId="{EF81C6F7-3D44-FF46-8BAF-03292C0E6C1A}"/>
          </ac:inkMkLst>
        </pc:inkChg>
        <pc:inkChg chg="add">
          <ac:chgData name="Andrej Bogdanov" userId="51811781_tp_dropbox" providerId="OAuth2" clId="{41052E45-3DAC-B041-B0DC-B2CDEBDB9ACB}" dt="2020-04-20T02:42:32.463" v="235" actId="7634"/>
          <ac:inkMkLst>
            <pc:docMk/>
            <pc:sldMk cId="3076498198" sldId="285"/>
            <ac:inkMk id="7" creationId="{54D48F89-1035-5449-B2DF-4081E1F3ED9D}"/>
          </ac:inkMkLst>
        </pc:inkChg>
      </pc:sldChg>
      <pc:sldChg chg="addSp delSp modSp">
        <pc:chgData name="Andrej Bogdanov" userId="51811781_tp_dropbox" providerId="OAuth2" clId="{41052E45-3DAC-B041-B0DC-B2CDEBDB9ACB}" dt="2020-04-22T03:50:46.100" v="261" actId="7634"/>
        <pc:sldMkLst>
          <pc:docMk/>
          <pc:sldMk cId="2268389162" sldId="286"/>
        </pc:sldMkLst>
        <pc:inkChg chg="add mod modStrokes">
          <ac:chgData name="Andrej Bogdanov" userId="51811781_tp_dropbox" providerId="OAuth2" clId="{41052E45-3DAC-B041-B0DC-B2CDEBDB9ACB}" dt="2020-04-22T03:49:35.350" v="258"/>
          <ac:inkMkLst>
            <pc:docMk/>
            <pc:sldMk cId="2268389162" sldId="286"/>
            <ac:inkMk id="3" creationId="{D303ABEF-20D2-484B-B697-9B271D254791}"/>
          </ac:inkMkLst>
        </pc:inkChg>
        <pc:inkChg chg="add del mod modStrokes">
          <ac:chgData name="Andrej Bogdanov" userId="51811781_tp_dropbox" providerId="OAuth2" clId="{41052E45-3DAC-B041-B0DC-B2CDEBDB9ACB}" dt="2020-04-22T03:48:04.914" v="246"/>
          <ac:inkMkLst>
            <pc:docMk/>
            <pc:sldMk cId="2268389162" sldId="286"/>
            <ac:inkMk id="4" creationId="{FA29FDFE-4DD6-8B43-853F-F8FB51E20D66}"/>
          </ac:inkMkLst>
        </pc:inkChg>
        <pc:inkChg chg="add">
          <ac:chgData name="Andrej Bogdanov" userId="51811781_tp_dropbox" providerId="OAuth2" clId="{41052E45-3DAC-B041-B0DC-B2CDEBDB9ACB}" dt="2020-04-22T03:48:34.593" v="249" actId="7634"/>
          <ac:inkMkLst>
            <pc:docMk/>
            <pc:sldMk cId="2268389162" sldId="286"/>
            <ac:inkMk id="5" creationId="{586889A0-D1CA-7A45-8EBC-8D5FBB1B8379}"/>
          </ac:inkMkLst>
        </pc:inkChg>
        <pc:inkChg chg="add">
          <ac:chgData name="Andrej Bogdanov" userId="51811781_tp_dropbox" providerId="OAuth2" clId="{41052E45-3DAC-B041-B0DC-B2CDEBDB9ACB}" dt="2020-04-22T03:49:28.193" v="256" actId="7634"/>
          <ac:inkMkLst>
            <pc:docMk/>
            <pc:sldMk cId="2268389162" sldId="286"/>
            <ac:inkMk id="6" creationId="{9B63A77C-66EF-E544-892E-E59EB280C462}"/>
          </ac:inkMkLst>
        </pc:inkChg>
        <pc:inkChg chg="add mod modStrokes">
          <ac:chgData name="Andrej Bogdanov" userId="51811781_tp_dropbox" providerId="OAuth2" clId="{41052E45-3DAC-B041-B0DC-B2CDEBDB9ACB}" dt="2020-04-22T03:49:55.490" v="260"/>
          <ac:inkMkLst>
            <pc:docMk/>
            <pc:sldMk cId="2268389162" sldId="286"/>
            <ac:inkMk id="7" creationId="{3995BA56-3DAB-7A46-ACB7-B945936D19D4}"/>
          </ac:inkMkLst>
        </pc:inkChg>
        <pc:inkChg chg="add">
          <ac:chgData name="Andrej Bogdanov" userId="51811781_tp_dropbox" providerId="OAuth2" clId="{41052E45-3DAC-B041-B0DC-B2CDEBDB9ACB}" dt="2020-04-22T03:50:46.100" v="261" actId="7634"/>
          <ac:inkMkLst>
            <pc:docMk/>
            <pc:sldMk cId="2268389162" sldId="286"/>
            <ac:inkMk id="8" creationId="{D6D24AF0-05A0-814F-B660-10E28A006543}"/>
          </ac:inkMkLst>
        </pc:inkChg>
      </pc:sldChg>
      <pc:sldChg chg="addSp modSp">
        <pc:chgData name="Andrej Bogdanov" userId="51811781_tp_dropbox" providerId="OAuth2" clId="{41052E45-3DAC-B041-B0DC-B2CDEBDB9ACB}" dt="2020-05-10T01:06:01.652" v="308" actId="7634"/>
        <pc:sldMkLst>
          <pc:docMk/>
          <pc:sldMk cId="3474182209" sldId="287"/>
        </pc:sldMkLst>
        <pc:inkChg chg="add mod modStrokes">
          <ac:chgData name="Andrej Bogdanov" userId="51811781_tp_dropbox" providerId="OAuth2" clId="{41052E45-3DAC-B041-B0DC-B2CDEBDB9ACB}" dt="2020-05-10T01:02:36.015" v="294"/>
          <ac:inkMkLst>
            <pc:docMk/>
            <pc:sldMk cId="3474182209" sldId="287"/>
            <ac:inkMk id="2" creationId="{175AE2FF-530A-2C49-962D-90B49810C00F}"/>
          </ac:inkMkLst>
        </pc:inkChg>
        <pc:inkChg chg="add mod">
          <ac:chgData name="Andrej Bogdanov" userId="51811781_tp_dropbox" providerId="OAuth2" clId="{41052E45-3DAC-B041-B0DC-B2CDEBDB9ACB}" dt="2020-04-22T03:51:58.736" v="269" actId="1076"/>
          <ac:inkMkLst>
            <pc:docMk/>
            <pc:sldMk cId="3474182209" sldId="287"/>
            <ac:inkMk id="4" creationId="{F4E35624-309B-144A-9B3C-76C04057D4AE}"/>
          </ac:inkMkLst>
        </pc:inkChg>
        <pc:inkChg chg="add">
          <ac:chgData name="Andrej Bogdanov" userId="51811781_tp_dropbox" providerId="OAuth2" clId="{41052E45-3DAC-B041-B0DC-B2CDEBDB9ACB}" dt="2020-04-22T03:53:14.930" v="271" actId="7634"/>
          <ac:inkMkLst>
            <pc:docMk/>
            <pc:sldMk cId="3474182209" sldId="287"/>
            <ac:inkMk id="5" creationId="{2C0E0F57-E132-1E4C-BE5C-F4A514A00D64}"/>
          </ac:inkMkLst>
        </pc:inkChg>
        <pc:inkChg chg="add">
          <ac:chgData name="Andrej Bogdanov" userId="51811781_tp_dropbox" providerId="OAuth2" clId="{41052E45-3DAC-B041-B0DC-B2CDEBDB9ACB}" dt="2020-04-22T03:53:37.522" v="273" actId="7634"/>
          <ac:inkMkLst>
            <pc:docMk/>
            <pc:sldMk cId="3474182209" sldId="287"/>
            <ac:inkMk id="6" creationId="{7DD35E55-18FA-CF41-AFA5-747F99960CD9}"/>
          </ac:inkMkLst>
        </pc:inkChg>
        <pc:inkChg chg="add">
          <ac:chgData name="Andrej Bogdanov" userId="51811781_tp_dropbox" providerId="OAuth2" clId="{41052E45-3DAC-B041-B0DC-B2CDEBDB9ACB}" dt="2020-05-10T01:02:31.671" v="293" actId="7634"/>
          <ac:inkMkLst>
            <pc:docMk/>
            <pc:sldMk cId="3474182209" sldId="287"/>
            <ac:inkMk id="7" creationId="{540F64B2-5FC0-5545-9FF2-20482E83F420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474182209" sldId="287"/>
            <ac:inkMk id="8" creationId="{2EF87F5B-0B34-1A4C-8800-EDF117B51AA5}"/>
          </ac:inkMkLst>
        </pc:inkChg>
      </pc:sldChg>
      <pc:sldChg chg="addSp delSp modSp">
        <pc:chgData name="Andrej Bogdanov" userId="51811781_tp_dropbox" providerId="OAuth2" clId="{41052E45-3DAC-B041-B0DC-B2CDEBDB9ACB}" dt="2020-05-10T01:06:01.652" v="308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41052E45-3DAC-B041-B0DC-B2CDEBDB9ACB}" dt="2020-05-10T01:02:45.043" v="298"/>
          <ac:inkMkLst>
            <pc:docMk/>
            <pc:sldMk cId="3209454138" sldId="289"/>
            <ac:inkMk id="2" creationId="{6CA5A52F-C160-AC49-8523-43241CE84C7C}"/>
          </ac:inkMkLst>
        </pc:inkChg>
        <pc:inkChg chg="add mod modStrokes">
          <ac:chgData name="Andrej Bogdanov" userId="51811781_tp_dropbox" providerId="OAuth2" clId="{41052E45-3DAC-B041-B0DC-B2CDEBDB9ACB}" dt="2020-04-22T03:54:00.280" v="276"/>
          <ac:inkMkLst>
            <pc:docMk/>
            <pc:sldMk cId="3209454138" sldId="289"/>
            <ac:inkMk id="3" creationId="{DF1AB89A-498D-9545-8F99-8A60C15827EF}"/>
          </ac:inkMkLst>
        </pc:inkChg>
        <pc:inkChg chg="add del mod modStrokes">
          <ac:chgData name="Andrej Bogdanov" userId="51811781_tp_dropbox" providerId="OAuth2" clId="{41052E45-3DAC-B041-B0DC-B2CDEBDB9ACB}" dt="2020-04-22T03:55:34.784" v="279"/>
          <ac:inkMkLst>
            <pc:docMk/>
            <pc:sldMk cId="3209454138" sldId="289"/>
            <ac:inkMk id="4" creationId="{AC572688-7908-5D41-BDE7-52056261C0BB}"/>
          </ac:inkMkLst>
        </pc:inkChg>
        <pc:inkChg chg="add">
          <ac:chgData name="Andrej Bogdanov" userId="51811781_tp_dropbox" providerId="OAuth2" clId="{41052E45-3DAC-B041-B0DC-B2CDEBDB9ACB}" dt="2020-05-10T01:03:25.546" v="301" actId="7634"/>
          <ac:inkMkLst>
            <pc:docMk/>
            <pc:sldMk cId="3209454138" sldId="289"/>
            <ac:inkMk id="4" creationId="{E86B8569-2275-FE4A-941C-A5A00F44A575}"/>
          </ac:inkMkLst>
        </pc:inkChg>
        <pc:inkChg chg="add mod modStrokes">
          <ac:chgData name="Andrej Bogdanov" userId="51811781_tp_dropbox" providerId="OAuth2" clId="{41052E45-3DAC-B041-B0DC-B2CDEBDB9ACB}" dt="2020-05-10T01:02:43.726" v="297"/>
          <ac:inkMkLst>
            <pc:docMk/>
            <pc:sldMk cId="3209454138" sldId="289"/>
            <ac:inkMk id="5" creationId="{585F5BFA-489B-9248-819E-6A1D930DEB36}"/>
          </ac:inkMkLst>
        </pc:inkChg>
        <pc:inkChg chg="add mod modStrokes">
          <ac:chgData name="Andrej Bogdanov" userId="51811781_tp_dropbox" providerId="OAuth2" clId="{41052E45-3DAC-B041-B0DC-B2CDEBDB9ACB}" dt="2020-05-10T01:04:45.410" v="307"/>
          <ac:inkMkLst>
            <pc:docMk/>
            <pc:sldMk cId="3209454138" sldId="289"/>
            <ac:inkMk id="6" creationId="{757CD130-FCC3-164B-A480-ED45601D2695}"/>
          </ac:inkMkLst>
        </pc:inkChg>
        <pc:inkChg chg="add mod modStrokes">
          <ac:chgData name="Andrej Bogdanov" userId="51811781_tp_dropbox" providerId="OAuth2" clId="{41052E45-3DAC-B041-B0DC-B2CDEBDB9ACB}" dt="2020-05-10T01:04:37.412" v="305"/>
          <ac:inkMkLst>
            <pc:docMk/>
            <pc:sldMk cId="3209454138" sldId="289"/>
            <ac:inkMk id="7" creationId="{77B7C271-998B-2942-9103-BC05F6A37E9A}"/>
          </ac:inkMkLst>
        </pc:inkChg>
        <pc:inkChg chg="add">
          <ac:chgData name="Andrej Bogdanov" userId="51811781_tp_dropbox" providerId="OAuth2" clId="{41052E45-3DAC-B041-B0DC-B2CDEBDB9ACB}" dt="2020-04-22T04:03:25.185" v="291" actId="7634"/>
          <ac:inkMkLst>
            <pc:docMk/>
            <pc:sldMk cId="3209454138" sldId="289"/>
            <ac:inkMk id="8" creationId="{324D0CB9-92A6-F94E-A584-4D599FA6B5D4}"/>
          </ac:inkMkLst>
        </pc:inkChg>
        <pc:inkChg chg="add mod modStrokes">
          <ac:chgData name="Andrej Bogdanov" userId="51811781_tp_dropbox" providerId="OAuth2" clId="{41052E45-3DAC-B041-B0DC-B2CDEBDB9ACB}" dt="2020-05-10T01:04:39.184" v="306"/>
          <ac:inkMkLst>
            <pc:docMk/>
            <pc:sldMk cId="3209454138" sldId="289"/>
            <ac:inkMk id="9" creationId="{B417A8A0-A3B3-F348-B8BF-C5CFFB67B47A}"/>
          </ac:inkMkLst>
        </pc:inkChg>
        <pc:inkChg chg="add">
          <ac:chgData name="Andrej Bogdanov" userId="51811781_tp_dropbox" providerId="OAuth2" clId="{41052E45-3DAC-B041-B0DC-B2CDEBDB9ACB}" dt="2020-05-10T01:04:33.872" v="304" actId="7634"/>
          <ac:inkMkLst>
            <pc:docMk/>
            <pc:sldMk cId="3209454138" sldId="289"/>
            <ac:inkMk id="10" creationId="{6983CC1A-82D6-EC4F-A952-85DD39F10EBC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209454138" sldId="289"/>
            <ac:inkMk id="11" creationId="{0AF3C203-6CFB-5F49-89E8-F4F964852DC9}"/>
          </ac:inkMkLst>
        </pc:inkChg>
      </pc:sldChg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06T04:37:05.861" v="3" actId="7634"/>
      <pc:docMkLst>
        <pc:docMk/>
      </pc:docMkLst>
    </pc:docChg>
  </pc:docChgLst>
  <pc:docChgLst>
    <pc:chgData name="Andrej Bogdanov (CSD)" userId="54a3fc38-bcd8-4812-b887-b84a314b9e17" providerId="ADAL" clId="{CB0367FB-76E8-6245-A44D-D0A532754CDE}"/>
    <pc:docChg chg="undo custSel addSld delSld modSld sldOrd">
      <pc:chgData name="Andrej Bogdanov (CSD)" userId="54a3fc38-bcd8-4812-b887-b84a314b9e17" providerId="ADAL" clId="{CB0367FB-76E8-6245-A44D-D0A532754CDE}" dt="2021-02-01T07:43:28.041" v="1683" actId="2696"/>
      <pc:docMkLst>
        <pc:docMk/>
      </pc:docMkLst>
      <pc:sldChg chg="modSp mod">
        <pc:chgData name="Andrej Bogdanov (CSD)" userId="54a3fc38-bcd8-4812-b887-b84a314b9e17" providerId="ADAL" clId="{CB0367FB-76E8-6245-A44D-D0A532754CDE}" dt="2021-01-29T04:26:34.154" v="16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B0367FB-76E8-6245-A44D-D0A532754CDE}" dt="2021-01-29T04:26:34.154" v="16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4435539" sldId="25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028429763" sldId="258"/>
        </pc:sldMkLst>
      </pc:sldChg>
      <pc:sldChg chg="delSp add mod">
        <pc:chgData name="Andrej Bogdanov (CSD)" userId="54a3fc38-bcd8-4812-b887-b84a314b9e17" providerId="ADAL" clId="{CB0367FB-76E8-6245-A44D-D0A532754CDE}" dt="2021-01-29T04:27:13.195" v="19" actId="478"/>
        <pc:sldMkLst>
          <pc:docMk/>
          <pc:sldMk cId="3575290213" sldId="258"/>
        </pc:sldMkLst>
        <pc:inkChg chg="del">
          <ac:chgData name="Andrej Bogdanov (CSD)" userId="54a3fc38-bcd8-4812-b887-b84a314b9e17" providerId="ADAL" clId="{CB0367FB-76E8-6245-A44D-D0A532754CDE}" dt="2021-01-29T04:27:13.195" v="19" actId="478"/>
          <ac:inkMkLst>
            <pc:docMk/>
            <pc:sldMk cId="3575290213" sldId="258"/>
            <ac:inkMk id="2" creationId="{91A8C046-4D91-5340-9038-B8FC33D6A187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031797" sldId="25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53385911" sldId="26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46909800" sldId="26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223953489" sldId="262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642582840" sldId="263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8209802" sldId="264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32346036" sldId="26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122845433" sldId="26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398619159" sldId="26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294743168" sldId="268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2468892" sldId="26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444934352" sldId="27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28546336" sldId="27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015896405" sldId="272"/>
        </pc:sldMkLst>
      </pc:sldChg>
      <pc:sldChg chg="delSp modSp add mod">
        <pc:chgData name="Andrej Bogdanov (CSD)" userId="54a3fc38-bcd8-4812-b887-b84a314b9e17" providerId="ADAL" clId="{CB0367FB-76E8-6245-A44D-D0A532754CDE}" dt="2021-02-01T07:42:36.737" v="1678"/>
        <pc:sldMkLst>
          <pc:docMk/>
          <pc:sldMk cId="590128982" sldId="287"/>
        </pc:sldMkLst>
        <pc:spChg chg="mod">
          <ac:chgData name="Andrej Bogdanov (CSD)" userId="54a3fc38-bcd8-4812-b887-b84a314b9e17" providerId="ADAL" clId="{CB0367FB-76E8-6245-A44D-D0A532754CDE}" dt="2021-01-29T06:31:02.234" v="1318" actId="1035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CB0367FB-76E8-6245-A44D-D0A532754CDE}" dt="2021-01-29T06:31:31.918" v="1330" actId="207"/>
          <ac:spMkLst>
            <pc:docMk/>
            <pc:sldMk cId="590128982" sldId="287"/>
            <ac:spMk id="6" creationId="{B7118985-10A7-8941-9C2F-5C134B8DF55C}"/>
          </ac:spMkLst>
        </pc:spChg>
        <pc:spChg chg="del">
          <ac:chgData name="Andrej Bogdanov (CSD)" userId="54a3fc38-bcd8-4812-b887-b84a314b9e17" providerId="ADAL" clId="{CB0367FB-76E8-6245-A44D-D0A532754CDE}" dt="2021-01-29T06:30:39.123" v="1265" actId="478"/>
          <ac:spMkLst>
            <pc:docMk/>
            <pc:sldMk cId="590128982" sldId="287"/>
            <ac:spMk id="7" creationId="{03B69B80-44CC-084E-AFF9-6D81FBC971BD}"/>
          </ac:spMkLst>
        </pc:spChg>
        <pc:spChg chg="mod">
          <ac:chgData name="Andrej Bogdanov (CSD)" userId="54a3fc38-bcd8-4812-b887-b84a314b9e17" providerId="ADAL" clId="{CB0367FB-76E8-6245-A44D-D0A532754CDE}" dt="2021-01-29T06:32:43.411" v="1341" actId="1076"/>
          <ac:spMkLst>
            <pc:docMk/>
            <pc:sldMk cId="590128982" sldId="287"/>
            <ac:spMk id="8" creationId="{1DB74459-91CC-F946-9251-E389A9038412}"/>
          </ac:spMkLst>
        </pc:spChg>
        <pc:inkChg chg="mod">
          <ac:chgData name="Andrej Bogdanov (CSD)" userId="54a3fc38-bcd8-4812-b887-b84a314b9e17" providerId="ADAL" clId="{CB0367FB-76E8-6245-A44D-D0A532754CDE}" dt="2021-02-01T07:42:36.737" v="1678"/>
          <ac:inkMkLst>
            <pc:docMk/>
            <pc:sldMk cId="590128982" sldId="287"/>
            <ac:inkMk id="3" creationId="{A8261027-F1A4-DA4D-9475-AD50B6958933}"/>
          </ac:inkMkLst>
        </pc:inkChg>
        <pc:inkChg chg="del">
          <ac:chgData name="Andrej Bogdanov (CSD)" userId="54a3fc38-bcd8-4812-b887-b84a314b9e17" providerId="ADAL" clId="{CB0367FB-76E8-6245-A44D-D0A532754CDE}" dt="2021-01-29T06:31:37.370" v="1332" actId="478"/>
          <ac:inkMkLst>
            <pc:docMk/>
            <pc:sldMk cId="590128982" sldId="287"/>
            <ac:inkMk id="3" creationId="{F3C310A8-27E4-4749-BED8-D88088D32887}"/>
          </ac:inkMkLst>
        </pc:inkChg>
        <pc:inkChg chg="del">
          <ac:chgData name="Andrej Bogdanov (CSD)" userId="54a3fc38-bcd8-4812-b887-b84a314b9e17" providerId="ADAL" clId="{CB0367FB-76E8-6245-A44D-D0A532754CDE}" dt="2021-01-29T06:30:48.778" v="1266" actId="478"/>
          <ac:inkMkLst>
            <pc:docMk/>
            <pc:sldMk cId="590128982" sldId="287"/>
            <ac:inkMk id="4" creationId="{0EAD9328-A116-2749-94C5-C1EF2A31584B}"/>
          </ac:inkMkLst>
        </pc:inkChg>
      </pc:sldChg>
      <pc:sldChg chg="addSp delSp modSp add mod">
        <pc:chgData name="Andrej Bogdanov (CSD)" userId="54a3fc38-bcd8-4812-b887-b84a314b9e17" providerId="ADAL" clId="{CB0367FB-76E8-6245-A44D-D0A532754CDE}" dt="2021-01-29T04:40:42.777" v="395" actId="114"/>
        <pc:sldMkLst>
          <pc:docMk/>
          <pc:sldMk cId="377043815" sldId="288"/>
        </pc:sldMkLst>
        <pc:spChg chg="mod">
          <ac:chgData name="Andrej Bogdanov (CSD)" userId="54a3fc38-bcd8-4812-b887-b84a314b9e17" providerId="ADAL" clId="{CB0367FB-76E8-6245-A44D-D0A532754CDE}" dt="2021-01-29T04:40:40.401" v="394" actId="114"/>
          <ac:spMkLst>
            <pc:docMk/>
            <pc:sldMk cId="377043815" sldId="288"/>
            <ac:spMk id="6" creationId="{AF5D25B8-1D03-AB4B-A8F6-E4A3BD4C3D10}"/>
          </ac:spMkLst>
        </pc:spChg>
        <pc:spChg chg="mod">
          <ac:chgData name="Andrej Bogdanov (CSD)" userId="54a3fc38-bcd8-4812-b887-b84a314b9e17" providerId="ADAL" clId="{CB0367FB-76E8-6245-A44D-D0A532754CDE}" dt="2021-01-29T04:40:42.777" v="395" actId="114"/>
          <ac:spMkLst>
            <pc:docMk/>
            <pc:sldMk cId="377043815" sldId="288"/>
            <ac:spMk id="7" creationId="{DCCDF984-BD55-C141-9212-3489B74D320F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0" creationId="{71B9727D-3BBD-1F4E-B37A-37CEB7F8EA16}"/>
          </ac:spMkLst>
        </pc:spChg>
        <pc:spChg chg="mod">
          <ac:chgData name="Andrej Bogdanov (CSD)" userId="54a3fc38-bcd8-4812-b887-b84a314b9e17" providerId="ADAL" clId="{CB0367FB-76E8-6245-A44D-D0A532754CDE}" dt="2021-01-29T04:36:07.016" v="253" actId="1035"/>
          <ac:spMkLst>
            <pc:docMk/>
            <pc:sldMk cId="377043815" sldId="288"/>
            <ac:spMk id="11" creationId="{88A32CAA-2BCB-FF4D-804C-DF31F01F9AD0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2" creationId="{A09D57BB-5BFC-7248-B3AE-BEA6A251A7C7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3" creationId="{891D647C-86C7-0441-8E4D-812DD7230BC0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4" creationId="{23B4595F-96B0-E24F-A6B4-8E717470C153}"/>
          </ac:spMkLst>
        </pc:spChg>
        <pc:inkChg chg="del">
          <ac:chgData name="Andrej Bogdanov (CSD)" userId="54a3fc38-bcd8-4812-b887-b84a314b9e17" providerId="ADAL" clId="{CB0367FB-76E8-6245-A44D-D0A532754CDE}" dt="2021-01-29T04:27:16.386" v="20" actId="478"/>
          <ac:inkMkLst>
            <pc:docMk/>
            <pc:sldMk cId="377043815" sldId="288"/>
            <ac:inkMk id="4" creationId="{E1E61946-BF1F-5546-81A3-FA199F060C64}"/>
          </ac:inkMkLst>
        </pc:inkChg>
      </pc:sldChg>
      <pc:sldChg chg="addSp delSp modSp new mod modClrScheme chgLayout">
        <pc:chgData name="Andrej Bogdanov (CSD)" userId="54a3fc38-bcd8-4812-b887-b84a314b9e17" providerId="ADAL" clId="{CB0367FB-76E8-6245-A44D-D0A532754CDE}" dt="2021-01-29T04:40:51.795" v="400" actId="1036"/>
        <pc:sldMkLst>
          <pc:docMk/>
          <pc:sldMk cId="744781874" sldId="289"/>
        </pc:sldMkLst>
        <pc:spChg chg="del">
          <ac:chgData name="Andrej Bogdanov (CSD)" userId="54a3fc38-bcd8-4812-b887-b84a314b9e17" providerId="ADAL" clId="{CB0367FB-76E8-6245-A44D-D0A532754CDE}" dt="2021-01-29T04:39:07.470" v="255" actId="700"/>
          <ac:spMkLst>
            <pc:docMk/>
            <pc:sldMk cId="744781874" sldId="289"/>
            <ac:spMk id="2" creationId="{75B16B0C-72D0-404B-8760-A137291B58EE}"/>
          </ac:spMkLst>
        </pc:spChg>
        <pc:spChg chg="add mod">
          <ac:chgData name="Andrej Bogdanov (CSD)" userId="54a3fc38-bcd8-4812-b887-b84a314b9e17" providerId="ADAL" clId="{CB0367FB-76E8-6245-A44D-D0A532754CDE}" dt="2021-01-29T04:40:51.795" v="400" actId="1036"/>
          <ac:spMkLst>
            <pc:docMk/>
            <pc:sldMk cId="744781874" sldId="289"/>
            <ac:spMk id="3" creationId="{71ED709A-FA11-6A42-A9E7-54534428BC77}"/>
          </ac:spMkLst>
        </pc:spChg>
      </pc:sldChg>
      <pc:sldChg chg="addSp modSp new mod modClrScheme modAnim chgLayout">
        <pc:chgData name="Andrej Bogdanov (CSD)" userId="54a3fc38-bcd8-4812-b887-b84a314b9e17" providerId="ADAL" clId="{CB0367FB-76E8-6245-A44D-D0A532754CDE}" dt="2021-01-29T06:10:52.632" v="700" actId="20577"/>
        <pc:sldMkLst>
          <pc:docMk/>
          <pc:sldMk cId="3093432108" sldId="290"/>
        </pc:sldMkLst>
        <pc:spChg chg="add mod">
          <ac:chgData name="Andrej Bogdanov (CSD)" userId="54a3fc38-bcd8-4812-b887-b84a314b9e17" providerId="ADAL" clId="{CB0367FB-76E8-6245-A44D-D0A532754CDE}" dt="2021-01-29T06:10:52.632" v="700" actId="20577"/>
          <ac:spMkLst>
            <pc:docMk/>
            <pc:sldMk cId="3093432108" sldId="290"/>
            <ac:spMk id="2" creationId="{BE751CA0-D2ED-DC49-89FF-FD0F2BADFBB0}"/>
          </ac:spMkLst>
        </pc:spChg>
        <pc:spChg chg="add mod">
          <ac:chgData name="Andrej Bogdanov (CSD)" userId="54a3fc38-bcd8-4812-b887-b84a314b9e17" providerId="ADAL" clId="{CB0367FB-76E8-6245-A44D-D0A532754CDE}" dt="2021-01-29T06:04:03.369" v="511" actId="207"/>
          <ac:spMkLst>
            <pc:docMk/>
            <pc:sldMk cId="3093432108" sldId="290"/>
            <ac:spMk id="3" creationId="{551BC6AA-9BA7-274C-BC2C-AA75712D18B6}"/>
          </ac:spMkLst>
        </pc:spChg>
        <pc:spChg chg="add mod">
          <ac:chgData name="Andrej Bogdanov (CSD)" userId="54a3fc38-bcd8-4812-b887-b84a314b9e17" providerId="ADAL" clId="{CB0367FB-76E8-6245-A44D-D0A532754CDE}" dt="2021-01-29T06:07:33.946" v="568" actId="20577"/>
          <ac:spMkLst>
            <pc:docMk/>
            <pc:sldMk cId="3093432108" sldId="290"/>
            <ac:spMk id="4" creationId="{92C5E0E2-7818-4E45-A138-B915781E22FB}"/>
          </ac:spMkLst>
        </pc:spChg>
      </pc:sldChg>
      <pc:sldChg chg="addSp delSp modSp new mod modClrScheme modAnim chgLayout">
        <pc:chgData name="Andrej Bogdanov (CSD)" userId="54a3fc38-bcd8-4812-b887-b84a314b9e17" providerId="ADAL" clId="{CB0367FB-76E8-6245-A44D-D0A532754CDE}" dt="2021-02-01T07:41:50.135" v="1671"/>
        <pc:sldMkLst>
          <pc:docMk/>
          <pc:sldMk cId="46535786" sldId="291"/>
        </pc:sldMkLst>
        <pc:spChg chg="add mod">
          <ac:chgData name="Andrej Bogdanov (CSD)" userId="54a3fc38-bcd8-4812-b887-b84a314b9e17" providerId="ADAL" clId="{CB0367FB-76E8-6245-A44D-D0A532754CDE}" dt="2021-01-29T06:11:34.608" v="763" actId="1037"/>
          <ac:spMkLst>
            <pc:docMk/>
            <pc:sldMk cId="46535786" sldId="291"/>
            <ac:spMk id="6" creationId="{A4215438-5E71-9C45-AA40-7EAC938762D1}"/>
          </ac:spMkLst>
        </pc:spChg>
        <pc:spChg chg="add del mod">
          <ac:chgData name="Andrej Bogdanov (CSD)" userId="54a3fc38-bcd8-4812-b887-b84a314b9e17" providerId="ADAL" clId="{CB0367FB-76E8-6245-A44D-D0A532754CDE}" dt="2021-01-29T06:10:56.568" v="701" actId="478"/>
          <ac:spMkLst>
            <pc:docMk/>
            <pc:sldMk cId="46535786" sldId="291"/>
            <ac:spMk id="7" creationId="{AC4ABCEE-464C-ED48-85E9-3F06C90047AF}"/>
          </ac:spMkLst>
        </pc:spChg>
        <pc:spChg chg="add mod">
          <ac:chgData name="Andrej Bogdanov (CSD)" userId="54a3fc38-bcd8-4812-b887-b84a314b9e17" providerId="ADAL" clId="{CB0367FB-76E8-6245-A44D-D0A532754CDE}" dt="2021-02-01T07:41:34.904" v="1670" actId="2711"/>
          <ac:spMkLst>
            <pc:docMk/>
            <pc:sldMk cId="46535786" sldId="291"/>
            <ac:spMk id="8" creationId="{90B8163D-AEF3-5847-8377-F54782B2E1C6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2" creationId="{D2A20166-9C42-6943-94D9-ED25A1A7807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3" creationId="{000848E7-3A50-B141-A1BB-057AEB3B454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4" creationId="{D5137210-CEA2-104B-BCFD-5E0A7596991B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5" creationId="{BEB73D19-E1BB-1942-8BA8-D7B75311A0D5}"/>
          </ac:spMkLst>
        </pc:spChg>
        <pc:spChg chg="add mod">
          <ac:chgData name="Andrej Bogdanov (CSD)" userId="54a3fc38-bcd8-4812-b887-b84a314b9e17" providerId="ADAL" clId="{CB0367FB-76E8-6245-A44D-D0A532754CDE}" dt="2021-01-29T06:20:58.648" v="1060" actId="207"/>
          <ac:spMkLst>
            <pc:docMk/>
            <pc:sldMk cId="46535786" sldId="291"/>
            <ac:spMk id="18" creationId="{AA906694-4965-804F-AED2-8521BC79CB65}"/>
          </ac:spMkLst>
        </pc:spChg>
        <pc:spChg chg="add mod">
          <ac:chgData name="Andrej Bogdanov (CSD)" userId="54a3fc38-bcd8-4812-b887-b84a314b9e17" providerId="ADAL" clId="{CB0367FB-76E8-6245-A44D-D0A532754CDE}" dt="2021-01-29T06:20:50.872" v="1035" actId="207"/>
          <ac:spMkLst>
            <pc:docMk/>
            <pc:sldMk cId="46535786" sldId="291"/>
            <ac:spMk id="19" creationId="{C4FB7160-2AAB-0C47-B182-5845D2CAE9C5}"/>
          </ac:spMkLst>
        </pc:sp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3" creationId="{3D005A30-F96B-2641-B1A8-F36FCB1DBD32}"/>
          </ac:picMkLst>
        </pc:pic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5" creationId="{BDDDE2CB-964F-4141-9E4B-136BE3F3E485}"/>
          </ac:picMkLst>
        </pc:picChg>
        <pc:inkChg chg="mod">
          <ac:chgData name="Andrej Bogdanov (CSD)" userId="54a3fc38-bcd8-4812-b887-b84a314b9e17" providerId="ADAL" clId="{CB0367FB-76E8-6245-A44D-D0A532754CDE}" dt="2021-02-01T07:41:50.135" v="1671"/>
          <ac:inkMkLst>
            <pc:docMk/>
            <pc:sldMk cId="46535786" sldId="291"/>
            <ac:inkMk id="2" creationId="{FD9EEF3E-3C4B-F248-9300-E1AB2BF2CEDA}"/>
          </ac:inkMkLst>
        </pc:inkChg>
        <pc:cxnChg chg="add mod">
          <ac:chgData name="Andrej Bogdanov (CSD)" userId="54a3fc38-bcd8-4812-b887-b84a314b9e17" providerId="ADAL" clId="{CB0367FB-76E8-6245-A44D-D0A532754CDE}" dt="2021-01-29T06:19:18.206" v="928" actId="166"/>
          <ac:cxnSpMkLst>
            <pc:docMk/>
            <pc:sldMk cId="46535786" sldId="291"/>
            <ac:cxnSpMk id="10" creationId="{7A174EBF-BCC6-FA4C-AA92-B2877146D718}"/>
          </ac:cxnSpMkLst>
        </pc:cxnChg>
        <pc:cxnChg chg="add mod">
          <ac:chgData name="Andrej Bogdanov (CSD)" userId="54a3fc38-bcd8-4812-b887-b84a314b9e17" providerId="ADAL" clId="{CB0367FB-76E8-6245-A44D-D0A532754CDE}" dt="2021-01-29T06:19:23.787" v="929" actId="166"/>
          <ac:cxnSpMkLst>
            <pc:docMk/>
            <pc:sldMk cId="46535786" sldId="291"/>
            <ac:cxnSpMk id="11" creationId="{4C9AFBC1-91A7-C74F-9D4C-1D731B7A5985}"/>
          </ac:cxnSpMkLst>
        </pc:cxnChg>
        <pc:cxnChg chg="add del mod">
          <ac:chgData name="Andrej Bogdanov (CSD)" userId="54a3fc38-bcd8-4812-b887-b84a314b9e17" providerId="ADAL" clId="{CB0367FB-76E8-6245-A44D-D0A532754CDE}" dt="2021-01-29T06:16:28.280" v="869" actId="478"/>
          <ac:cxnSpMkLst>
            <pc:docMk/>
            <pc:sldMk cId="46535786" sldId="291"/>
            <ac:cxnSpMk id="16" creationId="{18A6BC74-A4DA-D347-80C0-A4425177D6F6}"/>
          </ac:cxnSpMkLst>
        </pc:cxnChg>
        <pc:cxnChg chg="add del mod">
          <ac:chgData name="Andrej Bogdanov (CSD)" userId="54a3fc38-bcd8-4812-b887-b84a314b9e17" providerId="ADAL" clId="{CB0367FB-76E8-6245-A44D-D0A532754CDE}" dt="2021-01-29T06:16:29.560" v="870" actId="478"/>
          <ac:cxnSpMkLst>
            <pc:docMk/>
            <pc:sldMk cId="46535786" sldId="291"/>
            <ac:cxnSpMk id="17" creationId="{BB84E4F2-8FF6-504E-BD1C-DAD59B537F2A}"/>
          </ac:cxnSpMkLst>
        </pc:cxnChg>
      </pc:sldChg>
      <pc:sldChg chg="new del">
        <pc:chgData name="Andrej Bogdanov (CSD)" userId="54a3fc38-bcd8-4812-b887-b84a314b9e17" providerId="ADAL" clId="{CB0367FB-76E8-6245-A44D-D0A532754CDE}" dt="2021-01-29T06:42:31.752" v="1364" actId="2696"/>
        <pc:sldMkLst>
          <pc:docMk/>
          <pc:sldMk cId="236262304" sldId="292"/>
        </pc:sldMkLst>
      </pc:sldChg>
      <pc:sldChg chg="delSp modSp add mod">
        <pc:chgData name="Andrej Bogdanov (CSD)" userId="54a3fc38-bcd8-4812-b887-b84a314b9e17" providerId="ADAL" clId="{CB0367FB-76E8-6245-A44D-D0A532754CDE}" dt="2021-02-01T07:42:15.641" v="1675"/>
        <pc:sldMkLst>
          <pc:docMk/>
          <pc:sldMk cId="3179497053" sldId="293"/>
        </pc:sldMkLst>
        <pc:spChg chg="mod">
          <ac:chgData name="Andrej Bogdanov (CSD)" userId="54a3fc38-bcd8-4812-b887-b84a314b9e17" providerId="ADAL" clId="{CB0367FB-76E8-6245-A44D-D0A532754CDE}" dt="2021-01-29T06:23:18.373" v="1140" actId="20577"/>
          <ac:spMkLst>
            <pc:docMk/>
            <pc:sldMk cId="3179497053" sldId="293"/>
            <ac:spMk id="2" creationId="{530F46BE-A3CB-EC44-86AF-6AB0583331B6}"/>
          </ac:spMkLst>
        </pc:spChg>
        <pc:spChg chg="mod">
          <ac:chgData name="Andrej Bogdanov (CSD)" userId="54a3fc38-bcd8-4812-b887-b84a314b9e17" providerId="ADAL" clId="{CB0367FB-76E8-6245-A44D-D0A532754CDE}" dt="2021-02-01T03:09:39.955" v="1657" actId="20577"/>
          <ac:spMkLst>
            <pc:docMk/>
            <pc:sldMk cId="3179497053" sldId="293"/>
            <ac:spMk id="5" creationId="{DDC59685-F75C-4D42-80C9-B388D5E71A32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6" creationId="{AF5D25B8-1D03-AB4B-A8F6-E4A3BD4C3D10}"/>
          </ac:spMkLst>
        </pc:spChg>
        <pc:spChg chg="del">
          <ac:chgData name="Andrej Bogdanov (CSD)" userId="54a3fc38-bcd8-4812-b887-b84a314b9e17" providerId="ADAL" clId="{CB0367FB-76E8-6245-A44D-D0A532754CDE}" dt="2021-01-29T06:24:20.444" v="1234" actId="478"/>
          <ac:spMkLst>
            <pc:docMk/>
            <pc:sldMk cId="3179497053" sldId="293"/>
            <ac:spMk id="7" creationId="{DCCDF984-BD55-C141-9212-3489B74D320F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8" creationId="{1CC7F2A2-0B41-9341-9542-729EEB3C4136}"/>
          </ac:spMkLst>
        </pc:spChg>
        <pc:spChg chg="del">
          <ac:chgData name="Andrej Bogdanov (CSD)" userId="54a3fc38-bcd8-4812-b887-b84a314b9e17" providerId="ADAL" clId="{CB0367FB-76E8-6245-A44D-D0A532754CDE}" dt="2021-01-29T06:24:23.276" v="1235" actId="478"/>
          <ac:spMkLst>
            <pc:docMk/>
            <pc:sldMk cId="3179497053" sldId="293"/>
            <ac:spMk id="11" creationId="{88A32CAA-2BCB-FF4D-804C-DF31F01F9AD0}"/>
          </ac:spMkLst>
        </pc:spChg>
        <pc:inkChg chg="del">
          <ac:chgData name="Andrej Bogdanov (CSD)" userId="54a3fc38-bcd8-4812-b887-b84a314b9e17" providerId="ADAL" clId="{CB0367FB-76E8-6245-A44D-D0A532754CDE}" dt="2021-01-29T06:32:35.985" v="1339" actId="478"/>
          <ac:inkMkLst>
            <pc:docMk/>
            <pc:sldMk cId="3179497053" sldId="293"/>
            <ac:inkMk id="3" creationId="{475F0F15-EA56-8740-9127-1F1E9ECE4274}"/>
          </ac:inkMkLst>
        </pc:inkChg>
        <pc:inkChg chg="del mod">
          <ac:chgData name="Andrej Bogdanov (CSD)" userId="54a3fc38-bcd8-4812-b887-b84a314b9e17" providerId="ADAL" clId="{CB0367FB-76E8-6245-A44D-D0A532754CDE}" dt="2021-02-01T07:42:15.641" v="1675"/>
          <ac:inkMkLst>
            <pc:docMk/>
            <pc:sldMk cId="3179497053" sldId="293"/>
            <ac:inkMk id="3" creationId="{656ABB0A-46B0-8E4F-A621-9DD5E0E52444}"/>
          </ac:inkMkLst>
        </pc:inkChg>
      </pc:sldChg>
      <pc:sldChg chg="modSp add mod ord">
        <pc:chgData name="Andrej Bogdanov (CSD)" userId="54a3fc38-bcd8-4812-b887-b84a314b9e17" providerId="ADAL" clId="{CB0367FB-76E8-6245-A44D-D0A532754CDE}" dt="2021-02-01T07:42:43.136" v="1679"/>
        <pc:sldMkLst>
          <pc:docMk/>
          <pc:sldMk cId="1432916960" sldId="294"/>
        </pc:sldMkLst>
        <pc:spChg chg="mod">
          <ac:chgData name="Andrej Bogdanov (CSD)" userId="54a3fc38-bcd8-4812-b887-b84a314b9e17" providerId="ADAL" clId="{CB0367FB-76E8-6245-A44D-D0A532754CDE}" dt="2021-01-29T06:35:33.406" v="1363"/>
          <ac:spMkLst>
            <pc:docMk/>
            <pc:sldMk cId="1432916960" sldId="294"/>
            <ac:spMk id="3" creationId="{71ED709A-FA11-6A42-A9E7-54534428BC77}"/>
          </ac:spMkLst>
        </pc:spChg>
        <pc:inkChg chg="mod">
          <ac:chgData name="Andrej Bogdanov (CSD)" userId="54a3fc38-bcd8-4812-b887-b84a314b9e17" providerId="ADAL" clId="{CB0367FB-76E8-6245-A44D-D0A532754CDE}" dt="2021-02-01T07:42:43.136" v="1679"/>
          <ac:inkMkLst>
            <pc:docMk/>
            <pc:sldMk cId="1432916960" sldId="294"/>
            <ac:inkMk id="2" creationId="{65070A1E-9505-1C43-B8BE-A65896EFD9CA}"/>
          </ac:inkMkLst>
        </pc:inkChg>
      </pc:sldChg>
      <pc:sldChg chg="delSp modSp add mod">
        <pc:chgData name="Andrej Bogdanov (CSD)" userId="54a3fc38-bcd8-4812-b887-b84a314b9e17" providerId="ADAL" clId="{CB0367FB-76E8-6245-A44D-D0A532754CDE}" dt="2021-02-01T03:01:57.536" v="1656"/>
        <pc:sldMkLst>
          <pc:docMk/>
          <pc:sldMk cId="2574758262" sldId="295"/>
        </pc:sldMkLst>
        <pc:spChg chg="mod">
          <ac:chgData name="Andrej Bogdanov (CSD)" userId="54a3fc38-bcd8-4812-b887-b84a314b9e17" providerId="ADAL" clId="{CB0367FB-76E8-6245-A44D-D0A532754CDE}" dt="2021-02-01T03:01:57.536" v="1656"/>
          <ac:spMkLst>
            <pc:docMk/>
            <pc:sldMk cId="2574758262" sldId="295"/>
            <ac:spMk id="2" creationId="{A001B82E-B318-A944-A2C4-229BF3A8484E}"/>
          </ac:spMkLst>
        </pc:spChg>
        <pc:inkChg chg="del">
          <ac:chgData name="Andrej Bogdanov (CSD)" userId="54a3fc38-bcd8-4812-b887-b84a314b9e17" providerId="ADAL" clId="{CB0367FB-76E8-6245-A44D-D0A532754CDE}" dt="2021-01-29T06:42:53.852" v="1368" actId="478"/>
          <ac:inkMkLst>
            <pc:docMk/>
            <pc:sldMk cId="2574758262" sldId="295"/>
            <ac:inkMk id="4" creationId="{7290733B-D506-5C4D-A69F-770572C5E4D6}"/>
          </ac:inkMkLst>
        </pc:inkChg>
        <pc:inkChg chg="del">
          <ac:chgData name="Andrej Bogdanov (CSD)" userId="54a3fc38-bcd8-4812-b887-b84a314b9e17" providerId="ADAL" clId="{CB0367FB-76E8-6245-A44D-D0A532754CDE}" dt="2021-01-29T06:42:52.205" v="1367" actId="478"/>
          <ac:inkMkLst>
            <pc:docMk/>
            <pc:sldMk cId="2574758262" sldId="295"/>
            <ac:inkMk id="5" creationId="{13F66C97-F1B1-E147-AFF0-28C5F41CB8AB}"/>
          </ac:inkMkLst>
        </pc:inkChg>
        <pc:inkChg chg="del">
          <ac:chgData name="Andrej Bogdanov (CSD)" userId="54a3fc38-bcd8-4812-b887-b84a314b9e17" providerId="ADAL" clId="{CB0367FB-76E8-6245-A44D-D0A532754CDE}" dt="2021-01-29T06:42:55.540" v="1369" actId="478"/>
          <ac:inkMkLst>
            <pc:docMk/>
            <pc:sldMk cId="2574758262" sldId="295"/>
            <ac:inkMk id="6" creationId="{B82978E4-7B83-D143-A932-7A9CD10C38CA}"/>
          </ac:inkMkLst>
        </pc:inkChg>
      </pc:sldChg>
      <pc:sldChg chg="delSp modSp add del mod">
        <pc:chgData name="Andrej Bogdanov (CSD)" userId="54a3fc38-bcd8-4812-b887-b84a314b9e17" providerId="ADAL" clId="{CB0367FB-76E8-6245-A44D-D0A532754CDE}" dt="2021-02-01T07:43:25.570" v="1681" actId="2696"/>
        <pc:sldMkLst>
          <pc:docMk/>
          <pc:sldMk cId="2569822296" sldId="296"/>
        </pc:sldMkLst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5" creationId="{9443AE40-45B2-3749-9A19-0745ED4D8268}"/>
          </ac:spMkLst>
        </pc:spChg>
        <pc:spChg chg="mod">
          <ac:chgData name="Andrej Bogdanov (CSD)" userId="54a3fc38-bcd8-4812-b887-b84a314b9e17" providerId="ADAL" clId="{CB0367FB-76E8-6245-A44D-D0A532754CDE}" dt="2021-01-29T06:47:47.788" v="1441" actId="1035"/>
          <ac:spMkLst>
            <pc:docMk/>
            <pc:sldMk cId="2569822296" sldId="296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50.301" v="1377" actId="478"/>
          <ac:inkMkLst>
            <pc:docMk/>
            <pc:sldMk cId="2569822296" sldId="296"/>
            <ac:inkMk id="2" creationId="{E16CD28E-8B38-1040-8EAE-FC0191FE6209}"/>
          </ac:inkMkLst>
        </pc:inkChg>
        <pc:inkChg chg="del">
          <ac:chgData name="Andrej Bogdanov (CSD)" userId="54a3fc38-bcd8-4812-b887-b84a314b9e17" providerId="ADAL" clId="{CB0367FB-76E8-6245-A44D-D0A532754CDE}" dt="2021-01-29T06:44:56.053" v="1380" actId="478"/>
          <ac:inkMkLst>
            <pc:docMk/>
            <pc:sldMk cId="2569822296" sldId="296"/>
            <ac:inkMk id="7" creationId="{5D74087D-68BA-9748-A40A-20B5EC2703C7}"/>
          </ac:inkMkLst>
        </pc:inkChg>
        <pc:inkChg chg="del">
          <ac:chgData name="Andrej Bogdanov (CSD)" userId="54a3fc38-bcd8-4812-b887-b84a314b9e17" providerId="ADAL" clId="{CB0367FB-76E8-6245-A44D-D0A532754CDE}" dt="2021-01-29T06:44:52.285" v="1378" actId="478"/>
          <ac:inkMkLst>
            <pc:docMk/>
            <pc:sldMk cId="2569822296" sldId="296"/>
            <ac:inkMk id="10" creationId="{AD00840E-5842-4C46-943A-2E2BA41DCCF3}"/>
          </ac:inkMkLst>
        </pc:inkChg>
        <pc:inkChg chg="del">
          <ac:chgData name="Andrej Bogdanov (CSD)" userId="54a3fc38-bcd8-4812-b887-b84a314b9e17" providerId="ADAL" clId="{CB0367FB-76E8-6245-A44D-D0A532754CDE}" dt="2021-01-29T06:44:54.357" v="1379" actId="478"/>
          <ac:inkMkLst>
            <pc:docMk/>
            <pc:sldMk cId="2569822296" sldId="296"/>
            <ac:inkMk id="11" creationId="{954869A2-6162-6541-8D20-896591BEE659}"/>
          </ac:inkMkLst>
        </pc:ink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8" creationId="{562D2B2C-B9D2-964A-8387-B49E00EE998E}"/>
          </ac:cxnSpMkLst>
        </pc:cxnChg>
        <pc:cxnChg chg="mod">
          <ac:chgData name="Andrej Bogdanov (CSD)" userId="54a3fc38-bcd8-4812-b887-b84a314b9e17" providerId="ADAL" clId="{CB0367FB-76E8-6245-A44D-D0A532754CDE}" dt="2021-01-29T06:48:08.772" v="1461" actId="1035"/>
          <ac:cxnSpMkLst>
            <pc:docMk/>
            <pc:sldMk cId="2569822296" sldId="296"/>
            <ac:cxnSpMk id="14" creationId="{F85E7310-F2BB-AD4D-852D-6495CB765F0C}"/>
          </ac:cxnSpMkLst>
        </pc:cxnChg>
      </pc:sldChg>
      <pc:sldChg chg="addSp delSp modSp add del mod">
        <pc:chgData name="Andrej Bogdanov (CSD)" userId="54a3fc38-bcd8-4812-b887-b84a314b9e17" providerId="ADAL" clId="{CB0367FB-76E8-6245-A44D-D0A532754CDE}" dt="2021-02-01T07:43:27.183" v="1682" actId="2696"/>
        <pc:sldMkLst>
          <pc:docMk/>
          <pc:sldMk cId="3900272028" sldId="297"/>
        </pc:sldMkLst>
        <pc:spChg chg="mod">
          <ac:chgData name="Andrej Bogdanov (CSD)" userId="54a3fc38-bcd8-4812-b887-b84a314b9e17" providerId="ADAL" clId="{CB0367FB-76E8-6245-A44D-D0A532754CDE}" dt="2021-01-29T06:47:38.604" v="1430" actId="1035"/>
          <ac:spMkLst>
            <pc:docMk/>
            <pc:sldMk cId="3900272028" sldId="297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29.007" v="1417" actId="1035"/>
          <ac:spMkLst>
            <pc:docMk/>
            <pc:sldMk cId="3900272028" sldId="297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37.605" v="1375" actId="478"/>
          <ac:inkMkLst>
            <pc:docMk/>
            <pc:sldMk cId="3900272028" sldId="297"/>
            <ac:inkMk id="2" creationId="{D3B6E1A1-0601-4542-913F-0DC09D7FD987}"/>
          </ac:inkMkLst>
        </pc:inkChg>
        <pc:inkChg chg="add del">
          <ac:chgData name="Andrej Bogdanov (CSD)" userId="54a3fc38-bcd8-4812-b887-b84a314b9e17" providerId="ADAL" clId="{CB0367FB-76E8-6245-A44D-D0A532754CDE}" dt="2021-01-29T06:44:35.573" v="1374" actId="478"/>
          <ac:inkMkLst>
            <pc:docMk/>
            <pc:sldMk cId="3900272028" sldId="297"/>
            <ac:inkMk id="5" creationId="{FA035ADE-6A59-1B4B-9FA0-247CA39A4D48}"/>
          </ac:inkMkLst>
        </pc:inkChg>
        <pc:inkChg chg="del">
          <ac:chgData name="Andrej Bogdanov (CSD)" userId="54a3fc38-bcd8-4812-b887-b84a314b9e17" providerId="ADAL" clId="{CB0367FB-76E8-6245-A44D-D0A532754CDE}" dt="2021-01-29T06:44:40.245" v="1376" actId="478"/>
          <ac:inkMkLst>
            <pc:docMk/>
            <pc:sldMk cId="3900272028" sldId="297"/>
            <ac:inkMk id="7" creationId="{792D4A12-CC0A-E14E-96EF-8E3F18493DCD}"/>
          </ac:inkMkLst>
        </pc:ink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8" creationId="{562D2B2C-B9D2-964A-8387-B49E00EE998E}"/>
          </ac:cxnSpMkLst>
        </pc:cxnChg>
      </pc:sldChg>
      <pc:sldChg chg="delSp add del mod">
        <pc:chgData name="Andrej Bogdanov (CSD)" userId="54a3fc38-bcd8-4812-b887-b84a314b9e17" providerId="ADAL" clId="{CB0367FB-76E8-6245-A44D-D0A532754CDE}" dt="2021-02-01T07:43:28.041" v="1683" actId="2696"/>
        <pc:sldMkLst>
          <pc:docMk/>
          <pc:sldMk cId="1608021716" sldId="298"/>
        </pc:sldMkLst>
        <pc:inkChg chg="del">
          <ac:chgData name="Andrej Bogdanov (CSD)" userId="54a3fc38-bcd8-4812-b887-b84a314b9e17" providerId="ADAL" clId="{CB0367FB-76E8-6245-A44D-D0A532754CDE}" dt="2021-01-29T06:45:26.054" v="1385" actId="478"/>
          <ac:inkMkLst>
            <pc:docMk/>
            <pc:sldMk cId="1608021716" sldId="298"/>
            <ac:inkMk id="3" creationId="{28FF0F44-9D15-DF4C-A89D-6A3FDCD41E6B}"/>
          </ac:inkMkLst>
        </pc:inkChg>
        <pc:inkChg chg="del">
          <ac:chgData name="Andrej Bogdanov (CSD)" userId="54a3fc38-bcd8-4812-b887-b84a314b9e17" providerId="ADAL" clId="{CB0367FB-76E8-6245-A44D-D0A532754CDE}" dt="2021-01-29T06:45:23.373" v="1383" actId="478"/>
          <ac:inkMkLst>
            <pc:docMk/>
            <pc:sldMk cId="1608021716" sldId="298"/>
            <ac:inkMk id="4" creationId="{D7D81C20-4AA2-2F4C-A752-E20B0882167F}"/>
          </ac:inkMkLst>
        </pc:inkChg>
        <pc:inkChg chg="del">
          <ac:chgData name="Andrej Bogdanov (CSD)" userId="54a3fc38-bcd8-4812-b887-b84a314b9e17" providerId="ADAL" clId="{CB0367FB-76E8-6245-A44D-D0A532754CDE}" dt="2021-01-29T06:45:24.453" v="1384" actId="478"/>
          <ac:inkMkLst>
            <pc:docMk/>
            <pc:sldMk cId="1608021716" sldId="298"/>
            <ac:inkMk id="5" creationId="{2893055C-DE12-B340-84C2-93789776BBC5}"/>
          </ac:inkMkLst>
        </pc:inkChg>
        <pc:inkChg chg="del">
          <ac:chgData name="Andrej Bogdanov (CSD)" userId="54a3fc38-bcd8-4812-b887-b84a314b9e17" providerId="ADAL" clId="{CB0367FB-76E8-6245-A44D-D0A532754CDE}" dt="2021-01-29T06:45:21.973" v="1382" actId="478"/>
          <ac:inkMkLst>
            <pc:docMk/>
            <pc:sldMk cId="1608021716" sldId="298"/>
            <ac:inkMk id="6" creationId="{90B6FB0C-860A-354E-810F-9BB7258710D1}"/>
          </ac:inkMkLst>
        </pc:inkChg>
      </pc:sldChg>
      <pc:sldChg chg="delSp modSp add mod ord">
        <pc:chgData name="Andrej Bogdanov (CSD)" userId="54a3fc38-bcd8-4812-b887-b84a314b9e17" providerId="ADAL" clId="{CB0367FB-76E8-6245-A44D-D0A532754CDE}" dt="2021-01-29T06:47:22.804" v="1406" actId="1036"/>
        <pc:sldMkLst>
          <pc:docMk/>
          <pc:sldMk cId="2833050716" sldId="299"/>
        </pc:sldMkLst>
        <pc:spChg chg="mod">
          <ac:chgData name="Andrej Bogdanov (CSD)" userId="54a3fc38-bcd8-4812-b887-b84a314b9e17" providerId="ADAL" clId="{CB0367FB-76E8-6245-A44D-D0A532754CDE}" dt="2021-01-29T06:47:22.804" v="1406" actId="1036"/>
          <ac:spMkLst>
            <pc:docMk/>
            <pc:sldMk cId="2833050716" sldId="299"/>
            <ac:spMk id="2" creationId="{AB51A80F-9DAF-6147-BA67-27CBF7DBF2AA}"/>
          </ac:spMkLst>
        </pc:spChg>
        <pc:inkChg chg="del">
          <ac:chgData name="Andrej Bogdanov (CSD)" userId="54a3fc38-bcd8-4812-b887-b84a314b9e17" providerId="ADAL" clId="{CB0367FB-76E8-6245-A44D-D0A532754CDE}" dt="2021-01-29T06:47:12.605" v="1389" actId="478"/>
          <ac:inkMkLst>
            <pc:docMk/>
            <pc:sldMk cId="2833050716" sldId="299"/>
            <ac:inkMk id="4" creationId="{05F7798E-B07B-AD4A-B1FF-855CE52CB134}"/>
          </ac:inkMkLst>
        </pc:inkChg>
        <pc:inkChg chg="del">
          <ac:chgData name="Andrej Bogdanov (CSD)" userId="54a3fc38-bcd8-4812-b887-b84a314b9e17" providerId="ADAL" clId="{CB0367FB-76E8-6245-A44D-D0A532754CDE}" dt="2021-01-29T06:47:11.300" v="1388" actId="478"/>
          <ac:inkMkLst>
            <pc:docMk/>
            <pc:sldMk cId="2833050716" sldId="299"/>
            <ac:inkMk id="5" creationId="{5BAE5D67-7B22-5046-9345-685D54DAFF65}"/>
          </ac:inkMkLst>
        </pc:inkChg>
        <pc:inkChg chg="del">
          <ac:chgData name="Andrej Bogdanov (CSD)" userId="54a3fc38-bcd8-4812-b887-b84a314b9e17" providerId="ADAL" clId="{CB0367FB-76E8-6245-A44D-D0A532754CDE}" dt="2021-01-29T06:47:13.829" v="1390" actId="478"/>
          <ac:inkMkLst>
            <pc:docMk/>
            <pc:sldMk cId="2833050716" sldId="299"/>
            <ac:inkMk id="6" creationId="{B084049C-644F-6644-85A9-C41D03B56F12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959516143" sldId="300"/>
        </pc:sldMkLst>
      </pc:sldChg>
      <pc:sldChg chg="delSp modSp add del mod">
        <pc:chgData name="Andrej Bogdanov (CSD)" userId="54a3fc38-bcd8-4812-b887-b84a314b9e17" providerId="ADAL" clId="{CB0367FB-76E8-6245-A44D-D0A532754CDE}" dt="2021-01-29T06:59:32.872" v="1651" actId="2696"/>
        <pc:sldMkLst>
          <pc:docMk/>
          <pc:sldMk cId="2878103395" sldId="300"/>
        </pc:sldMkLst>
        <pc:spChg chg="mod">
          <ac:chgData name="Andrej Bogdanov (CSD)" userId="54a3fc38-bcd8-4812-b887-b84a314b9e17" providerId="ADAL" clId="{CB0367FB-76E8-6245-A44D-D0A532754CDE}" dt="2021-01-29T06:50:05.307" v="1466" actId="20577"/>
          <ac:spMkLst>
            <pc:docMk/>
            <pc:sldMk cId="2878103395" sldId="300"/>
            <ac:spMk id="5" creationId="{3DD77E13-BD57-7C41-A849-C4BD7E83A77E}"/>
          </ac:spMkLst>
        </pc:spChg>
        <pc:spChg chg="del">
          <ac:chgData name="Andrej Bogdanov (CSD)" userId="54a3fc38-bcd8-4812-b887-b84a314b9e17" providerId="ADAL" clId="{CB0367FB-76E8-6245-A44D-D0A532754CDE}" dt="2021-01-29T06:50:01.884" v="1464" actId="478"/>
          <ac:spMkLst>
            <pc:docMk/>
            <pc:sldMk cId="2878103395" sldId="300"/>
            <ac:spMk id="6" creationId="{7378A463-F6A1-3844-A677-D5ECE2279BEF}"/>
          </ac:spMkLst>
        </pc:spChg>
        <pc:spChg chg="mod">
          <ac:chgData name="Andrej Bogdanov (CSD)" userId="54a3fc38-bcd8-4812-b887-b84a314b9e17" providerId="ADAL" clId="{CB0367FB-76E8-6245-A44D-D0A532754CDE}" dt="2021-01-29T06:59:27.651" v="1650" actId="6549"/>
          <ac:spMkLst>
            <pc:docMk/>
            <pc:sldMk cId="2878103395" sldId="300"/>
            <ac:spMk id="15" creationId="{2358BF44-AEDA-D142-B43A-CFD46E8AE1A0}"/>
          </ac:spMkLst>
        </pc:spChg>
        <pc:grpChg chg="mod">
          <ac:chgData name="Andrej Bogdanov (CSD)" userId="54a3fc38-bcd8-4812-b887-b84a314b9e17" providerId="ADAL" clId="{CB0367FB-76E8-6245-A44D-D0A532754CDE}" dt="2021-01-29T06:50:14.370" v="1485" actId="1037"/>
          <ac:grpSpMkLst>
            <pc:docMk/>
            <pc:sldMk cId="2878103395" sldId="300"/>
            <ac:grpSpMk id="24" creationId="{734BAE91-6F7C-D84E-95E9-42AE548D9EF1}"/>
          </ac:grpSpMkLst>
        </pc:grpChg>
        <pc:inkChg chg="del">
          <ac:chgData name="Andrej Bogdanov (CSD)" userId="54a3fc38-bcd8-4812-b887-b84a314b9e17" providerId="ADAL" clId="{CB0367FB-76E8-6245-A44D-D0A532754CDE}" dt="2021-01-29T06:50:07.948" v="1467" actId="478"/>
          <ac:inkMkLst>
            <pc:docMk/>
            <pc:sldMk cId="2878103395" sldId="300"/>
            <ac:inkMk id="3" creationId="{9408B8FD-EB4A-6A49-9940-7123A798E1F8}"/>
          </ac:inkMkLst>
        </pc:inkChg>
        <pc:inkChg chg="del">
          <ac:chgData name="Andrej Bogdanov (CSD)" userId="54a3fc38-bcd8-4812-b887-b84a314b9e17" providerId="ADAL" clId="{CB0367FB-76E8-6245-A44D-D0A532754CDE}" dt="2021-01-29T06:49:47.059" v="1463" actId="478"/>
          <ac:inkMkLst>
            <pc:docMk/>
            <pc:sldMk cId="2878103395" sldId="300"/>
            <ac:inkMk id="22" creationId="{11ADEE68-06A2-E744-A9AD-8EEAA6428A74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058029401" sldId="301"/>
        </pc:sldMkLst>
      </pc:sldChg>
      <pc:sldChg chg="delSp add mod">
        <pc:chgData name="Andrej Bogdanov (CSD)" userId="54a3fc38-bcd8-4812-b887-b84a314b9e17" providerId="ADAL" clId="{CB0367FB-76E8-6245-A44D-D0A532754CDE}" dt="2021-01-29T06:50:49.436" v="1497" actId="478"/>
        <pc:sldMkLst>
          <pc:docMk/>
          <pc:sldMk cId="2060829544" sldId="301"/>
        </pc:sldMkLst>
        <pc:inkChg chg="del">
          <ac:chgData name="Andrej Bogdanov (CSD)" userId="54a3fc38-bcd8-4812-b887-b84a314b9e17" providerId="ADAL" clId="{CB0367FB-76E8-6245-A44D-D0A532754CDE}" dt="2021-01-29T06:50:46.851" v="1495" actId="478"/>
          <ac:inkMkLst>
            <pc:docMk/>
            <pc:sldMk cId="2060829544" sldId="301"/>
            <ac:inkMk id="3" creationId="{F01E9A9A-52EB-6742-9426-128B1D31DDBD}"/>
          </ac:inkMkLst>
        </pc:inkChg>
        <pc:inkChg chg="del">
          <ac:chgData name="Andrej Bogdanov (CSD)" userId="54a3fc38-bcd8-4812-b887-b84a314b9e17" providerId="ADAL" clId="{CB0367FB-76E8-6245-A44D-D0A532754CDE}" dt="2021-01-29T06:50:48.337" v="1496" actId="478"/>
          <ac:inkMkLst>
            <pc:docMk/>
            <pc:sldMk cId="2060829544" sldId="301"/>
            <ac:inkMk id="4" creationId="{A0230E37-1308-E441-BED5-FE20C3AEC4D8}"/>
          </ac:inkMkLst>
        </pc:inkChg>
        <pc:inkChg chg="del">
          <ac:chgData name="Andrej Bogdanov (CSD)" userId="54a3fc38-bcd8-4812-b887-b84a314b9e17" providerId="ADAL" clId="{CB0367FB-76E8-6245-A44D-D0A532754CDE}" dt="2021-01-29T06:50:49.436" v="1497" actId="478"/>
          <ac:inkMkLst>
            <pc:docMk/>
            <pc:sldMk cId="2060829544" sldId="301"/>
            <ac:inkMk id="5" creationId="{43824B1D-E8C3-0D49-BB8B-791D3F494720}"/>
          </ac:inkMkLst>
        </pc:inkChg>
      </pc:sldChg>
      <pc:sldChg chg="addSp delSp add del mod">
        <pc:chgData name="Andrej Bogdanov (CSD)" userId="54a3fc38-bcd8-4812-b887-b84a314b9e17" providerId="ADAL" clId="{CB0367FB-76E8-6245-A44D-D0A532754CDE}" dt="2021-01-29T06:50:31.753" v="1493"/>
        <pc:sldMkLst>
          <pc:docMk/>
          <pc:sldMk cId="2617475009" sldId="301"/>
        </pc:sldMkLst>
        <pc:inkChg chg="add del">
          <ac:chgData name="Andrej Bogdanov (CSD)" userId="54a3fc38-bcd8-4812-b887-b84a314b9e17" providerId="ADAL" clId="{CB0367FB-76E8-6245-A44D-D0A532754CDE}" dt="2021-01-29T06:50:31.359" v="1492" actId="478"/>
          <ac:inkMkLst>
            <pc:docMk/>
            <pc:sldMk cId="2617475009" sldId="301"/>
            <ac:inkMk id="3" creationId="{F01E9A9A-52EB-6742-9426-128B1D31DDBD}"/>
          </ac:inkMkLst>
        </pc:inkChg>
        <pc:inkChg chg="add del">
          <ac:chgData name="Andrej Bogdanov (CSD)" userId="54a3fc38-bcd8-4812-b887-b84a314b9e17" providerId="ADAL" clId="{CB0367FB-76E8-6245-A44D-D0A532754CDE}" dt="2021-01-29T06:50:31.016" v="1491" actId="478"/>
          <ac:inkMkLst>
            <pc:docMk/>
            <pc:sldMk cId="2617475009" sldId="301"/>
            <ac:inkMk id="4" creationId="{A0230E37-1308-E441-BED5-FE20C3AEC4D8}"/>
          </ac:inkMkLst>
        </pc:inkChg>
        <pc:inkChg chg="add del">
          <ac:chgData name="Andrej Bogdanov (CSD)" userId="54a3fc38-bcd8-4812-b887-b84a314b9e17" providerId="ADAL" clId="{CB0367FB-76E8-6245-A44D-D0A532754CDE}" dt="2021-01-29T06:50:30.542" v="1490" actId="478"/>
          <ac:inkMkLst>
            <pc:docMk/>
            <pc:sldMk cId="2617475009" sldId="301"/>
            <ac:inkMk id="5" creationId="{43824B1D-E8C3-0D49-BB8B-791D3F494720}"/>
          </ac:inkMkLst>
        </pc:inkChg>
      </pc:sldChg>
      <pc:sldChg chg="addSp delSp modSp add mod modAnim">
        <pc:chgData name="Andrej Bogdanov (CSD)" userId="54a3fc38-bcd8-4812-b887-b84a314b9e17" providerId="ADAL" clId="{CB0367FB-76E8-6245-A44D-D0A532754CDE}" dt="2021-01-29T06:59:17.470" v="1649"/>
        <pc:sldMkLst>
          <pc:docMk/>
          <pc:sldMk cId="978739404" sldId="302"/>
        </pc:sldMkLst>
        <pc:spChg chg="mod">
          <ac:chgData name="Andrej Bogdanov (CSD)" userId="54a3fc38-bcd8-4812-b887-b84a314b9e17" providerId="ADAL" clId="{CB0367FB-76E8-6245-A44D-D0A532754CDE}" dt="2021-01-29T06:50:59.707" v="1499" actId="20577"/>
          <ac:spMkLst>
            <pc:docMk/>
            <pc:sldMk cId="978739404" sldId="302"/>
            <ac:spMk id="11" creationId="{46F68140-5C4D-6A4D-BBDD-52A83D1D06DE}"/>
          </ac:spMkLst>
        </pc:spChg>
        <pc:spChg chg="del topLvl">
          <ac:chgData name="Andrej Bogdanov (CSD)" userId="54a3fc38-bcd8-4812-b887-b84a314b9e17" providerId="ADAL" clId="{CB0367FB-76E8-6245-A44D-D0A532754CDE}" dt="2021-01-29T06:51:06.067" v="1500" actId="478"/>
          <ac:spMkLst>
            <pc:docMk/>
            <pc:sldMk cId="978739404" sldId="302"/>
            <ac:spMk id="13" creationId="{D11CAAB7-2EA3-CC4C-A79C-972AD3ACF2FE}"/>
          </ac:spMkLst>
        </pc:spChg>
        <pc:spChg chg="del">
          <ac:chgData name="Andrej Bogdanov (CSD)" userId="54a3fc38-bcd8-4812-b887-b84a314b9e17" providerId="ADAL" clId="{CB0367FB-76E8-6245-A44D-D0A532754CDE}" dt="2021-01-29T06:52:00.170" v="1501" actId="478"/>
          <ac:spMkLst>
            <pc:docMk/>
            <pc:sldMk cId="978739404" sldId="302"/>
            <ac:spMk id="25" creationId="{026D0BB6-0E14-3841-9879-A9F0502D039A}"/>
          </ac:spMkLst>
        </pc:spChg>
        <pc:spChg chg="add mod">
          <ac:chgData name="Andrej Bogdanov (CSD)" userId="54a3fc38-bcd8-4812-b887-b84a314b9e17" providerId="ADAL" clId="{CB0367FB-76E8-6245-A44D-D0A532754CDE}" dt="2021-01-29T06:59:11.821" v="1648" actId="1076"/>
          <ac:spMkLst>
            <pc:docMk/>
            <pc:sldMk cId="978739404" sldId="302"/>
            <ac:spMk id="31" creationId="{AC479816-C49E-C741-BAFD-4AC0DA9D404B}"/>
          </ac:spMkLst>
        </pc:spChg>
        <pc:grpChg chg="mod topLvl">
          <ac:chgData name="Andrej Bogdanov (CSD)" userId="54a3fc38-bcd8-4812-b887-b84a314b9e17" providerId="ADAL" clId="{CB0367FB-76E8-6245-A44D-D0A532754CDE}" dt="2021-01-29T06:55:30.754" v="1520" actId="164"/>
          <ac:grpSpMkLst>
            <pc:docMk/>
            <pc:sldMk cId="978739404" sldId="302"/>
            <ac:grpSpMk id="8" creationId="{AD67A8E8-7523-B345-804C-DAF5D0D692BE}"/>
          </ac:grpSpMkLst>
        </pc:grpChg>
        <pc:grpChg chg="add mod">
          <ac:chgData name="Andrej Bogdanov (CSD)" userId="54a3fc38-bcd8-4812-b887-b84a314b9e17" providerId="ADAL" clId="{CB0367FB-76E8-6245-A44D-D0A532754CDE}" dt="2021-01-29T06:55:38.410" v="1529" actId="1037"/>
          <ac:grpSpMkLst>
            <pc:docMk/>
            <pc:sldMk cId="978739404" sldId="302"/>
            <ac:grpSpMk id="19" creationId="{F044AB3E-FBCB-9E4F-BCED-2537EEB0BEBE}"/>
          </ac:grpSpMkLst>
        </pc:grpChg>
        <pc:grpChg chg="del">
          <ac:chgData name="Andrej Bogdanov (CSD)" userId="54a3fc38-bcd8-4812-b887-b84a314b9e17" providerId="ADAL" clId="{CB0367FB-76E8-6245-A44D-D0A532754CDE}" dt="2021-01-29T06:51:06.067" v="1500" actId="478"/>
          <ac:grpSpMkLst>
            <pc:docMk/>
            <pc:sldMk cId="978739404" sldId="302"/>
            <ac:grpSpMk id="24" creationId="{734BAE91-6F7C-D84E-95E9-42AE548D9EF1}"/>
          </ac:grpSpMkLst>
        </pc:grpChg>
        <pc:grpChg chg="del">
          <ac:chgData name="Andrej Bogdanov (CSD)" userId="54a3fc38-bcd8-4812-b887-b84a314b9e17" providerId="ADAL" clId="{CB0367FB-76E8-6245-A44D-D0A532754CDE}" dt="2021-01-29T06:52:02.330" v="1502" actId="478"/>
          <ac:grpSpMkLst>
            <pc:docMk/>
            <pc:sldMk cId="978739404" sldId="302"/>
            <ac:grpSpMk id="26" creationId="{E09E4ED4-3725-1A41-812A-D121E2F5671B}"/>
          </ac:grpSpMkLst>
        </pc:grpChg>
        <pc:grpChg chg="del">
          <ac:chgData name="Andrej Bogdanov (CSD)" userId="54a3fc38-bcd8-4812-b887-b84a314b9e17" providerId="ADAL" clId="{CB0367FB-76E8-6245-A44D-D0A532754CDE}" dt="2021-01-29T06:52:04.402" v="1503" actId="478"/>
          <ac:grpSpMkLst>
            <pc:docMk/>
            <pc:sldMk cId="978739404" sldId="302"/>
            <ac:grpSpMk id="33" creationId="{294B18A1-73E1-DF40-AF3E-A9A8DC921A55}"/>
          </ac:grpSpMkLst>
        </pc:grpChg>
        <pc:cxnChg chg="add mod">
          <ac:chgData name="Andrej Bogdanov (CSD)" userId="54a3fc38-bcd8-4812-b887-b84a314b9e17" providerId="ADAL" clId="{CB0367FB-76E8-6245-A44D-D0A532754CDE}" dt="2021-01-29T06:55:44.345" v="1530" actId="1037"/>
          <ac:cxnSpMkLst>
            <pc:docMk/>
            <pc:sldMk cId="978739404" sldId="302"/>
            <ac:cxnSpMk id="6" creationId="{36C45FFB-7D6E-114F-B499-BC0127B63BD4}"/>
          </ac:cxnSpMkLst>
        </pc:cxn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916563869" sldId="302"/>
        </pc:sldMkLst>
      </pc:sldChg>
      <pc:sldChg chg="delSp modSp add del mod modClrScheme chgLayout">
        <pc:chgData name="Andrej Bogdanov (CSD)" userId="54a3fc38-bcd8-4812-b887-b84a314b9e17" providerId="ADAL" clId="{CB0367FB-76E8-6245-A44D-D0A532754CDE}" dt="2021-01-29T07:01:02.200" v="1655" actId="2696"/>
        <pc:sldMkLst>
          <pc:docMk/>
          <pc:sldMk cId="1196330163" sldId="303"/>
        </pc:sldMkLst>
        <pc:spChg chg="del mod ord">
          <ac:chgData name="Andrej Bogdanov (CSD)" userId="54a3fc38-bcd8-4812-b887-b84a314b9e17" providerId="ADAL" clId="{CB0367FB-76E8-6245-A44D-D0A532754CDE}" dt="2021-01-29T07:00:34.664" v="1654" actId="478"/>
          <ac:spMkLst>
            <pc:docMk/>
            <pc:sldMk cId="1196330163" sldId="303"/>
            <ac:spMk id="2" creationId="{3BDB3790-D164-5C4A-86A7-BF493E1377AF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72473843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1386635419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259708931" sldId="30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548312590" sldId="305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633641927" sldId="30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133362205" sldId="306"/>
        </pc:sldMkLst>
      </pc:sldChg>
      <pc:sldMasterChg chg="delSldLayout">
        <pc:chgData name="Andrej Bogdanov (CSD)" userId="54a3fc38-bcd8-4812-b887-b84a314b9e17" providerId="ADAL" clId="{CB0367FB-76E8-6245-A44D-D0A532754CDE}" dt="2021-01-29T07:01:02.200" v="1655" actId="2696"/>
        <pc:sldMasterMkLst>
          <pc:docMk/>
          <pc:sldMasterMk cId="1738249460" sldId="2147483648"/>
        </pc:sldMasterMkLst>
        <pc:sldLayoutChg chg="del">
          <pc:chgData name="Andrej Bogdanov (CSD)" userId="54a3fc38-bcd8-4812-b887-b84a314b9e17" providerId="ADAL" clId="{CB0367FB-76E8-6245-A44D-D0A532754CDE}" dt="2021-01-29T07:01:02.200" v="1655" actId="2696"/>
          <pc:sldLayoutMkLst>
            <pc:docMk/>
            <pc:sldMasterMk cId="1738249460" sldId="2147483648"/>
            <pc:sldLayoutMk cId="751575176" sldId="2147483659"/>
          </pc:sldLayoutMkLst>
        </pc:sldLayoutChg>
      </pc:sldMasterChg>
    </pc:docChg>
  </pc:docChgLst>
  <pc:docChgLst>
    <pc:chgData name="Andrej Bogdanov (CSD)" userId="54a3fc38-bcd8-4812-b887-b84a314b9e17" providerId="ADAL" clId="{30A35722-734C-084F-B242-509EA33750AE}"/>
    <pc:docChg chg="undo custSel addSld modSld modMainMaster">
      <pc:chgData name="Andrej Bogdanov (CSD)" userId="54a3fc38-bcd8-4812-b887-b84a314b9e17" providerId="ADAL" clId="{30A35722-734C-084F-B242-509EA33750AE}" dt="2021-01-06T07:51:02.600" v="1947" actId="478"/>
      <pc:docMkLst>
        <pc:docMk/>
      </pc:docMkLst>
      <pc:sldChg chg="modSp mod">
        <pc:chgData name="Andrej Bogdanov (CSD)" userId="54a3fc38-bcd8-4812-b887-b84a314b9e17" providerId="ADAL" clId="{30A35722-734C-084F-B242-509EA33750AE}" dt="2021-01-06T02:18:51.562" v="21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30A35722-734C-084F-B242-509EA33750AE}" dt="2021-01-06T02:18:51.562" v="21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Sp mod">
        <pc:chgData name="Andrej Bogdanov (CSD)" userId="54a3fc38-bcd8-4812-b887-b84a314b9e17" providerId="ADAL" clId="{30A35722-734C-084F-B242-509EA33750AE}" dt="2021-01-06T02:19:01.058" v="22" actId="478"/>
        <pc:sldMkLst>
          <pc:docMk/>
          <pc:sldMk cId="871201104" sldId="258"/>
        </pc:sldMkLst>
        <pc:inkChg chg="del">
          <ac:chgData name="Andrej Bogdanov (CSD)" userId="54a3fc38-bcd8-4812-b887-b84a314b9e17" providerId="ADAL" clId="{30A35722-734C-084F-B242-509EA33750AE}" dt="2021-01-06T02:19:01.058" v="22" actId="478"/>
          <ac:inkMkLst>
            <pc:docMk/>
            <pc:sldMk cId="871201104" sldId="258"/>
            <ac:inkMk id="10" creationId="{AC26F62C-CCCC-384C-AFFE-485134FD50A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07.804" v="24" actId="478"/>
        <pc:sldMkLst>
          <pc:docMk/>
          <pc:sldMk cId="1639846032" sldId="259"/>
        </pc:sldMkLst>
        <pc:inkChg chg="del">
          <ac:chgData name="Andrej Bogdanov (CSD)" userId="54a3fc38-bcd8-4812-b887-b84a314b9e17" providerId="ADAL" clId="{30A35722-734C-084F-B242-509EA33750AE}" dt="2021-01-06T02:19:05.944" v="23" actId="478"/>
          <ac:inkMkLst>
            <pc:docMk/>
            <pc:sldMk cId="1639846032" sldId="259"/>
            <ac:inkMk id="3" creationId="{9D82C100-5B78-AC4B-9ABB-F51D15091A39}"/>
          </ac:inkMkLst>
        </pc:inkChg>
        <pc:inkChg chg="del">
          <ac:chgData name="Andrej Bogdanov (CSD)" userId="54a3fc38-bcd8-4812-b887-b84a314b9e17" providerId="ADAL" clId="{30A35722-734C-084F-B242-509EA33750AE}" dt="2021-01-06T02:19:07.804" v="24" actId="478"/>
          <ac:inkMkLst>
            <pc:docMk/>
            <pc:sldMk cId="1639846032" sldId="259"/>
            <ac:inkMk id="4" creationId="{5BE1B006-0E25-334E-B141-708C3E1D6D2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24.274" v="25" actId="478"/>
        <pc:sldMkLst>
          <pc:docMk/>
          <pc:sldMk cId="3066480065" sldId="260"/>
        </pc:sldMkLst>
        <pc:inkChg chg="del">
          <ac:chgData name="Andrej Bogdanov (CSD)" userId="54a3fc38-bcd8-4812-b887-b84a314b9e17" providerId="ADAL" clId="{30A35722-734C-084F-B242-509EA33750AE}" dt="2021-01-06T02:19:24.274" v="25" actId="478"/>
          <ac:inkMkLst>
            <pc:docMk/>
            <pc:sldMk cId="3066480065" sldId="260"/>
            <ac:inkMk id="3" creationId="{E2E474CE-76BF-4449-B4E7-D1A57FD31A8C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21:05.247" v="1540" actId="478"/>
        <pc:sldMkLst>
          <pc:docMk/>
          <pc:sldMk cId="1290664766" sldId="262"/>
        </pc:sldMkLst>
        <pc:inkChg chg="del">
          <ac:chgData name="Andrej Bogdanov (CSD)" userId="54a3fc38-bcd8-4812-b887-b84a314b9e17" providerId="ADAL" clId="{30A35722-734C-084F-B242-509EA33750AE}" dt="2021-01-06T07:21:02.790" v="1539" actId="478"/>
          <ac:inkMkLst>
            <pc:docMk/>
            <pc:sldMk cId="1290664766" sldId="262"/>
            <ac:inkMk id="2" creationId="{973A6D77-FAF4-5E44-9D19-0DFB58253A6B}"/>
          </ac:inkMkLst>
        </pc:inkChg>
        <pc:inkChg chg="del">
          <ac:chgData name="Andrej Bogdanov (CSD)" userId="54a3fc38-bcd8-4812-b887-b84a314b9e17" providerId="ADAL" clId="{30A35722-734C-084F-B242-509EA33750AE}" dt="2021-01-06T07:21:05.247" v="1540" actId="478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delSp modSp mod addAnim delAnim">
        <pc:chgData name="Andrej Bogdanov (CSD)" userId="54a3fc38-bcd8-4812-b887-b84a314b9e17" providerId="ADAL" clId="{30A35722-734C-084F-B242-509EA33750AE}" dt="2021-01-06T07:48:15.839" v="1910" actId="1038"/>
        <pc:sldMkLst>
          <pc:docMk/>
          <pc:sldMk cId="3009012011" sldId="263"/>
        </pc:sldMkLst>
        <pc:spChg chg="mod">
          <ac:chgData name="Andrej Bogdanov (CSD)" userId="54a3fc38-bcd8-4812-b887-b84a314b9e17" providerId="ADAL" clId="{30A35722-734C-084F-B242-509EA33750AE}" dt="2021-01-06T07:45:30.058" v="1651" actId="1036"/>
          <ac:spMkLst>
            <pc:docMk/>
            <pc:sldMk cId="3009012011" sldId="263"/>
            <ac:spMk id="3" creationId="{3D2D9D66-3048-1047-B19E-88282621C721}"/>
          </ac:spMkLst>
        </pc:spChg>
        <pc:spChg chg="mod">
          <ac:chgData name="Andrej Bogdanov (CSD)" userId="54a3fc38-bcd8-4812-b887-b84a314b9e17" providerId="ADAL" clId="{30A35722-734C-084F-B242-509EA33750AE}" dt="2021-01-06T07:48:09.088" v="1904" actId="1038"/>
          <ac:spMkLst>
            <pc:docMk/>
            <pc:sldMk cId="3009012011" sldId="263"/>
            <ac:spMk id="4" creationId="{9551BCAD-6859-3347-9790-EEAD5037D46E}"/>
          </ac:spMkLst>
        </pc:spChg>
        <pc:spChg chg="mod">
          <ac:chgData name="Andrej Bogdanov (CSD)" userId="54a3fc38-bcd8-4812-b887-b84a314b9e17" providerId="ADAL" clId="{30A35722-734C-084F-B242-509EA33750AE}" dt="2021-01-06T07:48:15.839" v="1910" actId="1038"/>
          <ac:spMkLst>
            <pc:docMk/>
            <pc:sldMk cId="3009012011" sldId="263"/>
            <ac:spMk id="5" creationId="{F45E967A-F247-B54C-B179-73CCCF5E8FBC}"/>
          </ac:spMkLst>
        </pc:spChg>
        <pc:spChg chg="add del">
          <ac:chgData name="Andrej Bogdanov (CSD)" userId="54a3fc38-bcd8-4812-b887-b84a314b9e17" providerId="ADAL" clId="{30A35722-734C-084F-B242-509EA33750AE}" dt="2021-01-06T07:45:25.466" v="1633" actId="478"/>
          <ac:spMkLst>
            <pc:docMk/>
            <pc:sldMk cId="3009012011" sldId="263"/>
            <ac:spMk id="12" creationId="{76FFCDCA-1ACD-A840-8C68-9DD9B554F6B0}"/>
          </ac:spMkLst>
        </pc:spChg>
        <pc:grpChg chg="add del">
          <ac:chgData name="Andrej Bogdanov (CSD)" userId="54a3fc38-bcd8-4812-b887-b84a314b9e17" providerId="ADAL" clId="{30A35722-734C-084F-B242-509EA33750AE}" dt="2021-01-06T07:45:25.466" v="1633" actId="478"/>
          <ac:grpSpMkLst>
            <pc:docMk/>
            <pc:sldMk cId="3009012011" sldId="263"/>
            <ac:grpSpMk id="17" creationId="{6151F6D4-8158-9C4F-95BE-2091A3A9CE70}"/>
          </ac:grpSpMkLst>
        </pc:grpChg>
        <pc:inkChg chg="del">
          <ac:chgData name="Andrej Bogdanov (CSD)" userId="54a3fc38-bcd8-4812-b887-b84a314b9e17" providerId="ADAL" clId="{30A35722-734C-084F-B242-509EA33750AE}" dt="2021-01-06T07:19:27.813" v="1509" actId="478"/>
          <ac:inkMkLst>
            <pc:docMk/>
            <pc:sldMk cId="3009012011" sldId="263"/>
            <ac:inkMk id="8" creationId="{9375855D-9F43-DD43-9F6E-2284B62DD03B}"/>
          </ac:inkMkLst>
        </pc:inkChg>
        <pc:inkChg chg="del">
          <ac:chgData name="Andrej Bogdanov (CSD)" userId="54a3fc38-bcd8-4812-b887-b84a314b9e17" providerId="ADAL" clId="{30A35722-734C-084F-B242-509EA33750AE}" dt="2021-01-06T07:19:25.340" v="1508" actId="478"/>
          <ac:inkMkLst>
            <pc:docMk/>
            <pc:sldMk cId="3009012011" sldId="263"/>
            <ac:inkMk id="9" creationId="{9B7F235E-D68F-4C4F-911E-025D11C55FD1}"/>
          </ac:inkMkLst>
        </pc:inkChg>
        <pc:cxnChg chg="mod">
          <ac:chgData name="Andrej Bogdanov (CSD)" userId="54a3fc38-bcd8-4812-b887-b84a314b9e17" providerId="ADAL" clId="{30A35722-734C-084F-B242-509EA33750AE}" dt="2021-01-06T07:48:13.079" v="1905" actId="14100"/>
          <ac:cxnSpMkLst>
            <pc:docMk/>
            <pc:sldMk cId="3009012011" sldId="263"/>
            <ac:cxnSpMk id="6" creationId="{08754F78-51D1-A749-B945-BB13E6A645C0}"/>
          </ac:cxnSpMkLst>
        </pc:cxnChg>
      </pc:sldChg>
      <pc:sldChg chg="delSp mod">
        <pc:chgData name="Andrej Bogdanov (CSD)" userId="54a3fc38-bcd8-4812-b887-b84a314b9e17" providerId="ADAL" clId="{30A35722-734C-084F-B242-509EA33750AE}" dt="2021-01-06T07:49:16.294" v="1915" actId="478"/>
        <pc:sldMkLst>
          <pc:docMk/>
          <pc:sldMk cId="2203218808" sldId="264"/>
        </pc:sldMkLst>
        <pc:inkChg chg="del">
          <ac:chgData name="Andrej Bogdanov (CSD)" userId="54a3fc38-bcd8-4812-b887-b84a314b9e17" providerId="ADAL" clId="{30A35722-734C-084F-B242-509EA33750AE}" dt="2021-01-06T07:49:13.552" v="1913" actId="478"/>
          <ac:inkMkLst>
            <pc:docMk/>
            <pc:sldMk cId="2203218808" sldId="26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12.276" v="1912" actId="478"/>
          <ac:inkMkLst>
            <pc:docMk/>
            <pc:sldMk cId="2203218808" sldId="26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16.294" v="1915" actId="478"/>
          <ac:inkMkLst>
            <pc:docMk/>
            <pc:sldMk cId="2203218808" sldId="26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0.686" v="1911" actId="478"/>
          <ac:inkMkLst>
            <pc:docMk/>
            <pc:sldMk cId="2203218808" sldId="26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14.918" v="1914" actId="478"/>
          <ac:inkMkLst>
            <pc:docMk/>
            <pc:sldMk cId="2203218808" sldId="264"/>
            <ac:inkMk id="10" creationId="{0099D8B1-DCD0-E245-8EB6-81B0643E27A7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37.735" v="1924" actId="478"/>
        <pc:sldMkLst>
          <pc:docMk/>
          <pc:sldMk cId="1673016085" sldId="265"/>
        </pc:sldMkLst>
        <pc:inkChg chg="del">
          <ac:chgData name="Andrej Bogdanov (CSD)" userId="54a3fc38-bcd8-4812-b887-b84a314b9e17" providerId="ADAL" clId="{30A35722-734C-084F-B242-509EA33750AE}" dt="2021-01-06T07:49:33.748" v="1921" actId="478"/>
          <ac:inkMkLst>
            <pc:docMk/>
            <pc:sldMk cId="1673016085" sldId="265"/>
            <ac:inkMk id="3" creationId="{6FCD6995-18BC-D84F-9063-2B380F31F956}"/>
          </ac:inkMkLst>
        </pc:inkChg>
        <pc:inkChg chg="del">
          <ac:chgData name="Andrej Bogdanov (CSD)" userId="54a3fc38-bcd8-4812-b887-b84a314b9e17" providerId="ADAL" clId="{30A35722-734C-084F-B242-509EA33750AE}" dt="2021-01-06T07:49:35.102" v="1922" actId="478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 (CSD)" userId="54a3fc38-bcd8-4812-b887-b84a314b9e17" providerId="ADAL" clId="{30A35722-734C-084F-B242-509EA33750AE}" dt="2021-01-06T07:49:36.416" v="1923" actId="478"/>
          <ac:inkMkLst>
            <pc:docMk/>
            <pc:sldMk cId="1673016085" sldId="265"/>
            <ac:inkMk id="5" creationId="{E85872D4-8A71-8241-83A8-12113F94117F}"/>
          </ac:inkMkLst>
        </pc:inkChg>
        <pc:inkChg chg="del">
          <ac:chgData name="Andrej Bogdanov (CSD)" userId="54a3fc38-bcd8-4812-b887-b84a314b9e17" providerId="ADAL" clId="{30A35722-734C-084F-B242-509EA33750AE}" dt="2021-01-06T07:49:37.735" v="1924" actId="478"/>
          <ac:inkMkLst>
            <pc:docMk/>
            <pc:sldMk cId="1673016085" sldId="265"/>
            <ac:inkMk id="6" creationId="{BBF85252-1B53-394A-9373-6238B8026E42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02.066" v="1935" actId="478"/>
        <pc:sldMkLst>
          <pc:docMk/>
          <pc:sldMk cId="2703338071" sldId="266"/>
        </pc:sldMkLst>
        <pc:inkChg chg="del">
          <ac:chgData name="Andrej Bogdanov (CSD)" userId="54a3fc38-bcd8-4812-b887-b84a314b9e17" providerId="ADAL" clId="{30A35722-734C-084F-B242-509EA33750AE}" dt="2021-01-06T07:50:02.066" v="1935" actId="478"/>
          <ac:inkMkLst>
            <pc:docMk/>
            <pc:sldMk cId="2703338071" sldId="266"/>
            <ac:inkMk id="10" creationId="{E0713FA7-323F-DE49-907D-9B0E60A4854F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58.164" v="1934" actId="478"/>
        <pc:sldMkLst>
          <pc:docMk/>
          <pc:sldMk cId="2861798232" sldId="267"/>
        </pc:sldMkLst>
        <pc:inkChg chg="del">
          <ac:chgData name="Andrej Bogdanov (CSD)" userId="54a3fc38-bcd8-4812-b887-b84a314b9e17" providerId="ADAL" clId="{30A35722-734C-084F-B242-509EA33750AE}" dt="2021-01-06T07:49:51.962" v="1930" actId="478"/>
          <ac:inkMkLst>
            <pc:docMk/>
            <pc:sldMk cId="2861798232" sldId="267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53.516" v="1931" actId="478"/>
          <ac:inkMkLst>
            <pc:docMk/>
            <pc:sldMk cId="2861798232" sldId="267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55.707" v="1932" actId="478"/>
          <ac:inkMkLst>
            <pc:docMk/>
            <pc:sldMk cId="2861798232" sldId="267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56.920" v="1933" actId="478"/>
          <ac:inkMkLst>
            <pc:docMk/>
            <pc:sldMk cId="2861798232" sldId="267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58.164" v="1934" actId="478"/>
          <ac:inkMkLst>
            <pc:docMk/>
            <pc:sldMk cId="2861798232" sldId="267"/>
            <ac:inkMk id="7" creationId="{DFFEE8E8-ADC7-C642-BF8D-75CE80C7A9C1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36.884" v="1942" actId="478"/>
        <pc:sldMkLst>
          <pc:docMk/>
          <pc:sldMk cId="2367920729" sldId="269"/>
        </pc:sldMkLst>
        <pc:inkChg chg="del">
          <ac:chgData name="Andrej Bogdanov (CSD)" userId="54a3fc38-bcd8-4812-b887-b84a314b9e17" providerId="ADAL" clId="{30A35722-734C-084F-B242-509EA33750AE}" dt="2021-01-06T07:50:28.304" v="1938" actId="478"/>
          <ac:inkMkLst>
            <pc:docMk/>
            <pc:sldMk cId="2367920729" sldId="269"/>
            <ac:inkMk id="10" creationId="{29361666-767E-8646-A7BB-3248B9EF041A}"/>
          </ac:inkMkLst>
        </pc:inkChg>
        <pc:inkChg chg="del">
          <ac:chgData name="Andrej Bogdanov (CSD)" userId="54a3fc38-bcd8-4812-b887-b84a314b9e17" providerId="ADAL" clId="{30A35722-734C-084F-B242-509EA33750AE}" dt="2021-01-06T07:50:33.178" v="1940" actId="478"/>
          <ac:inkMkLst>
            <pc:docMk/>
            <pc:sldMk cId="2367920729" sldId="269"/>
            <ac:inkMk id="11" creationId="{D6E80B83-9284-B843-84F2-51BC4917061B}"/>
          </ac:inkMkLst>
        </pc:inkChg>
        <pc:inkChg chg="del">
          <ac:chgData name="Andrej Bogdanov (CSD)" userId="54a3fc38-bcd8-4812-b887-b84a314b9e17" providerId="ADAL" clId="{30A35722-734C-084F-B242-509EA33750AE}" dt="2021-01-06T07:50:34.772" v="1941" actId="478"/>
          <ac:inkMkLst>
            <pc:docMk/>
            <pc:sldMk cId="2367920729" sldId="269"/>
            <ac:inkMk id="12" creationId="{01BE388B-19AB-6D4F-B21B-671F40F1DA3B}"/>
          </ac:inkMkLst>
        </pc:inkChg>
        <pc:inkChg chg="del">
          <ac:chgData name="Andrej Bogdanov (CSD)" userId="54a3fc38-bcd8-4812-b887-b84a314b9e17" providerId="ADAL" clId="{30A35722-734C-084F-B242-509EA33750AE}" dt="2021-01-06T07:50:30.920" v="1939" actId="478"/>
          <ac:inkMkLst>
            <pc:docMk/>
            <pc:sldMk cId="2367920729" sldId="269"/>
            <ac:inkMk id="13" creationId="{A5DA7F32-2F45-0A48-8C1C-A2AAB71EB872}"/>
          </ac:inkMkLst>
        </pc:inkChg>
        <pc:inkChg chg="del">
          <ac:chgData name="Andrej Bogdanov (CSD)" userId="54a3fc38-bcd8-4812-b887-b84a314b9e17" providerId="ADAL" clId="{30A35722-734C-084F-B242-509EA33750AE}" dt="2021-01-06T07:50:36.884" v="1942" actId="478"/>
          <ac:inkMkLst>
            <pc:docMk/>
            <pc:sldMk cId="2367920729" sldId="269"/>
            <ac:inkMk id="14" creationId="{84CD8C85-6E4C-2348-B03A-081767A27AF8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20.497" v="1937" actId="478"/>
        <pc:sldMkLst>
          <pc:docMk/>
          <pc:sldMk cId="115814539" sldId="270"/>
        </pc:sldMkLst>
        <pc:inkChg chg="del">
          <ac:chgData name="Andrej Bogdanov (CSD)" userId="54a3fc38-bcd8-4812-b887-b84a314b9e17" providerId="ADAL" clId="{30A35722-734C-084F-B242-509EA33750AE}" dt="2021-01-06T07:50:18.849" v="1936" actId="478"/>
          <ac:inkMkLst>
            <pc:docMk/>
            <pc:sldMk cId="115814539" sldId="270"/>
            <ac:inkMk id="7" creationId="{7A7D9817-773C-B043-889E-A76737124CF2}"/>
          </ac:inkMkLst>
        </pc:inkChg>
        <pc:inkChg chg="del">
          <ac:chgData name="Andrej Bogdanov (CSD)" userId="54a3fc38-bcd8-4812-b887-b84a314b9e17" providerId="ADAL" clId="{30A35722-734C-084F-B242-509EA33750AE}" dt="2021-01-06T07:50:20.497" v="1937" actId="478"/>
          <ac:inkMkLst>
            <pc:docMk/>
            <pc:sldMk cId="115814539" sldId="270"/>
            <ac:inkMk id="8" creationId="{9BB3381A-168F-5242-BDC6-AF7DC48EFFA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1.501" v="1943" actId="478"/>
        <pc:sldMkLst>
          <pc:docMk/>
          <pc:sldMk cId="3911810824" sldId="271"/>
        </pc:sldMkLst>
        <pc:inkChg chg="del">
          <ac:chgData name="Andrej Bogdanov (CSD)" userId="54a3fc38-bcd8-4812-b887-b84a314b9e17" providerId="ADAL" clId="{30A35722-734C-084F-B242-509EA33750AE}" dt="2021-01-06T07:50:41.501" v="1943" actId="478"/>
          <ac:inkMkLst>
            <pc:docMk/>
            <pc:sldMk cId="3911810824" sldId="271"/>
            <ac:inkMk id="4" creationId="{165A57D8-CAF6-2842-A31A-C2416369A0D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9.502" v="1944" actId="478"/>
        <pc:sldMkLst>
          <pc:docMk/>
          <pc:sldMk cId="857692231" sldId="272"/>
        </pc:sldMkLst>
        <pc:inkChg chg="del">
          <ac:chgData name="Andrej Bogdanov (CSD)" userId="54a3fc38-bcd8-4812-b887-b84a314b9e17" providerId="ADAL" clId="{30A35722-734C-084F-B242-509EA33750AE}" dt="2021-01-06T07:50:49.502" v="1944" actId="478"/>
          <ac:inkMkLst>
            <pc:docMk/>
            <pc:sldMk cId="857692231" sldId="272"/>
            <ac:inkMk id="5" creationId="{33EE5B69-02C6-5243-B955-88642E978C1E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1:02.600" v="1947" actId="478"/>
        <pc:sldMkLst>
          <pc:docMk/>
          <pc:sldMk cId="2561039472" sldId="274"/>
        </pc:sldMkLst>
        <pc:inkChg chg="del">
          <ac:chgData name="Andrej Bogdanov (CSD)" userId="54a3fc38-bcd8-4812-b887-b84a314b9e17" providerId="ADAL" clId="{30A35722-734C-084F-B242-509EA33750AE}" dt="2021-01-06T07:50:59.062" v="1945" actId="478"/>
          <ac:inkMkLst>
            <pc:docMk/>
            <pc:sldMk cId="2561039472" sldId="274"/>
            <ac:inkMk id="5" creationId="{B7B167C6-ABF5-C642-9A20-ACE7FCD25A2C}"/>
          </ac:inkMkLst>
        </pc:inkChg>
        <pc:inkChg chg="del">
          <ac:chgData name="Andrej Bogdanov (CSD)" userId="54a3fc38-bcd8-4812-b887-b84a314b9e17" providerId="ADAL" clId="{30A35722-734C-084F-B242-509EA33750AE}" dt="2021-01-06T07:51:00.872" v="1946" actId="478"/>
          <ac:inkMkLst>
            <pc:docMk/>
            <pc:sldMk cId="2561039472" sldId="274"/>
            <ac:inkMk id="12" creationId="{FD8069E6-7B02-3145-8004-1A33379BC0BE}"/>
          </ac:inkMkLst>
        </pc:inkChg>
        <pc:inkChg chg="del">
          <ac:chgData name="Andrej Bogdanov (CSD)" userId="54a3fc38-bcd8-4812-b887-b84a314b9e17" providerId="ADAL" clId="{30A35722-734C-084F-B242-509EA33750AE}" dt="2021-01-06T07:51:02.600" v="1947" actId="478"/>
          <ac:inkMkLst>
            <pc:docMk/>
            <pc:sldMk cId="2561039472" sldId="274"/>
            <ac:inkMk id="13" creationId="{D75C364D-69C1-474B-8484-E494D74FF5E4}"/>
          </ac:inkMkLst>
        </pc:inkChg>
      </pc:sldChg>
      <pc:sldChg chg="addSp delSp modSp new mod modClrScheme chgLayout">
        <pc:chgData name="Andrej Bogdanov (CSD)" userId="54a3fc38-bcd8-4812-b887-b84a314b9e17" providerId="ADAL" clId="{30A35722-734C-084F-B242-509EA33750AE}" dt="2021-01-06T03:42:42.596" v="924" actId="20577"/>
        <pc:sldMkLst>
          <pc:docMk/>
          <pc:sldMk cId="1985372151" sldId="290"/>
        </pc:sldMkLst>
        <pc:spChg chg="add del mod">
          <ac:chgData name="Andrej Bogdanov (CSD)" userId="54a3fc38-bcd8-4812-b887-b84a314b9e17" providerId="ADAL" clId="{30A35722-734C-084F-B242-509EA33750AE}" dt="2021-01-06T02:41:57.311" v="36" actId="478"/>
          <ac:spMkLst>
            <pc:docMk/>
            <pc:sldMk cId="1985372151" sldId="290"/>
            <ac:spMk id="2" creationId="{0B1E607F-1DCF-434F-AE8C-4D48FAE637A1}"/>
          </ac:spMkLst>
        </pc:spChg>
        <pc:spChg chg="add mod">
          <ac:chgData name="Andrej Bogdanov (CSD)" userId="54a3fc38-bcd8-4812-b887-b84a314b9e17" providerId="ADAL" clId="{30A35722-734C-084F-B242-509EA33750AE}" dt="2021-01-06T03:42:42.596" v="924" actId="20577"/>
          <ac:spMkLst>
            <pc:docMk/>
            <pc:sldMk cId="1985372151" sldId="290"/>
            <ac:spMk id="3" creationId="{EF5C1324-CD6E-CA4C-BF1C-29612B8B934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" creationId="{602978E7-69C7-0844-BDA2-CCD5FE53E049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5" creationId="{484F20C9-DCEA-2C46-A0E7-B8F168D78D08}"/>
          </ac:spMkLst>
        </pc:spChg>
        <pc:spChg chg="add del mod">
          <ac:chgData name="Andrej Bogdanov (CSD)" userId="54a3fc38-bcd8-4812-b887-b84a314b9e17" providerId="ADAL" clId="{30A35722-734C-084F-B242-509EA33750AE}" dt="2021-01-06T03:22:25.709" v="143" actId="478"/>
          <ac:spMkLst>
            <pc:docMk/>
            <pc:sldMk cId="1985372151" sldId="290"/>
            <ac:spMk id="6" creationId="{FD6EAA35-FA69-1142-9076-45CB7B087BFE}"/>
          </ac:spMkLst>
        </pc:spChg>
        <pc:spChg chg="add del mod">
          <ac:chgData name="Andrej Bogdanov (CSD)" userId="54a3fc38-bcd8-4812-b887-b84a314b9e17" providerId="ADAL" clId="{30A35722-734C-084F-B242-509EA33750AE}" dt="2021-01-06T03:22:23.545" v="142" actId="478"/>
          <ac:spMkLst>
            <pc:docMk/>
            <pc:sldMk cId="1985372151" sldId="290"/>
            <ac:spMk id="7" creationId="{369ECE79-97E1-804E-8C0B-024A1FCDCB85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11" creationId="{C18F91B4-B5FD-484C-B1A6-E1A9429CF97F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30" creationId="{7058502F-DCD8-7F49-AE1A-2FE6D07E6C2E}"/>
          </ac:spMkLst>
        </pc:spChg>
        <pc:spChg chg="add del mod">
          <ac:chgData name="Andrej Bogdanov (CSD)" userId="54a3fc38-bcd8-4812-b887-b84a314b9e17" providerId="ADAL" clId="{30A35722-734C-084F-B242-509EA33750AE}" dt="2021-01-06T03:23:48.488" v="145" actId="478"/>
          <ac:spMkLst>
            <pc:docMk/>
            <pc:sldMk cId="1985372151" sldId="290"/>
            <ac:spMk id="31" creationId="{CB34AFE6-1C62-394E-BA65-BCE23C7BA227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38" creationId="{51D06139-8E20-1046-9FCE-D18AD7EC8970}"/>
          </ac:spMkLst>
        </pc:spChg>
        <pc:spChg chg="add mod">
          <ac:chgData name="Andrej Bogdanov (CSD)" userId="54a3fc38-bcd8-4812-b887-b84a314b9e17" providerId="ADAL" clId="{30A35722-734C-084F-B242-509EA33750AE}" dt="2021-01-06T03:39:18.186" v="830" actId="20577"/>
          <ac:spMkLst>
            <pc:docMk/>
            <pc:sldMk cId="1985372151" sldId="290"/>
            <ac:spMk id="40" creationId="{E6C5114F-1826-A24C-B88F-C7F77BC3603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1" creationId="{0B15F944-46BD-BE4E-90AC-A110EBCC699B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2" creationId="{6DD299A4-1143-6C46-8CD6-E96DDFE39EC0}"/>
          </ac:spMkLst>
        </pc:spChg>
        <pc:spChg chg="add del mod">
          <ac:chgData name="Andrej Bogdanov (CSD)" userId="54a3fc38-bcd8-4812-b887-b84a314b9e17" providerId="ADAL" clId="{30A35722-734C-084F-B242-509EA33750AE}" dt="2021-01-06T03:39:00.625" v="809" actId="478"/>
          <ac:spMkLst>
            <pc:docMk/>
            <pc:sldMk cId="1985372151" sldId="290"/>
            <ac:spMk id="43" creationId="{361C6FCE-6E83-5F40-9626-8D8295EAD732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4" creationId="{6D5FFAA9-29C2-4B4C-8B3A-CBEDED623AD8}"/>
          </ac:spMkLst>
        </pc:spChg>
        <pc:spChg chg="add mod">
          <ac:chgData name="Andrej Bogdanov (CSD)" userId="54a3fc38-bcd8-4812-b887-b84a314b9e17" providerId="ADAL" clId="{30A35722-734C-084F-B242-509EA33750AE}" dt="2021-01-06T03:41:50.670" v="905" actId="20577"/>
          <ac:spMkLst>
            <pc:docMk/>
            <pc:sldMk cId="1985372151" sldId="290"/>
            <ac:spMk id="45" creationId="{A7A342E5-438C-3D4F-B347-52B969196554}"/>
          </ac:spMkLst>
        </pc:spChg>
        <pc:grpChg chg="add del mod">
          <ac:chgData name="Andrej Bogdanov (CSD)" userId="54a3fc38-bcd8-4812-b887-b84a314b9e17" providerId="ADAL" clId="{30A35722-734C-084F-B242-509EA33750AE}" dt="2021-01-06T03:34:38.017" v="644" actId="478"/>
          <ac:grpSpMkLst>
            <pc:docMk/>
            <pc:sldMk cId="1985372151" sldId="290"/>
            <ac:grpSpMk id="32" creationId="{6C3FEE47-D02A-A044-A3F4-E8B63A972609}"/>
          </ac:grpSpMkLst>
        </pc:grp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3" creationId="{229ED1B8-8E42-A049-8F94-FF5C7F01FE6A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4" creationId="{BBC692B9-5E45-6C41-9F2A-1A4CB773B572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5" creationId="{A9032986-2A13-6748-A20A-2AA8760A27F7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6" creationId="{8F24D277-BEFD-F247-9A9F-FACE47899E7D}"/>
          </ac:picMkLst>
        </pc:picChg>
        <pc:picChg chg="add mod">
          <ac:chgData name="Andrej Bogdanov (CSD)" userId="54a3fc38-bcd8-4812-b887-b84a314b9e17" providerId="ADAL" clId="{30A35722-734C-084F-B242-509EA33750AE}" dt="2021-01-06T03:39:10.571" v="826" actId="1035"/>
          <ac:picMkLst>
            <pc:docMk/>
            <pc:sldMk cId="1985372151" sldId="290"/>
            <ac:picMk id="39" creationId="{7C5D70B7-298A-8C43-B61F-3A3A2645EC97}"/>
          </ac:picMkLst>
        </pc:pic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8" creationId="{446E115C-CB3C-8B41-99B8-EE508ABC216E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9" creationId="{C37C5A2E-AEBE-FC47-B6D3-736CB06ADCD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10" creationId="{CF782B92-CB05-4F4F-A966-F671533F6AA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2" creationId="{ED889458-DB43-9F4B-9CAA-71BA0D5B992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3" creationId="{AC8D0163-AAF1-1042-B4A3-BBF78E7486E4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4" creationId="{32A82A2A-A4D8-4A42-AF00-09FB0C20E196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5" creationId="{C04619C2-F66F-DE40-A744-7DD89C775D4B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6" creationId="{07AE8258-58FE-6640-954F-1127B64C249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7" creationId="{E61A35EE-E462-5443-97F7-D790F38CF35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8" creationId="{1561804A-71B2-A04B-BC06-0DAE3C43623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9" creationId="{E16A199A-7A0C-F14E-B3FD-D6D273C83B8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0" creationId="{B72286C9-9E4E-5C4B-8C57-8BA73BA1F1D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1" creationId="{A6B7AC97-DA02-924E-BFB5-F634AB3727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2" creationId="{D395BBCA-6BDD-6D4A-800D-72902227BF8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3" creationId="{0F64304F-7FEA-644C-9B5D-AC9BF5EF3515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4" creationId="{08CE232E-715C-D940-83FF-0F4C3ED8A94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5" creationId="{430C1858-BDD1-D641-B14A-104AD2C772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6" creationId="{88FA6F12-1A6D-3845-B38E-FF5E9928D6A7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7" creationId="{9F6162C3-09B4-B24B-BC9E-B2A406EC52A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8" creationId="{A5F3D433-D901-5348-9AF8-0058947C66C3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9" creationId="{D184307D-B284-F14D-9681-6F234B9EB93D}"/>
          </ac:cxnSpMkLst>
        </pc:cxnChg>
      </pc:sldChg>
      <pc:sldChg chg="addSp delSp modSp new mod">
        <pc:chgData name="Andrej Bogdanov (CSD)" userId="54a3fc38-bcd8-4812-b887-b84a314b9e17" providerId="ADAL" clId="{30A35722-734C-084F-B242-509EA33750AE}" dt="2021-01-06T07:18:39.931" v="1507" actId="1038"/>
        <pc:sldMkLst>
          <pc:docMk/>
          <pc:sldMk cId="2008524110" sldId="291"/>
        </pc:sldMkLst>
        <pc:spChg chg="mod">
          <ac:chgData name="Andrej Bogdanov (CSD)" userId="54a3fc38-bcd8-4812-b887-b84a314b9e17" providerId="ADAL" clId="{30A35722-734C-084F-B242-509EA33750AE}" dt="2021-01-06T03:58:54.116" v="1034" actId="20577"/>
          <ac:spMkLst>
            <pc:docMk/>
            <pc:sldMk cId="2008524110" sldId="291"/>
            <ac:spMk id="2" creationId="{71018443-A3FA-3B4F-A90F-D7D66A971CBF}"/>
          </ac:spMkLst>
        </pc:spChg>
        <pc:spChg chg="add del mod">
          <ac:chgData name="Andrej Bogdanov (CSD)" userId="54a3fc38-bcd8-4812-b887-b84a314b9e17" providerId="ADAL" clId="{30A35722-734C-084F-B242-509EA33750AE}" dt="2021-01-06T03:43:05.436" v="947" actId="478"/>
          <ac:spMkLst>
            <pc:docMk/>
            <pc:sldMk cId="2008524110" sldId="291"/>
            <ac:spMk id="3" creationId="{CFFD2B0A-AC61-DE46-A1EF-FD77CB4AE59A}"/>
          </ac:spMkLst>
        </pc:spChg>
        <pc:spChg chg="add del mod">
          <ac:chgData name="Andrej Bogdanov (CSD)" userId="54a3fc38-bcd8-4812-b887-b84a314b9e17" providerId="ADAL" clId="{30A35722-734C-084F-B242-509EA33750AE}" dt="2021-01-06T03:31:13.390" v="523" actId="478"/>
          <ac:spMkLst>
            <pc:docMk/>
            <pc:sldMk cId="2008524110" sldId="291"/>
            <ac:spMk id="4" creationId="{26A745A3-4F7B-8447-91EC-4B45BC3E4082}"/>
          </ac:spMkLst>
        </pc:spChg>
        <pc:spChg chg="add del mod">
          <ac:chgData name="Andrej Bogdanov (CSD)" userId="54a3fc38-bcd8-4812-b887-b84a314b9e17" providerId="ADAL" clId="{30A35722-734C-084F-B242-509EA33750AE}" dt="2021-01-06T03:31:15.419" v="524" actId="478"/>
          <ac:spMkLst>
            <pc:docMk/>
            <pc:sldMk cId="2008524110" sldId="291"/>
            <ac:spMk id="5" creationId="{C46DE789-9F80-5546-9573-6EB4595779F4}"/>
          </ac:spMkLst>
        </pc:spChg>
        <pc:spChg chg="add del mod">
          <ac:chgData name="Andrej Bogdanov (CSD)" userId="54a3fc38-bcd8-4812-b887-b84a314b9e17" providerId="ADAL" clId="{30A35722-734C-084F-B242-509EA33750AE}" dt="2021-01-06T03:43:07.841" v="948" actId="478"/>
          <ac:spMkLst>
            <pc:docMk/>
            <pc:sldMk cId="2008524110" sldId="291"/>
            <ac:spMk id="6" creationId="{B8B16726-C1B8-6049-A0DE-9AC27EE66968}"/>
          </ac:spMkLst>
        </pc:spChg>
        <pc:spChg chg="add mod">
          <ac:chgData name="Andrej Bogdanov (CSD)" userId="54a3fc38-bcd8-4812-b887-b84a314b9e17" providerId="ADAL" clId="{30A35722-734C-084F-B242-509EA33750AE}" dt="2021-01-06T07:18:24.448" v="1492" actId="1035"/>
          <ac:spMkLst>
            <pc:docMk/>
            <pc:sldMk cId="2008524110" sldId="291"/>
            <ac:spMk id="8" creationId="{268AD2A9-602F-1646-9E5A-CBF1407D5FA8}"/>
          </ac:spMkLst>
        </pc:spChg>
        <pc:spChg chg="add del mod">
          <ac:chgData name="Andrej Bogdanov (CSD)" userId="54a3fc38-bcd8-4812-b887-b84a314b9e17" providerId="ADAL" clId="{30A35722-734C-084F-B242-509EA33750AE}" dt="2021-01-06T03:43:09.721" v="949" actId="478"/>
          <ac:spMkLst>
            <pc:docMk/>
            <pc:sldMk cId="2008524110" sldId="291"/>
            <ac:spMk id="9" creationId="{BA181863-587E-534F-B24A-FEF12BE96954}"/>
          </ac:spMkLst>
        </pc:spChg>
        <pc:spChg chg="add mod">
          <ac:chgData name="Andrej Bogdanov (CSD)" userId="54a3fc38-bcd8-4812-b887-b84a314b9e17" providerId="ADAL" clId="{30A35722-734C-084F-B242-509EA33750AE}" dt="2021-01-06T07:18:39.931" v="1507" actId="1038"/>
          <ac:spMkLst>
            <pc:docMk/>
            <pc:sldMk cId="2008524110" sldId="291"/>
            <ac:spMk id="11" creationId="{C4CD2FFD-1A79-6C41-8D16-5EA13AC4C90B}"/>
          </ac:spMkLst>
        </pc:spChg>
        <pc:spChg chg="add mod">
          <ac:chgData name="Andrej Bogdanov (CSD)" userId="54a3fc38-bcd8-4812-b887-b84a314b9e17" providerId="ADAL" clId="{30A35722-734C-084F-B242-509EA33750AE}" dt="2021-01-06T04:04:11.360" v="1304" actId="1076"/>
          <ac:spMkLst>
            <pc:docMk/>
            <pc:sldMk cId="2008524110" sldId="291"/>
            <ac:spMk id="12" creationId="{B547CA16-66ED-A441-A1CB-9C3366A88A24}"/>
          </ac:spMkLst>
        </pc:spChg>
        <pc:picChg chg="add mod">
          <ac:chgData name="Andrej Bogdanov (CSD)" userId="54a3fc38-bcd8-4812-b887-b84a314b9e17" providerId="ADAL" clId="{30A35722-734C-084F-B242-509EA33750AE}" dt="2021-01-06T07:18:36.452" v="1501" actId="1038"/>
          <ac:picMkLst>
            <pc:docMk/>
            <pc:sldMk cId="2008524110" sldId="291"/>
            <ac:picMk id="7" creationId="{D0869826-0D00-B643-B1C7-FB644FEE5D55}"/>
          </ac:picMkLst>
        </pc:picChg>
        <pc:picChg chg="add del mod">
          <ac:chgData name="Andrej Bogdanov (CSD)" userId="54a3fc38-bcd8-4812-b887-b84a314b9e17" providerId="ADAL" clId="{30A35722-734C-084F-B242-509EA33750AE}" dt="2021-01-06T04:02:52.299" v="1172" actId="478"/>
          <ac:picMkLst>
            <pc:docMk/>
            <pc:sldMk cId="2008524110" sldId="291"/>
            <ac:picMk id="10" creationId="{1E70AAAE-8913-4145-AEEB-BC3308D31C18}"/>
          </ac:picMkLst>
        </pc:picChg>
      </pc:sldChg>
      <pc:sldChg chg="addSp delSp modSp new mod">
        <pc:chgData name="Andrej Bogdanov (CSD)" userId="54a3fc38-bcd8-4812-b887-b84a314b9e17" providerId="ADAL" clId="{30A35722-734C-084F-B242-509EA33750AE}" dt="2021-01-06T07:17:58.067" v="1481" actId="478"/>
        <pc:sldMkLst>
          <pc:docMk/>
          <pc:sldMk cId="3887772425" sldId="292"/>
        </pc:sldMkLst>
        <pc:spChg chg="mod">
          <ac:chgData name="Andrej Bogdanov (CSD)" userId="54a3fc38-bcd8-4812-b887-b84a314b9e17" providerId="ADAL" clId="{30A35722-734C-084F-B242-509EA33750AE}" dt="2021-01-06T04:01:33.796" v="1156" actId="20577"/>
          <ac:spMkLst>
            <pc:docMk/>
            <pc:sldMk cId="3887772425" sldId="292"/>
            <ac:spMk id="2" creationId="{4EB2A304-7C80-2D45-89BF-629A48C86890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7" creationId="{8E77E3C4-F0DC-A441-B883-FEAFA074C29D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8" creationId="{A7A75181-3E93-D342-88AD-E44D67EFF480}"/>
          </ac:spMkLst>
        </pc:spChg>
        <pc:picChg chg="add mod">
          <ac:chgData name="Andrej Bogdanov (CSD)" userId="54a3fc38-bcd8-4812-b887-b84a314b9e17" providerId="ADAL" clId="{30A35722-734C-084F-B242-509EA33750AE}" dt="2021-01-06T07:16:45.992" v="1478" actId="1036"/>
          <ac:picMkLst>
            <pc:docMk/>
            <pc:sldMk cId="3887772425" sldId="292"/>
            <ac:picMk id="6" creationId="{30A59EF6-692B-8F41-96C6-E19757B069DE}"/>
          </ac:picMkLst>
        </pc:picChg>
        <pc:cxnChg chg="add del mod">
          <ac:chgData name="Andrej Bogdanov (CSD)" userId="54a3fc38-bcd8-4812-b887-b84a314b9e17" providerId="ADAL" clId="{30A35722-734C-084F-B242-509EA33750AE}" dt="2021-01-06T04:00:32.556" v="1155" actId="478"/>
          <ac:cxnSpMkLst>
            <pc:docMk/>
            <pc:sldMk cId="3887772425" sldId="292"/>
            <ac:cxnSpMk id="4" creationId="{B09ECFD4-FF8A-8344-A9D9-564EB6D299C4}"/>
          </ac:cxnSpMkLst>
        </pc:cxnChg>
        <pc:cxnChg chg="add del mod">
          <ac:chgData name="Andrej Bogdanov (CSD)" userId="54a3fc38-bcd8-4812-b887-b84a314b9e17" providerId="ADAL" clId="{30A35722-734C-084F-B242-509EA33750AE}" dt="2021-01-06T07:17:58.067" v="1481" actId="478"/>
          <ac:cxnSpMkLst>
            <pc:docMk/>
            <pc:sldMk cId="3887772425" sldId="292"/>
            <ac:cxnSpMk id="10" creationId="{39D486D3-32CA-4E44-A5A8-534ABD0B2D34}"/>
          </ac:cxnSpMkLst>
        </pc:cxnChg>
      </pc:sldChg>
      <pc:sldChg chg="delSp modSp add mod">
        <pc:chgData name="Andrej Bogdanov (CSD)" userId="54a3fc38-bcd8-4812-b887-b84a314b9e17" providerId="ADAL" clId="{30A35722-734C-084F-B242-509EA33750AE}" dt="2021-01-06T07:49:47.408" v="1929" actId="478"/>
        <pc:sldMkLst>
          <pc:docMk/>
          <pc:sldMk cId="3238857303" sldId="293"/>
        </pc:sldMkLst>
        <pc:spChg chg="mod">
          <ac:chgData name="Andrej Bogdanov (CSD)" userId="54a3fc38-bcd8-4812-b887-b84a314b9e17" providerId="ADAL" clId="{30A35722-734C-084F-B242-509EA33750AE}" dt="2021-01-06T07:32:20.318" v="1549" actId="14100"/>
          <ac:spMkLst>
            <pc:docMk/>
            <pc:sldMk cId="3238857303" sldId="293"/>
            <ac:spMk id="2" creationId="{F17ABC63-B9E3-5E49-A765-1C32EA4AE5B6}"/>
          </ac:spMkLst>
        </pc:spChg>
        <pc:inkChg chg="del">
          <ac:chgData name="Andrej Bogdanov (CSD)" userId="54a3fc38-bcd8-4812-b887-b84a314b9e17" providerId="ADAL" clId="{30A35722-734C-084F-B242-509EA33750AE}" dt="2021-01-06T07:49:43.425" v="1926" actId="478"/>
          <ac:inkMkLst>
            <pc:docMk/>
            <pc:sldMk cId="3238857303" sldId="293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42.141" v="1925" actId="478"/>
          <ac:inkMkLst>
            <pc:docMk/>
            <pc:sldMk cId="3238857303" sldId="293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44.744" v="1927" actId="478"/>
          <ac:inkMkLst>
            <pc:docMk/>
            <pc:sldMk cId="3238857303" sldId="293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46.103" v="1928" actId="478"/>
          <ac:inkMkLst>
            <pc:docMk/>
            <pc:sldMk cId="3238857303" sldId="293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47.408" v="1929" actId="478"/>
          <ac:inkMkLst>
            <pc:docMk/>
            <pc:sldMk cId="3238857303" sldId="293"/>
            <ac:inkMk id="7" creationId="{DFFEE8E8-ADC7-C642-BF8D-75CE80C7A9C1}"/>
          </ac:inkMkLst>
        </pc:inkChg>
      </pc:sldChg>
      <pc:sldChg chg="addSp delSp modSp add mod modAnim">
        <pc:chgData name="Andrej Bogdanov (CSD)" userId="54a3fc38-bcd8-4812-b887-b84a314b9e17" providerId="ADAL" clId="{30A35722-734C-084F-B242-509EA33750AE}" dt="2021-01-06T07:49:24.627" v="1920" actId="478"/>
        <pc:sldMkLst>
          <pc:docMk/>
          <pc:sldMk cId="3516696549" sldId="294"/>
        </pc:sldMkLst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2" creationId="{F826358E-C4A2-0B40-B283-C3598F115633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3" creationId="{500137BF-9DC5-014E-A869-B49DAAD2E9C5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4" creationId="{249AEAEF-115A-5648-9044-368CBB8891E1}"/>
          </ac:spMkLst>
        </pc:spChg>
        <pc:spChg chg="mod">
          <ac:chgData name="Andrej Bogdanov (CSD)" userId="54a3fc38-bcd8-4812-b887-b84a314b9e17" providerId="ADAL" clId="{30A35722-734C-084F-B242-509EA33750AE}" dt="2021-01-06T07:44:15.351" v="1601"/>
          <ac:spMkLst>
            <pc:docMk/>
            <pc:sldMk cId="3516696549" sldId="294"/>
            <ac:spMk id="5" creationId="{606961E9-2E4B-9946-8DAB-E81DA2BF64E9}"/>
          </ac:spMkLst>
        </pc:spChg>
        <pc:spChg chg="add del mod">
          <ac:chgData name="Andrej Bogdanov (CSD)" userId="54a3fc38-bcd8-4812-b887-b84a314b9e17" providerId="ADAL" clId="{30A35722-734C-084F-B242-509EA33750AE}" dt="2021-01-06T07:44:45.242" v="1604"/>
          <ac:spMkLst>
            <pc:docMk/>
            <pc:sldMk cId="3516696549" sldId="294"/>
            <ac:spMk id="11" creationId="{DFFFB3F2-E5AF-2947-9B6D-CB9D9ABA0491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3" creationId="{4717AD1E-7CA0-4845-B744-AA09DB7443A5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4" creationId="{57375DB2-564E-234B-ADE9-0ABC13DD5382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5" creationId="{DD2C0074-882A-E449-A27E-C1B19B4FD22E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6" creationId="{B8C49781-F967-C94F-BA98-C1A3664F2783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7" creationId="{697FF731-70A6-4E4B-A170-137D3C9F6669}"/>
          </ac:spMkLst>
        </pc:spChg>
        <pc:spChg chg="add del mod">
          <ac:chgData name="Andrej Bogdanov (CSD)" userId="54a3fc38-bcd8-4812-b887-b84a314b9e17" providerId="ADAL" clId="{30A35722-734C-084F-B242-509EA33750AE}" dt="2021-01-06T07:44:48.518" v="1606"/>
          <ac:spMkLst>
            <pc:docMk/>
            <pc:sldMk cId="3516696549" sldId="294"/>
            <ac:spMk id="18" creationId="{6626F3C9-7E9C-D44B-B730-3AC40BBEF8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0" creationId="{2B39E8F0-00D3-3D48-A9B4-E300F4D8BDD7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1" creationId="{1244872E-C6DF-3547-B594-951CCDAA626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2" creationId="{7B4E6F94-6154-D349-8C74-0B09F37381A6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3" creationId="{5CB0CF25-DC59-6A4C-A6CC-7126F9B530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4" creationId="{19933139-1967-A944-B5EA-2685867E7FBF}"/>
          </ac:spMkLst>
        </pc:spChg>
        <pc:grpChg chg="add del mod">
          <ac:chgData name="Andrej Bogdanov (CSD)" userId="54a3fc38-bcd8-4812-b887-b84a314b9e17" providerId="ADAL" clId="{30A35722-734C-084F-B242-509EA33750AE}" dt="2021-01-06T07:44:45.242" v="1604"/>
          <ac:grpSpMkLst>
            <pc:docMk/>
            <pc:sldMk cId="3516696549" sldId="294"/>
            <ac:grpSpMk id="12" creationId="{DF236866-D69C-3844-89FA-880FAB297E21}"/>
          </ac:grpSpMkLst>
        </pc:grpChg>
        <pc:grpChg chg="add del mod">
          <ac:chgData name="Andrej Bogdanov (CSD)" userId="54a3fc38-bcd8-4812-b887-b84a314b9e17" providerId="ADAL" clId="{30A35722-734C-084F-B242-509EA33750AE}" dt="2021-01-06T07:44:48.518" v="1606"/>
          <ac:grpSpMkLst>
            <pc:docMk/>
            <pc:sldMk cId="3516696549" sldId="294"/>
            <ac:grpSpMk id="19" creationId="{38506F1A-E5C4-064F-8C9C-807DE352914A}"/>
          </ac:grpSpMkLst>
        </pc:grpChg>
        <pc:inkChg chg="del">
          <ac:chgData name="Andrej Bogdanov (CSD)" userId="54a3fc38-bcd8-4812-b887-b84a314b9e17" providerId="ADAL" clId="{30A35722-734C-084F-B242-509EA33750AE}" dt="2021-01-06T07:49:23.407" v="1919" actId="478"/>
          <ac:inkMkLst>
            <pc:docMk/>
            <pc:sldMk cId="3516696549" sldId="29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20.798" v="1917" actId="478"/>
          <ac:inkMkLst>
            <pc:docMk/>
            <pc:sldMk cId="3516696549" sldId="29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24.627" v="1920" actId="478"/>
          <ac:inkMkLst>
            <pc:docMk/>
            <pc:sldMk cId="3516696549" sldId="29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9.443" v="1916" actId="478"/>
          <ac:inkMkLst>
            <pc:docMk/>
            <pc:sldMk cId="3516696549" sldId="29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21.986" v="1918" actId="478"/>
          <ac:inkMkLst>
            <pc:docMk/>
            <pc:sldMk cId="3516696549" sldId="294"/>
            <ac:inkMk id="10" creationId="{0099D8B1-DCD0-E245-8EB6-81B0643E27A7}"/>
          </ac:inkMkLst>
        </pc:inkChg>
      </pc:sldChg>
      <pc:sldChg chg="addSp delSp modSp add mod delAnim">
        <pc:chgData name="Andrej Bogdanov (CSD)" userId="54a3fc38-bcd8-4812-b887-b84a314b9e17" providerId="ADAL" clId="{30A35722-734C-084F-B242-509EA33750AE}" dt="2021-01-06T07:47:59.184" v="1895" actId="1076"/>
        <pc:sldMkLst>
          <pc:docMk/>
          <pc:sldMk cId="2515994884" sldId="295"/>
        </pc:sldMkLst>
        <pc:spChg chg="mod">
          <ac:chgData name="Andrej Bogdanov (CSD)" userId="54a3fc38-bcd8-4812-b887-b84a314b9e17" providerId="ADAL" clId="{30A35722-734C-084F-B242-509EA33750AE}" dt="2021-01-06T07:45:12.313" v="1632" actId="20577"/>
          <ac:spMkLst>
            <pc:docMk/>
            <pc:sldMk cId="2515994884" sldId="295"/>
            <ac:spMk id="2" creationId="{2E522858-FFEA-D247-A060-EE4A5106FC0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3" creationId="{3D2D9D66-3048-1047-B19E-88282621C72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4" creationId="{9551BCAD-6859-3347-9790-EEAD5037D46E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5" creationId="{F45E967A-F247-B54C-B179-73CCCF5E8FBC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7" creationId="{8FDA7080-C296-FC43-9BB1-6D94D8759B56}"/>
          </ac:spMkLst>
        </pc:spChg>
        <pc:spChg chg="add mod">
          <ac:chgData name="Andrej Bogdanov (CSD)" userId="54a3fc38-bcd8-4812-b887-b84a314b9e17" providerId="ADAL" clId="{30A35722-734C-084F-B242-509EA33750AE}" dt="2021-01-06T07:46:33.912" v="1701" actId="1037"/>
          <ac:spMkLst>
            <pc:docMk/>
            <pc:sldMk cId="2515994884" sldId="295"/>
            <ac:spMk id="8" creationId="{38A455B7-18EB-254C-A504-A6E83A780C59}"/>
          </ac:spMkLst>
        </pc:spChg>
        <pc:spChg chg="mod">
          <ac:chgData name="Andrej Bogdanov (CSD)" userId="54a3fc38-bcd8-4812-b887-b84a314b9e17" providerId="ADAL" clId="{30A35722-734C-084F-B242-509EA33750AE}" dt="2021-01-06T07:47:59.184" v="1895" actId="1076"/>
          <ac:spMkLst>
            <pc:docMk/>
            <pc:sldMk cId="2515994884" sldId="295"/>
            <ac:spMk id="12" creationId="{76FFCDCA-1ACD-A840-8C68-9DD9B554F6B0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3" creationId="{BDF523D1-8AA2-8941-BD93-9A3B7C495CA2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4" creationId="{94038512-05C0-7442-A784-0D7EC4C8D7DD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5" creationId="{E6696C7E-E84A-664A-873C-485A89F1881A}"/>
          </ac:spMkLst>
        </pc:spChg>
        <pc:spChg chg="mod topLvl">
          <ac:chgData name="Andrej Bogdanov (CSD)" userId="54a3fc38-bcd8-4812-b887-b84a314b9e17" providerId="ADAL" clId="{30A35722-734C-084F-B242-509EA33750AE}" dt="2021-01-06T07:47:34.989" v="1855" actId="1035"/>
          <ac:spMkLst>
            <pc:docMk/>
            <pc:sldMk cId="2515994884" sldId="295"/>
            <ac:spMk id="16" creationId="{B92CEFBC-7027-F040-AABC-05005BEE4191}"/>
          </ac:spMkLst>
        </pc:spChg>
        <pc:spChg chg="add mod">
          <ac:chgData name="Andrej Bogdanov (CSD)" userId="54a3fc38-bcd8-4812-b887-b84a314b9e17" providerId="ADAL" clId="{30A35722-734C-084F-B242-509EA33750AE}" dt="2021-01-06T07:47:24.735" v="1811" actId="1037"/>
          <ac:spMkLst>
            <pc:docMk/>
            <pc:sldMk cId="2515994884" sldId="295"/>
            <ac:spMk id="18" creationId="{88C4037C-B1C7-E544-BD9B-3848F5ACAD84}"/>
          </ac:spMkLst>
        </pc:spChg>
        <pc:spChg chg="add mod">
          <ac:chgData name="Andrej Bogdanov (CSD)" userId="54a3fc38-bcd8-4812-b887-b84a314b9e17" providerId="ADAL" clId="{30A35722-734C-084F-B242-509EA33750AE}" dt="2021-01-06T07:47:49.645" v="1894" actId="1037"/>
          <ac:spMkLst>
            <pc:docMk/>
            <pc:sldMk cId="2515994884" sldId="295"/>
            <ac:spMk id="19" creationId="{9D49E54D-40E4-4F44-8A81-79C3DD1D1BE4}"/>
          </ac:spMkLst>
        </pc:spChg>
        <pc:grpChg chg="del mod">
          <ac:chgData name="Andrej Bogdanov (CSD)" userId="54a3fc38-bcd8-4812-b887-b84a314b9e17" providerId="ADAL" clId="{30A35722-734C-084F-B242-509EA33750AE}" dt="2021-01-06T07:47:09.342" v="1725" actId="165"/>
          <ac:grpSpMkLst>
            <pc:docMk/>
            <pc:sldMk cId="2515994884" sldId="295"/>
            <ac:grpSpMk id="17" creationId="{6151F6D4-8158-9C4F-95BE-2091A3A9CE70}"/>
          </ac:grpSpMkLst>
        </pc:grpChg>
        <pc:cxnChg chg="del">
          <ac:chgData name="Andrej Bogdanov (CSD)" userId="54a3fc38-bcd8-4812-b887-b84a314b9e17" providerId="ADAL" clId="{30A35722-734C-084F-B242-509EA33750AE}" dt="2021-01-06T07:45:37.961" v="1652" actId="478"/>
          <ac:cxnSpMkLst>
            <pc:docMk/>
            <pc:sldMk cId="2515994884" sldId="295"/>
            <ac:cxnSpMk id="6" creationId="{08754F78-51D1-A749-B945-BB13E6A645C0}"/>
          </ac:cxnSpMkLst>
        </pc:cxnChg>
      </pc:sldChg>
      <pc:sldMasterChg chg="modSldLayout">
        <pc:chgData name="Andrej Bogdanov (CSD)" userId="54a3fc38-bcd8-4812-b887-b84a314b9e17" providerId="ADAL" clId="{30A35722-734C-084F-B242-509EA33750AE}" dt="2021-01-06T02:18:19.077" v="2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30A35722-734C-084F-B242-509EA33750AE}" dt="2021-01-06T02:18:19.077" v="2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30A35722-734C-084F-B242-509EA33750AE}" dt="2021-01-06T02:18:17.129" v="0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  <pc:spChg chg="mod">
            <ac:chgData name="Andrej Bogdanov (CSD)" userId="54a3fc38-bcd8-4812-b887-b84a314b9e17" providerId="ADAL" clId="{30A35722-734C-084F-B242-509EA33750AE}" dt="2021-01-06T02:18:19.077" v="2" actId="20577"/>
            <ac:spMkLst>
              <pc:docMk/>
              <pc:sldMasterMk cId="1738249460" sldId="2147483648"/>
              <pc:sldLayoutMk cId="627174142" sldId="2147483649"/>
              <ac:spMk id="9" creationId="{00000000-0000-0000-0000-000000000000}"/>
            </ac:spMkLst>
          </pc:spChg>
        </pc:sldLayoutChg>
      </pc:sldMasterChg>
    </pc:docChg>
  </pc:docChgLst>
  <pc:docChgLst>
    <pc:chgData name="Andrej Bogdanov" userId="51811781_tp_dropbox" providerId="OAuth2" clId="{57DA58E2-8ADE-0242-8089-701BD50565A1}"/>
    <pc:docChg chg="undo custSel addSld modSld">
      <pc:chgData name="Andrej Bogdanov" userId="51811781_tp_dropbox" providerId="OAuth2" clId="{57DA58E2-8ADE-0242-8089-701BD50565A1}" dt="2019-04-15T08:23:55.296" v="379" actId="7634"/>
      <pc:docMkLst>
        <pc:docMk/>
      </pc:docMkLst>
      <pc:sldChg chg="addSp modSp">
        <pc:chgData name="Andrej Bogdanov" userId="51811781_tp_dropbox" providerId="OAuth2" clId="{57DA58E2-8ADE-0242-8089-701BD50565A1}" dt="2019-03-25T02:30:37.903" v="1" actId="1076"/>
        <pc:sldMkLst>
          <pc:docMk/>
          <pc:sldMk cId="1639846032" sldId="259"/>
        </pc:sldMkLst>
        <pc:inkChg chg="add mod">
          <ac:chgData name="Andrej Bogdanov" userId="51811781_tp_dropbox" providerId="OAuth2" clId="{57DA58E2-8ADE-0242-8089-701BD50565A1}" dt="2019-03-25T02:30:37.903" v="1" actId="1076"/>
          <ac:inkMkLst>
            <pc:docMk/>
            <pc:sldMk cId="1639846032" sldId="259"/>
            <ac:inkMk id="3" creationId="{C7F2F64C-F09A-6240-861D-FD710306C24A}"/>
          </ac:inkMkLst>
        </pc:inkChg>
      </pc:sldChg>
      <pc:sldChg chg="addSp">
        <pc:chgData name="Andrej Bogdanov" userId="51811781_tp_dropbox" providerId="OAuth2" clId="{57DA58E2-8ADE-0242-8089-701BD50565A1}" dt="2019-03-25T02:32:47.050" v="2" actId="7634"/>
        <pc:sldMkLst>
          <pc:docMk/>
          <pc:sldMk cId="3066480065" sldId="260"/>
        </pc:sldMkLst>
        <pc:inkChg chg="add">
          <ac:chgData name="Andrej Bogdanov" userId="51811781_tp_dropbox" providerId="OAuth2" clId="{57DA58E2-8ADE-0242-8089-701BD50565A1}" dt="2019-03-25T02:18:46.674" v="0" actId="7634"/>
          <ac:inkMkLst>
            <pc:docMk/>
            <pc:sldMk cId="3066480065" sldId="260"/>
            <ac:inkMk id="2" creationId="{97570770-2A70-8C45-B904-46C9087D4F1C}"/>
          </ac:inkMkLst>
        </pc:inkChg>
        <pc:inkChg chg="add">
          <ac:chgData name="Andrej Bogdanov" userId="51811781_tp_dropbox" providerId="OAuth2" clId="{57DA58E2-8ADE-0242-8089-701BD50565A1}" dt="2019-03-25T02:32:47.050" v="2" actId="7634"/>
          <ac:inkMkLst>
            <pc:docMk/>
            <pc:sldMk cId="3066480065" sldId="260"/>
            <ac:inkMk id="3" creationId="{4DE483A9-8E06-ED48-AC4A-E10AD6D79D08}"/>
          </ac:inkMkLst>
        </pc:inkChg>
      </pc:sldChg>
      <pc:sldChg chg="addSp">
        <pc:chgData name="Andrej Bogdanov" userId="51811781_tp_dropbox" providerId="OAuth2" clId="{57DA58E2-8ADE-0242-8089-701BD50565A1}" dt="2019-04-10T01:36:29.633" v="144" actId="7634"/>
        <pc:sldMkLst>
          <pc:docMk/>
          <pc:sldMk cId="3009012011" sldId="263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3009012011" sldId="263"/>
            <ac:inkMk id="8" creationId="{DF7A1CCF-5024-B840-BB2D-69A4E4044F47}"/>
          </ac:inkMkLst>
        </pc:inkChg>
        <pc:inkChg chg="add">
          <ac:chgData name="Andrej Bogdanov" userId="51811781_tp_dropbox" providerId="OAuth2" clId="{57DA58E2-8ADE-0242-8089-701BD50565A1}" dt="2019-04-10T01:36:29.633" v="144" actId="7634"/>
          <ac:inkMkLst>
            <pc:docMk/>
            <pc:sldMk cId="3009012011" sldId="263"/>
            <ac:inkMk id="9" creationId="{1BBA9263-5CD6-A541-B99E-C3D0BA4DAE14}"/>
          </ac:inkMkLst>
        </pc:inkChg>
      </pc:sldChg>
      <pc:sldChg chg="addSp modSp">
        <pc:chgData name="Andrej Bogdanov" userId="51811781_tp_dropbox" providerId="OAuth2" clId="{57DA58E2-8ADE-0242-8089-701BD50565A1}" dt="2019-04-08T03:55:44.980" v="28"/>
        <pc:sldMkLst>
          <pc:docMk/>
          <pc:sldMk cId="2203218808" sldId="264"/>
        </pc:sldMkLst>
        <pc:spChg chg="mod">
          <ac:chgData name="Andrej Bogdanov" userId="51811781_tp_dropbox" providerId="OAuth2" clId="{57DA58E2-8ADE-0242-8089-701BD50565A1}" dt="2019-04-08T03:51:06.186" v="7" actId="1076"/>
          <ac:spMkLst>
            <pc:docMk/>
            <pc:sldMk cId="2203218808" sldId="264"/>
            <ac:spMk id="5" creationId="{606961E9-2E4B-9946-8DAB-E81DA2BF64E9}"/>
          </ac:spMkLst>
        </pc:spChg>
        <pc:inkChg chg="add mod modStrokes">
          <ac:chgData name="Andrej Bogdanov" userId="51811781_tp_dropbox" providerId="OAuth2" clId="{57DA58E2-8ADE-0242-8089-701BD50565A1}" dt="2019-04-08T03:55:44.980" v="28"/>
          <ac:inkMkLst>
            <pc:docMk/>
            <pc:sldMk cId="2203218808" sldId="264"/>
            <ac:inkMk id="6" creationId="{29AFDA56-1833-1849-82C0-E9B895127BFF}"/>
          </ac:inkMkLst>
        </pc:inkChg>
        <pc:inkChg chg="add mod">
          <ac:chgData name="Andrej Bogdanov" userId="51811781_tp_dropbox" providerId="OAuth2" clId="{57DA58E2-8ADE-0242-8089-701BD50565A1}" dt="2019-04-08T03:54:23.687" v="22" actId="1076"/>
          <ac:inkMkLst>
            <pc:docMk/>
            <pc:sldMk cId="2203218808" sldId="264"/>
            <ac:inkMk id="7" creationId="{874EFBCF-004A-254E-8619-5591B735CBB5}"/>
          </ac:inkMkLst>
        </pc:inkChg>
        <pc:inkChg chg="add mod modStrokes">
          <ac:chgData name="Andrej Bogdanov" userId="51811781_tp_dropbox" providerId="OAuth2" clId="{57DA58E2-8ADE-0242-8089-701BD50565A1}" dt="2019-04-08T03:55:21.360" v="24"/>
          <ac:inkMkLst>
            <pc:docMk/>
            <pc:sldMk cId="2203218808" sldId="264"/>
            <ac:inkMk id="8" creationId="{CB7AA9C6-BB4A-D04B-8E5C-3FFEC1A49557}"/>
          </ac:inkMkLst>
        </pc:inkChg>
        <pc:inkChg chg="add">
          <ac:chgData name="Andrej Bogdanov" userId="51811781_tp_dropbox" providerId="OAuth2" clId="{57DA58E2-8ADE-0242-8089-701BD50565A1}" dt="2019-04-08T03:55:42.094" v="27" actId="7634"/>
          <ac:inkMkLst>
            <pc:docMk/>
            <pc:sldMk cId="2203218808" sldId="264"/>
            <ac:inkMk id="9" creationId="{CF514C06-AED3-CB46-A963-44B0F9A799AE}"/>
          </ac:inkMkLst>
        </pc:inkChg>
      </pc:sldChg>
      <pc:sldChg chg="addSp modSp">
        <pc:chgData name="Andrej Bogdanov" userId="51811781_tp_dropbox" providerId="OAuth2" clId="{57DA58E2-8ADE-0242-8089-701BD50565A1}" dt="2019-04-08T04:01:53.873" v="39" actId="1076"/>
        <pc:sldMkLst>
          <pc:docMk/>
          <pc:sldMk cId="1673016085" sldId="265"/>
        </pc:sldMkLst>
        <pc:inkChg chg="add mod modStrokes">
          <ac:chgData name="Andrej Bogdanov" userId="51811781_tp_dropbox" providerId="OAuth2" clId="{57DA58E2-8ADE-0242-8089-701BD50565A1}" dt="2019-04-08T04:00:47.634" v="37" actId="1076"/>
          <ac:inkMkLst>
            <pc:docMk/>
            <pc:sldMk cId="1673016085" sldId="265"/>
            <ac:inkMk id="3" creationId="{376F9161-D6D7-694D-8F99-9571C721A6C1}"/>
          </ac:inkMkLst>
        </pc:inkChg>
        <pc:inkChg chg="add mod">
          <ac:chgData name="Andrej Bogdanov" userId="51811781_tp_dropbox" providerId="OAuth2" clId="{57DA58E2-8ADE-0242-8089-701BD50565A1}" dt="2019-04-08T04:00:16.341" v="33" actId="1076"/>
          <ac:inkMkLst>
            <pc:docMk/>
            <pc:sldMk cId="1673016085" sldId="265"/>
            <ac:inkMk id="4" creationId="{2E1FA5B9-1A9B-4D46-8C22-BFBA0B3669C2}"/>
          </ac:inkMkLst>
        </pc:inkChg>
        <pc:inkChg chg="add mod">
          <ac:chgData name="Andrej Bogdanov" userId="51811781_tp_dropbox" providerId="OAuth2" clId="{57DA58E2-8ADE-0242-8089-701BD50565A1}" dt="2019-04-08T04:01:53.873" v="39" actId="1076"/>
          <ac:inkMkLst>
            <pc:docMk/>
            <pc:sldMk cId="1673016085" sldId="265"/>
            <ac:inkMk id="5" creationId="{F45C743C-1CFC-1B43-84F3-36C384C26820}"/>
          </ac:inkMkLst>
        </pc:inkChg>
      </pc:sldChg>
      <pc:sldChg chg="addSp">
        <pc:chgData name="Andrej Bogdanov" userId="51811781_tp_dropbox" providerId="OAuth2" clId="{57DA58E2-8ADE-0242-8089-701BD50565A1}" dt="2019-04-08T02:10:23.613" v="3" actId="7634"/>
        <pc:sldMkLst>
          <pc:docMk/>
          <pc:sldMk cId="2703338071" sldId="266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2703338071" sldId="266"/>
            <ac:inkMk id="8" creationId="{89E967E6-D935-D347-9D05-6ADB5C13541C}"/>
          </ac:inkMkLst>
        </pc:inkChg>
      </pc:sldChg>
      <pc:sldChg chg="addSp delSp modSp">
        <pc:chgData name="Andrej Bogdanov" userId="51811781_tp_dropbox" providerId="OAuth2" clId="{57DA58E2-8ADE-0242-8089-701BD50565A1}" dt="2019-04-08T04:08:16.873" v="66"/>
        <pc:sldMkLst>
          <pc:docMk/>
          <pc:sldMk cId="2861798232" sldId="267"/>
        </pc:sldMkLst>
        <pc:inkChg chg="add mod modStrokes">
          <ac:chgData name="Andrej Bogdanov" userId="51811781_tp_dropbox" providerId="OAuth2" clId="{57DA58E2-8ADE-0242-8089-701BD50565A1}" dt="2019-04-08T04:08:16.873" v="66"/>
          <ac:inkMkLst>
            <pc:docMk/>
            <pc:sldMk cId="2861798232" sldId="267"/>
            <ac:inkMk id="3" creationId="{BD0D3A08-75F8-E740-8545-9D3048607D3F}"/>
          </ac:inkMkLst>
        </pc:inkChg>
        <pc:inkChg chg="add">
          <ac:chgData name="Andrej Bogdanov" userId="51811781_tp_dropbox" providerId="OAuth2" clId="{57DA58E2-8ADE-0242-8089-701BD50565A1}" dt="2019-04-08T04:04:38.549" v="47" actId="7634"/>
          <ac:inkMkLst>
            <pc:docMk/>
            <pc:sldMk cId="2861798232" sldId="267"/>
            <ac:inkMk id="4" creationId="{87093FF2-AF0F-904E-8329-018DE294E394}"/>
          </ac:inkMkLst>
        </pc:inkChg>
        <pc:inkChg chg="add del">
          <ac:chgData name="Andrej Bogdanov" userId="51811781_tp_dropbox" providerId="OAuth2" clId="{57DA58E2-8ADE-0242-8089-701BD50565A1}" dt="2019-04-08T04:05:13.681" v="50"/>
          <ac:inkMkLst>
            <pc:docMk/>
            <pc:sldMk cId="2861798232" sldId="267"/>
            <ac:inkMk id="5" creationId="{5384D15D-78B6-6A4E-B675-04C19AD7E3BB}"/>
          </ac:inkMkLst>
        </pc:inkChg>
        <pc:inkChg chg="add mod">
          <ac:chgData name="Andrej Bogdanov" userId="51811781_tp_dropbox" providerId="OAuth2" clId="{57DA58E2-8ADE-0242-8089-701BD50565A1}" dt="2019-04-08T04:08:00.161" v="65" actId="1076"/>
          <ac:inkMkLst>
            <pc:docMk/>
            <pc:sldMk cId="2861798232" sldId="267"/>
            <ac:inkMk id="6" creationId="{8210A656-A078-A441-B369-0AB4C32193E5}"/>
          </ac:inkMkLst>
        </pc:inkChg>
      </pc:sldChg>
      <pc:sldChg chg="addSp">
        <pc:chgData name="Andrej Bogdanov" userId="51811781_tp_dropbox" providerId="OAuth2" clId="{57DA58E2-8ADE-0242-8089-701BD50565A1}" dt="2019-04-08T02:14:11.554" v="4" actId="7634"/>
        <pc:sldMkLst>
          <pc:docMk/>
          <pc:sldMk cId="1889963386" sldId="268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1889963386" sldId="268"/>
            <ac:inkMk id="2" creationId="{B2B42C2E-67DF-BF43-8F64-5F651C7D7DBF}"/>
          </ac:inkMkLst>
        </pc:inkChg>
        <pc:inkChg chg="add">
          <ac:chgData name="Andrej Bogdanov" userId="51811781_tp_dropbox" providerId="OAuth2" clId="{57DA58E2-8ADE-0242-8089-701BD50565A1}" dt="2019-04-08T02:14:11.554" v="4" actId="7634"/>
          <ac:inkMkLst>
            <pc:docMk/>
            <pc:sldMk cId="1889963386" sldId="268"/>
            <ac:inkMk id="4" creationId="{D05707BB-0FB4-3C49-8AE4-0993A31AC10B}"/>
          </ac:inkMkLst>
        </pc:inkChg>
      </pc:sldChg>
      <pc:sldChg chg="addSp modSp">
        <pc:chgData name="Andrej Bogdanov" userId="51811781_tp_dropbox" providerId="OAuth2" clId="{57DA58E2-8ADE-0242-8089-701BD50565A1}" dt="2019-04-10T03:25:28.093" v="277" actId="7634"/>
        <pc:sldMkLst>
          <pc:docMk/>
          <pc:sldMk cId="2561039472" sldId="274"/>
        </pc:sldMkLst>
        <pc:inkChg chg="add">
          <ac:chgData name="Andrej Bogdanov" userId="51811781_tp_dropbox" providerId="OAuth2" clId="{57DA58E2-8ADE-0242-8089-701BD50565A1}" dt="2019-04-10T01:45:44.945" v="145" actId="7634"/>
          <ac:inkMkLst>
            <pc:docMk/>
            <pc:sldMk cId="2561039472" sldId="274"/>
            <ac:inkMk id="5" creationId="{60061731-55B8-4440-9F70-7C0655D97504}"/>
          </ac:inkMkLst>
        </pc:inkChg>
        <pc:inkChg chg="add mod modStrokes">
          <ac:chgData name="Andrej Bogdanov" userId="51811781_tp_dropbox" providerId="OAuth2" clId="{57DA58E2-8ADE-0242-8089-701BD50565A1}" dt="2019-04-10T03:25:06.873" v="276"/>
          <ac:inkMkLst>
            <pc:docMk/>
            <pc:sldMk cId="2561039472" sldId="274"/>
            <ac:inkMk id="6" creationId="{5E4A1124-FD64-7542-BE92-8DA299F1302E}"/>
          </ac:inkMkLst>
        </pc:inkChg>
        <pc:inkChg chg="add">
          <ac:chgData name="Andrej Bogdanov" userId="51811781_tp_dropbox" providerId="OAuth2" clId="{57DA58E2-8ADE-0242-8089-701BD50565A1}" dt="2019-04-10T03:25:28.093" v="277" actId="7634"/>
          <ac:inkMkLst>
            <pc:docMk/>
            <pc:sldMk cId="2561039472" sldId="274"/>
            <ac:inkMk id="7" creationId="{ABB59371-88BD-F444-8224-455651652A8E}"/>
          </ac:inkMkLst>
        </pc:inkChg>
      </pc:sldChg>
      <pc:sldChg chg="addSp">
        <pc:chgData name="Andrej Bogdanov" userId="51811781_tp_dropbox" providerId="OAuth2" clId="{57DA58E2-8ADE-0242-8089-701BD50565A1}" dt="2019-04-10T02:17:57.068" v="148" actId="7634"/>
        <pc:sldMkLst>
          <pc:docMk/>
          <pc:sldMk cId="451442098" sldId="275"/>
        </pc:sldMkLst>
        <pc:inkChg chg="add">
          <ac:chgData name="Andrej Bogdanov" userId="51811781_tp_dropbox" providerId="OAuth2" clId="{57DA58E2-8ADE-0242-8089-701BD50565A1}" dt="2019-04-10T02:17:57.068" v="148" actId="7634"/>
          <ac:inkMkLst>
            <pc:docMk/>
            <pc:sldMk cId="451442098" sldId="275"/>
            <ac:inkMk id="6" creationId="{F84A1462-D189-5D42-9BD6-B6BE8736962C}"/>
          </ac:inkMkLst>
        </pc:inkChg>
      </pc:sldChg>
      <pc:sldChg chg="addSp modSp">
        <pc:chgData name="Andrej Bogdanov" userId="51811781_tp_dropbox" providerId="OAuth2" clId="{57DA58E2-8ADE-0242-8089-701BD50565A1}" dt="2019-04-10T03:23:42.169" v="272" actId="7634"/>
        <pc:sldMkLst>
          <pc:docMk/>
          <pc:sldMk cId="2515272520" sldId="276"/>
        </pc:sldMkLst>
        <pc:inkChg chg="add mod modStrokes">
          <ac:chgData name="Andrej Bogdanov" userId="51811781_tp_dropbox" providerId="OAuth2" clId="{57DA58E2-8ADE-0242-8089-701BD50565A1}" dt="2019-04-10T03:22:18.067" v="271"/>
          <ac:inkMkLst>
            <pc:docMk/>
            <pc:sldMk cId="2515272520" sldId="276"/>
            <ac:inkMk id="2" creationId="{8132A784-F096-C848-83D9-6EA03776B402}"/>
          </ac:inkMkLst>
        </pc:inkChg>
        <pc:inkChg chg="add">
          <ac:chgData name="Andrej Bogdanov" userId="51811781_tp_dropbox" providerId="OAuth2" clId="{57DA58E2-8ADE-0242-8089-701BD50565A1}" dt="2019-04-10T03:22:06.277" v="268" actId="7634"/>
          <ac:inkMkLst>
            <pc:docMk/>
            <pc:sldMk cId="2515272520" sldId="276"/>
            <ac:inkMk id="3" creationId="{4A27BD2E-5F9D-A44A-8C51-069FFEB8A221}"/>
          </ac:inkMkLst>
        </pc:inkChg>
        <pc:inkChg chg="add">
          <ac:chgData name="Andrej Bogdanov" userId="51811781_tp_dropbox" providerId="OAuth2" clId="{57DA58E2-8ADE-0242-8089-701BD50565A1}" dt="2019-04-10T03:23:42.169" v="272" actId="7634"/>
          <ac:inkMkLst>
            <pc:docMk/>
            <pc:sldMk cId="2515272520" sldId="276"/>
            <ac:inkMk id="4" creationId="{B68B29B5-0923-4E4D-A147-591EC39DCCED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239993417" sldId="277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239993417" sldId="277"/>
            <ac:inkMk id="5" creationId="{D2772E92-3E0A-544D-A6B7-A844DE3E0B07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2732801323" sldId="278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2732801323" sldId="278"/>
            <ac:inkMk id="8" creationId="{3CD3523F-4B1E-664C-923D-BD9AB7FE4948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006473147" sldId="281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006473147" sldId="281"/>
            <ac:inkMk id="6" creationId="{B5122362-58F2-CA45-BD99-098407B1D37C}"/>
          </ac:inkMkLst>
        </pc:inkChg>
      </pc:sldChg>
      <pc:sldChg chg="addSp delSp modSp">
        <pc:chgData name="Andrej Bogdanov" userId="51811781_tp_dropbox" providerId="OAuth2" clId="{57DA58E2-8ADE-0242-8089-701BD50565A1}" dt="2019-04-10T03:30:06.630" v="318" actId="7634"/>
        <pc:sldMkLst>
          <pc:docMk/>
          <pc:sldMk cId="2097432329" sldId="283"/>
        </pc:sldMkLst>
        <pc:spChg chg="mod">
          <ac:chgData name="Andrej Bogdanov" userId="51811781_tp_dropbox" providerId="OAuth2" clId="{57DA58E2-8ADE-0242-8089-701BD50565A1}" dt="2019-04-10T00:56:25.954" v="94" actId="20577"/>
          <ac:spMkLst>
            <pc:docMk/>
            <pc:sldMk cId="2097432329" sldId="283"/>
            <ac:spMk id="5" creationId="{73BC8590-924B-DD48-873E-E1CAFF61CAA7}"/>
          </ac:spMkLst>
        </pc:spChg>
        <pc:spChg chg="mod">
          <ac:chgData name="Andrej Bogdanov" userId="51811781_tp_dropbox" providerId="OAuth2" clId="{57DA58E2-8ADE-0242-8089-701BD50565A1}" dt="2019-04-10T00:56:33.264" v="100" actId="20577"/>
          <ac:spMkLst>
            <pc:docMk/>
            <pc:sldMk cId="2097432329" sldId="283"/>
            <ac:spMk id="20" creationId="{DFC8E1E8-273E-1340-B24D-36377E4C5158}"/>
          </ac:spMkLst>
        </pc:spChg>
        <pc:spChg chg="mod">
          <ac:chgData name="Andrej Bogdanov" userId="51811781_tp_dropbox" providerId="OAuth2" clId="{57DA58E2-8ADE-0242-8089-701BD50565A1}" dt="2019-04-10T00:56:36.509" v="103" actId="20577"/>
          <ac:spMkLst>
            <pc:docMk/>
            <pc:sldMk cId="2097432329" sldId="283"/>
            <ac:spMk id="21" creationId="{14615287-8321-924B-B8D7-01C2F14C704B}"/>
          </ac:spMkLst>
        </pc:spChg>
        <pc:spChg chg="mod">
          <ac:chgData name="Andrej Bogdanov" userId="51811781_tp_dropbox" providerId="OAuth2" clId="{57DA58E2-8ADE-0242-8089-701BD50565A1}" dt="2019-04-10T00:56:29.769" v="97" actId="20577"/>
          <ac:spMkLst>
            <pc:docMk/>
            <pc:sldMk cId="2097432329" sldId="283"/>
            <ac:spMk id="22" creationId="{60511A0D-C892-9041-BC5C-C567A49F7384}"/>
          </ac:spMkLst>
        </pc:spChg>
        <pc:spChg chg="add del">
          <ac:chgData name="Andrej Bogdanov" userId="51811781_tp_dropbox" providerId="OAuth2" clId="{57DA58E2-8ADE-0242-8089-701BD50565A1}" dt="2019-04-10T00:56:42.604" v="106" actId="478"/>
          <ac:spMkLst>
            <pc:docMk/>
            <pc:sldMk cId="2097432329" sldId="283"/>
            <ac:spMk id="24" creationId="{364C76A6-6840-D44B-8205-44654D2941FA}"/>
          </ac:spMkLst>
        </pc:sp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2" creationId="{7BEA5F43-49FC-DA4D-AA4F-FA017632BC53}"/>
          </ac:inkMkLst>
        </pc:ink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3" creationId="{2A98819B-077A-6542-A176-8FC309183FFA}"/>
          </ac:inkMkLst>
        </pc:inkChg>
        <pc:inkChg chg="add del mod reco">
          <ac:chgData name="Andrej Bogdanov" userId="51811781_tp_dropbox" providerId="OAuth2" clId="{57DA58E2-8ADE-0242-8089-701BD50565A1}" dt="2019-04-10T03:28:03.423" v="317" actId="1076"/>
          <ac:inkMkLst>
            <pc:docMk/>
            <pc:sldMk cId="2097432329" sldId="283"/>
            <ac:inkMk id="4" creationId="{89A394A6-B86D-264C-A377-D69DD22E9F39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7" creationId="{1487D68A-E5B1-8E43-9A9A-4A76C80D5DC0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9" creationId="{7FAEC2A8-2595-134B-9712-452751DB4320}"/>
          </ac:inkMkLst>
        </pc:inkChg>
        <pc:inkChg chg="add del mod reco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13" creationId="{913A25F4-A895-E84F-B70F-ACF46AA3F6FB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29" creationId="{A532A761-18D6-9841-AD25-8B8AF5E503C2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31" creationId="{9CF83689-276A-104A-A0B3-A6A92A8A4164}"/>
          </ac:inkMkLst>
        </pc:inkChg>
        <pc:inkChg chg="add mod reco">
          <ac:chgData name="Andrej Bogdanov" userId="51811781_tp_dropbox" providerId="OAuth2" clId="{57DA58E2-8ADE-0242-8089-701BD50565A1}" dt="2019-04-10T03:27:58.730" v="316" actId="1076"/>
          <ac:inkMkLst>
            <pc:docMk/>
            <pc:sldMk cId="2097432329" sldId="283"/>
            <ac:inkMk id="32" creationId="{69448D21-59BD-234F-A6C4-DF73E96229F0}"/>
          </ac:inkMkLst>
        </pc:inkChg>
        <pc:inkChg chg="add">
          <ac:chgData name="Andrej Bogdanov" userId="51811781_tp_dropbox" providerId="OAuth2" clId="{57DA58E2-8ADE-0242-8089-701BD50565A1}" dt="2019-04-10T03:30:06.630" v="318" actId="7634"/>
          <ac:inkMkLst>
            <pc:docMk/>
            <pc:sldMk cId="2097432329" sldId="283"/>
            <ac:inkMk id="34" creationId="{2F1F0461-9A32-CE46-A5D3-B783ED457E2C}"/>
          </ac:inkMkLst>
        </pc:inkChg>
      </pc:sldChg>
      <pc:sldChg chg="addSp modSp">
        <pc:chgData name="Andrej Bogdanov" userId="51811781_tp_dropbox" providerId="OAuth2" clId="{57DA58E2-8ADE-0242-8089-701BD50565A1}" dt="2019-04-10T03:48:38.503" v="340"/>
        <pc:sldMkLst>
          <pc:docMk/>
          <pc:sldMk cId="17673665" sldId="284"/>
        </pc:sldMkLst>
        <pc:spChg chg="mod">
          <ac:chgData name="Andrej Bogdanov" userId="51811781_tp_dropbox" providerId="OAuth2" clId="{57DA58E2-8ADE-0242-8089-701BD50565A1}" dt="2019-04-10T01:08:33.289" v="138" actId="14100"/>
          <ac:spMkLst>
            <pc:docMk/>
            <pc:sldMk cId="17673665" sldId="284"/>
            <ac:spMk id="5" creationId="{5A4A3310-4551-3C42-92C0-AD26D5217BE9}"/>
          </ac:spMkLst>
        </pc:spChg>
        <pc:inkChg chg="add mod modStrokes">
          <ac:chgData name="Andrej Bogdanov" userId="51811781_tp_dropbox" providerId="OAuth2" clId="{57DA58E2-8ADE-0242-8089-701BD50565A1}" dt="2019-04-10T03:48:38.503" v="340"/>
          <ac:inkMkLst>
            <pc:docMk/>
            <pc:sldMk cId="17673665" sldId="284"/>
            <ac:inkMk id="2" creationId="{94391BE4-38EA-5E4C-B91B-52EC5D17E56C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17673665" sldId="284"/>
            <ac:inkMk id="6" creationId="{39C652FE-54BB-9846-87C1-81F3EA6E2A4A}"/>
          </ac:inkMkLst>
        </pc:inkChg>
      </pc:sldChg>
      <pc:sldChg chg="addSp modSp">
        <pc:chgData name="Andrej Bogdanov" userId="51811781_tp_dropbox" providerId="OAuth2" clId="{57DA58E2-8ADE-0242-8089-701BD50565A1}" dt="2019-04-10T03:47:48.291" v="338" actId="1076"/>
        <pc:sldMkLst>
          <pc:docMk/>
          <pc:sldMk cId="3076498198" sldId="285"/>
        </pc:sldMkLst>
        <pc:spChg chg="mod">
          <ac:chgData name="Andrej Bogdanov" userId="51811781_tp_dropbox" providerId="OAuth2" clId="{57DA58E2-8ADE-0242-8089-701BD50565A1}" dt="2019-04-10T01:08:44.710" v="143" actId="20577"/>
          <ac:spMkLst>
            <pc:docMk/>
            <pc:sldMk cId="3076498198" sldId="285"/>
            <ac:spMk id="2" creationId="{52889E8A-70FD-1247-BC7D-A18365956C52}"/>
          </ac:spMkLst>
        </pc:spChg>
        <pc:inkChg chg="add mod modStrokes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4" creationId="{60620633-B51A-2F4B-9832-341DA4010B7A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3076498198" sldId="285"/>
            <ac:inkMk id="5" creationId="{14452514-D165-A84F-AB78-D03FBCA60892}"/>
          </ac:inkMkLst>
        </pc:inkChg>
        <pc:inkChg chg="add mod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6" creationId="{7A708B35-38D7-9B45-9F05-7571D098A30D}"/>
          </ac:inkMkLst>
        </pc:inkChg>
      </pc:sldChg>
      <pc:sldChg chg="addSp delSp modSp">
        <pc:chgData name="Andrej Bogdanov" userId="51811781_tp_dropbox" providerId="OAuth2" clId="{57DA58E2-8ADE-0242-8089-701BD50565A1}" dt="2019-04-15T01:52:16.085" v="342" actId="7634"/>
        <pc:sldMkLst>
          <pc:docMk/>
          <pc:sldMk cId="2268389162" sldId="286"/>
        </pc:sldMkLst>
        <pc:inkChg chg="add">
          <ac:chgData name="Andrej Bogdanov" userId="51811781_tp_dropbox" providerId="OAuth2" clId="{57DA58E2-8ADE-0242-8089-701BD50565A1}" dt="2019-04-15T01:52:16.085" v="342" actId="7634"/>
          <ac:inkMkLst>
            <pc:docMk/>
            <pc:sldMk cId="2268389162" sldId="286"/>
            <ac:inkMk id="3" creationId="{221A9483-90F8-B54F-90ED-9304BE37BAB8}"/>
          </ac:inkMkLst>
        </pc:inkChg>
        <pc:inkChg chg="add del mod modStrokes">
          <ac:chgData name="Andrej Bogdanov" userId="51811781_tp_dropbox" providerId="OAuth2" clId="{57DA58E2-8ADE-0242-8089-701BD50565A1}" dt="2019-04-10T03:35:33.922" v="333"/>
          <ac:inkMkLst>
            <pc:docMk/>
            <pc:sldMk cId="2268389162" sldId="286"/>
            <ac:inkMk id="3" creationId="{F1368EEE-26C7-F345-808A-6262E7B6A96C}"/>
          </ac:inkMkLst>
        </pc:inkChg>
        <pc:inkChg chg="add mod modStrokes">
          <ac:chgData name="Andrej Bogdanov" userId="51811781_tp_dropbox" providerId="OAuth2" clId="{57DA58E2-8ADE-0242-8089-701BD50565A1}" dt="2019-04-10T03:47:14.708" v="337" actId="1076"/>
          <ac:inkMkLst>
            <pc:docMk/>
            <pc:sldMk cId="2268389162" sldId="286"/>
            <ac:inkMk id="4" creationId="{2E8C32FF-828B-B747-AD67-4DD6CB929644}"/>
          </ac:inkMkLst>
        </pc:inkChg>
        <pc:inkChg chg="add">
          <ac:chgData name="Andrej Bogdanov" userId="51811781_tp_dropbox" providerId="OAuth2" clId="{57DA58E2-8ADE-0242-8089-701BD50565A1}" dt="2019-04-10T03:46:00.883" v="336" actId="7634"/>
          <ac:inkMkLst>
            <pc:docMk/>
            <pc:sldMk cId="2268389162" sldId="286"/>
            <ac:inkMk id="5" creationId="{7C03D04D-9D91-CE4F-8495-104B7A01B1CD}"/>
          </ac:inkMkLst>
        </pc:inkChg>
      </pc:sldChg>
      <pc:sldChg chg="addSp delSp modSp">
        <pc:chgData name="Andrej Bogdanov" userId="51811781_tp_dropbox" providerId="OAuth2" clId="{57DA58E2-8ADE-0242-8089-701BD50565A1}" dt="2019-04-15T02:40:05.883" v="373" actId="7634"/>
        <pc:sldMkLst>
          <pc:docMk/>
          <pc:sldMk cId="3474182209" sldId="287"/>
        </pc:sldMkLst>
        <pc:spChg chg="mod">
          <ac:chgData name="Andrej Bogdanov" userId="51811781_tp_dropbox" providerId="OAuth2" clId="{57DA58E2-8ADE-0242-8089-701BD50565A1}" dt="2019-04-15T02:38:20.682" v="359" actId="114"/>
          <ac:spMkLst>
            <pc:docMk/>
            <pc:sldMk cId="3474182209" sldId="287"/>
            <ac:spMk id="3" creationId="{F6D8157F-C70B-3146-9CEE-34DC099A04EE}"/>
          </ac:spMkLst>
        </pc:spChg>
        <pc:inkChg chg="add mod modStrokes">
          <ac:chgData name="Andrej Bogdanov" userId="51811781_tp_dropbox" providerId="OAuth2" clId="{57DA58E2-8ADE-0242-8089-701BD50565A1}" dt="2019-04-15T02:39:43.358" v="372"/>
          <ac:inkMkLst>
            <pc:docMk/>
            <pc:sldMk cId="3474182209" sldId="287"/>
            <ac:inkMk id="2" creationId="{6F87D766-835D-B841-9E64-E65B2AF82128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4" creationId="{4330DDBF-4EEF-A14E-9814-613A0D0D8C3D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5" creationId="{BED85378-C802-1D43-A49C-6F5EE34F98CA}"/>
          </ac:inkMkLst>
        </pc:inkChg>
        <pc:inkChg chg="add del reco">
          <ac:chgData name="Andrej Bogdanov" userId="51811781_tp_dropbox" providerId="OAuth2" clId="{57DA58E2-8ADE-0242-8089-701BD50565A1}" dt="2019-04-15T02:38:39.058" v="364"/>
          <ac:inkMkLst>
            <pc:docMk/>
            <pc:sldMk cId="3474182209" sldId="287"/>
            <ac:inkMk id="6" creationId="{E2EC74C1-BC13-3048-BD31-C1DEEBF562DE}"/>
          </ac:inkMkLst>
        </pc:inkChg>
        <pc:inkChg chg="add del">
          <ac:chgData name="Andrej Bogdanov" userId="51811781_tp_dropbox" providerId="OAuth2" clId="{57DA58E2-8ADE-0242-8089-701BD50565A1}" dt="2019-04-15T02:39:29.837" v="369" actId="21"/>
          <ac:inkMkLst>
            <pc:docMk/>
            <pc:sldMk cId="3474182209" sldId="287"/>
            <ac:inkMk id="8" creationId="{71C60199-B0F3-4448-88DF-AABE4472C9B9}"/>
          </ac:inkMkLst>
        </pc:inkChg>
        <pc:inkChg chg="add">
          <ac:chgData name="Andrej Bogdanov" userId="51811781_tp_dropbox" providerId="OAuth2" clId="{57DA58E2-8ADE-0242-8089-701BD50565A1}" dt="2019-04-15T02:40:05.883" v="373" actId="7634"/>
          <ac:inkMkLst>
            <pc:docMk/>
            <pc:sldMk cId="3474182209" sldId="287"/>
            <ac:inkMk id="10" creationId="{8BCBE41A-36AF-624F-A81F-7911C10FDC9D}"/>
          </ac:inkMkLst>
        </pc:inkChg>
      </pc:sldChg>
      <pc:sldChg chg="addSp delSp modSp new">
        <pc:chgData name="Andrej Bogdanov" userId="51811781_tp_dropbox" providerId="OAuth2" clId="{57DA58E2-8ADE-0242-8089-701BD50565A1}" dt="2019-04-10T03:26:23.269" v="299"/>
        <pc:sldMkLst>
          <pc:docMk/>
          <pc:sldMk cId="3571456247" sldId="288"/>
        </pc:sldMkLst>
        <pc:inkChg chg="add mod modStrokes">
          <ac:chgData name="Andrej Bogdanov" userId="51811781_tp_dropbox" providerId="OAuth2" clId="{57DA58E2-8ADE-0242-8089-701BD50565A1}" dt="2019-04-10T03:25:54.682" v="282"/>
          <ac:inkMkLst>
            <pc:docMk/>
            <pc:sldMk cId="3571456247" sldId="288"/>
            <ac:inkMk id="2" creationId="{F5FBBB89-936B-F145-8236-9A1DDC94C88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3" creationId="{A5F138F3-3B07-0647-A47E-9024C0BA9CCE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4" creationId="{82545F52-EB9B-1F46-9D7C-CF2C64411B6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5" creationId="{E2C14C03-33F9-1A48-BE8E-9EF7CA3B2EE8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6" creationId="{17B62FAD-395B-2E4D-B362-B9D38D7F56B4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7" creationId="{CE26445C-A278-D14D-B570-5451F1561F26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8" creationId="{218B842C-A693-AF44-AF34-FD8C33F56B61}"/>
          </ac:inkMkLst>
        </pc:inkChg>
        <pc:inkChg chg="add del">
          <ac:chgData name="Andrej Bogdanov" userId="51811781_tp_dropbox" providerId="OAuth2" clId="{57DA58E2-8ADE-0242-8089-701BD50565A1}" dt="2019-04-10T03:26:23.268" v="297"/>
          <ac:inkMkLst>
            <pc:docMk/>
            <pc:sldMk cId="3571456247" sldId="288"/>
            <ac:inkMk id="9" creationId="{2D8041A5-A1FF-9F49-8B06-AFBF6462E638}"/>
          </ac:inkMkLst>
        </pc:inkChg>
        <pc:inkChg chg="add del">
          <ac:chgData name="Andrej Bogdanov" userId="51811781_tp_dropbox" providerId="OAuth2" clId="{57DA58E2-8ADE-0242-8089-701BD50565A1}" dt="2019-04-10T03:26:23.262" v="292"/>
          <ac:inkMkLst>
            <pc:docMk/>
            <pc:sldMk cId="3571456247" sldId="288"/>
            <ac:inkMk id="10" creationId="{03627F3F-EDE7-4D48-B2FB-62591EAC453D}"/>
          </ac:inkMkLst>
        </pc:inkChg>
        <pc:inkChg chg="add del reco">
          <ac:chgData name="Andrej Bogdanov" userId="51811781_tp_dropbox" providerId="OAuth2" clId="{57DA58E2-8ADE-0242-8089-701BD50565A1}" dt="2019-04-10T03:26:23.256" v="289"/>
          <ac:inkMkLst>
            <pc:docMk/>
            <pc:sldMk cId="3571456247" sldId="288"/>
            <ac:inkMk id="11" creationId="{4C826943-C0F7-4E43-912C-184D49742E61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3" creationId="{A141A503-B31E-EE43-948E-65FF4151A014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4" creationId="{472C0909-49FA-C64F-A509-7FBABDF6F633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5" creationId="{F2296906-2AC2-5B4C-8989-3548AD47E10A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7" creationId="{C3851059-A2D6-F54C-8999-A14D59A2B68B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8" creationId="{078D8A6E-8C90-C943-8045-E2016BD87CCC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9" creationId="{D94834B3-0AD7-AB40-84AA-8926772E9DCD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1" creationId="{89868929-C45F-A546-BDE4-135FACC9BBA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2" creationId="{9448138A-657C-7F4E-B8E4-58207082284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3" creationId="{C014C8BC-373A-9840-A837-96674599594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4" creationId="{3720F73A-5FC5-184B-BCCB-70609E1B293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5" creationId="{AD98316A-57DC-E349-90BB-AFE72D30B9C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6" creationId="{CB9ACF4F-3F4E-6148-B8E9-4F5FE1523B4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7" creationId="{F7B27F66-E185-0743-A941-BEFC5477C32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8" creationId="{9FB30209-D38A-E740-A65A-5BDD09C1BB15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9" creationId="{5ED3CA65-11DB-2B43-AE22-925EEE04B28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0" creationId="{8074CBC9-4FBA-7949-B7DF-93C458B0788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1" creationId="{1BEFA84F-90B0-9A40-A5DC-ADA4D92A47B8}"/>
          </ac:inkMkLst>
        </pc:inkChg>
        <pc:inkChg chg="add del">
          <ac:chgData name="Andrej Bogdanov" userId="51811781_tp_dropbox" providerId="OAuth2" clId="{57DA58E2-8ADE-0242-8089-701BD50565A1}" dt="2019-04-10T03:26:23.263" v="293"/>
          <ac:inkMkLst>
            <pc:docMk/>
            <pc:sldMk cId="3571456247" sldId="288"/>
            <ac:inkMk id="32" creationId="{857615D7-AF2B-024B-8449-8D1CA384C9B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3" creationId="{07670DC5-9410-3447-BC6F-CC7C8F6CE69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4" creationId="{F00E4F9F-03E8-8A43-BFA2-784159D24320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5" creationId="{3960C015-64E7-3944-BD40-C605E0BFC69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6" creationId="{B6162B45-787B-644E-A3C3-B518086DD31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7" creationId="{70ED6C9A-C705-7B44-AB04-6AA19A4B666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8" creationId="{C1BB01B8-935D-1D4A-A27E-BE717B6C437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9" creationId="{72FE35E9-78F2-F142-9FFA-8F12DD7EA55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0" creationId="{2C5FB382-2E2E-8848-97AA-811A8424D42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1" creationId="{E78DF128-0E2A-B84A-BA1A-5B67BB498F3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2" creationId="{507CB018-5442-724F-A2F1-FF954D11463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3" creationId="{42F898AA-105E-6344-BA30-66533C64E6D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4" creationId="{8805D19D-CACB-A942-A50C-662B4C0E5F3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5" creationId="{2653B6E7-4951-9D4A-AE27-1A7F3E2C171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6" creationId="{362BADD8-0B58-0148-874B-3755AD457E7C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7" creationId="{CAA4596E-04C4-9944-851D-677D57468D9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8" creationId="{D019BEC2-41C7-124F-A564-B2023707A36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9" creationId="{A11896EA-D7C4-E44A-8F58-44D89569B3E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50" creationId="{AADACD30-CA91-8C46-B0D2-AA7F69977089}"/>
          </ac:inkMkLst>
        </pc:inkChg>
        <pc:inkChg chg="add del mod reco modStrokes">
          <ac:chgData name="Andrej Bogdanov" userId="51811781_tp_dropbox" providerId="OAuth2" clId="{57DA58E2-8ADE-0242-8089-701BD50565A1}" dt="2019-04-10T03:26:23.254" v="288"/>
          <ac:inkMkLst>
            <pc:docMk/>
            <pc:sldMk cId="3571456247" sldId="288"/>
            <ac:inkMk id="51" creationId="{77FF10D4-852A-D346-AA7B-619E0A0AD8EA}"/>
          </ac:inkMkLst>
        </pc:inkChg>
        <pc:inkChg chg="add del reco">
          <ac:chgData name="Andrej Bogdanov" userId="51811781_tp_dropbox" providerId="OAuth2" clId="{57DA58E2-8ADE-0242-8089-701BD50565A1}" dt="2019-04-10T03:26:23.264" v="294"/>
          <ac:inkMkLst>
            <pc:docMk/>
            <pc:sldMk cId="3571456247" sldId="288"/>
            <ac:inkMk id="52" creationId="{6BB2DCC6-42FE-1D40-86F3-2B33BF28A106}"/>
          </ac:inkMkLst>
        </pc:inkChg>
        <pc:inkChg chg="add del reco">
          <ac:chgData name="Andrej Bogdanov" userId="51811781_tp_dropbox" providerId="OAuth2" clId="{57DA58E2-8ADE-0242-8089-701BD50565A1}" dt="2019-04-10T03:26:23.261" v="291"/>
          <ac:inkMkLst>
            <pc:docMk/>
            <pc:sldMk cId="3571456247" sldId="288"/>
            <ac:inkMk id="53" creationId="{0251BB72-7D92-8F42-B2E2-6804527CF413}"/>
          </ac:inkMkLst>
        </pc:inkChg>
        <pc:inkChg chg="add del reco">
          <ac:chgData name="Andrej Bogdanov" userId="51811781_tp_dropbox" providerId="OAuth2" clId="{57DA58E2-8ADE-0242-8089-701BD50565A1}" dt="2019-04-10T03:26:23.268" v="298"/>
          <ac:inkMkLst>
            <pc:docMk/>
            <pc:sldMk cId="3571456247" sldId="288"/>
            <ac:inkMk id="54" creationId="{DA8AFB15-93CA-1146-BC23-34DF40D14B5C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59" creationId="{13C8F51A-D1FA-584B-B2DD-95A51E499171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0" creationId="{AD1D43B5-2CD4-A047-9F01-9639A6510EE0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1" creationId="{BEF865B3-6DC5-A447-B766-69163B48E97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2" creationId="{FE2B7B84-2A10-2047-BB33-AA8DB0208D3F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3" creationId="{009560A8-70F2-2549-8BB1-E8DF83176D53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4" creationId="{F53C7FB6-233A-2348-BAA9-830776B078B8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5" creationId="{D3A15814-193A-7E42-A65E-969CC93032C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6" creationId="{C203065E-21A1-6A47-9B43-7ED85583A984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67" creationId="{1F75F94A-3DC3-F14D-8F87-2CC3AEF64522}"/>
          </ac:inkMkLst>
        </pc:inkChg>
        <pc:inkChg chg="add del reco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68" creationId="{5745A3F2-C963-2F44-A111-99CC9F297761}"/>
          </ac:inkMkLst>
        </pc:inkChg>
        <pc:inkChg chg="add del reco">
          <ac:chgData name="Andrej Bogdanov" userId="51811781_tp_dropbox" providerId="OAuth2" clId="{57DA58E2-8ADE-0242-8089-701BD50565A1}" dt="2019-04-10T03:26:23.267" v="296"/>
          <ac:inkMkLst>
            <pc:docMk/>
            <pc:sldMk cId="3571456247" sldId="288"/>
            <ac:inkMk id="69" creationId="{EF826B0C-BE8B-1846-9A3C-1FDAB31868CE}"/>
          </ac:inkMkLst>
        </pc:inkChg>
        <pc:inkChg chg="add del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72" creationId="{273FDC23-A62B-FB45-90B5-E4B0957DF67B}"/>
          </ac:inkMkLst>
        </pc:inkChg>
        <pc:inkChg chg="add del mod reco modStrokes">
          <ac:chgData name="Andrej Bogdanov" userId="51811781_tp_dropbox" providerId="OAuth2" clId="{57DA58E2-8ADE-0242-8089-701BD50565A1}" dt="2019-04-10T03:26:23.269" v="299"/>
          <ac:inkMkLst>
            <pc:docMk/>
            <pc:sldMk cId="3571456247" sldId="288"/>
            <ac:inkMk id="73" creationId="{881DA3A5-CC3D-5341-AF6D-A9A8E5C87D50}"/>
          </ac:inkMkLst>
        </pc:inkChg>
        <pc:inkChg chg="add del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75" creationId="{B764D888-8FD4-A043-85A7-0A59909FCDB1}"/>
          </ac:inkMkLst>
        </pc:inkChg>
        <pc:inkChg chg="add del mod reco modStrokes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76" creationId="{B821489C-9108-5647-956C-EAF3F640B6AF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8" creationId="{446C8A73-A87A-444F-86D4-F5B88392F803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9" creationId="{99023D49-854E-2F42-B805-E6C0B79996A1}"/>
          </ac:inkMkLst>
        </pc:inkChg>
        <pc:inkChg chg="add del reco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0" creationId="{91E3B7AA-0D7E-B74F-9A55-E2BEBF4DD923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2" creationId="{8CCC139D-82CA-074C-897C-B94745DF51B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3" creationId="{D191F918-0B82-5F43-9ED8-3EA37C364A9E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4" creationId="{7152E038-BE24-6543-9C69-6A89D8ADD5F4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5" creationId="{9894A9C4-A1A2-5E45-93E5-87C24034084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6" creationId="{1CBAD699-739F-5141-B54F-D2A84629259A}"/>
          </ac:inkMkLst>
        </pc:inkChg>
        <pc:inkChg chg="add del mod reco modStrokes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7" creationId="{970C276E-1D11-394F-9936-A2D9F3578CD9}"/>
          </ac:inkMkLst>
        </pc:inkChg>
        <pc:inkChg chg="add del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9" creationId="{F364EB1E-9626-224A-8FDE-851E5541B0D7}"/>
          </ac:inkMkLst>
        </pc:inkChg>
        <pc:inkChg chg="add del reco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0" creationId="{A80C6A80-0FD0-A24B-A0DD-9D8CA4D88AE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2" creationId="{E5CE8C03-130A-C84B-BBB3-9B7D1E5D1EF7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3" creationId="{90A65D80-9DA5-494A-8BF4-DD0C7CC7321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4" creationId="{393BA5C0-B6FA-A847-93F0-BE9F82F4DAA1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5" creationId="{FD127B1E-A050-7F41-893C-7C1670708A2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6" creationId="{35C827D3-C185-E941-9F4E-EC5A735D2A7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7" creationId="{7C381FCF-131C-F346-A71B-C6768C44B02B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8" creationId="{7BC2C94D-8108-824E-A714-9B26B9D3BC0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99" creationId="{E957B9A2-D975-D840-9F0B-9EC2506A29A0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1" creationId="{7B05218E-CAAD-9C49-9B68-8D15A002D243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2" creationId="{6AB36460-DDEE-794A-8DBC-7DCF6604D7CE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3" creationId="{A497988E-E8FF-354B-B2ED-FB1FEF1120A2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4" creationId="{054FB767-420A-F24C-B9FA-6102C71FD94C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5" creationId="{BBB20B3F-658B-8A49-AD34-48BB6508F67B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6" creationId="{88F6BAB7-7D4E-984D-A034-C7A35A5DCB85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7" creationId="{A240A0F3-2B8F-424D-929E-085D5A691A8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08" creationId="{0D510B8E-E060-4041-B3ED-830FC8CE540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0" creationId="{AD1AB028-B7D3-DE45-88F4-283B68BA32C0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1" creationId="{629EB2DD-D1C6-FB41-A1AA-C502384D644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2" creationId="{3408A2CC-7A59-044A-A5C6-97FC33319A5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3" creationId="{0FA1BA23-4404-6E4D-83AE-EFE4DBA616DD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4" creationId="{C6276FC2-0574-5140-8EEA-698A3FF43116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5" creationId="{EA3D0ACC-907A-4F40-B0BB-3C5A7A9688BC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6" creationId="{454385FD-62B1-B740-A479-D91702C342B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7" creationId="{1368F350-DE31-154B-8BB6-859C6288AE09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8" creationId="{CA9B8FB0-0E97-6D40-8BDA-9AEF3FFF5DC2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9" creationId="{28E04887-3300-3B47-9335-44F69832F90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0" creationId="{F43C0CB6-EF72-AA44-912D-0CD89A18CB7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1" creationId="{5B20A2E4-10E5-CB43-AAAA-E721FD0D4C40}"/>
          </ac:inkMkLst>
        </pc:inkChg>
        <pc:inkChg chg="add del">
          <ac:chgData name="Andrej Bogdanov" userId="51811781_tp_dropbox" providerId="OAuth2" clId="{57DA58E2-8ADE-0242-8089-701BD50565A1}" dt="2019-04-10T03:26:23.265" v="295"/>
          <ac:inkMkLst>
            <pc:docMk/>
            <pc:sldMk cId="3571456247" sldId="288"/>
            <ac:inkMk id="122" creationId="{A6F36117-551E-A94A-8E2C-295D53331A37}"/>
          </ac:inkMkLst>
        </pc:inkChg>
        <pc:inkChg chg="add del reco">
          <ac:chgData name="Andrej Bogdanov" userId="51811781_tp_dropbox" providerId="OAuth2" clId="{57DA58E2-8ADE-0242-8089-701BD50565A1}" dt="2019-04-10T03:26:23.250" v="287"/>
          <ac:inkMkLst>
            <pc:docMk/>
            <pc:sldMk cId="3571456247" sldId="288"/>
            <ac:inkMk id="123" creationId="{130CA82A-CD78-F042-86E3-E8B7D30325DC}"/>
          </ac:inkMkLst>
        </pc:inkChg>
        <pc:inkChg chg="add del reco">
          <ac:chgData name="Andrej Bogdanov" userId="51811781_tp_dropbox" providerId="OAuth2" clId="{57DA58E2-8ADE-0242-8089-701BD50565A1}" dt="2019-04-10T03:26:23.258" v="290"/>
          <ac:inkMkLst>
            <pc:docMk/>
            <pc:sldMk cId="3571456247" sldId="288"/>
            <ac:inkMk id="124" creationId="{DEE15214-91AC-7940-8C7B-EE9BE21E862D}"/>
          </ac:inkMkLst>
        </pc:inkChg>
        <pc:inkChg chg="add del reco">
          <ac:chgData name="Andrej Bogdanov" userId="51811781_tp_dropbox" providerId="OAuth2" clId="{57DA58E2-8ADE-0242-8089-701BD50565A1}" dt="2019-04-10T03:26:23.245" v="286"/>
          <ac:inkMkLst>
            <pc:docMk/>
            <pc:sldMk cId="3571456247" sldId="288"/>
            <ac:inkMk id="125" creationId="{71E8D120-96ED-FF4E-84A0-4A006D781DFF}"/>
          </ac:inkMkLst>
        </pc:inkChg>
        <pc:inkChg chg="add del">
          <ac:chgData name="Andrej Bogdanov" userId="51811781_tp_dropbox" providerId="OAuth2" clId="{57DA58E2-8ADE-0242-8089-701BD50565A1}" dt="2019-04-10T03:25:52.323" v="280"/>
          <ac:inkMkLst>
            <pc:docMk/>
            <pc:sldMk cId="3571456247" sldId="288"/>
            <ac:inkMk id="129" creationId="{A3BBA66B-57F1-FF46-A8CA-501F3F4AAFA3}"/>
          </ac:inkMkLst>
        </pc:inkChg>
        <pc:inkChg chg="add">
          <ac:chgData name="Andrej Bogdanov" userId="51811781_tp_dropbox" providerId="OAuth2" clId="{57DA58E2-8ADE-0242-8089-701BD50565A1}" dt="2019-04-10T03:26:07.804" v="283" actId="7634"/>
          <ac:inkMkLst>
            <pc:docMk/>
            <pc:sldMk cId="3571456247" sldId="288"/>
            <ac:inkMk id="130" creationId="{C7A72E7A-0ECF-B14F-A020-0C0E7F9AB8E7}"/>
          </ac:inkMkLst>
        </pc:inkChg>
      </pc:sldChg>
      <pc:sldChg chg="addSp modSp new">
        <pc:chgData name="Andrej Bogdanov" userId="51811781_tp_dropbox" providerId="OAuth2" clId="{57DA58E2-8ADE-0242-8089-701BD50565A1}" dt="2019-04-15T08:23:55.296" v="379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57DA58E2-8ADE-0242-8089-701BD50565A1}" dt="2019-04-15T08:19:09.233" v="378"/>
          <ac:inkMkLst>
            <pc:docMk/>
            <pc:sldMk cId="3209454138" sldId="289"/>
            <ac:inkMk id="2" creationId="{36798F47-8858-894C-A54C-CA14CD5D3F29}"/>
          </ac:inkMkLst>
        </pc:inkChg>
        <pc:inkChg chg="add">
          <ac:chgData name="Andrej Bogdanov" userId="51811781_tp_dropbox" providerId="OAuth2" clId="{57DA58E2-8ADE-0242-8089-701BD50565A1}" dt="2019-04-15T08:23:55.296" v="379" actId="7634"/>
          <ac:inkMkLst>
            <pc:docMk/>
            <pc:sldMk cId="3209454138" sldId="289"/>
            <ac:inkMk id="3" creationId="{D2737C2A-EDF0-7049-9242-A057D3BC5ABA}"/>
          </ac:inkMkLst>
        </pc:inkChg>
      </pc:sldChg>
    </pc:docChg>
  </pc:docChgLst>
  <pc:docChgLst>
    <pc:chgData name="Andrej Bogdanov (CSD)" userId="54a3fc38-bcd8-4812-b887-b84a314b9e17" providerId="ADAL" clId="{45D99F5E-194F-AF48-A771-8B16A22B8C59}"/>
    <pc:docChg chg="undo custSel addSld modSld sldOrd">
      <pc:chgData name="Andrej Bogdanov (CSD)" userId="54a3fc38-bcd8-4812-b887-b84a314b9e17" providerId="ADAL" clId="{45D99F5E-194F-AF48-A771-8B16A22B8C59}" dt="2021-02-08T11:53:39.239" v="229" actId="7634"/>
      <pc:docMkLst>
        <pc:docMk/>
      </pc:docMkLst>
      <pc:sldChg chg="addSp delSp modSp delAnim">
        <pc:chgData name="Andrej Bogdanov (CSD)" userId="54a3fc38-bcd8-4812-b887-b84a314b9e17" providerId="ADAL" clId="{45D99F5E-194F-AF48-A771-8B16A22B8C59}" dt="2021-02-08T10:44:47.932" v="26" actId="27704"/>
        <pc:sldMkLst>
          <pc:docMk/>
          <pc:sldMk cId="1989951147" sldId="257"/>
        </pc:sldMkLst>
        <pc:inkChg chg="add mod modStrokes">
          <ac:chgData name="Andrej Bogdanov (CSD)" userId="54a3fc38-bcd8-4812-b887-b84a314b9e17" providerId="ADAL" clId="{45D99F5E-194F-AF48-A771-8B16A22B8C59}" dt="2021-02-08T07:56:54.687" v="19"/>
          <ac:inkMkLst>
            <pc:docMk/>
            <pc:sldMk cId="1989951147" sldId="257"/>
            <ac:inkMk id="22" creationId="{40997D15-0CE8-404F-920A-4F7B7F783017}"/>
          </ac:inkMkLst>
        </pc:inkChg>
        <pc:inkChg chg="add del mod modStrokes">
          <ac:chgData name="Andrej Bogdanov (CSD)" userId="54a3fc38-bcd8-4812-b887-b84a314b9e17" providerId="ADAL" clId="{45D99F5E-194F-AF48-A771-8B16A22B8C59}" dt="2021-02-08T07:58:31.950" v="23"/>
          <ac:inkMkLst>
            <pc:docMk/>
            <pc:sldMk cId="1989951147" sldId="257"/>
            <ac:inkMk id="23" creationId="{DA569D5B-A4C7-0543-B818-E656AB77237A}"/>
          </ac:inkMkLst>
        </pc:inkChg>
        <pc:inkChg chg="add mod modStrokes">
          <ac:chgData name="Andrej Bogdanov (CSD)" userId="54a3fc38-bcd8-4812-b887-b84a314b9e17" providerId="ADAL" clId="{45D99F5E-194F-AF48-A771-8B16A22B8C59}" dt="2021-02-08T07:56:38.594" v="11"/>
          <ac:inkMkLst>
            <pc:docMk/>
            <pc:sldMk cId="1989951147" sldId="257"/>
            <ac:inkMk id="24" creationId="{32FEBCD1-3A6E-E440-B4B9-306C16B9F8BD}"/>
          </ac:inkMkLst>
        </pc:inkChg>
        <pc:inkChg chg="add">
          <ac:chgData name="Andrej Bogdanov (CSD)" userId="54a3fc38-bcd8-4812-b887-b84a314b9e17" providerId="ADAL" clId="{45D99F5E-194F-AF48-A771-8B16A22B8C59}" dt="2021-02-08T07:58:25.586" v="20" actId="7634"/>
          <ac:inkMkLst>
            <pc:docMk/>
            <pc:sldMk cId="1989951147" sldId="257"/>
            <ac:inkMk id="25" creationId="{D6DD8C6F-C0EB-2047-9BFB-6BE69F000A02}"/>
          </ac:inkMkLst>
        </pc:inkChg>
        <pc:inkChg chg="add">
          <ac:chgData name="Andrej Bogdanov (CSD)" userId="54a3fc38-bcd8-4812-b887-b84a314b9e17" providerId="ADAL" clId="{45D99F5E-194F-AF48-A771-8B16A22B8C59}" dt="2021-02-08T10:31:38.706" v="24" actId="7634"/>
          <ac:inkMkLst>
            <pc:docMk/>
            <pc:sldMk cId="1989951147" sldId="257"/>
            <ac:inkMk id="26" creationId="{7C894843-3BE0-DB48-919E-86FB44766540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08T11:07:59.963" v="89" actId="14100"/>
        <pc:sldMkLst>
          <pc:docMk/>
          <pc:sldMk cId="2405073769" sldId="258"/>
        </pc:sldMkLst>
        <pc:spChg chg="mod">
          <ac:chgData name="Andrej Bogdanov (CSD)" userId="54a3fc38-bcd8-4812-b887-b84a314b9e17" providerId="ADAL" clId="{45D99F5E-194F-AF48-A771-8B16A22B8C59}" dt="2021-02-08T11:05:30.559" v="74" actId="207"/>
          <ac:spMkLst>
            <pc:docMk/>
            <pc:sldMk cId="2405073769" sldId="258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45D99F5E-194F-AF48-A771-8B16A22B8C59}" dt="2021-02-08T11:06:02.431" v="76" actId="22"/>
          <ac:spMkLst>
            <pc:docMk/>
            <pc:sldMk cId="2405073769" sldId="258"/>
            <ac:spMk id="4" creationId="{2678D65E-34C7-5347-B9F8-E59EB2BB571F}"/>
          </ac:spMkLst>
        </pc:spChg>
        <pc:spChg chg="mod">
          <ac:chgData name="Andrej Bogdanov (CSD)" userId="54a3fc38-bcd8-4812-b887-b84a314b9e17" providerId="ADAL" clId="{45D99F5E-194F-AF48-A771-8B16A22B8C59}" dt="2021-02-08T11:06:31.813" v="80" actId="20577"/>
          <ac:spMkLst>
            <pc:docMk/>
            <pc:sldMk cId="2405073769" sldId="258"/>
            <ac:spMk id="6" creationId="{A65BECA8-59A7-0346-BDD7-953F413BB243}"/>
          </ac:spMkLst>
        </pc:spChg>
        <pc:inkChg chg="add del mod modStrokes">
          <ac:chgData name="Andrej Bogdanov (CSD)" userId="54a3fc38-bcd8-4812-b887-b84a314b9e17" providerId="ADAL" clId="{45D99F5E-194F-AF48-A771-8B16A22B8C59}" dt="2021-02-08T10:58:08.603" v="68"/>
          <ac:inkMkLst>
            <pc:docMk/>
            <pc:sldMk cId="2405073769" sldId="258"/>
            <ac:inkMk id="9" creationId="{B28FB7A2-E240-BC41-B40F-625267C59DED}"/>
          </ac:inkMkLst>
        </pc:inkChg>
        <pc:cxnChg chg="mod">
          <ac:chgData name="Andrej Bogdanov (CSD)" userId="54a3fc38-bcd8-4812-b887-b84a314b9e17" providerId="ADAL" clId="{45D99F5E-194F-AF48-A771-8B16A22B8C59}" dt="2021-02-08T11:07:59.963" v="89" actId="14100"/>
          <ac:cxnSpMkLst>
            <pc:docMk/>
            <pc:sldMk cId="2405073769" sldId="258"/>
            <ac:cxnSpMk id="8" creationId="{B511F30F-D56A-664F-8F94-53AAC37F798B}"/>
          </ac:cxnSpMkLst>
        </pc:cxnChg>
      </pc:sldChg>
      <pc:sldChg chg="addSp modSp">
        <pc:chgData name="Andrej Bogdanov (CSD)" userId="54a3fc38-bcd8-4812-b887-b84a314b9e17" providerId="ADAL" clId="{45D99F5E-194F-AF48-A771-8B16A22B8C59}" dt="2021-02-08T10:59:58.498" v="69" actId="7634"/>
        <pc:sldMkLst>
          <pc:docMk/>
          <pc:sldMk cId="3436939201" sldId="304"/>
        </pc:sldMkLst>
        <pc:inkChg chg="add mod modStrokes">
          <ac:chgData name="Andrej Bogdanov (CSD)" userId="54a3fc38-bcd8-4812-b887-b84a314b9e17" providerId="ADAL" clId="{45D99F5E-194F-AF48-A771-8B16A22B8C59}" dt="2021-02-08T10:52:56.883" v="41"/>
          <ac:inkMkLst>
            <pc:docMk/>
            <pc:sldMk cId="3436939201" sldId="304"/>
            <ac:inkMk id="9" creationId="{4F75C4D6-5599-2A48-AC02-229D963AE18B}"/>
          </ac:inkMkLst>
        </pc:inkChg>
        <pc:inkChg chg="add">
          <ac:chgData name="Andrej Bogdanov (CSD)" userId="54a3fc38-bcd8-4812-b887-b84a314b9e17" providerId="ADAL" clId="{45D99F5E-194F-AF48-A771-8B16A22B8C59}" dt="2021-02-08T10:53:19.346" v="42" actId="7634"/>
          <ac:inkMkLst>
            <pc:docMk/>
            <pc:sldMk cId="3436939201" sldId="304"/>
            <ac:inkMk id="10" creationId="{0EC2380C-6DA2-D740-9BFF-DC19AFBB7C5E}"/>
          </ac:inkMkLst>
        </pc:inkChg>
        <pc:inkChg chg="add">
          <ac:chgData name="Andrej Bogdanov (CSD)" userId="54a3fc38-bcd8-4812-b887-b84a314b9e17" providerId="ADAL" clId="{45D99F5E-194F-AF48-A771-8B16A22B8C59}" dt="2021-02-08T10:59:58.498" v="69" actId="7634"/>
          <ac:inkMkLst>
            <pc:docMk/>
            <pc:sldMk cId="3436939201" sldId="304"/>
            <ac:inkMk id="11" creationId="{A76C23DE-2B2D-9D40-8302-C72CE4D1E452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08T11:01:34.527" v="71" actId="7634"/>
        <pc:sldMkLst>
          <pc:docMk/>
          <pc:sldMk cId="1171049812" sldId="305"/>
        </pc:sldMkLst>
        <pc:inkChg chg="add mod modStrokes">
          <ac:chgData name="Andrej Bogdanov (CSD)" userId="54a3fc38-bcd8-4812-b887-b84a314b9e17" providerId="ADAL" clId="{45D99F5E-194F-AF48-A771-8B16A22B8C59}" dt="2021-02-08T11:01:22.080" v="70"/>
          <ac:inkMkLst>
            <pc:docMk/>
            <pc:sldMk cId="1171049812" sldId="305"/>
            <ac:inkMk id="2" creationId="{044EB108-209D-9A47-9E66-B21989C8A871}"/>
          </ac:inkMkLst>
        </pc:inkChg>
        <pc:inkChg chg="add">
          <ac:chgData name="Andrej Bogdanov (CSD)" userId="54a3fc38-bcd8-4812-b887-b84a314b9e17" providerId="ADAL" clId="{45D99F5E-194F-AF48-A771-8B16A22B8C59}" dt="2021-02-08T10:54:04.169" v="46" actId="7634"/>
          <ac:inkMkLst>
            <pc:docMk/>
            <pc:sldMk cId="1171049812" sldId="305"/>
            <ac:inkMk id="4" creationId="{0D06A02F-FE46-E64E-BA36-DCB8E7C62F74}"/>
          </ac:inkMkLst>
        </pc:inkChg>
        <pc:inkChg chg="add del">
          <ac:chgData name="Andrej Bogdanov (CSD)" userId="54a3fc38-bcd8-4812-b887-b84a314b9e17" providerId="ADAL" clId="{45D99F5E-194F-AF48-A771-8B16A22B8C59}" dt="2021-02-08T10:55:10.221" v="52"/>
          <ac:inkMkLst>
            <pc:docMk/>
            <pc:sldMk cId="1171049812" sldId="305"/>
            <ac:inkMk id="5" creationId="{12797B82-1D44-5E46-B1BE-2A266043ECA4}"/>
          </ac:inkMkLst>
        </pc:inkChg>
        <pc:inkChg chg="add del">
          <ac:chgData name="Andrej Bogdanov (CSD)" userId="54a3fc38-bcd8-4812-b887-b84a314b9e17" providerId="ADAL" clId="{45D99F5E-194F-AF48-A771-8B16A22B8C59}" dt="2021-02-08T10:55:11.420" v="53"/>
          <ac:inkMkLst>
            <pc:docMk/>
            <pc:sldMk cId="1171049812" sldId="305"/>
            <ac:inkMk id="6" creationId="{EE056583-654C-BF4B-AE07-4F6AF76A7414}"/>
          </ac:inkMkLst>
        </pc:inkChg>
        <pc:inkChg chg="add del">
          <ac:chgData name="Andrej Bogdanov (CSD)" userId="54a3fc38-bcd8-4812-b887-b84a314b9e17" providerId="ADAL" clId="{45D99F5E-194F-AF48-A771-8B16A22B8C59}" dt="2021-02-08T10:55:12.543" v="54"/>
          <ac:inkMkLst>
            <pc:docMk/>
            <pc:sldMk cId="1171049812" sldId="305"/>
            <ac:inkMk id="7" creationId="{C88F1780-032F-6342-9417-8A0EF21B41A8}"/>
          </ac:inkMkLst>
        </pc:inkChg>
        <pc:inkChg chg="add">
          <ac:chgData name="Andrej Bogdanov (CSD)" userId="54a3fc38-bcd8-4812-b887-b84a314b9e17" providerId="ADAL" clId="{45D99F5E-194F-AF48-A771-8B16A22B8C59}" dt="2021-02-08T10:55:12.543" v="54"/>
          <ac:inkMkLst>
            <pc:docMk/>
            <pc:sldMk cId="1171049812" sldId="305"/>
            <ac:inkMk id="8" creationId="{5935EE5C-DBAB-F54A-85D0-3007BD0BE6AF}"/>
          </ac:inkMkLst>
        </pc:inkChg>
        <pc:inkChg chg="add del">
          <ac:chgData name="Andrej Bogdanov (CSD)" userId="54a3fc38-bcd8-4812-b887-b84a314b9e17" providerId="ADAL" clId="{45D99F5E-194F-AF48-A771-8B16A22B8C59}" dt="2021-02-08T10:55:30.738" v="56"/>
          <ac:inkMkLst>
            <pc:docMk/>
            <pc:sldMk cId="1171049812" sldId="305"/>
            <ac:inkMk id="9" creationId="{BD61D2B1-3E4A-4145-8429-F6FF7E1AAA8B}"/>
          </ac:inkMkLst>
        </pc:inkChg>
        <pc:inkChg chg="add">
          <ac:chgData name="Andrej Bogdanov (CSD)" userId="54a3fc38-bcd8-4812-b887-b84a314b9e17" providerId="ADAL" clId="{45D99F5E-194F-AF48-A771-8B16A22B8C59}" dt="2021-02-08T10:56:24.677" v="61" actId="7634"/>
          <ac:inkMkLst>
            <pc:docMk/>
            <pc:sldMk cId="1171049812" sldId="305"/>
            <ac:inkMk id="10" creationId="{A9CB5C39-21B4-B648-845D-E8C7BEA8AC40}"/>
          </ac:inkMkLst>
        </pc:inkChg>
        <pc:inkChg chg="add">
          <ac:chgData name="Andrej Bogdanov (CSD)" userId="54a3fc38-bcd8-4812-b887-b84a314b9e17" providerId="ADAL" clId="{45D99F5E-194F-AF48-A771-8B16A22B8C59}" dt="2021-02-08T10:57:46.122" v="63" actId="7634"/>
          <ac:inkMkLst>
            <pc:docMk/>
            <pc:sldMk cId="1171049812" sldId="305"/>
            <ac:inkMk id="11" creationId="{58464101-AA50-9D44-9A76-3F440AB77B5B}"/>
          </ac:inkMkLst>
        </pc:inkChg>
        <pc:inkChg chg="add">
          <ac:chgData name="Andrej Bogdanov (CSD)" userId="54a3fc38-bcd8-4812-b887-b84a314b9e17" providerId="ADAL" clId="{45D99F5E-194F-AF48-A771-8B16A22B8C59}" dt="2021-02-08T11:01:34.527" v="71" actId="7634"/>
          <ac:inkMkLst>
            <pc:docMk/>
            <pc:sldMk cId="1171049812" sldId="305"/>
            <ac:inkMk id="12" creationId="{D7F8D87E-9BF2-9E4B-AD6A-1C851A55F52C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12:45.602" v="99"/>
        <pc:sldMkLst>
          <pc:docMk/>
          <pc:sldMk cId="2154237552" sldId="306"/>
        </pc:sldMkLst>
        <pc:inkChg chg="add mod modStrokes">
          <ac:chgData name="Andrej Bogdanov (CSD)" userId="54a3fc38-bcd8-4812-b887-b84a314b9e17" providerId="ADAL" clId="{45D99F5E-194F-AF48-A771-8B16A22B8C59}" dt="2021-02-08T11:12:45.602" v="99"/>
          <ac:inkMkLst>
            <pc:docMk/>
            <pc:sldMk cId="2154237552" sldId="306"/>
            <ac:inkMk id="2" creationId="{D5796201-DAD3-EE4A-BF50-72111C119B64}"/>
          </ac:inkMkLst>
        </pc:inkChg>
        <pc:inkChg chg="add">
          <ac:chgData name="Andrej Bogdanov (CSD)" userId="54a3fc38-bcd8-4812-b887-b84a314b9e17" providerId="ADAL" clId="{45D99F5E-194F-AF48-A771-8B16A22B8C59}" dt="2021-02-08T11:07:19.218" v="84" actId="7634"/>
          <ac:inkMkLst>
            <pc:docMk/>
            <pc:sldMk cId="2154237552" sldId="306"/>
            <ac:inkMk id="4" creationId="{0AFAB951-1620-E349-9390-7CF92E960FB8}"/>
          </ac:inkMkLst>
        </pc:inkChg>
        <pc:inkChg chg="add">
          <ac:chgData name="Andrej Bogdanov (CSD)" userId="54a3fc38-bcd8-4812-b887-b84a314b9e17" providerId="ADAL" clId="{45D99F5E-194F-AF48-A771-8B16A22B8C59}" dt="2021-02-08T11:10:42.421" v="93" actId="7634"/>
          <ac:inkMkLst>
            <pc:docMk/>
            <pc:sldMk cId="2154237552" sldId="306"/>
            <ac:inkMk id="5" creationId="{CC8FC11B-9577-9644-9567-4B4FCA4FA7FC}"/>
          </ac:inkMkLst>
        </pc:inkChg>
        <pc:inkChg chg="add mod modStrokes">
          <ac:chgData name="Andrej Bogdanov (CSD)" userId="54a3fc38-bcd8-4812-b887-b84a314b9e17" providerId="ADAL" clId="{45D99F5E-194F-AF48-A771-8B16A22B8C59}" dt="2021-02-08T11:11:50.495" v="97"/>
          <ac:inkMkLst>
            <pc:docMk/>
            <pc:sldMk cId="2154237552" sldId="306"/>
            <ac:inkMk id="6" creationId="{1913A660-9313-E64F-B273-433FFCB5B568}"/>
          </ac:inkMkLst>
        </pc:inkChg>
        <pc:inkChg chg="add">
          <ac:chgData name="Andrej Bogdanov (CSD)" userId="54a3fc38-bcd8-4812-b887-b84a314b9e17" providerId="ADAL" clId="{45D99F5E-194F-AF48-A771-8B16A22B8C59}" dt="2021-02-08T11:12:38.928" v="98" actId="7634"/>
          <ac:inkMkLst>
            <pc:docMk/>
            <pc:sldMk cId="2154237552" sldId="306"/>
            <ac:inkMk id="7" creationId="{93170BA2-4AAF-8642-8CAE-E8AEC9BC87D5}"/>
          </ac:inkMkLst>
        </pc:inkChg>
      </pc:sldChg>
      <pc:sldChg chg="addSp">
        <pc:chgData name="Andrej Bogdanov (CSD)" userId="54a3fc38-bcd8-4812-b887-b84a314b9e17" providerId="ADAL" clId="{45D99F5E-194F-AF48-A771-8B16A22B8C59}" dt="2021-02-08T07:54:44.526" v="4" actId="7634"/>
        <pc:sldMkLst>
          <pc:docMk/>
          <pc:sldMk cId="789010085" sldId="307"/>
        </pc:sldMkLst>
        <pc:inkChg chg="add">
          <ac:chgData name="Andrej Bogdanov (CSD)" userId="54a3fc38-bcd8-4812-b887-b84a314b9e17" providerId="ADAL" clId="{45D99F5E-194F-AF48-A771-8B16A22B8C59}" dt="2021-02-08T05:40:56.205" v="3" actId="7634"/>
          <ac:inkMkLst>
            <pc:docMk/>
            <pc:sldMk cId="789010085" sldId="307"/>
            <ac:inkMk id="3" creationId="{EFB95A86-42B9-E946-A1E0-9AA37509A047}"/>
          </ac:inkMkLst>
        </pc:inkChg>
        <pc:inkChg chg="add">
          <ac:chgData name="Andrej Bogdanov (CSD)" userId="54a3fc38-bcd8-4812-b887-b84a314b9e17" providerId="ADAL" clId="{45D99F5E-194F-AF48-A771-8B16A22B8C59}" dt="2021-02-08T07:54:44.526" v="4" actId="7634"/>
          <ac:inkMkLst>
            <pc:docMk/>
            <pc:sldMk cId="789010085" sldId="307"/>
            <ac:inkMk id="4" creationId="{0E554453-5B75-C641-8972-73E860A1BCDA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17:21.371" v="128" actId="7634"/>
        <pc:sldMkLst>
          <pc:docMk/>
          <pc:sldMk cId="3965353605" sldId="308"/>
        </pc:sldMkLst>
        <pc:inkChg chg="add mod modStrokes">
          <ac:chgData name="Andrej Bogdanov (CSD)" userId="54a3fc38-bcd8-4812-b887-b84a314b9e17" providerId="ADAL" clId="{45D99F5E-194F-AF48-A771-8B16A22B8C59}" dt="2021-02-08T11:16:42.778" v="127"/>
          <ac:inkMkLst>
            <pc:docMk/>
            <pc:sldMk cId="3965353605" sldId="308"/>
            <ac:inkMk id="2" creationId="{AE3FE6A4-5509-3047-A5D4-19EEEF425DE0}"/>
          </ac:inkMkLst>
        </pc:inkChg>
        <pc:inkChg chg="add">
          <ac:chgData name="Andrej Bogdanov (CSD)" userId="54a3fc38-bcd8-4812-b887-b84a314b9e17" providerId="ADAL" clId="{45D99F5E-194F-AF48-A771-8B16A22B8C59}" dt="2021-02-08T11:14:11.360" v="108" actId="7634"/>
          <ac:inkMkLst>
            <pc:docMk/>
            <pc:sldMk cId="3965353605" sldId="308"/>
            <ac:inkMk id="3" creationId="{4A45ED47-25E3-8E4F-92C5-D0F69C344CD4}"/>
          </ac:inkMkLst>
        </pc:inkChg>
        <pc:inkChg chg="add mod modStrokes">
          <ac:chgData name="Andrej Bogdanov (CSD)" userId="54a3fc38-bcd8-4812-b887-b84a314b9e17" providerId="ADAL" clId="{45D99F5E-194F-AF48-A771-8B16A22B8C59}" dt="2021-02-08T11:15:44.668" v="124"/>
          <ac:inkMkLst>
            <pc:docMk/>
            <pc:sldMk cId="3965353605" sldId="308"/>
            <ac:inkMk id="4" creationId="{68D01A41-E8F0-9144-AE08-81A2F3CDFBC0}"/>
          </ac:inkMkLst>
        </pc:inkChg>
        <pc:inkChg chg="add">
          <ac:chgData name="Andrej Bogdanov (CSD)" userId="54a3fc38-bcd8-4812-b887-b84a314b9e17" providerId="ADAL" clId="{45D99F5E-194F-AF48-A771-8B16A22B8C59}" dt="2021-02-08T11:16:39.350" v="126" actId="7634"/>
          <ac:inkMkLst>
            <pc:docMk/>
            <pc:sldMk cId="3965353605" sldId="308"/>
            <ac:inkMk id="5" creationId="{2B7A937F-7208-BB4B-B4F9-53097D15C622}"/>
          </ac:inkMkLst>
        </pc:inkChg>
        <pc:inkChg chg="add">
          <ac:chgData name="Andrej Bogdanov (CSD)" userId="54a3fc38-bcd8-4812-b887-b84a314b9e17" providerId="ADAL" clId="{45D99F5E-194F-AF48-A771-8B16A22B8C59}" dt="2021-02-08T11:17:21.371" v="128" actId="7634"/>
          <ac:inkMkLst>
            <pc:docMk/>
            <pc:sldMk cId="3965353605" sldId="308"/>
            <ac:inkMk id="6" creationId="{6D80E3C8-5394-584A-94F4-DDA38A680428}"/>
          </ac:inkMkLst>
        </pc:inkChg>
      </pc:sldChg>
      <pc:sldChg chg="addSp delSp">
        <pc:chgData name="Andrej Bogdanov (CSD)" userId="54a3fc38-bcd8-4812-b887-b84a314b9e17" providerId="ADAL" clId="{45D99F5E-194F-AF48-A771-8B16A22B8C59}" dt="2021-02-08T11:18:04.727" v="129"/>
        <pc:sldMkLst>
          <pc:docMk/>
          <pc:sldMk cId="86086639" sldId="309"/>
        </pc:sldMkLst>
        <pc:inkChg chg="add del">
          <ac:chgData name="Andrej Bogdanov (CSD)" userId="54a3fc38-bcd8-4812-b887-b84a314b9e17" providerId="ADAL" clId="{45D99F5E-194F-AF48-A771-8B16A22B8C59}" dt="2021-02-08T11:18:04.727" v="129"/>
          <ac:inkMkLst>
            <pc:docMk/>
            <pc:sldMk cId="86086639" sldId="309"/>
            <ac:inkMk id="9" creationId="{45146AD7-7587-2A49-B0D5-55BE0B6B5517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49:23.607" v="207" actId="1076"/>
        <pc:sldMkLst>
          <pc:docMk/>
          <pc:sldMk cId="1892508627" sldId="310"/>
        </pc:sldMkLst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2" creationId="{26681056-9FCD-584C-820C-4EE5492026E3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4" creationId="{BE088224-CE7E-754C-8C3C-74E153D81F79}"/>
          </ac:inkMkLst>
        </pc:inkChg>
        <pc:inkChg chg="add">
          <ac:chgData name="Andrej Bogdanov (CSD)" userId="54a3fc38-bcd8-4812-b887-b84a314b9e17" providerId="ADAL" clId="{45D99F5E-194F-AF48-A771-8B16A22B8C59}" dt="2021-02-08T11:20:16.365" v="144" actId="7634"/>
          <ac:inkMkLst>
            <pc:docMk/>
            <pc:sldMk cId="1892508627" sldId="310"/>
            <ac:inkMk id="5" creationId="{FCC3B75C-2CD6-234C-9DD9-6E0F04FFAE77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6" creationId="{AA027E17-0550-714E-BABC-24794DDC5B7D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7" creationId="{D8549FC4-0094-5C4A-87B7-28D577FE2C94}"/>
          </ac:inkMkLst>
        </pc:inkChg>
        <pc:inkChg chg="add mod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8" creationId="{985030A3-0A06-D44E-9B4A-6F6DC27A13F4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53:39.239" v="229" actId="7634"/>
        <pc:sldMkLst>
          <pc:docMk/>
          <pc:sldMk cId="399518868" sldId="311"/>
        </pc:sldMkLst>
        <pc:inkChg chg="add mod modStrokes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3" creationId="{CC54287E-C799-CD42-82A5-7D559077AD81}"/>
          </ac:inkMkLst>
        </pc:inkChg>
        <pc:inkChg chg="add mod modStrokes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4" creationId="{3C1B81E5-8478-7346-A053-FC540C09EB0A}"/>
          </ac:inkMkLst>
        </pc:inkChg>
        <pc:inkChg chg="add mod modStrokes">
          <ac:chgData name="Andrej Bogdanov (CSD)" userId="54a3fc38-bcd8-4812-b887-b84a314b9e17" providerId="ADAL" clId="{45D99F5E-194F-AF48-A771-8B16A22B8C59}" dt="2021-02-08T11:52:36.079" v="226" actId="1076"/>
          <ac:inkMkLst>
            <pc:docMk/>
            <pc:sldMk cId="399518868" sldId="311"/>
            <ac:inkMk id="5" creationId="{720350AD-F685-7E48-B582-0D4BB35DCC6F}"/>
          </ac:inkMkLst>
        </pc:inkChg>
        <pc:inkChg chg="add mod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7" creationId="{6680B58A-040A-4D44-9483-9341FCA784F3}"/>
          </ac:inkMkLst>
        </pc:inkChg>
        <pc:inkChg chg="add mod">
          <ac:chgData name="Andrej Bogdanov (CSD)" userId="54a3fc38-bcd8-4812-b887-b84a314b9e17" providerId="ADAL" clId="{45D99F5E-194F-AF48-A771-8B16A22B8C59}" dt="2021-02-08T11:51:18.702" v="217" actId="1076"/>
          <ac:inkMkLst>
            <pc:docMk/>
            <pc:sldMk cId="399518868" sldId="311"/>
            <ac:inkMk id="8" creationId="{DB9FAEF5-ADC9-7A44-BD4A-1871151DD4A9}"/>
          </ac:inkMkLst>
        </pc:inkChg>
        <pc:inkChg chg="add mod modStrokes">
          <ac:chgData name="Andrej Bogdanov (CSD)" userId="54a3fc38-bcd8-4812-b887-b84a314b9e17" providerId="ADAL" clId="{45D99F5E-194F-AF48-A771-8B16A22B8C59}" dt="2021-02-08T11:53:20.997" v="228"/>
          <ac:inkMkLst>
            <pc:docMk/>
            <pc:sldMk cId="399518868" sldId="311"/>
            <ac:inkMk id="9" creationId="{320DDC76-C7CC-DE49-9CA0-1F3A87C65C8B}"/>
          </ac:inkMkLst>
        </pc:inkChg>
        <pc:inkChg chg="add">
          <ac:chgData name="Andrej Bogdanov (CSD)" userId="54a3fc38-bcd8-4812-b887-b84a314b9e17" providerId="ADAL" clId="{45D99F5E-194F-AF48-A771-8B16A22B8C59}" dt="2021-02-08T11:53:16.467" v="227" actId="7634"/>
          <ac:inkMkLst>
            <pc:docMk/>
            <pc:sldMk cId="399518868" sldId="311"/>
            <ac:inkMk id="10" creationId="{29504BD9-D039-AF4C-BF22-EDCC650F7A3F}"/>
          </ac:inkMkLst>
        </pc:inkChg>
        <pc:inkChg chg="add">
          <ac:chgData name="Andrej Bogdanov (CSD)" userId="54a3fc38-bcd8-4812-b887-b84a314b9e17" providerId="ADAL" clId="{45D99F5E-194F-AF48-A771-8B16A22B8C59}" dt="2021-02-08T11:53:39.239" v="229" actId="7634"/>
          <ac:inkMkLst>
            <pc:docMk/>
            <pc:sldMk cId="399518868" sldId="311"/>
            <ac:inkMk id="13" creationId="{F1526A73-EC43-7E48-9258-E90A15C1B538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41:30.956" v="178" actId="7634"/>
        <pc:sldMkLst>
          <pc:docMk/>
          <pc:sldMk cId="3971322145" sldId="318"/>
        </pc:sldMkLst>
        <pc:inkChg chg="add mod modStrokes">
          <ac:chgData name="Andrej Bogdanov (CSD)" userId="54a3fc38-bcd8-4812-b887-b84a314b9e17" providerId="ADAL" clId="{45D99F5E-194F-AF48-A771-8B16A22B8C59}" dt="2021-02-08T11:40:58.650" v="177"/>
          <ac:inkMkLst>
            <pc:docMk/>
            <pc:sldMk cId="3971322145" sldId="318"/>
            <ac:inkMk id="2" creationId="{2A900AB3-1CCE-2845-B99C-9D5CA325C874}"/>
          </ac:inkMkLst>
        </pc:inkChg>
        <pc:inkChg chg="add">
          <ac:chgData name="Andrej Bogdanov (CSD)" userId="54a3fc38-bcd8-4812-b887-b84a314b9e17" providerId="ADAL" clId="{45D99F5E-194F-AF48-A771-8B16A22B8C59}" dt="2021-02-08T11:40:54.098" v="176" actId="7634"/>
          <ac:inkMkLst>
            <pc:docMk/>
            <pc:sldMk cId="3971322145" sldId="318"/>
            <ac:inkMk id="4" creationId="{A5D39878-5E23-564B-B05A-C52BF29CB670}"/>
          </ac:inkMkLst>
        </pc:inkChg>
        <pc:inkChg chg="add">
          <ac:chgData name="Andrej Bogdanov (CSD)" userId="54a3fc38-bcd8-4812-b887-b84a314b9e17" providerId="ADAL" clId="{45D99F5E-194F-AF48-A771-8B16A22B8C59}" dt="2021-02-08T11:41:30.956" v="178" actId="7634"/>
          <ac:inkMkLst>
            <pc:docMk/>
            <pc:sldMk cId="3971322145" sldId="318"/>
            <ac:inkMk id="5" creationId="{95BAAE96-7B86-114C-B1EA-BC96ACB8264E}"/>
          </ac:inkMkLst>
        </pc:inkChg>
      </pc:sldChg>
      <pc:sldChg chg="addSp delSp modSp new ord">
        <pc:chgData name="Andrej Bogdanov (CSD)" userId="54a3fc38-bcd8-4812-b887-b84a314b9e17" providerId="ADAL" clId="{45D99F5E-194F-AF48-A771-8B16A22B8C59}" dt="2021-02-08T10:52:01.724" v="33" actId="1076"/>
        <pc:sldMkLst>
          <pc:docMk/>
          <pc:sldMk cId="3605796306" sldId="322"/>
        </pc:sldMkLst>
        <pc:inkChg chg="add del mod modStrokes">
          <ac:chgData name="Andrej Bogdanov (CSD)" userId="54a3fc38-bcd8-4812-b887-b84a314b9e17" providerId="ADAL" clId="{45D99F5E-194F-AF48-A771-8B16A22B8C59}" dt="2021-02-08T10:45:03.770" v="28"/>
          <ac:inkMkLst>
            <pc:docMk/>
            <pc:sldMk cId="3605796306" sldId="322"/>
            <ac:inkMk id="2" creationId="{7C234971-4FAB-5F4C-8F83-160D3882A2A4}"/>
          </ac:inkMkLst>
        </pc:inkChg>
        <pc:inkChg chg="add mod modStrokes">
          <ac:chgData name="Andrej Bogdanov (CSD)" userId="54a3fc38-bcd8-4812-b887-b84a314b9e17" providerId="ADAL" clId="{45D99F5E-194F-AF48-A771-8B16A22B8C59}" dt="2021-02-08T10:51:11.822" v="31"/>
          <ac:inkMkLst>
            <pc:docMk/>
            <pc:sldMk cId="3605796306" sldId="322"/>
            <ac:inkMk id="3" creationId="{0F99CA11-D056-F848-A799-914A571AD254}"/>
          </ac:inkMkLst>
        </pc:inkChg>
        <pc:inkChg chg="add">
          <ac:chgData name="Andrej Bogdanov (CSD)" userId="54a3fc38-bcd8-4812-b887-b84a314b9e17" providerId="ADAL" clId="{45D99F5E-194F-AF48-A771-8B16A22B8C59}" dt="2021-02-08T10:51:51.747" v="32" actId="7634"/>
          <ac:inkMkLst>
            <pc:docMk/>
            <pc:sldMk cId="3605796306" sldId="322"/>
            <ac:inkMk id="4" creationId="{009B47C4-BBA6-324D-ADB0-E557B3E2C5E5}"/>
          </ac:inkMkLst>
        </pc:inkChg>
      </pc:sldChg>
    </pc:docChg>
  </pc:docChgLst>
  <pc:docChgLst>
    <pc:chgData name="Andrej Bogdanov" userId="51811781_tp_dropbox" providerId="OAuth2" clId="{7CEC0A7A-C723-0647-8553-A48C2837ED40}"/>
    <pc:docChg chg="undo custSel addSld modSld">
      <pc:chgData name="Andrej Bogdanov" userId="51811781_tp_dropbox" providerId="OAuth2" clId="{7CEC0A7A-C723-0647-8553-A48C2837ED40}" dt="2019-03-13T04:05:37.087" v="113" actId="7634"/>
      <pc:docMkLst>
        <pc:docMk/>
      </pc:docMkLst>
    </pc:docChg>
  </pc:docChgLst>
  <pc:docChgLst>
    <pc:chgData name="Andrej Bogdanov (CSD)" userId="54a3fc38-bcd8-4812-b887-b84a314b9e17" providerId="ADAL" clId="{212495CE-E31F-8642-B4A4-C1883324E2DD}"/>
    <pc:docChg chg="undo custSel addSld delSld modSld">
      <pc:chgData name="Andrej Bogdanov (CSD)" userId="54a3fc38-bcd8-4812-b887-b84a314b9e17" providerId="ADAL" clId="{212495CE-E31F-8642-B4A4-C1883324E2DD}" dt="2021-02-01T07:53:42.545" v="33" actId="7634"/>
      <pc:docMkLst>
        <pc:docMk/>
      </pc:docMkLst>
      <pc:sldChg chg="addSp modSp">
        <pc:chgData name="Andrej Bogdanov (CSD)" userId="54a3fc38-bcd8-4812-b887-b84a314b9e17" providerId="ADAL" clId="{212495CE-E31F-8642-B4A4-C1883324E2DD}" dt="2021-02-01T07:51:57.302" v="30" actId="1076"/>
        <pc:sldMkLst>
          <pc:docMk/>
          <pc:sldMk cId="590128982" sldId="287"/>
        </pc:sldMkLst>
        <pc:spChg chg="mod">
          <ac:chgData name="Andrej Bogdanov (CSD)" userId="54a3fc38-bcd8-4812-b887-b84a314b9e17" providerId="ADAL" clId="{212495CE-E31F-8642-B4A4-C1883324E2DD}" dt="2021-02-01T07:51:49.210" v="29" actId="1076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212495CE-E31F-8642-B4A4-C1883324E2DD}" dt="2021-02-01T07:51:46.857" v="28" actId="1076"/>
          <ac:spMkLst>
            <pc:docMk/>
            <pc:sldMk cId="590128982" sldId="287"/>
            <ac:spMk id="6" creationId="{B7118985-10A7-8941-9C2F-5C134B8DF55C}"/>
          </ac:spMkLst>
        </pc:spChg>
        <pc:inkChg chg="add mod">
          <ac:chgData name="Andrej Bogdanov (CSD)" userId="54a3fc38-bcd8-4812-b887-b84a314b9e17" providerId="ADAL" clId="{212495CE-E31F-8642-B4A4-C1883324E2DD}" dt="2021-02-01T07:51:57.302" v="30" actId="1076"/>
          <ac:inkMkLst>
            <pc:docMk/>
            <pc:sldMk cId="590128982" sldId="287"/>
            <ac:inkMk id="3" creationId="{A8261027-F1A4-DA4D-9475-AD50B6958933}"/>
          </ac:inkMkLst>
        </pc:inkChg>
      </pc:sldChg>
      <pc:sldChg chg="addSp">
        <pc:chgData name="Andrej Bogdanov (CSD)" userId="54a3fc38-bcd8-4812-b887-b84a314b9e17" providerId="ADAL" clId="{212495CE-E31F-8642-B4A4-C1883324E2DD}" dt="2021-02-01T05:18:55.916" v="0" actId="7634"/>
        <pc:sldMkLst>
          <pc:docMk/>
          <pc:sldMk cId="377043815" sldId="288"/>
        </pc:sldMkLst>
        <pc:inkChg chg="add">
          <ac:chgData name="Andrej Bogdanov (CSD)" userId="54a3fc38-bcd8-4812-b887-b84a314b9e17" providerId="ADAL" clId="{212495CE-E31F-8642-B4A4-C1883324E2DD}" dt="2021-02-01T05:18:55.916" v="0" actId="7634"/>
          <ac:inkMkLst>
            <pc:docMk/>
            <pc:sldMk cId="377043815" sldId="288"/>
            <ac:inkMk id="4" creationId="{A3C19823-7F8F-D144-A9E5-1F935C2ADF8B}"/>
          </ac:inkMkLst>
        </pc:inkChg>
      </pc:sldChg>
      <pc:sldChg chg="addSp delSp modSp">
        <pc:chgData name="Andrej Bogdanov (CSD)" userId="54a3fc38-bcd8-4812-b887-b84a314b9e17" providerId="ADAL" clId="{212495CE-E31F-8642-B4A4-C1883324E2DD}" dt="2021-02-01T07:49:06.136" v="21" actId="7634"/>
        <pc:sldMkLst>
          <pc:docMk/>
          <pc:sldMk cId="744781874" sldId="289"/>
        </pc:sldMkLst>
        <pc:inkChg chg="add del mod modStrokes">
          <ac:chgData name="Andrej Bogdanov (CSD)" userId="54a3fc38-bcd8-4812-b887-b84a314b9e17" providerId="ADAL" clId="{212495CE-E31F-8642-B4A4-C1883324E2DD}" dt="2021-02-01T07:47:18.880" v="15"/>
          <ac:inkMkLst>
            <pc:docMk/>
            <pc:sldMk cId="744781874" sldId="289"/>
            <ac:inkMk id="2" creationId="{C82FDE2D-5D42-4F47-BC56-26887F9BC627}"/>
          </ac:inkMkLst>
        </pc:inkChg>
        <pc:inkChg chg="add mod modStrokes">
          <ac:chgData name="Andrej Bogdanov (CSD)" userId="54a3fc38-bcd8-4812-b887-b84a314b9e17" providerId="ADAL" clId="{212495CE-E31F-8642-B4A4-C1883324E2DD}" dt="2021-02-01T07:47:18.874" v="14"/>
          <ac:inkMkLst>
            <pc:docMk/>
            <pc:sldMk cId="744781874" sldId="289"/>
            <ac:inkMk id="4" creationId="{98BC6A36-1FF6-174A-B9E2-B4BC05DF82DC}"/>
          </ac:inkMkLst>
        </pc:inkChg>
        <pc:inkChg chg="add mod">
          <ac:chgData name="Andrej Bogdanov (CSD)" userId="54a3fc38-bcd8-4812-b887-b84a314b9e17" providerId="ADAL" clId="{212495CE-E31F-8642-B4A4-C1883324E2DD}" dt="2021-02-01T07:48:09.175" v="20" actId="1076"/>
          <ac:inkMkLst>
            <pc:docMk/>
            <pc:sldMk cId="744781874" sldId="289"/>
            <ac:inkMk id="6" creationId="{A965344C-8AF7-8946-B63D-F5705ADCAA32}"/>
          </ac:inkMkLst>
        </pc:inkChg>
        <pc:inkChg chg="add">
          <ac:chgData name="Andrej Bogdanov (CSD)" userId="54a3fc38-bcd8-4812-b887-b84a314b9e17" providerId="ADAL" clId="{212495CE-E31F-8642-B4A4-C1883324E2DD}" dt="2021-02-01T07:49:06.136" v="21" actId="7634"/>
          <ac:inkMkLst>
            <pc:docMk/>
            <pc:sldMk cId="744781874" sldId="289"/>
            <ac:inkMk id="7" creationId="{F9629A7F-C060-0448-865D-CCFEDE2D334B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49:53.689" v="25" actId="1076"/>
        <pc:sldMkLst>
          <pc:docMk/>
          <pc:sldMk cId="3093432108" sldId="290"/>
        </pc:sldMkLst>
        <pc:inkChg chg="add mod">
          <ac:chgData name="Andrej Bogdanov (CSD)" userId="54a3fc38-bcd8-4812-b887-b84a314b9e17" providerId="ADAL" clId="{212495CE-E31F-8642-B4A4-C1883324E2DD}" dt="2021-02-01T07:49:53.689" v="25" actId="1076"/>
          <ac:inkMkLst>
            <pc:docMk/>
            <pc:sldMk cId="3093432108" sldId="290"/>
            <ac:inkMk id="5" creationId="{5657CD4D-1D5E-5641-82A7-F4C91A9AC904}"/>
          </ac:inkMkLst>
        </pc:inkChg>
      </pc:sldChg>
      <pc:sldChg chg="addSp">
        <pc:chgData name="Andrej Bogdanov (CSD)" userId="54a3fc38-bcd8-4812-b887-b84a314b9e17" providerId="ADAL" clId="{212495CE-E31F-8642-B4A4-C1883324E2DD}" dt="2021-02-01T07:50:18.400" v="26" actId="7634"/>
        <pc:sldMkLst>
          <pc:docMk/>
          <pc:sldMk cId="46535786" sldId="291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46535786" sldId="291"/>
            <ac:inkMk id="2" creationId="{FD9EEF3E-3C4B-F248-9300-E1AB2BF2CEDA}"/>
          </ac:inkMkLst>
        </pc:inkChg>
        <pc:inkChg chg="add">
          <ac:chgData name="Andrej Bogdanov (CSD)" userId="54a3fc38-bcd8-4812-b887-b84a314b9e17" providerId="ADAL" clId="{212495CE-E31F-8642-B4A4-C1883324E2DD}" dt="2021-02-01T07:50:18.400" v="26" actId="7634"/>
          <ac:inkMkLst>
            <pc:docMk/>
            <pc:sldMk cId="46535786" sldId="291"/>
            <ac:inkMk id="7" creationId="{FF0A446E-D190-294C-93DD-DDC4551B171B}"/>
          </ac:inkMkLst>
        </pc:inkChg>
      </pc:sldChg>
      <pc:sldChg chg="addSp">
        <pc:chgData name="Andrej Bogdanov (CSD)" userId="54a3fc38-bcd8-4812-b887-b84a314b9e17" providerId="ADAL" clId="{212495CE-E31F-8642-B4A4-C1883324E2DD}" dt="2021-02-01T07:51:37.098" v="27" actId="7634"/>
        <pc:sldMkLst>
          <pc:docMk/>
          <pc:sldMk cId="3179497053" sldId="293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3179497053" sldId="293"/>
            <ac:inkMk id="3" creationId="{656ABB0A-46B0-8E4F-A621-9DD5E0E52444}"/>
          </ac:inkMkLst>
        </pc:inkChg>
        <pc:inkChg chg="add">
          <ac:chgData name="Andrej Bogdanov (CSD)" userId="54a3fc38-bcd8-4812-b887-b84a314b9e17" providerId="ADAL" clId="{212495CE-E31F-8642-B4A4-C1883324E2DD}" dt="2021-02-01T07:51:37.098" v="27" actId="7634"/>
          <ac:inkMkLst>
            <pc:docMk/>
            <pc:sldMk cId="3179497053" sldId="293"/>
            <ac:inkMk id="4" creationId="{B8A4EB29-F716-664B-ACF5-423D078F5CA8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53:42.545" v="33" actId="7634"/>
        <pc:sldMkLst>
          <pc:docMk/>
          <pc:sldMk cId="1432916960" sldId="294"/>
        </pc:sldMkLst>
        <pc:inkChg chg="add mod modStrokes">
          <ac:chgData name="Andrej Bogdanov (CSD)" userId="54a3fc38-bcd8-4812-b887-b84a314b9e17" providerId="ADAL" clId="{212495CE-E31F-8642-B4A4-C1883324E2DD}" dt="2021-02-01T07:52:18.911" v="32"/>
          <ac:inkMkLst>
            <pc:docMk/>
            <pc:sldMk cId="1432916960" sldId="294"/>
            <ac:inkMk id="2" creationId="{65070A1E-9505-1C43-B8BE-A65896EFD9CA}"/>
          </ac:inkMkLst>
        </pc:inkChg>
        <pc:inkChg chg="add">
          <ac:chgData name="Andrej Bogdanov (CSD)" userId="54a3fc38-bcd8-4812-b887-b84a314b9e17" providerId="ADAL" clId="{212495CE-E31F-8642-B4A4-C1883324E2DD}" dt="2021-02-01T07:53:42.545" v="33" actId="7634"/>
          <ac:inkMkLst>
            <pc:docMk/>
            <pc:sldMk cId="1432916960" sldId="294"/>
            <ac:inkMk id="4" creationId="{BCF759A9-813E-7640-AAF1-35C508179266}"/>
          </ac:inkMkLst>
        </pc:inkChg>
      </pc:sldChg>
      <pc:sldChg chg="addSp">
        <pc:chgData name="Andrej Bogdanov (CSD)" userId="54a3fc38-bcd8-4812-b887-b84a314b9e17" providerId="ADAL" clId="{212495CE-E31F-8642-B4A4-C1883324E2DD}" dt="2021-02-01T06:06:10.019" v="2" actId="7634"/>
        <pc:sldMkLst>
          <pc:docMk/>
          <pc:sldMk cId="2574758262" sldId="295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74758262" sldId="295"/>
            <ac:inkMk id="4" creationId="{DE884BE9-1854-444C-8E20-F364E492A8C6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2569822296" sldId="296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69822296" sldId="296"/>
            <ac:inkMk id="2" creationId="{45AAED63-8AA0-4641-A450-EC1BCE784004}"/>
          </ac:inkMkLst>
        </pc:inkChg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2569822296" sldId="296"/>
            <ac:inkMk id="5" creationId="{A870CE00-0938-4745-B90E-512FB6113A07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3900272028" sldId="297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3900272028" sldId="297"/>
            <ac:inkMk id="2" creationId="{3047AF93-8891-7B4C-82F0-C630FAB18C7C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1608021716" sldId="298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1608021716" sldId="298"/>
            <ac:inkMk id="3" creationId="{83C81FF1-48DC-1040-BE54-901FE45AFA06}"/>
          </ac:inkMkLst>
        </pc:inkChg>
      </pc:sldChg>
      <pc:sldChg chg="addSp modSp new del">
        <pc:chgData name="Andrej Bogdanov (CSD)" userId="54a3fc38-bcd8-4812-b887-b84a314b9e17" providerId="ADAL" clId="{212495CE-E31F-8642-B4A4-C1883324E2DD}" dt="2021-02-01T07:49:11.685" v="22" actId="2696"/>
        <pc:sldMkLst>
          <pc:docMk/>
          <pc:sldMk cId="201395873" sldId="303"/>
        </pc:sldMkLst>
        <pc:inkChg chg="add mod modStrokes">
          <ac:chgData name="Andrej Bogdanov (CSD)" userId="54a3fc38-bcd8-4812-b887-b84a314b9e17" providerId="ADAL" clId="{212495CE-E31F-8642-B4A4-C1883324E2DD}" dt="2021-02-01T07:47:47.232" v="18"/>
          <ac:inkMkLst>
            <pc:docMk/>
            <pc:sldMk cId="201395873" sldId="303"/>
            <ac:inkMk id="2" creationId="{DCFDF377-1D71-6F45-8521-1A830A64FB44}"/>
          </ac:inkMkLst>
        </pc:inkChg>
      </pc:sldChg>
    </pc:docChg>
  </pc:docChgLst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</pc:docChg>
  </pc:docChgLst>
  <pc:docChgLst>
    <pc:chgData name="Andrej Bogdanov (CSD)" userId="54a3fc38-bcd8-4812-b887-b84a314b9e17" providerId="ADAL" clId="{6ABD85DC-7345-514C-A3CA-94021657A429}"/>
    <pc:docChg chg="delSld modSld">
      <pc:chgData name="Andrej Bogdanov (CSD)" userId="54a3fc38-bcd8-4812-b887-b84a314b9e17" providerId="ADAL" clId="{6ABD85DC-7345-514C-A3CA-94021657A429}" dt="2021-03-22T03:51:50.127" v="34" actId="20577"/>
      <pc:docMkLst>
        <pc:docMk/>
      </pc:docMkLst>
      <pc:sldChg chg="modSp mod">
        <pc:chgData name="Andrej Bogdanov (CSD)" userId="54a3fc38-bcd8-4812-b887-b84a314b9e17" providerId="ADAL" clId="{6ABD85DC-7345-514C-A3CA-94021657A429}" dt="2021-03-22T03:21:47.965" v="17" actId="1035"/>
        <pc:sldMkLst>
          <pc:docMk/>
          <pc:sldMk cId="472055322" sldId="316"/>
        </pc:sldMkLst>
        <pc:spChg chg="mod">
          <ac:chgData name="Andrej Bogdanov (CSD)" userId="54a3fc38-bcd8-4812-b887-b84a314b9e17" providerId="ADAL" clId="{6ABD85DC-7345-514C-A3CA-94021657A429}" dt="2021-03-22T03:21:47.965" v="17" actId="1035"/>
          <ac:spMkLst>
            <pc:docMk/>
            <pc:sldMk cId="472055322" sldId="316"/>
            <ac:spMk id="4" creationId="{9EE047C4-B5BA-8141-8C8F-68DC5256F5C2}"/>
          </ac:spMkLst>
        </pc:spChg>
        <pc:spChg chg="mod">
          <ac:chgData name="Andrej Bogdanov (CSD)" userId="54a3fc38-bcd8-4812-b887-b84a314b9e17" providerId="ADAL" clId="{6ABD85DC-7345-514C-A3CA-94021657A429}" dt="2021-03-22T03:21:47.965" v="17" actId="1035"/>
          <ac:spMkLst>
            <pc:docMk/>
            <pc:sldMk cId="472055322" sldId="316"/>
            <ac:spMk id="5" creationId="{4F211D1E-639A-9948-B1FB-F0B05E848715}"/>
          </ac:spMkLst>
        </pc:spChg>
        <pc:spChg chg="mod">
          <ac:chgData name="Andrej Bogdanov (CSD)" userId="54a3fc38-bcd8-4812-b887-b84a314b9e17" providerId="ADAL" clId="{6ABD85DC-7345-514C-A3CA-94021657A429}" dt="2021-03-22T03:21:44.883" v="13" actId="1035"/>
          <ac:spMkLst>
            <pc:docMk/>
            <pc:sldMk cId="472055322" sldId="316"/>
            <ac:spMk id="6" creationId="{5B7FEAE2-5740-5248-B1F6-F9BADC32653C}"/>
          </ac:spMkLst>
        </pc:spChg>
        <pc:spChg chg="mod">
          <ac:chgData name="Andrej Bogdanov (CSD)" userId="54a3fc38-bcd8-4812-b887-b84a314b9e17" providerId="ADAL" clId="{6ABD85DC-7345-514C-A3CA-94021657A429}" dt="2021-03-22T03:21:44.883" v="13" actId="1035"/>
          <ac:spMkLst>
            <pc:docMk/>
            <pc:sldMk cId="472055322" sldId="316"/>
            <ac:spMk id="7" creationId="{0DCF7C53-06DB-8949-B45C-8A0D81D0D771}"/>
          </ac:spMkLst>
        </pc:spChg>
      </pc:sldChg>
      <pc:sldChg chg="del">
        <pc:chgData name="Andrej Bogdanov (CSD)" userId="54a3fc38-bcd8-4812-b887-b84a314b9e17" providerId="ADAL" clId="{6ABD85DC-7345-514C-A3CA-94021657A429}" dt="2021-03-22T03:20:58.170" v="0" actId="2696"/>
        <pc:sldMkLst>
          <pc:docMk/>
          <pc:sldMk cId="1771994231" sldId="319"/>
        </pc:sldMkLst>
      </pc:sldChg>
      <pc:sldChg chg="modSp mod">
        <pc:chgData name="Andrej Bogdanov (CSD)" userId="54a3fc38-bcd8-4812-b887-b84a314b9e17" providerId="ADAL" clId="{6ABD85DC-7345-514C-A3CA-94021657A429}" dt="2021-03-22T03:42:18.654" v="33" actId="20577"/>
        <pc:sldMkLst>
          <pc:docMk/>
          <pc:sldMk cId="1547454242" sldId="320"/>
        </pc:sldMkLst>
        <pc:spChg chg="mod">
          <ac:chgData name="Andrej Bogdanov (CSD)" userId="54a3fc38-bcd8-4812-b887-b84a314b9e17" providerId="ADAL" clId="{6ABD85DC-7345-514C-A3CA-94021657A429}" dt="2021-03-22T03:42:07.796" v="27" actId="20577"/>
          <ac:spMkLst>
            <pc:docMk/>
            <pc:sldMk cId="1547454242" sldId="320"/>
            <ac:spMk id="5" creationId="{CBE77190-1D16-5A48-A70F-CDC51317BA03}"/>
          </ac:spMkLst>
        </pc:spChg>
        <pc:spChg chg="mod">
          <ac:chgData name="Andrej Bogdanov (CSD)" userId="54a3fc38-bcd8-4812-b887-b84a314b9e17" providerId="ADAL" clId="{6ABD85DC-7345-514C-A3CA-94021657A429}" dt="2021-03-22T03:42:18.654" v="33" actId="20577"/>
          <ac:spMkLst>
            <pc:docMk/>
            <pc:sldMk cId="1547454242" sldId="320"/>
            <ac:spMk id="8" creationId="{10318445-B926-D44C-8ECC-C60B684E3B9B}"/>
          </ac:spMkLst>
        </pc:spChg>
        <pc:cxnChg chg="mod">
          <ac:chgData name="Andrej Bogdanov (CSD)" userId="54a3fc38-bcd8-4812-b887-b84a314b9e17" providerId="ADAL" clId="{6ABD85DC-7345-514C-A3CA-94021657A429}" dt="2021-03-22T03:41:47.174" v="23" actId="1037"/>
          <ac:cxnSpMkLst>
            <pc:docMk/>
            <pc:sldMk cId="1547454242" sldId="320"/>
            <ac:cxnSpMk id="9" creationId="{DFFD3E93-493F-CF4B-A745-10FB8ED76169}"/>
          </ac:cxnSpMkLst>
        </pc:cxnChg>
        <pc:cxnChg chg="mod">
          <ac:chgData name="Andrej Bogdanov (CSD)" userId="54a3fc38-bcd8-4812-b887-b84a314b9e17" providerId="ADAL" clId="{6ABD85DC-7345-514C-A3CA-94021657A429}" dt="2021-03-22T03:41:50.021" v="25" actId="1037"/>
          <ac:cxnSpMkLst>
            <pc:docMk/>
            <pc:sldMk cId="1547454242" sldId="320"/>
            <ac:cxnSpMk id="10" creationId="{900A24AD-A9FF-D14B-AFDD-A0CC3003E543}"/>
          </ac:cxnSpMkLst>
        </pc:cxnChg>
      </pc:sldChg>
      <pc:sldChg chg="modSp mod">
        <pc:chgData name="Andrej Bogdanov (CSD)" userId="54a3fc38-bcd8-4812-b887-b84a314b9e17" providerId="ADAL" clId="{6ABD85DC-7345-514C-A3CA-94021657A429}" dt="2021-03-22T03:51:50.127" v="34" actId="20577"/>
        <pc:sldMkLst>
          <pc:docMk/>
          <pc:sldMk cId="1482363844" sldId="326"/>
        </pc:sldMkLst>
        <pc:spChg chg="mod">
          <ac:chgData name="Andrej Bogdanov (CSD)" userId="54a3fc38-bcd8-4812-b887-b84a314b9e17" providerId="ADAL" clId="{6ABD85DC-7345-514C-A3CA-94021657A429}" dt="2021-03-22T03:51:50.127" v="34" actId="20577"/>
          <ac:spMkLst>
            <pc:docMk/>
            <pc:sldMk cId="1482363844" sldId="326"/>
            <ac:spMk id="5" creationId="{437E8A78-A94C-7845-842F-79994B506256}"/>
          </ac:spMkLst>
        </pc:spChg>
      </pc:sldChg>
    </pc:docChg>
  </pc:docChgLst>
  <pc:docChgLst>
    <pc:chgData name="Andrej Bogdanov (CSD)" userId="54a3fc38-bcd8-4812-b887-b84a314b9e17" providerId="ADAL" clId="{6D0B7DC6-81FB-8F40-8DEE-55B7A6AB2486}"/>
    <pc:docChg chg="undo custSel addSld delSld modSld sldOrd">
      <pc:chgData name="Andrej Bogdanov (CSD)" userId="54a3fc38-bcd8-4812-b887-b84a314b9e17" providerId="ADAL" clId="{6D0B7DC6-81FB-8F40-8DEE-55B7A6AB2486}" dt="2021-02-16T04:59:15.945" v="2336" actId="2696"/>
      <pc:docMkLst>
        <pc:docMk/>
      </pc:docMkLst>
      <pc:sldChg chg="modSp mod">
        <pc:chgData name="Andrej Bogdanov (CSD)" userId="54a3fc38-bcd8-4812-b887-b84a314b9e17" providerId="ADAL" clId="{6D0B7DC6-81FB-8F40-8DEE-55B7A6AB2486}" dt="2021-02-16T02:13:51.285" v="15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6D0B7DC6-81FB-8F40-8DEE-55B7A6AB2486}" dt="2021-02-16T02:13:51.285" v="15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1989951147" sldId="25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405073769" sldId="25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436939201" sldId="304"/>
        </pc:sldMkLst>
      </pc:sldChg>
      <pc:sldChg chg="delSp modSp mod ord">
        <pc:chgData name="Andrej Bogdanov (CSD)" userId="54a3fc38-bcd8-4812-b887-b84a314b9e17" providerId="ADAL" clId="{6D0B7DC6-81FB-8F40-8DEE-55B7A6AB2486}" dt="2021-02-16T02:16:43.761" v="113" actId="207"/>
        <pc:sldMkLst>
          <pc:docMk/>
          <pc:sldMk cId="1171049812" sldId="305"/>
        </pc:sldMkLst>
        <pc:spChg chg="mod">
          <ac:chgData name="Andrej Bogdanov (CSD)" userId="54a3fc38-bcd8-4812-b887-b84a314b9e17" providerId="ADAL" clId="{6D0B7DC6-81FB-8F40-8DEE-55B7A6AB2486}" dt="2021-02-16T02:16:43.761" v="113" actId="207"/>
          <ac:spMkLst>
            <pc:docMk/>
            <pc:sldMk cId="1171049812" sldId="305"/>
            <ac:spMk id="3" creationId="{5165EFEF-DC91-184D-BFBF-72E75D71884B}"/>
          </ac:spMkLst>
        </pc:spChg>
        <pc:inkChg chg="del">
          <ac:chgData name="Andrej Bogdanov (CSD)" userId="54a3fc38-bcd8-4812-b887-b84a314b9e17" providerId="ADAL" clId="{6D0B7DC6-81FB-8F40-8DEE-55B7A6AB2486}" dt="2021-02-16T02:16:23.042" v="105" actId="478"/>
          <ac:inkMkLst>
            <pc:docMk/>
            <pc:sldMk cId="1171049812" sldId="305"/>
            <ac:inkMk id="2" creationId="{044EB108-209D-9A47-9E66-B21989C8A871}"/>
          </ac:inkMkLst>
        </pc:inkChg>
        <pc:inkChg chg="del">
          <ac:chgData name="Andrej Bogdanov (CSD)" userId="54a3fc38-bcd8-4812-b887-b84a314b9e17" providerId="ADAL" clId="{6D0B7DC6-81FB-8F40-8DEE-55B7A6AB2486}" dt="2021-02-16T02:16:26.726" v="107" actId="478"/>
          <ac:inkMkLst>
            <pc:docMk/>
            <pc:sldMk cId="1171049812" sldId="305"/>
            <ac:inkMk id="4" creationId="{0D06A02F-FE46-E64E-BA36-DCB8E7C62F74}"/>
          </ac:inkMkLst>
        </pc:inkChg>
        <pc:inkChg chg="del">
          <ac:chgData name="Andrej Bogdanov (CSD)" userId="54a3fc38-bcd8-4812-b887-b84a314b9e17" providerId="ADAL" clId="{6D0B7DC6-81FB-8F40-8DEE-55B7A6AB2486}" dt="2021-02-16T02:16:25.304" v="106" actId="478"/>
          <ac:inkMkLst>
            <pc:docMk/>
            <pc:sldMk cId="1171049812" sldId="305"/>
            <ac:inkMk id="8" creationId="{5935EE5C-DBAB-F54A-85D0-3007BD0BE6AF}"/>
          </ac:inkMkLst>
        </pc:inkChg>
        <pc:inkChg chg="del">
          <ac:chgData name="Andrej Bogdanov (CSD)" userId="54a3fc38-bcd8-4812-b887-b84a314b9e17" providerId="ADAL" clId="{6D0B7DC6-81FB-8F40-8DEE-55B7A6AB2486}" dt="2021-02-16T02:16:30.640" v="110" actId="478"/>
          <ac:inkMkLst>
            <pc:docMk/>
            <pc:sldMk cId="1171049812" sldId="305"/>
            <ac:inkMk id="10" creationId="{A9CB5C39-21B4-B648-845D-E8C7BEA8AC40}"/>
          </ac:inkMkLst>
        </pc:inkChg>
        <pc:inkChg chg="del">
          <ac:chgData name="Andrej Bogdanov (CSD)" userId="54a3fc38-bcd8-4812-b887-b84a314b9e17" providerId="ADAL" clId="{6D0B7DC6-81FB-8F40-8DEE-55B7A6AB2486}" dt="2021-02-16T02:16:29.293" v="109" actId="478"/>
          <ac:inkMkLst>
            <pc:docMk/>
            <pc:sldMk cId="1171049812" sldId="305"/>
            <ac:inkMk id="11" creationId="{58464101-AA50-9D44-9A76-3F440AB77B5B}"/>
          </ac:inkMkLst>
        </pc:inkChg>
        <pc:inkChg chg="del">
          <ac:chgData name="Andrej Bogdanov (CSD)" userId="54a3fc38-bcd8-4812-b887-b84a314b9e17" providerId="ADAL" clId="{6D0B7DC6-81FB-8F40-8DEE-55B7A6AB2486}" dt="2021-02-16T02:16:27.749" v="108" actId="478"/>
          <ac:inkMkLst>
            <pc:docMk/>
            <pc:sldMk cId="1171049812" sldId="305"/>
            <ac:inkMk id="12" creationId="{D7F8D87E-9BF2-9E4B-AD6A-1C851A55F52C}"/>
          </ac:inkMkLst>
        </pc:inkChg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154237552" sldId="306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789010085" sldId="30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65353605" sldId="30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86086639" sldId="309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1892508627" sldId="310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9518868" sldId="311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397216362" sldId="312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610065109" sldId="313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250907085" sldId="314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548337945" sldId="315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198511903" sldId="316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998310423" sldId="31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71322145" sldId="31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181752716" sldId="319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8133859" sldId="321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605796306" sldId="322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186355493" sldId="323"/>
        </pc:sldMkLst>
      </pc:sldChg>
      <pc:sldChg chg="addSp delSp modSp new mod modClrScheme chgLayout">
        <pc:chgData name="Andrej Bogdanov (CSD)" userId="54a3fc38-bcd8-4812-b887-b84a314b9e17" providerId="ADAL" clId="{6D0B7DC6-81FB-8F40-8DEE-55B7A6AB2486}" dt="2021-02-16T04:31:18.138" v="1597" actId="1076"/>
        <pc:sldMkLst>
          <pc:docMk/>
          <pc:sldMk cId="2592757567" sldId="324"/>
        </pc:sldMkLst>
        <pc:spChg chg="add mod">
          <ac:chgData name="Andrej Bogdanov (CSD)" userId="54a3fc38-bcd8-4812-b887-b84a314b9e17" providerId="ADAL" clId="{6D0B7DC6-81FB-8F40-8DEE-55B7A6AB2486}" dt="2021-02-16T02:29:00.699" v="209" actId="114"/>
          <ac:spMkLst>
            <pc:docMk/>
            <pc:sldMk cId="2592757567" sldId="324"/>
            <ac:spMk id="2" creationId="{F3F315A6-E16D-2D4B-91A5-9A3345EC099A}"/>
          </ac:spMkLst>
        </pc:spChg>
        <pc:spChg chg="add mod">
          <ac:chgData name="Andrej Bogdanov (CSD)" userId="54a3fc38-bcd8-4812-b887-b84a314b9e17" providerId="ADAL" clId="{6D0B7DC6-81FB-8F40-8DEE-55B7A6AB2486}" dt="2021-02-16T02:40:26.059" v="242" actId="1035"/>
          <ac:spMkLst>
            <pc:docMk/>
            <pc:sldMk cId="2592757567" sldId="324"/>
            <ac:spMk id="3" creationId="{3573C8B9-EE22-694E-8A7E-6487FEB0A708}"/>
          </ac:spMkLst>
        </pc:spChg>
        <pc:spChg chg="add mod">
          <ac:chgData name="Andrej Bogdanov (CSD)" userId="54a3fc38-bcd8-4812-b887-b84a314b9e17" providerId="ADAL" clId="{6D0B7DC6-81FB-8F40-8DEE-55B7A6AB2486}" dt="2021-02-16T02:43:47.975" v="266" actId="1035"/>
          <ac:spMkLst>
            <pc:docMk/>
            <pc:sldMk cId="2592757567" sldId="324"/>
            <ac:spMk id="4" creationId="{59AF2895-8B5D-594D-84AC-693467383C0D}"/>
          </ac:spMkLst>
        </pc:spChg>
        <pc:spChg chg="add mod">
          <ac:chgData name="Andrej Bogdanov (CSD)" userId="54a3fc38-bcd8-4812-b887-b84a314b9e17" providerId="ADAL" clId="{6D0B7DC6-81FB-8F40-8DEE-55B7A6AB2486}" dt="2021-02-16T04:31:18.138" v="1597" actId="1076"/>
          <ac:spMkLst>
            <pc:docMk/>
            <pc:sldMk cId="2592757567" sldId="324"/>
            <ac:spMk id="9" creationId="{823D4BBA-A9C2-E249-B0CA-CD12857083A2}"/>
          </ac:spMkLst>
        </pc:spChg>
        <pc:spChg chg="add del mod">
          <ac:chgData name="Andrej Bogdanov (CSD)" userId="54a3fc38-bcd8-4812-b887-b84a314b9e17" providerId="ADAL" clId="{6D0B7DC6-81FB-8F40-8DEE-55B7A6AB2486}" dt="2021-02-16T02:46:25.687" v="314"/>
          <ac:spMkLst>
            <pc:docMk/>
            <pc:sldMk cId="2592757567" sldId="324"/>
            <ac:spMk id="10" creationId="{661A22E7-602B-274A-8B05-C7E798B72C11}"/>
          </ac:spMkLst>
        </pc:spChg>
        <pc:spChg chg="add mod">
          <ac:chgData name="Andrej Bogdanov (CSD)" userId="54a3fc38-bcd8-4812-b887-b84a314b9e17" providerId="ADAL" clId="{6D0B7DC6-81FB-8F40-8DEE-55B7A6AB2486}" dt="2021-02-16T02:48:02.881" v="352" actId="1037"/>
          <ac:spMkLst>
            <pc:docMk/>
            <pc:sldMk cId="2592757567" sldId="324"/>
            <ac:spMk id="11" creationId="{42201C49-6A65-B64B-A158-EA92AE963978}"/>
          </ac:spMkLst>
        </pc:spChg>
        <pc:spChg chg="add mod">
          <ac:chgData name="Andrej Bogdanov (CSD)" userId="54a3fc38-bcd8-4812-b887-b84a314b9e17" providerId="ADAL" clId="{6D0B7DC6-81FB-8F40-8DEE-55B7A6AB2486}" dt="2021-02-16T02:52:36.382" v="368" actId="1038"/>
          <ac:spMkLst>
            <pc:docMk/>
            <pc:sldMk cId="2592757567" sldId="324"/>
            <ac:spMk id="12" creationId="{28C203AC-288F-B44A-8179-691A3E284D89}"/>
          </ac:spMkLst>
        </pc:spChg>
        <pc:picChg chg="add mod">
          <ac:chgData name="Andrej Bogdanov (CSD)" userId="54a3fc38-bcd8-4812-b887-b84a314b9e17" providerId="ADAL" clId="{6D0B7DC6-81FB-8F40-8DEE-55B7A6AB2486}" dt="2021-02-16T02:43:56.300" v="274" actId="1035"/>
          <ac:picMkLst>
            <pc:docMk/>
            <pc:sldMk cId="2592757567" sldId="324"/>
            <ac:picMk id="6" creationId="{51B0F6FC-30CE-E744-A532-41CDBD542CAC}"/>
          </ac:picMkLst>
        </pc:picChg>
        <pc:picChg chg="add mod">
          <ac:chgData name="Andrej Bogdanov (CSD)" userId="54a3fc38-bcd8-4812-b887-b84a314b9e17" providerId="ADAL" clId="{6D0B7DC6-81FB-8F40-8DEE-55B7A6AB2486}" dt="2021-02-16T02:43:56.300" v="274" actId="1035"/>
          <ac:picMkLst>
            <pc:docMk/>
            <pc:sldMk cId="2592757567" sldId="324"/>
            <ac:picMk id="8" creationId="{D9D9E586-63EC-C046-915F-9AE3F2705B2F}"/>
          </ac:picMkLst>
        </pc:picChg>
      </pc:sldChg>
      <pc:sldChg chg="addSp delSp modSp new mod">
        <pc:chgData name="Andrej Bogdanov (CSD)" userId="54a3fc38-bcd8-4812-b887-b84a314b9e17" providerId="ADAL" clId="{6D0B7DC6-81FB-8F40-8DEE-55B7A6AB2486}" dt="2021-02-16T03:43:04.420" v="747" actId="1035"/>
        <pc:sldMkLst>
          <pc:docMk/>
          <pc:sldMk cId="3333352670" sldId="325"/>
        </pc:sldMkLst>
        <pc:spChg chg="add mod">
          <ac:chgData name="Andrej Bogdanov (CSD)" userId="54a3fc38-bcd8-4812-b887-b84a314b9e17" providerId="ADAL" clId="{6D0B7DC6-81FB-8F40-8DEE-55B7A6AB2486}" dt="2021-02-16T03:40:58.301" v="679" actId="1076"/>
          <ac:spMkLst>
            <pc:docMk/>
            <pc:sldMk cId="3333352670" sldId="325"/>
            <ac:spMk id="2" creationId="{1BB67218-4B2D-2F49-B3C1-3A7795B275AC}"/>
          </ac:spMkLst>
        </pc:spChg>
        <pc:spChg chg="add mod">
          <ac:chgData name="Andrej Bogdanov (CSD)" userId="54a3fc38-bcd8-4812-b887-b84a314b9e17" providerId="ADAL" clId="{6D0B7DC6-81FB-8F40-8DEE-55B7A6AB2486}" dt="2021-02-16T03:43:04.420" v="747" actId="1035"/>
          <ac:spMkLst>
            <pc:docMk/>
            <pc:sldMk cId="3333352670" sldId="325"/>
            <ac:spMk id="3" creationId="{64D3D83D-BB30-6E43-9DDB-961C9155257E}"/>
          </ac:spMkLst>
        </pc:spChg>
        <pc:spChg chg="add del">
          <ac:chgData name="Andrej Bogdanov (CSD)" userId="54a3fc38-bcd8-4812-b887-b84a314b9e17" providerId="ADAL" clId="{6D0B7DC6-81FB-8F40-8DEE-55B7A6AB2486}" dt="2021-02-16T03:42:55.398" v="734" actId="478"/>
          <ac:spMkLst>
            <pc:docMk/>
            <pc:sldMk cId="3333352670" sldId="325"/>
            <ac:spMk id="4" creationId="{D1D07EB8-F326-E846-B1F8-05E19E32F5C2}"/>
          </ac:spMkLst>
        </pc:spChg>
      </pc:sldChg>
      <pc:sldChg chg="addSp delSp modSp add mod">
        <pc:chgData name="Andrej Bogdanov (CSD)" userId="54a3fc38-bcd8-4812-b887-b84a314b9e17" providerId="ADAL" clId="{6D0B7DC6-81FB-8F40-8DEE-55B7A6AB2486}" dt="2021-02-16T03:35:01.047" v="654" actId="1035"/>
        <pc:sldMkLst>
          <pc:docMk/>
          <pc:sldMk cId="1854997407" sldId="326"/>
        </pc:sldMkLst>
        <pc:spChg chg="add mod">
          <ac:chgData name="Andrej Bogdanov (CSD)" userId="54a3fc38-bcd8-4812-b887-b84a314b9e17" providerId="ADAL" clId="{6D0B7DC6-81FB-8F40-8DEE-55B7A6AB2486}" dt="2021-02-16T03:34:47.200" v="643" actId="20577"/>
          <ac:spMkLst>
            <pc:docMk/>
            <pc:sldMk cId="1854997407" sldId="326"/>
            <ac:spMk id="2" creationId="{B4C604D0-3158-7D4E-BB54-3C5895C1D734}"/>
          </ac:spMkLst>
        </pc:spChg>
        <pc:spChg chg="mod">
          <ac:chgData name="Andrej Bogdanov (CSD)" userId="54a3fc38-bcd8-4812-b887-b84a314b9e17" providerId="ADAL" clId="{6D0B7DC6-81FB-8F40-8DEE-55B7A6AB2486}" dt="2021-02-16T03:35:01.047" v="654" actId="1035"/>
          <ac:spMkLst>
            <pc:docMk/>
            <pc:sldMk cId="1854997407" sldId="326"/>
            <ac:spMk id="3" creationId="{5165EFEF-DC91-184D-BFBF-72E75D71884B}"/>
          </ac:spMkLst>
        </pc:spChg>
        <pc:spChg chg="add del mod">
          <ac:chgData name="Andrej Bogdanov (CSD)" userId="54a3fc38-bcd8-4812-b887-b84a314b9e17" providerId="ADAL" clId="{6D0B7DC6-81FB-8F40-8DEE-55B7A6AB2486}" dt="2021-02-16T03:30:45.563" v="536" actId="478"/>
          <ac:spMkLst>
            <pc:docMk/>
            <pc:sldMk cId="1854997407" sldId="326"/>
            <ac:spMk id="4" creationId="{64F8280B-C86D-234F-BE4D-C0F859D7BF1D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5" creationId="{8DC0C2D1-3C2B-B74A-A76B-2A5F0D390A7F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6" creationId="{CD5A029C-217B-C440-8630-538D27FD19F0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7" creationId="{EA999C2F-B576-AA44-8C2F-8AF8B2F0A782}"/>
          </ac:spMkLst>
        </pc:spChg>
        <pc:spChg chg="add del mod">
          <ac:chgData name="Andrej Bogdanov (CSD)" userId="54a3fc38-bcd8-4812-b887-b84a314b9e17" providerId="ADAL" clId="{6D0B7DC6-81FB-8F40-8DEE-55B7A6AB2486}" dt="2021-02-16T03:28:50.065" v="461" actId="478"/>
          <ac:spMkLst>
            <pc:docMk/>
            <pc:sldMk cId="1854997407" sldId="326"/>
            <ac:spMk id="8" creationId="{F51E035B-0EE4-8F43-8EF5-0729F0E9A36C}"/>
          </ac:spMkLst>
        </pc:spChg>
        <pc:cxnChg chg="add mod">
          <ac:chgData name="Andrej Bogdanov (CSD)" userId="54a3fc38-bcd8-4812-b887-b84a314b9e17" providerId="ADAL" clId="{6D0B7DC6-81FB-8F40-8DEE-55B7A6AB2486}" dt="2021-02-16T03:29:13.975" v="509" actId="1036"/>
          <ac:cxnSpMkLst>
            <pc:docMk/>
            <pc:sldMk cId="1854997407" sldId="326"/>
            <ac:cxnSpMk id="9" creationId="{2EA8F7BB-362A-F54F-A9E4-A599680AE69E}"/>
          </ac:cxnSpMkLst>
        </pc:cxnChg>
        <pc:cxnChg chg="add mod">
          <ac:chgData name="Andrej Bogdanov (CSD)" userId="54a3fc38-bcd8-4812-b887-b84a314b9e17" providerId="ADAL" clId="{6D0B7DC6-81FB-8F40-8DEE-55B7A6AB2486}" dt="2021-02-16T03:29:41.734" v="512" actId="1035"/>
          <ac:cxnSpMkLst>
            <pc:docMk/>
            <pc:sldMk cId="1854997407" sldId="326"/>
            <ac:cxnSpMk id="10" creationId="{F576EB40-E139-CF45-9804-94728A76EE91}"/>
          </ac:cxnSpMkLst>
        </pc:cxnChg>
        <pc:cxnChg chg="add mod">
          <ac:chgData name="Andrej Bogdanov (CSD)" userId="54a3fc38-bcd8-4812-b887-b84a314b9e17" providerId="ADAL" clId="{6D0B7DC6-81FB-8F40-8DEE-55B7A6AB2486}" dt="2021-02-16T03:29:41.734" v="512" actId="1035"/>
          <ac:cxnSpMkLst>
            <pc:docMk/>
            <pc:sldMk cId="1854997407" sldId="326"/>
            <ac:cxnSpMk id="11" creationId="{76FD67C3-6634-D141-8446-6A2ABD637343}"/>
          </ac:cxnSpMkLst>
        </pc:cxnChg>
        <pc:cxnChg chg="add mod">
          <ac:chgData name="Andrej Bogdanov (CSD)" userId="54a3fc38-bcd8-4812-b887-b84a314b9e17" providerId="ADAL" clId="{6D0B7DC6-81FB-8F40-8DEE-55B7A6AB2486}" dt="2021-02-16T03:35:01.047" v="654" actId="1035"/>
          <ac:cxnSpMkLst>
            <pc:docMk/>
            <pc:sldMk cId="1854997407" sldId="326"/>
            <ac:cxnSpMk id="12" creationId="{98E6E8C4-2E66-5344-9346-0F93C80252EA}"/>
          </ac:cxnSpMkLst>
        </pc:cxnChg>
        <pc:cxnChg chg="add del mod">
          <ac:chgData name="Andrej Bogdanov (CSD)" userId="54a3fc38-bcd8-4812-b887-b84a314b9e17" providerId="ADAL" clId="{6D0B7DC6-81FB-8F40-8DEE-55B7A6AB2486}" dt="2021-02-16T03:31:23.902" v="573" actId="478"/>
          <ac:cxnSpMkLst>
            <pc:docMk/>
            <pc:sldMk cId="1854997407" sldId="326"/>
            <ac:cxnSpMk id="13" creationId="{73E2416C-EF8F-C646-92CC-520FAA795B04}"/>
          </ac:cxnSpMkLst>
        </pc:cxnChg>
      </pc:sldChg>
      <pc:sldChg chg="delSp modSp add mod">
        <pc:chgData name="Andrej Bogdanov (CSD)" userId="54a3fc38-bcd8-4812-b887-b84a314b9e17" providerId="ADAL" clId="{6D0B7DC6-81FB-8F40-8DEE-55B7A6AB2486}" dt="2021-02-16T03:35:11.142" v="658" actId="207"/>
        <pc:sldMkLst>
          <pc:docMk/>
          <pc:sldMk cId="952276677" sldId="327"/>
        </pc:sldMkLst>
        <pc:spChg chg="mod">
          <ac:chgData name="Andrej Bogdanov (CSD)" userId="54a3fc38-bcd8-4812-b887-b84a314b9e17" providerId="ADAL" clId="{6D0B7DC6-81FB-8F40-8DEE-55B7A6AB2486}" dt="2021-02-16T03:34:44.062" v="639" actId="20577"/>
          <ac:spMkLst>
            <pc:docMk/>
            <pc:sldMk cId="952276677" sldId="327"/>
            <ac:spMk id="2" creationId="{B4C604D0-3158-7D4E-BB54-3C5895C1D734}"/>
          </ac:spMkLst>
        </pc:spChg>
        <pc:spChg chg="mod">
          <ac:chgData name="Andrej Bogdanov (CSD)" userId="54a3fc38-bcd8-4812-b887-b84a314b9e17" providerId="ADAL" clId="{6D0B7DC6-81FB-8F40-8DEE-55B7A6AB2486}" dt="2021-02-16T03:35:11.142" v="658" actId="207"/>
          <ac:spMkLst>
            <pc:docMk/>
            <pc:sldMk cId="952276677" sldId="327"/>
            <ac:spMk id="3" creationId="{5165EFEF-DC91-184D-BFBF-72E75D71884B}"/>
          </ac:spMkLst>
        </pc:spChg>
        <pc:cxnChg chg="del">
          <ac:chgData name="Andrej Bogdanov (CSD)" userId="54a3fc38-bcd8-4812-b887-b84a314b9e17" providerId="ADAL" clId="{6D0B7DC6-81FB-8F40-8DEE-55B7A6AB2486}" dt="2021-02-16T03:34:28.325" v="620" actId="478"/>
          <ac:cxnSpMkLst>
            <pc:docMk/>
            <pc:sldMk cId="952276677" sldId="327"/>
            <ac:cxnSpMk id="12" creationId="{98E6E8C4-2E66-5344-9346-0F93C80252EA}"/>
          </ac:cxnSpMkLst>
        </pc:cxnChg>
      </pc:sldChg>
      <pc:sldChg chg="addSp modSp new mod modClrScheme chgLayout">
        <pc:chgData name="Andrej Bogdanov (CSD)" userId="54a3fc38-bcd8-4812-b887-b84a314b9e17" providerId="ADAL" clId="{6D0B7DC6-81FB-8F40-8DEE-55B7A6AB2486}" dt="2021-02-16T03:51:27.468" v="941" actId="20577"/>
        <pc:sldMkLst>
          <pc:docMk/>
          <pc:sldMk cId="2508502271" sldId="328"/>
        </pc:sldMkLst>
        <pc:spChg chg="add mod">
          <ac:chgData name="Andrej Bogdanov (CSD)" userId="54a3fc38-bcd8-4812-b887-b84a314b9e17" providerId="ADAL" clId="{6D0B7DC6-81FB-8F40-8DEE-55B7A6AB2486}" dt="2021-02-16T03:51:27.468" v="941" actId="20577"/>
          <ac:spMkLst>
            <pc:docMk/>
            <pc:sldMk cId="2508502271" sldId="328"/>
            <ac:spMk id="2" creationId="{1B81CB34-B984-5F48-940C-236E9FB9C900}"/>
          </ac:spMkLst>
        </pc:spChg>
      </pc:sldChg>
      <pc:sldChg chg="modSp new mod">
        <pc:chgData name="Andrej Bogdanov (CSD)" userId="54a3fc38-bcd8-4812-b887-b84a314b9e17" providerId="ADAL" clId="{6D0B7DC6-81FB-8F40-8DEE-55B7A6AB2486}" dt="2021-02-16T03:49:12.568" v="783" actId="207"/>
        <pc:sldMkLst>
          <pc:docMk/>
          <pc:sldMk cId="2716114428" sldId="329"/>
        </pc:sldMkLst>
        <pc:spChg chg="mod">
          <ac:chgData name="Andrej Bogdanov (CSD)" userId="54a3fc38-bcd8-4812-b887-b84a314b9e17" providerId="ADAL" clId="{6D0B7DC6-81FB-8F40-8DEE-55B7A6AB2486}" dt="2021-02-16T03:49:12.568" v="783" actId="207"/>
          <ac:spMkLst>
            <pc:docMk/>
            <pc:sldMk cId="2716114428" sldId="329"/>
            <ac:spMk id="2" creationId="{077707E2-F971-7046-8E83-B7EBC39EC9B1}"/>
          </ac:spMkLst>
        </pc:spChg>
      </pc:sldChg>
      <pc:sldChg chg="addSp delSp modSp new del mod modClrScheme chgLayout">
        <pc:chgData name="Andrej Bogdanov (CSD)" userId="54a3fc38-bcd8-4812-b887-b84a314b9e17" providerId="ADAL" clId="{6D0B7DC6-81FB-8F40-8DEE-55B7A6AB2486}" dt="2021-02-16T03:53:26.672" v="947" actId="2696"/>
        <pc:sldMkLst>
          <pc:docMk/>
          <pc:sldMk cId="2219983174" sldId="330"/>
        </pc:sldMkLst>
        <pc:spChg chg="add del mod">
          <ac:chgData name="Andrej Bogdanov (CSD)" userId="54a3fc38-bcd8-4812-b887-b84a314b9e17" providerId="ADAL" clId="{6D0B7DC6-81FB-8F40-8DEE-55B7A6AB2486}" dt="2021-02-16T03:53:11.921" v="945"/>
          <ac:spMkLst>
            <pc:docMk/>
            <pc:sldMk cId="2219983174" sldId="330"/>
            <ac:spMk id="2" creationId="{B18C6E62-95AB-924E-ADA8-87354DC7905C}"/>
          </ac:spMkLst>
        </pc:spChg>
      </pc:sldChg>
      <pc:sldChg chg="addSp delSp modSp add mod">
        <pc:chgData name="Andrej Bogdanov (CSD)" userId="54a3fc38-bcd8-4812-b887-b84a314b9e17" providerId="ADAL" clId="{6D0B7DC6-81FB-8F40-8DEE-55B7A6AB2486}" dt="2021-02-16T04:01:28.934" v="1006" actId="478"/>
        <pc:sldMkLst>
          <pc:docMk/>
          <pc:sldMk cId="351016479" sldId="331"/>
        </pc:sldMkLst>
        <pc:spChg chg="mod">
          <ac:chgData name="Andrej Bogdanov (CSD)" userId="54a3fc38-bcd8-4812-b887-b84a314b9e17" providerId="ADAL" clId="{6D0B7DC6-81FB-8F40-8DEE-55B7A6AB2486}" dt="2021-02-16T03:54:06.332" v="962" actId="20577"/>
          <ac:spMkLst>
            <pc:docMk/>
            <pc:sldMk cId="351016479" sldId="331"/>
            <ac:spMk id="2" creationId="{077707E2-F971-7046-8E83-B7EBC39EC9B1}"/>
          </ac:spMkLst>
        </pc:spChg>
        <pc:spChg chg="add mod">
          <ac:chgData name="Andrej Bogdanov (CSD)" userId="54a3fc38-bcd8-4812-b887-b84a314b9e17" providerId="ADAL" clId="{6D0B7DC6-81FB-8F40-8DEE-55B7A6AB2486}" dt="2021-02-16T04:00:11.890" v="1005" actId="207"/>
          <ac:spMkLst>
            <pc:docMk/>
            <pc:sldMk cId="351016479" sldId="331"/>
            <ac:spMk id="3" creationId="{D6A96E3C-CB46-8747-9659-A63797DC083D}"/>
          </ac:spMkLst>
        </pc:spChg>
        <pc:spChg chg="add del mod">
          <ac:chgData name="Andrej Bogdanov (CSD)" userId="54a3fc38-bcd8-4812-b887-b84a314b9e17" providerId="ADAL" clId="{6D0B7DC6-81FB-8F40-8DEE-55B7A6AB2486}" dt="2021-02-16T04:01:28.934" v="1006" actId="478"/>
          <ac:spMkLst>
            <pc:docMk/>
            <pc:sldMk cId="351016479" sldId="331"/>
            <ac:spMk id="4" creationId="{AF5657A7-FE80-2D41-90A2-59CE87BDD929}"/>
          </ac:spMkLst>
        </pc:spChg>
      </pc:sldChg>
      <pc:sldChg chg="addSp delSp modSp new mod modClrScheme chgLayout">
        <pc:chgData name="Andrej Bogdanov (CSD)" userId="54a3fc38-bcd8-4812-b887-b84a314b9e17" providerId="ADAL" clId="{6D0B7DC6-81FB-8F40-8DEE-55B7A6AB2486}" dt="2021-02-16T04:08:17.610" v="1076" actId="207"/>
        <pc:sldMkLst>
          <pc:docMk/>
          <pc:sldMk cId="55323223" sldId="332"/>
        </pc:sldMkLst>
        <pc:spChg chg="del">
          <ac:chgData name="Andrej Bogdanov (CSD)" userId="54a3fc38-bcd8-4812-b887-b84a314b9e17" providerId="ADAL" clId="{6D0B7DC6-81FB-8F40-8DEE-55B7A6AB2486}" dt="2021-02-16T04:02:31.608" v="1010" actId="700"/>
          <ac:spMkLst>
            <pc:docMk/>
            <pc:sldMk cId="55323223" sldId="332"/>
            <ac:spMk id="2" creationId="{D4220EA4-8993-4B4D-9AA8-ACFCC7A03E8F}"/>
          </ac:spMkLst>
        </pc:spChg>
        <pc:spChg chg="add mod">
          <ac:chgData name="Andrej Bogdanov (CSD)" userId="54a3fc38-bcd8-4812-b887-b84a314b9e17" providerId="ADAL" clId="{6D0B7DC6-81FB-8F40-8DEE-55B7A6AB2486}" dt="2021-02-16T04:08:17.610" v="1076" actId="207"/>
          <ac:spMkLst>
            <pc:docMk/>
            <pc:sldMk cId="55323223" sldId="332"/>
            <ac:spMk id="3" creationId="{693C0B1F-9614-6948-9A0B-27731DADFD44}"/>
          </ac:spMkLst>
        </pc:spChg>
        <pc:cxnChg chg="add mod">
          <ac:chgData name="Andrej Bogdanov (CSD)" userId="54a3fc38-bcd8-4812-b887-b84a314b9e17" providerId="ADAL" clId="{6D0B7DC6-81FB-8F40-8DEE-55B7A6AB2486}" dt="2021-02-16T04:07:59.089" v="1067" actId="1038"/>
          <ac:cxnSpMkLst>
            <pc:docMk/>
            <pc:sldMk cId="55323223" sldId="332"/>
            <ac:cxnSpMk id="4" creationId="{CEC34E04-5157-F340-8A59-E7984BA4977A}"/>
          </ac:cxnSpMkLst>
        </pc:cxnChg>
        <pc:cxnChg chg="add mod">
          <ac:chgData name="Andrej Bogdanov (CSD)" userId="54a3fc38-bcd8-4812-b887-b84a314b9e17" providerId="ADAL" clId="{6D0B7DC6-81FB-8F40-8DEE-55B7A6AB2486}" dt="2021-02-16T04:08:03.880" v="1075" actId="1035"/>
          <ac:cxnSpMkLst>
            <pc:docMk/>
            <pc:sldMk cId="55323223" sldId="332"/>
            <ac:cxnSpMk id="5" creationId="{614ED725-60BE-DE45-9C09-8ADF10698E12}"/>
          </ac:cxnSpMkLst>
        </pc:cxnChg>
      </pc:sldChg>
      <pc:sldChg chg="addSp delSp modSp new mod modClrScheme chgLayout">
        <pc:chgData name="Andrej Bogdanov (CSD)" userId="54a3fc38-bcd8-4812-b887-b84a314b9e17" providerId="ADAL" clId="{6D0B7DC6-81FB-8F40-8DEE-55B7A6AB2486}" dt="2021-02-16T04:31:53.033" v="1625" actId="1037"/>
        <pc:sldMkLst>
          <pc:docMk/>
          <pc:sldMk cId="870056491" sldId="333"/>
        </pc:sldMkLst>
        <pc:spChg chg="add mod">
          <ac:chgData name="Andrej Bogdanov (CSD)" userId="54a3fc38-bcd8-4812-b887-b84a314b9e17" providerId="ADAL" clId="{6D0B7DC6-81FB-8F40-8DEE-55B7A6AB2486}" dt="2021-02-16T04:30:33.849" v="1578" actId="20577"/>
          <ac:spMkLst>
            <pc:docMk/>
            <pc:sldMk cId="870056491" sldId="333"/>
            <ac:spMk id="2" creationId="{150C2EE2-9B31-4242-A127-8C5A0D4E4CFE}"/>
          </ac:spMkLst>
        </pc:spChg>
        <pc:spChg chg="add del mod">
          <ac:chgData name="Andrej Bogdanov (CSD)" userId="54a3fc38-bcd8-4812-b887-b84a314b9e17" providerId="ADAL" clId="{6D0B7DC6-81FB-8F40-8DEE-55B7A6AB2486}" dt="2021-02-16T04:21:32.104" v="1394" actId="478"/>
          <ac:spMkLst>
            <pc:docMk/>
            <pc:sldMk cId="870056491" sldId="333"/>
            <ac:spMk id="3" creationId="{1BBEC6F3-9FC3-9441-85C4-627FDF454E5E}"/>
          </ac:spMkLst>
        </pc:spChg>
        <pc:spChg chg="add del mod">
          <ac:chgData name="Andrej Bogdanov (CSD)" userId="54a3fc38-bcd8-4812-b887-b84a314b9e17" providerId="ADAL" clId="{6D0B7DC6-81FB-8F40-8DEE-55B7A6AB2486}" dt="2021-02-16T04:21:33.794" v="1395" actId="478"/>
          <ac:spMkLst>
            <pc:docMk/>
            <pc:sldMk cId="870056491" sldId="333"/>
            <ac:spMk id="4" creationId="{B21E370A-7351-4847-AB6C-FCEB701B05A6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5" creationId="{88353386-1627-5F45-82D8-4292A8F4BD72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8" creationId="{620391E0-32F9-DA49-B220-83484123714D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10" creationId="{1039B328-D9A4-3A44-A2D4-5CAE5E92FBB8}"/>
          </ac:spMkLst>
        </pc:spChg>
        <pc:spChg chg="add mod">
          <ac:chgData name="Andrej Bogdanov (CSD)" userId="54a3fc38-bcd8-4812-b887-b84a314b9e17" providerId="ADAL" clId="{6D0B7DC6-81FB-8F40-8DEE-55B7A6AB2486}" dt="2021-02-16T04:31:34.069" v="1606" actId="1038"/>
          <ac:spMkLst>
            <pc:docMk/>
            <pc:sldMk cId="870056491" sldId="333"/>
            <ac:spMk id="14" creationId="{B7A5C0EB-5482-554C-BE4A-551286133BE0}"/>
          </ac:spMkLst>
        </pc:spChg>
        <pc:picChg chg="add mod">
          <ac:chgData name="Andrej Bogdanov (CSD)" userId="54a3fc38-bcd8-4812-b887-b84a314b9e17" providerId="ADAL" clId="{6D0B7DC6-81FB-8F40-8DEE-55B7A6AB2486}" dt="2021-02-16T04:31:53.033" v="1625" actId="1037"/>
          <ac:picMkLst>
            <pc:docMk/>
            <pc:sldMk cId="870056491" sldId="333"/>
            <ac:picMk id="16" creationId="{9D3CD291-6AE5-8146-B26D-80BDA29ABB47}"/>
          </ac:picMkLst>
        </pc:picChg>
        <pc:cxnChg chg="add mod">
          <ac:chgData name="Andrej Bogdanov (CSD)" userId="54a3fc38-bcd8-4812-b887-b84a314b9e17" providerId="ADAL" clId="{6D0B7DC6-81FB-8F40-8DEE-55B7A6AB2486}" dt="2021-02-16T04:31:02.906" v="1594" actId="1035"/>
          <ac:cxnSpMkLst>
            <pc:docMk/>
            <pc:sldMk cId="870056491" sldId="333"/>
            <ac:cxnSpMk id="6" creationId="{9DF6B778-635F-6A40-B3B5-69A23DF2CF43}"/>
          </ac:cxnSpMkLst>
        </pc:cxnChg>
        <pc:cxnChg chg="add mod">
          <ac:chgData name="Andrej Bogdanov (CSD)" userId="54a3fc38-bcd8-4812-b887-b84a314b9e17" providerId="ADAL" clId="{6D0B7DC6-81FB-8F40-8DEE-55B7A6AB2486}" dt="2021-02-16T04:31:02.906" v="1594" actId="1035"/>
          <ac:cxnSpMkLst>
            <pc:docMk/>
            <pc:sldMk cId="870056491" sldId="333"/>
            <ac:cxnSpMk id="12" creationId="{F186A6A9-CB73-B44A-B5C5-ECC7E38C8361}"/>
          </ac:cxnSpMkLst>
        </pc:cxnChg>
      </pc:sldChg>
      <pc:sldChg chg="new del">
        <pc:chgData name="Andrej Bogdanov (CSD)" userId="54a3fc38-bcd8-4812-b887-b84a314b9e17" providerId="ADAL" clId="{6D0B7DC6-81FB-8F40-8DEE-55B7A6AB2486}" dt="2021-02-16T04:02:22.904" v="1009" actId="2696"/>
        <pc:sldMkLst>
          <pc:docMk/>
          <pc:sldMk cId="3749101147" sldId="333"/>
        </pc:sldMkLst>
      </pc:sldChg>
      <pc:sldChg chg="addSp modSp new mod">
        <pc:chgData name="Andrej Bogdanov (CSD)" userId="54a3fc38-bcd8-4812-b887-b84a314b9e17" providerId="ADAL" clId="{6D0B7DC6-81FB-8F40-8DEE-55B7A6AB2486}" dt="2021-02-16T04:17:11.867" v="1393" actId="1038"/>
        <pc:sldMkLst>
          <pc:docMk/>
          <pc:sldMk cId="1920346700" sldId="334"/>
        </pc:sldMkLst>
        <pc:spChg chg="add mod">
          <ac:chgData name="Andrej Bogdanov (CSD)" userId="54a3fc38-bcd8-4812-b887-b84a314b9e17" providerId="ADAL" clId="{6D0B7DC6-81FB-8F40-8DEE-55B7A6AB2486}" dt="2021-02-16T04:12:05.632" v="1262" actId="1035"/>
          <ac:spMkLst>
            <pc:docMk/>
            <pc:sldMk cId="1920346700" sldId="334"/>
            <ac:spMk id="2" creationId="{95835130-CA3C-2B47-B91D-60CA579B7FB7}"/>
          </ac:spMkLst>
        </pc:spChg>
        <pc:spChg chg="add mod">
          <ac:chgData name="Andrej Bogdanov (CSD)" userId="54a3fc38-bcd8-4812-b887-b84a314b9e17" providerId="ADAL" clId="{6D0B7DC6-81FB-8F40-8DEE-55B7A6AB2486}" dt="2021-02-16T04:15:53.534" v="1305" actId="1036"/>
          <ac:spMkLst>
            <pc:docMk/>
            <pc:sldMk cId="1920346700" sldId="334"/>
            <ac:spMk id="3" creationId="{213E740C-AEF0-E948-84E7-ED282EE5DF9B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5" creationId="{573E29D9-2992-1448-8B50-2B398880E94B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6" creationId="{3DB382CF-190B-AF4B-B2CC-88A832A45BB5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7" creationId="{2A32145F-FEC7-2A46-AAA8-448149969F7A}"/>
          </ac:spMkLst>
        </pc:spChg>
        <pc:cxnChg chg="add mod">
          <ac:chgData name="Andrej Bogdanov (CSD)" userId="54a3fc38-bcd8-4812-b887-b84a314b9e17" providerId="ADAL" clId="{6D0B7DC6-81FB-8F40-8DEE-55B7A6AB2486}" dt="2021-02-16T04:15:56.999" v="1315" actId="1036"/>
          <ac:cxnSpMkLst>
            <pc:docMk/>
            <pc:sldMk cId="1920346700" sldId="334"/>
            <ac:cxnSpMk id="4" creationId="{FB0C3B9A-66BA-3248-A65D-528FB0D1F7E8}"/>
          </ac:cxnSpMkLst>
        </pc:cxnChg>
        <pc:cxnChg chg="add mod">
          <ac:chgData name="Andrej Bogdanov (CSD)" userId="54a3fc38-bcd8-4812-b887-b84a314b9e17" providerId="ADAL" clId="{6D0B7DC6-81FB-8F40-8DEE-55B7A6AB2486}" dt="2021-02-16T04:17:04.862" v="1388" actId="1037"/>
          <ac:cxnSpMkLst>
            <pc:docMk/>
            <pc:sldMk cId="1920346700" sldId="334"/>
            <ac:cxnSpMk id="8" creationId="{48765D44-73BB-6246-A690-8E8D6656AC59}"/>
          </ac:cxnSpMkLst>
        </pc:cxnChg>
        <pc:cxnChg chg="add mod">
          <ac:chgData name="Andrej Bogdanov (CSD)" userId="54a3fc38-bcd8-4812-b887-b84a314b9e17" providerId="ADAL" clId="{6D0B7DC6-81FB-8F40-8DEE-55B7A6AB2486}" dt="2021-02-16T04:17:11.867" v="1393" actId="1038"/>
          <ac:cxnSpMkLst>
            <pc:docMk/>
            <pc:sldMk cId="1920346700" sldId="334"/>
            <ac:cxnSpMk id="11" creationId="{7601DE1D-1BBB-814D-AA79-B4B191A79DEC}"/>
          </ac:cxnSpMkLst>
        </pc:cxnChg>
      </pc:sldChg>
      <pc:sldChg chg="delSp modSp add mod">
        <pc:chgData name="Andrej Bogdanov (CSD)" userId="54a3fc38-bcd8-4812-b887-b84a314b9e17" providerId="ADAL" clId="{6D0B7DC6-81FB-8F40-8DEE-55B7A6AB2486}" dt="2021-02-16T04:32:19.926" v="1655" actId="478"/>
        <pc:sldMkLst>
          <pc:docMk/>
          <pc:sldMk cId="1922373272" sldId="335"/>
        </pc:sldMkLst>
        <pc:spChg chg="mod">
          <ac:chgData name="Andrej Bogdanov (CSD)" userId="54a3fc38-bcd8-4812-b887-b84a314b9e17" providerId="ADAL" clId="{6D0B7DC6-81FB-8F40-8DEE-55B7A6AB2486}" dt="2021-02-16T04:32:17.276" v="1654" actId="20577"/>
          <ac:spMkLst>
            <pc:docMk/>
            <pc:sldMk cId="1922373272" sldId="335"/>
            <ac:spMk id="2" creationId="{077707E2-F971-7046-8E83-B7EBC39EC9B1}"/>
          </ac:spMkLst>
        </pc:spChg>
        <pc:spChg chg="del">
          <ac:chgData name="Andrej Bogdanov (CSD)" userId="54a3fc38-bcd8-4812-b887-b84a314b9e17" providerId="ADAL" clId="{6D0B7DC6-81FB-8F40-8DEE-55B7A6AB2486}" dt="2021-02-16T04:32:19.926" v="1655" actId="478"/>
          <ac:spMkLst>
            <pc:docMk/>
            <pc:sldMk cId="1922373272" sldId="335"/>
            <ac:spMk id="3" creationId="{D6A96E3C-CB46-8747-9659-A63797DC083D}"/>
          </ac:spMkLst>
        </pc:spChg>
      </pc:sldChg>
      <pc:sldChg chg="new del">
        <pc:chgData name="Andrej Bogdanov (CSD)" userId="54a3fc38-bcd8-4812-b887-b84a314b9e17" providerId="ADAL" clId="{6D0B7DC6-81FB-8F40-8DEE-55B7A6AB2486}" dt="2021-02-16T04:34:35.417" v="1657" actId="2696"/>
        <pc:sldMkLst>
          <pc:docMk/>
          <pc:sldMk cId="2464924091" sldId="336"/>
        </pc:sldMkLst>
      </pc:sldChg>
      <pc:sldChg chg="addSp modSp new mod">
        <pc:chgData name="Andrej Bogdanov (CSD)" userId="54a3fc38-bcd8-4812-b887-b84a314b9e17" providerId="ADAL" clId="{6D0B7DC6-81FB-8F40-8DEE-55B7A6AB2486}" dt="2021-02-16T04:35:32.149" v="1660" actId="20577"/>
        <pc:sldMkLst>
          <pc:docMk/>
          <pc:sldMk cId="4203333580" sldId="336"/>
        </pc:sldMkLst>
        <pc:spChg chg="add mod">
          <ac:chgData name="Andrej Bogdanov (CSD)" userId="54a3fc38-bcd8-4812-b887-b84a314b9e17" providerId="ADAL" clId="{6D0B7DC6-81FB-8F40-8DEE-55B7A6AB2486}" dt="2021-02-16T04:35:32.149" v="1660" actId="20577"/>
          <ac:spMkLst>
            <pc:docMk/>
            <pc:sldMk cId="4203333580" sldId="336"/>
            <ac:spMk id="2" creationId="{26DE671C-CD4D-9C4C-ACC8-30B6250C1B2E}"/>
          </ac:spMkLst>
        </pc:spChg>
      </pc:sldChg>
      <pc:sldChg chg="addSp modSp add mod">
        <pc:chgData name="Andrej Bogdanov (CSD)" userId="54a3fc38-bcd8-4812-b887-b84a314b9e17" providerId="ADAL" clId="{6D0B7DC6-81FB-8F40-8DEE-55B7A6AB2486}" dt="2021-02-16T04:52:49.599" v="2021" actId="20577"/>
        <pc:sldMkLst>
          <pc:docMk/>
          <pc:sldMk cId="1042251454" sldId="337"/>
        </pc:sldMkLst>
        <pc:spChg chg="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2" creationId="{26DE671C-CD4D-9C4C-ACC8-30B6250C1B2E}"/>
          </ac:spMkLst>
        </pc:spChg>
        <pc:spChg chg="add 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4" creationId="{D56E6797-FE09-9847-B4CB-50DA5ADF1E28}"/>
          </ac:spMkLst>
        </pc:spChg>
        <pc:spChg chg="add 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5" creationId="{8CC10A5F-ED13-FF45-99E2-F543A51CC9BB}"/>
          </ac:spMkLst>
        </pc:spChg>
        <pc:spChg chg="add mod">
          <ac:chgData name="Andrej Bogdanov (CSD)" userId="54a3fc38-bcd8-4812-b887-b84a314b9e17" providerId="ADAL" clId="{6D0B7DC6-81FB-8F40-8DEE-55B7A6AB2486}" dt="2021-02-16T04:52:49.599" v="2021" actId="20577"/>
          <ac:spMkLst>
            <pc:docMk/>
            <pc:sldMk cId="1042251454" sldId="337"/>
            <ac:spMk id="6" creationId="{E25FB56C-1BA4-2048-BC3A-E1BDE172B48F}"/>
          </ac:spMkLst>
        </pc:spChg>
        <pc:cxnChg chg="add mod">
          <ac:chgData name="Andrej Bogdanov (CSD)" userId="54a3fc38-bcd8-4812-b887-b84a314b9e17" providerId="ADAL" clId="{6D0B7DC6-81FB-8F40-8DEE-55B7A6AB2486}" dt="2021-02-16T04:52:27.364" v="1990" actId="1038"/>
          <ac:cxnSpMkLst>
            <pc:docMk/>
            <pc:sldMk cId="1042251454" sldId="337"/>
            <ac:cxnSpMk id="3" creationId="{F5263F0F-1C4A-704E-85F4-0F2C08E09E73}"/>
          </ac:cxnSpMkLst>
        </pc:cxnChg>
        <pc:cxnChg chg="add mod">
          <ac:chgData name="Andrej Bogdanov (CSD)" userId="54a3fc38-bcd8-4812-b887-b84a314b9e17" providerId="ADAL" clId="{6D0B7DC6-81FB-8F40-8DEE-55B7A6AB2486}" dt="2021-02-16T04:52:37.394" v="2016" actId="1037"/>
          <ac:cxnSpMkLst>
            <pc:docMk/>
            <pc:sldMk cId="1042251454" sldId="337"/>
            <ac:cxnSpMk id="7" creationId="{7826CD36-88D7-FA4C-8959-A0DBBB07D0B9}"/>
          </ac:cxnSpMkLst>
        </pc:cxnChg>
      </pc:sldChg>
      <pc:sldChg chg="addSp modSp add mod">
        <pc:chgData name="Andrej Bogdanov (CSD)" userId="54a3fc38-bcd8-4812-b887-b84a314b9e17" providerId="ADAL" clId="{6D0B7DC6-81FB-8F40-8DEE-55B7A6AB2486}" dt="2021-02-16T04:59:14.212" v="2335"/>
        <pc:sldMkLst>
          <pc:docMk/>
          <pc:sldMk cId="3469355701" sldId="338"/>
        </pc:sldMkLst>
        <pc:spChg chg="mod">
          <ac:chgData name="Andrej Bogdanov (CSD)" userId="54a3fc38-bcd8-4812-b887-b84a314b9e17" providerId="ADAL" clId="{6D0B7DC6-81FB-8F40-8DEE-55B7A6AB2486}" dt="2021-02-16T04:59:14.212" v="2335"/>
          <ac:spMkLst>
            <pc:docMk/>
            <pc:sldMk cId="3469355701" sldId="338"/>
            <ac:spMk id="2" creationId="{077707E2-F971-7046-8E83-B7EBC39EC9B1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3" creationId="{EBA3BDE7-9EE7-D440-B80C-A6EF35EAF9CE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4" creationId="{C150EE45-CA1C-344A-A137-CA8E8230E425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5" creationId="{F4A62C36-8F34-CF4C-8378-F865E92E2F04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6" creationId="{E42EECA3-97A2-F04C-B689-0521588D6F17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7" creationId="{09149A35-F0E3-1742-B6DB-8948F3A0CA54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8" creationId="{EA61CFA7-17AB-CB49-8F6B-8B81BF6C3D6A}"/>
          </ac:spMkLst>
        </pc:spChg>
      </pc:sldChg>
      <pc:sldChg chg="modSp add del mod">
        <pc:chgData name="Andrej Bogdanov (CSD)" userId="54a3fc38-bcd8-4812-b887-b84a314b9e17" providerId="ADAL" clId="{6D0B7DC6-81FB-8F40-8DEE-55B7A6AB2486}" dt="2021-02-16T04:59:15.945" v="2336" actId="2696"/>
        <pc:sldMkLst>
          <pc:docMk/>
          <pc:sldMk cId="2540048211" sldId="339"/>
        </pc:sldMkLst>
        <pc:spChg chg="mod">
          <ac:chgData name="Andrej Bogdanov (CSD)" userId="54a3fc38-bcd8-4812-b887-b84a314b9e17" providerId="ADAL" clId="{6D0B7DC6-81FB-8F40-8DEE-55B7A6AB2486}" dt="2021-02-16T04:54:10.217" v="2055" actId="207"/>
          <ac:spMkLst>
            <pc:docMk/>
            <pc:sldMk cId="2540048211" sldId="339"/>
            <ac:spMk id="2" creationId="{077707E2-F971-7046-8E83-B7EBC39EC9B1}"/>
          </ac:spMkLst>
        </pc:spChg>
      </pc:sldChg>
      <pc:sldChg chg="modSp add mod">
        <pc:chgData name="Andrej Bogdanov (CSD)" userId="54a3fc38-bcd8-4812-b887-b84a314b9e17" providerId="ADAL" clId="{6D0B7DC6-81FB-8F40-8DEE-55B7A6AB2486}" dt="2021-02-16T04:54:35.370" v="2074" actId="20577"/>
        <pc:sldMkLst>
          <pc:docMk/>
          <pc:sldMk cId="3103330044" sldId="340"/>
        </pc:sldMkLst>
        <pc:spChg chg="mod">
          <ac:chgData name="Andrej Bogdanov (CSD)" userId="54a3fc38-bcd8-4812-b887-b84a314b9e17" providerId="ADAL" clId="{6D0B7DC6-81FB-8F40-8DEE-55B7A6AB2486}" dt="2021-02-16T04:54:35.370" v="2074" actId="20577"/>
          <ac:spMkLst>
            <pc:docMk/>
            <pc:sldMk cId="3103330044" sldId="340"/>
            <ac:spMk id="2" creationId="{26DE671C-CD4D-9C4C-ACC8-30B6250C1B2E}"/>
          </ac:spMkLst>
        </pc:spChg>
      </pc:sldChg>
    </pc:docChg>
  </pc:docChgLst>
  <pc:docChgLst>
    <pc:chgData name="Andrej Bogdanov (CSD)" userId="54a3fc38-bcd8-4812-b887-b84a314b9e17" providerId="ADAL" clId="{DC9619FC-52DF-374C-941F-9D89BCB84343}"/>
    <pc:docChg chg="undo redo custSel modSld">
      <pc:chgData name="Andrej Bogdanov (CSD)" userId="54a3fc38-bcd8-4812-b887-b84a314b9e17" providerId="ADAL" clId="{DC9619FC-52DF-374C-941F-9D89BCB84343}" dt="2021-01-18T06:14:18.841" v="30" actId="20577"/>
      <pc:docMkLst>
        <pc:docMk/>
      </pc:docMkLst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239993417" sldId="277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239993417" sldId="277"/>
            <ac:inkMk id="5" creationId="{9B6762CF-39BF-8748-90B1-7BACBD31AD9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732801323" sldId="278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732801323" sldId="278"/>
            <ac:inkMk id="8" creationId="{B70040B8-898E-324F-A917-570719A95D2D}"/>
          </ac:inkMkLst>
        </pc:inkChg>
      </pc:sldChg>
      <pc:sldChg chg="addSp modSp">
        <pc:chgData name="Andrej Bogdanov (CSD)" userId="54a3fc38-bcd8-4812-b887-b84a314b9e17" providerId="ADAL" clId="{DC9619FC-52DF-374C-941F-9D89BCB84343}" dt="2021-01-18T06:14:18.841" v="30" actId="20577"/>
        <pc:sldMkLst>
          <pc:docMk/>
          <pc:sldMk cId="3817133386" sldId="279"/>
        </pc:sldMkLst>
        <pc:spChg chg="mod">
          <ac:chgData name="Andrej Bogdanov (CSD)" userId="54a3fc38-bcd8-4812-b887-b84a314b9e17" providerId="ADAL" clId="{DC9619FC-52DF-374C-941F-9D89BCB84343}" dt="2021-01-18T06:14:18.841" v="30" actId="20577"/>
          <ac:spMkLst>
            <pc:docMk/>
            <pc:sldMk cId="3817133386" sldId="279"/>
            <ac:spMk id="21" creationId="{A12A5A39-8733-4A49-84D7-6DF7E82FF65F}"/>
          </ac:spMkLst>
        </pc:spChg>
        <pc:spChg chg="mod">
          <ac:chgData name="Andrej Bogdanov (CSD)" userId="54a3fc38-bcd8-4812-b887-b84a314b9e17" providerId="ADAL" clId="{DC9619FC-52DF-374C-941F-9D89BCB84343}" dt="2021-01-18T06:14:17.730" v="28" actId="20577"/>
          <ac:spMkLst>
            <pc:docMk/>
            <pc:sldMk cId="3817133386" sldId="279"/>
            <ac:spMk id="22" creationId="{2BB55BCC-8640-D148-A187-4DCB722C869E}"/>
          </ac:spMkLst>
        </pc:spChg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3817133386" sldId="279"/>
            <ac:inkMk id="2" creationId="{866A40F9-395D-A745-BB1F-D34B1ABD2C82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006473147" sldId="281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006473147" sldId="281"/>
            <ac:inkMk id="6" creationId="{BADA2191-DE26-9648-ADD5-5F47540E1C0B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632464731" sldId="282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632464731" sldId="282"/>
            <ac:inkMk id="6" creationId="{2B8C0DEF-44A9-3245-A4DD-8100F9EC7C5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097432329" sldId="283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097432329" sldId="283"/>
            <ac:inkMk id="2" creationId="{CE2A899B-D059-2846-A30A-78266F606727}"/>
          </ac:inkMkLst>
        </pc:inkChg>
      </pc:sldChg>
    </pc:docChg>
  </pc:docChgLst>
  <pc:docChgLst>
    <pc:chgData name="Andrej Bogdanov (CSD)" userId="54a3fc38-bcd8-4812-b887-b84a314b9e17" providerId="ADAL" clId="{321C5777-0AE5-4440-A97D-CB9EF01854DE}"/>
    <pc:docChg chg="undo redo custSel addSld delSld modSld">
      <pc:chgData name="Andrej Bogdanov (CSD)" userId="54a3fc38-bcd8-4812-b887-b84a314b9e17" providerId="ADAL" clId="{321C5777-0AE5-4440-A97D-CB9EF01854DE}" dt="2021-01-21T12:10:46.345" v="6176" actId="20577"/>
      <pc:docMkLst>
        <pc:docMk/>
      </pc:docMkLst>
      <pc:sldChg chg="modSp mod">
        <pc:chgData name="Andrej Bogdanov (CSD)" userId="54a3fc38-bcd8-4812-b887-b84a314b9e17" providerId="ADAL" clId="{321C5777-0AE5-4440-A97D-CB9EF01854DE}" dt="2021-01-21T01:21:45.545" v="37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321C5777-0AE5-4440-A97D-CB9EF01854DE}" dt="2021-01-21T01:21:45.545" v="37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add del mod modClrScheme chgLayout">
        <pc:chgData name="Andrej Bogdanov (CSD)" userId="54a3fc38-bcd8-4812-b887-b84a314b9e17" providerId="ADAL" clId="{321C5777-0AE5-4440-A97D-CB9EF01854DE}" dt="2021-01-21T02:40:40.743" v="920" actId="1036"/>
        <pc:sldMkLst>
          <pc:docMk/>
          <pc:sldMk cId="414435539" sldId="257"/>
        </pc:sldMkLst>
        <pc:spChg chg="add mod">
          <ac:chgData name="Andrej Bogdanov (CSD)" userId="54a3fc38-bcd8-4812-b887-b84a314b9e17" providerId="ADAL" clId="{321C5777-0AE5-4440-A97D-CB9EF01854DE}" dt="2021-01-21T02:40:15.156" v="837" actId="255"/>
          <ac:spMkLst>
            <pc:docMk/>
            <pc:sldMk cId="414435539" sldId="257"/>
            <ac:spMk id="22" creationId="{6D8EE51A-381D-0940-9069-49448992E658}"/>
          </ac:spMkLst>
        </pc:spChg>
        <pc:graphicFrameChg chg="add del mod">
          <ac:chgData name="Andrej Bogdanov (CSD)" userId="54a3fc38-bcd8-4812-b887-b84a314b9e17" providerId="ADAL" clId="{321C5777-0AE5-4440-A97D-CB9EF01854DE}" dt="2021-01-21T01:23:03.643" v="41"/>
          <ac:graphicFrameMkLst>
            <pc:docMk/>
            <pc:sldMk cId="414435539" sldId="257"/>
            <ac:graphicFrameMk id="2" creationId="{10BBDE59-C3E1-8B40-B253-9652A578ABA9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4:27.028" v="52" actId="478"/>
          <ac:graphicFrameMkLst>
            <pc:docMk/>
            <pc:sldMk cId="414435539" sldId="257"/>
            <ac:graphicFrameMk id="3" creationId="{5AE9E3EF-1A44-C646-A7C6-7F0FA1589C3A}"/>
          </ac:graphicFrameMkLst>
        </pc:graphicFrameChg>
        <pc:graphicFrameChg chg="add del mod">
          <ac:chgData name="Andrej Bogdanov (CSD)" userId="54a3fc38-bcd8-4812-b887-b84a314b9e17" providerId="ADAL" clId="{321C5777-0AE5-4440-A97D-CB9EF01854DE}" dt="2021-01-21T01:24:37.136" v="54"/>
          <ac:graphicFrameMkLst>
            <pc:docMk/>
            <pc:sldMk cId="414435539" sldId="257"/>
            <ac:graphicFrameMk id="4" creationId="{4ED1E45D-5AB1-5F45-A163-080F3C7B248F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5:48.627" v="68" actId="478"/>
          <ac:graphicFrameMkLst>
            <pc:docMk/>
            <pc:sldMk cId="414435539" sldId="257"/>
            <ac:graphicFrameMk id="5" creationId="{5142741F-E8B8-9D49-BA07-344837867432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6" creationId="{7E60D5BA-1A0D-914D-85D5-E8EAAD81CBF9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7" creationId="{FBBDFC50-DAD1-404E-B605-12DAF411483E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8" creationId="{48701523-5DDF-9A4D-A57B-AD821831B721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9" creationId="{415EFC5F-CEC4-FC48-A851-70F881F672D3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0" creationId="{A2E3B125-2510-9846-B37B-EA1D0983196B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1" creationId="{7AE27950-D6BC-BF4F-A093-A16D93A85455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2" creationId="{B5435366-DA08-994B-A7BE-6FF638E832D6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1.037" v="752"/>
          <ac:graphicFrameMkLst>
            <pc:docMk/>
            <pc:sldMk cId="414435539" sldId="257"/>
            <ac:graphicFrameMk id="13" creationId="{FE7AF202-E4BA-B54D-90C4-A67259E67262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3.142" v="754" actId="478"/>
          <ac:graphicFrameMkLst>
            <pc:docMk/>
            <pc:sldMk cId="414435539" sldId="257"/>
            <ac:graphicFrameMk id="14" creationId="{04E55887-A2AB-EB4B-A41B-D1E351509A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5" creationId="{28E66F66-613E-E841-B419-1B3DF62079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6" creationId="{F3ECB32E-8B66-D247-AAAE-73B76E63CA8B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7" creationId="{1BACE445-2F80-254A-BF56-2EBE2E25CE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8" creationId="{E617CB25-3AB2-E741-9DFA-104EF5E720A0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9" creationId="{15176AC9-3FDC-B842-983C-26BF0240F3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0" creationId="{6BC8E1C5-5715-A843-940D-95FADA8C2EC6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1" creationId="{67F40445-D049-D849-A20E-DB814E6856B6}"/>
          </ac:graphicFrameMkLst>
        </pc:graphicFrameChg>
      </pc:sldChg>
      <pc:sldChg chg="addSp delSp modSp new mod">
        <pc:chgData name="Andrej Bogdanov (CSD)" userId="54a3fc38-bcd8-4812-b887-b84a314b9e17" providerId="ADAL" clId="{321C5777-0AE5-4440-A97D-CB9EF01854DE}" dt="2021-01-21T02:40:50.474" v="940" actId="1036"/>
        <pc:sldMkLst>
          <pc:docMk/>
          <pc:sldMk cId="3028429763" sldId="258"/>
        </pc:sldMkLst>
        <pc:spChg chg="add mod">
          <ac:chgData name="Andrej Bogdanov (CSD)" userId="54a3fc38-bcd8-4812-b887-b84a314b9e17" providerId="ADAL" clId="{321C5777-0AE5-4440-A97D-CB9EF01854DE}" dt="2021-01-21T01:36:49.184" v="434" actId="1035"/>
          <ac:spMkLst>
            <pc:docMk/>
            <pc:sldMk cId="3028429763" sldId="258"/>
            <ac:spMk id="2" creationId="{3AA37152-7ABB-004E-9744-9AACBB00D6E4}"/>
          </ac:spMkLst>
        </pc:spChg>
        <pc:spChg chg="add del mod">
          <ac:chgData name="Andrej Bogdanov (CSD)" userId="54a3fc38-bcd8-4812-b887-b84a314b9e17" providerId="ADAL" clId="{321C5777-0AE5-4440-A97D-CB9EF01854DE}" dt="2021-01-21T01:36:21.807" v="414" actId="478"/>
          <ac:spMkLst>
            <pc:docMk/>
            <pc:sldMk cId="3028429763" sldId="258"/>
            <ac:spMk id="3" creationId="{4D947091-8EB7-794D-945A-415E9094F394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4" creationId="{3DC55C23-A87E-F541-AE97-63273F792DF3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5" creationId="{00067DF0-0E79-8F46-874A-A4CF2EBA99AE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6" creationId="{427AB4BE-EBF3-8741-AB34-2CB9641D59B0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10" creationId="{8398ECD5-AD05-9241-ABB1-7862C025F379}"/>
          </ac:spMkLst>
        </pc:spChg>
        <pc:spChg chg="add del mod">
          <ac:chgData name="Andrej Bogdanov (CSD)" userId="54a3fc38-bcd8-4812-b887-b84a314b9e17" providerId="ADAL" clId="{321C5777-0AE5-4440-A97D-CB9EF01854DE}" dt="2021-01-21T02:39:53.324" v="802" actId="21"/>
          <ac:spMkLst>
            <pc:docMk/>
            <pc:sldMk cId="3028429763" sldId="258"/>
            <ac:spMk id="14" creationId="{F70BF7E7-D333-944D-9383-75D1080BEBFC}"/>
          </ac:spMkLst>
        </pc:sp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8" creationId="{50B0FFFE-3A10-E04B-8CAD-83715058B60D}"/>
          </ac:cxnSpMkLst>
        </pc:cxn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11" creationId="{98378901-397E-4D40-B871-6553B3DBFC9B}"/>
          </ac:cxnSpMkLst>
        </pc:cxnChg>
      </pc:sldChg>
      <pc:sldChg chg="addSp modSp new mod">
        <pc:chgData name="Andrej Bogdanov (CSD)" userId="54a3fc38-bcd8-4812-b887-b84a314b9e17" providerId="ADAL" clId="{321C5777-0AE5-4440-A97D-CB9EF01854DE}" dt="2021-01-21T04:15:32.961" v="1411" actId="1036"/>
        <pc:sldMkLst>
          <pc:docMk/>
          <pc:sldMk cId="19031797" sldId="259"/>
        </pc:sldMkLst>
        <pc:spChg chg="add mod">
          <ac:chgData name="Andrej Bogdanov (CSD)" userId="54a3fc38-bcd8-4812-b887-b84a314b9e17" providerId="ADAL" clId="{321C5777-0AE5-4440-A97D-CB9EF01854DE}" dt="2021-01-21T04:15:32.961" v="1411" actId="1036"/>
          <ac:spMkLst>
            <pc:docMk/>
            <pc:sldMk cId="19031797" sldId="259"/>
            <ac:spMk id="2" creationId="{0853DE1C-F1B7-5749-9033-B088E9716B18}"/>
          </ac:spMkLst>
        </pc:spChg>
        <pc:spChg chg="add mod">
          <ac:chgData name="Andrej Bogdanov (CSD)" userId="54a3fc38-bcd8-4812-b887-b84a314b9e17" providerId="ADAL" clId="{321C5777-0AE5-4440-A97D-CB9EF01854DE}" dt="2021-01-21T02:45:17.758" v="1116" actId="1036"/>
          <ac:spMkLst>
            <pc:docMk/>
            <pc:sldMk cId="19031797" sldId="259"/>
            <ac:spMk id="3" creationId="{6E4AC5F1-0DE2-264A-9337-09F226F2B04D}"/>
          </ac:spMkLst>
        </pc:spChg>
        <pc:spChg chg="add mod">
          <ac:chgData name="Andrej Bogdanov (CSD)" userId="54a3fc38-bcd8-4812-b887-b84a314b9e17" providerId="ADAL" clId="{321C5777-0AE5-4440-A97D-CB9EF01854DE}" dt="2021-01-21T02:48:16.450" v="1183" actId="207"/>
          <ac:spMkLst>
            <pc:docMk/>
            <pc:sldMk cId="19031797" sldId="259"/>
            <ac:spMk id="5" creationId="{E4110567-A1ED-594B-8761-AEB21CC44A32}"/>
          </ac:spMkLst>
        </pc:spChg>
        <pc:cxnChg chg="add mod">
          <ac:chgData name="Andrej Bogdanov (CSD)" userId="54a3fc38-bcd8-4812-b887-b84a314b9e17" providerId="ADAL" clId="{321C5777-0AE5-4440-A97D-CB9EF01854DE}" dt="2021-01-21T02:45:31.588" v="1128" actId="1036"/>
          <ac:cxnSpMkLst>
            <pc:docMk/>
            <pc:sldMk cId="19031797" sldId="259"/>
            <ac:cxnSpMk id="4" creationId="{77642348-2B0F-1441-89D1-67253029B345}"/>
          </ac:cxnSpMkLst>
        </pc:cxnChg>
        <pc:cxnChg chg="add mod">
          <ac:chgData name="Andrej Bogdanov (CSD)" userId="54a3fc38-bcd8-4812-b887-b84a314b9e17" providerId="ADAL" clId="{321C5777-0AE5-4440-A97D-CB9EF01854DE}" dt="2021-01-21T02:48:07.610" v="1181" actId="1036"/>
          <ac:cxnSpMkLst>
            <pc:docMk/>
            <pc:sldMk cId="19031797" sldId="259"/>
            <ac:cxnSpMk id="6" creationId="{92AA0D2F-D182-8A49-94E7-CA5241A37E36}"/>
          </ac:cxnSpMkLst>
        </pc:cxnChg>
      </pc:sldChg>
      <pc:sldChg chg="new del">
        <pc:chgData name="Andrej Bogdanov (CSD)" userId="54a3fc38-bcd8-4812-b887-b84a314b9e17" providerId="ADAL" clId="{321C5777-0AE5-4440-A97D-CB9EF01854DE}" dt="2021-01-21T01:41:30.449" v="628" actId="680"/>
        <pc:sldMkLst>
          <pc:docMk/>
          <pc:sldMk cId="4016300795" sldId="259"/>
        </pc:sldMkLst>
      </pc:sldChg>
      <pc:sldChg chg="modSp add mod">
        <pc:chgData name="Andrej Bogdanov (CSD)" userId="54a3fc38-bcd8-4812-b887-b84a314b9e17" providerId="ADAL" clId="{321C5777-0AE5-4440-A97D-CB9EF01854DE}" dt="2021-01-21T02:42:05.347" v="981" actId="20577"/>
        <pc:sldMkLst>
          <pc:docMk/>
          <pc:sldMk cId="4153385911" sldId="260"/>
        </pc:sldMkLst>
        <pc:spChg chg="mod">
          <ac:chgData name="Andrej Bogdanov (CSD)" userId="54a3fc38-bcd8-4812-b887-b84a314b9e17" providerId="ADAL" clId="{321C5777-0AE5-4440-A97D-CB9EF01854DE}" dt="2021-01-21T02:42:05.347" v="981" actId="20577"/>
          <ac:spMkLst>
            <pc:docMk/>
            <pc:sldMk cId="4153385911" sldId="260"/>
            <ac:spMk id="22" creationId="{6D8EE51A-381D-0940-9069-49448992E658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9:55.522" v="4891" actId="1035"/>
        <pc:sldMkLst>
          <pc:docMk/>
          <pc:sldMk cId="1146909800" sldId="261"/>
        </pc:sldMkLst>
        <pc:spChg chg="add del mod topLvl">
          <ac:chgData name="Andrej Bogdanov (CSD)" userId="54a3fc38-bcd8-4812-b887-b84a314b9e17" providerId="ADAL" clId="{321C5777-0AE5-4440-A97D-CB9EF01854DE}" dt="2021-01-21T04:45:15.803" v="2021" actId="1038"/>
          <ac:spMkLst>
            <pc:docMk/>
            <pc:sldMk cId="1146909800" sldId="261"/>
            <ac:spMk id="8" creationId="{7394D127-9550-0B43-9EB7-C085F1BE2698}"/>
          </ac:spMkLst>
        </pc:spChg>
        <pc:spChg chg="add mod">
          <ac:chgData name="Andrej Bogdanov (CSD)" userId="54a3fc38-bcd8-4812-b887-b84a314b9e17" providerId="ADAL" clId="{321C5777-0AE5-4440-A97D-CB9EF01854DE}" dt="2021-01-21T04:45:10.908" v="2006" actId="1035"/>
          <ac:spMkLst>
            <pc:docMk/>
            <pc:sldMk cId="1146909800" sldId="261"/>
            <ac:spMk id="9" creationId="{D891F6A3-3358-4042-B927-E8B7BCB87357}"/>
          </ac:spMkLst>
        </pc:spChg>
        <pc:grpChg chg="add mod topLvl">
          <ac:chgData name="Andrej Bogdanov (CSD)" userId="54a3fc38-bcd8-4812-b887-b84a314b9e17" providerId="ADAL" clId="{321C5777-0AE5-4440-A97D-CB9EF01854DE}" dt="2021-01-21T04:47:40.884" v="2193" actId="1036"/>
          <ac:grpSpMkLst>
            <pc:docMk/>
            <pc:sldMk cId="1146909800" sldId="261"/>
            <ac:grpSpMk id="18" creationId="{45434B80-51F3-3949-8566-8A80F22B6A3D}"/>
          </ac:grpSpMkLst>
        </pc:grpChg>
        <pc:grpChg chg="add del">
          <ac:chgData name="Andrej Bogdanov (CSD)" userId="54a3fc38-bcd8-4812-b887-b84a314b9e17" providerId="ADAL" clId="{321C5777-0AE5-4440-A97D-CB9EF01854DE}" dt="2021-01-21T04:20:32.161" v="1519" actId="165"/>
          <ac:grpSpMkLst>
            <pc:docMk/>
            <pc:sldMk cId="1146909800" sldId="261"/>
            <ac:grpSpMk id="19" creationId="{9D958AC4-EDB2-3641-84F0-A33892943BC2}"/>
          </ac:grpSpMkLst>
        </pc:grpChg>
        <pc:grpChg chg="add del">
          <ac:chgData name="Andrej Bogdanov (CSD)" userId="54a3fc38-bcd8-4812-b887-b84a314b9e17" providerId="ADAL" clId="{321C5777-0AE5-4440-A97D-CB9EF01854DE}" dt="2021-01-21T04:20:23.552" v="1515" actId="165"/>
          <ac:grpSpMkLst>
            <pc:docMk/>
            <pc:sldMk cId="1146909800" sldId="261"/>
            <ac:grpSpMk id="20" creationId="{B8463C93-5712-1D49-87B4-7783AD2A23BC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29" creationId="{B0FC31E4-8A4C-BC49-83F8-B6DA6F57313F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30" creationId="{66DF4399-AB9D-EC49-92F8-786BF1ED96F7}"/>
          </ac:grpSpMkLst>
        </pc:grpChg>
        <pc:grpChg chg="add del">
          <ac:chgData name="Andrej Bogdanov (CSD)" userId="54a3fc38-bcd8-4812-b887-b84a314b9e17" providerId="ADAL" clId="{321C5777-0AE5-4440-A97D-CB9EF01854DE}" dt="2021-01-21T04:47:38.472" v="2191" actId="165"/>
          <ac:grpSpMkLst>
            <pc:docMk/>
            <pc:sldMk cId="1146909800" sldId="261"/>
            <ac:grpSpMk id="47" creationId="{28C8495B-5653-0941-858C-FF311F478FC6}"/>
          </ac:grpSpMkLst>
        </pc:grpChg>
        <pc:grpChg chg="add">
          <ac:chgData name="Andrej Bogdanov (CSD)" userId="54a3fc38-bcd8-4812-b887-b84a314b9e17" providerId="ADAL" clId="{321C5777-0AE5-4440-A97D-CB9EF01854DE}" dt="2021-01-21T04:48:35.597" v="2390" actId="164"/>
          <ac:grpSpMkLst>
            <pc:docMk/>
            <pc:sldMk cId="1146909800" sldId="261"/>
            <ac:grpSpMk id="48" creationId="{59609C7A-2D02-914B-8D09-EFC950EB3462}"/>
          </ac:grpSpMkLst>
        </pc:grpChg>
        <pc:picChg chg="add del mod">
          <ac:chgData name="Andrej Bogdanov (CSD)" userId="54a3fc38-bcd8-4812-b887-b84a314b9e17" providerId="ADAL" clId="{321C5777-0AE5-4440-A97D-CB9EF01854DE}" dt="2021-01-21T04:04:53.730" v="1186" actId="478"/>
          <ac:picMkLst>
            <pc:docMk/>
            <pc:sldMk cId="1146909800" sldId="261"/>
            <ac:picMk id="3" creationId="{B1E3FA0F-9409-B140-B188-6831B0354DBD}"/>
          </ac:picMkLst>
        </pc:picChg>
        <pc:picChg chg="add del mod topLvl">
          <ac:chgData name="Andrej Bogdanov (CSD)" userId="54a3fc38-bcd8-4812-b887-b84a314b9e17" providerId="ADAL" clId="{321C5777-0AE5-4440-A97D-CB9EF01854DE}" dt="2021-01-21T04:20:27.659" v="1518" actId="478"/>
          <ac:picMkLst>
            <pc:docMk/>
            <pc:sldMk cId="1146909800" sldId="261"/>
            <ac:picMk id="5" creationId="{24CD22D5-F8DF-9044-A9FA-5DC3D41A10AC}"/>
          </ac:picMkLst>
        </pc:picChg>
        <pc:picChg chg="add del mod topLvl">
          <ac:chgData name="Andrej Bogdanov (CSD)" userId="54a3fc38-bcd8-4812-b887-b84a314b9e17" providerId="ADAL" clId="{321C5777-0AE5-4440-A97D-CB9EF01854DE}" dt="2021-01-21T04:20:34.229" v="1520" actId="478"/>
          <ac:picMkLst>
            <pc:docMk/>
            <pc:sldMk cId="1146909800" sldId="261"/>
            <ac:picMk id="7" creationId="{DD1B8B98-80C3-F946-913F-E55EC083117F}"/>
          </ac:picMkLst>
        </pc:picChg>
        <pc:picChg chg="add del mod topLvl">
          <ac:chgData name="Andrej Bogdanov (CSD)" userId="54a3fc38-bcd8-4812-b887-b84a314b9e17" providerId="ADAL" clId="{321C5777-0AE5-4440-A97D-CB9EF01854DE}" dt="2021-01-21T04:43:05.112" v="1942" actId="478"/>
          <ac:picMkLst>
            <pc:docMk/>
            <pc:sldMk cId="1146909800" sldId="261"/>
            <ac:picMk id="22" creationId="{F965304B-1883-3D45-86BC-F78DAB04A6AB}"/>
          </ac:picMkLst>
        </pc:picChg>
        <pc:picChg chg="add del mod topLvl">
          <ac:chgData name="Andrej Bogdanov (CSD)" userId="54a3fc38-bcd8-4812-b887-b84a314b9e17" providerId="ADAL" clId="{321C5777-0AE5-4440-A97D-CB9EF01854DE}" dt="2021-01-21T04:43:06.535" v="1943" actId="478"/>
          <ac:picMkLst>
            <pc:docMk/>
            <pc:sldMk cId="1146909800" sldId="261"/>
            <ac:picMk id="24" creationId="{7184A26B-D91A-1847-A39C-FFC912DCE63A}"/>
          </ac:picMkLst>
        </pc:picChg>
        <pc:picChg chg="add del mod">
          <ac:chgData name="Andrej Bogdanov (CSD)" userId="54a3fc38-bcd8-4812-b887-b84a314b9e17" providerId="ADAL" clId="{321C5777-0AE5-4440-A97D-CB9EF01854DE}" dt="2021-01-21T04:44:02.185" v="1966" actId="478"/>
          <ac:picMkLst>
            <pc:docMk/>
            <pc:sldMk cId="1146909800" sldId="261"/>
            <ac:picMk id="32" creationId="{D6EF38F8-7FB8-104F-AAC8-220923DCACA6}"/>
          </ac:picMkLst>
        </pc:picChg>
        <pc:picChg chg="add del mod">
          <ac:chgData name="Andrej Bogdanov (CSD)" userId="54a3fc38-bcd8-4812-b887-b84a314b9e17" providerId="ADAL" clId="{321C5777-0AE5-4440-A97D-CB9EF01854DE}" dt="2021-01-21T04:44:22.770" v="1967" actId="478"/>
          <ac:picMkLst>
            <pc:docMk/>
            <pc:sldMk cId="1146909800" sldId="261"/>
            <ac:picMk id="34" creationId="{46997642-6682-414B-9EE8-4E5A2ACDC96D}"/>
          </ac:picMkLst>
        </pc:picChg>
        <pc:picChg chg="add mod topLvl">
          <ac:chgData name="Andrej Bogdanov (CSD)" userId="54a3fc38-bcd8-4812-b887-b84a314b9e17" providerId="ADAL" clId="{321C5777-0AE5-4440-A97D-CB9EF01854DE}" dt="2021-01-21T04:48:08.837" v="2368" actId="1035"/>
          <ac:picMkLst>
            <pc:docMk/>
            <pc:sldMk cId="1146909800" sldId="261"/>
            <ac:picMk id="36" creationId="{0BA18570-4864-A149-89C2-DC5A0EBDB968}"/>
          </ac:picMkLst>
        </pc:picChg>
        <pc:picChg chg="add mod">
          <ac:chgData name="Andrej Bogdanov (CSD)" userId="54a3fc38-bcd8-4812-b887-b84a314b9e17" providerId="ADAL" clId="{321C5777-0AE5-4440-A97D-CB9EF01854DE}" dt="2021-01-21T04:48:27.434" v="2389" actId="1076"/>
          <ac:picMkLst>
            <pc:docMk/>
            <pc:sldMk cId="1146909800" sldId="261"/>
            <ac:picMk id="38" creationId="{9DC1C84C-5C7F-D242-BAA4-B59E1EE23F99}"/>
          </ac:picMkLst>
        </pc:picChg>
        <pc:cxnChg chg="add mod">
          <ac:chgData name="Andrej Bogdanov (CSD)" userId="54a3fc38-bcd8-4812-b887-b84a314b9e17" providerId="ADAL" clId="{321C5777-0AE5-4440-A97D-CB9EF01854DE}" dt="2021-01-21T04:45:10.908" v="2006" actId="1035"/>
          <ac:cxnSpMkLst>
            <pc:docMk/>
            <pc:sldMk cId="1146909800" sldId="261"/>
            <ac:cxnSpMk id="10" creationId="{AFC7A852-A0EE-BB40-95D6-2A388EC9640B}"/>
          </ac:cxnSpMkLst>
        </pc:cxnChg>
        <pc:cxnChg chg="add mod">
          <ac:chgData name="Andrej Bogdanov (CSD)" userId="54a3fc38-bcd8-4812-b887-b84a314b9e17" providerId="ADAL" clId="{321C5777-0AE5-4440-A97D-CB9EF01854DE}" dt="2021-01-21T04:45:49.023" v="2033" actId="14100"/>
          <ac:cxnSpMkLst>
            <pc:docMk/>
            <pc:sldMk cId="1146909800" sldId="261"/>
            <ac:cxnSpMk id="12" creationId="{E146A9A2-5686-CE4F-9948-06EDE109C8AC}"/>
          </ac:cxnSpMkLst>
        </pc:cxnChg>
        <pc:cxnChg chg="add mod">
          <ac:chgData name="Andrej Bogdanov (CSD)" userId="54a3fc38-bcd8-4812-b887-b84a314b9e17" providerId="ADAL" clId="{321C5777-0AE5-4440-A97D-CB9EF01854DE}" dt="2021-01-21T06:39:55.522" v="4891" actId="1035"/>
          <ac:cxnSpMkLst>
            <pc:docMk/>
            <pc:sldMk cId="1146909800" sldId="261"/>
            <ac:cxnSpMk id="15" creationId="{A107E376-B402-6B49-99E9-557260D317A7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4:25:38.716" v="1802" actId="1035"/>
        <pc:sldMkLst>
          <pc:docMk/>
          <pc:sldMk cId="3223953489" sldId="262"/>
        </pc:sldMkLst>
        <pc:spChg chg="add mod">
          <ac:chgData name="Andrej Bogdanov (CSD)" userId="54a3fc38-bcd8-4812-b887-b84a314b9e17" providerId="ADAL" clId="{321C5777-0AE5-4440-A97D-CB9EF01854DE}" dt="2021-01-21T04:15:23.612" v="1406" actId="20577"/>
          <ac:spMkLst>
            <pc:docMk/>
            <pc:sldMk cId="3223953489" sldId="262"/>
            <ac:spMk id="2" creationId="{62A87992-429D-564C-98CF-47C7DF574932}"/>
          </ac:spMkLst>
        </pc:spChg>
        <pc:spChg chg="add mod">
          <ac:chgData name="Andrej Bogdanov (CSD)" userId="54a3fc38-bcd8-4812-b887-b84a314b9e17" providerId="ADAL" clId="{321C5777-0AE5-4440-A97D-CB9EF01854DE}" dt="2021-01-21T04:16:32.817" v="1483" actId="207"/>
          <ac:spMkLst>
            <pc:docMk/>
            <pc:sldMk cId="3223953489" sldId="262"/>
            <ac:spMk id="3" creationId="{15428A7C-F806-0E46-93D1-94EA3CD7C1C2}"/>
          </ac:spMkLst>
        </pc:spChg>
        <pc:spChg chg="add mod">
          <ac:chgData name="Andrej Bogdanov (CSD)" userId="54a3fc38-bcd8-4812-b887-b84a314b9e17" providerId="ADAL" clId="{321C5777-0AE5-4440-A97D-CB9EF01854DE}" dt="2021-01-21T04:23:47.269" v="1649" actId="114"/>
          <ac:spMkLst>
            <pc:docMk/>
            <pc:sldMk cId="3223953489" sldId="262"/>
            <ac:spMk id="4" creationId="{55B22717-FD5B-F94E-BB0F-6DC50ECE193B}"/>
          </ac:spMkLst>
        </pc:spChg>
        <pc:spChg chg="add del mod">
          <ac:chgData name="Andrej Bogdanov (CSD)" userId="54a3fc38-bcd8-4812-b887-b84a314b9e17" providerId="ADAL" clId="{321C5777-0AE5-4440-A97D-CB9EF01854DE}" dt="2021-01-21T04:24:02.072" v="1694"/>
          <ac:spMkLst>
            <pc:docMk/>
            <pc:sldMk cId="3223953489" sldId="262"/>
            <ac:spMk id="7" creationId="{C9D506A1-CE56-494D-A124-3E30182B95C1}"/>
          </ac:spMkLst>
        </pc:spChg>
        <pc:spChg chg="mod">
          <ac:chgData name="Andrej Bogdanov (CSD)" userId="54a3fc38-bcd8-4812-b887-b84a314b9e17" providerId="ADAL" clId="{321C5777-0AE5-4440-A97D-CB9EF01854DE}" dt="2021-01-21T04:24:00.830" v="1693"/>
          <ac:spMkLst>
            <pc:docMk/>
            <pc:sldMk cId="3223953489" sldId="262"/>
            <ac:spMk id="9" creationId="{6859DEAC-ABB2-4A4A-AAFF-BF8C6C9D905D}"/>
          </ac:spMkLst>
        </pc:spChg>
        <pc:grpChg chg="add mod">
          <ac:chgData name="Andrej Bogdanov (CSD)" userId="54a3fc38-bcd8-4812-b887-b84a314b9e17" providerId="ADAL" clId="{321C5777-0AE5-4440-A97D-CB9EF01854DE}" dt="2021-01-21T04:25:38.716" v="1802" actId="1035"/>
          <ac:grpSpMkLst>
            <pc:docMk/>
            <pc:sldMk cId="3223953489" sldId="262"/>
            <ac:grpSpMk id="6" creationId="{8C6E9466-6DD0-8043-86F5-6EA096FD37E8}"/>
          </ac:grpSpMkLst>
        </pc:grpChg>
        <pc:grpChg chg="add del mod">
          <ac:chgData name="Andrej Bogdanov (CSD)" userId="54a3fc38-bcd8-4812-b887-b84a314b9e17" providerId="ADAL" clId="{321C5777-0AE5-4440-A97D-CB9EF01854DE}" dt="2021-01-21T04:24:02.072" v="1694"/>
          <ac:grpSpMkLst>
            <pc:docMk/>
            <pc:sldMk cId="3223953489" sldId="262"/>
            <ac:grpSpMk id="8" creationId="{E47042AC-2C64-1C4B-997D-9CAA93C4B985}"/>
          </ac:grpSpMkLst>
        </pc:grpChg>
        <pc:cxnChg chg="add mod">
          <ac:chgData name="Andrej Bogdanov (CSD)" userId="54a3fc38-bcd8-4812-b887-b84a314b9e17" providerId="ADAL" clId="{321C5777-0AE5-4440-A97D-CB9EF01854DE}" dt="2021-01-21T04:17:26.412" v="1514" actId="1038"/>
          <ac:cxnSpMkLst>
            <pc:docMk/>
            <pc:sldMk cId="3223953489" sldId="262"/>
            <ac:cxnSpMk id="5" creationId="{D3D79741-C9B3-0346-86DE-5BB265BFF5A8}"/>
          </ac:cxnSpMkLst>
        </pc:cxnChg>
        <pc:cxnChg chg="mod">
          <ac:chgData name="Andrej Bogdanov (CSD)" userId="54a3fc38-bcd8-4812-b887-b84a314b9e17" providerId="ADAL" clId="{321C5777-0AE5-4440-A97D-CB9EF01854DE}" dt="2021-01-21T04:24:00.830" v="1693"/>
          <ac:cxnSpMkLst>
            <pc:docMk/>
            <pc:sldMk cId="3223953489" sldId="262"/>
            <ac:cxnSpMk id="10" creationId="{36B971A2-5B18-2446-89B1-3F2B770D16A6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12:10:00.979" v="6157" actId="20577"/>
        <pc:sldMkLst>
          <pc:docMk/>
          <pc:sldMk cId="642582840" sldId="263"/>
        </pc:sldMkLst>
        <pc:spChg chg="mod">
          <ac:chgData name="Andrej Bogdanov (CSD)" userId="54a3fc38-bcd8-4812-b887-b84a314b9e17" providerId="ADAL" clId="{321C5777-0AE5-4440-A97D-CB9EF01854DE}" dt="2021-01-21T04:33:52.924" v="1806" actId="20577"/>
          <ac:spMkLst>
            <pc:docMk/>
            <pc:sldMk cId="642582840" sldId="263"/>
            <ac:spMk id="2" creationId="{1C48158A-2F45-DA4C-83A2-2CA52ADAB264}"/>
          </ac:spMkLst>
        </pc:spChg>
        <pc:spChg chg="add mod">
          <ac:chgData name="Andrej Bogdanov (CSD)" userId="54a3fc38-bcd8-4812-b887-b84a314b9e17" providerId="ADAL" clId="{321C5777-0AE5-4440-A97D-CB9EF01854DE}" dt="2021-01-21T12:09:25.528" v="6143" actId="21"/>
          <ac:spMkLst>
            <pc:docMk/>
            <pc:sldMk cId="642582840" sldId="263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12:09:57.897" v="6156" actId="207"/>
          <ac:spMkLst>
            <pc:docMk/>
            <pc:sldMk cId="642582840" sldId="263"/>
            <ac:spMk id="4" creationId="{A2A54179-4C4B-6C4C-AC57-07F484FC9A38}"/>
          </ac:spMkLst>
        </pc:spChg>
        <pc:spChg chg="mod">
          <ac:chgData name="Andrej Bogdanov (CSD)" userId="54a3fc38-bcd8-4812-b887-b84a314b9e17" providerId="ADAL" clId="{321C5777-0AE5-4440-A97D-CB9EF01854DE}" dt="2021-01-21T04:24:26.142" v="1723"/>
          <ac:spMkLst>
            <pc:docMk/>
            <pc:sldMk cId="642582840" sldId="263"/>
            <ac:spMk id="5" creationId="{D1245A02-BCB0-0D4E-AE8F-0FFC3ADFBEBB}"/>
          </ac:spMkLst>
        </pc:spChg>
        <pc:spChg chg="add del mod">
          <ac:chgData name="Andrej Bogdanov (CSD)" userId="54a3fc38-bcd8-4812-b887-b84a314b9e17" providerId="ADAL" clId="{321C5777-0AE5-4440-A97D-CB9EF01854DE}" dt="2021-01-21T12:10:00.979" v="6157" actId="20577"/>
          <ac:spMkLst>
            <pc:docMk/>
            <pc:sldMk cId="642582840" sldId="263"/>
            <ac:spMk id="7" creationId="{4ACDF468-E767-C943-B6D5-AFD8DD7AAE37}"/>
          </ac:spMkLst>
        </pc:spChg>
        <pc:grpChg chg="add del mod">
          <ac:chgData name="Andrej Bogdanov (CSD)" userId="54a3fc38-bcd8-4812-b887-b84a314b9e17" providerId="ADAL" clId="{321C5777-0AE5-4440-A97D-CB9EF01854DE}" dt="2021-01-21T04:25:06.456" v="1768" actId="478"/>
          <ac:grpSpMkLst>
            <pc:docMk/>
            <pc:sldMk cId="642582840" sldId="263"/>
            <ac:grpSpMk id="4" creationId="{1D93724A-F3E2-C546-A0F6-3FE9E291A0E0}"/>
          </ac:grpSpMkLst>
        </pc:grpChg>
        <pc:cxnChg chg="mod">
          <ac:chgData name="Andrej Bogdanov (CSD)" userId="54a3fc38-bcd8-4812-b887-b84a314b9e17" providerId="ADAL" clId="{321C5777-0AE5-4440-A97D-CB9EF01854DE}" dt="2021-01-21T04:24:26.142" v="1723"/>
          <ac:cxnSpMkLst>
            <pc:docMk/>
            <pc:sldMk cId="642582840" sldId="263"/>
            <ac:cxnSpMk id="6" creationId="{AF0D8CA8-2010-0146-906E-1AFBE59C6012}"/>
          </ac:cxnSpMkLst>
        </pc:cxnChg>
      </pc:sldChg>
      <pc:sldChg chg="addSp delSp modSp add mod delAnim modAnim">
        <pc:chgData name="Andrej Bogdanov (CSD)" userId="54a3fc38-bcd8-4812-b887-b84a314b9e17" providerId="ADAL" clId="{321C5777-0AE5-4440-A97D-CB9EF01854DE}" dt="2021-01-21T04:55:08.882" v="2692" actId="167"/>
        <pc:sldMkLst>
          <pc:docMk/>
          <pc:sldMk cId="2928209802" sldId="264"/>
        </pc:sldMkLst>
        <pc:spChg chg="mod">
          <ac:chgData name="Andrej Bogdanov (CSD)" userId="54a3fc38-bcd8-4812-b887-b84a314b9e17" providerId="ADAL" clId="{321C5777-0AE5-4440-A97D-CB9EF01854DE}" dt="2021-01-21T04:49:11.883" v="2444" actId="20577"/>
          <ac:spMkLst>
            <pc:docMk/>
            <pc:sldMk cId="2928209802" sldId="264"/>
            <ac:spMk id="23" creationId="{295DF26D-944D-D047-877D-2592918FF0A5}"/>
          </ac:spMkLst>
        </pc:spChg>
        <pc:spChg chg="mod">
          <ac:chgData name="Andrej Bogdanov (CSD)" userId="54a3fc38-bcd8-4812-b887-b84a314b9e17" providerId="ADAL" clId="{321C5777-0AE5-4440-A97D-CB9EF01854DE}" dt="2021-01-21T04:49:22.654" v="2451" actId="20577"/>
          <ac:spMkLst>
            <pc:docMk/>
            <pc:sldMk cId="2928209802" sldId="264"/>
            <ac:spMk id="27" creationId="{DE73897A-885C-9746-B18F-27F153A69632}"/>
          </ac:spMkLst>
        </pc:spChg>
        <pc:grpChg chg="add del mod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19" creationId="{FE493210-2B9F-104F-9D91-B7788D2B3AD7}"/>
          </ac:grpSpMkLst>
        </pc:grpChg>
        <pc:grpChg chg="mod topLvl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21" creationId="{82579637-372E-4F43-A46B-92FFD3CA6B5B}"/>
          </ac:grpSpMkLst>
        </pc:grpChg>
        <pc:grpChg chg="add mod">
          <ac:chgData name="Andrej Bogdanov (CSD)" userId="54a3fc38-bcd8-4812-b887-b84a314b9e17" providerId="ADAL" clId="{321C5777-0AE5-4440-A97D-CB9EF01854DE}" dt="2021-01-21T04:49:20.213" v="2450" actId="1035"/>
          <ac:grpSpMkLst>
            <pc:docMk/>
            <pc:sldMk cId="2928209802" sldId="264"/>
            <ac:grpSpMk id="26" creationId="{C2059E80-53E8-5347-80C8-3D8D3A09ACBE}"/>
          </ac:grpSpMkLst>
        </pc:grpChg>
        <pc:grpChg chg="del">
          <ac:chgData name="Andrej Bogdanov (CSD)" userId="54a3fc38-bcd8-4812-b887-b84a314b9e17" providerId="ADAL" clId="{321C5777-0AE5-4440-A97D-CB9EF01854DE}" dt="2021-01-21T04:34:01.472" v="1808" actId="478"/>
          <ac:grpSpMkLst>
            <pc:docMk/>
            <pc:sldMk cId="2928209802" sldId="264"/>
            <ac:grpSpMk id="29" creationId="{B0FC31E4-8A4C-BC49-83F8-B6DA6F57313F}"/>
          </ac:grpSpMkLst>
        </pc:grpChg>
        <pc:grpChg chg="del mod">
          <ac:chgData name="Andrej Bogdanov (CSD)" userId="54a3fc38-bcd8-4812-b887-b84a314b9e17" providerId="ADAL" clId="{321C5777-0AE5-4440-A97D-CB9EF01854DE}" dt="2021-01-21T04:46:33.806" v="2059" actId="478"/>
          <ac:grpSpMkLst>
            <pc:docMk/>
            <pc:sldMk cId="2928209802" sldId="264"/>
            <ac:grpSpMk id="30" creationId="{66DF4399-AB9D-EC49-92F8-786BF1ED96F7}"/>
          </ac:grpSpMkLst>
        </pc:grpChg>
        <pc:picChg chg="add del mod">
          <ac:chgData name="Andrej Bogdanov (CSD)" userId="54a3fc38-bcd8-4812-b887-b84a314b9e17" providerId="ADAL" clId="{321C5777-0AE5-4440-A97D-CB9EF01854DE}" dt="2021-01-21T04:37:04.294" v="1888" actId="478"/>
          <ac:picMkLst>
            <pc:docMk/>
            <pc:sldMk cId="2928209802" sldId="264"/>
            <ac:picMk id="3" creationId="{6658AA63-936F-E34A-AB33-DC98ACF01B7E}"/>
          </ac:picMkLst>
        </pc:picChg>
        <pc:picChg chg="add del mod">
          <ac:chgData name="Andrej Bogdanov (CSD)" userId="54a3fc38-bcd8-4812-b887-b84a314b9e17" providerId="ADAL" clId="{321C5777-0AE5-4440-A97D-CB9EF01854DE}" dt="2021-01-21T04:46:34.999" v="2060" actId="478"/>
          <ac:picMkLst>
            <pc:docMk/>
            <pc:sldMk cId="2928209802" sldId="264"/>
            <ac:picMk id="5" creationId="{2D3F6BFF-B19B-EC41-81AF-C0CEFFBB039C}"/>
          </ac:picMkLst>
        </pc:picChg>
        <pc:picChg chg="add del mod">
          <ac:chgData name="Andrej Bogdanov (CSD)" userId="54a3fc38-bcd8-4812-b887-b84a314b9e17" providerId="ADAL" clId="{321C5777-0AE5-4440-A97D-CB9EF01854DE}" dt="2021-01-21T04:54:08.251" v="2612" actId="478"/>
          <ac:picMkLst>
            <pc:docMk/>
            <pc:sldMk cId="2928209802" sldId="264"/>
            <ac:picMk id="7" creationId="{7695A5CD-5CCB-4D4D-9500-2736F59A662B}"/>
          </ac:picMkLst>
        </pc:picChg>
        <pc:picChg chg="add mod">
          <ac:chgData name="Andrej Bogdanov (CSD)" userId="54a3fc38-bcd8-4812-b887-b84a314b9e17" providerId="ADAL" clId="{321C5777-0AE5-4440-A97D-CB9EF01854DE}" dt="2021-01-21T04:55:08.882" v="2692" actId="167"/>
          <ac:picMkLst>
            <pc:docMk/>
            <pc:sldMk cId="2928209802" sldId="264"/>
            <ac:picMk id="13" creationId="{3543933E-A5B0-2C4C-9CFD-E965F9A37C38}"/>
          </ac:picMkLst>
        </pc:picChg>
        <pc:picChg chg="add del mod">
          <ac:chgData name="Andrej Bogdanov (CSD)" userId="54a3fc38-bcd8-4812-b887-b84a314b9e17" providerId="ADAL" clId="{321C5777-0AE5-4440-A97D-CB9EF01854DE}" dt="2021-01-21T04:47:27.751" v="2190" actId="478"/>
          <ac:picMkLst>
            <pc:docMk/>
            <pc:sldMk cId="2928209802" sldId="264"/>
            <ac:picMk id="16" creationId="{31E38735-AEE8-2545-B7A6-1FB67E049651}"/>
          </ac:picMkLst>
        </pc:picChg>
        <pc:picChg chg="mod topLvl">
          <ac:chgData name="Andrej Bogdanov (CSD)" userId="54a3fc38-bcd8-4812-b887-b84a314b9e17" providerId="ADAL" clId="{321C5777-0AE5-4440-A97D-CB9EF01854DE}" dt="2021-01-21T04:48:50.904" v="2440" actId="165"/>
          <ac:picMkLst>
            <pc:docMk/>
            <pc:sldMk cId="2928209802" sldId="264"/>
            <ac:picMk id="20" creationId="{0C5E0A52-AA1B-B241-A760-C54999000B4B}"/>
          </ac:picMkLst>
        </pc:picChg>
        <pc:cxnChg chg="del">
          <ac:chgData name="Andrej Bogdanov (CSD)" userId="54a3fc38-bcd8-4812-b887-b84a314b9e17" providerId="ADAL" clId="{321C5777-0AE5-4440-A97D-CB9EF01854DE}" dt="2021-01-21T04:34:03.999" v="1809" actId="478"/>
          <ac:cxnSpMkLst>
            <pc:docMk/>
            <pc:sldMk cId="2928209802" sldId="264"/>
            <ac:cxnSpMk id="12" creationId="{E146A9A2-5686-CE4F-9948-06EDE109C8AC}"/>
          </ac:cxnSpMkLst>
        </pc:cxnChg>
        <pc:cxnChg chg="del">
          <ac:chgData name="Andrej Bogdanov (CSD)" userId="54a3fc38-bcd8-4812-b887-b84a314b9e17" providerId="ADAL" clId="{321C5777-0AE5-4440-A97D-CB9EF01854DE}" dt="2021-01-21T04:34:05.590" v="1810" actId="478"/>
          <ac:cxnSpMkLst>
            <pc:docMk/>
            <pc:sldMk cId="2928209802" sldId="264"/>
            <ac:cxnSpMk id="15" creationId="{A107E376-B402-6B49-99E9-557260D317A7}"/>
          </ac:cxnSpMkLst>
        </pc:cxnChg>
        <pc:cxnChg chg="mod">
          <ac:chgData name="Andrej Bogdanov (CSD)" userId="54a3fc38-bcd8-4812-b887-b84a314b9e17" providerId="ADAL" clId="{321C5777-0AE5-4440-A97D-CB9EF01854DE}" dt="2021-01-21T04:48:38.395" v="2391"/>
          <ac:cxnSpMkLst>
            <pc:docMk/>
            <pc:sldMk cId="2928209802" sldId="264"/>
            <ac:cxnSpMk id="25" creationId="{BA28C463-00C2-A645-AF78-819E5544ACF7}"/>
          </ac:cxnSpMkLst>
        </pc:cxnChg>
        <pc:cxnChg chg="mod">
          <ac:chgData name="Andrej Bogdanov (CSD)" userId="54a3fc38-bcd8-4812-b887-b84a314b9e17" providerId="ADAL" clId="{321C5777-0AE5-4440-A97D-CB9EF01854DE}" dt="2021-01-21T04:49:15.103" v="2445"/>
          <ac:cxnSpMkLst>
            <pc:docMk/>
            <pc:sldMk cId="2928209802" sldId="264"/>
            <ac:cxnSpMk id="28" creationId="{1E1C9168-7491-4B45-8AFC-EBD86CF4932D}"/>
          </ac:cxnSpMkLst>
        </pc:cxnChg>
      </pc:sldChg>
      <pc:sldChg chg="addSp delSp modSp add mod modAnim">
        <pc:chgData name="Andrej Bogdanov (CSD)" userId="54a3fc38-bcd8-4812-b887-b84a314b9e17" providerId="ADAL" clId="{321C5777-0AE5-4440-A97D-CB9EF01854DE}" dt="2021-01-21T12:10:27.073" v="6173" actId="1035"/>
        <pc:sldMkLst>
          <pc:docMk/>
          <pc:sldMk cId="1932346036" sldId="265"/>
        </pc:sldMkLst>
        <pc:spChg chg="mod">
          <ac:chgData name="Andrej Bogdanov (CSD)" userId="54a3fc38-bcd8-4812-b887-b84a314b9e17" providerId="ADAL" clId="{321C5777-0AE5-4440-A97D-CB9EF01854DE}" dt="2021-01-21T05:00:12.780" v="2789" actId="20577"/>
          <ac:spMkLst>
            <pc:docMk/>
            <pc:sldMk cId="1932346036" sldId="265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4:56:52.203" v="2738" actId="1076"/>
          <ac:spMkLst>
            <pc:docMk/>
            <pc:sldMk cId="1932346036" sldId="265"/>
            <ac:spMk id="4" creationId="{A16500C0-B6AB-204D-8437-F283335EF6DF}"/>
          </ac:spMkLst>
        </pc:spChg>
        <pc:spChg chg="add del mod">
          <ac:chgData name="Andrej Bogdanov (CSD)" userId="54a3fc38-bcd8-4812-b887-b84a314b9e17" providerId="ADAL" clId="{321C5777-0AE5-4440-A97D-CB9EF01854DE}" dt="2021-01-21T04:52:48.872" v="2505" actId="478"/>
          <ac:spMkLst>
            <pc:docMk/>
            <pc:sldMk cId="1932346036" sldId="265"/>
            <ac:spMk id="5" creationId="{1B655800-7C2B-3142-9D3C-FD383D0D6014}"/>
          </ac:spMkLst>
        </pc:spChg>
        <pc:spChg chg="del">
          <ac:chgData name="Andrej Bogdanov (CSD)" userId="54a3fc38-bcd8-4812-b887-b84a314b9e17" providerId="ADAL" clId="{321C5777-0AE5-4440-A97D-CB9EF01854DE}" dt="2021-01-21T04:49:50.338" v="2452" actId="478"/>
          <ac:spMkLst>
            <pc:docMk/>
            <pc:sldMk cId="1932346036" sldId="265"/>
            <ac:spMk id="7" creationId="{4ACDF468-E767-C943-B6D5-AFD8DD7AAE37}"/>
          </ac:spMkLst>
        </pc:spChg>
        <pc:spChg chg="mod">
          <ac:chgData name="Andrej Bogdanov (CSD)" userId="54a3fc38-bcd8-4812-b887-b84a314b9e17" providerId="ADAL" clId="{321C5777-0AE5-4440-A97D-CB9EF01854DE}" dt="2021-01-21T04:58:48.719" v="2749"/>
          <ac:spMkLst>
            <pc:docMk/>
            <pc:sldMk cId="1932346036" sldId="265"/>
            <ac:spMk id="9" creationId="{170F909D-5433-C84C-B385-783332A689D0}"/>
          </ac:spMkLst>
        </pc:spChg>
        <pc:spChg chg="mod">
          <ac:chgData name="Andrej Bogdanov (CSD)" userId="54a3fc38-bcd8-4812-b887-b84a314b9e17" providerId="ADAL" clId="{321C5777-0AE5-4440-A97D-CB9EF01854DE}" dt="2021-01-21T04:59:20.444" v="2755" actId="114"/>
          <ac:spMkLst>
            <pc:docMk/>
            <pc:sldMk cId="1932346036" sldId="265"/>
            <ac:spMk id="10" creationId="{95D5ED8D-517B-1E4D-A00E-14E7A56EAA7E}"/>
          </ac:spMkLst>
        </pc:spChg>
        <pc:grpChg chg="add mod">
          <ac:chgData name="Andrej Bogdanov (CSD)" userId="54a3fc38-bcd8-4812-b887-b84a314b9e17" providerId="ADAL" clId="{321C5777-0AE5-4440-A97D-CB9EF01854DE}" dt="2021-01-21T12:10:27.073" v="6173" actId="1035"/>
          <ac:grpSpMkLst>
            <pc:docMk/>
            <pc:sldMk cId="1932346036" sldId="265"/>
            <ac:grpSpMk id="6" creationId="{BFA9F932-A823-584B-8345-0DBA836CB1EF}"/>
          </ac:grpSpMkLst>
        </pc:grpChg>
        <pc:grpChg chg="del mod">
          <ac:chgData name="Andrej Bogdanov (CSD)" userId="54a3fc38-bcd8-4812-b887-b84a314b9e17" providerId="ADAL" clId="{321C5777-0AE5-4440-A97D-CB9EF01854DE}" dt="2021-01-21T04:51:45.137" v="2476" actId="478"/>
          <ac:grpSpMkLst>
            <pc:docMk/>
            <pc:sldMk cId="1932346036" sldId="265"/>
            <ac:grpSpMk id="8" creationId="{AF0AD470-645E-C643-9EFD-637809F5B8F1}"/>
          </ac:grpSpMkLst>
        </pc:grpChg>
        <pc:cxnChg chg="del mod">
          <ac:chgData name="Andrej Bogdanov (CSD)" userId="54a3fc38-bcd8-4812-b887-b84a314b9e17" providerId="ADAL" clId="{321C5777-0AE5-4440-A97D-CB9EF01854DE}" dt="2021-01-21T04:51:45.137" v="2476" actId="478"/>
          <ac:cxnSpMkLst>
            <pc:docMk/>
            <pc:sldMk cId="1932346036" sldId="265"/>
            <ac:cxnSpMk id="11" creationId="{D6400356-BD29-A049-9A05-74AFF3D7CDC1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2" creationId="{5067F73E-0C9D-1C40-A47A-8143E247AE2A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4" creationId="{C409B101-5257-6B4C-BCA1-CD63E903F9E1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5:50:10.494" v="4423" actId="478"/>
        <pc:sldMkLst>
          <pc:docMk/>
          <pc:sldMk cId="3122845433" sldId="266"/>
        </pc:sldMkLst>
        <pc:spChg chg="del">
          <ac:chgData name="Andrej Bogdanov (CSD)" userId="54a3fc38-bcd8-4812-b887-b84a314b9e17" providerId="ADAL" clId="{321C5777-0AE5-4440-A97D-CB9EF01854DE}" dt="2021-01-21T05:00:53.779" v="2791" actId="700"/>
          <ac:spMkLst>
            <pc:docMk/>
            <pc:sldMk cId="3122845433" sldId="266"/>
            <ac:spMk id="2" creationId="{E10EB494-FD26-DF41-B6A3-2DA4AC50571E}"/>
          </ac:spMkLst>
        </pc:spChg>
        <pc:spChg chg="add mod">
          <ac:chgData name="Andrej Bogdanov (CSD)" userId="54a3fc38-bcd8-4812-b887-b84a314b9e17" providerId="ADAL" clId="{321C5777-0AE5-4440-A97D-CB9EF01854DE}" dt="2021-01-21T05:38:51.736" v="4265" actId="20577"/>
          <ac:spMkLst>
            <pc:docMk/>
            <pc:sldMk cId="3122845433" sldId="266"/>
            <ac:spMk id="3" creationId="{7AEE52E1-1CB2-6C44-9313-D208E14CCA2B}"/>
          </ac:spMkLst>
        </pc:spChg>
        <pc:spChg chg="add mod">
          <ac:chgData name="Andrej Bogdanov (CSD)" userId="54a3fc38-bcd8-4812-b887-b84a314b9e17" providerId="ADAL" clId="{321C5777-0AE5-4440-A97D-CB9EF01854DE}" dt="2021-01-21T05:49:12.722" v="4364" actId="20577"/>
          <ac:spMkLst>
            <pc:docMk/>
            <pc:sldMk cId="3122845433" sldId="266"/>
            <ac:spMk id="4" creationId="{8F1F3A59-106C-1A4F-A2F4-75DF9BC8BD7C}"/>
          </ac:spMkLst>
        </pc:spChg>
        <pc:spChg chg="add del mod">
          <ac:chgData name="Andrej Bogdanov (CSD)" userId="54a3fc38-bcd8-4812-b887-b84a314b9e17" providerId="ADAL" clId="{321C5777-0AE5-4440-A97D-CB9EF01854DE}" dt="2021-01-21T05:50:10.494" v="4423" actId="478"/>
          <ac:spMkLst>
            <pc:docMk/>
            <pc:sldMk cId="3122845433" sldId="266"/>
            <ac:spMk id="5" creationId="{6FFE4FE5-B68B-E84F-9DC6-6AB64EFEF67A}"/>
          </ac:spMkLst>
        </pc:spChg>
      </pc:sldChg>
      <pc:sldChg chg="delSp modSp add mod">
        <pc:chgData name="Andrej Bogdanov (CSD)" userId="54a3fc38-bcd8-4812-b887-b84a314b9e17" providerId="ADAL" clId="{321C5777-0AE5-4440-A97D-CB9EF01854DE}" dt="2021-01-21T05:09:32.031" v="3301" actId="478"/>
        <pc:sldMkLst>
          <pc:docMk/>
          <pc:sldMk cId="2398619159" sldId="267"/>
        </pc:sldMkLst>
        <pc:spChg chg="mod">
          <ac:chgData name="Andrej Bogdanov (CSD)" userId="54a3fc38-bcd8-4812-b887-b84a314b9e17" providerId="ADAL" clId="{321C5777-0AE5-4440-A97D-CB9EF01854DE}" dt="2021-01-21T05:09:30.189" v="3300" actId="20577"/>
          <ac:spMkLst>
            <pc:docMk/>
            <pc:sldMk cId="2398619159" sldId="267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09:32.031" v="3301" actId="478"/>
          <ac:spMkLst>
            <pc:docMk/>
            <pc:sldMk cId="2398619159" sldId="267"/>
            <ac:spMk id="4" creationId="{8F1F3A59-106C-1A4F-A2F4-75DF9BC8BD7C}"/>
          </ac:spMkLst>
        </pc:spChg>
      </pc:sldChg>
      <pc:sldChg chg="addSp delSp modSp add mod">
        <pc:chgData name="Andrej Bogdanov (CSD)" userId="54a3fc38-bcd8-4812-b887-b84a314b9e17" providerId="ADAL" clId="{321C5777-0AE5-4440-A97D-CB9EF01854DE}" dt="2021-01-21T05:38:34.755" v="4261" actId="20577"/>
        <pc:sldMkLst>
          <pc:docMk/>
          <pc:sldMk cId="2294743168" sldId="268"/>
        </pc:sldMkLst>
        <pc:spChg chg="mod">
          <ac:chgData name="Andrej Bogdanov (CSD)" userId="54a3fc38-bcd8-4812-b887-b84a314b9e17" providerId="ADAL" clId="{321C5777-0AE5-4440-A97D-CB9EF01854DE}" dt="2021-01-21T05:11:05.517" v="3327" actId="20577"/>
          <ac:spMkLst>
            <pc:docMk/>
            <pc:sldMk cId="2294743168" sldId="268"/>
            <ac:spMk id="2" creationId="{1C48158A-2F45-DA4C-83A2-2CA52ADAB264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5:38:34.755" v="4261" actId="20577"/>
          <ac:spMkLst>
            <pc:docMk/>
            <pc:sldMk cId="2294743168" sldId="268"/>
            <ac:spMk id="5" creationId="{10F98F21-B8E5-9E4B-8679-785D9D23F878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7" creationId="{4ACDF468-E767-C943-B6D5-AFD8DD7AAE37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8:21.356" v="4866"/>
        <pc:sldMkLst>
          <pc:docMk/>
          <pc:sldMk cId="2922468892" sldId="269"/>
        </pc:sldMkLst>
        <pc:spChg chg="mod">
          <ac:chgData name="Andrej Bogdanov (CSD)" userId="54a3fc38-bcd8-4812-b887-b84a314b9e17" providerId="ADAL" clId="{321C5777-0AE5-4440-A97D-CB9EF01854DE}" dt="2021-01-21T06:12:10.940" v="4486" actId="20577"/>
          <ac:spMkLst>
            <pc:docMk/>
            <pc:sldMk cId="2922468892" sldId="269"/>
            <ac:spMk id="2" creationId="{582BAE18-4A6B-7C4B-843F-AC60CC842B97}"/>
          </ac:spMkLst>
        </pc:spChg>
        <pc:spChg chg="add mod">
          <ac:chgData name="Andrej Bogdanov (CSD)" userId="54a3fc38-bcd8-4812-b887-b84a314b9e17" providerId="ADAL" clId="{321C5777-0AE5-4440-A97D-CB9EF01854DE}" dt="2021-01-21T06:14:12.499" v="4660" actId="20577"/>
          <ac:spMkLst>
            <pc:docMk/>
            <pc:sldMk cId="2922468892" sldId="269"/>
            <ac:spMk id="3" creationId="{B0E54EB3-57B4-3A48-85F7-19CAEC07E38B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4" creationId="{EC2F7B45-55AD-6447-8362-4658E827036F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5" creationId="{7B07BD82-D64E-0E41-8DDD-64AE62565FE4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6" creationId="{CA758E3E-4B33-CB44-9A4B-8C521BED0059}"/>
          </ac:spMkLst>
        </pc:spChg>
        <pc:spChg chg="add del mod">
          <ac:chgData name="Andrej Bogdanov (CSD)" userId="54a3fc38-bcd8-4812-b887-b84a314b9e17" providerId="ADAL" clId="{321C5777-0AE5-4440-A97D-CB9EF01854DE}" dt="2021-01-21T05:20:47.908" v="3872" actId="478"/>
          <ac:spMkLst>
            <pc:docMk/>
            <pc:sldMk cId="2922468892" sldId="269"/>
            <ac:spMk id="8" creationId="{C5556C64-E947-D349-B886-88894B76710E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10" creationId="{44726FDC-7695-4F48-8F00-A778BD302478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1" creationId="{BD2BCFBE-B069-B04C-875C-3A5008A8FEA7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2" creationId="{0EA33871-0DEC-8D43-91D2-F6944B3104CB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3" creationId="{CC9EA006-CED3-1C47-8381-2963541FA6B2}"/>
          </ac:spMkLst>
        </pc:spChg>
        <pc:spChg chg="add mod">
          <ac:chgData name="Andrej Bogdanov (CSD)" userId="54a3fc38-bcd8-4812-b887-b84a314b9e17" providerId="ADAL" clId="{321C5777-0AE5-4440-A97D-CB9EF01854DE}" dt="2021-01-21T06:38:00.595" v="4814" actId="1037"/>
          <ac:spMkLst>
            <pc:docMk/>
            <pc:sldMk cId="2922468892" sldId="269"/>
            <ac:spMk id="15" creationId="{E1C0E652-D144-AB4E-A6C2-761654BC0131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7" creationId="{9878D8A4-D48B-4F4F-AFBA-2668AD1BA51D}"/>
          </ac:spMkLst>
        </pc:spChg>
        <pc:grpChg chg="add mod">
          <ac:chgData name="Andrej Bogdanov (CSD)" userId="54a3fc38-bcd8-4812-b887-b84a314b9e17" providerId="ADAL" clId="{321C5777-0AE5-4440-A97D-CB9EF01854DE}" dt="2021-01-21T06:37:54.347" v="4790"/>
          <ac:grpSpMkLst>
            <pc:docMk/>
            <pc:sldMk cId="2922468892" sldId="269"/>
            <ac:grpSpMk id="21" creationId="{F6EE7EC8-E873-824F-94DD-77E81A90F313}"/>
          </ac:grpSpMkLst>
        </pc:grpChg>
        <pc:grpChg chg="add">
          <ac:chgData name="Andrej Bogdanov (CSD)" userId="54a3fc38-bcd8-4812-b887-b84a314b9e17" providerId="ADAL" clId="{321C5777-0AE5-4440-A97D-CB9EF01854DE}" dt="2021-01-21T06:14:36.222" v="4674" actId="164"/>
          <ac:grpSpMkLst>
            <pc:docMk/>
            <pc:sldMk cId="2922468892" sldId="269"/>
            <ac:grpSpMk id="22" creationId="{20BFB815-88E9-F849-AC25-540A8021565E}"/>
          </ac:grpSpMkLst>
        </pc:grpChg>
        <pc:grpChg chg="add">
          <ac:chgData name="Andrej Bogdanov (CSD)" userId="54a3fc38-bcd8-4812-b887-b84a314b9e17" providerId="ADAL" clId="{321C5777-0AE5-4440-A97D-CB9EF01854DE}" dt="2021-01-21T06:38:15.529" v="4865" actId="164"/>
          <ac:grpSpMkLst>
            <pc:docMk/>
            <pc:sldMk cId="2922468892" sldId="269"/>
            <ac:grpSpMk id="24" creationId="{AD00770F-FFFA-E449-A2BF-85C3DCDC6F9E}"/>
          </ac:grpSpMkLst>
        </pc:grp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7" creationId="{936A86FF-C0B3-044B-850C-4CFE9FB7C68B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4" creationId="{641688FC-5A06-6E40-BCA7-1EC796F5112F}"/>
          </ac:cxnSpMkLst>
        </pc:cxn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18" creationId="{4801CAA2-C89E-0240-BF62-D92AFAB6430E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9" creationId="{DCBA472C-E6AA-7A42-954D-42E49DE89775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20" creationId="{4C8ABA69-444B-A242-8189-4759BAFF2484}"/>
          </ac:cxnSpMkLst>
        </pc:cxnChg>
        <pc:cxnChg chg="add mod">
          <ac:chgData name="Andrej Bogdanov (CSD)" userId="54a3fc38-bcd8-4812-b887-b84a314b9e17" providerId="ADAL" clId="{321C5777-0AE5-4440-A97D-CB9EF01854DE}" dt="2021-01-21T06:38:12.447" v="4864" actId="1036"/>
          <ac:cxnSpMkLst>
            <pc:docMk/>
            <pc:sldMk cId="2922468892" sldId="269"/>
            <ac:cxnSpMk id="23" creationId="{50B4F36C-5E3C-0842-9AED-4DFCA6E65BAA}"/>
          </ac:cxnSpMkLst>
        </pc:cxnChg>
      </pc:sldChg>
      <pc:sldChg chg="addSp delSp modSp add mod">
        <pc:chgData name="Andrej Bogdanov (CSD)" userId="54a3fc38-bcd8-4812-b887-b84a314b9e17" providerId="ADAL" clId="{321C5777-0AE5-4440-A97D-CB9EF01854DE}" dt="2021-01-21T06:20:51.451" v="4704" actId="20577"/>
        <pc:sldMkLst>
          <pc:docMk/>
          <pc:sldMk cId="1444934352" sldId="270"/>
        </pc:sldMkLst>
        <pc:spChg chg="mod">
          <ac:chgData name="Andrej Bogdanov (CSD)" userId="54a3fc38-bcd8-4812-b887-b84a314b9e17" providerId="ADAL" clId="{321C5777-0AE5-4440-A97D-CB9EF01854DE}" dt="2021-01-21T06:20:51.451" v="4704" actId="20577"/>
          <ac:spMkLst>
            <pc:docMk/>
            <pc:sldMk cId="1444934352" sldId="270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47:21.929" v="4331" actId="478"/>
          <ac:spMkLst>
            <pc:docMk/>
            <pc:sldMk cId="1444934352" sldId="270"/>
            <ac:spMk id="4" creationId="{8F1F3A59-106C-1A4F-A2F4-75DF9BC8BD7C}"/>
          </ac:spMkLst>
        </pc:spChg>
        <pc:spChg chg="del">
          <ac:chgData name="Andrej Bogdanov (CSD)" userId="54a3fc38-bcd8-4812-b887-b84a314b9e17" providerId="ADAL" clId="{321C5777-0AE5-4440-A97D-CB9EF01854DE}" dt="2021-01-21T05:50:06.642" v="4422" actId="478"/>
          <ac:spMkLst>
            <pc:docMk/>
            <pc:sldMk cId="1444934352" sldId="270"/>
            <ac:spMk id="5" creationId="{6FFE4FE5-B68B-E84F-9DC6-6AB64EFEF67A}"/>
          </ac:spMkLst>
        </pc:spChg>
        <pc:spChg chg="add del mod">
          <ac:chgData name="Andrej Bogdanov (CSD)" userId="54a3fc38-bcd8-4812-b887-b84a314b9e17" providerId="ADAL" clId="{321C5777-0AE5-4440-A97D-CB9EF01854DE}" dt="2021-01-21T05:48:47.737" v="4347" actId="478"/>
          <ac:spMkLst>
            <pc:docMk/>
            <pc:sldMk cId="1444934352" sldId="270"/>
            <ac:spMk id="6" creationId="{71DC9093-0467-5A4C-9AAE-48A765ED80D8}"/>
          </ac:spMkLst>
        </pc:spChg>
        <pc:cxnChg chg="add mod">
          <ac:chgData name="Andrej Bogdanov (CSD)" userId="54a3fc38-bcd8-4812-b887-b84a314b9e17" providerId="ADAL" clId="{321C5777-0AE5-4440-A97D-CB9EF01854DE}" dt="2021-01-21T06:20:48.674" v="4702" actId="1038"/>
          <ac:cxnSpMkLst>
            <pc:docMk/>
            <pc:sldMk cId="1444934352" sldId="270"/>
            <ac:cxnSpMk id="7" creationId="{61C729DE-0A8F-B844-A644-272DED429E36}"/>
          </ac:cxnSpMkLst>
        </pc:cxnChg>
      </pc:sldChg>
      <pc:sldChg chg="modSp add mod">
        <pc:chgData name="Andrej Bogdanov (CSD)" userId="54a3fc38-bcd8-4812-b887-b84a314b9e17" providerId="ADAL" clId="{321C5777-0AE5-4440-A97D-CB9EF01854DE}" dt="2021-01-21T06:24:06.408" v="4734" actId="20577"/>
        <pc:sldMkLst>
          <pc:docMk/>
          <pc:sldMk cId="128546336" sldId="271"/>
        </pc:sldMkLst>
        <pc:spChg chg="mod">
          <ac:chgData name="Andrej Bogdanov (CSD)" userId="54a3fc38-bcd8-4812-b887-b84a314b9e17" providerId="ADAL" clId="{321C5777-0AE5-4440-A97D-CB9EF01854DE}" dt="2021-01-21T06:24:06.408" v="4734" actId="20577"/>
          <ac:spMkLst>
            <pc:docMk/>
            <pc:sldMk cId="128546336" sldId="271"/>
            <ac:spMk id="22" creationId="{6D8EE51A-381D-0940-9069-49448992E658}"/>
          </ac:spMkLst>
        </pc:spChg>
      </pc:sldChg>
      <pc:sldChg chg="addSp delSp modSp new mod modClrScheme delAnim modAnim chgLayout">
        <pc:chgData name="Andrej Bogdanov (CSD)" userId="54a3fc38-bcd8-4812-b887-b84a314b9e17" providerId="ADAL" clId="{321C5777-0AE5-4440-A97D-CB9EF01854DE}" dt="2021-01-21T06:42:54.538" v="5140"/>
        <pc:sldMkLst>
          <pc:docMk/>
          <pc:sldMk cId="4015896405" sldId="272"/>
        </pc:sldMkLst>
        <pc:spChg chg="mod topLvl">
          <ac:chgData name="Andrej Bogdanov (CSD)" userId="54a3fc38-bcd8-4812-b887-b84a314b9e17" providerId="ADAL" clId="{321C5777-0AE5-4440-A97D-CB9EF01854DE}" dt="2021-01-21T06:38:43.952" v="4873" actId="1076"/>
          <ac:spMkLst>
            <pc:docMk/>
            <pc:sldMk cId="4015896405" sldId="272"/>
            <ac:spMk id="5" creationId="{85E0EF6D-90C9-2448-8147-4E1C8BAD6DA5}"/>
          </ac:spMkLst>
        </pc:spChg>
        <pc:spChg chg="add mod">
          <ac:chgData name="Andrej Bogdanov (CSD)" userId="54a3fc38-bcd8-4812-b887-b84a314b9e17" providerId="ADAL" clId="{321C5777-0AE5-4440-A97D-CB9EF01854DE}" dt="2021-01-21T06:41:45.382" v="4976" actId="14100"/>
          <ac:spMkLst>
            <pc:docMk/>
            <pc:sldMk cId="4015896405" sldId="272"/>
            <ac:spMk id="14" creationId="{99F86C5F-B87D-054B-ADB8-3CD5FB181ECF}"/>
          </ac:spMkLst>
        </pc:spChg>
        <pc:spChg chg="mod topLvl">
          <ac:chgData name="Andrej Bogdanov (CSD)" userId="54a3fc38-bcd8-4812-b887-b84a314b9e17" providerId="ADAL" clId="{321C5777-0AE5-4440-A97D-CB9EF01854DE}" dt="2021-01-21T06:42:32.563" v="5136" actId="57"/>
          <ac:spMkLst>
            <pc:docMk/>
            <pc:sldMk cId="4015896405" sldId="272"/>
            <ac:spMk id="19" creationId="{64063EF6-7001-6847-9F92-F7FB21FB97BF}"/>
          </ac:spMkLst>
        </pc:spChg>
        <pc:grpChg chg="add del mod">
          <ac:chgData name="Andrej Bogdanov (CSD)" userId="54a3fc38-bcd8-4812-b887-b84a314b9e17" providerId="ADAL" clId="{321C5777-0AE5-4440-A97D-CB9EF01854DE}" dt="2021-01-21T06:33:25.830" v="4762" actId="478"/>
          <ac:grpSpMkLst>
            <pc:docMk/>
            <pc:sldMk cId="4015896405" sldId="272"/>
            <ac:grpSpMk id="4" creationId="{C6FD01E4-A606-7D48-8F5F-3BE599EBB377}"/>
          </ac:grpSpMkLst>
        </pc:grpChg>
        <pc:grpChg chg="add mod">
          <ac:chgData name="Andrej Bogdanov (CSD)" userId="54a3fc38-bcd8-4812-b887-b84a314b9e17" providerId="ADAL" clId="{321C5777-0AE5-4440-A97D-CB9EF01854DE}" dt="2021-01-21T06:41:59.433" v="5051" actId="1037"/>
          <ac:grpSpMkLst>
            <pc:docMk/>
            <pc:sldMk cId="4015896405" sldId="272"/>
            <ac:grpSpMk id="17" creationId="{A3E3C545-5ECB-3F42-8234-3536A140E11A}"/>
          </ac:grpSpMkLst>
        </pc:grpChg>
        <pc:grpChg chg="add del mod">
          <ac:chgData name="Andrej Bogdanov (CSD)" userId="54a3fc38-bcd8-4812-b887-b84a314b9e17" providerId="ADAL" clId="{321C5777-0AE5-4440-A97D-CB9EF01854DE}" dt="2021-01-21T06:42:19.955" v="5131" actId="478"/>
          <ac:grpSpMkLst>
            <pc:docMk/>
            <pc:sldMk cId="4015896405" sldId="272"/>
            <ac:grpSpMk id="18" creationId="{730F990C-7ABA-3B4A-9833-15CADC6C5CA4}"/>
          </ac:grpSpMkLst>
        </pc:grpChg>
        <pc:grpChg chg="add">
          <ac:chgData name="Andrej Bogdanov (CSD)" userId="54a3fc38-bcd8-4812-b887-b84a314b9e17" providerId="ADAL" clId="{321C5777-0AE5-4440-A97D-CB9EF01854DE}" dt="2021-01-21T06:42:40.191" v="5137" actId="164"/>
          <ac:grpSpMkLst>
            <pc:docMk/>
            <pc:sldMk cId="4015896405" sldId="272"/>
            <ac:grpSpMk id="21" creationId="{91A4A558-A352-364B-A25D-84D846EA30B8}"/>
          </ac:grpSpMkLst>
        </pc:grpChg>
        <pc:grpChg chg="add">
          <ac:chgData name="Andrej Bogdanov (CSD)" userId="54a3fc38-bcd8-4812-b887-b84a314b9e17" providerId="ADAL" clId="{321C5777-0AE5-4440-A97D-CB9EF01854DE}" dt="2021-01-21T06:42:44.166" v="5138" actId="164"/>
          <ac:grpSpMkLst>
            <pc:docMk/>
            <pc:sldMk cId="4015896405" sldId="272"/>
            <ac:grpSpMk id="22" creationId="{CBEEE7FB-B431-6846-AB87-64FC34C058CA}"/>
          </ac:grpSpMkLst>
        </pc:grpChg>
        <pc:picChg chg="add mod">
          <ac:chgData name="Andrej Bogdanov (CSD)" userId="54a3fc38-bcd8-4812-b887-b84a314b9e17" providerId="ADAL" clId="{321C5777-0AE5-4440-A97D-CB9EF01854DE}" dt="2021-01-21T06:32:40.256" v="4758" actId="1036"/>
          <ac:picMkLst>
            <pc:docMk/>
            <pc:sldMk cId="4015896405" sldId="272"/>
            <ac:picMk id="3" creationId="{DC209CA8-42F9-4849-B91D-60ED1FBC4C9C}"/>
          </ac:picMkLst>
        </pc:picChg>
        <pc:cxnChg chg="del mod topLvl">
          <ac:chgData name="Andrej Bogdanov (CSD)" userId="54a3fc38-bcd8-4812-b887-b84a314b9e17" providerId="ADAL" clId="{321C5777-0AE5-4440-A97D-CB9EF01854DE}" dt="2021-01-21T06:33:25.830" v="4762" actId="478"/>
          <ac:cxnSpMkLst>
            <pc:docMk/>
            <pc:sldMk cId="4015896405" sldId="272"/>
            <ac:cxnSpMk id="6" creationId="{59775E4F-4762-7B43-A062-8101ABA8FA0B}"/>
          </ac:cxnSpMkLst>
        </pc:cxnChg>
        <pc:cxnChg chg="add mod">
          <ac:chgData name="Andrej Bogdanov (CSD)" userId="54a3fc38-bcd8-4812-b887-b84a314b9e17" providerId="ADAL" clId="{321C5777-0AE5-4440-A97D-CB9EF01854DE}" dt="2021-01-21T06:39:00.165" v="4878" actId="1038"/>
          <ac:cxnSpMkLst>
            <pc:docMk/>
            <pc:sldMk cId="4015896405" sldId="272"/>
            <ac:cxnSpMk id="7" creationId="{FD4B94A9-A63F-5F48-A898-48BC6C34F21F}"/>
          </ac:cxnSpMkLst>
        </pc:cxnChg>
        <pc:cxnChg chg="add mod">
          <ac:chgData name="Andrej Bogdanov (CSD)" userId="54a3fc38-bcd8-4812-b887-b84a314b9e17" providerId="ADAL" clId="{321C5777-0AE5-4440-A97D-CB9EF01854DE}" dt="2021-01-21T06:40:11.299" v="4898" actId="14100"/>
          <ac:cxnSpMkLst>
            <pc:docMk/>
            <pc:sldMk cId="4015896405" sldId="272"/>
            <ac:cxnSpMk id="8" creationId="{7513C2BC-E028-AF4D-8F7A-43396F3D2415}"/>
          </ac:cxnSpMkLst>
        </pc:cxnChg>
        <pc:cxnChg chg="add mod">
          <ac:chgData name="Andrej Bogdanov (CSD)" userId="54a3fc38-bcd8-4812-b887-b84a314b9e17" providerId="ADAL" clId="{321C5777-0AE5-4440-A97D-CB9EF01854DE}" dt="2021-01-21T06:40:40.562" v="4916" actId="1037"/>
          <ac:cxnSpMkLst>
            <pc:docMk/>
            <pc:sldMk cId="4015896405" sldId="272"/>
            <ac:cxnSpMk id="11" creationId="{A753A223-A881-1E40-AA98-FAFF710590A4}"/>
          </ac:cxnSpMkLst>
        </pc:cxnChg>
        <pc:cxnChg chg="add del mod">
          <ac:chgData name="Andrej Bogdanov (CSD)" userId="54a3fc38-bcd8-4812-b887-b84a314b9e17" providerId="ADAL" clId="{321C5777-0AE5-4440-A97D-CB9EF01854DE}" dt="2021-01-21T06:40:51.624" v="4918" actId="478"/>
          <ac:cxnSpMkLst>
            <pc:docMk/>
            <pc:sldMk cId="4015896405" sldId="272"/>
            <ac:cxnSpMk id="13" creationId="{746001AF-DC8E-2943-8F96-3EEAFFBD1D9C}"/>
          </ac:cxnSpMkLst>
        </pc:cxnChg>
        <pc:cxnChg chg="add mod">
          <ac:chgData name="Andrej Bogdanov (CSD)" userId="54a3fc38-bcd8-4812-b887-b84a314b9e17" providerId="ADAL" clId="{321C5777-0AE5-4440-A97D-CB9EF01854DE}" dt="2021-01-21T06:41:48.816" v="4998" actId="1037"/>
          <ac:cxnSpMkLst>
            <pc:docMk/>
            <pc:sldMk cId="4015896405" sldId="272"/>
            <ac:cxnSpMk id="15" creationId="{AA016462-9617-CB44-8CC3-4F1253FE0D07}"/>
          </ac:cxnSpMkLst>
        </pc:cxnChg>
        <pc:cxnChg chg="del mod topLvl">
          <ac:chgData name="Andrej Bogdanov (CSD)" userId="54a3fc38-bcd8-4812-b887-b84a314b9e17" providerId="ADAL" clId="{321C5777-0AE5-4440-A97D-CB9EF01854DE}" dt="2021-01-21T06:42:19.955" v="5131" actId="478"/>
          <ac:cxnSpMkLst>
            <pc:docMk/>
            <pc:sldMk cId="4015896405" sldId="272"/>
            <ac:cxnSpMk id="20" creationId="{73817797-596A-EB47-931A-56D141F833AA}"/>
          </ac:cxnSpMkLst>
        </pc:cxnChg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7673665" sldId="28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076498198" sldId="28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68389162" sldId="28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474182209" sldId="28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09454138" sldId="289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85287962" sldId="291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835889139" sldId="292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739879" sldId="293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12065669" sldId="29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02508659" sldId="29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89041006" sldId="29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73244353" sldId="29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47604335" sldId="298"/>
        </pc:sldMkLst>
      </pc:sldChg>
      <pc:sldChg chg="addSp delSp modSp add mod">
        <pc:chgData name="Andrej Bogdanov (CSD)" userId="54a3fc38-bcd8-4812-b887-b84a314b9e17" providerId="ADAL" clId="{321C5777-0AE5-4440-A97D-CB9EF01854DE}" dt="2021-01-21T10:18:02.647" v="6023" actId="478"/>
        <pc:sldMkLst>
          <pc:docMk/>
          <pc:sldMk cId="959516143" sldId="300"/>
        </pc:sldMkLst>
        <pc:spChg chg="del">
          <ac:chgData name="Andrej Bogdanov (CSD)" userId="54a3fc38-bcd8-4812-b887-b84a314b9e17" providerId="ADAL" clId="{321C5777-0AE5-4440-A97D-CB9EF01854DE}" dt="2021-01-21T07:01:12.082" v="5366" actId="478"/>
          <ac:spMkLst>
            <pc:docMk/>
            <pc:sldMk cId="959516143" sldId="300"/>
            <ac:spMk id="23" creationId="{8BA2BA1A-28F8-A24B-8000-6960320AC487}"/>
          </ac:spMkLst>
        </pc:spChg>
        <pc:inkChg chg="del">
          <ac:chgData name="Andrej Bogdanov (CSD)" userId="54a3fc38-bcd8-4812-b887-b84a314b9e17" providerId="ADAL" clId="{321C5777-0AE5-4440-A97D-CB9EF01854DE}" dt="2021-01-21T10:18:02.647" v="6023" actId="478"/>
          <ac:inkMkLst>
            <pc:docMk/>
            <pc:sldMk cId="959516143" sldId="300"/>
            <ac:inkMk id="2" creationId="{78A7EA23-8FCC-CE4C-ABAD-EE7818C0053E}"/>
          </ac:inkMkLst>
        </pc:inkChg>
        <pc:cxnChg chg="add mod">
          <ac:chgData name="Andrej Bogdanov (CSD)" userId="54a3fc38-bcd8-4812-b887-b84a314b9e17" providerId="ADAL" clId="{321C5777-0AE5-4440-A97D-CB9EF01854DE}" dt="2021-01-21T07:01:40.759" v="5370" actId="1036"/>
          <ac:cxnSpMkLst>
            <pc:docMk/>
            <pc:sldMk cId="959516143" sldId="300"/>
            <ac:cxnSpMk id="5" creationId="{E8C27663-EFF1-654E-862C-C663AE01CC85}"/>
          </ac:cxnSpMkLst>
        </pc:cxnChg>
      </pc:sldChg>
      <pc:sldChg chg="addSp modSp new mod modClrScheme chgLayout">
        <pc:chgData name="Andrej Bogdanov (CSD)" userId="54a3fc38-bcd8-4812-b887-b84a314b9e17" providerId="ADAL" clId="{321C5777-0AE5-4440-A97D-CB9EF01854DE}" dt="2021-01-21T11:42:18.134" v="6100" actId="1037"/>
        <pc:sldMkLst>
          <pc:docMk/>
          <pc:sldMk cId="2058029401" sldId="301"/>
        </pc:sldMkLst>
        <pc:spChg chg="add mod">
          <ac:chgData name="Andrej Bogdanov (CSD)" userId="54a3fc38-bcd8-4812-b887-b84a314b9e17" providerId="ADAL" clId="{321C5777-0AE5-4440-A97D-CB9EF01854DE}" dt="2021-01-21T07:00:46.981" v="5301" actId="20577"/>
          <ac:spMkLst>
            <pc:docMk/>
            <pc:sldMk cId="2058029401" sldId="301"/>
            <ac:spMk id="2" creationId="{57178F04-43B0-0D41-B547-0CB3F19E58B4}"/>
          </ac:spMkLst>
        </pc:spChg>
        <pc:spChg chg="add mod">
          <ac:chgData name="Andrej Bogdanov (CSD)" userId="54a3fc38-bcd8-4812-b887-b84a314b9e17" providerId="ADAL" clId="{321C5777-0AE5-4440-A97D-CB9EF01854DE}" dt="2021-01-21T11:42:09.016" v="6093"/>
          <ac:spMkLst>
            <pc:docMk/>
            <pc:sldMk cId="2058029401" sldId="301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2:18.134" v="6100" actId="1037"/>
          <ac:cxnSpMkLst>
            <pc:docMk/>
            <pc:sldMk cId="2058029401" sldId="301"/>
            <ac:cxnSpMk id="4" creationId="{3D190220-0BA4-564D-BA11-9AF0D40E95D9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07:18:36.736" v="5956" actId="1036"/>
        <pc:sldMkLst>
          <pc:docMk/>
          <pc:sldMk cId="3916563869" sldId="302"/>
        </pc:sldMkLst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3" creationId="{D69624A7-3A1B-5848-9A06-8AC2A8AAB5DA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4" creationId="{2BD64B5C-8C26-0E42-A9CE-FB7E93B7A80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6" creationId="{4C71A79F-2A5C-0148-BE7C-96C94B6D18F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7" creationId="{FFBE60E1-45E9-FC44-A32F-1C96014C18EB}"/>
          </ac:spMkLst>
        </pc:spChg>
        <pc:spChg chg="add del mod">
          <ac:chgData name="Andrej Bogdanov (CSD)" userId="54a3fc38-bcd8-4812-b887-b84a314b9e17" providerId="ADAL" clId="{321C5777-0AE5-4440-A97D-CB9EF01854DE}" dt="2021-01-21T07:06:57.358" v="5425" actId="478"/>
          <ac:spMkLst>
            <pc:docMk/>
            <pc:sldMk cId="3916563869" sldId="302"/>
            <ac:spMk id="8" creationId="{BF4E7ED0-A704-004C-AEE3-741D9C2BEE42}"/>
          </ac:spMkLst>
        </pc:spChg>
        <pc:spChg chg="add del mod">
          <ac:chgData name="Andrej Bogdanov (CSD)" userId="54a3fc38-bcd8-4812-b887-b84a314b9e17" providerId="ADAL" clId="{321C5777-0AE5-4440-A97D-CB9EF01854DE}" dt="2021-01-21T07:08:02.106" v="5512" actId="478"/>
          <ac:spMkLst>
            <pc:docMk/>
            <pc:sldMk cId="3916563869" sldId="302"/>
            <ac:spMk id="9" creationId="{1D882E8D-AD2B-F849-BFD7-8078F02AA7F7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0" creationId="{F8429C00-5793-B147-B467-8210058772CE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1" creationId="{69414C98-9D29-6A4C-99B8-098FAE2F2B99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2" creationId="{F09EBF91-0215-AC41-B30C-B86455A93D8D}"/>
          </ac:spMkLst>
        </pc:spChg>
        <pc:spChg chg="add mod">
          <ac:chgData name="Andrej Bogdanov (CSD)" userId="54a3fc38-bcd8-4812-b887-b84a314b9e17" providerId="ADAL" clId="{321C5777-0AE5-4440-A97D-CB9EF01854DE}" dt="2021-01-21T07:10:38.144" v="5823" actId="1035"/>
          <ac:spMkLst>
            <pc:docMk/>
            <pc:sldMk cId="3916563869" sldId="302"/>
            <ac:spMk id="14" creationId="{FBD80872-E1BA-CF44-BF4B-24D974F52797}"/>
          </ac:spMkLst>
        </pc:spChg>
        <pc:spChg chg="add del mod">
          <ac:chgData name="Andrej Bogdanov (CSD)" userId="54a3fc38-bcd8-4812-b887-b84a314b9e17" providerId="ADAL" clId="{321C5777-0AE5-4440-A97D-CB9EF01854DE}" dt="2021-01-21T07:11:05.798" v="5870" actId="478"/>
          <ac:spMkLst>
            <pc:docMk/>
            <pc:sldMk cId="3916563869" sldId="302"/>
            <ac:spMk id="15" creationId="{10894616-3207-9346-AC5B-64390E085874}"/>
          </ac:spMkLst>
        </pc:spChg>
        <pc:spChg chg="add del mod">
          <ac:chgData name="Andrej Bogdanov (CSD)" userId="54a3fc38-bcd8-4812-b887-b84a314b9e17" providerId="ADAL" clId="{321C5777-0AE5-4440-A97D-CB9EF01854DE}" dt="2021-01-21T07:16:39.125" v="5873" actId="478"/>
          <ac:spMkLst>
            <pc:docMk/>
            <pc:sldMk cId="3916563869" sldId="302"/>
            <ac:spMk id="16" creationId="{E45A2DA9-D802-C940-BF4E-25DC2D458FAB}"/>
          </ac:spMkLst>
        </pc:spChg>
        <pc:spChg chg="add mod">
          <ac:chgData name="Andrej Bogdanov (CSD)" userId="54a3fc38-bcd8-4812-b887-b84a314b9e17" providerId="ADAL" clId="{321C5777-0AE5-4440-A97D-CB9EF01854DE}" dt="2021-01-21T07:18:36.736" v="5956" actId="1036"/>
          <ac:spMkLst>
            <pc:docMk/>
            <pc:sldMk cId="3916563869" sldId="302"/>
            <ac:spMk id="17" creationId="{92551324-A8EA-6142-B6AF-76CCB2E2ED31}"/>
          </ac:spMkLst>
        </pc:spChg>
        <pc:cxnChg chg="add del mod">
          <ac:chgData name="Andrej Bogdanov (CSD)" userId="54a3fc38-bcd8-4812-b887-b84a314b9e17" providerId="ADAL" clId="{321C5777-0AE5-4440-A97D-CB9EF01854DE}" dt="2021-01-21T07:05:14.507" v="5373" actId="478"/>
          <ac:cxnSpMkLst>
            <pc:docMk/>
            <pc:sldMk cId="3916563869" sldId="302"/>
            <ac:cxnSpMk id="2" creationId="{1C4482F0-EFD0-BC4E-B327-51A80BB676D7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5" creationId="{C961977C-06EF-3E4C-9095-A685ABDF4375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13" creationId="{EA5CCAA9-A5CF-B140-A285-C45A571D91E8}"/>
          </ac:cxnSpMkLst>
        </pc:cxnChg>
      </pc:sldChg>
      <pc:sldChg chg="new del">
        <pc:chgData name="Andrej Bogdanov (CSD)" userId="54a3fc38-bcd8-4812-b887-b84a314b9e17" providerId="ADAL" clId="{321C5777-0AE5-4440-A97D-CB9EF01854DE}" dt="2021-01-21T07:17:20.563" v="5906" actId="2696"/>
        <pc:sldMkLst>
          <pc:docMk/>
          <pc:sldMk cId="35054004" sldId="303"/>
        </pc:sldMkLst>
      </pc:sldChg>
      <pc:sldChg chg="modSp add mod">
        <pc:chgData name="Andrej Bogdanov (CSD)" userId="54a3fc38-bcd8-4812-b887-b84a314b9e17" providerId="ADAL" clId="{321C5777-0AE5-4440-A97D-CB9EF01854DE}" dt="2021-01-21T07:17:18.334" v="5905" actId="20577"/>
        <pc:sldMkLst>
          <pc:docMk/>
          <pc:sldMk cId="1172473843" sldId="304"/>
        </pc:sldMkLst>
        <pc:spChg chg="mod">
          <ac:chgData name="Andrej Bogdanov (CSD)" userId="54a3fc38-bcd8-4812-b887-b84a314b9e17" providerId="ADAL" clId="{321C5777-0AE5-4440-A97D-CB9EF01854DE}" dt="2021-01-21T07:17:18.334" v="5905" actId="20577"/>
          <ac:spMkLst>
            <pc:docMk/>
            <pc:sldMk cId="1172473843" sldId="304"/>
            <ac:spMk id="22" creationId="{6D8EE51A-381D-0940-9069-49448992E658}"/>
          </ac:spMkLst>
        </pc:spChg>
      </pc:sldChg>
      <pc:sldChg chg="addSp delSp modSp new mod modClrScheme chgLayout">
        <pc:chgData name="Andrej Bogdanov (CSD)" userId="54a3fc38-bcd8-4812-b887-b84a314b9e17" providerId="ADAL" clId="{321C5777-0AE5-4440-A97D-CB9EF01854DE}" dt="2021-01-21T07:23:51.586" v="6022" actId="14100"/>
        <pc:sldMkLst>
          <pc:docMk/>
          <pc:sldMk cId="2548312590" sldId="305"/>
        </pc:sldMkLst>
        <pc:spChg chg="add mod">
          <ac:chgData name="Andrej Bogdanov (CSD)" userId="54a3fc38-bcd8-4812-b887-b84a314b9e17" providerId="ADAL" clId="{321C5777-0AE5-4440-A97D-CB9EF01854DE}" dt="2021-01-21T07:22:36.106" v="6007" actId="1036"/>
          <ac:spMkLst>
            <pc:docMk/>
            <pc:sldMk cId="2548312590" sldId="305"/>
            <ac:spMk id="4" creationId="{57E28B38-BAE6-7245-A011-D4F38FDC4738}"/>
          </ac:spMkLst>
        </pc:spChg>
        <pc:spChg chg="add del mod">
          <ac:chgData name="Andrej Bogdanov (CSD)" userId="54a3fc38-bcd8-4812-b887-b84a314b9e17" providerId="ADAL" clId="{321C5777-0AE5-4440-A97D-CB9EF01854DE}" dt="2021-01-21T07:23:48.257" v="6021" actId="478"/>
          <ac:spMkLst>
            <pc:docMk/>
            <pc:sldMk cId="2548312590" sldId="305"/>
            <ac:spMk id="8" creationId="{E827E5C8-5FB4-D143-A9EB-2BFB73539E5C}"/>
          </ac:spMkLst>
        </pc:spChg>
        <pc:picChg chg="add mod">
          <ac:chgData name="Andrej Bogdanov (CSD)" userId="54a3fc38-bcd8-4812-b887-b84a314b9e17" providerId="ADAL" clId="{321C5777-0AE5-4440-A97D-CB9EF01854DE}" dt="2021-01-21T07:22:09.798" v="5988" actId="1036"/>
          <ac:picMkLst>
            <pc:docMk/>
            <pc:sldMk cId="2548312590" sldId="305"/>
            <ac:picMk id="3" creationId="{8374BC8E-A23E-6F44-B91E-6EE3717F906B}"/>
          </ac:picMkLst>
        </pc:picChg>
        <pc:cxnChg chg="add del mod">
          <ac:chgData name="Andrej Bogdanov (CSD)" userId="54a3fc38-bcd8-4812-b887-b84a314b9e17" providerId="ADAL" clId="{321C5777-0AE5-4440-A97D-CB9EF01854DE}" dt="2021-01-21T07:22:32.072" v="6001" actId="478"/>
          <ac:cxnSpMkLst>
            <pc:docMk/>
            <pc:sldMk cId="2548312590" sldId="305"/>
            <ac:cxnSpMk id="5" creationId="{86C9BC6C-B311-0542-BDC2-A06720ED2FBB}"/>
          </ac:cxnSpMkLst>
        </pc:cxnChg>
        <pc:cxnChg chg="add mod">
          <ac:chgData name="Andrej Bogdanov (CSD)" userId="54a3fc38-bcd8-4812-b887-b84a314b9e17" providerId="ADAL" clId="{321C5777-0AE5-4440-A97D-CB9EF01854DE}" dt="2021-01-21T07:23:51.586" v="6022" actId="14100"/>
          <ac:cxnSpMkLst>
            <pc:docMk/>
            <pc:sldMk cId="2548312590" sldId="305"/>
            <ac:cxnSpMk id="6" creationId="{DC1FEC3F-82EE-A441-8B7C-E979ECA3735C}"/>
          </ac:cxnSpMkLst>
        </pc:cxnChg>
      </pc:sldChg>
      <pc:sldChg chg="addSp modSp add mod">
        <pc:chgData name="Andrej Bogdanov (CSD)" userId="54a3fc38-bcd8-4812-b887-b84a314b9e17" providerId="ADAL" clId="{321C5777-0AE5-4440-A97D-CB9EF01854DE}" dt="2021-01-21T12:10:46.345" v="6176" actId="20577"/>
        <pc:sldMkLst>
          <pc:docMk/>
          <pc:sldMk cId="2133362205" sldId="306"/>
        </pc:sldMkLst>
        <pc:spChg chg="mod">
          <ac:chgData name="Andrej Bogdanov (CSD)" userId="54a3fc38-bcd8-4812-b887-b84a314b9e17" providerId="ADAL" clId="{321C5777-0AE5-4440-A97D-CB9EF01854DE}" dt="2021-01-21T12:10:46.345" v="6176" actId="20577"/>
          <ac:spMkLst>
            <pc:docMk/>
            <pc:sldMk cId="2133362205" sldId="306"/>
            <ac:spMk id="2" creationId="{57178F04-43B0-0D41-B547-0CB3F19E58B4}"/>
          </ac:spMkLst>
        </pc:spChg>
        <pc:spChg chg="mod">
          <ac:chgData name="Andrej Bogdanov (CSD)" userId="54a3fc38-bcd8-4812-b887-b84a314b9e17" providerId="ADAL" clId="{321C5777-0AE5-4440-A97D-CB9EF01854DE}" dt="2021-01-21T11:40:01.910" v="6063"/>
          <ac:spMkLst>
            <pc:docMk/>
            <pc:sldMk cId="2133362205" sldId="306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0:14.970" v="6065" actId="1076"/>
          <ac:cxnSpMkLst>
            <pc:docMk/>
            <pc:sldMk cId="2133362205" sldId="306"/>
            <ac:cxnSpMk id="4" creationId="{479BB115-449D-524C-941B-F04F5917078B}"/>
          </ac:cxnSpMkLst>
        </pc:cxnChg>
      </pc:sldChg>
    </pc:docChg>
  </pc:docChgLst>
  <pc:docChgLst>
    <pc:chgData name="Andrej Bogdanov (CSD)" userId="54a3fc38-bcd8-4812-b887-b84a314b9e17" providerId="ADAL" clId="{D96F1C16-1366-9E43-898A-02D2BDE251E9}"/>
    <pc:docChg chg="custSel modSld">
      <pc:chgData name="Andrej Bogdanov (CSD)" userId="54a3fc38-bcd8-4812-b887-b84a314b9e17" providerId="ADAL" clId="{D96F1C16-1366-9E43-898A-02D2BDE251E9}" dt="2021-01-25T08:01:57.826" v="68" actId="7634"/>
      <pc:docMkLst>
        <pc:docMk/>
      </pc:docMkLst>
      <pc:sldChg chg="addSp modSp">
        <pc:chgData name="Andrej Bogdanov (CSD)" userId="54a3fc38-bcd8-4812-b887-b84a314b9e17" providerId="ADAL" clId="{D96F1C16-1366-9E43-898A-02D2BDE251E9}" dt="2021-01-25T07:21:55.683" v="5" actId="1076"/>
        <pc:sldMkLst>
          <pc:docMk/>
          <pc:sldMk cId="414435539" sldId="257"/>
        </pc:sldMkLst>
        <pc:inkChg chg="add mod modStrokes">
          <ac:chgData name="Andrej Bogdanov (CSD)" userId="54a3fc38-bcd8-4812-b887-b84a314b9e17" providerId="ADAL" clId="{D96F1C16-1366-9E43-898A-02D2BDE251E9}" dt="2021-01-25T07:21:55.683" v="5" actId="1076"/>
          <ac:inkMkLst>
            <pc:docMk/>
            <pc:sldMk cId="414435539" sldId="257"/>
            <ac:inkMk id="2" creationId="{836A91F0-6374-4940-B99C-61DBEE8A962D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2:56.026" v="8" actId="7634"/>
        <pc:sldMkLst>
          <pc:docMk/>
          <pc:sldMk cId="3028429763" sldId="258"/>
        </pc:sldMkLst>
        <pc:inkChg chg="add mod modStrokes">
          <ac:chgData name="Andrej Bogdanov (CSD)" userId="54a3fc38-bcd8-4812-b887-b84a314b9e17" providerId="ADAL" clId="{D96F1C16-1366-9E43-898A-02D2BDE251E9}" dt="2021-01-25T07:22:08.829" v="7"/>
          <ac:inkMkLst>
            <pc:docMk/>
            <pc:sldMk cId="3028429763" sldId="258"/>
            <ac:inkMk id="3" creationId="{3C62ED59-9F04-AD44-9005-3828ECBB4D66}"/>
          </ac:inkMkLst>
        </pc:inkChg>
        <pc:inkChg chg="add">
          <ac:chgData name="Andrej Bogdanov (CSD)" userId="54a3fc38-bcd8-4812-b887-b84a314b9e17" providerId="ADAL" clId="{D96F1C16-1366-9E43-898A-02D2BDE251E9}" dt="2021-01-25T07:22:56.026" v="8" actId="7634"/>
          <ac:inkMkLst>
            <pc:docMk/>
            <pc:sldMk cId="3028429763" sldId="258"/>
            <ac:inkMk id="7" creationId="{21B14278-EE5E-6B4A-B4AA-FCE6D95AEB17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50.731" v="21" actId="1076"/>
        <pc:sldMkLst>
          <pc:docMk/>
          <pc:sldMk cId="19031797" sldId="259"/>
        </pc:sldMkLst>
        <pc:inkChg chg="add mod">
          <ac:chgData name="Andrej Bogdanov (CSD)" userId="54a3fc38-bcd8-4812-b887-b84a314b9e17" providerId="ADAL" clId="{D96F1C16-1366-9E43-898A-02D2BDE251E9}" dt="2021-01-25T07:25:50.731" v="21" actId="1076"/>
          <ac:inkMkLst>
            <pc:docMk/>
            <pc:sldMk cId="19031797" sldId="259"/>
            <ac:inkMk id="7" creationId="{ED398588-9CEF-404B-81A8-F422B4EF3AD8}"/>
          </ac:inkMkLst>
        </pc:inkChg>
      </pc:sldChg>
      <pc:sldChg chg="addSp">
        <pc:chgData name="Andrej Bogdanov (CSD)" userId="54a3fc38-bcd8-4812-b887-b84a314b9e17" providerId="ADAL" clId="{D96F1C16-1366-9E43-898A-02D2BDE251E9}" dt="2021-01-25T07:25:43.897" v="20" actId="7634"/>
        <pc:sldMkLst>
          <pc:docMk/>
          <pc:sldMk cId="4153385911" sldId="260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4153385911" sldId="260"/>
            <ac:inkMk id="2" creationId="{429CB466-EC86-2542-8943-9876118A306D}"/>
          </ac:inkMkLst>
        </pc:inkChg>
        <pc:inkChg chg="add">
          <ac:chgData name="Andrej Bogdanov (CSD)" userId="54a3fc38-bcd8-4812-b887-b84a314b9e17" providerId="ADAL" clId="{D96F1C16-1366-9E43-898A-02D2BDE251E9}" dt="2021-01-25T07:25:43.897" v="20" actId="7634"/>
          <ac:inkMkLst>
            <pc:docMk/>
            <pc:sldMk cId="4153385911" sldId="260"/>
            <ac:inkMk id="3" creationId="{98DCF1AA-1C0D-E343-BBE5-98D01B8DCF89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6:23.751" v="26"/>
        <pc:sldMkLst>
          <pc:docMk/>
          <pc:sldMk cId="1146909800" sldId="261"/>
        </pc:sldMkLst>
        <pc:inkChg chg="add mod modStrokes">
          <ac:chgData name="Andrej Bogdanov (CSD)" userId="54a3fc38-bcd8-4812-b887-b84a314b9e17" providerId="ADAL" clId="{D96F1C16-1366-9E43-898A-02D2BDE251E9}" dt="2021-01-25T07:26:23.751" v="26"/>
          <ac:inkMkLst>
            <pc:docMk/>
            <pc:sldMk cId="1146909800" sldId="261"/>
            <ac:inkMk id="2" creationId="{7B15C88E-B514-574B-A96F-4A580EDC4060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3223953489" sldId="262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3223953489" sldId="262"/>
            <ac:inkMk id="7" creationId="{4553B890-BA86-8D4E-8A47-7C43870C44C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7:24.737" v="32"/>
        <pc:sldMkLst>
          <pc:docMk/>
          <pc:sldMk cId="642582840" sldId="263"/>
        </pc:sldMkLst>
        <pc:inkChg chg="add mod modStrokes">
          <ac:chgData name="Andrej Bogdanov (CSD)" userId="54a3fc38-bcd8-4812-b887-b84a314b9e17" providerId="ADAL" clId="{D96F1C16-1366-9E43-898A-02D2BDE251E9}" dt="2021-01-25T07:27:24.737" v="32"/>
          <ac:inkMkLst>
            <pc:docMk/>
            <pc:sldMk cId="642582840" sldId="263"/>
            <ac:inkMk id="5" creationId="{CDC06CDA-E529-A74C-86A4-DD7FE7C04A3A}"/>
          </ac:inkMkLst>
        </pc:inkChg>
        <pc:inkChg chg="add">
          <ac:chgData name="Andrej Bogdanov (CSD)" userId="54a3fc38-bcd8-4812-b887-b84a314b9e17" providerId="ADAL" clId="{D96F1C16-1366-9E43-898A-02D2BDE251E9}" dt="2021-01-25T07:27:21.634" v="31" actId="7634"/>
          <ac:inkMkLst>
            <pc:docMk/>
            <pc:sldMk cId="642582840" sldId="263"/>
            <ac:inkMk id="6" creationId="{93E6AE93-6C82-B845-B71A-87DFE67E031C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2928209802" sldId="264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2928209802" sldId="264"/>
            <ac:inkMk id="2" creationId="{1DDCF4B1-DA92-F34A-8CF7-9CF7C40808B3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28:52.168" v="36" actId="7634"/>
        <pc:sldMkLst>
          <pc:docMk/>
          <pc:sldMk cId="1932346036" sldId="265"/>
        </pc:sldMkLst>
        <pc:inkChg chg="add del mod modStrokes">
          <ac:chgData name="Andrej Bogdanov (CSD)" userId="54a3fc38-bcd8-4812-b887-b84a314b9e17" providerId="ADAL" clId="{D96F1C16-1366-9E43-898A-02D2BDE251E9}" dt="2021-01-25T07:27:36.924" v="35"/>
          <ac:inkMkLst>
            <pc:docMk/>
            <pc:sldMk cId="1932346036" sldId="265"/>
            <ac:inkMk id="5" creationId="{7489A589-B4AF-BA46-915D-7E54CC3DBC83}"/>
          </ac:inkMkLst>
        </pc:inkChg>
        <pc:inkChg chg="add">
          <ac:chgData name="Andrej Bogdanov (CSD)" userId="54a3fc38-bcd8-4812-b887-b84a314b9e17" providerId="ADAL" clId="{D96F1C16-1366-9E43-898A-02D2BDE251E9}" dt="2021-01-25T07:28:52.168" v="36" actId="7634"/>
          <ac:inkMkLst>
            <pc:docMk/>
            <pc:sldMk cId="1932346036" sldId="265"/>
            <ac:inkMk id="7" creationId="{8375E0A4-70E6-B945-9396-6A6A8212BC9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30:11.686" v="43" actId="7634"/>
        <pc:sldMkLst>
          <pc:docMk/>
          <pc:sldMk cId="3122845433" sldId="266"/>
        </pc:sldMkLst>
        <pc:inkChg chg="add mod modStrokes">
          <ac:chgData name="Andrej Bogdanov (CSD)" userId="54a3fc38-bcd8-4812-b887-b84a314b9e17" providerId="ADAL" clId="{D96F1C16-1366-9E43-898A-02D2BDE251E9}" dt="2021-01-25T07:29:20.198" v="42"/>
          <ac:inkMkLst>
            <pc:docMk/>
            <pc:sldMk cId="3122845433" sldId="266"/>
            <ac:inkMk id="2" creationId="{3E6D258C-901F-344E-8019-EC1F8EA60A09}"/>
          </ac:inkMkLst>
        </pc:inkChg>
        <pc:inkChg chg="add">
          <ac:chgData name="Andrej Bogdanov (CSD)" userId="54a3fc38-bcd8-4812-b887-b84a314b9e17" providerId="ADAL" clId="{D96F1C16-1366-9E43-898A-02D2BDE251E9}" dt="2021-01-25T07:30:11.686" v="43" actId="7634"/>
          <ac:inkMkLst>
            <pc:docMk/>
            <pc:sldMk cId="3122845433" sldId="266"/>
            <ac:inkMk id="5" creationId="{C9119D4D-C4A0-C647-97E2-C04447918067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2398619159" sldId="267"/>
        </pc:sldMkLst>
        <pc:inkChg chg="add mod modStrokes">
          <ac:chgData name="Andrej Bogdanov (CSD)" userId="54a3fc38-bcd8-4812-b887-b84a314b9e17" providerId="ADAL" clId="{D96F1C16-1366-9E43-898A-02D2BDE251E9}" dt="2021-01-25T07:30:31.914" v="50"/>
          <ac:inkMkLst>
            <pc:docMk/>
            <pc:sldMk cId="2398619159" sldId="267"/>
            <ac:inkMk id="2" creationId="{6E940138-7896-2E47-8942-78769610DF87}"/>
          </ac:inkMkLst>
        </pc:inkChg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2398619159" sldId="267"/>
            <ac:inkMk id="4" creationId="{72E42036-1DC7-5846-887E-71F2B8B2D16C}"/>
          </ac:inkMkLst>
        </pc:inkChg>
        <pc:inkChg chg="add del">
          <ac:chgData name="Andrej Bogdanov (CSD)" userId="54a3fc38-bcd8-4812-b887-b84a314b9e17" providerId="ADAL" clId="{D96F1C16-1366-9E43-898A-02D2BDE251E9}" dt="2021-01-25T07:30:21.377" v="45"/>
          <ac:inkMkLst>
            <pc:docMk/>
            <pc:sldMk cId="2398619159" sldId="267"/>
            <ac:inkMk id="4" creationId="{834FC604-C28C-0B48-8C57-3D60E6AB035F}"/>
          </ac:inkMkLst>
        </pc:inkChg>
        <pc:inkChg chg="add">
          <ac:chgData name="Andrej Bogdanov (CSD)" userId="54a3fc38-bcd8-4812-b887-b84a314b9e17" providerId="ADAL" clId="{D96F1C16-1366-9E43-898A-02D2BDE251E9}" dt="2021-01-25T07:33:45.040" v="51" actId="7634"/>
          <ac:inkMkLst>
            <pc:docMk/>
            <pc:sldMk cId="2398619159" sldId="267"/>
            <ac:inkMk id="5" creationId="{F9934570-DC06-1E4E-A110-8311C880BA2C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48:44.649" v="67" actId="1076"/>
        <pc:sldMkLst>
          <pc:docMk/>
          <pc:sldMk cId="2294743168" sldId="268"/>
        </pc:sldMkLst>
        <pc:inkChg chg="add del mod modStrokes">
          <ac:chgData name="Andrej Bogdanov (CSD)" userId="54a3fc38-bcd8-4812-b887-b84a314b9e17" providerId="ADAL" clId="{D96F1C16-1366-9E43-898A-02D2BDE251E9}" dt="2021-01-25T07:47:38.824" v="63"/>
          <ac:inkMkLst>
            <pc:docMk/>
            <pc:sldMk cId="2294743168" sldId="268"/>
            <ac:inkMk id="3" creationId="{1D7FBDB8-95E5-B842-B38A-2B2766645836}"/>
          </ac:inkMkLst>
        </pc:inkChg>
        <pc:inkChg chg="add del">
          <ac:chgData name="Andrej Bogdanov (CSD)" userId="54a3fc38-bcd8-4812-b887-b84a314b9e17" providerId="ADAL" clId="{D96F1C16-1366-9E43-898A-02D2BDE251E9}" dt="2021-01-25T07:42:49.685" v="58"/>
          <ac:inkMkLst>
            <pc:docMk/>
            <pc:sldMk cId="2294743168" sldId="268"/>
            <ac:inkMk id="4" creationId="{AA8F4A3E-CC0C-A248-88A8-6A9BA79CF6B6}"/>
          </ac:inkMkLst>
        </pc:inkChg>
        <pc:inkChg chg="add mod">
          <ac:chgData name="Andrej Bogdanov (CSD)" userId="54a3fc38-bcd8-4812-b887-b84a314b9e17" providerId="ADAL" clId="{D96F1C16-1366-9E43-898A-02D2BDE251E9}" dt="2021-01-25T07:48:44.649" v="67" actId="1076"/>
          <ac:inkMkLst>
            <pc:docMk/>
            <pc:sldMk cId="2294743168" sldId="268"/>
            <ac:inkMk id="6" creationId="{606FBDFA-47D2-F34A-8EE2-6F9F809EAB92}"/>
          </ac:inkMkLst>
        </pc:inkChg>
        <pc:inkChg chg="add del">
          <ac:chgData name="Andrej Bogdanov (CSD)" userId="54a3fc38-bcd8-4812-b887-b84a314b9e17" providerId="ADAL" clId="{D96F1C16-1366-9E43-898A-02D2BDE251E9}" dt="2021-01-25T07:47:38.817" v="62"/>
          <ac:inkMkLst>
            <pc:docMk/>
            <pc:sldMk cId="2294743168" sldId="268"/>
            <ac:inkMk id="7" creationId="{AAD402A5-E6C5-EA41-8419-A706715E2D90}"/>
          </ac:inkMkLst>
        </pc:inkChg>
        <pc:inkChg chg="add mod">
          <ac:chgData name="Andrej Bogdanov (CSD)" userId="54a3fc38-bcd8-4812-b887-b84a314b9e17" providerId="ADAL" clId="{D96F1C16-1366-9E43-898A-02D2BDE251E9}" dt="2021-01-25T07:48:31.587" v="65" actId="1076"/>
          <ac:inkMkLst>
            <pc:docMk/>
            <pc:sldMk cId="2294743168" sldId="268"/>
            <ac:inkMk id="8" creationId="{34DE4DD3-F9AF-A14A-9BE4-DD86262E555E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1444934352" sldId="270"/>
        </pc:sldMkLst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1444934352" sldId="270"/>
            <ac:inkMk id="2" creationId="{0CA1B3CC-B9C9-FE4C-88C1-C350EBD56FB0}"/>
          </ac:inkMkLst>
        </pc:inkChg>
        <pc:inkChg chg="add del">
          <ac:chgData name="Andrej Bogdanov (CSD)" userId="54a3fc38-bcd8-4812-b887-b84a314b9e17" providerId="ADAL" clId="{D96F1C16-1366-9E43-898A-02D2BDE251E9}" dt="2021-01-25T07:33:52.888" v="52"/>
          <ac:inkMkLst>
            <pc:docMk/>
            <pc:sldMk cId="1444934352" sldId="270"/>
            <ac:inkMk id="2" creationId="{351387B8-156E-E84A-9CF4-2A15E71AE788}"/>
          </ac:inkMkLst>
        </pc:inkChg>
        <pc:inkChg chg="add mod modStrokes">
          <ac:chgData name="Andrej Bogdanov (CSD)" userId="54a3fc38-bcd8-4812-b887-b84a314b9e17" providerId="ADAL" clId="{D96F1C16-1366-9E43-898A-02D2BDE251E9}" dt="2021-01-25T07:42:33.761" v="55"/>
          <ac:inkMkLst>
            <pc:docMk/>
            <pc:sldMk cId="1444934352" sldId="270"/>
            <ac:inkMk id="4" creationId="{73FD16FF-EAD4-544E-BA43-D267439C0F2A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14.115" v="19" actId="1076"/>
        <pc:sldMkLst>
          <pc:docMk/>
          <pc:sldMk cId="2133362205" sldId="306"/>
        </pc:sldMkLst>
        <pc:inkChg chg="add mod modStrokes">
          <ac:chgData name="Andrej Bogdanov (CSD)" userId="54a3fc38-bcd8-4812-b887-b84a314b9e17" providerId="ADAL" clId="{D96F1C16-1366-9E43-898A-02D2BDE251E9}" dt="2021-01-25T07:25:14.115" v="19" actId="1076"/>
          <ac:inkMkLst>
            <pc:docMk/>
            <pc:sldMk cId="2133362205" sldId="306"/>
            <ac:inkMk id="5" creationId="{B96BA7B0-C0CF-C949-83C4-5645626315F7}"/>
          </ac:inkMkLst>
        </pc:inkChg>
        <pc:inkChg chg="add">
          <ac:chgData name="Andrej Bogdanov (CSD)" userId="54a3fc38-bcd8-4812-b887-b84a314b9e17" providerId="ADAL" clId="{D96F1C16-1366-9E43-898A-02D2BDE251E9}" dt="2021-01-25T07:23:23.911" v="10" actId="7634"/>
          <ac:inkMkLst>
            <pc:docMk/>
            <pc:sldMk cId="2133362205" sldId="306"/>
            <ac:inkMk id="6" creationId="{7479BD2D-58BE-B741-8231-A3C8752DEB84}"/>
          </ac:inkMkLst>
        </pc:inkChg>
        <pc:inkChg chg="add">
          <ac:chgData name="Andrej Bogdanov (CSD)" userId="54a3fc38-bcd8-4812-b887-b84a314b9e17" providerId="ADAL" clId="{D96F1C16-1366-9E43-898A-02D2BDE251E9}" dt="2021-01-25T07:25:07.574" v="18" actId="7634"/>
          <ac:inkMkLst>
            <pc:docMk/>
            <pc:sldMk cId="2133362205" sldId="306"/>
            <ac:inkMk id="7" creationId="{785A129C-FDA9-FC46-87DE-964A3F580A82}"/>
          </ac:inkMkLst>
        </pc:inkChg>
      </pc:sldChg>
    </pc:docChg>
  </pc:docChgLst>
  <pc:docChgLst>
    <pc:chgData name="Andrej Bogdanov (CSD)" userId="54a3fc38-bcd8-4812-b887-b84a314b9e17" providerId="ADAL" clId="{A48DC910-249B-0A48-9A51-BB220B56C9C3}"/>
    <pc:docChg chg="undo redo custSel addSld delSld modSld">
      <pc:chgData name="Andrej Bogdanov (CSD)" userId="54a3fc38-bcd8-4812-b887-b84a314b9e17" providerId="ADAL" clId="{A48DC910-249B-0A48-9A51-BB220B56C9C3}" dt="2021-03-15T08:53:34.811" v="204" actId="20577"/>
      <pc:docMkLst>
        <pc:docMk/>
      </pc:docMkLst>
      <pc:sldChg chg="addSp del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2924982372" sldId="308"/>
        </pc:sldMkLst>
        <pc:inkChg chg="del">
          <ac:chgData name="Andrej Bogdanov (CSD)" userId="54a3fc38-bcd8-4812-b887-b84a314b9e17" providerId="ADAL" clId="{A48DC910-249B-0A48-9A51-BB220B56C9C3}" dt="2021-03-15T04:49:02.310" v="1" actId="478"/>
          <ac:inkMkLst>
            <pc:docMk/>
            <pc:sldMk cId="2924982372" sldId="308"/>
            <ac:inkMk id="3" creationId="{72FB4109-83FA-5E47-B585-87271D4327C3}"/>
          </ac:inkMkLst>
        </pc:inkChg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2924982372" sldId="308"/>
            <ac:inkMk id="4" creationId="{80C577BE-DEB2-DD44-9004-83565D118ECE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595187598" sldId="309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595187598" sldId="309"/>
            <ac:inkMk id="2" creationId="{87F86AFE-07FF-5943-9898-1E02DA32F328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2076568325" sldId="311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2076568325" sldId="311"/>
            <ac:inkMk id="9" creationId="{AA9FC555-A951-8B43-8057-E0732DFB7B9A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7:52:55.557" v="42" actId="1076"/>
        <pc:sldMkLst>
          <pc:docMk/>
          <pc:sldMk cId="3330049526" sldId="311"/>
        </pc:sldMkLst>
        <pc:inkChg chg="mod modStrokes">
          <ac:chgData name="Andrej Bogdanov (CSD)" userId="54a3fc38-bcd8-4812-b887-b84a314b9e17" providerId="ADAL" clId="{A48DC910-249B-0A48-9A51-BB220B56C9C3}" dt="2021-03-15T07:52:55.557" v="42" actId="1076"/>
          <ac:inkMkLst>
            <pc:docMk/>
            <pc:sldMk cId="3330049526" sldId="311"/>
            <ac:inkMk id="11" creationId="{1AB26DA1-8E0A-E241-A6D2-3B17DC53A000}"/>
          </ac:inkMkLst>
        </pc:inkChg>
        <pc:inkChg chg="add mod">
          <ac:chgData name="Andrej Bogdanov (CSD)" userId="54a3fc38-bcd8-4812-b887-b84a314b9e17" providerId="ADAL" clId="{A48DC910-249B-0A48-9A51-BB220B56C9C3}" dt="2021-03-15T07:52:55.557" v="42" actId="1076"/>
          <ac:inkMkLst>
            <pc:docMk/>
            <pc:sldMk cId="3330049526" sldId="311"/>
            <ac:inkMk id="13" creationId="{482B26D8-2E26-7745-83CF-4763A589A366}"/>
          </ac:inkMkLst>
        </pc:inkChg>
      </pc:sldChg>
      <pc:sldChg chg="modSp">
        <pc:chgData name="Andrej Bogdanov (CSD)" userId="54a3fc38-bcd8-4812-b887-b84a314b9e17" providerId="ADAL" clId="{A48DC910-249B-0A48-9A51-BB220B56C9C3}" dt="2021-03-15T07:53:12.627" v="43"/>
        <pc:sldMkLst>
          <pc:docMk/>
          <pc:sldMk cId="1555113343" sldId="312"/>
        </pc:sldMkLst>
        <pc:inkChg chg="mod modStrokes">
          <ac:chgData name="Andrej Bogdanov (CSD)" userId="54a3fc38-bcd8-4812-b887-b84a314b9e17" providerId="ADAL" clId="{A48DC910-249B-0A48-9A51-BB220B56C9C3}" dt="2021-03-15T07:53:12.627" v="43"/>
          <ac:inkMkLst>
            <pc:docMk/>
            <pc:sldMk cId="1555113343" sldId="312"/>
            <ac:inkMk id="7" creationId="{9A597D1B-9842-5C4B-BB05-F7BEBDA28FFE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3202235931" sldId="312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3202235931" sldId="312"/>
            <ac:inkMk id="3" creationId="{5728ACB7-4F0B-8849-838B-8BC76F62A29A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1837324131" sldId="313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1837324131" sldId="313"/>
            <ac:inkMk id="3" creationId="{01F119D3-108C-FB4E-A26D-325C65F6DC2D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8:18:38.598" v="103" actId="7634"/>
        <pc:sldMkLst>
          <pc:docMk/>
          <pc:sldMk cId="3342415762" sldId="314"/>
        </pc:sldMkLst>
        <pc:inkChg chg="add mod modStrokes">
          <ac:chgData name="Andrej Bogdanov (CSD)" userId="54a3fc38-bcd8-4812-b887-b84a314b9e17" providerId="ADAL" clId="{A48DC910-249B-0A48-9A51-BB220B56C9C3}" dt="2021-03-15T07:59:44.325" v="83"/>
          <ac:inkMkLst>
            <pc:docMk/>
            <pc:sldMk cId="3342415762" sldId="314"/>
            <ac:inkMk id="2" creationId="{47B16916-0255-D64B-BED7-3BEE82103C99}"/>
          </ac:inkMkLst>
        </pc:inkChg>
        <pc:inkChg chg="add mod modStrokes">
          <ac:chgData name="Andrej Bogdanov (CSD)" userId="54a3fc38-bcd8-4812-b887-b84a314b9e17" providerId="ADAL" clId="{A48DC910-249B-0A48-9A51-BB220B56C9C3}" dt="2021-03-15T07:57:20.983" v="54"/>
          <ac:inkMkLst>
            <pc:docMk/>
            <pc:sldMk cId="3342415762" sldId="314"/>
            <ac:inkMk id="3" creationId="{D59B2828-508C-6840-B0D4-FA103F6797AE}"/>
          </ac:inkMkLst>
        </pc:inkChg>
        <pc:inkChg chg="add">
          <ac:chgData name="Andrej Bogdanov (CSD)" userId="54a3fc38-bcd8-4812-b887-b84a314b9e17" providerId="ADAL" clId="{A48DC910-249B-0A48-9A51-BB220B56C9C3}" dt="2021-03-15T07:57:16.465" v="53" actId="7634"/>
          <ac:inkMkLst>
            <pc:docMk/>
            <pc:sldMk cId="3342415762" sldId="314"/>
            <ac:inkMk id="4" creationId="{6323D7D5-DE85-CE41-8B2C-8AEDD647B561}"/>
          </ac:inkMkLst>
        </pc:inkChg>
        <pc:inkChg chg="add">
          <ac:chgData name="Andrej Bogdanov (CSD)" userId="54a3fc38-bcd8-4812-b887-b84a314b9e17" providerId="ADAL" clId="{A48DC910-249B-0A48-9A51-BB220B56C9C3}" dt="2021-03-15T07:57:37.632" v="55" actId="7634"/>
          <ac:inkMkLst>
            <pc:docMk/>
            <pc:sldMk cId="3342415762" sldId="314"/>
            <ac:inkMk id="5" creationId="{3972AFB9-FA48-DD47-B5A4-C05E438C0301}"/>
          </ac:inkMkLst>
        </pc:inkChg>
        <pc:inkChg chg="add mod modStrokes">
          <ac:chgData name="Andrej Bogdanov (CSD)" userId="54a3fc38-bcd8-4812-b887-b84a314b9e17" providerId="ADAL" clId="{A48DC910-249B-0A48-9A51-BB220B56C9C3}" dt="2021-03-15T07:58:53.801" v="65"/>
          <ac:inkMkLst>
            <pc:docMk/>
            <pc:sldMk cId="3342415762" sldId="314"/>
            <ac:inkMk id="6" creationId="{A433BC80-AA3D-B54D-B5BD-3704A94D0DF0}"/>
          </ac:inkMkLst>
        </pc:inkChg>
        <pc:inkChg chg="add">
          <ac:chgData name="Andrej Bogdanov (CSD)" userId="54a3fc38-bcd8-4812-b887-b84a314b9e17" providerId="ADAL" clId="{A48DC910-249B-0A48-9A51-BB220B56C9C3}" dt="2021-03-15T07:59:32.072" v="66" actId="7634"/>
          <ac:inkMkLst>
            <pc:docMk/>
            <pc:sldMk cId="3342415762" sldId="314"/>
            <ac:inkMk id="8" creationId="{3D7047DF-0A64-EC47-B347-E9901D5CB68B}"/>
          </ac:inkMkLst>
        </pc:inkChg>
        <pc:inkChg chg="add mod modStrokes">
          <ac:chgData name="Andrej Bogdanov (CSD)" userId="54a3fc38-bcd8-4812-b887-b84a314b9e17" providerId="ADAL" clId="{A48DC910-249B-0A48-9A51-BB220B56C9C3}" dt="2021-03-15T08:18:29.581" v="102"/>
          <ac:inkMkLst>
            <pc:docMk/>
            <pc:sldMk cId="3342415762" sldId="314"/>
            <ac:inkMk id="9" creationId="{2A8AC9DD-C39F-3446-AE80-C0F068E1638B}"/>
          </ac:inkMkLst>
        </pc:inkChg>
        <pc:inkChg chg="add">
          <ac:chgData name="Andrej Bogdanov (CSD)" userId="54a3fc38-bcd8-4812-b887-b84a314b9e17" providerId="ADAL" clId="{A48DC910-249B-0A48-9A51-BB220B56C9C3}" dt="2021-03-15T08:16:15.804" v="89" actId="7634"/>
          <ac:inkMkLst>
            <pc:docMk/>
            <pc:sldMk cId="3342415762" sldId="314"/>
            <ac:inkMk id="10" creationId="{0BA492CB-6530-884F-AF4B-E4099CBEB96A}"/>
          </ac:inkMkLst>
        </pc:inkChg>
        <pc:inkChg chg="add">
          <ac:chgData name="Andrej Bogdanov (CSD)" userId="54a3fc38-bcd8-4812-b887-b84a314b9e17" providerId="ADAL" clId="{A48DC910-249B-0A48-9A51-BB220B56C9C3}" dt="2021-03-15T08:18:38.598" v="103" actId="7634"/>
          <ac:inkMkLst>
            <pc:docMk/>
            <pc:sldMk cId="3342415762" sldId="314"/>
            <ac:inkMk id="11" creationId="{81861D1C-AF9D-FC4D-8022-71ECBDACD89E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15T08:53:03.057" v="182" actId="7634"/>
        <pc:sldMkLst>
          <pc:docMk/>
          <pc:sldMk cId="1873722321" sldId="316"/>
        </pc:sldMkLst>
        <pc:inkChg chg="add mod modStrokes">
          <ac:chgData name="Andrej Bogdanov (CSD)" userId="54a3fc38-bcd8-4812-b887-b84a314b9e17" providerId="ADAL" clId="{A48DC910-249B-0A48-9A51-BB220B56C9C3}" dt="2021-03-15T08:49:55.190" v="176"/>
          <ac:inkMkLst>
            <pc:docMk/>
            <pc:sldMk cId="1873722321" sldId="316"/>
            <ac:inkMk id="2" creationId="{11E9BD33-3063-F14D-8709-B804E0CD5959}"/>
          </ac:inkMkLst>
        </pc:inkChg>
        <pc:inkChg chg="add del mod modStrokes">
          <ac:chgData name="Andrej Bogdanov (CSD)" userId="54a3fc38-bcd8-4812-b887-b84a314b9e17" providerId="ADAL" clId="{A48DC910-249B-0A48-9A51-BB220B56C9C3}" dt="2021-03-15T08:49:55.188" v="175"/>
          <ac:inkMkLst>
            <pc:docMk/>
            <pc:sldMk cId="1873722321" sldId="316"/>
            <ac:inkMk id="4" creationId="{371697F7-1F4A-E244-A643-85D48439408C}"/>
          </ac:inkMkLst>
        </pc:inkChg>
        <pc:inkChg chg="add mod modStrokes">
          <ac:chgData name="Andrej Bogdanov (CSD)" userId="54a3fc38-bcd8-4812-b887-b84a314b9e17" providerId="ADAL" clId="{A48DC910-249B-0A48-9A51-BB220B56C9C3}" dt="2021-03-15T08:51:48.378" v="180"/>
          <ac:inkMkLst>
            <pc:docMk/>
            <pc:sldMk cId="1873722321" sldId="316"/>
            <ac:inkMk id="5" creationId="{66EB7B2A-9088-2543-80A5-1ADB28465D12}"/>
          </ac:inkMkLst>
        </pc:inkChg>
        <pc:inkChg chg="add del mod modStrokes">
          <ac:chgData name="Andrej Bogdanov (CSD)" userId="54a3fc38-bcd8-4812-b887-b84a314b9e17" providerId="ADAL" clId="{A48DC910-249B-0A48-9A51-BB220B56C9C3}" dt="2021-03-15T08:51:52.697" v="181"/>
          <ac:inkMkLst>
            <pc:docMk/>
            <pc:sldMk cId="1873722321" sldId="316"/>
            <ac:inkMk id="6" creationId="{D5373784-893E-174C-80DA-ACB55DD1FD90}"/>
          </ac:inkMkLst>
        </pc:inkChg>
        <pc:inkChg chg="add del">
          <ac:chgData name="Andrej Bogdanov (CSD)" userId="54a3fc38-bcd8-4812-b887-b84a314b9e17" providerId="ADAL" clId="{A48DC910-249B-0A48-9A51-BB220B56C9C3}" dt="2021-03-15T08:51:48.369" v="179"/>
          <ac:inkMkLst>
            <pc:docMk/>
            <pc:sldMk cId="1873722321" sldId="316"/>
            <ac:inkMk id="7" creationId="{1F808034-8DD0-DD47-B845-7159D95893A8}"/>
          </ac:inkMkLst>
        </pc:inkChg>
        <pc:inkChg chg="add">
          <ac:chgData name="Andrej Bogdanov (CSD)" userId="54a3fc38-bcd8-4812-b887-b84a314b9e17" providerId="ADAL" clId="{A48DC910-249B-0A48-9A51-BB220B56C9C3}" dt="2021-03-15T08:51:38.362" v="178" actId="7634"/>
          <ac:inkMkLst>
            <pc:docMk/>
            <pc:sldMk cId="1873722321" sldId="316"/>
            <ac:inkMk id="8" creationId="{5CC19885-5454-204D-A7EF-923BAC25FF0B}"/>
          </ac:inkMkLst>
        </pc:inkChg>
        <pc:inkChg chg="add">
          <ac:chgData name="Andrej Bogdanov (CSD)" userId="54a3fc38-bcd8-4812-b887-b84a314b9e17" providerId="ADAL" clId="{A48DC910-249B-0A48-9A51-BB220B56C9C3}" dt="2021-03-15T08:53:03.057" v="182" actId="7634"/>
          <ac:inkMkLst>
            <pc:docMk/>
            <pc:sldMk cId="1873722321" sldId="316"/>
            <ac:inkMk id="9" creationId="{63971992-C3BE-0D40-874C-BC4DA162E4A3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8:53:34.811" v="204" actId="20577"/>
        <pc:sldMkLst>
          <pc:docMk/>
          <pc:sldMk cId="3855841563" sldId="317"/>
        </pc:sldMkLst>
        <pc:spChg chg="mod">
          <ac:chgData name="Andrej Bogdanov (CSD)" userId="54a3fc38-bcd8-4812-b887-b84a314b9e17" providerId="ADAL" clId="{A48DC910-249B-0A48-9A51-BB220B56C9C3}" dt="2021-03-15T08:53:34.811" v="204" actId="20577"/>
          <ac:spMkLst>
            <pc:docMk/>
            <pc:sldMk cId="3855841563" sldId="317"/>
            <ac:spMk id="4" creationId="{56C6FEE0-B65C-FB4E-AC4D-02893E82556D}"/>
          </ac:spMkLst>
        </pc:spChg>
        <pc:inkChg chg="add mod modStrokes">
          <ac:chgData name="Andrej Bogdanov (CSD)" userId="54a3fc38-bcd8-4812-b887-b84a314b9e17" providerId="ADAL" clId="{A48DC910-249B-0A48-9A51-BB220B56C9C3}" dt="2021-03-15T07:52:02.851" v="34"/>
          <ac:inkMkLst>
            <pc:docMk/>
            <pc:sldMk cId="3855841563" sldId="317"/>
            <ac:inkMk id="6" creationId="{1469FA93-1272-3241-A899-41CD14F446EB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15T08:25:45.636" v="126" actId="7634"/>
        <pc:sldMkLst>
          <pc:docMk/>
          <pc:sldMk cId="2906289534" sldId="318"/>
        </pc:sldMkLst>
        <pc:inkChg chg="add mod modStrokes">
          <ac:chgData name="Andrej Bogdanov (CSD)" userId="54a3fc38-bcd8-4812-b887-b84a314b9e17" providerId="ADAL" clId="{A48DC910-249B-0A48-9A51-BB220B56C9C3}" dt="2021-03-15T08:20:53.722" v="113"/>
          <ac:inkMkLst>
            <pc:docMk/>
            <pc:sldMk cId="2906289534" sldId="318"/>
            <ac:inkMk id="2" creationId="{E3CC1AEA-448F-254C-9AAB-7695489A6D6D}"/>
          </ac:inkMkLst>
        </pc:inkChg>
        <pc:inkChg chg="add mod modStrokes">
          <ac:chgData name="Andrej Bogdanov (CSD)" userId="54a3fc38-bcd8-4812-b887-b84a314b9e17" providerId="ADAL" clId="{A48DC910-249B-0A48-9A51-BB220B56C9C3}" dt="2021-03-15T08:23:08.369" v="121"/>
          <ac:inkMkLst>
            <pc:docMk/>
            <pc:sldMk cId="2906289534" sldId="318"/>
            <ac:inkMk id="3" creationId="{58729A89-5616-7148-93F8-B976738182DF}"/>
          </ac:inkMkLst>
        </pc:inkChg>
        <pc:inkChg chg="add mod modStrokes">
          <ac:chgData name="Andrej Bogdanov (CSD)" userId="54a3fc38-bcd8-4812-b887-b84a314b9e17" providerId="ADAL" clId="{A48DC910-249B-0A48-9A51-BB220B56C9C3}" dt="2021-03-15T08:19:33.854" v="107"/>
          <ac:inkMkLst>
            <pc:docMk/>
            <pc:sldMk cId="2906289534" sldId="318"/>
            <ac:inkMk id="4" creationId="{FB4E991A-D08B-7B4B-BEF3-E2FBE16480B9}"/>
          </ac:inkMkLst>
        </pc:inkChg>
        <pc:inkChg chg="add del mod modStrokes">
          <ac:chgData name="Andrej Bogdanov (CSD)" userId="54a3fc38-bcd8-4812-b887-b84a314b9e17" providerId="ADAL" clId="{A48DC910-249B-0A48-9A51-BB220B56C9C3}" dt="2021-03-15T08:23:54.515" v="124"/>
          <ac:inkMkLst>
            <pc:docMk/>
            <pc:sldMk cId="2906289534" sldId="318"/>
            <ac:inkMk id="5" creationId="{0D051D59-FBBB-4E49-BE40-6A3C236DF1AA}"/>
          </ac:inkMkLst>
        </pc:inkChg>
        <pc:inkChg chg="add del">
          <ac:chgData name="Andrej Bogdanov (CSD)" userId="54a3fc38-bcd8-4812-b887-b84a314b9e17" providerId="ADAL" clId="{A48DC910-249B-0A48-9A51-BB220B56C9C3}" dt="2021-03-15T08:21:03.762" v="115"/>
          <ac:inkMkLst>
            <pc:docMk/>
            <pc:sldMk cId="2906289534" sldId="318"/>
            <ac:inkMk id="6" creationId="{6FF781BC-629C-584D-8D21-0230A81DCCBE}"/>
          </ac:inkMkLst>
        </pc:inkChg>
        <pc:inkChg chg="add del">
          <ac:chgData name="Andrej Bogdanov (CSD)" userId="54a3fc38-bcd8-4812-b887-b84a314b9e17" providerId="ADAL" clId="{A48DC910-249B-0A48-9A51-BB220B56C9C3}" dt="2021-03-15T08:23:54.518" v="125"/>
          <ac:inkMkLst>
            <pc:docMk/>
            <pc:sldMk cId="2906289534" sldId="318"/>
            <ac:inkMk id="8" creationId="{B0AFE67A-54F5-8A46-9B25-75105916B70A}"/>
          </ac:inkMkLst>
        </pc:inkChg>
        <pc:inkChg chg="add mod modStrokes">
          <ac:chgData name="Andrej Bogdanov (CSD)" userId="54a3fc38-bcd8-4812-b887-b84a314b9e17" providerId="ADAL" clId="{A48DC910-249B-0A48-9A51-BB220B56C9C3}" dt="2021-03-15T08:23:25.165" v="123"/>
          <ac:inkMkLst>
            <pc:docMk/>
            <pc:sldMk cId="2906289534" sldId="318"/>
            <ac:inkMk id="9" creationId="{171EA463-1D6E-6E4C-BDC2-B3442F801201}"/>
          </ac:inkMkLst>
        </pc:inkChg>
        <pc:inkChg chg="add">
          <ac:chgData name="Andrej Bogdanov (CSD)" userId="54a3fc38-bcd8-4812-b887-b84a314b9e17" providerId="ADAL" clId="{A48DC910-249B-0A48-9A51-BB220B56C9C3}" dt="2021-03-15T08:25:45.636" v="126" actId="7634"/>
          <ac:inkMkLst>
            <pc:docMk/>
            <pc:sldMk cId="2906289534" sldId="318"/>
            <ac:inkMk id="10" creationId="{0ED440EA-2993-5043-8487-793EBF329B57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15T08:49:24.344" v="171" actId="7634"/>
        <pc:sldMkLst>
          <pc:docMk/>
          <pc:sldMk cId="907833591" sldId="319"/>
        </pc:sldMkLst>
        <pc:inkChg chg="add del mod modStrokes">
          <ac:chgData name="Andrej Bogdanov (CSD)" userId="54a3fc38-bcd8-4812-b887-b84a314b9e17" providerId="ADAL" clId="{A48DC910-249B-0A48-9A51-BB220B56C9C3}" dt="2021-03-15T08:46:24.873" v="169"/>
          <ac:inkMkLst>
            <pc:docMk/>
            <pc:sldMk cId="907833591" sldId="319"/>
            <ac:inkMk id="2" creationId="{F18FC269-F0BD-9E4C-AE62-83E8B5428651}"/>
          </ac:inkMkLst>
        </pc:inkChg>
        <pc:inkChg chg="add del">
          <ac:chgData name="Andrej Bogdanov (CSD)" userId="54a3fc38-bcd8-4812-b887-b84a314b9e17" providerId="ADAL" clId="{A48DC910-249B-0A48-9A51-BB220B56C9C3}" dt="2021-03-15T08:46:24.878" v="170"/>
          <ac:inkMkLst>
            <pc:docMk/>
            <pc:sldMk cId="907833591" sldId="319"/>
            <ac:inkMk id="3" creationId="{0A0BF495-A9F1-7F40-8AF4-7EE363F88F3F}"/>
          </ac:inkMkLst>
        </pc:inkChg>
        <pc:inkChg chg="add">
          <ac:chgData name="Andrej Bogdanov (CSD)" userId="54a3fc38-bcd8-4812-b887-b84a314b9e17" providerId="ADAL" clId="{A48DC910-249B-0A48-9A51-BB220B56C9C3}" dt="2021-03-15T08:38:25.064" v="154" actId="7634"/>
          <ac:inkMkLst>
            <pc:docMk/>
            <pc:sldMk cId="907833591" sldId="319"/>
            <ac:inkMk id="5" creationId="{678F166F-06AE-1E47-972B-A62094566E55}"/>
          </ac:inkMkLst>
        </pc:inkChg>
        <pc:inkChg chg="add mod modStrokes">
          <ac:chgData name="Andrej Bogdanov (CSD)" userId="54a3fc38-bcd8-4812-b887-b84a314b9e17" providerId="ADAL" clId="{A48DC910-249B-0A48-9A51-BB220B56C9C3}" dt="2021-03-15T08:40:49.543" v="158"/>
          <ac:inkMkLst>
            <pc:docMk/>
            <pc:sldMk cId="907833591" sldId="319"/>
            <ac:inkMk id="6" creationId="{5975BE1C-BC28-8144-82DC-8655B8B62380}"/>
          </ac:inkMkLst>
        </pc:inkChg>
        <pc:inkChg chg="add">
          <ac:chgData name="Andrej Bogdanov (CSD)" userId="54a3fc38-bcd8-4812-b887-b84a314b9e17" providerId="ADAL" clId="{A48DC910-249B-0A48-9A51-BB220B56C9C3}" dt="2021-03-15T08:41:40.284" v="159" actId="7634"/>
          <ac:inkMkLst>
            <pc:docMk/>
            <pc:sldMk cId="907833591" sldId="319"/>
            <ac:inkMk id="7" creationId="{52BE2B58-4B16-0742-A91F-023465FAB6F5}"/>
          </ac:inkMkLst>
        </pc:inkChg>
        <pc:inkChg chg="add">
          <ac:chgData name="Andrej Bogdanov (CSD)" userId="54a3fc38-bcd8-4812-b887-b84a314b9e17" providerId="ADAL" clId="{A48DC910-249B-0A48-9A51-BB220B56C9C3}" dt="2021-03-15T08:42:51.452" v="162" actId="7634"/>
          <ac:inkMkLst>
            <pc:docMk/>
            <pc:sldMk cId="907833591" sldId="319"/>
            <ac:inkMk id="8" creationId="{354BB952-2811-AA4A-84D1-EE55575A4C72}"/>
          </ac:inkMkLst>
        </pc:inkChg>
        <pc:inkChg chg="add">
          <ac:chgData name="Andrej Bogdanov (CSD)" userId="54a3fc38-bcd8-4812-b887-b84a314b9e17" providerId="ADAL" clId="{A48DC910-249B-0A48-9A51-BB220B56C9C3}" dt="2021-03-15T08:45:25.871" v="164" actId="7634"/>
          <ac:inkMkLst>
            <pc:docMk/>
            <pc:sldMk cId="907833591" sldId="319"/>
            <ac:inkMk id="9" creationId="{0BB0B067-DA32-2A48-9F97-3C51DEC41898}"/>
          </ac:inkMkLst>
        </pc:inkChg>
        <pc:inkChg chg="add">
          <ac:chgData name="Andrej Bogdanov (CSD)" userId="54a3fc38-bcd8-4812-b887-b84a314b9e17" providerId="ADAL" clId="{A48DC910-249B-0A48-9A51-BB220B56C9C3}" dt="2021-03-15T08:45:57.904" v="166" actId="7634"/>
          <ac:inkMkLst>
            <pc:docMk/>
            <pc:sldMk cId="907833591" sldId="319"/>
            <ac:inkMk id="10" creationId="{CF8A55E3-CD92-0D42-B38E-BD50EF0D3B60}"/>
          </ac:inkMkLst>
        </pc:inkChg>
        <pc:inkChg chg="add">
          <ac:chgData name="Andrej Bogdanov (CSD)" userId="54a3fc38-bcd8-4812-b887-b84a314b9e17" providerId="ADAL" clId="{A48DC910-249B-0A48-9A51-BB220B56C9C3}" dt="2021-03-15T08:49:24.344" v="171" actId="7634"/>
          <ac:inkMkLst>
            <pc:docMk/>
            <pc:sldMk cId="907833591" sldId="319"/>
            <ac:inkMk id="11" creationId="{1E76C3B5-8ADA-DB4C-9B20-B1418B0BE90B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15T08:33:39.890" v="148" actId="7634"/>
        <pc:sldMkLst>
          <pc:docMk/>
          <pc:sldMk cId="169446022" sldId="320"/>
        </pc:sldMkLst>
        <pc:inkChg chg="add del mod modStrokes">
          <ac:chgData name="Andrej Bogdanov (CSD)" userId="54a3fc38-bcd8-4812-b887-b84a314b9e17" providerId="ADAL" clId="{A48DC910-249B-0A48-9A51-BB220B56C9C3}" dt="2021-03-15T08:30:19.096" v="145"/>
          <ac:inkMkLst>
            <pc:docMk/>
            <pc:sldMk cId="169446022" sldId="320"/>
            <ac:inkMk id="2" creationId="{AE0B25B5-14E9-1C47-B30F-EDF0C87308A3}"/>
          </ac:inkMkLst>
        </pc:inkChg>
        <pc:inkChg chg="add mod modStrokes">
          <ac:chgData name="Andrej Bogdanov (CSD)" userId="54a3fc38-bcd8-4812-b887-b84a314b9e17" providerId="ADAL" clId="{A48DC910-249B-0A48-9A51-BB220B56C9C3}" dt="2021-03-15T08:28:22.284" v="137"/>
          <ac:inkMkLst>
            <pc:docMk/>
            <pc:sldMk cId="169446022" sldId="320"/>
            <ac:inkMk id="3" creationId="{B3FEE10C-B36B-EA4A-A672-B00A479DD4E6}"/>
          </ac:inkMkLst>
        </pc:inkChg>
        <pc:inkChg chg="add del">
          <ac:chgData name="Andrej Bogdanov (CSD)" userId="54a3fc38-bcd8-4812-b887-b84a314b9e17" providerId="ADAL" clId="{A48DC910-249B-0A48-9A51-BB220B56C9C3}" dt="2021-03-15T08:28:21.598" v="135"/>
          <ac:inkMkLst>
            <pc:docMk/>
            <pc:sldMk cId="169446022" sldId="320"/>
            <ac:inkMk id="4" creationId="{7593509B-C0D8-474F-94D1-89CE8CBC4360}"/>
          </ac:inkMkLst>
        </pc:inkChg>
        <pc:inkChg chg="add">
          <ac:chgData name="Andrej Bogdanov (CSD)" userId="54a3fc38-bcd8-4812-b887-b84a314b9e17" providerId="ADAL" clId="{A48DC910-249B-0A48-9A51-BB220B56C9C3}" dt="2021-03-15T08:28:42.877" v="138" actId="7634"/>
          <ac:inkMkLst>
            <pc:docMk/>
            <pc:sldMk cId="169446022" sldId="320"/>
            <ac:inkMk id="5" creationId="{ED9D4512-E069-2442-9F35-53B01401180A}"/>
          </ac:inkMkLst>
        </pc:inkChg>
        <pc:inkChg chg="add">
          <ac:chgData name="Andrej Bogdanov (CSD)" userId="54a3fc38-bcd8-4812-b887-b84a314b9e17" providerId="ADAL" clId="{A48DC910-249B-0A48-9A51-BB220B56C9C3}" dt="2021-03-15T08:29:10.806" v="140" actId="7634"/>
          <ac:inkMkLst>
            <pc:docMk/>
            <pc:sldMk cId="169446022" sldId="320"/>
            <ac:inkMk id="6" creationId="{17A01570-6A57-F740-BD65-5891C833CDDE}"/>
          </ac:inkMkLst>
        </pc:inkChg>
        <pc:inkChg chg="add">
          <ac:chgData name="Andrej Bogdanov (CSD)" userId="54a3fc38-bcd8-4812-b887-b84a314b9e17" providerId="ADAL" clId="{A48DC910-249B-0A48-9A51-BB220B56C9C3}" dt="2021-03-15T08:30:10.371" v="141" actId="7634"/>
          <ac:inkMkLst>
            <pc:docMk/>
            <pc:sldMk cId="169446022" sldId="320"/>
            <ac:inkMk id="8" creationId="{913A7FAF-42BB-E741-85D5-892519D909F5}"/>
          </ac:inkMkLst>
        </pc:inkChg>
        <pc:inkChg chg="add del">
          <ac:chgData name="Andrej Bogdanov (CSD)" userId="54a3fc38-bcd8-4812-b887-b84a314b9e17" providerId="ADAL" clId="{A48DC910-249B-0A48-9A51-BB220B56C9C3}" dt="2021-03-15T08:30:51.159" v="147"/>
          <ac:inkMkLst>
            <pc:docMk/>
            <pc:sldMk cId="169446022" sldId="320"/>
            <ac:inkMk id="9" creationId="{E66FADD4-7AAB-2C4C-A858-64E0DCC2CD06}"/>
          </ac:inkMkLst>
        </pc:inkChg>
        <pc:inkChg chg="add">
          <ac:chgData name="Andrej Bogdanov (CSD)" userId="54a3fc38-bcd8-4812-b887-b84a314b9e17" providerId="ADAL" clId="{A48DC910-249B-0A48-9A51-BB220B56C9C3}" dt="2021-03-15T08:33:39.890" v="148" actId="7634"/>
          <ac:inkMkLst>
            <pc:docMk/>
            <pc:sldMk cId="169446022" sldId="320"/>
            <ac:inkMk id="10" creationId="{FE3538AD-2387-BD49-9ED9-DCA594B4933C}"/>
          </ac:inkMkLst>
        </pc:inkChg>
      </pc:sldChg>
      <pc:sldChg chg="addSp delSp">
        <pc:chgData name="Andrej Bogdanov (CSD)" userId="54a3fc38-bcd8-4812-b887-b84a314b9e17" providerId="ADAL" clId="{A48DC910-249B-0A48-9A51-BB220B56C9C3}" dt="2021-03-15T08:49:32.923" v="173"/>
        <pc:sldMkLst>
          <pc:docMk/>
          <pc:sldMk cId="2544030580" sldId="321"/>
        </pc:sldMkLst>
        <pc:inkChg chg="add del">
          <ac:chgData name="Andrej Bogdanov (CSD)" userId="54a3fc38-bcd8-4812-b887-b84a314b9e17" providerId="ADAL" clId="{A48DC910-249B-0A48-9A51-BB220B56C9C3}" dt="2021-03-15T08:49:32.923" v="173"/>
          <ac:inkMkLst>
            <pc:docMk/>
            <pc:sldMk cId="2544030580" sldId="321"/>
            <ac:inkMk id="4" creationId="{5CC68E11-A2CB-F143-8446-67CD0CD89B74}"/>
          </ac:inkMkLst>
        </pc:inkChg>
      </pc:sldChg>
      <pc:sldChg chg="addSp new del">
        <pc:chgData name="Andrej Bogdanov (CSD)" userId="54a3fc38-bcd8-4812-b887-b84a314b9e17" providerId="ADAL" clId="{A48DC910-249B-0A48-9A51-BB220B56C9C3}" dt="2021-03-15T08:49:30.021" v="172" actId="2696"/>
        <pc:sldMkLst>
          <pc:docMk/>
          <pc:sldMk cId="3718504943" sldId="324"/>
        </pc:sldMkLst>
        <pc:inkChg chg="add">
          <ac:chgData name="Andrej Bogdanov (CSD)" userId="54a3fc38-bcd8-4812-b887-b84a314b9e17" providerId="ADAL" clId="{A48DC910-249B-0A48-9A51-BB220B56C9C3}" dt="2021-03-15T06:14:47.590" v="5" actId="7634"/>
          <ac:inkMkLst>
            <pc:docMk/>
            <pc:sldMk cId="3718504943" sldId="324"/>
            <ac:inkMk id="2" creationId="{884094B9-DF4A-2F40-8326-E3097BD35D5E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8:39:45.076" v="155" actId="7634"/>
        <pc:sldMkLst>
          <pc:docMk/>
          <pc:sldMk cId="2228068489" sldId="326"/>
        </pc:sldMkLst>
        <pc:inkChg chg="add mod modStrokes">
          <ac:chgData name="Andrej Bogdanov (CSD)" userId="54a3fc38-bcd8-4812-b887-b84a314b9e17" providerId="ADAL" clId="{A48DC910-249B-0A48-9A51-BB220B56C9C3}" dt="2021-03-15T08:34:17.030" v="151"/>
          <ac:inkMkLst>
            <pc:docMk/>
            <pc:sldMk cId="2228068489" sldId="326"/>
            <ac:inkMk id="11" creationId="{C1AAC933-BC90-4546-BEDA-A7F0D35EAECC}"/>
          </ac:inkMkLst>
        </pc:inkChg>
        <pc:inkChg chg="add">
          <ac:chgData name="Andrej Bogdanov (CSD)" userId="54a3fc38-bcd8-4812-b887-b84a314b9e17" providerId="ADAL" clId="{A48DC910-249B-0A48-9A51-BB220B56C9C3}" dt="2021-03-15T08:37:52.083" v="152" actId="7634"/>
          <ac:inkMkLst>
            <pc:docMk/>
            <pc:sldMk cId="2228068489" sldId="326"/>
            <ac:inkMk id="12" creationId="{2A3C7B38-A581-B341-9E0B-82279FB01602}"/>
          </ac:inkMkLst>
        </pc:inkChg>
        <pc:inkChg chg="add">
          <ac:chgData name="Andrej Bogdanov (CSD)" userId="54a3fc38-bcd8-4812-b887-b84a314b9e17" providerId="ADAL" clId="{A48DC910-249B-0A48-9A51-BB220B56C9C3}" dt="2021-03-15T08:39:45.076" v="155" actId="7634"/>
          <ac:inkMkLst>
            <pc:docMk/>
            <pc:sldMk cId="2228068489" sldId="326"/>
            <ac:inkMk id="13" creationId="{A4937C0F-B5C3-DC4A-9E0D-3695FF1ECD44}"/>
          </ac:inkMkLst>
        </pc:inkChg>
      </pc:sldChg>
    </pc:docChg>
  </pc:docChgLst>
  <pc:docChgLst>
    <pc:chgData name="Andrej Bogdanov (CSD)" userId="54a3fc38-bcd8-4812-b887-b84a314b9e17" providerId="ADAL" clId="{7A05203C-6854-2F43-A537-22FBC726376D}"/>
    <pc:docChg chg="undo custSel addSld delSld modSld">
      <pc:chgData name="Andrej Bogdanov (CSD)" userId="54a3fc38-bcd8-4812-b887-b84a314b9e17" providerId="ADAL" clId="{7A05203C-6854-2F43-A537-22FBC726376D}" dt="2021-04-12T08:16:03.911" v="290"/>
      <pc:docMkLst>
        <pc:docMk/>
      </pc:docMkLst>
      <pc:sldChg chg="addSp delSp modSp">
        <pc:chgData name="Andrej Bogdanov (CSD)" userId="54a3fc38-bcd8-4812-b887-b84a314b9e17" providerId="ADAL" clId="{7A05203C-6854-2F43-A537-22FBC726376D}" dt="2021-03-22T08:19:30.459" v="73" actId="7634"/>
        <pc:sldMkLst>
          <pc:docMk/>
          <pc:sldMk cId="1959531544" sldId="257"/>
        </pc:sldMkLst>
        <pc:inkChg chg="add del mod modStrokes">
          <ac:chgData name="Andrej Bogdanov (CSD)" userId="54a3fc38-bcd8-4812-b887-b84a314b9e17" providerId="ADAL" clId="{7A05203C-6854-2F43-A537-22FBC726376D}" dt="2021-03-22T08:18:51.851" v="69"/>
          <ac:inkMkLst>
            <pc:docMk/>
            <pc:sldMk cId="1959531544" sldId="257"/>
            <ac:inkMk id="6" creationId="{FC584493-1E37-4D4D-9CAD-9191F80A6AFA}"/>
          </ac:inkMkLst>
        </pc:inkChg>
        <pc:inkChg chg="add mod modStrokes">
          <ac:chgData name="Andrej Bogdanov (CSD)" userId="54a3fc38-bcd8-4812-b887-b84a314b9e17" providerId="ADAL" clId="{7A05203C-6854-2F43-A537-22FBC726376D}" dt="2021-03-22T08:19:21.582" v="72"/>
          <ac:inkMkLst>
            <pc:docMk/>
            <pc:sldMk cId="1959531544" sldId="257"/>
            <ac:inkMk id="7" creationId="{D266558B-1182-F14F-BB09-13BA5D2E4451}"/>
          </ac:inkMkLst>
        </pc:inkChg>
        <pc:inkChg chg="add">
          <ac:chgData name="Andrej Bogdanov (CSD)" userId="54a3fc38-bcd8-4812-b887-b84a314b9e17" providerId="ADAL" clId="{7A05203C-6854-2F43-A537-22FBC726376D}" dt="2021-03-22T08:19:17.623" v="70" actId="7634"/>
          <ac:inkMkLst>
            <pc:docMk/>
            <pc:sldMk cId="1959531544" sldId="257"/>
            <ac:inkMk id="8" creationId="{9CCB4928-206B-424B-90F5-2EB845B3CBC6}"/>
          </ac:inkMkLst>
        </pc:inkChg>
        <pc:inkChg chg="add">
          <ac:chgData name="Andrej Bogdanov (CSD)" userId="54a3fc38-bcd8-4812-b887-b84a314b9e17" providerId="ADAL" clId="{7A05203C-6854-2F43-A537-22FBC726376D}" dt="2021-03-22T08:19:30.459" v="73" actId="7634"/>
          <ac:inkMkLst>
            <pc:docMk/>
            <pc:sldMk cId="1959531544" sldId="257"/>
            <ac:inkMk id="9" creationId="{DA86C4D1-0E9C-7B4D-A091-9DAC928B0367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36:06.934" v="120" actId="7634"/>
        <pc:sldMkLst>
          <pc:docMk/>
          <pc:sldMk cId="1832220990" sldId="258"/>
        </pc:sldMkLst>
        <pc:inkChg chg="add del">
          <ac:chgData name="Andrej Bogdanov (CSD)" userId="54a3fc38-bcd8-4812-b887-b84a314b9e17" providerId="ADAL" clId="{7A05203C-6854-2F43-A537-22FBC726376D}" dt="2021-03-22T08:32:42.445" v="108"/>
          <ac:inkMkLst>
            <pc:docMk/>
            <pc:sldMk cId="1832220990" sldId="258"/>
            <ac:inkMk id="3" creationId="{577EB321-3636-2943-9EC0-E1AE2A58EBEC}"/>
          </ac:inkMkLst>
        </pc:inkChg>
        <pc:inkChg chg="add mod modStrokes">
          <ac:chgData name="Andrej Bogdanov (CSD)" userId="54a3fc38-bcd8-4812-b887-b84a314b9e17" providerId="ADAL" clId="{7A05203C-6854-2F43-A537-22FBC726376D}" dt="2021-03-22T08:35:10.327" v="119"/>
          <ac:inkMkLst>
            <pc:docMk/>
            <pc:sldMk cId="1832220990" sldId="258"/>
            <ac:inkMk id="4" creationId="{83837E5C-CC68-C74A-A469-737348AFED3A}"/>
          </ac:inkMkLst>
        </pc:inkChg>
        <pc:inkChg chg="add del">
          <ac:chgData name="Andrej Bogdanov (CSD)" userId="54a3fc38-bcd8-4812-b887-b84a314b9e17" providerId="ADAL" clId="{7A05203C-6854-2F43-A537-22FBC726376D}" dt="2021-03-22T08:33:54.758" v="115"/>
          <ac:inkMkLst>
            <pc:docMk/>
            <pc:sldMk cId="1832220990" sldId="258"/>
            <ac:inkMk id="5" creationId="{BE403271-5220-8D4E-BFF8-DF2F6693F4DA}"/>
          </ac:inkMkLst>
        </pc:inkChg>
        <pc:inkChg chg="add">
          <ac:chgData name="Andrej Bogdanov (CSD)" userId="54a3fc38-bcd8-4812-b887-b84a314b9e17" providerId="ADAL" clId="{7A05203C-6854-2F43-A537-22FBC726376D}" dt="2021-03-22T08:33:31.158" v="112" actId="7634"/>
          <ac:inkMkLst>
            <pc:docMk/>
            <pc:sldMk cId="1832220990" sldId="258"/>
            <ac:inkMk id="6" creationId="{045EC98D-48D3-624A-A66F-419A9CBBF87E}"/>
          </ac:inkMkLst>
        </pc:inkChg>
        <pc:inkChg chg="add">
          <ac:chgData name="Andrej Bogdanov (CSD)" userId="54a3fc38-bcd8-4812-b887-b84a314b9e17" providerId="ADAL" clId="{7A05203C-6854-2F43-A537-22FBC726376D}" dt="2021-03-22T08:33:46.679" v="113" actId="7634"/>
          <ac:inkMkLst>
            <pc:docMk/>
            <pc:sldMk cId="1832220990" sldId="258"/>
            <ac:inkMk id="7" creationId="{8C62E86F-C66B-C04A-A964-CE4FE264DBF1}"/>
          </ac:inkMkLst>
        </pc:inkChg>
        <pc:inkChg chg="add">
          <ac:chgData name="Andrej Bogdanov (CSD)" userId="54a3fc38-bcd8-4812-b887-b84a314b9e17" providerId="ADAL" clId="{7A05203C-6854-2F43-A537-22FBC726376D}" dt="2021-03-22T08:34:12.906" v="116" actId="7634"/>
          <ac:inkMkLst>
            <pc:docMk/>
            <pc:sldMk cId="1832220990" sldId="258"/>
            <ac:inkMk id="8" creationId="{5A676BC2-36E0-E041-A0C1-C666BBAAF08B}"/>
          </ac:inkMkLst>
        </pc:inkChg>
        <pc:inkChg chg="add">
          <ac:chgData name="Andrej Bogdanov (CSD)" userId="54a3fc38-bcd8-4812-b887-b84a314b9e17" providerId="ADAL" clId="{7A05203C-6854-2F43-A537-22FBC726376D}" dt="2021-03-22T08:35:03.909" v="118" actId="7634"/>
          <ac:inkMkLst>
            <pc:docMk/>
            <pc:sldMk cId="1832220990" sldId="258"/>
            <ac:inkMk id="9" creationId="{6E770FF1-708E-2D49-8C14-404E664D82EA}"/>
          </ac:inkMkLst>
        </pc:inkChg>
        <pc:inkChg chg="add">
          <ac:chgData name="Andrej Bogdanov (CSD)" userId="54a3fc38-bcd8-4812-b887-b84a314b9e17" providerId="ADAL" clId="{7A05203C-6854-2F43-A537-22FBC726376D}" dt="2021-03-22T08:36:06.934" v="120" actId="7634"/>
          <ac:inkMkLst>
            <pc:docMk/>
            <pc:sldMk cId="1832220990" sldId="258"/>
            <ac:inkMk id="10" creationId="{39FD705D-1A7D-784A-B334-C8C7C7D3D918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3T01:56:05.817" v="219" actId="7634"/>
        <pc:sldMkLst>
          <pc:docMk/>
          <pc:sldMk cId="1482593760" sldId="309"/>
        </pc:sldMkLst>
        <pc:inkChg chg="add mod modStrokes">
          <ac:chgData name="Andrej Bogdanov (CSD)" userId="54a3fc38-bcd8-4812-b887-b84a314b9e17" providerId="ADAL" clId="{7A05203C-6854-2F43-A537-22FBC726376D}" dt="2021-03-23T01:54:51.341" v="215"/>
          <ac:inkMkLst>
            <pc:docMk/>
            <pc:sldMk cId="1482593760" sldId="309"/>
            <ac:inkMk id="2" creationId="{1F2B4563-AAC1-A240-8382-5973CC216950}"/>
          </ac:inkMkLst>
        </pc:inkChg>
        <pc:inkChg chg="add del">
          <ac:chgData name="Andrej Bogdanov (CSD)" userId="54a3fc38-bcd8-4812-b887-b84a314b9e17" providerId="ADAL" clId="{7A05203C-6854-2F43-A537-22FBC726376D}" dt="2021-03-23T01:55:33.521" v="217" actId="7634"/>
          <ac:inkMkLst>
            <pc:docMk/>
            <pc:sldMk cId="1482593760" sldId="309"/>
            <ac:inkMk id="4" creationId="{1A43DCA2-0479-074F-8E8D-44F19FB8BD07}"/>
          </ac:inkMkLst>
        </pc:inkChg>
        <pc:inkChg chg="add del mod modStrokes">
          <ac:chgData name="Andrej Bogdanov (CSD)" userId="54a3fc38-bcd8-4812-b887-b84a314b9e17" providerId="ADAL" clId="{7A05203C-6854-2F43-A537-22FBC726376D}" dt="2021-03-22T07:49:58.995" v="32"/>
          <ac:inkMkLst>
            <pc:docMk/>
            <pc:sldMk cId="1482593760" sldId="309"/>
            <ac:inkMk id="4" creationId="{DA138D5F-635F-EA49-814D-79C1B3465E0F}"/>
          </ac:inkMkLst>
        </pc:inkChg>
        <pc:inkChg chg="add mod">
          <ac:chgData name="Andrej Bogdanov (CSD)" userId="54a3fc38-bcd8-4812-b887-b84a314b9e17" providerId="ADAL" clId="{7A05203C-6854-2F43-A537-22FBC726376D}" dt="2021-03-22T07:49:30.664" v="18" actId="1076"/>
          <ac:inkMkLst>
            <pc:docMk/>
            <pc:sldMk cId="1482593760" sldId="309"/>
            <ac:inkMk id="5" creationId="{224D9F87-33F2-2B4F-AB76-504E5854C998}"/>
          </ac:inkMkLst>
        </pc:inkChg>
        <pc:inkChg chg="add">
          <ac:chgData name="Andrej Bogdanov (CSD)" userId="54a3fc38-bcd8-4812-b887-b84a314b9e17" providerId="ADAL" clId="{7A05203C-6854-2F43-A537-22FBC726376D}" dt="2021-03-22T07:52:34.308" v="36" actId="7634"/>
          <ac:inkMkLst>
            <pc:docMk/>
            <pc:sldMk cId="1482593760" sldId="309"/>
            <ac:inkMk id="6" creationId="{0CD3C67F-0554-CA49-81C9-683630C143A2}"/>
          </ac:inkMkLst>
        </pc:inkChg>
        <pc:inkChg chg="add">
          <ac:chgData name="Andrej Bogdanov (CSD)" userId="54a3fc38-bcd8-4812-b887-b84a314b9e17" providerId="ADAL" clId="{7A05203C-6854-2F43-A537-22FBC726376D}" dt="2021-03-23T01:55:43.283" v="218" actId="7634"/>
          <ac:inkMkLst>
            <pc:docMk/>
            <pc:sldMk cId="1482593760" sldId="309"/>
            <ac:inkMk id="10" creationId="{D15F93CE-B936-A44D-B71B-F768E0291CE8}"/>
          </ac:inkMkLst>
        </pc:inkChg>
        <pc:inkChg chg="add">
          <ac:chgData name="Andrej Bogdanov (CSD)" userId="54a3fc38-bcd8-4812-b887-b84a314b9e17" providerId="ADAL" clId="{7A05203C-6854-2F43-A537-22FBC726376D}" dt="2021-03-23T01:56:05.817" v="219" actId="7634"/>
          <ac:inkMkLst>
            <pc:docMk/>
            <pc:sldMk cId="1482593760" sldId="309"/>
            <ac:inkMk id="11" creationId="{3F6317CC-B79B-0242-95DD-C0DC4A790521}"/>
          </ac:inkMkLst>
        </pc:inkChg>
      </pc:sldChg>
      <pc:sldChg chg="addSp modSp">
        <pc:chgData name="Andrej Bogdanov (CSD)" userId="54a3fc38-bcd8-4812-b887-b84a314b9e17" providerId="ADAL" clId="{7A05203C-6854-2F43-A537-22FBC726376D}" dt="2021-03-22T07:53:53.599" v="65" actId="7634"/>
        <pc:sldMkLst>
          <pc:docMk/>
          <pc:sldMk cId="366045107" sldId="310"/>
        </pc:sldMkLst>
        <pc:spChg chg="mod">
          <ac:chgData name="Andrej Bogdanov (CSD)" userId="54a3fc38-bcd8-4812-b887-b84a314b9e17" providerId="ADAL" clId="{7A05203C-6854-2F43-A537-22FBC726376D}" dt="2021-03-22T07:53:08.814" v="51" actId="20577"/>
          <ac:spMkLst>
            <pc:docMk/>
            <pc:sldMk cId="366045107" sldId="310"/>
            <ac:spMk id="3" creationId="{C65C1AD6-ACC2-314F-953A-BD69BB975A57}"/>
          </ac:spMkLst>
        </pc:spChg>
        <pc:spChg chg="mod">
          <ac:chgData name="Andrej Bogdanov (CSD)" userId="54a3fc38-bcd8-4812-b887-b84a314b9e17" providerId="ADAL" clId="{7A05203C-6854-2F43-A537-22FBC726376D}" dt="2021-03-22T07:53:15.649" v="62" actId="20577"/>
          <ac:spMkLst>
            <pc:docMk/>
            <pc:sldMk cId="366045107" sldId="310"/>
            <ac:spMk id="4" creationId="{65F7BF54-8178-8240-8CE1-ECB3924F1EF2}"/>
          </ac:spMkLst>
        </pc:spChg>
        <pc:spChg chg="add mod">
          <ac:chgData name="Andrej Bogdanov (CSD)" userId="54a3fc38-bcd8-4812-b887-b84a314b9e17" providerId="ADAL" clId="{7A05203C-6854-2F43-A537-22FBC726376D}" dt="2021-03-22T07:53:39.485" v="64" actId="1076"/>
          <ac:spMkLst>
            <pc:docMk/>
            <pc:sldMk cId="366045107" sldId="310"/>
            <ac:spMk id="12" creationId="{63999268-6751-0147-812B-3A81083A1654}"/>
          </ac:spMkLst>
        </pc:spChg>
        <pc:inkChg chg="add mod modStrokes">
          <ac:chgData name="Andrej Bogdanov (CSD)" userId="54a3fc38-bcd8-4812-b887-b84a314b9e17" providerId="ADAL" clId="{7A05203C-6854-2F43-A537-22FBC726376D}" dt="2021-03-22T07:52:58.482" v="39"/>
          <ac:inkMkLst>
            <pc:docMk/>
            <pc:sldMk cId="366045107" sldId="310"/>
            <ac:inkMk id="9" creationId="{B2A02D42-3AAA-E247-8BCC-7173EBE02C60}"/>
          </ac:inkMkLst>
        </pc:inkChg>
        <pc:inkChg chg="add">
          <ac:chgData name="Andrej Bogdanov (CSD)" userId="54a3fc38-bcd8-4812-b887-b84a314b9e17" providerId="ADAL" clId="{7A05203C-6854-2F43-A537-22FBC726376D}" dt="2021-03-22T07:53:53.599" v="65" actId="7634"/>
          <ac:inkMkLst>
            <pc:docMk/>
            <pc:sldMk cId="366045107" sldId="310"/>
            <ac:inkMk id="13" creationId="{978C2D88-FA2C-7949-BFDB-31FF0D9F1C22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20:28.734" v="76" actId="7634"/>
        <pc:sldMkLst>
          <pc:docMk/>
          <pc:sldMk cId="195463643" sldId="311"/>
        </pc:sldMkLst>
        <pc:inkChg chg="add del mod modStrokes">
          <ac:chgData name="Andrej Bogdanov (CSD)" userId="54a3fc38-bcd8-4812-b887-b84a314b9e17" providerId="ADAL" clId="{7A05203C-6854-2F43-A537-22FBC726376D}" dt="2021-03-22T08:19:35.987" v="75"/>
          <ac:inkMkLst>
            <pc:docMk/>
            <pc:sldMk cId="195463643" sldId="311"/>
            <ac:inkMk id="2" creationId="{C3B58685-5BAF-0E45-B832-8FFDE31E69A7}"/>
          </ac:inkMkLst>
        </pc:inkChg>
        <pc:inkChg chg="add">
          <ac:chgData name="Andrej Bogdanov (CSD)" userId="54a3fc38-bcd8-4812-b887-b84a314b9e17" providerId="ADAL" clId="{7A05203C-6854-2F43-A537-22FBC726376D}" dt="2021-03-22T08:20:28.734" v="76" actId="7634"/>
          <ac:inkMkLst>
            <pc:docMk/>
            <pc:sldMk cId="195463643" sldId="311"/>
            <ac:inkMk id="4" creationId="{E96A7619-FBD6-A242-BF8B-2934C3A73183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32:24.855" v="107" actId="1076"/>
        <pc:sldMkLst>
          <pc:docMk/>
          <pc:sldMk cId="629868615" sldId="312"/>
        </pc:sldMkLst>
        <pc:inkChg chg="add del mod modStrokes">
          <ac:chgData name="Andrej Bogdanov (CSD)" userId="54a3fc38-bcd8-4812-b887-b84a314b9e17" providerId="ADAL" clId="{7A05203C-6854-2F43-A537-22FBC726376D}" dt="2021-03-22T08:31:50.011" v="104"/>
          <ac:inkMkLst>
            <pc:docMk/>
            <pc:sldMk cId="629868615" sldId="312"/>
            <ac:inkMk id="3" creationId="{9A07DFF7-C46A-434E-A938-B90A43EFD622}"/>
          </ac:inkMkLst>
        </pc:inkChg>
        <pc:inkChg chg="add">
          <ac:chgData name="Andrej Bogdanov (CSD)" userId="54a3fc38-bcd8-4812-b887-b84a314b9e17" providerId="ADAL" clId="{7A05203C-6854-2F43-A537-22FBC726376D}" dt="2021-03-22T08:29:54.358" v="90" actId="7634"/>
          <ac:inkMkLst>
            <pc:docMk/>
            <pc:sldMk cId="629868615" sldId="312"/>
            <ac:inkMk id="4" creationId="{08F4FB32-B951-BE44-AF2B-2BA07BCAF6F9}"/>
          </ac:inkMkLst>
        </pc:inkChg>
        <pc:inkChg chg="add">
          <ac:chgData name="Andrej Bogdanov (CSD)" userId="54a3fc38-bcd8-4812-b887-b84a314b9e17" providerId="ADAL" clId="{7A05203C-6854-2F43-A537-22FBC726376D}" dt="2021-03-22T08:30:34.269" v="96" actId="7634"/>
          <ac:inkMkLst>
            <pc:docMk/>
            <pc:sldMk cId="629868615" sldId="312"/>
            <ac:inkMk id="8" creationId="{8B219984-D35C-1A43-A3B7-C0CD733E2FD9}"/>
          </ac:inkMkLst>
        </pc:inkChg>
        <pc:inkChg chg="add mod">
          <ac:chgData name="Andrej Bogdanov (CSD)" userId="54a3fc38-bcd8-4812-b887-b84a314b9e17" providerId="ADAL" clId="{7A05203C-6854-2F43-A537-22FBC726376D}" dt="2021-03-22T08:32:13.661" v="106" actId="1076"/>
          <ac:inkMkLst>
            <pc:docMk/>
            <pc:sldMk cId="629868615" sldId="312"/>
            <ac:inkMk id="9" creationId="{E20A50C2-C6E1-A141-9D81-DCF77378EFF0}"/>
          </ac:inkMkLst>
        </pc:inkChg>
        <pc:inkChg chg="add mod">
          <ac:chgData name="Andrej Bogdanov (CSD)" userId="54a3fc38-bcd8-4812-b887-b84a314b9e17" providerId="ADAL" clId="{7A05203C-6854-2F43-A537-22FBC726376D}" dt="2021-03-22T08:32:24.855" v="107" actId="1076"/>
          <ac:inkMkLst>
            <pc:docMk/>
            <pc:sldMk cId="629868615" sldId="312"/>
            <ac:inkMk id="10" creationId="{9F66AEFC-5207-A243-8B69-579FDC0879AA}"/>
          </ac:inkMkLst>
        </pc:inkChg>
        <pc:inkChg chg="add">
          <ac:chgData name="Andrej Bogdanov (CSD)" userId="54a3fc38-bcd8-4812-b887-b84a314b9e17" providerId="ADAL" clId="{7A05203C-6854-2F43-A537-22FBC726376D}" dt="2021-03-22T08:32:05.094" v="105" actId="7634"/>
          <ac:inkMkLst>
            <pc:docMk/>
            <pc:sldMk cId="629868615" sldId="312"/>
            <ac:inkMk id="11" creationId="{BF90F9A8-4983-B743-87FC-C933A156B75F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20:38.930" v="80"/>
        <pc:sldMkLst>
          <pc:docMk/>
          <pc:sldMk cId="668951130" sldId="313"/>
        </pc:sldMkLst>
        <pc:inkChg chg="add del mod modStrokes">
          <ac:chgData name="Andrej Bogdanov (CSD)" userId="54a3fc38-bcd8-4812-b887-b84a314b9e17" providerId="ADAL" clId="{7A05203C-6854-2F43-A537-22FBC726376D}" dt="2021-03-22T08:20:38.930" v="80"/>
          <ac:inkMkLst>
            <pc:docMk/>
            <pc:sldMk cId="668951130" sldId="313"/>
            <ac:inkMk id="2" creationId="{83FDE241-BA8C-2047-81B0-D8FB08280F20}"/>
          </ac:inkMkLst>
        </pc:inkChg>
      </pc:sldChg>
      <pc:sldChg chg="addSp modSp">
        <pc:chgData name="Andrej Bogdanov (CSD)" userId="54a3fc38-bcd8-4812-b887-b84a314b9e17" providerId="ADAL" clId="{7A05203C-6854-2F43-A537-22FBC726376D}" dt="2021-03-22T08:38:32.597" v="134" actId="7634"/>
        <pc:sldMkLst>
          <pc:docMk/>
          <pc:sldMk cId="2361477764" sldId="314"/>
        </pc:sldMkLst>
        <pc:inkChg chg="add mod modStrokes">
          <ac:chgData name="Andrej Bogdanov (CSD)" userId="54a3fc38-bcd8-4812-b887-b84a314b9e17" providerId="ADAL" clId="{7A05203C-6854-2F43-A537-22FBC726376D}" dt="2021-03-22T08:37:23.516" v="133"/>
          <ac:inkMkLst>
            <pc:docMk/>
            <pc:sldMk cId="2361477764" sldId="314"/>
            <ac:inkMk id="3" creationId="{3756A277-9195-2840-A963-058C57E77240}"/>
          </ac:inkMkLst>
        </pc:inkChg>
        <pc:inkChg chg="add">
          <ac:chgData name="Andrej Bogdanov (CSD)" userId="54a3fc38-bcd8-4812-b887-b84a314b9e17" providerId="ADAL" clId="{7A05203C-6854-2F43-A537-22FBC726376D}" dt="2021-03-22T08:37:00.261" v="124" actId="7634"/>
          <ac:inkMkLst>
            <pc:docMk/>
            <pc:sldMk cId="2361477764" sldId="314"/>
            <ac:inkMk id="4" creationId="{29664705-9857-BB49-9391-20EBE0A22D0A}"/>
          </ac:inkMkLst>
        </pc:inkChg>
        <pc:inkChg chg="add">
          <ac:chgData name="Andrej Bogdanov (CSD)" userId="54a3fc38-bcd8-4812-b887-b84a314b9e17" providerId="ADAL" clId="{7A05203C-6854-2F43-A537-22FBC726376D}" dt="2021-03-22T08:38:32.597" v="134" actId="7634"/>
          <ac:inkMkLst>
            <pc:docMk/>
            <pc:sldMk cId="2361477764" sldId="314"/>
            <ac:inkMk id="5" creationId="{3F63C6F1-759B-1749-B05B-AB37CD6C7C56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40:14.817" v="144"/>
        <pc:sldMkLst>
          <pc:docMk/>
          <pc:sldMk cId="1813709595" sldId="315"/>
        </pc:sldMkLst>
        <pc:inkChg chg="add del mod modStrokes">
          <ac:chgData name="Andrej Bogdanov (CSD)" userId="54a3fc38-bcd8-4812-b887-b84a314b9e17" providerId="ADAL" clId="{7A05203C-6854-2F43-A537-22FBC726376D}" dt="2021-03-22T08:40:14.817" v="144"/>
          <ac:inkMkLst>
            <pc:docMk/>
            <pc:sldMk cId="1813709595" sldId="315"/>
            <ac:inkMk id="5" creationId="{D742845B-73E6-5547-8EE4-123EF107CBC4}"/>
          </ac:inkMkLst>
        </pc:inkChg>
      </pc:sldChg>
      <pc:sldChg chg="addSp modSp">
        <pc:chgData name="Andrej Bogdanov (CSD)" userId="54a3fc38-bcd8-4812-b887-b84a314b9e17" providerId="ADAL" clId="{7A05203C-6854-2F43-A537-22FBC726376D}" dt="2021-03-22T08:39:59.864" v="142" actId="7634"/>
        <pc:sldMkLst>
          <pc:docMk/>
          <pc:sldMk cId="472055322" sldId="316"/>
        </pc:sldMkLst>
        <pc:inkChg chg="add mod modStrokes">
          <ac:chgData name="Andrej Bogdanov (CSD)" userId="54a3fc38-bcd8-4812-b887-b84a314b9e17" providerId="ADAL" clId="{7A05203C-6854-2F43-A537-22FBC726376D}" dt="2021-03-22T08:39:42.125" v="141" actId="1076"/>
          <ac:inkMkLst>
            <pc:docMk/>
            <pc:sldMk cId="472055322" sldId="316"/>
            <ac:inkMk id="8" creationId="{BFE645E3-0D64-AC4F-9E3D-C58D3F5E957D}"/>
          </ac:inkMkLst>
        </pc:inkChg>
        <pc:inkChg chg="add">
          <ac:chgData name="Andrej Bogdanov (CSD)" userId="54a3fc38-bcd8-4812-b887-b84a314b9e17" providerId="ADAL" clId="{7A05203C-6854-2F43-A537-22FBC726376D}" dt="2021-03-22T08:39:33.134" v="140" actId="7634"/>
          <ac:inkMkLst>
            <pc:docMk/>
            <pc:sldMk cId="472055322" sldId="316"/>
            <ac:inkMk id="9" creationId="{792B06E5-6225-D14F-97F0-5B5111AE345C}"/>
          </ac:inkMkLst>
        </pc:inkChg>
        <pc:inkChg chg="add">
          <ac:chgData name="Andrej Bogdanov (CSD)" userId="54a3fc38-bcd8-4812-b887-b84a314b9e17" providerId="ADAL" clId="{7A05203C-6854-2F43-A537-22FBC726376D}" dt="2021-03-22T08:39:59.864" v="142" actId="7634"/>
          <ac:inkMkLst>
            <pc:docMk/>
            <pc:sldMk cId="472055322" sldId="316"/>
            <ac:inkMk id="10" creationId="{46346A61-6968-9841-ABFF-9D4F465498A3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44:14.413" v="165" actId="7634"/>
        <pc:sldMkLst>
          <pc:docMk/>
          <pc:sldMk cId="2432230324" sldId="317"/>
        </pc:sldMkLst>
        <pc:inkChg chg="add mod modStrokes">
          <ac:chgData name="Andrej Bogdanov (CSD)" userId="54a3fc38-bcd8-4812-b887-b84a314b9e17" providerId="ADAL" clId="{7A05203C-6854-2F43-A537-22FBC726376D}" dt="2021-03-22T08:43:52.406" v="164"/>
          <ac:inkMkLst>
            <pc:docMk/>
            <pc:sldMk cId="2432230324" sldId="317"/>
            <ac:inkMk id="3" creationId="{9CDB49D6-7DDD-284A-919E-ECB97C790BCB}"/>
          </ac:inkMkLst>
        </pc:inkChg>
        <pc:inkChg chg="add del">
          <ac:chgData name="Andrej Bogdanov (CSD)" userId="54a3fc38-bcd8-4812-b887-b84a314b9e17" providerId="ADAL" clId="{7A05203C-6854-2F43-A537-22FBC726376D}" dt="2021-03-22T08:40:56.856" v="151"/>
          <ac:inkMkLst>
            <pc:docMk/>
            <pc:sldMk cId="2432230324" sldId="317"/>
            <ac:inkMk id="4" creationId="{95C16B4A-C224-E546-8189-878BC184F0CA}"/>
          </ac:inkMkLst>
        </pc:inkChg>
        <pc:inkChg chg="add">
          <ac:chgData name="Andrej Bogdanov (CSD)" userId="54a3fc38-bcd8-4812-b887-b84a314b9e17" providerId="ADAL" clId="{7A05203C-6854-2F43-A537-22FBC726376D}" dt="2021-03-22T08:41:50.230" v="155" actId="7634"/>
          <ac:inkMkLst>
            <pc:docMk/>
            <pc:sldMk cId="2432230324" sldId="317"/>
            <ac:inkMk id="5" creationId="{62CD3FF4-AF0B-AF4F-BDA4-CAE0407734C1}"/>
          </ac:inkMkLst>
        </pc:inkChg>
        <pc:inkChg chg="add">
          <ac:chgData name="Andrej Bogdanov (CSD)" userId="54a3fc38-bcd8-4812-b887-b84a314b9e17" providerId="ADAL" clId="{7A05203C-6854-2F43-A537-22FBC726376D}" dt="2021-03-22T08:43:15.574" v="162" actId="7634"/>
          <ac:inkMkLst>
            <pc:docMk/>
            <pc:sldMk cId="2432230324" sldId="317"/>
            <ac:inkMk id="6" creationId="{2586734B-54A1-6B4E-867F-409B14555B08}"/>
          </ac:inkMkLst>
        </pc:inkChg>
        <pc:inkChg chg="add">
          <ac:chgData name="Andrej Bogdanov (CSD)" userId="54a3fc38-bcd8-4812-b887-b84a314b9e17" providerId="ADAL" clId="{7A05203C-6854-2F43-A537-22FBC726376D}" dt="2021-03-22T08:44:14.413" v="165" actId="7634"/>
          <ac:inkMkLst>
            <pc:docMk/>
            <pc:sldMk cId="2432230324" sldId="317"/>
            <ac:inkMk id="7" creationId="{3186B1E2-EC8C-564D-8E13-412D73EB2F20}"/>
          </ac:inkMkLst>
        </pc:inkChg>
      </pc:sldChg>
      <pc:sldChg chg="addSp">
        <pc:chgData name="Andrej Bogdanov (CSD)" userId="54a3fc38-bcd8-4812-b887-b84a314b9e17" providerId="ADAL" clId="{7A05203C-6854-2F43-A537-22FBC726376D}" dt="2021-03-22T07:33:33.493" v="4" actId="7634"/>
        <pc:sldMkLst>
          <pc:docMk/>
          <pc:sldMk cId="1351771169" sldId="318"/>
        </pc:sldMkLst>
        <pc:inkChg chg="add">
          <ac:chgData name="Andrej Bogdanov (CSD)" userId="54a3fc38-bcd8-4812-b887-b84a314b9e17" providerId="ADAL" clId="{7A05203C-6854-2F43-A537-22FBC726376D}" dt="2021-03-22T07:33:33.493" v="4" actId="7634"/>
          <ac:inkMkLst>
            <pc:docMk/>
            <pc:sldMk cId="1351771169" sldId="318"/>
            <ac:inkMk id="4" creationId="{3D418D93-CB6F-6047-B421-BBC553F9E455}"/>
          </ac:inkMkLst>
        </pc:inkChg>
      </pc:sldChg>
      <pc:sldChg chg="addSp modSp">
        <pc:chgData name="Andrej Bogdanov (CSD)" userId="54a3fc38-bcd8-4812-b887-b84a314b9e17" providerId="ADAL" clId="{7A05203C-6854-2F43-A537-22FBC726376D}" dt="2021-03-22T08:46:08.731" v="168"/>
        <pc:sldMkLst>
          <pc:docMk/>
          <pc:sldMk cId="1547454242" sldId="320"/>
        </pc:sldMkLst>
        <pc:inkChg chg="add mod modStrokes">
          <ac:chgData name="Andrej Bogdanov (CSD)" userId="54a3fc38-bcd8-4812-b887-b84a314b9e17" providerId="ADAL" clId="{7A05203C-6854-2F43-A537-22FBC726376D}" dt="2021-03-22T08:46:08.731" v="168"/>
          <ac:inkMkLst>
            <pc:docMk/>
            <pc:sldMk cId="1547454242" sldId="320"/>
            <ac:inkMk id="11" creationId="{1D259409-FB8F-8D42-90AE-1641B91B13BB}"/>
          </ac:inkMkLst>
        </pc:inkChg>
      </pc:sldChg>
      <pc:sldChg chg="addSp">
        <pc:chgData name="Andrej Bogdanov (CSD)" userId="54a3fc38-bcd8-4812-b887-b84a314b9e17" providerId="ADAL" clId="{7A05203C-6854-2F43-A537-22FBC726376D}" dt="2021-03-22T08:45:46.418" v="166" actId="7634"/>
        <pc:sldMkLst>
          <pc:docMk/>
          <pc:sldMk cId="382992715" sldId="321"/>
        </pc:sldMkLst>
        <pc:inkChg chg="add">
          <ac:chgData name="Andrej Bogdanov (CSD)" userId="54a3fc38-bcd8-4812-b887-b84a314b9e17" providerId="ADAL" clId="{7A05203C-6854-2F43-A537-22FBC726376D}" dt="2021-03-22T08:45:46.418" v="166" actId="7634"/>
          <ac:inkMkLst>
            <pc:docMk/>
            <pc:sldMk cId="382992715" sldId="321"/>
            <ac:inkMk id="2" creationId="{9E48F69D-26F3-FB48-8446-DA0310430467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53:12.919" v="202" actId="7634"/>
        <pc:sldMkLst>
          <pc:docMk/>
          <pc:sldMk cId="2871672058" sldId="322"/>
        </pc:sldMkLst>
        <pc:inkChg chg="add mod modStrokes">
          <ac:chgData name="Andrej Bogdanov (CSD)" userId="54a3fc38-bcd8-4812-b887-b84a314b9e17" providerId="ADAL" clId="{7A05203C-6854-2F43-A537-22FBC726376D}" dt="2021-03-22T08:50:18.046" v="180"/>
          <ac:inkMkLst>
            <pc:docMk/>
            <pc:sldMk cId="2871672058" sldId="322"/>
            <ac:inkMk id="4" creationId="{E07BBE1E-9105-024B-9E45-48C3CBE9ABDB}"/>
          </ac:inkMkLst>
        </pc:inkChg>
        <pc:inkChg chg="add mod modStrokes">
          <ac:chgData name="Andrej Bogdanov (CSD)" userId="54a3fc38-bcd8-4812-b887-b84a314b9e17" providerId="ADAL" clId="{7A05203C-6854-2F43-A537-22FBC726376D}" dt="2021-03-22T08:47:49.891" v="176"/>
          <ac:inkMkLst>
            <pc:docMk/>
            <pc:sldMk cId="2871672058" sldId="322"/>
            <ac:inkMk id="5" creationId="{5FFA86A6-2811-EA4A-B1F1-D23C693EA9BB}"/>
          </ac:inkMkLst>
        </pc:inkChg>
        <pc:inkChg chg="add mod">
          <ac:chgData name="Andrej Bogdanov (CSD)" userId="54a3fc38-bcd8-4812-b887-b84a314b9e17" providerId="ADAL" clId="{7A05203C-6854-2F43-A537-22FBC726376D}" dt="2021-03-22T08:51:47.103" v="184" actId="1076"/>
          <ac:inkMkLst>
            <pc:docMk/>
            <pc:sldMk cId="2871672058" sldId="322"/>
            <ac:inkMk id="6" creationId="{A57AB4D2-7535-9248-8D6C-17CE97793308}"/>
          </ac:inkMkLst>
        </pc:inkChg>
        <pc:inkChg chg="add del">
          <ac:chgData name="Andrej Bogdanov (CSD)" userId="54a3fc38-bcd8-4812-b887-b84a314b9e17" providerId="ADAL" clId="{7A05203C-6854-2F43-A537-22FBC726376D}" dt="2021-03-22T08:51:31.325" v="182"/>
          <ac:inkMkLst>
            <pc:docMk/>
            <pc:sldMk cId="2871672058" sldId="322"/>
            <ac:inkMk id="7" creationId="{4668358E-B39E-854B-8B17-F5514A8C7474}"/>
          </ac:inkMkLst>
        </pc:inkChg>
        <pc:inkChg chg="add mod">
          <ac:chgData name="Andrej Bogdanov (CSD)" userId="54a3fc38-bcd8-4812-b887-b84a314b9e17" providerId="ADAL" clId="{7A05203C-6854-2F43-A537-22FBC726376D}" dt="2021-03-22T08:51:47.103" v="184" actId="1076"/>
          <ac:inkMkLst>
            <pc:docMk/>
            <pc:sldMk cId="2871672058" sldId="322"/>
            <ac:inkMk id="8" creationId="{9F99CC21-7D6A-FF4E-8962-7385DD130EDD}"/>
          </ac:inkMkLst>
        </pc:inkChg>
        <pc:inkChg chg="add mod">
          <ac:chgData name="Andrej Bogdanov (CSD)" userId="54a3fc38-bcd8-4812-b887-b84a314b9e17" providerId="ADAL" clId="{7A05203C-6854-2F43-A537-22FBC726376D}" dt="2021-03-22T08:51:47.103" v="184" actId="1076"/>
          <ac:inkMkLst>
            <pc:docMk/>
            <pc:sldMk cId="2871672058" sldId="322"/>
            <ac:inkMk id="9" creationId="{2F6C8B2F-68AB-8F47-A219-11EEF932E90C}"/>
          </ac:inkMkLst>
        </pc:inkChg>
        <pc:inkChg chg="add">
          <ac:chgData name="Andrej Bogdanov (CSD)" userId="54a3fc38-bcd8-4812-b887-b84a314b9e17" providerId="ADAL" clId="{7A05203C-6854-2F43-A537-22FBC726376D}" dt="2021-03-22T08:53:12.919" v="202" actId="7634"/>
          <ac:inkMkLst>
            <pc:docMk/>
            <pc:sldMk cId="2871672058" sldId="322"/>
            <ac:inkMk id="10" creationId="{39ED1CB3-B104-5D4F-A334-C2A1FE5E015B}"/>
          </ac:inkMkLst>
        </pc:inkChg>
      </pc:sldChg>
      <pc:sldChg chg="addSp modSp">
        <pc:chgData name="Andrej Bogdanov (CSD)" userId="54a3fc38-bcd8-4812-b887-b84a314b9e17" providerId="ADAL" clId="{7A05203C-6854-2F43-A537-22FBC726376D}" dt="2021-03-22T08:55:32.351" v="204"/>
        <pc:sldMkLst>
          <pc:docMk/>
          <pc:sldMk cId="2082854189" sldId="323"/>
        </pc:sldMkLst>
        <pc:inkChg chg="add mod modStrokes">
          <ac:chgData name="Andrej Bogdanov (CSD)" userId="54a3fc38-bcd8-4812-b887-b84a314b9e17" providerId="ADAL" clId="{7A05203C-6854-2F43-A537-22FBC726376D}" dt="2021-03-22T08:55:32.351" v="204"/>
          <ac:inkMkLst>
            <pc:docMk/>
            <pc:sldMk cId="2082854189" sldId="323"/>
            <ac:inkMk id="2" creationId="{AFAEDDB2-E357-BC44-A5F5-A6F5A4F6F24A}"/>
          </ac:inkMkLst>
        </pc:inkChg>
        <pc:inkChg chg="add">
          <ac:chgData name="Andrej Bogdanov (CSD)" userId="54a3fc38-bcd8-4812-b887-b84a314b9e17" providerId="ADAL" clId="{7A05203C-6854-2F43-A537-22FBC726376D}" dt="2021-03-22T08:53:05.831" v="201" actId="7634"/>
          <ac:inkMkLst>
            <pc:docMk/>
            <pc:sldMk cId="2082854189" sldId="323"/>
            <ac:inkMk id="7" creationId="{5AE7ECAF-9F08-3442-B844-82A7A9ACEAC3}"/>
          </ac:inkMkLst>
        </pc:inkChg>
        <pc:inkChg chg="add">
          <ac:chgData name="Andrej Bogdanov (CSD)" userId="54a3fc38-bcd8-4812-b887-b84a314b9e17" providerId="ADAL" clId="{7A05203C-6854-2F43-A537-22FBC726376D}" dt="2021-03-22T08:55:26.631" v="203" actId="7634"/>
          <ac:inkMkLst>
            <pc:docMk/>
            <pc:sldMk cId="2082854189" sldId="323"/>
            <ac:inkMk id="8" creationId="{625A649B-FB8B-2249-ABB3-28712ABFEF01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4-12T08:11:16.971" v="272" actId="7634"/>
        <pc:sldMkLst>
          <pc:docMk/>
          <pc:sldMk cId="2274706550" sldId="324"/>
        </pc:sldMkLst>
        <pc:inkChg chg="add del mod modStrokes">
          <ac:chgData name="Andrej Bogdanov (CSD)" userId="54a3fc38-bcd8-4812-b887-b84a314b9e17" providerId="ADAL" clId="{7A05203C-6854-2F43-A537-22FBC726376D}" dt="2021-04-12T08:10:13.738" v="268"/>
          <ac:inkMkLst>
            <pc:docMk/>
            <pc:sldMk cId="2274706550" sldId="324"/>
            <ac:inkMk id="3" creationId="{E267A9E6-AA78-8042-A322-610BF3F763BA}"/>
          </ac:inkMkLst>
        </pc:inkChg>
        <pc:inkChg chg="add">
          <ac:chgData name="Andrej Bogdanov (CSD)" userId="54a3fc38-bcd8-4812-b887-b84a314b9e17" providerId="ADAL" clId="{7A05203C-6854-2F43-A537-22FBC726376D}" dt="2021-04-12T08:06:29.574" v="253" actId="7634"/>
          <ac:inkMkLst>
            <pc:docMk/>
            <pc:sldMk cId="2274706550" sldId="324"/>
            <ac:inkMk id="4" creationId="{F98AF31D-E90F-5942-BA50-07030D720725}"/>
          </ac:inkMkLst>
        </pc:inkChg>
        <pc:inkChg chg="add mod">
          <ac:chgData name="Andrej Bogdanov (CSD)" userId="54a3fc38-bcd8-4812-b887-b84a314b9e17" providerId="ADAL" clId="{7A05203C-6854-2F43-A537-22FBC726376D}" dt="2021-04-12T08:09:17.519" v="265" actId="1076"/>
          <ac:inkMkLst>
            <pc:docMk/>
            <pc:sldMk cId="2274706550" sldId="324"/>
            <ac:inkMk id="5" creationId="{DCF647EE-7249-924F-B146-357147C62FF1}"/>
          </ac:inkMkLst>
        </pc:inkChg>
        <pc:inkChg chg="add mod modStrokes">
          <ac:chgData name="Andrej Bogdanov (CSD)" userId="54a3fc38-bcd8-4812-b887-b84a314b9e17" providerId="ADAL" clId="{7A05203C-6854-2F43-A537-22FBC726376D}" dt="2021-04-12T08:11:08.518" v="271"/>
          <ac:inkMkLst>
            <pc:docMk/>
            <pc:sldMk cId="2274706550" sldId="324"/>
            <ac:inkMk id="6" creationId="{E291D1E5-0EE8-7248-8C9A-5521B166FFB5}"/>
          </ac:inkMkLst>
        </pc:inkChg>
        <pc:inkChg chg="add">
          <ac:chgData name="Andrej Bogdanov (CSD)" userId="54a3fc38-bcd8-4812-b887-b84a314b9e17" providerId="ADAL" clId="{7A05203C-6854-2F43-A537-22FBC726376D}" dt="2021-04-12T08:11:01.370" v="270" actId="7634"/>
          <ac:inkMkLst>
            <pc:docMk/>
            <pc:sldMk cId="2274706550" sldId="324"/>
            <ac:inkMk id="7" creationId="{D75437BD-48B4-AF4E-B358-F96958BF154D}"/>
          </ac:inkMkLst>
        </pc:inkChg>
        <pc:inkChg chg="add">
          <ac:chgData name="Andrej Bogdanov (CSD)" userId="54a3fc38-bcd8-4812-b887-b84a314b9e17" providerId="ADAL" clId="{7A05203C-6854-2F43-A537-22FBC726376D}" dt="2021-04-12T08:11:16.971" v="272" actId="7634"/>
          <ac:inkMkLst>
            <pc:docMk/>
            <pc:sldMk cId="2274706550" sldId="324"/>
            <ac:inkMk id="8" creationId="{67B73240-939F-EA40-BCFF-9F0D88842A58}"/>
          </ac:inkMkLst>
        </pc:inkChg>
      </pc:sldChg>
      <pc:sldChg chg="addSp modSp">
        <pc:chgData name="Andrej Bogdanov (CSD)" userId="54a3fc38-bcd8-4812-b887-b84a314b9e17" providerId="ADAL" clId="{7A05203C-6854-2F43-A537-22FBC726376D}" dt="2021-04-12T08:16:03.911" v="290"/>
        <pc:sldMkLst>
          <pc:docMk/>
          <pc:sldMk cId="3938361217" sldId="325"/>
        </pc:sldMkLst>
        <pc:inkChg chg="add mod modStrokes">
          <ac:chgData name="Andrej Bogdanov (CSD)" userId="54a3fc38-bcd8-4812-b887-b84a314b9e17" providerId="ADAL" clId="{7A05203C-6854-2F43-A537-22FBC726376D}" dt="2021-04-12T08:16:03.911" v="290"/>
          <ac:inkMkLst>
            <pc:docMk/>
            <pc:sldMk cId="3938361217" sldId="325"/>
            <ac:inkMk id="5" creationId="{4BBCCD47-6F43-AB4F-B3AD-0F2A04110D7E}"/>
          </ac:inkMkLst>
        </pc:inkChg>
        <pc:inkChg chg="add mod modStrokes">
          <ac:chgData name="Andrej Bogdanov (CSD)" userId="54a3fc38-bcd8-4812-b887-b84a314b9e17" providerId="ADAL" clId="{7A05203C-6854-2F43-A537-22FBC726376D}" dt="2021-04-12T08:15:09.275" v="287"/>
          <ac:inkMkLst>
            <pc:docMk/>
            <pc:sldMk cId="3938361217" sldId="325"/>
            <ac:inkMk id="6" creationId="{DF7B82E7-2488-7D42-86FD-96F923959DF8}"/>
          </ac:inkMkLst>
        </pc:inkChg>
        <pc:inkChg chg="add">
          <ac:chgData name="Andrej Bogdanov (CSD)" userId="54a3fc38-bcd8-4812-b887-b84a314b9e17" providerId="ADAL" clId="{7A05203C-6854-2F43-A537-22FBC726376D}" dt="2021-04-12T08:15:06.006" v="286" actId="7634"/>
          <ac:inkMkLst>
            <pc:docMk/>
            <pc:sldMk cId="3938361217" sldId="325"/>
            <ac:inkMk id="7" creationId="{31B79D16-50C3-4240-BD7E-22ECD236DCB9}"/>
          </ac:inkMkLst>
        </pc:inkChg>
        <pc:inkChg chg="add">
          <ac:chgData name="Andrej Bogdanov (CSD)" userId="54a3fc38-bcd8-4812-b887-b84a314b9e17" providerId="ADAL" clId="{7A05203C-6854-2F43-A537-22FBC726376D}" dt="2021-04-12T08:15:35.644" v="288" actId="7634"/>
          <ac:inkMkLst>
            <pc:docMk/>
            <pc:sldMk cId="3938361217" sldId="325"/>
            <ac:inkMk id="8" creationId="{04C4BC85-9A5D-494D-9434-3579D606E493}"/>
          </ac:inkMkLst>
        </pc:inkChg>
        <pc:inkChg chg="add">
          <ac:chgData name="Andrej Bogdanov (CSD)" userId="54a3fc38-bcd8-4812-b887-b84a314b9e17" providerId="ADAL" clId="{7A05203C-6854-2F43-A537-22FBC726376D}" dt="2021-04-12T08:15:57.902" v="289" actId="7634"/>
          <ac:inkMkLst>
            <pc:docMk/>
            <pc:sldMk cId="3938361217" sldId="325"/>
            <ac:inkMk id="9" creationId="{5B6137B4-E824-764E-8EA2-0CC5ABA2B65D}"/>
          </ac:inkMkLst>
        </pc:inkChg>
      </pc:sldChg>
      <pc:sldChg chg="addSp modSp">
        <pc:chgData name="Andrej Bogdanov (CSD)" userId="54a3fc38-bcd8-4812-b887-b84a314b9e17" providerId="ADAL" clId="{7A05203C-6854-2F43-A537-22FBC726376D}" dt="2021-04-12T08:12:43.180" v="280" actId="1076"/>
        <pc:sldMkLst>
          <pc:docMk/>
          <pc:sldMk cId="1482363844" sldId="326"/>
        </pc:sldMkLst>
        <pc:inkChg chg="add mod modStrokes">
          <ac:chgData name="Andrej Bogdanov (CSD)" userId="54a3fc38-bcd8-4812-b887-b84a314b9e17" providerId="ADAL" clId="{7A05203C-6854-2F43-A537-22FBC726376D}" dt="2021-04-12T08:12:43.180" v="280" actId="1076"/>
          <ac:inkMkLst>
            <pc:docMk/>
            <pc:sldMk cId="1482363844" sldId="326"/>
            <ac:inkMk id="6" creationId="{240900C9-4B00-164D-A7BE-7AD3E295F224}"/>
          </ac:inkMkLst>
        </pc:inkChg>
        <pc:inkChg chg="add">
          <ac:chgData name="Andrej Bogdanov (CSD)" userId="54a3fc38-bcd8-4812-b887-b84a314b9e17" providerId="ADAL" clId="{7A05203C-6854-2F43-A537-22FBC726376D}" dt="2021-04-12T08:12:23.179" v="276" actId="7634"/>
          <ac:inkMkLst>
            <pc:docMk/>
            <pc:sldMk cId="1482363844" sldId="326"/>
            <ac:inkMk id="7" creationId="{0FB8C656-0769-C442-B1E3-2EBD2D18FB7E}"/>
          </ac:inkMkLst>
        </pc:inkChg>
        <pc:inkChg chg="add mod">
          <ac:chgData name="Andrej Bogdanov (CSD)" userId="54a3fc38-bcd8-4812-b887-b84a314b9e17" providerId="ADAL" clId="{7A05203C-6854-2F43-A537-22FBC726376D}" dt="2021-04-12T08:12:43.180" v="280" actId="1076"/>
          <ac:inkMkLst>
            <pc:docMk/>
            <pc:sldMk cId="1482363844" sldId="326"/>
            <ac:inkMk id="8" creationId="{377E5032-12DB-DA49-9171-563BFA9C86D5}"/>
          </ac:inkMkLst>
        </pc:inkChg>
      </pc:sldChg>
      <pc:sldChg chg="addSp new del">
        <pc:chgData name="Andrej Bogdanov (CSD)" userId="54a3fc38-bcd8-4812-b887-b84a314b9e17" providerId="ADAL" clId="{7A05203C-6854-2F43-A537-22FBC726376D}" dt="2021-03-22T07:52:36.816" v="37" actId="2696"/>
        <pc:sldMkLst>
          <pc:docMk/>
          <pc:sldMk cId="2432823435" sldId="328"/>
        </pc:sldMkLst>
        <pc:inkChg chg="add">
          <ac:chgData name="Andrej Bogdanov (CSD)" userId="54a3fc38-bcd8-4812-b887-b84a314b9e17" providerId="ADAL" clId="{7A05203C-6854-2F43-A537-22FBC726376D}" dt="2021-03-22T05:25:42.005" v="2" actId="7634"/>
          <ac:inkMkLst>
            <pc:docMk/>
            <pc:sldMk cId="2432823435" sldId="328"/>
            <ac:inkMk id="2" creationId="{BE19A573-E8A9-BD43-A49A-87178799FCFA}"/>
          </ac:inkMkLst>
        </pc:inkChg>
      </pc:sldChg>
    </pc:docChg>
  </pc:docChgLst>
  <pc:docChgLst>
    <pc:chgData name="Andrej Bogdanov (CSD)" userId="54a3fc38-bcd8-4812-b887-b84a314b9e17" providerId="ADAL" clId="{0186494E-FFC1-894C-B020-58475B684E15}"/>
    <pc:docChg chg="undo redo custSel addSld delSld modSld sldOrd">
      <pc:chgData name="Andrej Bogdanov (CSD)" userId="54a3fc38-bcd8-4812-b887-b84a314b9e17" providerId="ADAL" clId="{0186494E-FFC1-894C-B020-58475B684E15}" dt="2021-03-17T12:40:59.415" v="3688" actId="207"/>
      <pc:docMkLst>
        <pc:docMk/>
      </pc:docMkLst>
      <pc:sldChg chg="modSp mod">
        <pc:chgData name="Andrej Bogdanov (CSD)" userId="54a3fc38-bcd8-4812-b887-b84a314b9e17" providerId="ADAL" clId="{0186494E-FFC1-894C-B020-58475B684E15}" dt="2021-03-17T11:32:04.602" v="2890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0186494E-FFC1-894C-B020-58475B684E15}" dt="2021-03-17T11:32:04.602" v="2890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addSp modSp new mod ord modClrScheme chgLayout">
        <pc:chgData name="Andrej Bogdanov (CSD)" userId="54a3fc38-bcd8-4812-b887-b84a314b9e17" providerId="ADAL" clId="{0186494E-FFC1-894C-B020-58475B684E15}" dt="2021-03-17T08:45:21.482" v="1078" actId="20577"/>
        <pc:sldMkLst>
          <pc:docMk/>
          <pc:sldMk cId="1959531544" sldId="257"/>
        </pc:sldMkLst>
        <pc:spChg chg="add mod">
          <ac:chgData name="Andrej Bogdanov (CSD)" userId="54a3fc38-bcd8-4812-b887-b84a314b9e17" providerId="ADAL" clId="{0186494E-FFC1-894C-B020-58475B684E15}" dt="2021-03-17T08:44:59.574" v="1042" actId="1035"/>
          <ac:spMkLst>
            <pc:docMk/>
            <pc:sldMk cId="1959531544" sldId="257"/>
            <ac:spMk id="2" creationId="{20B72FA1-AB5D-0844-91B5-1ECA113E448C}"/>
          </ac:spMkLst>
        </pc:spChg>
        <pc:spChg chg="add mod">
          <ac:chgData name="Andrej Bogdanov (CSD)" userId="54a3fc38-bcd8-4812-b887-b84a314b9e17" providerId="ADAL" clId="{0186494E-FFC1-894C-B020-58475B684E15}" dt="2021-03-17T08:44:59.574" v="1042" actId="1035"/>
          <ac:spMkLst>
            <pc:docMk/>
            <pc:sldMk cId="1959531544" sldId="257"/>
            <ac:spMk id="3" creationId="{1EA63E0F-BDB1-BD41-98C3-67A414711F8D}"/>
          </ac:spMkLst>
        </pc:spChg>
        <pc:spChg chg="add mod">
          <ac:chgData name="Andrej Bogdanov (CSD)" userId="54a3fc38-bcd8-4812-b887-b84a314b9e17" providerId="ADAL" clId="{0186494E-FFC1-894C-B020-58475B684E15}" dt="2021-03-17T08:45:15.070" v="1073" actId="1038"/>
          <ac:spMkLst>
            <pc:docMk/>
            <pc:sldMk cId="1959531544" sldId="257"/>
            <ac:spMk id="4" creationId="{113C4C9B-572D-BE4C-BB9B-EC595CF7C7F4}"/>
          </ac:spMkLst>
        </pc:spChg>
        <pc:spChg chg="add mod">
          <ac:chgData name="Andrej Bogdanov (CSD)" userId="54a3fc38-bcd8-4812-b887-b84a314b9e17" providerId="ADAL" clId="{0186494E-FFC1-894C-B020-58475B684E15}" dt="2021-03-17T08:45:21.482" v="1078" actId="20577"/>
          <ac:spMkLst>
            <pc:docMk/>
            <pc:sldMk cId="1959531544" sldId="257"/>
            <ac:spMk id="5" creationId="{6884ABDD-11A1-3047-B4CB-BF36B4EBBBF1}"/>
          </ac:spMkLst>
        </pc:spChg>
      </pc:sldChg>
      <pc:sldChg chg="addSp modSp new mod modClrScheme chgLayout">
        <pc:chgData name="Andrej Bogdanov (CSD)" userId="54a3fc38-bcd8-4812-b887-b84a314b9e17" providerId="ADAL" clId="{0186494E-FFC1-894C-B020-58475B684E15}" dt="2021-03-17T09:54:30.652" v="1496" actId="207"/>
        <pc:sldMkLst>
          <pc:docMk/>
          <pc:sldMk cId="1832220990" sldId="258"/>
        </pc:sldMkLst>
        <pc:spChg chg="add mod">
          <ac:chgData name="Andrej Bogdanov (CSD)" userId="54a3fc38-bcd8-4812-b887-b84a314b9e17" providerId="ADAL" clId="{0186494E-FFC1-894C-B020-58475B684E15}" dt="2021-03-17T09:54:30.652" v="1496" actId="207"/>
          <ac:spMkLst>
            <pc:docMk/>
            <pc:sldMk cId="1832220990" sldId="258"/>
            <ac:spMk id="2" creationId="{0A4850FE-4861-904B-A438-14586C3B7829}"/>
          </ac:spMkLst>
        </pc:spChg>
      </pc:sldChg>
      <pc:sldChg chg="addSp delSp modSp add del mod">
        <pc:chgData name="Andrej Bogdanov (CSD)" userId="54a3fc38-bcd8-4812-b887-b84a314b9e17" providerId="ADAL" clId="{0186494E-FFC1-894C-B020-58475B684E15}" dt="2021-03-17T07:51:22.954" v="802" actId="207"/>
        <pc:sldMkLst>
          <pc:docMk/>
          <pc:sldMk cId="1482593760" sldId="309"/>
        </pc:sldMkLst>
        <pc:spChg chg="mod">
          <ac:chgData name="Andrej Bogdanov (CSD)" userId="54a3fc38-bcd8-4812-b887-b84a314b9e17" providerId="ADAL" clId="{0186494E-FFC1-894C-B020-58475B684E15}" dt="2021-03-17T07:48:06.582" v="670" actId="20577"/>
          <ac:spMkLst>
            <pc:docMk/>
            <pc:sldMk cId="1482593760" sldId="309"/>
            <ac:spMk id="3" creationId="{F6D8157F-C70B-3146-9CEE-34DC099A04EE}"/>
          </ac:spMkLst>
        </pc:spChg>
        <pc:spChg chg="del">
          <ac:chgData name="Andrej Bogdanov (CSD)" userId="54a3fc38-bcd8-4812-b887-b84a314b9e17" providerId="ADAL" clId="{0186494E-FFC1-894C-B020-58475B684E15}" dt="2021-03-17T07:42:02.539" v="477" actId="478"/>
          <ac:spMkLst>
            <pc:docMk/>
            <pc:sldMk cId="1482593760" sldId="309"/>
            <ac:spMk id="4" creationId="{D13FA547-5B28-4140-B28A-A30C8E6C1C46}"/>
          </ac:spMkLst>
        </pc:spChg>
        <pc:spChg chg="add mod">
          <ac:chgData name="Andrej Bogdanov (CSD)" userId="54a3fc38-bcd8-4812-b887-b84a314b9e17" providerId="ADAL" clId="{0186494E-FFC1-894C-B020-58475B684E15}" dt="2021-03-17T07:50:54.102" v="766" actId="1035"/>
          <ac:spMkLst>
            <pc:docMk/>
            <pc:sldMk cId="1482593760" sldId="309"/>
            <ac:spMk id="7" creationId="{7473FBE3-2153-4846-BCCC-D848CE64ECC2}"/>
          </ac:spMkLst>
        </pc:spChg>
        <pc:spChg chg="add mod">
          <ac:chgData name="Andrej Bogdanov (CSD)" userId="54a3fc38-bcd8-4812-b887-b84a314b9e17" providerId="ADAL" clId="{0186494E-FFC1-894C-B020-58475B684E15}" dt="2021-03-17T07:50:54.102" v="766" actId="1035"/>
          <ac:spMkLst>
            <pc:docMk/>
            <pc:sldMk cId="1482593760" sldId="309"/>
            <ac:spMk id="8" creationId="{E5A85ABC-89A3-7F4A-966F-76EB6B91BE8E}"/>
          </ac:spMkLst>
        </pc:spChg>
        <pc:spChg chg="add mod">
          <ac:chgData name="Andrej Bogdanov (CSD)" userId="54a3fc38-bcd8-4812-b887-b84a314b9e17" providerId="ADAL" clId="{0186494E-FFC1-894C-B020-58475B684E15}" dt="2021-03-17T07:51:22.954" v="802" actId="207"/>
          <ac:spMkLst>
            <pc:docMk/>
            <pc:sldMk cId="1482593760" sldId="309"/>
            <ac:spMk id="9" creationId="{06A8C65A-1ABE-A34B-95D5-06D155E804CE}"/>
          </ac:spMkLst>
        </pc:spChg>
        <pc:inkChg chg="del">
          <ac:chgData name="Andrej Bogdanov (CSD)" userId="54a3fc38-bcd8-4812-b887-b84a314b9e17" providerId="ADAL" clId="{0186494E-FFC1-894C-B020-58475B684E15}" dt="2021-03-17T07:41:59.126" v="476" actId="478"/>
          <ac:inkMkLst>
            <pc:docMk/>
            <pc:sldMk cId="1482593760" sldId="309"/>
            <ac:inkMk id="2" creationId="{6B22468D-843B-BB42-A667-26DD6D09482A}"/>
          </ac:inkMkLst>
        </pc:inkChg>
        <pc:inkChg chg="del">
          <ac:chgData name="Andrej Bogdanov (CSD)" userId="54a3fc38-bcd8-4812-b887-b84a314b9e17" providerId="ADAL" clId="{0186494E-FFC1-894C-B020-58475B684E15}" dt="2021-03-17T07:41:57.925" v="475" actId="478"/>
          <ac:inkMkLst>
            <pc:docMk/>
            <pc:sldMk cId="1482593760" sldId="309"/>
            <ac:inkMk id="6" creationId="{0A0424E0-7517-A448-B547-9F395E37B1A5}"/>
          </ac:inkMkLst>
        </pc:inkChg>
      </pc:sldChg>
      <pc:sldChg chg="addSp modSp new mod modClrScheme chgLayout">
        <pc:chgData name="Andrej Bogdanov (CSD)" userId="54a3fc38-bcd8-4812-b887-b84a314b9e17" providerId="ADAL" clId="{0186494E-FFC1-894C-B020-58475B684E15}" dt="2021-03-17T10:57:49.321" v="2293" actId="207"/>
        <pc:sldMkLst>
          <pc:docMk/>
          <pc:sldMk cId="366045107" sldId="310"/>
        </pc:sldMkLst>
        <pc:spChg chg="add mod">
          <ac:chgData name="Andrej Bogdanov (CSD)" userId="54a3fc38-bcd8-4812-b887-b84a314b9e17" providerId="ADAL" clId="{0186494E-FFC1-894C-B020-58475B684E15}" dt="2021-03-17T07:52:12.204" v="836" actId="20577"/>
          <ac:spMkLst>
            <pc:docMk/>
            <pc:sldMk cId="366045107" sldId="310"/>
            <ac:spMk id="2" creationId="{B705B4D5-8896-C14B-921A-5AB5DC87ECD5}"/>
          </ac:spMkLst>
        </pc:spChg>
        <pc:spChg chg="add mod">
          <ac:chgData name="Andrej Bogdanov (CSD)" userId="54a3fc38-bcd8-4812-b887-b84a314b9e17" providerId="ADAL" clId="{0186494E-FFC1-894C-B020-58475B684E15}" dt="2021-03-17T07:54:34.484" v="851" actId="20577"/>
          <ac:spMkLst>
            <pc:docMk/>
            <pc:sldMk cId="366045107" sldId="310"/>
            <ac:spMk id="3" creationId="{C65C1AD6-ACC2-314F-953A-BD69BB975A57}"/>
          </ac:spMkLst>
        </pc:spChg>
        <pc:spChg chg="add mod">
          <ac:chgData name="Andrej Bogdanov (CSD)" userId="54a3fc38-bcd8-4812-b887-b84a314b9e17" providerId="ADAL" clId="{0186494E-FFC1-894C-B020-58475B684E15}" dt="2021-03-17T07:54:43.381" v="857" actId="1035"/>
          <ac:spMkLst>
            <pc:docMk/>
            <pc:sldMk cId="366045107" sldId="310"/>
            <ac:spMk id="4" creationId="{65F7BF54-8178-8240-8CE1-ECB3924F1EF2}"/>
          </ac:spMkLst>
        </pc:spChg>
        <pc:spChg chg="add mod">
          <ac:chgData name="Andrej Bogdanov (CSD)" userId="54a3fc38-bcd8-4812-b887-b84a314b9e17" providerId="ADAL" clId="{0186494E-FFC1-894C-B020-58475B684E15}" dt="2021-03-17T10:57:01.885" v="2235" actId="1036"/>
          <ac:spMkLst>
            <pc:docMk/>
            <pc:sldMk cId="366045107" sldId="310"/>
            <ac:spMk id="5" creationId="{1CE1E9A9-3B0B-D84F-8DFA-72F894C24B71}"/>
          </ac:spMkLst>
        </pc:spChg>
        <pc:spChg chg="add mod">
          <ac:chgData name="Andrej Bogdanov (CSD)" userId="54a3fc38-bcd8-4812-b887-b84a314b9e17" providerId="ADAL" clId="{0186494E-FFC1-894C-B020-58475B684E15}" dt="2021-03-17T10:57:49.321" v="2293" actId="207"/>
          <ac:spMkLst>
            <pc:docMk/>
            <pc:sldMk cId="366045107" sldId="310"/>
            <ac:spMk id="8" creationId="{9BA5DDEF-D67B-C44C-984C-E1C3C844B072}"/>
          </ac:spMkLst>
        </pc:spChg>
        <pc:cxnChg chg="add mod">
          <ac:chgData name="Andrej Bogdanov (CSD)" userId="54a3fc38-bcd8-4812-b887-b84a314b9e17" providerId="ADAL" clId="{0186494E-FFC1-894C-B020-58475B684E15}" dt="2021-03-17T10:57:01.885" v="2235" actId="1036"/>
          <ac:cxnSpMkLst>
            <pc:docMk/>
            <pc:sldMk cId="366045107" sldId="310"/>
            <ac:cxnSpMk id="6" creationId="{D44E5CEF-CBB5-B34C-A231-819D032C2B27}"/>
          </ac:cxnSpMkLst>
        </pc:cxnChg>
        <pc:cxnChg chg="add mod">
          <ac:chgData name="Andrej Bogdanov (CSD)" userId="54a3fc38-bcd8-4812-b887-b84a314b9e17" providerId="ADAL" clId="{0186494E-FFC1-894C-B020-58475B684E15}" dt="2021-03-17T10:57:01.885" v="2235" actId="1036"/>
          <ac:cxnSpMkLst>
            <pc:docMk/>
            <pc:sldMk cId="366045107" sldId="310"/>
            <ac:cxnSpMk id="7" creationId="{4A8826DE-CBF4-A54D-A9D7-4BE2DE743050}"/>
          </ac:cxnSpMkLst>
        </pc:cxnChg>
      </pc:sldChg>
      <pc:sldChg chg="addSp modSp new mod">
        <pc:chgData name="Andrej Bogdanov (CSD)" userId="54a3fc38-bcd8-4812-b887-b84a314b9e17" providerId="ADAL" clId="{0186494E-FFC1-894C-B020-58475B684E15}" dt="2021-03-17T09:29:51.740" v="1313" actId="20577"/>
        <pc:sldMkLst>
          <pc:docMk/>
          <pc:sldMk cId="195463643" sldId="311"/>
        </pc:sldMkLst>
        <pc:spChg chg="add mod">
          <ac:chgData name="Andrej Bogdanov (CSD)" userId="54a3fc38-bcd8-4812-b887-b84a314b9e17" providerId="ADAL" clId="{0186494E-FFC1-894C-B020-58475B684E15}" dt="2021-03-17T09:29:46.185" v="1307" actId="1076"/>
          <ac:spMkLst>
            <pc:docMk/>
            <pc:sldMk cId="195463643" sldId="311"/>
            <ac:spMk id="6" creationId="{F0DA4D6B-A7EB-0F41-9D29-E5CB4A59F8A9}"/>
          </ac:spMkLst>
        </pc:spChg>
        <pc:spChg chg="add mod">
          <ac:chgData name="Andrej Bogdanov (CSD)" userId="54a3fc38-bcd8-4812-b887-b84a314b9e17" providerId="ADAL" clId="{0186494E-FFC1-894C-B020-58475B684E15}" dt="2021-03-17T09:29:51.740" v="1313" actId="20577"/>
          <ac:spMkLst>
            <pc:docMk/>
            <pc:sldMk cId="195463643" sldId="311"/>
            <ac:spMk id="7" creationId="{801CC3E7-41E9-3146-B775-F2BD53907055}"/>
          </ac:spMkLst>
        </pc:spChg>
        <pc:picChg chg="add mod">
          <ac:chgData name="Andrej Bogdanov (CSD)" userId="54a3fc38-bcd8-4812-b887-b84a314b9e17" providerId="ADAL" clId="{0186494E-FFC1-894C-B020-58475B684E15}" dt="2021-03-17T09:29:03.123" v="1259" actId="1038"/>
          <ac:picMkLst>
            <pc:docMk/>
            <pc:sldMk cId="195463643" sldId="311"/>
            <ac:picMk id="3" creationId="{425AB235-196E-7F4B-99F6-8F1881AFCA65}"/>
          </ac:picMkLst>
        </pc:picChg>
        <pc:picChg chg="add mod">
          <ac:chgData name="Andrej Bogdanov (CSD)" userId="54a3fc38-bcd8-4812-b887-b84a314b9e17" providerId="ADAL" clId="{0186494E-FFC1-894C-B020-58475B684E15}" dt="2021-03-17T09:29:11.559" v="1301" actId="1036"/>
          <ac:picMkLst>
            <pc:docMk/>
            <pc:sldMk cId="195463643" sldId="311"/>
            <ac:picMk id="5" creationId="{4F456A65-0058-C749-AA28-8163D1FB8A2E}"/>
          </ac:picMkLst>
        </pc:pic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3330049526" sldId="311"/>
        </pc:sldMkLst>
      </pc:sldChg>
      <pc:sldChg chg="addSp delSp modSp new mod">
        <pc:chgData name="Andrej Bogdanov (CSD)" userId="54a3fc38-bcd8-4812-b887-b84a314b9e17" providerId="ADAL" clId="{0186494E-FFC1-894C-B020-58475B684E15}" dt="2021-03-17T10:54:37.727" v="2165"/>
        <pc:sldMkLst>
          <pc:docMk/>
          <pc:sldMk cId="629868615" sldId="312"/>
        </pc:sldMkLst>
        <pc:spChg chg="mod">
          <ac:chgData name="Andrej Bogdanov (CSD)" userId="54a3fc38-bcd8-4812-b887-b84a314b9e17" providerId="ADAL" clId="{0186494E-FFC1-894C-B020-58475B684E15}" dt="2021-03-17T08:54:07.785" v="1124" actId="20577"/>
          <ac:spMkLst>
            <pc:docMk/>
            <pc:sldMk cId="629868615" sldId="312"/>
            <ac:spMk id="2" creationId="{C460ED05-062B-944A-B005-EA0B4D17CC9C}"/>
          </ac:spMkLst>
        </pc:spChg>
        <pc:spChg chg="add del mod">
          <ac:chgData name="Andrej Bogdanov (CSD)" userId="54a3fc38-bcd8-4812-b887-b84a314b9e17" providerId="ADAL" clId="{0186494E-FFC1-894C-B020-58475B684E15}" dt="2021-03-17T10:54:37.382" v="2164" actId="478"/>
          <ac:spMkLst>
            <pc:docMk/>
            <pc:sldMk cId="629868615" sldId="312"/>
            <ac:spMk id="3" creationId="{FA960469-8B02-674C-B9D6-4FFAE8F8D411}"/>
          </ac:spMkLst>
        </pc:spChg>
        <pc:spChg chg="add del mod">
          <ac:chgData name="Andrej Bogdanov (CSD)" userId="54a3fc38-bcd8-4812-b887-b84a314b9e17" providerId="ADAL" clId="{0186494E-FFC1-894C-B020-58475B684E15}" dt="2021-03-17T10:54:37.382" v="2164" actId="478"/>
          <ac:spMkLst>
            <pc:docMk/>
            <pc:sldMk cId="629868615" sldId="312"/>
            <ac:spMk id="4" creationId="{1DE52BCE-C662-5C48-B74F-D6BADE4B0F2C}"/>
          </ac:spMkLst>
        </pc:spChg>
        <pc:spChg chg="add mod">
          <ac:chgData name="Andrej Bogdanov (CSD)" userId="54a3fc38-bcd8-4812-b887-b84a314b9e17" providerId="ADAL" clId="{0186494E-FFC1-894C-B020-58475B684E15}" dt="2021-03-17T10:54:37.727" v="2165"/>
          <ac:spMkLst>
            <pc:docMk/>
            <pc:sldMk cId="629868615" sldId="312"/>
            <ac:spMk id="5" creationId="{0572951D-237E-4E46-8201-E2A45C59B07E}"/>
          </ac:spMkLst>
        </pc:spChg>
        <pc:spChg chg="add mod">
          <ac:chgData name="Andrej Bogdanov (CSD)" userId="54a3fc38-bcd8-4812-b887-b84a314b9e17" providerId="ADAL" clId="{0186494E-FFC1-894C-B020-58475B684E15}" dt="2021-03-17T10:54:37.727" v="2165"/>
          <ac:spMkLst>
            <pc:docMk/>
            <pc:sldMk cId="629868615" sldId="312"/>
            <ac:spMk id="6" creationId="{A8352149-BB4B-5F4D-A449-876380BABE63}"/>
          </ac:spMkLst>
        </pc:spChg>
        <pc:spChg chg="add mod">
          <ac:chgData name="Andrej Bogdanov (CSD)" userId="54a3fc38-bcd8-4812-b887-b84a314b9e17" providerId="ADAL" clId="{0186494E-FFC1-894C-B020-58475B684E15}" dt="2021-03-17T10:54:37.727" v="2165"/>
          <ac:spMkLst>
            <pc:docMk/>
            <pc:sldMk cId="629868615" sldId="312"/>
            <ac:spMk id="7" creationId="{3CAC5EAD-348B-2A46-B942-64AE66193152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1555113343" sldId="312"/>
        </pc:sldMkLst>
      </pc:sldChg>
      <pc:sldChg chg="addSp delSp modSp new mod">
        <pc:chgData name="Andrej Bogdanov (CSD)" userId="54a3fc38-bcd8-4812-b887-b84a314b9e17" providerId="ADAL" clId="{0186494E-FFC1-894C-B020-58475B684E15}" dt="2021-03-17T09:47:45.820" v="1374" actId="1036"/>
        <pc:sldMkLst>
          <pc:docMk/>
          <pc:sldMk cId="668951130" sldId="313"/>
        </pc:sldMkLst>
        <pc:spChg chg="add mod">
          <ac:chgData name="Andrej Bogdanov (CSD)" userId="54a3fc38-bcd8-4812-b887-b84a314b9e17" providerId="ADAL" clId="{0186494E-FFC1-894C-B020-58475B684E15}" dt="2021-03-17T09:47:36.673" v="1358"/>
          <ac:spMkLst>
            <pc:docMk/>
            <pc:sldMk cId="668951130" sldId="313"/>
            <ac:spMk id="10" creationId="{07FC600A-8E77-C34D-93C9-2330BBA7DED7}"/>
          </ac:spMkLst>
        </pc:spChg>
        <pc:spChg chg="add mod">
          <ac:chgData name="Andrej Bogdanov (CSD)" userId="54a3fc38-bcd8-4812-b887-b84a314b9e17" providerId="ADAL" clId="{0186494E-FFC1-894C-B020-58475B684E15}" dt="2021-03-17T09:47:45.820" v="1374" actId="1036"/>
          <ac:spMkLst>
            <pc:docMk/>
            <pc:sldMk cId="668951130" sldId="313"/>
            <ac:spMk id="11" creationId="{0FC9BDCF-0D3E-4447-B4B6-CEDE7EF6D699}"/>
          </ac:spMkLst>
        </pc:spChg>
        <pc:picChg chg="add del mod">
          <ac:chgData name="Andrej Bogdanov (CSD)" userId="54a3fc38-bcd8-4812-b887-b84a314b9e17" providerId="ADAL" clId="{0186494E-FFC1-894C-B020-58475B684E15}" dt="2021-03-17T09:46:12.810" v="1317" actId="478"/>
          <ac:picMkLst>
            <pc:docMk/>
            <pc:sldMk cId="668951130" sldId="313"/>
            <ac:picMk id="3" creationId="{8F3B6243-5BF2-E949-9DE3-36FF3DC63A3D}"/>
          </ac:picMkLst>
        </pc:picChg>
        <pc:picChg chg="add del mod">
          <ac:chgData name="Andrej Bogdanov (CSD)" userId="54a3fc38-bcd8-4812-b887-b84a314b9e17" providerId="ADAL" clId="{0186494E-FFC1-894C-B020-58475B684E15}" dt="2021-03-17T09:46:11.747" v="1316" actId="478"/>
          <ac:picMkLst>
            <pc:docMk/>
            <pc:sldMk cId="668951130" sldId="313"/>
            <ac:picMk id="5" creationId="{0A27D1C5-9541-AF42-9F39-66EBA5D58D89}"/>
          </ac:picMkLst>
        </pc:picChg>
        <pc:picChg chg="add mod">
          <ac:chgData name="Andrej Bogdanov (CSD)" userId="54a3fc38-bcd8-4812-b887-b84a314b9e17" providerId="ADAL" clId="{0186494E-FFC1-894C-B020-58475B684E15}" dt="2021-03-17T09:47:07.633" v="1356" actId="1076"/>
          <ac:picMkLst>
            <pc:docMk/>
            <pc:sldMk cId="668951130" sldId="313"/>
            <ac:picMk id="7" creationId="{84C688D2-32F7-0F49-A958-8627D899A337}"/>
          </ac:picMkLst>
        </pc:picChg>
        <pc:picChg chg="add mod">
          <ac:chgData name="Andrej Bogdanov (CSD)" userId="54a3fc38-bcd8-4812-b887-b84a314b9e17" providerId="ADAL" clId="{0186494E-FFC1-894C-B020-58475B684E15}" dt="2021-03-17T09:47:12.477" v="1357" actId="1076"/>
          <ac:picMkLst>
            <pc:docMk/>
            <pc:sldMk cId="668951130" sldId="313"/>
            <ac:picMk id="9" creationId="{8DA5E1B6-514E-F941-A68A-E50F3B0B46E5}"/>
          </ac:picMkLst>
        </pc:pic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3775979354" sldId="313"/>
        </pc:sldMkLst>
      </pc:sldChg>
      <pc:sldChg chg="addSp modSp new mod">
        <pc:chgData name="Andrej Bogdanov (CSD)" userId="54a3fc38-bcd8-4812-b887-b84a314b9e17" providerId="ADAL" clId="{0186494E-FFC1-894C-B020-58475B684E15}" dt="2021-03-17T11:24:26.979" v="2852" actId="20577"/>
        <pc:sldMkLst>
          <pc:docMk/>
          <pc:sldMk cId="2361477764" sldId="314"/>
        </pc:sldMkLst>
        <pc:spChg chg="add mod">
          <ac:chgData name="Andrej Bogdanov (CSD)" userId="54a3fc38-bcd8-4812-b887-b84a314b9e17" providerId="ADAL" clId="{0186494E-FFC1-894C-B020-58475B684E15}" dt="2021-03-17T11:24:26.979" v="2852" actId="20577"/>
          <ac:spMkLst>
            <pc:docMk/>
            <pc:sldMk cId="2361477764" sldId="314"/>
            <ac:spMk id="2" creationId="{F4EDEA22-899B-A349-AAA5-900D428CF5EB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3342415762" sldId="314"/>
        </pc:sldMkLst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1550369428" sldId="315"/>
        </pc:sldMkLst>
      </pc:sldChg>
      <pc:sldChg chg="addSp modSp new mod">
        <pc:chgData name="Andrej Bogdanov (CSD)" userId="54a3fc38-bcd8-4812-b887-b84a314b9e17" providerId="ADAL" clId="{0186494E-FFC1-894C-B020-58475B684E15}" dt="2021-03-17T10:37:26.985" v="1654" actId="1076"/>
        <pc:sldMkLst>
          <pc:docMk/>
          <pc:sldMk cId="1813709595" sldId="315"/>
        </pc:sldMkLst>
        <pc:spChg chg="add mod">
          <ac:chgData name="Andrej Bogdanov (CSD)" userId="54a3fc38-bcd8-4812-b887-b84a314b9e17" providerId="ADAL" clId="{0186494E-FFC1-894C-B020-58475B684E15}" dt="2021-03-17T10:37:07.657" v="1638" actId="1076"/>
          <ac:spMkLst>
            <pc:docMk/>
            <pc:sldMk cId="1813709595" sldId="315"/>
            <ac:spMk id="3" creationId="{CC6B0453-4A43-994F-A70A-3C10A8E2AB4A}"/>
          </ac:spMkLst>
        </pc:spChg>
        <pc:spChg chg="add mod">
          <ac:chgData name="Andrej Bogdanov (CSD)" userId="54a3fc38-bcd8-4812-b887-b84a314b9e17" providerId="ADAL" clId="{0186494E-FFC1-894C-B020-58475B684E15}" dt="2021-03-17T10:37:26.985" v="1654" actId="1076"/>
          <ac:spMkLst>
            <pc:docMk/>
            <pc:sldMk cId="1813709595" sldId="315"/>
            <ac:spMk id="4" creationId="{C0BE5C01-6D5A-6C40-9D2E-FBF5402906DC}"/>
          </ac:spMkLst>
        </pc:spChg>
        <pc:picChg chg="add mod">
          <ac:chgData name="Andrej Bogdanov (CSD)" userId="54a3fc38-bcd8-4812-b887-b84a314b9e17" providerId="ADAL" clId="{0186494E-FFC1-894C-B020-58475B684E15}" dt="2021-03-17T10:36:29.374" v="1605"/>
          <ac:picMkLst>
            <pc:docMk/>
            <pc:sldMk cId="1813709595" sldId="315"/>
            <ac:picMk id="2" creationId="{70D1E1B8-7180-B04C-9855-7C2168208456}"/>
          </ac:picMkLst>
        </pc:picChg>
      </pc:sldChg>
      <pc:sldChg chg="addSp modSp new mod modClrScheme chgLayout">
        <pc:chgData name="Andrej Bogdanov (CSD)" userId="54a3fc38-bcd8-4812-b887-b84a314b9e17" providerId="ADAL" clId="{0186494E-FFC1-894C-B020-58475B684E15}" dt="2021-03-17T10:46:40.976" v="2016" actId="1035"/>
        <pc:sldMkLst>
          <pc:docMk/>
          <pc:sldMk cId="472055322" sldId="316"/>
        </pc:sldMkLst>
        <pc:spChg chg="add mod">
          <ac:chgData name="Andrej Bogdanov (CSD)" userId="54a3fc38-bcd8-4812-b887-b84a314b9e17" providerId="ADAL" clId="{0186494E-FFC1-894C-B020-58475B684E15}" dt="2021-03-17T10:40:39.045" v="1696" actId="20577"/>
          <ac:spMkLst>
            <pc:docMk/>
            <pc:sldMk cId="472055322" sldId="316"/>
            <ac:spMk id="2" creationId="{83C0C6AA-A958-0A4B-B015-63EC68F50B60}"/>
          </ac:spMkLst>
        </pc:spChg>
        <pc:spChg chg="add mod">
          <ac:chgData name="Andrej Bogdanov (CSD)" userId="54a3fc38-bcd8-4812-b887-b84a314b9e17" providerId="ADAL" clId="{0186494E-FFC1-894C-B020-58475B684E15}" dt="2021-03-17T10:46:32.956" v="2003" actId="1035"/>
          <ac:spMkLst>
            <pc:docMk/>
            <pc:sldMk cId="472055322" sldId="316"/>
            <ac:spMk id="3" creationId="{34F55503-0084-5749-96FD-D5F2146508BA}"/>
          </ac:spMkLst>
        </pc:spChg>
        <pc:spChg chg="add mod">
          <ac:chgData name="Andrej Bogdanov (CSD)" userId="54a3fc38-bcd8-4812-b887-b84a314b9e17" providerId="ADAL" clId="{0186494E-FFC1-894C-B020-58475B684E15}" dt="2021-03-17T10:46:32.956" v="2003" actId="1035"/>
          <ac:spMkLst>
            <pc:docMk/>
            <pc:sldMk cId="472055322" sldId="316"/>
            <ac:spMk id="4" creationId="{9EE047C4-B5BA-8141-8C8F-68DC5256F5C2}"/>
          </ac:spMkLst>
        </pc:spChg>
        <pc:spChg chg="add mod">
          <ac:chgData name="Andrej Bogdanov (CSD)" userId="54a3fc38-bcd8-4812-b887-b84a314b9e17" providerId="ADAL" clId="{0186494E-FFC1-894C-B020-58475B684E15}" dt="2021-03-17T10:46:32.956" v="2003" actId="1035"/>
          <ac:spMkLst>
            <pc:docMk/>
            <pc:sldMk cId="472055322" sldId="316"/>
            <ac:spMk id="5" creationId="{4F211D1E-639A-9948-B1FB-F0B05E848715}"/>
          </ac:spMkLst>
        </pc:spChg>
        <pc:spChg chg="add mod">
          <ac:chgData name="Andrej Bogdanov (CSD)" userId="54a3fc38-bcd8-4812-b887-b84a314b9e17" providerId="ADAL" clId="{0186494E-FFC1-894C-B020-58475B684E15}" dt="2021-03-17T10:46:40.976" v="2016" actId="1035"/>
          <ac:spMkLst>
            <pc:docMk/>
            <pc:sldMk cId="472055322" sldId="316"/>
            <ac:spMk id="6" creationId="{5B7FEAE2-5740-5248-B1F6-F9BADC32653C}"/>
          </ac:spMkLst>
        </pc:spChg>
        <pc:spChg chg="add mod">
          <ac:chgData name="Andrej Bogdanov (CSD)" userId="54a3fc38-bcd8-4812-b887-b84a314b9e17" providerId="ADAL" clId="{0186494E-FFC1-894C-B020-58475B684E15}" dt="2021-03-17T10:46:40.976" v="2016" actId="1035"/>
          <ac:spMkLst>
            <pc:docMk/>
            <pc:sldMk cId="472055322" sldId="316"/>
            <ac:spMk id="7" creationId="{0DCF7C53-06DB-8949-B45C-8A0D81D0D771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1873722321" sldId="316"/>
        </pc:sldMkLst>
      </pc:sldChg>
      <pc:sldChg chg="addSp modSp new mod">
        <pc:chgData name="Andrej Bogdanov (CSD)" userId="54a3fc38-bcd8-4812-b887-b84a314b9e17" providerId="ADAL" clId="{0186494E-FFC1-894C-B020-58475B684E15}" dt="2021-03-17T10:49:35.567" v="2108" actId="207"/>
        <pc:sldMkLst>
          <pc:docMk/>
          <pc:sldMk cId="2432230324" sldId="317"/>
        </pc:sldMkLst>
        <pc:spChg chg="add mod">
          <ac:chgData name="Andrej Bogdanov (CSD)" userId="54a3fc38-bcd8-4812-b887-b84a314b9e17" providerId="ADAL" clId="{0186494E-FFC1-894C-B020-58475B684E15}" dt="2021-03-17T10:49:35.567" v="2108" actId="207"/>
          <ac:spMkLst>
            <pc:docMk/>
            <pc:sldMk cId="2432230324" sldId="317"/>
            <ac:spMk id="2" creationId="{51D52366-4010-5549-B845-15431C9B5E53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3855841563" sldId="317"/>
        </pc:sldMkLst>
      </pc:sldChg>
      <pc:sldChg chg="addSp delSp modSp new mod modClrScheme chgLayout">
        <pc:chgData name="Andrej Bogdanov (CSD)" userId="54a3fc38-bcd8-4812-b887-b84a314b9e17" providerId="ADAL" clId="{0186494E-FFC1-894C-B020-58475B684E15}" dt="2021-03-17T10:59:33.010" v="2324" actId="1036"/>
        <pc:sldMkLst>
          <pc:docMk/>
          <pc:sldMk cId="1351771169" sldId="318"/>
        </pc:sldMkLst>
        <pc:spChg chg="add mod">
          <ac:chgData name="Andrej Bogdanov (CSD)" userId="54a3fc38-bcd8-4812-b887-b84a314b9e17" providerId="ADAL" clId="{0186494E-FFC1-894C-B020-58475B684E15}" dt="2021-03-17T10:53:48.486" v="2124" actId="20577"/>
          <ac:spMkLst>
            <pc:docMk/>
            <pc:sldMk cId="1351771169" sldId="318"/>
            <ac:spMk id="2" creationId="{DE795329-E98F-DA46-8EA3-2175FA2D0738}"/>
          </ac:spMkLst>
        </pc:spChg>
        <pc:spChg chg="add mod">
          <ac:chgData name="Andrej Bogdanov (CSD)" userId="54a3fc38-bcd8-4812-b887-b84a314b9e17" providerId="ADAL" clId="{0186494E-FFC1-894C-B020-58475B684E15}" dt="2021-03-17T10:56:41.299" v="2216"/>
          <ac:spMkLst>
            <pc:docMk/>
            <pc:sldMk cId="1351771169" sldId="318"/>
            <ac:spMk id="3" creationId="{761C9984-823B-DE42-ABFB-1D0F40CE21C1}"/>
          </ac:spMkLst>
        </pc:spChg>
        <pc:spChg chg="add del mod">
          <ac:chgData name="Andrej Bogdanov (CSD)" userId="54a3fc38-bcd8-4812-b887-b84a314b9e17" providerId="ADAL" clId="{0186494E-FFC1-894C-B020-58475B684E15}" dt="2021-03-17T10:56:30.147" v="2214" actId="478"/>
          <ac:spMkLst>
            <pc:docMk/>
            <pc:sldMk cId="1351771169" sldId="318"/>
            <ac:spMk id="4" creationId="{DF41F6D5-3CCB-3444-9EFC-85C8C79647FD}"/>
          </ac:spMkLst>
        </pc:spChg>
        <pc:spChg chg="add mod">
          <ac:chgData name="Andrej Bogdanov (CSD)" userId="54a3fc38-bcd8-4812-b887-b84a314b9e17" providerId="ADAL" clId="{0186494E-FFC1-894C-B020-58475B684E15}" dt="2021-03-17T10:59:33.010" v="2324" actId="1036"/>
          <ac:spMkLst>
            <pc:docMk/>
            <pc:sldMk cId="1351771169" sldId="318"/>
            <ac:spMk id="5" creationId="{C259ABAF-6149-1345-AB2C-291A580DC840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2906289534" sldId="318"/>
        </pc:sldMkLst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907833591" sldId="319"/>
        </pc:sldMkLst>
      </pc:sldChg>
      <pc:sldChg chg="addSp modSp add mod">
        <pc:chgData name="Andrej Bogdanov (CSD)" userId="54a3fc38-bcd8-4812-b887-b84a314b9e17" providerId="ADAL" clId="{0186494E-FFC1-894C-B020-58475B684E15}" dt="2021-03-17T10:54:25.449" v="2163" actId="1076"/>
        <pc:sldMkLst>
          <pc:docMk/>
          <pc:sldMk cId="1771994231" sldId="319"/>
        </pc:sldMkLst>
        <pc:spChg chg="mod">
          <ac:chgData name="Andrej Bogdanov (CSD)" userId="54a3fc38-bcd8-4812-b887-b84a314b9e17" providerId="ADAL" clId="{0186494E-FFC1-894C-B020-58475B684E15}" dt="2021-03-17T10:54:11.648" v="2145" actId="20577"/>
          <ac:spMkLst>
            <pc:docMk/>
            <pc:sldMk cId="1771994231" sldId="319"/>
            <ac:spMk id="3" creationId="{FA960469-8B02-674C-B9D6-4FFAE8F8D411}"/>
          </ac:spMkLst>
        </pc:spChg>
        <pc:spChg chg="mod">
          <ac:chgData name="Andrej Bogdanov (CSD)" userId="54a3fc38-bcd8-4812-b887-b84a314b9e17" providerId="ADAL" clId="{0186494E-FFC1-894C-B020-58475B684E15}" dt="2021-03-17T10:54:13.968" v="2149" actId="20577"/>
          <ac:spMkLst>
            <pc:docMk/>
            <pc:sldMk cId="1771994231" sldId="319"/>
            <ac:spMk id="4" creationId="{1DE52BCE-C662-5C48-B74F-D6BADE4B0F2C}"/>
          </ac:spMkLst>
        </pc:spChg>
        <pc:spChg chg="add mod">
          <ac:chgData name="Andrej Bogdanov (CSD)" userId="54a3fc38-bcd8-4812-b887-b84a314b9e17" providerId="ADAL" clId="{0186494E-FFC1-894C-B020-58475B684E15}" dt="2021-03-17T10:54:25.449" v="2163" actId="1076"/>
          <ac:spMkLst>
            <pc:docMk/>
            <pc:sldMk cId="1771994231" sldId="319"/>
            <ac:spMk id="5" creationId="{117F8579-EF50-E641-8D80-993123A8E5FF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169446022" sldId="320"/>
        </pc:sldMkLst>
      </pc:sldChg>
      <pc:sldChg chg="addSp delSp modSp new mod">
        <pc:chgData name="Andrej Bogdanov (CSD)" userId="54a3fc38-bcd8-4812-b887-b84a314b9e17" providerId="ADAL" clId="{0186494E-FFC1-894C-B020-58475B684E15}" dt="2021-03-17T11:13:28.102" v="2566" actId="1036"/>
        <pc:sldMkLst>
          <pc:docMk/>
          <pc:sldMk cId="1547454242" sldId="320"/>
        </pc:sldMkLst>
        <pc:spChg chg="mod">
          <ac:chgData name="Andrej Bogdanov (CSD)" userId="54a3fc38-bcd8-4812-b887-b84a314b9e17" providerId="ADAL" clId="{0186494E-FFC1-894C-B020-58475B684E15}" dt="2021-03-17T11:03:24.157" v="2402" actId="20577"/>
          <ac:spMkLst>
            <pc:docMk/>
            <pc:sldMk cId="1547454242" sldId="320"/>
            <ac:spMk id="2" creationId="{8A29FCCB-6A81-0548-AB4C-F0AA33233960}"/>
          </ac:spMkLst>
        </pc:spChg>
        <pc:spChg chg="add mod">
          <ac:chgData name="Andrej Bogdanov (CSD)" userId="54a3fc38-bcd8-4812-b887-b84a314b9e17" providerId="ADAL" clId="{0186494E-FFC1-894C-B020-58475B684E15}" dt="2021-03-17T11:07:01.055" v="2421" actId="20577"/>
          <ac:spMkLst>
            <pc:docMk/>
            <pc:sldMk cId="1547454242" sldId="320"/>
            <ac:spMk id="3" creationId="{84D987C9-03C0-A64E-87AC-48A121135D08}"/>
          </ac:spMkLst>
        </pc:spChg>
        <pc:spChg chg="add mod">
          <ac:chgData name="Andrej Bogdanov (CSD)" userId="54a3fc38-bcd8-4812-b887-b84a314b9e17" providerId="ADAL" clId="{0186494E-FFC1-894C-B020-58475B684E15}" dt="2021-03-17T11:07:18.206" v="2433" actId="20577"/>
          <ac:spMkLst>
            <pc:docMk/>
            <pc:sldMk cId="1547454242" sldId="320"/>
            <ac:spMk id="4" creationId="{7FBFF819-26A9-7140-A280-C34979741F0E}"/>
          </ac:spMkLst>
        </pc:spChg>
        <pc:spChg chg="add mod">
          <ac:chgData name="Andrej Bogdanov (CSD)" userId="54a3fc38-bcd8-4812-b887-b84a314b9e17" providerId="ADAL" clId="{0186494E-FFC1-894C-B020-58475B684E15}" dt="2021-03-17T11:13:24.680" v="2560" actId="1036"/>
          <ac:spMkLst>
            <pc:docMk/>
            <pc:sldMk cId="1547454242" sldId="320"/>
            <ac:spMk id="5" creationId="{CBE77190-1D16-5A48-A70F-CDC51317BA03}"/>
          </ac:spMkLst>
        </pc:spChg>
        <pc:spChg chg="add mod">
          <ac:chgData name="Andrej Bogdanov (CSD)" userId="54a3fc38-bcd8-4812-b887-b84a314b9e17" providerId="ADAL" clId="{0186494E-FFC1-894C-B020-58475B684E15}" dt="2021-03-17T11:13:28.102" v="2566" actId="1036"/>
          <ac:spMkLst>
            <pc:docMk/>
            <pc:sldMk cId="1547454242" sldId="320"/>
            <ac:spMk id="8" creationId="{10318445-B926-D44C-8ECC-C60B684E3B9B}"/>
          </ac:spMkLst>
        </pc:spChg>
        <pc:cxnChg chg="add del mod">
          <ac:chgData name="Andrej Bogdanov (CSD)" userId="54a3fc38-bcd8-4812-b887-b84a314b9e17" providerId="ADAL" clId="{0186494E-FFC1-894C-B020-58475B684E15}" dt="2021-03-17T11:13:24.680" v="2560" actId="1036"/>
          <ac:cxnSpMkLst>
            <pc:docMk/>
            <pc:sldMk cId="1547454242" sldId="320"/>
            <ac:cxnSpMk id="6" creationId="{444EADEC-BA09-224F-9C65-670FB1C08B27}"/>
          </ac:cxnSpMkLst>
        </pc:cxnChg>
        <pc:cxnChg chg="add mod">
          <ac:chgData name="Andrej Bogdanov (CSD)" userId="54a3fc38-bcd8-4812-b887-b84a314b9e17" providerId="ADAL" clId="{0186494E-FFC1-894C-B020-58475B684E15}" dt="2021-03-17T11:13:24.680" v="2560" actId="1036"/>
          <ac:cxnSpMkLst>
            <pc:docMk/>
            <pc:sldMk cId="1547454242" sldId="320"/>
            <ac:cxnSpMk id="7" creationId="{6CF8CB2E-E846-834F-8878-9DAEED498536}"/>
          </ac:cxnSpMkLst>
        </pc:cxnChg>
        <pc:cxnChg chg="add mod">
          <ac:chgData name="Andrej Bogdanov (CSD)" userId="54a3fc38-bcd8-4812-b887-b84a314b9e17" providerId="ADAL" clId="{0186494E-FFC1-894C-B020-58475B684E15}" dt="2021-03-17T11:13:28.102" v="2566" actId="1036"/>
          <ac:cxnSpMkLst>
            <pc:docMk/>
            <pc:sldMk cId="1547454242" sldId="320"/>
            <ac:cxnSpMk id="9" creationId="{DFFD3E93-493F-CF4B-A745-10FB8ED76169}"/>
          </ac:cxnSpMkLst>
        </pc:cxnChg>
        <pc:cxnChg chg="add mod">
          <ac:chgData name="Andrej Bogdanov (CSD)" userId="54a3fc38-bcd8-4812-b887-b84a314b9e17" providerId="ADAL" clId="{0186494E-FFC1-894C-B020-58475B684E15}" dt="2021-03-17T11:13:28.102" v="2566" actId="1036"/>
          <ac:cxnSpMkLst>
            <pc:docMk/>
            <pc:sldMk cId="1547454242" sldId="320"/>
            <ac:cxnSpMk id="10" creationId="{900A24AD-A9FF-D14B-AFDD-A0CC3003E543}"/>
          </ac:cxnSpMkLst>
        </pc:cxnChg>
      </pc:sldChg>
      <pc:sldChg chg="addSp delSp modSp new mod modClrScheme chgLayout">
        <pc:chgData name="Andrej Bogdanov (CSD)" userId="54a3fc38-bcd8-4812-b887-b84a314b9e17" providerId="ADAL" clId="{0186494E-FFC1-894C-B020-58475B684E15}" dt="2021-03-17T11:02:15.855" v="2366" actId="1035"/>
        <pc:sldMkLst>
          <pc:docMk/>
          <pc:sldMk cId="382992715" sldId="321"/>
        </pc:sldMkLst>
        <pc:spChg chg="del">
          <ac:chgData name="Andrej Bogdanov (CSD)" userId="54a3fc38-bcd8-4812-b887-b84a314b9e17" providerId="ADAL" clId="{0186494E-FFC1-894C-B020-58475B684E15}" dt="2021-03-17T11:01:29.951" v="2327" actId="700"/>
          <ac:spMkLst>
            <pc:docMk/>
            <pc:sldMk cId="382992715" sldId="321"/>
            <ac:spMk id="2" creationId="{CE9EE6A1-8BB5-E34A-9935-E36FF665F83E}"/>
          </ac:spMkLst>
        </pc:spChg>
        <pc:picChg chg="add mod">
          <ac:chgData name="Andrej Bogdanov (CSD)" userId="54a3fc38-bcd8-4812-b887-b84a314b9e17" providerId="ADAL" clId="{0186494E-FFC1-894C-B020-58475B684E15}" dt="2021-03-17T11:02:13.047" v="2362" actId="1035"/>
          <ac:picMkLst>
            <pc:docMk/>
            <pc:sldMk cId="382992715" sldId="321"/>
            <ac:picMk id="4" creationId="{C4F6BA79-B801-3E44-905E-701C396160A9}"/>
          </ac:picMkLst>
        </pc:picChg>
        <pc:picChg chg="add mod">
          <ac:chgData name="Andrej Bogdanov (CSD)" userId="54a3fc38-bcd8-4812-b887-b84a314b9e17" providerId="ADAL" clId="{0186494E-FFC1-894C-B020-58475B684E15}" dt="2021-03-17T11:02:15.855" v="2366" actId="1035"/>
          <ac:picMkLst>
            <pc:docMk/>
            <pc:sldMk cId="382992715" sldId="321"/>
            <ac:picMk id="6" creationId="{744CF639-B3AE-CB4C-B599-408D8AFAADD8}"/>
          </ac:picMkLst>
        </pc:pic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2544030580" sldId="321"/>
        </pc:sldMkLst>
      </pc:sldChg>
      <pc:sldChg chg="addSp modSp new mod">
        <pc:chgData name="Andrej Bogdanov (CSD)" userId="54a3fc38-bcd8-4812-b887-b84a314b9e17" providerId="ADAL" clId="{0186494E-FFC1-894C-B020-58475B684E15}" dt="2021-03-17T11:13:59.060" v="2600" actId="20577"/>
        <pc:sldMkLst>
          <pc:docMk/>
          <pc:sldMk cId="2871672058" sldId="322"/>
        </pc:sldMkLst>
        <pc:spChg chg="mod">
          <ac:chgData name="Andrej Bogdanov (CSD)" userId="54a3fc38-bcd8-4812-b887-b84a314b9e17" providerId="ADAL" clId="{0186494E-FFC1-894C-B020-58475B684E15}" dt="2021-03-17T11:13:18.229" v="2553"/>
          <ac:spMkLst>
            <pc:docMk/>
            <pc:sldMk cId="2871672058" sldId="322"/>
            <ac:spMk id="2" creationId="{C65F4898-6536-E34C-B77B-3C206183E4FF}"/>
          </ac:spMkLst>
        </pc:spChg>
        <pc:spChg chg="add mod">
          <ac:chgData name="Andrej Bogdanov (CSD)" userId="54a3fc38-bcd8-4812-b887-b84a314b9e17" providerId="ADAL" clId="{0186494E-FFC1-894C-B020-58475B684E15}" dt="2021-03-17T11:13:59.060" v="2600" actId="20577"/>
          <ac:spMkLst>
            <pc:docMk/>
            <pc:sldMk cId="2871672058" sldId="322"/>
            <ac:spMk id="3" creationId="{95216A8C-9B3B-B845-A44E-B68A9A24890F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1362140589" sldId="323"/>
        </pc:sldMkLst>
      </pc:sldChg>
      <pc:sldChg chg="addSp delSp modSp new mod">
        <pc:chgData name="Andrej Bogdanov (CSD)" userId="54a3fc38-bcd8-4812-b887-b84a314b9e17" providerId="ADAL" clId="{0186494E-FFC1-894C-B020-58475B684E15}" dt="2021-03-17T11:23:55.998" v="2804" actId="1035"/>
        <pc:sldMkLst>
          <pc:docMk/>
          <pc:sldMk cId="2082854189" sldId="323"/>
        </pc:sldMkLst>
        <pc:spChg chg="add mod">
          <ac:chgData name="Andrej Bogdanov (CSD)" userId="54a3fc38-bcd8-4812-b887-b84a314b9e17" providerId="ADAL" clId="{0186494E-FFC1-894C-B020-58475B684E15}" dt="2021-03-17T11:22:51.401" v="2763" actId="20577"/>
          <ac:spMkLst>
            <pc:docMk/>
            <pc:sldMk cId="2082854189" sldId="323"/>
            <ac:spMk id="4" creationId="{0F0A005A-2B63-954C-B157-B74083580A4A}"/>
          </ac:spMkLst>
        </pc:spChg>
        <pc:spChg chg="add mod">
          <ac:chgData name="Andrej Bogdanov (CSD)" userId="54a3fc38-bcd8-4812-b887-b84a314b9e17" providerId="ADAL" clId="{0186494E-FFC1-894C-B020-58475B684E15}" dt="2021-03-17T11:23:55.998" v="2804" actId="1035"/>
          <ac:spMkLst>
            <pc:docMk/>
            <pc:sldMk cId="2082854189" sldId="323"/>
            <ac:spMk id="5" creationId="{F0B93465-7C5E-A944-B3AF-24399E7C3C32}"/>
          </ac:spMkLst>
        </pc:spChg>
        <pc:spChg chg="add mod">
          <ac:chgData name="Andrej Bogdanov (CSD)" userId="54a3fc38-bcd8-4812-b887-b84a314b9e17" providerId="ADAL" clId="{0186494E-FFC1-894C-B020-58475B684E15}" dt="2021-03-17T11:23:47.742" v="2801" actId="20577"/>
          <ac:spMkLst>
            <pc:docMk/>
            <pc:sldMk cId="2082854189" sldId="323"/>
            <ac:spMk id="6" creationId="{CB5B9237-B671-F446-A872-1FF923594FE2}"/>
          </ac:spMkLst>
        </pc:spChg>
        <pc:picChg chg="add del mod">
          <ac:chgData name="Andrej Bogdanov (CSD)" userId="54a3fc38-bcd8-4812-b887-b84a314b9e17" providerId="ADAL" clId="{0186494E-FFC1-894C-B020-58475B684E15}" dt="2021-03-17T11:20:12.238" v="2606" actId="478"/>
          <ac:picMkLst>
            <pc:docMk/>
            <pc:sldMk cId="2082854189" sldId="323"/>
            <ac:picMk id="2" creationId="{5B82405F-798A-B84B-8ECE-3CB8D38A6A7A}"/>
          </ac:picMkLst>
        </pc:picChg>
        <pc:picChg chg="add mod">
          <ac:chgData name="Andrej Bogdanov (CSD)" userId="54a3fc38-bcd8-4812-b887-b84a314b9e17" providerId="ADAL" clId="{0186494E-FFC1-894C-B020-58475B684E15}" dt="2021-03-17T11:20:40.066" v="2608" actId="1076"/>
          <ac:picMkLst>
            <pc:docMk/>
            <pc:sldMk cId="2082854189" sldId="323"/>
            <ac:picMk id="3" creationId="{FDFE21E1-8FD0-BB4A-AF69-A1AE9C90A410}"/>
          </ac:picMkLst>
        </pc:picChg>
      </pc:sldChg>
      <pc:sldChg chg="addSp modSp new mod">
        <pc:chgData name="Andrej Bogdanov (CSD)" userId="54a3fc38-bcd8-4812-b887-b84a314b9e17" providerId="ADAL" clId="{0186494E-FFC1-894C-B020-58475B684E15}" dt="2021-03-17T11:28:25.979" v="2888" actId="20577"/>
        <pc:sldMkLst>
          <pc:docMk/>
          <pc:sldMk cId="2274706550" sldId="324"/>
        </pc:sldMkLst>
        <pc:spChg chg="add mod">
          <ac:chgData name="Andrej Bogdanov (CSD)" userId="54a3fc38-bcd8-4812-b887-b84a314b9e17" providerId="ADAL" clId="{0186494E-FFC1-894C-B020-58475B684E15}" dt="2021-03-17T11:28:25.979" v="2888" actId="20577"/>
          <ac:spMkLst>
            <pc:docMk/>
            <pc:sldMk cId="2274706550" sldId="324"/>
            <ac:spMk id="2" creationId="{A00259F6-3C8E-A940-AB20-9742F029F6C7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499482812" sldId="325"/>
        </pc:sldMkLst>
      </pc:sldChg>
      <pc:sldChg chg="addSp modSp new mod">
        <pc:chgData name="Andrej Bogdanov (CSD)" userId="54a3fc38-bcd8-4812-b887-b84a314b9e17" providerId="ADAL" clId="{0186494E-FFC1-894C-B020-58475B684E15}" dt="2021-03-17T12:40:59.415" v="3688" actId="207"/>
        <pc:sldMkLst>
          <pc:docMk/>
          <pc:sldMk cId="3938361217" sldId="325"/>
        </pc:sldMkLst>
        <pc:spChg chg="add mod">
          <ac:chgData name="Andrej Bogdanov (CSD)" userId="54a3fc38-bcd8-4812-b887-b84a314b9e17" providerId="ADAL" clId="{0186494E-FFC1-894C-B020-58475B684E15}" dt="2021-03-17T12:37:41.927" v="3518" actId="20577"/>
          <ac:spMkLst>
            <pc:docMk/>
            <pc:sldMk cId="3938361217" sldId="325"/>
            <ac:spMk id="2" creationId="{416BDB21-3DDA-6949-A75B-8FCCEA287337}"/>
          </ac:spMkLst>
        </pc:spChg>
        <pc:spChg chg="add mod">
          <ac:chgData name="Andrej Bogdanov (CSD)" userId="54a3fc38-bcd8-4812-b887-b84a314b9e17" providerId="ADAL" clId="{0186494E-FFC1-894C-B020-58475B684E15}" dt="2021-03-17T12:40:54.545" v="3687" actId="1035"/>
          <ac:spMkLst>
            <pc:docMk/>
            <pc:sldMk cId="3938361217" sldId="325"/>
            <ac:spMk id="3" creationId="{92D3A8E2-A84E-C046-A96A-E17E4A588631}"/>
          </ac:spMkLst>
        </pc:spChg>
        <pc:spChg chg="add mod">
          <ac:chgData name="Andrej Bogdanov (CSD)" userId="54a3fc38-bcd8-4812-b887-b84a314b9e17" providerId="ADAL" clId="{0186494E-FFC1-894C-B020-58475B684E15}" dt="2021-03-17T12:40:59.415" v="3688" actId="207"/>
          <ac:spMkLst>
            <pc:docMk/>
            <pc:sldMk cId="3938361217" sldId="325"/>
            <ac:spMk id="4" creationId="{2A0EE132-2F07-4443-A2BB-4298828874A8}"/>
          </ac:spMkLst>
        </pc:spChg>
      </pc:sldChg>
      <pc:sldChg chg="addSp delSp modSp add mod">
        <pc:chgData name="Andrej Bogdanov (CSD)" userId="54a3fc38-bcd8-4812-b887-b84a314b9e17" providerId="ADAL" clId="{0186494E-FFC1-894C-B020-58475B684E15}" dt="2021-03-17T11:52:04.063" v="2976" actId="20577"/>
        <pc:sldMkLst>
          <pc:docMk/>
          <pc:sldMk cId="1482363844" sldId="326"/>
        </pc:sldMkLst>
        <pc:spChg chg="mod">
          <ac:chgData name="Andrej Bogdanov (CSD)" userId="54a3fc38-bcd8-4812-b887-b84a314b9e17" providerId="ADAL" clId="{0186494E-FFC1-894C-B020-58475B684E15}" dt="2021-03-17T11:48:07.505" v="2918" actId="20577"/>
          <ac:spMkLst>
            <pc:docMk/>
            <pc:sldMk cId="1482363844" sldId="326"/>
            <ac:spMk id="2" creationId="{C65F4898-6536-E34C-B77B-3C206183E4FF}"/>
          </ac:spMkLst>
        </pc:spChg>
        <pc:spChg chg="mod">
          <ac:chgData name="Andrej Bogdanov (CSD)" userId="54a3fc38-bcd8-4812-b887-b84a314b9e17" providerId="ADAL" clId="{0186494E-FFC1-894C-B020-58475B684E15}" dt="2021-03-17T11:52:04.063" v="2976" actId="20577"/>
          <ac:spMkLst>
            <pc:docMk/>
            <pc:sldMk cId="1482363844" sldId="326"/>
            <ac:spMk id="3" creationId="{95216A8C-9B3B-B845-A44E-B68A9A24890F}"/>
          </ac:spMkLst>
        </pc:spChg>
        <pc:spChg chg="add mod">
          <ac:chgData name="Andrej Bogdanov (CSD)" userId="54a3fc38-bcd8-4812-b887-b84a314b9e17" providerId="ADAL" clId="{0186494E-FFC1-894C-B020-58475B684E15}" dt="2021-03-17T11:51:44.140" v="2969" actId="207"/>
          <ac:spMkLst>
            <pc:docMk/>
            <pc:sldMk cId="1482363844" sldId="326"/>
            <ac:spMk id="4" creationId="{0BEC7276-64B1-9544-9455-973C7357F724}"/>
          </ac:spMkLst>
        </pc:spChg>
        <pc:spChg chg="add mod">
          <ac:chgData name="Andrej Bogdanov (CSD)" userId="54a3fc38-bcd8-4812-b887-b84a314b9e17" providerId="ADAL" clId="{0186494E-FFC1-894C-B020-58475B684E15}" dt="2021-03-17T11:51:56.360" v="2972"/>
          <ac:spMkLst>
            <pc:docMk/>
            <pc:sldMk cId="1482363844" sldId="326"/>
            <ac:spMk id="5" creationId="{437E8A78-A94C-7845-842F-79994B506256}"/>
          </ac:spMkLst>
        </pc:spChg>
        <pc:spChg chg="add del mod">
          <ac:chgData name="Andrej Bogdanov (CSD)" userId="54a3fc38-bcd8-4812-b887-b84a314b9e17" providerId="ADAL" clId="{0186494E-FFC1-894C-B020-58475B684E15}" dt="2021-03-17T11:48:37.044" v="2955" actId="478"/>
          <ac:spMkLst>
            <pc:docMk/>
            <pc:sldMk cId="1482363844" sldId="326"/>
            <ac:spMk id="6" creationId="{B89D619E-1BAE-594F-939A-8486C0D40513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2228068489" sldId="326"/>
        </pc:sldMkLst>
      </pc:sldChg>
      <pc:sldChg chg="addSp modSp new mod">
        <pc:chgData name="Andrej Bogdanov (CSD)" userId="54a3fc38-bcd8-4812-b887-b84a314b9e17" providerId="ADAL" clId="{0186494E-FFC1-894C-B020-58475B684E15}" dt="2021-03-17T12:35:56.387" v="3373" actId="1037"/>
        <pc:sldMkLst>
          <pc:docMk/>
          <pc:sldMk cId="691528691" sldId="327"/>
        </pc:sldMkLst>
        <pc:spChg chg="mod">
          <ac:chgData name="Andrej Bogdanov (CSD)" userId="54a3fc38-bcd8-4812-b887-b84a314b9e17" providerId="ADAL" clId="{0186494E-FFC1-894C-B020-58475B684E15}" dt="2021-03-17T12:21:04.352" v="3008" actId="114"/>
          <ac:spMkLst>
            <pc:docMk/>
            <pc:sldMk cId="691528691" sldId="327"/>
            <ac:spMk id="2" creationId="{7D7CD7AC-0D1A-3947-9736-2075DF20DF84}"/>
          </ac:spMkLst>
        </pc:spChg>
        <pc:spChg chg="add mod">
          <ac:chgData name="Andrej Bogdanov (CSD)" userId="54a3fc38-bcd8-4812-b887-b84a314b9e17" providerId="ADAL" clId="{0186494E-FFC1-894C-B020-58475B684E15}" dt="2021-03-17T12:33:14.089" v="3218" actId="1037"/>
          <ac:spMkLst>
            <pc:docMk/>
            <pc:sldMk cId="691528691" sldId="327"/>
            <ac:spMk id="3" creationId="{474A49DA-4B81-DC47-A0A5-42AE5ACB7423}"/>
          </ac:spMkLst>
        </pc:spChg>
        <pc:spChg chg="add mod">
          <ac:chgData name="Andrej Bogdanov (CSD)" userId="54a3fc38-bcd8-4812-b887-b84a314b9e17" providerId="ADAL" clId="{0186494E-FFC1-894C-B020-58475B684E15}" dt="2021-03-17T12:33:14.089" v="3218" actId="1037"/>
          <ac:spMkLst>
            <pc:docMk/>
            <pc:sldMk cId="691528691" sldId="327"/>
            <ac:spMk id="4" creationId="{088F560B-7A83-7444-A8B4-D231A6FB76B5}"/>
          </ac:spMkLst>
        </pc:spChg>
        <pc:spChg chg="add mod">
          <ac:chgData name="Andrej Bogdanov (CSD)" userId="54a3fc38-bcd8-4812-b887-b84a314b9e17" providerId="ADAL" clId="{0186494E-FFC1-894C-B020-58475B684E15}" dt="2021-03-17T12:33:14.089" v="3218" actId="1037"/>
          <ac:spMkLst>
            <pc:docMk/>
            <pc:sldMk cId="691528691" sldId="327"/>
            <ac:spMk id="5" creationId="{E7FFB34D-AF20-BC4A-B7DC-69DF2314D52B}"/>
          </ac:spMkLst>
        </pc:spChg>
        <pc:spChg chg="add mod">
          <ac:chgData name="Andrej Bogdanov (CSD)" userId="54a3fc38-bcd8-4812-b887-b84a314b9e17" providerId="ADAL" clId="{0186494E-FFC1-894C-B020-58475B684E15}" dt="2021-03-17T12:35:56.387" v="3373" actId="1037"/>
          <ac:spMkLst>
            <pc:docMk/>
            <pc:sldMk cId="691528691" sldId="327"/>
            <ac:spMk id="13" creationId="{BCB2E64B-E3FC-8A4D-8E77-8795090F59C2}"/>
          </ac:spMkLst>
        </pc:spChg>
        <pc:spChg chg="add mod">
          <ac:chgData name="Andrej Bogdanov (CSD)" userId="54a3fc38-bcd8-4812-b887-b84a314b9e17" providerId="ADAL" clId="{0186494E-FFC1-894C-B020-58475B684E15}" dt="2021-03-17T12:35:56.387" v="3373" actId="1037"/>
          <ac:spMkLst>
            <pc:docMk/>
            <pc:sldMk cId="691528691" sldId="327"/>
            <ac:spMk id="14" creationId="{544C9769-4776-5140-BBCF-B4A87ACAAD75}"/>
          </ac:spMkLst>
        </pc:spChg>
        <pc:picChg chg="add mod">
          <ac:chgData name="Andrej Bogdanov (CSD)" userId="54a3fc38-bcd8-4812-b887-b84a314b9e17" providerId="ADAL" clId="{0186494E-FFC1-894C-B020-58475B684E15}" dt="2021-03-17T12:33:18.308" v="3229" actId="1035"/>
          <ac:picMkLst>
            <pc:docMk/>
            <pc:sldMk cId="691528691" sldId="327"/>
            <ac:picMk id="9" creationId="{D630F3CD-0738-B940-BB14-22030A22EE3D}"/>
          </ac:picMkLst>
        </pc:picChg>
        <pc:cxnChg chg="add mod">
          <ac:chgData name="Andrej Bogdanov (CSD)" userId="54a3fc38-bcd8-4812-b887-b84a314b9e17" providerId="ADAL" clId="{0186494E-FFC1-894C-B020-58475B684E15}" dt="2021-03-17T12:33:14.089" v="3218" actId="1037"/>
          <ac:cxnSpMkLst>
            <pc:docMk/>
            <pc:sldMk cId="691528691" sldId="327"/>
            <ac:cxnSpMk id="6" creationId="{F4D38AA9-75E1-484A-B511-8AFE0136C897}"/>
          </ac:cxnSpMkLst>
        </pc:cxnChg>
        <pc:cxnChg chg="add mod">
          <ac:chgData name="Andrej Bogdanov (CSD)" userId="54a3fc38-bcd8-4812-b887-b84a314b9e17" providerId="ADAL" clId="{0186494E-FFC1-894C-B020-58475B684E15}" dt="2021-03-17T12:35:56.387" v="3373" actId="1037"/>
          <ac:cxnSpMkLst>
            <pc:docMk/>
            <pc:sldMk cId="691528691" sldId="327"/>
            <ac:cxnSpMk id="11" creationId="{E6201991-E03F-E647-BAFA-3484D0A56009}"/>
          </ac:cxnSpMkLst>
        </pc:cxnChg>
        <pc:cxnChg chg="add mod">
          <ac:chgData name="Andrej Bogdanov (CSD)" userId="54a3fc38-bcd8-4812-b887-b84a314b9e17" providerId="ADAL" clId="{0186494E-FFC1-894C-B020-58475B684E15}" dt="2021-03-17T12:35:56.387" v="3373" actId="1037"/>
          <ac:cxnSpMkLst>
            <pc:docMk/>
            <pc:sldMk cId="691528691" sldId="327"/>
            <ac:cxnSpMk id="12" creationId="{47968E53-682A-F54B-9E88-A8C21069F50E}"/>
          </ac:cxnSpMkLst>
        </pc:cxnChg>
      </pc:sldChg>
    </pc:docChg>
  </pc:docChgLst>
  <pc:docChgLst>
    <pc:chgData name="Andrej Bogdanov (CSD)" userId="54a3fc38-bcd8-4812-b887-b84a314b9e17" providerId="ADAL" clId="{C462AAE6-844A-A640-AF43-8A2CE4E1660E}"/>
    <pc:docChg chg="undo custSel addSld delSld modSld modMainMaster">
      <pc:chgData name="Andrej Bogdanov (CSD)" userId="54a3fc38-bcd8-4812-b887-b84a314b9e17" providerId="ADAL" clId="{C462AAE6-844A-A640-AF43-8A2CE4E1660E}" dt="2021-01-13T07:30:40.740" v="1360" actId="1036"/>
      <pc:docMkLst>
        <pc:docMk/>
      </pc:docMkLst>
      <pc:sldChg chg="modSp mod">
        <pc:chgData name="Andrej Bogdanov (CSD)" userId="54a3fc38-bcd8-4812-b887-b84a314b9e17" providerId="ADAL" clId="{C462AAE6-844A-A640-AF43-8A2CE4E1660E}" dt="2021-01-13T07:30:26.941" v="1359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462AAE6-844A-A640-AF43-8A2CE4E1660E}" dt="2021-01-13T07:30:26.941" v="1359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modSp mod">
        <pc:chgData name="Andrej Bogdanov (CSD)" userId="54a3fc38-bcd8-4812-b887-b84a314b9e17" providerId="ADAL" clId="{C462AAE6-844A-A640-AF43-8A2CE4E1660E}" dt="2021-01-13T03:33:37.308" v="391" actId="20577"/>
        <pc:sldMkLst>
          <pc:docMk/>
          <pc:sldMk cId="2632464731" sldId="282"/>
        </pc:sldMkLst>
        <pc:spChg chg="mod">
          <ac:chgData name="Andrej Bogdanov (CSD)" userId="54a3fc38-bcd8-4812-b887-b84a314b9e17" providerId="ADAL" clId="{C462AAE6-844A-A640-AF43-8A2CE4E1660E}" dt="2021-01-13T03:33:37.308" v="391" actId="20577"/>
          <ac:spMkLst>
            <pc:docMk/>
            <pc:sldMk cId="2632464731" sldId="282"/>
            <ac:spMk id="2" creationId="{4DB141D1-1F63-4B41-938A-5FABEC8758ED}"/>
          </ac:spMkLst>
        </pc:spChg>
      </pc:sldChg>
      <pc:sldChg chg="addSp delSp modSp mod">
        <pc:chgData name="Andrej Bogdanov (CSD)" userId="54a3fc38-bcd8-4812-b887-b84a314b9e17" providerId="ADAL" clId="{C462AAE6-844A-A640-AF43-8A2CE4E1660E}" dt="2021-01-13T03:52:53.858" v="1107" actId="1035"/>
        <pc:sldMkLst>
          <pc:docMk/>
          <pc:sldMk cId="2268389162" sldId="286"/>
        </pc:sldMkLst>
        <pc:spChg chg="mod">
          <ac:chgData name="Andrej Bogdanov (CSD)" userId="54a3fc38-bcd8-4812-b887-b84a314b9e17" providerId="ADAL" clId="{C462AAE6-844A-A640-AF43-8A2CE4E1660E}" dt="2021-01-13T03:33:45.032" v="399" actId="20577"/>
          <ac:spMkLst>
            <pc:docMk/>
            <pc:sldMk cId="2268389162" sldId="286"/>
            <ac:spMk id="2" creationId="{A7BD75A1-D836-3743-88B0-AA1BD5AEF246}"/>
          </ac:spMkLst>
        </pc:spChg>
        <pc:spChg chg="add del mod">
          <ac:chgData name="Andrej Bogdanov (CSD)" userId="54a3fc38-bcd8-4812-b887-b84a314b9e17" providerId="ADAL" clId="{C462AAE6-844A-A640-AF43-8A2CE4E1660E}" dt="2021-01-13T03:35:19.674" v="436" actId="478"/>
          <ac:spMkLst>
            <pc:docMk/>
            <pc:sldMk cId="2268389162" sldId="286"/>
            <ac:spMk id="4" creationId="{27A2C381-122C-8444-AD9A-DFFB23062EC0}"/>
          </ac:spMkLst>
        </pc:spChg>
        <pc:spChg chg="add mod">
          <ac:chgData name="Andrej Bogdanov (CSD)" userId="54a3fc38-bcd8-4812-b887-b84a314b9e17" providerId="ADAL" clId="{C462AAE6-844A-A640-AF43-8A2CE4E1660E}" dt="2021-01-13T03:39:31.546" v="780" actId="207"/>
          <ac:spMkLst>
            <pc:docMk/>
            <pc:sldMk cId="2268389162" sldId="286"/>
            <ac:spMk id="9" creationId="{ED1D0264-BBA8-C547-B00F-1EF6B2E96DFD}"/>
          </ac:spMkLst>
        </pc:spChg>
        <pc:spChg chg="add del mod">
          <ac:chgData name="Andrej Bogdanov (CSD)" userId="54a3fc38-bcd8-4812-b887-b84a314b9e17" providerId="ADAL" clId="{C462AAE6-844A-A640-AF43-8A2CE4E1660E}" dt="2021-01-13T03:10:06.059" v="36" actId="478"/>
          <ac:spMkLst>
            <pc:docMk/>
            <pc:sldMk cId="2268389162" sldId="286"/>
            <ac:spMk id="10" creationId="{A791DD5F-5D8E-574A-BF8A-A2E473FE7182}"/>
          </ac:spMkLst>
        </pc:spChg>
        <pc:spChg chg="add del mod">
          <ac:chgData name="Andrej Bogdanov (CSD)" userId="54a3fc38-bcd8-4812-b887-b84a314b9e17" providerId="ADAL" clId="{C462AAE6-844A-A640-AF43-8A2CE4E1660E}" dt="2021-01-13T03:10:34.823" v="39" actId="478"/>
          <ac:spMkLst>
            <pc:docMk/>
            <pc:sldMk cId="2268389162" sldId="286"/>
            <ac:spMk id="11" creationId="{1A060A52-95AD-E542-9EAA-3AB80B7B46B6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2" creationId="{0EEE9A4C-0EC1-454D-802E-92AE3AE3BB0C}"/>
          </ac:spMkLst>
        </pc:spChg>
        <pc:spChg chg="add del mod">
          <ac:chgData name="Andrej Bogdanov (CSD)" userId="54a3fc38-bcd8-4812-b887-b84a314b9e17" providerId="ADAL" clId="{C462AAE6-844A-A640-AF43-8A2CE4E1660E}" dt="2021-01-13T03:12:57.969" v="181"/>
          <ac:spMkLst>
            <pc:docMk/>
            <pc:sldMk cId="2268389162" sldId="286"/>
            <ac:spMk id="13" creationId="{F188F2AB-53C5-4346-B783-B5886C23ACED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4" creationId="{FE92DFB8-38FC-0C44-A90D-3F8F2C88ACF4}"/>
          </ac:spMkLst>
        </pc:spChg>
        <pc:spChg chg="add del mod">
          <ac:chgData name="Andrej Bogdanov (CSD)" userId="54a3fc38-bcd8-4812-b887-b84a314b9e17" providerId="ADAL" clId="{C462AAE6-844A-A640-AF43-8A2CE4E1660E}" dt="2021-01-13T03:38:22.779" v="739" actId="478"/>
          <ac:spMkLst>
            <pc:docMk/>
            <pc:sldMk cId="2268389162" sldId="286"/>
            <ac:spMk id="15" creationId="{B1B37EEB-96D5-3548-B852-3D677D49A6D2}"/>
          </ac:spMkLst>
        </pc:spChg>
        <pc:spChg chg="add del mod">
          <ac:chgData name="Andrej Bogdanov (CSD)" userId="54a3fc38-bcd8-4812-b887-b84a314b9e17" providerId="ADAL" clId="{C462AAE6-844A-A640-AF43-8A2CE4E1660E}" dt="2021-01-13T03:35:24.970" v="438" actId="478"/>
          <ac:spMkLst>
            <pc:docMk/>
            <pc:sldMk cId="2268389162" sldId="286"/>
            <ac:spMk id="16" creationId="{7293CBE1-A246-9347-9E04-E3FD8C9DE887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7" creationId="{A061B064-9B35-2348-B248-F64000C1A052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8" creationId="{1BF41E11-F25A-0F4E-BC70-0563EDCBF2DD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9" creationId="{943CB8B9-AC3A-E842-9BB4-C5A6CE9AA5FB}"/>
          </ac:spMkLst>
        </pc:spChg>
        <pc:spChg chg="add del mod">
          <ac:chgData name="Andrej Bogdanov (CSD)" userId="54a3fc38-bcd8-4812-b887-b84a314b9e17" providerId="ADAL" clId="{C462AAE6-844A-A640-AF43-8A2CE4E1660E}" dt="2021-01-13T03:35:25.215" v="440"/>
          <ac:spMkLst>
            <pc:docMk/>
            <pc:sldMk cId="2268389162" sldId="286"/>
            <ac:spMk id="20" creationId="{DF93A266-A58A-914C-8152-4152020CF967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21" creationId="{5C681938-9CB7-EA48-B17D-0F78B65637F3}"/>
          </ac:spMkLst>
        </pc:spChg>
        <pc:spChg chg="add del mod">
          <ac:chgData name="Andrej Bogdanov (CSD)" userId="54a3fc38-bcd8-4812-b887-b84a314b9e17" providerId="ADAL" clId="{C462AAE6-844A-A640-AF43-8A2CE4E1660E}" dt="2021-01-13T03:35:22.225" v="437" actId="478"/>
          <ac:spMkLst>
            <pc:docMk/>
            <pc:sldMk cId="2268389162" sldId="286"/>
            <ac:spMk id="22" creationId="{2F44C7EF-1DA6-8848-8839-6DCD70D3FC1E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3" creationId="{30257ADF-AAC3-7C46-8E1A-DD4F6F44725E}"/>
          </ac:spMkLst>
        </pc:spChg>
        <pc:spChg chg="add mod">
          <ac:chgData name="Andrej Bogdanov (CSD)" userId="54a3fc38-bcd8-4812-b887-b84a314b9e17" providerId="ADAL" clId="{C462AAE6-844A-A640-AF43-8A2CE4E1660E}" dt="2021-01-13T03:36:44.106" v="572" actId="1038"/>
          <ac:spMkLst>
            <pc:docMk/>
            <pc:sldMk cId="2268389162" sldId="286"/>
            <ac:spMk id="24" creationId="{0F597FCD-37B8-BC41-B34C-995279ABA974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5" creationId="{6AF4BB11-FA14-814E-B1B7-C7A3E30A3FF6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6" creationId="{28F9B42D-1F6B-1C4D-94DB-0526744272C3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8" creationId="{39DC1817-C965-504E-8EC2-EA64B1972CC9}"/>
          </ac:spMkLst>
        </pc:spChg>
        <pc:grpChg chg="add mod">
          <ac:chgData name="Andrej Bogdanov (CSD)" userId="54a3fc38-bcd8-4812-b887-b84a314b9e17" providerId="ADAL" clId="{C462AAE6-844A-A640-AF43-8A2CE4E1660E}" dt="2021-01-13T03:42:14.804" v="907" actId="1035"/>
          <ac:grpSpMkLst>
            <pc:docMk/>
            <pc:sldMk cId="2268389162" sldId="286"/>
            <ac:grpSpMk id="27" creationId="{29E3DD3D-FCB4-8C47-84D9-118893926DBF}"/>
          </ac:grpSpMkLst>
        </pc:grp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3" creationId="{D303ABEF-20D2-484B-B697-9B271D254791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5" creationId="{586889A0-D1CA-7A45-8EBC-8D5FBB1B8379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6" creationId="{9B63A77C-66EF-E544-892E-E59EB280C462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7" creationId="{3995BA56-3DAB-7A46-ACB7-B945936D19D4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8" creationId="{D6D24AF0-05A0-814F-B660-10E28A006543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49.412" v="2" actId="478"/>
        <pc:sldMkLst>
          <pc:docMk/>
          <pc:sldMk cId="3474182209" sldId="287"/>
        </pc:sldMkLst>
        <pc:inkChg chg="del">
          <ac:chgData name="Andrej Bogdanov (CSD)" userId="54a3fc38-bcd8-4812-b887-b84a314b9e17" providerId="ADAL" clId="{C462AAE6-844A-A640-AF43-8A2CE4E1660E}" dt="2021-01-13T03:06:44.994" v="0" actId="478"/>
          <ac:inkMkLst>
            <pc:docMk/>
            <pc:sldMk cId="3474182209" sldId="287"/>
            <ac:inkMk id="2" creationId="{175AE2FF-530A-2C49-962D-90B49810C00F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4" creationId="{F4E35624-309B-144A-9B3C-76C04057D4AE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5" creationId="{2C0E0F57-E132-1E4C-BE5C-F4A514A00D64}"/>
          </ac:inkMkLst>
        </pc:inkChg>
        <pc:inkChg chg="del">
          <ac:chgData name="Andrej Bogdanov (CSD)" userId="54a3fc38-bcd8-4812-b887-b84a314b9e17" providerId="ADAL" clId="{C462AAE6-844A-A640-AF43-8A2CE4E1660E}" dt="2021-01-13T03:06:46.401" v="1" actId="478"/>
          <ac:inkMkLst>
            <pc:docMk/>
            <pc:sldMk cId="3474182209" sldId="287"/>
            <ac:inkMk id="6" creationId="{7DD35E55-18FA-CF41-AFA5-747F99960CD9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7" creationId="{540F64B2-5FC0-5545-9FF2-20482E83F420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8" creationId="{2EF87F5B-0B34-1A4C-8800-EDF117B51AA5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53.860" v="3" actId="478"/>
        <pc:sldMkLst>
          <pc:docMk/>
          <pc:sldMk cId="3209454138" sldId="289"/>
        </pc:sldMkLst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2" creationId="{6CA5A52F-C160-AC49-8523-43241CE84C7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3" creationId="{DF1AB89A-498D-9545-8F99-8A60C15827EF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4" creationId="{E86B8569-2275-FE4A-941C-A5A00F44A57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5" creationId="{585F5BFA-489B-9248-819E-6A1D930DEB36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6" creationId="{757CD130-FCC3-164B-A480-ED45601D269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7" creationId="{77B7C271-998B-2942-9103-BC05F6A37E9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8" creationId="{324D0CB9-92A6-F94E-A584-4D599FA6B5D4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9" creationId="{B417A8A0-A3B3-F348-B8BF-C5CFFB67B47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0" creationId="{6983CC1A-82D6-EC4F-A952-85DD39F10EB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1" creationId="{0AF3C203-6CFB-5F49-89E8-F4F964852DC9}"/>
          </ac:inkMkLst>
        </pc:inkChg>
      </pc:sldChg>
      <pc:sldChg chg="new del">
        <pc:chgData name="Andrej Bogdanov (CSD)" userId="54a3fc38-bcd8-4812-b887-b84a314b9e17" providerId="ADAL" clId="{C462AAE6-844A-A640-AF43-8A2CE4E1660E}" dt="2021-01-13T03:39:46.699" v="782" actId="2696"/>
        <pc:sldMkLst>
          <pc:docMk/>
          <pc:sldMk cId="1143159206" sldId="291"/>
        </pc:sldMkLst>
      </pc:sldChg>
      <pc:sldChg chg="addSp delSp modSp add mod modClrScheme chgLayout">
        <pc:chgData name="Andrej Bogdanov (CSD)" userId="54a3fc38-bcd8-4812-b887-b84a314b9e17" providerId="ADAL" clId="{C462AAE6-844A-A640-AF43-8A2CE4E1660E}" dt="2021-01-13T03:52:40.310" v="1100" actId="207"/>
        <pc:sldMkLst>
          <pc:docMk/>
          <pc:sldMk cId="3385287962" sldId="291"/>
        </pc:sldMkLst>
        <pc:spChg chg="del mod">
          <ac:chgData name="Andrej Bogdanov (CSD)" userId="54a3fc38-bcd8-4812-b887-b84a314b9e17" providerId="ADAL" clId="{C462AAE6-844A-A640-AF43-8A2CE4E1660E}" dt="2021-01-13T03:40:24.631" v="786" actId="700"/>
          <ac:spMkLst>
            <pc:docMk/>
            <pc:sldMk cId="3385287962" sldId="291"/>
            <ac:spMk id="2" creationId="{A7BD75A1-D836-3743-88B0-AA1BD5AEF246}"/>
          </ac:spMkLst>
        </pc:spChg>
        <pc:spChg chg="add mod ord">
          <ac:chgData name="Andrej Bogdanov (CSD)" userId="54a3fc38-bcd8-4812-b887-b84a314b9e17" providerId="ADAL" clId="{C462AAE6-844A-A640-AF43-8A2CE4E1660E}" dt="2021-01-13T03:45:13.560" v="936" actId="20577"/>
          <ac:spMkLst>
            <pc:docMk/>
            <pc:sldMk cId="3385287962" sldId="291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52:40.310" v="1100" actId="207"/>
          <ac:spMkLst>
            <pc:docMk/>
            <pc:sldMk cId="3385287962" sldId="291"/>
            <ac:spMk id="4" creationId="{9C928F5A-14BC-794E-9020-8DACDA72FDC0}"/>
          </ac:spMkLst>
        </pc:spChg>
        <pc:spChg chg="del">
          <ac:chgData name="Andrej Bogdanov (CSD)" userId="54a3fc38-bcd8-4812-b887-b84a314b9e17" providerId="ADAL" clId="{C462AAE6-844A-A640-AF43-8A2CE4E1660E}" dt="2021-01-13T03:40:29.176" v="788" actId="478"/>
          <ac:spMkLst>
            <pc:docMk/>
            <pc:sldMk cId="3385287962" sldId="291"/>
            <ac:spMk id="9" creationId="{ED1D0264-BBA8-C547-B00F-1EF6B2E96DFD}"/>
          </ac:spMkLst>
        </pc:spChg>
        <pc:spChg chg="add mod">
          <ac:chgData name="Andrej Bogdanov (CSD)" userId="54a3fc38-bcd8-4812-b887-b84a314b9e17" providerId="ADAL" clId="{C462AAE6-844A-A640-AF43-8A2CE4E1660E}" dt="2021-01-13T03:41:57.127" v="846" actId="1076"/>
          <ac:spMkLst>
            <pc:docMk/>
            <pc:sldMk cId="3385287962" sldId="291"/>
            <ac:spMk id="10" creationId="{54352861-EC9A-B741-A08E-D00ECFA75421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3" creationId="{30257ADF-AAC3-7C46-8E1A-DD4F6F44725E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4" creationId="{0F597FCD-37B8-BC41-B34C-995279ABA974}"/>
          </ac:spMkLst>
        </pc:spChg>
        <pc:grpChg chg="del">
          <ac:chgData name="Andrej Bogdanov (CSD)" userId="54a3fc38-bcd8-4812-b887-b84a314b9e17" providerId="ADAL" clId="{C462AAE6-844A-A640-AF43-8A2CE4E1660E}" dt="2021-01-13T03:40:27.906" v="787" actId="478"/>
          <ac:grpSpMkLst>
            <pc:docMk/>
            <pc:sldMk cId="3385287962" sldId="291"/>
            <ac:grpSpMk id="27" creationId="{29E3DD3D-FCB4-8C47-84D9-118893926DBF}"/>
          </ac:grpSpMkLst>
        </pc:grpChg>
      </pc:sldChg>
      <pc:sldChg chg="addSp delSp modSp add mod">
        <pc:chgData name="Andrej Bogdanov (CSD)" userId="54a3fc38-bcd8-4812-b887-b84a314b9e17" providerId="ADAL" clId="{C462AAE6-844A-A640-AF43-8A2CE4E1660E}" dt="2021-01-13T07:30:40.740" v="1360" actId="1036"/>
        <pc:sldMkLst>
          <pc:docMk/>
          <pc:sldMk cId="1835889139" sldId="292"/>
        </pc:sldMkLst>
        <pc:spChg chg="mod">
          <ac:chgData name="Andrej Bogdanov (CSD)" userId="54a3fc38-bcd8-4812-b887-b84a314b9e17" providerId="ADAL" clId="{C462AAE6-844A-A640-AF43-8A2CE4E1660E}" dt="2021-01-13T03:45:38.400" v="964" actId="20577"/>
          <ac:spMkLst>
            <pc:docMk/>
            <pc:sldMk cId="1835889139" sldId="292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47:55.353" v="1010" actId="20577"/>
          <ac:spMkLst>
            <pc:docMk/>
            <pc:sldMk cId="1835889139" sldId="292"/>
            <ac:spMk id="4" creationId="{43EC1175-308A-EC42-B702-3162AA7EF8ED}"/>
          </ac:spMkLst>
        </pc:spChg>
        <pc:spChg chg="add del mod">
          <ac:chgData name="Andrej Bogdanov (CSD)" userId="54a3fc38-bcd8-4812-b887-b84a314b9e17" providerId="ADAL" clId="{C462AAE6-844A-A640-AF43-8A2CE4E1660E}" dt="2021-01-13T03:47:54.170" v="1009" actId="478"/>
          <ac:spMkLst>
            <pc:docMk/>
            <pc:sldMk cId="1835889139" sldId="292"/>
            <ac:spMk id="5" creationId="{E664F712-8A7C-024B-8D03-3012306A0355}"/>
          </ac:spMkLst>
        </pc:spChg>
        <pc:spChg chg="add mod">
          <ac:chgData name="Andrej Bogdanov (CSD)" userId="54a3fc38-bcd8-4812-b887-b84a314b9e17" providerId="ADAL" clId="{C462AAE6-844A-A640-AF43-8A2CE4E1660E}" dt="2021-01-13T03:49:03.787" v="1081" actId="1076"/>
          <ac:spMkLst>
            <pc:docMk/>
            <pc:sldMk cId="1835889139" sldId="292"/>
            <ac:spMk id="6" creationId="{1EF74B0E-7928-D84D-8B5E-90A00DAA496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8" creationId="{0EA611AC-C295-634B-A577-2C71B77A448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9" creationId="{144D585F-48A4-7E4F-B3A6-D0AE31626B90}"/>
          </ac:spMkLst>
        </pc:spChg>
        <pc:spChg chg="del">
          <ac:chgData name="Andrej Bogdanov (CSD)" userId="54a3fc38-bcd8-4812-b887-b84a314b9e17" providerId="ADAL" clId="{C462AAE6-844A-A640-AF43-8A2CE4E1660E}" dt="2021-01-13T03:45:25.731" v="959" actId="478"/>
          <ac:spMkLst>
            <pc:docMk/>
            <pc:sldMk cId="1835889139" sldId="292"/>
            <ac:spMk id="10" creationId="{54352861-EC9A-B741-A08E-D00ECFA75421}"/>
          </ac:spMkLst>
        </pc:spChg>
        <pc:spChg chg="add del mod">
          <ac:chgData name="Andrej Bogdanov (CSD)" userId="54a3fc38-bcd8-4812-b887-b84a314b9e17" providerId="ADAL" clId="{C462AAE6-844A-A640-AF43-8A2CE4E1660E}" dt="2021-01-13T03:48:55.920" v="1079" actId="478"/>
          <ac:spMkLst>
            <pc:docMk/>
            <pc:sldMk cId="1835889139" sldId="292"/>
            <ac:spMk id="11" creationId="{E64F91E7-AF01-7C44-BA73-ADDBB86F5CEF}"/>
          </ac:spMkLst>
        </pc:spChg>
        <pc:grpChg chg="add mod">
          <ac:chgData name="Andrej Bogdanov (CSD)" userId="54a3fc38-bcd8-4812-b887-b84a314b9e17" providerId="ADAL" clId="{C462AAE6-844A-A640-AF43-8A2CE4E1660E}" dt="2021-01-13T07:30:40.740" v="1360" actId="1036"/>
          <ac:grpSpMkLst>
            <pc:docMk/>
            <pc:sldMk cId="1835889139" sldId="292"/>
            <ac:grpSpMk id="7" creationId="{A7278089-65F3-D647-93BB-71E88314DA6E}"/>
          </ac:grpSpMkLst>
        </pc:grpChg>
      </pc:sldChg>
      <pc:sldChg chg="addSp delSp modSp new mod modClrScheme chgLayout">
        <pc:chgData name="Andrej Bogdanov (CSD)" userId="54a3fc38-bcd8-4812-b887-b84a314b9e17" providerId="ADAL" clId="{C462AAE6-844A-A640-AF43-8A2CE4E1660E}" dt="2021-01-13T07:18:44.631" v="1338" actId="1036"/>
        <pc:sldMkLst>
          <pc:docMk/>
          <pc:sldMk cId="32739879" sldId="293"/>
        </pc:sldMkLst>
        <pc:spChg chg="del">
          <ac:chgData name="Andrej Bogdanov (CSD)" userId="54a3fc38-bcd8-4812-b887-b84a314b9e17" providerId="ADAL" clId="{C462AAE6-844A-A640-AF43-8A2CE4E1660E}" dt="2021-01-13T03:51:48.033" v="1089" actId="700"/>
          <ac:spMkLst>
            <pc:docMk/>
            <pc:sldMk cId="32739879" sldId="293"/>
            <ac:spMk id="2" creationId="{96FF998A-A38F-E848-A6F0-BFEFDA7F7393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3" creationId="{DAA2BE46-D753-F94B-AAAD-8C42975FFE7D}"/>
          </ac:spMkLst>
        </pc:spChg>
        <pc:spChg chg="add del mod">
          <ac:chgData name="Andrej Bogdanov (CSD)" userId="54a3fc38-bcd8-4812-b887-b84a314b9e17" providerId="ADAL" clId="{C462AAE6-844A-A640-AF43-8A2CE4E1660E}" dt="2021-01-13T07:14:58.132" v="1131" actId="478"/>
          <ac:spMkLst>
            <pc:docMk/>
            <pc:sldMk cId="32739879" sldId="293"/>
            <ac:spMk id="4" creationId="{FF5B1E77-924B-4040-8A58-C827A5EF032A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5" creationId="{52BA2CEE-0376-9347-9901-0D08B2A68F25}"/>
          </ac:spMkLst>
        </pc:spChg>
        <pc:spChg chg="add mod">
          <ac:chgData name="Andrej Bogdanov (CSD)" userId="54a3fc38-bcd8-4812-b887-b84a314b9e17" providerId="ADAL" clId="{C462AAE6-844A-A640-AF43-8A2CE4E1660E}" dt="2021-01-13T07:18:32.353" v="1327" actId="2711"/>
          <ac:spMkLst>
            <pc:docMk/>
            <pc:sldMk cId="32739879" sldId="293"/>
            <ac:spMk id="9" creationId="{1C29A568-730E-5643-96B3-18BEE3BADF85}"/>
          </ac:spMkLst>
        </pc:spChg>
        <pc:spChg chg="add mod">
          <ac:chgData name="Andrej Bogdanov (CSD)" userId="54a3fc38-bcd8-4812-b887-b84a314b9e17" providerId="ADAL" clId="{C462AAE6-844A-A640-AF43-8A2CE4E1660E}" dt="2021-01-13T07:18:44.631" v="1338" actId="1036"/>
          <ac:spMkLst>
            <pc:docMk/>
            <pc:sldMk cId="32739879" sldId="293"/>
            <ac:spMk id="11" creationId="{4B8EBD5D-659F-914E-BCD3-3D29A8C7D49C}"/>
          </ac:spMkLst>
        </pc:spChg>
        <pc:grpChg chg="add mod">
          <ac:chgData name="Andrej Bogdanov (CSD)" userId="54a3fc38-bcd8-4812-b887-b84a314b9e17" providerId="ADAL" clId="{C462AAE6-844A-A640-AF43-8A2CE4E1660E}" dt="2021-01-13T07:18:00.998" v="1278" actId="1037"/>
          <ac:grpSpMkLst>
            <pc:docMk/>
            <pc:sldMk cId="32739879" sldId="293"/>
            <ac:grpSpMk id="10" creationId="{A55FA4FA-B2FF-4140-8D11-FEF848A9442F}"/>
          </ac:grpSpMkLst>
        </pc:grpChg>
        <pc:cxnChg chg="add mod">
          <ac:chgData name="Andrej Bogdanov (CSD)" userId="54a3fc38-bcd8-4812-b887-b84a314b9e17" providerId="ADAL" clId="{C462AAE6-844A-A640-AF43-8A2CE4E1660E}" dt="2021-01-13T07:17:05.992" v="1218" actId="1076"/>
          <ac:cxnSpMkLst>
            <pc:docMk/>
            <pc:sldMk cId="32739879" sldId="293"/>
            <ac:cxnSpMk id="7" creationId="{6D6C7F98-98C6-4543-8A59-D65042E9E741}"/>
          </ac:cxnSpMkLst>
        </pc:cxnChg>
      </pc:sldChg>
      <pc:sldMasterChg chg="modSldLayout">
        <pc:chgData name="Andrej Bogdanov (CSD)" userId="54a3fc38-bcd8-4812-b887-b84a314b9e17" providerId="ADAL" clId="{C462AAE6-844A-A640-AF43-8A2CE4E1660E}" dt="2021-01-13T07:30:07.486" v="1348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C462AAE6-844A-A640-AF43-8A2CE4E1660E}" dt="2021-01-13T07:30:07.486" v="1348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C462AAE6-844A-A640-AF43-8A2CE4E1660E}" dt="2021-01-13T07:30:07.486" v="1348" actId="20577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6389E647-2042-9745-BD0B-83E3FBA4ACBA}"/>
    <pc:docChg chg="undo redo custSel addSld delSld modSld sldOrd">
      <pc:chgData name="Andrej Bogdanov (CSD)" userId="54a3fc38-bcd8-4812-b887-b84a314b9e17" providerId="ADAL" clId="{6389E647-2042-9745-BD0B-83E3FBA4ACBA}" dt="2021-02-08T11:59:18.512" v="3242" actId="1036"/>
      <pc:docMkLst>
        <pc:docMk/>
      </pc:docMkLst>
      <pc:sldChg chg="modSp mod">
        <pc:chgData name="Andrej Bogdanov (CSD)" userId="54a3fc38-bcd8-4812-b887-b84a314b9e17" providerId="ADAL" clId="{6389E647-2042-9745-BD0B-83E3FBA4ACBA}" dt="2021-02-04T04:57:29.265" v="18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6389E647-2042-9745-BD0B-83E3FBA4ACBA}" dt="2021-02-04T04:57:29.265" v="18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mod modClrScheme modAnim chgLayout">
        <pc:chgData name="Andrej Bogdanov (CSD)" userId="54a3fc38-bcd8-4812-b887-b84a314b9e17" providerId="ADAL" clId="{6389E647-2042-9745-BD0B-83E3FBA4ACBA}" dt="2021-02-04T05:01:59.479" v="225" actId="700"/>
        <pc:sldMkLst>
          <pc:docMk/>
          <pc:sldMk cId="1989951147" sldId="257"/>
        </pc:sldMkLst>
        <pc:spChg chg="mod">
          <ac:chgData name="Andrej Bogdanov (CSD)" userId="54a3fc38-bcd8-4812-b887-b84a314b9e17" providerId="ADAL" clId="{6389E647-2042-9745-BD0B-83E3FBA4ACBA}" dt="2021-02-04T04:58:40.642" v="62"/>
          <ac:spMkLst>
            <pc:docMk/>
            <pc:sldMk cId="1989951147" sldId="257"/>
            <ac:spMk id="19" creationId="{B7E1F82D-3B97-A046-9115-EDEFD3322ADB}"/>
          </ac:spMkLst>
        </pc:spChg>
        <pc:spChg chg="add del mod">
          <ac:chgData name="Andrej Bogdanov (CSD)" userId="54a3fc38-bcd8-4812-b887-b84a314b9e17" providerId="ADAL" clId="{6389E647-2042-9745-BD0B-83E3FBA4ACBA}" dt="2021-02-04T05:01:54.052" v="224" actId="478"/>
          <ac:spMkLst>
            <pc:docMk/>
            <pc:sldMk cId="1989951147" sldId="257"/>
            <ac:spMk id="22" creationId="{01FB397A-1E82-9F4D-B1B1-638DA296576B}"/>
          </ac:spMkLst>
        </pc:spChg>
        <pc:grpChg chg="add mod">
          <ac:chgData name="Andrej Bogdanov (CSD)" userId="54a3fc38-bcd8-4812-b887-b84a314b9e17" providerId="ADAL" clId="{6389E647-2042-9745-BD0B-83E3FBA4ACBA}" dt="2021-02-04T04:59:07.763" v="141" actId="1035"/>
          <ac:grpSpMkLst>
            <pc:docMk/>
            <pc:sldMk cId="1989951147" sldId="257"/>
            <ac:grpSpMk id="16" creationId="{B279E0C7-7EE4-6746-BF1B-5AB55E773DD1}"/>
          </ac:grpSpMkLst>
        </pc:grpChg>
        <pc:grpChg chg="mod">
          <ac:chgData name="Andrej Bogdanov (CSD)" userId="54a3fc38-bcd8-4812-b887-b84a314b9e17" providerId="ADAL" clId="{6389E647-2042-9745-BD0B-83E3FBA4ACBA}" dt="2021-02-04T04:58:40.642" v="62"/>
          <ac:grpSpMkLst>
            <pc:docMk/>
            <pc:sldMk cId="1989951147" sldId="257"/>
            <ac:grpSpMk id="18" creationId="{9874DAB9-A56C-AB45-8B01-4AC7EC454A92}"/>
          </ac:grpSpMkLst>
        </pc:grp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2" creationId="{387B5150-BDD0-2D46-9418-0CEA9758A6B6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3" creationId="{3B029AD9-D929-5745-B4F2-E3344AF012E8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4" creationId="{9348AE58-998A-5D47-9A00-D07AEA49167A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5" creationId="{3E3FFA03-7718-A646-8A2F-DA5F3E11F4A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6" creationId="{11672341-0D08-C64C-8F18-5706100FE3FD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7" creationId="{DE4F6B73-3DEB-7144-8DA0-D7004D7CBA97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8" creationId="{D2A0532E-7266-DE45-AB26-29BCE0144EAA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9" creationId="{AC983FEB-AF97-4341-AC8E-29982C1DDFE3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0" creationId="{3A5CA19E-5953-464D-A5DA-4E913795610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1" creationId="{8A4D5BC8-97E1-234B-A858-8A6338664727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2" creationId="{62E2126C-7C86-8447-917A-79760A361F30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3" creationId="{BE34B474-DD02-8544-95AD-429EEBBBBB3D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4" creationId="{806E570F-70B4-434B-97F4-5C84CB347C1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5" creationId="{B929E692-67F8-AC46-9CAD-0402D22FD4C5}"/>
          </ac:graphicFrameMkLst>
        </pc:graphicFrameChg>
        <pc:picChg chg="mod">
          <ac:chgData name="Andrej Bogdanov (CSD)" userId="54a3fc38-bcd8-4812-b887-b84a314b9e17" providerId="ADAL" clId="{6389E647-2042-9745-BD0B-83E3FBA4ACBA}" dt="2021-02-04T04:58:40.642" v="62"/>
          <ac:picMkLst>
            <pc:docMk/>
            <pc:sldMk cId="1989951147" sldId="257"/>
            <ac:picMk id="17" creationId="{F59C941A-D34D-2D4A-B074-76F89EA24C85}"/>
          </ac:picMkLst>
        </pc:picChg>
        <pc:cxnChg chg="mod">
          <ac:chgData name="Andrej Bogdanov (CSD)" userId="54a3fc38-bcd8-4812-b887-b84a314b9e17" providerId="ADAL" clId="{6389E647-2042-9745-BD0B-83E3FBA4ACBA}" dt="2021-02-04T04:58:40.642" v="62"/>
          <ac:cxnSpMkLst>
            <pc:docMk/>
            <pc:sldMk cId="1989951147" sldId="257"/>
            <ac:cxnSpMk id="20" creationId="{5DB7C1AB-15E8-6C4B-BA6C-7BF313F1BFD5}"/>
          </ac:cxnSpMkLst>
        </pc:cxnChg>
        <pc:cxnChg chg="add mod">
          <ac:chgData name="Andrej Bogdanov (CSD)" userId="54a3fc38-bcd8-4812-b887-b84a314b9e17" providerId="ADAL" clId="{6389E647-2042-9745-BD0B-83E3FBA4ACBA}" dt="2021-02-04T04:59:18.004" v="184" actId="1035"/>
          <ac:cxnSpMkLst>
            <pc:docMk/>
            <pc:sldMk cId="1989951147" sldId="257"/>
            <ac:cxnSpMk id="21" creationId="{0C4AF100-293A-BA4F-A9B4-C86A9784DFC0}"/>
          </ac:cxnSpMkLst>
        </pc:cxnChg>
      </pc:sldChg>
      <pc:sldChg chg="addSp delSp modSp new mod modClrScheme modAnim chgLayout">
        <pc:chgData name="Andrej Bogdanov (CSD)" userId="54a3fc38-bcd8-4812-b887-b84a314b9e17" providerId="ADAL" clId="{6389E647-2042-9745-BD0B-83E3FBA4ACBA}" dt="2021-02-08T11:56:39.469" v="3165" actId="1036"/>
        <pc:sldMkLst>
          <pc:docMk/>
          <pc:sldMk cId="2405073769" sldId="258"/>
        </pc:sldMkLst>
        <pc:spChg chg="add mod">
          <ac:chgData name="Andrej Bogdanov (CSD)" userId="54a3fc38-bcd8-4812-b887-b84a314b9e17" providerId="ADAL" clId="{6389E647-2042-9745-BD0B-83E3FBA4ACBA}" dt="2021-02-04T06:46:04.694" v="319" actId="20577"/>
          <ac:spMkLst>
            <pc:docMk/>
            <pc:sldMk cId="2405073769" sldId="258"/>
            <ac:spMk id="2" creationId="{6E461681-4394-104E-8588-C36F1BD5CD3F}"/>
          </ac:spMkLst>
        </pc:spChg>
        <pc:spChg chg="add mod">
          <ac:chgData name="Andrej Bogdanov (CSD)" userId="54a3fc38-bcd8-4812-b887-b84a314b9e17" providerId="ADAL" clId="{6389E647-2042-9745-BD0B-83E3FBA4ACBA}" dt="2021-02-04T06:47:03.282" v="397" actId="114"/>
          <ac:spMkLst>
            <pc:docMk/>
            <pc:sldMk cId="2405073769" sldId="258"/>
            <ac:spMk id="3" creationId="{D4AEEEAB-15DB-B745-9BEE-72FFC6EB0D43}"/>
          </ac:spMkLst>
        </pc:spChg>
        <pc:spChg chg="add mod">
          <ac:chgData name="Andrej Bogdanov (CSD)" userId="54a3fc38-bcd8-4812-b887-b84a314b9e17" providerId="ADAL" clId="{6389E647-2042-9745-BD0B-83E3FBA4ACBA}" dt="2021-02-04T06:57:20.021" v="713" actId="1035"/>
          <ac:spMkLst>
            <pc:docMk/>
            <pc:sldMk cId="2405073769" sldId="258"/>
            <ac:spMk id="4" creationId="{2678D65E-34C7-5347-B9F8-E59EB2BB571F}"/>
          </ac:spMkLst>
        </pc:spChg>
        <pc:spChg chg="add mod">
          <ac:chgData name="Andrej Bogdanov (CSD)" userId="54a3fc38-bcd8-4812-b887-b84a314b9e17" providerId="ADAL" clId="{6389E647-2042-9745-BD0B-83E3FBA4ACBA}" dt="2021-02-04T07:59:31.988" v="1196"/>
          <ac:spMkLst>
            <pc:docMk/>
            <pc:sldMk cId="2405073769" sldId="258"/>
            <ac:spMk id="6" creationId="{A65BECA8-59A7-0346-BDD7-953F413BB243}"/>
          </ac:spMkLst>
        </pc:spChg>
        <pc:spChg chg="add mod">
          <ac:chgData name="Andrej Bogdanov (CSD)" userId="54a3fc38-bcd8-4812-b887-b84a314b9e17" providerId="ADAL" clId="{6389E647-2042-9745-BD0B-83E3FBA4ACBA}" dt="2021-02-04T09:42:57.964" v="2699" actId="20577"/>
          <ac:spMkLst>
            <pc:docMk/>
            <pc:sldMk cId="2405073769" sldId="258"/>
            <ac:spMk id="10" creationId="{98621B53-A87A-3345-9F67-E5BA81CF3C77}"/>
          </ac:spMkLst>
        </pc:spChg>
        <pc:spChg chg="add mod">
          <ac:chgData name="Andrej Bogdanov (CSD)" userId="54a3fc38-bcd8-4812-b887-b84a314b9e17" providerId="ADAL" clId="{6389E647-2042-9745-BD0B-83E3FBA4ACBA}" dt="2021-02-04T07:59:39.093" v="1200" actId="14100"/>
          <ac:spMkLst>
            <pc:docMk/>
            <pc:sldMk cId="2405073769" sldId="258"/>
            <ac:spMk id="13" creationId="{134D3F25-8111-FC41-BEC5-113B91A1884B}"/>
          </ac:spMkLst>
        </pc:spChg>
        <pc:spChg chg="add mod">
          <ac:chgData name="Andrej Bogdanov (CSD)" userId="54a3fc38-bcd8-4812-b887-b84a314b9e17" providerId="ADAL" clId="{6389E647-2042-9745-BD0B-83E3FBA4ACBA}" dt="2021-02-04T08:00:03.455" v="1225" actId="1036"/>
          <ac:spMkLst>
            <pc:docMk/>
            <pc:sldMk cId="2405073769" sldId="258"/>
            <ac:spMk id="17" creationId="{89B38A7A-D23B-A245-BCC0-2A816149E118}"/>
          </ac:spMkLst>
        </pc:spChg>
        <pc:spChg chg="add del mod">
          <ac:chgData name="Andrej Bogdanov (CSD)" userId="54a3fc38-bcd8-4812-b887-b84a314b9e17" providerId="ADAL" clId="{6389E647-2042-9745-BD0B-83E3FBA4ACBA}" dt="2021-02-04T08:34:18.921" v="1513"/>
          <ac:spMkLst>
            <pc:docMk/>
            <pc:sldMk cId="2405073769" sldId="258"/>
            <ac:spMk id="18" creationId="{E42D78AD-76D9-304A-B82D-F16E45C8BDD0}"/>
          </ac:spMkLst>
        </pc:spChg>
        <pc:grpChg chg="add mod">
          <ac:chgData name="Andrej Bogdanov (CSD)" userId="54a3fc38-bcd8-4812-b887-b84a314b9e17" providerId="ADAL" clId="{6389E647-2042-9745-BD0B-83E3FBA4ACBA}" dt="2021-02-04T07:59:42.643" v="1201" actId="1076"/>
          <ac:grpSpMkLst>
            <pc:docMk/>
            <pc:sldMk cId="2405073769" sldId="258"/>
            <ac:grpSpMk id="14" creationId="{DA27FE01-A62A-D341-9242-A94C70E1ACF7}"/>
          </ac:grpSpMkLst>
        </pc:grpChg>
        <pc:grpChg chg="add">
          <ac:chgData name="Andrej Bogdanov (CSD)" userId="54a3fc38-bcd8-4812-b887-b84a314b9e17" providerId="ADAL" clId="{6389E647-2042-9745-BD0B-83E3FBA4ACBA}" dt="2021-02-04T06:57:27.256" v="723" actId="164"/>
          <ac:grpSpMkLst>
            <pc:docMk/>
            <pc:sldMk cId="2405073769" sldId="258"/>
            <ac:grpSpMk id="15" creationId="{677BC84D-17AF-5244-9001-F6BBADE0C8F6}"/>
          </ac:grpSpMkLst>
        </pc:grpChg>
        <pc:cxnChg chg="add mod">
          <ac:chgData name="Andrej Bogdanov (CSD)" userId="54a3fc38-bcd8-4812-b887-b84a314b9e17" providerId="ADAL" clId="{6389E647-2042-9745-BD0B-83E3FBA4ACBA}" dt="2021-02-04T06:57:16.157" v="705" actId="1035"/>
          <ac:cxnSpMkLst>
            <pc:docMk/>
            <pc:sldMk cId="2405073769" sldId="258"/>
            <ac:cxnSpMk id="5" creationId="{C9A85E39-288A-DF41-9AF0-AB0B738499C8}"/>
          </ac:cxnSpMkLst>
        </pc:cxnChg>
        <pc:cxnChg chg="add mod">
          <ac:chgData name="Andrej Bogdanov (CSD)" userId="54a3fc38-bcd8-4812-b887-b84a314b9e17" providerId="ADAL" clId="{6389E647-2042-9745-BD0B-83E3FBA4ACBA}" dt="2021-02-08T11:56:39.469" v="3165" actId="1036"/>
          <ac:cxnSpMkLst>
            <pc:docMk/>
            <pc:sldMk cId="2405073769" sldId="258"/>
            <ac:cxnSpMk id="7" creationId="{5895E0CB-4BCB-734D-BEAD-4E39C9F80E3D}"/>
          </ac:cxnSpMkLst>
        </pc:cxnChg>
        <pc:cxnChg chg="add mod">
          <ac:chgData name="Andrej Bogdanov (CSD)" userId="54a3fc38-bcd8-4812-b887-b84a314b9e17" providerId="ADAL" clId="{6389E647-2042-9745-BD0B-83E3FBA4ACBA}" dt="2021-02-08T11:56:36.404" v="3163" actId="1036"/>
          <ac:cxnSpMkLst>
            <pc:docMk/>
            <pc:sldMk cId="2405073769" sldId="258"/>
            <ac:cxnSpMk id="8" creationId="{B511F30F-D56A-664F-8F94-53AAC37F798B}"/>
          </ac:cxnSpMkLst>
        </pc:cxnChg>
        <pc:cxnChg chg="add del mod">
          <ac:chgData name="Andrej Bogdanov (CSD)" userId="54a3fc38-bcd8-4812-b887-b84a314b9e17" providerId="ADAL" clId="{6389E647-2042-9745-BD0B-83E3FBA4ACBA}" dt="2021-02-04T06:54:21.772" v="582" actId="478"/>
          <ac:cxnSpMkLst>
            <pc:docMk/>
            <pc:sldMk cId="2405073769" sldId="258"/>
            <ac:cxnSpMk id="9" creationId="{64768B73-A784-CE4D-A61E-3F1BEA0173E0}"/>
          </ac:cxnSpMkLst>
        </pc:cxnChg>
        <pc:cxnChg chg="add del mod">
          <ac:chgData name="Andrej Bogdanov (CSD)" userId="54a3fc38-bcd8-4812-b887-b84a314b9e17" providerId="ADAL" clId="{6389E647-2042-9745-BD0B-83E3FBA4ACBA}" dt="2021-02-04T06:54:29.454" v="587" actId="478"/>
          <ac:cxnSpMkLst>
            <pc:docMk/>
            <pc:sldMk cId="2405073769" sldId="258"/>
            <ac:cxnSpMk id="11" creationId="{F0759C81-2ABF-ED4C-999A-50B7E55FAA15}"/>
          </ac:cxnSpMkLst>
        </pc:cxnChg>
        <pc:cxnChg chg="add del mod">
          <ac:chgData name="Andrej Bogdanov (CSD)" userId="54a3fc38-bcd8-4812-b887-b84a314b9e17" providerId="ADAL" clId="{6389E647-2042-9745-BD0B-83E3FBA4ACBA}" dt="2021-02-04T06:54:37.608" v="594" actId="478"/>
          <ac:cxnSpMkLst>
            <pc:docMk/>
            <pc:sldMk cId="2405073769" sldId="258"/>
            <ac:cxnSpMk id="12" creationId="{ED6C4686-052B-7E48-8AB7-B7DBD0CE035F}"/>
          </ac:cxnSpMkLst>
        </pc:cxnChg>
        <pc:cxnChg chg="add del mod">
          <ac:chgData name="Andrej Bogdanov (CSD)" userId="54a3fc38-bcd8-4812-b887-b84a314b9e17" providerId="ADAL" clId="{6389E647-2042-9745-BD0B-83E3FBA4ACBA}" dt="2021-02-04T07:40:06.136" v="760" actId="478"/>
          <ac:cxnSpMkLst>
            <pc:docMk/>
            <pc:sldMk cId="2405073769" sldId="258"/>
            <ac:cxnSpMk id="16" creationId="{06C35216-45D3-2C4D-ABCD-B8EBED402611}"/>
          </ac:cxnSpMkLst>
        </pc:cxn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575290213" sldId="258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590128982" sldId="287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77043815" sldId="288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744781874" sldId="289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093432108" sldId="290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46535786" sldId="291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179497053" sldId="293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1432916960" sldId="294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574758262" sldId="295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833050716" sldId="299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060829544" sldId="301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978739404" sldId="302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1386635419" sldId="304"/>
        </pc:sldMkLst>
      </pc:sldChg>
      <pc:sldChg chg="delSp modSp add mod">
        <pc:chgData name="Andrej Bogdanov (CSD)" userId="54a3fc38-bcd8-4812-b887-b84a314b9e17" providerId="ADAL" clId="{6389E647-2042-9745-BD0B-83E3FBA4ACBA}" dt="2021-02-04T07:39:49.479" v="758" actId="114"/>
        <pc:sldMkLst>
          <pc:docMk/>
          <pc:sldMk cId="3436939201" sldId="304"/>
        </pc:sldMkLst>
        <pc:spChg chg="mod">
          <ac:chgData name="Andrej Bogdanov (CSD)" userId="54a3fc38-bcd8-4812-b887-b84a314b9e17" providerId="ADAL" clId="{6389E647-2042-9745-BD0B-83E3FBA4ACBA}" dt="2021-02-04T07:39:49.479" v="758" actId="114"/>
          <ac:spMkLst>
            <pc:docMk/>
            <pc:sldMk cId="3436939201" sldId="304"/>
            <ac:spMk id="3" creationId="{48B08EA4-B1E5-CF44-B012-0329E87BE1F5}"/>
          </ac:spMkLst>
        </pc:spChg>
        <pc:spChg chg="mod">
          <ac:chgData name="Andrej Bogdanov (CSD)" userId="54a3fc38-bcd8-4812-b887-b84a314b9e17" providerId="ADAL" clId="{6389E647-2042-9745-BD0B-83E3FBA4ACBA}" dt="2021-02-04T06:43:35.673" v="244" actId="1037"/>
          <ac:spMkLst>
            <pc:docMk/>
            <pc:sldMk cId="3436939201" sldId="304"/>
            <ac:spMk id="4" creationId="{0D9CEF92-87E8-BC45-97D8-48C0B8346F76}"/>
          </ac:spMkLst>
        </pc:spChg>
        <pc:spChg chg="mod">
          <ac:chgData name="Andrej Bogdanov (CSD)" userId="54a3fc38-bcd8-4812-b887-b84a314b9e17" providerId="ADAL" clId="{6389E647-2042-9745-BD0B-83E3FBA4ACBA}" dt="2021-02-04T06:43:40.971" v="256" actId="1038"/>
          <ac:spMkLst>
            <pc:docMk/>
            <pc:sldMk cId="3436939201" sldId="304"/>
            <ac:spMk id="5" creationId="{51AB4C45-02EB-044D-819C-23E5BCBEA202}"/>
          </ac:spMkLst>
        </pc:spChg>
        <pc:inkChg chg="del">
          <ac:chgData name="Andrej Bogdanov (CSD)" userId="54a3fc38-bcd8-4812-b887-b84a314b9e17" providerId="ADAL" clId="{6389E647-2042-9745-BD0B-83E3FBA4ACBA}" dt="2021-02-04T06:43:11.397" v="229" actId="478"/>
          <ac:inkMkLst>
            <pc:docMk/>
            <pc:sldMk cId="3436939201" sldId="304"/>
            <ac:inkMk id="9" creationId="{C826AA5D-3674-2F4A-A272-A3055859DDE2}"/>
          </ac:inkMkLst>
        </pc:inkChg>
        <pc:inkChg chg="del">
          <ac:chgData name="Andrej Bogdanov (CSD)" userId="54a3fc38-bcd8-4812-b887-b84a314b9e17" providerId="ADAL" clId="{6389E647-2042-9745-BD0B-83E3FBA4ACBA}" dt="2021-02-04T06:43:13.836" v="230" actId="478"/>
          <ac:inkMkLst>
            <pc:docMk/>
            <pc:sldMk cId="3436939201" sldId="304"/>
            <ac:inkMk id="10" creationId="{6F3CBEB4-A32A-9B4B-91E2-51CCA6237A20}"/>
          </ac:inkMkLst>
        </pc:ink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59708931" sldId="305"/>
        </pc:sldMkLst>
      </pc:sldChg>
      <pc:sldChg chg="addSp delSp modSp new mod modClrScheme chgLayout">
        <pc:chgData name="Andrej Bogdanov (CSD)" userId="54a3fc38-bcd8-4812-b887-b84a314b9e17" providerId="ADAL" clId="{6389E647-2042-9745-BD0B-83E3FBA4ACBA}" dt="2021-02-04T07:42:25.905" v="895" actId="14100"/>
        <pc:sldMkLst>
          <pc:docMk/>
          <pc:sldMk cId="1171049812" sldId="305"/>
        </pc:sldMkLst>
        <pc:spChg chg="del">
          <ac:chgData name="Andrej Bogdanov (CSD)" userId="54a3fc38-bcd8-4812-b887-b84a314b9e17" providerId="ADAL" clId="{6389E647-2042-9745-BD0B-83E3FBA4ACBA}" dt="2021-02-04T06:58:02.863" v="727" actId="700"/>
          <ac:spMkLst>
            <pc:docMk/>
            <pc:sldMk cId="1171049812" sldId="305"/>
            <ac:spMk id="2" creationId="{033A5A5C-1C72-3046-8CB8-085A622C448F}"/>
          </ac:spMkLst>
        </pc:spChg>
        <pc:spChg chg="add mod">
          <ac:chgData name="Andrej Bogdanov (CSD)" userId="54a3fc38-bcd8-4812-b887-b84a314b9e17" providerId="ADAL" clId="{6389E647-2042-9745-BD0B-83E3FBA4ACBA}" dt="2021-02-04T07:42:25.905" v="895" actId="14100"/>
          <ac:spMkLst>
            <pc:docMk/>
            <pc:sldMk cId="1171049812" sldId="305"/>
            <ac:spMk id="3" creationId="{5165EFEF-DC91-184D-BFBF-72E75D71884B}"/>
          </ac:spMkLst>
        </pc:sp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633641927" sldId="306"/>
        </pc:sldMkLst>
      </pc:sldChg>
      <pc:sldChg chg="modSp add mod">
        <pc:chgData name="Andrej Bogdanov (CSD)" userId="54a3fc38-bcd8-4812-b887-b84a314b9e17" providerId="ADAL" clId="{6389E647-2042-9745-BD0B-83E3FBA4ACBA}" dt="2021-02-04T07:45:02.074" v="1024" actId="20577"/>
        <pc:sldMkLst>
          <pc:docMk/>
          <pc:sldMk cId="2154237552" sldId="306"/>
        </pc:sldMkLst>
        <pc:spChg chg="mod">
          <ac:chgData name="Andrej Bogdanov (CSD)" userId="54a3fc38-bcd8-4812-b887-b84a314b9e17" providerId="ADAL" clId="{6389E647-2042-9745-BD0B-83E3FBA4ACBA}" dt="2021-02-04T07:45:02.074" v="1024" actId="20577"/>
          <ac:spMkLst>
            <pc:docMk/>
            <pc:sldMk cId="2154237552" sldId="306"/>
            <ac:spMk id="3" creationId="{5165EFEF-DC91-184D-BFBF-72E75D71884B}"/>
          </ac:spMkLst>
        </pc:spChg>
      </pc:sldChg>
      <pc:sldChg chg="addSp modSp new mod">
        <pc:chgData name="Andrej Bogdanov (CSD)" userId="54a3fc38-bcd8-4812-b887-b84a314b9e17" providerId="ADAL" clId="{6389E647-2042-9745-BD0B-83E3FBA4ACBA}" dt="2021-02-04T08:00:17.575" v="1238" actId="20577"/>
        <pc:sldMkLst>
          <pc:docMk/>
          <pc:sldMk cId="789010085" sldId="307"/>
        </pc:sldMkLst>
        <pc:spChg chg="add mod">
          <ac:chgData name="Andrej Bogdanov (CSD)" userId="54a3fc38-bcd8-4812-b887-b84a314b9e17" providerId="ADAL" clId="{6389E647-2042-9745-BD0B-83E3FBA4ACBA}" dt="2021-02-04T08:00:17.575" v="1238" actId="20577"/>
          <ac:spMkLst>
            <pc:docMk/>
            <pc:sldMk cId="789010085" sldId="307"/>
            <ac:spMk id="2" creationId="{C2391147-F729-1041-BA59-6DE87BBBE51D}"/>
          </ac:spMkLst>
        </pc:spChg>
      </pc:sldChg>
      <pc:sldChg chg="new">
        <pc:chgData name="Andrej Bogdanov (CSD)" userId="54a3fc38-bcd8-4812-b887-b84a314b9e17" providerId="ADAL" clId="{6389E647-2042-9745-BD0B-83E3FBA4ACBA}" dt="2021-02-04T08:00:27.630" v="1239" actId="680"/>
        <pc:sldMkLst>
          <pc:docMk/>
          <pc:sldMk cId="3965353605" sldId="308"/>
        </pc:sldMkLst>
      </pc:sldChg>
      <pc:sldChg chg="addSp delSp modSp add mod delAnim">
        <pc:chgData name="Andrej Bogdanov (CSD)" userId="54a3fc38-bcd8-4812-b887-b84a314b9e17" providerId="ADAL" clId="{6389E647-2042-9745-BD0B-83E3FBA4ACBA}" dt="2021-02-08T11:58:37.638" v="3204" actId="1035"/>
        <pc:sldMkLst>
          <pc:docMk/>
          <pc:sldMk cId="86086639" sldId="309"/>
        </pc:sldMkLst>
        <pc:spChg chg="mod">
          <ac:chgData name="Andrej Bogdanov (CSD)" userId="54a3fc38-bcd8-4812-b887-b84a314b9e17" providerId="ADAL" clId="{6389E647-2042-9745-BD0B-83E3FBA4ACBA}" dt="2021-02-04T08:21:20.446" v="1253" actId="20577"/>
          <ac:spMkLst>
            <pc:docMk/>
            <pc:sldMk cId="86086639" sldId="309"/>
            <ac:spMk id="2" creationId="{6E461681-4394-104E-8588-C36F1BD5CD3F}"/>
          </ac:spMkLst>
        </pc:spChg>
        <pc:spChg chg="mod">
          <ac:chgData name="Andrej Bogdanov (CSD)" userId="54a3fc38-bcd8-4812-b887-b84a314b9e17" providerId="ADAL" clId="{6389E647-2042-9745-BD0B-83E3FBA4ACBA}" dt="2021-02-04T08:23:11.146" v="1268" actId="20577"/>
          <ac:spMkLst>
            <pc:docMk/>
            <pc:sldMk cId="86086639" sldId="309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6389E647-2042-9745-BD0B-83E3FBA4ACBA}" dt="2021-02-04T08:28:10.663" v="1421" actId="2711"/>
          <ac:spMkLst>
            <pc:docMk/>
            <pc:sldMk cId="86086639" sldId="309"/>
            <ac:spMk id="4" creationId="{2678D65E-34C7-5347-B9F8-E59EB2BB571F}"/>
          </ac:spMkLst>
        </pc:spChg>
        <pc:spChg chg="mod">
          <ac:chgData name="Andrej Bogdanov (CSD)" userId="54a3fc38-bcd8-4812-b887-b84a314b9e17" providerId="ADAL" clId="{6389E647-2042-9745-BD0B-83E3FBA4ACBA}" dt="2021-02-04T08:31:18.327" v="1490" actId="114"/>
          <ac:spMkLst>
            <pc:docMk/>
            <pc:sldMk cId="86086639" sldId="309"/>
            <ac:spMk id="6" creationId="{A65BECA8-59A7-0346-BDD7-953F413BB243}"/>
          </ac:spMkLst>
        </pc:spChg>
        <pc:spChg chg="add mod">
          <ac:chgData name="Andrej Bogdanov (CSD)" userId="54a3fc38-bcd8-4812-b887-b84a314b9e17" providerId="ADAL" clId="{6389E647-2042-9745-BD0B-83E3FBA4ACBA}" dt="2021-02-08T11:58:37.638" v="3204" actId="1035"/>
          <ac:spMkLst>
            <pc:docMk/>
            <pc:sldMk cId="86086639" sldId="309"/>
            <ac:spMk id="9" creationId="{D27D97F2-A2A9-5342-A00F-600182A4DE22}"/>
          </ac:spMkLst>
        </pc:spChg>
        <pc:spChg chg="mod">
          <ac:chgData name="Andrej Bogdanov (CSD)" userId="54a3fc38-bcd8-4812-b887-b84a314b9e17" providerId="ADAL" clId="{6389E647-2042-9745-BD0B-83E3FBA4ACBA}" dt="2021-02-04T08:31:26.731" v="1509" actId="20577"/>
          <ac:spMkLst>
            <pc:docMk/>
            <pc:sldMk cId="86086639" sldId="309"/>
            <ac:spMk id="10" creationId="{98621B53-A87A-3345-9F67-E5BA81CF3C77}"/>
          </ac:spMkLst>
        </pc:spChg>
        <pc:spChg chg="mod">
          <ac:chgData name="Andrej Bogdanov (CSD)" userId="54a3fc38-bcd8-4812-b887-b84a314b9e17" providerId="ADAL" clId="{6389E647-2042-9745-BD0B-83E3FBA4ACBA}" dt="2021-02-04T08:30:56.563" v="1483"/>
          <ac:spMkLst>
            <pc:docMk/>
            <pc:sldMk cId="86086639" sldId="309"/>
            <ac:spMk id="13" creationId="{134D3F25-8111-FC41-BEC5-113B91A1884B}"/>
          </ac:spMkLst>
        </pc:spChg>
        <pc:spChg chg="del">
          <ac:chgData name="Andrej Bogdanov (CSD)" userId="54a3fc38-bcd8-4812-b887-b84a314b9e17" providerId="ADAL" clId="{6389E647-2042-9745-BD0B-83E3FBA4ACBA}" dt="2021-02-04T08:29:46.682" v="1447" actId="478"/>
          <ac:spMkLst>
            <pc:docMk/>
            <pc:sldMk cId="86086639" sldId="309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6389E647-2042-9745-BD0B-83E3FBA4ACBA}" dt="2021-02-04T08:30:56.563" v="1483"/>
          <ac:grpSpMkLst>
            <pc:docMk/>
            <pc:sldMk cId="86086639" sldId="309"/>
            <ac:grpSpMk id="14" creationId="{DA27FE01-A62A-D341-9242-A94C70E1ACF7}"/>
          </ac:grpSpMkLst>
        </pc:grpChg>
        <pc:cxnChg chg="mod">
          <ac:chgData name="Andrej Bogdanov (CSD)" userId="54a3fc38-bcd8-4812-b887-b84a314b9e17" providerId="ADAL" clId="{6389E647-2042-9745-BD0B-83E3FBA4ACBA}" dt="2021-02-04T08:25:22.211" v="1392" actId="1037"/>
          <ac:cxnSpMkLst>
            <pc:docMk/>
            <pc:sldMk cId="86086639" sldId="309"/>
            <ac:cxnSpMk id="5" creationId="{C9A85E39-288A-DF41-9AF0-AB0B738499C8}"/>
          </ac:cxnSpMkLst>
        </pc:cxnChg>
        <pc:cxnChg chg="mod">
          <ac:chgData name="Andrej Bogdanov (CSD)" userId="54a3fc38-bcd8-4812-b887-b84a314b9e17" providerId="ADAL" clId="{6389E647-2042-9745-BD0B-83E3FBA4ACBA}" dt="2021-02-04T08:30:56.563" v="1483"/>
          <ac:cxnSpMkLst>
            <pc:docMk/>
            <pc:sldMk cId="86086639" sldId="309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6389E647-2042-9745-BD0B-83E3FBA4ACBA}" dt="2021-02-04T08:31:25.219" v="1508" actId="1037"/>
          <ac:cxnSpMkLst>
            <pc:docMk/>
            <pc:sldMk cId="86086639" sldId="309"/>
            <ac:cxnSpMk id="8" creationId="{B511F30F-D56A-664F-8F94-53AAC37F798B}"/>
          </ac:cxnSpMkLst>
        </pc:cxnChg>
      </pc:sldChg>
      <pc:sldChg chg="addSp delSp modSp new mod modClrScheme chgLayout">
        <pc:chgData name="Andrej Bogdanov (CSD)" userId="54a3fc38-bcd8-4812-b887-b84a314b9e17" providerId="ADAL" clId="{6389E647-2042-9745-BD0B-83E3FBA4ACBA}" dt="2021-02-08T11:59:18.512" v="3242" actId="1036"/>
        <pc:sldMkLst>
          <pc:docMk/>
          <pc:sldMk cId="1892508627" sldId="310"/>
        </pc:sldMkLst>
        <pc:spChg chg="del">
          <ac:chgData name="Andrej Bogdanov (CSD)" userId="54a3fc38-bcd8-4812-b887-b84a314b9e17" providerId="ADAL" clId="{6389E647-2042-9745-BD0B-83E3FBA4ACBA}" dt="2021-02-04T08:32:47.052" v="1511" actId="700"/>
          <ac:spMkLst>
            <pc:docMk/>
            <pc:sldMk cId="1892508627" sldId="310"/>
            <ac:spMk id="2" creationId="{5E12D6AC-862F-654F-87E5-0B57899E7158}"/>
          </ac:spMkLst>
        </pc:spChg>
        <pc:spChg chg="add mod">
          <ac:chgData name="Andrej Bogdanov (CSD)" userId="54a3fc38-bcd8-4812-b887-b84a314b9e17" providerId="ADAL" clId="{6389E647-2042-9745-BD0B-83E3FBA4ACBA}" dt="2021-02-04T13:22:57.770" v="3042" actId="20577"/>
          <ac:spMkLst>
            <pc:docMk/>
            <pc:sldMk cId="1892508627" sldId="310"/>
            <ac:spMk id="3" creationId="{B6246A77-4A12-5C44-9304-D06673995170}"/>
          </ac:spMkLst>
        </pc:spChg>
        <pc:spChg chg="add mod">
          <ac:chgData name="Andrej Bogdanov (CSD)" userId="54a3fc38-bcd8-4812-b887-b84a314b9e17" providerId="ADAL" clId="{6389E647-2042-9745-BD0B-83E3FBA4ACBA}" dt="2021-02-08T11:59:18.512" v="3242" actId="1036"/>
          <ac:spMkLst>
            <pc:docMk/>
            <pc:sldMk cId="1892508627" sldId="310"/>
            <ac:spMk id="9" creationId="{646FF74A-2EA1-AD4C-9686-C4C68D068D18}"/>
          </ac:spMkLst>
        </pc:spChg>
      </pc:sldChg>
      <pc:sldChg chg="addSp delSp modSp add mod delAnim modAnim">
        <pc:chgData name="Andrej Bogdanov (CSD)" userId="54a3fc38-bcd8-4812-b887-b84a314b9e17" providerId="ADAL" clId="{6389E647-2042-9745-BD0B-83E3FBA4ACBA}" dt="2021-02-08T11:55:52.785" v="3142"/>
        <pc:sldMkLst>
          <pc:docMk/>
          <pc:sldMk cId="399518868" sldId="311"/>
        </pc:sldMkLst>
        <pc:spChg chg="mod">
          <ac:chgData name="Andrej Bogdanov (CSD)" userId="54a3fc38-bcd8-4812-b887-b84a314b9e17" providerId="ADAL" clId="{6389E647-2042-9745-BD0B-83E3FBA4ACBA}" dt="2021-02-04T08:40:25.138" v="1601" actId="114"/>
          <ac:spMkLst>
            <pc:docMk/>
            <pc:sldMk cId="399518868" sldId="311"/>
            <ac:spMk id="2" creationId="{6E461681-4394-104E-8588-C36F1BD5CD3F}"/>
          </ac:spMkLst>
        </pc:spChg>
        <pc:spChg chg="del">
          <ac:chgData name="Andrej Bogdanov (CSD)" userId="54a3fc38-bcd8-4812-b887-b84a314b9e17" providerId="ADAL" clId="{6389E647-2042-9745-BD0B-83E3FBA4ACBA}" dt="2021-02-04T08:45:34.197" v="1726" actId="478"/>
          <ac:spMkLst>
            <pc:docMk/>
            <pc:sldMk cId="399518868" sldId="311"/>
            <ac:spMk id="3" creationId="{D4AEEEAB-15DB-B745-9BEE-72FFC6EB0D43}"/>
          </ac:spMkLst>
        </pc:spChg>
        <pc:spChg chg="mod topLvl">
          <ac:chgData name="Andrej Bogdanov (CSD)" userId="54a3fc38-bcd8-4812-b887-b84a314b9e17" providerId="ADAL" clId="{6389E647-2042-9745-BD0B-83E3FBA4ACBA}" dt="2021-02-08T11:55:52.785" v="3142"/>
          <ac:spMkLst>
            <pc:docMk/>
            <pc:sldMk cId="399518868" sldId="311"/>
            <ac:spMk id="6" creationId="{A65BECA8-59A7-0346-BDD7-953F413BB243}"/>
          </ac:spMkLst>
        </pc:spChg>
        <pc:spChg chg="add del mod">
          <ac:chgData name="Andrej Bogdanov (CSD)" userId="54a3fc38-bcd8-4812-b887-b84a314b9e17" providerId="ADAL" clId="{6389E647-2042-9745-BD0B-83E3FBA4ACBA}" dt="2021-02-04T08:49:58.719" v="1772" actId="478"/>
          <ac:spMkLst>
            <pc:docMk/>
            <pc:sldMk cId="399518868" sldId="311"/>
            <ac:spMk id="9" creationId="{FC5E21FE-B8EA-5A42-A88D-09D950567D0C}"/>
          </ac:spMkLst>
        </pc:spChg>
        <pc:spChg chg="del mod topLvl">
          <ac:chgData name="Andrej Bogdanov (CSD)" userId="54a3fc38-bcd8-4812-b887-b84a314b9e17" providerId="ADAL" clId="{6389E647-2042-9745-BD0B-83E3FBA4ACBA}" dt="2021-02-04T08:53:21.978" v="1832" actId="478"/>
          <ac:spMkLst>
            <pc:docMk/>
            <pc:sldMk cId="399518868" sldId="311"/>
            <ac:spMk id="10" creationId="{98621B53-A87A-3345-9F67-E5BA81CF3C77}"/>
          </ac:spMkLst>
        </pc:spChg>
        <pc:spChg chg="add mod">
          <ac:chgData name="Andrej Bogdanov (CSD)" userId="54a3fc38-bcd8-4812-b887-b84a314b9e17" providerId="ADAL" clId="{6389E647-2042-9745-BD0B-83E3FBA4ACBA}" dt="2021-02-04T08:54:21.116" v="1848" actId="1038"/>
          <ac:spMkLst>
            <pc:docMk/>
            <pc:sldMk cId="399518868" sldId="311"/>
            <ac:spMk id="11" creationId="{60AE106B-F6F4-E941-92B5-522314C7B041}"/>
          </ac:spMkLst>
        </pc:spChg>
        <pc:spChg chg="add mod">
          <ac:chgData name="Andrej Bogdanov (CSD)" userId="54a3fc38-bcd8-4812-b887-b84a314b9e17" providerId="ADAL" clId="{6389E647-2042-9745-BD0B-83E3FBA4ACBA}" dt="2021-02-04T08:55:00.621" v="1871" actId="114"/>
          <ac:spMkLst>
            <pc:docMk/>
            <pc:sldMk cId="399518868" sldId="311"/>
            <ac:spMk id="12" creationId="{9872BC71-012A-3A4E-878D-BE832CC393A0}"/>
          </ac:spMkLst>
        </pc:spChg>
        <pc:spChg chg="del">
          <ac:chgData name="Andrej Bogdanov (CSD)" userId="54a3fc38-bcd8-4812-b887-b84a314b9e17" providerId="ADAL" clId="{6389E647-2042-9745-BD0B-83E3FBA4ACBA}" dt="2021-02-04T08:45:39.359" v="1728" actId="478"/>
          <ac:spMkLst>
            <pc:docMk/>
            <pc:sldMk cId="399518868" sldId="311"/>
            <ac:spMk id="13" creationId="{134D3F25-8111-FC41-BEC5-113B91A1884B}"/>
          </ac:spMkLst>
        </pc:spChg>
        <pc:spChg chg="add mod">
          <ac:chgData name="Andrej Bogdanov (CSD)" userId="54a3fc38-bcd8-4812-b887-b84a314b9e17" providerId="ADAL" clId="{6389E647-2042-9745-BD0B-83E3FBA4ACBA}" dt="2021-02-04T08:54:27.282" v="1856" actId="1038"/>
          <ac:spMkLst>
            <pc:docMk/>
            <pc:sldMk cId="399518868" sldId="311"/>
            <ac:spMk id="16" creationId="{30F7EA66-ACEA-4C48-973F-A912CDC95204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17" creationId="{F55DBFE5-7053-D146-8D54-D5EAE35F6196}"/>
          </ac:spMkLst>
        </pc:spChg>
        <pc:spChg chg="add del mod">
          <ac:chgData name="Andrej Bogdanov (CSD)" userId="54a3fc38-bcd8-4812-b887-b84a314b9e17" providerId="ADAL" clId="{6389E647-2042-9745-BD0B-83E3FBA4ACBA}" dt="2021-02-04T08:52:18.153" v="1813" actId="478"/>
          <ac:spMkLst>
            <pc:docMk/>
            <pc:sldMk cId="399518868" sldId="311"/>
            <ac:spMk id="18" creationId="{D42ADAE5-6D04-D14A-9BA7-D493FD762945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21" creationId="{B4C49FE5-1213-1343-8310-7A57E657A203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22" creationId="{F6F282F1-2438-3B44-B922-050D2F275C2A}"/>
          </ac:spMkLst>
        </pc:spChg>
        <pc:grpChg chg="add mod">
          <ac:chgData name="Andrej Bogdanov (CSD)" userId="54a3fc38-bcd8-4812-b887-b84a314b9e17" providerId="ADAL" clId="{6389E647-2042-9745-BD0B-83E3FBA4ACBA}" dt="2021-02-08T11:55:33.011" v="3130" actId="1036"/>
          <ac:grpSpMkLst>
            <pc:docMk/>
            <pc:sldMk cId="399518868" sldId="311"/>
            <ac:grpSpMk id="14" creationId="{BC99CB8F-A5F8-674B-8223-B86DBD515BB4}"/>
          </ac:grpSpMkLst>
        </pc:grpChg>
        <pc:grpChg chg="add del mod">
          <ac:chgData name="Andrej Bogdanov (CSD)" userId="54a3fc38-bcd8-4812-b887-b84a314b9e17" providerId="ADAL" clId="{6389E647-2042-9745-BD0B-83E3FBA4ACBA}" dt="2021-02-04T08:53:19.206" v="1831" actId="165"/>
          <ac:grpSpMkLst>
            <pc:docMk/>
            <pc:sldMk cId="399518868" sldId="311"/>
            <ac:grpSpMk id="14" creationId="{DA27FE01-A62A-D341-9242-A94C70E1ACF7}"/>
          </ac:grpSpMkLst>
        </pc:grpChg>
        <pc:grpChg chg="del">
          <ac:chgData name="Andrej Bogdanov (CSD)" userId="54a3fc38-bcd8-4812-b887-b84a314b9e17" providerId="ADAL" clId="{6389E647-2042-9745-BD0B-83E3FBA4ACBA}" dt="2021-02-04T08:45:34.197" v="1726" actId="478"/>
          <ac:grpSpMkLst>
            <pc:docMk/>
            <pc:sldMk cId="399518868" sldId="311"/>
            <ac:grpSpMk id="15" creationId="{677BC84D-17AF-5244-9001-F6BBADE0C8F6}"/>
          </ac:grpSpMkLst>
        </pc:grpChg>
        <pc:grpChg chg="add del">
          <ac:chgData name="Andrej Bogdanov (CSD)" userId="54a3fc38-bcd8-4812-b887-b84a314b9e17" providerId="ADAL" clId="{6389E647-2042-9745-BD0B-83E3FBA4ACBA}" dt="2021-02-04T08:56:29.720" v="1900" actId="165"/>
          <ac:grpSpMkLst>
            <pc:docMk/>
            <pc:sldMk cId="399518868" sldId="311"/>
            <ac:grpSpMk id="28" creationId="{26B69203-B8CF-3D47-A27E-89A278F2B793}"/>
          </ac:grpSpMkLst>
        </pc:grpChg>
        <pc:grpChg chg="add mod">
          <ac:chgData name="Andrej Bogdanov (CSD)" userId="54a3fc38-bcd8-4812-b887-b84a314b9e17" providerId="ADAL" clId="{6389E647-2042-9745-BD0B-83E3FBA4ACBA}" dt="2021-02-08T11:55:33.011" v="3130" actId="1036"/>
          <ac:grpSpMkLst>
            <pc:docMk/>
            <pc:sldMk cId="399518868" sldId="311"/>
            <ac:grpSpMk id="29" creationId="{5822B31C-9493-6A43-80A6-6AC2B9131E99}"/>
          </ac:grpSpMkLst>
        </pc:grpChg>
        <pc:cxnChg chg="del">
          <ac:chgData name="Andrej Bogdanov (CSD)" userId="54a3fc38-bcd8-4812-b887-b84a314b9e17" providerId="ADAL" clId="{6389E647-2042-9745-BD0B-83E3FBA4ACBA}" dt="2021-02-04T08:46:29.774" v="1735" actId="478"/>
          <ac:cxnSpMkLst>
            <pc:docMk/>
            <pc:sldMk cId="399518868" sldId="311"/>
            <ac:cxnSpMk id="7" creationId="{5895E0CB-4BCB-734D-BEAD-4E39C9F80E3D}"/>
          </ac:cxnSpMkLst>
        </pc:cxnChg>
        <pc:cxnChg chg="del mod">
          <ac:chgData name="Andrej Bogdanov (CSD)" userId="54a3fc38-bcd8-4812-b887-b84a314b9e17" providerId="ADAL" clId="{6389E647-2042-9745-BD0B-83E3FBA4ACBA}" dt="2021-02-04T08:47:00.891" v="1750" actId="478"/>
          <ac:cxnSpMkLst>
            <pc:docMk/>
            <pc:sldMk cId="399518868" sldId="311"/>
            <ac:cxnSpMk id="8" creationId="{B511F30F-D56A-664F-8F94-53AAC37F798B}"/>
          </ac:cxnSpMkLst>
        </pc:cxnChg>
        <pc:cxnChg chg="add mod">
          <ac:chgData name="Andrej Bogdanov (CSD)" userId="54a3fc38-bcd8-4812-b887-b84a314b9e17" providerId="ADAL" clId="{6389E647-2042-9745-BD0B-83E3FBA4ACBA}" dt="2021-02-04T08:54:56.066" v="1868" actId="1582"/>
          <ac:cxnSpMkLst>
            <pc:docMk/>
            <pc:sldMk cId="399518868" sldId="311"/>
            <ac:cxnSpMk id="20" creationId="{43D487C2-DEC8-6149-8BDA-6CD2885A7058}"/>
          </ac:cxnSpMkLst>
        </pc:cxnChg>
        <pc:cxnChg chg="add mod topLvl">
          <ac:chgData name="Andrej Bogdanov (CSD)" userId="54a3fc38-bcd8-4812-b887-b84a314b9e17" providerId="ADAL" clId="{6389E647-2042-9745-BD0B-83E3FBA4ACBA}" dt="2021-02-04T08:56:29.720" v="1900" actId="165"/>
          <ac:cxnSpMkLst>
            <pc:docMk/>
            <pc:sldMk cId="399518868" sldId="311"/>
            <ac:cxnSpMk id="23" creationId="{8753159B-2451-D546-8652-584040D1C951}"/>
          </ac:cxnSpMkLst>
        </pc:cxnChg>
        <pc:cxnChg chg="add mod topLvl">
          <ac:chgData name="Andrej Bogdanov (CSD)" userId="54a3fc38-bcd8-4812-b887-b84a314b9e17" providerId="ADAL" clId="{6389E647-2042-9745-BD0B-83E3FBA4ACBA}" dt="2021-02-04T08:56:29.720" v="1900" actId="165"/>
          <ac:cxnSpMkLst>
            <pc:docMk/>
            <pc:sldMk cId="399518868" sldId="311"/>
            <ac:cxnSpMk id="26" creationId="{08901C5B-0F3E-D44B-A7E2-E1877795D091}"/>
          </ac:cxnSpMkLst>
        </pc:cxnChg>
        <pc:cxnChg chg="add mod">
          <ac:chgData name="Andrej Bogdanov (CSD)" userId="54a3fc38-bcd8-4812-b887-b84a314b9e17" providerId="ADAL" clId="{6389E647-2042-9745-BD0B-83E3FBA4ACBA}" dt="2021-02-04T08:56:41.295" v="1909" actId="1035"/>
          <ac:cxnSpMkLst>
            <pc:docMk/>
            <pc:sldMk cId="399518868" sldId="311"/>
            <ac:cxnSpMk id="30" creationId="{24BFC26B-A742-7647-BF9D-43D6BFD0900B}"/>
          </ac:cxnSpMkLst>
        </pc:cxnChg>
        <pc:cxnChg chg="add mod">
          <ac:chgData name="Andrej Bogdanov (CSD)" userId="54a3fc38-bcd8-4812-b887-b84a314b9e17" providerId="ADAL" clId="{6389E647-2042-9745-BD0B-83E3FBA4ACBA}" dt="2021-02-04T08:56:46.454" v="1911" actId="1076"/>
          <ac:cxnSpMkLst>
            <pc:docMk/>
            <pc:sldMk cId="399518868" sldId="311"/>
            <ac:cxnSpMk id="32" creationId="{3D7A9015-23D4-F747-9F21-D5985C87B66C}"/>
          </ac:cxnSpMkLst>
        </pc:cxnChg>
        <pc:cxnChg chg="add mod">
          <ac:chgData name="Andrej Bogdanov (CSD)" userId="54a3fc38-bcd8-4812-b887-b84a314b9e17" providerId="ADAL" clId="{6389E647-2042-9745-BD0B-83E3FBA4ACBA}" dt="2021-02-04T08:56:56.378" v="1914" actId="1076"/>
          <ac:cxnSpMkLst>
            <pc:docMk/>
            <pc:sldMk cId="399518868" sldId="311"/>
            <ac:cxnSpMk id="33" creationId="{CEEAF6E7-3D87-C14E-ACFA-DB587701874E}"/>
          </ac:cxnSpMkLst>
        </pc:cxnChg>
      </pc:sldChg>
      <pc:sldChg chg="delSp modSp add del mod modAnim">
        <pc:chgData name="Andrej Bogdanov (CSD)" userId="54a3fc38-bcd8-4812-b887-b84a314b9e17" providerId="ADAL" clId="{6389E647-2042-9745-BD0B-83E3FBA4ACBA}" dt="2021-02-04T08:38:29.058" v="1584" actId="2696"/>
        <pc:sldMkLst>
          <pc:docMk/>
          <pc:sldMk cId="579952194" sldId="311"/>
        </pc:sldMkLst>
        <pc:spChg chg="mod">
          <ac:chgData name="Andrej Bogdanov (CSD)" userId="54a3fc38-bcd8-4812-b887-b84a314b9e17" providerId="ADAL" clId="{6389E647-2042-9745-BD0B-83E3FBA4ACBA}" dt="2021-02-04T08:34:54.543" v="1536" actId="20577"/>
          <ac:spMkLst>
            <pc:docMk/>
            <pc:sldMk cId="579952194" sldId="311"/>
            <ac:spMk id="2" creationId="{6E461681-4394-104E-8588-C36F1BD5CD3F}"/>
          </ac:spMkLst>
        </pc:spChg>
        <pc:spChg chg="mod">
          <ac:chgData name="Andrej Bogdanov (CSD)" userId="54a3fc38-bcd8-4812-b887-b84a314b9e17" providerId="ADAL" clId="{6389E647-2042-9745-BD0B-83E3FBA4ACBA}" dt="2021-02-04T08:35:05.849" v="1538" actId="2711"/>
          <ac:spMkLst>
            <pc:docMk/>
            <pc:sldMk cId="579952194" sldId="311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6389E647-2042-9745-BD0B-83E3FBA4ACBA}" dt="2021-02-04T08:37:51.335" v="1583" actId="20577"/>
          <ac:spMkLst>
            <pc:docMk/>
            <pc:sldMk cId="579952194" sldId="311"/>
            <ac:spMk id="6" creationId="{A65BECA8-59A7-0346-BDD7-953F413BB243}"/>
          </ac:spMkLst>
        </pc:spChg>
        <pc:spChg chg="del mod">
          <ac:chgData name="Andrej Bogdanov (CSD)" userId="54a3fc38-bcd8-4812-b887-b84a314b9e17" providerId="ADAL" clId="{6389E647-2042-9745-BD0B-83E3FBA4ACBA}" dt="2021-02-04T08:37:23.961" v="1579" actId="21"/>
          <ac:spMkLst>
            <pc:docMk/>
            <pc:sldMk cId="579952194" sldId="311"/>
            <ac:spMk id="10" creationId="{98621B53-A87A-3345-9F67-E5BA81CF3C77}"/>
          </ac:spMkLst>
        </pc:spChg>
        <pc:spChg chg="del mod">
          <ac:chgData name="Andrej Bogdanov (CSD)" userId="54a3fc38-bcd8-4812-b887-b84a314b9e17" providerId="ADAL" clId="{6389E647-2042-9745-BD0B-83E3FBA4ACBA}" dt="2021-02-04T08:37:10.777" v="1574" actId="478"/>
          <ac:spMkLst>
            <pc:docMk/>
            <pc:sldMk cId="579952194" sldId="311"/>
            <ac:spMk id="13" creationId="{134D3F25-8111-FC41-BEC5-113B91A1884B}"/>
          </ac:spMkLst>
        </pc:spChg>
        <pc:spChg chg="mod">
          <ac:chgData name="Andrej Bogdanov (CSD)" userId="54a3fc38-bcd8-4812-b887-b84a314b9e17" providerId="ADAL" clId="{6389E647-2042-9745-BD0B-83E3FBA4ACBA}" dt="2021-02-04T08:37:37.693" v="1581" actId="1076"/>
          <ac:spMkLst>
            <pc:docMk/>
            <pc:sldMk cId="579952194" sldId="311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6389E647-2042-9745-BD0B-83E3FBA4ACBA}" dt="2021-02-04T08:37:30.518" v="1580" actId="1076"/>
          <ac:grpSpMkLst>
            <pc:docMk/>
            <pc:sldMk cId="579952194" sldId="311"/>
            <ac:grpSpMk id="14" creationId="{DA27FE01-A62A-D341-9242-A94C70E1ACF7}"/>
          </ac:grpSpMkLst>
        </pc:grpChg>
        <pc:grpChg chg="del">
          <ac:chgData name="Andrej Bogdanov (CSD)" userId="54a3fc38-bcd8-4812-b887-b84a314b9e17" providerId="ADAL" clId="{6389E647-2042-9745-BD0B-83E3FBA4ACBA}" dt="2021-02-04T08:37:14.555" v="1576" actId="478"/>
          <ac:grpSpMkLst>
            <pc:docMk/>
            <pc:sldMk cId="579952194" sldId="311"/>
            <ac:grpSpMk id="15" creationId="{677BC84D-17AF-5244-9001-F6BBADE0C8F6}"/>
          </ac:grpSpMkLst>
        </pc:grpChg>
        <pc:cxnChg chg="mod">
          <ac:chgData name="Andrej Bogdanov (CSD)" userId="54a3fc38-bcd8-4812-b887-b84a314b9e17" providerId="ADAL" clId="{6389E647-2042-9745-BD0B-83E3FBA4ACBA}" dt="2021-02-04T08:36:58.244" v="1570"/>
          <ac:cxnSpMkLst>
            <pc:docMk/>
            <pc:sldMk cId="579952194" sldId="311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6389E647-2042-9745-BD0B-83E3FBA4ACBA}" dt="2021-02-04T08:36:58.244" v="1570"/>
          <ac:cxnSpMkLst>
            <pc:docMk/>
            <pc:sldMk cId="579952194" sldId="311"/>
            <ac:cxnSpMk id="8" creationId="{B511F30F-D56A-664F-8F94-53AAC37F798B}"/>
          </ac:cxnSpMkLst>
        </pc:cxnChg>
      </pc:sldChg>
      <pc:sldChg chg="addSp delSp modSp new mod modClrScheme chgLayout">
        <pc:chgData name="Andrej Bogdanov (CSD)" userId="54a3fc38-bcd8-4812-b887-b84a314b9e17" providerId="ADAL" clId="{6389E647-2042-9745-BD0B-83E3FBA4ACBA}" dt="2021-02-04T08:59:46.983" v="2037" actId="20577"/>
        <pc:sldMkLst>
          <pc:docMk/>
          <pc:sldMk cId="2397216362" sldId="312"/>
        </pc:sldMkLst>
        <pc:spChg chg="del">
          <ac:chgData name="Andrej Bogdanov (CSD)" userId="54a3fc38-bcd8-4812-b887-b84a314b9e17" providerId="ADAL" clId="{6389E647-2042-9745-BD0B-83E3FBA4ACBA}" dt="2021-02-04T08:57:25.198" v="1916" actId="700"/>
          <ac:spMkLst>
            <pc:docMk/>
            <pc:sldMk cId="2397216362" sldId="312"/>
            <ac:spMk id="2" creationId="{757E7C54-B7B9-3343-B947-D121B9307D2A}"/>
          </ac:spMkLst>
        </pc:spChg>
        <pc:spChg chg="add mod">
          <ac:chgData name="Andrej Bogdanov (CSD)" userId="54a3fc38-bcd8-4812-b887-b84a314b9e17" providerId="ADAL" clId="{6389E647-2042-9745-BD0B-83E3FBA4ACBA}" dt="2021-02-04T08:59:46.983" v="2037" actId="20577"/>
          <ac:spMkLst>
            <pc:docMk/>
            <pc:sldMk cId="2397216362" sldId="312"/>
            <ac:spMk id="3" creationId="{30053D74-DB57-7F43-AF3E-636957A639DC}"/>
          </ac:spMkLst>
        </pc:spChg>
      </pc:sldChg>
      <pc:sldChg chg="addSp delSp modSp new mod modClrScheme chgLayout">
        <pc:chgData name="Andrej Bogdanov (CSD)" userId="54a3fc38-bcd8-4812-b887-b84a314b9e17" providerId="ADAL" clId="{6389E647-2042-9745-BD0B-83E3FBA4ACBA}" dt="2021-02-04T13:08:19.109" v="2994" actId="20577"/>
        <pc:sldMkLst>
          <pc:docMk/>
          <pc:sldMk cId="610065109" sldId="313"/>
        </pc:sldMkLst>
        <pc:spChg chg="add mod">
          <ac:chgData name="Andrej Bogdanov (CSD)" userId="54a3fc38-bcd8-4812-b887-b84a314b9e17" providerId="ADAL" clId="{6389E647-2042-9745-BD0B-83E3FBA4ACBA}" dt="2021-02-04T13:03:16.235" v="2826" actId="14100"/>
          <ac:spMkLst>
            <pc:docMk/>
            <pc:sldMk cId="610065109" sldId="313"/>
            <ac:spMk id="4" creationId="{F532851A-DC25-D547-B42B-EB1C0D7712C4}"/>
          </ac:spMkLst>
        </pc:spChg>
        <pc:spChg chg="add mod">
          <ac:chgData name="Andrej Bogdanov (CSD)" userId="54a3fc38-bcd8-4812-b887-b84a314b9e17" providerId="ADAL" clId="{6389E647-2042-9745-BD0B-83E3FBA4ACBA}" dt="2021-02-04T12:02:59.101" v="2746" actId="20577"/>
          <ac:spMkLst>
            <pc:docMk/>
            <pc:sldMk cId="610065109" sldId="313"/>
            <ac:spMk id="5" creationId="{EE6CD16D-5B1B-D040-ABAA-35B23E092D7D}"/>
          </ac:spMkLst>
        </pc:spChg>
        <pc:spChg chg="add mod">
          <ac:chgData name="Andrej Bogdanov (CSD)" userId="54a3fc38-bcd8-4812-b887-b84a314b9e17" providerId="ADAL" clId="{6389E647-2042-9745-BD0B-83E3FBA4ACBA}" dt="2021-02-04T13:08:00.072" v="2968" actId="20577"/>
          <ac:spMkLst>
            <pc:docMk/>
            <pc:sldMk cId="610065109" sldId="313"/>
            <ac:spMk id="9" creationId="{82141657-3E21-634F-B6EA-B7B85A93B8C8}"/>
          </ac:spMkLst>
        </pc:spChg>
        <pc:spChg chg="add mod">
          <ac:chgData name="Andrej Bogdanov (CSD)" userId="54a3fc38-bcd8-4812-b887-b84a314b9e17" providerId="ADAL" clId="{6389E647-2042-9745-BD0B-83E3FBA4ACBA}" dt="2021-02-04T13:08:19.109" v="2994" actId="20577"/>
          <ac:spMkLst>
            <pc:docMk/>
            <pc:sldMk cId="610065109" sldId="313"/>
            <ac:spMk id="10" creationId="{FB3AB371-4FEA-434E-B76E-3E27CEDAC2D8}"/>
          </ac:spMkLst>
        </pc:spChg>
        <pc:spChg chg="add mod">
          <ac:chgData name="Andrej Bogdanov (CSD)" userId="54a3fc38-bcd8-4812-b887-b84a314b9e17" providerId="ADAL" clId="{6389E647-2042-9745-BD0B-83E3FBA4ACBA}" dt="2021-02-04T12:58:38.753" v="2783" actId="1035"/>
          <ac:spMkLst>
            <pc:docMk/>
            <pc:sldMk cId="610065109" sldId="313"/>
            <ac:spMk id="12" creationId="{64D00D45-9CFE-8E44-841F-3DACFEA4A392}"/>
          </ac:spMkLst>
        </pc:spChg>
        <pc:picChg chg="add del mod">
          <ac:chgData name="Andrej Bogdanov (CSD)" userId="54a3fc38-bcd8-4812-b887-b84a314b9e17" providerId="ADAL" clId="{6389E647-2042-9745-BD0B-83E3FBA4ACBA}" dt="2021-02-04T12:02:30.192" v="2714" actId="478"/>
          <ac:picMkLst>
            <pc:docMk/>
            <pc:sldMk cId="610065109" sldId="313"/>
            <ac:picMk id="3" creationId="{47864798-3DA0-4143-B329-53D6127F836C}"/>
          </ac:picMkLst>
        </pc:picChg>
        <pc:picChg chg="add mod">
          <ac:chgData name="Andrej Bogdanov (CSD)" userId="54a3fc38-bcd8-4812-b887-b84a314b9e17" providerId="ADAL" clId="{6389E647-2042-9745-BD0B-83E3FBA4ACBA}" dt="2021-02-04T12:02:55.738" v="2745" actId="1036"/>
          <ac:picMkLst>
            <pc:docMk/>
            <pc:sldMk cId="610065109" sldId="313"/>
            <ac:picMk id="6" creationId="{54F05C54-79E4-ED4D-A423-E6BB82636BA8}"/>
          </ac:picMkLst>
        </pc:picChg>
        <pc:cxnChg chg="add mod">
          <ac:chgData name="Andrej Bogdanov (CSD)" userId="54a3fc38-bcd8-4812-b887-b84a314b9e17" providerId="ADAL" clId="{6389E647-2042-9745-BD0B-83E3FBA4ACBA}" dt="2021-02-04T09:20:27.960" v="2189" actId="1035"/>
          <ac:cxnSpMkLst>
            <pc:docMk/>
            <pc:sldMk cId="610065109" sldId="313"/>
            <ac:cxnSpMk id="7" creationId="{EC0255A2-6438-9F4F-A436-D752AF113E01}"/>
          </ac:cxnSpMkLst>
        </pc:cxnChg>
        <pc:cxnChg chg="add mod">
          <ac:chgData name="Andrej Bogdanov (CSD)" userId="54a3fc38-bcd8-4812-b887-b84a314b9e17" providerId="ADAL" clId="{6389E647-2042-9745-BD0B-83E3FBA4ACBA}" dt="2021-02-04T09:20:25.583" v="2186" actId="1035"/>
          <ac:cxnSpMkLst>
            <pc:docMk/>
            <pc:sldMk cId="610065109" sldId="313"/>
            <ac:cxnSpMk id="8" creationId="{FD2CC67D-9107-8D4F-8371-78F577537437}"/>
          </ac:cxnSpMkLst>
        </pc:cxnChg>
        <pc:cxnChg chg="add mod">
          <ac:chgData name="Andrej Bogdanov (CSD)" userId="54a3fc38-bcd8-4812-b887-b84a314b9e17" providerId="ADAL" clId="{6389E647-2042-9745-BD0B-83E3FBA4ACBA}" dt="2021-02-04T12:03:43.442" v="2767" actId="1036"/>
          <ac:cxnSpMkLst>
            <pc:docMk/>
            <pc:sldMk cId="610065109" sldId="313"/>
            <ac:cxnSpMk id="11" creationId="{63167364-61AF-E54B-8A2B-B6BF15884A5C}"/>
          </ac:cxnSpMkLst>
        </pc:cxnChg>
      </pc:sldChg>
      <pc:sldChg chg="addSp modSp new mod modClrScheme chgLayout">
        <pc:chgData name="Andrej Bogdanov (CSD)" userId="54a3fc38-bcd8-4812-b887-b84a314b9e17" providerId="ADAL" clId="{6389E647-2042-9745-BD0B-83E3FBA4ACBA}" dt="2021-02-04T09:23:53.115" v="2306" actId="20577"/>
        <pc:sldMkLst>
          <pc:docMk/>
          <pc:sldMk cId="4250907085" sldId="314"/>
        </pc:sldMkLst>
        <pc:spChg chg="add mod">
          <ac:chgData name="Andrej Bogdanov (CSD)" userId="54a3fc38-bcd8-4812-b887-b84a314b9e17" providerId="ADAL" clId="{6389E647-2042-9745-BD0B-83E3FBA4ACBA}" dt="2021-02-04T09:23:53.115" v="2306" actId="20577"/>
          <ac:spMkLst>
            <pc:docMk/>
            <pc:sldMk cId="4250907085" sldId="314"/>
            <ac:spMk id="2" creationId="{2ECF9F58-D31C-5042-A41B-2368BC360D62}"/>
          </ac:spMkLst>
        </pc:spChg>
      </pc:sldChg>
      <pc:sldChg chg="modSp add mod">
        <pc:chgData name="Andrej Bogdanov (CSD)" userId="54a3fc38-bcd8-4812-b887-b84a314b9e17" providerId="ADAL" clId="{6389E647-2042-9745-BD0B-83E3FBA4ACBA}" dt="2021-02-04T09:28:39.693" v="2352" actId="207"/>
        <pc:sldMkLst>
          <pc:docMk/>
          <pc:sldMk cId="2548337945" sldId="315"/>
        </pc:sldMkLst>
        <pc:spChg chg="mod">
          <ac:chgData name="Andrej Bogdanov (CSD)" userId="54a3fc38-bcd8-4812-b887-b84a314b9e17" providerId="ADAL" clId="{6389E647-2042-9745-BD0B-83E3FBA4ACBA}" dt="2021-02-04T09:28:39.693" v="2352" actId="207"/>
          <ac:spMkLst>
            <pc:docMk/>
            <pc:sldMk cId="2548337945" sldId="315"/>
            <ac:spMk id="2" creationId="{C2391147-F729-1041-BA59-6DE87BBBE51D}"/>
          </ac:spMkLst>
        </pc:spChg>
      </pc:sldChg>
      <pc:sldChg chg="addSp modSp new mod modClrScheme chgLayout">
        <pc:chgData name="Andrej Bogdanov (CSD)" userId="54a3fc38-bcd8-4812-b887-b84a314b9e17" providerId="ADAL" clId="{6389E647-2042-9745-BD0B-83E3FBA4ACBA}" dt="2021-02-04T09:31:02.900" v="2483"/>
        <pc:sldMkLst>
          <pc:docMk/>
          <pc:sldMk cId="2198511903" sldId="316"/>
        </pc:sldMkLst>
        <pc:spChg chg="add mod">
          <ac:chgData name="Andrej Bogdanov (CSD)" userId="54a3fc38-bcd8-4812-b887-b84a314b9e17" providerId="ADAL" clId="{6389E647-2042-9745-BD0B-83E3FBA4ACBA}" dt="2021-02-04T09:29:01.809" v="2370" actId="20577"/>
          <ac:spMkLst>
            <pc:docMk/>
            <pc:sldMk cId="2198511903" sldId="316"/>
            <ac:spMk id="2" creationId="{24A05B39-5200-B649-BD35-461C982B37A6}"/>
          </ac:spMkLst>
        </pc:spChg>
        <pc:spChg chg="add mod">
          <ac:chgData name="Andrej Bogdanov (CSD)" userId="54a3fc38-bcd8-4812-b887-b84a314b9e17" providerId="ADAL" clId="{6389E647-2042-9745-BD0B-83E3FBA4ACBA}" dt="2021-02-04T09:30:51.722" v="2473" actId="1035"/>
          <ac:spMkLst>
            <pc:docMk/>
            <pc:sldMk cId="2198511903" sldId="316"/>
            <ac:spMk id="3" creationId="{9B5BB641-98A0-4340-B9D0-93B1B95BBCDA}"/>
          </ac:spMkLst>
        </pc:spChg>
        <pc:spChg chg="add mod">
          <ac:chgData name="Andrej Bogdanov (CSD)" userId="54a3fc38-bcd8-4812-b887-b84a314b9e17" providerId="ADAL" clId="{6389E647-2042-9745-BD0B-83E3FBA4ACBA}" dt="2021-02-04T09:30:51.722" v="2473" actId="1035"/>
          <ac:spMkLst>
            <pc:docMk/>
            <pc:sldMk cId="2198511903" sldId="316"/>
            <ac:spMk id="4" creationId="{3F47993A-88EE-5146-AB81-B3D18D35D7B6}"/>
          </ac:spMkLst>
        </pc:spChg>
        <pc:spChg chg="add mod">
          <ac:chgData name="Andrej Bogdanov (CSD)" userId="54a3fc38-bcd8-4812-b887-b84a314b9e17" providerId="ADAL" clId="{6389E647-2042-9745-BD0B-83E3FBA4ACBA}" dt="2021-02-04T09:30:57.112" v="2482" actId="20577"/>
          <ac:spMkLst>
            <pc:docMk/>
            <pc:sldMk cId="2198511903" sldId="316"/>
            <ac:spMk id="5" creationId="{66238C17-EBF9-444A-9847-80DFD2FFFC0C}"/>
          </ac:spMkLst>
        </pc:spChg>
        <pc:spChg chg="add mod">
          <ac:chgData name="Andrej Bogdanov (CSD)" userId="54a3fc38-bcd8-4812-b887-b84a314b9e17" providerId="ADAL" clId="{6389E647-2042-9745-BD0B-83E3FBA4ACBA}" dt="2021-02-04T09:31:02.900" v="2483"/>
          <ac:spMkLst>
            <pc:docMk/>
            <pc:sldMk cId="2198511903" sldId="316"/>
            <ac:spMk id="6" creationId="{071975A5-4A1D-2745-828B-4EB2F1B382C4}"/>
          </ac:spMkLst>
        </pc:spChg>
      </pc:sldChg>
      <pc:sldChg chg="addSp delSp modSp new mod modAnim">
        <pc:chgData name="Andrej Bogdanov (CSD)" userId="54a3fc38-bcd8-4812-b887-b84a314b9e17" providerId="ADAL" clId="{6389E647-2042-9745-BD0B-83E3FBA4ACBA}" dt="2021-02-04T09:44:23.482" v="2713" actId="1038"/>
        <pc:sldMkLst>
          <pc:docMk/>
          <pc:sldMk cId="998310423" sldId="317"/>
        </pc:sldMkLst>
        <pc:spChg chg="mod">
          <ac:chgData name="Andrej Bogdanov (CSD)" userId="54a3fc38-bcd8-4812-b887-b84a314b9e17" providerId="ADAL" clId="{6389E647-2042-9745-BD0B-83E3FBA4ACBA}" dt="2021-02-04T09:33:48.933" v="2505" actId="20577"/>
          <ac:spMkLst>
            <pc:docMk/>
            <pc:sldMk cId="998310423" sldId="317"/>
            <ac:spMk id="2" creationId="{2DAF643F-9A5A-004F-99AB-69D398CE8B78}"/>
          </ac:spMkLst>
        </pc:spChg>
        <pc:spChg chg="mod">
          <ac:chgData name="Andrej Bogdanov (CSD)" userId="54a3fc38-bcd8-4812-b887-b84a314b9e17" providerId="ADAL" clId="{6389E647-2042-9745-BD0B-83E3FBA4ACBA}" dt="2021-02-04T09:36:52.122" v="2654" actId="207"/>
          <ac:spMkLst>
            <pc:docMk/>
            <pc:sldMk cId="998310423" sldId="317"/>
            <ac:spMk id="4" creationId="{7B113038-7734-604D-8CA0-9DF9E048FF50}"/>
          </ac:spMkLst>
        </pc:spChg>
        <pc:spChg chg="add mod">
          <ac:chgData name="Andrej Bogdanov (CSD)" userId="54a3fc38-bcd8-4812-b887-b84a314b9e17" providerId="ADAL" clId="{6389E647-2042-9745-BD0B-83E3FBA4ACBA}" dt="2021-02-04T09:40:18.334" v="2674" actId="1035"/>
          <ac:spMkLst>
            <pc:docMk/>
            <pc:sldMk cId="998310423" sldId="317"/>
            <ac:spMk id="6" creationId="{3B060C4C-11D7-DC47-8778-A73D895D0E86}"/>
          </ac:spMkLst>
        </pc:spChg>
        <pc:spChg chg="add mod">
          <ac:chgData name="Andrej Bogdanov (CSD)" userId="54a3fc38-bcd8-4812-b887-b84a314b9e17" providerId="ADAL" clId="{6389E647-2042-9745-BD0B-83E3FBA4ACBA}" dt="2021-02-04T09:44:17.564" v="2706" actId="20577"/>
          <ac:spMkLst>
            <pc:docMk/>
            <pc:sldMk cId="998310423" sldId="317"/>
            <ac:spMk id="7" creationId="{8D23927E-66F7-1B45-B17E-842794E620AA}"/>
          </ac:spMkLst>
        </pc:spChg>
        <pc:spChg chg="add mod">
          <ac:chgData name="Andrej Bogdanov (CSD)" userId="54a3fc38-bcd8-4812-b887-b84a314b9e17" providerId="ADAL" clId="{6389E647-2042-9745-BD0B-83E3FBA4ACBA}" dt="2021-02-04T09:44:23.482" v="2713" actId="1038"/>
          <ac:spMkLst>
            <pc:docMk/>
            <pc:sldMk cId="998310423" sldId="317"/>
            <ac:spMk id="10" creationId="{0879381D-E504-3E4F-843F-80536D4A71A6}"/>
          </ac:spMkLst>
        </pc:spChg>
        <pc:grpChg chg="add mod">
          <ac:chgData name="Andrej Bogdanov (CSD)" userId="54a3fc38-bcd8-4812-b887-b84a314b9e17" providerId="ADAL" clId="{6389E647-2042-9745-BD0B-83E3FBA4ACBA}" dt="2021-02-04T09:34:02.909" v="2507" actId="1076"/>
          <ac:grpSpMkLst>
            <pc:docMk/>
            <pc:sldMk cId="998310423" sldId="317"/>
            <ac:grpSpMk id="3" creationId="{AA469C74-6943-FE44-9261-C7C4DBC03BC8}"/>
          </ac:grpSpMkLst>
        </pc:grpChg>
        <pc:cxnChg chg="mod">
          <ac:chgData name="Andrej Bogdanov (CSD)" userId="54a3fc38-bcd8-4812-b887-b84a314b9e17" providerId="ADAL" clId="{6389E647-2042-9745-BD0B-83E3FBA4ACBA}" dt="2021-02-04T09:34:55.612" v="2647" actId="1037"/>
          <ac:cxnSpMkLst>
            <pc:docMk/>
            <pc:sldMk cId="998310423" sldId="317"/>
            <ac:cxnSpMk id="5" creationId="{68821369-555C-B04A-994F-842D73BFEFA7}"/>
          </ac:cxnSpMkLst>
        </pc:cxnChg>
        <pc:cxnChg chg="add del mod">
          <ac:chgData name="Andrej Bogdanov (CSD)" userId="54a3fc38-bcd8-4812-b887-b84a314b9e17" providerId="ADAL" clId="{6389E647-2042-9745-BD0B-83E3FBA4ACBA}" dt="2021-02-04T09:41:06.108" v="2677" actId="478"/>
          <ac:cxnSpMkLst>
            <pc:docMk/>
            <pc:sldMk cId="998310423" sldId="317"/>
            <ac:cxnSpMk id="8" creationId="{56B9CABF-FE6D-0A42-8B98-5AB280EC8BE7}"/>
          </ac:cxnSpMkLst>
        </pc:cxnChg>
        <pc:cxnChg chg="add mod">
          <ac:chgData name="Andrej Bogdanov (CSD)" userId="54a3fc38-bcd8-4812-b887-b84a314b9e17" providerId="ADAL" clId="{6389E647-2042-9745-BD0B-83E3FBA4ACBA}" dt="2021-02-04T09:42:01.330" v="2694" actId="1076"/>
          <ac:cxnSpMkLst>
            <pc:docMk/>
            <pc:sldMk cId="998310423" sldId="317"/>
            <ac:cxnSpMk id="9" creationId="{6EB52830-FCA4-C644-A677-4EB6F3404E56}"/>
          </ac:cxnSpMkLst>
        </pc:cxnChg>
        <pc:cxnChg chg="add mod">
          <ac:chgData name="Andrej Bogdanov (CSD)" userId="54a3fc38-bcd8-4812-b887-b84a314b9e17" providerId="ADAL" clId="{6389E647-2042-9745-BD0B-83E3FBA4ACBA}" dt="2021-02-04T09:42:07.086" v="2696" actId="1076"/>
          <ac:cxnSpMkLst>
            <pc:docMk/>
            <pc:sldMk cId="998310423" sldId="317"/>
            <ac:cxnSpMk id="11" creationId="{115CB92F-3EFD-E741-8D6A-F4A2F443B641}"/>
          </ac:cxnSpMkLst>
        </pc:cxnChg>
      </pc:sldChg>
      <pc:sldChg chg="addSp delSp modSp new mod ord modAnim">
        <pc:chgData name="Andrej Bogdanov (CSD)" userId="54a3fc38-bcd8-4812-b887-b84a314b9e17" providerId="ADAL" clId="{6389E647-2042-9745-BD0B-83E3FBA4ACBA}" dt="2021-02-04T13:26:59.506" v="3091"/>
        <pc:sldMkLst>
          <pc:docMk/>
          <pc:sldMk cId="3971322145" sldId="318"/>
        </pc:sldMkLst>
        <pc:spChg chg="add del mod">
          <ac:chgData name="Andrej Bogdanov (CSD)" userId="54a3fc38-bcd8-4812-b887-b84a314b9e17" providerId="ADAL" clId="{6389E647-2042-9745-BD0B-83E3FBA4ACBA}" dt="2021-02-04T13:22:50.407" v="3036" actId="478"/>
          <ac:spMkLst>
            <pc:docMk/>
            <pc:sldMk cId="3971322145" sldId="318"/>
            <ac:spMk id="6" creationId="{73253EF3-7110-7C46-AE27-862F6744E91E}"/>
          </ac:spMkLst>
        </pc:spChg>
        <pc:spChg chg="add mod">
          <ac:chgData name="Andrej Bogdanov (CSD)" userId="54a3fc38-bcd8-4812-b887-b84a314b9e17" providerId="ADAL" clId="{6389E647-2042-9745-BD0B-83E3FBA4ACBA}" dt="2021-02-04T13:23:44.566" v="3060" actId="1036"/>
          <ac:spMkLst>
            <pc:docMk/>
            <pc:sldMk cId="3971322145" sldId="318"/>
            <ac:spMk id="7" creationId="{6392FD58-939C-C540-ABA9-C9BEFCFF68B3}"/>
          </ac:spMkLst>
        </pc:spChg>
        <pc:spChg chg="add mod">
          <ac:chgData name="Andrej Bogdanov (CSD)" userId="54a3fc38-bcd8-4812-b887-b84a314b9e17" providerId="ADAL" clId="{6389E647-2042-9745-BD0B-83E3FBA4ACBA}" dt="2021-02-04T13:26:30.975" v="3086" actId="1076"/>
          <ac:spMkLst>
            <pc:docMk/>
            <pc:sldMk cId="3971322145" sldId="318"/>
            <ac:spMk id="9" creationId="{0377CA53-BC9D-424E-A69E-47EE4F03AC1D}"/>
          </ac:spMkLst>
        </pc:spChg>
        <pc:spChg chg="add mod">
          <ac:chgData name="Andrej Bogdanov (CSD)" userId="54a3fc38-bcd8-4812-b887-b84a314b9e17" providerId="ADAL" clId="{6389E647-2042-9745-BD0B-83E3FBA4ACBA}" dt="2021-02-04T13:26:16.840" v="3083" actId="1076"/>
          <ac:spMkLst>
            <pc:docMk/>
            <pc:sldMk cId="3971322145" sldId="318"/>
            <ac:spMk id="11" creationId="{D3E70FF8-DC4B-CA40-AB99-0B6D160C12E2}"/>
          </ac:spMkLst>
        </pc:spChg>
        <pc:spChg chg="add mod">
          <ac:chgData name="Andrej Bogdanov (CSD)" userId="54a3fc38-bcd8-4812-b887-b84a314b9e17" providerId="ADAL" clId="{6389E647-2042-9745-BD0B-83E3FBA4ACBA}" dt="2021-02-04T13:26:37.081" v="3088" actId="1076"/>
          <ac:spMkLst>
            <pc:docMk/>
            <pc:sldMk cId="3971322145" sldId="318"/>
            <ac:spMk id="13" creationId="{B4509732-C5E0-C847-BEF1-F41BBC06F982}"/>
          </ac:spMkLst>
        </pc:spChg>
        <pc:grpChg chg="add">
          <ac:chgData name="Andrej Bogdanov (CSD)" userId="54a3fc38-bcd8-4812-b887-b84a314b9e17" providerId="ADAL" clId="{6389E647-2042-9745-BD0B-83E3FBA4ACBA}" dt="2021-02-04T13:26:42.130" v="3089" actId="164"/>
          <ac:grpSpMkLst>
            <pc:docMk/>
            <pc:sldMk cId="3971322145" sldId="318"/>
            <ac:grpSpMk id="14" creationId="{439F3915-1943-004F-A432-BF61E4BE70EF}"/>
          </ac:grpSpMkLst>
        </pc:grpChg>
        <pc:grpChg chg="add">
          <ac:chgData name="Andrej Bogdanov (CSD)" userId="54a3fc38-bcd8-4812-b887-b84a314b9e17" providerId="ADAL" clId="{6389E647-2042-9745-BD0B-83E3FBA4ACBA}" dt="2021-02-04T13:26:55.321" v="3090" actId="164"/>
          <ac:grpSpMkLst>
            <pc:docMk/>
            <pc:sldMk cId="3971322145" sldId="318"/>
            <ac:grpSpMk id="15" creationId="{89A83E15-D116-0546-A937-CCF58A1C4CFD}"/>
          </ac:grpSpMkLst>
        </pc:grpChg>
        <pc:picChg chg="add mod">
          <ac:chgData name="Andrej Bogdanov (CSD)" userId="54a3fc38-bcd8-4812-b887-b84a314b9e17" providerId="ADAL" clId="{6389E647-2042-9745-BD0B-83E3FBA4ACBA}" dt="2021-02-04T13:26:19.656" v="3085" actId="1076"/>
          <ac:picMkLst>
            <pc:docMk/>
            <pc:sldMk cId="3971322145" sldId="318"/>
            <ac:picMk id="3" creationId="{10792FB7-237C-8749-93D8-4C64131ED152}"/>
          </ac:picMkLst>
        </pc:picChg>
        <pc:picChg chg="add del mod">
          <ac:chgData name="Andrej Bogdanov (CSD)" userId="54a3fc38-bcd8-4812-b887-b84a314b9e17" providerId="ADAL" clId="{6389E647-2042-9745-BD0B-83E3FBA4ACBA}" dt="2021-02-04T13:00:48.383" v="2784" actId="478"/>
          <ac:picMkLst>
            <pc:docMk/>
            <pc:sldMk cId="3971322145" sldId="318"/>
            <ac:picMk id="3" creationId="{8D4E5FD8-0027-8144-870C-965C0AAB3A53}"/>
          </ac:picMkLst>
        </pc:picChg>
        <pc:picChg chg="add del mod">
          <ac:chgData name="Andrej Bogdanov (CSD)" userId="54a3fc38-bcd8-4812-b887-b84a314b9e17" providerId="ADAL" clId="{6389E647-2042-9745-BD0B-83E3FBA4ACBA}" dt="2021-02-04T13:23:01.259" v="3043" actId="478"/>
          <ac:picMkLst>
            <pc:docMk/>
            <pc:sldMk cId="3971322145" sldId="318"/>
            <ac:picMk id="5" creationId="{2A334C52-C9F1-024B-9784-C83431DF749E}"/>
          </ac:picMkLst>
        </pc:picChg>
        <pc:picChg chg="add mod">
          <ac:chgData name="Andrej Bogdanov (CSD)" userId="54a3fc38-bcd8-4812-b887-b84a314b9e17" providerId="ADAL" clId="{6389E647-2042-9745-BD0B-83E3FBA4ACBA}" dt="2021-02-04T13:25:13.895" v="3078" actId="1076"/>
          <ac:picMkLst>
            <pc:docMk/>
            <pc:sldMk cId="3971322145" sldId="318"/>
            <ac:picMk id="10" creationId="{9FF00651-7655-9C41-8F36-A3F0F5E6E36B}"/>
          </ac:picMkLst>
        </pc:picChg>
        <pc:cxnChg chg="add mod">
          <ac:chgData name="Andrej Bogdanov (CSD)" userId="54a3fc38-bcd8-4812-b887-b84a314b9e17" providerId="ADAL" clId="{6389E647-2042-9745-BD0B-83E3FBA4ACBA}" dt="2021-02-04T13:23:52.316" v="3067" actId="1036"/>
          <ac:cxnSpMkLst>
            <pc:docMk/>
            <pc:sldMk cId="3971322145" sldId="318"/>
            <ac:cxnSpMk id="8" creationId="{D7BDC2CA-7B7E-2F49-BFFB-C793F28669FB}"/>
          </ac:cxnSpMkLst>
        </pc:cxnChg>
        <pc:cxnChg chg="add mod">
          <ac:chgData name="Andrej Bogdanov (CSD)" userId="54a3fc38-bcd8-4812-b887-b84a314b9e17" providerId="ADAL" clId="{6389E647-2042-9745-BD0B-83E3FBA4ACBA}" dt="2021-02-04T13:26:16.840" v="3083" actId="1076"/>
          <ac:cxnSpMkLst>
            <pc:docMk/>
            <pc:sldMk cId="3971322145" sldId="318"/>
            <ac:cxnSpMk id="12" creationId="{5790C52A-FA05-3645-825C-123094235D93}"/>
          </ac:cxnSpMkLst>
        </pc:cxnChg>
      </pc:sldChg>
      <pc:sldChg chg="new del">
        <pc:chgData name="Andrej Bogdanov (CSD)" userId="54a3fc38-bcd8-4812-b887-b84a314b9e17" providerId="ADAL" clId="{6389E647-2042-9745-BD0B-83E3FBA4ACBA}" dt="2021-02-04T13:03:31.988" v="2828" actId="2696"/>
        <pc:sldMkLst>
          <pc:docMk/>
          <pc:sldMk cId="1513211091" sldId="319"/>
        </pc:sldMkLst>
      </pc:sldChg>
      <pc:sldChg chg="addSp modSp new mod ord">
        <pc:chgData name="Andrej Bogdanov (CSD)" userId="54a3fc38-bcd8-4812-b887-b84a314b9e17" providerId="ADAL" clId="{6389E647-2042-9745-BD0B-83E3FBA4ACBA}" dt="2021-02-04T13:08:31.296" v="3035" actId="1035"/>
        <pc:sldMkLst>
          <pc:docMk/>
          <pc:sldMk cId="4181752716" sldId="319"/>
        </pc:sldMkLst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4" creationId="{28FF766E-565A-C34B-9632-8CB0DE339953}"/>
          </ac:spMkLst>
        </pc:spChg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5" creationId="{F748E8D6-DB1D-F84A-93A7-86CC14C25522}"/>
          </ac:spMkLst>
        </pc:spChg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7" creationId="{310CBADD-0E9C-B64C-960A-0383C57B7DF9}"/>
          </ac:spMkLst>
        </pc:spChg>
        <pc:spChg chg="add mod">
          <ac:chgData name="Andrej Bogdanov (CSD)" userId="54a3fc38-bcd8-4812-b887-b84a314b9e17" providerId="ADAL" clId="{6389E647-2042-9745-BD0B-83E3FBA4ACBA}" dt="2021-02-04T13:08:31.296" v="3035" actId="1035"/>
          <ac:spMkLst>
            <pc:docMk/>
            <pc:sldMk cId="4181752716" sldId="319"/>
            <ac:spMk id="10" creationId="{C93074E0-BEEC-4E40-AB44-8D7765BC9B98}"/>
          </ac:spMkLst>
        </pc:spChg>
        <pc:spChg chg="add mod">
          <ac:chgData name="Andrej Bogdanov (CSD)" userId="54a3fc38-bcd8-4812-b887-b84a314b9e17" providerId="ADAL" clId="{6389E647-2042-9745-BD0B-83E3FBA4ACBA}" dt="2021-02-04T13:08:31.296" v="3035" actId="1035"/>
          <ac:spMkLst>
            <pc:docMk/>
            <pc:sldMk cId="4181752716" sldId="319"/>
            <ac:spMk id="11" creationId="{FFAA000E-90B4-4346-BD7C-9E2CAF11B212}"/>
          </ac:spMkLst>
        </pc:spChg>
        <pc:picChg chg="add mod">
          <ac:chgData name="Andrej Bogdanov (CSD)" userId="54a3fc38-bcd8-4812-b887-b84a314b9e17" providerId="ADAL" clId="{6389E647-2042-9745-BD0B-83E3FBA4ACBA}" dt="2021-02-04T13:05:21.405" v="2881" actId="1036"/>
          <ac:picMkLst>
            <pc:docMk/>
            <pc:sldMk cId="4181752716" sldId="319"/>
            <ac:picMk id="3" creationId="{C7FC705A-FD13-5840-AB0E-428E58F55D90}"/>
          </ac:picMkLst>
        </pc:picChg>
        <pc:cxnChg chg="add mod">
          <ac:chgData name="Andrej Bogdanov (CSD)" userId="54a3fc38-bcd8-4812-b887-b84a314b9e17" providerId="ADAL" clId="{6389E647-2042-9745-BD0B-83E3FBA4ACBA}" dt="2021-02-04T13:05:14.790" v="2868"/>
          <ac:cxnSpMkLst>
            <pc:docMk/>
            <pc:sldMk cId="4181752716" sldId="319"/>
            <ac:cxnSpMk id="6" creationId="{1D193758-5671-834E-B422-6A347B81646D}"/>
          </ac:cxnSpMkLst>
        </pc:cxnChg>
        <pc:cxnChg chg="add mod">
          <ac:chgData name="Andrej Bogdanov (CSD)" userId="54a3fc38-bcd8-4812-b887-b84a314b9e17" providerId="ADAL" clId="{6389E647-2042-9745-BD0B-83E3FBA4ACBA}" dt="2021-02-04T13:08:31.296" v="3035" actId="1035"/>
          <ac:cxnSpMkLst>
            <pc:docMk/>
            <pc:sldMk cId="4181752716" sldId="319"/>
            <ac:cxnSpMk id="8" creationId="{0AAAADEC-1F36-CF43-B877-070FFB50656C}"/>
          </ac:cxnSpMkLst>
        </pc:cxnChg>
        <pc:cxnChg chg="add mod">
          <ac:chgData name="Andrej Bogdanov (CSD)" userId="54a3fc38-bcd8-4812-b887-b84a314b9e17" providerId="ADAL" clId="{6389E647-2042-9745-BD0B-83E3FBA4ACBA}" dt="2021-02-04T13:08:31.296" v="3035" actId="1035"/>
          <ac:cxnSpMkLst>
            <pc:docMk/>
            <pc:sldMk cId="4181752716" sldId="319"/>
            <ac:cxnSpMk id="9" creationId="{18BDFCA3-51A2-414F-90C0-C1CE7576C3D9}"/>
          </ac:cxnSpMkLst>
        </pc:cxnChg>
      </pc:sldChg>
      <pc:sldChg chg="modSp add del mod">
        <pc:chgData name="Andrej Bogdanov (CSD)" userId="54a3fc38-bcd8-4812-b887-b84a314b9e17" providerId="ADAL" clId="{6389E647-2042-9745-BD0B-83E3FBA4ACBA}" dt="2021-02-08T11:56:24.237" v="3155" actId="2696"/>
        <pc:sldMkLst>
          <pc:docMk/>
          <pc:sldMk cId="3440653892" sldId="320"/>
        </pc:sldMkLst>
        <pc:spChg chg="mod">
          <ac:chgData name="Andrej Bogdanov (CSD)" userId="54a3fc38-bcd8-4812-b887-b84a314b9e17" providerId="ADAL" clId="{6389E647-2042-9745-BD0B-83E3FBA4ACBA}" dt="2021-02-04T13:28:09.427" v="3114" actId="20577"/>
          <ac:spMkLst>
            <pc:docMk/>
            <pc:sldMk cId="3440653892" sldId="320"/>
            <ac:spMk id="2" creationId="{6E461681-4394-104E-8588-C36F1BD5CD3F}"/>
          </ac:spMkLst>
        </pc:spChg>
      </pc:sldChg>
      <pc:sldChg chg="delSp modSp add mod">
        <pc:chgData name="Andrej Bogdanov (CSD)" userId="54a3fc38-bcd8-4812-b887-b84a314b9e17" providerId="ADAL" clId="{6389E647-2042-9745-BD0B-83E3FBA4ACBA}" dt="2021-02-08T11:56:22.414" v="3154"/>
        <pc:sldMkLst>
          <pc:docMk/>
          <pc:sldMk cId="4186355493" sldId="323"/>
        </pc:sldMkLst>
        <pc:spChg chg="mod">
          <ac:chgData name="Andrej Bogdanov (CSD)" userId="54a3fc38-bcd8-4812-b887-b84a314b9e17" providerId="ADAL" clId="{6389E647-2042-9745-BD0B-83E3FBA4ACBA}" dt="2021-02-08T11:56:22.414" v="3154"/>
          <ac:spMkLst>
            <pc:docMk/>
            <pc:sldMk cId="4186355493" sldId="323"/>
            <ac:spMk id="2" creationId="{6E461681-4394-104E-8588-C36F1BD5CD3F}"/>
          </ac:spMkLst>
        </pc:spChg>
        <pc:inkChg chg="del">
          <ac:chgData name="Andrej Bogdanov (CSD)" userId="54a3fc38-bcd8-4812-b887-b84a314b9e17" providerId="ADAL" clId="{6389E647-2042-9745-BD0B-83E3FBA4ACBA}" dt="2021-02-08T11:56:05.806" v="3146" actId="478"/>
          <ac:inkMkLst>
            <pc:docMk/>
            <pc:sldMk cId="4186355493" sldId="323"/>
            <ac:inkMk id="3" creationId="{CC54287E-C799-CD42-82A5-7D559077AD81}"/>
          </ac:inkMkLst>
        </pc:inkChg>
        <pc:inkChg chg="del">
          <ac:chgData name="Andrej Bogdanov (CSD)" userId="54a3fc38-bcd8-4812-b887-b84a314b9e17" providerId="ADAL" clId="{6389E647-2042-9745-BD0B-83E3FBA4ACBA}" dt="2021-02-08T11:56:07.267" v="3147" actId="478"/>
          <ac:inkMkLst>
            <pc:docMk/>
            <pc:sldMk cId="4186355493" sldId="323"/>
            <ac:inkMk id="4" creationId="{3C1B81E5-8478-7346-A053-FC540C09EB0A}"/>
          </ac:inkMkLst>
        </pc:inkChg>
        <pc:inkChg chg="del">
          <ac:chgData name="Andrej Bogdanov (CSD)" userId="54a3fc38-bcd8-4812-b887-b84a314b9e17" providerId="ADAL" clId="{6389E647-2042-9745-BD0B-83E3FBA4ACBA}" dt="2021-02-08T11:56:09.948" v="3149" actId="478"/>
          <ac:inkMkLst>
            <pc:docMk/>
            <pc:sldMk cId="4186355493" sldId="323"/>
            <ac:inkMk id="5" creationId="{720350AD-F685-7E48-B582-0D4BB35DCC6F}"/>
          </ac:inkMkLst>
        </pc:inkChg>
        <pc:inkChg chg="del">
          <ac:chgData name="Andrej Bogdanov (CSD)" userId="54a3fc38-bcd8-4812-b887-b84a314b9e17" providerId="ADAL" clId="{6389E647-2042-9745-BD0B-83E3FBA4ACBA}" dt="2021-02-08T11:56:11.040" v="3150" actId="478"/>
          <ac:inkMkLst>
            <pc:docMk/>
            <pc:sldMk cId="4186355493" sldId="323"/>
            <ac:inkMk id="7" creationId="{6680B58A-040A-4D44-9483-9341FCA784F3}"/>
          </ac:inkMkLst>
        </pc:inkChg>
        <pc:inkChg chg="del">
          <ac:chgData name="Andrej Bogdanov (CSD)" userId="54a3fc38-bcd8-4812-b887-b84a314b9e17" providerId="ADAL" clId="{6389E647-2042-9745-BD0B-83E3FBA4ACBA}" dt="2021-02-08T11:56:11.968" v="3151" actId="478"/>
          <ac:inkMkLst>
            <pc:docMk/>
            <pc:sldMk cId="4186355493" sldId="323"/>
            <ac:inkMk id="8" creationId="{DB9FAEF5-ADC9-7A44-BD4A-1871151DD4A9}"/>
          </ac:inkMkLst>
        </pc:inkChg>
        <pc:inkChg chg="del">
          <ac:chgData name="Andrej Bogdanov (CSD)" userId="54a3fc38-bcd8-4812-b887-b84a314b9e17" providerId="ADAL" clId="{6389E647-2042-9745-BD0B-83E3FBA4ACBA}" dt="2021-02-08T11:56:14.329" v="3153" actId="478"/>
          <ac:inkMkLst>
            <pc:docMk/>
            <pc:sldMk cId="4186355493" sldId="323"/>
            <ac:inkMk id="9" creationId="{320DDC76-C7CC-DE49-9CA0-1F3A87C65C8B}"/>
          </ac:inkMkLst>
        </pc:inkChg>
        <pc:inkChg chg="del">
          <ac:chgData name="Andrej Bogdanov (CSD)" userId="54a3fc38-bcd8-4812-b887-b84a314b9e17" providerId="ADAL" clId="{6389E647-2042-9745-BD0B-83E3FBA4ACBA}" dt="2021-02-08T11:56:08.911" v="3148" actId="478"/>
          <ac:inkMkLst>
            <pc:docMk/>
            <pc:sldMk cId="4186355493" sldId="323"/>
            <ac:inkMk id="10" creationId="{29504BD9-D039-AF4C-BF22-EDCC650F7A3F}"/>
          </ac:inkMkLst>
        </pc:inkChg>
        <pc:inkChg chg="del">
          <ac:chgData name="Andrej Bogdanov (CSD)" userId="54a3fc38-bcd8-4812-b887-b84a314b9e17" providerId="ADAL" clId="{6389E647-2042-9745-BD0B-83E3FBA4ACBA}" dt="2021-02-08T11:56:13.359" v="3152" actId="478"/>
          <ac:inkMkLst>
            <pc:docMk/>
            <pc:sldMk cId="4186355493" sldId="323"/>
            <ac:inkMk id="13" creationId="{F1526A73-EC43-7E48-9258-E90A15C1B53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6:20.10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1496 6795 8099,'0'-11'260,"0"0"517,0-1-299,0 6 28,0 1 599,0 5-852,0 5 0,0 2-1,0 9 1,-1 3-239,-3 7 1,2 5 139,-6 7 1,0-1-209,-3 5 1,-1 3 48,1 5 0,1 3-159,2-4 1,-2 1 204,2-4 1,2-1-250,-1 1 1,4-5 56,-1-3 0,3-9 78,1-6 1,0-5-3,0-7-250,0-5-130,0-1 298,0-20 1,0 5-544,0-13 1,0 3 397,0-3 1,0-1-223,0-3 1,4 2 107,0-6 1,1 5 415,-2-5 0,4-4 0,4-6 0</inkml:trace>
  <inkml:trace contextRef="#ctx0" brushRef="#br0" timeOffset="1">1462 6932 8110,'0'-17'0,"0"-4"-827,0 6 876,5 0 1,-4 4 548,3-1 0,-1 6 311,0 2-305,-1 3-268,8 1 0,-5 1-94,2 3 0,2 7 134,-5 8 0,5 4-83,-1 4 1,1 2-176,-2 5 1,3 5 109,-2 3 0,3 2-115,5-3 0,-4 4-96,3-3 1,-1 1 31,2-1 1,-4-2-74,4-2 0,-2-7 70,1-1 1,-6-6 13,2-5 1,-2-2 36,2-6 0,-3-3-634,0 0-280,-6-6 48,3 3 1,-5-6 388,0-3 0,0 2-926,0-6 1306,0 0 0,-10-3 0,-3 0 0</inkml:trace>
  <inkml:trace contextRef="#ctx0" brushRef="#br0" timeOffset="2">1428 7344 8314,'-7'-5'765,"3"2"-455,8-5 0,3 6 177,4-2 1,-2-1-122,2 1 1,-1-5-116,10 2 0,2 0-248,5 0 1,5-1-287,-2-3 1,4-1-319,5 1 1,-3 3 600,6 1 0,-5-1 0,2-3 0</inkml:trace>
  <inkml:trace contextRef="#ctx0" brushRef="#br0" timeOffset="3">2193 6830 8303,'-5'-12'-76,"-3"1"0,2 1 1635,-2 2-976,6-2 0,-9 5 156,4-3 0,1-1-254,-2 6 0,4-1-269,-4 4 1,1 0 40,-5 0 0,1 1 15,0 3 1,-5 3-111,1 9 1,-4-2-493,4 5 1,-4 0 43,4 4 0,-1-1 195,5 1 1,1 0-58,2 0 0,3-4 112,5 0 1,0-4-24,0 4 1,10-5 83,6 1 0,4-2 2,3-1 1,1-1-8,2 0 1,0 0-91,4-4 0,-4 3 10,0-2 1,1 1-16,-4-2 0,1 4 4,-9-4 1,3 3 46,-7 2 1,2-1-77,-9 1 1,0 0 71,-4 3 1,-3-1-8,-5 5 1,-4 1-38,-11 2 0,-5 1 3,-2 0 0,-3 0 111,-2 0 0,2-2-82,3-2 1,-2-2-132,5-6 0,6-3-7,6-1-408,7-4 0,3-3 231,5-8 0,5-3-774,3-4 0,7-2 1129,4-2 0,8-7 0,2 1 0</inkml:trace>
  <inkml:trace contextRef="#ctx0" brushRef="#br0" timeOffset="4">2650 6830 8070,'0'-12'0,"0"1"657,0-1 0,0 5 321,0-1-287,-5 6 0,-2-7-260,-4 5 0,-1 0-52,1 4 1,-2 5-262,-2 3 1,-1 2-173,-3 1 1,2 1-145,6-1 0,-1 4 230,1 1 0,-1 0-160,1-1 1,5-2 65,2 2 0,2-2-270,2-2 0,0 1 97,0-1 0,2 1 95,2-1 1,2 1 57,5-1 0,6-3 199,2-1 0,0-3 108,4 4 0,-3-5-104,7 5 0,-3-5 45,-1 0 0,2 4-100,-2 0 0,2 0 90,-6 0 0,-2 5-68,-2 3 1,-6 5 377,-2-1 1,-4 3-70,1 1 1,-3 0-178,-1-1 0,-5 5 132,-3 0 0,-7 1-156,-4-2 1,-7-2 59,-5 3 1,-2-3-7,-1-1 1,0 0-210,-1 0 1,5-7 90,-1-4 1,7-1 46,1-3 0,6-3-411,5-1 0,5-3-530,-1-1 1,7-1-2164,1-3 1,2-1 2924,10-3 0,-3-7 0,7 2 0</inkml:trace>
  <inkml:trace contextRef="#ctx0" brushRef="#br0" timeOffset="5">2878 7070 8002,'6'-6'-135,"-1"5"639,-5-9-9,0 9-233,0-4 0,0 6-21,0 3 0,0 2-14,0 6 0,0 0 23,0 3 0,0 4-9,0 8 1,0-2-56,0 6 0,4-1 55,0 5 1,1-2-213,-1-3 1,2 2 37,6-6 1,0 1 105,4-4 0,0-5-313,3-3 0,3-2 96,-3-2 1,2-5 194,2-2 1,-1-2-61,-3-2 1,2-6 204,-2-1 0,3-7-119,1-1 1,-4-6-106,0 2 0,-5-2 17,1-2 1,-2 0-138,-2 0 1,1-3-249,-1-1 1,-5-5 169,-2 2 1,1-3-221,-1-2 1,0 2 143,-4 3 1,0 3-645,0 8 0,0 3-242,0 4-430,0 6 1518,0 1 0,0 15 0,0 3 0</inkml:trace>
  <inkml:trace contextRef="#ctx0" brushRef="#br0" timeOffset="6">3586 7401 8107,'0'-12'0,"-5"6"0,4-4 0,-3 2 1203,3-2 1,1-1-110,0-1 146,0 1-719,0-6 0,-4 1-256,0-3 1,0-3-29,4 3 1,0-2-463,0-2 1,-3-4 200,-1 0 0,0 1-595,4 3 0,1-4 373,3 1 0,-3-1-125,3 4 0,-3 4 39,-1 0 0,4 4-709,0-4 817,0 5-107,-4-3-167,0 6 216,0 5 736,0 1 0,0 6-213,0 3 1,0 6-61,0 5 1,0 5-33,0-1 0,1 3 75,3 1 0,3 0-369,9-1 1,-2-4 118,5-3 1,0-2-27,4-1 1,-1-6 54,1-2 1,0-3 108,0-1 1,0-4-110,0 0 1,-4-5 149,0 2 0,0-7-59,4-1 0,-6-2 66,-1 2 0,-4 1 80,0-5 1,-1 1-72,0-1 0,-3-1 136,0 5 1,-6-1-105,2 5 1,-3 3-54,-1 1 189,0 4-455,0-2 180,0 20 1,-4-1 59,1 13 0,-6-2-139,1 2 0,3 2 92,1 5 0,3 1-528,1-1 1,0-4 192,0 1 1,1-2 163,3 1 0,1-2 71,3-5 1,6-1 24,-3-3 0,3-3 0,-2-4 0</inkml:trace>
  <inkml:trace contextRef="#ctx0" brushRef="#br0" timeOffset="7">4226 6898 8070,'-12'-11'532,"5"3"665,-1 1-798,6 4 1496,-4-2-448,6 5-681,-5 0 397,4 0-697,-4 5 0,1 6 188,0 8-479,1 3 0,3 6-193,0 2 1,-4 5 115,0 3 0,0 1 150,4 3 0,0 1-15,0-5 1,4-4-983,0-3 1,5-6 328,-2 2 1,7-7-90,1-1 1,5-9 153,-5 2 1,5-5 6,-1 1 0,1-3 166,-1-5 0,3 0 47,-3 0 1,-1-1-370,1-3 265,-5-2 1,2-2 48,-4 0-215,-1 1 0,-5-1 34,-2 1 1,1 3-1281,-1-4 1651,0 6 0,-9-14 0,-1 4 0</inkml:trace>
  <inkml:trace contextRef="#ctx0" brushRef="#br0" timeOffset="8">4123 7252 8003,'0'-6'0,"5"-4"0,3 5 2147,7-3-1036,-2-2-720,3 9 0,-1-8-17,0 5 1,6-4-34,-2 5-886,-3-6 401,6 7 0,-4-4 8,5 2 197,-1 3 14,-4-4-14,4 5-61,-10-5 0,5 4 0,-6-5 0</inkml:trace>
  <inkml:trace contextRef="#ctx0" brushRef="#br0" timeOffset="9">4271 6841 8003,'-7'-8'1529,"-1"1"-574,6 4 1229,-3-2-740,10 5-591,-4-5 0,9 4-340,-2-3 1,3-1-485,4 1 1,2-1 47,2 1 1,2 3-757,-2-3 0,4 3 476,4 1 1,-2 0-3016,6 0 3218,-1 0 0,-1 5 0,-1 1 0</inkml:trace>
  <inkml:trace contextRef="#ctx0" brushRef="#br0" timeOffset="10">6087 6590 8069,'-5'-13'287,"4"-2"63,-4 14 8,5-9 0,-1 8 221,-3-2 316,3 3-595,-5 1 0,8 9-69,2 2 0,-2 10 17,6 2 1,-4 5-84,3 6 0,1 1-19,3 3 0,1 3-153,-1 5 1,-3 3-428,-1 1 0,-3 0 376,4 0 0,-6-7-68,2 3 0,-3-12 44,-1 0 1,4-7 225,0 0 0,0-5-93,-4-3 0,0-2 42,0-6 0,0 1-621,0-1 242,0-4-141,0-2 0,0-7 46,0-1 1,0-5 380,0-7 0,10-8 0,3-6 0</inkml:trace>
  <inkml:trace contextRef="#ctx0" brushRef="#br0" timeOffset="11">6110 6647 8031,'0'-11'390,"0"4"75,0-3-45,0 9-75,0-4-61,0 5-98,5 0 1,-2 1 187,4 3-76,6 2-126,0 6 1,5 3 172,-3 0-388,-3 0 92,5-3 0,-2 3-330,0 0 240,6 0 0,-7-3-119,5-1 1,-4-3 91,4-1 0,-5-4-157,1 1 1,2-3 59,-2-1 0,1 0 41,0 0 0,-2 0 69,5 0 0,-5-5 164,1-3 1,1-2-30,0-1 0,3-2 104,-4-2 1,1-2-124,-1-2 1,-1-2-22,5 2 0,-8 2-36,0 2 0,-2 2 128,2 2-263,-4 4 165,3 2 0,-9 12 4,3 4 1,-3 6 48,-1 6 1,0 6 153,0 5 0,0 0 57,0 4 1,0 4-65,0 4 1,1 1-314,3 6 1,-1-5 213,4 2 1,-3-8-138,4-4 0,-4-5 197,3-7 1,-4 0 413,1-11-372,2 0-259,-5-3-1232,4-6 689,-5-1-1787,0-5 2352,0-5 0,0-1 0,0-6 0</inkml:trace>
  <inkml:trace contextRef="#ctx0" brushRef="#br0" timeOffset="12">7835 6750 8193,'0'-12'136,"0"1"1,0 3 681,0 1-510,0 4-130,0-7 1,0 7 865,0-4-357,0 4-813,0-2-285,0 5 607,0 5 0,-4 7-82,0 7 0,-5 7 0,2 5 0,-4 2 14,0 1-444,0 5 0,3-2 119,0 5 24,1-5 1,-1 1 0,2-6-116,1-2 0,-3-6 187,4-1 146,1 0-189,3-15 1,0 7-538,0-8-255,0-2 96,0 1 1,1-20 839,3-5 0,7-6 0,7 3 0</inkml:trace>
  <inkml:trace contextRef="#ctx0" brushRef="#br0" timeOffset="13">7823 6556 8193,'0'-7'1834,"0"2"-878,0 5-489,0 5-172,5 7 0,0 5 357,3 6-122,2 5-476,-3 1-289,4 11 0,0-5 167,1 3 0,3 2-45,0-2 0,1 0 335,-5-4-463,5 0 0,-3-5-3,2-2 204,-2-8 1,-3 1-1,-1-4 1,-1-2-217,1-2 1,-4-4 0,0-2 0,-1 1-1256,-1-1 878,1-3 333,-4 2 1,1-2-994,3 1 574,-3 0 782,5-4 0,-12 0 0,0 0 0</inkml:trace>
  <inkml:trace contextRef="#ctx0" brushRef="#br0" timeOffset="14">7698 7070 8791,'0'-7'780,"0"2"1,5 4-602,2-3-165,9 3 174,6-4-287,8 0-963,9-2 1219,2-4-479,9-1 0,-1 1 0,4 0 0,0-1-1429,-1 1 1751,-1-1 0,-5-4 0,-1-2 0</inkml:trace>
  <inkml:trace contextRef="#ctx0" brushRef="#br0" timeOffset="15">8360 6715 8829,'-6'-7'1579,"2"-1"-907,3 6 987,1-3-563,0 5-1352,0 5 76,0 6 0,0 4 1,0 7-195,0 2 351,5 6-2,-4 0 0,8 5-344,-5 3 32,5-7 0,-8 7 0,4-9-526,0 0 662,-4-1 0,4-6 0,-5-3-201,0-4 0,0-6 0,0-2-1664,0 2 2066,0-4 0,-5-10 0,-1-7 0</inkml:trace>
  <inkml:trace contextRef="#ctx0" brushRef="#br0" timeOffset="16">8234 6738 8176,'8'-11'701,"0"-1"-259,-6 1 55,8 5-250,-3-4 0,4 7 0,2-3 598,2 1-600,3-4-62,5 7 0,1-6-62,2 4 0,0 0 183,4 4-750,-4 0 344,2 5 156,-1 1 0,-6 7-905,2 2 467,-8-2 273,-4 9 0,-2-5-555,-5 6 316,0-5 194,-4 3 1,-2-3-7,-1 5-112,-4 0 135,-4-5 1,-4 3 350,-1-2 381,1 3-430,-1 1 1,3-2 21,-2-2 33,2-2-89,7-6 0,-1 1-307,4-1 0,1 1 0,0-1 0,4-1-52,6-2 1,6 1 0,2-6 0,3 0-236,6-2 166,-3-1 180,11 0 1,-3-5-758,4-2 876,0-4 0,5-5 0,2-2 0</inkml:trace>
  <inkml:trace contextRef="#ctx0" brushRef="#br0" timeOffset="17">8965 6704 8972,'-1'6'669,"-3"-2"0,2-1 0,-5 1 796,2 3-1086,-4 3 1,7 3-19,-6 2 1,5 3-343,-5 5 112,5 5-109,-2 1 0,1 5 0,1 2-523,0 2 343,2-3 189,6 5 1,-1-6-171,7 0 1,-2-1 0,8-2 97,-1-5-31,-3-2 1,4-6-1,-3-4-6,2-5-43,-1 1 0,1-9 46,3 3 36,3-2-828,1-8 615,-5 5 0,2-9 1,-4 2-876,2-2 851,-4-1 1,1-2 0,-7-1 275,-4-1 0,2-5 0,0 2 0</inkml:trace>
  <inkml:trace contextRef="#ctx0" brushRef="#br0" timeOffset="18">8885 7012 8077,'-6'0'730,"0"0"-625,2 0 876,3 0 4,-4 0-559,15-5-154,2 4 0,13-4 139,1 5-664,3-5 0,6 2 206,-1-4 67,0 4-828,0-7 756,-4 4 0,-1-2 0,-5 2-972,-1 1 1,-2-4 1023,-5 1 0,-4-2 0,5-1 0</inkml:trace>
  <inkml:trace contextRef="#ctx0" brushRef="#br0" timeOffset="19">8908 6750 8077,'-11'0'1791,"-1"0"-778,6 0-390,1 0-255,5-5 0,1 2 91,3-4-717,2-1 0,11-4 0,3 1 1,7 0-1127,7-1 1014,0 1 0,11-1-992,-3 1-337,7 0 1699,-2 4 0,4-3 0,-5 4 0</inkml:trace>
  <inkml:trace contextRef="#ctx0" brushRef="#br0" timeOffset="20">10382 6521 8080,'0'-6'-43,"0"1"527,0 0-164,0 4 79,0-5-126,0 6 66,5 0 0,-4 6 86,3 1-20,-3 8-129,-1 8 1,1 6-28,3 6 0,-3 5-49,3 6-354,-3 0 0,-1 9 36,0-1-1245,0-3 1103,0 9 0,0-11 216,0 4 0,0-7 100,0-8 1,0-1-234,0-11 44,5 1-534,-3-9 227,3-2-103,-5-10-197,0 5 1611,0-10-1178,5-11 307,-4 1 0,9-28 0,-3 7 0</inkml:trace>
  <inkml:trace contextRef="#ctx0" brushRef="#br0" timeOffset="21">10313 6681 8080,'1'-6'1121,"3"2"1,2 3-642,6 1-261,-1 5-88,11 6 0,-2 8-11,11 8 48,4-3-1126,1 9 839,8-4 114,-8 0 0,7 7 0,-5-4-20,-1-1 0,-1-4 168,3 0 1,-6-7 477,5-1-279,-5-5-54,1 3 0,-2-6 346,-6 0-509,1-4 1,-9-2 544,-3-5 842,-2 0-1093,-2 0 156,0-5 1,-3-2-377,0-4 0,-6-6-279,2-2 162,-3-2 1,-1-7 44,0-3 1,-5-5-264,-2-2 183,-4-6 0,0 5-903,0-3-382,-1 3 1070,1 5 0,-1 4-339,1 4 1,3 3-1,2 4-1196,1 4 971,-4 2 166,8 7-1590,-4 1 404,0 0 1929,3 3 0,7 2 0,8 7 1</inkml:trace>
  <inkml:trace contextRef="#ctx0" brushRef="#br0" timeOffset="22">11307 6944 8066,'0'-8'4067,"0"1"-3883,0-1 0,-2 2 721,-1 2 0,1 1-278,-1 0 0,-4 1-1031,0-2 226,1 8 230,-4 3-860,4 4 446,0 6 223,-5 0-54,10 6 1,-4 1 0,5 2-387,0 0 0,0 5 265,0-5 0,4-3-179,0-4 295,5-5 1,-3 1 806,5-7-340,6 2-201,1-9 739,4 5-619,1-6 0,4-7 0,1-3 254,1-4-309,-4-6 0,6 2 275,-8-5-184,2 0 1,-12 1-170,2-1 0,-4-1 0,-3-2 0,-4 0 155,-3 0 1,-2 2-786,-3 1 441,-2 0 1,-8 2 0,-4 3-478,-5 7 1,-12 4-1,-3 7-1578,-6 0 1164,4 0 442,0 10 0,8-1 583,1 10 0,3 5 0,5 6 0</inkml:trace>
  <inkml:trace contextRef="#ctx0" brushRef="#br0" timeOffset="23">11558 6853 10267,'5'11'1355,"1"0"-1182,1 1 1,3 4 57,-3 3 0,4 3 14,0 1 1,-1 0-441,-2-1 0,2 1-199,-2 0 329,-3 5 20,0-9-11,0 8 0,-4-15-108,3 4-13,-3-4 542,-1-5-201,0 3 654,0-9-382,0 4 1,0-6 0,0-3 417,0-4-434,0-7-324,0-3 1,0-6-389,0-2 285,5-3 1,-1-3-184,7-2 215,-2 2 0,12-8-1011,-6 6 665,5 5 1,-2 1-1409,5 5 798,5 0 533,-4 6 1,5 1-800,-2 9 0,-3 2 162,2 5 1035,4 0 0,-6 5 0,4 1 0</inkml:trace>
  <inkml:trace contextRef="#ctx0" brushRef="#br0" timeOffset="24">12118 7035 7901,'0'-11'1603,"0"-1"-1145,0 1 1,0-2-287,0-2 0,0 2 12,0-2 923,0 8-471,0-4-168,0 5-260,0 0 1,0-1 165,0 4-907,0 1 517,0-3-179,0 5 0,0 5-255,0 3 0,0 2 220,0 1 0,0 2 16,0 2 17,5-2 1,-3 7-157,6-4 234,-1 4 0,5-7 0,-1 2-45,1-2 42,-1-2 1,0-5 383,1-2 1,-1-3 444,1-1-422,4 0-102,-3 0 19,3 0 0,-4-3 1,-1-3-119,1 0 1,-2-1 49,-3-5 1,4 1 121,-4-1-159,-2-4-99,5 3 0,-7-3 200,5 4 53,-6 1-150,3-1-27,-5 6-146,0-4 153,0 9 10,0-5-1035,0 6 0,4 6 632,0 1 120,0 3 0,-1 3-18,1 2 0,5-1 23,-1 5 0,3-5 0,3 3-239,1-1 374,1-3 7,0-2 1,-2-1 236,5-2 1,-5-3-39,1-1 0,3-3 60,1-1-38,-2-5-198,4 4 0,-8-9 89,2 2-33,-2-2-78,-2-1 0,1-1-189,-1 1 155,0-1 0,-4 5-197,-3-1 1,1 4-169,-2-3 131,1 4 23,-4-2-1518,0 5 1364,0 5 373,0 1 0,4 6-229,0-1 295,0 1-216,1-1 220,-4 1 0,9-1 0,-3 0 0,4 1 0,2-1 0,2 1 0,3-6 0,4-2 235,-4-3-301,4-6 0,-4 2 15,4-4 1,-3 0 574,0 0 1,-5-3-131,2 2 0,-4-3 52,0-5 0,-5 4 389,1-3 1,-2 2-330,2 1 1,1 1 122,-5 0 0,1-1-131,-1 1 1,-3-1-310,3 1 0,-2 3-379,2 1 242,-3 4-56,4-2 334,-5 5-715,0-5 70,0 4 252,0-4-717,0 5 315,0-5 60,0 3-158,0-3 248,0 5-39,-5 0-65,4 0 375,-9 0 0,3 4 196,-4 0-310,0 5 10,-1-8-54,6 9 421,-4-9-166,3 10-9,1-10 0,-3 5 60,5-2-148,-5-3 272,8 4-175,-4-5-16,5 0 482,-5 0-115,4 0-185,-4 0 337,5 0-402,-5 0-203,3 0 187,-3 0-47,0 0-362,4 0 6,-9 0 177,3 0 46,-4 5 1,0-2 49,-1 5 0,1-1-78,-1 5 0,5 3 0,0 0-543,2-1 280,1-1 5,4-2 0,0 2 243,0 2 1,7-2-1,3 2-175,4-2 407,1-7-118,-3 4 1,4-9-23,3 3 0,-1-3 0,1-2 331,1-3-211,-3-2 0,4-5 149,-2-1 1,3 0-96,1-4 1,0 2-8,-1-5 221,1 0-166,0-9-84,0 4 0,0-9-24,0 3-669,-1-3 579,-4-1 1,-1 2 76,-6-2 0,1 2 1,-2-6-143,-3 2 0,2 6 71,-5-1-768,0 6 389,1-3 150,-4 10-8,4 2 0,-5 1 20,0-1 332,0 1 0,0 7 667,0 1-921,0 4 201,0-7-173,0 9 21,0-4-530,0 5 273,0 5 0,0 2-89,0 9 393,0 1 281,-5 11-200,4 2-684,-4 9 452,0 2-631,3 9 817,-8-3 0,9 4 1,-4-5-119,0-1 0,4-4 0,-3-3 166,3-2 48,1-2-22,0-5 125,0-1 1,0-6 724,0-3-800,0-3 1,0-5 1084,0 1-1143,0-1-1117,0-4 516,0-2 415,0-5 0,-11 0 0,-1 0 1</inkml:trace>
  <inkml:trace contextRef="#ctx0" brushRef="#br0" timeOffset="25">14002 6430 8076,'0'-11'955,"-5"-1"-464,4 6 0,-4-1 442,5 4-619,0 1-268,0-3 188,0 5-58,-6 5 0,4 4-40,-6 10 0,-3 2 191,-4 9 1,-4 7-94,3 9 0,-4 0-365,1 8 0,1-5 236,-1 5 0,5 0-535,-1 7 0,2-3 219,2 3 1,5-6-240,2-2 1,3-8-137,1 0 1,1-3 313,3 0 1,3-5-394,8-3 1,-2-7 224,2 3 1,2-4 134,-2-4 0,4 0 305,-4-3 0,6 4 0,-2-8 0,2-2 0</inkml:trace>
  <inkml:trace contextRef="#ctx0" brushRef="#br0" timeOffset="26">14162 7663 8584,'0'-11'1675,"0"0"0,-4-1-750,0 1-590,0-1 1,4 0-71,0-4 0,2-3-338,2-7 99,2-3 1,7-6-775,2 1 423,-3-5 174,10 3 0,-9-8 1,3 3-880,1 0 749,-5-3-1226,0 3 1217,-2 1 1,-9-5 46,3 4 82,-3 1 0,-1 1-61,0 5 1,0 4 392,0 4 0,-1 5-60,-3 2 1,3 5 239,-3-1-263,3 8 736,1-4 391,0 10-921,0-9-227,0 9 12,0-4-1061,0 5 408,0 5 219,0 1 157,0 11 0,0 0 106,0 6 5,5 5 0,-1-4-84,7 3 1,-1-3 138,9-1 0,-3-5-220,3-3 35,0-2 61,9-7 603,-4-1 1,4-5-103,-6 0 0,1-1 449,0-3-561,-5-2 18,-2-6 1,0 1 393,-1-1-352,0 1 1,-3-6-11,-1 5 0,4-10 91,0 3-359,1-2 227,-5-2-34,0 0-313,-4 0 1,2 9 40,-5 3 272,-1 2-675,-3 2 255,0 2 105,5 5-782,-3 0 1,3 5 56,-5 3 306,0 7 142,0 3-1,0 5-192,0 5 0,0 1-100,0 5 298,0 6-585,0 0 964,0 1 0,0 3 0,0-2 0,0 2 0,0 2 0,0 0 0</inkml:trace>
  <inkml:trace contextRef="#ctx0" brushRef="#br0" timeOffset="27">15053 7047 7950,'-7'-7'925,"2"2"0,5 4 32,0-3 111,0 3-206,0-4-308,0 5-277,-5 0-111,4 5 1,-4 1-440,5 6 192,-5-1 147,4 6 1,-6-1-340,3 3 264,3 3 1,-4-5-1577,5 6 1138,0 0 0,0 3 46,0-4 1,0 2-1529,0-8 924,0 4 1005,0-7 0,5 3 0,1-4 0</inkml:trace>
  <inkml:trace contextRef="#ctx0" brushRef="#br0" timeOffset="28">15281 7218 10360,'0'-6'3238,"0"1"-3261,0 5 1,0 5-3,0 2 0,0 5-32,0 3 14,-5 3 0,3 6-982,-6 2 693,0-1 1,-3 8-250,-1-3 0,1-1 292,0 2 0,-3-6-1303,2 2 752,-2-8 840,8 2 0,-6-8 0,1 3 0</inkml:trace>
  <inkml:trace contextRef="#ctx0" brushRef="#br0" timeOffset="29">15658 6910 7855,'0'-18'17,"0"1"-14,0 6 1,-4 3 1945,0 1-487,1 4-1087,3-2-410,0 5 0,-5 1-68,-3 3 0,-2 5-205,-2 10 251,-4 0 1,3 13-163,-2-6 1,2 5 0,3-4-139,2-2 232,3-1 0,5-2 19,0-3 0,0-3 195,0-4 34,5-1-232,-3 0 16,8-4 655,-4-2-295,6-5-66,-1 0 1,6 0 424,0 0-269,1-5-166,4-2 0,-8-5-17,5-3 1,-5 1-230,1-5 1,-4 1 141,-3-1 0,1-3-122,-5 3-66,-1 3 191,-3-6-384,0 9 138,0-8 61,0 8 0,-5-3-71,-2 4 1,-3 5 21,-2-1 1,1 5 365,-1 0 0,5 0 176,-1-1-2,6 3-347,-4-4 54,6 5-140,0 0 0,9 1 73,3 3 1,7-3 141,0 3 0,6-1-62,2 0 72,5-1-150,-8 3 0,7-5-17,-4 0 1,3-1 24,-3-3 1,0 2 61,-4-1-1104,-6 1 688,5-3 1,-9 4-423,2-3 0,-2 2 83,-2-2 647,-5 3 0,4-10 0,-3 5 0</inkml:trace>
  <inkml:trace contextRef="#ctx0" brushRef="#br0" timeOffset="30">16126 6281 7936,'17'12'1340,"6"-1"0,1 1 0,2 0-351,-2 4-624,-1-4-993,5 15 1048,1-3-128,1 10 1,1 2 425,-4 2-304,0 8-1139,-10 1 945,0 8-119,-6-3-56,-4 6-87,-2-1 0,-5 0 137,0 0 1,0 0-888,0 0 515,-5-5 98,-7-1 179,0-5 0,-10 3 0,3 1 0,-3-5 0,0-5 0,-1-7 0</inkml:trace>
  <inkml:trace contextRef="#ctx0" brushRef="#br0" timeOffset="31">16400 7344 7936,'-42'34'-207,"-7"0"0,-3 0 0,21-16 0,0-1 0</inkml:trace>
  <inkml:trace contextRef="#ctx0" brushRef="#br0" timeOffset="32">6430 8052 8212,'0'-12'0,"0"5"0,0-1 0,0 4 1070,0-3 139,0 4 381,-5-2-1120,4 5 1,-6 1-154,3 3 1,3 8 66,-3 7 1,2 7-137,-2 5 0,3 2-28,-3 1 0,-1 0 43,1 0 0,0 6-268,4 2 1,0-2-76,0 2 0,0-1 21,0 1 0,0 1-83,0-5 1,0-1 61,0-7 1,0-2-112,0-5 1,0-4-155,0 0-340,0-5 432,0 2 0,2-9-1587,1-3 380,-1-3 1,3-2 1459,-5-3 0,5-8 0,1-5 0</inkml:trace>
  <inkml:trace contextRef="#ctx0" brushRef="#br0" timeOffset="33">6030 8063 8212,'0'-18'0,"0"2"0,0 4 0,9 2 603,3 3 1,10-3 656,1 2-1260,3 3 0,7-5 0,2 3 0</inkml:trace>
  <inkml:trace contextRef="#ctx0" brushRef="#br0" timeOffset="34">6202 7960 8212,'41'-7'0,"1"-1"0,0 4 2114,4-3 0,0 4-1259,-1-1 1,1 2-523,0-2 0,-6 3-108,-2-3 1,-6 1-99,-2 0 0,-5 1-127,-3-1 0,6 1 0,-4 2 0</inkml:trace>
  <inkml:trace contextRef="#ctx0" brushRef="#br0" timeOffset="35">6795 7903 8212,'12'0'1366,"-1"0"-1366,1 0 0,-6 0 0,-1 0 0</inkml:trace>
  <inkml:trace contextRef="#ctx0" brushRef="#br0" timeOffset="36">7846 8143 8212,'0'-6'819,"0"-4"1,0 10-816,0 0 0,0 6 39,0 9 0,-5 8 509,-3 7 0,-2 3-78,-1 2 1,-1 4-457,1 3 0,-4 1-88,0-1 1,-1 1-85,5-5 1,1 0-202,2-4 0,-1-1 210,5-2 1,1-4-59,3-8 0,0-3-11,0-4 0,0-1-989,0 0 816,0-4 1,1-2-769,3-5 1155,2 0 0,11-5 0,0-2 0</inkml:trace>
  <inkml:trace contextRef="#ctx0" brushRef="#br0" timeOffset="37">7869 8075 8181,'0'-14'496,"0"2"1,0 7 74,0-3-114,0 6-273,0-3 432,0 5 0,0 5-236,0 3 1,5 11-177,3 3 0,2 9-140,1-1 0,2 7 148,2 1 0,-3 4-333,-1-4 1,3 4 100,-6-4 0,4 0-71,-4-4 0,2-1 8,1-2 0,0 1-16,-4-6 1,3 1 66,-2-4 1,-2-4-39,2 0 0,-6-5-1001,2 1 755,3-2 0,-5-3-1616,6-3 1007,-6-1 925,8-6 0,-8 0 0,3 0 0</inkml:trace>
  <inkml:trace contextRef="#ctx0" brushRef="#br0" timeOffset="38">7652 8543 9726,'1'-7'420,"3"4"0,4 1-319,7 2 1,5-3 146,11-1 0,5-6-343,14-2 0,3 1 100,8-4 1,-2-2-974,1 2 1,-1 0 691,-2 3 1,-9 1-1247,-2-1 1522,-8-4 0,6 3 0,-3-3 0</inkml:trace>
  <inkml:trace contextRef="#ctx0" brushRef="#br0" timeOffset="39">8486 8189 8064,'-12'5'1166,"5"-3"-854,-1 6 1,2 0-131,-2 3 1,2 2 499,2 2 1,3 3-212,-3 5 1,3 3-454,1 1 1,0 3 36,0-3 1,1 3-603,3-3 1,-2 4 19,6-5 0,-2 1-297,2-4 1,2-6-54,-2-1 0,-2-4 9,2 0 868,-6-6 0,8-1 0,-3-5 0</inkml:trace>
  <inkml:trace contextRef="#ctx0" brushRef="#br0" timeOffset="40">8371 8280 8064,'0'-28'1029,"0"4"-593,0-3 1,4 3-158,0 1 1,5 4-47,-1 0 0,2 9 88,1-1 0,2 2 82,2-2 0,3 3 181,5 0 1,3 5-635,1-5 1,5 5 99,-2 0 1,2 1-388,-2 2 0,-2 7 276,-5 4 0,-1 3-300,-3 9 0,-4-3 181,-7 7 0,-3 1-350,-5-2 1,-2 6 158,-1-1 1,-4-2 128,-4 1 0,-6-1 386,-2 2 1,2-3-74,-3-5 1,7-1 104,-3 1 0,9-1-39,3-3 1,3 1-310,1-5 0,1 1 119,3-5 0,6-1-151,5-2 1,9 1-485,-1-5 1,7-1 260,1-3 0,1-3-515,-2-1 942,3-5 0,-4-3 0,6-5 0</inkml:trace>
  <inkml:trace contextRef="#ctx0" brushRef="#br0" timeOffset="41">9114 8154 8052,'-12'-5'0,"5"4"1766,-1-3-690,6-2-729,-3 5 1,3-4-53,-1 5 0,0 9 147,-5 2 1,6 8-158,-2 0 0,-1 6-39,1 2 0,-3 9-207,3-2 0,0 3 143,4-3 0,1 0-301,3 0 0,2-4 16,6-4 0,0-2-284,4-1 396,-4 0-258,10-5 0,-8-3 120,5-7 0,-4 1-6,4-6 1,-1 5-113,1-4-546,3 0 327,-5-4 244,1 0 0,2-2-65,-4-1-1293,-1 1 685,-4-8 895,1 4 0,-1-11 0,1-1 0</inkml:trace>
  <inkml:trace contextRef="#ctx0" brushRef="#br0" timeOffset="42">9057 8474 7985,'-7'0'1203,"2"-5"-929,5 4 1,7-4-41,4 5 1,6-4-184,5 0 1,1-3-171,0 3 0,0-4 110,0 4 1,-2-3-754,-2 3 0,2-4 762,-6 5 0,0-6 0,-3 2 0</inkml:trace>
  <inkml:trace contextRef="#ctx0" brushRef="#br0" timeOffset="43">9000 8269 8121,'-12'-2'1311,"1"-1"1,4 0-577,4-5 0,5 5-711,2-5 1,5 4 111,-2-3 1,10-1-504,6-3 367,5-1 0,11-4 0,2-2 0</inkml:trace>
  <inkml:trace contextRef="#ctx0" brushRef="#br0" timeOffset="44">9171 8166 8121,'48'-18'-731,"-2"3"731,-3 7 0,3-2 0,-1 4 0</inkml:trace>
  <inkml:trace contextRef="#ctx0" brushRef="#br0" timeOffset="45">10336 7972 8114,'0'-7'1620,"0"-3"-915,0 9-229,0-4-380,0 5 1,0 10 103,0 5 1,4 11 139,-1 4 0,1 8-87,-4 4 0,0 2-137,0 2 0,-1 4-303,-3-1 1,3 1 169,-3-5 0,3 0-145,1-3 1,0-3 110,0-5 0,0-5-337,0-2 1,0-4-56,0-4-365,0 3 0,0-10-178,0 3-671,0-7 1736,0-3 1,5-10 0,1-1-1</inkml:trace>
  <inkml:trace contextRef="#ctx0" brushRef="#br0" timeOffset="46">10359 8075 8166,'0'-13'1839,"0"1"-1190,0 9-535,0 1 1,1-3 280,3 5-236,-3 0 1,9 3 75,-2 4 1,8 2 49,7 10 0,1 4-16,7 4 1,-1 5-120,4-2-45,1 3 0,-1-1-178,0 2 0,1-6-40,-1 6 1,-4-3 24,1-1 0,-6-6 304,2-5 1,-7-5-57,-1 1 0,-5-3-31,1-5 140,-2-1 499,-7-1-104,4-4 0,-8 3-137,1-8 0,3 0 22,-3-7 1,1 1 0,-3-10-12,3 0 1,-2-6-144,1-5-152,-1-2-1391,-2-1 0,0 0 555,0-1 1,-4-3 93,0 0 0,-1 4-18,1 3 0,3 2-1124,-3-1 839,3 7-330,-4 1 0,3 10 7,-1-4 692,1 4 433,7 0 0,7 1 0,6 0 0</inkml:trace>
  <inkml:trace contextRef="#ctx0" brushRef="#br0" timeOffset="47">11261 8223 8048,'-5'-6'3753,"-1"1"-2702,-1 0-629,2 3-191,5-3-4,-5 5 1,3 0 383,-6 0-380,5 5 0,-7 2-481,4 9 0,-2-1-77,1 8 278,4-3 82,-2 13 0,5-7 314,0 4-1146,0-4 532,5 7-207,7-9 314,0 4 1,6-11-67,-3-1 1,-1-4 192,5 0 0,0-6-59,4-2-7,0-3 289,0-1 1,-2-4 1347,-2 1-1157,-2-6 0,-6-1 68,1-6-92,-1-4 0,-5 2 31,-2-5 1,1-1-1135,-1-2 381,0 2 51,-9-9-255,-1 8 329,-6-8 143,-4 9 1,-2-2-1501,-5 7 1157,0-3 0,-3 13 1,-2-1-1940,-2 4 1291,5 2 1088,-3 9 0,5-1 0,0 7 0,1 3 0</inkml:trace>
  <inkml:trace contextRef="#ctx0" brushRef="#br0" timeOffset="48">11615 8246 8174,'-6'0'-2074,"1"0"3175,5 0-524,0 5-17,0 1-280,5 11 0,-4-1 34,3 3 0,-3 3-113,-1-3 1,0 1-266,0-1 1,0 2 161,0-6 0,0 0-259,0-4 0,0-3 96,0 0 61,0-6 118,0 3 2058,0-5-1853,0-5 0,0-2 9,0-9 0,1 2-418,3-5 0,-1 0 148,4-4 0,1-1-265,3-2 0,2 2 59,2-3 0,-1 4-418,5 4 1,0-1-713,4 5 1,0 1 590,0 6 1,3-1 57,1 5 0,5 0 629,-2 4 0,-1 2 0,2 2 0,-1 2 0,5 5 0</inkml:trace>
  <inkml:trace contextRef="#ctx0" brushRef="#br0" timeOffset="49">12220 8257 8092,'-6'-5'-23,"-4"-1"200,9-6 0,-5 5 305,6-1 0,-3 4 134,-1-3 508,0 4-663,4-7 1,-1 9-421,-3-3 287,3 3-714,-4 1 0,5 1-551,0 3 0,0 6 578,0 5 0,-4 6-44,0-2 0,0-2 0,4 2-184,0 2 0,4-1-18,0-1 605,5-3-114,-3 1 104,0-9 10,5 7 0,-5-10-35,5 3 1,1-3-104,-1-5 966,6 0-461,-5 0-274,5 0 1,-10 0 204,1 0 577,0-5-310,3 3 205,-5-8-439,5 4 1,-6-7 55,2-2 0,2 2-142,-5-2 1,4 1-243,-5-1 1,1 6 83,-4-3 146,0 4-92,5 1-207,-3 2 110,3 5-3300,-5 0 2432,0 5 231,0 2 148,0 4 1,5 0 197,-4 1 1,9 0 246,-2 4 0,2-4 0,1 4 0,1-5 0,-1-3 0,2 1-29,2-6 1,-1 1 91,5-4 1,-4 0-1,3-1 312,-1-3 1,2 2 430,-4-6-388,0 0-184,2-3-53,-10-1 0,8 5 602,-7-1 50,2 1-265,2-5-200,-1 1-185,-5 4 31,-1 2-770,-5 5 358,0-5 205,0 4-1031,0-4 668,5 10 1,-3 1-483,2 6 418,-3 4 178,-1-3-37,5 3-559,-4 1 598,4-4 1,0 4 239,3-1 0,-2-2 0,2 5 0,5 0 0,-1-2 0,5 0 0</inkml:trace>
  <inkml:trace contextRef="#ctx0" brushRef="#br0" timeOffset="50">13305 8337 7996,'-5'-11'8,"4"-1"1,-9-3 589,2 0 1,-2 0-132,-1 3 0,-1 5-121,1-1 0,-2 2-122,-2-2 1,1-1-482,-5 5 0,4 1 195,-4 3 0,-4 1-87,-4 3 0,0 2 141,5 5 1,3 6-509,0 2 0,5 3 246,-2 0 1,5 1-446,3 0 1,3-1 91,5-3 0,0 2 623,0-2 0,5-2 0,3-2 0,3-2 0,5-2 0,0-5 0,3-2 0,3-2 0,-3-2 0,-1 0-56,1 0 1,-2-6 337,2-1 1,-2 1 300,-6-2 1,-1 0 69,-2-3 1,1-1-243,-5 1 0,0 0 10,-4-1 0,0 5 129,0-1-555,0 5 0,0-3 234,0 2-252,0 3 0,0-3-862,0 8 0,-2 2 453,-2 6 1,3 0 10,-3 4 1,3 0 0,1 4-621,0 0 793,0-7 1,0 8 247,0-6 0,0 0 0,5-3 0,3-1 0,2-3 0,1-1 0,1-4 0,4 2 0,3-5 0,-1-4 0,1 0 0,-1-8 86,1 0 1,1-3 53,-5 0 0,4-2 226,-3-2 0,0-4 64,-1 1 74,-2-1-235,4-10 0,-6 5 129,0-3-272,6-7 0,-3 8 60,5-8 1,-5-2 147,1 2-813,-2 0 660,-2 4 15,-4 0 1,1 6 89,-4 5-51,0 5 113,-4 7-1103,0-1 500,0 6 27,0 1 0,0 15-146,0 5 114,-5 11 267,-1 3 0,-4 10-98,2 3 0,-2 8-117,2 3 0,3-2-1244,1-2 878,3-2 288,1-1 0,0-6 57,0-2 1,0-3 22,0-5 1,0-3 205,0-8 0,0 1 0,0-5 0,5-1 0,3-6 0,-3 7 0,0-2 0</inkml:trace>
  <inkml:trace contextRef="#ctx0" brushRef="#br0" timeOffset="51">14230 7903 7941,'0'-11'494,"0"-1"-62,5 6-206,-3 1 3,3 5 532,-5-5-221,0 4-155,0-4-136,0 5 0,-5 10 92,-3 5 164,-2 10-225,-7 5 0,0 9-142,-6 3-274,0 2 0,-1 2 137,-3-1 0,3 6 72,-2 3 1,5-2-367,2 1 0,9-5 177,-1 2 0,7-5-558,0-3 1,8 1 332,3-5 0,7-5-403,2-6 0,0 0 272,-1-5 0,3 3-876,5-10 1348,0 0 0,3-5 0,1-2 0,0-3 0</inkml:trace>
  <inkml:trace contextRef="#ctx0" brushRef="#br0" timeOffset="52">14299 9125 14337,'0'-7'600,"0"-1"0,1 0-349,3-3 0,-1-2-288,4-2 1,1-3 103,3-5 1,1-1-288,-1-2 1,-2-3 150,2-6 0,-6 0-445,7-3 1,-5 1 156,1-5 1,-2 0-123,-2-4-725,-3 1 1010,5-1 0,-6 2 45,0 2 1,0 8 144,0 7 0,0 3-113,0 1 1,3 4 146,1 0 0,0 5-68,-4-1 1,0 6 122,0 1 1,0 4-210,0-3 677,5 4-2288,-4-2 1248,4 5 0,-1 5 71,0 3 0,5 6 53,-1 1 0,0 4 234,0-4 1,2 4-95,-2-3 0,2-1 220,1-4 0,2-4 101,2-4 1,-2 2 152,2-1 0,2 0 209,-2-4 0,1-1-229,0-3 1,-2 1 185,5-4 0,-5-1-136,1-3 0,-3-1 34,0 1 0,-1-4-38,1-1 0,-2 0 85,-2 1 1,0 6 8,-4-3 35,0 4-675,1 1 220,-4 2-534,4 5 1,-5 5 314,0 3 0,0 7-75,0 4 1,0 6 89,0 2 0,0 5-199,0-2 1,0 3-210,0 2 661,0 4 0,0-4 0,0 5 0</inkml:trace>
  <inkml:trace contextRef="#ctx0" brushRef="#br0" timeOffset="53">15018 8577 7982,'-6'-6'3390,"1"-4"-1462,5 8-707,0-3-267,0 5 160,0-5-852,0 4-507,0-4-170,0 5 1,0 5 379,0 2 1,4 4-47,0 0 0,3 0 0,-2 1-750,2-1 354,-5-4 70,3 3 6,0-4 348,-3 6-260,3-6 379,0 4 0,-4-7 103,3 4-62,-3-4-4,-1 2 203,0-5-202,0 5-41,-5-4-38,4 4-41,-4 0 45,5-3 30,0 3-148,0-5-77,0 5 165,0-4 0,0 5 36,0-2-42,-5-3 2,3 10-5,-3-5 0,5 2-229,0-1 138,-5 1 82,4 3-19,-4-4 8,5 3-30,0-9 12,0 9 72,0-4-17,-5 1 154,4 3 1,-8-7-62,5 4 0,-1-4 183,1 0 34,3-1-232,-9 3 1,4-3-15,-1 6 1,0-5-76,4 0 72,1-1 75,-8 3-257,9-4-158,-4 4 330,5-5-9,0 5-123,0-4 69,0 4 272,0-5-257,5 0 3,1 0 1,11 4 534,2 0-260,2 0-109,7-4 0,-5 0 32,0 0 0,-1 4 18,-7-1-1406,0 1 1,-4 0-1266,1 0-657,-6 0 3099,4 1 0,-8 1 0,3 6 0</inkml:trace>
  <inkml:trace contextRef="#ctx0" brushRef="#br0" timeOffset="54">15418 8714 12627,'0'17'413,"0"2"1,0 3-251,0 5 0,-4 2-507,1 6 0,-3-1 262,3 0 1,-2-2-742,-3 2 1,-1-7 439,5 3 1,-1-6-519,1-5 0,3 2 901,-3-6 0,3 0 0,1-3 0</inkml:trace>
  <inkml:trace contextRef="#ctx0" brushRef="#br0" timeOffset="55">15681 8383 7935,'-5'-12'0,"-2"1"1372,1 5 1,1-1-22,5 4-889,-5 1-1073,4-3 416,-9 5-232,3 5 404,-9 2 0,2 4-59,-5 0 1,0 10-417,-4 2 444,5 7-316,2-6 165,4 4 1,6-1-14,2-1 276,3 1-465,1-4 0,9 0-130,2 0 660,3-6-153,2 0 1,-3-7 331,2-2 0,2-3-171,-2-5 1,4 0 587,-4 0 0,1-2-405,-5-1 0,0-4 249,1-4 1,-1-2-171,1-2 0,-2 1-126,-3-5 1,2 0-250,-5-4 1,1-4 72,-1 1 1,-3-5 0,3 5-429,-3 0 1,-2 6-379,-3 1 541,3 5 0,-9-3-25,2 6 14,-2 0 0,-1 0-9,-1 4 89,6-3 0,-4 8 201,2-1-66,3 1-190,0 2-220,5 0 318,5 0 1,3 0-1,8 0 141,7 0 0,5 0-77,6 0 717,0 0-1109,6-5 581,0 4 87,1-4 0,-3 1 188,-7 0 0,-4-3-287,-4 3 1,-5 0 54,-3 4-566,-2 0 336,-2-5 161,-4 4-965,-2-4-180,-5 5 820,0 0 0,-5-5 0,-2-2 0</inkml:trace>
  <inkml:trace contextRef="#ctx0" brushRef="#br0" timeOffset="56">16149 7823 8016,'12'0'1659,"-1"0"-910,0 0 1,1 5-377,-1 3 0,6 2 557,2 2 0,2 4-363,2 3 0,0 6-360,0 2 0,0 6 50,0 1 0,-1 6-58,1 5 1,-5 6-243,-3 2 0,-3 3-89,-5 1 1,-2 4-63,-5 0 1,-1 0-247,-3-4 0,-3-1-281,-9-3 0,-1-1 340,-6-2 1,-6-4-852,-6-1 0,-1 1 19,-10-4 1213,3-3 0,18-17 0,-1 1 0,-22 18 0,21-18 0,0-1 0,-2 1 0,0 0 0</inkml:trace>
  <inkml:trace contextRef="#ctx0" brushRef="#br0" timeOffset="57">16949 6304 8145,'11'-12'0,"0"-4"434,1 9 0,4-2 107,3 1 0,-2 2-292,-2 2 1,2 3 0,-2-3 289,-1 3-237,-2 1-291,0 5-1,4 1 232,-3 11-1,4 0-180,-6 11 1,0 3 239,1 7-249,-6 3 0,-1 9-452,-5 4 0,-5 5 247,-2 2 1,2-28-1,-1-1 106,-5 29 1,5-27-1,-1 0 1,0-1-1,0 0-58,0 0 1,-1 0-17,1 0 1,-1 0-434,-1-1 1,1 0 742,-4 30-203,-5-5 11,6-5 0,1-1 124,2-6 0,2 0 8,2-3 0,3-3-76,-3-5 0,3-3 0,1-3-106,0-4 107,0-4 288,5-8-300,1-1 0,5-3 698,1-1 1,0-4-540,4 1 0,-2-7-78,5-1 1,-5-6-170,1-1 1,-2-1-1,-2-3-114,0 2 210,-4 2-9,3 5 41,-9-5-117,4 10 87,-5-4-240,0 10 1,0-1-83,0 7 214,0 3 0,0 10-86,0 3 65,0-3 209,0 9 1,0 0-74,0 5-10,0 5 1,10 2-1101,6 4 1051,4 1 1,4-1 6,3 1 1,-2 4-6,6 0-40,-6 1 1,2-3 78,-8-2-35,2-3 1,-8-1-12,2-1 161,-7-4 0,1-6 509,-6-4-484,1-6 144,-4 8-95,0-9 1,-1 3-37,-3-8 1,-2 3 33,-6-3-2,1-3-79,-6 6-69,0-10 93,-6 5 0,-4-6 237,1 1 0,-5-2 1,4-2-511,2-5 1,1-1-399,1-2 1,5 0-797,3 0 1,2 0 0,3-2 1295,3-1 0,7-4 0,6-4 0</inkml:trace>
  <inkml:trace contextRef="#ctx0" brushRef="#br0" timeOffset="58">18011 7184 8017,'0'-7'1472,"0"2"-1000,0 0-244,0 4 1,0-3 185,0 8 1,1 7-115,3 8 0,-3 3 382,3 1-284,-3 5-386,4 1 145,-4 5 0,5 2-182,-6 2 0,0-3 101,0 3 1,3-3 50,1-5 0,0 3-335,-4-2 197,5-4 0,-4 1-11,3-5 1,-3-1-52,-1-3 1,0 1-63,0-5-833,0 1-717,0-5 972,0 0-951,0-4 1664,0-2 0,0-5 0,0 0 0</inkml:trace>
  <inkml:trace contextRef="#ctx0" brushRef="#br0" timeOffset="59">18239 7332 8022,'6'-18'365,"0"1"-36,-6 1 1,0 8 265,0-4 1,3 7-267,1-3 117,0 6 159,1-3 0,-4 6-185,3 3 1,1 5-358,-1 10 0,4 2-58,-5 14 0,1-2 12,-4 9 0,0-4-19,0 3 0,0-2 110,0 2 0,-4-4-547,1 1-326,-1-2 649,4-2-426,0-5 101,0-1 289,0-5 0,0-5-599,0-3 409,5-2 1,-4-2-1038,3 1 736,-3-6 454,-1-1 0,0-6 1,0-3-249,0-4 1,0-6 468,0-1 0,0-10 0,0 1 0</inkml:trace>
  <inkml:trace contextRef="#ctx0" brushRef="#br0" timeOffset="60">18182 7435 8022,'1'-11'790,"3"-1"-7,-3 1-457,10 4-97,-5 2 0,7 5 131,2 0 1,3 2-132,4 1 0,2 4-16,3 4 0,-1 6-32,4 2 1,-3 2-146,3 2 1,-1 1-33,2 3 1,0-3 144,-4 3 1,0-3 60,-4-1-48,-1-6 0,0 1 166,-3-3-203,3-2 0,-10 0 76,4-6 92,-4 1 0,-4-2 83,-1-2 10,-4 2 273,7-4 171,-9 3-366,4-10 57,-5-2-292,0-4-356,0-6 0,0-2 190,0-7 1,0 0-46,0-4-227,0-1 1,-1 1-663,-3 0 785,-2-1 1,-2 2-1066,1 2 753,-1-2 1,-3 6-638,-1 0 0,1 2 388,0 6 0,4-1-1213,3 5 748,-2 0-392,5-1 1504,-4 6 0,15 1 0,3 5 0</inkml:trace>
  <inkml:trace contextRef="#ctx0" brushRef="#br0" timeOffset="61">19027 7264 8081,'0'-7'681,"0"2"1143,0 5 1,0 7-1471,0 4 1,-4 6 163,1 5 0,-5 5-121,4 0 0,-3 8-162,3-1 0,0 5 117,4-1-580,0-3 463,0 4-1111,0 1 885,0-5 54,5 0 0,0-4-272,3-4 66,2 0 117,-9-5 1,8-4-1045,-5-3 737,5-2 0,-8-5-1773,3-1 821,2-4 1305,-5 2-742,4-10 243,-5-1 0,0-6 479,0 1 0,-5-11 0,-1-2 0</inkml:trace>
  <inkml:trace contextRef="#ctx0" brushRef="#br0" timeOffset="62">18787 7389 8081,'5'-21'0,"3"2"0,3 1 692,5 3 0,1 3 30,6 1-177,5-1 1,-2 11 261,4-3 89,-5 3-514,8 1 1,-3 0 217,4 0-210,0 5 0,-2 2-351,2 4 0,-3 5 180,3 3 1,-1 3 44,-7 1 1,-3 5-229,-4 2 1,-6 5-266,-2 3-988,-4-3 1138,-12 10-756,-7-10 588,-5 9 1,-8-7 15,-1 5 1,-5-6-167,-7-2 247,3-5 74,-5-1 105,6-4 0,4-1 1,2-8-124,4-2 0,3-5-54,10-1 83,-1-4-507,6 2 115,1-5 0,6-5 0,3-3-1039,4-2 1496,12-7 0,4 0 0,10-6 0</inkml:trace>
  <inkml:trace contextRef="#ctx0" brushRef="#br0" timeOffset="63">19564 7344 8015,'-8'-12'0,"1"1"1351,4 4 1,-2 1 165,5 2-1098,-5 3 0,4-3 56,-3 8 1,-2 2 328,-2 6-345,-2 4 110,-2 2-398,6 10 1,-4 2 5,2 8 0,-1-2-142,2 2-4,2 3 197,5-11-327,0 8 1,2-9 116,6 6-42,-1-6 78,15-1 0,-8-5 81,5-1 0,0-4-147,4-3-17,0-2 170,5-1-192,-4-6 0,8-1 42,-6-5-82,6 0 1,-4 0-139,2 0-1640,-2 0 902,-5 0 413,0-5 236,-5-1-2746,-2-1 2216,-4-3 0,-2 4 848,-3-6 0,-2 1 0,-5-1 0</inkml:trace>
  <inkml:trace contextRef="#ctx0" brushRef="#br0" timeOffset="64">19450 7709 7963,'-7'-5'0,"4"-3"415,6-2 0,4 0 1411,4 2-1360,6-2 0,-3 5 54,5-2 0,0-4-431,4 4 1,1-3 22,2-2 0,-2 5 1,3 0-848,-3 2 0,-2-2 502,-3 3 1,1 0 232,-5 4 0,1-5 0,-5-1 0</inkml:trace>
  <inkml:trace contextRef="#ctx0" brushRef="#br0" timeOffset="65">19461 7424 7944,'-6'-18'734,"1"0"188,5 3 0,5 2-224,2-2-336,4 7-141,0-2 0,5 4 573,-3-6-492,9 1 1,-4 0 0,6-1-407,2 1 0,7 1 94,5 2 0,2-1-1039,-2 5 1,-3 0 1048,3 4 0,3-5 0,0-1 0</inkml:trace>
  <inkml:trace contextRef="#ctx0" brushRef="#br0" timeOffset="66">20146 7241 8014,'5'-7'330,"-3"-3"724,3 9-604,-5-4 24,0 5-35,0 5-57,0 1-181,0 11 1,0 1 56,0 5 1,1 4 140,3 4 109,-3 2-197,4 6 1,-5-3 30,0 2-318,0-3 73,0 5 1,2-7 244,1 5-458,-1-10 158,3 10 1,-4-14-342,3 2 243,-3-1 1,8-6-729,-5 0 622,0-5 0,-1 2-741,1-4 365,0-6-1467,-4-1 2005,0-5 0,0-10 0,0-3 0</inkml:trace>
  <inkml:trace contextRef="#ctx0" brushRef="#br0" timeOffset="67">19987 7332 8038,'17'-18'587,"5"-3"-404,-4 8 1,10-3 36,2 4 996,8 1-735,-2-1 0,7 1 17,-5 0 0,4 3-34,-4 0 1,-1 6 243,-7-2-536,3 3 1,-10 2-261,0 3 1,-6 3 132,-5 9 0,-6 1-375,-2 6 0,-8 1 262,-3 3 1,-12-3-387,-4 3 0,-9-3 220,-2-1 0,-1-2-225,-3-2 1,7 2 13,0-6 1,10-1-513,-2-7-132,8 4 0,-1-5 1089,9 5 0,7-4 0,6-2 0</inkml:trace>
  <inkml:trace contextRef="#ctx0" brushRef="#br0" timeOffset="68">20638 7389 8010,'0'-11'2148,"0"-1"-685,0 1-1022,0 0 0,3 3-100,1 0 803,0 6-202,-4-3-793,0 5 0,0 5 51,0 2-266,5 9 1,-4 1 89,3 6-418,-3 5 370,-1 1 0,0 4-210,0-2 0,0 2-259,0-3 1,4-1 209,0 2 0,6-6 29,2 2 0,0-7 373,7-1 1,0-5-69,4 1 1,1-3 60,3-4 1,-2 0-148,6-4 1,-1 0-129,4-4 0,-1 0-625,-2 0 0,1-1 380,-6-3 0,-4 1-822,-7-4 1230,-2 4 0,-2-12 0,1 2 0</inkml:trace>
  <inkml:trace contextRef="#ctx0" brushRef="#br0" timeOffset="69">20569 7618 8036,'6'-12'147,"6"1"0,4 1 55,7 2 0,5-1 734,2 5-656,3-4 0,2 2 433,-1-1 1,2-3-290,2 2 1,-3-1-795,3 2 1,-7-2 197,-5 5 1,-3-4-1332,-4 4 1503,-2 1 0,-11-2 0,-1-2 0</inkml:trace>
  <inkml:trace contextRef="#ctx0" brushRef="#br0" timeOffset="70">20569 7298 7969,'11'-11'518,"2"-1"-363,2 1 1,8-1 439,8 1 0,2-1-144,1 1 1,5 0 109,3-1 0,2 5-169,2-1 0,0 5-98,0 0 0,-2-3 5,-2 3 1,1-1-15,-5 4 1,-4 1-107,-3 3 0,-10-2 58,2 6 1,-8-4-365,1 4 0,-9-1 189,-3 5 1,-3 4-346,-1 3 1,0 6 149,0 2 1,-5 6-62,-2 1 1,-2 2 61,1 6 0,-2-5-22,2 1 0,3 1 82,1-1 1,3-4 0,1-4-42,0-3 322,0-5-229,0 0 1,0-10-22,0 3 213,0-2 1,1-6-58,3-4 80,-2-1-81,3-2 0,-4-2 217,3-1-172,-3-4 0,4-8-70,-5 0 0,0-7 9,0-1 0,0 0-166,0-3 0,0-3 109,0-2 0,0-1-207,0 2 0,0-2-1,0 6 1,0 0 91,0 7 0,0 3 53,0 4-50,0 1-151,0 5 0,5 2 62,3 8 1,3 3-169,4 8 0,4 3 47,8 5 1,-2 4 325,6-1 0,-1 2 81,5-1 0,-5-3-180,1 3 1,-6-5 236,2-3 0,-3-2-67,-1-6 0,-4-4 252,0-3 1,-9-3 120,1-1 299,-2 0 1,1-7-285,-2-4 1,-3-4 123,-5-4 0,0-7-277,0 4 1,-1-11-229,-3 2 1,-3-4-329,-4 4 0,1-3 233,2-4 0,-4 6-849,4-2 0,-5 2 169,6-2 0,0 5-148,0 2 0,4 3-146,-1 1 0,3 5 947,1 3 0,0-3 0,0 1 0</inkml:trace>
  <inkml:trace contextRef="#ctx0" brushRef="#br0" timeOffset="71">21825 7218 7973,'0'-11'788,"0"4"-44,5-3-197,-3 9 54,8-4 18,-9 5-286,4 0 1,-1 1 70,0 3-10,0 7-1,-4 7-169,5 10 56,-4 1-54,4 0-415,0 9 413,1-12 0,6 12-369,-1-9 0,1 4 117,-1-3 251,0 3-1034,-4-8 1,2 1 145,-5-7-1247,4 3 1223,-6-15 0,3 9 689,-5-9 0,5 3 0,1 2 0</inkml:trace>
  <inkml:trace contextRef="#ctx0" brushRef="#br0" timeOffset="72">21757 7241 7946,'11'-18'282,"1"3"1,3 2 56,0 2-339,10-1 1386,-6 1-839,14 5 1,-8-3-122,1 5 0,6 0 10,-2 4 215,11 0 1,-9 1 68,10 3-492,-6 2 0,6 7-42,-7 2 0,0 3-510,-8 5-89,-6 0 471,-4 0-227,-6 5 1,-4 1-305,-4 5 1,-3 0-54,-3 1 1,-9-2 230,-7-3 1,-8 3-3,-3-3 0,-8 2 28,-4-1 0,3-3 116,1-6 0,2-4-80,2-3 1,8-3-75,4-5 0,10 2-409,1-5-130,7 0 846,-1-4 0,15-10 0,3-3 0</inkml:trace>
  <inkml:trace contextRef="#ctx0" brushRef="#br0" timeOffset="73">22499 7207 7950,'0'-7'3117,"0"2"-2644,0 5 1,0 6-55,0 6 239,-5 4 1,-1 9 123,-6 1-560,1 3 1,-1 6-143,1-1 141,0 5-158,4-3 1,2 2-170,5-8 94,0 8-636,5-7 644,2 3 0,9-6 6,3-5 0,3-2 29,1-2 0,4-3-90,4-9 0,-2-2 24,2-5 1,-2 0-277,1 0 1,-2 0 0,-5 0-2315,0 0 2192,-5-5 0,-3-1 433,-8-5 0,4-1 0,-5 1 0</inkml:trace>
  <inkml:trace contextRef="#ctx0" brushRef="#br0" timeOffset="74">22351 7526 7894,'1'-10'472,"3"3"1,7-2-46,8 5 1,8-4-46,3 4 1,3-3-70,2 3 1,0-4-556,3 5 1,-2-5 217,2 4 1,-4-3-1,-4 3-1016,-3 1 1,-4 2 1039,-4 1 0,-3 0 0,-4 0 0</inkml:trace>
  <inkml:trace contextRef="#ctx0" brushRef="#br0" timeOffset="75">22396 7275 7942,'0'-11'313,"2"-1"40,1 1 0,9-1-301,7 1 1,4 0-148,3-1 0,0 1 44,4-1 1171,1 6-1112,3-4 576,5 3-271,-3 1 0,8-3-112,-2 5 1,-3 1-137,-1 3 124,-7 5-78,-3 1 0,-9 11 50,0 2 15,-10 2-60,1 2 0,-10 1 93,0 3-71,0 2-427,0 5 446,0 0-50,0 1-195,0 4 0,0-5 53,0 1 122,0-1-186,0-5 0,0 0 46,0-2 131,0-8 243,5 2-516,-4-8 61,4 4 51,-5-6 358,0-5-475,0 0 2,0-17 1,0 4 90,0-8 1,0-3 139,0-1 1,0-3-109,0-1 1,0-1 178,0-2 1,0 0-89,0-4 1,0 3 76,0-3 0,0 5-32,0 3 1,0 0 3,0 7 264,5 0-236,-3 8 0,7 3-171,-6 8 0,6 8 81,-1 7 1,7 2-108,4 2 0,3 5 68,1 3 1,1 0-71,2 0 1,0 0-12,4-4 0,-3 2-98,3-6 1,-4 1 185,0-9 0,-2-4-44,-1-8 0,-1-1 438,-3-2 1,-3-2-183,-4-1 0,-1-5 329,1-7 0,-6-3-200,-2-5 0,-3-4 74,-1 1 1,-5-6-155,-3 2 1,-6-7-167,-1-1 0,0 0-51,4 3 0,-1 0 52,1-3 0,3 6-829,0-2 0,6 5 380,-2 2 1,3 2-849,1 9 0,1 5 500,3 3 0,-2 6-1307,6-2 2037,0 8 0,3 2 0,1 6 0</inkml:trace>
  <inkml:trace contextRef="#ctx0" brushRef="#br0" timeOffset="76">23675 7264 8009,'0'-17'0,"0"4"0,6-3 537,1 5 1,-1 0 1726,2 4-1556,-5 2-183,2 5 1466,-5 0-1686,0 10-121,-5-3 1,2 16 423,-5 0 1,5 6-198,-5 9 0,6-2-445,-2 2 1,2 1 87,2-1 1,0 1-217,0-5 0,0-1 194,0-3 1,0-3-2182,0-8 178,0 2-601,0-8-27,0 4 2599,6-11 0,-5-6 0,4-6 0</inkml:trace>
  <inkml:trace contextRef="#ctx0" brushRef="#br0" timeOffset="77">23436 7195 7993,'-7'-18'0,"2"2"0,5 4 2427,10 1-1570,3 5 0,10-3-16,0 5 0,8-4 744,4 5-1048,7-1-1636,3-1 1184,7 3 0,0-4 16,-2 2 0,1 3 6,-2-3 1,-1-1-2801,-6 1 2693,-8 1 0,-6 8 0,-5 1 0</inkml:trace>
  <inkml:trace contextRef="#ctx0" brushRef="#br0" timeOffset="96">1759 13049 8028,'0'-7'29,"0"-1"-44,0 6 15,0-3 0,0 0 0,0-1 0</inkml:trace>
  <inkml:trace contextRef="#ctx0" brushRef="#br0" timeOffset="97">1759 13016 11488,'5'11'454,"-4"0"1,5 2 42,-2 2-282,-3-3 1,9 10 140,-8 1-189,3 1 0,-1 4 222,-1-1-342,1-3 30,1 9 1,-3-8-136,1 5 66,-1-5 64,3 3 0,-3-1-41,6-1-123,-6 0 152,3-3 1,-3-2 17,2-2 1,-3 2 60,3-6-256,2 5 64,-5-8 1,6 3 105,-4-7-163,-1 2 150,3-4 1,-5 2-18,0 0-176,0-6-373,0 3-3086,0-5 2344,0-5 275,0 4 993,0-9 0,-5-2 0,-2-6 0</inkml:trace>
  <inkml:trace contextRef="#ctx0" brushRef="#br0" timeOffset="98">1439 12982 7985,'0'-7'349,"0"2"0,0 4 186,0-3 49,0 3-1,0-4-359,0 5-52,5 0 1,1 0 173,6 0 1,-1 1-118,0 3 0,2-3-13,2 3 0,3 1 185,5-1-172,0 5 65,0-8-123,5 4 1,1-1 172,5 0-242,0 0 69,1-4 1,3 0 25,0 0-558,0 0 588,-4 0-127,-5 0-34,4 0 0,-5-2 219,3-1-273,-9 1 41,0-3 1,-9 5 185,2 0-256,3 0 0,-6 0-135,4 0 121,-9 0 0,0 0 659,-4 0-1225,-1 0 300,3 0-841,-5 0 1,-2 4-738,-1 0 1121,-4 0 1,-4-4-926,-1 0 1679,1 0 0,-5 5 0,-2 1 0</inkml:trace>
  <inkml:trace contextRef="#ctx0" brushRef="#br0" timeOffset="99">1427 12721 8210,'-6'0'220,"1"0"1520,5 0-1384,5 0 1,1 0-41,6 0 1,-1 0 95,1 0 1,0 0-95,4 0 1,3 0 79,7 0 0,0 0-106,4 0 1,1 4 12,3 0 0,0 0-42,0-4 0,-3 0-61,-1 0 1,-1 0 27,2 0 1,1 3-1,-6 1 1,2 0-110,-1-4 0,-3 0 140,3 0 0,-3 0-216,-2 0 1,-2 0 84,-1 0 0,-4 0-150,4 0 1,-5 0 29,1 0 1,-6 0-237,-1 0 0,-5 0-540,5 0-689,-6 0-221,4 0 671,-6 0 1005,-6 0 0,0 10 0,-5 2 0</inkml:trace>
  <inkml:trace contextRef="#ctx0" brushRef="#br0" timeOffset="100">2547 13390 8104,'0'-6'463,"0"0"705,0 6 1,5 0-932,2 0 0,3-1 71,2-3 1,1 3-17,2-3 1,3 3-16,4 1 1,1 0 115,0 0 0,1-4-94,3 0 0,-3-3-15,3 3 1,-2-1-33,2 1 0,-7 2-27,3-6 1,-4 4 11,0-3 0,-3 4-162,-4-1 1,-1 3 117,1 1 0,-5-4-194,1 0-348,-6 2-569,3 2-2931,-5 0 3849,-5 4 0,-6 2 0,-7 5 0</inkml:trace>
  <inkml:trace contextRef="#ctx0" brushRef="#br0" timeOffset="101">3495 12970 8012,'0'-11'278,"0"5"641,0-5-10,0 10-329,0-4-427,0 5 0,0 6 51,0 6 1,0 1-1,0 6 1,0 3 24,0 4 1,1 7-2,3 1 0,-3 1-206,3 2 0,-2 2 57,2-1 1,-3 1-159,3-2 1,1-5 56,-1 2 0,1-7 135,-1-1 0,-2-2-75,6-1 1,-5-6-134,0-1-512,4-4 440,-6 0 0,4-5-1449,-5 1 748,0-5-113,0 1 0,0-6 981,0 0 0,-5-5 0,-1-4 0</inkml:trace>
  <inkml:trace contextRef="#ctx0" brushRef="#br0" timeOffset="102">3540 12959 8067,'0'-12'0,"0"5"0,0-1 1303,0 6-331,0-3 213,0 5-747,5 5 1,0 2-164,3 9 0,2-2-41,-2 5 0,2-2-14,1 2 0,-1 2-248,-2-2 0,2-3 110,-2 0 0,2-4-293,1 0 1,1-1 148,-1 1 1,4-6-197,1-2 1,-1 1 22,-4-1 1,2-1 166,2-3 0,-2 0 171,2 0 1,2-5-69,-2-2 0,1-3 68,0-2 1,-4 1-72,4-1 0,-4 0 185,0-4 1,-1 0-41,1-3 1,-1-2-87,0 2 1,1-1-208,-1 1 0,1 2-275,-1 6 0,-3 1 477,-1 2 722,-4-2-848,2 9 58,0-4 0,-4 6-82,3 3 1,-3 6 58,-1 5 1,2 6 12,1-2 0,-1 3 0,1 5 0,-1 1 8,-2 7 0,0-1-23,0 0 1,1 3-143,3 1 0,-3 4 266,3-5 0,-2-3-120,2-3 0,-3-2 127,3 2 0,1-6-3,-1-6 0,0 2 131,-4-6 1,1 0-154,3-4 1,-3-3 75,3 0-337,-3-6 1,1 7 30,1-5-1087,-1-1 484,3-3-1250,-5 0 1359,-5-4 0,2-2-483,-4-1 1108,4-3 0,-12-2 0,2-5 0</inkml:trace>
  <inkml:trace contextRef="#ctx0" brushRef="#br0" timeOffset="103">3426 12675 7993,'0'-6'386,"0"1"0,1 5 21,3 0 1,-1 0-74,4 0 1,5 1-73,3 3 1,6-1 253,2 4 1,1 0-133,7 0 0,-1 2 30,5-5 0,3 0 46,0-4 0,1 0-2,-1 0 0,-1 0-132,5 0 0,-5 0 32,1 0 1,0 0-187,-4 0 1,2-4 67,-10 0 0,1 0-151,-4 4 0,-6 0 86,-1 0 1,-7 0-1731,-2 0 970,-4 0 585,-3 5 0,-12 7 0,-5 6 0</inkml:trace>
  <inkml:trace contextRef="#ctx0" brushRef="#br0" timeOffset="137">5139 13111 7875,'-6'0'74,"-4"0"311,9 0 216,-4 0 591,5 0-1026,5 0 1,-3 0 164,6 0-37,-1 0-116,5 0 0,3 0 35,0 0 6,6 0 0,-9 0-209,10 0 64,-4 0 0,1 0 281,0 0-603,0 0 201,4 0 0,-4 0 109,0 0-310,-5 0 157,2 0 1,-1 0-495,1 0-257,-6 0 521,0 0 1,-8 0-1404,6 0 850,-5 0 874,2 0 0,-5 0 0</inkml:trace>
  <inkml:trace contextRef="#ctx0" brushRef="#br0" timeOffset="138">5162 13271 7921,'-11'6'0,"3"-1"0,1-5 503,4 0 437,-2 0-76,15 0-516,3 0 1,6 0 707,0 0-511,0 0-245,4 0 1,0 0 288,-1 0-218,6 0-152,-4 0-355,4 0 180,-5 0 1,3 0 222,-4 0-1609,9 0 1013,-12 0 0,5 0 239,-5 0 90,0 0 0,4 6 0,0 0 0</inkml:trace>
  <inkml:trace contextRef="#ctx0" brushRef="#br0" timeOffset="139">6453 12791 7799,'0'-11'-485,"0"0"1270,0 4-442,0 2 0,0 4 487,0-3-548,0 3 0,0-3 52,0 8 84,0 2-126,5 11 1,-4 0-71,3 6 1,1 5-1,-1 3 1,0 5 349,-4 2-168,5 6-413,-4-4 0,4 6 25,-5 0 0,0-1 183,0 1 0,0 0-142,0-1 0,1 0 141,3-3-687,-3-3 373,4-5 0,-5-6-704,0-5 444,0 0-9,0-11-920,6 5 682,-5-6 381,4-4-760,-5-2 95,0-5 219,0-5 96,0-2 388,0-4 0,-1-6 204,-3-2 0,-3-7 0,-4-3 0</inkml:trace>
  <inkml:trace contextRef="#ctx0" brushRef="#br0" timeOffset="140">6430 13191 7960,'6'-23'59,"-1"5"137,-5 3 1,0 3 137,0 0 234,0 1-16,0 4 44,0-3-185,0 9-49,0-9 153,5 9-139,2-5-153,4 6-221,6 6 69,-5 5 0,10 3 290,-3 5-457,3 5 143,-5 0 1,5 8 206,-3-5-525,3 4 226,0-7 1,1 8-47,0-5 0,0 3 19,0-3 0,0-4 125,-1-4-52,-4-5 137,4 2 0,-8-4 174,5-1 0,-5-5-105,1-2 218,-7-3 7,2-1-144,-9 0 334,9-5-353,-9-1 0,4-7-85,-5-2-125,0-3 145,0-4-325,0-1 127,0 0 0,-1-4 185,-3 1-901,3-6 527,-9 8 0,9-9-39,-3 2-603,-2-2 538,4 4 1,-3-3-1053,5 6 569,0-6 439,0 8 0,1 0-1054,3 5 692,-2 5 335,3-3 1,-2 10-550,1-1 471,5 5-1,-3-2 437,1 5 0,8 0 0,-2 0 0</inkml:trace>
  <inkml:trace contextRef="#ctx0" brushRef="#br0" timeOffset="141">7115 13191 11017,'0'12'1143,"0"4"-1037,0 2 1,0 1-40,0 0 1,0 0 105,0 4 1,0 3-103,0 1 0,1 0 284,3-4-667,3-6 221,4 0 0,0-3-227,1-3 238,-1 3 30,6-13 0,-3 4 262,5-5 39,0 0-154,4-5 0,0-1 156,-1-5 1,0-6-141,-3-2 113,3-2-144,-10-2 1,1 0 42,-5 0 0,-6 0-4,2 0 0,-4-3-394,-4-1 157,-2 0 72,-11 5 0,3 0-878,-5 3 463,0 2 158,-4 6-1051,-5 5 795,4 1 0,-4 5-97,6 0-274,-1 5 541,0 1 0,5 5 387,3 1 0,-3 4 0,0 2 0</inkml:trace>
  <inkml:trace contextRef="#ctx0" brushRef="#br0" timeOffset="142">7469 13271 7916,'0'-8'-26,"0"1"1149,0 4-567,0-2 82,0 5-338,5 0 1,-2 0 118,4 0 118,-4 5-240,7-3 0,-5 8 38,3-3 1,1 3-54,-5 2 0,3 1-308,-3 2 1,1-3 102,-1 4 1,-3-4-427,3 0 1,-3-1-73,-1 1-59,0-1 265,0 1-222,0-6-5,0-1 198,0-5 358,-5 0 0,4-1 404,-3-3-302,-2-2-112,4-6 0,-3 1 131,5-1 0,0-3-82,0 0 0,5-7-118,3-1 1,3-1 20,5-6 1,1 3-18,6-3 0,0 1-49,0-2 0,4 4-142,-1 8 1,0 3-248,-7 4 233,2 6-73,-8 1-900,3 5 527,-4 0 201,-6 5-1156,-1 1 675,-5 6 892,0 4 0,0 2 0,0 5 0</inkml:trace>
  <inkml:trace contextRef="#ctx0" brushRef="#br0" timeOffset="143">7926 13225 7860,'-1'-11'0,"-3"0"0,3 3 1441,-3 0-163,3 6 15,1-3-603,0 0-463,0 3 0,0-1-15,0 6 1,0 4 2,0 4 0,0 1-444,0-1 141,0 0 152,0 6-735,0-4 506,0 3 0,5-5-46,2 1 0,0-1-85,0 1 0,1-2-48,3-3 220,1-1 67,-1-6 0,1 0 66,-1 0 0,2 0 133,2 0 0,-6-6 4,2-1-2,-2 2-140,3-5 1,-5 3 257,1-4-94,-6-1 6,8 6 132,-8-4-253,3 4 0,-1-6 64,-1 1 1,1 4-51,-4-3 0,0 8 52,0-6-3,0 6-7,0-3-356,0 5 175,5 0 0,-3 5 49,1 2 1,-1 3 48,-2 2-266,5-1 110,-4 1 0,9-1 116,-2 0-280,2-4 139,1 3 0,5-7-87,-1 4 21,0-4 154,2 2 1,-4-5-85,7 0 65,-7 0 18,4-5 1,-6 2 103,1-4 44,4-1-89,-3-4 0,0 1 9,-6 0 1,1 0-51,3 4 307,-4-3-45,3 3-93,-9 1 303,4 1-28,-5 5 237,0 0 1,0 5-501,0 3 1,-4 6-17,1 1 1,-5 4-118,4-4 0,0 4 231,4-4-1342,0 1 755,0-5 0,4 0 9,0 1-1671,5-1 1224,-3 1 0,4-5-879,-2 1 1675,2-6 0,-4 4 0,6-6 0</inkml:trace>
  <inkml:trace contextRef="#ctx0" brushRef="#br0" timeOffset="144">8794 13180 7887,'-11'-17'850,"4"4"-539,-3-3 1,9 5 123,-3-1 473,3 1-187,-4-1-158,3 1-106,-8-1-107,9 6-208,-9-4-136,4 9-51,-6-4 0,1 6-209,-1 3 0,1 3 251,-1 9-427,1 1 327,0 6 1,-1 0-32,1 0-194,-1 0 200,1-6 1,5 8-248,2-6 215,2 5 81,2-12 1,2 9-481,2-6 257,2 0 1,10-9 13,-3 5 105,4-10 1,-2 4 86,0-5 1,0-1 65,-3-3 0,-1-1-205,1-3 497,-1-2-196,0 4 0,0-6-138,-4 1 641,3-1-399,-8 1 0,6 0 265,-4-1-176,0 1 1,-4 4 350,0-3-91,0 9-78,0-4 877,0 5-1411,-5 5 132,4 1 1,-6 6-265,4-1 163,1 6 75,-3-5 1,5 6-707,0-3 321,5-2-46,-3 4 64,8-6 1,-4 0 73,5 1-345,1-6 359,-6-1 1,4-5-274,-2 0 540,2 0-92,2 0 1,-1-5 312,0-2-150,1-9-79,4 4 1,-3-6 325,2 3-166,-2-3-52,-2-5 1,1-1 63,-1-3 0,1 2 69,-1-6-6,0 1-169,1-4 0,-1-1 83,1 1 64,-1 0-74,1-5 0,-2 3-4,-3-2-205,4 8 249,-10 2 0,5 10-247,-2 3-43,-3 2 223,4 2 469,-5 4-15,0-3-428,0 9 1,-4 1 112,1 7 1,-5 10 0,4 6-233,-5 0 75,3 15 0,-5-7 30,-1 11 1,6 0 10,2 4 0,3-1 7,1 1 1,0 0 102,0 0 0,1-5-385,3 1 1,-2-6 7,6-2 1,-5-5 432,0-6 1,2-5 1694,-1-3-4286,5-2 1757,-8-2 540,4-4 0,-5-2 0,0-5 0</inkml:trace>
  <inkml:trace contextRef="#ctx0" brushRef="#br0" timeOffset="145">9491 12700 7869,'0'-11'356,"0"4"1,1-2 201,3 6 132,-3-1 11,4 4-159,-5 0-188,0 5 1,0 6-96,0 8 0,-5 8 77,-3 3 1,-2 5-94,-1 3 0,-4 2-200,-1 6 0,-4 5-238,1 2 1,-1 3 261,1 1 1,-2-2 36,6 2 1,1-7-193,7 8 0,2-9 31,5 1 0,1-7-24,3-1 1,2-6-206,5 2 0,5-3 133,-1-5 0,4-2-580,-4-5 1,2 0 40,-2 0 1,-2-6-252,2-1 1,-3-4 535,0 0 0,-1-2 13,1-3 0,-6 4 416,-2-4 1,-3-6-20</inkml:trace>
  <inkml:trace contextRef="#ctx0" brushRef="#br0" timeOffset="146">11318 12609 7896,'-4'-8'179,"0"0"319,-4 6 123,6-3-18,-3 5 0,7 0-102,1 0 1,-1 1-134,1 3 0,2-2 190,-1 6 1,5 1-159,-1 6 1,2-1 27,1 5 0,6 1-142,2 7 1,-1 2-42,1 6 1,-2-1 94,2 0 1,3 0-125,-3 1 0,3 0-178,0 3 1,0-1 127,-3 5 0,-2 4-416,-6 3 1,0 2 291,1-2 0,-6-2-208,-2 3 0,-3 2 49,-1 1 0,0-2-53,0-2 1,-5-2-91,-2-1 60,-4-5-474,-5-2 679,3-10-371,-3-1 159,4-5-44,1-5 210,-1 3-1103,1-13 515,0 7 574,4-14-1758,2 4 1445,5-5-234,0 0 193,0-5 409,5-6 0,2-12 0,4-6 0</inkml:trace>
  <inkml:trace contextRef="#ctx0" brushRef="#br0" timeOffset="147">12152 13282 7846,'0'-7'739,"0"-1"-422,0 6 239,0-3 46,0 5-223,5-5 0,1 3 111,6-2 1,-1 3-58,0 1 0,5 0-125,-1 0 1,9 0-169,-1 0 1,2-1-215,-2-3 0,0 3-374,0-3 1,-2 3 465,-2 1-2615,3 0 1302,-9 0 1295,8 0 0,-8 0 0,3 0 0</inkml:trace>
  <inkml:trace contextRef="#ctx0" brushRef="#br0" timeOffset="148">12906 12871 7919,'0'-17'-161,"0"0"1373,0 6-284,0-1-115,0 6 1,0 1-527,5 20 1,-4 0-34,3 16 1,-3 0-1,-1 7 1,0-1-308,0 5 1,0 0 23,0 4-1352,0 4 1324,0-3 1,0 4 12,0-5 0,0 0-178,0-1 0,0-5 101,0-6 0,4-2-220,0-10-640,4 4 498,-1-14 227,-1 0 1,4-7-372,-2-5-221,2-5 477,-4-1 0,3-15 371,-5-2 0,0-7 0,-4 1 0</inkml:trace>
  <inkml:trace contextRef="#ctx0" brushRef="#br0" timeOffset="149">12848 12974 7919,'0'-6'986,"0"1"0,6 5-624,1 0 1,3 0-143,2 0 0,0 6 60,4 5 1,5 6-63,6 6 1,0 0-166,-5-1 1,2 6 131,3 3-303,-3 2 148,9-4 1,-5 3 165,3-6 0,2 5 10,-3-4 1,-2-2 11,-1-6 191,-3-3-192,-1-4 1,-4-1 7,0 1-165,-5-6 88,2-1 0,-8-5 8,-1 0-86,-4 0 113,7-5 0,-9-3 59,3-7 1,-3-3-150,-1-4 0,0-6-193,0-3 1,-1-2 194,-3-1-295,-2 0 140,-5-1 0,-1 0-306,1-3-459,-1 2 759,1-3 0,1 10-412,2 2 0,-1 3 100,5 1 1,1 5-482,3 3 379,0-3-885,0 6 843,5 0 0,6 6 592,8 2-1456,3 3 874,1-4 1,1 6 511,2 3 0,-2 2 0,9 6 0,-3-1 0</inkml:trace>
  <inkml:trace contextRef="#ctx0" brushRef="#br0" timeOffset="150">13751 13054 10396,'-5'6'654,"-2"5"1,0-5-484,-1 5 1,0 6-40,-3 2 1,0 2 54,-1 2 1,5 0 94,-1 0-447,5 5-188,-2-4 234,5 4 34,0-5 0,5 0 19,3-1 0,6-4 130,1-3 276,6-2-176,-4-7 1,6 0-101,0-6 187,5 0-98,-4-6 0,8 0 222,-6-5-39,1-6-210,-4-1 0,-5-1 70,-3 0-57,-2 0 58,-7-4-284,4-4 105,-9 2 1,3-4 201,-8 3-732,-7 1 379,-2-2 1,-10 4-43,1 0-822,-1 5 651,-10 2 0,4 5-537,-6 4 467,6 2 125,-4 5 1,9 1-932,-3 3 595,3 2 71,6 6 1,7-1-845,7 0 1400,3-4 0,1 3 0,0-4 0</inkml:trace>
  <inkml:trace contextRef="#ctx0" brushRef="#br0" timeOffset="151">14059 13065 7836,'-6'0'216,"1"0"261,5 6-166,0-5 0,0 9 144,0-2 1,3 2-74,1 1 0,4 1 148,-4-1 1,3 2-178,-3 2 0,5-2-91,-1 2 1,-2-2-319,2-2 0,-6 0 209,2 1-493,2-1 223,-4 1 22,3-6-213,-5-1 21,0-5 0,0-5 17,0-3 334,0-7-108,0 2 1,0-8 111,0 2 0,0-3-81,0-1 0,3 1 211,1-1 1,5-4-6,-1 0-56,-3-4-105,5 7 1,0-3 11,5 8 0,2-1 7,-2 4 0,3 2-33,5 7 1,0-2-8,-1 5 0,0 0-354,-3 4 180,3 5 68,-10-3 0,5 8-1327,-6-3 665,-5 4 265,0 0-1380,-1 5 1872,-4-3 0,-1 4 0,-6-6 0</inkml:trace>
  <inkml:trace contextRef="#ctx0" brushRef="#br0" timeOffset="152">14584 13134 7949,'-21'-10'407,"2"2"0,2 2-106,6 2 0,5 2-118,2-6 257,2 5 1,1-2-96,-3 5 0,3-1 383,-3-3-258,3 3-142,6-4 1,-2 10-150,4 3 1,-4 2-113,1 1 0,1 1 88,-1-1 0,3 4-120,-3 0 1,5 1-333,-2-5 1,1 2 139,3 2 0,-2-6-217,7 2 0,-2-6 162,1 3 0,-3-5 24,4 0 0,-4-3 7,0-3 0,-1 0 65,1-5 0,-2 1 508,-3-5 0,2 1-113,-5 0 0,4-5-121,-4 1 1,-1-1-57,-3 0 1,0 4 358,0-4 1,0 4-247,0 0-206,0 6-405,0 1 363,5 15 0,-2-2-50,5 7 0,-6-2-32,2-2 0,2 2 63,2 2 0,-2-2-91,2 2 0,-1-4 88,5-3 0,-1 2-155,1-2 1,0-3 125,4-1 1,-4-3 44,4-1 0,0 0 33,-1 0 0,4-1-3,-3-3 1,-1-1 129,-4-3 1,1-2-44,-1 2 0,-3-2 38,-1-1 1,0-1-88,0 1 0,3-1 154,-2 1 1,-2 0-85,2-1 1,-4 2 8,3 2 1,-3 0-29,4 4 8,-6 0-171,3 9 0,-5 5 78,0 5 0,0 6-616,0-2 0,0-2 304,0 2 0,4 1-367,0 2 1,1 0-95,-1-3 0,2 1-271,6-4 0,-1-1 1049,0-4 0,1 1 0,-1-1 0</inkml:trace>
  <inkml:trace contextRef="#ctx0" brushRef="#br0" timeOffset="153">15555 13168 7949,'0'-19'504,"0"0"0,0 1-80,0-1 1,0 3-64,0 4 0,0 1-102,0 0 0,-1 3-55,-3 0 0,-2 6-23,-6-2 1,0 3-162,-4 1 0,-1 5 55,-6 2 1,0 7-155,0 2 0,2 4-289,2-1 1,2 1 136,6-1 0,4 2-302,3-6 1,3 4 178,1-4 1,1 0-36,3-3 0,4-2 112,7-2 0,3 0 153,5-4 0,-2 0-18,-2-4 1,3 0 66,-3 0 1,-3-5 378,0-3-228,1-2 0,-4-1 560,2-1-436,-7 1 0,1 0 467,-5-1-85,-1 1 130,-3-1-670,0 6 1,-1 1 119,-3 5 1,2 5-98,-6 3 1,4 5 69,-3 3 1,4 3-109,-1-4 0,3 1 45,1 0 1,0-2-160,0 5 0,1-5-33,3 1 0,3-2-145,4-2 1,0-5 116,1-2 0,3 1-110,0-1 1,4 0 39,-3-4 0,0-5 103,-1-3 1,-2-2-35,2-1 1,-2-5 13,-2 1 1,0-5 193,-4 1 1,2-3-15,-5-1 0,3-7 107,-3-1 0,4-8 28,-4 5 0,5-7-74,-2 3 1,0-6 87,0-2 0,-3 0-39,4-3 1,-6 2 49,2 1 0,1 6-111,-1 2 1,0 7 322,-4 4 1,0 8 46,0 4 1,0 6 26,0 2 0,-2 4-524,-1-1 0,1 13 96,-2 6 1,3 11-45,1 4 0,-4 5 106,1 3 0,-1 5-206,4 2 1,0 11 30,0-6 1,0 6 75,0-7 1,0-1-25,0-6 0,5 0-82,2-8 1,0 2-98,0-9 0,1-1-259,3-3 0,-3-5-2203,0-3 1171,-1-2 1468,5-7 0,-1-1 0,1-5 0</inkml:trace>
  <inkml:trace contextRef="#ctx0" brushRef="#br0" timeOffset="154">16457 12369 7861,'0'-7'205,"0"2"383,0 5 1,0 5-53,0 3 0,-3 7-170,-1 4 0,-5 8 179,1 3 1,-2 9-140,-1 2 0,-6 6-179,-2 7 1,1-1 192,-1 8 0,2-2-135,-2 2 1,2-1-195,11-28 0,1 1 0,-2 26-69,4 2 0,1-2-86,2-2 1,0-5 116,0-3 1,9-2-291,3-1 1,3-5 186,0-3 1,-2-8-830,2-3 1,-2-3 380,-2-1 1,1-6-674,-1-1 1,0-4 334,1 0 0,-5-5 351,1 1 1,-2-4-257,2 3 792,2-4 1,-4 7 0,6-4-1</inkml:trace>
  <inkml:trace contextRef="#ctx0" brushRef="#br0" timeOffset="155">18650 12277 7879,'0'-17'0,"2"5"315,1 8 0,4 3 364,4 1 1,2 0 462,2 0 0,-1 5-502,5 3 0,1 7-132,7 4 0,1 9-127,2 6 0,3 6 66,-2 5 1,-2 7 36,1 5 0,-4 2-193,-13-27 0,0 1 0,-1-3 1,-1 0-123,-1 3 1,-1-1 0,-2 0 0,-1 1-149,-1 1 1,-2 0 0,-2 2-1,-1 1 63,0-1 0,0 0 0,-2 0 0,-1 0 30,-2-1 1,-2-1 0,0 2 0,-2 0-205,0 1 1,-1-1 0,-1-2 0,0 0 99,0-1 1,-1-1 0,-10 26-578,-1-1 1,0-6 272,0-9 0,-1-3-3474,-3-4 3768,3-6 0,-7 0 0,1-7 0,0-5 0,-2 2 0,2 2 0</inkml:trace>
  <inkml:trace contextRef="#ctx0" brushRef="#br0" timeOffset="156">5139 14916 6740,'0'-7'888,"0"2"1,0 4-146,0-3-231,0 3-411,5-4 0,2 5 47,4 0 0,1 0 33,-1 0 0,6 0 13,2 0 0,2 0 12,2 0 0,0 0-131,0 0 0,3 0 102,1 0 1,0 0-169,-5 0 1,1-4 12,0 0 1,-1 0-88,-3 4 0,1 0-103,-5 0 0,-3 0-307,-5 0 0,-3 0-183,4 0 106,-6 0 0,2 0-513,-8 0 0,-3 2 291,-9 1 774,4-1 0,-15 3 0,3-5 0</inkml:trace>
  <inkml:trace contextRef="#ctx0" brushRef="#br0" timeOffset="157">5208 15018 7747,'-12'7'167,"6"-2"434,1-5-267,5 0 0,5 0 137,3 0 0,7-1-108,4-3 0,3 3 132,0-3 1,5 2-135,0 2 0,3-3-160,-3-1 1,5 0-129,-2 4 0,-1 0-192,2 0 0,-6-4-286,2 0 0,-3 1-151,-1 3 1,1 0-1836,2 0 2391,-7 0 0,8-5 0,-9-2 0</inkml:trace>
  <inkml:trace contextRef="#ctx0" brushRef="#br0" timeOffset="158">6110 14687 7747,'0'-11'0,"0"-1"-21,0 1 1,0 3 469,0 1 169,0 4 0,1-6 112,3 6-431,-2-1 1,8 4-43,-3 0 0,0 5-26,0 2 1,1 9 22,3 3 0,-3 3-28,-1 5 1,1 0-221,4 7 1,-5-1 78,1 9 0,-6-4-126,2 4 1,-3-2-73,-1 2 0,4 0-163,0-8 1,0 2 95,-4-9 1,0-1-103,0-3 1,4-5-84,-1-3 0,1-6-150,-4-1 184,0-6 0,0 2 75,0-8 0,0-2 68,0-6 1,-1-4-1,-3-3 0,2-3-13,-6-1 0,2-4 48,-2-4 0,-1-2 155,5-1 1,-3-2 3,3-2 0,0 1 28,4-4 1,0 6 179,0-3 1,0 9 88,0-5 0,0 7 113,0 0 0,0 5-57,0 3 0,0 2 807,0 6-420,0 4-320,0 2 0,5 7-296,3 1 0,2 4 55,1 4 0,2 7-107,2 5 1,3 1-14,5 6 1,0-3-166,0 3 1,1 1-7,2 3 0,-2 0-68,3 1 0,-2-1 48,2 0 0,-3-5 65,3-2 1,-3-4 182,-1-4 1,-4-3-160,0-4 1,-5-2 9,1-2 0,-2-3 211,-2-5 153,1 0 0,-5-2 116,1-1 1,-6-8 220,2-4 0,-3-6-608,-1-2 0,0-4 64,0-3 0,0-7-163,0 3 1,-3-3 65,-1 3 0,-4-5-411,4 1 1,-3 4 95,3 4 0,-5 4-39,2 0 0,1 3-5,3 4 1,-2 2-85,1 6 1,0 3-571,4 1-355,0 4 63,0-2 464,0 5 0,6 5 206,6 3 1,0 2 601,7 1 0,0 6 0,4 1 0</inkml:trace>
  <inkml:trace contextRef="#ctx0" brushRef="#br0" timeOffset="159">6978 14859 7751,'0'-12'2964,"0"1"-2111,0 4-157,0 2-498,-5 5 0,0 5-138,-3 3 1,-2 7 39,3 4 0,0 3-140,0 1 0,3 3 90,-4 1 1,6 3-161,-2-3 0,3 0-62,1-4 1,5-2 13,2-2 1,3-2 115,2-6 0,-1 0 85,1 1 1,0-4 90,4-1 1,-4-4-57,4 0 0,1-5 113,2-2 1,-1-9-57,1 2 0,-5-7 109,1 3 1,-2-5-148,-2 1 0,0-7 35,-4 0 0,-2-2-485,-5 1 0,-1 2-34,-3-6 0,-7 6-250,-8-2 1,-3 8 277,-1 4 0,1 4-131,-1 3 1,0 3 73,0 5 1,4 1-11,0 3 1,5 2-52,-1 6 0,6-1 477,1 1 0,6-1 0,-3 0 0</inkml:trace>
  <inkml:trace contextRef="#ctx0" brushRef="#br0" timeOffset="160">7298 14904 8558,'8'5'545,"-1"3"1,-3 2-320,4 1 1,-5-2-58,5 3 0,-5-3-42,0 6 1,0-2-88,1-2 1,-3-3 61,3-1-251,-3 1-222,-1 3 138,0-4 277,0-2 47,0-5 68,0-5 0,0-2-26,0-4 1,0-1 188,0 1 1,0-2-102,0-2 0,0-1-32,0-3 0,4-3-112,0 3 1,5-3 77,-2 0 1,7 0-181,1 3 0,2-1-3,-2 4-3,-2 6 12,8 0 0,-7 5-24,5-3 0,-5 3-130,2 5 0,-4 0-117,0 0 1,-1 4-305,0 0 0,-3 5-485,0-2 0,-5 4 38,5 0 1041,-5 6 0,7-5 0,-4 5 0</inkml:trace>
  <inkml:trace contextRef="#ctx0" brushRef="#br0" timeOffset="161">7778 14870 7728,'0'-18'0,"-4"6"566,0 4 169,0 0 1,5 1 451,3-1-448,-2 6-164,3-4-376,-5 6 1,0 2-141,0 2 0,3 2 12,1 5 0,4 1-141,-4-1 0,3 1 16,-3-1 0,4 4-246,-5 0 0,5 1-114,-4-5 1,5-3 131,-2-1 1,0-3 162,0 4 137,1-6 1,3 3 167,1-5 0,-5 0-126,1 0 0,-2-1 98,2-3 1,2-2 99,-2-6 0,-2 1-53,2 0 1,-4-1-22,3 1 1,-1-1-50,2 1 0,1 0-199,-5-1 83,5 1 0,-7 1-50,6 2 75,-6 3-109,3 5 0,-5 1 50,0 3 1,0 2 33,0 6 1,0-1-114,0 1 0,4-1 103,0 0 1,1 1-219,-1-1 0,1 1 20,3-1 1,2-3-17,-3-1 1,4-4 185,0 1 1,0-3 5,1-1 1,-1 0 30,1 0 1,0 0-96,4 0 1,-4-5 151,3-3 0,-1 2-53,2-2 0,-4 1 108,4-5 1,0 1-63,-1-1 0,1 5 83,-5-1-87,0 1 0,-3 0 247,0 3-79,-6 3 1,3 2-53,-5 3 0,-5 4 43,-2 7 1,-4 2-58,0 2 0,1 2 125,2-2 1,-1 3-128,6 1 0,-5-4-362,4 0 1,0-5-312,4 1 1,5-4-486,3-3 1,2 1-312,2-5 1,3-1 610,0-3 0,8 0 33,-4 0 1,5-5 660,-5-2 0,3-3 0,0-2 0,6-4 0,2-2 0</inkml:trace>
  <inkml:trace contextRef="#ctx0" brushRef="#br0" timeOffset="162">8714 14916 7842,'-7'-4'810,"-1"0"1,5-5-415,0 2 1,-3 0-211,3 0 0,-2-1 186,1-3-250,3-1 0,-6 1 77,3-1 1,3 5-342,-3-1 183,-2 6 1,3-4-73,-4 6 1,3 0 24,-4 0 0,1 2 37,-5 2 1,1 2 26,-1 5 1,1 2 17,0 2 1,-1-1-98,1 5 0,4-4 79,4 4 0,1-5-330,2 2 0,0-2 140,0 1 1,2-6-180,1 2 1,4-3 123,4-1 1,1 2-31,-1-5 0,2 0 139,2-4 0,-2-1-6,2-3 0,-1 1-3,1-4 1,-2-1 177,2-3 0,-4-1 75,-3 1 1,2-1-68,-2 1 0,-3-1 61,-1 1 0,1 3 116,-1 1 352,-1 4-196,-3-2-218,0 5 1,-3 7-29,-1 4 1,-4 0 72,4 5 0,1 0-238,3-1 1,0 2 110,0-2 1,0-2-441,0 2 0,1-6 173,3-1 0,3-2-385,8 1 1,-2-1 207,2-6 1,2-2 67,-2-2 1,5-2 25,-1-5 0,-1-6 85,1-2 1,0-2 63,4-2 1,-4 0-69,0 0 0,-5-1 186,1-3 1,-2-2-17,-2-5 1,1 1 176,-1 2 1,-3-5 9,0 1 1,-2-1 13,2 1 1,0 6 5,-4 2 0,1 5 208,-1 3 0,-3 2 578,3 6-674,-3 4 0,-2 2 37,-3 5 0,2 2-244,-6 1 0,6 7-234,-2 6 0,-2 9 136,-2 2 1,3 6-92,1 5 1,-1-1 7,1 4 1,0 0-47,4 1 0,0 1 32,0-5 0,0-1 35,0-7 0,0 2-119,0-5 1,4-2 118,0-6 0,4 2-301,-5-6 0,5 0-541,-4-4 151,5 1 0,-7-6-1714,6-2 2420,-6-3 0,9 4 0,-5 2 0</inkml:trace>
  <inkml:trace contextRef="#ctx0" brushRef="#br0" timeOffset="163">9811 14276 7768,'0'-6'1667,"0"-4"-633,0 8-316,-6-3 287,5 5-597,-9 0 1,5 5 31,-3 3 1,-1 3-61,6 5 1,-6-2-47,1 5 0,2 0-93,-2 3 1,4 3 140,-3 1-178,-1 3-47,-3 6-5,-1-1 1,1 5 152,-1 3 114,1 3-146,0 0 0,0-3-52,4 0-18,-3 0-942,3 4 910,1-1 1,1-4 76,5-3 0,1-1-91,3 1 1,4-4-85,7 0 0,-1 1-62,5-5 0,0-3 2,4-4 0,0-1 20,-1-3 1,1-2 342,0-2-309,-5 3 30,3-11 995,-8 9-1502,4-10 199,-6 0-361,-5-1 49,-1-5 1,-6 0-1652,-3 0 0,-2-1 2174,-5-3 0,-6-2 0,-1-5 0</inkml:trace>
  <inkml:trace contextRef="#ctx0" brushRef="#br1" timeOffset="166">9811 13397 8334,'6'-23'1047,"-1"5"-814,-5 3 0,0 2-41,0 2 0,0 3 49,0 1-241,0 4 0,5-7 0,1 3 0</inkml:trace>
  <inkml:trace contextRef="#ctx0" brushRef="#br1" timeOffset="167">9833 13282 10311,'0'12'925,"0"-1"-861,0 1-36,0-1-17,5 1 1,2-6-58,4-2 0,-3-3 61,-1-1 0,1 0-4,3 0 0,0-1 12,-4-3 219,3 3-229,-3-10 0,4 5 16,1-5 144,-1-1-148,0-4 1,3 3 12,-2-2 0,2 1 59,-7-1-199,4 2 152,-5-3-15,-1 9 1,-1 1 325,0 2-262,-1 3 0,-3 2-36,0 10 0,0 6 17,0 6 213,0 0-120,-5-1 0,4 6-119,-3 3 0,2-2-69,-2 1 0,3 0-163,-3 0 1,3 2 89,1-6 0,3 4-1049,1-7 463,0 2-199,-4-7 190,5-1 1,-2 0-449,4-6 448,-4-4 0,3-2 49,-2-5 634,-3 0 0,9 0 0,-3 0 0</inkml:trace>
  <inkml:trace contextRef="#ctx0" brushRef="#br1" timeOffset="168">10165 13602 7869,'6'-11'420,"-2"-1"1,-2 1 212,2 0-202,-3-1-245,4 1 1,-1-1 216,0 1 1,4-1 876,-5 1-767,6 0 1,-6 0 28,4 4 0,0 1-131,0 2 1,4 2-128,-4-1 1,3 1-285,2 2 0,-1 0 0,1 0 0</inkml:trace>
  <inkml:trace contextRef="#ctx0" brushRef="#br1" timeOffset="169">10313 13442 7869,'10'12'724,"-2"-1"1,-3 1 835,-5-1 0,0 2-1312,0 2 0,-1-1-275,-3 5 1,1 0-33,-4 4 79,-6-5-143,0 3 0,-7-3 263,5 5 1,-4-2 55,3-2 0,1-1 355,4-3-486,4-2 80,2 4 98,5-6-192,0-5 1,5 3-6,3-5 1,7 0-138,4-4 1,3-4 102,1 0 0,-4-3-175,0 3 1,-1-4-204,1 4 1,-3 1-816,-4 3-62,-1 0-852,0 0 1502,-4 0 1,-2 1-381,-5 3 973,0-3 0,-5 9 0,-2-4 0</inkml:trace>
  <inkml:trace contextRef="#ctx0" brushRef="#br1" timeOffset="170">10576 13694 7731,'-7'-12'587,"2"5"911,5-1-708,0 5-578,0-7 1,2 9-14,1-3 1,0 3 224,5 1-212,-1 5 1,1 3-14,-1 7 1,-3-1 12,4 5 0,-6 0 0,2 4 1,-3 0-1555,-1-1 1,-5 5 785,-2 0 1228,-3-1-1028,3-8 1,-3 2-1679,2-4 1401,3-1 135,-5-4 498,9-4 0,-9-2 0,3-5 0</inkml:trace>
  <inkml:trace contextRef="#ctx0" brushRef="#br1" timeOffset="171">10964 12860 7776,'-11'-8'825,"-1"1"1,2 3-1259,2-4 1,-2 6 290,3-2 1,-5 4 249,-3 4 0,1-2-66,-5 6 1,0 5 149,-4 6 1,0-2 229,0 2 0,6 0-214,1 4 1,5-1-82,3-3 0,3 1-78,5-5 1,0 4-112,0-3 0,5-2 97,3-7 1,3 0-26,5-4 1,-2-1-63,5 1 0,1-3 71,7-3 0,-3-4 7,2-4 1,-1-1-37,-3 1 0,1-2 47,0-2 0,-5 2-15,-3-2 0,-4 1 112,-3-1 1,1 2-63,-5-2 1,0 2 5,-4 2 1,0 0 5,0-1 1,-6 2 6,-1 2 0,1 0-41,-2 4 0,4-1 83,-4 1-270,1 3 134,-5-5 1,5 6-46,-1 0-2,6 0-202,-3 0 240,15 0 0,-3 0-11,9 0 1,-2 0 205,1 0 0,3 0-118,4 0 1,1 0 19,0 0 0,-4-1-49,0-3 0,0 3-470,4-3 0,-4 3-169,0 1 0,-9 0-1416,2 0 1479,-9 5 1,1 5 539,-8 6 0,-2-1 0,-5-4 0</inkml:trace>
  <inkml:trace contextRef="#ctx0" brushRef="#br1" timeOffset="172">10713 13294 9875,'11'0'1078,"1"0"0,0-5-411,4-3 1,1 2-6,6-2 1,6 1-227,6-5 1,0 1-161,7-1 1,-1 5-69,0-1 1,3 1-19,-6-5 0,0 6-108,-4 2 0,-6-1-190,-5 1 1,-2 0-66,-5 4 0,-5 0-461,-3 0 0,-6 2-783,2 1 1,-3 0 637,-1 4 0,-5 1-451,-2 4 1,-5-1 603,-3 0 0,-3 5-310,-5-1 936,6 0 0,-10 2 0,3 0 0</inkml:trace>
  <inkml:trace contextRef="#ctx0" brushRef="#br1" timeOffset="173">10793 13568 7821,'-5'6'359,"3"4"1,-1-8 498,6 2 1,0-3-86,5-1 1,-1 1-306,5 3 0,0 1 39,3 3 1,-1 2-137,5-3 0,-5 7-50,2 2 0,-2 4-152,1-1 0,-6 1-131,2-1 1,-6 2 84,3-6 1,-6 0-99,2-4 0,1 1 212,-1-1-440,0-4-284,-4-2 356,0-5 0,-4-5-169,0-3 0,-1-3 67,1-5 1,2-1-67,-6-6 0,6 0 98,-2 0 1,3-4-59,1 1 0,0-6-3,0 2 0,0 2 95,0 1 1,1 3 76,3 1 1,-2 4-89,6 0 1,-1 6 299,5 2 1,1 1 23,2 6 0,-1-4 22,5 4 1,0-3-161,4 3 0,0 0-34,-1 4 1,1-4-187,0 1 1,-1-1 96,-3 4 0,1 0-779,-5 0 1,-3 1 344,-5 3 1,-4-2-1154,1 6 1702,-3 0 0,-11 3 0,-3 1 0</inkml:trace>
  <inkml:trace contextRef="#ctx0" brushRef="#br1" timeOffset="176">16686 14002 7734,'-6'-5'334,"2"-3"1,2-2-80,2-1 1,0-2-121,0-2 0,6-3-37,1-5 0,3-3-9,2-1 1,-2-5-23,-3 2 0,4 1 7,-4-2 0,2 2-91,-1-2 1,1-2 68,-6 3 0,1 1-86,-4-2 1,0 2 107,0-1 1,0-3-131,0 2 1,0 2 12,0-1 0,0 0 41,0 0 0,-4-2 46,1 6 0,-1 0 2,4 7 1,0-1 212,0 5-136,0-1 416,0 10-121,0 1-458,0 5 0,1 5 125,3 3 0,-2-2-25,6 2 1,1-5-247,6 5 0,-1-5 82,5 0 1,0-1-20,4-2 0,-4 0 47,0 0 1,-4-2-112,4-1 0,-5-2 77,2-3 1,0-2 118,-1 2 1,-3-2-12,-5-1 0,0-5 133,0 1 1,2-1 37,-5 0 0,1 2-109,-1-5 1,-3 9 156,3-1 1,-3 6 118,-1-3-192,0 6 0,-1-2-48,-3 8 0,2 3-115,-6 8 1,4-1 67,-3 5 1,4 2 21,-1 5 1,-1 0-323,1 4 0,1-1 106,3 2 1,0 1-613,0-6 0,0 5 337,0-5 0,1 1-520,3-4 0,-2-2-126,6-2 1066,-1-2 0,5-6 0,-1 1 0</inkml:trace>
  <inkml:trace contextRef="#ctx0" brushRef="#br1" timeOffset="177">17154 13362 8510,'-1'8'2780,"-3"0"-2463,3-1 0,-6 5 90,4-1 0,1 2-71,-1 2 1,1-2-285,2 2 0,4 1 94,0 0 0,0 3-626,-4-4 0,4 4 100,-1-4 0,2 2-213,-1-2 0,-3-2-164,3 2 1,1-6 756,-1-2 0,0-4 0,-4 2 0</inkml:trace>
  <inkml:trace contextRef="#ctx0" brushRef="#br1" timeOffset="178">17383 13579 11368,'5'12'1035,"-4"-1"-661,3 1 1,-3 0-4,-1 4 0,0 1 24,0 6-142,0 0-640,0 0 290,0 0 146,0 0-1,0-6-1762,0 0 1205,0-6 0,0 1-1849,0-1 2358,0-5 0,0 5 0,0-5 0</inkml:trace>
  <inkml:trace contextRef="#ctx0" brushRef="#br1" timeOffset="179">17839 12711 7753,'0'-17'7,"-1"-1"784,-3 3 1161,3 2-2105,-4-4 0,4 11 161,-3 2 0,-2 3-3,-6 1 0,-1 3 147,-2 4 1,1 2-207,-5 10 0,1-1 102,-1 1 0,4 2 127,8-1 0,1-3-350,6 2 1,0-5 42,0 2 1,6-8 27,1 0 0,7-5 178,1 0 0,6-1-28,-2-2 0,2-2-33,2-1 1,4-4-44,-1-4 1,0-1 71,-7 1 1,2-4-6,-2-1 0,-2-4-12,-2 1 1,-3-2 18,-5-2 1,2 0-81,-5 0 1,0 5 62,-4 3 1,-4 2-85,0 2 0,-9 5 63,2 2 0,-8 3-2,0 1 0,-3 0 53,-1 0 1,4 0 71,0 0 1,5 5 248,-2 1-426,10 0 107,1 4 1,13-8 180,4 2 1,8-3-51,3-1 1,1 0-14,7 0 0,-5 0-102,5 0 0,-5 0 2,5 0 1,-6-4-310,2 0 1,-3 0 117,-1 4 1,-5 0-1014,-3 0 1,-8 2 1126,-3 1 0,-3 4 0,-1 4 0</inkml:trace>
  <inkml:trace contextRef="#ctx0" brushRef="#br1" timeOffset="180">17668 13123 10799,'5'-12'1063,"7"6"-1036,0-4 1,10 3 336,-3-4 0,4-1-96,3 1 0,7-2 59,5-2 1,6 2-108,-3-2 1,4 4 12,1 3 0,-1-2-228,1 2 1,-4 3-44,0 2 1,-7-3-136,-1 3 0,-4-1-419,-8 4 0,-4 0-905,-3 0 1083,-2 5 1,-6 1-1755,-4 6 2168,-6-1 0,-14 6 0,-7 0 0</inkml:trace>
  <inkml:trace contextRef="#ctx0" brushRef="#br1" timeOffset="181">17828 13408 11789,'8'1'569,"-1"3"0,1 3 185,3 4-277,6 5-277,-5 2 59,5 5 1,-2 0 114,0 0 141,1 0-293,-5-1 1,0 1 0,0 0-60,-4 0 1,2-1-59,-5-3 1,0-3-161,-4-5 0,0-3-25,0 0-211,0-6 1,-2 3 136,-1-5 1,1-6-133,-1-5 0,-4-6-477,0-6 1,0-1 298,0-3 1,4-2-234,-1-5 1,-1 0 278,1-1 0,2-1 180,6 1 1,-2-5 91,6 6 1,1 2-13,6 5 0,-2 3 69,2 1 0,3 5 198,1 3 1,-2 3 44,2 0 1,0 4-118,4 1 1,0 3 252,0-4 1,0 6-305,0-2 0,0 3-325,-1 1 0,-3 0-140,0 0 1,-5 1 478,2 3 0,-9 2 0,-2 6 0</inkml:trace>
  <inkml:trace contextRef="#ctx0" brushRef="#br1" timeOffset="183">10085 15841 7803,'-8'-5'0,"0"-3"0,6-6 0,-2-1 0,3-5 1,1 1 0,1-3 847,3-1 0,2-1-398,6-3 0,-1-2-254,0-5 1,0-4-144,-4 0 1,3-2 46,-2 2 1,2 2-179,2-6 1,-2 4 88,-3-4 0,7-3-250,-2 0 1,2-7 136,-3 6 0,1-2 104,-1 2 1,0 2 10,1 2-60,-1-3 72,1 10 0,-1-3 191,0 7 0,0 3-118,-4 5 0,2 6 156,-5 2 0,0 6 161,-4 1-193,0 5 0,-2 0 70,-1 6 0,-4 8-206,-4 4 1,-1 5 18,1-1 0,3 3-137,1 1 0,4-4-143,-1 0 1,3-5 60,1 1 1,5-2-163,3-2 1,6-5 93,1-2 1,9-3-13,-1-1 0,7 0 73,1 0 0,1-6 45,-2-5 1,6-2-24,-6-6 1,4 4-5,-7-4 0,0 3 144,-4-3 0,-2 0-97,-2-4 0,-2 2 118,-6 2 0,-1-1-64,-2 4 0,1 1 403,-6 4 191,1-1-214,1 6 1,-3 6 24,1 8 1,-1 7 160,-2 4 1,0 6-250,0 2 1,0 3-64,0-3 0,-4 5-235,0-2 1,0-1 88,4 2 0,0-6-725,0 2 1,0-3-88,0-1 0,2-2-397,1-2 1,0-3 399,5-9-1000,-6 3 1703,8-8 0,-3 8 0,4-4 0</inkml:trace>
  <inkml:trace contextRef="#ctx0" brushRef="#br1" timeOffset="184">10975 14950 7853,'0'-12'566,"0"5"891,0-1-899,6 1 1,0-1 70,5 0 1,-3 6-52,0-2 0,-1 3-172,5 1 0,-2 1-4,-3 3 0,3-2-136,-2 6 1,1 0-169,-1 3 1,0 4 13,-4 1 1,0 0-216,-4-1 1,0 3 66,0 5 1,-5-4-194,-3 0 1,1 0-187,-5 4 0,3-2 210,-6-2 1,3 2-25,0-6 0,1 4-23,-1-4 262,1 0 1,5-3 73,2-1 131,2-4 0,4 2-157,2-6 1,2 1 73,5-4 1,5 0-63,-1 0 0,5 0-12,-1 0 1,3 0-359,1 0 0,-4-1 140,0-3 0,-4 3-775,4-3 1,-5 3-489,1 1 1,-2 0 1422,-2 0 0,1-5 0,-1-2 0</inkml:trace>
  <inkml:trace contextRef="#ctx0" brushRef="#br1" timeOffset="185">11432 14938 7830,'-5'-6'427,"4"-4"716,-3 2-721,3-2 0,2 0 416,3 2-309,2-2 1,6 9-140,-1-3 1,1 3 17,-1 1 0,2 0-137,2 0 0,-1 0-411,5 0 0,-5 0-512,1 0-130,3 0 1,-2 0 482,3 0 299,-2 0 0,-6 0 0,1 0 0</inkml:trace>
  <inkml:trace contextRef="#ctx0" brushRef="#br1" timeOffset="187">12506 14973 7782,'-12'0'0,"6"-2"864,2-1 1258,3 1-1147,1-3 0,0 7-441,0 1 1,0 5-82,0 7 0,0 2-192,0 2 1,1 6-212,3-2 1,-3 2 1,3-2 0,-3 4-139,-1 0 1,0-1-1011,0-3 0,-3-1 581,-1-3 1,0 1-2335,4-5 2850,0 0 0,10-3 0,3-1 0</inkml:trace>
  <inkml:trace contextRef="#ctx0" brushRef="#br1" timeOffset="188">12837 15110 7790,'0'11'1702,"0"1"0,5 0-811,3 4 0,6-2-60,1 5 1,0 0-326,-3 3 1,-1 3 323,0 1 1,0 2-461,-4 3 1,-2 2-328,-5-3 0,-6 3-540,-6 1 1,-10 3-2004,-13-3 2212,-4 3 0,-12-3 1,25-13-1,0-1 0</inkml:trace>
  <inkml:trace contextRef="#ctx0" brushRef="#br1" timeOffset="189">13671 14881 7722,'0'-7'-814,"0"-1"1657,0 1-493,0-5 1,0 5 78,0-1 0,-4 4-131,0-4 0,-1 2 20,1-1 1,2-2-96,-6 5 1,4 0 126,-3 4-203,-1 0 0,-3 0-79,-1 0 1,0 1 18,-4 3 1,2 1-163,-5 3 1,4 3-83,-4 1 1,1 0 63,-1 7 0,-1 0 141,5 4 1,0 0-23,3 0 1,4 0 74,1 0 1,4 3-91,0 1 0,1 0 15,2-5 1,5 1-16,3 0 1,2-5 2,2-3 0,4-2-64,3-2 0,3-4 82,0-4 0,1-1 13,0-2 0,4-4-36,-1 0 1,5-9 88,-4 2 0,-1-4-59,-3-1 1,-1 2 14,-3-5 1,1 4-49,-5-4 1,0 0-85,-3-4 0,-5 0-150,1 1 1,-5-1 70,0 0 1,-1 1-75,-2 3 1,0-1 23,0 5 0,-5 0 72,-3 3 1,-3 5 49,-5-1 1,4 5 120,-4 0 0,0 1-50,1 2 0,-1 0 357,5 0 286,0 0-285,4 0-161,2 0 0,6 0-54,3 0 1,3 0 76,4 0 0,2 0-24,2 0 1,-1 0 44,5 0 1,-4 0 92,4 0 0,0 0-55,4 0 0,0 0 34,0 0 1,0 0-111,-1 0 0,0-4-59,-3 1 1,-2-1 84,-6 4 0,0 0-268,1 0-306,-6 0-394,-1 0-561,-5 0-1581,-5 0 1320,-1 5-331,-1 1 1906,2 6 0,0-6 0,-1-1 0</inkml:trace>
  <inkml:trace contextRef="#ctx0" brushRef="#br1" timeOffset="190">14253 14801 7791,'0'-11'0,"0"3"111,0 1 1,0-1 248,0-3 1,0 3 60,0 1 1,0 3-74,0-4 0,0 4 449,0-3-169,0 4-299,0-2 0,2 5 267,1 0-99,-1 0-273,3 0 0,-2 5 0,1 3 0,0 2-20,-4 1 1,4 5 13,0-1 1,1 6 39,-1 2 1,-2 1-53,6 7 0,-6-1 88,2 4 0,2 1-86,2-1 0,2 5-13,2 3 0,-1 3-50,0 0 0,1-3-116,-1 0 1,1-1-231,-1 1 1,1-7 175,-1-4 0,-1-6-54,-2 2 0,2-8 95,-2-4 1,-2 0 27,1-4-17,-4 3 17,7-12 12,-9 3-13,4-5 0,-5-1-360,0-3 0,-3-3 163,-1-4 0,-5 0-313,1-1 0,2-3 167,-2 0 1,2-7-357,-2-1 1,0-1 137,4-6 1,0-1-4,4-3 0,0-4 184,0 0 1,0-5 88,0 1 0,0-1 140,0 1 1,4-3-92,0 3 0,3-2 180,-3-2 1,1 1-76,-1-1 1,-3 2 82,3 2 1,-3-1 27,-1 5 1,4 1 53,0 6 0,0 3-32,-4 5 1,0 1 58,0-1 1,-2 0 274,-1 0 0,1 4-181,-1 0 0,0 0-4,-1-4 1,3 0-74,-3 1 1,3 2-109,1 1 0,0 2 47,0-2 1,-1 2-110,-3 6 1,2-1 98,-1 1 1,1-1-49,2 1 0,0 3 67,0 1-69,0 4 177,0-2-106,0 0 18,0 4-83,0-4 1371,0 5-1230,5 0 1,2 0-105,4 0 1,1 0 0,-1 0 1,2 0 8,2 0 0,3 0-125,5 0 0,-1 0-46,1 0 0,4 0 94,0 0 0,4 0-6,0 0 1,2 0 22,1 0 1,5 0 46,3 0 1,3 0-32,0 0 0,1 0 7,0 0 0,-1 0-7,1 0 0,4 0-215,-1 0 0,6 0 207,-2 0 0,7 0 16,0 0 1,5 0-32,-4 0 1,-1 0 22,-7 0 0,0 0-12,-7 0 1,1 0 32,-9 0 0,3 0 135,-7 0 1,1 0-36,-8 0 1,0 0 186,-4 0 1,-2 0 55,-2 0 1,1 0-85,-4 0 0,3 0 95,-4 0 0,1 0-198,0 0 0,-4 0-115,4 0 0,-4 0 13,0 0 1,0 0 22,4 0-57,-4 0 1,5 1-192,-6 3 1,-3-3-993,-1 3 580,-4 2-822,2-4 1,-6 6 552,-3-4 1,-4 4-1746,-7-4 2573,-8 5 0,-6-3 0,-5 5 0</inkml:trace>
  <inkml:trace contextRef="#ctx0" brushRef="#br1" timeOffset="191">14801 14356 7763,'0'-6'-193,"-5"-4"1,4 7 385,-3-5 1,2 6 233,-2-2-114,3-2 0,-4 3 417,5-4-230,0 4 44,0-2 254,0 5-640,0 5 1,1 1 25,3 6 1,-3 3-35,3 0 0,-3 4-4,-1-4 0,0 5-85,0-5 0,4 5-47,0-1 1,-1-1-208,-3 1 0,0-5 144,0 1 0,0 2-352,0-2-349,6 0-502,-5-4 671,4 1 0,-5-5-361,0 1 0,-1-5 102,-3 0 840,-3-1 0,-4 3 0,0 1 0</inkml:trace>
  <inkml:trace contextRef="#ctx0" brushRef="#br1" timeOffset="192">14573 14801 7763,'-8'7'0,"1"-3"529,4-3 54,-2-1-316,5 0 1,5 0 229,3 0 1,2 0-126,1 0 0,6 0 52,2 0 0,-1 0-84,1 0 1,1 0-64,7 0 1,-2-4-126,6 0 1,-5 0-1,5 4 0,-1-3-6,4-1 1,-3 0 12,-1 4 1,-3 0-8,3 0 1,-4 0-143,0 0 1,-3 0-99,-4 0 0,2 0 19,-6 0-923,0 0-370,-4 0 241,-4 5 1,-3-2 463,-8 4 0,-3-4-99,-4 1 1,-2 1 755,-2-2 0,-8 6 0,-6-2 0</inkml:trace>
  <inkml:trace contextRef="#ctx0" brushRef="#br1" timeOffset="195">15487 14653 7711,'-7'-5'806,"4"-3"0,-3 2 186,3-2-945,-1 6 600,4-3 476,0 5 0,0 5-822,0 2-338,0 4 81,0 5 0,4-2 281,-1 5-473,6 0 167,-7 4 0,4-4-223,-2 0 170,-3-5 1,8 2-275,-5-4 1,3-1-801,-3 1-503,5-1 294,-3 1 765,1-6 1,-1-1-853,-2-5 1404,-3 0 0,4 0 0,-5 0 0</inkml:trace>
  <inkml:trace contextRef="#ctx0" brushRef="#br1" timeOffset="196">15407 14801 7738,'-12'0'0,"6"-1"580,2-3-213,3 3 1,1-5 128,0 2 1,1 3-199,3-3 1,4 1-85,7 0 0,3 1-119,4-2 1,3 2 129,1-2 1,0 3-524,4-3 0,-5-1-118,2 1 1,-3 0-340,-1 4 0,-4-1 377,0-3 378,0 3 0,-1-9 0,-2 3 0</inkml:trace>
  <inkml:trace contextRef="#ctx0" brushRef="#br1" timeOffset="197">16035 14345 7751,'-6'-7'2033,"0"2"-1227,6 5-315,0 0 0,4 1 0,1 3-216,2 4 0,-3 3-52,3 5 1,-4-3-26,0 7 1,3-1-188,-3 3 0,1 0 102,-4-3 0,0 3-476,0-3 0,0-2-141,0 2 1,0-5-397,0 2 1,0-4 329,0 0 1,0-1 569,0 1 0,5-1 0,2 0 0</inkml:trace>
  <inkml:trace contextRef="#ctx0" brushRef="#br1" timeOffset="198">15955 14836 7749,'-11'6'0,"-1"-1"321,1-5 683,4 0-272,2 0-258,5 0 0,5-1-141,3-3 1,6 2 25,1-6 0,5 4-262,-1-4 0,7 5 129,1-5 1,-1 4-291,-3-3 82,5 4-65,-4-7 1,8 9 10,-6-3 0,1 3-140,-4 1 0,0-2-248,0-1 1,-2 1-92,-2-2 0,-2 3-472,-6 1 0,-3 0 987,-1 0 0,-4 5 0,2 2 0</inkml:trace>
  <inkml:trace contextRef="#ctx0" brushRef="#br1" timeOffset="200">16709 14185 7744,'0'-12'1930,"0"1"-1519,0-1 265,0 1 119,0 5 229,0 1-326,0 5-261,0 5 1,0 1-108,0 5 1,1 2 88,3 2 1,3-1-45,9 5 0,1 0-173,6 4 0,0 1 121,0 3 0,4-2-24,-1 6 0,5-1-66,-5 5 0,5-1-76,-5 0 1,1 4 0,-4 0 0,-1 8-208,-3-4 0,-4 9 62,-8-6 1,2 3-164,-5-2 1,0 5 117,-4 2 0,-5-1-247,-3 2 0,-3-9 48,-4 5 1,1-10-72,-5 6 0,1-12 90,-1 0 1,-2-7 68,6 0 1,-4-8-109,4-4 1,-4-2-171,4-2 0,-4-3-572,3-1 1,1-4 445,4 1 0,3 1-1140,1-1 751,4-1 937,-2-3 0,0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03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7652 14516 8045,'-4'-8'13,"0"1"0,1 3 186,3-4 0,-4 1 78,0-5 0,0 5-32,4-1 1,0 4 407,0-3-162,0-1-375,5-3 0,0-1 98,3 1 1,2 3 14,-2 0 0,2 2-17,1-1 1,-3-2-31,-1 5 0,5-4-106,3 4 0,0-3 68,-3 3 1,3 0-25,0 4 1,4 0 62,-4 0 1,5 0-134,-5 0 1,4 5-1,-4 3 1,3 2-95,-7 1 1,6 1 97,-10-1 1,5 6-172,-8 2 0,3-1-5,-3 1 0,0-2 46,-4 2 1,0 3-33,0-3 1,-5 1 54,-3-1 0,2-1-157,-2-3 0,1-2 124,-5 2 1,1-3 41,-1-5 1,1 3 17,-1-2 225,1-3-40,0 0 1,3-1-39,0 0 171,6 0-185,-3-4 310,5 0-266,5 0 1,1 0-34,6 0 1,-1 0-10,0 0 0,6 0-19,2 0 0,-1 3-49,1 1 1,0 5 42,4-1 1,-2 2-60,-2 1 0,2 1 40,-6-1 0,4 1-6,-4-1 0,-1 2-33,-6 2 1,-3 3-103,-5 5 1,-2-4-140,-1 0 0,-5 0 71,-7 3 0,-3 1 98,-5 0 1,-1 0 10,-3 0 1,-2-2 43,-5-2 0,3-1-37,1-3 1,5-6 8,-2 3 0,-1-7 28,1 2 1,1-4 15,3 1 0,1-3-131,3-1 1,-1-1 99,5-3 1,1 1-204,6-4 1,-1 3 104,6-4 0,-1 5-508,4-5 0,0 4-71,0-3 0,6 0-255,5 0 0,5-4 383,3 4 1,7-3-486,1-2 1040,0-4 0,1-2 0,-6-5 0</inkml:trace>
  <inkml:trace contextRef="#ctx0" brushRef="#br0" timeOffset="1">8463 14527 8045,'5'-17'0,"-4"0"200,3 6 1,2-5 386,2 1 0,-2-1-109,2 0 0,-6 4-198,2-3 0,1 2 191,-1 1 1,0 1 336,-4 0-573,0-1 1,-5 2-72,-3 2 1,-2 3-123,-1 5 1,-2 0 29,-2 0 0,-3 5-108,-5 3 1,4 2-30,0 2 0,0 3-30,-4 0 1,0 5-19,1-1 1,4 3 29,3 1 0,3-2-97,5-2 1,1 2-56,6-6 0,2 0-83,2-3 1,3-1 165,8 0 0,-1-4-61,5-3 1,0-3 210,4-1 1,-1 0-116,-3 0 1,2-1 114,-2-3 1,2-3-113,-2-4 1,1 1 281,-5 2 0,4-2 85,-3 2 1,-1-2 70,-4-1 0,-3 3-43,-1 1 0,-3 4 433,4-1 9,-6-2-431,3 5 1,-5-3-10,0 8 1,0 2-48,0 5 1,-1 2-60,-3 2 0,2 4-3,-6 8 1,6-2-96,-2 6 1,-1-1 38,1 5 1,-4-1-133,5 0 0,-1 0-163,4 1 0,-4-2 94,0-3 1,0 2-174,4-5 0,0-5 97,0-3 0,0-5-79,0 2-120,5-4-446,-3 0-167,3-6-375,-5-1-677,0-5 1465,0-5 0,0 3-1345,0-6 1903,5 0 0,6-3 0,7-1 0</inkml:trace>
  <inkml:trace contextRef="#ctx0" brushRef="#br0" timeOffset="2">8805 15030 7789,'-7'0'-1649,"-1"0"4442,6 0-1206,-3 0 396,0 0-1379,3 0 1,-4 1 413,2 3-710,3-3-516,-4 4 89,5-5-145,0 0-1261,0 5 1,1-3 176,3 1 1348,-3-1 0,9-7 0,-3-2 0</inkml:trace>
  <inkml:trace contextRef="#ctx0" brushRef="#br0" timeOffset="3">9160 14447 7823,'-7'-11'0,"2"0"464,5-1-46,0 1 193,0-1-194,0 1 538,0-1-505,0 6 1,0 0 290,0 2-508,0 3 0,-1-3 0,-3 8 0,3 2 0,-3 5 0,1 2-11,0 2 0,0 3-89,-5 5 0,2 0 76,-1 0 0,-4-1-223,4 1 0,-3 4-17,-2 0 1,5-1-129,-1-3 1,2 0 70,-2 0 1,2-5-90,2-3 1,3 1-209,-3 0 263,2-1 1,2-4 12,0 1 0,2-6 70,2-2 0,-2-2 19,6 2 1,-4-3 12,3 3 0,-3-3 22,4-1 0,-5 0-1,5 0 0,0 0 17,3 0 0,-3 0-297,-1 0 252,1 0 1,3 0-370,1 0 1,-5 0-584,1 0-565,0 0 533,3 0-112,0 0-144,-4 0 1254,3-5 0,-4-1 0,6-5 0</inkml:trace>
  <inkml:trace contextRef="#ctx0" brushRef="#br0" timeOffset="4">9262 14687 7823,'0'-11'1104,"0"-1"26,0 1-463,-5 5 0,4 2-191,-3 8 1,-1 3-4,1 8 0,-3 3-68,3 5 1,0 1-141,4 3 1,0-3-19,0 3 0,0 1-12,0-2 0,0 1-290,0-4 0,0-1-36,0 1 0,0-4-21,0 0 0,0-5-271,0 2-323,0-4 93,5 0-166,-4-6-1056,4 4 669,-5-9-583,0-1 950,0-6 799,0-5 0,6-6 0,0-1 0</inkml:trace>
  <inkml:trace contextRef="#ctx0" brushRef="#br0" timeOffset="5">9548 14356 7820,'-5'-11'1063,"3"-1"599,-3 6-1055,5 1 0,0 6-64,0 3 0,0 3-227,0 9 1,0 1-52,0 6 1,0 0-99,0 0 1,0 4-14,0-1 0,0 1-128,0-4 1,0 2 131,0-2 1,0 5-246,0-9 1,0 4 8,0-8 0,-3 0-136,-1-3 0,0-1-72,4 0 172,0-4 1,0-1 186,0-2-4,0-3 56,0 4 1,4-6-66,0-3 0,4 2 115,0-6 0,-2 4-105,2-3 1,0 4-34,3-1 0,4-1-35,1 1 1,3 1-3,-4 3 1,4 0 16,-4 0 0,4 0-98,-4 0 0,4 1 14,-3 3 0,3-2 68,-4 6 0,0-1-17,-3 5 1,-5-1 8,1 1 0,-2 3-117,2 0 0,-3 2 51,-5-2 0,0 1-12,0 3 0,-5 3 53,-3-3 1,-3 3-7,-5 0 0,-5 0 72,-6-3 1,-1 1-73,2-4 1,0-1 46,-4-4 0,4 1 3,0-1 1,3-3 17,4-1 1,2-4-30,6 1 0,0-3 11,-1-1 1,5-1-189,-1-3 1,5-2-279,0-6 0,1 1-1318,2-1 0,0 1 877,0-1 1,0-4-154,0-3 1048,0-3 0,0-1 0,0 1 0</inkml:trace>
  <inkml:trace contextRef="#ctx0" brushRef="#br0" timeOffset="6">9456 14367 7921,'-6'-11'-208,"2"0"0,3-1 1022,1 1 0,5 1-120,3 2 1,2-1-53,1 5 0,2-3-190,2 3 1,3-1-22,5 1 1,5 3-45,2-3 1,-1 3 167,2 1 0,-1 0-133,5 0 1,-1 0-163,0 0 1,-3 0 52,-1 0 0,-5 0-81,2 0 1,-7-2-121,-1-1 0,-5 1-55,2-1-349,-4 1-85,0 2-3,-6 0 0,-2-4-1295,-8 1 1,-7-1 86,-8 4 1588,-3 0 0,-11 0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93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2421 8040 8384,'-7'2'-488,"-1"1"490,5-1 517,-2 3-12,5-5 84,0 5-158,-5-4 56,4 4-400,-4-5 0,6 0 138,3 0 1,2 0-69,6 0 1,-1 0 48,1 0 0,0 0-149,4 0 0,1-1 88,6-3 0,0 3-115,0-3 1,4 3 11,-1 1 1,6-2-48,-2-1 1,0 1-89,0-1 1,-5 1 125,2 2 0,-3 0-81,-1 0 1,-4 0 74,0 0 1,-5 0-287,1 0 236,-2 0-297,-2 0-8,-4 0-85,-2 0 0,-5 2-1000,0 1 576,0-1 265,0 3 0,-2-5 570,-1 0 0,-4 5 0,-4 1 0</inkml:trace>
  <inkml:trace contextRef="#ctx0" brushRef="#br0" timeOffset="1">2501 8097 8317,'-6'5'0,"-4"-3"136,8 3 251,-3 0 256,0-4-163,4 4 0,-4-6-93,5-3 129,0 3-194,0-9 1,5 0 327,3-6-357,2-4 0,5 4-54,0-3 1,6-3 34,-2 3 1,2-3-148,2 0 0,0 2 114,0 1 0,-2 0-228,-2-3 0,3-1 46,-3 0 0,-1 0-96,1 0 1,-5 2-32,1 2 1,-2 1-77,-2 3 0,0 2 20,1-2 1,-2 2 131,-2 2 54,2-1 1,-8 2-49,6 2 1,-6 2 184,2 2-104,-3 3 293,-1-4 8,0 5-299,-5 0 1,-1 1-67,-5 3 1,-1-3 70,1 3 0,-1 1-82,1-1 1,-2 4 67,-2-5 1,1 5-149,-5-4 0,0 3 80,-4-3 0,0 1-148,0-1 1,-3-3 10,-1 3 0,-3-3 42,3-1 0,-3 0-155,3 0 1,0 0 108,4 0 1,1 0-152,-1 0 1,4 0-196,0 0-289,5 0 129,-3 0-902,11 0 806,1 0 1,6-3-10,3-1 1,2-5 181,6 1 1,0 1 549,4-5 0,1 3 0,6-7 0</inkml:trace>
  <inkml:trace contextRef="#ctx0" brushRef="#br0" timeOffset="2">2478 7389 8221,'-7'4'0,"-1"0"0,4 0 1070,-3-4-154,4 0 306,-2 5-240,5-4-221,0 4-496,0-5 1,5 0-30,3 0 1,6 0-206,1 0 0,5 0 176,-1 0 0,0 0-240,4 0 0,-3 0 62,7 0 1,-3-1-29,-1-3 1,0 2-113,0-6 0,-2 0-86,-2-3 1,2-1 53,-6 1 0,0 0 108,-3-1 0,-2 0 121,-3-4 0,2 0-84,-5-3 1,0-2 78,-4 6 1,0-4-65,0 4 1,-4-4 46,0 4 0,-6-2 2,-1 2 1,-1 1 106,-3-5 0,-2 5-97,2-1 0,-5 3-14,1 5 0,-3-2 28,-1 5 0,-3 0-16,-1 4 0,1 0-245,3 0 1,1 4 82,3 0 0,-1 5-270,5-2 1,3 4 67,5 0 0,3 0-433,-4 1-1143,6-6 1302,-4 4 1,8-8-461,2 1 1,-2-6 40,6-5 983,-6-2 0,8-7 0,-3 0 0</inkml:trace>
  <inkml:trace contextRef="#ctx0" brushRef="#br0" timeOffset="3">2478 6875 8283,'-11'11'358,"-1"-4"1,5-2-108,-1-5 0,4 0 995,-3 0-144,4 0-246,-2 0-432,5 0 0,5 0-270,3 0 1,7-4 115,4 1 0,3-5-197,1 4 1,1-3 115,2 3 0,2-4-276,3 4 0,0-3-94,-4 3 1,4-4-74,-5 4 0,1-1 68,-4 2 1,-6 1 69,-1-1 0,-4 0-513,0-1 107,-1 3-625,1-4-19,-6 5-435,-1 0 399,-5 0 268,-5 0 934,4 0 0,-15 0 0,4 0 0</inkml:trace>
  <inkml:trace contextRef="#ctx0" brushRef="#br0" timeOffset="4">2513 6853 8146,'-12'0'56,"6"5"1,-4-3-57,2 6 0,2-6 402,-2 2-179,6-3 1653,-9-1-709,10 0-859,-4 0 0,10-5-187,3-2 1,3-3 119,4-2 0,-2 1-307,2-1 1,2 0 149,-2-4 0,4 4-116,-4-4 0,4 4-19,-3 0 0,-1 2-276,-4 3 1,-3-4 103,-1 4 0,-3 0-247,4 0 104,-6-1 309,3-3 1,-5-1 71,0 1 1,-3 3-73,-1 1 0,-5-1 129,1-3 0,-6-2-100,-1-2 1,-1 2 82,0-2 0,3 2-24,-7 2 0,3 1 9,-2 2 0,2-2 113,6 2 0,3 2-7,1-2 203,4 6 1,-2-5-81,5 4 0,1 1 70,3-2 1,2 3-13,6 1 0,4 0-116,3 0 1,4-4 71,4 1 0,-2-1 10,6 4 1,-5 0-215,5 0 0,-6-1 128,2-3 1,-2 2-453,2-1 0,-7 0 175,3-1 1,-8 3-127,0-3 0,-2-1-74,-2 1 0,-3 1-68,0 3 0,-6-2-342,2-2-165,-3 3-1727,-1-4 2269,0 5 0,-10-5 0,-3-1 0</inkml:trace>
  <inkml:trace contextRef="#ctx0" brushRef="#br0" timeOffset="5">2444 6167 7984,'0'7'236,"0"-2"405,0-5 0,5 3-291,3 1 0,6 0-132,1-4 1,5 0 69,-1 0 0,8 0-37,3 0 1,0-1-29,0-3 1,0 3-34,5-3 0,-6 3 28,-2 1 1,-2-4-241,2 0 0,-7-1 73,3 1 0,-8 3-92,0-3 1,-2-1 18,-2 1 0,-1-1-214,-2 1 88,2 3-834,-8-4 220,3 5-54,-5 0-13,-5 0 0,-2-1 303,-4-3 0,-1 3-67,1-3 1,-2 3 592,-2 1 0,-3 5 0,-5 1 0</inkml:trace>
  <inkml:trace contextRef="#ctx0" brushRef="#br0" timeOffset="6">2490 6281 7984,'-12'6'-402,"1"-5"1,-1 8 500,1-5 0,3-1 337,1-3 0,-1 0 19,-3 0 1,-1 0-156,1 0 1,3-5 71,1-2 0,0-4-147,0 0 0,-2 0-29,5-1 1,0-3-21,4 0 1,-4-6-139,1 2 0,-1-2 89,4-2 0,1 1-194,3 3 1,2-2 17,6 2 1,-1 2 50,1 2 0,0 2-179,3 2 0,-2 3 41,2 1 1,2 4-32,-2-1 1,4 3 32,-4 1 0,1 1 76,-5 3 1,4 3 51,0 4 1,1 4 5,-5 0 1,1 2 121,-1-2 0,0-1-82,1 5 1,-2-5 255,-2 1-230,2-2 139,-9-2 1,4-3-12,-5 0-140,0-6 0,1 3 30,3-5-50,-3-5 0,4-1-24,-5-6 0,0-4 43,0-3 0,0-1-67,0 1 1,4-7 44,0 3 0,4-2-40,-4 2 1,4 5 2,0 3 0,2-1-4,2 0 1,-1 1-30,0 4 1,2 4-152,2 4 0,-2-2 16,2 1 0,-1 1 72,1 7 0,-2 2 119,2 6 1,-2 0-71,-2 4 0,1 1-19,-1 6 0,1 0-33,-1 0 0,-1 0 7,-2 0 1,1-2-216,-5-2-8,-1 3 1,-3-9-734,0 2 693,0-8 1,-5-2-344,-2-5 0,0 0 704,0 0 0,-1-10 0,-3-2 0</inkml:trace>
  <inkml:trace contextRef="#ctx0" brushRef="#br0" timeOffset="7">2513 5745 7984,'-12'0'107,"1"4"-107,-1-1 0,5 1 630,-1-4 1,4 0 415,-3 0 29,4 0-365,-2 0-292,5 0 1,9 0-216,2 0 0,8-1-137,0-3 0,3 3-11,1-3 0,0-1-142,0 1 1,3-4 159,1 5 0,-1-5-385,-3 4 0,0-1-14,0 1 1,-1 3 176,-3-3 1,-2-1 78,-1 1 0,-4-1-51,4 2 189,-4 1 0,0-4-174,-1 2 351,-5 3-149,5-4 227,-10 5-114,9-5-87,-9 3-55,4-3 0,-5 4 42,0-3 3,0 3 1,0-9 12,0 2 16,0-2 1,-1-1-114,-3-1 1,3 1 6,-3-1 0,3-3-106,1 0 0,0 0 125,0 3 0,-1 1-225,-3-1 1,3 1-47,-3 0 57,2-1 0,2 1 17,0-1 1,-1 6-930,-3 2 2,3-2-369,-4 5 604,5-5 0,0 8-147,0 2 982,0 2 0,-5 10 0,-1 2 0</inkml:trace>
  <inkml:trace contextRef="#ctx0" brushRef="#br0" timeOffset="8">2741 5722 7984,'-11'5'-147,"4"-4"147,2 4 1072,0-5-423,4 0-212,-4-5 164,0 4-132,3-9-56,-8 3-188,9-4-141,-4 0-1,0-1 100,4-4 0,-5 2-314,6-5 103,-5 5-59,4-8 0,-4 8-116,5-5 190,0 5-1121,0-2 596,0 4 179,0 1 186,0-1-1154,0 6 565,0-4 198,0 9 564,0-4 0,-5 5 0,-1 0 0</inkml:trace>
  <inkml:trace contextRef="#ctx0" brushRef="#br0" timeOffset="9">2478 5768 7984,'-11'0'59,"-1"3"-29,1 1 0,1-1 452,2-7 1,-2 1 264,3-4-391,-4-1 1,0-7-56,0 0 1,3-2-293,0 2 0,6 2 49,-2-2 0,-1-1-68,1 0 1,0-3 119,4 4 0,0-4-112,0 4 1,0-4-83,0 4 1,2-1 6,1 5 1,0-4-62,5-1 0,-6 1 34,2 4 1,1-1 54,-1 1 1,0-1 37,-4 1 1,0 3 5,0 1 0,3 3-9,1-4 0,0 5 9,-4-5 0,0 4 13,0-3 1,0 4 1,0-2 0,-1 4-4,-3-3 117,3 3 0,-6-4 95,3 5 187,3 0 71,-4 0-340,5-6 1,-1 5 429,-3-3-210,3 3-3,-4 1-180,5 0-159,5 0-97,-4-5 1,9 4 101,-2-3 1,-1 1-18,5 0 0,-3 1-7,6-1 0,3-3 97,1 3 1,2-2-52,2 1 0,1 1 11,3-4 1,-2 3-137,6-4 1,-5 4 113,5-3 0,-6 4-230,2-1 0,-4 2 64,-4-2 0,1 3 76,-5-3 1,1 1 13,-5 0 0,0 1 25,1-1 1,-5 1-208,1 2 1,-5 0-441,7 0 177,-9 0-544,4 0-1748,-5 0 2347,-5 0 0,-1 4 436,-6 0 0,1 5 0,-1-3 0</inkml:trace>
  <inkml:trace contextRef="#ctx0" brushRef="#br0" timeOffset="10">2501 5345 7984,'-11'-5'-359,"3"4"251,1-3 0,-1-1 569,-4 1 0,1-5-84,0 1 1,-1 0 136,1 0 0,3-6-94,1 3 1,3-3-26,-4 2 1,6-1-135,-2-2 0,3 1-22,1-5 0,0 5-190,0-1 0,5 1 61,2-1 1,3 2-164,2-2 0,-1 6 84,1 1 1,3 2-231,0-1 0,5 0 81,-1 3 1,-1 3-43,1-3 1,0 3 10,4 1 1,4 5 84,-1 3 0,1 2-126,-4 1 0,0 1 95,0-1 0,-2-1 33,-2-2 1,1 2 10,-4-2 1,-1-2 127,-4 2 0,1-5 19,-1 5 377,1-5-60,-1 7-153,0-9 382,1 4-367,-6-5 0,3-1 38,-5-3 1,0 1-111,-4-4 0,0-1-35,0-3 1,0-1-70,0 1 0,0 0-188,0-1 0,0 1-422,0-1 1,0 0 320,0-4 0,4 4-406,-1-4 1,1 4 250,-4 0 0,5 1-2198,3-1 2543,-3 6 0,5-4 0,-4 4 0</inkml:trace>
  <inkml:trace contextRef="#ctx0" brushRef="#br0" timeOffset="11">2490 4454 7960,'-5'6'608,"3"0"-94,-3-1-193,5-4 94,0 4-192,0 0 138,0-4-226,0 9 86,0-3-96,5-1 1,6 4 62,4-2 1,5-2-23,-1 2 1,3-6-148,1 2 0,3 1 69,1-1 0,-1 0-119,-3-4 0,0 0-87,0 0 1,-1 0 86,-3 0 1,-3-5-67,-4-3 0,1 2 76,-1-2 1,2 1 34,-7-5 1,0-3-73,0 0 1,-4 0-1,1 3 1,-3-3 211,-1 0 1,0-2-89,0 2 0,-5-2 134,-3-2-167,-2-2 9,-1 3 0,-1 0 46,1 3 0,-2 2 6,-2 2 0,1 0 8,-5-1 0,0 5-69,-4-1 1,-1 5-11,-3 0 0,2 3 53,-5 3-312,4 4 152,-2 4 0,5 2-301,1 2 227,-1-2-42,5 8-76,1-8 116,6 9 1,1-6-8,2 3 1,3 1-180,5-4 0,0 3 47,0-4 0,1-1-154,3-7 0,3 2 103,4-5 0,4 4-97,1-4 1,3-2 446,-4-6 0,5-2 0,-2-5 0</inkml:trace>
  <inkml:trace contextRef="#ctx0" brushRef="#br0" timeOffset="12">2524 4100 7960,'-16'0'0,"8"0"0,-7 1 0,7 3 0,2-3 0,-2 3 0,6-2 0,-4-2 1809,6 0 0,9 0-1375,3 0 1,11 0-318,-1 0 1,9-2-153,-1-2 0,0 2 9,0-6 0,-1 4 109,2-3 0,0 3-364,-4-4 1,0 2 128,-4-2 0,-4 0-86,0 4 0,-5-4 37,1 4 0,-3-3 107,0 3 1,-4-4-193,-1 5-279,-4-1-41,2 4-909,-5 0 882,-5 0 633,3 5 0,-13 1 0,2 6 0</inkml:trace>
  <inkml:trace contextRef="#ctx0" brushRef="#br0" timeOffset="13">2684 4123 8566,'0'-6'1193,"0"-5"-911,0 4 0,0-3 65,0-2 0,0-4-33,0-3 1,0 1-28,0-1 0,0 0-129,0-4 0,-4 4-102,0 0 1,-1 4-393,1-4 1,3 5 260,-3-1 1,3 6-739,1 1 0,-4 4-12,0-3-351,1 4 510,-2-2 0,3 10 666,-2 3 0,-2 2 0,0 1 0</inkml:trace>
  <inkml:trace contextRef="#ctx0" brushRef="#br0" timeOffset="14">2455 4123 7960,'-11'0'1157,"0"0"-292,-1 0-532,1-5 1,1-1 90,2-6 1,-1-4-14,5-3 1,-1 1-150,1-1 0,3 0-94,-3-4 1,3-1-81,1-3 1,-1 7-289,-3-3 0,3 4 211,-3 0 1,3 2-979,1 6 1,0 0 475,0-1 1,4 5 490,-1-1 0,6 5 0,-2-2 0</inkml:trace>
  <inkml:trace contextRef="#ctx0" brushRef="#br0" timeOffset="15">2410 3232 7960,'-12'0'128,"6"0"317,-4 0-65,9 0 1,-8 1 253,5 3-86,0-3-47,4 5-279,-5-1 1,4-3 28,-3 6 250,3-6-489,1 8 1,0-3 66,0 4 1,1-2-123,3 3 1,-2-4-32,6 8 1,-4-4 19,3 0 1,1 3 115,3 0 1,1 0-31,-1-3 0,-3-1-36,-1 1 1,1-1 56,3 1 0,1-5 19,-1 1 0,1-6-14,-1 2 1,1-3-113,-1-1 0,-1-1 99,-2-3 1,6-3-6,-3-9 1,3 0-34,-2-3 1,3-6-11,0 2 0,0-3-4,-3 3 0,0 1 28,4-1 0,-4 0-61,3 0 0,-2 4 56,-1 0 1,-1 6-108,0 2 0,1 1 27,-1 6 0,1-4-147,-1 5 1,1 0 192,-1 7 1,0 2-8,1 6 1,-2 3 92,-2 0 1,2 5-113,-3-1 1,0 7 74,0 0 0,-4 2-58,1-1 0,1-3 32,-1 3 1,-1-4-108,-3-4 1,0 1-160,0-5 0,-1-1-338,-3-6 26,-2 2 0,-6-9-412,1 3 0,3-9 17,1-7 968,-1-4 0,-3-12 0,-1-1 0</inkml:trace>
  <inkml:trace contextRef="#ctx0" brushRef="#br0" timeOffset="16">2478 2912 7960,'-11'0'0,"-1"0"0,1 4 720,0 0-118,-1 0 121,1-4-41,4 0-256,2 0 1,7 0-217,1 0 0,5 0-52,7 0 0,3 0 11,5 0 0,4 0 67,-1 0 1,6 0-271,-2 0 1,0 0 90,0 0 1,-1 0-312,2 0 1,-5-2 74,-7-1 0,2 1-19,-6-1 0,0 1-236,-3 2 46,-1 0 0,-3 0-843,-1 0 399,-4 0-597,2 0 1254,-5 0 1,-5 5 0,-2 2 0</inkml:trace>
  <inkml:trace contextRef="#ctx0" brushRef="#br0" timeOffset="17">2467 3129 7960,'-5'-6'0,"2"0"155,-4 2 0,0-3-4,0-4 0,-2 0 104,5-1 1,-4-3-74,5 0 1,-5-6 214,4 2 1,-1-2-187,1-2 0,3-1-43,-3-3 0,3 3-33,1-3 1,-4 3-158,0 2 1,1 2 100,3 1 0,0 6 85,0-3 0,0 4-190,0 0 0,1 5 15,3-1 1,-2 4-35,6-3 0,-1 4 67,5-1 0,-1 3 38,1 1 1,3 0-42,0 0 1,5 0 40,-1 0 1,4 1-71,4 3 1,1-3 61,2 3 0,2-3-215,-5-1 1,3 0 62,-3 0 0,-1-1-102,-3-3 0,-1 2 31,-3-6 0,-1 2 88,-3-2 0,-6-1 62,2 5 1,-3-4 101,-1 0 1,0-1 131,-3 1 1,-3-2-66,3 3 0,-3-3 0,-1-2 1,-4 1-42,0-1 1,-5 1 144,2-1 0,-3 1-37,-2 0 0,1 3-20,-1 0 0,0 2-47,-4-2 1,-1 0-17,-6 4 0,0-1-157,0 1 0,-1 3 81,-3-3 0,2 2-138,-5 2 0,4 0 52,0 0 0,1 2-59,3 2 1,3-3-93,0 3 0,8-3-592,0-1-119,2 5 189,-2-4 0,3 4-1085,0-5 1262,6 0 1,-2 0 525,8 0 0,2 0 0,6 0 0</inkml:trace>
  <inkml:trace contextRef="#ctx0" brushRef="#br0" timeOffset="18">2478 2296 7960,'-7'0'1125,"-1"0"-378,6 5-274,-4-4 234,6 4-482,0-5 0,7 0-44,4 0 0,4 0-14,5 0 1,2 0-98,1 0 1,1 0-105,7 0 1,-5 0 20,5 0 1,-4 0-355,3 0 1,-6-4 82,-1 0 0,0 1-66,-4 3 1,-3 0 83,0 0 0,-4 0-2,0 0 0,-5-2-171,1-1 142,-6 1 1,5-3-736,-3 5 648,-3 0 0,3 0 384,-8 0 0,3 0 0,-15 5 0,4 2 0</inkml:trace>
  <inkml:trace contextRef="#ctx0" brushRef="#br0" timeOffset="19">2501 2410 7960,'-6'-5'0,"-4"3"333,2-1 1,2-2-28,-2 1 0,2-5 54,-2 1 0,-1-2-138,5-1 1,-3-1 201,3 1 0,-4-2-147,5-2 0,-1 1-58,4-5 0,0 1-42,0-1 1,1-1-138,3 5 0,2-4-177,6 3 1,3-3 146,0 4 0,5 1-190,-1 7 0,4-4 49,4 4 1,1 2 28,2 1 1,3 3-6,-2 1 0,0 5-94,0 2 0,-3 3 81,-5 2 0,0 3-51,-1 0 0,0 4 150,-3-3 0,1 3-54,-4-4 1,-3 4-405,-5-4 345,2 0 0,-5-3-367,3-1 256,-3-4 0,-5-1-483,0-2 353,0-3 0,-1 3 375,-3-8 0,-7-2 0,-7-6 0</inkml:trace>
  <inkml:trace contextRef="#ctx0" brushRef="#br0" timeOffset="20">2513 1976 7960,'-12'0'112,"1"0"39,-1 0 1,5 4-71,-1-1 347,0 1 1284,2-4-609,-4 0-765,9 0 1,-3 0-103,8 0 1,2-1-220,5-3 1,6 3 73,2-3 1,6-1-120,2 1 0,1 0 31,-1 4 1,1-1-17,2-3 0,2 3-323,-6-3 0,1 3 145,-4 1 0,3 0-75,1 0 0,-4 0 89,-4 0 1,-4 0 73,4 0 1,-5 0 82,1 0 1,-6 1 289,-1 3-229,0-3 309,3 4-46,-5-5-129,5 0 173,-10 0-32,4 0 124,-5 0-336,0-5 1,0-2-110,0-9 1,0 3 33,0-7 1,-4 1-155,0-3 0,-1 3-11,1 0 0,3 3 100,-3-3 0,3 5-260,1-1 1,-4 2 52,0 2 0,1 3-780,3 1-51,0 4-404,0-2 304,0 5 726,0 5 0,-4 3 448,0 7 0,-5 3 0,3 5 0</inkml:trace>
  <inkml:trace contextRef="#ctx0" brushRef="#br0" timeOffset="21">2787 1999 7960,'-12'0'1244,"1"0"-786,5 0 0,-3-5-171,5-3 1,-1-2-241,1-2 0,3 0 53,-3-4 0,-1 3-439,1-7 1,0 5 246,4-4 1,0 4-199,0-4 1,0 5-140,0-1 1,0 2-283,0 2 0,0 3-78,0 0 789,0 6 0,-5-3 0,-1 5 0</inkml:trace>
  <inkml:trace contextRef="#ctx0" brushRef="#br0" timeOffset="22">2513 1919 7960,'-12'6'280,"1"-1"0,-1-5 8,1 0 0,-1-1-147,1-3 1,0 2 118,-1-6 1,5 0 102,-1-3 1,0 1-171,-3 2 0,3-3 0,1-1 0,3 1-85,-4-4 0,6 2 67,-2 1 1,3 1-218,1 0 1,0-1 60,0 1 0,0-1-174,0 1 0,0 0 64,0-1 0,0 1-175,0-1 182,5 1 0,1-1 27,6 1 0,-1 3 1,0 1 1,6 3 30,2-4 1,2 2 24,2-2 1,1 0-13,3 4 0,2-1-26,6 1 1,-1 3-17,0-3 1,-3 3-5,-1 1 1,-1 0 26,2 0 0,-7 0-4,-5 0 0,-4 0 45,4 0 1,-9 0-73,2 0 235,-4 0 1,0 0-68,0 0 307,-6 0 238,3 0 163,-5 0-565,-5 0 0,3 0-70,-6 0 1,0 0-93,-3 0 0,0 0 95,-1 0 0,0 0-214,-4 0 1,4 0 108,-4 0 0,4-4-279,0 0-47,1 0-46,-1-1 14,6 4-19,1-4 1,6 1 57,3 0 1,2-5 167,6 2 1,3 0 24,0 0 0,2-1-64,-2-3 1,-2 0 131,2 4 1,-2-3-2,-2 2-28,6-2 1,-6-2 40,0 1 315,1 0 117,-11-1 68,4 1-267,-5-1 0,-5 2-61,-3 3 1,-2-2 175,-1 5 1,-2-4 4,-2 4 1,1 1 1,-5 3 1,0-2-202,-4-1 1,0 1-77,0-1 0,1 1-245,-1 2 0,0-4 86,0 1 0,-4-1-436,1 4 1,-5 0 270,5 0 1,-1 0-194,4 0 1,4 0-145,0 0 0,5 0-343,-1 0 0,6 0-352,1 0-236,6 0 564,-3 0 1,6 0 918,3 0 0,2-5 0,6-2 0</inkml:trace>
  <inkml:trace contextRef="#ctx0" brushRef="#br0" timeOffset="23">2501 1131 8769,'17'0'535,"0"0"-389,6 0 1,5 0 143,3 0 0,0 0-44,0 0 0,2 0-112,-3 0 0,-2 0-19,-1 0 0,1 0 53,-2 0 1,-3-2-229,-4-1 1,-3 1 122,3-1 1,-5 1-173,1 2 1,-6-4 31,-2 1 1,-3-1-490,4 4 1,-6 0-175,3-5 463,-5 3 1,-5-3-18,-2 5 1,-4 0-365,0 0 0,-4 2 658,0 1 0,-6 4 0,3 4 0</inkml:trace>
  <inkml:trace contextRef="#ctx0" brushRef="#br0" timeOffset="24">2490 1325 7960,'-12'0'0,"6"0"0,-4-4 1014,2 0-475,-2-5 0,0 3 67,2-5 1,-1-2-299,6-2 1,-1 1-241,4-5 1,-4 0-16,0-4 1,0 0 126,4 0 0,0-4-715,0 1 1,0-5 350,0 5 1,0-2-883,0 1 1,2 4 266,1 0 1,-1 1 798,2 3 0,2 2 0,0 1 0</inkml:trace>
  <inkml:trace contextRef="#ctx0" brushRef="#br0" timeOffset="25">2444 777 7960,'0'6'547,"0"4"1,0-7 142,0 4 188,0-4-190,-5 7 28,4-4-541,-4 6 1,8-1-14,1 1 0,4-5-33,-4 1 0,5-4-162,-2 3 1,3-3-59,2 4 1,-1-5 88,1 5 0,3-5-63,0 0 1,0-1 9,-3-2 0,0 0 16,4 0 1,-2-5 52,5-3 1,-5-3 49,1-5 0,1 2-26,0-5 0,-1 5 7,-4-1 0,1 1-101,-1-1 1,0 2 93,1-2 0,1 6-141,2 2 1,-3 0 117,4 0 0,-4 2 70,0 5 1,3 0-25,0 0 1,4 6 4,-3 5 0,-1 2-67,-4 6 1,1 1 14,-1 7 0,0 2-358,1 5 1,-1 4 162,1 1 0,-6 7-1929,-2 0 1773,2 7 0,-10 5 0,3 5 0</inkml:trace>
  <inkml:trace contextRef="#ctx0" brushRef="#br0" timeOffset="26">3369 7001 8318,'-11'0'-631,"3"0"253,1 0 1058,-1 0 0,0 0 356,1 0 206,4 0-256,-2 0-325,5 5-614,0-4 1,5 4 135,3-5 0,7-3 247,4-1 1,3-4-157,0 4 1,5-5-120,0 2 1,3-3 31,-3-2 0,3 5-165,-3-1 1,0 0 13,-5-3 0,0 1-100,-3 2 1,1-2 24,-4 3 0,-1 0 103,-4 0 0,-3 3-280,-1-4 111,-4 6 0,3-7-90,-2 5 173,-3 0 143,4 4 1,-10-4-117,-2 0 1,-1-1 12,-3 2 1,1 0-100,-9-5 0,3 2 104,-3-2 0,0 0-137,-4 4 0,4-4 68,0 4 1,5 1 19,-1 3 0,2 0-7,2 0 0,3-4 70,1 0-206,4 0 87,-2 4 0,12-5 84,4-3 1,2-2-18,6-1 1,-4-4 85,4-1 0,0 0-95,4 1 1,0 2 66,0-2 0,-6 2-58,-1 2 0,-4-2 45,0-2 1,-2 6 75,-3-3 1,2 4 480,-5-4 177,0 1-516,-4-1 1,-1 2 38,-3 3 0,1-2-125,-4 5 0,-2 0 181,-6 4 0,2-4-95,-2 0 1,-2 1-231,2 3 0,-5 0-12,1 0 0,-3 0-133,-1 0 0,-1 0-343,-3 0 0,3 0 245,-2 0 0,2 0-334,1 0 1,4 3 258,0 1 1,1 0-154,-1-4 1,6 1-430,6 3-580,-1-3 24,2 4 546,0-5 0,8 0 34,2 0 0,2-5 45,5-2 813,1-3 0,4-2 0,2 1 0</inkml:trace>
  <inkml:trace contextRef="#ctx0" brushRef="#br0" timeOffset="27">3426 6167 8241,'-11'7'806,"3"1"-468,1-4 0,3 1 464,-4-1-507,6-3 1,-3 6 925,5-3-400,0-3-633,0 4 1,5-5 51,2 0 0,8 0-1,5 0 1,1 0-162,2 0 1,4 0 130,-1 0 0,5 0-259,-5 0 1,5 0 55,-5 0 0,1-4-291,-4 0 0,-4-1 160,0 1 0,-5 2-143,1-6 1,-2 6-276,-2-2-34,1-2-83,-1 4 1,-3-7-188,-1 6-929,-4-1 612,2 4 1164,-5 0 0,0 0 0</inkml:trace>
  <inkml:trace contextRef="#ctx0" brushRef="#br0" timeOffset="28">3461 5973 8241,'-12'0'125,"1"0"0,3 0-125,0 0 0,5 0 1487,-5 0-246,5 0-699,-2 0 0,7-4-349,1 0 0,5 1 89,7 3 0,-1-4-91,5 0 1,2-4 59,5 5 0,0-5-186,4 4 0,-3-3 40,3 3 1,-4-1-371,0 1 1,-5 3 5,-2-3 0,-5 1-188,1 0 1,-3 1-779,0-2 574,-1 3-1189,1 1 719,-6 0 52,4 0 1069,-9 0 0,5 5 0,-6 2 0</inkml:trace>
  <inkml:trace contextRef="#ctx0" brushRef="#br0" timeOffset="29">3472 6099 8241,'-11'0'34,"-1"0"0,4 0 649,1 0 1,3-2-186,-4-1 1,5 1 85,-5-1 1,4-2-183,-3 1 1,0-5-182,0 1 1,-2-7 4,5-4 0,-1 1-144,1-1 0,2 0-120,-6-4 0,5 2 146,0 2 0,1-3-179,2 3 1,-3 3 44,-1 0 1,0 4-75,4 0 110,0 1-79,0-1 124,5 1 1,1 5-3,6 2-1,3-1 136,0 1 1,5-1-111,0 1 0,5 3-86,2-3 1,4 1 75,0 0 0,2 1-181,1-1 0,-1-3 37,-3 3 0,2-2-93,-5 1 1,-4 3 142,-4-3 1,-5 1-18,1-1 112,-2 3 1,-3-5-141,-3 2-178,3 3 0,-7-4-95,5 5-1029,-6-5 104,3 3-412,-5-3 392,0 5 1289,-5 0 0,-1-5 0,-6-1 0</inkml:trace>
  <inkml:trace contextRef="#ctx0" brushRef="#br0" timeOffset="30">3415 5528 8241,'-12'0'511,"6"0"-341,-4 0 523,9 0-227,-4 0-41,5 0 284,5 0-349,1 0 0,7-2 378,2-1-177,3 1-373,5-8 0,-1 8 60,1-6 0,8 4 18,-1-3 1,4 0-247,-7 0 1,3-3-160,-3 2 0,0 2-181,-4-2 1,-2 4 35,-2-3 0,-2 3-234,-6-4 0,1 6-291,-1-2 1,-3-1 342,-1 1 1,-3 0-1531,4 4 960,-6 0 1036,3 0 0,-5 5 0,0 1 0</inkml:trace>
  <inkml:trace contextRef="#ctx0" brushRef="#br0" timeOffset="31">3735 5699 8241,'-7'0'1634,"-3"0"0,9-5-1334,-3-3 1,-1-2-271,1-1 1,-3-6 105,3-2 0,-4-2-713,4-2 1,-3 0 99,3 0 1,0-1 476,4-3 0,-5-2 0,-1-5 0</inkml:trace>
  <inkml:trace contextRef="#ctx0" brushRef="#br0" timeOffset="32">3392 4603 8241,'-8'0'135,"1"0"1,3 0 155,-4 0 0,5 3 340,-5 1 18,5 0 200,-7 1-202,4 1-381,0 6 1,-3-1-122,5 1 0,0-1 43,4 1 1,0 0-157,0 3 0,0-2 112,0 2 0,4-1-189,0 2 0,5-4-36,-2 3 1,0-2 69,0-1 1,-3-1 30,4 0 1,-5-4 106,5-3-211,0 2 1,3-5-45,0 3 94,1-3 0,-1-2 14,1-3 1,3 2-12,0-6 0,0-3 21,-3-5 1,3 0 12,0 1 1,0-2 61,-3-2 0,3-1-55,0 5 1,2-4 2,-2 3 0,-1 1-45,5 4 0,-5-1 1,1 1 0,2 3-190,-2 1 1,4 4 131,-4-1 1,0 3 14,-3 1 0,-1 5 17,1 3 1,-1 2 172,1 1 1,-1 5-113,0-1 1,0 4 66,-4-4 1,0 4-86,-4-4 1,-1 4 21,1-3 1,-1 3-123,-2-4 1,0 0-280,0-4 1,-2 1-418,-1-1 1,0-4-166,-5-4-691,1-1 1666,-5-2 0,-4-10 0,-2-3 0</inkml:trace>
  <inkml:trace contextRef="#ctx0" brushRef="#br0" timeOffset="33">3472 4260 8241,'-11'0'50,"-1"0"0,1 0 44,-1 0 1,5 0 151,-1 0 1,4 0 350,-3 0 0,3 1 564,-4 3-750,6-3 1,-7 9-153,5-2 1,0-2-81,4 2 1,1 0-1,3 3 1,3 4 43,4 1 0,2 0-158,2-1 1,1-2 85,3 2 1,7-2-193,-3-2 1,2 1-114,-2-1 0,4-3 68,-1-1 1,1-4-136,-4 1 1,0-3 57,-1-1 0,-4-1-147,-3-3 0,2-2 33,-2-6 0,0 1 151,-3-1 0,-5-3 114,1 0 0,-6 0-1,2 3 0,-2 0 70,-2-4 0,0 4-72,0-4 0,0 7 51,0 2 0,0-1-36,0-3 273,-6 4-57,0-3 175,-5 9-164,-1-4 37,1 0 21,5 4-108,0-4-152,6 5 160,0 0-339,6 0 1,-4 0-2,6 0 1,-1 0-16,5 0 1,-1-4 98,1 0 0,-5-5-26,1 1 1,-1-6-17,5-1 0,-5-5 55,1 1 1,-5 1 83,0-1 0,-1-1-66,-2-7 0,0 3 53,0-3 1,-5 3 4,-3 1 0,-2 1 99,-2-1 1,1 4-38,0 0 0,2 5 164,-3-1 1,3 2-19,-6 1 0,-1 2-81,0 3 1,-3-2-36,4 5 0,-5 0-40,1 4 1,-3 5 6,-1 3 0,4 3-25,0 4 1,5 1-144,-1 7 0,4-3 64,3 7 1,3 2-134,5 1 1,0-2-287,0-1 0,6-3 188,6-1 0,1-2-334,6-2 1,0-2 207,3-6 0,-3-1-485,0-2 1,-1-3 232,1-5 1,2 0-223,-6 0 858,5 0 0,-7-5 0,3-1 0</inkml:trace>
  <inkml:trace contextRef="#ctx0" brushRef="#br0" timeOffset="34">3426 3723 8241,'-11'0'0,"-1"0"0,1 0 0,0 0 1329,-1 0-804,6 0 0,-1 0 256,4 0-300,1 0 63,-3 0-536,5 0 37,5 0 0,3 0 93,7 0 0,-1-1-171,5-3 1,2 3 83,5-3 1,0-1 55,4 1 0,-5-3-268,2 3 0,1-1 76,-1 1 0,-1 3-239,-3-3 1,-1 1-38,-3-1 0,1 3-336,-5-3 198,0 3 0,-4 0 121,-4-3 1,0 3-397,-4-3-20,-1 3-91,3 1 885,-5 0 0,-5 5 0,-2 1 0</inkml:trace>
  <inkml:trace contextRef="#ctx0" brushRef="#br0" timeOffset="35">3426 3723 8241,'-11'-5'65,"-1"4"0,-3-8 135,0 5 1,0-5 317,3 2 0,5 0-111,-1 0 1,2 3 21,-2-4 1,-1 1-51,5-5 0,1 5 20,3-1 0,0 0-153,0-3 1,0 0-30,0-1 1,1-3-150,3 0 0,2 1 63,5 6 1,2-2-246,2 2 1,2-1 102,2 2 0,4 2-293,0 5 0,-1 0 167,5 0 0,-2 5-80,2 2 1,-3 5 25,3 3 0,-2-1-55,2 5 1,-4-5 132,0 1 0,-1-3-10,-3-5 1,-2 2-25,-2-5 0,-2 0-27,-2-4 0,1 0-83,-1 0 149,-5 0 92,5 0 0,-9-5 147,6-3 380,-6-2 0,3-5-415,-5 0 0,-1-1-353,-3 5 0,2-4-2883,-6-1 3140,1-4 0,-5 2 0,1-4 0</inkml:trace>
  <inkml:trace contextRef="#ctx0" brushRef="#br0" timeOffset="36">3472 3278 8241,'-18'0'31,"2"0"0,4 0 149,1 0 0,-1 1 637,1 3-361,5-3 655,-4 4-368,8-5-277,-3 0 644,5 0 1,9 4-1003,2 0-156,8 0 178,-1-4 0,5 1-38,0 3 159,5-3 0,-4 4-255,9-5 0,-9 0 117,9 0-491,-9 0 0,8 0 197,-5 0 0,-1-1-277,-3-3 1,-5 1 180,-3-4 0,2 0-7,-2 0 1,-4-3 143,-3 2 0,-2-2-13,2-1 0,-2-1-92,-2 1 1,-3-1 87,3 1 0,-3-1-151,-1 1 0,0 0 121,0-1 1,-4 1-470,1-1 0,-5 5-97,4-1 753,-5 6 0,3-9 0,-5 5 0</inkml:trace>
  <inkml:trace contextRef="#ctx0" brushRef="#br0" timeOffset="37">3666 3312 8532,'-6'0'955,"-4"0"1,7 0-496,-5 0 0,6-1-94,-2-3 1,2-2-130,-2-6 0,1-3-128,-4 0 0,3-6-68,-4 2 1,4 2-268,-3-2 0,4 1-599,-1-1 0,-1 2 480,2 6 1,-1-1-605,4 1 0,0 3-129,0 1 1078,-5 4 0,-2-7 0,-4 4 0</inkml:trace>
  <inkml:trace contextRef="#ctx0" brushRef="#br0" timeOffset="38">3426 3289 8241,'-5'7'424,"-1"-2"162,-6-5 198,1 0 0,1-2-503,2-1 0,-1-1-30,6-8 0,-3 2-825,3-9 0,1 0 169,-1-4 405,1 0 0,2-4 0,0-3 0</inkml:trace>
  <inkml:trace contextRef="#ctx0" brushRef="#br0" timeOffset="39">3301 2318 7911,'-7'0'605,"-3"0"375,9-5-167,-4 4-277,5-4 1185,0 5-1440,5 0 0,1 5-108,6 3 0,-1 2 77,0 1 1,1 5-243,-1-1 0,-3 4 97,0-4 1,-1 4-158,5-4 1,-1 6 60,0-2 1,1-2-93,-1 2 1,-1-5 24,-2 2 1,2-4-1,-2 0 1,-3-5-36,-1 1-24,2-6 1,-3 4 8,4-6 1,-3 0 99,4 0 0,-5-2 7,5-2 0,-2-2 61,2-5 1,2-5 10,-2 1 0,-2-1-41,2 1 1,-4 1 10,3-5 1,-3 5-4,4-2 1,-6 0 9,2 1 0,-2 3-868,2 5 380,-3-1-492,5-3 1,-5 4-120,3 3-1060,-3 3 2111,4 1 0,0 5 0,1 2 0</inkml:trace>
  <inkml:trace contextRef="#ctx0" brushRef="#br0" timeOffset="40">3735 2627 10806,'0'-12'843,"0"1"0,0-2-383,0-2 0,1 2-170,3-2 0,-3-3-80,3-1 1,-3 0-131,-1-4 1,0 4 124,0-3 0,0-1-462,0 4 0,0 1 207,0-1 1,0 9-2237,0-2 1266,0 3 1,1-1-1564,3 3 2583,-3 2 0,10 5 0,-5 0 0</inkml:trace>
  <inkml:trace contextRef="#ctx0" brushRef="#br0" timeOffset="41">3495 2124 8241,'-8'0'401,"1"0"0,3 0 387,-4 0 89,6 0-4,-9 0 301,10 0-426,-4 0-454,5 0 1,5 0-31,3 0 0,3-5-32,4-2 1,-1 0-121,5 0 0,-1-1 124,1-3 0,3-1 14,-3 1 1,1-1-158,-1 1 1,1-1-240,-4 1 0,4-2 29,-1-2 1,-2 6-24,-2-2 0,-3 2-135,0-2 1,-1-1 103,1 1 0,-5 3-513,1 0 214,-6 6-933,9-8 265,-10 9-181,4-5 705,-5 6 1,0 2-668,0 2 1281,0-3 0,0 9 0,0-4 0</inkml:trace>
  <inkml:trace contextRef="#ctx0" brushRef="#br0" timeOffset="42">3552 1873 8241,'-6'0'-200,"-5"0"459,4 0 499,2 0 878,-5 0-620,8 0-444,-3 0 0,5 1-129,0 3 1,0-1-135,0 4 1,7 2-33,4 6 1,2-1 31,6 5 0,1 0-72,7 4 1,1 1-1,2 3 0,-2-4-125,-5 0 1,0 0 81,-1-4 0,-4-3-401,-3-1 0,-2-2 177,-1-2 0,-2-3-1020,-3 0 497,3-6 0,-7 3-1134,5-5 190,-6 0 324,3 0 1,-5-1 1172,0-3 0,0-2 0,0-6 0</inkml:trace>
  <inkml:trace contextRef="#ctx0" brushRef="#br0" timeOffset="43">21700 8531 7867,'-7'-5'1082,"2"4"-275,5-9 271,0 9-660,0-4 0,1 5-157,3 0 1,-1 1 40,4 3 1,1 1-90,3 2 1,1 7-36,-1-2 1,1 5 61,-1-1 0,2 0-146,2-1 0,-2 3 21,2 5 0,1 0-78,0 0 0,4 0 44,-1-1 1,-1 1-134,1 0 0,-4 0-44,4 0 1,-4-4 119,4 0 1,-5-4-22,2 4 1,0-5 54,-1 1 1,1-2 214,-5-2-225,5 1 1,-3-2 63,2-2 0,-6-2-84,-1-2-186,-6-3-621,3 4 566,-5-5 1,-1 0-969,-3 0 832,-2 0 1,-5 0-902,-1 0 1,5 0 116,-1 0 1133,5-5 0,-7 4 0,4-4 0</inkml:trace>
  <inkml:trace contextRef="#ctx0" brushRef="#br0" timeOffset="44">22088 8600 7867,'6'-12'629,"-1"1"0,-5 3 290,0 1-187,0 4 55,0-2-77,0 5 0,-5 5-635,-2 3 1,-5 3 63,-3 5 0,1 1 74,-5 6 0,0 5-188,-4 3 1,0 2 54,0 1 1,-1 0-61,-2 0 1,2 1 68,-3-1 0,8-1 44,4-3 0,-2-2-34,2-5 0,1-4 1,6 0 1,0-5-84,4 1 0,-4-6 184,4-1-298,0-6 169,4 9-484,0-10-352,0 4-387,0-5 714,0-5 1,0 2-732,0-4 1168,6 4 0,-5-12 0,4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82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1873 9148 7622,'0'-6'657,"0"-4"-211,0 8-99,0-3 241,0 5-98,5 0-143,-4 0 173,4 0 246,-5 0 1,-3 2-484,-1 1-410,-5-1 131,3 8 0,-2 0-79,0 5-28,1 0 173,-5 2 0,1 1-15,-1 4 0,1 3 15,0 1 1,-1 2 7,1 3 0,-1 2-57,1-3 0,5 3 2,2 1 0,1-3 104,-1-1-232,3 1 62,-4-2 1,5 3-146,0-6 218,0 6-31,5-8 1,-2 4-9,4-5 1,0 0 30,0 0 1,3-2-19,-2-2 1,2-1-6,2-3 170,-1-2-157,0 3 1,1-4 70,-1-1 1,1 1 8,-1-1 0,1 0 170,-1 1-218,0-6-6,1 4 1,-2-7 48,-2 4-28,2-4 7,-4 7 22,0-9-540,5 5 104,-10-6-251,4 0-700,-5 0 0,-5 0 0,-1 0 0</inkml:trace>
  <inkml:trace contextRef="#ctx0" brushRef="#br0" timeOffset="1">2079 9685 8017,'0'-12'108,"0"6"0,0-4 542,0 2-421,0 3-1,0 0 369,0 0-21,0 4 109,0-4 176,0 0-551,0 3-139,0 8 1,0 1-124,0 8 91,0 3-58,0-5-374,0 8 280,0-3 0,0 1 54,0 0-560,0-5 366,5 3 0,-3-5-102,6 4-155,-6-9 229,3 8 0,1-9 27,1 1 87,-2-2-34,5-5 125,-3 0-89,4 0 0,1 0 260,-1 0-260,0-5 4,1-1 299,-1-6-108,1 1 0,-5 0-51,1-1 1,-2 1 18,2-1 0,1 1-42,-5-1 24,4 6-49,-6-4 0,3 7 51,-5-4-14,5 4 30,-4-7 3,4 9-48,-5-4-114,0 5 113,0 5-195,5-4 186,-3 9-169,3-3-24,-5 4 154,0 0 1,3-3-261,1 0-22,5-1 196,-8 0 0,10 1-29,-4-4 1,3 0 29,2-4-176,-1 0 188,1 0 1,-1 0-102,0 0 274,6-5-91,-4-1 1,3-2 83,-5 0 38,1 1-164,4-5 0,-3 1 240,2 0 33,-7-1-183,2 6 0,-4-4 85,6 2 1,-5-1 20,1 2 10,-5-4 61,7 5 32,-9 0-91,4 1-105,-5 10-11,0 1 1,-1 5-98,-3 1 109,3-1-79,-4 1 0,1 3-121,0 0 1,0 0 79,4-3 1,0 1-176,0 2 1,0-3-205,0 4 0,0-7-1117,0-2 1541,0 1 0,5 3 0,2 1 0</inkml:trace>
  <inkml:trace contextRef="#ctx0" brushRef="#br0" timeOffset="2">2821 9651 9104,'0'-7'2262,"0"2"-1716,5 5-325,1 0-42,6 0 0,-5-4 180,1 1-139,0-1 1,3 4-175,0 0 46,6 0 0,-4-1 266,2-3-403,-2 2 72,3-3 0,-3 4 69,2-3 1,-1 3-193,1-3 0,-6-1-278,2 1 210,-2 1 88,-2 3 0,2-2-478,-6-2 246,6 3-122,-7-4-277,3 5-2211,-5 0 2918,0 5 0,-11 2 0,-1 4 0</inkml:trace>
  <inkml:trace contextRef="#ctx0" brushRef="#br0" timeOffset="3">3335 9365 7892,'0'-18'923,"0"7"-466,0 1-111,0 9-70,0-5 161,0 6 1,0 6-227,0 1 1,0 7-3,0 1 1,0 6 197,0-2-188,5 7-28,-4-2 1,4 6-125,-5-4 152,5-2-205,-3 9-264,3-9 259,0 9 1,-3-8-42,6 1 1,-4-3-70,3-4 1,-4-1 94,1-3 1,1-6-3,-1 2 0,1-3-194,-2 0 193,-1 2 243,3-9-809,-5 4-183,0-5 0,0-5 0,0-1 0</inkml:trace>
  <inkml:trace contextRef="#ctx0" brushRef="#br0" timeOffset="4">3540 9034 8055,'0'-6'0,"2"-1"776,2 3 257,-3 3 285,4-4-465,-5 5-132,5 0-355,1 5 0,6 1-80,-1 6 0,-3 1-39,-1 2 0,1-1-1,3 5 1,1 0-21,-1 4 1,4 1-35,1 2 1,3 0-65,-4 4 0,1 1-74,0 3 0,-4 2 66,4 2 1,-5-2-253,-3 6 1,1-4 47,-6 4 1,1-6-95,-4-2 0,0 0 55,0-3 0,0-3-114,0-2 0,-1-3 46,-3-4 1,2 1 113,-6-4 0,4-1-217,-4-4 1,1 1 79,-5-1 0,2-3-511,3-1 0,-3-4 303,2 1 1,2-3-772,-2-1 1193,5 0 0,-7-5 0,4-1 0</inkml:trace>
  <inkml:trace contextRef="#ctx0" brushRef="#br0" timeOffset="5">4408 9217 8020,'0'-12'-665,"0"5"465,0-1 0,0 4 1633,0-3-359,0 4-765,0-7 1,0 7 528,0-4-263,0 4-333,-5-2 1,-1 5-1,-5 0 1,-2 1-164,-2 3 1,1 3 49,-5 4 1,0 0-88,-4 1 0,0 0 38,0 4 1,0-2 30,0 5 1,1-2-145,-1 3 1,4 0 66,0-5 1,9 2-36,-2-2 1,5-3 83,-1 4 0,3-4-136,5 0 1,1-1 66,3 1 1,2-5-15,6 1 1,0-2 49,4 2 1,1 1-7,6-5 1,4 4-78,-1 0 0,1-2 60,-4 2 1,0 0-76,0 3 1,-2 0 69,-2 1 0,2-1-35,-6 1 0,-1 0 29,-7 4 1,2-2-5,-5 5 0,0-4-18,-4 4 0,0-4-1,0 4 1,-1-1 3,-3 1 1,-3 1 11,-4-5 0,-5 4 110,-3-3 1,-3 3-63,-1-4 0,0 0 84,0-3 1,-3 3-100,-1 0 1,-3-1 10,3-6 1,0 2-142,5-3 0,0-2 136,3-1 0,2 1-758,6-1 309,0 0-87,4-4 1,3-5-194,8-3 0,4 2-451,7-2 0,-1 1 1132,5-5 0,5 1 0,5-1 0</inkml:trace>
  <inkml:trace contextRef="#ctx0" brushRef="#br0" timeOffset="6">4511 9673 8029,'5'-11'1681,"-2"1"-793,4 2-82,-4 3 135,2 5-538,0 0 0,0 1-73,3 3 1,1 4-102,-5 7 1,4-1 81,0 5 1,2 0-166,2 4 1,-1 0-126,0 0 0,1 0 135,-1-1 0,1 0-115,-1-3 1,-1 1-255,-2-4 1,2 3 143,-2-4 0,-2-4-191,2-3 1,-5-2-33,5 2-307,-5 2 0,3-9-727,-2 3-612,-3-3 595,4-1-116,-5 0 1459,-5 0 0,4-5 0,-4-1 0</inkml:trace>
  <inkml:trace contextRef="#ctx0" brushRef="#br0" timeOffset="7">4774 9696 7981,'0'-11'396,"0"-1"0,0 1 294,0 0 62,0 4 113,0-3 231,0 9-569,0-4-288,-5 15 0,-1 3-54,-6 9 0,-1 1 54,-2 0 0,-1 4-244,-3-1 0,-2 5-148,6-4 1,-1-1-184,0-3 1,4-4 59,-4 0 0,5-5-845,3 1-715,-2-2 788,9-2-458,-4-4 1506,5-2 0,0-5 0</inkml:trace>
  <inkml:trace contextRef="#ctx0" brushRef="#br0" timeOffset="8">4900 9137 8152,'0'-8'-24,"0"0"1,1 6 140,3-2 120,-3-2 1,5 1 132,-2-3 1,-1 2 52,4 2-82,-4 3-160,7-9 0,-8 8 124,6-2-63,-5 3 181,7-4-206,-4 4 25,5-4 0,-4 5-255,3 0 219,-4 0 1,2 0 142,0 0-448,-1 0 172,0 0 138,3 5-343,-4 1 93,0 6 1,-1 3-42,-5 0 0,0 2 54,0-2 0,-1 1 33,-3 3 1,-2 3-21,-5-3 1,-5 2-147,1 2 1,0 0 82,3 0 1,1-4 20,0 0 1,1-5 28,2 1 288,3-2-7,0-7-115,3 4-113,-3-8-8,10 3 0,-2-5 342,5 0-152,-1 0-45,5 0 1,0 0-22,4 0 0,-4 0 39,3 0-460,3 0 212,-5 0 0,3-4 90,-4 0-1547,-1 0 700,1 4 823,-1 0 0,1-5 0,-1-1 0</inkml:trace>
  <inkml:trace contextRef="#ctx0" brushRef="#br0" timeOffset="9">5573 9377 8009,'-5'-7'252,"4"2"173,-4 5 276,5-5-239,-5 4 1,2-4-27,-4 5 28,4 5-265,-2 1 1,5 6 96,0-1 1,0 2 0,0 2 0,0-1-52,0 5 1,0 0 95,0 4-378,0 0 75,0-1 0,0 1 360,0 0-336,0 0 9,0 0 0,1 0 223,3-1-509,-3-4 185,10 4 1,-9-8-172,6 5 33,-1-5 226,0 2 0,2-8-379,-6-1 176,6 1 52,-7-2 1,3 1-798,-5-3 420,0-3 162,0 4-645,5-5 170,-4 0-533,4 0-297,-5 0 1613,-5 0 0,-1-5 0,-6-1 0</inkml:trace>
  <inkml:trace contextRef="#ctx0" brushRef="#br0" timeOffset="10">5379 9662 8009,'0'-6'1057,"5"1"-688,-3 0 403,8 3-397,-4-8 0,3 9 102,2-3 14,-2-2-217,8 4 0,-1-4-48,3 2 0,3 3 14,1-3 1,0 2-321,-1-2 82,1 3-294,0-4 1,-1 5-870,-3 0 1005,-3 0 24,1 0-1797,-5 0 826,5 0 1103,-11 0 0,9 0 0,-2 0 0</inkml:trace>
  <inkml:trace contextRef="#ctx0" brushRef="#br0" timeOffset="11">6236 9148 8008,'0'-11'0,"0"4"8,0-3 47,5 4 0,-3-2 210,6 1 370,-5 4-312,2-7 1,-4 9 348,3-3-272,-3 3-173,4-4-99,-5 3 213,0-3 57,0 5-235,0 5 7,-5 2 1,0 5 170,-3 4-207,-7 1 65,7 6 0,-9 1-139,1 3 159,4-3-72,-10 9 1,10-4 59,-4 5-62,4 6-768,0 0 615,1 1 44,4 3 1,-1-3 226,4 5-492,0-1 182,4 1 0,0-7 2,0-4 0,0-2-156,0-7 1,5 1-1,3-4 82,-3-5 107,5-2 0,-4-2-23,6-3 0,-1 3-23,0-6 0,1-2 409,-1 2 1,1-6-539,-1 2 0,-3-2-239,-1-2 0,1 0-993,3 0 691,1 0 371,-6 0 1,4-2-1144,-2-2 1500,-3 3 0,5-14 0,-4 2 0</inkml:trace>
  <inkml:trace contextRef="#ctx0" brushRef="#br0" timeOffset="12">6350 9548 7891,'-5'-12'258,"4"6"549,-4-4-408,5 4 16,0-1-38,0 2 330,0 5 1,3 5-499,1 3 1,4 2-60,-4 1 1,3 5-131,-3-1 1,4 4 357,-5-4-741,1 5 302,1-7 0,-3 7-194,1-4 0,-1-1 161,-2-4 1,3-3-270,1 0 0,0-5-121,-4 5-18,0-5 336,5 2 282,-4-5-90,10 0 1,-9-2-179,6-1 440,-1-4-183,0-4 0,3-1 0,-3 1 0,2-1 110,-1 1 1,2 0 120,-2-1-248,2 1-33,1-1 0,-3 6 480,0 2-58,-6-2-141,8 5 1,-7-3-36,4 8 52,-4 2-125,2 5 1,-4 5 40,3-1-348,-3 5 101,4-7 1,-3 7-86,1-5 0,-1 2 98,2-2 1,-2-2-901,2 2 0,-2-2 108,6-2 757,-5 1 0,7 4 0,-4 2 0</inkml:trace>
  <inkml:trace contextRef="#ctx0" brushRef="#br0" timeOffset="13">6807 9559 7940,'0'-6'443,"0"1"111,0 0 104,0 3-274,5-3 55,-4 5-14,9 0-158,-3 0 1,0-3 63,1-1 30,0 0-98,3 4 0,4 0 68,0 0-44,1 0-122,0 0 1,-2-1 77,5-3 1,-4 1-28,4-4 1,-1 4-178,1-1 36,3-2 45,-10 5 0,4-6-787,-9 4 304,3 1 251,-3-3-1272,-1 5 403,-1 0-68,-5 0 1,-5 0 0,-1 0 0</inkml:trace>
  <inkml:trace contextRef="#ctx0" brushRef="#br0" timeOffset="14">7298 9365 7912,'0'-11'121,"0"4"0,0-3 295,0 3 0,4 0 154,0 0-51,-1 4-356,2-2 1,-3 4 503,2-3-278,-3 3 6,-1-4-54,0 5 1,0 5-11,0 2 28,0 9-182,0-4 1,0 11 178,0 0-344,5 0 152,-4 5 0,4 0-145,-5 2 100,0 3-107,0 1 1,1-1-61,3-2 1,-2 0 238,1-4-705,4 5 360,-6-13 0,5 6-7,-2-10 0,-3 1-103,3-5 0,-1-5-1,1-2-328,-3 3 90,4-6-916,-5 4-66,0-5 537,0-5 948,0-1 0,5-6 0,1 1 0</inkml:trace>
  <inkml:trace contextRef="#ctx0" brushRef="#br0" timeOffset="15">7526 9057 7959,'0'-12'418,"0"1"529,5-1-572,2 1-1,-1 5 0,0 1 681,-2 5-605,-2 0 28,8 5-170,-9 1 1,9 11 53,-2 2 114,2 2-183,1 2 1,1 4 29,-1-1-45,1 6-170,4-3 0,-3 9-92,2 0-823,3 6 885,-6-9 1,5 9-142,-6-2 0,-3-1-70,0 1 1,-6-4-7,2 4 0,-3-9 57,-1 1 0,0-4-23,0 1 0,-1-3-98,-3-5 1,-2-4 56,-6 0 0,1-5 138,0 1-453,-1 3 53,1-11 0,-1 9-1266,1-9 1034,-1 3-787,1-3 1427,5 3 0,-5-4 0,5 6 0</inkml:trace>
  <inkml:trace contextRef="#ctx0" brushRef="#br0" timeOffset="16">8280 9251 7908,'0'-12'20,"0"1"0,0 3 95,0 1 1,1 0 210,3 0-193,-3-3 61,5 3 0,-6 0 140,0-1 98,0 6 140,0-9-77,-6 10-271,5-9 0,-9 9 56,4-4-98,-1 5 0,-3 0 42,3 0 1,-4 0-15,0 0 0,-4 0 129,0 0-313,-6 5 143,9-4 1,-9 9 169,6-2-456,0 2 136,3 1 1,1 1-108,0-1 1,0 1-3,4-1 0,2 0-39,5 1 103,0-1 52,0 1 29,5-1-20,6 1 1,7-1 15,5 0 1,0 1 2,-1-1 0,1 1 34,0-1-38,5 1-9,-4-1 1,0 0-133,-5 1 141,0 4 14,-1-3-282,4 9 249,-10-10 1,1 6 28,-5-3-326,-6-2 170,8 3 1,-8 0-10,1-1 0,-3 1-72,-3 0 1,0-4 120,-4 4 1,-5 0-38,-3-1 0,-5 0 157,1-3-138,-3-1 24,-1 1 1,0-1 99,0 1 0,2-2-125,2-3-252,-3 3-23,10-8 275,-5 3-644,6-5 186,4 0-283,2 0 335,5 0 1,2-4-929,1 0 1409,4-5 0,9-2 0,2-7 0</inkml:trace>
  <inkml:trace contextRef="#ctx0" brushRef="#br0" timeOffset="17">8440 9559 7954,'6'-5'547,"5"4"-547,-10-9 1260,4 8-223,-5-8-339,5 9-241,-4-4-235,9 5-169,-8 0 56,8 5 1,-8-2 223,6 4-439,-6 1 149,9 3 1,-5-3 165,5-1 0,-3 1 13,0 4 0,-2-5-134,2 1 0,2-6-191,-3 2 0,0 1-154,0-1 1,-3 0 137,4-4 1,-4 0 89,3 0 1,-3-1-339,4-3 0,-5 2-15,5-1 344,-5-4 0,3 5 38,-2-6 0,-3 6 0,4-5-1027,-5 3 509,5 3 889,-4-4-152,4 5 1006,-5 0-875,0 5-138,-5 2 1,0 5 56,-2 3 0,-3-1 208,2 5-463,-2 0 156,-2 4 0,1 4 163,-1 0-339,1-1 73,0 2 1,-1-4-323,1 3 158,-1 2-110,1-5-474,5 4 495,-5-10 0,9 0 29,-6-3-514,6-2 182,-3-2-54,5-1-229,0-9 262,0 5-318,0-6 92,5 0 736,-4 0 0,9-11 0,-3-1 0</inkml:trace>
  <inkml:trace contextRef="#ctx0" brushRef="#br0" timeOffset="18">8874 9057 7895,'0'-12'0,"0"1"0,0-1 495,0 1-227,0 0 0,1 4 456,3 3-259,-3-2 57,4 0-110,-5-6-22,6 6-140,-5 1 0,5 5 82,-2 0-323,-3 0 350,4 0-2,0 0-325,2 0 38,-1 0 1,3 1-69,-5 3 38,5 2 0,-8 6-49,3-1-1,2 1 0,-5-1-196,4 6 133,-5-5 1,0 5-3,0-6 1,-3 4-113,-1 1 0,-5 3 116,1-4-224,-2 5 163,-1-2 1,-1 5 20,1 0 1,-1-4 12,1 0 0,1-5 168,2 1 26,3-2-146,5-2 109,0 0-122,0-4 31,0 3 335,0-9-47,5 4-95,2 0 402,9-3-339,-3 3 1,5-5 133,-3 0-77,-3-5-113,5 3-747,-6-3 442,6 5 0,-4-4-348,2 1 1,-6-1-1543,-2 4 2027,-4 0 0,2 5 0,-5 1 0</inkml:trace>
  <inkml:trace contextRef="#ctx0" brushRef="#br0" timeOffset="19">9582 9434 7935,'-4'-8'294,"0"0"619,1 6 107,3-3 157,0 5-922,0-5 1,1 3 80,3-1 1,-2 1-113,6 2 1,-4 0-41,3 0 1,-3 0-5,4 0 0,-1 0 0,5 0 0,-1 0 33,1 0 0,3 0-123,0 0 1,5 0-90,-1 0 0,3-1 128,1-3 0,0 3-140,0-3 1,-2 2 80,-2-2 0,1 3-398,-4-3 0,0 3-72,-1 1 1,-6-2-900,3-2 64,-3 3-862,2-4 1130,-5 5 0,-1 1 967,-5 3 0,-5 3 0,-1 4 0</inkml:trace>
  <inkml:trace contextRef="#ctx0" brushRef="#br0" timeOffset="20">9651 9594 7969,'-7'5'0,"2"-4"353,5 4 1045,0-5-1008,5 0 1,-2 0 98,4 0 1,5 0-107,3 0 1,5 0 117,-1 0 0,0-1-83,4-3 0,-2 3-150,5-3 0,-2 3 29,-1 1 0,-2-4-74,1 0 1,-5 0-182,6 4 0,-8 0 244,0 0-675,-2 0 1,-2 0 148,1 0-2212,-6 0 1292,-1 0 1160,-5 0 0,-5 5 0,-1 2 0</inkml:trace>
  <inkml:trace contextRef="#ctx0" brushRef="#br0" timeOffset="21">10713 9514 7982,'-5'-12'0,"3"6"0,-3-4-446,5 2 467,-5-2 1,4-2 395,-3 1 1,-1 0 112,1-1 0,1 5 236,3-1 0,0 0-316,-6-3 113,0 5-357,-5-5 1,-5 11-122,1 0 0,-1 6 80,0 5 0,3 4-96,-7 0 1,5 6-99,-4-2 0,5 6 37,-1 2 1,6 1-143,2-2 0,4-2 67,-1 3 1,3-3-154,1-1 1,5 0 31,3 0 1,-1-4 119,5 0 0,-3-5-44,6 1 0,-3-2-11,0-2 0,3-3 127,0-1 1,1-4-64,-5 1 1,5-3 205,4-1 1,-3-1-50,2-3 0,-5-2 89,2-6 1,0 1-63,-1-1 0,0 1-47,-3-1 0,-5 0 43,1-3 1,-5 2 6,0-2 0,0-2-170,1 2 0,-3-5 113,3 1 0,-4 1-205,-4-1 0,2 3 41,-6-3 0,4 5-83,-4-1 1,2 3 54,-1 0 0,-2 1 52,5-1 1,-1 5-75,1-1 72,3 6 0,-6-7 135,4 5-163,1 0 192,-3 4 0,6 0-141,3 0 150,3 0 0,4 0 0,0 0 1,5 0 78,-1 0 1,1 0-16,0 0 0,-4 0-102,4 0 1,0-1-32,-1-3 1,1 3 41,-5-3 0,0 3-255,1 1 0,-1 0 74,1 0 0,-5 0-1111,1 0-151,-6 0-613,9 0 1981,-10 5 0,4 1 0,-5 5 0</inkml:trace>
  <inkml:trace contextRef="#ctx0" brushRef="#br0" timeOffset="22">11033 9205 8004,'0'-11'38,"0"-1"0,0 1 166,0 0 1,1-5 222,3 1 1,-2 0-62,6 3 1,-1 1-10,5 0 0,-1-1-92,1 1 1,0-1 25,4 1 1,-5 3-43,0 1 1,1 4-15,-5-1 1,4 3-58,0 1 0,-3 0 178,-1 0-389,1 0 0,2 1 137,-2 3-242,2 2 0,-8 6 102,6-1 1,-6 2-27,2 2 1,-2-1-51,-2 5 1,-2-1-37,-2 1 0,-2 3 15,-5-3 0,-1-2-86,1 2 1,-1-1 71,1 1 1,0-2 44,-1-6 1,5 1 47,-1-1-94,5 0 297,-2 1-194,5-1 41,0-4 1,0-1 5,0-2 1,2-3-17,1 3 1,4-3-263,4-1 1,1 0 86,-1 0 0,0 0-1221,1 0 1410,-1 0 0,1 5 0,-1 2 0</inkml:trace>
  <inkml:trace contextRef="#ctx0" brushRef="#br0" timeOffset="23">11375 9445 8039,'-5'-11'223,"4"3"560,-3 0-668,3 1 1,1-5 143,0 1 1,0 3 155,0 1 1,0 3-75,0-4 1,0 4 453,0-3-466,0 4 0,-2-6 446,-1 6-603,1-1 1,-3 4 0,7 0-142,1 0 0,4 5 108,4 3 1,-2 3-94,2 4 1,-2-1 73,7 5 1,-4-4-238,0 4 1,-2 2-40,-3 5 0,4-1-36,-4 1 1,3 0-79,2 0 1,-2-2 120,-2 3 1,2-3 13,-3-1 1,2 4 62,-1-1 1,2 1-36,-2-4 0,0 0 29,0-1 0,2 0 61,-2-3 0,2 3-7,1-3 0,-3-2 106,0 2 1,-2-5 51,2 2 0,2 0-100,-3-1 1,0-1 18,0-6 0,-3 2-42,4-2-240,-6-3 256,8 5-824,-8-9 134,3 4-126,-5-5-2007,0 0 2796,-5 0 0,-2-5 0,-4-1 0</inkml:trace>
  <inkml:trace contextRef="#ctx0" brushRef="#br0" timeOffset="24">11752 9434 7877,'0'-18'700,"0"1"-598,0 6 863,0 5-568,0 1 1,-1 5 264,-3 0-58,-2 5-294,-6 1 0,0 10-185,-4 3-58,-1 8 8,-6 2 1,-5 7 21,-3 2 0,0 3-235,0 4 1,-1-3-2,6 0 0,-1-4-17,4 4 1,0-5-219,1 1 0,4-8 42,3-3 0,2-3 112,1-1 0,5-5-322,-1-3 220,6-2 0,-3-6-601,5 1 553,0-6 1,1 2 186,3-8 1,2 0 182,5-7 0,1 2 0,-1-7 0</inkml:trace>
  <inkml:trace contextRef="#ctx0" brushRef="#br0" timeOffset="25">11843 9205 7932,'0'-11'0,"0"-1"0,6 1 660,-5 0-317,9-1 1,-8 4 10,6 1 0,-4 3-68,4-4 0,-5 6 184,5-2 1,-4-1 170,3 1-626,-4 0 149,7 4 1,-7 0-4,4 0 1,-3 0-110,4 0 0,-5 2 205,5 2-527,-5-3 271,2 9 1,-5-8-14,0 6 1,0 0-86,0 3 0,0 2-284,0 2 193,-5-2-9,-2 3-108,-4 1 170,-1 0 0,2 1 15,3-3 0,-4 2-55,4-2 0,2 0 78,1-3 73,-2-1-89,4 1-5,-3-1 206,5 1-29,0-1 11,0-5 1,5 1-138,3-4 438,2-1-222,-4 3 1,5-5-30,-4 0 66,8 0-69,-2 0 1,4 0-24,-6 0-523,6 0 288,-5 0 1,5 0 86,-6 0-1821,-4 0 1875,3 0 0,-4 5 0,5 1 0</inkml:trace>
  <inkml:trace contextRef="#ctx0" brushRef="#br0" timeOffset="26">12426 9091 8088,'5'-11'0,"-4"-1"0,4 5-494,-5-1 1180,0 5 35,0-7 72,5 9-409,-3-9 0,3 9 145,-5-5 146,0 6-292,-5 11 116,-2-4-323,-4 15 1,-4-1 176,-1 6-27,-4 5-150,2-3 1,-1 6 0,0 4 1,4-4 14,-4 3 1,4 1-247,-4 0-650,5-1 715,-3-4-541,11 5 427,-4-8 0,9 7-329,-3-8-60,2-2 339,2 0 0,0-1-119,0-1-34,6-4 266,-5-1 0,9-7-63,-2 5 0,2-5 364,1 2 1,1-4-585,-1 0 598,0-6-476,-4 4 1,3-8-246,-2 1 1,-2 2-64,1-1 1,-3 0-998,4-4 1506,-6 0 0,4 0 0,-6 0 0</inkml:trace>
  <inkml:trace contextRef="#ctx0" brushRef="#br0" timeOffset="27">12460 9491 7937,'0'-17'0,"0"5"0,0-4 667,0 4 1,0 0 616,0 1 310,0 4-786,0-3-440,0 9-363,0 6 1,0 4 113,0 10 1,0-4-74,0 4 0,0-3 130,0 3 0,0-4-453,0 4 1,0-5-10,0 1 1,1-2-132,3-2 1,-2-3-140,1-1 434,4-4 0,-1 6 165,5-5 1,-3-1-129,0-3 1,-1-1 102,5-3 1,-1 3-76,1-3 0,-5-1 194,1 1 0,-2-5 10,2 2 0,2-2 15,-3 1 1,0-2 12,0 3-94,-4-4 194,7 0-163,-9 0-49,4 4 55,-5 2-221,0 5 69,6 0-118,-5 0 0,4 5 128,-5 3 0,0 2-101,0 1 1,1-3-59,3 0 0,-1-2 81,4 2 0,-3 2-85,4-3 0,-1-2 68,5-1 0,-1-2 126,0-2 0,1 0-50,-1 0 0,-3 0-8,-1 0 0,1 0 15,4 0 1,-2-6 141,-3-1 0,3 0 62,-2 0 0,-2 1-98,2-2 0,-2-2 105,2 2 0,1 2-76,-5-2 1,3 1 63,-3-5 1,1 5 47,-1-1-131,-3 5 0,4-3 42,-5 2-154,0 3 1,0-3-45,0 8 0,0 2 72,0 6 0,-1-1-226,-3 1 1,3 3 64,-3 0 1,3 2-404,1-2 0,0-3-58,0 4 1,0 0-271,0-1 0,0 1 896,0-5 0,5 6 0,1 0 0</inkml:trace>
  <inkml:trace contextRef="#ctx0" brushRef="#br0" timeOffset="28">13077 9548 7946,'-6'-7'585,"0"-3"1,6 8 221,0-6 60,0 6-597,6-3 1,0 1 105,5 0 1,1 0-76,-1 4 0,2-1-85,2-3 1,-1 3-66,5-3 0,-4-1-79,4 1 1,-5-1-83,2 1 0,-4 3-307,0-3 1,-1 3-578,0 1 0,-3-4 10,0 0-471,-6 0 639,3 4 716,-5 0 0,0 0 0</inkml:trace>
  <inkml:trace contextRef="#ctx0" brushRef="#br0" timeOffset="29">13534 9251 7937,'0'-12'-77,"0"5"39,0-1 0,0 4 520,0-3 824,0 4-195,0-2-726,0 5 1,0 7-268,0 4 1,0 2 115,0 6 0,0 1-84,0 7 1,1-3 44,3 2 0,-3 4 0,3 0 0,-3-1-77,-1 2 1,1-2-186,3 1 0,-3 0-232,3-4 0,-2-2 181,-2 3 0,0-8-500,0-4 450,5 3 0,-4-5-866,3 2 138,-3-7-178,-1-3 1074,0-5 0,5 0 0,1 0 0</inkml:trace>
  <inkml:trace contextRef="#ctx0" brushRef="#br0" timeOffset="30">13751 8965 7892,'0'-7'41,"0"-1"1,5 6-131,2-2 1,4 8 470,0 3 1,-3 5 75,-1 3 1,-3 3 287,4 4 0,3 6-300,4 3 1,1 3-70,-5 4 1,4-1-391,0 5 1,1 4 80,-5 3 0,-3-3-30,-1-4 0,-4-1 132,1 5 0,-3-1-294,-1-4 0,0-5 59,0-6 1,-1 0-148,-3 0 1,1-2-52,-4-5 1,3-5-342,-4-3-248,1 3 1,-5-6 61,1 4 790,-1-9 0,1 3 0,0-3 0</inkml:trace>
  <inkml:trace contextRef="#ctx0" brushRef="#br0" timeOffset="31">14459 9217 7902,'-7'-5'-479,"-3"3"673,4-8 1,-2 9 995,1-3-274,4 3-614,-2 1 0,5 10 163,0 5 0,0 5-108,0 3 1,0 5 4,0 3 0,4-2-216,0 1 0,3 0-144,-3 0 1,4 2 82,-4-6 1,3 0-113,-3-7 1,1 1-1497,-1-5 904,-3 1 619,4-5 0,-5 0 0,0 1 0</inkml:trace>
  <inkml:trace contextRef="#ctx0" brushRef="#br0" timeOffset="32">14470 9628 7929,'-11'0'0</inkml:trace>
  <inkml:trace contextRef="#ctx0" brushRef="#br0" timeOffset="33">14219 9491 7929,'11'-8'-323,"1"1"0,-1 0 1052,1 0 1,4-2-215,3 5 1,3-4-25,1 4 0,3-3-182,1 3 1,3-5-54,-3 2 1,3 0-195,-3 0 1,4 3-228,-5-4 0,2 6-989,-1-2 0,-7 3 286,3 1 868,-8 0 0,7 0 0,-5 0 0</inkml:trace>
  <inkml:trace contextRef="#ctx0" brushRef="#br0" timeOffset="34">15007 9365 7929,'-5'-6'-8,"4"-4"0,-8 7 13,5-5 1,-4 5 768,5-5 1,-3 6-267,3-2 1,-4 2-39,-4 2 1,3 0-160,1 0 1,-1 7-228,-3 4 0,-1 2-24,1 6 1,1-1-98,2 1 0,-1 2 134,5-2 0,1 2-68,3-2 1,0 2-393,0-2 0,1-2 145,3-2 0,2 1-172,5 0 1,1-5 148,-1-3 1,1-2 172,-1 2 0,4-3-38,1-5 0,-1 0 150,-4 0 1,1 0-45,-1 0 0,0-5-23,1-3 0,-5-2 76,1-1 0,-4-1-60,4 1 0,-6-1-123,2 1 0,-3-6 110,-1-2 0,0 2-145,0-2 1,-5-1 114,-3-2 1,-2-1-10,-1 0 1,-2 5 72,-2 3 1,2 2 295,-2 2-124,2 5 0,6-3 49,-1 5 416,6 0-382,-4 4 1,13 0 80,4 0 1,6 0-93,6 0 0,-1 0-215,1 0 0,-2 0 66,1 0 1,-1 0-147,5 0 0,-5 0 53,-2 0 1,-4-1 63,4-3 0,-5 3-571,1-3 1,-6 3 255,-1 1 0,-5-4-1807,5 0 2042,-5 0 0,2-1 0,-5-1 0</inkml:trace>
  <inkml:trace contextRef="#ctx0" brushRef="#br0" timeOffset="35">15281 9000 7970,'0'-18'0,"0"1"0,4 6 556,0 0 1,5 0-118,-2 4 1,3-3-142,2 2 0,-2 2 288,-2-2 1,3 2-154,0-2 0,1-1-214,3 5 0,2 1 19,-2 3 0,0 0-152,-4 0 0,1 0 97,-1 0 1,-1 5-205,-2 2 1,1 3-69,-5 2 0,0-1-159,-4 1 1,0 3-204,0 0 1,-6 5 224,-1-1 0,-3 3-196,-2 1 1,-2-4 117,3 0 0,-3-4 27,6 4 1,-1-5 161,2 1 0,-2-2-36,5-1 1,0-5 77,4 1 0,0-4 178,0 3 1,2-4 138,1 1 0,4-3-141,4-1 0,-3 0-114,-1 0 0,1 1 26,3 3 1,1-3-680,-1 3 0,1-3 664,-1-1 0,1 5 0,-1 2 0</inkml:trace>
  <inkml:trace contextRef="#ctx0" brushRef="#br0" timeOffset="36">15738 9342 7956,'6'-11'-142,"-1"-1"1,-3 1 763,1 0 0,3-1-172,1 1 0,2-1 166,-5 1 1,5-1-202,-2 1 0,0 1-115,0 2 1,0-2 297,0 3-313,3 1 0,-7 0 99,5 2-178,-6 3-221,8-4 0,-8 10 109,1 3 0,2 6-184,-1 1 0,4 5 45,-4-1 1,3 8-46,-3 3 1,4 2-45,-5-2 0,6 7 90,-1-2 0,2 5-6,2-2 0,0 0-82,3-3 0,-1-1 177,5 0 1,-3-3-60,3-1 1,-4-5 59,4 2 1,-5-3-55,1-1 0,-2-1 34,-2-3 0,1-3-34,-1-5 1,-5 1 5,-2-1 1,1-3-175,-1 0-113,0-6 0,-3 7-859,3-5 441,-3 0-246,4-4 1,-6 0 395,-3 0 0,2 0 557,-6 0 0,1-6 0,-5 0 0</inkml:trace>
  <inkml:trace contextRef="#ctx0" brushRef="#br0" timeOffset="37">16161 9308 7856,'0'-19'24,"0"0"1233,0 5-712,0-3 0,0 10-17,0-1 1,-2 6-158,-2-2 1,2 5-103,-6 7 0,-4 6-148,-7 12 0,-3 4 122,-1 4 1,-1 3-231,-3 5 1,-1-1-120,-2 9 1,2-7-237,5-1 1,0-5 18,1 1 0,0-4-146,3-3 1,2 0 88,6-4 1,0-4 107,-1-4 1,5-5-576,-1 1 113,5-7-112,-2 2 684,5-9 1,2 3 161,1-8 0,-1-2 0,3-6 0</inkml:trace>
  <inkml:trace contextRef="#ctx0" brushRef="#br0" timeOffset="38">16229 9080 7907,'0'-23'0,"5"5"0,-2-2 562,4 4 0,1 0-225,3 1 1,-3 2 40,0-2 162,-1 2 0,5 2 259,-1-1-330,-5 6 35,4 1-536,-8 5 1,7 1-15,-6 3 0,0 6-27,-7 5 1,2 6 116,-6-2 0,0-2-95,-3 2 1,1 0-166,2 4 1,-2-4 79,2 0 1,3-1-88,2 1 1,1 1 62,2-4 0,0-1-33,0-4 0,0 1 73,0-1 1,0-3 156,0-1-40,5-4 0,2 2 131,4-5 0,1 0-79,-1 0 0,0 0-5,1 0 1,3 0-169,0 0 1,1 0 103,-5 0 0,0-1-684,1-3 0,-1 3 323,1-3 0,-2 1 381,-3 0 0,4-4 0,-5-4 0</inkml:trace>
  <inkml:trace contextRef="#ctx0" brushRef="#br0" timeOffset="39">16743 8897 7970,'0'-12'281,"5"1"-176,-4 5 1,4-1 1143,-5 4-411,0 1-299,0-3 0,0 6-143,0 3 0,0 3 12,0 4 0,-5 4-3,-2 0 0,-3 7-111,-2 1 1,1 1-107,-1 6 0,-3-3-57,0 4 1,-4-1 5,4 4 0,-2 2-164,2 2 1,2-1-131,-2 5 1,2-1 87,2 5 1,1 0-25,2-1 1,3-4-5,5-3 0,0-4-134,0-3 0,5-3 25,3-5 0,2-2 15,1-2 0,1-2 63,-1-6 0,2-1-139,2-2 0,-2 1-316,2-5 0,-2-1 216,-2-3 1,0 0-1458,1 0 661,-1 0 1163,1 0 0,-1-5 0,1-1 0</inkml:trace>
  <inkml:trace contextRef="#ctx0" brushRef="#br0" timeOffset="40">16800 9411 7970,'0'-12'0,"0"1"0,0 0 474,0-1 1,4 4 396,0 1-51,0 4-496,1-2 1,-3 5-35,6 0 0,-6 2-104,2 1 0,1 4 0,-1 4 1,1 2-134,-1 2 1,-3-1 104,3 5 0,-3-4-269,-1 4 0,1-5-61,3 1 1,-2 2-101,1-2 0,0-3-56,1-5-265,-3 1 275,4-2 58,0-1 246,-4-5 0,6 0-182,-3 0 312,-3-5 0,8-1-114,-6-6 0,5 1 251,-4 0 0,4-1-29,-5 1 1,5-1 70,-4 1 0,3-1 65,-3 1-263,5 0 1,-6 0-1,4 4 21,-4-3 0,3 8-172,-2-1 1,-3 3 80,3 3 1,-3 4-133,-1 4 1,4 1-29,0-1 1,0 4-160,-4 1 1,3 0 113,1-1 0,4-2-124,-4 2 1,1-2-609,-1-2 0,-2 1 910,6-1 0,-1 1 0,5-1 0</inkml:trace>
  <inkml:trace contextRef="#ctx0" brushRef="#br0" timeOffset="41">17177 9422 7675,'0'-11'-634,"0"4"2631,0-3-1398,5 4 1,-2 0-340,4 2 1,-3 3 64,4 1 0,-1 0 145,5 0 1,-1 0-309,1 0 1,3-4 66,0 0 0,1 0-180,0 4 0,-2 0 59,5 0 0,-5 0-291,1 0 1,-2-4 132,-2 0 1,0 1-258,1 3 1,-5 0-739,1 0-984,-5-5 2029,2 3 0,0-8 0,1 4 0</inkml:trace>
  <inkml:trace contextRef="#ctx0" brushRef="#br0" timeOffset="42">17600 9148 7897,'0'-6'913,"5"1"0,0 6-881,2 3 0,-2 2 744,-5 6 1,0 4-272,0 3 1,4 3-42,0 0 0,0 1-111,-4 0 0,4 1 3,-1 3 0,3-2-139,-3 6 0,-1-6 26,1 2 1,0-3-258,1-1 0,-3-4 92,3 0 1,-3-5-620,-1 1 286,5-2-1120,-4-2-220,4 1-739,1-6 2334,-5-1 0,-1-5 0,-7 0 0</inkml:trace>
  <inkml:trace contextRef="#ctx0" brushRef="#br0" timeOffset="43">17839 8988 7862,'-5'-12'10,"4"-4"-221,-4 10 163,0-5 0,4 3 121,-3 0 605,3 1-347,1-5 0,-2 5 95,-2-1 192,3 0 69,-4 2 116,5-4-234,0 9 57,0-4-277,0 5 1,1 8 37,3 4 4,-3 2-141,10 7 1,-5-2 79,5 8-111,6 2-27,-4-5 1,4 9-83,-1-2 110,1-3-114,6 5 1,-5-4 82,-3 5 0,-1-3-69,1-1 0,-3 1-181,-1 3 0,-1 0 244,-6 0-440,5-4 188,-8 3 1,4-4 108,-5 5-496,0 0 334,-5-5 1,-1 3-586,-5-5 342,-6-1 162,4-3 1,-7 0-138,5 0 0,-2-1-33,2-3-320,2-3 380,-3-4 0,8-2-260,1-3-428,4-2 182,-2 0 195,5-3-451,0 3 659,0-5 1,5-1 415,3-3 0,2-3 0,1-4 0</inkml:trace>
  <inkml:trace contextRef="#ctx0" brushRef="#br0" timeOffset="44">18376 9251 7872,'-6'-12'369,"1"5"716,5-1-568,0 6-88,5-8 122,1 8 0,6-3-105,-1 5 0,0 0-199,1 0 0,1 0-31,2 0 0,1 0-104,3 0 0,3 0 16,-3 0 0,1 0-131,-1 0 0,3 0-199,-3 0 1,-3 0-161,0 0 0,-2 0-2172,1 0 1264,-3 0 1270,5 0 0,-6 0 0,1 0 0</inkml:trace>
  <inkml:trace contextRef="#ctx0" brushRef="#br0" timeOffset="45">18399 9411 8304,'11'0'1025,"1"0"0,-1 0-470,1 0 0,4-4 48,3 0 0,3-3-314,1 3 0,1-1-400,2 1 1,-1 1 66,1-4 1,1 4-58,-4-1 0,1 3 238,-9 1-137,0 0 0,2-5 0,0-1 0</inkml:trace>
  <inkml:trace contextRef="#ctx0" brushRef="#br0" timeOffset="46">19438 9239 7927,'-6'-5'252,"1"4"-124,5-9 0,-1 9 747,-3-3-137,3 3-424,-10-4 1,5 3-84,-5-2 0,-2 3-28,-2 1 1,1 5-11,-5 3 0,0 2 27,-4 1 0,0 6-202,0 2 1,5-1 73,3 1 1,0 0-205,4 4 0,-2-4 45,9 0 1,0-4 2,4 4 1,0-4-93,0 4 1,5-5-7,3 1 1,2-2 78,1-1 0,5-5 2,-1 1 0,4-6 173,-4 2 0,4-3-77,-4-1 1,4 0 48,-3 0 0,3 0-52,-4 0 1,0-3-86,-3-1 1,-1-5 63,0 1 0,-3-2-7,0-1 1,-4-1-32,3 1 1,-4-2-16,0-2 0,-1 1-54,-2-5 0,0 0 76,0-4 0,-2 4-30,-1 0 0,0 4 27,-4-4 1,3 6 218,-4 2 0,4-1 84,-3 5-48,4 2 0,-2-2 34,5 3 173,0 3 128,0-4-348,0 5 0,9 4 139,2 0 0,5 3-46,-1-3 0,3 4-239,4-4 1,1 3 10,0-3 0,0 0-133,0-4 1,0 0 101,-1 0 0,-4 0-82,-3 0 0,2 0-553,-2 0 1,-3 0-21,-5 0-1536,1 0 877,-2 0 345,-1 0 0,-6-2 936,-3-1 0,-2-4 0,-6-4 0</inkml:trace>
  <inkml:trace contextRef="#ctx0" brushRef="#br0" timeOffset="47">19690 8943 7965,'6'-18'0,"3"5"122,-5 5 0,4 1 300,0-5 0,4 2-84,3 3 0,-3-3 151,4 2 0,-2 2 20,1-2 1,-1 2-131,5-2 0,-4 2-71,4 2 1,-4 3-86,4-3 0,-3 2-14,3 2 1,-5 0 27,1 0 0,-2 0-159,-2 0-125,-5 6 0,-1 0-141,-5 5 0,0 5-134,0-1 1,-9 5 197,-2-1 1,-8 3-162,0 1 0,-6-1 65,-2 1 0,0-4 0,4 0 1,2-1 91,2 1 0,2-2-82,6-6 0,1 0 166,2 1 1,3-1 8,5 1 0,0-5 135,0 1 1,5-6-67,3 2 0,2 1 190,1-1 0,6 0-75,2-4 1,-1 0-241,1 0 1,-2 0 15,2 0 0,2 0-223,-6 0 0,0 0-208,-3 0 0,-1 0 506,1 0 0,-1 5 0,0 1 0</inkml:trace>
  <inkml:trace contextRef="#ctx0" brushRef="#br0" timeOffset="48">20146 9217 7970,'0'-8'0,"0"0"0,2 5 595,1-5-329,-1 0 1,7-3 193,-6 0 0,5-1-52,-4 1 0,5-1-7,-2 1 0,0-1-4,0 1 0,-3 3-125,4 1 0,-4 4-132,3-1 0,-3-1 111,4 2 1,-5-1-128,5 4 1,0 1 98,3 3 1,-1 7-158,-2 8 1,1 0-97,-6 4 0,1 3-91,-4 8 1,0 0 18,0 0 1,-1 1-126,-3-1 0,3 5-51,-3 3 0,4-1 96,4 1 1,-2-4 93,6 3 0,4-4 10,3 1 0,4-7 97,-4-5 1,5-1 42,-1-3 1,-1-3 214,1 0 0,-5-5-146,1 2 1,-2-7 105,-2-2 1,1-3-273,-1 4 0,1-6 68,-1 2 0,-3-3-737,-1-1 521,1 0 1,0 0-548,-1 0 76,-4 0 1,2-1-414,-5-3 1,-1 2 1066,-3-6 0,-3 0 0,-4-3 0</inkml:trace>
  <inkml:trace contextRef="#ctx0" brushRef="#br0" timeOffset="49">20455 9262 7880,'5'-23'353,"-4"6"0,9-1-70,-2 3 1,2 2-1,1-2 1,0 6 181,-4 1 866,-2 6-873,0-3 0,-8 6-252,-1 3 0,-6 11-34,-6 8 1,-1 7-77,-6 1 0,-1 2 0,-3 1 0,2 0 76,-6 1 1,6 3-429,-2 0 0,3 0 157,1-4 0,0 0-445,1 1 1,0-2 245,3-3 0,2-2-71,6-5 1,0-2 88,-1-2 1,5-2 70,-1-6 1,5 1-253,0-1 16,1-5-334,2 0-778,0-6 1557,0-6 0,5-5 0,2-7 0</inkml:trace>
  <inkml:trace contextRef="#ctx0" brushRef="#br0" timeOffset="50">20603 9045 7925,'5'-23'0,"-2"6"177,4 1 0,1 4 375,4 0 0,-1 1-182,0 0 0,1-1 74,-1 1 1,1-1 17,-1 1 1,-1 3-187,-2 1 0,2 4 22,-2-1 0,-2 2-45,2-2 0,-5 3-152,5-3 1,-6 4-23,2 4 1,1-2-89,-1 6 1,0 1-216,-4 6 0,-1-1 180,-3 5 0,-2 0-191,-6 4 1,-1 0 102,-2-1 1,1 1-134,-5 0 1,5 0 45,-1 0 1,2-4 54,2 0 1,3-5 33,1 1 0,4-2-154,-1-2 309,3 1 0,6-2-86,3-3 0,2 0 248,1-3 1,5-3-72,-1 3 1,4-3 86,-4-1 0,4 0-31,-4 0 1,4-1-423,-3-3 150,-1 3 1,-4-6-140,1 3 0,-5 3-706,1-3 1,-4 2-94,3-2 1038,-4 3 0,7-9 0,-4 3 0</inkml:trace>
  <inkml:trace contextRef="#ctx0" brushRef="#br0" timeOffset="51">21300 8817 7971,'0'-12'55,"5"6"1,-4 0 1247,3 2-162,2 3-556,-4-4 0,1 10-163,-6 2 1,-5 5-143,-7 3 1,-2 3 25,-2 5 0,-6 5-82,2 2 0,-4 3-156,1 1 1,0 2 27,-4 2 1,5 1-262,-2 3 0,0 2 228,4-2 1,-1 7-162,9 0 1,1 1-54,7-5 0,1-3 76,6 0 0,2-7 242,2 0 0,2-6-90,5-6 1,5 0 222,-1-1 0,0-2-23,-4-1 1,1-5-113,-1 1 0,1-6-81,-1-2 0,0-3 171,1 4-409,-1-6 0,1 3-405,-1-5 1,-3 0-2386,-1 0 2148,-4 0 1,2-1 795,-5-3 0,0-2 0,0-6 0</inkml:trace>
  <inkml:trace contextRef="#ctx0" brushRef="#br0" timeOffset="52">21209 9285 7881,'0'-6'-451,"0"-1"516,0 4 1,1 1 1028,3-1-244,-3 1-453,4 2 0,-5 2-93,0 1 0,0 4-61,0 4 1,0 2 17,0 2 1,0-1-33,0 5 0,0-1-135,0 1 0,1 1 76,3-5 1,-3 1-219,3-5 0,-1 0-77,0 1 1,-1-1-293,2 1 288,2-6 1,-4 3-72,6-5-157,-5 0 263,7-4 0,-8 0 57,6 0 0,-4 0 62,3 0 1,-3-2 139,4-1 0,-6 0-66,2-5 0,1 1 120,-1-5 0,4 1-147,-5-1 0,5 1-6,-4 0 1,1 0-17,-1 4 0,-3-3 36,3 2 1,-3 2-35,-1-2 0,1 6 7,3-2-18,-3 3-122,4 1-673,-5 0 627,0 5-61,0 1 1,0 5 73,0 1 1,0-5-22,0 1 1,2-4 65,2 3 1,2-4-6,5 1 1,1-3 54,-1-1 0,1 0 140,-1 0 0,2-1-135,2-3 1,-2 1-25,2-4 1,-3 3 506,0-4 1,-1 1-183,1-5 0,-1 5-33,1-1 1,-1 1-139,0-5 0,0 1 153,-4-1-55,3 1-146,-3-1 0,-1 5-111,-2-1 1,-2 6 108,2-2-187,-3 3 1,5 6 44,-6 2 1,0 5-80,0 3 0,0-1 85,0 5 1,-4-4-126,0 4 0,0-4-201,4 4 1,0-5-185,0 2 0,0 0-1500,0-1 1518,0 1 1,0-5 561,0 0 0,0 1 0,0-1 0</inkml:trace>
  <inkml:trace contextRef="#ctx0" brushRef="#br0" timeOffset="53">21802 9399 7915,'0'-6'1688,"0"-4"-1145,6 9 1,0-4-6,5 5 1,1 0 20,-1 0 0,2 0-217,2 0 0,-2-4 59,2 0 0,3 0-161,1 4 1,-1 0-23,1 0 0,-5-4-133,1 0 54,3 1 1,-6 3-1265,3 0-226,-2 0-841,-1 0 569,-6 0-748,4 0 2371,-9 0 0,4 0 0</inkml:trace>
  <inkml:trace contextRef="#ctx0" brushRef="#br0" timeOffset="54">21905 9217 7934,'0'-8'13,"0"0"1,0 5 531,0-5-107,0 5 72,0-7 0,1 9 261,3-3 37,-2 3-227,3 1-243,-5 0 0,0 5-13,0 3 0,0 7-39,0 4 0,0 2-99,0 2 1,0-4 27,0 0 0,1 0-171,3 4 0,-3 0 117,3 0 0,-3 0-380,-1 0 1,0-4 155,0 0 0,4-4-748,0 4 1,-1-5 62,-3 1 1,0-2-1221,0-2 1246,0 1 1,4-1 721,0 1 0,0-6 0,-4-1 0</inkml:trace>
  <inkml:trace contextRef="#ctx0" brushRef="#br0" timeOffset="55">22282 9285 7899,'0'-11'2528,"5"4"-2198,-4 2 0,6 7 8,-3 1 0,-3 4-54,3 4 0,-3 4-165,-1 1 0,0 3 97,0-4 1,0 5-185,0-1 1,0-1 57,0 1 0,0-4-65,0 4 1,-4-5-113,0 1 0,1-2-135,3-1 1,0-5-14,0 1-91,0-6 5,0 8 256,0-8 154,0 3 0,0-6-18,0-3 0,0 1-20,0-4 1,0 3-27,0-4 0,0 1 3,0-5 1,0 1 124,0-1 1,5 0-65,2-4 1,0 4-71,0-4 0,1 0 34,3 1 0,1-4-85,-1 3 1,0 1 50,1 4 0,-1 1-5,1 2 0,-1 3 64,1 5 0,-5 0-4,1 0 0,-4 1 14,3 3 1,-3 2-53,4 6 1,-6 1 10,2 2 0,1 1 14,-1 3 1,1 3 108,-1-3 0,-3 2-138,3 2 0,-2-4-226,2 0 1,-3-3 31,3 3 1,1-5-180,-1 1 0,1-4-418,-1-3 506,-3 2 0,6-5-1509,-4 3 615,-1-3 537,3-5 610,-5 0 0,0 0 0</inkml:trace>
  <inkml:trace contextRef="#ctx0" brushRef="#br0" timeOffset="56">22693 9399 7902,'0'-11'1033,"0"5"-531,0-5 1,2 10 51,1-3 1,0 3-134,4 1 0,1 0 2,4 0 1,-1 0-42,0 0 1,1 0-153,-1 0 1,4 0-156,1 0 0,-1 0 121,-4 0 1,5-1-167,-1-3 0,0 3-291,-4-3 1,1 3-394,-1 1 1,-3-2 30,-1-1 1,-3 1-539,4-1 0,-6 0 1161,2-1 0,-2 3 0,-2-4 0</inkml:trace>
  <inkml:trace contextRef="#ctx0" brushRef="#br0" timeOffset="57">23070 9148 7938,'5'-11'0,"-2"3"381,4 0 1,1 1-5,3-5 1,1 5 111,-1-1 0,1 4-43,-1-3 1,1 4-4,-1-1 1,-3 2 23,-1-2 0,1 3-348,3-4 1,-1 10 100,-2 2 1,1 4-206,-5 0 0,-1 6 165,-3 2 0,0 0-251,0 3 1,-1-1-11,-3 5 1,-1 0-78,-2 0 1,-5 0 111,1 4 0,-1 1-39,-3 3 0,3-5-92,0-2 1,-3-3 37,0-1 1,3-4 7,5 0 0,0-5 34,0 1 0,-2-6 345,5-2-67,0 1 2,4-2 1,4 1-65,0-3 1,8-3 89,0 3 1,3-3-39,0-1 0,-1 0-65,5 0 1,0 0-22,4 0 0,-4 0 30,0 0 0,-4-1-285,5-3 1,-7 3-147,3-3 0,-4 3-148,0 1 0,-2-2-526,-2-2-889,2 3-315,-4-9 2194,0 4 0,5-6 0,-5 1 0</inkml:trace>
  <inkml:trace contextRef="#ctx0" brushRef="#br0" timeOffset="58">23424 8885 7904,'0'-11'512,"-5"5"79,9-4 0,-3 10-204,11 0 1,-5 1 88,1 6 1,-4-3 82,3 4 1,1 5-172,3 6 1,2 3 113,2 5 0,-1 2-108,5 5 1,0 1 65,4-1 1,-1 4-41,-3 0 1,1 0-145,-5-4 0,4 2-96,-4 2 1,-1-2-64,-6 2 0,-3-4-141,-5-4 0,0 2-41,0-5 0,-4 3-485,1-3 1,-6 0 301,1-5 1,-6 1-775,-1 0 1,-2 0 408,2 0 1,-3-5-337,-4-3 1,-6 1 948,-3-1 0,3 6 0,0-3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88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3129 11409 7964,'-6'-6'-580,"1"0"766,5 2 1,-1 3 246,-3-3 1,1 1 118,-4 0-139,4 1 0,-3-3 307,2 5-133,3 0-174,-4 0-4,5 0-8,0 5-20,0 2-210,0-1 1,1 5 36,3 1 1,2 0 48,5 8 0,2-5-169,2 4 0,-1 0 87,5 4 1,-3-1-93,3 1 0,0 0 36,4 0 0,-1 4-158,1-1 1,1 2 164,3-1 1,-3-2-140,3 6 1,1-6-9,-2 2 0,-3 1 127,-4-2 1,-1 0-67,1-7 0,1 1 58,-4-5 0,-1 4 11,-4-3 0,-1-1-82,-2-4 0,2-3-3,-2-1 0,-3-3 31,-1 4-258,2-6 287,-5 3-714,4-5-545,-5 0 549,-5 0 0,3 0-351,-6 0 0,0 0 253,-3 0-641,0-5 838,-1 4 1,5-8 526,-1 5 0,-5-10 0,-5 2 0</inkml:trace>
  <inkml:trace contextRef="#ctx0" brushRef="#br0" timeOffset="1">3563 11387 8028,'0'-8'0,"0"0"682,0 6 2,0-8 451,0 8-327,0-3-354,-5 5 0,3 5-119,-6 3 1,0 7-136,-3 4 0,-2 4-20,-2 4 0,1-2-86,-5 6 0,-4 3 31,-3 4 0,-6 5-193,1-1 1,-2 2-312,-1 2 0,1-2 273,3-2 0,-2 2-80,5-6 1,1-2 162,3-5 1,5-3 85,3-5 0,2-4-126,2 0 1,3-7-37,1 0 137,4-1-315,-2-4-3,5-1-244,0-1-381,0-5 78,0-5 0,4-1-31,0-6 858,4 1 0,-1-6 0,4-1 0</inkml:trace>
  <inkml:trace contextRef="#ctx0" brushRef="#br0" timeOffset="2">2889 11170 8042,'-11'-7'562,"5"2"114,1 0 175,10 4-160,1-4-194,5 5-180,6 0 0,-3 0 201,5 0 0,-4-4-153,4 0 1,0 0 87,4 4 0,4 0-125,-1 0 1,2-3 79,-1-1 0,2-5-151,5 1 0,1 2-29,-1-2 1,0 4-2,0-3 4,1-1-29,-6 2 0,-1-3-272,-5 5 93,0 0-580,-6 4-723,0 0-19,-6 0-20,-4 0 1,-2 5-1873,-5 3 3191,0 2 0,-11 2 0,-1-1 0</inkml:trace>
  <inkml:trace contextRef="#ctx0" brushRef="#br0" timeOffset="3">3906 11775 8014,'-5'-6'528,"4"0"12,-4 1 514,5 4-188,0-4-304,5 5 1,1-4-15,5 0 1,2 1-163,2 3 0,3 0 42,5 0 1,-2-2-26,-2-1 0,3 1-121,-3-2 0,3-1-122,1 2 1,-4-2-123,0 1 1,-5 2-17,1-1 1,1-2 73,-1 1 0,1 0-974,-5 4 1,-3-4-1211,-1 0 475,1 1 0,0 3 533,-1 0 1080,1 0 0,3 0 0,1 0 0</inkml:trace>
  <inkml:trace contextRef="#ctx0" brushRef="#br0" timeOffset="4">4603 11398 8115,'-2'-18'-157,"-1"3"78,1 2 1,-3 2 662,5-1 1,0 5-144,0-1 1,0 4 964,0-3-490,0 4-64,0-2-550,0 5 1,4 2-30,0 1 1,5 4 83,-2 4-259,3 0 110,2 1 1,1 4-8,2 3-119,-3-2 96,10 5 1,-5-6-271,2 3 0,2 3-18,-2-3 1,1-2-86,0 2 0,0-5 39,-5 2-567,5-4 458,-7-5 1,4 2-175,-6-6 1,0 5-1063,1-4 372,-1 0 0,-1-3 510,-2 3 0,-2-3 619,-2 3 0,-3-3 0,4-1 0</inkml:trace>
  <inkml:trace contextRef="#ctx0" brushRef="#br0" timeOffset="5">5254 11375 8094,'-5'-6'802,"3"-4"-61,-3 3-151,5-4 0,-1 5 153,-3 2-273,3 2-176,-9 2 0,7 0-141,-4 0 1,-1 2-198,-4 2 0,-3 1 156,0 2 1,0 3-49,3-2 0,-3 6-455,0 1 0,0 0 92,3-3-1004,1-1 803,5 1 1,-5-1-88,4 1 0,0 2-221,0-3 0,3 3 354,-4-6 0,5 2 454,-5 1 0,5-3 0,0-1 0,1 1 0,-3 3 0,-1 1 0</inkml:trace>
  <inkml:trace contextRef="#ctx0" brushRef="#br0" timeOffset="6">4968 11592 9450,'-6'1'1138,"2"3"0,-1-1-619,1 4 0,-1 0-19,1 0 0,2 5-111,-6-1 0,5 2 120,0 6 0,1 0-23,2 4 19,0 0-194,0-1 0,0 1 43,0 0-109,0 5-68,0-4 0,2 4-162,1-5 0,0-4 192,5 0-89,-6-5-30,8 2 0,-8-4 81,1-1-310,4 1 0,-5-2-141,6-2 1,-6-2-910,2-2-419,-3-3 749,-1 4-4126,0-5 3240,-5-5 1747,4-1 0,-9-6 0,4 1 0</inkml:trace>
  <inkml:trace contextRef="#ctx0" brushRef="#br0" timeOffset="7">4500 11101 8198,'0'-6'975,"5"1"0,-3 1-531,6 0 1,-4 0 161,3 4 1,-3 0 330,4 0-375,0 0 1,3 0-61,0 0 1,5 2-88,-1 1 0,5-1-57,-1 1 0,4-1 182,4-2 1,1 0-87,2 0 1,7 0-164,-3 0 1,7 0 5,-3 0 1,4-4-36,-4 0 0,4-4-102,-4 5 0,0-1 101,-4 4 1,-5-1-118,-2-3 0,-3 2-14,-1-1 0,-5 1-189,-3 2-245,-8 0 0,0 0-985,-3 0-2037,-3 0 2424,-6 5 0,-3-1 902,-7 8 0,-8-3 0,-1 7 0</inkml:trace>
  <inkml:trace contextRef="#ctx0" brushRef="#br0" timeOffset="8">7835 12243 7911,'-7'-1'-932,"4"-3"2453,1 3-447,2-4 529,0 5-1188,5 0 0,2 0-44,4 0 1,1 0-76,-1 0 0,4 0 23,0 0 0,6 0-101,-2 0 0,2 1-3,2 3 1,1-3-43,3 3 1,1-3-89,2-1 1,3 0-18,-2 0 1,-2 0 50,1 0 1,0 0-189,0 0 1,-2-4 56,-5 1 0,-4-1-69,0 4 0,-5 0-21,1 0-111,-2-5-227,-7 3-364,-1-3-187,-5 5 0,-1 0 432,-3 0 1,-2 0-453,-6 0 0,5 0 424,-1 0 0,-1 0-530,-6 0 1117,2 0 0,-3 5 0,4 2 0</inkml:trace>
  <inkml:trace contextRef="#ctx0" brushRef="#br0" timeOffset="9">7926 12517 7967,'0'7'-655,"1"-2"263,3-5 2106,-3 0-441,5 0 2168,-6 0-3010,5 0 0,-4-2 15,3-1-95,2 1 0,0-3-76,6 5 1,-1 0 52,1 0 1,0 0-92,4 0 1,1-4-1,6 1 1,0-1-34,0 4 1,5-4 13,2 0 1,-1 0-34,2 4 1,-5 0-15,5 0 1,-6 0-204,2 0 1,-8 0 48,-4 0 1,-2 0-262,-2 0-37,1 0 1,-6 2-668,-2 2-246,-3-3 181,-1 4 0,-1-5-19,-3 0 1,-2 4-1812,-6-1 2843,1 1 0,-6-9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89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18034 12049 7807,'-7'-6'273,"1"1"250,2 5-172,3 0-351,-4 0 0,0-5 0,-2-2 0</inkml:trace>
  <inkml:trace contextRef="#ctx0" brushRef="#br0" timeOffset="1">18034 12038 7870,'11'0'866,"0"0"108,1 0 0,-1 0 92,1 0-562,-1 0-246,6 0 1,-3-4-182,5 0 1,-5 0 41,1 4-182,3 0 64,-6 0 0,10-1 42,-3-3 1,1 3-18,-1-3 0,3-1 15,-3 1 0,-3-1-113,-1 1 1,2 2-392,-2-6 130,0 6-265,-3-4 275,-1 6-505,-4 0 63,-2 0 1,-7 0 169,-1 0 595,1 0 0,-8 6 0,4 0 0</inkml:trace>
  <inkml:trace contextRef="#ctx0" brushRef="#br0" timeOffset="2">18022 12289 8443,'5'-6'1464,"2"0"1,4 6-1004,0 0 1,1 0 162,-1 0-75,1 0-265,-1 0 1,2 0 15,2 0 0,1 0 80,4 0 0,5-3-172,-2-1 0,7 0 0,1 4 0,-2-4-82,1 0 0,-1-3 47,2 3 1,-3-4-131,-5 5 1,-2-3 213,-2 3-980,-2 1 358,-11-3-461,4 5-38,-8 0 0,1 0 339,-6 0-1922,-4 0 1118,-4 0 1329,4 5 0,-8 2 0,3 4 0</inkml:trace>
  <inkml:trace contextRef="#ctx0" brushRef="#br0" timeOffset="3">18662 11809 7865,'-7'-6'416,"2"1"266,5 5 1180,0 0-1620,5 0 1,0 1-28,3 3 0,1 0 85,-5 7 1,5-1-52,-2 9 0,0-4 22,0 5 0,1 2-28,3 5 0,-3 3 27,-1-3 1,1 5-105,3-2 0,0 3 0,-4 2 0,3-1 37,-2 0 0,-2-2-28,2 2 0,0-2-212,3 6 1,-3-3 30,-1 0-192,1-6 158,3 4 0,-1-5 87,-2 2 0,6-2 38,-3-5 1,3 0-51,-2 0 1,-1-1 4,1 1 0,3-1 62,0-3-164,0-3 111,-3 1 1,-5-4 11,1 2 0,-2-2 109,2-2-281,2 0 54,-9 1 1,4-5-281,-5 1 312,0-5-21,0 2 130,0-5-41,0-5 0,-3-2-38,-1-4 1,-1-1-20,1 1 1,3-4 6,-3-1 0,1-4-58,0 1 0,0-2-120,-5-2 0,6 0 86,-2 0 1,-1 0-94,1 0 1,-3-3 62,3-1 0,-4-5-15,4 2 1,-3-7-83,3-1 1,0-1 104,4 1 1,0-3-60,0-5 1,0 2 30,0 2 0,0-2-4,0 2 0,0-1 32,0 1 0,0-3-16,0 3 1,0 2 31,0-2 0,0 5 89,0-1 0,0-1 66,0 1 1,4 1-60,0 6 1,-1-2 42,-3 3 1,0-2-68,0 2 1,0-2 17,0 5 1,0-3 40,0 3 0,0 1 12,0 3 0,0 0-32,0 0 79,-5 0-91,4 6 1,-5-4 110,2 6 0,3 0-77,-3 3 251,-2 1-256,4 0 1,-3 3 8,5 0 0,0 4 54,0-3-13,0 4-66,0-2 65,0 5 30,0-5 0,0 4-22,0-4-179,0 5-174,5 0 250,-3 0-2,3 0 1,-5 1 22,0 3 23,0-3 0,1 4-31,3-5 200,-3 0-178,4 0 133,0 0-118,-4 0 16,10 0-19,-5 0 1,5 0 24,1 0 0,-5 0-1,1 0 1,-4 0 54,3 0-63,1 0-6,-2 0 88,4 0-95,-3 0 0,4 0 62,1 0 1,-1 0 9,1 0 0,-1 0-23,0 0 32,1 0-54,-1 0 0,4 0-3,1 0 1,3 0-2,-4 0 1,5 0-22,-1 0 32,3 0-2,1 0-162,0 0 138,-1 0 0,5 0 44,0 0-156,-1 0 102,2 0 1,0 0-33,3 0 1,2 0-2,-3 0 0,-1 0-28,2 0 0,-2 0 50,1 0 1,3 0-25,-2 0 0,-2 0 20,1 0-56,-4 0 48,7 0 0,-8 0-6,6 0 0,-1 0-1,4 0 0,1 0-29,-1 0 0,-4 0-3,1 0 1,-1 0 30,5 0-251,-1 0 243,0 0 0,-4-4-28,1 1 0,-4-1 8,3 4 0,-5 0-35,2 0 1,1 0 0,-1 0 122,-1 0-83,-3 0 0,0 0 34,0 0 0,-4 0 9,0 0 1,0 4-3,4-1 1,-2 1 6,-2-4 0,3 0-34,-3 0 1,3 0 10,0 0 0,5 0-21,0 0 1,-1 0-6,-3 0 1,0 0-7,0 0 0,-4 0-28,0 0 0,0 0-15,4 0 0,-2 0 43,-2 0-104,3 0 110,-4 0 1,1 0 38,0 0-46,0 0 27,4 0 1,0-4-19,-1 1-7,1-1-7,0 4-7,0 0 28,0 0 0,-2 0-10,-2 0 2,3 0 9,-9 0 0,7-1-13,-5-3 101,0 2-88,-3-3 1,-1 5 48,1 0 1,-5 0-58,1 0 98,-6 0-89,3 0 18,1 0 10,0 0-84,5 0-15,1 0 81,-1 0 0,1 0-12,-1 0 38,-5 0-18,5 0 3,-5 0 0,1 0 66,1 0-26,-5 0 1,3 0 33,-2 0 16,-3 0 27,4 0-102</inkml:trace>
  <inkml:trace contextRef="#ctx0" brushRef="#br0" timeOffset="4">19290 11752 7945,'0'-8'-94,"0"1"0,1 4 159,3-1 1,-3 2 329,3-2 111,-3 3 158,-1-4 99,0 5 0,-1 5-606,-3 2 0,2 4 45,-6 0 0,2 4-43,-2 1 0,-2 4-20,2-1 1,2 4-101,-2 3 0,1-2 44,-5 3 0,5 1 73,-1-1 1,4 4-180,-3 0 0,3-2 38,-4 2 0,6-2-89,-2 1 1,3 2-3,1-5 0,0-1-18,0-3 1,0 0 114,0 0 1,3-2-7,1-2 0,5 2 12,-1-6 1,3 4-11,4-4 0,-2 0 65,2-3 1,-2-2-50,-2-2 1,1 2-49,-1-3-73,1-2 1,-1 4-481,1-5 78,-6 0-429,-1-4-523,0 0 565,-4 0-505,4 0 491,-10-5 891,4 4 0,-8-10 0,5 4 0,1-3 0,-3-7 0,0-1 0</inkml:trace>
  <inkml:trace contextRef="#ctx0" brushRef="#br0" timeOffset="5">19347 12300 7945,'0'-11'0,"5"-1"0,-4 1-6,3 0 0,1 3 170,-1 0 0,1 1 192,-1-5 0,-3 5 114,3-1 217,2 0-162,-4-3-263,3 5 0,-5-1 129,0 4 27,0 1-350,0-3 33,0 15 0,-4-2-181,0 7 0,-4-2 70,5-2 1,-1 1-174,4-1 0,0 1-4,0-1 52,0 0 1,0 1 18,0-1 0,1-4-41,3-4 0,-2 0 113,6 1-41,-5-3 300,7 4-166,-4-5 80,5-5 1,-3 2-52,0-4 1,-4 3 9,3-4 1,-3 5-29,4-5 1,-5 4 10,5-3 0,-4-1-20,3-3 1,-3 3 2,4 0 1,-4 1-18,3-5 0,-3 2 64,4 3-103,-6-4 0,5 10-44,-4-3-28,-1 3 48,3 1 8,-5 0 1,0 5-18,0 3 35,5 2 0,-3 1-85,6 1 0,-4-5 71,3 1 0,-3-2-110,4 2 0,-4 1-39,3-5 116,1-1 1,3 1 21,1 0 0,-5 0-10,1-4 0,-4 0 66,3 0-72,1-5 1,3 0 205,1-3 1,-5-2-102,1 2 1,-4-1 93,3 2 1,-3-3 48,4 2-80,-1-2 1,4-2-26,-4 1-41,3 0 0,-7 3 31,4 0-18,-4 6-143,2-3 106,-5 5 0,0 1-165,0 3 0,0 2 87,0 6 1,0 3-140,0 0 1,0 5-36,0-1 1,0 2-143,0-2 1,-4 1-57,0-5 1,1 4-240,3-3 1,0 3-666,0-4 647,0 0 670,5-4 0,-4 1 0,4-1 0</inkml:trace>
  <inkml:trace contextRef="#ctx0" brushRef="#br0" timeOffset="6">19952 12060 7897,'-6'-5'0,"1"-1"306,5-5 0,0-1 241,0 1-253,0 4 336,0 2 533,0 5-932,5 0 0,-3 9-1,6 3 0,-5 5-131,0-1 0,2 8 117,-1-1 0,0-2-249,-4-2 1,0 0-9,0 4 0,0-4 2,0 0 1,0-5-279,0 1 0,0-2-420,0-2-26,0 1 1,0-5-113,0 1-867,0-5 907,0 2 835,0-5 0,-5 5 0,-1 1 0</inkml:trace>
  <inkml:trace contextRef="#ctx0" brushRef="#br0" timeOffset="7">19861 12197 7897,'0'-6'904,"0"-4"1,1 9-316,3-3-370,2 3 1,6-1-4,-1-1 0,4 1-273,1-2 0,3 3-113,-4 1 0,4 0-107,-4 0 1,4 0 71,-4 0 1,2 0-190,-2 0 0,-2-4 26,2 1 0,-2-1-243,-2 4-157,1 0 102,-1 0 647,0 0 1,-4-1 91,-3-3 312,-3 2 40,-1-3 4289,0 5-4507,0 5 1,0-2-31,0 5-180,5-1 1,-4 5 33,3-1 1,-3 0-146,-1 1 1,4-4 76,0-1 0,1-3-47,-1 4 1,-2-5 48,6 5-189,-6-5 154,9 2 1,-9-5 29,6 0 0,-4 0 19,3 0 10,-4 0 264,7 0-247,-4-5 1,2 2 137,-1-5 1,-3 5-74,4-5 0,-4 4 68,3-3 0,-3 4-15,4-1-49,-6 3 0,5-3-55,-4 0-24,-1 0 1,7 6-145,-6 2 182,6 2 1,-4 5-142,3 1 1,-2 3 112,-2 0 1,-1 0-105,4-3 0,-4-1-58,1 1 0,1-1-177,-2 1 1,1-1-532,-4 0-472,0 1 455,0-1 0,2-4-187,1-4 1068,-1-1 0,8-2 0,-4 0 0</inkml:trace>
  <inkml:trace contextRef="#ctx0" brushRef="#br0" timeOffset="8">20466 12197 7848,'0'-7'-38,"0"-1"332,0 6-206,0-3 1,0 3 1023,0-1-783,5 1 1,2-3 25,4 5-187,0 0 1,1 0-15,-1 0 0,1 0-208,-1 0 98,1 0 0,-1 0-213,0 0 0,-3 0 83,0 0 0,-5 0-596,5 0 1,-4 0-542,3 0-426,-4 0 1649,2 0 0,-5-5 0,0-1 0</inkml:trace>
  <inkml:trace contextRef="#ctx0" brushRef="#br0" timeOffset="9">20649 12060 7987,'1'-11'-39,"3"0"1,-1 3 477,4 0 0,-3 5-64,4-5 0,-5 5 191,5 0 0,-4-2 39,3 1-380,1 0 1,3 4-53,1 0 0,-1 0 80,1 0 1,-5 0-204,1 0 0,-4 0 24,3 0 0,-3 5-88,4 3 0,-6-2 31,2 2 1,-3-1-141,-1 5 1,0 0-20,0 4 1,0-4 85,0 3 0,-1 2-129,-3-2 1,-1 4 61,-2-4 1,-4 4 8,4-3 0,1 3 40,-2-4 0,4 1-20,-4 0 0,5-4 69,-5 4 1,6-4 0,-2 0 0,2-5 188,2 1-152,0 0 0,0-1 316,0 1-250,0-6 1,2 7 42,2-5 0,-2 0-1,6-4-22,-1 0 0,5 0-87,-1 0 0,1 0-263,-1 0-173,0 0 0,1-1 176,-1-3 1,-3 1-532,-1-4 1,-3 3 303,4-4 0,-6 1-350,2-5 0,-3 1 826,-1-1 0,0 1 0,0-1 0</inkml:trace>
  <inkml:trace contextRef="#ctx0" brushRef="#br0" timeOffset="10">20843 11763 7868,'-4'-17'442,"0"1"1,1 4 281,3 0-499,0 1 610,0 0-224,0 4 472,0 2 213,0 5-1062,0 5 1,3 2 59,1 4 0,4 2-84,-4 2 1,5 1 0,-2 3 0,3 3-41,2-3 1,-1-1 61,1 1 0,0 0-116,4 4 0,-4 0 86,3-1 1,2 1-171,-2 0 0,0 0-53,-3 0 1,-1 1-87,1 3 0,-5-2 94,1 5 0,-6-3-109,2 3 1,-3 0-76,-1 0 0,0 3 89,0-2 1,-5 0-5,-2 0 1,-3 0 72,-2-4 1,1 0-130,-1-4 0,1-1 98,0 1 1,-1-4 35,1 0 1,-1-5-177,1 2 106,-1 1 0,2-4-181,3 2 1,0-7-147,4-4-753,1 2 786,-3-5 1,6 3-218,3-8 0,-1-2-49,4-6 664,1 1 0,9-11 0,0-2 0</inkml:trace>
  <inkml:trace contextRef="#ctx0" brushRef="#br0" timeOffset="11">21437 11535 7828,'0'-6'162,"0"-4"1,1 5 142,3-3 0,-3 2 114,3 2 385,-3 2-202,-1-3-111,0 0-42,0 4-251,0-4 1,0 6-69,0 3 0,-1 2 105,-3 6 1,-2-1-24,-5 1 1,-1 4-4,1 3 1,-1 4-132,1 4 0,-1-2-2,1 6 1,1 3-87,2 4 0,-1 1 124,6-1 0,-5 2-27,4 1 0,0 3-162,4-6 0,0 1 46,0-1 0,0-2-88,0 2 1,4 1 72,0-1 1,4 0-28,-5-4 1,2 1 52,-1-1 1,1-1-11,3-3 0,2 2 72,-2-5 1,-2-1-42,2-3 1,-1 0 57,5 0 1,-1-1-48,1-3 1,-2-2 85,-3-1 1,3-4-95,-2 3 0,2-6 1,2-1 1,-5-2-37,1 2 0,-4-3-8,3-5 1,-3 4-603,4 0 197,-6-1-278,3-3 1,-5-5 295,0-2 1,0 0-311,0 0 1,0-2 233,0-6 0,0 2-789,0-2 1289,0-8 0,0 4 0,0-9 0</inkml:trace>
  <inkml:trace contextRef="#ctx0" brushRef="#br0" timeOffset="12">21597 11684 7828,'5'-18'0,"-4"5"135,3 5 208,2 6 588,-4-8-189,8 9-33,-9-5-442,9 6 0,-9 6 66,3 1 1,1 7-70,-1 1 0,0 6-23,-4-2 1,4 2-81,0 2 1,-1 0 12,-3 0 1,0-2-196,0-2 0,0 2 72,0-6 0,0 4-393,0-4 1,4 0 184,0-3 0,1-1-623,-1 1 1,-3-5 72,3 1 1,-2-4-1071,2 3 736,-2-4 173,3 7 868,-5-9 0,-5 4 0,-2-5 0</inkml:trace>
  <inkml:trace contextRef="#ctx0" brushRef="#br0" timeOffset="13">21505 12152 8705,'0'-7'2221,"0"1"-1751,0 2 1,6 3-125,1-3 0,3 2 85,2-2 1,0 3-103,4-3 1,0-1-14,3 1 0,4-1-138,0 1 0,0 3-28,3-3 1,0-1-64,0 1 1,-1 0-169,1 4 1,-2 0-315,-1 0 1,-4 0-548,0 0 217,-5 0 1,3 0-124,-6 0-480,-5 0 0,-1 2 1328,-5 1 0,0 4 0,0 4 0</inkml:trace>
  <inkml:trace contextRef="#ctx0" brushRef="#br0" timeOffset="14">21574 12312 7855,'-6'-5'1385,"1"3"-651,5-3 8,0 5 174,0 5-601,0 2 1,0 4-51,0 1 1,3 3-170,1 0 1,0 0 90,-4-3 0,1 0-200,3 4 0,-3-4 82,3 3 1,-3-2-323,-1-1 88,6-1 53,-5 0 0,4-3 20,-5 0 1,1-6-170,3 2 235,-3-3 15,4-1 1,-1-1 253,0-3-236,5-2 0,-4-6 66,2 1 1,2 0-36,-5-1 0,4 1 5,-4-1 1,1 1 7,-2-1-40,-1 1 0,4 1 111,-2 2-71,-3-2 52,4 9-36,-5-4-724,0 5 531,0 5 0,1-4 64,3 3 0,-1 1-21,4-1 0,1 3-71,3-3 1,-3 0 26,0-4 1,-1 0 121,5 0 1,-1 0-75,1 0 1,-1 0 140,0 0 0,1-1-31,-1-3 1,-3 1 54,-1-4 0,1 3-51,4-4 0,-5 2 12,1-2 0,-2-2 20,2 3 1,1 0-47,-6 0 1,5 3 218,-4-4-104,0 6-59,-4-3-88,0 5 0,0 5 101,0 2 0,0 4-2,0 0 1,0 4-24,0 0 1,0 4-32,0-3 1,0 3 21,0-4 1,0 4-7,0-4 1,0 4-382,0-4 0,3-3-62,1-5 1,1 0-852,-1 0-3,-3-1 1247,10-6 0,-5 0 0,5 0 0</inkml:trace>
  <inkml:trace contextRef="#ctx0" brushRef="#br0" timeOffset="15">22248 11912 7883,'0'-6'975,"0"1"0,0 6-689,0 3 0,0 3 12,0 8 1,0-1 125,0 5 0,0 0-160,0 4 0,0-4-69,0 0 1,0 0-215,0 4 1,0-1 120,0-3 0,4-3-548,-1-4 250,6 4-1294,-7-3 387,3 3 9,-5-9-173,0-2 53,0-5 1214,-5-5 0,-2-7 0,-4-5 0</inkml:trace>
  <inkml:trace contextRef="#ctx0" brushRef="#br0" timeOffset="16">22099 12083 7883,'0'7'485,"0"-2"1,2-5 360,1 0-262,4 0 0,8 0-181,0 0 0,2 0-38,-2 0 0,3-2-178,5-1 0,-1 1-96,1-1 1,0 0-535,0-1 1,-5 3 334,-3-3 1,1 3-2391,0 1 2498,-1-5 0,-4-2 0,1-4 0</inkml:trace>
  <inkml:trace contextRef="#ctx0" brushRef="#br0" timeOffset="17">22670 11546 7922,'0'-7'77,"0"-1"220,0 6-79,0-8 0,0 7 405,0-5 276,0 6-123,0-3-557,0 5 0,0 5 89,0 3 0,-1 3-62,-3 4 1,3 3-140,-3 5 0,3 1 1,1 3 1,4-3-139,0 2 1,1-2-17,-2-1 0,0-1-261,5-3 0,-5 1-523,5-5 1,-2 1 408,2-5 1,1 0-1684,-5 1 931,5-1 1173,-8-4 0,9 3 0,-4-4 0</inkml:trace>
  <inkml:trace contextRef="#ctx0" brushRef="#br0" timeOffset="18">22522 12038 7877,'6'0'582,"1"-2"-13,-4-1 65,-1 1-273,8-3 1,-8 5 210,6 0 0,-4-1-219,3-3 0,1 3-111,3-3 1,1 1-50,-1 0 1,2 1 20,2-1 1,-1 1-269,5 2 1,0-3 133,4-1 1,-4 0-633,0 4 1,-1-1-82,1-3 0,-1 3-1324,-3-3 806,-2 2-285,3 2 1436,-10 6 0,0 0 0,-6 5 0</inkml:trace>
  <inkml:trace contextRef="#ctx0" brushRef="#br0" timeOffset="19">22602 12209 7880,'-5'-6'277,"4"-1"477,-3 3-94,2 3 431,2-4 476,0 5-1385,0 5 1,0 1 45,0 6 0,0-1-154,0 1 0,0-1 50,0 1 1,0-1-68,0 0 1,0 5 23,0-1 0,2 0-326,2-3 4,-3-1 1,4 0 102,-5 1 0,0-5-26,0 1 85,0-5-79,0 2 1,1-5 125,3 0-13,-3 0 158,4 0 103,-5 0 0,2-4-30,1 0 1,0-5-100,5 2 1,-2-4-104,1 0 0,4 0 83,-4-1 0,3 1-17,2-1 1,-1 1-3,1-1 0,-1 2 15,1 3-51,-1-3 0,0 8-12,1-2 1,-5 3 44,1 1 0,-4 5-12,3 3 0,-3-1-20,4 5 0,-4-3 21,3 6 1,-3 3 68,4 1 1,-4-1-71,3 1 1,-3-4 3,4 4 0,-2-1-262,1 1 1,0-2 85,-3-1 0,-3-7-705,3 2 577,-3-2 1,3-2-994,0 1 429,-1-5-1040,-3 2 1204,0-10 1,4-3 666,0-7 0,5-3 0,-3-5 0</inkml:trace>
  <inkml:trace contextRef="#ctx0" brushRef="#br0" timeOffset="20">22956 11352 7807,'-5'-17'0,"4"0"0,-3 6 1327,3 4-431,1 2 1480,0 5-2027,0 5 0,5 3 5,2 7 0,5-1-155,3 5 1,-2 0 7,2 4 1,1 4 76,-1-1 1,5 6-104,-5-1 1,0 1 12,-4 3 1,3 3-54,-2 0 1,4 4-139,-8-4 0,5 5 5,-6-1 0,3 2-42,2 2 0,-2 0-76,-2-1 1,0 0 153,-4-3 0,0 2-142,-4-2 1,0-1-31,0 0 1,-5-4-28,-3 1 0,-1-6 70,2-2 1,-3-4-95,2 0 1,-1-3 159,2-4 1,-4-1-28,4-3 1,0-3-100,0-1 0,3 1 91,-4-5 0,6 0-57,-2 0-224,3-4-368,1 7-23,0-9-488,0 4-758,0-5 1429,0-5 1,5 3-830,3-6 1372,-3-5 0,10-4 0,-2-6 0</inkml:trace>
  <inkml:trace contextRef="#ctx0" brushRef="#br0" timeOffset="21">23550 11535 7816,'6'-8'5,"-2"1"1,-1 1 362,0-2-18,-1-2 1,3 7 161,-5-4-94,0 4 0,0-3 327,0 2-3,0 3-520,0-4 0,0 6-26,0 3 0,0 3 185,0 8 0,0 3-90,0 5 1,0 1-13,0 3 0,0 2-71,0 5 0,0 1-116,0-1 0,0-2-33,0 2 0,0-2-120,0 6 1,0-3 122,0-1 1,3 2-145,1 2 0,4-2 117,-4 2 0,1-7-15,-1 0 1,-2-5-99,6 5 1,-4-6-46,3 2 0,-1-7-37,2-1 0,2-5 97,-2 1 0,-2-2 72,2-1-24,-1-1 1,5-1-22,-1-2 1,1-3 35,-1-5 0,1 0 318,-1 0-499,0 0 1,1 0-153,-1 0 1,1-4-207,-1 0 1,-3-3-28,-1 3 1,-4-5-1106,1 1 1023,-3-2 1,-1-1-154,0-1 1,-4 1 86,0-1 714,-5 1 0,-2-5 0,-7-2 0</inkml:trace>
  <inkml:trace contextRef="#ctx0" brushRef="#br0" timeOffset="22">23493 12049 7816,'-7'0'827,"2"-5"98,5 4-565,5-4 0,3 3 163,7-1 0,-1 1-259,5-2 0,0 3-43,4 1 1,0-1-305,0-3 1,0 3 128,-1-3 0,-3 1-351,1 0 1,-7 1-229,3-1 1,-4-2-516,0 1 1,-2-5 273,-2 1 774,2-2 0,-9-1 0,4-1 0</inkml:trace>
  <inkml:trace contextRef="#ctx0" brushRef="#br0" timeOffset="23">24087 11467 7896,'6'-6'0,"0"1"456,-2-2 1,-3 0 356,3 4-202,3 1-27,-6-3-165,4 5 1,-5 2-129,0 1 0,-5 5-75,-3 7 0,-3 3 154,-4 5 0,2 5-112,-2 2 1,1 4 14,-2 5 1,4 1-55,-3 6 0,2 1-145,1 2 0,2-2-131,3 3 1,-4-3-13,4-2 1,2 1-196,1 0 0,3-4 179,1-1 1,0-5-20,0-2 1,1-1 8,3-6 0,1-4-112,2-4 1,4-4-9,-4 4 0,3-6 93,2-2 0,-2 1 12,-2-5 0,2-2 70,-3-1 1,0-1-526,0 0 0,-3-1-164,4 1 103,-6-1 0,3-4 223,-5-1 0,2 0-502,1-4 0,-1 3 905,1-4 0,-6 0 0,-4-3 0</inkml:trace>
  <inkml:trace contextRef="#ctx0" brushRef="#br0" timeOffset="24">24075 12083 7967,'0'-11'1106,"0"-4"-690,0-1 1,4 5-195,0 3 40,0 6 490,1-8-388,-4 8 1,4-1-78,-5 6 0,0 4-70,0 4 1,0 2 26,0 2 1,0-1-275,0 5 0,0-1 92,0 1 1,1-1-263,3-3 0,-1-2 116,4 2 1,0-6-199,0-2 0,3-4 130,-2 1 0,2-3-9,2-1 1,-4 0 36,4 0 1,-7-1 27,6-3 0,-2-3 61,3-4 1,-2 0 109,-3-1 1,2 1 74,-5-1 0,1 1-34,-1 0 0,-3-1 182,3 1-203,-3-1 1,3 1-46,0-1 1,0 5 127,-4-1 5,0 6-335,0-3 31,0 5 84,0 5 0,0 1-17,0 5 0,4-3 10,-1 0 1,5-5-7,-4 5 0,5-4 10,-2 4 1,0-6-8,0 2 0,1-3-2,3-1 28,1 0 0,-1 0 75,1 0 0,-5-4-76,1 1 0,-4-5 177,3 4 1,-3-4 53,4 5-45,-6-6 1,7 6-47,-5-4 1,0 3 138,-4-4-187,0 6 103,0-3-380,0 5 0,0 5 103,0 2 0,0 7 91,0 1 0,0 2-138,0-2 0,0-1-32,0 5 0,0-4-218,0 4 1,0-5-148,0 2 0,0-4 175,0 0 1,0-1-740,0 1 1,0-5 108,0 1 1003,0-6 0,0 3 0,0-5 0</inkml:trace>
  <inkml:trace contextRef="#ctx0" brushRef="#br0" timeOffset="25">24589 11821 7918,'6'-25'125,"0"4"0,-6 13 617,0 1-479,5 4 0,-4-1 73,3 8 1,-3 6-9,-1 6 0,0 5-96,0 2 0,-4 1 66,0 7 1,-3-2-194,3 1 1,0 2-164,4-5 1,-4 3-77,1-3 0,-1-1-362,4-3 1,1-5 252,3-3 0,-3-2-168,3-2 1,-2-4-394,2-4 1,-1-1-280,4-2 370,-4 0 713,2-5 0,-5-7 0,0-6 0</inkml:trace>
  <inkml:trace contextRef="#ctx0" brushRef="#br0" timeOffset="26">24463 11969 7918,'0'-6'106,"2"1"-53,2 5 1,2-4 102,5 0 0,1-1 269,-1 1 1,1 3-122,-1-3 0,0 3-150,1 1 0,-1-1-34,1-3 1,-1 2-26,1-1 1,-1 1-102,0 2 247,1-5-26,-1 4 183,1-4-16,-1 5-142,-5 0 0,1 0 46,-3 0-56,-3 0 0,5 5-73,-2 3 0,-3-1 34,3 5 0,-3-3-79,-1 6 0,2-3-146,1 0 0,-1-1 101,1 1 0,-1-1-158,-2 1 1,4-1-137,-1 0 0,5-3 30,-4 0-256,0-6 158,1 8 217,-4-8 1,5 3 49,-2-5 0,-3-2 5,3-1 17,-3 1 0,3-8 35,0 3 1,1 2 242,-1 1-144,-3-3 16,4 1 1,-3 0-82,1 2 10,-1 3-87,3 1-5,-5 0 1,0 5 55,0 2 1,0 7-12,0 1 1,1 1-109,3-5 0,-3 1 92,3-1 0,1 4-508,-1 0 0,1 1 39,-1-5-1100,-3 0 964,4-4 0,-1 3-613,0-2 52,-1-3 1156,2 0 0,2-5 0,4 0 0</inkml:trace>
  <inkml:trace contextRef="#ctx0" brushRef="#br0" timeOffset="27">24818 11969 7962,'0'-11'0,"1"-1"216,3 1 0,3 3-85,8 1 1,-2 4 1035,2-1-727,-2-2 1,-2 5-54,1-3 1,-1 3-203,1 1 0,-5 0-146,1 0 1,0 0-118,3 0 0,-3 3-679,-1 1-148,1 0 1,2-3 136,-2 3 768,-3-3 0,0 4 0,1-5 0</inkml:trace>
  <inkml:trace contextRef="#ctx0" brushRef="#br0" timeOffset="28">24977 11718 8022,'0'-18'64,"6"2"1,0 0 133,5 1 0,1 0-111,-1 3 1,1 2 110,-1 3 1,-3 0 359,-1 4 23,-4 1 1,6-2-195,-6 8 1,1 0-115,-4 7 1,0 0-29,0 8-26,0 0-106,0 4 1,0 3-60,0 1 0,0 3 55,0-3 1,0 5-185,0-2 0,0 2-109,0-2 1,0 3 74,0-2 1,-1-3-48,-3-2 0,3-2 28,-3-1 1,-1-1 15,1-3 1,0-3 28,4-4-36,-5 4 47,4-3 239,-4 3-18,5-9-171,0-2 193,0 0 29,0-4-7,0 4 1,1-5 40,3 0-87,2 0 1,6 0 16,-1 0-100,1 0 1,-1 0-94,0 0-318,1 0-601,-1 0 502,1 0 23,-6 0-1781,-1 0 1134,-5 0-72,0-5 571,0 4 571,0-9 0,-5-2 0,-1-5 0</inkml:trace>
  <inkml:trace contextRef="#ctx0" brushRef="#br0" timeOffset="29">25137 11455 8121,'0'-18'1170,"0"2"-512,0 4 178,0 6-434,0-4 1,0 10-110,0 0 1,0 5 215,0 6 1,4 6-58,0 2 1,5 6-8,-2 2 1,4 6-93,0 1 0,0 2 97,1 6 1,-1 1-224,1 6 0,-2-2-12,-3 3 0,2-3-132,-5-2 0,0 1-23,-4 0 0,0-1-361,0 1 1,0-4 196,0 0 0,-1-4-1661,-3 4 774,3-10 157,-10 6 0,9-13-585,-6 5 1,-1-4 502,-6 0 916,-3-6 0,-4-3 0,-4-1 0,-4 3 0,-6 2 0</inkml:trace>
  <inkml:trace contextRef="#ctx0" brushRef="#br1" timeOffset="30">21471 11044 8071,'0'-6'530,"0"1"18,0 5-343,5 0-469,-3 0 140,3 0 0,-4 0-164,3 0 245,-3 0-168,4 0 198,-5 0-14,5 0 64,-4 0-40,4 0 2179,-5 0-2007,0 5-40,0-4 122,6 4 170,-5-5-146,9 0 1,-7 0-107,4 0 1,-3 0 150,4 0 1,-5 4-54,5 0 1,-4-1-71,3-3 1,-3 0-54,4 0 1,-4 0 139,3 0-31,1 0-249,3 0 0,1 0 17,-1 0 1,1 0 95,-1 0 1,0 0-83,1 0 0,-1 0 44,1 0 1,3 0-9,0 0 0,2 0-21,-2 0 0,-1 0-13,5 0 0,-5 0 8,1 0 1,-1 0-1,1 0 0,-2 0-24,2 0 1,3 0 32,1 0 0,1 0 61,-1 0 0,3 0-39,-3 0 0,-1 0 4,1 0 1,-2 0 0,2 0 0,3 0-5,-3 0 1,-1 0 42,1 0-231,-5 0 173,7 0 0,-7 0-89,5 0 0,-5 0 78,2 0 0,0 0 6,-1 0 0,4 0-21,-3 0 0,3 0-1,-4 0 1,5 0-20,-1 0 1,-1 0-5,1 0 0,-5 0 29,1 0 0,2 0 5,-2 0 0,4 0 20,-4 0-28,0 0-14,2 0 1,-4 4 4,2 0 0,-1 0-33,1-4 1,-2 0-2,2 0 1,-1 0 5,1 0 0,-2 0-9,2 0 1,1 0 4,0 0 1,0 0-14,-1 0 0,-2 0-36,2 0 0,-1 0 45,2 0 0,-4 0-3,3 0 0,2 0 12,-2 0 0,0 0 2,-3 0 1,3 0-12,0 0 0,2 0 2,-2 0 0,-2 0-45,2 0 0,-2 0-63,-2 0 59,0 0 0,1 0 33,-1 0 1,-3 0-121,0 0 133,-1 0 0,5 0 7,-1 0 26,0 0 21,1 0 19,-1 0-36,1 0-21,-1 0 0,-3 0-14,-1 0-24,-4 0 12,7 0 0,-7 0 4,4 0 4,-4 0 1,3 0 6,-2 0-5,-3 0 24,4 0 0,-4 0-25,3 0 29,-2 0 32,3 0 17,-5 0-52,5 0 31,-4 0 13,4 0 737,-5 0-844,0 5 0,0-3-3,0 6 1,4-4 178,0 3 1,-1-3-87,-3 4 0,0-4-27,0 3 1,0-3-22,0 4 1,2-2 2,2 2-33,-3 2 0,4-4-12,-5 6 1,1-5-67,3 1-19,-3-6 93,4 9 23,-5-10-28,0 9 23,0-9-52,5 4 95,-3-5-146,3 5-3,-5-3-30,0 3-3613,0-5 3770,-5 0 0,-2 0 0,-4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6:19.44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1862 7869 8035,'-7'-5'0,"-3"2"0,2-4 181,3 4 1,-1-2 76,2 5 1,3-1 260,-3-3 357,3 3-264,1-4-465,0 5 25,-5 0 1,4 1 186,-3 3 0,2-2-112,2 6 0,2 1-31,2 6 0,-2-1 53,6 5 0,-2 0 29,2 4 0,3 1-134,1 3 1,-1-2 6,4 6 0,2-2-127,-2 1 1,1 3 41,0-2 1,-2 0-212,5 0 0,-4 2 92,4-3 1,-5 3-6,1 1 0,2-4-40,-2-4 0,1 2-45,0-1 1,-4-2 284,3-6 0,-1 2-148,2-6 1,-7 0 163,2-4 1,-2 1-80,2-1 0,-3-3 66,-1 0 0,-3-6-54,4 2-11,-6-3-308,3-1-2787,-5 0 2410,-5 0 0,0-1-2210,-2-3 2795,-3-2 0,-2-6 0,-6 1 0</inkml:trace>
  <inkml:trace contextRef="#ctx0" brushRef="#br0" timeOffset="1">2307 7869 7950,'0'-11'1088,"-5"4"-601,4-3 8,-4 9 571,5-4 231,0 5-1070,0 5 0,-4 5 69,0 5 1,-5 7-101,1 1 1,-2 5-105,-1 6 1,-6 1 53,-2 3 1,-2-1-174,-2 5 0,0-1-293,0 1 0,-3 2 295,-1-2 1,0-3 78,4-1 0,1-2 3,-1-2 1,5-1-92,3-3 1,-2-2 39,2-5 0,0-4-96,3 0 1,5-5 6,-1 1 1,2-2-195,-2-1 1,2-5-952,2 1 943,3-6-850,-4 3 335,5-5 9,0 0 0,1-5 791,3-2 0,2-8 0,6-3 0</inkml:trace>
  <inkml:trace contextRef="#ctx0" brushRef="#br0" timeOffset="2">1782 7641 8119,'-8'0'-125,"0"0"1445,6-6-878,-3 5 0,6-4-204,3 5 1,-2 0 139,6 0 0,0 0-110,3 0 1,0 0 92,1 0 0,4 0-123,3 0 1,3 0 155,1 0 1,1 0-84,3 0 0,1 0-42,2 0 0,3 4-10,-3 0 0,2 0-31,-1-4 1,-3 0-121,-6 0 0,1 0 117,0 0 0,-4 0-211,0 0 1,-5 0 106,1 0 0,-6 0-402,-1 0 0,-4 0-805,3 0-950,-4 0 1372,2 0 1,-6 1 663,-3 3 0,-3 2 0,-4 5 0</inkml:trace>
  <inkml:trace contextRef="#ctx0" brushRef="#br0" timeOffset="3">2867 8257 8179,'-12'0'-1393,"6"0"1300,1 0 1783,5-5-63,0 4-1066,0-4 1,5 4-159,2-3 0,5 3 111,3-3 0,-2 1-78,2-1 1,2 3-27,-2-3 0,4 3-109,-4 1 0,5-1-25,-1-3 1,-1 3-125,1-3 0,-4 1 92,4 0 1,-5 1-208,2-2 1,-4 3 64,0 1 1,-2-1-640,-2-3-234,2 3-668,-4-4 541,0 5 215,-1 0 0,-5 1-1904,0 3 2587,0-3 0,0 9 0,0-3 0</inkml:trace>
  <inkml:trace contextRef="#ctx0" brushRef="#br0" timeOffset="4">3495 7823 8149,'-7'-11'27,"-1"3"104,4 1 0,-1 4 489,1-1 288,3-2 74,-10 5-236,10-4-20,-4 5-183,5 0-433,5 5 0,2 5 35,4 5 0,0 4 74,1-4 0,3 6-257,0-2 1,6 1 73,-2-1 1,-2 1-478,2-4 1,-3 3 258,3-4 1,-5-4-125,1-3 1,-1-2-187,1 2 0,-2 1-251,2-6 0,-2 1 60,-2-4 0,0 0 683,1 0 0,-1 0 0,1 0 0</inkml:trace>
  <inkml:trace contextRef="#ctx0" brushRef="#br0" timeOffset="5">4054 7766 8139,'5'-6'-618,"-3"-4"955,3 3 0,-5 0 606,0-1 1,-1 6-147,-3-2 0,1 3-302,-4 1 1,-1 1-444,-3 3 0,-1 2 37,1 5 0,-5 6-390,1 2 1,-5 2-121,1 2 0,2 0-422,2 0 0,3 0 377,0 0 0,1 0-250,-1-1 0,2 0 716,2-3 0,-2 3 0,4-5 0</inkml:trace>
  <inkml:trace contextRef="#ctx0" brushRef="#br0" timeOffset="6">3860 8052 8139,'-5'-7'1331,"4"2"-597,-9 5 0,8 2-262,-1 1 1,-2 4 133,1 4 0,0 6-94,4 2 1,0 2-222,0 2 0,0 4-165,0-1 0,0 5 144,0-5 1,4 5-348,0-4 0,3 3 127,-3-3 0,1-4-13,-1-4 1,-3-5-26,3 1 1,-1-4-824,0-3-220,-1 2-686,3-9 409,-5 4 855,0-5 1,0-5 452,0-2 0,0-4 0,0 0 0</inkml:trace>
  <inkml:trace contextRef="#ctx0" brushRef="#br0" timeOffset="7">3506 7561 8055,'0'-12'-8,"0"6"601,0-4-353,0 8 0,-1-4 1364,-3 2-349,3 3-714,-4-4 0,6 5-353,3 0 0,0 0 76,7 0 0,-1 4 152,9 0 0,0 3-121,4-3 1,4 4 39,-1-5 1,6 5-101,-1-4 0,-1 0-114,4-4 1,-3 0 54,3 0 1,0 0-93,-3 0 1,-2 0-53,1 0 0,-4 0 51,0 0 0,-3 0-110,-4 0 0,-2-4 36,-6 0 0,1 0-231,-1 4 1,-5-1-34,-2-3-496,-2 3-157,-2-4 1,-3 5 907,-5 0 0,-4 5 0,-11 1 0</inkml:trace>
  <inkml:trace contextRef="#ctx0" brushRef="#br0" timeOffset="8">4717 8097 7956,'-12'0'-269,"6"0"1219,-4-5-556,9 4 0,-4-5 367,5 2-448,0 3 1,1-4 143,3 5 1,-2-4-78,6 0 0,3-1-154,4 1 1,2 3-39,-2-3 0,-1 3-63,5 1 0,0-4 9,4 0 1,0 0-182,0 4 0,0 0-6,-1 0 0,-3 0 28,0 0 1,-1 0-270,1 0 1,-1-4-25,-3 1-408,-2-1 0,3 4-29,-4 0 0,-5-4-1421,1 0 2176,-5 0 0,2 10 0,-5 0 0</inkml:trace>
  <inkml:trace contextRef="#ctx0" brushRef="#br0" timeOffset="9">4717 8246 8053,'-7'0'851,"2"0"1,16 0-360,4 0 0,0 0 101,0 0 0,3 0 133,1 0 1,6-5-274,2-3 0,0 2-175,-4-2 1,-1 4-559,1-3 0,1 4 263,3-1 1,-3-1-1434,3 2 1,-3-1 1449,-1 4 0,5 0 0,1 0 0</inkml:trace>
  <inkml:trace contextRef="#ctx0" brushRef="#br0" timeOffset="10">6064 7652 8175,'0'-11'919,"0"4"110,0 2-17,0 5 1,0 6-739,0 6 1,4 6-31,0 8 1,0 5-157,-4 7 0,0 2 135,0 6 0,0-4-333,0 0 1,0 0-141,0 3 1,-1 0-108,-3-3 0,3-4-11,-3-8 0,2-2 141,2-5 1,0-5 60,0-3-163,0-2-1690,0-2 1007,0-5 1012,0 0 0,0-6 0,0 0 0</inkml:trace>
  <inkml:trace contextRef="#ctx0" brushRef="#br0" timeOffset="11">5985 7721 8175,'0'-12'1051,"5"6"78,-4-4-726,9 8 0,-4-3 48,6 5 1,4 7-132,3 4 0,3 7-57,1 8 0,5 5-115,2 7 1,2-1-260,-2 5 0,3-2-107,-2 2 0,2 3 202,1-4 1,0-5-125,1-2 0,-6-7 38,-3-1 1,2-3 306,-1-4 1,0-2-30,-5-6 0,-4 1 210,-3-1 1,-2-5 735,-1-2-338,-1-2-116,0-2 0,-4-6-108,-3-1 0,-3-8-462,-1-4 1,0-4 92,0-4 1,-1-2-468,-3-5 0,1-2 154,-4-2 1,-1 3-37,-3-4 1,-1 0-391,1 1 1,3 0 246,0 4 0,6 1-418,-2 2 1,3 3 241,1 6 0,0 4-410,0 3 0,0 2 134,0 1 0,5 2-57,3 3 1,-1-2 227,5 5 0,-2 0-354,9 4 936,0 0 0,9 5 0,1 2 0</inkml:trace>
  <inkml:trace contextRef="#ctx0" brushRef="#br0" timeOffset="12">6898 7972 8005,'0'-7'1650,"0"2"-272,0 5-765,-5 0 1,4 2-192,-3 1 0,3 4-116,1 4 0,0 6-202,0 2 1,0 2 81,0 2 0,1 0-179,3 0 1,2-4-76,6 0 0,-1-4-60,0 4 1,2-6 90,2-2 0,-1-1-102,5-6 0,-3 4 235,3-4 1,0-1-56,4-3 1,-4-5 38,0-2 1,-2-5-40,2-3 1,2 2 205,-6-2 0,0-3-28,-3-1 0,-5 2 126,1-2 1,-6-2-114,2-5 0,-4 2-142,-4-3 1,-2-1-162,-5 1 1,-2 1-310,-2 3 0,-7 5-575,-5 3 1,-4 7 482,0 4 0,-6 3-349,-1 1 1,5 9 262,7 2 1,7 8 557,3 1 0,4 6 0,0 3 0</inkml:trace>
  <inkml:trace contextRef="#ctx0" brushRef="#br0" timeOffset="13">7389 7949 8013,'0'-6'743,"0"1"-457,0 5-44,5 0 0,-3 1 214,1 3 1,3-1-101,-3 9 1,6-3 0,-1 6 1,-2 3-90,2 1 1,-4-2-53,3 3 0,-3-5-213,4 4 1,-6-5 95,2 1 1,-3-2-303,-1-2 222,5 0 1,-3-3-264,1 0 121,-1-6 45,-2 3 195,0-5 242,-5 0 0,2-3-207,-5-1 0,6-5-36,-2 1 1,3-2-91,1-1 0,0-2 109,0-2 1,5-3-207,3-5 1,3-5 95,4-2 0,2 1-237,2-2 1,2 10-72,-2-2 1,3 4-65,1 0 0,-2 3-67,-2 9 0,2-2 97,-6 5 1,0 0-798,-3 4 0,3 2 1114,0 1 0,5 9 0,-2 6 0</inkml:trace>
  <inkml:trace contextRef="#ctx0" brushRef="#br0" timeOffset="14">7892 8029 7981,'0'-12'0,"-4"5"820,0-1 0,0 4-284,4-3 0,0 3-55,0-4 1,-1 6 153,-3-2 966,3 3-941,-4 1-780,5 0 95,0 5 0,0 2-171,0 9 0,0 0-254,0 3 1,5 3 221,3-3 1,-2-1-320,2 1 1,-1-5 190,5 1 0,3-6 101,0-2 0,0-4 144,-3 1 0,-1-3 183,1-1 0,-1 0 29,0 0 0,1-1 229,-1-3 1,1-3 91,-1-4 1,1 0-157,-1-1 1,-3 1 36,-1-1 0,-3 1-74,4 0 1,-6-1 20,2 1 0,1 3 167,-1 0-4,0 1-254,-4-5-279,0 6-704,0 1 643,0 5 0,1 5-207,3 3 0,-3 3 150,3 4 1,1-2 42,-1 2 1,5 2-129,-2-2 1,3 0-328,2-3 276,-1-1 91,6 0 83,-5-4 44,10-2 1,-8-5 144,5 0 0,-4 0-36,4 0 1,-4-1 321,4-3 0,-3 1-182,3-4 0,-4-1 289,4-3 1,-5-1-57,1 1 0,2-1 82,-2 1 1,-1 0 212,-7-1 1,4 1 209,-5-1-83,0 6-717,4 1 74,-8 5 0,3 5-369,-5 3 0,-4 7-37,0 4 0,-3 1-222,3-1 0,-4 3 172,4-3 1,1 2-229,3 2 0,0 0-1990,0 0 2569,0 0 0,5 0 0,1-1 0</inkml:trace>
  <inkml:trace contextRef="#ctx0" brushRef="#br0" timeOffset="15">9399 7903 7957,'-11'-11'0,"-4"3"-267,-1 1 1,-3 0 30,4 0 0,-5-2-234,1 5 0,1-4 608,-1 5 0,5-5 304,-1 4 0,2-5 250,2 2 1,-1 0-267,1 0 1,0 4 35,-1-1 1,1-1-164,-1 1 0,1 1 15,-1 3 0,-3 1-81,0 3 0,-4 2-1,4 5 0,-6 2-175,2 2 0,3-1 138,1 5 1,2 0-313,2 4 1,3 1 104,0 3 1,6-3-216,-2 3 0,3-7 97,1-1 0,6-1 23,5 1 1,2-3-19,6-4 1,0-2-46,4-2 0,0-3 180,0-5 0,1 0 6,3 0 0,-7-2 70,3-1 0,-4 0-58,0-5 1,1 5 99,-5-5 0,0 0-100,-3-3 1,-2 3 34,-2 1 1,1-1-1,-6-3 1,1 2 56,-4-3 0,4 7 48,0-6 29,0 2-44,-4-2 1,0 3-6,0 0-331,0 6 0,-2-2 85,-1 8 1,-3 2-155,-1 6 1,-2 4 26,5 3 0,-3 3 130,3 1 1,0-1-61,4 1 0,1-4-121,3 0 0,2-1 178,6 1 1,0-2-32,4-6 0,-2-1 199,5-2 0,-4-3-83,4-5 1,0 0 98,4 0 0,-4 0-32,0 0 1,0-5-25,4-3 1,-4-6 45,0-1 0,-4-4 9,4 4 0,-5-6 82,1 2 0,2-3-80,-2-5 1,-1 2 140,-6-6 1,2-4-50,-3-7 0,3-7-250,2 0 1,-4 2 183,-1 1 0,-1 3-18,2-6 1,1 7 105,-5 4 1,3 5-65,-3 6 0,1 2 155,-1 9 1,-3 1 54,3 4 273,-3 4-175,-1 2-923,0 21 1,0-1 257,0 15 1,0 2 50,0 6 1,0 3-7,0 4 1,4 1-103,0 0 0,5-1-96,-1 1 1,-2-4 130,1 0 0,-3-7-7,4 0 1,-4-2 134,3-7 1,-4 0 104,1-7 0,1 1-330,-1-5 1,-1 0-285,-3-3 1,0-4 26,0-1 648,0 1 1,0-2 0,0-1 0</inkml:trace>
  <inkml:trace contextRef="#ctx0" brushRef="#br0" timeOffset="16">10393 7435 7952,'6'-11'745,"-1"4"55,-5-3-428,5 9 1,-3-6 400,2 4 417,-3 1-584,-1-3-346,0 5 1,-1 7-31,-3 4 1,-1 7-3,-3 8 1,-6 4-90,3 4 1,-7 7 24,3 4 0,-4 2-266,3 6 0,-1 1 98,5 3 1,-2 5 9,10-30 0,1 1 0,-2 30-201,2-30 1,2-1 0,0 23 76,1-2 0,5-9 15,2-2 0,3-10 54,2-2 0,3-4 101,0-4 1,0-4-96,-3-3 1,-1-2-1,1-1 1,-5-5-261,1 1 1,-2-4-447,2 3-258,2-4 0,-7 6-247,4-6 1254,-4 1 0,2-4 0,-5 0 0</inkml:trace>
  <inkml:trace contextRef="#ctx0" brushRef="#br0" timeOffset="17">10633 8783 8001,'-12'6'575,"1"-1"-107,5-5-298,1 0 764,5 0 0,0-5-367,0-3 0,5-3-38,2-4 1,5-2-139,3-2 1,-2-2-133,2 2 0,1-7-18,0 0 0,3-5-244,-4 4 0,0-3-38,-4 3 0,0-4-21,-4 0 0,-2-2 49,-5-1 1,4 0-267,0-1 0,0-3-183,-4 0 1,0-4 233,0 4 0,0-4-1,0 4 1,0 0 19,0 4 0,0 1-3,0 3 0,0-2 142,0 5 1,0 4 89,0 4 1,0 9 178,0-1-148,0 2 0,1 3-289,3 2 213,-3 2 0,4 4-133,-5 2 0,5 3 116,3 8 0,-2 3 122,2 5 1,-1 1-39,5 3 1,-1-4 40,1-1 1,-1 0-19,1-7 1,3 0-82,0-3 0,4-2 90,-4-2 0,4-3-33,-4-5 1,5 0 20,-5 0 1,4 0-42,-4 0 1,0-4 34,-3 0 0,-1-5 17,1 2 0,-1-4 133,0 0 0,-1 0-43,-2-1 1,2-3-51,-2 0 1,-2-4-112,2 3 1,-4 1 176,3 4-214,-4-1 1,3 2 186,-2 3-399,-3 2 115,4 5 1,-5 6-8,0 5 1,0 5-129,0 3 1,0 3 54,0 1 1,-1 1-609,-3 7 1,3-2 328,-3 1 1,3 2-1405,1-5 1895,5 5 0,1-8 0,6 4 0</inkml:trace>
  <inkml:trace contextRef="#ctx0" brushRef="#br0" timeOffset="18">11421 8246 8061,'0'-12'335,"0"6"0,0 0-240,0 2 1243,0 3-335,0-4 1834,0 5-2094,0 5-1124,0 1 364,0 5 0,-1 6-394,-3 2 401,3 3 1,-5 4-1036,6 1 1,-3 3 605,-1-3 0,0 1-482,4-1 1,1-6 920,3 6 0,-3-6 0,4 7 0</inkml:trace>
  <inkml:trace contextRef="#ctx0" brushRef="#br0" timeOffset="19">11832 7983 8053,'6'-6'1522,"-1"-4"-1039,-5 8-519,6-3 139,-5 0 437,9 4-229,-4-4 0,6 5-43,-1 0 0,6 0 94,2 0-130,2-5-265,2 4 103,0-4 1,4 1 277,-1 0-1144,6-5 591,-8 8 1,4-4-373,-5 5 0,-4-4-1490,0 0 2067,0 0 0,4 4 0,0 0 0</inkml:trace>
  <inkml:trace contextRef="#ctx0" brushRef="#br0" timeOffset="20">12220 8668 8081,'-11'0'2967,"5"0"-1939,0 0-656,6 0 1,4-6 266,0-5 0,5-2-188,-1-6 1,2 0-300,1-4 1,4-5-35,1-2 1,-1-2-281,-4 2 1,1-6-39,-1 6 1,1-11-171,-1 3 0,0-1 51,1-3 1,-5 0 95,1-4 1,-4 4-328,3 0 1,-3 2 189,4-2 0,-2 3 124,2 4 1,1 2 119,-5 3 0,4 2 169,0 5 1,-2 1-117,2 3 1,-2 3 180,2 5 0,-2 0 163,-2 4-251,-3 2-114,4 5 1,-5 10 75,0 5 1,0 5 110,0 3 0,-1 4-104,-3-1 0,3 5-5,-3-4 0,3-1-52,1-3 0,0-1-100,0-3 1,5 0 112,3-8 0,2 2 10,1-9 1,2 3 138,2-3 0,-2-1-144,2-7 1,2 1 291,-2-4 0,4-1-76,-4-3 1,2-1 109,-2 1 0,-2-1-2,2 1 0,-3 0 9,0-1 1,-1-3-172,1 0 0,-5-2 27,1 2 0,-6 6-174,2-2 1,1 6 170,-1-3-258,0 5-94,-4-2 0,0 14-316,0 3 0,-5 7-104,-3 0 1,2 4 273,-2 3 1,2 0-665,-2 4 1,2 0 57,2 5 958,3-1 0,-4 0 0,5 0 0</inkml:trace>
  <inkml:trace contextRef="#ctx0" brushRef="#br0" timeOffset="21">12917 8177 8038,'0'-11'0,"0"-1"434,0 1 5,0 0 1,4-1 357,0 1 0,3 3 88,-3 1 1,4 3-374,-5-4 0,5 4-111,-4-3 1,5 4-105,-2-1 1,0 3-190,0 1-118,1 0 0,3 5-140,1 3 0,-6 2 142,-2 1 1,-2 1-105,2-1 1,-2 4-171,1 1 0,-3 0 75,-3-1 1,0-1 126,-5 5 1,2-5-10,-2 2 0,-2-2 298,3 1 1,-3-3 17,-2 4 0,1-4 2,-1 0 1,2-1-65,2 1 1,0-1-2,4 0 0,-1 0 100,1-4-24,3 3-294,-4-3 0,6 0 104,3 1 1,-2-5-499,6 0 0,-1-1-11,5-2 0,3 3-187,0 1 0,4 0 26,-3-4 0,4 0-412,-1 0 0,-1 0 194,1 0 0,-2 0 838,2 0 0,3-5 0,-4-1 0</inkml:trace>
  <inkml:trace contextRef="#ctx0" brushRef="#br0" timeOffset="22">13340 8371 7925,'6'-11'1945,"4"0"-1228,-4 4 1,6-2 266,-1 6 1,1-5 98,-1 4-329,-5 0 1,3 6-294,-5 1 1,4 4-13,-4 4 0,-1 7-157,-3 5 0,0 1-62,0 6 1,-5 1-286,-2 3 1,-3 0-328,-2 1 0,-3-1-1276,0 0 1,-6-3 821,2-1 1,-2-1 835,-2 2 0,-5 2 0,-1-4 0</inkml:trace>
  <inkml:trace contextRef="#ctx0" brushRef="#br0" timeOffset="23">14173 7915 8085,'-7'-10'84,"-1"2"1,4-2 175,-3 2 1,3 3 47,-4 1 1,4-1 337,-3 1-513,-1-5 1,-3 8 259,-1-3-373,1 3 0,0 6 138,-1 3 1,1 3-102,-1 4 1,1 3 67,-1 5 1,1 1-179,0 3 1,4-3 40,3 3 1,3 1-120,1-2 0,0 1 51,0-4 1,5-2 77,3-2 1,2-2-17,1-6 1,1 1 40,-1-1 1,6-5 128,2-2 1,-1-3-134,1-1 0,0-1 268,3-3 1,0-2 25,-3-5 1,1-5 41,-4 1 1,-1-5-82,-4 1 1,-3 1-101,-1-1 1,-4 0-208,1-4 0,-3 0 121,-1 0 0,-1 1-452,-3-1 0,1 0 199,-4 0 0,-1 2-76,-3 1 1,-1 0 7,1 5 0,3 0-60,1 3 0,0 5 113,0-1-55,-3 6 162,3-4-122,1 6 60,1 0 0,5 2 126,0 2 0,9-2 14,2 6 1,8-2 74,0 2 0,3-3 244,1-5 0,5 0 83,2 0 1,-2 0-188,-1 0 1,1-4 99,-2 0 1,-3-4-45,-4 5 1,-5-2-432,1 1 1,-6 3 151,-1-3-1441,-6 2 285,3 2 817,-5 0 0,-5 6 0,-1 0 1</inkml:trace>
  <inkml:trace contextRef="#ctx0" brushRef="#br0" timeOffset="24">14790 7709 8234,'-1'-10'0,"-3"2"317,3-2 158,-9 4 0,8-2 648,-2 1-725,3 4 1,0-3 563,-3 2 10,3 3-882,-4-4 1,5 6 107,0 3 0,4 2 46,-1 5 1,6 6 130,-1 2-205,7 8 1,-1 2 93,5 5 1,-5 2-112,1 2-125,3-3-49,-5 10 1,4-5-144,-1 6-879,-4-6 972,10 5 0,-9-10 29,2 3 1,1-7 179,0-4 1,-1-3-59,-4-1 1,1-4-102,-1 0 424,-5-5 192,0-3-396,-1-1 1,-3-5 1420,6 3-1133,-6-3-331,3-5 186,-5 0-134,-5-5 1,3-2 154,-6-4-813,6 0 373,-9-6 0,6-2-25,-2-8 0,-3-2-77,2-5 1,-1-2 65,2-2-706,-4-7 353,5-2 0,-5-4-785,-1 5-448,1 1 1267,4-6 0,-1 5-150,4 1 1,0-1-468,4 4 769,0-2 98,0-2 1,0 0-182,0 1 295,0-1-57,0 0 0,0 0-4,0 1-53,0 4 1,0-3 49,0 2 0,0 3 184,0 0 1,0 5 153,0 4 1,0 2-3,0 5 0,0 1 287,0 3 192,0 3 1,0 4-533,0 1 854,0 5-614,0-4-230,0 8 1,0-4 310,0 2-294,0 3 42,0-4-319,0 5 257,5 0-316,-4 0 125,9 0 71,-3 0 0,4 0-5,1 0 91,-1 0-64,0 0 0,2 0-1,2 0 129,-2 0-146,9 0 0,-5-1 161,6-3 1,1 2-62,3-1 0,3 1-132,9 2 58,6 0 0,3-1-1316,6-3 1161,4 3 128,6-9 1,-30 8 0,1 1-214,1-2 0,1-1 1,0 2-1,1 0 132,1-2 1,1 0 0,3 1 0,-1 0 6,2-1 1,0 0 41,3-1 0,1 0 0,1 2 0,0 0-233,2-3 0,1 0 1,-3 1-1,-1 0 234,0 1 0,0 1 1,-2-1-1,-1 1 16,-1 1 1,0 0-17,1 2 1,0-1 0,-5-3 0,1-1 10,1 3 0,0 1 149,-4-2 1,0 2-79,-1 0 1,-1 2 0,-2-1-1,0 0-40,30 0-11,-30 0 1,0 0 23,24 0 0,-1 0-100,-7 0-681,-3 0 726,-7 0 1,-1 0 513,-4 0 0,-6 0-434,-2 0 89,-8 0 195,-3 0 0,-5 0-317,1 0 1442,-6 0-1220,-1 0 229,-5 0 1,-6 0-2108,-5 0 761,-1 0 187,-9 0 1,-1 0-1161,-5 0 1811,-4 5 0,-4 1 0,-5 6 0</inkml:trace>
  <inkml:trace contextRef="#ctx0" brushRef="#br0" timeOffset="25">15510 7309 8001,'-12'-6'170,"6"-4"1,-3 4 63,5-6 0,0 4 376,4 1-343,-5 4 0,4-3 680,-3 2-187,3 3-626,1-4 1,0 6 27,0 3 1,0 2 40,0 6 1,0 3 95,0 0 0,1 5-67,3-1 0,-3 3-229,3 1 0,-1 0 44,0 0 0,-1-4-256,1 0 0,0-2 111,1 2 1,-2-2-442,6-6 0,-6 1-74,2-1 0,1-3-1272,-1-1-41,5 1 1926,-8-2 0,9 5 0,-3-5 0</inkml:trace>
  <inkml:trace contextRef="#ctx0" brushRef="#br0" timeOffset="26">15270 7743 7774,'11'0'2636,"2"0"-1677,2 0 1,-1-1-384,5-3 0,0 3 119,4-3 1,4-1-247,-1 1 1,5-1-34,-5 1 0,6 2-157,-2-6 0,2 6-26,-1-2 0,2-1-235,-3 1 0,-2-1 87,-1 1 1,-3 3-476,-1-3 1,-2 3 237,-2 1 0,2 0-2139,-6 0 1651,0 0 1,-7 0-397,-1 0 0,-4 1 105,1 3 0,-4 1-833,-4 3 1764,-8 7 0,-5-8 0,-6 10 0</inkml:trace>
  <inkml:trace contextRef="#ctx0" brushRef="#br0" timeOffset="27">15441 8029 7920,'-14'0'0,"3"0"366,7 0 711,-1 0 1721,5 0-2480,0 5 0,0 1-97,0 6 0,0-1-146,0 1 1,0-1 87,0 0 0,4 1-434,-1-1 330,1 1 1,-3-1-481,3 0 301,-2-4 0,3-1-136,-5-2 249,0-3 6,5 4 1,-3-5 161,6 0 1,-4-3-64,3-1 0,1-5 69,3 1 0,-3-2-55,-1-1 0,1-1-11,4 1 0,0-2-75,3-2 1,-6 2 2,3-2 1,-3 2-86,2 2 1,-3 1 67,-1 2 1,-3 3-15,4 5 54,-6-5-370,3 4 186,-5 1 1,0 6-90,0 5 1,0-3-5,0 0 0,2-1 102,1 5 1,0-1-94,5 1 1,-5-2 66,5-3 0,0 2 6,3-5 0,0 4 8,1-5 1,1 1 180,2-4 0,-3-1-11,4-3 0,-2 2 124,1-6 1,-2 0-70,2-3 1,-3 1 140,0 2 1,-1-2 22,1 2 1,-5-2-139,1-1 1,-5 3 79,0 1 1,2 3 58,-1-4-57,0 6-81,-4-3-184,0 5 0,0 5 0,0 2 0,0 5 83,0 3 0,0-1-278,0 5 0,0-4 84,0 4 1,0-4-508,0 4 0,0-5 298,0 2 1,0 0-278,0-1 1,1-1-211,3-6 874,-3 2 0,15-4 0,-4 6 0</inkml:trace>
  <inkml:trace contextRef="#ctx0" brushRef="#br0" timeOffset="28">16240 7778 7990,'0'-12'590,"0"5"934,0-1-1059,0 5 0,0-3 293,0 2-82,6 3 1,1-4-212,8 5 0,-1-4-159,5 0 1,0 1-82,4 3 1,0 0 13,0 0 1,0-2-171,0-2 1,2 3-228,-2-3 1,2 3 56,-6 1 0,-2 0-219,-2 0 1,-2 0-1518,-2 0 1,-3 1 1836,-1 3 0,-4-3 0,2 5 0</inkml:trace>
  <inkml:trace contextRef="#ctx0" brushRef="#br0" timeOffset="29">17006 7252 6918,'0'-11'683,"0"-1"1,0 5-49,0-1-74,0 6-218,0-3-41,5 5 0,-4 1 339,3 3-159,-3 7-309,-1 2 0,0 10 172,0-1-284,0 1 42,0 5 0,0-1 269,0-1-714,0 1 320,5 1 1,-4-4 60,3 3-605,3-3 437,-6-6 0,9 2-1642,-2-5 1179,-3 0 1,5-3 591,-3-1 0,4 1 0,0-1 0</inkml:trace>
  <inkml:trace contextRef="#ctx0" brushRef="#br0" timeOffset="30">16937 7766 9429,'12'0'1237,"-1"-4"-809,0 1 0,6-3 473,2 3 0,4 0-324,3-4 0,4 3-113,4-4 0,0 1-158,0-5 1,3 4-338,-3 1 0,6 3-222,-10-4 1,5 5-217,-9-5 1,1 5 267,-4 0 1,-2 1-407,-2 2 0,-2 2-955,-6 1 1,-4 4-24,-4 4 1585,-1 1 0,-7-1 0,-2 1 0</inkml:trace>
  <inkml:trace contextRef="#ctx0" brushRef="#br0" timeOffset="31">17017 8006 8026,'-5'-11'0,"2"3"0,-4 0 1745,4 6-571,-2-3 22,5 5-772,0 0 0,0 5-163,0 2 1,0 4-39,0 0 1,4 4 13,0 0 1,0 5-108,-4-5 0,3 4-186,1-4 1,0 4 78,-4-4 1,0 0 32,0-3 0,4-4-233,0-1 1,0-3-108,-4 4 362,0-6 1,1 3-70,3-5 0,-2-1 152,6-3 0,-1-2-104,5-6 1,-1 1-36,1-1 0,3 0-86,0-3 1,4 1 128,-4-5 0,4 3-88,-3-3 1,3 5 55,-4-1 1,4 2-130,-4 2 1,0 1 161,-3 2 0,-1 3 132,1 5 0,-5 0 36,1 0 0,-6 1-51,2 3 1,-1 4 66,1 7 1,-3-1-85,3 5 0,-3 0-67,-1 4 0,4 0 60,-1 0 1,3-4-139,-3 0 0,-1 0-162,1 4 1,0-4-310,1 0 0,-3-5-251,3 1 1,-2-6 329,2-2 0,-1-3-2221,4 4 1901,-4-6 0,7 3-1421,-2-5 2112,2 0 0,6-5 0,2-1 0</inkml:trace>
  <inkml:trace contextRef="#ctx0" brushRef="#br0" timeOffset="32">18102 7058 7943,'0'-11'86,"0"-1"0,0 5 254,0-1 1,0 4 224,0-3-146,0 4 0,0-3 162,0 2 277,5 3-502,-4-4 1,8 6-4,-5 3 0,5 6 92,-1 5 1,2 5 157,1-1 1,4 11-38,1 0 0,5 7-145,2-3 0,0 4-81,4 4 1,2 6-428,1-2 1,2 7 320,-2 1 0,0 1 8,-4 2 0,-7 1-313,0-1 0,-5 0-28,-2 0 0,-6-1-61,-2-3 0,-3 2-87,-1-6 0,-2-1 46,-6-6 0,0 3 5,-7-4 1,-3-1 36,-1-2 1,-2-3 18,-2 0 0,0-1 71,0 0 1,0-3-173,0-1 0,4-6 2,0-1 1,0-1-106,-3-7 0,3 1-349,-1 0 1,8-8-236,0 4-1004,1-3 811,5-3 1145,-1-1 1,2-5 0,5 0 0</inkml:trace>
  <inkml:trace contextRef="#ctx0" brushRef="#br0" timeOffset="108">1793 12626 7915,'-18'-3'359,"3"-1"-247,7-5-160,3 3 1,5-2 315,0 0 1,0 5 418,0-5 0,2 5 229,1 0 105,-1-4-694,8 6 0,-8-4 11,6 5 0,-4 0-113,3 0 1,1 0-19,3 0 0,1 0-81,-1 0 92,1 0-109,4 0 1,3 0 54,8 0 1,2 0-24,5 0 0,1 0-35,-1 0 1,5-1 96,3-3-200,8 3-170,-3-5 0,7 3 263,-4-1-655,4 0 690,-7 4-76,9 0 0,-4 0 0,5 0 0,0 0 0,0 0-57,0 0 0,-24 0 0,0 0 68,2 0 0,-1 0-120,1-2 1,1-1 84,-2 2 0,1 1 1,1-3-1,0-1-24,0 2 0,0 1 0,5 0 0,-1 0-75,0 0 1,0-2 0,0 1-1,0-1-920,0 2 0,0-1 930,-1-3 0,0 1 18,0 3 0,2 0 0,0-2 1,1 0-213,0 1 0,0 0 1,0 2-1,1-1 179,1-1 0,0 0 162,-6-1 1,1 0-104,8 2 1,0 1-1,-8-3 1,-1-1-21,6 2 0,0 0 102,-3 2 0,0-1-82,-1-1 1,0-1 0,1 1 0,0 0-4,0 0 1,1 0 102,-1 1 1,0-1-85,4-1 0,0 1 1,-4 0-1,0 1 91,3-2 0,0-2-622,-1 2 0,1-1 548,2 1 1,0-1 0,-1-1 0,0 0 1,-1 1 0,-1 1 0,2-2 0,0 1-38,-1 0 0,0 0 0,-2-1 0,0 0 14,2 1 1,-1 0 0,-3 1-1,0 0 14,4-1 0,0 0 1,-5 1-1,0 0 0,0 0 1,-1-1 0,-2-1-1,0 1 29,2 2 0,0 0 1,-2-2-1,-1 0-1,1 2 1,0 0 0,-2 0 0,-2-1 505,1 1 0,-1 1 0,33-1-388,-31 0 1,0 0 0,31 1 170,0 1 0,-2 0 30,2 0 1,-2 0-72,-2 0 0,-2 0-164,2 0 1,-8 0-138,-4 0 0,-2 1 92,-1 3 0,-7-2 251,-4 1 0,-4 0-773,-8 1 0,-2-3 1946,-10 3-3221,0 2 0,-7-3 950,-8 4 769,-7 1 0,-22 3 0,-3 1 0</inkml:trace>
  <inkml:trace contextRef="#ctx0" brushRef="#br0" timeOffset="109">1530 13848 7905,'-5'-6'0,"3"-4"0,-6 2 833,6 3 133,-9-5-531,10 9 0,-8-6 210,6 4 214,-1 1-538,4-3 0,0 10-90,0 3 0,1 3 28,3 5 1,-2 1-43,6 6 1,0 1-60,3 3 0,0 1 17,1 2 0,-1 3-125,1-2 0,-1 1 70,1-2 0,-1 2-162,0-6 0,5 5-36,-1-4 1,0-1 126,-4-3 0,1-1 69,-1-3 0,-1-3-37,-2-4 0,2-1-13,-2 0 0,-2-3 14,2 0-229,-6-6 179,8 3 1,-8-6-108,2-3 1,-3-7 7,-1-8 1,0-3-174,0-1 0,0-6-199,0-5 1,-4-2 135,0-6 1,-3-3-16,3-5 0,0 1 113,4 3 1,0-7-222,0-1 0,0-4 263,0 5 1,0 2 136,0 2 1,0-2 111,0 1 1,0 2-87,0 6 1,0-2 85,0 2 0,0 3 41,0 1 1,1 2-4,3 2 0,-3 1-107,3 2 1,-3 0 10,-1 4 0,0 0-5,0 4 0,0 1-14,0-1 1,0 1 291,0 3 0,0 1-287,0 3 0,0 6 616,0-2-386,-5 2 0,3-1 183,-6 2-311,6 3 15,-3 5-107,5 0-153,5 0 1,1 0 63,5 0 0,1 0 48,-1 0 1,1 1-13,-1 3 0,0-3-7,1 3 1,-1-2-9,1-2 0,3 0 23,0 0 1,6 1 64,-2 3 0,1-3 93,-1 3 0,6-3-98,-2-1 0,4 0-56,-1 0 0,4-1-93,4-3 1,4 3 465,0-3 1,5-3-346,-1 0 1,4 0-221,3 0 0,-2 1 191,3-2 0,-2-1-5,1 5 1,0-3 63,4 3 1,0-4-53,4 4 0,-2-1 69,2 1 0,-2 3-368,5-3 1,-1-1 283,-2 2 0,1-1-8,3 4 0,-2 0-10,1 0 0,-1 0 41,-2 0 0,-4 0-13,1 0 1,3 0 25,4 0 0,-1 0-31,-2 0 1,-1-4 44,0 0 0,4-1-31,0 1 1,-29 3 0,0 0 6,29-7 1,-28 5 0,-1 0-8,29-5 1,-29 3 0,1 1-4,27 0 1,1-1 62,-3 2 1,-1 1 7,0-2 0,0-1 25,0 2 1,-4-1-69,1 4 1,-1-2-8,4-1 0,0 1-20,0-1 0,0 1-4,0 2 1,-3-3-8,-1-1 1,0 0-19,4 4 0,-1-4 21,-3 0 1,1-1-4,-1 1 1,-3 3 93,7-3 1,-4-1-80,0 1 1,-1-1 30,-2 2 1,-2 0-17,5-5 0,-3 6 33,3-2 1,-2-1-24,6 1 0,-4-3-5,4 3 0,0-1-34,-3 1 0,2 3 31,1-3 1,0 3-24,0 1 1,-1 0 18,-3 0 0,3 0 104,-3 0 0,2 0-87,-2 0 0,-2 0-96,-6 0 0,0 0 83,-3 0 1,1 0 5,-5 0 0,0 0-6,-4 0 0,-5 0-9,-2 0 0,-4 0 175,-4 0 1,-2 0-159,-6 0 0,-3 0 359,-1 0-507,-4 0 95,2 0 1061,-5 0 1,0 5-1022,0 2 0,0 3 15,0 2 1,0 3 52,0 0 1,-4 4 6,0-3 0,0 4-41,4-1 1,-3-1 3,-1 1 0,0-4-202,4 4 1,0-5 132,0 1 1,0-2-668,0-2 1,1-1-1315,3-2-840,-3 2 2845,4-9 0,-5 5 0,0-6 0</inkml:trace>
  <inkml:trace contextRef="#ctx0" brushRef="#br0" timeOffset="110">2181 13312 7865,'0'-12'-17,"-3"5"0,-1-1-110,0 5-285,4-7 1023,-5 9 1,4-5 191,-3 2-426,3 3 1,-1-4-155,-2 5 0,3 1 27,-3 3 1,2 2-72,-2 5 1,3 1 0,-3-1 1,-2 6 53,-2 2 1,2 2-169,-2 2 0,0 5-40,-3 3 0,3 2 79,1 1 0,0 0-65,0 0 0,-2 4 81,5 0 0,0 4-116,4-4 0,0 2-9,0-2 1,0-4-84,0 0 0,0 1 172,0-5 0,5-1-20,3 2 1,2-6 64,2 2 0,-1-4-73,0-4 0,5-2 77,-1-1 1,0-4-54,-3 4 1,3-8-67,0 0 1,-1-4-120,-6 3 0,2-4-254,-3 1 0,0-3-84,0-1 1,-3 0-1140,4 0 708,-6 0 0,3-1 873,-5-3 0,5-2 0,2-6 0</inkml:trace>
  <inkml:trace contextRef="#ctx0" brushRef="#br0" timeOffset="111">2330 13826 7758,'-5'-12'879,"-2"1"1,1-1-628,2 1 115,3-1 58,1 6 0,0 0 266,0 2-218,0 3-321,0 6 1,0 2-118,0 9 1,0-2-79,0 1 1,1-2 87,3 2 0,-1 1-86,4-1 1,1-1 18,3-6 1,-1 2-124,-2-2 1,2-3 33,-2-1 0,2-3 15,1-1 0,1 0 149,-1 0 0,1 0-2,-1 0 1,0-5-64,1-3 0,-4-2 48,-1-1-45,1-1 0,2 1 29,-2-1 1,-2 1 23,-2 0 39,-3-1 1,4 1 17,-5 4 28,0 2-335,0 5 120,0 5 1,0 2 55,0 4 0,0 1-22,0-1 0,0 0 0,0 1 1,1-2-4,3-2 1,-1 2-49,4-3 1,1-2 4,3-1 1,-3 1 88,0-1 1,-1 0-30,5-4 0,-1 0 88,0 0 1,0-1-93,-4-3 1,3 1 92,-2-4 1,2 3-58,1-4 1,1 2 9,-1-2 0,-3-2-53,0 3 15,-1-4 0,3 0 93,-2 0 1,-3 3-78,-5 0 369,5 6-111,-4-8 26,4 8-197,-5-3 0,0 10-27,0 3 1,0 2-3,0 2 1,0 3-8,0 0 1,0 0-325,0-3 1,4 3 129,0 0 0,1 0-724,-1-3 0,-2-2 13,6-2 872,0 2 0,3-9 0,1 4 0</inkml:trace>
  <inkml:trace contextRef="#ctx0" brushRef="#br0" timeOffset="112">2935 13768 7774,'-6'0'1549,"1"-5"-993,5 4 0,1-8-113,3 5 1,-2 1-230,6 3 1,0 0-33,3 0 0,4 0-12,0 0 0,2-4 34,-2 0 0,2 0-204,2 4 0,2-4 38,-2 1 0,3-5-609,1 4 1,-5-3-38,-3 3 0,1-4-352,-1 4 0,-3-1 348,-5 1 612,1 3 0,4-9 0,-1 4 0</inkml:trace>
  <inkml:trace contextRef="#ctx0" brushRef="#br0" timeOffset="113">3392 13449 7815,'-8'-4'0,"1"0"0,4-1 377,-1 1 681,3 3-310,-4-4 218,4 5-451,-4 5 1,1 6-162,0 8 0,-1 0 0,1 4 0,3-2-89,-3 5 1,3 2-88,1-1 1,0 5 2,0-2 1,0 2-81,0-2 1,1 2-12,3-5 1,-1-1-170,4-3 0,-3-1-257,4-3 1,-5-3 181,5-4 1,-4-1-921,3 0-191,-4-4-685,7-2 1355,-9-5 1,6-1 594,-4-3 0,-1-3 0,3-4 0</inkml:trace>
  <inkml:trace contextRef="#ctx0" brushRef="#br0" timeOffset="114">3449 13152 7855,'-11'-5'0,"-1"-3"0,5 3 1367,-1 1-486,5 3 159,-2 1-74,5 0-540,0 5 1,0 1-89,0 6 1,5 4 110,3 3 0,2 4-211,2 4 1,3 2-27,0 5 0,5 0 40,-1 1 1,-1-1-79,1 0 0,-5 4 0,1 0 1,-2 4-29,-1-4 1,-5 6-181,1-3 1,-6 0-69,2 1 0,-3-2-284,-1 2 1,0-2 14,0-6 0,-3-5 187,-1-2 1,-5-3-825,1-1 1,-2-5 67,-1-3 0,3-4-996,1-3 1936,4-3 0,-12 0 0,2 1 0</inkml:trace>
  <inkml:trace contextRef="#ctx0" brushRef="#br0" timeOffset="115">4100 13346 7842,'0'-12'-577,"0"1"1,0 0 1142,0-1 1,0 1-183,0-1 0,0 5-145,0-1 1,0 1 245,0-5-248,0 1 0,0-1 95,0 1 1,-4 3-80,0 1 1,-1 3 322,2-4-379,-4 6 1,-4-5-2,-1 4 1,1 1-95,0-2 1,-2 4 64,-2 4 0,-2-1-147,-2 4 1,-1 0 110,5 0 0,-2 4-100,2-4 1,2 3 24,-2 2 0,2-1-127,2 1 1,4 0 71,4 3 0,-2-2-105,1 2 0,0 2 76,4-2 0,0 5 4,0-1 0,0 2 12,0-2 0,4 1 17,0-5 0,6 4-19,1-3 0,1 3-19,3-4 0,1 4-6,0-4 1,3 2 46,-4-2 0,4-2-2,-4 2 0,4 1-11,-4-1 0,1 5-1,-5-5 0,-1 4 6,-2-4 1,1 4-3,-6-4 1,1 6 1,-4-2 1,-1-2-1,-3 2 0,-2-5-1,-6 2 1,-3 0-54,0-1 1,-4 1-9,4-5 1,-6 0-215,2 1 0,-1-2 77,1-2 0,3 0-767,4-4 295,1 0-902,-1-4 908,6 0 0,1-5 665,5-3 0,10-2 0,3-1 0</inkml:trace>
  <inkml:trace contextRef="#ctx0" brushRef="#br0" timeOffset="116">4203 13746 7787,'6'-5'1565,"4"3"-989,-2-2 1,2 4-220,2 4 0,0 0 298,3 8 1,-2-4-214,2 8 0,-1-2-99,2 1 0,-4 3-184,4 4 0,-4-3 0,0 1 0,2-3 46,-3 2 1,5-2 12,-8-6 0,5 1-266,-6-1 0,0-1 138,0-2-3412,-4-3 1529,2 0-52,-5-4 1845,0 4 0,0-5 0</inkml:trace>
  <inkml:trace contextRef="#ctx0" brushRef="#br0" timeOffset="117">4454 13791 7787,'0'-11'0,"0"-1"374,0 1 0,0 3 301,0 1 219,0 4-183,-5-2-278,4 5 1,-9 3-74,2 4 0,-2 2-137,-2 10 1,1 0-109,0 4 0,-2 0-123,-2 0 1,2 0-376,-2 0 0,-2-2 273,2-2 0,1 1-1761,6-4 243,-2-1-38,4-4 1666,0-4 0,1-2 0,5-5 0</inkml:trace>
  <inkml:trace contextRef="#ctx0" brushRef="#br0" timeOffset="118">4534 13129 7848,'1'-23'525,"3"0"0,-1 4-356,4 0 0,2 5-7,6-1 1,-2 2 242,2 2 0,-3 3-5,-5 1 1,4 4 420,-4-1-374,-2 3-260,5 1 1,-8 9-32,1 2 1,-1 5-157,-2-1 1,-2 3-64,-1 4 0,-4 1 119,-4 0 1,-1 0-87,1 0 1,3 3 16,1 1 0,-1 1-17,-3-1 1,4-3 27,4 2 0,-2-5-130,1-2 1,0-5 113,4 1 0,1-4-13,3-3 0,-1 1-40,4-5 1,1-1 66,3-3 0,1 0-323,-1 0 0,4 0 99,0 0 1,2 0-147,-2 0 1,2-3-225,2-1 1,-1-1-875,-3 1 1472,-3 3 0,10-15 0,-4 4 0</inkml:trace>
  <inkml:trace contextRef="#ctx0" brushRef="#br0" timeOffset="119">4934 13334 7791,'5'0'1272,"-5"0"1,1 6-844,-1 1 0,0 5 3,4 3 0,-3 3 33,-1 4 0,0 3-117,0 1 1,0 2 8,0 3 1,0 5-203,0-1 0,0-2-180,0-3 1,4-5 105,0 2 1,1-7-97,-1-1 0,-2-6-628,6-1-1447,-6-1-798,3-10 2888,-5 4 0,-5-5 0,-1 0 0</inkml:trace>
  <inkml:trace contextRef="#ctx0" brushRef="#br0" timeOffset="120">4808 13597 7774,'-6'0'1405,"11"-5"1,4 4-1022,10-3 0,-5 3 33,1 1 1,3 0-93,1 0 0,2-4-463,2 0 1,0 0-315,0 4 1,0-3-1349,0-1 1800,5 0 0,-4-1 0,4-2 0</inkml:trace>
  <inkml:trace contextRef="#ctx0" brushRef="#br0" timeOffset="121">5471 13038 7866,'-17'0'201,"4"0"0,-3-4 889,4 0-358,1 0-252,5 4 226,1-5-382,0 4 0,2 1 109,-5 7 0,5 9-119,-5 3 1,0 7 152,-3 5 1,0 3-140,-1 4 0,1 4-3,-1 7 1,1-2-171,-1 3 1,2-3 117,3-1 1,-2-1-109,5 1 1,0-2-4,4-2 1,4-2-76,0-6 0,8-1-96,0-3 1,3-2-338,0-5 1,-1-1 68,5-3 1,0 1-321,4-5 1,-1-1-526,-3-6 0,1 1 605,-5-6 0,2 1-766,-2-4 1,-2 0 1282,2 0 0,-2 0 0,-2 0 0</inkml:trace>
  <inkml:trace contextRef="#ctx0" brushRef="#br0" timeOffset="122">5505 13620 7776,'0'-9'411,"0"-2"1,0 4-206,0-8 0,0 9 998,0-6-682,0 9 0,0-4 548,0 3-410,0 3-424,0-4 1,0 6-70,0 3 0,0 2-112,0 6 1,0-1-56,0 1 1,1 0 86,3 4 0,-3-4-374,3 4 1,1-4-271,-1 0-202,5-1 529,-3 1 0,6-2 14,-1-3 0,-3-2 123,-1-5 1,-3 0-15,4 0 0,-1-1 168,5-3-95,-1-2 0,0-4 175,1 2 1,-2-2-42,-2 2 0,2 2-88,-3-2 0,0 2 274,0-1 36,1-4 1,0 10-98,-1-3-80,-4 3-142,7 1 0,-8 1 67,6 3 1,-5 2-177,0 6 1,0-1-94,1 1 1,-2-1-102,6 1 1,-4-2-162,3-3 1,-4 3-362,1-2 1,1-2 243,-1 2 578,4-5 0,-1 7 0,4-4 0</inkml:trace>
  <inkml:trace contextRef="#ctx0" brushRef="#br0" timeOffset="123">5847 13563 7771,'6'-12'1914,"0"6"-1351,5 2 0,-3-1-175,0 1 0,3 1-332,4 3 1,0 0 89,-3 0 1,-1-4-83,1 0 1,3 0-81,0 4 0,0 0-230,-3 0 0,-1 0-785,1 0-909,-1-5 1940,0 4 0,1-4 0,-1 5 0</inkml:trace>
  <inkml:trace contextRef="#ctx0" brushRef="#br0" timeOffset="124">6179 13232 7757,'-5'-12'1708,"3"1"-814,-3 5-384,5 0 0,0 8-139,0 2 0,0 7-179,0 8 0,0 3 23,0 0 0,0 6 25,0 3 1,4 2-167,0 1 0,0 0 78,-4 1 0,0-1-269,0 0 0,1-3 107,3-1 1,-3-1-486,3 2 0,1-3 104,-1-6 0,1-4-87,-1-3 1,-3-6-233,3-1-243,2-6 364,-5 3 589,4-5 0,0-10 0,2-2 0</inkml:trace>
  <inkml:trace contextRef="#ctx0" brushRef="#br0" timeOffset="125">6247 13015 7814,'0'-12'854,"0"6"1,1-3-333,3 5 1,3 2-425,4 6 0,0-1 116,1 9 0,-4-2 129,-1 9 1,1 1-56,3 7 0,1 2 100,-1 5 1,-1 2-266,-2 2 0,2 3 98,-2 4 0,0-3-133,0 0 0,1 0 76,-5 4 0,3-5-381,-3 1 1,0-6-58,-4-2 1,0-1-246,0-6 1,0-1 78,0-3 1,0-1-328,0-3 1,0-3-185,0-4 0,-1-5-102,-3 1 1053,3-5 0,-10 2 0,5-5 0</inkml:trace>
  <inkml:trace contextRef="#ctx0" brushRef="#br0" timeOffset="126">6875 13140 7801,'0'-11'1019,"-3"-1"-509,-1 1-160,0 0-70,4-1 46,0 6 1,-5 1-127,-3 5 1,-2 0-40,-1 0 1,-6 1 27,-2 3 0,-2 2-28,-2 6 0,0 3-72,0 0 1,4 4 43,0-4 0,5 2-49,-1-2 0,3-2 11,5 2 1,-2 2-28,5-2 0,0 0-6,4-4 0,0 1-141,0-1 0,5 1-41,3-1 0,2 0 51,2 1 0,0-2-27,3-2 1,-1 2 45,5-3 0,-5 0 2,2 0 0,0-3 37,-1 4 0,1-4 8,-5 3 1,0 0-1,1 0 0,-2 3 10,-2-2 1,0 3 27,-4 5 0,0-4 12,-4 4 0,-1-3-71,-3 3 1,-6-2 31,-5 5 0,-4-4-108,3 4 1,-4-4 42,1 4 1,-1-5-10,1 1 0,1-2-11,3-1 0,6-5-330,-3 1-956,4-6 939,1 3 0,3-5 424,8 0 0,3-5 0,4-1 0</inkml:trace>
  <inkml:trace contextRef="#ctx0" brushRef="#br0" timeOffset="127">6875 13540 7801,'7'0'1101,"-2"0"1,-4 0-470,3 0-336,-3 0 0,5 4 525,-2 0-643,-2 5 0,4-3 41,-2 5 1,-3-3-188,3 0 1,-2-1-98,2 5 1,-1-2-104,4-3 0,-3 2-91,4-5 1,-1 1-247,5-1 0,-1-3 72,1 3 0,-1-3 177,0-1 1,1-4 85,-1 1 1,1-2 72,-1 1 1,-3 1 134,-1-4 0,0 3-34,0-4 1,0 6 383,-4-2 69,-1 3 315,3-4-346,-5 3 1,0-2-126,0 8 1,-1 3 44,-3 4 1,-3 4-87,-4 0 0,1 6-78,2-2 0,-2 6-56,2 2 1,-2-1-174,-1-3 1,3 0-6,1 0 0,3 0-191,-4 0 0,4-2-369,-3-2 0,3 2 303,-4-6 1,6-4-1255,-2-3 578,3-1-29,-4 0 1014,3-2 0,-3-10 0,5-2 0</inkml:trace>
  <inkml:trace contextRef="#ctx0" brushRef="#br0" timeOffset="128">7127 12946 7796,'-5'-16'0,"3"3"31,-2-2 1,3 2-28,1 2 144,0-1 1,1 2-80,3 2 623,-2 3 0,3 4 302,-5-3-117,0 3-669,5-4 0,1 9-73,5 0 1,0 4 13,-4 0 1,3-2 21,-2 2 0,-2 0-160,2 3 0,-4 1-13,3-1 0,-4 4-99,1 0 0,-3 2-19,-1-2 1,-1-1-58,-3 5 1,-1-1 121,-3 1 1,-2 2-45,2-1 1,-2-3 89,-1 2 1,1-3-12,2 3 1,3-5 192,5 1 0,0-3-51,0 0 70,0-1 1,9-1-79,2-2 1,5-2 254,-1-2 1,1-3-176,3 3 1,3-2-290,-3-2 0,1-4-390,-1 0 1,-2-4-1646,-6 5 2130,-4-1 0,3-1 0,-4-2 0</inkml:trace>
  <inkml:trace contextRef="#ctx0" brushRef="#br1" timeOffset="152">9196 11418 7859,'-3'-8'297,"-1"1"0,0 3 23,4-4 1,0 4 203,0-3 378,0 4-207,0-7-5,-5 9-308,4-9-164,-10 8-37,5-3 0,-5 10-145,-1 3 1,1 2 59,-1 2 1,1 3 69,0 0 0,-5 5-194,1-1 1,4 3 82,3 1 0,2-2-158,-2-2 0,3 3-41,5-3 1,0-1-40,0 1 1,1-1 106,3 1 1,3-2-122,4-1 1,4-5 115,0 0 0,2 0 12,-2-8 1,3 1 117,5-4 1,0 0-104,-1 0 1,1-5 135,0-2 0,-1-4-5,-3 0 1,1 0-22,-5-1 1,0-3-11,-3 0 1,-2-2 10,-2 2 1,-2 1-56,-2-5 1,-3 1 22,3-1 0,-4-1-29,-4 5 1,-2-4 20,-6 3 1,1-3-52,-1 4 1,1 1 47,0 6 0,-1 0-5,1 4 0,-1-4-12,1 4 1,0 1-7,-1 3 159,6 0-128,-4 0-17,8 0 1,-1 1 11,6 3 1,4-3 147,4 3 0,6 1-23,2-1 1,2-1 101,2-3 1,0 0-123,0 0 1,0 0 13,-1 0 0,5 0 20,0 0 1,-2-3-35,-6-1 1,3-1-23,-3 1 0,-3 3 13,-1-3 1,-2-1-130,-1 1-220,-1 0-584,0 4-337,-4 0 84,-2 0 1,-6 1 1072,-3 3 0,2 3 0,-3 4 0</inkml:trace>
  <inkml:trace contextRef="#ctx0" brushRef="#br1" timeOffset="153">9962 11281 7901,'-5'-7'473,"-2"-3"-208,-4 4 0,3-2 579,1 1-114,4 4-464,-2-2 1,5 6 168,0 3 1,1 3-156,3 4 1,2 5 44,6 3 0,0 8-82,4 4 1,-2 2 100,5 1 1,-4 4-55,4 0 1,-4 5-16,4-1 0,-5-1-154,1 0 0,2 0-144,-2 1 1,0 1-96,-3-5 1,-2-4 87,-2-3 0,2-6 120,-3 2 1,0-8-13,0-4 0,-3-2 75,4-2 1,-6-3-16,2 0-188,2-6 104,-4 3 1,3-10 10,-5-3 0,0-3-330,0-4 0,0-3 134,0-5 0,0-5-233,0-2 1,-4-6 132,0-6 1,-5-1-43,2-10 0,-2 3-320,1-3 0,-1-4 187,5-4 0,-1-1 24,2 1 1,1 3 100,-2-3 1,-1 5 191,2 6 0,-5 1-126,4 7 1,0-2 321,4-2 1,-3 5-100,-1 3 1,0 2 18,4-3 1,1 4 74,3-3 1,-1 6 83,4 2 1,2 4 113,6 0 0,-1 2 171,5 1 0,2 1-193,5 3 1,1 1-53,7 3 1,0 2 51,12-2 1,-3 2-67,7 2 1,2 3-247,1 1 1,8 4 137,-29 2 0,1-2 0,2 1 0,1-1 2,0 1 0,0 1 1,4-2-1,1 2-213,-1 1 1,0 0 0,4 0 0,0 0 217,-1 0 1,1 0 0,1 0 0,0 0-110,1 0 1,0 0 0,2 1 0,0 2 26,2-1 0,-1-1 1,-2 2-1,-1-2-31,0-1 1,-1 0 0,-1 2 0,-1 0 45,-2 0 1,1 0 0,2 0 0,0 0-2,-4-2 0,0 0 0,-2 1 1,0 1-99,-4 0 0,0 0 0,0 0 0,0 0 125,27-2 0,0 4 25,-4 0 0,-5-1-6,-3-3 1,-3 0-84,-4 0 0,1 0 92,-5 0 0,-1 0-146,-7 0 1,-2 0 347,-5 0 0,-5 0-578,-3 0 897,-2 0-1369,-7 0 105,-1 0 298,-15 0 0,-3 0-1444,-10 0 0,-2 4 231,-5 0 1560,-1 0 0,-8 1 0,4 1 0</inkml:trace>
  <inkml:trace contextRef="#ctx0" brushRef="#br1" timeOffset="154">10715 10870 7827,'-1'-11'-276,"-3"4"856,3-3 0,-5 8 314,2-1-424,3-4 1,-6 6-131,3-3 1,3 4-67,-3 4 0,3 2-65,1 6 1,0 0 63,0 4 1,0 0-73,0 3 1,0 3-95,0-3 1,1 2-132,3 2 1,-1-4 111,4 0 0,-4-5-562,1 2 1,1 0 53,-1-1-1659,4 0 1506,-6-3 0,3-1 573,-5 1 0,0-6 0,0-1 0</inkml:trace>
  <inkml:trace contextRef="#ctx0" brushRef="#br1" timeOffset="155">10498 11326 11968,'12'0'1427,"-1"-1"-1086,1-3 1,0 3 79,4-3 1,1 3-81,6 1 1,1-4-20,3 0 1,-2-3-101,6 3 0,-1-4 26,4 5 1,1-5-41,-1 4 1,0-3-222,1 3 0,-5-4-135,0 4 1,-4-1-193,0 1 0,-5 3-1876,-2-3 1103,-5 3 127,2 1 1,-9 1 370,-4 3 0,-3-1-613,-3 4 0,-8 1 146,-4 3 1082,-10 1 0,1 4 0,-11 2 0</inkml:trace>
  <inkml:trace contextRef="#ctx0" brushRef="#br1" timeOffset="156">10578 11555 7871,'-6'0'959,"1"0"776,5 0-806,5 0 213,1 0-369,6 5-220,-1 1-603,1 6 158,-6-1-456,4 1 379,-9-1 1,4-3-515,-5-1 147,0-4-6,0 2 123,0-5 200,6 0 1,-4-1 116,6-3 0,-5 1-60,5-4 1,-4-1 87,4-3 1,-1 3-59,5 0 1,-1 1-9,0-5 1,-3 2-35,0 3 1,-5-2 42,5 5-81,-5 0 1,3 4-45,-2 0 8,-3 0 0,4 5 55,-5 3 0,0-2-25,0 2 1,0-1 13,0 5 0,1-1-2,3 1 0,-1-1-52,4 0 1,1 1-5,3-1 1,1-1 54,-1-2 1,1 1-4,-1-5 0,0 0 135,1-4 0,-1 0-87,1 0 0,-1-2 73,1-2 0,-1-1-93,0-2 1,1-3 18,-1 2 0,-3 2 19,-1-2-25,1 0 1,2-3-2,-2 0 0,1 3-15,-5 0 1,1 5-50,-2-5 55,-1 5-82,8-2 77,-9 5 0,4 2 172,-5 1 1,4 0-105,0 5 1,0-1 52,-4 5 0,3-1-121,1 0 0,0 1-81,-4-1 0,0 1-88,0-1 0,1 1-12,3-1-596,-3 0 0,4 1 314,-5-1 1,0-3-1559,0-1 1188,0-4 0,4 3-843,0-2 1660,5-3 0,-3-1 0,6-6 0</inkml:trace>
  <inkml:trace contextRef="#ctx0" brushRef="#br1" timeOffset="157">11332 11326 7823,'0'-11'1790,"0"5"-1780,0 1 303,0 5 391,0-5-148,5 3 1,2-3-29,4 5-312,0 0-60,1-5 1,0 4 416,4-3-364,-4 3-52,10 1 0,-8 0-328,5 0 138,0 0-440,-1-5 1,2 3-588,-5-1 0,2 1 1060,-2 2 0,-2-5 0,3-1 0</inkml:trace>
  <inkml:trace contextRef="#ctx0" brushRef="#br1" timeOffset="158">12074 10778 7854,'0'-11'0,"0"5"539,0 0 23,0 1-125,0 4-172,0-4-53,0 5 387,0 5-295,0 1 0,0 6 111,0-1 125,0 6-278,0 1 0,0 4 125,0 1-250,0 0 35,0 0 1,4-2 14,0-1-322,0 1 164,-4-3 0,4 0-393,0-3-73,-1 3 0,-1-6-1622,1 4 2059,-1-4 0,3 0 0,-5-1 0</inkml:trace>
  <inkml:trace contextRef="#ctx0" brushRef="#br1" timeOffset="159">11869 11304 8023,'11'-7'687,"1"3"251,-1 3-555,1 1 0,-1 0 201,0 0 686,1-5-757,4 4 0,-2-4 695,5 5-618,0-5-292,4 3 0,1-4 33,3 2-125,-3 3-126,9-9 0,-9 9-61,3-3 1,1 1-228,-2-1 1,1 3-491,-4-3 0,-2 3 312,-2 1-2327,3 0 991,-14 0 1722,7 0 0,-14 10 0,4 3 0</inkml:trace>
  <inkml:trace contextRef="#ctx0" brushRef="#br1" timeOffset="160">12063 11521 7859,'-6'0'2388,"1"0"7,5 0-1933,0 5 1,0 1 203,0 5-280,0-4-174,0 3-197,5 1 144,-4-3 1,8 11-44,-5-8 1,-1 0-211,-3-4 0,4 1 290,0 3-605,0-4 207,-4-2-415,0-5 369,5 0 104,-4 0 156,9-5-39,-8-2 0,8-4 32,-3-1 1,4 1 21,0 0 0,0-1-35,1 1 225,-6-1-214,4 6 1,-3-3 122,4 5-99,1-5-1,-6 8 232,4-4 7,-4 5-233,1 0 521,-2 5-336,0 1 1,-3 6 130,6-1-73,-5 6-172,7-5 0,-9 5 117,3-6-765,-3 6 415,-1-4 1,4 3-1930,0-4 1388,-1-1 0,-1-1-13,2-2-742,-3 2 483,4-9 365,0 4 578,-4-5 0,9 5 0,-3 2 0</inkml:trace>
  <inkml:trace contextRef="#ctx0" brushRef="#br1" timeOffset="153559.62">8911 12343 7849,'-5'6'931,"4"-1"-745,-10-5 175,10 0 84,-4 0 3069,5 0-3159,5-5-143,1 4-35,6-4 88,4 5-54,-3 0-230,9-5 0,-5 4 230,6-4-100,-5 5 0,4-4-89,-3 0 1,2 0 239,2 4-274,0 0 36,0 0 1,0-1 69,-1-3 0,3 3-21,1-3 0,0 3-146,4 1 0,-3 0 115,3 0 0,1-2-67,3-1 1,-2 1 15,2-1 0,-2-3-94,6 3 0,-2-5 87,2 4 1,-1-1-114,5 1 1,-4 3 121,4-3 1,-4-1-6,4 1 1,-1 1 128,1 3 0,1-4-71,-5 0 1,5 0-6,-1 4 1,-2-4 11,2 1 0,-1-1 11,1 4 0,3-4-19,1 0 0,0-4-121,3 5 1,1-5 81,3 4 0,-3-3-9,7 3 1,-4-4-67,0 4 1,-1-3 85,-2 3 0,1-4-51,2 5 1,-2-2 31,-6 1 0,1 2-2,0-1 1,-4 0 41,-1-1 1,5 3 1,4-3 1,0 3-16,0 1 0,-3-4-14,2 0 1,3 1-18,2 3 1,-1-4 23,4 0 0,-2-1-392,5 1 1,-2 3 368,-5-3 0,3 1-10,-3 0 1,-1 1 28,1-1 1,-3 1 3,3 2 0,-2-1 11,6-3 1,-6 3 110,6-3 0,-3 3-109,4 1 0,0 0-3,3 0 0,-2 0-93,6 0 1,-4 0 47,4 0 0,0 0-1,-31 0 0,0 0 0,-1 0 0,0 0 15,1 0 0,1 0 1,27-1-7,-28-1 0,0 0 0,-1 1 0,0 0 5,1 0 1,1-1 0,-1 1 0,-1 0 7,32 1 1,-30 0-1,0-1 30,-3-1 1,0 0 0,4 2-1,-1-1-34,0-1 1,-1 0-1,0 1 1,0 1-174,2 0 1,1 0-1,-1 0 1,1 0 163,-1 0 1,1 0 0,-1 0-1,1-1-3,-1-1 0,1 0 0,-1 1 0,1 1 12,1-2 0,0 0 0,-1 1 0,0 1-3,-3-1 0,0 2 1,1-1-1,0 0 62,1 0 1,1 0 0,-3 0 0,1 0-61,2 0 1,-1 0 0,-3 0 0,0 0 204,31 0 0,0 0-105,1 0 0,-32 1 0,0 1-68,27 2 0,-27-1 0,-1-1-140,29 2 0,-28-3 0,0-1 110,-1 2 0,1 0 0,-11 0 0</inkml:trace>
  <inkml:trace contextRef="#ctx0" brushRef="#br1" timeOffset="172">9436 12982 7685,'0'-7'-309,"0"-1"838,0 6 1,-4-5 222,1 4-241,-1 1-40,-1-3-319,-2 0 0,-4 4-75,0-3 0,-1 3 86,1 1 1,-1 5-104,1 3 0,-1-2-36,1 1 1,1 5 28,2 3 0,-2 5-39,3-1 1,-4 4 73,0 4 0,5-2-124,2 6 0,3-6 26,1 2 1,0 1-73,0-2 0,5 0 78,2-7 0,3 1-130,2-5 0,3 1 16,0-5 0,2-3 69,-2-1 1,-1-4 30,5 1 1,0-3-12,4-1 0,-4-1 22,0-3 1,-4-3 34,4-4 1,-5 0 7,1-1 1,-2 1-11,-2-1 0,-3 0 95,0-4 0,-6 2-63,2-5 0,-3 4-29,-1-4 0,0 0-51,0-4 0,-1 4 53,-3 0 0,-2 1-12,-6-1 1,1-1 3,0 5 1,-1-2 31,1 2 0,-1 2 6,1-2 1,0 4 3,-1 3 1,4-1 72,1 5 144,4-4 70,-2 6-98,5-8-329,0 9 0,2-4 98,1 5 0,4 4 13,4-1 1,6 3 40,2-3 1,2-1-3,2 1 0,-4-1 23,0-2 1,0 0-4,4 0 1,0 0 115,0 0 1,0 0-69,-1 0 0,0 0 39,-3 0 0,1 0-65,-5 0 1,2-4-68,-2 0 0,-6 0-72,3 4 0,-5-1-418,1-3-228,-3 3-682,-5-4-1354,0 5 1978,-5 0 1,2 0-595,-4 0 1320,-1 0 0,-3-5 0,-1-2 0</inkml:trace>
  <inkml:trace contextRef="#ctx0" brushRef="#br1" timeOffset="173">10007 12697 7780,'2'-14'91,"1"3"0,-1 2 245,1-3 1,4 2-118,0 3 0,0-4-14,0 4 1,1-2 191,3 1 1,1-1-73,-1 6 1,1-5-28,-1 4 0,1-3-81,-1 3 1,0 0 9,1 4 1,3 0-86,0 0 1,-3 0 12,-5 0 1,0 1 9,0 3 1,-2 2-129,-5 6 1,0-1-163,0 1 0,0 4 51,0 3 1,-5 1-60,-2-1 0,-4 3 32,0-3 0,0 3 85,-1 1 1,1-4-133,-1 0 0,2-5-504,3 1 424,-4-3 206,10 0 26,-4-6-109,5 4 399,0-8-235,5 3 0,2-5-25,4 0 0,4 0 186,0 0 1,4 0 259,-3 0 0,4-2-315,-1-1 1,-1 1-251,1-1 0,-5 1-962,1 2 0,-2-4 51,-2 1 996,0-1 0,-4-1 0,-2-2 0</inkml:trace>
  <inkml:trace contextRef="#ctx0" brushRef="#br1" timeOffset="153559.62">8820 13188 7763,'0'-11'0,"-2"-1"30,-2 1 0,2-1 152,-6 1 1,6 0 79,-2-1 0,-1 5 345,1-1-131,0 0 191,4-3-160,0 5-101,0 0-217,0 6 0,5 0 50,3 0 0,2 7-1,2 4 1,-1 2-58,0 6 0,2 4-25,2 3 0,-2 6-32,2-1 0,2 2-115,-2 1 1,4-4 18,-4 1 1,2-5-148,-2 5 1,-2-6 37,2 2 1,-2-4 16,-2-4 1,0-3-45,1-4 1,-5-2 2,1-3 53,-5 4 520,2-10-314,-5 4 0,0-11 16,0-6 0,0 0-90,0-8 1,0 1-276,0-3 0,-5-6 49,-3-3 0,2-1 27,-2 2 1,2-7 29,-2 3 1,-2-4-207,2 0 1,2-3 55,-2-4 0,6 3-38,-2 0 0,3 1 13,1-1 1,0 3 74,0 5 0,3 1 232,1 2 1,5 0-68,-1 4 0,2 0 23,1 4 1,1 2-19,-1 2 0,1 2 137,-1 6 1,4-4-30,1-1 0,-1 5 78,-4 3 1,1 2 36,-1-2 1,2 0-21,2 4 10,-2-5-80,3 8 0,-1-6-54,1 3 0,0 3 4,-1-3 0,-1-1 13,5 1 0,-1-1-7,1 2 0,3 1 9,-3-1 1,4 0-7,3-1 1,2 3 81,3-3 0,2 3-69,-3 1 0,7 0 5,1 0 0,5-4-18,-1 0 1,2 0 6,2 4 1,3-3-27,1-1 0,5-1-276,-2 1 1,3 3 243,1-3 0,1-1-127,3 1 0,-1-1-2,-28 3 1,0 0 0,32 1 38,-32-1 1,1 0-1,0-1 1,1 1-23,-2 0 1,1 0 0,2-2 0,1 0-133,0 2 0,0 1 0,2-2 0,0 1 208,-2 0 0,0 0 0,2 1 0,1-1 11,-3-2 0,0 1 0,2 1 0,1 1 6,-1-1 0,0 0 0,2 0 1,0-1-10,2 1 1,0 0 0,-1 0-1,1-1 12,1 1 1,1 1-1,0 0 1,1 0-250,2-1 0,1 0 0,1 2 1,0-1 214,2 1 1,1 0-1,-4 0 1,0 0-2,2 0 0,-1 0 0,-1 0 0,1 0 30,4 0 0,0 0-1034,-1 0 1,0 0 1025,-3 0 1,0 0-1,0 0 1,1 0 26,-1 0 0,1 0 0,-1 0 0,1 0-151,3 0 0,0 0 0,0 0 1,0 0 132,0 0 0,0 0 0,-2 0 1,0 0 1,2 0 0,0 0 0,0-1 1,0-2 25,2 1 0,0 1-601,2-2 1,-1 2 575,-1 1 0,-1 0 0,0-2 1,-1 0-11,0 0 1,0 0 0,-1 0 0,-1 0 25,4 2 0,1 0 1,-4-1-1,1-1 86,0 0 0,1 0 1,-4 0-1,0 0-89,-1 2 0,1 0 152,2 0 0,0 0-94,0 0 1,0 0 0,2 0-1,0 0-41,-3 0 1,1 0 0,-3 0 0,1 0 171,-1 0 0,1 0 0,-3 0 0,-1 0-204,2 0 0,0 0 0,-2 0 0,-1 0 21,-44 0-24</inkml:trace>
  <inkml:trace contextRef="#ctx0" brushRef="#br1" timeOffset="175">10624 13085 7769,'-1'-11'0,"-3"-1"0,3 1 406,-4 0-127,5-1 1,0 5 25,0-1-179,0 0 179,0 2 355,0-4-393,0 3 0,5-3-38,2 3 0,1 0-13,3 4 1,-2 1-40,6-1 0,3-3 26,1 3 1,3-1-105,1 4 1,-4 0 77,0 0 1,-2 5-209,3 3 1,-3 5-21,-1 3 0,-4 4 112,3-1 0,-2 8-71,-1 3 1,-2 3 48,-3 1 1,3-1-37,-2-2 1,2 6-105,2-3 0,-5 4 89,1 0 0,-2-4 25,2 1 1,2 1-1,-2-5 1,2 3 2,1-7 1,1-1-7,-1-3 1,0 0-17,1 0 1,3-4 10,0 0 1,1-5 14,-5 1 1,4-3-1,0-5 1,1 2-185,-5-5 1,-1 1-346,-2-1 47,2-3 0,-7 4-573,4-5-529,-4 0 1034,2-5 1,-10-1 529,-3-6 0,-2 1 0,-2-1 0</inkml:trace>
  <inkml:trace contextRef="#ctx0" brushRef="#br1" timeOffset="176">11195 13074 7769,'0'-18'0,"0"2"236,0 4 1,4 1 1055,0-1-812,5 1 0,-7 1 204,6 2 461,-6 3-824,3 5 0,-6 1-138,-3 3 1,-3 8-11,-9 7 1,-1 7-137,-6 5 1,-1 3-86,-3 4 0,-2-1-18,-5 5 0,3 0 6,1 3 1,0 0-61,0-3 0,2-2-39,5-2 0,0-6 3,1 2 0,3-7 101,0 0 0,5-3-28,-2-2 1,4-4-127,0-3 1,5-3-631,-1-4 580,5 2 0,-3-9-758,2 3 591,3-3-441,-4-1 508,5 0 1,0-5-102,0-3 0,4 1 143,0-5 1,3 3 316,-3-6 0,5-3 0,-3 1 0</inkml:trace>
  <inkml:trace contextRef="#ctx0" brushRef="#br1" timeOffset="177">11229 12754 7744,'10'-14'0,"-2"3"0,1 2 153,-5-3 0,5 2 304,-2 3 0,3-4 51,2 4 0,3 1-129,0-2 1,2 5-38,-2 0 1,-2-3-95,2 3 0,-2-1 86,-2 4 0,0 0-10,1 0-150,-1 0 1,-1 1-33,-2 3 0,-3 2-120,-5 6 1,0-1-25,0 1 1,-5 4-52,-3 3 0,-3 3-115,-4 1 1,-2-1 111,-2 1 1,2 0-211,1 0 1,4 0 72,-4 0 1,7-4-22,2 0 0,4-5 113,0 1 0,1-6 34,2-2 1,2-3 110,1 4 0,4-6-120,4 2 0,1-3 376,-1-1 1,5 0-118,3 0 1,2 0 34,-2 0 0,2 0-263,-2 0 0,2-3-233,-2-1 0,1 0-135,-5 4 1,1-4-411,-5 0 1,0 0-915,1 4 690,-1 0 1047,1-5 0,-1-1 0,0-5 0</inkml:trace>
  <inkml:trace contextRef="#ctx0" brushRef="#br1" timeOffset="178">12052 12628 7751,'0'-11'522,"0"0"-132,0-1 51,0 6 85,0 1 629,0 5 1,-5 5-942,-3 2 1,-3 5 21,-5 3 1,2 3-80,-5 5 1,4 3-115,-4 1 1,4 5 93,-4-2 1,1 3-134,-1 1 0,-1 2 69,4 2 1,-3-2 7,4 2 0,0 1-150,4-1 0,3 0 33,0-4 0,6-1-74,-2-2 1,3 1 51,1-6 1,0 1 39,0-4 0,5-2 55,2-2 81,4 3-105,0-9 1,0 3 10,1-5 0,-1-3 7,1 0 0,-1-4 39,0 3 1,1-4-30,-1 0 1,1-1-208,-1-2-19,1 0 0,-5 0-788,1 0-203,-6 0-818,3 0-944,-5 0 2938,-5 0 0,4-5 0,-4-2 0,5-4 0</inkml:trace>
  <inkml:trace contextRef="#ctx0" brushRef="#br1" timeOffset="179">12097 13085 7693,'0'-11'1,"0"3"1041,0 1-320,0-1-316,0 2 0,0-1 388,0 4 179,0 1-781,0-3 1,0 6-126,0 3 1,0 3 29,0 4 0,0 0-74,0 1 1,0 1-229,0 2 0,0-6 140,0 2 1,2-2-97,1 2 1,0 0 22,5-4 0,-5 2-141,5-5 1,-4 0 105,3-4 1,-3 3 62,4 1 0,-1 0 98,5-4 1,-1-1 174,1-3 0,-1 1 21,1-4 1,-5 0-69,1 0 0,-2-3 242,2 2-206,2-2 1,-5-1-44,3-1 0,-3 5 164,-5-1-137,5 0 0,-4 1 52,3-1 14,-3 6-366,-1-4 188,0 6-220,0 6 0,0-4 35,0 6 0,1-2 117,3 2 1,-1 2-42,4-3 1,-3 2-95,4-1 0,-4 1 60,3-5 1,-3 3 6,4-3 0,-1 0 150,5-4 1,-1 0-42,0 0 0,1 0 113,-1 0 0,1-1-94,-1-3 0,4 1 123,1-4 1,-1 0-97,-4 0 1,1-2 232,-1 5-122,0-5-7,1 3 31,-1-6-120,-4 6 0,-2 0 191,-5 2-171,0 3-170,0-5 67,5 17 1,-4-4-129,3 8 1,-3-2 42,-1-1 0,0-1-109,0 0 0,0 5-714,0-1 1,0 1 383,0 0 1,4-4-1366,0 3 1914,0-2 0,1-1 0,1-1 0</inkml:trace>
  <inkml:trace contextRef="#ctx0" brushRef="#br1" timeOffset="180">13194 12811 7772,'-12'-11'0,"5"3"445,-1 1 0,4 0-66,-3 0 0,4 0 115,-1 3 164,-2 3-173,5-4 1,-4 6-193,5 3 1,-4 8-57,0 7 0,-1 3-7,1 5 1,3 1 12,-3 2 1,3 3-187,1-2 1,0 1 93,0-2 0,4 2-90,-1-6 1,1 4-107,-4-7 0,4 2-197,0-6 1,1-3-68,-1 0 1,-3-4-1013,3 0 608,-3-6 1,0-1-1694,3-5 1104,-3 0 1302,4 0 0,-10-5 0,-1-1 0</inkml:trace>
  <inkml:trace contextRef="#ctx0" brushRef="#br1" timeOffset="181">12908 13051 7964,'1'-8'295,"3"1"1,3 4 591,4-1-638,0 3 0,1 1 754,-1 0-627,6 0 0,-3 0-32,5 0 1,0 0-108,4 0 1,0 0-308,-1 0 0,1 0-46,0 0 0,4 0-142,-1 0 319,1 0-577,-4 0 1,0 0-739,0 0 0,-2-4 1254,-2 1 0,3-11 0,-5 1 0</inkml:trace>
  <inkml:trace contextRef="#ctx0" brushRef="#br1" timeOffset="182">13422 12994 7772,'-11'0'0,"4"0"715,2 0 1042,5 0 1,4 5-1394,0 3 0,0 2-76,-4 1 0,4 1 152,-1-1 0,2 4-317,-1 0 0,-1 2-100,4-2 0,-4-2-122,1 2 0,1-2 40,-1-2 0,1-1-345,-2-2 194,-1 2 1,4-7-354,-2 4 102,-3-4 0,9 2 429,-3-5-33,4 0 0,0-4 138,1 0 0,-1-3-39,1 3 0,-1-4 47,1 4 1,-1-4-65,0 0 1,-3 2 103,0-2 0,-1 2-70,5-2 1,-5 2 229,1 2 46,-6 3-138,9-4 23,-10 5 0,4 1-188,-5 3 1,4 2-157,0 5-20,-1 1 0,-3-1-333,0 1 0,4-1-189,0 0 0,4-3-1741,-5 0 862,6-1 1553,-7 5 0,8-6 0,-4-1 0</inkml:trace>
  <inkml:trace contextRef="#ctx0" brushRef="#br1" timeOffset="183">13902 13097 7712,'-7'0'1404,"2"-5"-603,5 3-102,0-3 111,0 0-429,0 4 1,2-4 122,1 5 1,4 0-144,4 0 0,1 0-4,-1 0 0,2 0-216,2 0 0,3 0-104,5 0 0,-4 0-153,0 0 0,-2 0 171,2 0 0,2 0-855,-6 0 0,4 0 90,-4 0 0,2-1-864,-2-3 1574,-2 3 0,3-10 0,-4 5 0</inkml:trace>
  <inkml:trace contextRef="#ctx0" brushRef="#br1" timeOffset="184">14404 12937 7751,'0'-12'10,"0"1"1,5 1 273,3 2 0,2-2 121,2 2 446,-1-2-499,6 4 0,-4-3 32,6 5 1,-3-3-1,3 3 1,-5-1-106,1 1 0,1 3-32,0-3 0,-1 3 2,-4 1 0,1 1-47,-1 3 0,-3-2-132,-1 6 1,1-1 112,3 5 0,-4-1-101,-3 1 0,1 4-29,-2 3 1,1-1-103,-4 1 0,-1 0-31,-3 4 0,-2 0-90,-6 0 1,1-1-15,0 1 1,-6 0 56,-2 0 0,1 0-136,-1 0 1,5-4 49,-1 0 0,4-5 119,3 1 0,3-6 6,5-2 232,0-4-46,0 7 0,5-9 250,3 3 1,6-3-16,1-1 0,5 0-62,-1 0 0,3-3-127,1-1 0,1-1-157,2 1 1,-2 1-213,3-4 0,-2 3-174,2-4 0,-7 5-463,3-5 0,-6 5 72,2 0 1,-5-4-1501,1 0 2290,-7 2 0,2-11 0,-4 4 0</inkml:trace>
  <inkml:trace contextRef="#ctx0" brushRef="#br1" timeOffset="185">14964 12549 7764,'-6'-6'255,"2"-1"1,3-3 1068,1-2-664,0 6 1,1 0 160,3 2-347,2 2 0,9 2-145,0 8 1,10 9 405,-3 5 1,9 11-123,-1 9 1,3 4-354,2 3 1,1 0 115,-1 4 0,0-4-17,-8 5 1,-1-5-751,-3 5 0,-5-5 309,-3 4 1,-7-4-745,-4 0 0,-9 2 826,-7-2 0,-4 1 0,-10-5 0,-4 1 0,-6 0 0</inkml:trace>
  <inkml:trace contextRef="#ctx0" brushRef="#br2" timeOffset="186">8637 12115 7923,'0'-7'8,"0"-3"127,0 2 1,6-3 219,6-4 1,4-3 4,7-5 0,5-5 339,2-2 1,6-6-684,6-6 1,1-5 176,-17 19 0,1-1 0,-2 1 0,0-1 37,1 1 1,1-1 0,-2 2-1,1 0-84,2-2 1,1 0-1,-4 1 1,1-2-44,2-2 1,1-1 0,-4 2 0,-1-1-3,1 1 0,0 1 0,-4 3 0,1 1-82,-1-1 1,0 0 0,-1 2 0,0 0 116,22-21 1,-4 3-77,-7 9 1,-3 4-336,-6 4 1,-3 7 21,0 3-2193,-10 4 1817,2 5 1,-14 12 628,-5 11 0,1 9 0,-10 4 0</inkml:trace>
  <inkml:trace contextRef="#ctx0" brushRef="#br2" timeOffset="187">9151 13645 8213,'-12'0'400,"6"0"0,-3-1 261,5-3 0,4-3-192,4-4 0,10-5 57,1-3 0,7-4-72,4-4 0,9-7-184,7-8 0,-20 18 0,1-2-237,2 0 1,0-1-1,1-1 1,0 0 248,2 0 1,1-1-1,2-2 1,0-1-338,1-2 1,1-1-1,0 1 1,1 0 237,0-2 0,1-1 0,-2 1 0,1-1-101,-2 1 1,1-1 0,2-2 0,-1-2 27,-1 3 1,-1 0 0,2 2-1,-1 0-112,-4 3 0,-1 1 0,0 5 0,-2 1-89,-5 1 1,0 0 0,15-15 18,-9 9 1,-3 9-175,-12 6-830,2 4-304,-13 5 1,3 5-115,-8 9 1494,-3 6 0,-14 15 0,-3 1 0</inkml:trace>
  <inkml:trace contextRef="#ctx0" brushRef="#br1" timeOffset="201">11458 11075 7792,'-8'-1'647,"1"-3"18,4 3 335,-7-4 6,9 5 61,-5 0-728,6 0 0,0 5 48,0 2 0,2 7-41,2 2 0,-3 4-140,3-1 0,1 6-72,-1 2 1,3 5 97,-3-2 0,4 2-210,-5-2 1,1 2-27,-4-5 1,4-1-42,0-3 1,0-5-29,-4-3 1,0-2-309,0-2-1482,5 1 941,-4-1-695,4-4 1617,-5-2 0,5-5 0,1 0 0</inkml:trace>
  <inkml:trace contextRef="#ctx0" brushRef="#br1" timeOffset="207">16400 7629 7859,'-5'-6'-98,"4"-4"1,-5 7 33,2-5 933,3 1 0,-8-1-332,5 1 0,-1 3 898,1-4-559,3 6-178,-4-3-103,5 5-182,0 0 1,3 1-169,1 3 0,4-2-16,-4 6 1,1 3-13,-1 4 1,-2 6 11,6-2 1,-6 2-128,2 2 1,1 1-12,-1 3 0,0-2-88,-4 6 0,0-2-173,0 1 1,1 2 101,3-5 0,-3 3-248,3-3 0,-3-4 147,-1-4 1,0-5-313,0 1 0,0-6-66,0-1 547,0-6 0,-5 8 0,-1-3 0</inkml:trace>
  <inkml:trace contextRef="#ctx0" brushRef="#br1" timeOffset="218">3090 16105 7844,'-7'0'1658,"2"1"-1039,5 3 1,0 2-225,0 6 0,0 1 116,0 2 0,1 4-158,3 7 0,-2 4 0,1 4 0,0 5-13,1 3 1,-3 3-75,3 0 1,1 0-67,-1-4 0,-1 4 0,-3-3 0,0 6-8,0 1 1,0 1 0,0-6 76,0-2 1,0-1-80,0-3 1,0-4-45,0 0 0,0-4 10,0-8 1,0 0-210,0-3 1,2-4 47,2-7-896,-3 2-148,4-9 212,-5 4 1,0-6 96,0-3 1,-5-2-390,-3-5 1,-1-1 315,2 1 1,-3-2 812,2-2 0,-2-3 0,-2-5 0</inkml:trace>
  <inkml:trace contextRef="#ctx0" brushRef="#br1" timeOffset="219">2633 16139 7949,'0'-6'0,"0"0"1351,0 2-898,0 2 1,1-4 458,3 2-566,2 3 1,6-4-2,-1 5 1,0-4-75,1 0 1,3-3-27,0 3 1,6 0-29,-2 4 1,2-1-14,2-3 1,5 3-176,2-3 0,3 3 131,2 1 1,0 0 137,3 0 1,-1 0-163,5 0 1,-5 0-95,1 0 0,2 0 86,2 0 0,-2 0 15,-2 0 0,-3 0-17,0 0 1,-2 0-7,-3 0 1,2 0 117,-6 0 1,0 0-76,-7 0 1,1 0-134,-5 0 1,1 0 107,-5 0 1,-3 0-382,-1 0-445,-4 0 81,2 0 0,-5 1 190,0 3 0,-5-3-273,-3 3 0,-2-3-1250,-1-1 1940,-6 0 0,4 5 0,-3 2 0</inkml:trace>
  <inkml:trace contextRef="#ctx0" brushRef="#br1" timeOffset="220">4220 16482 7763,'-11'-5'8,"3"4"-8,1-3 544,4-3 311,-2 6 439,5-9-882,0 9 1,5-4-35,3 5 1,2 0 44,1 0 0,6 0-125,2 0 1,2 0-13,2 0 1,1 0-59,3 0 1,-2 0 3,6 0 0,-5-2-39,5-1 1,-1 1 25,5-2 0,-5 3-68,1 1 1,-2-1 0,1-3 0,2 3-100,-5-3 0,-1 1 22,-3 0 0,-4 1-372,0-1 0,-9-2 69,2 1-722,-3 0 330,-3 4 0,-1-1-558,-5-3 1,-5 3 340,-3-3 1,-2 3-161,-1 1 0,-6 1 998,-2 3 0,-7 2 0,-4 5 0</inkml:trace>
  <inkml:trace contextRef="#ctx0" brushRef="#br1" timeOffset="221">4369 16585 7763,'-12'11'704,"1"1"92,5-6 39,0 4-409,6-9 1,6 6 194,1-4 1,3-1 218,2 1 0,4-1-355,3-2 1,3 0 228,1 0 0,3 0-278,1 0 1,9 0 131,-2 0 1,3 0-146,-3 0 1,3 0-11,-3 0 1,6 0-164,-5 0 0,2 0-27,-3 0 1,-5 0-177,-2 0 1,-4 0 156,-4 0-1845,-3 0 1276,-5 0 1,-9 0-1924,-6 0 1,-10 1 2287,-5 3 0,-8 2 0,-2 6 0</inkml:trace>
  <inkml:trace contextRef="#ctx0" brushRef="#br1" timeOffset="222">8412 15260 7803,'-5'-7'1216,"3"2"-428,-3 0 214,5 4-20,0-4-478,0 5 1,0 5-161,0 3 1,2 2 89,1 1 0,4 1-18,4-1 1,1 6-109,-1 2 1,5 2-82,4 2 1,-3 1-21,2 3 0,4-3-108,4 3 0,5 0 14,-2 0 0,-1 4-116,2-5 0,-5 2-35,5-1 1,-6-7-216,2 3 1,-3-7-144,-1 3 0,-6-5 172,-1 2 1,-4-5-211,0-3 1,-1 1-105,1-6-732,-6 1 108,4-4 554,-9 0 1,4-1 29,-5-3 578,0 3 0,-5-9 0,-1 3 0</inkml:trace>
  <inkml:trace contextRef="#ctx0" brushRef="#br1" timeOffset="223">8846 15260 7759,'0'-12'0,"-2"1"0,-1 0 845,1-1 0,-3 5 184,5-1 541,0 5-567,0-2-521,0 15 0,-5-2-210,-2 7 0,-1 3-89,-3 1 0,2 4-84,-7 4 0,0 1-130,1 2 0,-6 3 5,2-3 1,-2 3 115,-2 2 0,1-1-460,3 0 0,-2-1 92,2-2 0,2-3-145,2-6 0,4-3-9,3 0 0,3-5-216,5 2 1,0-7-1347,0-2 909,0-4 1085,0 2 0,0-5 0</inkml:trace>
  <inkml:trace contextRef="#ctx0" brushRef="#br1" timeOffset="224">8469 15009 7890,'-1'-8'63,"-3"0"0,-3 1 1136,1-5-330,-4 6 137,9-4-639,-4 9 1,10-6-131,2 3 0,5 3 49,3-3 0,3 3 59,5 1 1,4 0-94,4 0 1,2 0-11,1 0 1,-3 0-91,-1 0 1,0 0 62,5 0 1,-2 0-207,-3 0 0,2 0-223,-5 0 1,3-1-268,-3-3 1,-2 3-137,-6-3 0,1-1-2037,-4 1 2654,-1 0 0,-4-1 0,1-1 0</inkml:trace>
  <inkml:trace contextRef="#ctx0" brushRef="#br1" timeOffset="225">9325 15454 7788,'-6'-1'604,"2"-3"0,3 1-174,1-4 0,0 3 301,0-4-423,5 6 1,1-3 153,6 5 0,-1-2-137,1-1 0,-1 1 9,0-1 0,6 1-9,2 2 0,-1 0-54,1 0 1,0 0-224,4 0 1,-4 0-71,0 0 1,-4 0-303,4 0-7,-5 0 1,2 0-1274,-4 0 562,-6 0 1042,-1 0 0,-5 5 0,0 2 0</inkml:trace>
  <inkml:trace contextRef="#ctx0" brushRef="#br1" timeOffset="226">10022 15089 7873,'-4'-12'593,"0"1"0,1-1-456,3 1 1,1 3 394,3 1 0,-2 4-40,6-1 289,-1 3 0,5 1-232,-1 0 0,2 5 24,2 3 0,-2 2-308,2 1 1,2 6-67,-2 2 0,4-1-159,-4 1 1,2 0 106,-2 3 0,-2-4-346,2-3 0,1 2 163,0-2 0,-1-1-882,-4-6 1,4 2-67,1-2 0,-1-3-1624,-4-2 2608,-4-1 0,8 3 0,-2 1 0</inkml:trace>
  <inkml:trace contextRef="#ctx0" brushRef="#br1" timeOffset="227">10536 15077 7835,'-6'-11'1181,"-1"1"-508,3 2-97,3-2-194,-4 8 1,4-3 353,-3 5 1,2 4-331,-6 0 1,0 9-197,-3-2 1,-1 7-96,1-3 0,-4 9 121,0-1 1,-1 4-260,5-1 0,-3 2 40,3 3 1,-3 0-22,6-4 1,-1 1 79,1-1 1,0-3-26,4 2 1,0-5 236,4-2 0,0 0-64,0 4 0,4-2 31,0-2 1,4-1-72,0-3 0,-2-2-66,2 2 0,0 2-44,3-2 1,1-4-188,-1-3 1,-3-2-49,-1 2-391,1-3-1234,3 0 846,-4-4-1909,3 4 1571,-9-10 1278,-1-1 0,-11-11 0,-7 0 0</inkml:trace>
  <inkml:trace contextRef="#ctx0" brushRef="#br1" timeOffset="228">10079 14814 7820,'-10'-15'431,"2"0"0,3 0 643,5 3 0,5 1-751,3-1 0,7 5-115,4-1 1,3 6 269,1-2 1,1-1 72,2 1 0,5 0 52,7 4 0,-1 0-187,5 0 1,0 0-6,3 0 0,1 0-312,0 0 1,-1 0 153,1 0 0,-7 1-355,-4 3 1,-6-2 147,-6 1-969,-6-1 0,-5-1 481,-8 3 1,-6-3-2767,-5 3 3208,-6 2 0,-15 0 0,-1 6 0</inkml:trace>
  <inkml:trace contextRef="#ctx0" brushRef="#br1" timeOffset="229">6299 16105 7494,'-12'0'620,"6"-5"530,1 4-289,5-4 1759,0 5-2251,5-6 0,1 5-103,6-3 0,-5 3-87,1 1 0,0 0 0,3 0 0,1 0-12,-1 0 0,2 0-62,2 0 1,1 1 51,3 3 1,3-3-38,-3 3 0,4 1-125,4-1 0,0 0 21,4-4 0,3 1-17,0 3 0,2-3 58,6 3 0,0-3-62,3-1 0,1 0-166,0 0 0,3-1 114,1-3 0,3 3 84,-3-3 0,8 3-6,-1 1 1,3 0-24,-3 0 1,4 0 24,0 0 0,-29-2 0,0 0-205,29-2 0,-28 2 1,-1 1 193,29 1 1,-28 0-1,0 0 15,32 0 1,-32 0 0,1 0 12,0 0 1,0 0 0,3 0 0,0 0 65,1 0 0,0 0 1,0-2-1,0 0-63,2 0 0,0 0 1,-1-1-1,1 1-218,3 0 1,1 0 0,0 1 0,0 0 212,1-3 0,1 0 0,1 2 1,0 0-1,3-2 1,-1 0 0,-1 3 0,-1-1-65,5-2 1,-1 0 0,-3 2-1,1 0 47,0-2 0,1 1 0,-2 1 1,0 0-66,3-2 0,1 0 0,-2 3 0,0 0-294,3-1 0,1 0 1,0-1-1,-1 1 333,1 0 1,-1 0 0,0 0 0,-1 0 16,2 2 0,-1 0 0,-1 0 1,1 0 0,4 0 0,1 0 1,1-1-1,0-2 18,-2 1 0,0 1 0,2-2 0,0 2-20,0 1 0,0 0 1,1-2-1,0 0-9,3 0 1,0 0 0,-19 1 0,1-1 0,0 0-165,1 1 1,0-1 0,0 1 0,-1 1-1,1-1 1,0 0 131,-1-2 1,1 1 0,0-1 0,0 2 0,0 0 0,0-1-138,2 0 0,0-1 1,1 1-1,-2 1 0,1 0 1,-1 0 162,-1 0 0,-1 0 0,1-1 0,-1 1 0,0 1 0,1-1 30,0 0 1,2-1 0,-2 1 0,0 1 0,-1-1 0,0 1 40,3-1 0,1-1 1,-1 1-1,0 0 0,0 1 1,-1 0-20,0 0 0,0 0 0,0 0 1,0 0-1,-1 0 0,1 0 38,0 0 0,0 0 0,0 0 0,-2 0 1,0 0-1,0 0-23,3 0 0,1 0 0,-1 0 0,0-1 1,0 1-1,-1-1-19,1 0 0,-2 0 0,1 0 0,0 0 0,-1 1 0,0-1 16,-1 0 1,1 0 0,0 0 0,-1 0 0,1 0 0,0 1-11,1 0 0,0 0 0,0 0 1,0 0-1,0 0 0,-1 0-33,-1 0 0,0 0 0,-1 0 0,20 0 1,0 0 24,1 0 0,-1 0 0,-2 0 0,1-1-51,1-1 0,1 0 0,-4 2 0,0-1 14,-2-1 0,0 0 1,-3 1-1,0 1 29,-1 0 0,0 0 0,-3-2 0,-1 0 54,-1 0 0,-1 0 1,-3 0-1,-1 0-41,-4 2 1,-2 0 0,-1 0 0,-1 0 189,-1 0 1,0 0 0,29 0-150,-4 0 1,-8-1 18,-3-3 0,-8 3 530,-4-3 0,-8 3-646,-3 1 1,-8 0 1492,-4 0-1933,-2 0 0,-8 0-405,-5 0 0,-12 0-17,-11 0 0,-6 0-1126,-9 0 1997,-7 0 0,-7 0 0,-6 0 0</inkml:trace>
  <inkml:trace contextRef="#ctx0" brushRef="#br1" timeOffset="230">6196 17201 7758,'-6'-5'2063,"-4"4"-2304,3-9-16,1 9 1706,1-4-364,5 5-177,0 0-502,5 5 1,-3-2-81,6 9 0,0 1 109,3 6 0,0 6-155,1-2 0,-1 6-78,1-2 1,-1 4-120,1 0 1,-1 2-18,0 1 1,1 0-84,-1 1 1,1-1 104,-1 0 1,1-3-141,-1-1 0,-3-5-27,-1 2 0,-3-7 122,4-1-321,-1-5 147,5 3 1,-5-11 5,1-2 0,-6-5 30,2-7 0,-3-1-132,-1-10 0,4-5-29,0-6 1,0-1-116,-4-3 0,0 1-10,0-9 1,-4 4 28,0-4 0,-5 0 88,2-3 0,-2-2-142,1-3 0,-1 2 242,6-5 0,-2 3 36,1-3 0,2 7 136,-1-3 1,0 4-33,-1-4 1,3 3 97,-3 4 1,-1 2 155,1 1 0,-1 8-144,1-4 0,3 9 142,-3-1 1,2 4-64,-2 4 0,3-1-13,-3 5 1,3 0 171,1 3 0,0 1-227,0-1 0,0 1 34,0-1 0,0 5-56,0-1 61,0 1-15,5-5-8,1 1 1,2 4-33,-1 4 0,-3 1 8,4 2 1,-1 0-30,5 0 1,4 0 9,3 0 1,3 0 5,1 0 1,1 0-14,3 0 0,2 0 5,5 0 0,5-1 1,3-3 0,4 3-110,3-3 1,3-1-143,5 1 0,6-3 124,-31 5 1,0 0 0,4-2 0,-1 0-165,2 2 1,-1 0-1,-1-1 1,0-1 116,-1 2 1,0 0 0,28-3 82,-28 3 1,1 0-1,-2 2 1,0-1-2,1-1 1,0 0 0,31 1-28,0 1 1,-33-2-1,0 0 19,3 0 0,-1 0 1,0-2-1,1 1 96,-1 1 1,0 0 0,0-2 0,-1 0-48,0 2 0,-1 0 0,2-2 0,-1-1 1,0 2 1,-1-1 0,31-6-39,-30 4 1,-1 0-1,27-1-1,-2-1 0,-2 2-108,-5-2 1,-4-1 125,-4 5 1,-7-1 106,-1 2 1,-2 1-120,-9-2 1,1 3 400,-9 1 0,0 0-217,-3 0 1107,-1 0-1023,1 0 0,-6 1 342,-2 3-699,2-2 0,-5 4-733,3-2 309,-2-3 1,-4 4 262,-2-5 1,-2 1-1029,-5 3 1,-6-3 39,-2 3 1253,-7-3 0,-4 5 0,-4 0 0</inkml:trace>
  <inkml:trace contextRef="#ctx0" brushRef="#br1" timeOffset="231">6836 16630 8070,'-4'-7'270,"0"-1"353,0 6 58,4-3 353,0 5 1,0 5-714,0 2 0,0 3-14,0 2 0,0 4-104,0 3 0,4-1-213,0 1 0,3 0 44,-3 4 1,4 0 2,-4 0 0,3-1-78,-3 1 1,4-4-345,-4 0-1,1-5-496,-2 2 1,-1-4 403,1 0 1,-1-1-1332,-2 1 1809,0-6 0,0 4 0,0-4 0</inkml:trace>
  <inkml:trace contextRef="#ctx0" brushRef="#br1" timeOffset="232">6641 17099 7864,'-6'0'1622,"1"-5"-937,5 3 1,5-3-82,3 5 0,3 0 160,4 0 0,-1 0-314,5 0 1,4 0-52,4 0 1,5 0-285,-2 0 0,7-4 98,1 1 0,4-3-226,-4 3 1,2 1 95,-5-1 0,2 1-738,-7 2 1,-3 0-86,-5 0 1,0 0-1508,-7 0 1404,-5 0 1,-4 2-1142,-6 1 1984,0-1 0,-11 8 0,-1-4 0</inkml:trace>
  <inkml:trace contextRef="#ctx0" brushRef="#br1" timeOffset="233">6779 17327 7864,'-7'0'2627,"2"0"-1057,5 5-894,0-4 0,0 10-261,0-4 0,4-1-6,0 2 1,0 0-154,-4 3 1,3 2-176,1 2 0,1-2 4,-1 2 1,-3-6-213,3-2-46,2 1 0,-3 2 73,5-2-102,-6-3 0,4-5-36,-2 0-89,-2 0 256,8 0 1,-5-1 51,2-3 1,4 1 15,-4-4 1,0-1 9,0-3 1,-1-1 26,2 1 1,2-1 1,-2 1 1,-2 1 40,2 2 0,-4-2-65,3 2 1,-4 2-125,1-2 55,2 6-17,-5-3 33,9 5 1,-7 0-236,4 0 195,-4 0 0,7 4-97,-2-1 0,-2 5 6,2-4 0,-4 4-66,3-5 19,-4 6 149,7-8 0,-4 8 3,6-5 1,-5 0-95,1-4 96,-1 0 0,5 0 34,-1 0 1,1-4 96,-1 0 1,1-5 75,-1 2 0,0-2-45,1 1 0,-5-2 88,1 3 1,-4 0 199,3 0-214,-4 4 1,3-6-73,-2 5-61,-3 1 1,5 4 26,-6 3 0,0 2 1,0 5 1,0 2-191,0 2 1,0-1 34,0 5 1,0-5-141,0 2 0,3 1-111,1 2 1,0-2-112,-4-2 0,1-2-973,3-2-974,-3 1 2398,9-1 0,-3-10 0,4-2 0</inkml:trace>
  <inkml:trace contextRef="#ctx0" brushRef="#br1" timeOffset="234">7521 16916 9722,'-6'0'1914,"0"1"-1581,6 3 0,0 2 157,0 6 0,4 4-121,0 3 0,1 3-129,-1 1 0,-3 3-207,3 1 1,1 0-176,-1-5 1,1 0-326,-1-3 1,-3 1-38,3-4 0,1-5-1691,-1-3 875,0-6 1320,-4 3 0,0-10 0,0-1 0</inkml:trace>
  <inkml:trace contextRef="#ctx0" brushRef="#br1" timeOffset="235">7441 17121 9384,'5'-6'602,"1"1"-304,6 5 1,0-1 82,4-3 1,1 1-335,6-4 0,4 3-307,0-4 0,4 5-52,0-5 1,-2 4 193,1-3 0,-3-1-1599,4-4 1717,-6 6 0,8-9 0,-4 2 0</inkml:trace>
  <inkml:trace contextRef="#ctx0" brushRef="#br1" timeOffset="236">8218 16608 7873,'-6'-12'0,"-1"1"915,2-1 0,0 5 517,5-1-680,0 5 0,1 0-315,3 6 1,-3 5-109,3 7 1,-3 3-146,-1 5 0,0 4 32,0-1 0,0 6-149,0-2 1,1 2 94,3-1 0,-1 0-494,4-4 0,-4 0-209,1-5 1,1 0-534,-1-3 0,-1-2 247,-3-6 827,0 0 0,5-4 0,2-2 0</inkml:trace>
  <inkml:trace contextRef="#ctx0" brushRef="#br1" timeOffset="237">8023 17099 8346,'-6'-8'1124,"2"0"1,8 6-230,4-2 1,3 3-304,4 1 1,3-4-215,5 0 1,5-3-186,2 3 0,3-4-48,2 4 0,-4-1-163,4 1 0,-4 2 78,7-6 0,-2 6-85,-2-2 0,-5-1-334,-2 1 0,-3-1-648,-1 1 1,-5 3-497,-3-3 1,-6 3-63,-2 1 1565,-4 0 0,-8 0 0,-8 0 0</inkml:trace>
  <inkml:trace contextRef="#ctx0" brushRef="#br1" timeOffset="238">8252 17270 7835,'-12'0'767,"1"0"178,5 5 1,-1-2 993,3 4-1402,3 1 0,-8 3 182,6 1 0,-1-1-259,4 0 0,0 5-112,0-1 1,0 0-252,0-3 1,0-1-143,0 0 0,0 1 126,0-1 0,1-3-54,3-1 0,-2-4-205,6 1 0,-4-3-57,3-1-52,1 0 0,3 0 114,1 0 0,-1-4-20,1 0 0,-1-4 67,1 0 1,-1-3 39,0-5 1,1 4 77,-1-4 1,1 2 82,-1-1 1,0 3 0,1-4 1,-5 5-103,1 3 1,-4 2 444,4 2-83,-6 3 0,7 1 150,-5 7 0,1 5-149,-1 3 0,-3 2-102,3 2 0,1 2-141,-1-2 1,1 0-120,-2 4 1,3-4-737,1 4 0,6-1 443,-6-7 1,6 0-959,-5-4 1,-2-3 102,2 0 1173,-6-6 0,3 3 0,-5-5 0</inkml:trace>
  <inkml:trace contextRef="#ctx0" brushRef="#br1" timeOffset="239">9223 17167 7835,'0'-7'758,"0"-1"1186,0 5-1182,0-2 0,1 5-317,3 0 0,-2 2 198,6 1 1,-4 5-164,3 7 1,-3 3 44,4 5 1,-1 5-175,5 2 0,3 3-90,0 1 0,4 5-63,-4-1 1,4 1 26,-3-1 0,3-2-15,-4 2 0,4-3 0,-4-1 0,4-1-530,-4-2 0,2-3 162,-2-5 1,-6-6-43,2-1 270,-2-4 289,3-5-274,-1-2 0,-4-10 31,-4-3 0,-1-7-418,-2-4 0,0-3 176,0-1 1,-2-2-467,-1-6 1,0 4 158,-5-11 0,2 5-48,-2-6 1,0-2 100,4-5 1,-4-1 45,4-6 0,-1-1-148,1-3 1,3 0 250,-3 0 0,3 2 123,1-2 0,0 7-103,0-8 1,5 9 243,3 0 1,-2 5 132,2 2 1,-1 7 99,5 1 0,-5 1-104,1 6 1,-5-1 52,0 1 0,-1 7-83,-2-3 0,0 3-66,0-3 0,0 4 226,0 0 1,1 1-215,3-1 0,-3-2-70,3 2 1,-3 1-6,-1-1 0,0 5-8,0-1 0,4 2 23,0 2 0,-1-1-2,-3 1 1,0 3 216,0 1 318,0 4-68,6-2-347,-5 5 1,5 0-94,-2 0 1,-1 0 78,4 0 0,1 0 17,3 0 1,1 4-63,-1 0 0,4 3-121,0-3 0,6 0 80,-2-4 0,0 4-27,4-1 0,-3 2 30,7-1 0,-2-2 18,2 1 1,-2 0-2,5 1 1,1-3-53,3 3 1,0-2-3,1 2 0,4-3 9,3 3 0,0-3-105,4-1 0,-2 0-45,9 0 0,-1 0 21,2 0 0,5 0-313,-2 0 0,7-3 411,-3-1 1,-28 1 0,0 1 9,-1 0 1,0 0 0,2 1-1,0 1 12,0-2 0,0 0 0,2 1 1,0-1 49,1 0 0,-1 1 0,0 0 1,0 0-34,-2-1 1,1 0 0,1 1 0,1 0 61,1-1 0,0 0 1,2 1-1,-1 1-50,1-2 1,0 0-1,-1 1 1,1 1-10,-2 0 1,0 0-1,3-2 1,0 0-315,-1 0 1,0 0 0,2 0 0,-1 0 230,-1 2 1,0 0-1,0-1 1,0-1 38,0 0 0,0 0 0,1 0 0,1 0-5,0 2 0,0 0 0,0 0 0,0 0-12,-2 0 1,0 0 0,0 0 0,0 0-13,0 0 1,0 0 0,1 0 0,1 0 2,0 0 0,0 0 0,0 0 0,0 0 35,-2 0 0,0 0 0,-1 0 0,1 0 55,-2 0 0,0 0 1,1 0-1,0 0 33,0 0 0,-1 0 1,-1 0-1,0 0-23,2 0 0,-1 0 0,-3 0 1,1 0-19,0 0 1,0 0-1,1 0 1,1 0-32,0 0 1,0 0 0,-1 0 0,1 0 6,0 0 1,0 0-1,-1 0 1,1 0-20,0 0 1,0 0 0,3 0-1,0 0-74,-1 0 1,0 0 0,2 0-1,-1 0 40,-1 0 1,0 0 0,-1-2-1,-1 0-37,2 0 0,0 0 0,1-1 1,-1-1 90,4 2 0,0 0 0,-1 0 0,-1 0-43,-2 2 1,0 0 0,-1-2 0,-1 0 99,2 0 1,0 0-1,-3 0 1,0 1-27,3 0 0,0 2 0,-1-1 0,-1 0 28,2 0 0,0 0 1,-2-2-1,0 0-55,0 0 1,0 0 0,0 0 0,1 0 5,1 2 0,0 0 0,-2 0 1,0 0 5,0 0 0,0 0 0,-2 0 1,0 0-13,2 0 1,0 0-1,0 0 1,-1 0-5,1 0 0,0 0 0,-2 0 0,-2 0-151,31 0 1,-2 0 195,2 0 1,-32 0-1,0 0 14,28 0 0,0 0 111,-4 0 1,-6 0-71,-6 0 0,0 0 227,-7 0 0,-1 0-195,-7 0 0,-2 0 365,-5 0 0,-5 0-387,-3 0 502,-8 0 1,-3 0-1470,-8 0 0,-8-1-200,-11-3 1,-9 3-2710,-6-3 3755,-10 3 0,6-4 0,-9-2 0</inkml:trace>
  <inkml:trace contextRef="#ctx0" brushRef="#br1" timeOffset="240">9999 16630 7873,'0'-6'14,"0"1"65,0 0 1,0 2 255,0-4 15,0 4 0,0-3-108,0 2 1,1 3 243,3-3 91,-2 3 153,3 1-156,-5 0 0,0 5-358,0 2 1,0 4-6,0 0 0,0 2-168,0 2 1,0-1 47,0 5 1,0-4-60,0 4 1,-4-5-35,0 1 1,0 2-245,4-2 0,1-4-631,3-3 382,-2 0-72,8-2 278,-4-1 236,5-5 1,0-1 7,-4-3 1,3-2 110,-2-6 1,-2 5-94,2-1 1,-4 0 118,3-3 0,-3 0 63,4-1 0,-2 5-29,2-1 0,-2 2-7,-2-2 1,-2-1-74,6 5 1,-5-1 277,0 1-256,4 3 0,-5-4 80,6 5-101,-6 0 1,7 5-13,-5 3 0,1-2-202,-1 2 165,-3-1 0,6 3-270,-4-2-41,-1 2-108,8-3 249,-4 4-23,6-5 0,-5-1 68,1-5 61,-1 0 1,1 0 28,0 0-45,-1 0 1,5-3 5,-1-1 1,1-4 10,-1 4 0,-1-5-118,-2 2 0,2 1 167,-2-2 0,2 2-7,1-2 0,-5-2-31,-2 2 122,3 3 1,-5 0 41,6 5-101,-6 0 213,3 0 1,-3 5 21,1 3 0,-1 2 13,2 1 1,-3 5-202,-1-1 0,1 1-7,3-1-185,-3-2-158,9 9 1,-5-10-648,3 4 0,2-7 34,-2-2 907,-3-4 0,5 7 0,-4-4 0</inkml:trace>
  <inkml:trace contextRef="#ctx0" brushRef="#br1" timeOffset="241">10639 16733 7893,'0'-6'1058,"0"1"1,1 5-282,3 0-380,2 0 0,9 0-201,1 0 0,0 0-10,-1 0 1,3-2-122,5-1 0,-4 1-177,0-1 0,0-3-585,4 3 1,0-2 376,0 1 1,-4 3-1539,0-3 1858,-5-3 0,7 6 0,-3-4 0</inkml:trace>
  <inkml:trace contextRef="#ctx0" brushRef="#br1" timeOffset="242">11130 16505 7700,'0'-12'0,"0"5"0,0-1 825,0 6 1203,0-4-1518,0 6 0,-4 2 7,0 2 1,0 6-150,4 5 0,-1 5-126,-3-1 1,3 4-177,-3 4 0,3-3 37,1 2 1,0-1-365,0-3 1,0 1 243,0 0 0,4-4-831,0 0 0,3-4-926,-3 4-405,0-5 2179,-4 3 0,0-6 0,0 1 0</inkml:trace>
  <inkml:trace contextRef="#ctx0" brushRef="#br1" timeOffset="243">9725 17121 8079,'-11'-5'925,"4"-1"0,2-2-740,5 1 1,2 4 48,1-1 1,4 2 227,4-2 1,6 3 15,2-3 1,-2 3-50,2 1 1,-3-4-154,3 0 1,-2 0-11,3 4 1,1 0-13,-2 0 0,-1 4-1,1 0 1,5 0-78,6-4 0,1 4 58,3-1 1,-1 1 71,9-4 1,4 0-25,3 0 1,3 0-292,2 0 1,-1 0 245,8 0 0,2 0-60,2 0 1,-32 0 0,1 0-133,0 0 1,1 0 0,-2-1 0,1-2 47,-2 2 1,1-1-1,0-1 1,1 0-79,-2 1 0,1 1 0,30-1 13,-30 1 0,-1-1 1,29-3-109,-29 3 0,0 0 1,28-3 43,1 1 1,-6 3 117,-2-3 0,-2 1 36,-2-1 1,1 3 94,-8-3 1,-3 3-28,-1 1 0,-8 0-67,-3 0 1,-4 0-41,-4 0 0,-3 0 221,-4 0-555,-1 0 71,-4 0-485,-2 0 1,-7 0-154,-1 0 1,-5 0-763,-7 0 1,-3 0-704,-5 0 2287,-5 0 0,-1 0 0,-5 0 0</inkml:trace>
  <inkml:trace contextRef="#ctx0" brushRef="#br1" timeOffset="244">9874 17510 8079,'-12'0'0,"1"0"568,-1 0-162,6 0 1083,1 0 899,5 0-2158,5 0 1,-2 0-67,4 0 1,-3 4-112,4-1 0,-6 6-4,2-1 0,1 2 115,-1 1 0,0-3-367,-4 0 0,0-1 99,0 5 0,0-1-120,0 1 1,0-5-247,0 1 209,0-6 1,1 3 1,3-5 0,-2 0 132,6 0 0,-2-1 41,2-3 0,2 2-13,-2-6 1,5 1 102,3-5 0,-1 1-32,-4-1 0,1-3 122,-1 0 1,1 0-64,-1 3 1,-3 2 172,-1 2 1,-3 0 145,4 4 285,-6-5 40,3 8-411,-5-5 1,0 12-51,0 1 1,0 3-121,0 2 0,0-1-117,0 1 28,0-1 0,0 0-463,0 1 53,5-6 0,2 3 160,4-5 0,-3 0-2,-1-4 0,-3 0 103,4 0 1,-1-4 27,5 0 1,-1-5 19,1 2 0,-1 0 114,1 0 0,-1-1-45,0-3 0,1-1 142,-1 1 0,1-1 105,-1 1 143,0-1-101,1 1 1,-2 3 143,-2 1-205,-3 4 0,-4-1 50,3 8 1,-3 3 91,3 4 0,-3 0-161,-1 1 0,0 1-180,0 2 0,0-1 27,0 5 1,-4-1-258,1 1 1,-1-3-1524,4-4 1324,0 4 0,0-3-2462,0 2 1515,0-7 1374,5-3 0,-4-5 0,4 0 0</inkml:trace>
  <inkml:trace contextRef="#ctx0" brushRef="#br1" timeOffset="245">10547 17373 8079,'-11'0'1759,"0"0"0,3 5-1174,0 2 1,5 7-27,-5 2 1,5 0-27,0-1 1,1 2-177,2 2 0,0 1-405,0-5 1,2 4 141,1-3 1,-1-1-741,1-4 0,3 1 92,-3-1 1,5-3-2664,-4-1 1107,0-4 2110,-4 2 0,0-5 0,0 0 0</inkml:trace>
  <inkml:trace contextRef="#ctx0" brushRef="#br1" timeOffset="246">10422 17510 8079,'-7'0'861,"2"0"0,7 0-429,1 0 1,4 0-290,4 0 0,4 0-338,1 0 0,4-2-128,-1-1 1,3 1-443,0-1 1,-3 0 764,0-1 0,1 3 0,2-4 0</inkml:trace>
  <inkml:trace contextRef="#ctx0" brushRef="#br1" timeOffset="247">10742 17441 8079,'-6'7'158,"5"-2"1,-5-5-13,2 0 2207,3 0-1550,-4 5 1,5 1 468,0 5-936,0 1 1,0-1-227,0 1 0,0-1-282,0 1 1,0-5 210,0 1 0,0-4-97,0 3 1,1-4-152,3 1 1,-2-3-281,6-1 0,-4 0 180,3 0 0,-3 0-372,4 0 495,-1-5 1,5-2 119,-1-4 1,-3 3 168,-1 1 0,1 0-105,4 0 0,-1-3 125,0 2 1,0 2 22,-4-2 1,3 6 96,-2-2 1,-2 2 147,2 2-117,-6 0 0,7 2-50,-5 2 0,0 2-100,-4 5 1,1 2-417,3 2 1,-2-2 180,6 2 0,-4-2-1282,4-2 240,-6 1-261,8-1 1414,-3-5 0,4 5 0,0-5 0</inkml:trace>
  <inkml:trace contextRef="#ctx0" brushRef="#br1" timeOffset="248">11118 17464 8079,'0'6'1915,"0"-1"1,2-12-1144,2-1 0,2 1-294,5 7 0,-2-4-378,3 0 1,-4 0 6,8 4 1,-4-4-488,0 1 1,3-1-175,0 4 1,4-4-609,-3 0 0,-1 0-506,-4 4-623,1 0 2291,-6 0 0,4-5 0,-4-1 0</inkml:trace>
  <inkml:trace contextRef="#ctx0" brushRef="#br1" timeOffset="249">11335 17373 8079,'7'-5'618,"-1"-2"-384,-2-4 1,2 3 91,6 1 1,-5-1 4,1-3 0,0 3 219,3 0 0,0 5-33,1-5 0,3 5 81,0 0 1,2 1-112,-2 2 1,-1 0-192,5 0 0,-5 5 4,1 3 0,-2-2-165,-2 2 0,-4 0-150,-4 3 1,3 0 14,-3 1 1,1-1-275,-4 1 0,-5 0-35,-3 4 1,-6-2-285,-1 5 0,-5-2 211,1 2 1,1 3 63,-1-3 1,5 1 197,-1-1 1,4-2-74,3-6 1,-1 1 680,5-1-286,0 1 1,6-5 100,1 1 1,4-6-136,4 2 1,2-3 52,2-1 0,3-1-747,5-3 0,0 2 262,-1-6 0,5 4-898,0-3 1,-4 0 69,-4 0 1092,0-3 0,4 3 0,-1-4 0</inkml:trace>
  <inkml:trace contextRef="#ctx0" brushRef="#br1" timeOffset="250">12557 16847 8079,'-16'-1'0,"-3"-3"0,1-2 757,-1-6 1,5 1-419,-1 0 1,2 3-707,2 0 0,-1 1 589,1-5 0,0 5 289,-1-1 1,5 4-88,-1-3 1,4 3 442,-3-4-492,4 6 0,-3-3 87,2 5-393,3 0 1,-6 0 57,3 0 1,-2 5 6,-5 2 1,-1 5-26,1 3 1,-6-1-189,-2 5 1,-2 0 36,-2 4 0,1 0-87,3 0 1,-1-1 166,5 1 0,1-5 5,6-3 1,-1-2-216,5-2 128,1 1 1,4-1-35,3 1 0,2-6 49,5-2 1,5 1-17,-1-1 0,9 3 7,-1-3 0,6 1 13,-2-1 1,3-1 10,-3 4 1,-1-1-23,-3 2 0,-1 2 79,-3-2 1,-3 2-26,-4 1 1,-5 1 2,1-1 0,-5 1-54,0-1 1,-1 1-4,-2-1 1,-7-1-85,-4-2 0,-2 4 106,-6-4 0,0 5-126,-4-6 0,-3 3 60,-1 2 1,-3-1-132,3 1 1,2-2-146,6-2-427,-3-3-339,9 0-680,2-4 1300,6 4 0,10-9-328,2 0 830,9-4 0,1 1 0,6-4 0</inkml:trace>
  <inkml:trace contextRef="#ctx0" brushRef="#br1" timeOffset="251">12535 17179 7760,'6'0'1559,"4"0"1,-7 0-795,4 0 0,-3 1 102,4 3 0,-1 2-399,5 5 1,-1 6 4,1 2 0,-1-1-324,0 1 1,1-2 65,-1 3 1,1 0-436,-1-5 1,1 4 223,-1-4 0,0 1-847,1-5 1,-1-5-68,1-2 1,-5 1-1786,1-1 1722,-6 0 973,3-9 0,1-2 0,0-4 0</inkml:trace>
  <inkml:trace contextRef="#ctx0" brushRef="#br1" timeOffset="252">12763 17156 7701,'-6'0'1443,"-4"0"1,7 1-943,-5 3 0,1 3-148,-5 9 0,1 1 1,0 6 0,-2 0-575,-2 0 1,2-2 180,-2-1 0,-2 0-279,2-5 1,1 4 305,6-4 1,0-3 12,4-5 0,-5-4 0,2 2 0</inkml:trace>
  <inkml:trace contextRef="#ctx0" brushRef="#br1" timeOffset="253">12797 16642 7821,'7'-19'0,"-4"0"0,4 1 85,0-1 1,4 2 290,0 6 1,0 1 555,1 2 0,-5 2-452,1 2 0,0 3 99,3-3 0,-1 8-136,-2 3 1,1 5-180,-5 3 0,-1 3-71,-3 5 0,0 0-84,0-1 0,0 1-208,0 0 1,0 0 149,0 0 0,-3-2-156,-1-2 0,-4 3-75,4-3 0,-1-1-159,1 1 1,3-9-273,-3 1 181,3-2 365,1-2-152,0-2 299,5-5 0,2 0-123,4 0 1,4 0-129,0 0 0,6-4-171,-2 0 0,1-4-511,-1 5 1,3-5 850,-3 4 0,2-5 0,2 3 0</inkml:trace>
  <inkml:trace contextRef="#ctx0" brushRef="#br1" timeOffset="254">13380 16973 7895,'0'-8'1476,"0"1"-1268,0 4 0,0-3 224,0 2 92,0 3 0,0-3-38,0 8 0,0 3-71,0 9 1,0 1-127,0 6 0,-1 0-40,-3 0 0,2 1-145,-1 3 1,1-3-154,2 2 0,-1-3-565,-3-4 1,3 2 397,-3-6 1,3 0-2243,1-4 426,0-4 2032,-5 3 0,-7-14 0,-5 3 0</inkml:trace>
  <inkml:trace contextRef="#ctx0" brushRef="#br1" timeOffset="255">13197 17133 7895,'0'6'456,"1"-1"-319,3-5 0,0 2 143,7 1 1,0-1-60,8 1 1,0-1 112,3-2 1,3 0-303,1 0 0,0 0-478,4 0 1,-3 0 195,3 0 250,-4-5 0,1-2 0,-4-4 0</inkml:trace>
  <inkml:trace contextRef="#ctx0" brushRef="#br1" timeOffset="256">13894 16619 7874,'0'-11'2592,"0"-1"-1778,0 1-579,5 4 1,-3 2 322,6 5-170,-6 0 0,5 2-231,-3 1 0,-3 4 65,3 4 0,-3 2-297,-1 2 1,0-2 101,0 2 1,-4 1-721,0 0 285,1 4 0,3-7-102,0 2 0,0-6-120,0-2 261,0-4 1,5 2 183,2-5 0,0-1-27,0-3 1,1 1 188,3-4 1,1-1-14,-1-3 0,-1-1 189,-2 1 1,1-1 63,-5 1 1,3 0 328,-3-1-339,5 1 1,-7 1 313,6 2 1,-5 3-267,2 5 38,-5 0 0,0 5-147,0 3 0,0 6-127,0 1 1,3 1-96,1 0 1,1-4-323,-1 3 1,-1-2-554,4-1 1,-3-1 466,4 0 1,-1-3-220,5 0 1,-5-6 702,1 2 0,0 2 0,3 1 0</inkml:trace>
  <inkml:trace contextRef="#ctx0" brushRef="#br1" timeOffset="257">14236 16676 7848,'-6'0'1903,"1"0"-317,5 0-1245,5 0 1,1 0-91,6 0 0,-1 0-21,1 0 1,3-4-148,0 0 0,2 1-185,-2 3 1,1 0-132,3 0 0,2-4-649,-6 0 1,4-1-1672,-4 1 2553,5 3 0,-7-9 0,4 3 0</inkml:trace>
  <inkml:trace contextRef="#ctx0" brushRef="#br1" timeOffset="258">14648 16459 7720,'-7'0'1300,"2"-5"-351,5 4 301,0-4-863,0 5 0,0 5 41,0 2 1,0 9-170,0 3 1,-1 2-181,-3 2 1,3 0-35,-3 0 0,3 0-248,1-1 0,0 0-885,0-3 1,0 1 1087,0-5 0,0 6 0,0-3 0</inkml:trace>
  <inkml:trace contextRef="#ctx0" brushRef="#br1" timeOffset="259">13985 16973 8069,'-11'0'2020,"-1"-5"-1243,6 4-515,-4-4 1,7 5 573,-4 0-450,4 0 1,-3 0 597,2 0-383,3 0-346,-4 0 0,5 1 248,0 3-36,0-3-93,0 4-88,5 0 1,1-4-30,5 3 1,1-3 15,-1-1 1,6 0 28,2 0 1,4 0-71,3 0 0,7 0 2,5 0 1,9-1-50,-1-3 1,5 2-246,2-6 1,2 4 47,-23 1 0,0-1 0,29 0 68,-28 0 0,-1 0 1,29 1-143,-29-1 0,1 0 0,26-2-5,2-2 1,-4-2-60,-3 2 1,0 2-79,-4-2 1,3 4-184,-4-3 1,-3 3-23,-4-4 1,-5 6 144,1-2 1,-8 3 18,-3 1 0,-8 0 66,-4 0 0,-2 0-149,-2 0-503,-4 0-120,3 0-271,-9 0 530,-6 0 0,-6 0 716,-8 0 0,-13 0 0,1 0 0</inkml:trace>
  <inkml:trace contextRef="#ctx0" brushRef="#br1" timeOffset="260">14008 17304 8069,'-18'0'317,"3"0"0,6-4 1343,1 1-138,6-1-607,-3 4-83,5 0-443,0 5 0,0-3 196,0 6 1,4 0-212,-1 3 0,5 4-71,-4 0 1,1 1-160,-1-5 0,-2 1-119,6-1 0,-6 0-124,2 1 0,-1-2 204,1-2-73,-3 2-140,4-4-196,0 0 1,-2-1 91,4-5 1,-3 0-29,4 0 1,-2-5 106,2-2 0,2 0-54,-3 0 0,3-1-9,2-3 0,-2-1 115,-2 1 1,1 0-27,-6-1 1,5 5 44,-4-1 0,0 4-40,-4-4 43,0 6 351,5-3-213,-4 5 286,4 5-290,0 1 0,-2 6-41,4-1 0,-3-5-137,4-2 1,-5 1 86,5-1 1,-4 1-207,3-1 135,1-3 1,4 4-28,-1-5 0,-3-3 69,-1-1 0,1-4 7,3 4 0,-1-5 102,-2 2 1,2 1-103,-2-2 1,1 0 159,-2-3 0,3 3-75,-2 1 1,-2 0 300,2 0-102,-6-3-104,9 3 69,-10 1 186,4 1-469,-5 5 0,0 5 149,0 2 0,0 4-377,0 0 1,0 0 138,0 1 1,-4 3-636,0 0 0,1 1-536,3-5 552,0 0 1,0 1 29,0-1 750,0-4 0,-6-2 0,0-5 0</inkml:trace>
  <inkml:trace contextRef="#ctx0" brushRef="#br1" timeOffset="261">14613 17179 8601,'-11'0'1279,"4"0"1,-1 5-426,4 2 0,0 8-304,4 4 0,0 2-174,0-2 1,0 5-144,0-5 1,0 5-336,0-5 1,0 1-363,0-1 0,4 2-1437,0-6 343,4 0-1478,-1-3 1763,-1-6 1273,-1-1 0,0-15 0,2-3 0</inkml:trace>
  <inkml:trace contextRef="#ctx0" brushRef="#br1" timeOffset="262">14499 17338 8069,'-6'7'1691,"-4"-2"-1153,8-5 1,-2 0-278,8 0 1,3 0-159,4 0 1,2-1-217,2-3 0,-1 3-567,5-3 0,-1 1 473,1-1 1,1 3-153,-5-3 0,2-1-230,-2 1 88,-2 1 1,3 3 178,-4 0 0,-5 0 140,1 0 1,-4-4 142,3 0 720,-4 0 752,7 4-709,-9 0 486,9 0-33,-8 5-336,3 2 0,-1 4-325,-1 0 0,2 1-71,-1-1 0,-3 1-146,3-1 0,1 1 299,-1-1-638,0 0 1,-4 1 123,0-1 1,1-4-11,3-4-264,-3 4-341,4-6 285,0 4 101,2-10 0,4-1 2,1-6 0,-1 2 73,1 2 1,-2-2-225,-3 3 272,8-3 1,-7-1-119,7 4 79,-2 2-33,-2 5 1,-3 0 31,0 0 1,-6 1-60,2 3-230,-3 2 0,1 6-152,1-1-369,-1 0 1,4 0-232,-2-4-914,-3 3 2017,9-3 0,-9-1 0,5-1 0</inkml:trace>
  <inkml:trace contextRef="#ctx0" brushRef="#br1" timeOffset="263">15024 17338 8069,'8'-10'1103,"0"3"0,-5 2 471,5 5-901,0-5 0,3 3-454,0-2 1,1 3-326,-1 1 0,-3 0 113,0 0 1,0 0-130,8 0 1,-4 0-1116,4 0 1,-2 0 371,1 0 865,-8 0 0,14 0 0,-9 0 0</inkml:trace>
  <inkml:trace contextRef="#ctx0" brushRef="#br1" timeOffset="264">15230 17236 8069,'0'-12'723,"0"1"1,6 3-676,6 1 1,-1 0 408,4 0 1,-2-2 674,-2 5 1,2-1-299,2 1 1,-2 3-366,2-3 1,-2 3-71,-2 1 0,-3 4-279,0-1 1,-5 6-245,5-1 1,-5 2 73,0 1 1,-3 5-166,-3-1 1,-4 5 132,-4-1 0,-2 3-178,-2 1 0,1-1-126,-5 1 1,5 0 92,-1 0 0,2-1 200,2-3 1,4-2-54,3-1 1,3-8 258,1 4 0,1-5-30,3 1 0,3-2 75,4-2 1,2-2-249,2 1 1,1-1-222,4-2 1,1-4-898,-2 0 1,-1-1 548,1 1 0,-5 2 659,1-6 0,3-5 0,0-5 0</inkml:trace>
  <inkml:trace contextRef="#ctx0" brushRef="#br1" timeOffset="265">16075 16687 7860,'5'-11'-866,"-4"0"0,6-2 866,-3-2 0,-3 2 0,3-2 0,1 6 0,-1 1 0,-1 1 0,-3-5 0,-5 5 0,-2-1 0,-5 5 0,-3 0 0,-3-2 0,-5 1 0,1 0 0,-1 4 0,0 4 0,0 0 0,1 4 0,3 0 0,-1 0 0,5 3 0,0-2 2664,3 6 1,5-2-499,-1-2-1823,6 6 1,-4-3-338,6 5 1,0-1 1,0 1 0,9 1-135,3-5 0,7 4 38,0-4 1,-1 1-57,1-5 0,0 4-45,3 1 151,-4-1 1,0-4 56,-3 1 1,-6-1 14,3 0 1,-7 2-26,2 2 1,-4-2-5,1 2 1,-4 3-10,-4 1 0,1-1 10,-4 1 0,-5-4-41,-3 4 1,-2-4 0,2 4 0,-3-5-9,-4 2 0,3 0-27,0-1 0,0-3-121,-4-5 0,5-4-497,3 1 0,2-3-107,2-1-1181,4 0 1977,2 0 0,5-5 0,0-1 0</inkml:trace>
  <inkml:trace contextRef="#ctx0" brushRef="#br1" timeOffset="266">16144 16996 10545,'10'5'1247,"-3"3"0,4-2-1050,-4 1 1,2 1-188,-1 3 1,2 1 108,-3-1-148,4 1 0,0-1-965,0 1 0,0-5 468,-4 1 1,3-6-1985,-2 2 2510,-3-3 0,5-1 0,-3 0 0</inkml:trace>
  <inkml:trace contextRef="#ctx0" brushRef="#br1" timeOffset="267">16361 17053 7706,'6'-5'1392,"4"4"-1001,-9-5 0,4 8 136,-5 2 1,-1 6 95,-3 5 0,-2 7-84,-5 0 0,-2 2 132,-2 7 0,1-4-221,-5 3 0,1-3-119,-1 3 0,2-6-409,6-1 1,0 0-274,-1-4 1,5-3-284,-1 0 1,5-7-507,0-2-1460,-4-4 2377,6 2 1,6-20-1,8-4 1</inkml:trace>
  <inkml:trace contextRef="#ctx0" brushRef="#br1" timeOffset="268">16555 16539 7890,'-7'-11'960,"4"-1"1426,1 1-1125,7-1-575,2 6 1,0 1-249,1 5 0,-4 0-141,3 0 0,-3 5-47,4 3 0,-2 3-112,2 4 1,2-1-85,-2 5 1,-3-4 16,-2 4 1,3-3-108,-3 3 1,1-5-19,-4 1 1,-1-2-329,-3-2 0,2 0 38,-6 1 1,0-1 147,-3 1 1,-1-2-22,1-3 0,0 2 68,-1-5-29,1 5 137,-1-3 0,6 2-9,2 0 22,3-6 1,2 5 136,3-4 1,4-1-1,7 1 0,3 0-78,4 1 0,-1-3-178,2 3 0,-7 1 95,7-1 1,-8-1 51,0-3 0,-2 6 0,-1 0 0</inkml:trace>
  <inkml:trace contextRef="#ctx0" brushRef="#br1" timeOffset="269">17891 15660 7775,'0'-12'1004,"0"6"0,0-4-908,0 2 0,-1 2-508,-3-2 806,3 6 1,-6-4 712,4 6 0,0 3-374,-5 5 1,5 1-329,-5 10 1,5 5 23,0 6 1,1 8-44,2 4 1,0-1-47,0 1 1,2-2-217,1 2 1,4 1-95,4-5 1,1-4-210,-1-3 1,-1-2 211,-2 2 0,1-5-884,-6-7 0,5 2-25,-4-6-1030,0 5 836,-4-7 1070,0 3 0,0-9 0,0-2 0</inkml:trace>
  <inkml:trace contextRef="#ctx0" brushRef="#br1" timeOffset="270">18519 15602 7769,'-11'-11'427,"-1"0"0,2 3 1522,3 0-1049,-4 6 1,5-3-368,-5 5 0,-1 0-286,1 0 0,-6 4-44,-2-1 1,2 6 63,-3-1 1,1 3-121,-3 5 0,4-2-116,3 5 0,2-2 106,1 2 0,2 2-57,3-6 0,2 4-253,5-4 1,0 4 82,0-4 1,0 2-100,0-2 0,1-2 71,3 2 1,2 2 26,5-2 0,5 0 48,-1-4 0,7 1 30,0-1 1,1-3 13,4-1 0,1 0 14,-2 0 0,1 4 174,-4-4 1,-4 0-35,0 0 0,-6 1-84,-2 3 1,-5 1-14,-6-1 0,0 4 127,0 0 1,-6 5-76,-5-5 0,-10 5-35,-5-1 1,-6 3-8,2 1 1,-3-4-21,-2 0 0,-2-5-109,3 1 1,2-6-168,10-2 0,4-4-1387,3 1 1174,2-3 0,7-2-2041,2-3 2482,13-3 0,3-9 0,11-2 0</inkml:trace>
  <inkml:trace contextRef="#ctx0" brushRef="#br1" timeOffset="271">19558 15317 8802,'-5'-23'2357,"0"0"-2169,-2 0 1,2 6-482,5 1 803,0 9 290,0 2 1,0 6-99,0 3 1,0 9-274,0 9 1,0 8 148,0 8 1,-4 2-198,0 6 1,-1 3-298,1 1 1,3 3-279,-3-3 1,-1 3 95,1-4 0,-1 5 60,1-5 0,3 10-139,-3-2 0,3 2 36,1-2 0,0-5 6,0-2 0,1-8-251,3-4 1,4-8 57,7-3 0,-1-5-30,5-7 1,0-1-173,4-10 0,0-2-349,-1-6 0,0-2 104,-3-5 0,1-2 775,-4-2 0,-1-3 0,-4-5 0</inkml:trace>
  <inkml:trace contextRef="#ctx0" brushRef="#br1" timeOffset="272">19387 15911 8288,'5'-12'1044,"5"6"-822,6 2 0,4-1 224,-1 1 1,4-3-260,3 3 1,0-5-120,4 1 0,-1 0-586,2 0 0,-2-2 214,-2 2 1,-7 2 303,3-2 0,-8 1 0,2-5 0</inkml:trace>
  <inkml:trace contextRef="#ctx0" brushRef="#br1" timeOffset="273">20312 15168 7770,'0'-11'0,"0"0"781,0-1 1154,0 1-761,0 4-713,0 2 0,-5 10 63,-2 3 0,-1 7-134,-3 4 0,2 8 97,-7 3 1,-1 8-64,-2 4 1,-2 7-95,2 0 0,-2 4-332,2-3 1,1 3 348,-1-3 0,4 3-184,-4-4 1,5 10-120,-2-2 1,8 1 12,0-4 0,5 0 106,0-4 1,6-1-442,5-3 0,3-6 115,5-1 1,0-4 8,3-1 0,3-5 52,-3-2 0,1-4-35,-1-4 1,1-2-251,-4-6 1,0-1-337,-1-2 1,-2 1-1925,2-6 1269,-2 1 1378,-2-4 0,-4 0 0,-2 0 0</inkml:trace>
  <inkml:trace contextRef="#ctx0" brushRef="#br1" timeOffset="274">20438 15979 7735,'-10'-9'0,"2"-2"0,3-3 1149,5 3-561,0 4 44,0 2 585,0 5 1,4 2-615,0 1 1,-1 7-263,-3 6 1,4 3-252,0-4 1,0 5 66,-4-1 0,4-1-152,-1 1 1,5-5 169,-4 1 0,4-2-515,-5-2 0,6-4 121,-1-3 0,2 1-8,1-2 0,1 1-32,-1-4 0,1-4-90,-1 1 0,-3-6 88,-1 1 1,1-2 72,3-1 0,-3-1 270,0 1 1,-5-1 152,5 1 2,-5-1 0,5 1-72,-4 0 108,0 4-32,-4-3-41,5 9 1,-4-3-227,3 8 1,-3 2 104,-1 6 1,0-1-202,0 0 0,0 1-177,0-1 112,0 1 1,6-2 50,1-3 0,3-1 28,2-6 1,-1 0 92,1 0 1,3 0-31,0 0 0,2-4 146,-2 0 1,-1-5-84,5 1 0,-5-2 170,1-1 1,-1-1 15,1 1 0,-2 3 13,2 1 0,-2-1-64,-2-3 0,-3 4 311,-1 4-304,-4-4 0,3 6 25,-2-3 0,-3 4-145,3 4 0,-3 2 87,-1 6 0,-1 3-194,-3 0 0,3 6 52,-3-2 0,3 2-485,1 2 0,0-1-314,0-3 1,0 1-1641,0-5 2454,5 5 0,1-7 0,6 4 0</inkml:trace>
  <inkml:trace contextRef="#ctx0" brushRef="#br1" timeOffset="275">21706 15728 7740,'-12'-16'0,"1"3"668,-1-2 880,1 7-1060,5 3 0,0 6 236,6 3 1,-3 4-288,-1 7 0,-1 8-26,1 7 0,3 10-102,-3 5 0,-1 1-73,1 3 1,0-2-28,4-1 1,0-4-224,0 0 1,0-3-268,0-1 0,5-1-33,3-10 0,-2-2-446,2-6 0,-6-2-41,2-6 1,-1-1-1645,1-2 2445,-3-3 0,-1-5 0,-7 0 0</inkml:trace>
  <inkml:trace contextRef="#ctx0" brushRef="#br1" timeOffset="276">21363 16025 7740,'-6'0'2111,"2"0"-1644,8 0 1,3 0-45,8 0 1,1 0-148,7 0 1,2 0-21,9 0 1,-2 0-57,2 0 1,-2 0-1,6 0 1,-3 0-1102,0 0 0,-6 0 163,-2 0 0,-3 0-339,-1 0 1,-4-4 294,0 0 782,-5-4 0,2 1 0,-5-4 0</inkml:trace>
  <inkml:trace contextRef="#ctx0" brushRef="#br1" timeOffset="277">21957 15945 7722,'-6'0'1889,"0"1"-1103,6 3 1,0 6 65,0 6 0,0 4-374,0-1 0,0 2 31,0 2 0,6-4-276,1 0 1,-1-1-143,2 1 0,-2 3-220,2-3 1,1-3 175,-5 0 1,3-8-378,-3 0-119,0-5-544,1 2 362,-4-5 222,9-5 1,-7-2 190,5-4 1,-5-4 87,5-1 1,-4 1 98,3 4 1,1-5-82,3 1 0,0-4 264,-4 4 0,3-2-43,-2 2 0,2 3 95,2-4 0,-2 7 157,-3 2-40,4 4-407,-5-2 0,1 12-198,1 4 0,-5 4-110,0 4 1,3 3 177,-3-3 1,2-1-623,-1 1 0,-1-4 838,4 4 0,-4-5 0,2 2 0</inkml:trace>
  <inkml:trace contextRef="#ctx0" brushRef="#br1" timeOffset="278">22334 15968 7719,'5'-11'292,"-3"-2"36,6-2 0,0 6 114,3-3 0,0 7 393,1-2 0,1 4-385,2-1 0,-3 2-39,4-2 0,-2 3-353,1-3 1,-2 3 55,2 1 0,1 0-912,0 0 1,-1 3 232,-4 1 565,1 0 0,-1-4 0,0 0 0</inkml:trace>
  <inkml:trace contextRef="#ctx0" brushRef="#br1" timeOffset="279">22825 15728 7719,'5'-11'0,"-3"-5"989,6 1 0,1-1-388,6 0 1,-2 5-59,2 0 0,2-3-12,-2 6 1,4-5 32,-4 6 0,4 0-193,-4 0 0,4 4 16,-3-1 1,0 3-173,-1 1 1,-2 0-13,2 0 0,-2 4-207,-2 0 0,0 9 85,-4-2 1,2 8-210,-5 0 1,-2 6-30,-5 2 1,-4 5-211,-4-2 0,-7 7 168,-5 1 0,-3 0-66,-5-4 0,-2 1-53,3-1 1,2-1-88,1-3 0,7-2 303,1-5 0,6-4-76,2 0 1,0-5 720,8 1 0,-1-2 309,4-1-346,0-1 1,1-3-249,3-1 0,2-4 85,6 1 0,0-3-246,4-1 1,1 0 87,6 0 1,0 0-786,0 0 0,0 0 309,0 0 0,-2-4-1067,-2 0 1,-1-1 270,-3 1 0,-6 3-5,2-3 1,-3-2 1091,0-2 0,-3-2 0,-5-1 0</inkml:trace>
  <inkml:trace contextRef="#ctx0" brushRef="#br1" timeOffset="280">23122 15317 7764,'6'-29'692,"-2"2"0,-2 8 7,2 4 1,-1 7 339,4 4 0,-3 3-360,4 1 0,-1 1 161,5 3 1,1 8-361,2 7 1,4 11 46,7 4 1,4 12-22,4 0 1,-15-18 0,1 2-485,1 1 1,0-1-1,1 1 1,1-1 107,0 0 1,-1 1 0,-3-2 0,-2 0-91,13 28 1,-17-26-1,-2-1-1067,8 31 1,-7 0 104,-8-4 0,-11 4-227,-8 0 0,1-28 0,-5-1 1149,-4-1 0,-3-1 0,-2 1 0,0 0 0,-2-1 0,-1 1 0,-1 0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92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13180 11044 8030,'0'-11'-281,"0"-1"0,0 1 661,0-1 0,0 5 267,0-1 315,0 0-153,0-3-379,0 5 0,-2-3 344,-1 5-10,1 0-565,-3 4 1,5 1-103,0 3 1,-4 3 18,1 4 0,-1 7 85,4 5 1,0 5 30,0 6 1,0 0-37,0 0 1,0 4-152,0 0 1,4 6-35,-1-2 0,5-2-149,-4 2 0,3-3 59,-3-1 1,1 0-166,-1-7 1,-3-3-75,3-2 1,-1-5 95,1-2 0,-3-9-495,3 1 141,-3-2-211,-1-2 447,0-2 0,0-7-387,0-1 0,-4-4 145,0-4 1,-3-4-27,3-1 1,-4-4 256,4 1 0,-3-6 351,3-2 0,-5-5 0,3 3 0,-6-5 0</inkml:trace>
  <inkml:trace contextRef="#ctx0" brushRef="#br0" timeOffset="1">13123 11124 8030,'0'-6'459,"0"1"1054,0 5-1045,5 0 1,1 1-17,5 3 0,1 2-53,-1 5 1,6 2 129,2 2 0,1-1-71,-1 5 0,3 0-228,-3 4 0,2 1-200,2 3 0,0-3 108,0 3 1,-2-3-168,-2-1 0,3-4 47,-3 0 1,-2-5 1,-2 1 1,-1-2 26,1-2 0,-2-3-19,2-1 1,-6-3 166,-2 4-33,1-6 111,-2 3 0,1-5-75,-4 0 1,-1-1 144,2-3 1,-4 2-96,-4-6 0,1-3-198,-4-5 1,0-4 60,0 1 0,-2-4-7,5-3 0,-5-2-204,1-3 1,2-2 63,-2 3 1,6-3-365,-2-2 1,3 1 162,1 0 1,0 3-315,0 1 0,0 3 74,0-3 1,1 5-67,3-2 1,-3 4 101,3 4 0,-3-1-36,-1 4 1,2 5-305,1 3 322,-1 6-151,3-3 0,-5 6 183,0 3 0,1 6-217,3 5 0,-2 6 644,6-2 0,5 7 0,4 3 0</inkml:trace>
  <inkml:trace contextRef="#ctx0" brushRef="#br0" timeOffset="2">13808 11341 7887,'-4'-8'1289,"0"1"-72,0-1-817,-1-3 1,3 1 412,-6 2 0,4 3 168,-3 5-210,4-5-543,-7 3 1,4 6-143,-6 8 1,2 3 13,3 0 1,-4 4-85,4 8 1,2-3-125,1 3 0,3 1 126,1-2 0,0 1-338,0-4 0,1-1 118,3 1 0,2-4-33,5 0 1,5-6 65,-1-1 0,4-2 122,-4-7 1,7 1 54,1-4 1,-1-5 95,5-2 0,-3-4 60,-1 0 0,-1-2-105,-3-2 0,-3 1 30,-4-5 1,-2 4-39,-3-4 0,2 1-118,-5-1 1,-1-3-111,-7 3 0,-3-2-225,-4-2 0,-2 0 106,-2 0 0,-3 4-74,-5 0 1,-1 5-302,-2-1 0,3 4 174,0 3 0,1 3-18,7 5 1,0 0 154,4 0 0,0 5-714,4 3 1074,2 2 0,5 1 0,0 1 0</inkml:trace>
  <inkml:trace contextRef="#ctx0" brushRef="#br0" timeOffset="3">14116 11329 7876,'0'-11'1511,"0"0"-488,0-1 87,0 6-376,0 1 53,0 5-543,0 5 1,0 1-199,0 6 0,0 4 68,0 3 0,4-1-124,0 1 1,3 0-36,-3 4 1,0-4 81,-4 0 1,4-5-861,0 1 291,-1-2 178,-3-2 488,0 1 365,0-6-372,0-1 0,0-6 109,0-3 0,0-2 129,0-6 1,-3 1-29,-1-1 0,0 0-158,4-4 1,4-1 18,0-6 0,5 0-265,-2 0 1,3 0-143,2 0 1,-5 1-173,1-1 0,0 5-22,3 3 1,0 2-230,1 2 0,-1 4-597,1 4 0,-1 1 95,1 2 1134,-1 5 0,0 7 0,1 6 0</inkml:trace>
  <inkml:trace contextRef="#ctx0" brushRef="#br0" timeOffset="4">14413 11329 7853,'-5'-11'412,"4"0"137,-4-1 1,5 5 655,0-1-350,0 5-71,0-2-239,0 5-233,0 5 1,4-2-127,-1 5 1,5-1-103,-4 5 1,3 0 29,-3 4 1,0-4-175,-4 3 0,0-1-383,0 2 0,0-4 266,0 4 0,0-8-550,0 0 481,0 0 1,1 2-209,3-3 215,-3-1 299,4-6-123,0 0 0,-2-2 119,5-2 0,-5 2 98,5-6 0,-2 1-35,2-5 1,2 1 82,-2-1 0,-3 1-32,-1 0 0,1-5 19,-1 1 0,3 4-62,-3 3 0,1 2 132,-1-2-7,-3-2-57,4 9-223,-5-4 0,1 5 80,3 0 1,-2 5-180,1 2 0,2 0 109,-1 0 1,1 1-168,-1 3 0,-1 1-24,4-1 0,0 1-24,0-1 0,3 0 86,-2 1 1,2-5-97,2 1 239,-1-5-201,0 2 399,1-5-139,-1 0 1,-1-2 75,-2-1 1,1 0 37,-5-5-34,5 1 0,-4-5-68,2 1 1,3 0-31,-2-1 0,-2 1 11,2-1 1,-2 5-10,2-1 0,1 0 249,-5-3-122,5 0 282,-8-1-287,9 6-123,-9 1 0,4 6 13,-5 3 1,-1 4-102,-3 7 0,3-1-253,-3 5 1,-1-4 143,1 4 1,0-4-282,4 4 1,0-5 185,0 1 1,0-2-893,0-1 1,2 2 21,2-3 1124,2 3 0,5-8 0,1 6 0</inkml:trace>
  <inkml:trace contextRef="#ctx0" brushRef="#br0" timeOffset="5">15155 11341 7908,'0'-12'336,"0"1"1,-3-2-49,-1-2 1,-1 2 69,1-2 0,1 1 51,-4-1 1,3 2 191,-4-2 0,5 6-134,-5 2 0,4 4-185,-3-1 0,-1 3-253,-3 1 1,-1 5 80,1 3 1,-1 3-191,1 4 1,-1 2-56,1 2 1,0 2-117,-1-1 1,6 1 116,2 2 1,3-2-125,1-1 1,0 0-124,0-5 1,1-1-112,3-6 304,2 2 1,6-9 48,-1 3 0,2-3 238,2-1 1,-2-4-89,2 1 0,-2-6 166,-2 1 1,0-1 22,1 2 0,-5-4-37,1 4 159,0-3-202,-2-2 0,0 2 260,-2 2-217,-3 3-155,4 5 20,-5 0 0,-3 5-142,-1 3 1,-4 2 57,4 2 0,-3-1-93,3 0 1,0 5 42,4-1 1,0 0 92,0-3 0,0-1-230,0 0 1,4-3 34,0 0 0,5-5 52,-2 5 1,3-5 109,2 0 1,-1-3 117,1-3 0,-1-4-100,1-4 1,0-1 124,4 1 0,-4-2-80,3-2 0,-2-1-24,-1-3 0,-1-3 116,0 3 1,-3-3-88,0-1 1,-6 1 156,2-1 1,-3-4-99,-1 1 1,0-2 132,0 1 1,0 2-55,0-6 0,0 4 74,0-3 0,0 5 6,0-2 1,0 0-75,0 4 1,-4 3 95,1 9 0,-2 1 37,1 2-141,2-2 0,-4 10 22,2 0 0,3 6-324,-3 9 1,3 4 15,1 8 0,0 2 39,0 6 1,0-4-57,0 4 0,5 0 60,3 7 0,-2 1-229,2-5 0,-1 2 83,5-2 1,-6-4 79,-2 0 0,1-5 84,-1-6 0,1-1-2,-1-3 0,-3-3-92,3-4 0,-3-1-154,-1 0 1,0-3-1078,0 0 473,0-6-675,-5 3 871,4-5 723,-5-5 0,12-1 0,0-6 0</inkml:trace>
  <inkml:trace contextRef="#ctx0" brushRef="#br0" timeOffset="6">15727 10816 7829,'0'-12'876,"0"1"-116,0-1-385,0 1 1,0 3 381,0 1-290,0 4 1,0-1-203,0 8 0,-2 4-53,-2 7 1,-2 4 170,-5 8 1,-1 3-55,1 8 0,-1-1-33,1 5 0,0-4-82,-1 4 0,2-2-111,2 2 0,-2 3 83,3-3 0,2 2-443,1 2 0,2-1 186,2 1 0,0-5-62,0-3 1,0 0-355,0-4 0,0 2 231,0-10 1,6-3-197,1-4 1,0-4 125,0 4 1,-1-8-89,2 0 1,2-6-37,-2 3 0,-2-6 52,2 2 0,-1-3-131,5-1 1,-5-1-765,1-3 1293,0-2 0,3-6 0,1 1 0</inkml:trace>
  <inkml:trace contextRef="#ctx0" brushRef="#br0" timeOffset="7">15886 11033 7893,'-11'0'0,"0"-4"1339,-1 0-561,6 0-65,1 4-362,5 0 0,-5 5 115,-3 3 0,2 8-87,-2 7 0,0 4-181,-3 3 1,1 7 125,2-3-108,-2 3-225,9-3 225,-4 1-502,0 4-175,3-9 339,-3 9 61,5-20 162,5 7-737,2-13 469,4 3 1,1-9 124,-1-3 1,4-3-129,1-1 544,4-5-148,-2-2-211,-1-4-34,5-6-134,-4 5 467,-1-10-191,5 4 0,-9-6 240,2-2-185,-7 2 0,0-8-138,-4 5 0,0-5-124,-4 2 0,0-3-210,0-1 1,-5 1 129,-3 2 0,-3 3-318,-4 6 1,2 4 209,-2 3 0,-2 7-97,2 4 1,-4 3 55,4 1 0,0 6-122,3 6 1,1 0-99,-1 7 1,5 0-423,-1 4 955,6 5 0,-4 1 0,6 6 0</inkml:trace>
  <inkml:trace contextRef="#ctx0" brushRef="#br0" timeOffset="8">16069 11467 7774,'0'6'584,"0"4"-402,5-9 1,-3 9 768,1-2-599,-1 2 0,-2 2 264,0-1 1,0 4-200,0 1 0,0 3-354,0-4 1,-4 1 80,0 0 1,-1-3-427,1 7 0,3-7-54,-3 3 0,1-4-831,0 0 632,1-6-323,-3 4-665,5-8 1523,0-2 0,5-7 0,2-4 0</inkml:trace>
  <inkml:trace contextRef="#ctx0" brushRef="#br0" timeOffset="9">16332 10941 7849,'-7'-6'594,"2"1"-397,5 5 1,0 1 62,0 3 793,0 2-632,0 11 0,0 2 405,0 7-413,-5 4-127,4 4 0,-4 4 277,5 0-352,0 5-663,0-7 448,0 3 82,0-5 0,0-1 1,0-2-255,0-3 189,0-6 1,0 0 259,0-3-891,0-2 418,0-11 1,0 4-671,0-2 1121,0-3-612,0 0-616,0-5 0,-5-10 1,-1-3-1</inkml:trace>
  <inkml:trace contextRef="#ctx0" brushRef="#br0" timeOffset="10">16457 10758 7817,'-6'-11'23,"1"0"1469,5 4-946,0-3 0,0 10-64,0 0 0,0 5 290,0 7 1,1 5-307,3 6 1,-1 1 122,4 7 0,1 3-197,3 4 0,1 5 79,-1-1 1,1 1-78,-1-1 0,-1 3-337,-2-4 0,1 0 4,-6 1 0,3-5-70,-3 1 0,-1-3-354,1 0 0,-1-5-97,-2 1 0,-2-6-942,-1 2 0,-4-3 601,-4-2 0,-6 0 801,-2-3 0,-2 3 0,-2-5 0</inkml:trace>
  <inkml:trace contextRef="#ctx0" brushRef="#br0" timeOffset="11">15487 12083 7825,'-7'0'-20,"2"-5"413,5 4 27,0-4 2480,0 5-2643,5 0-308,-3 0 68,8 0 0,-8 0-76,6 0 147,-6 0-54,4 0 0,-5 0 25,3 0 13,-3 0 84,4 0-108,0 0 1,-2 0 136,4 0 0,-3 0-117,4 0 1,-5 0 101,5 0 0,-4 0-62,3 0 1,-3 0 129,4 0-84,-1 0 44,5 0-157,-1 0 0,-3 0 152,0 0-68,-6 0 7,8 0 2,-3 0-93,4 0 1,0 0 5,1 0 0,-5 0 7,1 0 9,0 0 1,3 0-97,1 0 1,-5 0 78,1 0 0,-2-1-157,2-3 125,2 3 0,-4-5-11,6 6 0,-5 0 7,1 0-1,-1 0-2,5 0 0,-1 0 5,1 0 1,-5 0-33,1 0 0,-4 0 44,3 0-66,1 0 8,3 0 0,1 0-9,-1 0 1,-3 0-6,-1 0 1,-3 0-11,4 0 0,-4 0-4,3 0 14,1 0 36,3 0-47,1 0 88,-1 0 0,1 0-49,-1 0 0,-3 0 58,-1 0 1,-3 0-31,4 0 0,-1-1 3,5-3 0,-5 3 5,1-3-16,0 3 0,3 1-14,0 0 0,-3 0 13,0 0 0,-5 0-101,5 0 32,-5 0-8,7-5 2,-4 4-22,6-4 69,-1 5 0,0 0 2,1 0 0,-5 0 16,1 0-14,0 0 1,3 0-1,0 0 0,-3 0 27,0 0 1,-4 0 5,3 0 0,-3 0 48,4 0-67,-1 0 0,5 0 194,-1 0-180,0 0 1,1 0 41,-1 0 0,1 0-31,-1 0 1,-3 0-21,-1 0 1,1 0 22,3 0-10,1 0-1,-1 0-32,1 0 0,-5 0-47,1 0-8,-1 0 79,5 0-16,-6 0 11,4 0-30,-8 0 27,8 0-1,-4 0 1,2 0-21,-1 0-3,1 0 20,3 0 1,1 0 15,-1 0 0,-3 0-25,-1 0 0,-3 0-9,4 0 49,-6 0 87,9 0 0,-9 0-104,6 0 0,-6 0 19,8 0 1080,-8 0-388,8 0-410,-9 0-316,9 0 171,-8 0-438,3 0-1959,-5 0 2241,-5 0 0,-7-5 0,-6-2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6:20.41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1359 3815 8051,'-8'-8'0,"1"0"668,4 6-195,-2-3-241,5 0 155,0 3 144,0-3-154,0 5-68,0 5-136,0 2 1,0 9 330,0 3-223,0 3 0,0 4-68,0 1 1,0 5-1,0-2 1,4 3-137,0 2 0,0 0 93,-4 3 1,0-2-252,0 2 0,0-3 127,0 0 0,0-2-191,0-3 0,0-2-3,0-5 0,0-5 44,0-3 1,3-3 15,1 0 1,0-5-242,-4 1-677,0-5 385,0 2-658,0-5 835,0-5 0,0 2-397,0-5 0,-4 1 841,0-5 0,-4-4 0,1-2 0</inkml:trace>
  <inkml:trace contextRef="#ctx0" brushRef="#br0" timeOffset="1">1233 4066 8051,'0'-12'0,"0"1"480,0 0-182,0-1 0,0 1 112,0-1 0,2 6-129,2 2 1,-3 2 284,3-2 0,2 3-105,2-3 1,3 2-12,4 2 1,4 6-60,8 1 0,0 5-103,7 3 1,-2-1-259,6 5 1,-2 0 80,2 4 0,2 1-218,2 2 1,-3-1 120,-5 1 0,3 2-179,-3-1 0,3-1 50,-6-3 0,-3-1-124,-2-3 0,-3 1 104,-4-5 1,1-1 127,-4-6 1,-1 1 16,-4-5 0,1 1 308,-1-1-802,-5-3 218,-1 4-1,-5-5 0,0-5 81,0-3 1,-5 2-1029,-2-2 0,-7 1 22,-1-5 1192,-1 1 0,0-6 0,-2 0 0</inkml:trace>
  <inkml:trace contextRef="#ctx0" brushRef="#br0" timeOffset="2">1930 3917 8051,'0'-17'653,"0"0"-371,0 6 1,0-1 223,0 1 0,0 3 299,0 1 243,0 4-138,0-2-631,0 5 1,1 6-156,3 6 0,-1 0 91,4 7 1,-3 4-248,4 4 1,-6 6 96,2 1 0,1 0-398,-1 5 0,1-4 184,-1-1 0,-3 1-299,3-1 0,-2-5 182,2-2 1,-2-3 65,1-1 0,-1-6-105,-2-1 0,1-4-271,3 0-1003,-3-1 513,4 1-26,-5-6 1092,0-1 0,-5-5 0,-1 0 0</inkml:trace>
  <inkml:trace contextRef="#ctx0" brushRef="#br0" timeOffset="3">2181 4009 7975,'0'-12'680,"-5"6"1045,4-4-1168,-4 9 1,5-3 79,0 8 0,0 3-34,0 8-569,0 3 53,0 5 0,0 5-85,0 2 30,5 3 0,-2 2-30,4-1 1,1-4-180,3 1 0,4-6 25,1 2 0,4-4 76,-1-4 0,1-3-21,-1-4 0,3-2-44,-3-3 1,3-2 301,0-5 1,1 0-28,0 0 0,-4-5 84,0-2 1,0-5 85,4-3 0,-1 1-125,-3-5 0,1 0 68,-5-4 0,0-3-59,-3-1 0,-2-5 153,-2 2 1,0-3-106,-4-1 1,0 1-463,-4 2 0,-5-1-98,-3 6 1,-2 0-329,-1 7 1,-1 3 68,1 4 1,3 5-1587,1-1 2169,-1 6 0,-3 7 0,-1 7 0</inkml:trace>
  <inkml:trace contextRef="#ctx0" brushRef="#br0" timeOffset="4">2924 3917 7972,'0'-11'2006,"0"0"-1524,0 4 113,0 2 243,0 0 545,0 4-1209,0-4-7,0 5 1,0 5-58,0 2 1,0 7 126,0 2 1,0 5-285,0 2 0,0 0 122,0 3 1,0 2-443,0-1 0,0 1 186,0-1 1,0-3-240,0 2 1,0-5 149,0-2 1,0-5 140,0 1 0,4-2 402,-1-2-254,1 0 203,-4 1 0,1-2-55,3-2 1,-2-2 130,1-2 0,4-3-64,0 3 1,3-3 113,2-1 1,-1 0-184,1 0 1,3 0-92,0 0 1,5 0-48,-1 0 0,3-1 74,1-3 0,0 1-574,0-4 1,-1 3 233,1-4 0,0 2-896,0-2 1,-5 0 502,-3 4 1,1-4-1522,0 4 2153,-6 1 0,0-3 0,-4 0 0</inkml:trace>
  <inkml:trace contextRef="#ctx0" brushRef="#br0" timeOffset="5">3483 3849 7929,'0'-7'1091,"0"-3"514,0 9-382,0-4-54,0 5-959,0 10 1,0-1 8,0 10 1,2 5-80,1 7 1,-1 2 106,2 1 0,-3-2-310,-1 2 0,1-4 109,3 5 1,-3-2-215,3-7 1,-3 1 21,-1-4 1,0 0-20,0-1 0,4-4 243,0-3 1,1-3-60,-1-5 1,-2 2 255,6-5 1,-4 4-58,3-4 0,1-1 55,3-3 1,1 0-20,-1 0 1,4 0 147,1 0 1,3-1-617,-4-3 1,5 3 173,-1-3 0,-2-1-826,-2 1 0,1-3 464,0 3 1,-1 0-1108,-4 4 0,-3 0 53,0 0 1456,-1 0 0,5 0 0,-1 0 0</inkml:trace>
  <inkml:trace contextRef="#ctx0" brushRef="#br0" timeOffset="6">4191 3929 7885,'-5'-7'2552,"4"-3"-1247,-3 3-544,3-3-119,1-2-273,0 6 1581,0-4-823,0 8-2057,0-3 728,0 5-1183,5 5 1,-2 2 193,4 4 1,-4 4-1538,1 1 2728,2 4 0,-5 3 0,4 6 0</inkml:trace>
  <inkml:trace contextRef="#ctx0" brushRef="#br0" timeOffset="7">4249 4237 16138,'0'8'-122,"0"-1"1,0-3 313,0 4 0,0-4-1916,0 3 1,0-3 1723,0 4 0,5-1 0,1 5 0</inkml:trace>
  <inkml:trace contextRef="#ctx0" brushRef="#br0" timeOffset="8">1325 4705 7978,'-7'0'851,"2"0"-58,5-5-467,0 4 0,9-4 486,3 5 0,12-4-180,2 0 0,13-1-14,6 1 1,6 2-508,6-6 1,-24 6-1,0 1 79,1-3 1,1 0 0,2 2 0,2 1 2,-1-1 0,0 1 1,2-1-1,0 1-81,1-1 0,2 0 0,2 2 1,1-1-362,3-1 1,1 0-1,0 1 1,0 1 374,0 0 0,-1 0 1,2-1-1,0 1-71,-2-2 0,1 0 1,0 1-1,1-1-20,1-2 0,-1 1 0,0 1 1,1 1-84,-1-1 1,1 0-1,-3 0 1,-1-1 30,0 1 0,-1 0 1,0-1-1,-1-1 65,0 2 0,-1 0 0,-4-2 0,0 0-106,-3 2 1,0 1-1,24-3 135,-5 4 0,-9 0 208,-2 0 1,-5 0-105,-7 0 1,-5 0 22,-2 0 0,-7 0 648,-1 0-638,-5 0 789,2-5-1057,-9 3 0,-3-3-997,-8 5 0,-4 0 396,-7 0 1,-8 0 654,-7 0 0,-3 0 0,-2 0 0</inkml:trace>
  <inkml:trace contextRef="#ctx0" brushRef="#br0" timeOffset="31">1645 5585 7998,'-4'-8'-224,"0"1"0,0 3-44,4-4 1218,0 6-142,0-3-311,0-1 1,1 5-100,3-3 1,-2 9 39,1 7 1,-1 4-124,-2 7 1,0 5-109,0 3 0,0 7-303,0 4 1,-2 2 112,-1 2 0,-4 3-216,-4 1 1,-1-1 214,1-3 1,0-1-368,-1 1 1,1-5 164,-1-3 0,5-8-123,-1-3 0,5-4-136,0-4 0,1-3-118,2-4 1,0-5-1002,0 1 1066,0-5 0,5-5 498,3-9 0,7-6 0,3-6 0</inkml:trace>
  <inkml:trace contextRef="#ctx0" brushRef="#br0" timeOffset="32">1713 5642 8250,'-5'-12'682,"-1"1"0,-1 3-265,4 1-72,1 4 1016,2-2-890,0 5 1,5 7 125,3 4 1,3 5-158,5 7 0,1 5-122,6 3 0,4 7-51,0 4 0,-1-2-327,-3 2 1,4-1-294,-1 1 1,1 1 53,-4-5 1,-4-5-159,0-7 0,-5-1 238,1-3 1,-2-4-440,-2-3 1,-1-2-113,-2-1-1532,2-1 1197,-9 0 1181,-1 1 1,-6-1-1,-5 1 1</inkml:trace>
  <inkml:trace contextRef="#ctx0" brushRef="#br0" timeOffset="33">1645 6167 8059,'5'-11'793,"2"-1"1,5 5-683,3-1 0,3 2-191,5-2 1,4-2 357,4 2 1,2-2-90,1-1 0,0-1-595,1 1 1,-1 1 54,0 2 1,-1-2-81,-2 3 1,0 0 430,-4 0 0,5-6 0,-3-5 0</inkml:trace>
  <inkml:trace contextRef="#ctx0" brushRef="#br0" timeOffset="34">2330 5733 8050,'-12'-5'1401,"2"3"-700,3-6-372,2 0 0,3 2 113,-1 2 1339,1 3-1221,-3 1 1,5 6-186,0 6 0,0 0-89,0 8 0,0 4-55,0 6 1,0 3-244,0 1 0,4-2 80,0 2 1,3-1-248,-3 9 1,0-9 148,-4 1 1,4-11-186,0 0 0,3-6 181,-3 2 0,5-7 192,-1 0 1,0-1-195,0-3 0,2-3 63,-2-1 0,6-3-209,1-1 1,1 0 103,0 0 1,1 0-352,6 0 0,-4 0 157,0 0 0,0-4-888,4 0 1,-5-3 146,-3 3 1,2-4 1012,-2 4 0,5-9 0,-2 0 0</inkml:trace>
  <inkml:trace contextRef="#ctx0" brushRef="#br0" timeOffset="35">3015 5733 7938,'0'-11'3233,"0"5"-2935,0 0 1,0 8-16,0 2 0,0 2-105,0 5 0,0 6 64,0 2 1,1 7-85,3 5 0,1 2-30,3 1 0,1 0 40,-5 1 1,4 3-502,0 0 0,-3-5 40,-1-7 0,1-5-576,-1-2-588,0-5 633,-4 2-1422,0-4 2246,0-6 0,-11-1 0,-1-5 0</inkml:trace>
  <inkml:trace contextRef="#ctx0" brushRef="#br0" timeOffset="36">2798 5813 7933,'0'-11'709,"0"-1"88,0 1 1,5 0 670,3-1-985,2 1 0,6 3 71,3 0 0,4 1-158,4-5 1,6 5-372,5-1 1,5 2 68,-1-2 1,2-1-1039,2 6 1,-5-1 239,-3 4 704,2 0 0,1 0 0,5 0 0</inkml:trace>
  <inkml:trace contextRef="#ctx0" brushRef="#br0" timeOffset="37">4203 5562 7986,'-6'0'1395,"0"0"0,8 0-2143,2 0 439,-3 0 1198,4 0-339,0 0-217,-4 0-310,9 0 0,-7 4-353,5 0 1,-6 6-506,2 1 1,1 2 834,-1 6 0,0-5 0,-4 2 0</inkml:trace>
  <inkml:trace contextRef="#ctx0" brushRef="#br0" timeOffset="38">4340 5962 8042,'-6'0'4517,"1"0"-1597,5 0-3515,0 5 0,1-3 340,3 6 1,-2-2 254,6 2 0,-6 7 0,3-2 0</inkml:trace>
  <inkml:trace contextRef="#ctx0" brushRef="#br0" timeOffset="39">1884 6704 8046,'-25'-1'0,"2"-3"1891,3-2-1298,14-6 0,0 5 43,6-1 0,2 5-133,2 0 1,3-2-74,8 1 1,3-4 137,5 4 0,6-5-144,5 2 1,6 0 13,5 0 0,10 3-524,2-4 1,-21 5 0,2-1 299,-1-2 0,2 0 1,6 1-1,1-1-310,1 0 1,1 1-1,4-2 1,1 1 146,-1-2 1,2 1 0,4 0-1,0 1-341,-1-1 1,0-1 0,-2 0 0,0 1 255,-3 1 0,-1 0 1,-3-1-1,-1 0 95,-5 3 1,0 1 0,1-2 0,-1 1-177,-6 0 1,0 0-1,1-1 1,0 1 121,24 0 0,-5 1 259,-7 3 1,-7 0-859,-4 0 0,-8 0 767,-3 0 0,-4 0-2371,-4 0 0,-4 1 2196,-7 3 0,-3 2 0,-5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66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1759 7949 8099,'0'-6'463,"0"1"0,0 3-108,0-2 171,0 3-171,0-4 59,0 5 27,0 5-162,0 2 1,0 5 254,0 3-342,0-2 0,0 10 159,0 0 0,0 5-115,0 6 1,0 0-117,0 0 0,0 1 131,0-1 0,4 5-215,-1 3 0,1 1 152,-4-1 0,4 3-178,0-3 0,3-4-16,-3-4 1,1-1-63,-1-6 0,-1-2-67,4-6 0,-4-3-31,1-4 240,-3-1-451,4 1 83,-4-6 198,4-1-766,-5-5-1069,0 0 124,0-5 1807,-5 4 0,-1-14 0,-6 2 0</inkml:trace>
  <inkml:trace contextRef="#ctx0" brushRef="#br0" timeOffset="1">1393 7938 8037,'-6'-7'-290,"-4"2"295,4 0 1029,-1 4-179,2-4-83,0 5-116,4 0-47,-4 0 379,5 0-837,5 0 0,-3 0-150,6 0 1,5 1 99,6 3 0,2-3 247,2 3 0,5-3-86,2-1 1,10 0-46,5 0 1,2-4 172,7 0 1,-1-4-378,4 0 0,0-6 66,0-1 0,-5 1 122,-2 6 1,-3-2-204,-2 2 1,-4-2 105,-3-1 0,-6 3-100,-2 1 1,-6 4-56,-1-1 1,-5-1 171,-7 1-479,1 1 1,-5 3 585,1 0-1308,-5 0 885,-3 5 0,-7-3 195,-4 6 0,-6-1 0,0 5 0</inkml:trace>
  <inkml:trace contextRef="#ctx0" brushRef="#br0" timeOffset="2">2821 8166 8085,'-8'-4'0,"1"0"0,4 0-84,-2-1 318,5 4 107,0-9 1,-4 7 247,0-4 0,1-1-9,3-3-166,0 4-134,5-3 1,-3 4 188,6-5-293,0-1 1,0 1 122,4-1 0,-3-2-35,6 3 1,-2-3-167,-2 6 1,4-2 136,1-1 0,3 3-221,-4 1 0,4 4-111,-4-1 1,4 3-71,-4 1 1,1 1 109,-5 3 0,2 2-140,2 6 0,-2 3 59,2 0 0,-3 4 119,0-4 0,-1 5-206,1-5 1,-3 5 112,2-1 1,-2-2-109,6-2 1,-1-3 209,1 0 1,2-1-1,2 1 1,2-6 66,-2-2 0,3-3 226,1-1 1,0-1 36,0-3 0,-1-1-117,1-3 0,0-3 6,0 0 0,-5-1-74,-3-3 0,1 2 115,0 2 1,-1-1-82,-4 1 0,-1-4-217,-2 0 1,1-1-80,-5 5 0,1-1-614,-1 1-155,-3 0 109,4 4 0,-6 2-71,-3 5 1,1 1 305,-4 3 1,4 3 551,-1 4 0,-7 6 0,-2 0 0</inkml:trace>
  <inkml:trace contextRef="#ctx0" brushRef="#br0" timeOffset="3">2947 8588 8052,'-12'-6'0,"2"-4"0,2 2 0,0 2 306,4-2 0,-4 5 74,4-5 0,-3 4 118,3-3 1,-1 0 498,1 0-632,3-4 1,-4 5-7,5-5 0,0 3-70,0 0 0,0 5-63,0-5-61,0 0 0,1-2 14,3 3 1,1 0-181,2 4 0,4 0 30,-4-5 1,3 6-219,2-2 0,3-1 106,0 1 0,4 0-154,-4 4 1,1 0 113,-5 0 1,2 2-104,2 1 0,-2 0 48,2 5 1,-2-1 112,-2 5 1,0-1-4,1 0 1,-1 1 5,1-1 1,3 1-76,0-1 1,4-1 69,-4-2 0,6 2 99,-2-2 1,1 1-91,-1-2 1,3 2 131,-3-5 1,2 3 8,2-3 1,-4 0 86,0-4 0,0 0-133,4 0 1,0 0 94,0 0 1,0-4 199,-1 0 0,-2-4-86,-1 0 1,-2-3-10,2-5 1,-2 4-20,-6-4 1,-1 4-173,-2 0 0,-3 1-71,-5-1 0,0 1-225,0 0 1,-1 3-252,-3 0 0,-2 6-511,-6-2 0,5 3-106,-1 1 1,4 5 1117,-3 2 0,4 9 0,-2 1 0</inkml:trace>
  <inkml:trace contextRef="#ctx0" brushRef="#br0" timeOffset="4">4260 8292 8128,'-6'0'-819,"-5"-6"2333,10 5-430,-4-9 298,5 9-940,0-9 0,1 8 53,3-1 1,3 0-95,4-1 0,0 3-73,1-3 0,4 3-18,3 1 1,-1-1 14,1-3 0,0 3-127,4-3 1,4 2 160,-1 2-119,1 0-293,-4 0 262,0-5 1,0 4-35,-1-3 1,1 2-151,0-2 1,-4 3 129,0-3-138,-5-2 0,3 4-15,-6-2 1,-3 3-365,-1 1-1455,-4-5 1378,7 4 1,-9-3-1382,3 8 1,-7-2 1819,0 6 0,-6 0 0,2 3 0</inkml:trace>
  <inkml:trace contextRef="#ctx0" brushRef="#br0" timeOffset="5">5596 7823 8131,'1'-11'-63,"3"-1"388,-2 1 144,3 0 1,-5-1-163,0 1 0,0 3 91,0 1 1,-2 3-64,-1-4 0,-4 6-83,-4-2 0,-1 3-60,1 1 1,-6 0 77,-2 0 0,-2 6-222,-2 5 1,-5 6 127,-2 6 0,-3 5-64,-2 2 0,1 4 61,0 4 0,3 3-206,1 5 0,6-2 84,1-2 1,5 1-100,7-5 1,1 4 21,2-4 0,3 3 89,5-7 1,9 3-339,2-7 0,5-2 133,-1-1 0,-1-3-106,5-1 1,0-6 113,4-1 1,3-7 176,1-2 1,1-4 77,-2 1 1,0-4 76,4-4 0,-1-4-31,2-7 1,-3 1-141,-5-5 1,0 4 206,-1-4 1,-4 1 9,-3-1 0,-6-1-233,-1 4 1,-7-4 98,-1 1 1,-6 2-330,-9 2 1,-8-1-117,-8 1 0,-3 3-147,-4 4 0,-3 6 111,-4-2 1,-1 8 41,0 4 1,1 3-160,-1 4 1,7-2 27,4 2 1,7-2 21,9-2 0,4 2 149,8 2 1,1-6 288,6 2 0,11 3 0,1 4 0</inkml:trace>
  <inkml:trace contextRef="#ctx0" brushRef="#br0" timeOffset="6">5870 8554 14282,'-6'1'-185,"2"3"-77,3-2-769,1 3 511,0-5 0,0 5 0,0 1 0</inkml:trace>
  <inkml:trace contextRef="#ctx0" brushRef="#br0" timeOffset="7">6396 7732 8158,'0'-11'-137,"-2"0"-272,-1 4 1037,1-3 999,-3 8-914,5-3 0,-1 5-237,-3 0 1,3 7-60,-3 4 1,3 2-131,1 6 0,-4 5 132,0 6 1,0 1-227,4 3 1,-3-1 0,-1 9 0,0 0-33,4 3 0,0 1 81,0 0 1,0-1-205,0 1 1,1-4 119,3 0 1,-1-9-181,4 1 0,-3-8 24,4-4 1,-5 0-80,5-7 0,-4 0-78,3-3 0,-4-5-387,1 1 52,-3-5 118,-1 2 1,1-5-851,3 0 1,-3-2-235,3-1 1456,-2-4 0,3-9 0,1-2 0</inkml:trace>
  <inkml:trace contextRef="#ctx0" brushRef="#br0" timeOffset="8">6967 7629 8029,'0'-7'305,"0"-1"-14,0 5 152,0-2 1,-2 5 231,-1 0-179,1 0 1,-8 7 12,3 4 252,2 6-390,-6 5 1,5 5 368,-5 0-510,-1 4-99,1-1 0,-1 5 29,1 3 0,0-2 184,-1 2-1339,1 2 1016,-1-4 1,5 3-244,-1-4-423,0-6 482,2 4 1,0-13 6,2 3 1,3-8-229,-3 0 274,3-2-1,1-2 797,0-4-515,0-2 461,0-5-558,5 0 1,1 0 191,5 0 0,1-5-107,-1-3-133,6 3 34,-5-5 1,6 9-29,-3-3 0,-2-1-10,2 1 1,-2 0-466,-2 4 201,1 0-167,-1-5 1,1 4-760,-1-3 758,1 3 160,-1 1-1409,0 0 1057,1-5 0,3 3 602,0-1 0,1-4 0,-5 1 0</inkml:trace>
  <inkml:trace contextRef="#ctx0" brushRef="#br0" timeOffset="9">7081 8052 7982,'-6'-12'1121,"1"1"-840,5 5 876,0-5-512,0 10 482,0-4 591,0 5-967,0 10-195,0-2-250,-6 13 1,5 1 368,-3 5-223,3-1-284,1-3 1,0 4-90,0-1-55,0 6 144,0-8 1,0 8-60,0-5-113,0-1 229,0-8-364,0 4 30,0-10 143,0 10-62,0-9-225,0 3 120,0-5 21,5 1 6,-4-1-464,5-4 237,-6-2 167,0 0-854,0-4 452,5 4 201,-4-5-1493,4 0 1027,-5 0 0,5-5 0,1-1 0</inkml:trace>
  <inkml:trace contextRef="#ctx0" brushRef="#br0" timeOffset="10">7629 7606 8958,'0'17'1122,"0"-5"1,0 11-551,0 0 159,0 5-373,0 6 0,0 2 447,0 2-530,0-3 1,0 10 170,0-3 0,-1-2-82,-3 2 1,3-4-224,-3 4 1,3-6 83,1-2 0,0 0 23,0-3-152,0-3 0,4 0 241,-1-6-515,1 1 178,1 0 0,-4-4-16,3 0 0,-1-5 121,1 1-215,-3-7 68,4 2 1,-5-7 166,0 4-221,5-4 147,-4 2 1,6-5 43,-4 0-204,-1 0 52,3 0 0,-1-1-1324,-1-3 664,1-3 467,1 1 1,-2-3-2865,4 5 1508,1-4 1606,-2 1 0,10-4 0,-4-1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67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9217 7424 7984,'0'-12'-1506,"0"1"2942,0-1-936,0 6 1,0 0 417,0 2-253,0 3-278,0-5 911,0 6-1097,-5 0 0,-2 7 32,-4 4 1,-2 3-32,-2 9 1,1-1 96,-5 8 0,0 2-38,-4 6 1,0-1-12,0 5 0,6-1-196,1 5 1,4 0 201,0-1 1,5 1-164,-1 0 0,5 0 100,0-1 1,1 0-234,2-4 1,4 0 53,0-3 1,5-2-19,-2 2 0,4-4 67,0-4 1,0 3-186,1-2 0,1-3 16,2-2 1,-1-1 99,5-3 0,-4 0 112,4-3 0,0 1 72,4-4 0,-4-2-116,0-7 1,-4 2-14,4-5 0,-5 1 66,1-1-349,-2-3-571,-1 4-479,-1-5-1185,-5 0-787,-1-5 3256,-10-1 0,-1-11 0,-5-1 0</inkml:trace>
  <inkml:trace contextRef="#ctx0" brushRef="#br0" timeOffset="1">9559 7960 8023,'0'-11'0,"0"0"987,0-1-143,0 1 291,0 4-697,0-3 0,0 10-78,0 0 0,-1 5-59,-3 7 0,2 4-44,-6 3 0,5 8-37,0 3 0,-2 2 23,1-2 0,0 3-212,4-2 0,1 1 127,3-2 0,2 2-255,6-6 0,1 1 14,2-4 0,-1-5-30,5-3 0,-1-2 209,1-2 1,2-1 37,-2-2 1,4-3 75,4-5 1,-2-5-128,5-3 1,-3-2 112,4-1 0,-2-6-78,1-2 1,-2 1-100,-5-1 0,0 0 43,0-4 0,-6-1-165,-1-2 1,-4 2 53,0-3 0,-5-2-230,1-2 1,-5 2-79,0-1 1,-1 4 85,-2 0 1,0 3-274,0 4 0,0-2 179,0 6 1,0 4-760,0 3-109,0 6-22,0-9 395,0 10 0,5-4 70,2 5 790,3 0 0,7 5 0,1 2 0</inkml:trace>
  <inkml:trace contextRef="#ctx0" brushRef="#br0" timeOffset="2">10587 7778 8078,'0'-8'-246,"0"0"595,0 6 0,-1-5 1427,-3 4-1083,3 1 1,-9-3-203,2 5 0,-2 0-339,-2 0 0,-3 4 111,0 0 1,-4 5-175,4-2 1,-4 2 144,3-1 0,0 2-34,1-2 0,2 2-27,-2 1 1,6 2-160,1 2 1,6-2 4,-2 2 1,3-2-66,1-2 0,0 1-67,0-1 0,6-1 81,5-2 0,5 5-43,3-6 0,2 6 62,-2-6 1,3 4-74,1 0 0,0 0 68,-1 1 0,-3-1-4,1 1 1,-7-1-35,3 1 1,-4 3 1,0 0 0,-2 2-41,-2-2 0,-3-3 73,-5 4 1,-2 1 19,-1 2 0,-8-1-31,-4 1 1,-9-1 69,1 1 1,-7 1-8,-1-4 1,-2 3 10,-1-4 0,4 0 67,-1-4 1,6-3 182,-2 0 1,8-6-185,4 2 1,2-3 59,2-1-1323,4 0 567,2 0-553,5-5 1,2-1 149,1-6 1,5 1-926,7 0 1917,-2-1 0,9 1 0,-5-1 0</inkml:trace>
  <inkml:trace contextRef="#ctx0" brushRef="#br0" timeOffset="3">10907 7846 8005,'0'-18'413,"0"3"1,0 2 84,0 2 1,0 3 1228,0 1-38,0 4-1048,0-2 1,0 8-394,0 4 1,0 2-8,0 10 1,0 5 197,0 7 0,1 3-127,3 4 1,-1-2-160,4 2 1,-3 1-122,4-1 1,-6 0-215,2-4 0,-3-4-61,-1-4 1,4-3-346,0-4 0,0 2-409,-4-6 0,0-4 468,0-3 0,0-4-1315,0 3 1844,0-4 0,-5 7 0,-2-4 0</inkml:trace>
  <inkml:trace contextRef="#ctx0" brushRef="#br0" timeOffset="4">11295 7823 8041,'-1'-10'-993,"-3"3"2297,3-4-349,-4 10-405,5-4 1,0 6-63,0 3 1,0 4-46,0 7 1,0 3-60,0 5 0,0 1-101,0 2 1,0 0 94,0 4 1,0-1-148,0 2 0,0 2-208,0-3 1,1-2 88,3-1 1,-3-3-281,3-1 1,-3-2-44,-1-2 1,0-2-592,0-6-145,0 1 329,5-1-1841,-3 1 1002,3-6 61,-5-1 1396,-5-5 0,-2-5 0,-4-1 0</inkml:trace>
  <inkml:trace contextRef="#ctx0" brushRef="#br0" timeOffset="5">11250 7995 8041,'0'-18'0,"0"3"529,0 2-235,5 2 0,-4 3 944,3 0-359,2 6-413,0-3 1,7 6-127,2 3 1,-1 7 149,5 8 1,4 3-99,4 1 1,1 1 41,-2 2 1,4 2-165,4 3 1,0 0-153,0-4 1,-3 4-120,-1-5 1,-4-3 106,0-4 1,-2-5 6,-1 1 0,-4-3 60,0-5 1,-5 2-65,1-5 1,-6 0 206,-1-4-11,-5 0-22,7 0 1,-9-3 192,3-4 1,-3-1-262,-1-7 1,-1-3-28,-3-1 1,1-4-233,-4-3 1,3-4 83,-4-4 1,5 0-391,-5 0 1,5-2 82,0-2 1,1 6-64,2-2 0,-3 4-97,-1-1 0,0 4-217,4 8 0,0-1-62,0 5 0,0-2 198,0 2 1,0 6-563,0-2 305,0 2-783,0-2 572,0-1-258,0 6 1234,0 1 0,5 10 0,1 1 0</inkml:trace>
  <inkml:trace contextRef="#ctx0" brushRef="#br0" timeOffset="6">12323 7766 8071,'0'-11'0,"1"1"62,3 2 1,-3-2 126,3 2 0,1 2 1661,-1-2-649,0 6 237,-4-8-523,0 8-675,-5-3 0,-3 5-7,-7 0 1,-4 7-158,-8 4 0,2 2 59,-5 6 1,0 4-89,0 3 1,-2 6-29,6-2 1,0 5 67,7 3 1,3-3-143,4 3 1,2-1-14,2 1 0,3-6-82,5 2 0,7-7-33,4-1 1,2-1-42,6-3 0,-4-4 118,4-3 1,0-6 37,4-1 0,4-6-30,-1 2 0,1-2 18,-4-2 0,0-2 0,-1-2 0,1 2-1,0-6 0,-1 5 211,-3-5 0,1 0-93,-5-3 1,-3 3 261,-5 1 1,-4-1-55,1-3 1,-3-1-149,-1 1 1,-1-1-209,-3 1 1,-4 1 123,-7 2 0,-3-1-198,-5 5 1,1 1 67,-1 3 1,1 0-1041,3 0 1,-1 0 1156,5 0 0,-6 5 0,3 1 0</inkml:trace>
  <inkml:trace contextRef="#ctx0" brushRef="#br0" timeOffset="7">13397 7663 8087,'0'-11'-607,"-4"3"520,0 1 1093,0 4-172,-1-2-192,4 5 236,-4 0-483,5 5 1,0 3 344,0 7-443,0 3 0,0 10 231,0 2-1,1 1-134,3 3 1,-2-2-60,6 6 0,-4-3-69,3 0 0,-3-1-239,4 0 1,-6-1 74,2-3 0,1-2-151,-1-5 0,0-1-307,-4-3 1,4-3 226,0-4 1,-1-1-679,-3 1 306,5-6-1781,-3 4 907,3-9 389,-5 4 1,-1-8 325,-3-1 1,1-5-242,-4 1 902,4-2 0,-7-6 0,4-2 0</inkml:trace>
  <inkml:trace contextRef="#ctx0" brushRef="#br0" timeOffset="8">13328 8029 8087,'6'-6'-585,"5"0"1,-9 3 1818,6-1-499,-1 0-228,10 4 1,-3 0 174,5 0 0,-4 0-225,4 0 0,1 0-12,7 0 1,-4 0 15,0 0 122,5 0-276,-9 0 0,7-4 191,-7 0-626,3 1 168,-4-2 0,0 2-1527,-3-5 848,-3 6-904,0-3-1182,-1 0 2725,-4 3 0,-2-8 0,-5 4 0</inkml:trace>
  <inkml:trace contextRef="#ctx0" brushRef="#br0" timeOffset="9">13397 7732 8159,'5'-18'0,"-3"0"575,6 3 1,1 2-121,6-2 0,2 3 166,2 0 1,2 1-185,-2-1 0,4 1-71,4-1 1,-2 1-110,5 0 1,-3 3-404,4 0 1,-6 6-30,2-2 1,-3 3-209,-1 1 1,-4 0-286,0 0 0,-5 5 668,1 2 0,3 4 0,-1 0 0</inkml:trace>
  <inkml:trace contextRef="#ctx0" brushRef="#br0" timeOffset="10">14071 7721 8082,'-12'0'476,"2"-2"-67,2-2 1,-2 3 149,3-3 0,-5 4 125,-3 4 1,1 3-222,-5 4 1,1 2-140,-1 2 1,-1 3 40,5 4 0,-1 1-87,5 0 0,5 5-207,2 3 1,3-2 98,1 1 1,8-1-154,4 2 0,7 1 35,0-6 0,4-3-74,3-4 1,0-5 63,4 1 1,-1-6 53,2-1 0,2-6 149,-3 2 1,2-4-147,-2-4 0,2 2 119,-5-6 0,1-1-78,-2-6 1,-3 1 93,0-5 0,-1 4-36,-7-4 1,-1-4-167,-7-4 1,-1-1-377,-6 2 0,0-3 229,0-6 1,-11 5-180,-4-1 1,-8 2 153,-7-1 1,-6 2-692,-9 5 0,2 5 323,-3 3 1,4 7-415,-4 5 1,6 3 54,5 3 1,7 4 866,6 4 0,-1 6 0,5 0 0</inkml:trace>
  <inkml:trace contextRef="#ctx0" brushRef="#br0" timeOffset="11">14573 7629 8027,'-4'-7'0,"0"-1"0,1 4 292,3-4 1,0 5 335,0-5 0,0 6-117,0-4 0,0 8-99,0 2 1,0 7 47,0 8 0,0 13-101,0 6 1,0 2 78,0 6 0,-2-3-115,-1 7 0,1-3-206,-2-2 1,3 0-227,1-3 0,0-3 141,0-5 0,0-5-348,0-2 0,0-4 181,0-4 0,4-3-442,0-4 0,0-5 247,-4 1 0,1-5-2249,3 0 1594,-3-1 0,4-4 985,-5-1 0,0-9 0,0-6 0</inkml:trace>
  <inkml:trace contextRef="#ctx0" brushRef="#br0" timeOffset="12">14516 7675 8069,'11'-18'49,"1"2"1,0 4-50,4 1 0,-2-1 769,5 1 0,0 3-122,4 1 0,-4 4-39,0-1 1,-5 3-103,1 1 0,1 0-205,0 0 0,-1 1 6,-4 3 0,3 6-45,-2 5 1,2 2-248,-7-2 1,-2 3 144,-1 5 1,-4-4-332,-4 0 0,-2-4 155,-6 4 1,0-4-368,-3 4 1,-2-3 28,-2 3 0,-3-4 136,3 4 0,-1-5 131,1 1 0,0 2-12,8-2 1,-2 4 135,9-4 1,0 2-45,4-2 1,2 1 95,1 3 1,1-1-76,8-3 1,-4-2 4,8 2 1,0-2-55,-1-2 0,2 1-3,-2-1 1,-1-3-109,5-1 1,-4-4 121,4 1 1,-3 1-147,3-1 1,-2-1 72,2-3 1,2 0-255,-6 0 0,4 2 3,-4 2 1,0-3-348,-3 3 463,-1-3 0,1 3 39,-1 0 0,-3-1 230,-1-3 1,-3 0-153,4 0 758,-6 0-343,3 0 310,-5 0 271,6 0-267,-5 0 0,4-1-151,-5-3 0,0 2 125,0-6 0,0 0-124,0-3 0,0 0-143,0-1 0,0-3-203,0 0 0,0-6 76,0 2 1,0-2-56,0-2 1,-4-4-75,0 1 1,-1-6-145,1 2 1,3-3-236,-3-2 0,2 5 164,-2-1 0,3 2-81,-3-1 1,3-2 70,1 5 0,0 6 21,0 6 1,0 2 81,0 1 0,3 5 112,1-1-153,0 6 0,-3-2-95,3 8 1,-1 2 100,4 5 0,1 1 34,3-1 1,1 6-132,-1 2 0,1-1 104,-1 1 1,4-5 50,0 1 1,4 0-63,-3-4 0,-1 3 151,-4-6 1,2-3-102,2-1 0,-2-3 20,2-1 1,-2 0 110,-2 0 1,1 0-154,-1 0 156,1-5 1,-1-1-54,0-6 1,0 1 88,-4 0 1,3-1-66,-2 1 1,2-1 44,1 1 0,1-6-52,-1-2 1,1 3 0,-1 1 1,-1 2 23,-2 1 0,2 5 2,-2-1 0,-2 6 3,2-2 1,-5 8-28,5 3 1,-5 9 94,0 3 1,-1 3-86,-2 5 1,0 2 177,0 6 0,0-1-162,0 0 1,0 4-200,0 0 0,-2 0 83,-1-3 1,1-3-215,-1-1 1,1-4-404,2-8 1,0 1 293,0-5 1,0 0-1479,0-3 1218,0-1 0,2-1 618,1-2 0,4 2 0,4-4 0</inkml:trace>
  <inkml:trace contextRef="#ctx0" brushRef="#br0" timeOffset="13">15795 7743 7927,'0'-11'294,"0"-4"-72,0-1 0,0 1 61,0 4-62,0-1 1,0 1 674,0 0-124,0 4 457,0-3-735,0 9 0,0-3 41,0 8 0,-1 3 32,-3 9 0,-1 3-173,-3 7 0,-2 0-93,3 4 0,1-1-80,3 2 0,1 1-141,2-6 1,0 5 120,0-5 1,2 5-150,1-5 1,5 4-102,7-8 1,-1 4-262,5-7 0,-3-3-57,3 0 0,0-9 216,3-3 1,0-3-5,-3-1 1,6 0 79,-2 0 1,3-5 179,-4-2 1,5-5-105,0-3 0,-1-3 118,-3-5 1,-1-1 63,-3-2 0,1-4 97,-5-4 0,-1 2-273,-6-2 1,1-1 77,-5-7 0,-1-1-443,-3 4 1,0 3 176,0 5 0,-5 3-418,-2 5 0,0 7 220,0 5 1,-1 4-807,-3 7 0,3 1 308,1 3 1,0 4-516,0 7 1392,-4-2 0,5 13 0,-5-1 0</inkml:trace>
  <inkml:trace contextRef="#ctx0" brushRef="#br0" timeOffset="14">16423 7663 8015,'0'-11'0,"0"0"0,0-1-137,0 1 1,0 3 275,0 0 518,0 1 203,0-5 830,0 6-1226,0 1 1,0 6-186,0 3 1,-4 8 240,1 7 1,-5 6-112,4 2 0,-3 4-52,3 0 1,-4 2-110,4 1 0,1 0-118,3 1 0,0-5-210,0 0 0,-2 0 138,-2 0 0,3-2-215,-3-5 1,3-2 118,1-2 0,1-2-153,3-6 31,-3 1 168,5-6 0,-5 3 201,3-5 78,-3 0 1,4-6 386,-5-1-390,5 1 1,1-8-308,6 3 0,-1 0 115,1 0 0,0 4-239,4-1 1,-2-1 66,5 1 0,0 1 1,3 3 1,5 0-103,0 0 1,3 0-139,-3 0 1,1 3-3,-2 1 0,-2 0 56,3-4 1,1 1 279,-1 3 1,-2-3-95,-6 3 1,1-3 144,-4-1 1,-1 0-120,-4 0 146,1 0 39,-1-5 90,-5-1 1,0-5 110,-6-1 1,0-1-103,0-2 1,0 1-6,0-5 0,0 1-59,0-1 1,-4-6-74,0 2 1,-4-3 29,5-1 0,-3 3-13,3-3 1,1-2-18,-1-2 0,0 2-37,-1-1 1,3 3-129,-3-3 0,3 4 94,1 0 0,1 2 29,3 1 1,-2 1 58,6 3-5,-5-2-49,7 8-163,-9-4 15,4 11 1,-1 2-32,0 8 0,1 7 62,-1 9 1,-3 2-33,3 5 0,1 6 92,-1 5 0,3 5-232,-3-1 1,5 1 288,-1-1 0,2 1-28,1-5 0,2 4-156,2-4 1,-2-5 63,2-6 1,-2 1-87,-2-2 1,3-3 37,-3-4 0,3-5 34,-6 2 1,1-4-292,-2 0 1,2-5-214,-5 1-1013,5-6 151,-8 3 587,4-5 1,-6 0 147,-3 0 1,2-5-679,-6-2 1386,1 2 0,-10-10 0,-1 2 0</inkml:trace>
  <inkml:trace contextRef="#ctx0" brushRef="#br0" timeOffset="15">16789 7972 7909,'-7'-5'634,"2"3"1,10-6-425,3 4 0,-2 0 177,2 4 1,1 0 410,6 0 1,3 0-373,5 0 1,1 0-204,2 0 1,2 0-323,3 0 1,0 0 131,-4 0 1,4 0-937,-5 0 0,-3 0 536,-4 0 1,-4 0-868,4 0 1234,-10 0 0,6 0 0,-8 0 0</inkml:trace>
  <inkml:trace contextRef="#ctx0" brushRef="#br0" timeOffset="16">17383 7149 7958,'-6'-17'-21,"5"0"1334,-4 11-263,5 1 170,0 5 0,5 2 175,3 6-626,2 0-366,1 13 1,6-2 105,2 8 0,4 2-57,3 5-468,4 6 333,4-5 0,-1 10-27,-3-4 1,-2 0-120,-5 1 1,-1 2 195,-3 2-403,2 2 74,-8-7 1,0 5-172,-6-1-463,-4 6 640,2-4 0,-5 4-88,0-6-25,0 1 0,-9-4-256,-2 0 0,-10 0 46,-2 3 109,-5-4-1633,-6 3 1530,0-8 0,-4 2-126,0-8-919,0-2 1042,4-5 1,1 0-1265,2 0-329,3-5 850,10-2 1019,-3-4 0,3-6 0,-5-1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04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1439 9559 8140,'0'-7'0,"0"-1"554,0 0-72,0-3 674,0 0-593,0-1 0,0 5 368,0-1 38,0 5-190,0-2-357,0 5 0,0 9-336,0 3 1,0 8 92,0 3 1,-1 5-143,-3 6 0,3 1-53,-3 4 1,3 0-181,1 3 0,0 2-153,0-2 1,0 1 182,0-1 0,0-3-46,0-4 1,1-2 200,3-3 0,-3-6-188,3-5 1,-3-5-211,-1 1-13,0-2 1,0-5-362,0-1 187,0-4 0,0 1-331,0-8 0,0 1 355,0-4 1,1-1 571,3-3 0,-3-6 0,4-1 0</inkml:trace>
  <inkml:trace contextRef="#ctx0" brushRef="#br0" timeOffset="1">1428 9719 8140,'-7'-11'0,"2"-1"0,5 5 1027,0-1-581,0 0 0,0 1 802,0-1-732,0 6 0,1-3 7,3 5 0,3 5-31,4 2 0,4 9-118,0 3 0,6 2-210,-2 2 0,2 1 76,2 3 1,0-2-134,0 6 1,4-6-18,-1 2 1,6 1-151,-2-2 1,-2 0 119,-1-7 0,-3 1-193,-1-5 1,0 0 220,0-3 1,-4-2-19,0-2 0,-5-2 476,1-2-200,-2-3 75,-2 4 1,-3-10 12,-1-3 0,-4-2-146,1-1 0,-3-6-266,-1-2 0,0-2 99,0-2 1,-1-4-299,-3 1 1,2-6 161,-1 1 1,-2 2-326,1-1 0,0-1 168,4-3 0,0 4-215,0-1 0,0 6 103,0-2 1,0 3-12,0 1 1,0 5-266,0 3 0,0 2 175,0 2 0,0 3-1042,0 1 948,0 4 1,1-2-492,3 5 0,-1 3 193,4 4 0,-3 2-98,4 10 0,-2-1 875,2 1 0,2 8 0,-4-3 0</inkml:trace>
  <inkml:trace contextRef="#ctx0" brushRef="#br0" timeOffset="2">2193 9673 8140,'6'0'324,"-1"-5"666,0-1-64,-3-5-319,3 4 0,-5 1 336,0 2-205,0 3-49,0-4-438,0 15 1,0-1-84,0 10 1,0 0 102,0 4 0,0 0-230,0-1 0,0 5 80,0 0 0,0 4-243,0 0 0,5 2-84,2 1 1,3-3-146,2-1 0,-1-5 173,1 2 1,4-8 100,3-4 0,-1-3 157,1-5 0,-1 2-126,1-5 1,2 0 242,-2-4 1,3-1-50,1-3 0,-4-3 110,0-4 0,-1-2 55,1-2 0,1-1 78,-5-3 0,4-7 2,-3 3 1,-2-3-208,-7-1 0,2-2-199,-5-5 0,3-4 95,-3-1 1,0 1-137,-4 4 1,0 1 62,0 3 1,0-2-476,0 5 1,0 2-6,0 6 0,0 2-840,0 6-468,0 0 714,0 4-1084,0 2 1549,0 5 0,1 5-816,3 3 1416,2 2 0,6 6 0,-1 2 0</inkml:trace>
  <inkml:trace contextRef="#ctx0" brushRef="#br0" timeOffset="3">2867 9536 8026,'-5'-6'1161,"-2"-9"-481,1 7 1021,1-3-606,5 6-590,0 5 1,1 6-109,3 6 1,-2 4-107,6 7 0,-2 3-70,2 1 0,1 9-37,-5-2 1,5 4-172,-2 0 1,0-2 91,0 2 1,-3 1-265,4-1 0,-6-1 97,2-7 0,1-2-106,-1-5 1,0-1 44,-4-3 1,0-3 135,0-4 1,0-5-5,0 1 20,0-6 482,0 3-319,5-5 1,-3-1 202,6-3 1,-1 2-98,5-6 1,-1 4-72,1-3 1,-1 0-63,1 0 1,0-3 4,3 2 0,-1 3-68,5 1 1,-5-1 77,2 1 0,-2 1-261,1 3 1,-2 0 44,2 0 1,-3 0-455,0 0 0,-1 0 244,1 0 0,-1 3-1194,1 1 0,-5 4-1435,1-4 2875,-1 4 0,5-1 0,-1 4 0</inkml:trace>
  <inkml:trace contextRef="#ctx0" brushRef="#br0" timeOffset="4">3563 9594 8161,'0'-12'-58,"0"1"191,0-1 1,0 5 133,0-1 354,0 5-18,0-7-159,0 9 332,0-4-71,0 5 1,-1 6-480,-3 6 0,2 6 350,-6 8-258,6 3 0,-5 7-288,3 2 0,3-2 156,-3 2 1,-1 1-237,1-1 0,1 0 81,3-4 0,0-3-166,0-1 1,0-6 74,0-1 1,1-1 260,3-7 0,-3-4 13,3-3 35,2-5-78,0 7 1,2-9 181,0 3 0,-2-4 77,2-4 1,2 3-82,-3-3 0,4-1-197,0 1 1,4-4 87,0 5 1,4-5-320,-3 4 0,4-1 40,-1 1 0,1 3 20,-1-3 1,3 3-109,-3 1 0,3 0 30,0 0 1,0 0-203,-3 0 1,-1 4 99,-3 0 1,-2-1-656,2-3 1,-2 2 377,-2 1 1,0-1-1026,1 2 1,-5-3 143,1-1 1357,0 0 0,3 0 0,1 0 0</inkml:trace>
  <inkml:trace contextRef="#ctx0" brushRef="#br0" timeOffset="5">4466 9536 8001,'0'-11'2089,"0"0"-1374,0 4 530,0 2-401,0 5-376,5 5 0,-4 2-216,3 4 1,-3 2-204,-1 2 0,1-2-400,3 2 1,-3-1 330,3 1 1,-3-2-1107,-1 2 0,4-2 582,0-2 0,0 2 544,-4 2 0,-5-2 0,-2 3 0</inkml:trace>
  <inkml:trace contextRef="#ctx0" brushRef="#br0" timeOffset="6">4477 10062 8038,'0'6'0,"1"-1"2489,3-5-1006,-3 0 1285,4 0-84,-5 0-1861,5 0-966,-3 0-294,8 0 0,-8 0-1422,6 0 1859,-5 0 0,2 0 0,-5 0 0</inkml:trace>
  <inkml:trace contextRef="#ctx0" brushRef="#br0" timeOffset="7">5288 10519 11735,'7'-5'748,"1"-3"1,-4-6-454,4-1 1,-2-6-168,1 2 0,4-2 26,-4-2 0,2-1-144,-1-3 0,2 2-134,-3-6 0,0 1 99,0-4 1,0-2-236,0-2 1,4 1 118,-4-5 1,0 4-37,0-4 0,-1 4 51,2-3 0,2 5-118,-2 2 1,-2-1 226,2 5 1,-4 6 4,3 1 1,-4 8 331,1 0-129,2 2 150,-5 7-255,4 0 1,-3 8-158,1 2 0,-1 2 159,1 5 1,0 5 9,1-1 1,-3 5-104,3-1 0,-2-2-13,2-2 1,-1 1-30,4 0 0,0-1 34,0-4 0,3-4-49,-2-4 74,2 4 1,2-6 139,-1 3 0,4-3-107,1-1 1,0-4 8,-1 0 0,-2-4 14,2 0 0,-1-2 10,1-2 1,-2 1 79,2 0 1,-2-2-92,-2-2 0,1 2-68,-1-2 1,1 2 74,-1 2 0,0-1 0,1 1 1,-6 3-11,-2 1 15,-3 4-27,4-2 0,-3 10 3,1 3 1,-1 7 52,-2 4 0,0 2-52,0 2 0,0 5-68,0 3 0,0 2 76,0 1 1,0-2-254,0 2 1,0-6-50,0 6 0,0-11-65,0 0 1,0-8 6,0 0 0,0-2 75,0-2 1,0-3-1388,0 0 1095,0-6 1,1 3-1603,3-5 2115,-3 5 0,4-4 0,-5 5 0</inkml:trace>
  <inkml:trace contextRef="#ctx0" brushRef="#br0" timeOffset="8">6110 10119 7969,'-1'-10'0,"-3"2"376,3-2 192,-4 4 1,6-6 31,3 1 1,-2 3-199,6 1 0,0 0-20,3 0 1,0-2-98,1 5 1,1-4-53,2 4 0,-3 1-64,4 3 0,-4 0 0,0 0 1,-1 1-162,1 3 1,-2 2 113,-3 6 0,2 0-230,-5 3 0,0-1 66,-4 5 0,-4 0 60,0 4 1,-8 1-8,0 3 0,-6-3-461,3 3 1,-5-3 183,1-1 0,2 0 180,2-1 1,2-4 81,2-3 1,1-2-4,2-1 1,-1-5 174,6 1 1,-1-4-115,4 3 1,1-4 115,3 1 0,2-3-36,6-1 0,-1 0-52,0 0 0,5 0-40,-1 0 0,1 0-95,0 0 0,-4-1-201,4-3 0,-8 2-440,0-1 0,-2 0-968,2-1 873,2 3 789,-9-9 0,15 4 0,-4-6 0</inkml:trace>
  <inkml:trace contextRef="#ctx0" brushRef="#br0" timeOffset="9">6670 9868 7885,'-7'-18'635,"2"6"918,5 2-857,0 4-634,0 0 138,0 1 793,0 5-624,5-6 0,3 5-48,7-3 1,-1 3-75,5 1 1,0-1-258,4-3 1,4 3 91,-1-3 0,2 3-51,-1 1 1,-8 0 0,8 0-219,-8 0 0,-2 0-520,3 0 0,-10 0-1410,1 0 1079,-2 0 283,-3 0 755,4 0 0,-8 0 0,3 0 0</inkml:trace>
  <inkml:trace contextRef="#ctx0" brushRef="#br0" timeOffset="10">6704 10039 7898,'-6'0'805,"1"0"76,5 0 38,5 0-395,1 0-153,5 0 633,6 0-568,1-5 0,5 2 184,-1-4-637,1 4 63,0-2 0,4 1 332,-1 0-1327,1 1 747,-4-2 1,0 3 234,0-1-2301,-1 1 1173,1 2 1095,0 0 0,-5 5 0,-2 2 0</inkml:trace>
  <inkml:trace contextRef="#ctx0" brushRef="#br0" timeOffset="11">7321 10599 11835,'0'-7'1637,"0"-3"-1032,0 2-555,5-2 117,-4-1 1,8-4 167,-5-1-437,5-4 127,-3 2 0,5-8-422,1-1 364,-6-5 0,3 3-100,-5-5 1,1-2-157,-1-2 1,-3 1-46,3-4 193,-3-1 0,0-4-48,3 0 0,-3-3-109,3-1 1,1 1 147,-1 3 177,5 6-82,-3 0 1,7 2 174,2 0-53,-2 10 0,7 3-17,-4 10 0,-5 1-76,-3 6 1,-6 2 348,2 2-79,-3 3-376,4 6 166,-3 7 1,3 7 139,-5 0 1,1 2-182,3 5 1,-3-1-53,3 1 1,1-2-155,-1-1 0,5-4-93,-2 0 182,-2-5 0,5 1 188,-2-7-123,2 2 1,2-9-54,-1 3 272,0-3-200,1-1 0,-1 0 84,1 0 1,-1-5 198,1-2 0,-1 0 234,0 0-274,1-1 85,-1-3 50,-4 4-266,3-8 1,-4 8 81,5-9 0,1 4 3,-1 0 1,-1 1-11,-2-1 0,1 1-14,-5 0 0,3 3 162,-3 0 5,0 6-307,-4-3 192,0 5-190,5 5 0,-4 2 61,3 9 46,-3 1-226,-1 6 183,0 5 1,0 3 64,0 7-762,0-3 445,0 10 0,0-10-582,0 3 515,0-2 0,0-3-224,0-3 1,0-3-380,0-8 1,4 1-587,0-5 1015,5 1 0,-7-6 434,6-3 0,-5 4 0,2-5 0</inkml:trace>
  <inkml:trace contextRef="#ctx0" brushRef="#br0" timeOffset="12">8143 10142 7890,'-6'0'2226,"1"0"0,6 1-1786,3 3 1,-3 2 1160,3 6-1041,-3-1 0,-1 2 60,0 2-94,0-2-248,0 8 0,0-3 177,0 5-1086,0 0 424,0-1 210,0-4-2313,0 4 1643,0-10 0,0 5-1502,0-6 2169,0 1 0,0-1 0,0 1 0</inkml:trace>
  <inkml:trace contextRef="#ctx0" brushRef="#br0" timeOffset="13">1427 10810 8006,'0'-7'-144,"0"2"482,0 0 1,-1 4-57,-3-3 1,2 2 902,-1-2-327,1 3 23,2-4-227,0 5-427,-5 5 235,4 1-292,-4 10 1,1 2 347,0 5-234,-5 5-57,8-4-230,-9 14 173,4-7 0,-2 12 171,1-5-1055,-1 5 691,2-7 1,-3 3 117,5-5-823,0 0 540,4-4 0,0-2-40,0-6 0,0-4-29,0-3 0,0-2-562,0-2 241,0-4-330,0-2-2577,0-5 3582,0-5 1,0-7 0,0-5 0</inkml:trace>
  <inkml:trace contextRef="#ctx0" brushRef="#br0" timeOffset="14">1427 10844 8006,'6'-11'205,"-1"4"0,-5-3 700,0 3-410,0 1 502,5-4-176,-3 9-368,3-4 0,0 6-67,2 3 1,4 7-47,0 9 639,0 6-546,1 3 1,-1 7 189,1 2-250,-1 3-263,0 4 1,1 1-184,-1 0 67,1-6 0,0 3 73,4-5 1,-4-5-108,4-6 0,0-4 91,-1-4 1,1 1-45,-5-4 0,0-3-954,1-5 283,-1 2 1,-3-9-1480,-1 3 815,-4 3 201,2-6 1,-6 0-677,-3-5 1803,-2-5 0,-11-2 0,-1-7 0</inkml:trace>
  <inkml:trace contextRef="#ctx0" brushRef="#br0" timeOffset="15">1324 11244 10019,'6'-5'955,"10"3"-772,-9-3 0,16 2 6,0-1-108,0-5 0,10 3-484,-3-6 1,3 2 272,1 2 0,-3-2-1029,-1 3 0,-4 0 1159,0 0 0,-1-1 0,-3-3 0</inkml:trace>
  <inkml:trace contextRef="#ctx0" brushRef="#br0" timeOffset="16">1998 10878 7937,'-12'-11'2168,"6"0"-1979,1-1 141,5 6 1000,0 1 815,0 5-1875,0 5 1,0 6 59,0 8 294,0 3-329,0 6 1,0 1 122,0 5-655,0 0 244,0 1 1,0-1-123,0 0 145,0 0 1,0-1-435,0-2 1,0-4 223,0-8 0,0 1-47,0-5 1,0 0 62,0-3 0,0-5 224,0 1-36,0-5 260,0 2-79,0-5 340,5 0-260,1 0 1,10 0-109,-1 0 1,1-5-11,0-3 1,1 2-37,6-2 1,0 4-160,0-3 1,0 3 41,0-4 0,2 6-269,-2-2 1,2-1-137,-6 1 1,-1 0-699,1 4 641,-5 0 0,-1 0-1016,-6 0 591,1 0 217,-2 0 656,-1-5 0,0 4 0,2-4 0</inkml:trace>
  <inkml:trace contextRef="#ctx0" brushRef="#br0" timeOffset="17">2626 10833 7861,'0'-12'815,"0"1"1,0 3 119,0 1-681,5 4 0,0-1-117,3 8 1,-3 2 8,-5 6 1,4 6-1,-1 4 1,1 6-9,-4 7 0,0 0 8,0 3 1,0-1-1,0 5 1,0-1-10,0 0 1,0 3-424,0-6 0,0-2-493,0-5 0,0-3 1266,0-5 1,0-4 641,0 0 0,0-9-953,0 1-1009,5-7-119,-3 1 0,4-5 364,-2 0 1,-3-5-626,3-3 0,-3-3 1213,-1-4 0,0-3 0,0-5 0</inkml:trace>
  <inkml:trace contextRef="#ctx0" brushRef="#br0" timeOffset="18">2398 10856 7883,'0'-12'1777,"0"1"-1128,10-1 1,1 1 56,8-1 0,3 5-308,-3-1 0,2 4 610,2-3 1,5 0-427,3 0 0,2-3-200,1 2 1,0 2-125,0-2 0,-3 6-785,-1-2 1,-4-1 124,0 1 0,-5 0-562,-2 4 964,-5 0 0,2 0 0,-4 0 0</inkml:trace>
  <inkml:trace contextRef="#ctx0" brushRef="#br0" timeOffset="19">3323 10821 7930,'6'-5'277,"-1"4"163,-5-9 776,0 8-374,0-3 1299,0 5-2082,5 5-795,-4 2 0,5 4 439,-6 1 1,0-1-2024,0 1 2320,0-1 0,0 0 0,0 1 0</inkml:trace>
  <inkml:trace contextRef="#ctx0" brushRef="#br0" timeOffset="20">3368 11232 7982,'-6'7'1549,"1"-2"565,5-5 1814,0 0-4164,5 0 0,-2 0 257,4 0-21,-4 0 0,12 5 0,-2 1 0</inkml:trace>
  <inkml:trace contextRef="#ctx0" brushRef="#br0" timeOffset="21">3882 11792 7831,'2'-8'37,"1"1"0,0 4-97,5-1 1,-6 2 1045,2-2 1,2 2-190,2-6 1,-2 4-391,2-3 0,-4-1-140,3-3 0,-3-1-31,4 1 0,-2-2-248,2-2 1,0 1 87,-4-5 1,4 0-34,-4-4 0,1 0 83,-1 0 1,-3-1-383,3-3 0,1-2 38,-1-5 0,3-4-71,-3 0 0,0-5 29,-4 1 1,4-3 70,-1 0 0,5 0 226,-4 3 0,1 3-99,-1 5 1,-2 5 144,6 2 0,-2 4-78,2 4 0,2-1 196,-2 5 1,-3 3 246,-2 5 65,4 4-388,-6-2-26,9 5 0,-7 1-211,4 3 1,-3 4 109,4 7 0,-6-2-126,2 2 0,2-3 82,2 0 1,2-1-38,2 1 0,-1-1 13,1 1 1,-1-6 24,0-2 1,2-3 75,2-1 1,-2 0-61,2 0 1,-1-1 168,1-3 1,-2 1-90,2-4 1,-2-2 90,-2-6 1,1 2-62,-1-2 1,1 1 56,-1-1 1,-3 3 9,-1 1 1,-4-1 382,1 5-151,2 2 1,-5-2-88,3 3 0,-3 4-332,-1 0 1,0 9 89,0 7 0,-1 8-82,-3-1 0,2 7 94,-6 0 0,6 3-558,-2 2 1,-1-1 50,1 0 1,0-3-145,4-1 0,0-1-167,0 2 0,0-7-473,0-5 1,0-5-662,0 1 1889,0-2 0,5-2 0,2 1 0</inkml:trace>
  <inkml:trace contextRef="#ctx0" brushRef="#br0" timeOffset="22">4533 11255 7900,'0'-11'0,"0"-1"0,2 0 287,1-4 1,2 4 91,3-3 1,2 1 614,-2-2-544,2 4 1,1-5-167,1 6 1,-5 4 173,1 4 1,-4 1-84,3 2 1,-3 0-134,4 0 0,0 2-26,3 1 1,-3 3-87,-1 1 1,0 3-3,0-2 1,2 6-167,-5 1 1,0 4-323,-4-4 0,-2 6 253,-1-2 0,-4 2-170,-4 2 0,-2 4 121,-2-1 0,2 0-304,-2-7 1,2 1 152,2-5 1,3 4 121,1-3 1,3-5 127,-4-3 464,6-1-53,-3 0 0,6 1-181,3-4 1,2 0 175,5-4 1,1 0-80,-1 0 0,2 0-170,2 0 0,-2 0 67,2 0 1,2 0-477,-2 0 0,0 0-316,-4 0 1,1 0-582,-1 0 0,1 0 1206,-1 0 0,1-5 0,-1-1 0</inkml:trace>
  <inkml:trace contextRef="#ctx0" brushRef="#br0" timeOffset="23">5070 10913 7894,'-6'-12'0,"2"1"0,4-1 319,4 1 1,2 1-149,6 2 312,-1-2 0,-5 7 782,-2-4 875,2 4-990,1-2-792,4 5 0,1 4 18,-1 0 0,2 5-80,2-2 1,-1 4-189,5 0 0,0 0 72,4 1 1,1-5-105,3 1 1,2 0 31,5 3 0,-1-3-86,-3-1 0,2 0-154,-5 0 0,3 2 68,-3-5 1,0 4-102,-5-5 1,-4 2 53,-3-1 1,-2-2-45,-1 1 74,-1 4-237,-5-6 268,-1 9 0,-13-4 133,-4 6 1,-12-1-51,-3 1 1,-6 0-48,-5 4 0,1-2 80,-4 5 1,0-4-65,-1 4 0,0-5-186,8 1 1,2-2 81,9-2 1,6-1-647,1-2 0,8 1-89,0-5 0,5 1-1546,0-2 721,1-1 1662,7 3 0,2 0 0,4 1 0</inkml:trace>
  <inkml:trace contextRef="#ctx0" brushRef="#br0" timeOffset="24">6052 11598 10119,'0'-6'2138,"0"-1"-1033,0 3-683,0-2 1,0-5-98,0-1 0,4 0-125,0-4 1,1 2 27,-1-5 0,-2 0-235,6-4 1,-4 1 90,3-1 0,-3-5-95,4-3 0,-4 1 27,3-4 0,-4 1-341,1-9 0,1 0 113,-2-4 0,6 1-56,-1-1 1,-2 0 51,2 0 1,-2 6-51,2 2 0,1 4 261,-5 3 0,3 8-61,-3 8 1,0 2 271,-4 2 1,1 5 31,3 2-22,-3 2-182,4 2 1,-5 6-14,0 1 0,0 7 18,0 1 0,1 4-9,3-3 0,-1 3-85,4-4 0,-3 0 59,4-3 1,-1-1-66,5 0 0,4 0 43,3-4 1,-1-1-154,1-2 1,0-2 104,4 1 0,0-3-119,0-3 1,-5 1 86,-3-2 0,3-2 35,1-1 1,-3-4 133,-1 0 1,2 0-141,-2-1 0,-1 1 192,-6-1 0,2 0-43,-3-4 0,-2 4 177,-1-4 0,-1 4 165,1 0-64,-3 6 1,4 0-149,-5 2 0,0 4-75,0 0 1,0 9 19,0 6 0,0 9 14,0-1 0,0 4-80,0-1 1,0 3 34,0 6 1,0-2-485,0-3 1,0 2 212,0-6 0,0 1-939,0-4 1,0-5 16,0-3 0,0-2-301,0-2 0,0 0 1370,0 1 0,0-1 0,0 1 0</inkml:trace>
  <inkml:trace contextRef="#ctx0" brushRef="#br0" timeOffset="25">6795 11107 7895,'-7'-12'1138,"-3"6"-568,9 1 969,-4 0-813,5 4 1,-4 1 125,0 7 1,0 3 150,4 2 1,0 4-451,0 3 0,0 3-54,0 1 0,0 3-143,0 1 1,0-2-291,0-6 1,0 3 17,0-3 0,0-2-580,0-2 0,0-3-1172,0 0-78,5-1 0,2-1 1746,4-2 0,1-3 0,-1-5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68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5939 3826 6565,'0'-6'2999,"0"1"-1207,0 5-1492,0 5 1,1 2 72,3 8 0,-3-1-132,3 5 1,-3 2-2,-1 5 1,0 0-47,0 4 0,2 1-140,1 3 0,-1 2 147,1 2 1,-1-3-135,-2 3 1,0 2-117,0-2 0,0-4 39,0-4 0,0-4 3,0 0 1,0-5 29,0-2 1,0-5-76,0 1 0,0-6 170,0-2 297,0-4-103,0 2 169,0-5 1,1-4-198,3 0-221,-3-5 228,4 3-118,0-5 1,2 1 7,4 2 0,0 2-489,1 2 0,0 3 132,4-3 1,-2-1 4,5 1 1,0 0 142,4 4 0,-1 0 13,1 0 0,4-4-19,0 0 0,0 1 28,0 3 0,-3 0 66,3 0 1,1-4-60,-2 0 0,0 0 35,-7 4 0,1-4-156,-5 1 1,1-1-540,-5 4-274,0-5 291,1 3-665,-6-3 1,-6 4 541,-7-3 0,-4 3 765,0-3 0,-5 3 0,-2 1 0</inkml:trace>
  <inkml:trace contextRef="#ctx0" brushRef="#br0" timeOffset="1">5962 4180 8274,'1'-11'564,"3"-1"1,2 1-87,6-1 1,-1 5 77,0-1 0,6 2 29,2-2 1,4-2 49,3 2 0,0 2-85,4-2 1,-3 6-223,3-2 1,0-1-278,0 1 1,-2 0 112,-5 4 0,-4 0-696,0 0 1,-5 0 430,1 0 0,-6 0-2818,-2 0 928,-4 0 1991,2 0 0,-5 5 0,0 2 0</inkml:trace>
  <inkml:trace contextRef="#ctx0" brushRef="#br0" timeOffset="2">5847 3860 8226,'-6'-11'0,"6"1"402,8 2 1,3-2 175,4 2 1,4 2 136,8-2 0,2 5-151,6-5 1,8 2-167,2-2 1,9-1-121,-1 5 0,2-3 42,-2 3 0,6-5-238,-1 1 0,-4 3 126,-4 1 1,-5-1-245,-3 2 1,-4-2-43,-7 1 0,-3 2-49,-6-1 0,0 1 19,-3 2-260,-2 0-65,-6 0 324,0 5 1,-4 2 303,-3 4 1,-3-2-223,-1 3 1,0-4 236,0 8 1,0 1-13,0 2 0,0 7 3,0 0 0,0 6-213,0-1 1,0 5 88,0 2 0,0 4-122,0-4 0,0 4 125,0-4 1,0 3-229,0-7 1,1 2 19,3-10 0,-3 0 272,3-7 1,-3 1 113,-1-5 242,0 1 116,5-10-126,-3-1-488,3-5 0,-9-5 149,0-3 0,-4-2-233,5-1 0,-6-2 141,1-2 1,-2 1-222,-1-5 0,0 4-26,4-4 1,-3 3-26,2-3 0,2 0 24,-2-4 1,6 4 69,-2 0 0,2 2 136,2-2 0,0 2-82,0 6 1,2-1 179,2 1-164,2 4 1,9 2 116,0 5 1,4 2-89,-3 1 0,8 9 34,-1 7 0,3 3-40,1 0 1,-2 2 0,6 3 0,-1-2-164,4 6 1,-3-6 98,-1 2 0,0-4 243,0-4 0,-2-3-133,-5-4 1,-2-2 148,-2-2 0,2 0-115,-6-4 1,4 0 319,-4-4 1,-3 0 46,-5 0 1,0-5 27,0-3 0,-2 1 161,-5-5 1,4 2-168,0-9 0,-2 0-282,-5-4 1,0-1 71,-5-3 1,1 2-114,-5-5 1,2-1-9,3-3 0,-4 0-216,4-1 1,2 2-510,1 3 0,3 0 372,1 7 1,0-3-429,0 7 0,0-1 247,0 1 0,0-1-601,0 4 1,0 0 366,0 1 1,1 2-735,3-2 0,1 6 415,2 1 1,4 6 974,-4-2 0,3 3 0,2 1 0</inkml:trace>
  <inkml:trace contextRef="#ctx0" brushRef="#br0" timeOffset="3">7972 3872 6758,'0'-12'404,"0"1"78,0-1 0,0 1-311,0 0 1,0 3 342,0 0-30,0 1 294,-5-5-188,-2 1 1,-4 5-171,0 2 0,-5 2-134,1 2 1,-5 6 81,1 1 1,-8 10-118,-3 5 1,-3 3 71,-2 5 1,1 1-57,0 3 0,5 1-279,2 3 1,3-1 278,1 5 1,5-4-294,3 4 1,2-5-161,2 1 0,5-4-147,2-3 0,3 0 24,1-4 1,5-2 102,2-6 0,5 2 114,3-6 1,4 0-1,8-3 1,-2-2 104,5-3 0,1-2 109,3-5 1,0 0-14,1 0 1,3-1-3,0-3 1,-4-2-92,-4-5 0,-4 0 89,0 4 1,-3-3-78,-4 2 1,-2-2 69,-6-2 1,-4 1-57,-4 0 0,-1-1 1,-2 1 1,-2-1 5,-1 1 0,-5 0-123,-7-1 0,-3 1-28,-5-1 1,-3 5-231,-1-1 0,-4 4-253,5-3 0,-5 4 241,5-1 1,3 3-1659,4 1 1395,5 0 1,-1 1-1095,7 3 1701,3-3 0,10 9 0,1-3 0</inkml:trace>
  <inkml:trace contextRef="#ctx0" brushRef="#br0" timeOffset="4">8737 3837 8122,'-8'-11'167,"1"0"0,3-1-55,-4 1 492,6 4 1,-8-2-164,2 6 1,-6-1 100,-1 4 0,-5 0-163,0 0 0,-1 1-90,-2 3 0,-5 4-21,-2 7 1,1 3-176,-2 4 1,1 3 31,-5 1 1,1 7 143,0 5 0,5 0-31,2-3 1,8 3 0,4 0 0,7 4-134,4-4 0,6-4-14,5-4 1,6-4 51,10 0 0,5-3-155,2-4 1,1-2-49,3-6 1,-6-4-316,6-4 0,-6-1-347,2-2 0,-3 0 722,3 0 0,-4-2 103,0-1 1,-5 0 49,-2-5 0,-4 1-84,4-5 1,-6 1 179,-2 0 0,-1-2-113,-6-2 0,0 2-52,-4-2 1,0-2-56,0 2 1,-9-2-149,-2 2 0,-12 6-206,0-2 1,-9 3 120,-2 1 0,0 2-120,-4 5 0,3 1 34,5 3 1,2 2-610,5 5 1,7 1 898,4-1 0,1 6 0,4 1 0</inkml:trace>
  <inkml:trace contextRef="#ctx0" brushRef="#br0" timeOffset="5">9331 4020 8214,'-6'-6'268,"0"-4"656,6 8-335,0-3 0,6 5-130,1 0 0,5 0 29,3 0 1,-1 0-171,5 0 0,0 0-15,4 0 1,1-1-70,2-3 0,0 3-122,4-3 1,-1-1-289,2 1 1,1-3 242,-6 3 1,1-4-1102,-4 4 1,-5 1-1,-3 3 1034,-3 0 0,0 0 0,-1 0 0</inkml:trace>
  <inkml:trace contextRef="#ctx0" brushRef="#br0" timeOffset="6">9365 4169 8214,'-6'5'808,"1"-4"-498,5 4 0,1-5 113,3 0 1,2 0-87,6 0 1,0 0 462,3 0 1,4 0-277,8 0 0,2-1-82,6-3 0,-4 1-337,4-4 0,-4 0-216,7 0 1,-2-2-834,-2 5 1,-3-3 623,-1 3 1,-5 0 319,2 4 0,-8-5 0,-2-1 0</inkml:trace>
  <inkml:trace contextRef="#ctx0" brushRef="#br0" timeOffset="7">10279 3757 8097,'0'-24'0,"0"-1"402,0 10 0,0 3 1569,0 5-485,0 4-556,0-2-491,0 15 1,0 4-156,0 13 1,1 2 59,3 5 0,-3 6-93,3 2 0,-3-2-268,-1 2 0,4 0 67,0 4-258,0-6 174,-4 5-759,0-5 743,0 1 0,0-7-785,0-7 748,0-3-39,5-1 32,-4-6 466,4 0-342,-5-6 1022,0 1-776,0-6-100,0-1 2250,0-5-2228,0-5 29,5 4 23,-4-9-667,10 8 340,-5-3 0,10 2-495,3-1 350,-2 0 114,4 4 0,1-1-451,5-3 311,4 3-389,-1-4 411,4 5-185,0-6 161,0 5-4,-4-4 0,1 1 37,-4 0 1,-4-3-134,-4 3 1,-5-4-771,1 5-581,-2-6 764,-7 7 379,-1-8 663,-5 9 1,0-4 0,0 5-1</inkml:trace>
  <inkml:trace contextRef="#ctx0" brushRef="#br0" timeOffset="8">10770 4237 8005,'-12'0'0</inkml:trace>
  <inkml:trace contextRef="#ctx0" brushRef="#br0" timeOffset="9">10302 4123 8001,'5'-10'1200,"2"2"0,7 2-804,1 2 1,6 1-171,-2-4 1,7 3 178,5-4 0,3 1-43,4-5 0,-2 5-200,2-1 0,0 2-198,-4-2 1,0-1-637,-11 6 82,3-6 1,-14 6-67,4-5-1371,-9 6 2027,-2-3 0,-10-5 0,-1-3 0</inkml:trace>
  <inkml:trace contextRef="#ctx0" brushRef="#br0" timeOffset="10">10324 3780 8083,'0'-11'0,"0"-1"357,0 1 1,3 0 579,5-1 1,0 1-232,12-1 1,-1 1-274,3 0 0,6 0-243,3 4 1,6-3 6,1 2 0,4-1-190,-4 1 1,3 2 119,-2 2 1,0 3-128,-1-3 0,-3 3 0,5 1 0</inkml:trace>
  <inkml:trace contextRef="#ctx0" brushRef="#br0" timeOffset="11">11238 3815 8161,'1'-12'-29,"3"1"0,-1 3 122,4 0 0,0 5 1018,0-5 4,-2 6-121,-5-9-238,0 10-498,-5-9 0,-6 9-51,-8-3 1,-3 4 34,-1 4 1,-4 2-106,-4 5 1,-1 1 120,2-1 0,-2 1-159,6-1 1,-5 1 12,4-1 1,2 0-141,6 1 1,3-1 23,4 1 0,2-1 95,2 1 0,3-5-162,5 1 0,5-1 29,3 5 0,8 0 76,7 4 1,6-4 29,10 4 1,-1-4-7,7 0 0,-3-1 35,4 1 1,0-1-29,-5 0 0,-3 5-92,-3-1 0,-2 0 102,-7-3 1,-4 3-93,-7 0 0,-3 0 71,-5-3 1,-2 3-296,-5 0 0,-1 4 65,-3-4 0,-7 2-33,-8-2 1,-4-2-17,-4 2 1,1-2 85,-9-2 0,4 1 123,-7-1 0,-3 0-89,-1 1 0,1-5-123,0 1 1,9-5 137,1 0 1,11-1-1508,5-2 830,2 0 767,7 0 0,11-5 0,8-2 0</inkml:trace>
  <inkml:trace contextRef="#ctx0" brushRef="#br0" timeOffset="12">11798 3837 8015,'-5'-16'6,"3"8"2177,-3-7-778,5 14-912,0-4 1,0 6-55,0 3 1,0 7 65,0 8-298,0 3 0,2 6 57,1 2 1,0 3-129,5 1 1,-2 1-159,2-1 0,2 0 259,-3 1-349,-2-6 131,6-1 0,-10-6-437,3 1 208,2-5 159,-5-1-759,4-11 284,-5 4 134,0-9-1307,0 4 1081,0-5 1,-5 0 617,-2 0 0,2 0 0,-1 0 0</inkml:trace>
  <inkml:trace contextRef="#ctx0" brushRef="#br0" timeOffset="13">11798 4260 8018,'-12'-11'0</inkml:trace>
  <inkml:trace contextRef="#ctx0" brushRef="#br0" timeOffset="14">11387 3883 8018,'11'-11'2,"2"-1"6,2 1 1396,3-1-836,10 6 1,6 0-233,8 2 0,1 1-147,-1-4 0,3 3-645,1-4 510,0 6 118,5-8 1,-10 7 171,1-5-506,-5 6 215,2-3 1,-6 1-617,-2 0 512,2 0 0,-9 1-304,3-1 231,-8 0 0,1 0 106,-5 0-201,0 1 397,-3-2 1,-4 3-228,-1-2 436,1-2 0,-1 1 18,1-3 26,-5 3 0,3 5 438,-2 0-428,-3 0 113,4 0-158,-5 0 0,0 7-26,0 4 0,0 6-109,0 5 1,0 1 140,0 0-158,0 5-72,0 1 0,0 6-267,0-1 104,0 5 55,0-3 1,0 3-646,0-5 414,0 6 0,0-6-15,0 0-285,0 0 250,0-15 72,0 8 0,0-10-81,0 2 1,0-3-357,0-4-72,0-1-668,0-5 644,0-1-2122,0-5 2800,-5 0 0,4 0 0,-4 0 0</inkml:trace>
  <inkml:trace contextRef="#ctx0" brushRef="#br0" timeOffset="15">12232 4317 7974,'0'-11'0</inkml:trace>
  <inkml:trace contextRef="#ctx0" brushRef="#br0" timeOffset="16">12380 3735 7962,'5'-18'860,"-3"1"-591,8 6 1,-4 0 653,5-1-384,-4 6-34,3 1 696,-4 0-569,6 3-200,-1-3-405,1 5 144,4 0 0,-3 5 168,2 3-718,-2 2 373,-2 2 1,1 0 146,-1 3-598,0-2 0,-3 10 224,0 0 116,-6 0 0,3 6-148,-5-3 0,-5-1-130,-2 1 124,-4 3-298,-5-4 677,3 2-69,-8-4 0,4 0-179,-2 0 609,3-5-331,-1 3 0,4-7 59,-2 5 256,2-5-282,2 8 1,3-9 338,1 2-188,4-3-117,-2 0 0,5-1 590,0 1-483,5-1 0,2-5 418,4 5-417,6-5 0,0 4 238,6-2-9,5 2-240,1-9 1,4 9 143,-2-2-454,2-3 60,-9 5 1,8-7-1577,-6 4 1095,1-4 0,-8 3 160,0-2-1429,-5-3 723,-3 9 481,-1-8 494,-8 8 0,-2-4 0,-7 6 0</inkml:trace>
  <inkml:trace contextRef="#ctx0" brushRef="#br0" timeOffset="17">6030 5448 8149,'0'-7'86,"0"1"538,0 2-261,0 3-61,0-4 0,0 4 604,0-3 69,0 3-197,0-5-210,0 6-327,0 6 1,-1 5 209,-3 8 0,3 4-99,-3 4 0,2 2-100,-2 5 1,1 1-147,-4 4 0,3-4 165,-4 3 1,2-6-376,-2-2 1,-2 0 134,2 0 1,2 2-338,-2-6 0,5 1 175,-5-4 1,4-4-257,-3 0 1,4-5 84,-1 1 1,3-2-16,1-2 0,0-3-167,0-1-196,-5-4 246,4 2 125,-4-5-1021,5 0 499,0-5-81,0 4 429,0-9 1,0 7 482,0-5 0,0 6 0,0-3 0</inkml:trace>
  <inkml:trace contextRef="#ctx0" brushRef="#br0" timeOffset="18">5905 6007 8076,'0'0'0</inkml:trace>
  <inkml:trace contextRef="#ctx0" brushRef="#br0" timeOffset="19">5870 6053 8092,'0'-6'396,"0"-1"135,0 4 164,0 1-348,5-3 1,3 4 240,7-3 1,3 3-91,5-3 0,5-1 20,2 1 1,4-1-11,5 1 0,-3 3 70,6-3-342,-5-2-413,2 5 368,-4-4 1,-2 1 74,-3 0 0,2-4-15,-6 4 0,5-1-135,-4 2-59,-1 1 120,-3-8 0,-5 9-467,-3-3 198,3-2-23,-11 5 1,9-5 209,-9 6-218,-2 0-1355,0 0 370,-5 0 423,-5 0-1371,-1 0 1311,0 0 0,-8 0 745,2 0 0,-2 0 0,3 0 0</inkml:trace>
  <inkml:trace contextRef="#ctx0" brushRef="#br0" timeOffset="20">6053 5802 8201,'0'-12'-9,"0"6"0,1-3 252,3 5 0,-1-3 411,4 3 1,-3-4 48,4 5 245,-1-6-544,10 7 1,1-7 650,4 6-631,1-6 1,1 4-2,3-3 1,-2 2-178,6 2 1,-6 1-320,2-4 1,-3 3 133,-1-4 1,-4 6-873,0-2 1,-5 3 465,1 1 1,-6 0-1483,-1 0 788,-6 0 1039,3 0 0,-5 0 0</inkml:trace>
  <inkml:trace contextRef="#ctx0" brushRef="#br0" timeOffset="21">6019 5551 8161,'0'-18'179,"0"1"0,6 6 270,6-1 1,4 2-35,7 3 472,5-3-504,1 3 1,7-3 541,2 2-548,2-2 0,6 4 79,0-6 1,-1 5-179,1-1 0,-2 6-92,-2-2 0,1 1 208,-5 0-767,1 1 462,-10-3 16,4 5 1,-10 0 281,-1 0-332,-4 0 121,-6 0 0,-1 4-62,0 0-184,-4 5 216,3-3 0,-9 9 640,3 1-665,2 4-30,-4-2 0,3 6 36,-5 2 1,0 4-55,0 4 1,0 1-133,0 3 0,0-1 188,0 5-613,0-5 362,0 7 1,0-8-430,0 2 367,0-8 0,0 0-119,0-4 256,0-7 0,0 7-72,0-11 337,0 0-58,0-4-276,0 1 302,0-6 10,0-1-152,0 0 273,0-3 134,0 3-378,0-15-6,0 2 1,0-10-125,0 3-34,0 2 80,0-8 0,1 4 0,3-2 1,-3-5-58,3 5 0,-3-5-173,-1 5 1,0-3-123,0-1 99,0 6 194,0 0 1,4 6 152,0-1 11,0 1-152,1 5 1,-3 1 220,6 5-199,-1 0 0,2 1-120,3 3 137,-3 2 1,7 9-3,-5 0 1,6 6-16,2-2 1,3 1 29,0-1 161,6 3-175,-4-5 1,4 2 251,-5 0-251,0-5-5,-5 3 610,3-6-349,-3-4 1,1-2 84,0-5 0,-5 0 194,1 0 1,-2 0-124,-1 0 0,-5-5 13,1-3 0,-6-3 24,2-5 1,1 2 10,-1-5 1,-1 0-275,-7-3-60,2-1 133,-8-5-422,4 4 203,-5-9 1,0 7 233,4-4-733,-3-1 361,3-3 1,1-4 82,2 0-1432,3 0 937,1-1 0,0 7-4,0-2 1,0 7-127,0 0 0,5 4-1386,3 4 1026,-3 3 390,5 5-1725,-4 4 1057,6 2 1297,-1 5 0,0 0 0,1 0 0</inkml:trace>
  <inkml:trace contextRef="#ctx0" brushRef="#br0" timeOffset="22">7949 5368 8133,'0'-12'200,"-5"1"0,4 3-200,-3 1 838,3 4-488,1-2 0,-6 5 855,-1 0-799,-3 0 1,-6 1 25,1 3 1,-4-1-129,4 4 1,-10 6 127,-2 6 1,-5 5-134,-2 7 1,0-1-49,-1 8 0,2 2 3,3-2 1,-2 9-1216,6-2 1141,4-2 0,6 1-37,4-6-131,6 0 0,2 0 343,8 0-464,2-5 204,6-5-246,4-5 0,3-1-59,8 1 1,1-5 31,2-3 0,2-7-77,-6-4 1,9-3 15,-5-1 234,6 0 588,-7-5-415,5-2-195,-5-9 0,-1 3-230,-5-2 625,0-3-225,-5 6 0,1-6-3,-8 3 1,2 1-14,-9-5 0,-1 5 37,-3-2-361,0-1 501,-5 4 0,-2-7-339,-8 4 0,-2 2-90,-2 7 0,-3-2-778,3 5 487,-7-5 136,7 8-1114,-8-4 845,9 5 1,1 0-203,1 0 1,7 0-1207,2 0 1957,4 0 0,-2 5 0,5 1 0</inkml:trace>
  <inkml:trace contextRef="#ctx0" brushRef="#br0" timeOffset="23">8566 5436 8356,'0'-16'730,"5"3"20,1-3-383,5 4 1,-4 5 547,-3-1-247,-3 5 366,-1-7-626,-5 9 1,2-8-16,-4 5 1,-1 1-87,-3 3 1,-6 5 48,-2 2-307,-2 8 5,-7 3 0,2 6 143,-4 3 0,1 2-53,-2 5 1,3 2-193,5 2-1,6-2 0,0 7-193,6-5 0,4 2 105,4-5-11,1 7 0,2-16-122,0 8 0,5-7 126,3 0 0,3-7-110,5-1 1,-2-5 164,5 1 1,0-3 21,3-5 0,-1-2 142,2-5-174,-3 0 29,13 0 206,-9-5-83,4-1 1,-1-5-119,-1-1 279,1 1-98,-4-1 1,-4 1 4,0-1 0,-5 1 199,1 0 0,-4-1 326,-3 1-337,-3-1-104,-5 1 1,0-1-113,0 1 63,-10 0-41,-3-1 1,-11 2-4,-2 2-59,1 3 1,-11 5-565,1 0 0,-1 2 114,1 1 268,1-1-2554,10 8 708,2-9 1975,11 9 0,5-3 0,0 4 0</inkml:trace>
  <inkml:trace contextRef="#ctx0" brushRef="#br0" timeOffset="24">9879 5505 10063,'-11'0'1392,"2"0"-930,-3 0 1,2 0 89,-9 0 1,-4 5-175,-3 3 0,-7 3-206,-2 4 1,-4 2 85,-7 2 1,-1 2-414,-2-2 1,3-1 258,1 1 0,0-5 96,7 1 0,4-2-101,3-2 1,6 1-13,-2-1 1,7 1-78,1-1 0,9-3 33,-2-1 1,7-3-114,-2 4 1,4-4 72,-1 3 1,4 1 385,4 3 1,8-3-189,7-1 0,3 1 115,5 3 0,2 0-140,6-4 0,0 3-12,3-2 0,-1 2 196,5 2 0,-4-5-98,4 1 0,-4-1-32,4 5 0,-5-1 27,1 1 0,-4-5-148,-4 1 0,-2-2 26,-5 2 1,-1-2 22,-3-2 1,-3-3 121,-4 3-228,-1-3 0,-3-1-655,-1 0 340,-4 0-915,2 0 1,-6 0-88,-3 0-1052,-3 0 0,-4 0 2317,0 0 0,-6 5 0,-1 2 0</inkml:trace>
  <inkml:trace contextRef="#ctx0" brushRef="#br0" timeOffset="25">10519 5368 8123,'0'-12'0,"0"1"0,0 3 1316,0 1-360,0 4 402,0-2-902,-5 5 1,3 3-124,-2 4 0,3 6 92,1 10 1,-1 1 166,-3 3 0,3 6-127,-3 5 1,3 0-135,1-4 0,0-4-273,0 1 0,0-1 121,0 5 0,0-5-257,0 1 1,0-6 19,0 2 0,0-1-138,0-3 1,0 1 117,0-9 0,4 1-206,-1-5 13,1 0 121,-4 1 426,0-6-288,0-1 893,0-5-817,5-5 0,-2 3 63,4-6 1,2 6 1,7-2 1,1-3 90,6 0 0,1 0-98,3 0 1,2 3-90,5-4 0,1 5 63,-1-5 0,4 4-83,0-3 1,-4 3 77,-3-4 0,-2 4-134,1-3 0,-2 3-140,-5-4 0,-5 6-280,-3-2 1,-3 1-806,-5 0 883,3 1 0,-10-3 137,0 5 1,-5 0-1164,-6 0 0,-1 0-150,1 0 1,-6 0 1560,-2 0 0,-2 0 0,-2 0 0</inkml:trace>
  <inkml:trace contextRef="#ctx0" brushRef="#br0" timeOffset="26">10541 5676 8123,'0'-11'1086,"0"3"-623,0 1 1,2 4-110,2-1 1,2-1-63,5 1 0,1-1 482,-1 1 0,6 3-157,2-3 0,4-1 19,3 1 1,3-3-309,6 3 1,-2-4-249,-3 5 0,2-5-654,-6 4 1,0-1 454,-7 1 1,-3 3-2239,-4-3 1165,-1 3-300,1-4 1492,-6 4 0,-6-10 0,-6 5 0</inkml:trace>
  <inkml:trace contextRef="#ctx0" brushRef="#br0" timeOffset="27">10953 5539 8123,'-23'0'0</inkml:trace>
  <inkml:trace contextRef="#ctx0" brushRef="#br0" timeOffset="28">10519 5356 8083,'0'-11'940,"1"3"-523,3 1 1,6 0-20,5 0 0,5-3-94,-1 2 0,3 2 300,1-2 1,3 0-114,1-3 0,5 1-199,-2 2 0,-1-2-251,2 2 0,-6 2-20,2-1 1,-3 4-844,-1-1 0,0 2 530,0-2 1,-4 3-1983,0-3 2274,-5 2 0,12 8 0,-2 0 0</inkml:trace>
  <inkml:trace contextRef="#ctx0" brushRef="#br0" timeOffset="29">11615 5265 8091,'0'-6'1479,"0"-4"-877,5 3 0,-4 0 0,3-1 399,-3 5-169,-1-2-385,0 0 0,-5 4-38,-2-3 1,-8 3-389,-5 1 31,-1 0 1,-3 1 61,-3 3-45,3-3 0,-8 9 97,6-2 1,-5 6-139,5 1 1,3 0 318,4-3-762,5 4 313,-3-3 0,10 5-103,-1-3 24,5-2 199,-2 3 1,8 1-165,5 2 171,-1-3 1,16 5-24,0-6 1,1 5 41,6-1-43,1-2 1,2 3 14,-3-5 1,2 4 25,-5-4 97,-1 1-119,-3 0 0,-1-2-86,-3 5 95,-3-5-14,-4 8 0,-2-10-73,-3 4 74,-1 1 0,-6-4-37,0 2 1,-3-2 31,-5-2 1,0 1 157,-12-1-83,1 1 1,-5-1-75,-2 0 409,-4 1-236,-4-6 0,0 3 33,0-5-143,5 0 0,-1-4 68,4 0-1424,2 0 491,1 0-1832,1 0 889,9 0 738,2 0 995,6 0 0,5-10 0,0-3 0</inkml:trace>
  <inkml:trace contextRef="#ctx0" brushRef="#br0" timeOffset="30">12060 5413 8044,'0'-11'0,"0"0"872,0-1-68,0 6-217,0 1 205,0 0-25,0 3-222,0-3 581,0 5-778,0 11-160,0-4 0,2 16 190,2 0 1,-3 5-104,3 6 0,-3-1-229,-1-3 0,4 3 79,-1-2 1,3 1-314,-3-2 0,0-2 140,5-5 0,-6-2-495,2-2 1,1 2 149,-1-6 0,1-4-63,-1-3 0,-3-4-1962,3 3 1199,-3-4 1219,-1 2 0,0-5 0,0 0 0</inkml:trace>
  <inkml:trace contextRef="#ctx0" brushRef="#br0" timeOffset="31">11821 5402 8034,'3'-11'437,"1"-1"501,5 1-516,3-1 1,1 5 12,7-1 0,2 4-151,5-3 1,1-1 443,-1-3 0,-1 3-264,8 0 1,-1 1-51,9-5 0,-4 5-149,4-1 0,-1 2-153,1-2 0,1-2 9,-5 2 0,-1 3-135,-7 2 1,2-2-119,-5 1 1,-2 0 85,-6 4 0,-2 0 21,-6 0-90,0 0-23,-4 0 119,-2 0 7,0 5 0,-4 3-33,3 7 476,-3-2-247,-1 13 0,0-6 208,0 11-216,-5-1 1,4 6-290,-3 2 195,-2-2 1,4 8 111,-1-2-906,1-3 603,2 0 1,0 0 76,0-1 0,0-5-57,0-7 0,0-3 12,0-4 194,0 3-160,0-15 0,4 9-133,0-9-30,0-2 490,-4 0-253,0-5 59,0-5 0,0-1-50,0-6-40,-5 1 0,-2-5 0,-4-2 0</inkml:trace>
  <inkml:trace contextRef="#ctx0" brushRef="#br0" timeOffset="32">12574 5311 7995,'12'-12'628,"-1"1"-432,1-1 1,4-2 18,3 3 0,3-2-123,1 10 1,-1-1 715,1 4 1,-1-4-268,-3 0 0,2 0-32,-2 4 1,-1 2-237,1 1 1,-5 4-155,1 4 1,-2 6 65,-1 2 0,-2-2-113,-3 3 1,-2 2-24,-5 5 0,-6 1-458,-5-1 223,-1-3 0,-11 5-314,1-2 1,-5 0 217,-4 4-643,-2-3 761,9-5 0,-4-2 186,6-2 1,4 2 204,3-6 1,3 4 129,5-4-241,1 0 0,6-3 319,0-1 0,6-3 22,1-1 550,8 1-49,3 3-562,5 1 1,5-5 136,2 1 0,8-4 60,4 3 0,3-4 56,0 1-1197,-4-3 718,3-1 0,-9 0-746,-1 0 442,-5 0 1,-6 4-1176,0 0 883,-5-1 456,-2-3-30,-10 6 0,0-5 0,-6 4 0</inkml:trace>
  <inkml:trace contextRef="#ctx0" brushRef="#br0" timeOffset="33">13180 5882 7955,'-12'0'0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72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1588 10484 8185,'0'-6'-159,"0"-4"757,0 9-116,0-10 402,-6 10-116,5-4-161,-4 5 720,5 0-898,0 10 0,1-1 0,3 10 23,-3 0-165,5 9 1,-6 1 35,0 6 1,0 3-49,0 0 1,0 6-69,0 2 0,0 6-240,0 9 0,0-3 81,0 3 0,0 1 84,0-1 0,1-1-103,3-7 0,-2-3-420,6-9 246,-1-1 89,0-6 0,2-6-380,-6-5 203,6 0-23,-7-11-315,3 5 314,-5-11 0,0 1-451,0-4 442,0-1 0,0 1-235,0-6-841,0-4 773,0-4 1,-5-1-129,-3 1-152,3-6 478,-5 5 0,3-10 371,-4 3 0,-6-2 0,0-2 0</inkml:trace>
  <inkml:trace contextRef="#ctx0" brushRef="#br0" timeOffset="1">1542 10450 8182,'0'-11'574,"0"-1"-164,0 6-144,0-4 0,5 5 308,3-3-61,7-2-268,3 9 541,4-4-399,1-1 0,5 5 115,3-3-141,2 3-178,1 1 1,0 1 183,0 3-299,1-3 43,-1 10 0,-4-5-144,1 5 1,-6 2 101,2 2 1,-4-2 10,-4 2-37,-3 3-172,-4-5 0,-6 8-130,-2-2 0,-4 7 97,-4 0 1,-7 2-42,-9-1 0,-10 1 164,-4 2 0,-9 3-210,-3-2 1,-1 0 392,-6 0-1539,-1 2 1386,-3-9 1,7 3 92,4-8 1,5 1-109,7-5 0,6-3 14,5-5 1,9-4-235,7 1 0,5-3-436,2-1 1,7 0 121,8 0 1,8-1-1626,7-3 2183,8 3 0,3-10 0,5 5 0</inkml:trace>
  <inkml:trace contextRef="#ctx0" brushRef="#br0" timeOffset="2">2147 11067 7334,'-6'0'1040,"1"0"1,5-1 200,0-3-613,0 2 0,5-3-201,2 5 0,5 0 24,3 0 1,3-1 333,5-3-335,-1 3-168,6-4 1,-2 5-178,4 0 0,-4 0 137,0 0-538,3-5 270,-10 4 1,7-4-250,-11 5 1,4-4-644,-4 0 1,1 0 452,-5 4 465,-5 0 0,5-5 0,-5-1 0</inkml:trace>
  <inkml:trace contextRef="#ctx0" brushRef="#br0" timeOffset="3">2889 10793 7942,'-5'-12'-277,"4"1"1,-4 3 788,5 1 1016,0 4-318,0-7 93,0 9-304,0-4-814,0 15 0,0 2 449,0 11-143,0 5-283,5 1 1,-2 9 70,4 1 1,1 2 88,3-3-327,-4 6 36,8-4 0,-7 2 263,7 0-1101,-3 0 734,-5-2 0,5-1-267,-4-9 205,5 3 71,-7-9 1,6-1 91,-1-8 13,0 3-104,-4-10 148,3 7-84,-9-14 16,4 9 538,0-9-411,-3 5 1,3-12 113,-5-1 1,0-5-176,0-3 1,0-3-2,0-4 0,3-3-360,1-1 134,5-3-31,-3-6 1,2 1-45,0 0 0,-1-5 87,5-3 0,-1 1-87,1-1 1,-1 0-715,0-3 426,1-1 217,4 5 1,-3-1-449,2 8 360,-2-3 67,-7 13 0,3-2-328,-5 7 189,5-3 27,-8 9-194,4 2 197,-5 1-444,0 8 724,0-3-385,5 10 1,-2 6-31,4 4 0,1 5 509,3-1 0,1 3 0,-1 1 0</inkml:trace>
  <inkml:trace contextRef="#ctx0" brushRef="#br0" timeOffset="4">3586 10770 8075,'0'-18'161,"0"2"-161,0 9 0,0-3 1082,0 4-477,0-1 468,0 2-138,0 5-495,0 5 0,0 3-143,0 7 0,0 8-69,0 8 0,-5 3-14,-3 4 0,-2 3-188,-1 4 0,-1 1 89,1 0 0,0-1-1055,-1 1 920,1 0 254,-1-6-826,1 5 430,5-15 1,-3 7-132,5-10 0,-1-5-528,1-3-320,3-5 206,-4-2 1,10-7-2,2-5 0,0-5 904,0-3 1,1-6-298,3-1 0,1-5 329,-1 1 0,-4-3 0,-2-1 0</inkml:trace>
  <inkml:trace contextRef="#ctx0" brushRef="#br0" timeOffset="5">3563 10918 7755,'5'-28'-720,"-3"4"808,1-2 1,-1 2 497,-2 1 1,4 5-100,-1 3 268,1 2 16,-4 7 217,0-4 290,0 8-373,0 7-381,5 8-233,-4 10 1,13 5 465,-2 2-320,2 8-843,2-2 665,-3 8-84,9-3 1,-6 3 175,3-2-490,3 8 189,-5-14 1,5 13 236,-3-11-801,3 0 422,-10-4 0,6-5-747,-3-2 348,-2-3 278,-2-6 1,-2-2-578,-5-4 410,0-1 64,1 1-305,-4-6-476,4-1 691,-5-5 1,-1 0-198,-3 0 0,2 0-11,-6 0-488,1-5 1102,0 4 0,-8-15 0,2 4 0</inkml:trace>
  <inkml:trace contextRef="#ctx0" brushRef="#br0" timeOffset="6">3472 11238 9182,'11'0'2053,"1"0"-1684,4 0 1,3 0 19,8 0 1,2 0-9,5 0 1,-2-4-201,2 1 1,-6-5-102,7 4 1,-8-4-1114,4 5 545,-11-1 360,7 4 128,-9 0 0,-1 0 0,0 0 0</inkml:trace>
  <inkml:trace contextRef="#ctx0" brushRef="#br0" timeOffset="7">4043 10736 8945,'0'11'2222,"5"6"-1865,1 0 0,2 6 412,0 0-470,-6 5-61,8-4 172,-8 9-146,8-4 1,-9 5-77,3 1 1,-3-5-131,-1 1 0,0-2 86,0 1 1,0 2-128,0-5 1,0 2-111,0-6 0,0 2 73,0-6 0,0-2-33,0-2 0,0-3 36,0 0 0,0-4 80,0-1 36,0-4 128,0 2-119,0 0 49,-5-4-77,4 4 0,-3-5 218,8 0-217,-3 0-14,9 0 1,-3 0 295,4 0-246,5 0-10,-3 0 225,14 0-247,-8-5 1,10 4 56,-2-3 1,1 3 9,2 1 0,3 0-73,-3 0 1,0-4 0,0 0 0,-8 0-121,1 4 0,-4 0-263,0 0 1,-3 0-1638,-4 0-106,-1-5-845,-5 4 1446,-1-4 1446,-5 5 0,5-5 0,2-2 0</inkml:trace>
  <inkml:trace contextRef="#ctx0" brushRef="#br0" timeOffset="8">4648 10816 7968,'0'-12'228,"0"1"1,0 3-229,0 0 1097,0 6-216,0-3 43,0 5-486,0 5 1,0 6 462,0 8-432,0 3 1,0 6-375,0 1 226,0 5 0,0-2-128,0 2 0,0-2-1,0 6 1,2 1 198,1 0-1201,-1-6 806,8 5 1,-4-12-250,6 9 0,0-9 237,3 1 1,-1-8 229,5-4-298,-5-7 0,8 1 17,-3-6 73,3 1 0,0-9 314,1-3 0,4-3-286,0-4 0,-1-3-26,-3-5 192,0 0-80,0 1 0,-2-3-74,-2-1 1,-2 0 27,-6-4 0,-1 0-171,-2-5 156,-3 1-383,-5 5-189,0-4 355,0 4 0,-4-6-59,1 1-504,-6 5 457,2 1 0,-4 5-172,-1 0-205,6 6 356,1 0 1,1 9-1234,0 1 512,1 4-393,3-2 1074,0 10-140,5 2 465,6 4 0,2 6 0,3 0 0</inkml:trace>
  <inkml:trace contextRef="#ctx0" brushRef="#br0" timeOffset="9">5402 10758 8013,'-11'-11'1071,"-1"5"-574,6-4-287,1 8 521,5-3 452,0 5-701,0 5 0,0 7-128,0 7 0,0 4 129,0 3 1,0 3 128,0 6-130,0 4-311,0-3 0,-4 3-111,0-5-630,0 0 797,-1 1-462,4-1 211,-4 0 0,5-5 159,0-2-469,0-3 239,0-1 0,0-4 39,0 0-72,0-5 114,0 2 0,5-5-76,3-4 635,2 3-568,1-8 0,1 3 288,-1-5-5,6 0-198,-5 0 1,10 0 240,-3 0-255,2 0 52,-3-5-142,4 3 105,-4-3 1,1 2 80,0-1-339,0 0 117,-2 4 0,4-4 165,-6 0-1352,0 0 823,-3 4 1,-5-3-1721,1-1 1075,-6 0 204,3-1 1,-5 2 882,0-4 0,0-1 0,0-3 0</inkml:trace>
  <inkml:trace contextRef="#ctx0" brushRef="#br0" timeOffset="10">5322 11124 7908,'17'-8'1096,"2"1"0,1 4-24,-1-1-352,3-2-389,-5 5 0,6-9-125,0 2 1,0 2-29,0-2 0,0 4-292,-1-3 0,-3 3-414,0-4 0,-5 6-984,2-2 1,-7-1 1511,-2 1 0,-4-5 0,2 3 0</inkml:trace>
  <inkml:trace contextRef="#ctx0" brushRef="#br0" timeOffset="11">5368 10736 7954,'-12'-5'0,"2"-2"0,3-4 1639,7 4-1003,11-3 1,2 5 50,2-2 247,3-4-545,-6 5 0,10-2-289,-3 1 1,4-1 5,4-3 0,-2 3-863,5 1 1,1 4 362,3-1 394,0 3 0,1-4 0,-1-1 0</inkml:trace>
  <inkml:trace contextRef="#ctx0" brushRef="#br0" timeOffset="12">6476 10850 8015,'0'-7'-210,"0"2"1417,0 5-195,0-5-57,5 4-222,1-4-252,5 5 0,1 0 105,4 0-302,2-5 0,5 4 134,0-3-2,5-3-137,1 6 1,5-8 91,0 6-307,6-6 107,-5 7 0,5-8-69,-6 3-58,0 2-210,-5-1 0,-2 3-988,-8-1-54,3 0-1244,-10 4 1670,0 0-1308,-7 5 2090,-10 1 0,-12 6 0,-7-1 0</inkml:trace>
  <inkml:trace contextRef="#ctx0" brushRef="#br0" timeOffset="13">6464 11078 8015,'12'7'175,"-1"-2"1,6-5 459,2 0 1,3 0 35,5 0 1131,-3 0-1139,14 0 0,-7-4 73,7 0 880,2-5-983,-4 3 0,3-2 115,-4 1-520,-1 4-57,0-7 0,-1 9-2734,-3-3 1310,3-3 1169,-8 6 0,8-9 0,-4 4 0</inkml:trace>
  <inkml:trace contextRef="#ctx0" brushRef="#br0" timeOffset="14">8017 10484 8086,'-6'-11'82,"1"0"94,5 4 1,0-3 239,0 2-33,0 3 424,0-5-359,0 4 0,0-1-213,0 2 158,0 5 1,0 7-41,0 4 102,-5 6-169,4 16 0,-6 0 126,4 12 78,1-2-417,-3 13 0,4-4 309,-3 5-191,3 1 0,-4 1-72,5-2-147,0 8-1188,0-12 1451,0 10-391,0-11 45,0-2 1,1-5 318,3-3-421,2-3 168,6-10 1,-2-1 20,-3-5 1,4-5 78,-4-3 0,3-6-1199,2-2 2057,-6-4-1726,-1 2 298,-5-5 0,0-1-285,0-3 1,0-6-1286,0-5 2085,0-6 0,-10 3 0,-3-4 0</inkml:trace>
  <inkml:trace contextRef="#ctx0" brushRef="#br0" timeOffset="15">7743 10530 8066,'4'-18'-76,"0"3"1,5-1 607,-2 0 1,7 1-103,2 4 0,3 1 96,-4 2 1,6-2-89,2 2 1,5-1 23,7 2 1,4-2-35,3 5 0,2 0-109,2 4 1,-1 0-284,1 0 0,-1 6 131,-4 6 0,-1 2 10,-6 9 1,-3-2 55,-1 10 0,-8-5-224,0 5 0,-10-1 9,-1 5 0,-7 0-247,0 3 0,-8-2 6,-4 2 0,-3-7-118,-4 0 1,-4-4 101,-8 3 1,2-6 73,-6-1 1,-3-1 62,-4-7 0,0 0 14,4-4 1,-4 0-153,-1-4 1,1 2 124,4-5 0,5 0-310,2-4 0,8-5-101,4-3 1,7-2-107,5-2 0,3 0-311,3-3 0,9 2 943,7-2 0,8 2 0,2 2 0</inkml:trace>
  <inkml:trace contextRef="#ctx0" brushRef="#br0" timeOffset="16">9034 10245 8057,'11'-18'24,"-4"1"0,2 6 360,-6-1 42,6 1 0,-7 0 300,1-1-275,4 6 0,-6-1 482,3 4 118,-3 1-734,-1-3 1,-4 10-86,0 3 0,-4 7 184,0 4 0,-4 5-113,-3 7 1,1-1-135,-5 8 0,4 7 17,-4 0 1,1 4-1,-1-4 1,-1 10-336,5 2 1,-6 3 193,2-3 0,3 5-77,8-30 0,1 1 0,-2 30 24,5-30 1,0-1 0,2 27-99,-2 2 1,8-4 32,3-3 0,8-3 67,4-6 0,3-3 149,1 0 1,4-10 151,-1-2 1,1-4-125,-4-4 1,1 0 79,2-3 1,-5-3-30,2-4 1,-4-1 272,0 1 1,1-6-478,-5-2 1,-3 1 263,-5-1 1,1 0-1512,3-4-684,-4 0-1521,-2 0 3434,-5 0 0,0 0 0</inkml:trace>
  <inkml:trace contextRef="#ctx0" brushRef="#br0" timeOffset="17">9548 10496 8099,'0'-12'-954,"0"1"1463,0 0 0,0 3 422,0 0-133,0 1-325,0-5 812,0 6-402,0-4-484,0 8 1,0-1 1,0 6 1,0 5-131,0 7 1,0 4 104,0 8 1,-1 0-111,-3 7 0,1-5-63,-4 9 1,4 0 32,-1 8 1,-1-2 45,1-2 1,1 3-104,3-3 1,5 1-114,2-1 0,3 1-131,2-5 1,-1 0 48,1-4 0,-1-5-161,1-2 0,-1-3 110,0-1 1,1-2-37,-1-2 0,-3-2-117,-1-6 1,-3-3-1,4 0 1,-1-6 0,5 3-333,-1 0 0,-3-3 134,0 1 0,-5-1-472,5-2 0,-4-4 337,3 0 0,-3 0-443,4 4 1,-4-4 433,3 1 0,-3-5 562,4 4 0,-6-5 0,3 3 0</inkml:trace>
  <inkml:trace contextRef="#ctx0" brushRef="#br0" timeOffset="18">9399 10975 8017,'0'-6'1155,"2"0"-710,1 2 1,4 3 254,4-3 1,1 3-169,-1 1 0,6 0 51,2 0 0,3 0-156,5 0 1,-2-2-200,6-1 1,-6 1-191,2-2 0,-3-1 82,-1 2 0,-2-1-904,-1 4 1,-4 0 142,-5 0 641,1 0 0,-1 0 0,1 0 0</inkml:trace>
  <inkml:trace contextRef="#ctx0" brushRef="#br0" timeOffset="19">10324 10222 8051,'6'-12'176,"-5"6"547,4-4-140,-5 8 159,0-3-191,0 5-328,0 5 0,-4 2 25,0 4 1,-5 6 101,2 2 1,-3 6-30,-2 2 0,1 8-40,-1 0 1,-3 10-75,0 1 0,-4 3-85,4 1 0,-4-3-84,3 2 0,-3 2 126,4-1 0,0-1-88,3-3 1,6-2-18,2-2 0,3 1-160,1-5 0,1 4 118,3-4 0,2-1-102,6-6 0,-1-2 170,1-3 1,3-3-20,0 0 0,5-1 92,0-7 1,-3 0-85,2-4 0,-5 0 73,2-4 1,-4-2 170,0-5-249,-1 5-1253,0-3 551,1 3-1986,-6-5 1837,-1 0 0,-6 0-453,-3 0 1,2-4 1234,-6 0 0,0-5 0,-3 3 0</inkml:trace>
  <inkml:trace contextRef="#ctx0" brushRef="#br0" timeOffset="20">10370 10907 7999,'0'-18'0,"0"2"367,0 4 0,1 5 247,3-1-89,-3 5 1,6-2 421,-3 5-535,-3 0 1,5 5-90,-2 3 0,-3 6-97,3 1 1,1 4-156,-1-3 0,1 3 132,-1-4 1,-2 4-271,6-4 0,-2 0 118,2-3 0,2-1-508,-2 1 265,2-1 1,1-5-31,1-2 1,-5-3 86,1-1 0,-4 0 112,3 0 1,-3 0 60,4 0 0,-4-1-61,3-3 0,-3 2 165,4-6 0,-6 1-79,2-5 1,1 5 77,-1-1 1,1 0-72,-1-3 1,-2-1-21,6 1 0,-4 1-37,3 2 0,-3-2-180,4 2 17,-6 3 161,8 0 1,-7 5-157,5 0 0,-6 5 63,2 3 0,-3 2 19,-1 2 0,4-1-14,0 0 1,0 1-7,-4-1 1,3 1 9,1-1 1,5-3 2,-1-1 0,2-4 107,1 1 0,1-3-85,-1-1 1,1 0 82,-1 0 0,0 0-78,1 0 0,-1-1 117,1-3 1,-1 1-29,1-4 0,-5 0 148,1 0 0,-4-2-124,3 5 0,-3-5 101,4 2-35,-6-4 1,7 0-22,-5 0-65,5 4 0,-7-2 22,6 6 0,-4-1-139,3 4 0,-4 1 78,1 3 1,1 2-95,-1 6 1,-1 0 8,-3 4 1,0 0-175,0 3 1,0 3-430,0-3 0,2-2 315,1 2 1,-1-3-641,1 3 1,4-5 15,0 1 986,4-2 0,0-2 0,0 0 0</inkml:trace>
  <inkml:trace contextRef="#ctx0" brushRef="#br0" timeOffset="21">11432 10621 7964,'0'-17'829,"0"4"-234,0 5-201,0 6 0,0-2-61,0 8 1,0 2 214,0 6 1,0 4 30,0 3 1,0 4-199,0 4 0,0 2-69,0 5 1,0-4-62,0 1 0,2-1-475,1 5 0,-1-5-128,1 1 0,-1-7-356,-2-1 1,0-2 341,0-6 1,0 1-239,0-5 1,0-3-1575,0-1 2178,0-4 0,-5 2 0,-2-5 0</inkml:trace>
  <inkml:trace contextRef="#ctx0" brushRef="#br0" timeOffset="22">11170 10861 7916,'-7'-5'0,"2"4"785,5-4 0,9 1-105,2 0 0,9 0 44,-1 4 1,3-1-267,5-3 0,2 2-40,5-6 0,5 2-238,-1-2 1,1-2 2,-1 2 0,-6 3-609,2 2 1,-7 1 348,-1 2 1,-2 0 76,-1 0 0,0 0 0,0 0 0</inkml:trace>
  <inkml:trace contextRef="#ctx0" brushRef="#br0" timeOffset="23">12038 10724 7972,'-7'-11'0,"-2"-1"227,6 1 1,-1 0 995,4-1-103,0 6-330,0-4 278,0 8-652,5-3 0,-4 12-155,3 4 1,-2 3 17,2 9 0,-2-2 81,1 10 1,2-5-189,-1 5 1,1-2-90,-1 2 0,-3 0-151,3-4 0,1 0 90,-1-5 1,0 1-400,-4 0 1,0-5 178,0-3 0,0-6-215,0-1 244,0-6 0,1 3 98,3-5 0,-3-1 62,3-3 0,-3-2 175,-1-6 0,4 1-20,0 0 0,1-6-82,-1-2 1,-2-1 16,6 1 0,0-7-25,3 3 0,2-2-225,2 2 0,1-3 68,3-1 0,-2 4 40,-6 4 0,5 5 71,-1-1 0,0 7 4,-4 4 1,1 3 143,-1 1 1,1 3-114,-1 4 1,-3 2 119,-1 10 0,0 0-75,0 4 0,0 1 48,-4 3 1,-1-2-161,2 6 0,-3-2-217,-1 1 1,4-2-154,-1-5 1,1 0 192,-4 0 0,5-5-731,3-3 1,-2-2 378,2-2 0,-4-1-554,3-2 0,1-3 1105,3-5 0,1 0 0,-1 0 0</inkml:trace>
  <inkml:trace contextRef="#ctx0" brushRef="#br0" timeOffset="24">12666 10770 7954,'-12'-12'1480,"7"6"-443,5 2-776,5 3 1,7 1 96,-1 0 0,1-4 231,-1 0 1,5 1-56,4 3 0,1-2-166,2-1 1,1 1-120,3-2 1,-6-1-28,6 2 0,-9-2-304,5 1 1,-8 2-322,0-1 1,-2 1-489,-2 2 1,-3-3 543,-1-1 347,-4 0 0,7-1 0,-4-1 0</inkml:trace>
  <inkml:trace contextRef="#ctx0" brushRef="#br0" timeOffset="25">13203 10439 7982,'0'-18'0,"0"3"0,1 1 476,3-2 1,2 4-62,5-3 1,1 6 134,-1 1 1,2 0-117,2-3 1,-2 3 1,2 1 1,2 3-88,-2-4 0,4 6 38,-4-2 0,4 4-125,-4 4 1,2 6-64,-2 5 0,-6 7-69,2 1 0,-6 1 109,3 6 1,-5-3-289,0 3 1,-6 1 103,-5 3 0,-2 0-348,-2 1 1,-4-1 134,-3 0 1,-3 0-264,-1 1 0,1-2 136,-1-3 0,4 2-16,0-6 1,5 0 228,-2-7 1,4 1-209,0-5 714,1 1-229,5-5 58,1 0 1,6-4-86,3-3 0,2-2 360,5 2 0,6-3-118,2 3 0,2-3 62,2-1 1,5 0-312,3 0 1,-2-4 48,1 1 1,-4-1-187,0 4 0,-2 0 153,-1 0 0,-4 0-1458,0 0 980,-5 0 0,3 0-2504,-6 0 345,-4 0 2450,-2 0 0,0-5 0,1-2 0</inkml:trace>
  <inkml:trace contextRef="#ctx0" brushRef="#br0" timeOffset="26">13728 10073 7943,'-1'-23'714,"-3"1"0,3 4 325,-3 3-997,2 2 114,2 6 575,0 2 0,2 5-165,2 0 0,-2 7 7,6 4 0,1 11 165,6 8 1,3 4-306,4 5 0,3-3 64,1 6 0,2 0-282,3 4 0,0 1-50,-4 2 1,2-1 8,-6 6 0,1-5 28,-9 5 1,-1-5-160,-6 4 1,-3-1 120,-5 2 1,0-4-315,0-4 1,-5-4 88,-3 0 0,-6-5-1025,-1 1 0,-5-7 539,1 0 1,-3-6-1361,-1 2 1,2-4 234,2-4 1672,2 2 0,3-10 0,3 4 0,2 0 0</inkml:trace>
  <inkml:trace contextRef="#ctx0" brushRef="#br0" timeOffset="27">15144 10462 7893,'0'-7'125,"0"-3"749,0 9 167,0-9-662,0 8 1,0-4 520,0 2-131,0 3-73,0-4-212,0 5 1,-5 0-372,-3 0 1,-3 5 98,-4 3 0,-3 7-98,-5 4 1,-1 2 70,-3 2 0,-2 0-184,-5 0 0,-2 1-44,-2 3 1,3-3 10,-3 2 0,2-1 69,2-3 1,3 1-111,1 0 1,6-5 82,1-3 0,3-2 41,8-2 1,-2 1-104,7-1 124,2-5-78,-5 4 80,8-8-3,-3 3 15,5-5 335,0 0-326,5 5 1,2-3 169,4 6 1,-2-2-108,2 2 0,-1 2 139,10-2 1,-1 2-48,3 1 0,5-1 68,0-2 0,1 2-94,-2-2 1,3 2-177,6 1 0,-5 1 4,1-1 0,-5-1 140,5-2 0,-6 2-249,2-2 0,-3-3 31,-1-1 0,-6 1 32,-1-1 1,-4-1-65,0-3-322,-1 0-34,-4 0-459,-2 0 188,-5 0 0,-5 0-121,-3 0-754,-2 0 1,-2 0-88,1 0 1647,0 0 0,-1-5 0,1-1 0</inkml:trace>
  <inkml:trace contextRef="#ctx0" brushRef="#br0" timeOffset="28">14550 11181 7857,'-6'-1'294,"2"-3"599,-2 3 357,4-4-446,-3 5 572,5 0-1050,5 0 0,-2 1 17,5 3 0,-1 1 126,5 2 0,3 2 135,0-5 1,9 4-195,-1-5 1,2 5-19,-2-4 1,4 4-112,0-5 0,3 2-191,-3-1 0,1-3 135,-2 3 1,-5-1-334,1 1 1,-6-3 7,-1 3 1,-3-3-133,0-1 1,-4 0-2755,-1 0 1372,-4 5-1542,2-4 3156,-5 4 0,5 0 0,1 2 0</inkml:trace>
  <inkml:trace contextRef="#ctx0" brushRef="#br0" timeOffset="29">15612 10758 7941,'0'-6'740,"0"1"709,0 5-547,0-5-412,5 4 0,2-4-152,4 5 0,2-4 256,2 0 1,-2 0-160,2 4 0,3 0 36,1 0 0,2-4-84,2 1 1,0-1-101,0 4 0,-3 0-157,3 0 0,-6-1-136,5-3 0,-5 2-115,2-1 0,-4 1 167,4 2-2097,-5 0-359,3 0-1086,-6 0 3496,-5 0 0,5 0 0,-5 0 0</inkml:trace>
  <inkml:trace contextRef="#ctx0" brushRef="#br0" timeOffset="30">16754 10336 7929,'0'-17'0,"0"5"165,0 0-124,0 2-139,5 4 1526,-3-1-304,3 2-299,-10 0-431,-2 4-142,-4-4 0,-2 6-95,-2 3-106,-3 7 0,-8 8 453,-1 8-340,-5 2 1,3 11-528,-5 2 828,5-3-301,-4 10 1,3-6 165,-4 11-340,5-6 202,1 3 0,7-6-264,1 1 72,4-5 1,10 2 212,2-5-366,3 0 111,1-4 0,10 1-957,-3-6 821,15-1 1,-8-9-6,5 0 0,0-7-49,4 0 1,0-2 214,-1-6 1,3 0 84,1-4 1,2-2 384,3-1 0,0-4-431,-4-4 0,0-1 289,-5 1 0,-3-2-230,1-2 1,-8 1 146,0-5 1,-2 4-89,-6-4 1,-2 0-102,-6-4 1,-7 0-74,-8 0 0,-3 2-194,-1 2 1,-10 2 82,-5 6 1,-9 1-127,-2 2 0,1 3-227,6 5 0,3 5 200,4 3 1,10 2-309,2 1 0,13 2-58,2 2 664,6-2 0,2 3 0,0-4 0</inkml:trace>
  <inkml:trace contextRef="#ctx0" brushRef="#br0" timeOffset="31">17108 11078 13782,'7'7'-500,"-2"-2"265,-5-5-2211,0 0 1026,0 5 1420,5-4 0,-4 4 0,4-5 0</inkml:trace>
  <inkml:trace contextRef="#ctx0" brushRef="#br0" timeOffset="32">17634 10370 7899,'0'-23'76,"-5"6"0,3 0-72,-1 6 653,1 4-42,2-3-248,0 9 956,0-4-245,0 0-408,0 3-234,0-3 0,0 16-2,0 4 0,0 5-116,0 3 1,0 5 149,0 2 0,0 3-152,0 2 1,0 0-78,0 3 1,0-1 88,0 5-1349,5 0 1087,-3 3 0,7 1-198,-6 0 162,6-1 39,-2 1 0,0-2-95,1-2 0,-2-2-62,2-6 0,1-4-55,-5 1 1,3-10-90,-3 2 0,0-7-124,-4-1 1,1-3 30,3 0-1347,-3-6 1347,4-1-2137,-5 0-302,0-3 2764,5-2 0,-3-12 0,3-6 0</inkml:trace>
  <inkml:trace contextRef="#ctx0" brushRef="#br0" timeOffset="33">18102 10336 7875,'0'-24'1158,"0"-3"-272,0 14-452,5-3 1,-2 6 128,4 2 141,-4 3-188,2 5 1,-5 1-186,0 3 1,0 8 13,0 7 1,-5 7 98,-3 5 0,-2 2-149,-1 1 1,-1 4-230,1 0 8,-1 0-37,1-4 1,0 1-122,-1-1 1,1-4 107,-1 1 1,5-6-197,-1 2 1,6-3 113,-2-1 1,2-5-72,2-3 0,2-4 203,2-3 1,-2 1-82,6-5 335,-1-1-189,10-3 1,-3 0 2,5 0 22,-5 0-98,7 0 0,-3 0-97,5 0 0,0-3-201,0-1 0,-2-4 93,-2 4 0,-2-3-174,-6 3 1,-1-1-934,-2 1 0,-2 2-922,-2-6-161,-3 5 1581,4-7 748,-5 9 0,0-9 0,0 3 0</inkml:trace>
  <inkml:trace contextRef="#ctx0" brushRef="#br0" timeOffset="34">18285 10599 7913,'0'-8'1952,"0"0"-1545,0 6 1,-1-3-190,-3 5 0,2 5 0,-1 2 0,0 9 27,-1 3 0,3 6-27,-3 2 0,3 4 0,1 0 0,0 2 27,0 1 1,0 2-28,0 2 0,1-3-675,3 3 1,-3-3-784,3-5 3470,-3 3 1,-1-10-251,0 0-2019,0 0 0,0-11-108,0 3 1,0-2-476,0-1-659,0-6-1512,0 4 1908,0-9 1,0 3-130,0-8 1,2 2 1013,1-6 0,-1-4 0,3-6 0</inkml:trace>
  <inkml:trace contextRef="#ctx0" brushRef="#br0" timeOffset="35">18696 10176 7883,'0'-11'992,"0"-1"-134,0 1-112,0 4-175,0 2-161,0 15 621,0-2-629,0 14 1,-1 0 50,-3 9 0,3 2 10,-3 1 0,3 6 445,1 1-459,0 4-294,0 1 1,0-1 318,0 1-790,0 0 436,5-1 0,-3 0-82,6-3 180,-6-3 0,8-5-176,-8-5 6,3-1 0,-1-5 112,-1 0 1,2-4-146,-1 0 1,-2-5-17,1 1-807,4-7 237,-6 2 76,4-9 1,-5 6-2422,0-4 2057,0-1-1646,0 3 2505,0-5 0,5 0 0,1 0 0</inkml:trace>
  <inkml:trace contextRef="#ctx0" brushRef="#br0" timeOffset="36">18947 9799 7885,'0'-11'226,"-5"-1"1,4 5 1016,-3-1-648,3 5 10,1-2 848,0 5-1058,5 0-85,-4 5 0,8 3 85,-5 7 0,5 8 37,-2 8 0,5-1 198,3 4 0,-1-1-108,5 9 1,-1-4 97,1 4 0,6-4-137,-2 4 1,1 0-338,-5 4 0,3 1 80,-3 2-1377,-3-2 1374,6 14-180,-9-8 0,3 9 180,-5-4 57,-4 4-236,3-4 0,-9 4 179,4-5 1,-5 6-490,-5-10 174,-1 8 103,-6-14-444,-4 9 323,-2-9 1,-5-1-943,0-4 293,1-5 358,-1 2 124,0-4-1029,-5-6 1001,4 4 0,-4-13-262,5 3 204,-5-8 994,9 2-797,-7-11 799,13 4-1159,-4-8 783,6 3-465,0 0-588,4-4 73,-3 4 362,9-5-1036,-4 0 1397,5-5 0,5 4 0,1-4 0</inkml:trace>
  <inkml:trace contextRef="#ctx0" brushRef="#br0" timeOffset="37">6693 12734 7767,'-12'-6'-251,"1"-4"1,1 7 451,2-4 1,-2 3 365,2-4 1,2 4-128,-2-3 0,4 0 105,-3 0-103,4-3-137,-7 3 0,9-4 49,-3-1-16,3 6-159,1-4 1,5 4 21,3-6 0,2 1-29,1-1 1,4 1-94,1 0 1,3-1 123,-4 1 0,4 3-142,-4 0 0,5 5-15,-1-5 1,-1 6-104,1-2 0,-5 2 88,1 2 0,-2 2-137,-1 2 0,-1 3 96,0 8 0,-3-1-96,0 5 1,-2-3 1,2 3 1,2 0 75,-3 3 0,0-2-141,0-1 143,1-5 13,3 2 0,1-1-129,-1 0 1,2-3 169,2-5 1,-2 0 3,2 0 0,1-1-84,0-6 468,4 0-253,-2-6 0,1 4-3,0-6 1,0-3 131,4-4 1,-4-1 55,0 5 1,-5-2-125,1-2 0,-4 2-63,-3-2 0,1 2-158,-5 2 0,0 0-189,-4-1 1,0 1-489,0-1-742,0 1 713,-6 5 1,4-3-593,-6 5 0,6 1-629,-2 7 1924,3 3 0,1 9 0,0 2 0</inkml:trace>
  <inkml:trace contextRef="#ctx0" brushRef="#br0" timeOffset="38">6738 13031 7847,'-23'0'0,"6"0"0,0-4 722,6 1-256,-1-6 200,6 7-394,-4-8 0,4 5 488,-6-2-199,6-4 0,1 5 520,5-5-299,-5 4-284,3 2-106,-3 0-135,5 4-172,0-4 0,2 5 43,1 0 0,0 0-117,4 0 1,2 0 117,7 0 0,1 0-115,6 0 0,0 0-162,0 0 1,0 4 0,0-1 1,-1 5-252,1-4 241,0 5-82,-5-3-129,-2 6 212,-4-1 0,-1 0-13,1 1 1,3-1-126,0 1 0,0-1 107,-3 0 1,3 0-47,0-4 0,4 2 125,-4-5 1,4 0-6,-3-4 0,0 4 214,-1-1-63,-2 1 1,9-4 249,-10 0-186,5-5 1,-6 3-77,1-6 427,4 5-304,-3-7 1,3 8 89,-4-6-34,-1 0-74,1-3 1,-2 3 16,-3 1-42,4-1 0,-5-3-292,5-1 70,-4 6-536,-2 1-635,-5 0-129,0 4 1416,0-4 0,5 10 0,1 1 0</inkml:trace>
  <inkml:trace contextRef="#ctx0" brushRef="#br0" timeOffset="39">8006 12403 7966,'0'-11'0,"0"3"0,0 0 399,0 6-144,0-8 0,-4 7 803,0-4-3,1 4-29,3-2-643,0 5 1,0 6 74,0 6 1,0 5-144,0 10 1,0 4 66,0 7 0,0-2 16,0 6 0,-2 5-121,-1 7 0,1 0-172,-2-1 0,3 2 79,1-5 1,0 3-122,0-4 1,0 1 44,0-5 1,4-5-181,0-6 0,5-1 70,-2-6 0,3-4-39,2-4 0,-2-5-234,-2 1 0,2-4 62,-3-3 1,0 1-446,0-5 503,-4-1-1083,2-3-1008,-5 0 1,0-5 1505,0-2 1,-4-7 739,0-2 0,-10-9 0,2 1 0</inkml:trace>
  <inkml:trace contextRef="#ctx0" brushRef="#br0" timeOffset="40">7823 12414 7898,'-5'-22'531,"4"-1"1,-4 4-131,5 0 0,6 3-151,6-3 1,0 6 162,7-3 0,0 2 214,4-1 1,1 2-218,3-2 1,2 2-138,5 2 1,2 5 129,2 2 1,-1 3-112,5 1 1,-5 1-186,1 3 0,-3 7 109,-1 8 0,-6 3-242,-5 1 1,-3 3-98,-8 1 1,-3 8-179,-9 0 1,-2 1 86,-1-1 0,-9-1-178,-7 0 0,-4-1 140,-3-2 0,-3 0 28,-6-4 0,2-2 75,3-5 1,1-4 1,2-5 1,4-4-54,0-3 1,2-3-164,6-1 0,-1 0-307,5 0 0,1-5 58,2-3 612,3-2 0,10-6 0,1-2 0</inkml:trace>
  <inkml:trace contextRef="#ctx0" brushRef="#br0" timeOffset="41">8920 12038 8021,'0'-7'1520,"0"-3"-1094,0 9 1,0-3-133,0 8 1,0 2 243,0 6 0,-5 0-101,-3 4 0,-6 5-90,-1 6 0,-5 10-28,0 1 0,-1 2 95,-2 6 0,0 2-442,0 9 1,2 0 284,2 0 1,1-3-129,3-1 1,3 0 99,1 4 0,1-3-193,6-1 1,0-5-146,4 2 1,1-1 114,3-3 1,3 2 119,4-6 0,2-3-53,2-1 0,0 0-49,8-3 1,-3 0 49,7-8 1,-2 0 140,2-5 0,-2-3-73,6 0 1,-6-5 103,2 2 0,-4-7 187,-4-2 0,1-3-469,-5 4 408,0-6-707,-3 3-1489,-6-5 870,-1 0-1348,-5 0 1,-3-1 984,-1-3 1,0 2 1316,4-6 0,-5 0 0,-2-3 0</inkml:trace>
  <inkml:trace contextRef="#ctx0" brushRef="#br0" timeOffset="42">9399 12506 7998,'0'-23'993,"-3"1"-570,-1 3 0,0 3-111,4 4 169,0 6 510,0-4-99,0 9-520,0 11 1,0 5-54,0 16 0,-1-1 153,-3 4 1,3 6-299,-3 1 0,3 4 52,1 1 1,0-5-250,0 1 0,0-1 105,0 1 1,1-3-362,3-5 0,-2-1 86,6-2 1,-6-4-90,2-8 0,-1 1-540,0-5-699,-1 0-968,3-3 1172,-5-6 561,0-1 1,0-6 755,0-3 0,0-7 0,0-7 0</inkml:trace>
  <inkml:trace contextRef="#ctx0" brushRef="#br0" timeOffset="43">9377 12609 7968,'0'-18'371,"0"1"176,0 6 0,0 3 146,0 1 159,0 4-141,0-2 1,1 5-245,3 0 1,2 9 252,5 2 0,6 10-287,2 2 0,2 1 51,2 6 1,1-1-103,3 2 1,2 2-71,6-3 1,-1 7-279,0 1 0,-3-4 72,-1-3 1,-3-5 10,3 5 0,-5-10-170,2 2 1,-7-7 64,-1-1 0,-5-4 5,2-3 0,-4 1-76,0-5 257,-6-1 79,-1-3 1,-5-1 104,0-3 0,0-3 57,0-9 1,0-1-251,0-6 0,-4-1-23,1-3 1,-5-2-211,4-5 1,-5-4 88,2-1 0,0-4-443,0 1 1,3-2-50,-4-2 1,6 1-297,-2-1 0,3 2 212,1 2 1,0-1-244,0 4 0,0 5-215,0 4 0,0 8 457,0-1 1,3 8-161,1 0 0,1 3 295,-1 5 0,-1 2-1869,4 5 2266,1 0 0,3 5 0,1 1 0</inkml:trace>
  <inkml:trace contextRef="#ctx0" brushRef="#br0" timeOffset="44">10176 12700 7801,'0'-11'-255,"0"4"331,0-3 297,0 4 1,0-2 178,0 1 79,0 4 29,0-7 135,0 9-79,0-5-254,0 6-155,0 6 1,-1 1-95,-3 8 1,1 3-26,-4 5 0,-1 1 38,-3 3 0,3-1-84,1 9 0,4-7 25,-1 6 0,3-6-116,1 2 0,0-4-53,0 0 1,2-2-156,6-1 1,0-1-54,7-3 1,1 1 129,0-5 1,4-3 37,-1-5 0,4-4 42,3 1 1,-1-4 336,1-4 1,3-2-57,2-6 1,-3-3-47,-2 0 0,-5-4 111,-2 3 0,-5-4-40,1 1 1,-7 1-223,-5-1 0,-1 0 92,-2-4 0,-3 1-743,-5-1 1,0 0 329,-11 0 1,0 0-496,-4 0 0,0 2 117,0 2 1,-1 4-71,-3 7 1,2-1 214,-6 5 1,6 0-45,-2 4 1,8 0-838,4 0 705,2 0 646,7 5 0,1-3 0,5 3 0</inkml:trace>
  <inkml:trace contextRef="#ctx0" brushRef="#br0" timeOffset="45">10690 12734 7906,'-6'-11'230,"1"-1"-154,5 6 848,0-4 168,0 9-394,0-4 1,0 6-329,0 3 0,0 7-126,0 8 1,0 3 101,0 1 0,3 3-129,1 1 0,4 3-149,-4-3 0,1 1 90,-2-2 1,0-1-182,5 1 0,-6-5-24,2-2 1,-2-5-117,2 1 0,-2-6 36,1-2 255,-1-4 157,-2 2 0,0-6-68,0-3 0,-2-3 17,-1-4 1,1-2-55,-2-2 0,-1-3 41,2-4 1,-5-1-57,4 0 1,0-1-7,4-3 0,2 2-107,1-6 1,4 2-201,4-1 1,2-2-423,2 5 1,2 2 312,2 6 1,2 2-373,-2 6 0,4 5 92,4 2 0,-3 2-126,2 2 1,2 2-271,-1 2 1,0 2 932,-4 5 0,-6 6 0,0 1 0</inkml:trace>
  <inkml:trace contextRef="#ctx0" brushRef="#br0" timeOffset="46">11170 12677 7951,'0'-11'-1940,"0"-1"3183,0 1-85,0-1-158,0 1-313,5 0-14,-4 4-330,9 2 1,-7 6-54,4 3 0,-4 4 78,1 7 0,1 3-151,-2 5 0,1 1-21,-4 2 1,0-1-77,0 1 0,0-2-153,0-1 1,4 0 28,0 0 0,1-5 22,-1-3 1,-3-2-344,3-2 0,-2 0 28,2 1-168,-3-6 323,5-1 1,-5-5 95,3 0 150,-3 0 130,4-5 1,-5-1 53,0-6 0,0 1-96,0 0 0,0-1-59,0 1 1,0-2-2,0-2 1,4 1-142,0-5 0,1 4 60,-2-4 0,0 3-126,5-3 1,-2 5-93,2-1 142,2 2-20,-4 2-43,5 5-151,1 1 229,-1 10 1,-1 5-46,-2 5 0,2 0 35,-2-3 0,1-1-195,-2 1 1,4 3-3,-4 0 0,3-1-38,2-6 0,0 0 189,4-4 0,-4 0-1,4-4 0,-3 0 156,3 0 1,-4-1-72,4-3 1,-4 1 96,0-4 0,-1-1 17,1-3 1,-2-1 127,-3 1 0,2 0-42,-5-1 0,4 1 62,-5-1 0,3 1 19,-3-1 0,-1 1-132,1 0 0,3-1 277,-3 1-102,1 4-390,-4-3 1,0 10 8,0 0 1,0 5-48,0 7 1,0 8-81,0 3 1,0 4-350,0-1 0,0 2-693,0 3 0,4 0 522,0-4 1,5 0-500,-2-5 0,3 0 106,2-3 1079,-1 3 0,1-10 0,-1 5 0</inkml:trace>
  <inkml:trace contextRef="#ctx0" brushRef="#br0" timeOffset="47">12163 12780 7882,'0'-29'201,"0"-4"0,1 9 285,3-3 1,-1 3-54,4 1 1,-4 1 224,1 3 0,-3 3-241,-1 5 0,-5 0-12,-3 4 0,-2-2-273,-1 5 0,-2 0 83,-2 4 0,1 5-189,-5 3 0,0 2 59,-4 2 0,0 4-29,0 3 1,4 6-11,0 2 0,5 4-292,-1-5 1,2 5-108,2-5 0,5 5 168,2-5 0,3 0-158,1-7 0,1 1 132,3-5 0,2 1 12,5-5 1,5-1 116,-1-2 0,1-3 13,0-5 1,-4 0 55,3 0 0,2 0 214,-2 0 0,0-5-41,-3-3 1,-1-2 157,1-1 0,-1-1 56,1 1 1,-5-1-121,1 1 1,-4-1-64,3 1 1,-4 0 147,1-1-177,-3 6 1,0-3-61,3 5 1,-3 2-132,3 5 0,-3 4 91,-1 4 1,0 6-92,0 2 1,0 1 34,0-1 1,4 3-5,0-3 1,3 1-267,-3-1 1,4 1-161,-4-4 0,5-1-328,-2-4 0,0 1 257,0-1 0,-3-3-877,4-1 662,-1-4 0,5 1 710,-1-8 0,0-8 0,1-5 0</inkml:trace>
  <inkml:trace contextRef="#ctx0" brushRef="#br0" timeOffset="48">12586 12197 7842,'-18'-24'1232,"3"5"-310,7 5-63,3 3-192,5 5 616,0 1-864,0 15 1,0 7 149,0 14 1,0 3-164,0 4 1,0 8 65,0 7 0,4-1-1156,0 2 1026,0-1-184,1 4 0,-4 0 158,3 0-363,-3 0 89,4 0 0,-4-8 105,3-4-765,-3-2 776,4-7 0,-3 1-452,2-11 183,2-4 95,-5 0 1,5-11-169,-2 0 550,-2 1-2317,3-11 2104,0 4-2238,-4-10 1380,4 4 1,-1-9-1947,0 2 1390,-1-2 1261,-3-7 0,6-5 0,0-8 0</inkml:trace>
  <inkml:trace contextRef="#ctx0" brushRef="#br0" timeOffset="49">13054 12175 7842,'0'-12'-38,"0"1"1,0-1 8,0 1 427,0 0-180,0-1 0,-1 6 414,-3 2 369,3 3-631,-4 1 1,0 5-125,-3 2 1,-2 10 208,-2 6 1,1 6 123,0 9-195,-6-2-126,4 8 0,-3-3-24,4 4 0,1 0-129,0-3 0,-1 2 73,1-2 0,4 1-91,4-1 0,1 2-149,2-2 0,0-1 70,0 1 1,5-7-124,3-1 0,3 3 13,5-6 0,-2 3 56,5-7 0,-2-2 71,2-6 0,2 1-6,-6-4 1,1 0-30,0-1 0,-4-6 58,4 3-547,-4-4 1,0 3 227,-1-4 1,-3 2-1780,-1-5 1053,1 0-810,-2-4 1137,4 0 0,-7 0 670,5 0 0,-1-10 0,5-3 0</inkml:trace>
  <inkml:trace contextRef="#ctx0" brushRef="#br0" timeOffset="50">13374 12517 7842,'0'-23'212,"0"6"0,0-1 954,0 3-763,0 2 0,0 0 137,0 6-201,0 4 0,-1-1 172,-3 8 0,-4 4-203,-7 7 1,1 8-85,-5 7 0,5 3-9,-1 2 0,0-1-50,3 0 0,-1 3-79,10-3 0,0 2 41,7-10 1,-2 5-149,6-5 1,3 1 103,5-4-391,4 0 243,-2-5 0,8-2-29,1-5 0,5-4 70,-2-3 1,-1-4 172,2-4 1,-1-4-68,5-7 1,-6 1 152,-3-5 1,-3 0-116,-4-4 1,-2-1 17,-6-3 0,-1 2-65,-2-6 1,-3 1-150,-5-4 1,-5-4-310,-3 0 0,-6-2 197,-1 2 1,-5 3-52,1-3 0,-7 6-53,0 1 1,-6 6-169,2-2 0,2 10 129,1 5 1,7 2-55,1 6 1,5 3-174,-1 9 1,3 2-180,4 13 0,3 2-186,5 9 1,5 0 922,3 1 0,7-1 0,3 0 0</inkml:trace>
  <inkml:trace contextRef="#ctx0" brushRef="#br0" timeOffset="51">13819 12894 7781,'7'-5'1226,"3"-1"0,-4-1-561,6 4 1,-5 3 158,1 3 14,-6 4 1,3 5-260,-5 4 1,0-2-46,0 5 1,0 1-225,0 7 1,-1-2-102,-3 5 1,2-4-44,-6 0 1,4 2-154,-3-1 0,-1 0-729,-3-4 0,3-6 288,0-1-2163,1-4 795,0 0-334,2-1-187,5 0 2317,0-4 0,0-2 0,0-5 0</inkml:trace>
  <inkml:trace contextRef="#ctx0" brushRef="#br0" timeOffset="52">14173 12369 7785,'-6'-12'-194,"1"1"0,5 0 377,0-1 0,0 4 610,0 1-8,5-1 309,-4-3-249,4 5-410,-5 0 0,0 8-15,0 2 0,0 8-144,0 11 1,0 5 85,0 6 0,0 4-76,0 0 0,0 0-50,0-3 0,0 3-84,0 0 1,0 4-107,0-4 0,2 0 32,1-4 1,2 0-236,3 1 1,2-6-267,-2-3 0,-2-1 63,2-3-534,-6-4 570,8-1 1,-8-10-87,2 1 1,-2-6-771,2 2-156,-3-2-620,4-2 1464,-5 0 1,0-6 491,0-1 0,-5-13 0,-1-5 0</inkml:trace>
  <inkml:trace contextRef="#ctx0" brushRef="#br0" timeOffset="53">14367 12072 7954,'0'-18'0,"0"2"470,0 4 0,6 2 166,1 2 306,-2 3-159,0 5-278,0 0 1,2 9 18,4 3 0,-3 12-73,-1 2 1,1 6 178,3 2 0,1 6-185,-1 2 1,4 2-116,1 2 1,3-1-209,-4 1 1,0 0 99,-3-1 0,-1 1-464,0 0 0,1 1 212,-1 2 1,-1-2-17,-2 3 0,1-3 52,-5-2-551,0-4 395,-4 3 0,0-9-972,0-1 1,-6-1 538,-1-6 0,-3-2-516,-2-6 1,1-1 70,-1-3 0,2-6-206,3 2 0,0-6 1322,4 3 1,-4-6-1,-4 4 1</inkml:trace>
  <inkml:trace contextRef="#ctx0" brushRef="#br0" timeOffset="54">15327 12335 8008,'0'-18'325,"1"5"180,3 5 0,-2 6 33,6-2 266,-5 3 463,2 1-605,-5 0 0,-3 5-383,-5 3 1,1 5 74,-8 3 1,-3 4-302,-1-1 0,-7 3 130,0 0 1,-1 0-286,4-3 94,0 3-69,1-10 1,3 5-79,0-6 1,6 1 107,1-1 0,1-3-38,3-1 1,3-3-48,2 4-130,1-6 170,2 3 0,2-3 75,1 1 0,5-1 200,7 2 0,-1 1 52,5-2-18,0 1-90,4 1 1,1-3-90,3 1 0,-3 0 6,3 1 0,-3-3 2,-1 3 1,-2-3-103,-2-1 1,1 4-709,-4 0 1,-1 1-77,-4-1-2121,-4-3 1585,-2 9 86,-5-4 1290,-10 1 0,-3 3 0,-10-4 0</inkml:trace>
  <inkml:trace contextRef="#ctx0" brushRef="#br0" timeOffset="55">14973 12848 8198,'11'0'675,"4"0"-240,1 0 1,-1 2-110,-4 2 0,6-3 510,2 3 0,1-2-323,-1 2 1,3-1-131,-3 4 1,1-4-504,-1 0 0,-1 3-434,-3-3 0,-2 5-121,2-4 1,2 1-2099,-2-1 2773,0-3 0,-4 4 0,1-5 0</inkml:trace>
  <inkml:trace contextRef="#ctx0" brushRef="#br0" timeOffset="56">15715 12631 8008,'6'0'0,"5"0"549,-4 0 1,3 0-56,2 0 0,-1 0 1,1 0 0,3 0-26,0 0 1,5-3 202,-1-1 0,3 0-169,1 4 0,0-1 19,0-3 1,-1 3-444,1-3 1,-1 3 29,-3 1 0,-1-4-1740,-3 0 629,-2 0 0,3 4-804,-5 0 0,-3 0 1806,0 0 0,-1 0 0,5 0 0</inkml:trace>
  <inkml:trace contextRef="#ctx0" brushRef="#br0" timeOffset="57">16720 12255 8008,'0'-12'0,"-1"1"209,-3-1-164,3 6 0,-4 0 1409,5 2-888,-5 3 0,-2-3-60,-4 8 0,-6 2-171,-2 5 1,-2 7 69,-2 5 1,-4 5-136,1 6 1,-5 8-44,5 0 1,-5 5-139,4-5 1,2 5 151,6-2 1,-1 6-231,4-9 1,6 5 30,7-5 1,1-3-37,2-1 1,9-4-34,3-3 1,8-3-91,3-5 0,1-2 38,6-2 0,1-6 120,3-5 1,0-6 136,1 2 1,-2-3-16,-3-1 1,-2-5 27,-5-2 0,-2-4-114,-2 0 1,-2-2-44,-6-2 0,-1 1 23,-2-5 0,-4 0-90,-8-4 1,-2 0-450,-6 0 1,-6 1 208,-4-1 1,-2 5-214,-7 3 1,-3 2 155,-4 2 1,-5 1-115,1 2 1,2 3 19,2 5 0,4 5-52,4 3 1,5 2-58,6 1 1,9-3-286,-1-1 0,7 1 114,0 3 1,8 3 703,4-2 0,7 2 0,3-8 0,5 5 0</inkml:trace>
  <inkml:trace contextRef="#ctx0" brushRef="#br0" timeOffset="58">16880 12928 11008,'6'0'1919,"1"0"-576,-3 0-1008,-3 0 1,4 2-230,-5 1 1,1-1-1274,3 2 686,-3-3 325,4-1 286,-5 5 26,0-4-156,0 4 0,5-5 0,2 0 0</inkml:trace>
  <inkml:trace contextRef="#ctx0" brushRef="#br0" timeOffset="59">17383 12175 7821,'0'-17'111,"0"4"0,0-3 274,0 5 0,0-1 336,0 1 331,0 4-650,0 2 1,0 7 130,0 1 1,-2 6 94,-2 10 1,3 7-226,-3 12 0,3-1-14,1 4 1,0 1-195,0 4 0,1-4-36,3 0 1,1-4-33,3 4 1,2-6-201,-2 3 1,1 0 56,-2-1 0,3-1-174,-2-7 0,1 2-395,-2-5 0,4-5 293,-4-3 0,-2-5-878,-1 2 591,2-4-1333,-4 0 528,3-6-64,-5-1 1448,0-5 0,0 0 0</inkml:trace>
  <inkml:trace contextRef="#ctx0" brushRef="#br0" timeOffset="60">17759 12289 7926,'4'-23'-325,"0"0"325,5 5 0,-7-2 563,6 5 1,-4 3 266,4 5 678,-6 4-554,3-2-531,-5 5 1,0 7-111,0 4 0,-5 7 90,-3 8 0,-2 2-107,-1 3 1,-4 2 113,-1-3 1,1 2-319,4-2 0,1 2 103,2-5 1,-2-1-251,2-3 1,-2 0-94,-1 0 1,4 0-138,4 0 1,-3-6 140,3-1 0,-1-4-248,4 0 245,0-1 0,5-1 94,3-2 0,2-3 129,1-5 1,0 0-124,1 0 1,4 0 292,3 0 1,3-4-132,1 0 1,-2-3-134,-2 3 0,2-1-202,-6 1 0,4 3-382,-4-3 0,-3-1 139,-5 1 0,-3-1-751,4 1-28,-6 3 0,3-5 568,-5 2 1,0 1 673,0-4 0,0-1 0,0-3 0</inkml:trace>
  <inkml:trace contextRef="#ctx0" brushRef="#br0" timeOffset="61">17976 12414 7834,'-6'-5'858,"1"4"-138,5-9 116,0 9-24,0-4-287,0 20 1,0-5 124,0 13 443,0 2-677,0-1 1,4 8 115,0-5 0,-1 4 64,-3 0 1,0 1-271,0-2 0,0 3-138,0-2 1,0-2-444,0 1 0,0-4 239,0 0 0,0-3-690,0-4 0,0 1 129,0-4-1253,6-1 679,-5-4 0,8-3-1790,-6-1 2941,6-4 0,-2-3 0,4-6 0</inkml:trace>
  <inkml:trace contextRef="#ctx0" brushRef="#br0" timeOffset="62">18479 12175 7902,'-6'-8'432,"2"0"730,3 6-205,1-3-397,0 5 0,0 6-121,0 6 0,0 4 69,0 7 1,0 5-171,0 2 0,0 3-15,0 2 1,0 3 64,0 0 0,0 0-106,0-4 1,-4 0-192,0 1 1,0-2 40,4-3 1,1 2-147,3-6 0,-3 1 37,3-4 1,1-2-164,-1-2 0,1 2-38,-1-6 1,-1-4-169,4-3 0,-4-4-2417,1 3 1189,-3-4 142,-1 2 0,0-6 1432,0-3 0,5-2 0,1-6 0</inkml:trace>
  <inkml:trace contextRef="#ctx0" brushRef="#br0" timeOffset="63">18799 11980 7902,'0'-11'335,"0"0"197,0-1 174,0 1 396,0-1-233,0 6-364,0 1 0,0 6-3,0 3 1,4 4-219,-1 7 0,6 4 248,-1 8 1,3-2 4,5 5 0,-3 1-61,6 3 0,-3 2-143,3 2 1,0-1-25,4 4 0,-4 3-53,0 5 1,-2-2-257,3 2 0,-4 0 166,-5 0-1231,-4-2 1282,3 4-341,-9-5 159,4-1 1,-5 1 33,0 0 0,-4-4-134,1-1 0,-10-4 57,2 1 0,-5-2-69,1-2 0,-1-5-690,-3-2 354,-3-3 263,4-1 0,-3-2-812,2-2 0,-2-2 158,6-6 0,-4 0-1836,4-4 1664,0 3 976,3-8 0,1 3 0,-1-5 0</inkml:trace>
  <inkml:trace contextRef="#ctx0" brushRef="#br0" timeOffset="64">6647 14493 7725,'-6'0'-1399,"1"0"1772,-1 0 0,4-1 272,-6-3-220,6 3-72,-3-4 0,1 3 166,0-1-247,0 1 0,3-4 251,-3 2 203,3 3-209,-4-9-284,5 3 1,0-4-11,0 0 0,5 3 14,3 0 1,-2 1-48,1-5 0,1 1 19,4-1 0,0 5-82,3-1 1,-2 1 42,2-5 1,2 2-203,-2 2 1,2 0-8,-2 4 1,-3 0-43,4 4 1,-4 0-22,0 0 0,3 0-4,0 0 1,1 5-16,-5 3 0,0-2 81,1 2 1,0-2-134,4 2 0,-2 2-8,5-3 0,-5 0-36,1 0 1,1 0 155,0 0 0,3 3-5,-4-2 0,4-2 88,-4 2 0,4-4-92,-4 3 1,4-3 103,-3 4 0,-1-4-82,-4 3 0,1-4 26,-1 1 1,1-3 59,-1-1-12,0 0 1,1 0 22,-1 0 1,-1-1 112,-2-3 1,2 1-89,-2-4 0,-2-1-9,2-3 0,-2 3-116,2 0 0,1 1 85,-6-5 1,5 1-130,-4-1 1,0 1-158,-4 0 1,0 3-797,0 0-264,0 1 176,0 0 1,-2 4 1135,-1 6 0,-4 9 0,-4 6 0</inkml:trace>
  <inkml:trace contextRef="#ctx0" brushRef="#br0" timeOffset="65">6795 14790 7892,'-5'-6'435,"4"-4"0,-4 7 440,5-5-451,0 6 0,-1-5-132,-3 4 0,3 0 514,-3-4-158,3 4-419,1-7 1,1 7 15,3-4 0,-2 3-2,6-4 0,-1 4-149,5-3 0,-1 3 58,1-4 1,3 5-109,0-5 0,2 5 53,-2 0 0,-1-2-173,5 1 1,-5 0 18,1 4 0,2 4 81,-2 0 0,-1 4-240,-7 0 0,3-2 75,-2 2 1,2 0-38,2 3 0,-1 0-1,1 1 1,-1-4-16,0-1 0,5 1 106,-1 3 1,1 1-8,0-1 1,-4 0 15,3 1 0,-1-5 0,2 1 1,-4 0 137,4 3 0,-4-3-127,0-1 1,-1-4 274,1 1 1,-1-3 79,0-1 1,1 0 88,-1 0 0,1 0-83,-1 0 1,0-5 52,1-3 1,-2 2-413,-2-2 155,2 1 0,-8-5-312,6 1 0,-6 3 161,2 1 0,-8 3-1475,-3-4 0,1 6 1537,-2-2 0,-5-2 0,-5-1 0</inkml:trace>
  <inkml:trace contextRef="#ctx0" brushRef="#br0" timeOffset="66">8246 14242 7892,'-12'-5'6,"6"3"185,-4-8 1,7 9 95,-4-3 1,3 3 502,-4 1-375,1 0 1,-5 0-155,1 0 1,-4 5 107,-1 3 1,-3 3-21,4 4 1,-5 1 32,1 6 0,-3 0-103,-1 8 0,4-3 26,0 4 1,5-1-143,-1 4 0,4 0 0,3 1 0,-1-1-22,5 0 1,2-3 73,6-1 1,0-1-119,7 2 1,-1-3 41,9-5 0,0-1-219,4 1 0,4-5 116,-1-3 0,2-2-58,-1-2 0,-3-4 117,3-3 1,1-3-7,-2-1 0,6-1 40,-2-3 0,1-4 18,3-7 1,-6 1-60,6-5 1,-3 0-2,-1-4 1,-1 0-126,-2 0 0,-8 0 80,0 1 0,-5-6-126,-3-3 0,-4 1 43,-3-4 1,-4 2-140,-4-6 0,-4 1-389,-7-1 1,-3 2 241,-5-2 1,-1 3-67,-2 1 1,-4 4-52,-4 4 0,0 3-150,0 4 1,-4 7 16,0 9 1,1 6-128,6 5 0,0 6 64,4 1 640,0 5 0,4-2 0,1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789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12700 17440 6762,'-6'0'-246,"1"0"449,5 0 60,0-5 20,0 3-48,0-3 1686,0 5-1676,5 0 27,-4 0-181,9 0 0,-7 0 140,4 0-240,-4 0 0,6-1 40,-6-3-169,1 3 200,1-4-243,-3 5 191,8 0 0,-8 0-18,6 0 0,-4 0 34,3 0 1,-3 0-8,4 0 1,-4 0 13,3 0 0,-3 4 19,4-1 0,-1 1 0,5-4 0,-5 0 36,1 0 1,1 0 5,6 0 1,-1 0 50,5 0 1,-4 0-84,4 0 0,-4-4 60,4 1 0,1-5-37,2 4 0,1-3 9,0 3 1,-1-1-28,-3 1 0,2 3-11,-2-3 1,-1 3-22,1 1 0,-5 0-101,1 0 0,-1 0-7,1 0 0,-2 0 65,2 0 1,-2 0-61,-2 0 0,5-2 54,-1-2 0,5 3-1,-1-3 1,-1 2 5,1-2 1,-1 2 3,1-6 1,2 4 4,-2-4 1,-1 2 1,1-1 0,-4 0 73,5 3 1,-7 2-69,3-6 0,-4 6 62,0-2 1,-1 1-21,1 0 1,3 1 7,0-2 1,4-1-10,-4 2 1,6-5 2,-2 4 0,2-5-5,2 2 0,0-3-4,0-2 1,3 1-7,1-1 1,4 1 6,-5-1 1,1 5-78,-4-1 0,0 1 67,-1-5 1,1 5-1,0-1 1,-5 2-4,-3-2 1,2-1-2,-2 5 1,4-5 16,-4 2 0,2 0 0,-2 0 0,1-1-34,3-3 0,3-1 29,-3 1 0,3 0-84,0-1 1,1 1 36,0-1 0,0 1-7,0-1 0,-4 1 5,0 0 1,-1-1-7,1 1 0,1-1 37,-5 1 1,0-1-26,-3 1 0,-2 3 126,-2 1 0,2-1-106,-3-3 1,0-1 147,0 1 1,1 0-160,3-1 1,5-4 9,-1-3 1,1 1-19,-1-1 1,-1 1-8,5-1 0,-1-3 13,1 3 0,2-1-18,-6 1 0,5-1-4,-1 4 1,-1-3 14,1 4 0,-5-4 27,1 4 0,-2 0 15,-2 3 1,1-3 9,-1 0 1,-1-2-9,-2 2 0,2 1 9,-2-5 1,2 4-49,1-4 1,4 0-3,1-4 1,-1 4-131,-4 0 0,1 0 142,-1-4 1,1 0-38,-1 0 1,0 1 12,1-1 0,-5 4-11,1 0 1,0 0 15,3-4 1,-3 1 3,-1 3 0,1-2 30,3 2 0,1-3-11,-1-1 1,-1 0 62,-2 0 1,2 1-65,-2-1 1,2 0 63,1 0 0,1 0 16,-1 0 1,1-3 17,-1-1 1,0 0-91,1 5 1,-1-1-3,1 0 0,-5 1-6,1 3 0,-1-2-22,5 2 1,-4-3-50,-1-1 0,-1 4 79,2 0 0,2 1-35,-2-1 0,1-2 15,-2 2 1,4 1 24,-4-1 1,2 0-25,-1-4 0,2 4 5,-3 0 1,0 1 20,0-1 1,0-2 2,0 2 0,3-2-28,-2 2 0,2-1 13,2 5 1,-2-6-44,-3 2 1,4 2 28,-4-2 1,-2 1-2,-1-1 0,1-3 14,-1 3 1,0 1 0,-4-1 0,4 4 7,-1-4 0,1 1 8,-4-1 0,0-1 9,0 5 0,0-5-21,0 0 1,4 3-140,0-2 0,5 1 15,-2-1 0,3-1 27,2 4 1,-1-3 28,1 4 0,-1-4-16,1 4 1,-1-4 36,0 4 1,5-1 11,-1 5 0,1-1 92,0 1 0,-2-4-108,5 0 1,-4-1 91,4 5 1,-4 0-50,4-1 0,-5 2-1,1 2 1,-2-2 11,-2 3 1,1 0-2,-1 0 0,1 3-13,-1-4 1,-1 4-4,-2-3 1,2 3 22,-2-4 0,-2 6-8,2-2-47,-1-2 1,5 1-8,-1-3 0,2-1-99,2 5 1,-2-5 124,2 2 0,1-2-12,0 1 0,4-2 1,-1 3 1,-1 0-6,1 0 1,-4 0 145,4 0 1,-4-2-135,4 5 1,-5-4 318,1 5-225,-2-1 0,-1 2 34,-1-1 1,0 1-52,1-1 1,3 1 10,0 2 1,2 0-47,-2 0 0,-1 0-3,5 0 0,-1 0-99,1 0 1,1 0 100,-5 0 0,1 0-107,-5 0 1,0 0 103,1 0-111,-1 5 1,-3-2 48,-1 5 1,-3-5-7,4 5 0,-6-4 119,2 3-36,3 1 0,-2 3-27,2 1 0,3-5 8,-2 1 1,-2-2-3,2 2 0,0 2-3,3-2 0,0 1 152,1-2 0,-2 3-111,-2-2 0,2-2 13,-3 2 1,0 0 11,0 3-45,1 0 1,2 1-19,-2-1 1,1 1 24,-6-1 0,2 1-56,-1-1 1,1 0 46,3 1 1,1-1-28,-5 1 0,5-1 5,-2 0 0,-1 1-2,2-1 0,-2 1-5,2-1 1,1 4-2,-5 1 0,3-1 91,-3-4 0,4 1-72,-4-1 0,3 4 13,-3 1 1,1 0-24,-1-1 1,-2-2-3,6 2 0,-5 2-17,0-2 0,2 4-6,-1-4 0,1 2-2,-1-2 1,-1-1-14,4 5 1,-4-5-42,1 1 0,1 2 57,-1-2 0,3 0-10,-3-4 0,1 5 11,-1-1 0,-2 1 0,6 0 1,-4-4-14,3 4 1,-3 0-2,4-1 1,-4 2 24,3-2 1,-3-2 2,4 2 1,-5 1 43,5 0 1,0 0-53,3-1 1,-3-2 30,-1 2 1,0 2-23,0-2 0,3 0-14,-2-3 1,-2 3-16,2 0 1,-4 4-7,3-4 1,-3 2-14,4-2 0,-6-2-13,2 2 0,1 2 48,-1-2 1,4 4-17,-4-4 1,1 4 133,-2-4 0,0 4-77,5-3 0,-5 3 97,5-4 0,-2 4-52,2-4 1,2 2-25,-2-2 0,2-2 15,1 2 1,1-1-8,-1 1 1,1-2-7,-1 2 0,0-2-5,1-2 1,-1 0-88,1 1 1,-1 0 27,1 4 1,-1-5-8,0 1 0,1 3-6,-1-4 1,-3 3-8,-1-2 1,0-1 24,0 0 1,4 5-20,-4-1 1,3 1-5,2 0 1,-5-4 19,1 4 0,3-3-4,5 3 0,-1-4 2,-4 4 1,2-4 114,2 0 0,-2-1-71,2 1 1,-2-1 7,-2 0 0,1-3-1,-1 0 1,0-1 10,1 5 0,-1-1-6,1 1 1,-5-1-12,1 0 1,0 1 29,3-1 0,0 1-29,1-1 0,-5 0-93,1 1 1,0-1 108,3 1 1,0-5-7,1 1 1,-1 0-26,1 3 0,-1-1 2,1-2 1,-1 2-37,0-2 0,1 2 33,-1 1 0,1-3-154,-1-1 0,-3 1 100,-1 3 1,1 1-101,3-1 1,1 1 106,-1-1 1,-3 0-16,-1 1 0,1-1 35,3 1 1,2-1-1,2 1 1,-2-2 63,2-3 1,-1 3-76,2-2 0,-4 2 38,3 2 0,2-5-7,-2 1 1,0 0 0,-3 3 1,3 0-18,0 1 0,0-2-4,-3-2 1,-1 2-12,1-3 0,-1 3-4,1 2 0,3-1-5,0 1 0,2-1 17,-2 1 0,-1-1-33,5 0 0,-4 1 11,4-1 1,-5-1-6,1-2 0,2 2 25,-2-2 0,4 2 5,-4 1 0,4 0-39,-4-4 0,2 3-5,-2-2 0,-1 2 46,5 1 0,-4 0-18,4-4 1,-3 3 34,3-2 0,0 1-31,4-2 1,-4 4-5,0-4 1,-2 2 5,2-1 0,3 1 4,-3-6 1,-1 5 4,1-4 0,-4 3-4,4-3 1,-5 4 0,1-4 0,2 3-12,-2-3 0,0 4 13,-3-4 0,3 3 4,0-3 0,0 1 3,-3-1 0,-1-2 0,1 6 0,3-5 1,0 0 1,0 2-9,-3-1 1,-1 1 4,1-1 1,0-3 54,3 3 1,-2 1-49,2-1 0,-1 0 107,2-4 1,-4 4-96,4-1 1,0 3 2,-1-3 1,2-1-4,-2 1 1,-1 3-2,5-3 1,-4 5-26,4-4 0,-4 5-12,4-2 0,-5 0-35,2 0 1,0-3 55,-1 4 0,2-2 11,-2 2 0,-2 0 21,2-4 1,2 4 10,-2-4 0,0 3-47,-4-3 1,5 1 1,-1-1 0,1-1 8,0 4 0,-4-4-4,4 0 1,-4 3-68,0-3 1,-1 1 66,0-4 1,1 4-81,-1 0 1,-3 0 57,0-4 0,-5 0-56,5 0 79,-6 0 1,5 0 12,-3 0-6,-3 0-1,4 0 0,-4 0 149,3 0-151,-3 0 0,6 0 320,-4 0-293,-1 0 1,8 3 8,-2 1 0,-2 0-29,1-4 0,1 0-4,4 0 1,-5 0-3,1 0 0,-1 1-5,5 3 1,-1-3-20,1 3 1,-1-3 27,0-1 1,1 4-15,-1 0 0,2 0 50,2-4 0,-2 1 9,2 3 0,-2-3-26,-2 3 0,1-3 6,-1-1 0,1 0 75,-1 0 2,0 0-116,1 0 0,-2 2 83,-2 1-111,-3-1-32,-5 3-5335,0-5 1606,-11 0 3787,-1 10 0,-26-3 0,-4 10 0</inkml:trace>
  <inkml:trace contextRef="#ctx0" brushRef="#br1" timeOffset="1">17417 14048 7885,'-4'-12'161,"0"1"54,0-1 0,4 1-11,0 0 1,0 3 252,0 0-118,0 1 0,0-1 374,0 0 175,0 6-368,5-3-290,-3 5 1,3 1 35,-5 3 1,0-2-52,0 6 0,4 1-97,-1 6 0,1-1 25,-4 5 1,0-4-185,0 4 0,0 1 23,0 2 0,0 1 21,0 0 1,0 1-149,0 3 1,0-2 73,0 6 0,0-5-128,0 5 0,0-5 64,0 5 0,0-6 26,0 2 1,5-7 119,3-1 0,1-4 116,-2 4 1,4-5-96,-4 2 1,3-4 16,2 0 0,-1-1-36,1 1 1,-1-1 14,0 0 0,1-4-31,-1-3 0,1 1 39,-1-2 1,-3 3-355,-1-3 0,1-1 106,3 1 1,-3-1-961,0-2 548,-1 0 1,3-2-162,-2-1 1,-2 0-180,-2-5 60,-3 6 904,4-8 0,-10 3 0,-1-4 0</inkml:trace>
  <inkml:trace contextRef="#ctx0" brushRef="#br1" timeOffset="2">17360 14356 7853,'-5'-18'-129,"3"2"0,-3 8 718,5 1 920,0-1-1030,5 2 0,2 1-25,4 5 1,2 0-198,2 0 0,3 0-45,5 0 0,0 0-25,-1 0 1,2 1-162,3 3 0,-4-2-232,0 6 0,-2-6-213,-5 2 0,3-1-637,-4 0 0,4-1-457,-4 1 1513,-5-1 0,5-2 0,-2 0 0</inkml:trace>
  <inkml:trace contextRef="#ctx0" brushRef="#br1" timeOffset="3">18045 13933 7918,'0'-11'502,"0"0"0,1 4-243,3 3 0,-3 2 335,3-2 290,-3 3-240,-1-4-192,0 5-199,0 5 1,-1 1-75,-3 6 1,-2 3-1,-5 0 1,-2 7-25,-2 0 1,2 3-167,-2 5 0,-2 1-114,2 3 1,0 0 108,3 0 1,5-2-38,-1 2 0,6-3 82,-2 3 0,2-1-118,2-6 1,0 3 135,0-3 0,6-1-1,1-3 1,3-1 25,2-3 0,0-1 95,4-3 0,-4-2-205,4 2 1,-2-6 109,1-2 0,-6-3-470,2 4 1,-2-6 39,2 2 0,-3-3-644,0-1-452,-6 0-817,3 0 2271,-5 0 0,0 0 0</inkml:trace>
  <inkml:trace contextRef="#ctx0" brushRef="#br1" timeOffset="4">18273 14299 7945,'0'-6'248,"0"1"1,0 3 169,0-2 54,0 3 47,0-4 1202,0 5-1447,0 5 1,0 2-27,0 4 1,-3 0-103,-1 1 1,-1-1-14,1 1 1,3-1-122,-3 0 1,1-3-18,-1 0 0,3-1-159,-3 5 1,3-5-46,1 1 113,0 0 1,1-1-85,3 1 0,-1-6 113,4 2 1,-3 1 30,4-1 1,-1 0 71,5-4 0,-5 0 6,1 0 1,0-4 23,3 0 0,0-5 121,1 2 1,-4 0 108,-1 0 0,-1-1-89,2-3 1,-2-1 12,-2 1 0,-2-1-77,1 1 1,2 0-152,-1-1 179,0 1-5,-4-1-96,0 1-45,0 5-229,0 1-290,0 5 365,5 5 0,-4 1-20,3 5 0,-1-3-11,1 0 1,-2-2-90,6 2 0,-5 0 139,5-4 0,0 0-11,3-4 0,1 0 116,-1 0 0,2 0-88,2 0 1,-1 0 162,5 0 0,-5-4-100,1 0 0,-2-3 203,-2 3 1,1-4 251,-1 5-224,0-6 1,-3 4 110,0-3 216,-6 3-202,3 0-227,-5 4 1,0-3-159,0 8 1,2 2 47,1 5 0,-1 1-84,1-1 0,-1 4-43,-2 1 1,0 4-281,0-1 1,0-1-230,0 1 0,1-4-543,3 4 1,1-5 1189,2 1 0,4 3 0,-5 0 0</inkml:trace>
  <inkml:trace contextRef="#ctx0" brushRef="#br1" timeOffset="5">18947 14276 9469,'7'0'1269,"3"0"-960,-3 0 0,3-4-5,2 0 0,1-1-104,2 2 1,-2 1-27,2-1 0,1-3 0,-1 3 1,4-5-55,-3 4 1,-1 0-590,-4 4 0,0-1 129,-4-3-1670,3 3 920,-8-4-686,3 5 1776,-5 0 0,-11 0 0,-1 0 0</inkml:trace>
  <inkml:trace contextRef="#ctx0" brushRef="#br1" timeOffset="6">19027 14116 7899,'0'-18'403,"-5"2"-161,4 5 979,-4-1-155,5 6 36,0 1-429,0 5-324,0 5 0,0 2-81,0 9 0,4 1-38,-1 6 1,1 0-230,-4 0 0,0 0 78,0 0 1,1-1-232,3 1 0,-2-1-143,1-3 0,2 1-348,-1-5 1,4 4 63,-4-3 1,3-1-437,-3-4 0,1-3-80,-1 0 0,1-5 192,3 5 903,-3-6 0,0 4 0,1-6 0</inkml:trace>
  <inkml:trace contextRef="#ctx0" brushRef="#br1" timeOffset="7">19336 14230 7899,'0'-17'1002,"0"4"-501,0 5 780,0 1-421,0-5 32,0 6-524,5 1 1,-4 6-48,3 3 0,-3 2-79,-1 6 0,1 0-27,3 4 0,-3 1-270,3 6 1,-3-4 135,-1 0 0,0-1-259,0 1 1,0 1 123,0-4 0,4-1-334,0-4 1,1-1-98,-1-2 10,-3 2 31,9-9 296,-3 5 0,4-6 176,0 0 0,-3-4-138,0 0 1,-2-5 165,2 1 0,2 2-66,-3-2 0,0 1 125,0-5 1,-3 1-20,4 0 0,-2-1 11,2 1 148,2-1-118,-4 1 200,1 0-227,3 4 1,-8 2-25,6 5 0,-4 4-13,3 0 1,-3 5-182,4-2 1,-6 7-173,2 1 1,-1 2-215,0-2 1,-1-2 177,2 2 1,1-1-153,-2 1 1,2-2-662,-1 2 0,-1-3 1129,4-5 0,1 3 0,3-3 0</inkml:trace>
  <inkml:trace contextRef="#ctx0" brushRef="#br1" timeOffset="8">19758 14299 7853,'0'-11'1737,"-5"-1"-763,4 1-180,1 4-318,6 2-264,6 0 14,-1 4 1,0-4 166,1 5 1,-1-1-201,1-3 1,3 2-48,0-1 1,4 1-187,-4 2 0,4 0 106,-3 0 0,-1 0-179,-4 0 94,6 0 1,-5 0-1185,4 0 1,-7 0 1202,-2 0 0,1 0 0,3 0 0</inkml:trace>
  <inkml:trace contextRef="#ctx0" brushRef="#br1" timeOffset="9">20158 14071 7853,'-1'-12'0,"-3"1"658,2-1-357,-3 1 1,7-1 3,1 1 1,0 1 93,5 2 1,1-2-15,6 2 1,-1-2-7,5-1 1,-1 3 29,1 1 0,2 3-105,-2-4 1,3 6-40,1-2 0,-6 3-88,-1 1 0,0 5-65,-1 2 0,-3 7 26,-5 1 1,-3 6-149,4-2 0,-6 2 2,2 2 0,-4 4 12,-4 0 0,-2 3-393,-5-3 0,-5 3 26,1-3 0,-1 3-133,0-3 1,2 0 163,-5-5 1,4 0-9,-4-3 0,5-1 136,-1-3 0,3-6 256,5 2 1,-2-6 480,5 3-311,0-6 142,4 4-114,0-6 1,5 0 193,3 0 1,3 0-147,5 0 1,0 0 57,3 0 1,3 0-131,-3 0 1,-1 0-152,1 0 1,-5 0-210,1 0 1,1 0-226,0 0 1,-1 0-291,-4 0 0,-3 0 244,-1 0 1,-3 0-855,4 0 682,-6 0 577,3 0 0,-5 0 0,0 0 0</inkml:trace>
  <inkml:trace contextRef="#ctx0" brushRef="#br1" timeOffset="10">20603 13785 7825,'0'-18'4,"0"3"892,0-3-528,0 6 1,2-1 920,1 5-902,-1 6 0,6-2 45,-4 8 0,4 3 234,-4 9 1,5 6-246,-2 9 1,7 2 79,1 1 0,6 2-156,-2 2 1,5 1 10,-1 3 1,6 2-149,-6-2 1,-2-1-196,-2 1-1,-5 0-63,1 3 1,-7-3-233,-4 0 0,-3-4-176,-1 4 1,-5-7 221,-3 0 1,-12-1-2529,-6-4 2473,-6-2 0,-18 5 1,-3-3-1</inkml:trace>
  <inkml:trace contextRef="#ctx0" brushRef="#br2" timeOffset="11">14345 17223 7848,'0'-7'929,"0"2"4033,0 5-4806,0 5 0,3-2 68,1 4 1,0 1-92,-4 4 1,0-1 9,0 0 1,0 2-8,0 2 1,0-1-9,0 5 0,0-4-156,0 5 1,0-3 116,0 2 1,0 2-157,0-6 1,0 4 63,0-4 0,4 4 86,0-4 0,3 2-185,-3-2 1,5-2 57,-1 2 1,-2-2-42,2-2 0,-5 2 68,5 2 1,-2-2-12,2 2 0,-2-2 17,-2-2 0,-1-3-4,4-1 0,-4 1 100,1 3-82,-3 1 85,4-1-167,-4 1-63,4-1 0,-5-3-177,0-1-453,0-4-242,0 2-680,0 0 1694,-5-4 0,4-1 0,-4-6 0</inkml:trace>
  <inkml:trace contextRef="#ctx0" brushRef="#br2" timeOffset="12">11798 18091 7918,'0'-7'1042,"0"2"985,0 5-1915,5 0 1,-3 0 93,6 0 1,-4-4 62,3 1-148,1-1 0,3 4-116,1 0 1,-5 0 92,1 0 0,0 0-36,3 0 1,1 0-71,-1 0 1,0-1 59,1-3 1,4 2-95,3-1 0,-1 1 85,1 2 0,0-3-115,4-1 1,4 0 77,-1 4 0,2-4-4,-1 0 0,-2 1 36,6 3 0,-1-4-7,4 0 1,-2 0-33,2 4 1,-4-4 21,8 1 1,-4-1 17,8 4 0,-4-4 33,4 0 1,0-1 6,3 1 0,1 3-201,0-3 1,2-1 131,-2 1 0,6-3-60,-7 3 1,0-1 77,-3 1 0,-4 3-35,4-3 0,-9 3 25,1 1 0,-2 0 120,2 0 0,0-4-72,0 0 0,2 0 94,2 4 1,-1-1-126,5-3 0,-2 2 20,2-6 0,1 4-55,-5-3 1,2 4-126,-2-1 1,-3-1 8,3 1 0,-2-3 73,-2 3 1,-1-1 83,-2 1 1,0 1-42,-4-4 1,0 4-9,-5 0 1,1 0 17,0-1 1,0 3 115,0-3 1,0 2-102,-1-2 1,1 2-2,0-1 0,-1 0-21,-3-1 1,5 3 20,-5-3 1,5 3-49,-5 1 0,-1 0 35,1 0 0,-5-4-28,1 0 0,-6 1 39,-1 3 23,-6 0 35,3 0-924,-5 0 205,-5 0 0,-3 0 639,-7 0 0,-3 5 0,-4 1 0</inkml:trace>
  <inkml:trace contextRef="#ctx0" brushRef="#br2" timeOffset="13">11935 17885 10441,'0'-6'1276,"-1"1"-576,-3 5-432,2 0 1,-8 3-28,3 1 1,0 4-45,0-4 0,-2 5 26,-6-2 1,1 2-146,-5-1 0,3 2 90,-3-3 0,2 4-82,-2 0 1,-3 0-89,3 1 0,-3-1-109,0 1 1,-1-2 101,0-3 1,0 4-72,0-4 0,5 2 113,3-1 0,0-2 38,4-2 0,-3-3 298,6 3-238,3 2-179,0-4 177,5 3-63,0-5 0,1 3 19,3 1 1,1 1-15,3-1 1,6-3 100,-3 3 0,3 1-106,-3-1 0,6 4 165,2-4 0,4 4-82,3 0 1,-2-2 149,3 2 1,1-4-18,-1 3 0,3-4-89,-3 1 1,-1-3-58,-3-1 0,0 0-19,0 0 0,-5 0-64,-3 0 1,-2 0-353,-2 0 299,-5 0 0,5 5 0,-5 1 0</inkml:trace>
  <inkml:trace contextRef="#ctx0" brushRef="#br2" timeOffset="14">11980 18193 7865,'-11'0'0,"-5"0"0,-2 0 0,-5 0 0</inkml:trace>
  <inkml:trace contextRef="#ctx0" brushRef="#br2" timeOffset="15">12906 18262 7917,'-7'-5'675,"2"4"483,5-10-549,-5 10 0,4-3-199,-3 8 1,3 3 13,1 4 0,0 2-58,0 2 1,0 3-162,0 4 0,0 1-29,0 0 1,0 4 26,0-1 0,0 1-88,0-4 1,0 0-147,0 0 1,1-2-178,3-2 0,-3-2 133,3-6 0,1-3-532,-1-1 1,1-4-9,-1 1-419,-3-3 1,5-1 6,-2 0 1027,-3-5 0,9-1 0,-3-6 0</inkml:trace>
  <inkml:trace contextRef="#ctx0" brushRef="#br2" timeOffset="16">12734 18422 9291,'2'-6'1015,"1"2"1,4 2-691,4 2 1,6 0 91,2 0 1,2 0 26,2 0 0,5-1-101,2-3 1,3 3-332,2-3 1,-5 2 85,1-2 1,-6 3-1074,2-3 0,-5 1 136,-3 0 839,3 1 0,-9-3 0,3 5 0</inkml:trace>
  <inkml:trace contextRef="#ctx0" brushRef="#br2" timeOffset="17">12072 17622 7943,'4'-7'473,"-1"-1"70,6 6 0,-7-2-223,1 8 0,3-2-127,-3 6 1,1 1-144,-4 6 1,-1 3 65,-3 4 0,2 1-191,-6 0 1,4 0 6,-4 0 1,5-3-29,-5 3 0,4-8-136,-3 4 1,4-1-867,-1-3-505,3 0 1603,1-3 0,0-6 0,0-1 0</inkml:trace>
  <inkml:trace contextRef="#ctx0" brushRef="#br2" timeOffset="18">12380 17622 7865,'0'-11'1414,"0"0"-914,0-1 0,0 5 138,0-1-211,0 5-106,0-2 1,0 7-129,0 1 0,0 5-13,0 7 1,0-1-106,0 5 0,-5 4-190,-2 4 0,0-1-88,0-3 0,-1 0 127,-3 0 0,4-2-661,3-2 1,-1 2 1,1-6 0,1 0-953,3-3 1688,0-6 0,0 4 0,0-4 0</inkml:trace>
  <inkml:trace contextRef="#ctx0" brushRef="#br2" timeOffset="19">12814 17554 8326,'-11'0'1039,"4"1"-666,4 3 1,1 2 142,2 6 1,0 0-112,0 4 1,-1-2-135,-3 5 1,2-3-185,-6 7 1,2-3 71,-2 7 0,-2-3-228,2-1 1,-2-2-251,-1-2 0,3 2-334,1-6 1,4 4 107,-1-4 0,3-3-1179,1-5 1724,0-4 0,5 7 0,1-4 0</inkml:trace>
  <inkml:trace contextRef="#ctx0" brushRef="#br2" timeOffset="20">13214 17531 7913,'-11'0'0,"3"0"883,0 0-577,6 0 1,-3 5 131,5 3 0,0 6-201,0 1 1,-2 5 12,-1-1 0,0 3-157,-5 1 0,0-1-8,-8 1 0,4 0-469,-4 0 1,5-1 212,3-3 0,0 1-822,4-5 1,-4 0 992,4-3 0,0-6 0,4-1 0</inkml:trace>
  <inkml:trace contextRef="#ctx0" brushRef="#br2" timeOffset="21">13648 17474 7954,'0'-11'773,"0"-1"1151,0 6-1472,0 1 1,-1 6-21,-3 3 1,1 3-120,-4 9 0,-5 3-54,-3 7 1,-5 3-163,1 6 0,1-2 81,-1-3 1,1 2-457,-1-5 0,3 3-167,4-3 1,2-5-479,2-2 0,0-7 235,4 3 1,0-7-1178,4-2 1865,0-4 0,10 2 0,3-5 0</inkml:trace>
  <inkml:trace contextRef="#ctx0" brushRef="#br2" timeOffset="22">14071 17405 7975,'-12'0'-16,"4"0"653,1 0 0,4 2-182,0 1 1,0 4 66,-1 4 1,-2 6-210,-6 2 1,0 6-99,-4 2 0,3-1-86,-7-3 1,5 4-136,-4 0 0,5-5-615,-1-3 1,2-5-9,2 2 1,5-4-320,2 0 1,3-1 947,1 1 0,0-6 0,0-1 0</inkml:trace>
  <inkml:trace contextRef="#ctx0" brushRef="#br2" timeOffset="23">14196 17554 7973,'6'0'1869,"5"0"-1662,-10 5 1,3 3-49,-8 7 1,0-1-145,-7 5 0,2-1-567,-6 1 1,-2 2 190,2-2 361,0 3 0,-2 1 0,-1-1 0</inkml:trace>
  <inkml:trace contextRef="#ctx0" brushRef="#br2" timeOffset="24">20717 10621 7796,'-6'0'0,"0"-3"243,2-1 570,3 0-433,-4 4 500,5 0-784,0 5 0,1 1 140,3 6 1,-2 3-56,6 0 1,-4 6-129,3-2 1,-3-2 3,4 2 0,-5-1 62,5 1 1,-4 2-52,4-6 0,-6 1-145,2-1 0,1-2 71,-1 2 0,0-2-102,-4-1 0,3-5-39,1 1 1,0-4 65,-4 3-70,0-4-16,0 2 705,0-5-197,0-5-182,0 3 1,0-8-125,0 3 0,4-3 62,0-2 0,-1-3-186,-3 0 0,4-1 30,0 5 0,4-2-88,-5-2 1,5 2 43,-4-2 0,3 2-89,-3 2 1,5 0 88,-1-1 1,-2 1 23,2-1 0,-4 5 93,3-1 0,-3 4-88,4-3 0,-5 3 37,5-4-1,-5 6 1,3-3 3,-2 5 0,-2 0 54,6 0 0,-4 5 6,3 2 1,-3 4-11,4 0 1,-2 0 7,2 1 1,2 3 92,-3 0 29,-2 0-138,6 2 1,-5-4 15,5 2 0,-3-4 6,0-3 1,-1 1-1,5-5 0,-2 1 5,-3-2 243,4-1-128,-5 3 1,5-6-52,1-3 1,-1 1 133,1-4 1,3-1-42,0-3 1,0-1-73,-3 1 0,-1-2-6,1-2 0,-1 2-20,0-2 0,0 2-79,-4 2 1,3-4 33,-2-1 1,-2 1-138,2 4 1,-4 3 110,3 0 0,-3 6-117,4-2 0,-4 3 61,3 1 1,-3 0 39,4 0 1,-1 5-30,5 3 18,-6 7 8,4-3 0,-7 10 0,4-3 1,-4 3-87,1 0 0,-3 1-146,-1 0 0,0 3-91,0-4 1,1 4-312,3-7 1,-3-3-182,3-1 1,1-2 306,-1-1 0,1-5 504,-1 1 0,2-1 0,6 5 0</inkml:trace>
  <inkml:trace contextRef="#ctx0" brushRef="#br2" timeOffset="25">21802 10507 7796,'-6'-11'0,"1"4"275,5-3 565,0 9 88,0-9-659,0 9 1,0-3-145,0 8 81,0 2 13,0 10 1,0 2 102,0 5 1,0 4-133,0-1 0,0 6 25,0-1 1,0 0-68,0 0 1,1 0-115,3-4 0,-1 4-300,4-5 1,-4-3-35,1-4 0,-2-5-169,2 1 0,-3-6 52,3-1 0,-3-4-1055,-1 3 329,5-4-147,-3 2 1290,3-5 0,-10 0 0,-2 0 0</inkml:trace>
  <inkml:trace contextRef="#ctx0" brushRef="#br2" timeOffset="26">21597 10758 7796,'5'-6'0,"-4"-4"0,6 5 582,-4-3 0,-1 2-23,1 2 0,4 3-2,0-3 1,1 2-14,3-2-127,-2 2-132,13-3 1,-4 5-188,4 0 0,1 0-162,0 0 0,0 0-57,0 0 0,0 0 148,0 0 0,-4 0-939,0 0 1,-4 0 50,4 0 1,-5 0-255,1 0 1,-2 0 1114,-2 0 0,1 0 0,-1 0 0</inkml:trace>
  <inkml:trace contextRef="#ctx0" brushRef="#br2" timeOffset="27">22065 10667 7796,'0'-6'1780,"0"1"-983,0 5 1,-4 6-480,0 5 0,1 6-57,3 6 1,0-4 73,0 0-320,0 0 139,0 4 1,0-2-49,0-2 1,3 2-169,1-6 0,4 4-249,-4-4 1,1 0 180,-1-3 0,-2-6-253,6-2 208,-6 2-33,3-4 152,-5 3 39,5-5 1,-2-2 17,5-1 1,-5-4 26,5-4 1,-4-1 21,3 1 0,1-2 13,3-2 1,-3 1 63,0-5 0,-1 1 21,5-1-122,-1-2 22,1 8 237,-1-4-248,-5 6 1,3 3 45,-5 1 1,5 4 3,-1-1 0,-2 3 24,1 1 123,1 5-173,-2 2 1,5 4-34,-4 0 0,0 6 59,0 2 0,-3-1-278,4 1 1,-6 0-188,2 4 0,-2-2-230,2-2 0,-1 2 34,4-6 0,-3 0-411,4-4 0,-4 1 283,3-1 702,1-4 0,8-2 0,2-5 0</inkml:trace>
  <inkml:trace contextRef="#ctx0" brushRef="#br2" timeOffset="28">23047 10404 7796,'0'-11'233,"0"5"504,0-5-311,0 10 87,0-4 58,0 5 1,2 6-167,1 6 0,-1 6 53,1 8-229,-1 4 0,-2 4 14,0 0 0,0 0 0,0 1 1,0-1-263,0 0 0,0 0 103,0 1 1,0-2-331,0-3 1,-4-3 68,0-8 1,0 1-24,4-5 0,0 1 60,0-5 105,0-5 1,0 1 158,0-4-187,0-1 675,0 3-205,0-5-93,0-5 0,2 0-46,1-3 1,4-2-225,4 2 0,2 2-34,2-2 1,2 2-128,2-2 1,1-1 1,-5 6 1,4-1 42,-4 4 0,4 0-352,-3 0 1,0 0 152,-1 0 0,-2 0-444,2 0 0,-2 4 42,-2-1 0,0 6-167,-4-1 0,3-2 319,-2 2 0,-2-4 15,2 3 1,-4 0 505,3 0 0,1 0 0,3-4 0,-4-1 0,8 3 0,-2-5 0</inkml:trace>
  <inkml:trace contextRef="#ctx0" brushRef="#br2" timeOffset="29">23470 10930 7796,'0'-8'144,"0"1"1,1-1 389,3-3 0,-3-2-147,3-2 0,-3 1 143,-1-5 0,0 3-136,0-3 0,0-1-35,0-7 1,0 3-130,0-2 0,0-2-15,0 1 1,0-1-108,0 1 1,2 3-147,1-2 1,-1-2-105,1 1 1,-1 4 173,-2 4 0,0 4-241,0-4 1,1 9 47,3-2-110,-3 4 327,4 1 30,-5 2-258,0 5 0,5 5 112,3 3 0,3 11 251,4 4 0,-1 7-118,5 1 1,-1 5-10,1 2 0,2 4-41,-6-4 1,1 1-270,0-5 0,-6-1 38,5-3 0,-5-2 32,5-5 0,-3-4 157,-5 0 0,3-5-32,-2 1 0,-2-3-605,2-5 1,-4 3-225,3-2-723,-4-3 631,2 0 294,-5 0 678,-5-3 0,-6 3 0,-7-5 0</inkml:trace>
  <inkml:trace contextRef="#ctx0" brushRef="#br2" timeOffset="30">23436 10850 7796,'0'-12'0,"5"6"819,1-4-473,5 4 0,-3-1 192,0 3-190,-1-2-97,10 5 0,-3-8 58,5 5-511,0-5 203,4 3 1,0-2-713,-1 1 543,-4 4 0,4-3-256,-3 2 1,-3 3-398,-1-3 1,-2 1-96,-1 0 916,-1 1 0,5-13 0,2 2 0</inkml:trace>
  <inkml:trace contextRef="#ctx0" brushRef="#br2" timeOffset="31">23915 10473 7917,'-11'-6'1119,"5"-5"-258,0 5-509,6 0 1,-3 2-44,-1 8 1,0 3 149,4 9 1,0 1-143,0 6 0,0 1-99,0 3 1,4-2-97,0 6 1,3-1 95,-3 5 1,4-5-372,-5 0 0,5 0-27,-4 0 0,1-6-293,-1-5 1,-3-5-80,3 1-334,2-2-559,-5-1 581,5-6-114,-6-1 605,0-5 0,0-5 22,0-3 0,-2-2 351,-2-1 0,3-1 0,-14-4 0,2-2 0</inkml:trace>
  <inkml:trace contextRef="#ctx0" brushRef="#br2" timeOffset="32">23858 10496 7917,'5'-23'0,"3"0"0,2 4 0,1 0 0,1 3 0,-1 0 0,5-1 0,-1 9 0,0-4 0,-4 9 0,5-1 0,-1 4 0,1 0 0,0 0 0,-4 1 0,3 3 0,-2 2 0,-1 6 0,-2-1 1517,-3 1 1,2 3-893,-5 0 0,0 5-479,-4-1 1,-1 3-326,-3 1 0,-3 0-93,-4-1 1,0 1 132,-1 0 1,-3-1 15,0-3 0,-1 1 87,5-5 0,1 4 144,2-3 0,-1-1-31,6-4 1,-2 3 291,1-2-258,2 7 1,-1-12 161,6 8 1,-1-2-238,2-1 1,2-5 70,2 1 1,2-6-349,1 2 0,0 1 108,1-1 0,-1 0-479,1-4 0,3 0 255,0 0 1,0 0-569,-3 0 1,-1 0 243,1 0 1,-1-1 256,1-3 0,-1 1 424,0-4 0,6-6 0,1-5 0</inkml:trace>
  <inkml:trace contextRef="#ctx0" brushRef="#br2" timeOffset="33">24463 10484 7922,'-6'-17'0,"-3"0"0,5 6 0,-3-1 559,3 1 0,-1 1-5,1 2 0,2-1 45,-6 5 0,4-3-181,-3 3 0,3 0-127,-4 4 1,1 1-186,-5 3 0,1 4 88,-1 7 1,1 4-152,-1 8 1,1-2 111,0 6 1,0-4-165,4 8 0,-3-7-138,2 6 1,3-6-176,1 2 0,3 0 94,1 0 0,0-2-32,0-5 0,1-4 59,3 0 0,2-7 115,6 0 1,-1-2 100,1-6 1,0 0-113,4-4 1,-3 0 139,7 0 0,-7 0-49,3 0 0,0-5 98,-1-3 1,1 2 19,-5-2 0,-1 0 116,-2-3 0,1-4-12,-5 0 0,-1-1-161,-3 5 1,0-1 45,0 1 1,-1 1-18,-3 2 0,-2-1-61,-6 6 1,0-1-100,-3 4 0,-2 0-231,-2 0 0,-1 1-31,5 3 0,-1-2-235,5 6 0,5 0-506,2 3 1,2-3 435,2-1 1,0 1-192,0 3 834,6 1 0,5-6 0,7-1 0</inkml:trace>
  <inkml:trace contextRef="#ctx0" brushRef="#br2" timeOffset="34">24669 10530 8009,'0'-11'0,"0"-1"0,0 1 1547,0-1-432,0 6 487,0-4-634,0 9-628,0-4 0,-1 6-163,-3 3 1,-1 3-1,-3 8 0,-1-1 11,6 5 1,-2 0-29,1 4 1,1 0-253,-4 0 0,4 4 146,-1-1 0,3 1-447,1-4 0,0 0 175,0-1 0,5 0-154,3-3 0,2-2 151,1-6 0,2-1-13,2-2 0,-2 1 34,2-6 0,-1 1 67,1-4 1,-2 0-201,2 0 1,-2 0 107,-2 0 1,1 0-145,-1 0 0,1 0 64,-1 0 1,0-4-184,1 1 1,-5-5-10,1 4 0,-4-5 60,3 2 0,-4 0 196,1 0 0,-3-1 241,-1-3 0,0 4 0,-5-8 0,-1 2 0</inkml:trace>
  <inkml:trace contextRef="#ctx0" brushRef="#br2" timeOffset="35">24612 10701 8009,'0'7'736,"0"-2"1,5-5-261,3 0 0,3-1-83,4-3 1,-1 2-155,5-1 1,0-2-162,4 1 0,0-4-41,0 4 0,-4-3-172,0 3 1,-5-1-572,1 1 1,-2 3 382,-2-3 1,-3 1-613,-1 0 1,-4 0 356,1-5 1,-3 5 577,-1-5 0,-5-5 0,-1-4 0</inkml:trace>
  <inkml:trace contextRef="#ctx0" brushRef="#br2" timeOffset="36">24669 10439 8009,'0'-8'730,"0"0"1,1 1-273,3-5 1,2 5 293,6-1 0,-1 2 207,1-2 1,3-2-389,0 2 1,4 0-323,-4 0 0,6-1-7,-2 5 0,1 0-412,-1 4 0,1 0-286,-4 0 1,-1 0-507,-4 0 1,-3 2 961,0 2 0,-6 2 0,3 5 0</inkml:trace>
  <inkml:trace contextRef="#ctx0" brushRef="#br2" timeOffset="37">20809 11135 6774,'-7'0'812,"2"0"-341,0 0-246,4 0 35,-4 0 484,5 0 0,5 0-559,3 0 0,3 0 150,4 0 0,-2 0-123,2 0 1,2 0-24,-2 0 1,0 0-62,-3 0 0,3 0-6,0 0 1,4 0-120,-4 0 0,6 0 81,-2 0 1,-2 0-86,2 0 1,0 0 11,4 0 0,4 0-131,0 0 1,4 0 135,0 0 1,2 0-103,1 0 1,2-1 59,2-3 0,-2 3-12,6-3 0,-5 2-12,1-2 1,-1 3 49,1-3 0,-1 3-3,5 1 1,-5 0 0,1 0 0,-2 0 31,3 0 0,-4 0-28,3 0 0,0 0 3,-4 0 0,5 0-6,-5 0 1,0 0 5,4 0 1,1-4-9,0 0 1,4 0 7,-1 4 1,2-1-127,2-3 1,-1 3 121,1-3 1,-4 3-32,0 1 1,-5 0 19,1 0 1,-3 0-4,-1 0 1,1 0 11,-1 0 0,0 0 0,0 0 1,-3 0 6,-1 0 0,0 0-10,0 0 0,2 0 11,-6 0 1,9 0 143,-5 0 0,9 0-122,-4 0 1,3-2-25,0-1 1,1 1 0,3-1 0,-1 1-51,-3 2 0,-1-4 51,4 1 1,-3-1-61,4 4 1,-1-4 50,1 0 0,2 0 57,-2 4 0,-3 0-61,0 0 0,0-3 149,-1-1 1,4 0-17,-4 4 1,5 0-29,-1 0 1,2-4-180,2 0 0,0 1 140,-1 3 0,1 0-80,0 0 1,-2-4 77,-2 0 1,2 0-128,-2 4 0,-4 0 101,-3 0 1,-2 0 41,-7 0 0,5 0 15,-5 0 0,0 0 11,-7 0 0,1 0-37,-5 0 0,4 0 94,-3 0 470,-1 0-468,-4 0 7,1 0 0,-5 0 38,1 0-38,-6 0-78,4 0-4071,-6 0 3985,-6 0 0,0 0 0,-5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6:20.68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1199 6918 7622,'-6'0'616,"1"0"2805,5 0-3017,0-5 1,0 2-139,0-5 0,4 1-11,0-5 0,3 1-229,-3 0 1,4-6 79,-5-2 1,8-3-32,0 0 1,-2-6-58,6-3 0,-5-2-173,5-1 1,-1-4 25,2 0 1,-2-7-127,5 0 1,-5-1-256,1-3 0,-3-2 291,0 1 0,-1 1 4,1 3 0,-5 6 84,1 1 0,-5 5-70,0 4 0,2 2 176,-1 5 0,0 5-44,-4 3 494,0 2-174,0 2 59,0 5 1,0 6-243,0 7 0,0 5-56,0 3 0,0 3 37,0 4 1,-4 0 117,0-3 1,1 1-123,3-4 0,0-1-16,0-4 0,5 1-86,2-1 1,3-5 76,2-2 1,4-3-27,3-1 0,3 0 40,1 0 1,0-5 131,-1-2 1,1-5-132,0-3 0,0 2 120,0-2 1,-4-1-8,0 1 1,-4-6-15,4 2 0,-5 1-55,1-1 1,-2 0 2,-2-4 1,0 2-121,-4 2 0,2 2 125,-5 6 136,0 0-95,-4 4-206,0 2 60,0 15 1,0 3-4,0 10 1,-4 5 50,0 2 0,0 4-4,4 5 1,0-4-214,0 3 1,0-6 117,0-2 1,2-3-83,1 3 0,0-8 101,5 1 0,-5-8 190,5 0 0,-4-6-105,3-1 0,-4-4-47,1 3 0,-2-4-930,2 1 412,-3-3 344,4-1 91,-5 5-1066,0-4 1161,0 4 0,6-5 0,0 0 0</inkml:trace>
  <inkml:trace contextRef="#ctx0" brushRef="#br0" timeOffset="1">2102 6301 7924,'0'-6'1872,"0"1"-603,0 5-721,0 5 0,0 2-77,0 8 0,3-1 179,1 5 1,4 0-78,-4 4 0,3 1-187,-3 3 0,1-2-334,-1 6 1,-3-2 137,3 2 1,-1-4-187,0-4 0,-1-1-10,1-3 1,-1-3-1,-2-4 0,0-5-1471,0 1 786,0-5-2649,0 2 1834,0-5 1506,0-5 0,5-7 0,1-6 0</inkml:trace>
  <inkml:trace contextRef="#ctx0" brushRef="#br0" timeOffset="2">3084 5684 8021,'0'-11'33,"0"3"-33,0 1 1500,0 4-493,0-7 779,0 9-622,0-10-302,0 10-75,0-4-273,0 5-533,0 5 104,0 2 1,0 4-788,0 0 1,0 1 414,0-1 0,0 2-1489,0 2 0,0-2 1776,0 2 0,0 3 0,0 0 0</inkml:trace>
  <inkml:trace contextRef="#ctx0" brushRef="#br0" timeOffset="3">3129 6221 7982,'-5'11'0,"-2"1"1605,2-1-1077,-5 1 0,7-2 1543,-5-3-624,6 4-839,-3-10 0,5 5-145,0-2-562,0-3 0,1 4-680,3-5 744,-3 0 0,9 0 35,-2 0 0,2 0 0,1 0 0</inkml:trace>
  <inkml:trace contextRef="#ctx0" brushRef="#br0" timeOffset="4">4877 5387 8005,'0'-11'0,"-5"5"0,4-5 0,-5 9 0,6-6 0,-5 6 0,3-3 0,-6 5 0,6 0 0,-8 8 0,2 4 0,-2 7 0,-2 0 2616,1 8-1694,-1 2-98,-4 5-298,3 5 0,-3-3-235,4 8 1,1 1-5,0 4-117,-1 6 1,6-7-26,2 5 0,3-2 122,1 6-40,0-7-1354,0 11 1308,5-14 1,1 3 178,6-4-374,-1 0-16,0-6 1,2 0 284,2-6-252,-2 0 9,3-5 1,-3-1 203,2-5-257,-2-5 56,4-2 1,-5-4 15,4-1 176,-4 1 0,5-5-983,-6 1 1134,1-6 1,-1 3-699,0-5-1235,-4 0 359,3 0 534,-9 0-1261,9 0 1254,-8-5 1,4 3 688,-2-6 0,-3 1 0,4-5 0</inkml:trace>
  <inkml:trace contextRef="#ctx0" brushRef="#br0" timeOffset="5">5151 6187 8078,'0'-7'1160,"0"-3"-200,0 4-5,0 0-558,5 0 1,-2 6 55,4 0 0,1 0-82,3 0 0,1 0-7,-1 0 0,6 0-72,2 0 1,2-3 15,2-1 0,1-1-132,3 1 0,-2 1 14,6-4 1,-5 3-226,5-4 0,-6 2 98,2-2 0,-7 0-854,-1 4 0,-5-1 435,1 1 0,-2 3-368,-2-3 1,1 3-177,-1 1 900,1 0 0,-1-6 0,0 0 0</inkml:trace>
  <inkml:trace contextRef="#ctx0" brushRef="#br0" timeOffset="6">6008 6073 8072,'0'-12'1233,"3"1"-539,1-1-447,5 6-181,-3 1 0,1 4 59,-3-3 413,-3 3 1,0-3 535,3 8 0,-2-2-712,6 6 1,-2-1-149,2 5 1,6-1-170,-3 1 1,5 3 61,-1 0 1,1 1-213,3 0 1,3-4 43,-3 4 0,4 0-129,3-1 1,-1 2 103,1-2 1,-2-2-235,-1 2 0,4-2 101,-1-2 0,1-5-12,-4-2 0,0-2 137,0-2 1,-2 0 1,-2 0 1,3-2-76,-3-2 1,2 2 65,2-6 1,-1 1 51,-3-5 1,1 5-47,-5-1 0,2-1 166,-2-6 1,-2 1-38,2-5 1,-2 4-54,-2-4 0,-3 5 133,-1-2 0,-4 0-51,1 1 67,-3 0 0,-2 4-59,-3 4 0,-4 2-101,-7 5 1,1 0 64,-5 0 0,0 4-148,-4-1 0,-3 10 117,-1-2 1,-4 5-7,5-1 1,-6-2-31,2 2 0,-3 1 16,-2 0 0,0 3-176,-3-4 1,2 0 96,-2-4 1,-1 0 118,1-4 0,-4 2-65,4-5 1,0 0 210,3-4 0,1 0 41,0 0 1,5-2 82,2-1 1,7 1 3,1-1 1,9 0 147,-2-1 34,8 3-40,-1-4-901,5 5 396,0 0 1,5 0-881,3 0 1,6 0 87,1 0 857,5 0 0,3 0 0,7 0 0</inkml:trace>
  <inkml:trace contextRef="#ctx0" brushRef="#br0" timeOffset="7">7161 6324 7892,'0'-7'732,"0"-3"-61,5 4 230,-4 0 354,10 1-594,-10-1 0,8 6-252,-6 0 1,5 9 116,-4 7 1,0 5-143,-4 2 1,0 5-173,0 6 0,0 0-89,0 1 1,-5 3-161,-3 0 1,-6 0-1436,-1-4 1,0 0 351,3 1 1120,1-6 0,-6-1 0,0-5 0</inkml:trace>
  <inkml:trace contextRef="#ctx0" brushRef="#br0" timeOffset="8">7915 5467 7994,'-7'-5'0,"2"3"1140,5-6-43,0 5 112,0-7-388,0 9-448,0-4 0,5 10 79,3 3 1,2 3-86,2 4 1,-1 4-142,0 8 0,5 1 60,-1 2 1,5 7 110,-1-3 0,3 7-152,1-3 1,0 4-9,-1-4 0,1 1-191,0-1 1,0-2-30,0 2 1,-2-7 56,-2-5 0,2-2 22,-6-1 0,1-1-161,0-3 1,-8-3 50,4-4 0,-3-1-147,2 0 0,-3 0-300,-1-4-353,-4 3-873,2-8 809,-5 3-429,0-5 0,-4-2 1307,0-1 0,-4-9 0,1-6 0</inkml:trace>
  <inkml:trace contextRef="#ctx0" brushRef="#br0" timeOffset="9">8383 5501 7988,'0'-21'206,"0"2"1,0-1-139,0 4 1,0 1 820,0 4 0,1 1-318,3 2 0,-3 2 668,3 2-342,-3 3-638,-1 11 1,-6 9-34,-5 15 1,-2 2 27,-6 2 1,-1 3-376,-7 9 0,-2 2-73,12-24 1,0 1 0,-2 0 0,0-1 72,0 1 1,-1-1-1,1-1 1,0 0 26,-15 26 1,0-6-250,0-1 0,4-7 194,4-9 0,5-2-4,2-5 1,9-6-470,-1-6-718,7 0 279,-1-9 0,5 1 847,0-6 214,5-4 0,1-14 0,6-3 0</inkml:trace>
  <inkml:trace contextRef="#ctx0" brushRef="#br0" timeOffset="10">7858 5239 7965,'-7'-12'685,"2"1"-66,5 0 816,0 4-805,0 2-35,5 5-287,-3 0 0,8 0 680,-3 0-631,4 0 0,5 0 116,3 0 1,4 0-125,4 0 1,0-1 110,4-3 0,6 3-104,-3-3 1,3-1-280,-3 1 0,-1-4 107,-2 5 0,0-2-453,-4 1 0,3 3-320,-3-3 1,-2-1-706,-6 1 1,2 0-997,-6 4 2290,5 0 0,-7 0 0,3 0 0</inkml:trace>
  <inkml:trace contextRef="#ctx0" brushRef="#br0" timeOffset="11">8863 5856 7969,'-5'-12'1104,"3"6"-230,-3-4-114,5 8-220,0-3-317,5 0 1,2 4 45,4-3 0,4 3-46,1 1 0,4 0-31,-1 0 0,4 0 12,3 0 0,0 0-28,4 0 0,1-1-114,3-3 0,-4 3 97,1-3 1,-6-1-406,2 1 1,-3-1 175,-1 1 1,-2 3-1633,-1-3 541,-4 3-115,-5-4-180,-4 3 1456,-7-3 0,-12 5 0,-5 0 0</inkml:trace>
  <inkml:trace contextRef="#ctx0" brushRef="#br0" timeOffset="12">9091 5593 8062,'0'-12'415,"0"1"0,0 0 38,0-1 1,0 5 434,0-1-393,0 5-1,0-2 367,0 0 1,0 5-301,0 0 1,0 9-138,0 6 1,0 11-154,0 0 0,0 2 9,0 3 1,0-1-167,0 4 0,0 5-216,0-1 1,0-2-94,0-5 0,0 1 162,0-6 0,0 1-650,0-4 1,0-4 354,0 0 1,0-5-1743,0 1 1056,0-2 1,1-3-159,3-3 0,-1 2 1172,4-5 0,1 0 0,3-4 0</inkml:trace>
  <inkml:trace contextRef="#ctx0" brushRef="#br0" timeOffset="13">9708 5718 7934,'-6'0'0,"-3"-1"0,5-3 0,-5 3 351,8-4 345,-9 5-8,8 0 411,-3 0 261,5 0-1113,5 0 1,2 0 60,4 0 0,2 0-30,2 0 0,3 0 27,5 0 0,-1 0-121,1 0 0,0 0-73,0 0 1,0-4-34,0 0 1,-4 1 84,0 3 1,-2 0-142,2 0 1,-2 0 50,-6 0 0,1 0-74,-1 0 183,-4 0-417,3 0 66,-9 0 1,3 5-68,-8 2 0,-6 5 15,-5 3 0,-2-1 135,2 5 0,1 0-69,-5 4 0,4 5 80,-4 2 1,5-1-126,-2 2 1,4-6 68,0 2 0,1 1 23,0-2 1,0 0 77,4-7 0,-2 1 124,5-5 1,0 1 414,4-5-349,0 0 0,0-3 258,0 0-34,0-6-120,0 3 0,2-5 5,1 0 1,1 0 53,8 0 0,-4 0 31,8 0 1,1-1 140,2-3 1,4 2-10,4-6 0,-3 4-140,3-3 0,1 4-348,-2-1 0,0-1 117,-7 1 0,1 1-896,-5 3 0,0 0 185,-3 0-3659,-6 0 4255,-1 0 0,-10 5 0,-1 1 0</inkml:trace>
  <inkml:trace contextRef="#ctx0" brushRef="#br0" timeOffset="14">11021 5296 8010,'0'-6'686,"0"-5"-394,0 5 0,0-5 14,0-1 1,0 5 69,0-1 1,-4 4-149,1-3 0,-5 3-81,4-4 0,-5 4 80,2-3 1,-3 4-107,-2-1 1,-1 2 57,-2-2 1,1 3-166,-5-3 1,0 3 49,-4 1 0,1 4-118,-1-1 0,0 2 4,0-1 1,0 1 149,0 3 1,1 2-24,-1-2 1,4 2-14,0 1 0,1 1 9,-1-1 0,2 1 28,6-1 1,-1 4-17,1 0 1,5 1 48,2-5 1,3 0-24,1 1 1,0 1-58,0 2 1,2-3-648,6 4 1,1-4 900,10 0 0,0 1 44,4 2 1,4-3-135,4 4 1,1 0-105,-2-1 1,3 2-108,-2-2 0,-2-1 42,1 5 1,-4-4-148,0 4 1,-2-1-93,-1 1 1,-1 1 54,-3-4 0,1 4 12,-5-1 0,1-2 78,-5-2 0,0 1 21,1-1 1,-6 5 15,-2-5 1,-3 1 12,-1-1 1,-1-1-8,-3 5 1,-6-3 10,-5 3 0,-6-4 118,2 4 0,-6-5-116,-2 1 1,-3 2 204,3-2 0,-1 0-60,2-3 1,-2-1 43,-3 0 1,2-4-27,3-3 1,6-3-53,1-1 0,6 0 14,1 0-57,1 0 1,4-1-557,4-3 1,1-3 235,2-4 1,2 3-1180,1 1 0,7-1 644,6-3 1,4-1 775,-1 1 0,8-1 0,2 1 0</inkml:trace>
  <inkml:trace contextRef="#ctx0" brushRef="#br0" timeOffset="15">11284 5798 7810,'0'-6'616,"0"1"1,0 4 259,0-3-13,0 3-43,0-4-71,0 5 1,1 5-387,3 2 0,-1 3-87,4 2 0,-3 3 33,4 0 0,-5 6-97,5-2 0,0 1-14,3-1 1,2 3-71,2-3 1,-1-2-160,5 2 0,-4-3 24,4 3 0,-4-5-220,5 1 1,-7-2-21,3-2 0,-4-3 90,0-1 0,-2-3-175,-2 4 1,0-5-113,-4 5-238,0-5-315,1 2-441,-4-5 786,4 0 1,-20 0 0,-4 0 0</inkml:trace>
  <inkml:trace contextRef="#ctx0" brushRef="#br0" timeOffset="16">11558 5810 7861,'0'-12'458,"0"1"1,0 3 378,0 1-2,0 4-164,0-7-105,0 9 1,0-3-141,0 8 0,-1 3-197,-3 9 1,-6 5 103,-5 6 0,-6 1-120,2-2 0,-2 4-178,-2 4 1,0-5 97,0-2 0,4-3-188,0-1 1,0 0 82,-4-1 0,5-4-362,3-3 0,3-2-197,0-2 0,2-3-425,2 0 1,-1-4 328,6 3 627,-1-4 0,4 2 0,0-5 0</inkml:trace>
  <inkml:trace contextRef="#ctx0" brushRef="#br0" timeOffset="17">12049 5022 7989,'1'-12'-265,"3"1"745,-2 5 995,3 1-509,-5 5-262,0 0-595,0 5 0,0 2 105,0 8 1,-5 8 59,-3 8 1,-6 11 36,-1 3 0,-6 11-170,2 5 1,-2 0 82,9-25 1,1 0-1,-1 0 1,0 1-285,-2 2 0,1 2 1,1-3-1,0 0 88,-1 0 0,-1 0 0,2-2 0,0 0 52,1 3 0,-1-2 0,3-5 0,-1-1-266,-9 29 0,5-8 302,-1 2 0,8-10-175,3 2 1,-1-12 30,1 0 1,0-7 231,4 0 1,0-4-396,0-4 1,0-3 881,0-5-1288,0 1 612,0-1-1374,0-4 554,0-2-1121,0-5 1,0-5 408,0-3 1517,0-2 0,0-2 0,0 1 0</inkml:trace>
  <inkml:trace contextRef="#ctx0" brushRef="#br0" timeOffset="18">12049 5787 7918,'0'-23'0,"0"5"760,0 3 0,0 2-279,0 2 0,1 1 472,3 2-410,-2-2-29,3 9 0,0-2-39,2 11 1,3 6-103,2 13 1,-1 2-189,1 5 1,-1 5 27,1 3 0,-5-1-119,1 1 1,-2-5-174,2 1 1,2-4 57,-3-4 1,0-2 7,0-5 1,0-1-159,0-3 1,0-3 56,-3-4 0,-3-5-40,3 1 232,-3-6 43,-1 3 297,0-5-249,0-5 1,0-5-235,0-5 1,-4-7 90,0 0 1,-3-3-144,3-5 1,-4-2 110,4-6 0,-3 0-266,3-8 1,0 3-7,4-6 1,1-2-3,3 2 1,3-1-135,4 4 1,2 6 215,2 2 0,1 3 235,4 5 0,5 2-101,-2 5 0,7 2 112,1 2 1,9 2-86,2 6 0,13 1 235,-6 2 0,8-1-145,-3 5 0,0 0 168,-1 4 1,2-3 12,-5-1 1,-1 0-111,-3 4 0,-6-1 57,-2-3 0,-2 3 12,-2-3 1,-5 3-59,-2 1 1,-4 0-30,-4 0 1,-3 0-125,-4 0-79,-1 0-418,1 0-259,-6 0 1,-1 1-197,-5 3-524,-5-3 1,-5 8 1493,-5-5 0,-6 10 0,4-2 0</inkml:trace>
  <inkml:trace contextRef="#ctx0" brushRef="#br0" timeOffset="19">12517 5844 7850,'-6'-5'1745,"1"4"-1479,5-4 1,0 6 52,0 3 0,1-3 208,3 3 1,-3 2-220,3 2 1,-3 2-71,-1 1 0,0 1-199,0-1 1,0 2 114,0 2 1,0-2-216,0 2 1,0-1 83,0 1 0,4-6-175,0 3 1,0-4-48,-4 4-58,0-6 102,5 4 133,1-8 325,6 3-232,-1-5 0,1-2 202,-1-1 0,0-2-4,1-3 1,-2-6-110,-2 3 0,2-3-51,-3 2 1,0-1-18,0-2 1,0 3-40,0-4 0,2 4 229,-5 0-333,0 1 1,-3 3 124,3 1-196,-3 4 1,4-1-56,-5 8 0,0-1-49,0 4 1,4 5 115,0 3 0,0 1 22,-4 0 1,1-4-8,3 3 1,-2 2 25,6-2 0,-1 0-70,5-3 1,1-2 64,2-2 1,-1 1 141,5-6 1,-4 1-67,4-4 1,-1 0 218,1 0 0,1-5-34,-5-3 1,1 0-25,-5 0 0,0-2-62,1 2 0,-2-2-36,-2-1 1,0 3-43,-4 0 1,4 1 56,-4-5 1,3 1-188,-3-1 106,5 1-199,-3 5 144,6-4-82,-1 8 0,-3 2 106,-1 8 0,-4 3 9,1 5 0,1-2 157,-1 5 1,-1 0-98,-3 3 0,2 0-8,2-3 1,-3 3-22,3-3 0,-2-3 22,2-1 0,-3-2-56,3-2-5,-3 1-1398,-1-1 679,0-4-1713,0-2 2463,0-5 0,0 5 0,0 1 0</inkml:trace>
  <inkml:trace contextRef="#ctx0" brushRef="#br0" timeOffset="20">13511 4930 7889,'-5'-6'-29,"4"-4"38,-4 4 1949,5-6-722,0 6-99,-5-4-163,3 8-523,2 8 0,5 1-82,3 8 1,3 3 117,1 1 1,0 3-3,8 1 1,-1 1-204,3 2 0,5 4 110,0 4 1,4 1-144,0 3 0,-2-1-109,2 5 1,-2 0-243,1 4 1,-2 1 143,-5 2 0,-2-1-152,-1 6 1,0-1 101,-5 4 1,-5 0 4,-6 0 0,1-4-51,-1 1 1,-2-10-172,-5 2 0,-4-3 40,-4 3 1,-2-6-42,-2-2 0,-2-6 85,-2-1 0,2-6 107,1 2 1,-1-3-72,-6-1 0,4-2-17,0-2 1,1-2-583,-1-6 1,2 0 514,6 1 1,1-4-1231,2-1 527,-2-4 892,9 2 0,-4-5 0,5 0 0</inkml:trace>
  <inkml:trace contextRef="#ctx0" brushRef="#br0" timeOffset="22">4957 7843 7930,'-8'-12'224,"1"1"1,4 0 389,-1-1 0,3 1 73,1-1-467,-5 6 0,4 0 1008,-3 2-380,3 2-665,1-3 0,5 10 26,2 3 1,0 7 23,0 4 0,5 7-164,3 0 0,0 6 114,-4-1 0,2 3-57,2 4 0,-2-1 29,2 5 0,-2-4-150,-2 4 0,5-2 73,-1 2 0,0 0 65,-3-8 1,-2-2 33,-3-9 1,2-2 192,-5-2-156,5 3 1,-7-11 123,6 1-222,-5-6 189,2-6-226,-5 0 1,0-6-28,0-6 0,-4-3-194,0-4 1,0-4 108,4 0 0,0 1-81,0-5 0,1 3-319,3 1 0,-1 0 186,4 0 1,-3 5-416,4 3 418,-1 3 0,5 5-86,-1 3 1,1 3 144,-1 1 0,4 5 55,1 3 0,4 6-13,-1 1 1,3 5 38,0-1 0,1 3 55,0 1 1,-4-5-90,0-3 0,0-3 280,4 0 0,-4-6-69,0-2 0,-5-3 406,1-1 0,2-6-141,-2-5 0,-1-2 185,-6-6 0,0-2-74,-4-5 1,0 0-112,-4-4 1,0 0-173,0-5 0,-4 1 106,0 0 0,-4 2-255,0-2 1,2 3 38,-2-3 1,5 0-333,0 3 0,1 3-96,2 2 1,0 3-901,0 4-796,0 2 935,0 11-207,0 1 0,2 14 613,1 2 0,1 8 727,8 0 0,-3 3 0,7 1 0</inkml:trace>
  <inkml:trace contextRef="#ctx0" brushRef="#br0" timeOffset="23">5848 7877 7883,'-7'-11'0,"1"-1"958,2 1 1,3 3 165,-3 1 563,3 4-614,1-2-747,0 5 1,1 9-112,3 2 0,-2 12 130,6 0 0,-2 9-201,2 2 1,2 1-106,-2 7 0,-2 3-196,2 0 0,-2 4 203,2-7 1,1-1-463,-6-3 0,5-5 232,-4-10 0,1-2-379,-1-6 0,-3 0-58,3-7-700,-3-3-319,4 0 1640,1-10 0,6-7 0,-1-5 0</inkml:trace>
  <inkml:trace contextRef="#ctx0" brushRef="#br0" timeOffset="24">6145 7866 7944,'0'-12'2558,"0"1"-1197,0 4-554,5 2 0,0 7-233,2 1 0,0 9-28,-4 7 0,0 6 63,5 2 1,-2 10-185,2 1 0,-2 4-316,-2 0 1,-2 4 83,6-4 1,-6 4-597,2-8 0,-1-1 207,1-7 0,-2-6-1240,6-4-83,-6-7-889,3 4 465,-5-11 1733,0-1 0,0-15 1,0-2-1</inkml:trace>
  <inkml:trace contextRef="#ctx0" brushRef="#br0" timeOffset="25">5848 8288 7905,'-7'0'0,"2"0"2725,5 0-1779,10 0 1,3-4 384,10 1-516,0-6-466,0 7 1,1-8 306,2 3-352,4-3 1,8-1-1163,0 4 643,5-3 0,-8 5 238,3-3-1597,-7 3 825,-3 5 749,0 0 0,-4 0 0,4 0 0</inkml:trace>
  <inkml:trace contextRef="#ctx0" brushRef="#br0" timeOffset="26">6533 7797 7949,'-12'-6'-549,"1"-4"-687,5 8 824,1-3 1013,5 5-333,0 5 0,1 2 1156,3 4-635,2 1-370,5 4 0,2 2 414,2 5-542,-2 5 0,7-3-113,-4 5 1,-1 1 42,-4 3 1,1 0-252,-1 1 0,-5-5 128,-2 1 0,-2-6-45,-2 2 0,1-3 102,3-1 1,-3-6-161,3-2 1,-3-2 109,-1-1 0,5-5-27,3 1 1,2-6-127,1 2 1,6-3 151,2-1 0,4 0-234,3 0 0,3-1 103,6-3 1,-5 2-109,1-6 0,-2 2-247,1-2 1,-2 2-275,-5 2 0,-4 3-511,0-3 1,-9 3-168,2 1 544,-9-5 790,3 3 0,-12-3 0,0 5 0</inkml:trace>
  <inkml:trace contextRef="#ctx0" brushRef="#br0" timeOffset="27">6567 8163 7896,'0'-12'226,"0"1"1,6-1 25,6 1 1,4 3-1,7 1 0,1 0 294,3 0 1,2-3-120,5 2 1,1-1-558,-1 1 1,3-2 165,-3 3 1,-2 2-1121,-9 1 0,-2 3 641,-2 1 1,-6 0-802,-5 0 1244,-6 0 0,-2-6 0,-6 0 0</inkml:trace>
  <inkml:trace contextRef="#ctx0" brushRef="#br0" timeOffset="28">6579 7911 8007,'11'-16'-146,"0"-3"0,7 1 198,5-1 0,5 4 259,6-4 0,0 3-84,1-3 1,0 4 220,3-4 1,-2 4 169,2-4-391,3 5-1017,-6-3 960,4 11 1,-6-3 202,-2 5-321,-3 1 1,-9 3 130,0 0 0,-5 2-62,1 6 0,-2 1 33,-2 10 1,-1 1-26,-2 7 0,1 3 426,-5 8 0,3-1-402,-3 5 1,1 0-1,-1 3 1,-2 1-173,6 0 0,-4-2 112,3-2 1,-3-3-921,4-4 1,-2-7 419,2-6 0,1 0 58,-5-7 1,3-3 34,-3-5 0,1-4-1399,-1 1 1087,-3-3 1,5-6-76,-2-3 701,-2-2 0,3-6 0,-5-2 0</inkml:trace>
  <inkml:trace contextRef="#ctx0" brushRef="#br0" timeOffset="29">7230 7809 7938,'5'-18'-607,"-4"1"0,10 6 861,1-1 1,0 1-32,7 0 0,1 0 489,2 4 0,0-2-236,-3 5 1,3-1-5,-3 1 1,6 3-149,2-3 1,-1 4-125,-3 4 1,-4-2-91,0 6 0,-5 0-234,1 3 0,-3 6 73,-5 2 1,-2-2-190,-5 2 1,-2 2-352,-6 5 1,-1 0 287,-10 4 1,0 1-11,-3 3 0,-1 2 37,0 2 0,0-3 232,0 3 0,5-2 5,3-2 0,8-5 282,3-2 0,2-3 36,2-1 0,6-5-9,1-3-109,3-3-181,7-5 61,1-2 0,9-5 59,4 0-829,2 0 500,1 0 0,0-1-274,1-3 0,-1-1-312,0-3 0,-3-2 815,-1 2 0,-4-2 0,1-1 0</inkml:trace>
  <inkml:trace contextRef="#ctx0" brushRef="#br0" timeOffset="30">7926 7820 7834,'-11'-13'0,"-1"-2"960,6 2-150,1 2-206,5 1 0,0 10-39,0 0 0,1 6 71,3 9 1,-3 8-220,3 8 0,1 2-39,-1 1 1,4 4-454,-5 0 1,6 4 126,-1-4 0,2-1-217,1-7 1,1 2 180,-1-5 1,1-1-288,-1-3 0,4-5-18,1-3 0,3-6-123,-4-1 1,5-6 21,-1 2 1,-1-3 103,1-1 0,-4 0-297,4 0 0,-3 0 191,3 0 1,-5-5-271,1-3 0,-6-2 246,-2-1 0,-3 0-17,4-1 1,-6 1 432,2-1 0,-3 1 0,-11-6 0,-3 0 0</inkml:trace>
  <inkml:trace contextRef="#ctx0" brushRef="#br0" timeOffset="31">7938 8094 8509,'11'0'162,"2"0"31,2 0 1,-2-4 183,2 0 0,6-3-67,2 3 0,3-5-259,-3 2 0,3-4-209,1 0 1,-1 3-230,-3 1 0,-4 0-495,0 0 1,-8 0 881,0 4 0,-2-4 0,2-4 0</inkml:trace>
  <inkml:trace contextRef="#ctx0" brushRef="#br0" timeOffset="32">7915 7786 7865,'-18'-17'0,"3"3"317,7-5 0,6 5-52,9-1 1,1 2 363,7 2 1,-1-1-162,1 1 0,-1 3-7,5 1 0,2-1-726,5-3 0,0 4 201,4 4 1,1 1-1166,3 2 1,-4 0 373,1 0 855,-6 5 0,8 2 0,-4 4 0</inkml:trace>
  <inkml:trace contextRef="#ctx0" brushRef="#br0" timeOffset="33">9719 7512 7912,'-3'-12'1419,"-1"1"-437,0-1-764,9 1 127,-4 5 1065,4 0-881,0 6 1,-3 7-41,1 4 0,3 7-196,-3 9 0,2 7-38,-1 8 0,-3 3-43,3 5 0,-2 1-233,-2 2 1,3 3 147,1-3 0,4 2 104,-4-2 0,3-2-217,-3-6 0,5-4 53,-1-3 1,-2-7-60,1-5 0,-3-7-365,4-4 0,-6-2 100,2-1-304,3-6 0,-5-2 274,6-8 1,-6-2-1104,2-6 0,-3-3-133,-1 0 1523,0-11 0,0 7 0,0-9 0</inkml:trace>
  <inkml:trace contextRef="#ctx0" brushRef="#br0" timeOffset="34">9537 7512 7986,'0'-17'712,"5"4"0,2-7-224,8 5 0,3-4-140,5 4 0,4-1 231,-1 5 1,1 0 169,-4-1-524,5 1 71,1-1 74,5 6 1,-3 1 120,-1 5 2,6 0-324,-1 0 0,5 1-173,-6 3 114,-5 2-56,4 6-401,-9 4 337,-1-3 0,-7 8 133,-4-2-627,-6 3 339,-1 1 1,-7 1 24,-6 3 1,-5-3-61,-9 2 0,-6 2-128,-3-1 74,-7 0 165,3-10 1,-9 4 217,6-6-131,0 0-84,4-3-513,5-6 341,6 4 0,7-9 2,4 3-1300,1-3 1003,4-1 1,4-3-118,6-1 670,9-5 0,11-3 0,6-5 0</inkml:trace>
  <inkml:trace contextRef="#ctx0" brushRef="#br0" timeOffset="35">10724 7180 7950,'-10'-14'2179,"3"3"-658,-4 2-713,10 3-515,-4 1-113,5 5 0,-5 0 755,-3 0-590,-2 0 1,-5 2 213,0 6 0,-6 5-134,2 9 1,-3 8 145,-5 4 0,3 6-161,-3 10 1,4-2-385,4 5 1,-1 2 120,5 6 1,7-30 0,1 1-37,0 2 0,2 1 0,2-1 0,0-1 55,1 0 0,0-1 0,2 31 55,4-2 1,2-7 13,6-1 1,3-10-1,0-5 1,4-4-354,-4-3 1,2-3-495,-2-5 0,-2-6 112,2-2 371,-2-2 1,-2-1-212,0-1 1,0-3-1078,-4-1 1538,3-4-3676,-3 2 3555,-1-5 0,-1-5 0,-5-2 0</inkml:trace>
  <inkml:trace contextRef="#ctx0" brushRef="#br0" timeOffset="36">11124 7454 7945,'-5'-11'349,"4"0"0,-4-1 225,5 1 383,0-1 123,0 1 176,0 5-853,0 1 1,0 6-164,0 3 1,0 2 174,0 5 1,0 10-101,0 2 0,1 7 28,3 0 1,-3 7-81,3 1 1,-3 5-233,-1-1 0,0 3 60,0 0 0,0 1-528,0 0 0,0-1 248,0 1 0,0-1-71,0-4 1,0 1-124,0-7 1,0 0 107,0-8 1,0-2 190,0-6 1,4-2-57,0-6 1,5-1 307,-2-2 1,3-3-72,2-5 1,-1 0 73,1 0 0,-1 0-151,0 0 0,5-4-501,-1 0 0,4-3-112,-4 3 1,0-5-117,-3 1-1401,-1 3 2110,1-5 0,-6 4 0,-1-6 0</inkml:trace>
  <inkml:trace contextRef="#ctx0" brushRef="#br0" timeOffset="37">10998 7968 7902,'0'-7'235,"0"-1"1,0 4 500,0-3 472,0 4-480,6-7 0,1 9-271,8-3 1,-1 3-256,5 1 1,4 0 27,4 0 1,5 0-185,-2 0 0,2 0 60,-2 0 1,2 0-995,-5 0 0,-1-4 282,-3 0 606,0 0 0,-5-1 0,-2-1 0</inkml:trace>
  <inkml:trace contextRef="#ctx0" brushRef="#br0" timeOffset="38">11832 7249 7916,'0'-12'523,"0"6"227,0-4 960,0 9-1045,0-4 464,0 5-681,0 5 0,-5 6-10,-3 8 0,-3 4-46,-4 4 1,-3 3 172,-5 8-283,0 3 1,-1 8-1334,-2 1 1250,11-21 1,0 1-1,-15 25-35,15-23 0,0 1-76,-1-1 1,1 0-8,0 0 1,1 0 0,0-1 0,1 0 300,-6 26-1662,3-5 1316,9 4 0,2-10-681,5-1 705,10-4 0,-1-8-198,10-3 1,-3-2-265,3-5 1,0-5 476,3-3 1,-4-2-389,-3-2 1,2-4 40,-2-4 0,0 3-304,-3-3 1,-5 1-1129,1-4 1704,-5 0 0,7 0 0,-4 0 0</inkml:trace>
  <inkml:trace contextRef="#ctx0" brushRef="#br0" timeOffset="39">11844 7900 7946,'0'-6'-383,"0"-5"383,0 10 1160,0-9-213,0 9 203,0-4 738,0 5-1464,0 5-185,0 1 1,0 7 172,0 2-191,0-2 1,0 8-231,0-8 68,0 8 0,0-7 81,0 5 1,0-3-29,0 3 1,3-5 219,1 1-696,5-7 271,-3 2 1,6-8 6,-1 6 0,2-6-146,2 2 0,-1-3 78,5-1 180,-5-5-29,8-1 1,-8-5 39,5-1-31,-5 1 0,2-1 192,-4 1-181,-1 0 1,-1-1 38,-2 1 92,-3-1-109,0 1 0,-4-1 30,3 1-34,-3 0 1,-1 3 38,0 0-154,0 6 122,0-8 3,5 8-232,-3-3 9,3 5 195,-5 0-333,0 5 180,0-3 0,0 8 35,0-3 0,0 4 29,0 0 0,0 2-209,0 2 36,0-7 118,0 7-170,5-9 107,-4 6 1,9-6-31,-2-2 307,2-3-76,6-1 0,-2-1-166,5-3 327,-5 3-111,8-10 0,-8 5-181,5-5 250,0-1-170,-1 1 0,-2-1 202,-4 1 43,-1 0-192,1-1 1,-2 5 206,-3-1-86,3 0 1,-7-3 139,5-1-16,-6 6-167,3-4 214,0 9-155,-3-4-22,3 5-210,-5 5 143,0 1 0,0 7-9,0 2 0,0-1-27,0 5 0,0-1-338,0 1 164,0 2-31,0-8-1184,0 9 895,5-5 1,-4 1-29,3-3-1782,2-2 2279,0-2 0,6 1 0,-1-1 0</inkml:trace>
  <inkml:trace contextRef="#ctx0" brushRef="#br0" timeOffset="40">12712 7900 7873,'-12'-5'0,"6"2"0,2-4 1653,3-1-465,1 2-521,5 1 217,1 0-501,0 3 0,5-3 587,-4 5-486,3 0-223,7-5 1,-1 4 287,3-3-362,3 3 0,-4-3-391,5 0 168,-6 0 0,4 4 225,-6 0-1836,0 0 681,2 0 615,-5 0 351,5 0 0,-11-5 0,-1-1 0</inkml:trace>
  <inkml:trace contextRef="#ctx0" brushRef="#br0" timeOffset="41">13203 7603 7877,'-7'-17'1639,"2"5"-952,5-5 246,0 11-518,0 1 753,0 5 1,0 9-731,0 2 1,0 8-167,0 0 1,0 4 49,0 4 332,0 2-302,0 5 1,0 0-95,0 1-184,0-1 0,0 4-279,0 0 1,0-4 216,0-3 0,0-2-461,0 1 0,0-5 270,0-6 0,0-5-69,0 1 0,4-6-680,0-2-461,0-4 678,-4 2 1,0-6-340,0-3 0,0-3 1050,0-4 0,5 0 0,1-1 0</inkml:trace>
  <inkml:trace contextRef="#ctx0" brushRef="#br0" timeOffset="42">13443 7192 7864,'0'-18'19,"0"3"2180,0 2-1018,0 7-674,5 1 1,-3 6-31,6 3 1,-4 2 4,3 6 545,-4 4-612,7 7 1,0 2 211,5 6 271,6 4-497,-4 6 1,2 5 154,0-1-588,0 6 0,3 1 126,-3 5 1,-2 0-71,-6 0 0,-3 0-329,-1 1 0,-4-4 294,0-4 1,-1-1-607,-2-7 1,-2 1-69,-1-1 0,-4-3-428,-4-4 0,0-6 583,-1-3 1,1-3-151,-1-4 1,-4-2-1564,-3-6 2243,2 1 0,-9-6 0,1-1 0</inkml:trace>
  <inkml:trace contextRef="#ctx0" brushRef="#br0" timeOffset="43">14459 7512 7882,'6'-12'0,"4"6"0,-4-1 1260,1 4-523,-2 1-207,0-3 535,-3 5-211,3 0-213,-5 0-66,-5 0-252,-2 5 0,-9 2 89,-3 4-275,-3 6 24,-6 0 1,-1 2 214,-5 0-423,-6 1 74,0 7 1,-1-5 74,3 5-967,3-6 1134,0 7-423,6-5 168,1-5 1,10 2 15,3-5-273,3 6 119,5-9 127,2 5 139,5-6-105,5 1 1,3-5 1193,7 1-1194,3-1-6,5 0 1,-1 2 336,1-6-144,0 1 19,5-4 92,-4 5-248,4-3 1,-5 3 96,0-5-218,-5 0 69,3 0 1,-4 1 166,2 3-761,-3-3 268,-4 4-1447,-1 0 829,0-4 237,1 5-809,-6-1 627,4-4 266,-8 4-1428,8-5 2016,-4 0 0,6 5 0,-1 1 0</inkml:trace>
  <inkml:trace contextRef="#ctx0" brushRef="#br0" timeOffset="44">14802 7774 7861,'0'-6'581,"0"-4"-304,0 8 1,0-4 350,0 2-215,0 3 1,5-5-26,2 2 1,3 3 189,2-3 1,4-1 267,3 1-358,3 0-52,1-1-165,5 4-112,-4-4 1,8 5 159,-6 0-105,1-5-55,-4 3 1,-2-3 14,-2 5 1,2 0 12,-6 0 1,0 0 158,-4 0-412,-4 0 168,-2 0-566,-5 5 208,0 2 205,-5 9 0,-7-2-529,-7 5 332,-2 0 47,-2 4 1,0 0-113,0 0 1,0 0 89,1-1 1,-1 1 24,0 0 1,5-4 72,3 0 0,3-5 7,5 1 0,2-2 176,5-1 102,0-1-175,0-5 0,1 3 451,3-5-250,2 0-11,6-4 678,-1 0-556,6 0 1,0 0 156,6 0 24,0 0-237,0-5 0,0 3 30,0-1 1,-1 0-47,1-1 1,-4 3-1104,0-3 410,-5 3-336,3 1 0,-10 0-2120,1 0 2924,-5 0 0,2 5 0,-5 1 0</inkml:trace>
  <inkml:trace contextRef="#ctx0" brushRef="#br0" timeOffset="45">15281 6861 9406,'7'0'1542,"3"0"-1169,-4 5 0,6 1 474,-1 5-448,0 1-145,1 4 1,3-2 457,0 5-247,6 5-54,-9 1-552,10 8 402,-4-4 1,4 5 5,1 0 0,3 6 0,-4 1 0,8 4 61,-7 1-305,2 4 154,-7-3 1,2 8-178,-5-6 0,5 11 0,-2-2 0</inkml:trace>
  <inkml:trace contextRef="#ctx0" brushRef="#br0" timeOffset="46">15715 7660 7918,'7'52'5858,"-2"4"-4881,-5-9-2461,0 4 1571,0-11 0,0 3-85,0-5 536,0-5-466,-5 0 1,-3-8 75,-7 1 1,2-7-154,-2-4 0,2-2-251,2-1 241,-1-1 462,1-5 0,-1 3-884,1-5 367,5 0-164,1-4-4541,5 0 4127,0-5-74,0 3 253,5-3 469,1 5 0,11-5 0,0-1 0</inkml:trace>
  <inkml:trace contextRef="#ctx0" brushRef="#br0" timeOffset="47">16138 7694 7802,'-7'-5'607,"4"-2"171,1 2 0,2-2 174,0 3-380,0 3 136,5-4 1,2 5-239,4 0 1,4 0-10,1 0 1,0 0-139,-1 0 0,3 0-221,5 0 0,0 0-99,0 0 0,0 0-286,-1 0 1,-3 0 137,0 0 1,-5-4-190,2 0 1,-4 1-3262,0 3 3595,-6 0 0,-1 0 0,-5 0 0</inkml:trace>
  <inkml:trace contextRef="#ctx0" brushRef="#br0" timeOffset="48">16046 7957 7869,'12'0'1797,"-1"0"0,1 4-958,-1 0 0,4-1-28,1-3 0,4-3 418,-1-1 0,3-4-650,0 4 1,6-5-200,3 2 0,-3-2-550,-2 1 0,0-1 185,0 6 1,-3-5-1175,0 4 1,-4 0-219,-4 4 0,-6 0 1377,3 0 0,-4-5 0,4-1 0</inkml:trace>
  <inkml:trace contextRef="#ctx0" brushRef="#br0" timeOffset="49">17223 7614 7812,'6'-30'0,"4"-6"191,-2 14 0,2-3 329,1 6 0,-3-1-154,0 5 0,-6-2-92,2 2 1,-3 1 90,-1-5 0,-3 5-103,-1-1 1,-5 6 56,1 1 0,-2 2-153,-1-2 1,-5 2-93,1 2 1,-5 3 113,1-3 0,-7 4-121,0 4 0,-2 2 205,1 6 0,2-1-69,-6 1 1,7 4-244,1 3 0,2 2 68,6-2 1,-1 1-54,5-5 0,5 4-93,2-4 0,8 4-89,3-3 1,10-1 176,6-4 1,5-1 26,6-2 1,1-3 130,3-5 1,-2 0-106,2 0 1,-6 0 209,-2 0 1,-6 0-58,-1 0 1,-5-4 261,-7 0 28,1 1-280,-6 3 1,-1 5 89,-5 2 1,-1 9 144,-3 3 1,-2 7-47,-6 5 1,2 6-83,3 1 1,-2 1-189,5-1 1,-4-2 69,4 2 1,-1-3-365,2-1 1,1-3 65,-1-1 1,1 0-47,2 0 1,0-3-997,0-8 836,5 2 0,-2-9-1645,4-1 1368,-4-5 1,7-6-918,-2 0 1,-2-5 1522,2-2 0,-1-9 0,5-1 0</inkml:trace>
  <inkml:trace contextRef="#ctx0" brushRef="#br0" timeOffset="50">17885 7432 7884,'0'-24'0,"0"-3"0,1 3 1630,3-3 0,-2 8 149,1 4-1067,-1 7 0,-9-1-283,-4 6 1,-3-5-152,-9 4 1,-7 5-200,-12 7 0,-3 8 86,0 7 0,0 0-125,3 4 1,8 2 125,7 1 0,6 2-651,6-1 1,1 0 230,10-4 0,3 3-590,8-3 1,6-4 324,10-4 0,1-5 130,3 1 1,2-7 358,5-4 0,0-3-55,0-1 0,-3 0 72,-1 0 1,-4-4-26,0 0 1,-3-5 554,-4 2 1,-2-3-228,-6-2 0,1 1 941,-1-1-228,-5 1 117,-1 0-425,-5-1-502,0 6 0,-1 2-215,-3 8 1,-2 7 99,-5 8 1,2 4-11,-3 4 1,7 2 64,-6 5 1,3 2-164,1 2 1,-2-3-65,5 3 1,-4 2-68,5-2 1,-1-4-335,4-4 0,0 0 247,0 0 1,0-3-183,0-8 0,0-3 128,0-4 1,0-1-113,0 1 1,1-6-1025,3-2-493,-3-3 1275,4-1 656,-5-5 0,5-1 0,2-6 0</inkml:trace>
  <inkml:trace contextRef="#ctx0" brushRef="#br0" timeOffset="51">18548 7466 7869,'-5'-12'1649,"3"1"327,-3 5 1,4 7-1199,-3 10 0,-3 3-162,-9 9 1,1 0 83,-8 11 0,3-1-279,-7 9 1,-1 0-219,2 4 0,-5-1 141,5 1 0,-1-1-507,4-4 0,0 3 79,0-6 1,6-4-7,1-4 1,4-8-265,0 1 1,2-8 155,3 0 0,0-3-1172,3-5 511,3-2-393,-4-5 0,5-1 775,0-3 1,1 2-942,3-6 0,-1-3 1418,4-5 0,1-4 0,3 2 0</inkml:trace>
  <inkml:trace contextRef="#ctx0" brushRef="#br0" timeOffset="52">18239 7260 7902,'-5'-23'0,"-2"1"0,2 4 1997,1 3 0,4 3-973,4 5 1,-2 2-743,6 5 1,-5 0-360,5 0 0,0 3-431,3 1 0,1 6-231,-1 2 1,4 2 145,0 9 593,6-3 0,-9 13 0,5-4 0</inkml:trace>
  <inkml:trace contextRef="#ctx0" brushRef="#br0" timeOffset="53">18433 7980 7785,'0'6'5691,"2"3"-2844,2-5-528,-3 5 0,4-7-101,-5 6-762,0-6-1046,0 9 1,0-9-2260,0 6-319,0-6 508,0 8 0,0-7 1660,0 5 0,0-1 0,0 5 0</inkml:trace>
  <inkml:trace contextRef="#ctx0" brushRef="#br0" timeOffset="54">10233 6050 7939,'0'-12'414,"0"6"-180,0-4 0,0 7 555,0-4 135,0 4-382,0-2 0,0 4 450,0-3-266,0 3-152,0-4-133,0 5-254,0 5 1,0 1 46,0 5 0,0 2-226,0 2 0,0 3-5,0 5 1,0 1-29,0 3 0,0-3-116,0 2 0,4-1 70,0-3 0,0 0-57,-4-3 1,3 1 98,1-4 0,1-1 77,-1-4-25,-3 1 453,5-1-26,-6-5-26,0-1-2019,0-5 874,0-5 721,0-1 0,0-5 0,0-1 0</inkml:trace>
  <inkml:trace contextRef="#ctx0" brushRef="#br0" timeOffset="55">15304 7968 7892,'-5'-6'-214,"4"0"178,-3 2 1,3 1 1827,1-4-1232,0 4 0,0-3 1200,0 2-684,0 3-235,0-4-495,0 5 0,0 5 65,0 2 1,0 9-24,0 3 0,3 2-119,1 2 1,0 0 91,-4 0 0,0 1-83,0 3 0,4-5-70,0 1 0,0 0-33,-4-4 1,1 1-68,3-1 1,-3 2-12,3-6 1,-3 0-338,-1-3-743,0-1 1,0-3 37,0-1-1287,-5-4 1,2 1 2231,-4-8 0,-1-3 0,-3-4 0</inkml:trace>
  <inkml:trace contextRef="#ctx0" brushRef="#br0" timeOffset="56">19244 7809 7887,'-11'-7'71,"3"2"-71,1 5 0,4-1 0,-1-3 1102,-2 3-716,5-4 0,-3 5 133,8 0 1,-2 0-127,6 0 1,3 0 59,5 0 0,9-4-104,2 0 1,4 0-3,4 4 1,0 0-115,3 0 0,1 0-53,3 0 0,3 0-20,-3 0 0,5-4-103,-2 1 1,7-1-248,-6 4 1,-2-4 214,-2 0 0,-5 0-600,1 4 0,-4 0 276,-3 0 1,-7-3-529,-5-1 1,-5 0-480,1 4 632,-2 0 1,-6 0-251,1 0 709,-5 0 1,0 0-356,-6 0 341,-4 0 1,-8-4 176,0 0 1,-2-3-106,2 3 1,1-4 209,-5 5 0,0-5 131,-4 4 0,5-1 587,3 1-364,-3 3 255,6-4 726,0 0-912,7 4 1,10-5 113,3 6 0,3 0-206,5 0 1,1 0-48,6 0 1,0 2-177,0 2 1,0-3 0,0 3 0,-6-2-217,-1 2 1,-4-2 87,0 6 1,-2-4-233,-3 4 137,-1-1 1,-8 5-496,-2-1 1,-6 0 253,-5 1 1,-5-1-665,1 1 0,1 3 170,-1 0 1,4-3 796,-4-5 0,5 1 0,-3 3 0</inkml:trace>
  <inkml:trace contextRef="#ctx0" brushRef="#br0" timeOffset="57">20546 7637 7932,'0'-18'1481,"0"3"-1015,5 3 1,2 1-196,4 4 0,-3 0 381,-1 4 1,1 1-189,3-1 0,6-3-171,2 3 0,2-2-73,2 1 0,4 2 134,0-1 0,1 1-134,-2 2 0,-2 0-106,3 0 0,-4 0-115,-4 0 0,-3 0 142,-4 0-401,-1 5 0,-4 2 184,-4 4 1,-3 2-375,-3 2 0,-5 0 229,-7 8 1,-3-2-59,-5 5 1,-4 0 42,1 0 1,-6 0 63,2 4 0,-3-1 150,-2 2 1,2 0-63,3-4 0,2 0 167,5-4 1,7-2-31,4-2 0,2-2 207,6-6 0,0 1-106,4-1 1,2-5 98,2-2 0,3-1 13,8 0 1,-2-1 126,2 2 1,3-3-117,1-1 1,3-1-101,0-3 1,1 2-347,0-1 1,-4 1 127,0 2 0,-5 0-803,1 0 1,-2 0-1093,-1 0-963,-6 0 2899,4 0 0,-4 0 0,6 0 0</inkml:trace>
  <inkml:trace contextRef="#ctx0" brushRef="#br0" timeOffset="58">21037 7968 7854,'0'-6'3050,"0"2"-2088,0 8 0,0-1-244,0 4 0,0 5 17,0 3 1,0 5-286,0-1 1,0 3-75,0 1 1,0 3-548,0 1 1,-3 3 197,-1-3 0,-1 0-1025,1-4 0,3-2 608,-3-2 0,3-2-2478,1-6 2868,5 0 0,1 1 0,5-1 0</inkml:trace>
  <inkml:trace contextRef="#ctx0" brushRef="#br0" timeOffset="59">21437 7694 7796,'-6'-5'347,"1"-1"1,5-2 265,0 1-71,0-1-310,0-3 0,5-1 374,2 1 0,5 3-182,3 1 1,3-1-18,5-3 1,-2-1-181,-2 1 1,3-1-1,-3 1 0,1 3-113,-1 1 1,1 3 52,-4-4 0,-1 6-427,-4-2 299,1 3 1,-1 1-386,1 0 118,-6 0 0,0 3-184,-2 1 1,-3 6 127,3 2 0,-3 0 10,-1 7 1,0 1 179,0 2 1,0 1-43,0 0 1,2 0 194,2 0 0,3-4-51,8 0 0,-1-5 16,5 1 0,0-4-28,4-3 0,0-3 132,0-5 0,0 0 31,0 0 1,1-1 122,2-3 1,-1-2 155,1-6 1,-6 3-179,-1-2 0,-1 2 116,1-6 0,2 2-39,-6 2 0,-4-1-417,-3 1 1,-1-1-32,5 1 1,-6 0-260,-2-1-1909,-3 1 1687,-1 4 1,-1 2-1680,-3 5 2271,-2 5 0,-11 2 0,0 4 0</inkml:trace>
  <inkml:trace contextRef="#ctx0" brushRef="#br0" timeOffset="60">21597 8014 7796,'-4'-11'180,"0"-1"1,1 5-121,3-1 1,0 0 806,0-3 1,0 0-157,0-1 0,0 5 654,0-1-540,0 0-177,0-3-308,0 5 98,0 0-481,5 6 1,-3 0 91,6 0 0,-4 6-188,3 1 1,-3-1 96,4 2 1,-1 0-404,5 3 0,0 4 130,4 1 1,-2-1 6,5-4 1,0 4 29,3 1 0,1-1 60,0-4 0,0 0 186,0-4 0,-2 2-98,-2-5 1,3 0 319,-3-4 1,-1 0-80,1 0 0,-5 0 190,1 0 0,2-4-102,-2 0 0,0-4 28,-4 5 0,1-5-174,-1 4 1,-3-5 11,-1 2 0,-4 0-67,1 0 1,1-1 65,-1-3 1,0-1-274,-4 1 0,0-1 48,0 1 1,0 3-569,0 1 0,-2 4-889,-2-1-342,3 3 1960,-4 1 0,0 0 0,-1 0 0</inkml:trace>
  <inkml:trace contextRef="#ctx0" brushRef="#br0" timeOffset="61">22499 7683 7796,'-6'-22'116,"2"3"1,3 2 89,1 1 0,0 4 206,0-4 1,0 0-99,0 1 1,1-1 73,3 5 0,-2 0-7,6-1 1,1 5-53,6-1 0,-2 0-22,2-3 0,3 1-42,1 2 1,-1 2-101,1 2 0,-2 3 41,2-3 1,-1 3-85,-3 1 1,-2 6 47,2 5 0,-2 6-112,-1 6 0,-1 1 29,0 2 0,-4 1-103,-3 7 0,-3-2-34,-1 6 1,-5-2-191,-3-2 1,-3 2-348,-5 2 1,-1-3 286,-6 3 0,0-4-46,0-3 0,4 1 82,0-6 0,0 1 363,-4-4 1,5-2-10,3-2 0,3-2 232,0-6 469,1 1-323,-1-1-102,6-5 0,2 1-85,8-3 0,4-3 33,7 3 1,-1-3-90,5-1 0,0 0-249,4 0 0,-1-1-145,1-3 1,0 3-219,0-3 1,-1 3-211,-3 1 0,-3-4 308,-4 0 0,-1 0-2820,0 4 3109,-4 0 0,3 0 0,-4 0 0</inkml:trace>
  <inkml:trace contextRef="#ctx0" brushRef="#br0" timeOffset="62">23025 8163 8683,'0'-7'4503,"0"2"-5229,0 5 1,5 5 0,1 2 0</inkml:trace>
  <inkml:trace contextRef="#ctx0" brushRef="#br0" timeOffset="63">23196 7569 7796,'0'-23'459,"0"0"1,6 0-248,6 0 128,-1 6-143,6 0 1,-6 6-58,0-1 1155,6 1-800,-4-1 1,8 1 85,-2 0-155,-2 4-188,4 2 1,-3 5-19,5 0-14,0 0-39,0 5 1,-2 0-260,-2 3 85,-2 2 0,-6 1-218,1 2 235,-1 4 0,-1-2 33,-2 0-395,-3 5 259,-5-2 0,-1 5-180,-3 0 158,-3-5 36,-9 3 1,2-4 49,-5 2 1,1 1 10,-1-5 0,-1 0 11,5-3 0,-1-1-4,5 1 0,0-5-7,-1 1 0,4-2-45,1 2 718,4 2-267,-2-9 51,5 9-148,0-8-97,5 3 0,2-1 12,4-1 0,2 3-31,2-3-248,-2-1 169,3 8 1,-1-5 82,1 2-303,-1 4 97,1-5 0,-3 5 51,2 1 0,-3 0-139,-5 4 1,3-4 43,-2 4 0,-3 1 79,-1 2 1,-3-1-122,-1 1-13,-5 0 60,-1 4 0,-9 0-3,-1 0 1,-8-4 5,1 0 0,-2-4-97,2 4 0,-3-5 16,-1 1 1,2-3-145,5-5 0,0 2-992,5-5 648,5 5-641,0-8-487,8 4 1191,-3-5 569,5-5 0,5-1 0,2-6 0</inkml:trace>
  <inkml:trace contextRef="#ctx0" brushRef="#br0" timeOffset="64">24212 7523 7796,'0'-11'1703,"0"-1"-748,0 1-541,0 4 1,0 1-29,0 2-180,0 3 0,-5-4 643,-1 5-468,-5 0 0,-6 5 169,-2 3-210,-3 7-119,-5 8 1,-4 7 139,-7 8-1109,2-2 1039,-3 8 0,5-3 215,0 4-300,4-4 52,8 3-1670,0-3 1322,9 0 0,-2 2-450,7-5-242,3 0 563,5-9 1,3 3 57,5-6 0,4 0 465,11-7 1,0-3-669,0-4 594,0-6 1,3-1-408,1-5 0,1 0 936,-2 0-756,-1 0 682,2-5-479,-4-1 0,-5-6 3,-3 1 679,-2 0-570,-2-6 1,-4 3 188,-3-5-522,-3 0 180,-6 1 0,-10-3-33,-8 2 0,-9 1-137,-2-1 1,-7 9-1310,-8-2-189,-3 8 1166,0-1-2349,6 10 1258,7 2 1428,9 4 0,-1 2 0,7 2 0,6 4 0,6 3 0</inkml:trace>
  <inkml:trace contextRef="#ctx0" brushRef="#br0" timeOffset="65">14733 5730 8095,'-6'0'-739,"-1"-4"633,4 0 1047,1 0-88,-3 4-242,5 0 0,5 0-176,3 0 0,2 0 158,1 0-416,1 0 1,4 0 176,3 0 129,-2 0-168,5 0 1,-3 0 237,7 0-376,-2 0 0,9-1 5,-2-3 1,0 3-79,0-3 0,1 3-134,-6 1 1,5-1 89,-5-3 1,1 3-183,-4-3 1,-4 1 60,0 0-1579,-5 1 741,2-3-564,-9 5 1,-2 1 1462,-5 3 0,-10 3 0,-3 4 0</inkml:trace>
  <inkml:trace contextRef="#ctx0" brushRef="#br0" timeOffset="66">14779 5958 8095,'-7'7'49,"2"-2"2,5-5 243,0 0 1,5 0 1182,3 0-640,7 0-473,-2 0 1,12 0 600,-2 0-609,8-5 0,-2 2 42,5-4 1,0 3-149,1-4 1,-2 4-374,-3-3 0,2 4 172,-6-1 0,5-1-814,-4 1 0,-1 1 158,-3 3 1,0 0-787,0 0 1393,-6 0 0,5-5 0,-4-2 0</inkml:trace>
  <inkml:trace contextRef="#ctx0" brushRef="#br0" timeOffset="67">16355 5170 8021,'6'-17'115,"1"-4"231,-4 6-346,-1 0 569,3 8-7,0 2 312,-4 0-141,4 4 0,-10-4-201,-3 5-361,3 5 1,-5 6 182,3 8 0,-7 7-111,-2 0 1,-3 7-60,4 2 1,-5 4 43,1 7 1,-3 5-105,-1 2 1,4-1 34,0 1 1,2 0-429,-3 5 0,8-1 336,4 0 1,6-1-265,-2-3 1,4-2-101,4-6 1,3-4 191,8-3 1,-1-6-34,5-2 1,-5-8-9,2 1 0,0-8 393,-1 0 0,4-4-327,-3-3 1,-1 1 226,-4-5 1,5 3-1209,-1-3 0,0 0 605,-4-4 0,-3 0 456,0 0 0,-6 0 0,3 0 0</inkml:trace>
  <inkml:trace contextRef="#ctx0" brushRef="#br0" timeOffset="68">16697 5787 7953,'-1'-10'0,"-3"2"0,3-2 1038,-4 9-617,5-9 0,1 8 274,3-1-15,-3 1-342,10 2 1,-5-3 364,5-1-227,1 0-282,4 4 0,-2-1 420,5-3-343,0 3 1,5-5-60,3 6-18,-3-5 1,5 4 138,-2-3-749,-3 3 383,4 1 1,-5-4 181,0 0-1919,0 1 1219,-1 3 0,-3 0-947,0 0 677,0 5 436,-1-4 1,3 5 384,-6-2 0,5 2 0,-2 6 0</inkml:trace>
  <inkml:trace contextRef="#ctx0" brushRef="#br0" timeOffset="69">17668 5707 8018,'0'-8'0,"0"1"953,0-1-240,0 2 588,0 1 856,0 5-1929,0 5-365,0 1 199,0 6 1,5 3 188,3 0-559,7 5 267,-2-7 0,8 5 264,-2-3-629,3-2 290,6 3 1,-4 0-344,3-1 211,2 0 54,0-4-110,0-4 171,4 3 1,-7-9 40,4 3 0,-1-3 3,2-1 0,-2 0 76,-2 0 1,-3-5 145,2-2 0,-5-4-217,-2 0 378,0 0-176,4-1 1,-6-1 321,-1-2-239,-4 3-21,0-10 1,-2 5-79,-3-2-35,4-2 0,-10 4-82,3-2 94,-3-2 0,-1 8 74,0-2-313,-5 2 92,4 7 0,-10 1 136,4 5-373,-8 0 176,2 0 0,-9 6-124,3 5 230,-2 1 1,-3 11-25,-3 0 1,3 1 10,-3 6 0,-1-3 38,2 3 1,-5-3-35,5 3 0,-2-4 24,1 0 1,3-2-14,-3-1 1,-1-5 31,2-3 0,-1-2 86,4-2 1,-4-4 175,1-3 0,-1-3 69,4-1 1,-3 0-118,-1 0 1,-3-5 74,3-3 1,0-2-48,4-1 0,2-1-9,2 1 1,2-1-15,6 1 1,5-1-484,2 1 0,2 3-198,2 1 0,0 3-432,0-4 1,9 6-773,3-2 1,12 4 1654,3 4 0,4 2 0,4 6 0</inkml:trace>
  <inkml:trace contextRef="#ctx0" brushRef="#br0" timeOffset="70">18559 6038 7983,'0'-11'0,"0"-1"576,0 6 4,0 1 281,0 0 532,0 4-392,5-4-525,-4 10 0,10 6 293,-10 2-397,4 8 1,-1-3 157,0 5-76,-1 0-286,-3 0 1,0 3 168,0 1-739,0 0 402,0 1 1,-5-4 101,-2 2-1648,-4-2 772,0-1 0,-2-1-247,-2-3 1,6 1 1020,-2-5 0,-3 1 0,-4-5 0</inkml:trace>
  <inkml:trace contextRef="#ctx0" brushRef="#br0" timeOffset="71">19404 5239 7910,'-5'-18'431,"4"2"-261,-4 4 0,5 1 88,0-1 0,0 5 269,0-1-176,0 6 280,0-4-294,5 6 0,-4 6 262,3 1-430,-3 8 1,-1 4 383,0 8-263,0 2 1,-1 9 74,-3 0-310,-2 0 28,-6 2 1,-3-5 108,0 3 1,0 2-92,3-2 1,-2 0 235,3-4-1285,-3 0 887,8 1 1,-1-6-681,3-3 469,3-1 90,6-3-35,2-4 107,4-1 1,5-7-72,4-3 278,1-1 155,2-1 1,1-4-324,3 3-236,-3-3 217,4-1 0,-5-4-76,-1 0 0,-3-1-216,0 1 1,-5 3-1468,2-3 844,-4 3 400,-5-4 605,-2 4 0,0-9 0,1 3 0</inkml:trace>
  <inkml:trace contextRef="#ctx0" brushRef="#br0" timeOffset="72">19576 5650 7979,'0'-11'1675,"0"4"-1025,0-3-282,0 9-200,0-4 1,0 6 746,0 3-401,0 2-209,0 11 0,0-2 311,0 8-184,0-3-208,0 8 56,5 0-84,-4 1 0,4 5 141,-5 1-789,5-1 408,-4 0 1,4-5 182,-5-2-1555,0-3 1000,0-1 0,4-2 72,0-2-1492,0-2 970,1-11 0,-3 3 866,6-5 0,0 0 0,3-4 0</inkml:trace>
  <inkml:trace contextRef="#ctx0" brushRef="#br0" timeOffset="73">19918 5319 7955,'0'-23'646,"0"0"192,0 0 0,5 5-448,3 3 0,6 3-308,1 0 0,2 2 397,-2 2 0,-3-2-97,4 3 1,1 2-81,2 1 1,-1 2-67,1 2 1,-5 2-160,1 2 1,-2 3-28,-1 8 0,-5-1-122,1 5 0,-6-1 21,2 1 1,-4 3-271,-4-3 0,-2 2-36,-5 2 0,-6-1 145,-2-3 1,1 1 86,-1-5 1,1 4 11,-1-3 0,3-2 200,5-7 1,-1 2 130,1-5 259,4 5-339,2-8 0,5 5 123,0-2 1,5-3 72,3 3 0,3-1-97,5 1 0,1-3-25,6 3 1,0 1-36,0-1 1,0 3-4,0-3 0,-2 5 3,-2-2 1,1 4-123,-4 0 1,1 0-24,-5 1 0,2 3-212,-7 0 1,-1 6-26,-3-2 1,-3 0 105,-3 4 0,-5-3-65,-7 6 1,-3 0 9,-5 1 1,-1-6 78,-3 6 1,-2-7 46,-5 3 1,1-5-14,2-7 0,4 0-217,4 1 0,1-4 126,3-1 1,6-4-1180,6 0 500,4-1-401,-2-2 1,11-5 64,6-3 1147,-1 3 0,16-10 0,-3 2 0</inkml:trace>
  <inkml:trace contextRef="#ctx0" brushRef="#br0" timeOffset="74">20466 5958 15667,'0'7'1459,"0"-2"-1611,0 0 176,0-4-2338,-5 9 1941,4-3 0,-4 0 373,5 1 0,5-6 0,1 3 0</inkml:trace>
  <inkml:trace contextRef="#ctx0" brushRef="#br0" timeOffset="75">20980 5113 7918,'-7'-11'951,"-1"-1"-507,6 6 1,-2 2-100,8 8 1,-2 4 189,6 7 0,-6 3-124,2 4 1,1 6 13,-1 3 0,4 6-127,-5 1 1,5 4 81,-4-4 0,3 5-147,-3-1 0,4-3-164,-4-1 1,3 1 66,-3-1 0,0 3-114,-4-7 0,0 2-154,0-9 0,0-1 68,0-3 0,0-1-157,0-3 0,0 1 2,0-5-2036,0 0 1390,0-3 0,1-6-1285,3-2 2150,-3-3 0,9-1 0,-3 0 0</inkml:trace>
  <inkml:trace contextRef="#ctx0" brushRef="#br0" timeOffset="76">21277 5342 7928,'9'-30'0,"3"4"0,7 2 158,0 1 1,6 5 128,2 3 1,3 2-228,-3 2 1643,4-1-748,-6 6-474,2 1 1,-4 5 102,0 0 1,-5 5-13,-3 3-385,-2 7-22,-2 8 0,-4 6 165,-4 5-483,-1 0 192,-7 6 0,-3 0 2,-7 6-1188,-3 0 1278,-5-1 0,-3 1-882,-1 0 326,-5-1 245,8 1-376,-4-5 360,0-2 1,8-6-592,-3-3 928,8-2-94,-2-5 0,11-5-175,2-3 801,3-2-260,1-7 1250,0-1-1347,5-5 160,6 0 1,7 0 472,5 0-322,5 0-247,-4-5-411,14-1 198,-7 0 1,7-3 172,-8 5-883,3-5 434,-9 8 0,4-4-301,-5 5 1,-4 0-472,0 0 1,-9 0-1961,2 0 1351,-4 0 635,-1 0 855,-2 0 0,-5 0 0,0 0 0</inkml:trace>
  <inkml:trace contextRef="#ctx0" brushRef="#br0" timeOffset="77">21997 4828 7942,'-7'-27'924,"4"0"133,1 6 0,11 9-515,3 9-721,2 6 184,-3 9 0,0 2 1537,1 5-662,4 5-480,2 10 0,10 12 981,2 7-1417,-13-25 0,-1 0 0,2 3 0,-1 0 184,0 1 1,0 1 0,-2 1 0,-1 0-31,0 2 0,-1 1 0,-1-2 0,-1 0-96,-1 0 0,-1 2 1,-3 0-1,-1 1 31,-2 0 1,-2 0 0,0-2-1,-1 0-261,1-1 0,-2-1 0,-2 0 1,-3-1-487,-5 28 0,-9-4-205,-3-4 1,-1-4-2445,-7 0 3343,-4-7 0,-2 2 0,-5-4 0,-1-4 0,-2-3 0</inkml:trace>
  <inkml:trace contextRef="#ctx0" brushRef="#br0" timeOffset="78">1052 11432 7967,'-7'0'185,"2"0"1471,5 0-879,0-5-276,0-1-151,5-6 0,-3 1-110,1-1 0,3 0-49,-3-3 1,6 1 27,-1-5 1,2-2 115,1-5-392,1 1 119,-1-8 1,1 4-192,-1-5 118,0-5-13,1 3 0,3-7-54,0 5 1,1-5-10,-5 1 0,4 1-126,0-1 1,2 1-891,-2-5 818,-2 5 145,3-3 1,0 8-63,-1-2-516,0 3 571,-4 6 1,0-2 77,-4 8-50,3-2 372,-8 12-214,3-3 780,-5 9-634,0 2 188,0 5 1,-4 7-352,0 4 0,-3 6 230,3 5-237,-5 6 28,8-4 1,-5 6 109,6-4-116,0-7-6,6 8 0,0-11-189,5 3 180,6-2 0,-1-9-112,3-1 103,8-4 1,-8 2 11,8-5 1,-3-1-3,-1-3 1,-1-3-20,1-4 177,0 0-97,0-6 1,-4 4 176,0-2-19,-5-3-177,3 6 211,-6-10-91,0 9 0,1-7-48,-1 5 0,-4-4 12,-4 4 0,0 1 50,1 6 147,-3-2-162,4 9-90,-5-4 0,-1 13 7,-3 4 1,3 8-100,-3 3-96,-2 5 172,4 6 1,-7 0-455,6 1 193,-1 4-209,4-3 0,0 7-295,0-5 0,1 0-7,3-4 0,2-5-493,6-2 1,-1-4 412,0-4 774,1-3 0,-1-4 0,1-1 0</inkml:trace>
  <inkml:trace contextRef="#ctx0" brushRef="#br0" timeOffset="79">1988 10884 7905,'0'-6'660,"5"-5"-331,-3 10 0,8-9 107,-3 2 13,3 3-198,2-5 0,-4 8 75,-1-6 364,1 5-337,3-7 1,1 8 272,-1-6-409,0 6-55,1-3 1,-1 5 22,1 0-55,-1 0 87,-5 5-410,5 1 202,-10 5 0,4 2 214,-5 2-551,0-2 260,0 9 1,0-5-416,0 6 241,-5 0 173,4 0 1,-10 0-110,4 0-16,-3-1 221,-2 1 1,2 0-19,3 0 1,-2-4-55,5 0 424,0-5-76,4 2-190,0-4 0,0-1 65,0 1 0,5-6-66,3-2-189,2-3 156,1-1 0,2 0-546,2 0 236,-2 0 138,8 0-585,-8 0 427,9 0 1,-8 0 31,5 0 0,-5 0 219,1 0 0,-2-5 0,-2-1 0</inkml:trace>
  <inkml:trace contextRef="#ctx0" brushRef="#br0" timeOffset="80">2902 10484 7884,'0'-6'453,"0"-4"-226,0 8 448,0-3 1015,0 5 1,4 2-1580,0 1 0,-1 0 211,-3 5-927,0-1 526,0 0 1,4 3-1782,0-3 958,0 3 902,1-3 0,-4 8 0,4-2 0</inkml:trace>
  <inkml:trace contextRef="#ctx0" brushRef="#br0" timeOffset="81">2948 10918 7838,'-2'8'0,"-2"-1"1502,3-4-941,-4 2 1,5-4 76,0 3 185,0-3-157,0 4 996,0-5-813,0 6-319,0-5-849,5 4 295,-4-5 0,6 0 121,-3 0-2380,-3 0 1211,9 0 1072,-9 0 0,9-5 0,-3-2 0</inkml:trace>
  <inkml:trace contextRef="#ctx0" brushRef="#br0" timeOffset="82">4592 9936 7903,'0'-6'715,"-5"1"-499,4 5 137,-4 0 142,0 0-278,-2 0-1,1 0-119,-4 0 79,3 5 1,-4 2 100,0 9 1,-1-3-13,1 7 0,-4 2 61,-1 5 43,-4 5-207,7 2 1,-7 7 122,5 4-1345,0 6 1277,3 1-166,1 0-232,-1 4 1,2-4 347,3 5 1,-2 0-98,5 0 1,-4-1 176,4-3-249,1 3 10,3-9 0,5 4 162,2-5 0,0-6 108,0-2 1,5 0-167,3-3 30,0-4-16,2-3 1,-5-4 24,4 3-4,1-8 34,-4 3 891,4-10-1086,-1 5 0,-3-7 351,2-2 1,-2 0-295,-2-4 0,0 4 84,1-4-209,-1 0 33,1-4 0,-5 0-311,1 0 180,-5 0-44,7 0-650,-9 0 249,4 0-528,-5 0-932,5 0 1343,-4 0-211,4 0 806,-5 0 1,11-6 0,1 0 0</inkml:trace>
  <inkml:trace contextRef="#ctx0" brushRef="#br0" timeOffset="83">5026 10393 7862,'0'-6'433,"0"-5"-273,0 10 1,0-5 537,0 2-242,-5 3 127,4-4 2,-4 5-181,5 0 29,0-5 107,0 3 1,0-3-367,5 15 0,-3-1 64,6 10 0,0 0-14,3 4 1,2 4-63,2-1-53,-2 6 51,8-3 1,-7 9-187,5 0-866,0 1 823,4 0 0,0-4-42,0 3 0,0-2 105,-1-2 0,1-6 30,0-5 0,-1-1 4,-3-7 354,2 5-200,-8-12 0,3 7-15,-4-7-63,-1-3-169,1 5 1,-5-9 477,1 3-982,-5 2-770,2-5 572,-5 5-371,0-6 521,-5 0-863,-2 0 633,1 0 847,-4-6 0,3 0 0,-4-5 0</inkml:trace>
  <inkml:trace contextRef="#ctx0" brushRef="#br0" timeOffset="84">4809 10199 7925,'0'-12'0,"0"5"352,0-1 0,-4 4 55,1-3 1,-3 4 522,3-1-40,1-2-279,-3 5-180,5-4 7,0 5-161,0 5 1,5-2-59,3 9 0,6-3-101,1 6 1,2 3 59,-2 1 0,3 1-179,5-1 0,-1 3-293,1-3 0,0-1 199,0 1 0,0-5-240,0 1 0,-2-3 188,-2 0 1,2-5-900,-6 1 1,0-4 49,-4 3 996,1-4 0,-1 2 0,1-5 0</inkml:trace>
  <inkml:trace contextRef="#ctx0" brushRef="#br0" timeOffset="85">5392 10096 7896,'0'-12'128,"0"1"534,0 0 1017,0 4-1005,0 2 0,-5 5-257,-3 0 1,-3 7-259,-5 4 0,-1 9 71,-6 7 0,-5 6-316,-3 1 1,2 0-4,-1 5 1,4-4 28,0-1 0,3-4-289,4-4 1,0-6-537,7-1 0,0-5-1668,8 2 2553,0-9 0,9-2 0,1-5 0</inkml:trace>
  <inkml:trace contextRef="#ctx0" brushRef="#br0" timeOffset="86">4889 9947 7941,'-7'-17'1197,"-1"1"-203,5 9-10,-2-3-651,5 8 0,2-4 28,1 2 1,4 3 51,4-3 1,6 3-120,2 1 0,3 0 79,5 0 0,2 0-88,6 0 1,-2 0-128,-3 0 1,6 0 15,-6 0 0,6 0-171,-6 0 1,3-4-164,1 0 0,-1-3-258,-2 3 0,0-4-271,-4 4 0,0-1 316,-4 2 1,-6 1 372,-1-2 0,1-2 0,1 0 0</inkml:trace>
  <inkml:trace contextRef="#ctx0" brushRef="#br0" timeOffset="87">5940 10598 7924,'0'-7'838,"0"-1"-625,0 6 1,1-3 160,3 5 0,-2 0-114,6 0 0,0 0 88,3 0 1,6 0-3,2 0 0,2-4 50,2 0 0,0 0-239,0 4 1,3-1 26,1-3 1,0 3-341,-4-3 0,-2-1 184,-2 1 1,1-1-894,-4 1 1,3 3 462,-4-3 1,1-1-788,0 1 1189,-4 0 0,5-1 0,-6-1 0</inkml:trace>
  <inkml:trace contextRef="#ctx0" brushRef="#br0" timeOffset="88">6819 10336 7942,'-4'-8'818,"1"1"-648,-1 4 0,4-3 444,0 2 170,0 3 0,1-5-273,3 6 1,-2 0-210,6 0 1,1-1-103,6-3 0,-2 3 14,2-3 0,3 3 38,1 1 0,2 0-14,2 0 1,-1 4-72,-3 0 0,1-1-135,-5-3 1,4 2-100,-3 2 1,-2-2 84,-7 6 1,2-4-283,-5 3 1,4 1 149,-5 3 0,1 2-221,-4 2 1,-5 3 47,-3 5 0,-7 3-76,-4 1 1,-2 5 80,-2-2 0,0 3 76,0 1 0,0-1 145,0-2 1,4 1-116,0-6 1,9 1 367,-1-4 0,6-2-128,-3-2 1,6-1 259,-2-3 1,4-6-44,4 3 1,-2-7 97,6 2 1,-1-4-84,5 1 1,-1-3-18,1-1 0,4 0-114,3 0 1,-1-1 37,1-3 1,0 1-413,4-4-1,-2 3 147,-2-4 0,2 4-873,-6-3 1,4 4 18,-4 0 0,0-3-1682,-3 3 1908,-1-1 1,1 4 690,-1 0 0,-5-5 0,0-2 0</inkml:trace>
  <inkml:trace contextRef="#ctx0" brushRef="#br0" timeOffset="89">7265 10793 7940,'6'-6'998,"3"4"-550,-5-6 0,5 1-84,-2-5 0,3 5-96,2-1 1,-1 4 406,1-3 0,-1 0-170,0 0 0,2 2-1,2 5 1,-4 0-232,4 0 0,-9 1-84,6 3 0,-5 2-323,1 5 0,-3 2 205,-5 2 0,0-1-74,0 5 0,-1 2 52,-3 5 1,-6-2-386,-6 3 1,0-2 89,1 2 0,-2-3 6,-2 3 0,1-4 164,3-4 1,6 1 79,-2-5 1,6 1 193,-3-5 1,6 0-64,-2 1 0,3-5 36,1 1 0,5-5-9,2 0 1,3-1 119,2-2 1,4 0-162,3 0 1,-1 0-266,1 0 0,-4 0-906,4 0 1,-3 0 51,3 0-1811,-5 0 2809,2 0 0,-5 0 0,1 0 0</inkml:trace>
  <inkml:trace contextRef="#ctx0" brushRef="#br0" timeOffset="90">8407 10142 7817,'0'-12'-165,"-5"1"-10,3-1 177,-3 1 0,2 3 288,-1 1-253,0 4 236,-1-7 0,2 9 407,-4-3 1,3 1-296,-4 0 0,1 1-140,-5-2 1,1 3 130,-1 1-410,1 0 194,0 5 1,-2 2-49,-2 4-106,-3 0 118,0 1 1,-3 1 12,1 2 53,-1 3 0,3-1-250,-3 5 78,3-4 1,0 5 56,3-1 0,6 0 43,1-3 1,6 3 61,-2-3-97,3-3 2,6 1 0,1-2 60,6 0-31,-1 0 30,5-3 2,7-1-58,6 1 0,6-2 3,-1-3 1,0 3 12,1-2 1,0 2 56,3 2-240,-7-1 53,2 0 0,-12 1 57,-2-1 0,-2 1-125,-6-1 0,-5 1-287,-2-1 223,-2 0 55,-2 6 1,-7-1-233,-4 3 151,-6 3 10,-11-4 0,2 5-23,-9-1 0,4-2 64,-7-1 1,2-4 0,2 4 1,3-5-47,1 1 73,10-7-74,-7 2-747,14-9 382,-3 4-229,9-5-1331,2 0 1682,21-5 422,-2-1 0,13-11 0,-4-1 0</inkml:trace>
  <inkml:trace contextRef="#ctx0" brushRef="#br0" timeOffset="91">8601 10610 7871,'0'-12'1213,"0"1"-268,0 5-191,0 1 762,0 5-1153,5 5-1,1 1-402,6 5 85,-6 6 1,4-4 198,-2 2-1122,2 3 697,1-6 0,5 9-697,-1-6 381,0 0 332,-3-4 0,-1 1-1745,0-1 716,1 1 725,-1-6 0,1-1 469,-1-5 0,0 5 0,1 2 0</inkml:trace>
  <inkml:trace contextRef="#ctx0" brushRef="#br0" timeOffset="92">8955 10678 7871,'0'-6'843,"0"-4"-503,0 9 1,-1-8 196,-3 5 123,3 0-319,-4 4 0,3 0 118,-2 0 551,-2 10-601,0-2 0,-8 13 351,2-2-324,-7 8-52,7-3-635,-10 9 411,4-4 1,-3 2 159,2-1-592,-3 1 263,4 3 1,-3-3-102,2-1 0,2-5-202,6 2 1,-1-4-836,1-4 517,5-3 398,1-4 0,5-1-994,0 1 1035,0-6-257,0-1-1281,10-5 1729,-3 0 0,10 0 0,-6 0 0</inkml:trace>
  <inkml:trace contextRef="#ctx0" brushRef="#br0" timeOffset="93">9606 9902 7827,'0'-12'1,"0"5"435,0-1 129,0 6 1,0-5 66,0 3 1,-1 3-216,-3-3 1,1 4-20,-4 4 1,-1 2-141,-3 6 0,-1 8 239,1 3 0,-4 11-110,-1 1 0,-3 10-65,4 1 1,-5 7-391,1 1 1,8-23 0,0 1 102,0 0 0,-1 1 0,1 3 1,0 1-239,-1-2 0,1-1 1,0 3-1,0 1 249,2-2 1,-1 0-1,0 0 1,0 0-20,2-1 1,1-1 0,-3-2 0,1-1-166,-7 30 0,1-9-245,4-6 0,-1-7 157,1-8 1,3-5 19,1-7 0,0 2 10,0-6 0,-4 0-64,4-3 1,0-2-392,0-3 1,4 0-602,0-3 145,-4-3 1,6 3 1106,-3-8 0,3-3 0,1-4 0</inkml:trace>
  <inkml:trace contextRef="#ctx0" brushRef="#br0" timeOffset="94">9492 10564 7779,'0'-18'0,"0"3"0,0 2 189,0 2 481,5 5 686,-4-4-423,4 8-485,-5-3 0,0 10-126,0 3 1,1 7 277,3 4 1,-1 4-189,4 4 0,-3 2-32,4 5 1,-2 0-25,2 1 0,2-5-144,-2 1 1,-2-2-168,1 1 1,1 2 131,4-5 1,-5-5-306,1-3 0,-4-5 166,3 2 1,-4-4-721,1 0 178,-3-6 226,-1-1 1,0-6 93,0-3 1,0-4-9,0-7 1,0-3-197,0-4 0,-1-2 111,-3-3 0,2-2-74,-1-6 1,1-4 122,2-3 1,0-6-71,0-2 0,2-2 170,1-1 0,5 4 109,7-8 0,3 7-76,5 1 1,6 3-127,5 4 1,6 4 583,5 8 1,1 2-195,0 5 1,8 1 72,3 3 1,-1 1-48,-2 3 0,-6 6-149,1-2 0,-3 3 18,-4 1 1,-3-2 48,-5 5 1,-6 0-148,-5 4 1,-1 0 134,-7 0-310,0 0 1,-8 1 20,-4 3 1,-1-1-706,-2 4 1,-5 1-135,-3 3 1049,-2 1 0,-12 4 0,-2 2 1</inkml:trace>
  <inkml:trace contextRef="#ctx0" brushRef="#br0" timeOffset="95">9891 10576 11791,'7'0'1222,"-1"0"-819,-2 0 0,-3 5 394,3 2-586,2 3 1,-3 2-49,5-1 1,-6 1-256,2-1 1,-3 1 160,-1-1-598,0 0 410,0 1-57,0-1 1,4-3-233,0-1 134,0-4 0,-3 2-27,3-5 250,2 0 0,5-4 131,1 0 1,-1-4-77,1 0 1,3-6 149,0-1 1,4 0-91,-4 3 0,1 1 22,-5-1 1,3 1-33,-3-1 1,3 6 121,-6 2 1,-2 3-10,2 1 0,-4 5 170,3 3 1,-4 7 39,1 4 1,1 3-106,-1 0 0,-1 1-299,-3 0 1,2 4 156,1-1 0,-1-3-764,2-4 0,1-1 70,-2 1 0,3 3-217,-3-3 1,0-3 780,4-1 0,-4-2 0,2-2 0</inkml:trace>
  <inkml:trace contextRef="#ctx0" brushRef="#br0" timeOffset="96">10794 10884 7819,'-5'-6'330,"3"-1"594,-1 3-630,1 3 1,4-4-26,1 5 1,-1 1 125,1 3 0,3 3-80,-3 4 0,5 5 48,-4 3 1,0 7-96,-4 1 1,0 3-204,0-3 1,-2 4-212,-2 0 1,-2-3-372,-5-2 1,3-2-65,0-1 1,6-5 580,-2-3 0,3-2 0,1-2 0</inkml:trace>
  <inkml:trace contextRef="#ctx0" brushRef="#br0" timeOffset="97">11547 10244 7821,'-5'-12'1627,"-2"-4"0,2 8-1291,1-4-336,3 8 0,4 4-126,1 8 1,0 3 274,-4 5 0,0 3 287,0 7 1,0 3-160,0 6 0,-4 3 20,0 0 1,1 4-543,3-4 0,0 4 145,0-4 0,0-4-547,0-4 1,0-5 356,0-3 1,3-3-374,1-3 1,4-7-810,-4 2 1472,-1-7 0,-3 6 0,0-4 0</inkml:trace>
  <inkml:trace contextRef="#ctx0" brushRef="#br0" timeOffset="98">11262 10564 7814,'6'-5'0,"-1"3"1044,-5-6 1,7 4-438,4-3 1,2 4-1,6-1 1,-5 3-236,1 1 1,3-4 337,1 0 1,4-3-270,3 3 0,0-1-214,4 1 0,-3 3-291,3-3 1,-3-1-315,3 1 1,1 0-1298,3 4 0,0-1 1675,1-3 0,-1 3 0,0-4 0</inkml:trace>
  <inkml:trace contextRef="#ctx0" brushRef="#br0" timeOffset="99">12176 10598 7850,'0'-15'0,"0"0"0,1-4 1003,3 4 1,2-1-691,5 5 0,1 0 549,-1-1 1,-3 5-16,0-1 552,-6 5-981,8-7 1,-5 10-218,3 0 0,2 7-38,-2 8 0,-1-1-74,5 5 0,-3 0-122,6 4 0,-1 1 91,1 2 1,2-3-362,2 0 1,3 0 137,1-4 0,1-1-264,7 1 0,-6-5 53,2 1 1,2-6-94,1-1 0,0-6 135,0 2 0,-5-3 80,2-1 1,-3-5 275,-1-3 0,-1 2-83,-3-1 0,1-2 381,-5-7 0,-1 4-188,-6-4 1,1 0 271,-6 1 0,1-4-78,-4 3 1,0 0 50,0 1 1,-5 3-124,-2 1 0,-5 1-104,-3 6 1,-3 0-117,-5 4 1,-5 1 70,-2 3 1,-3 3 14,-1 4 0,-2 4-31,-2 0 0,-2 6-20,-6-2 1,4 2-35,0 2 1,4 0-128,-4 0 0,5-4-88,-1 0 0,4-5-39,4 1 1,-2-2-2,5-2 1,4-4 175,4-4 0,9-1-512,-1-2 580,2 0 1,2-5 149,4-3 1,1-2-354,2-2 1,2-3-216,1 0 1,4-5-207,4 1 1,2 2-523,2 2 1,-1 2-1325,5 2 2446,-5 4 0,8-3 0,-5 4 0</inkml:trace>
  <inkml:trace contextRef="#ctx0" brushRef="#br0" timeOffset="100">13066 9650 7838,'13'-6'1240,"2"2"0,3 9-647,5 7 1,4 1 78,-1 6 0,7 2-265,2 10 0,-1 0 357,4 11 1,-3 1-544,0 7 0,-6 1 271,-3 2 0,-3 3-399,-4-3 0,2 7 142,-6 1 1,0 1-60,-3-1 0,-2-3-69,-3 3 1,-2 1 45,-5-1 0,0-3 57,0 0 1,-6-9-666,-5 4 1,-2-8 214,-6-3 1,-4-6-1608,-4 2 0,1-7 1847,3-4 0,4-3 0,0-1 0,-1-1 0,-2 1 0</inkml:trace>
  <inkml:trace contextRef="#ctx0" brushRef="#br0" timeOffset="101">9492 12209 7678,'-5'-12'-105,"3"1"1,-6 3 264,4 1 0,0-1 375,4-3 1,0 3 322,0 0-383,0 6 1,0-4 284,0 2-269,0 2-283,0 8 0,0 2 37,0 11 0,1 6 76,3 5 1,-1 8-173,4 4 1,-4 6 52,0 2-195,4 4 0,-5-4 1,6 7-249,-6-3 0,4 9 50,-6-6 0,0-4 153,0 0 1,1-2-27,3-1 1,-3-4 14,3-11 0,-3 0-103,-1-8 1,4-4-362,0-4-199,4-10 206,-1 1-110,4-10 1,-1-5-120,-2-3 0,-3-7 199,-5-4 1,0 1-293,0-1 828,-5 0 0,-1-4 0,-6 0 0</inkml:trace>
  <inkml:trace contextRef="#ctx0" brushRef="#br0" timeOffset="102">9332 12323 7678,'6'-17'0,"4"0"-59,-8-6 166,8 5 0,-4-3 107,6 1 283,-1 4-226,0-6 0,1 10 121,-1-3 108,6 2-239,-5 6 0,5-3 210,-6 3-301,6 2 0,-3-2 37,5 3 1,-1 3-1,1-3 1,6 3-93,-2 1 1,2 4 43,-2 0 1,0 8-195,0 0 1,0 6 78,-1-3 1,-3 5-222,0-1 1,-5 1 46,2 0 1,-4 2-39,0 1 0,-6 1-16,-2 7 0,-9-5-110,-7 5 0,-5-2 57,-10 2 0,-2 0 96,-5-4 1,-1 0 130,1-5 1,0-4-99,0-3 1,3-2-143,1-2 1,8-4-17,-1-3 1,8-3-340,0-1 364,7 0 0,3-5-107,5-3 1,1-2-72,3-1 1,4-1 418,7 1 0,3-6 0,5 0 0</inkml:trace>
  <inkml:trace contextRef="#ctx0" brushRef="#br0" timeOffset="103">10325 11946 7678,'0'-8'786,"0"1"-101,-5 4-253,4-2 0,-5 5-91,2 0 1,1 0 44,-4 0 0,3 7-5,-4 4 1,1 2-116,-5 6 1,0 5-115,-4 6 0,4 5-74,-3 3 1,-2 2 25,2 6 1,-4 0-162,4-1 0,-1 6 119,5 2 0,-4 3-27,-1 1 0,5 4 186,3 0 0,5-1 12,-5-7 0,5-2-24,0-6 1,5-4-127,2-3 0,5-7-74,-2-5 0,5-2-137,3-1 1,-1-1 99,5-3 0,-5-3 129,1-4 1,2-2-54,-2-2 1,0 0-272,-3-4 1,-1 0-229,1-4 0,-1 0-793,0 0-1482,-4 0 1302,3 0-60,-9-5 1484,4 4 0,0-9 0,2 3 0</inkml:trace>
  <inkml:trace contextRef="#ctx0" brushRef="#br0" timeOffset="104">10885 12243 7678,'-5'-11'0,"4"-1"0,-6 2-569,4 2 0,1-2 19,-1 3 1457,1 2-90,2 0-396,0-1 1,0 6-114,0 0 0,0 7-39,0 8 1,-5 4-8,-2 8 1,0 3-69,0 8 1,-1-1-160,-3 5 1,-1 0 65,1 3 0,1 1-38,2 0 0,3-1-112,5 1 1,0-5-335,0-3 0,0-4 207,0-3 1,5-5-72,3-7 0,2-2 165,1-6 0,4 1 30,1-1 0,3-5 54,-4-2 1,4-3-31,-4-1 1,4 0-119,-4 0 1,2-5-301,-2-2 1,-2 0-893,2 0 1108,-7-1 1,1-3 229,-6-1 0,0 5 0,-7-1 0,-2-5 0,-6-4 0</inkml:trace>
  <inkml:trace contextRef="#ctx0" brushRef="#br0" timeOffset="105">10702 12677 7678,'7'-5'-690,"3"0"788,-3-3 1,4 3 389,0 5 0,2 0-63,2 0 1,3 0 82,5 0 0,1-1-177,2-3 1,-2 3-125,3-3 0,1 3-155,-1 1 0,-2-4 50,-6 0 0,1 0-788,-4 4 1,-1 0-737,-4 0 1422,1-5 0,-1-1 0,0-6 0</inkml:trace>
  <inkml:trace contextRef="#ctx0" brushRef="#br0" timeOffset="106">11559 12072 7678,'0'-12'686,"0"1"-349,0-1 0,0 5 548,0-1-199,0 6-279,0-3 0,-4 7-133,0 6 0,-6 4-113,-1 11 0,-2 10 78,-6 5 0,4 7-45,-4 4 1,5-1-387,-1 6 1,3-2 356,5 1 0,1 2-181,6-6 0,0 1-122,0-5 0,2 0-179,2-3 1,2-7 129,5-4 1,1-6-122,-1 2 1,4-5 22,1-2 1,-1-3 82,-4-1 1,4-8-464,1 4 0,-1-7 418,-4 3 1,1-6-581,-1 2 0,-3-3 70,-1-1 757,-4 0 0,7 0 0,-4 0 0</inkml:trace>
  <inkml:trace contextRef="#ctx0" brushRef="#br0" timeOffset="107">11696 12540 7678,'0'-18'107,"0"6"53,0 4 0,0 4 1006,0-4-364,0 6-252,0-3 0,0 6-154,0 3 0,0 2-150,0 6 0,1 0-89,3 4 0,-3 0 24,3 3 0,1-1-115,-1-3 1,4-2-161,-5 2 0,6-2-339,-1-2 1,2-3 241,1-1 1,-3-4-110,0 1 0,-1-3 126,5-1 0,-1-1 104,1-3 1,-1 1 71,0-4 1,1-1 199,-1-3 1,-1-1-112,-2 1 0,2 1 83,-2 2 0,-3-2 447,-1 2-190,2-2-256,-5-1 1,6 4 68,-4 4-352,-1 1 89,3 2 0,-4 2 94,3 1 0,-3 4-86,3 4 1,1 4 18,-1 1 1,0 3-29,-4-4 0,3 4-433,1-4 0,4 4 209,-4-4 0,1 1-760,-1-5 1,-2-3-5,6-1-660,-6-4 830,8 2 838,-8-5 0,13 5 0,-2 1 0</inkml:trace>
  <inkml:trace contextRef="#ctx0" brushRef="#br0" timeOffset="108">12210 12563 7678,'0'-8'556,"0"1"0,5 4-72,3-1 1,2-1-63,1 1 0,1 1 66,-1 3 0,4-2-250,0-2 1,4 3-181,-3-3 1,3-1-344,-4 2 1,1-3 218,0 3 0,-4 1-367,4-1 1,-4 0 283,0-1 0,-1 3-2604,1-3 2753,-1-2 0,5-1 0,2-4 0</inkml:trace>
  <inkml:trace contextRef="#ctx0" brushRef="#br0" timeOffset="109">12724 12300 7757,'0'-11'547,"0"-1"-219,0 1 178,0-1-10,0 6 308,0-4 429,0 9-421,0-4-424,0 5 1,0 8 32,0 4 0,0 11-116,0 0 0,4 7-176,-1 1 0,1 0 44,-4 0 0,0 2-96,0-3 0,0-1 6,0 2 1,2-5-200,1 5 1,-1-6-123,1 2 0,-1-7-910,-2-1-880,5-5 874,-4 3-1063,4-6 1480,-5-5 1,0-2 736,0-8 0,5-2 0,2-5 0</inkml:trace>
  <inkml:trace contextRef="#ctx0" brushRef="#br0" timeOffset="110">12998 11923 7778,'-4'-7'0,"0"-1"0,1 0 0,3 2 0,5 2 0,2 8 0,0 4 0,0 7 0,1 0 0,3 8 0,2 4 0,2 11 0,-2 4 0,2 7 0,-1 3-329,1 5 0,-1 4 3085,5 0 1,-5-3-1427,1-1 1,-3-3-936,-5 3 1,2-6-225,-5-9 0,0-3-492,-4-5 0,0-1 188,0-2 1,-4-4-1254,0-4 1,-8-5 37,0-3 0,-7-3 1348,0-5 0,-2-7 0,-2-6 0</inkml:trace>
  <inkml:trace contextRef="#ctx0" brushRef="#br0" timeOffset="111">13969 12152 7794,'5'-12'0,"-3"1"542,6-1 0,-4 2-136,3 3 1,-3-2 307,4 5-342,-6 0-66,3 4 1,-5-1 471,0-3-528,0 3 0,0-3 13,0 8 1,-1 2-64,-3 6 0,-2 0-12,-5 3 0,-6 3-136,-2 5 1,1-4 66,-1 0 1,-1 0-204,-7 4 0,3-1 1,-2-3 1,1 2-90,3-2 0,3-2 106,-1-2 1,7-2 11,-3-2 77,4 0 48,0 1-51,6-1 1,1-3 21,5 0 193,0-6-42,0 8-89,5-3 0,1 3-27,6-3 0,-1 2 9,0-5 0,2 5 34,2-1 1,2 0 13,2 0 1,2 1 51,-1-5 0,0 3-46,-1-3 0,2 4-6,-2-4 1,2 3-112,-2-3 0,-1 0-154,-3-4 1,-3 0-297,4 0-618,-4 0-464,0 0 671,-6 0-2184,-1 0 2682,-5 0 0,-5 0 1,-1 0-1</inkml:trace>
  <inkml:trace contextRef="#ctx0" brushRef="#br0" timeOffset="112">14346 12312 7794,'0'-12'450,"0"1"1,1-1-243,3 1 0,-2 1 205,6 2 1,-4 2 386,3 2 500,-4 3-908,7-4 1,-4 5-141,6 0 1,-1 0 27,1 0 1,-1 0-75,0 0 0,5 1-67,-1 3 1,4-3 48,-4 3 1,4-3-112,-4-1 0,2 4 46,-2 0 0,-2 1-134,2-1 0,-6-2-5,-1 6 0,-6-5-128,2 5 0,-3 1-144,-1 6 1,-5-1 110,-3 5 1,-7-2-28,-4 6 0,-4-3 47,-3 6 1,0-1-125,-4-3 0,3 3 55,-3 1-336,4-2 461,4-1 0,1-1 76,6-3 1,0-1 314,3 1 196,6-5-264,1 2-94,5-10 0,5 3 103,3-5 1,3 0 216,4-4 0,0 0-58,8 0 0,-2 0 43,5 0-445,-2 0 87,-6-5-407,4 4 1,-6-5 0,3 5-959,-4-3-215,3 3 0,-5-4 540,2 5 1,-6 0-1090,-1 0 2054,-6 0 0,8-5 0,-3-1 0</inkml:trace>
  <inkml:trace contextRef="#ctx0" brushRef="#br0" timeOffset="113">14711 12608 7739,'6'-5'-3,"-2"-2"1,1-3 719,-1-2 1,4 1 275,-4-1-350,4 1 0,-1 0-257,4-1 1,1 5 346,-1-1-304,0 5-133,6-7 0,-4 9-39,2-3 0,-2 3-77,-2 1 1,0 5-1,1 3 1,-6 2-187,-2 1 0,1 2 95,-1 2 0,0-1-330,-4 5 150,0-5 46,-5 8 1,-2-6-270,-4 3 0,-1 1 84,1-4 1,0 3-50,-1-4 1,2 4 140,2-4 1,-1 0 43,6-3 0,-2-2 307,1-2-227,3 2 0,-3-5 272,8 2 0,-2-2-102,6-5 1,-1 0-29,5 0 1,-1 0-272,1 0 0,0 0-303,3 0 1,-2 0-132,2 0 1,2 0-475,-2 0 1,0-3 335,-3-1 715,-6-5 0,4-2 0,-3-7 0</inkml:trace>
  <inkml:trace contextRef="#ctx0" brushRef="#br0" timeOffset="114">15042 11718 7185,'0'-7'2,"0"1"283,0 2 202,0 3-120,0-4-158,0 0 1,-1 2 226,-3-4 15,3 4 215,-9-7-186,3 9-171,-4-4 0,3 5 132,1 0 145,4 0-107,-2 0 512,5 0 1,5 1-789,3 3 1,-2 2 16,2 5 1,-1 1 103,5-1 0,3 6-65,0 2 1,2 2 13,-2 2 1,-1 1-60,5 3 1,-4 3 0,4 8 0,0-1-42,4 5 1,-4 1 22,0 7 0,-1 2-555,1 5 0,1 0 411,-4 0 0,-2 4-500,-7 0 1,2 1 139,-5-1 1,0-6-2,-4 2 0,3-8 128,1 1 1,0-8 1,-4-4 1,-4-4-94,0-4 0,-3-6 12,3-4 1,-5-7-210,2 3 0,0-5 129,0-3 0,3 1-1083,-4-6 617,6 1-87,-3-4 0,5-1 250,0-3 0,0 2-734,0-6 1377,5 0 0,1-8 0,5-2 0</inkml:trace>
  <inkml:trace contextRef="#ctx0" brushRef="#br0" timeOffset="115">15739 12266 7695,'-8'0'622,"1"0"-213,4 0 68,-2 0-401,5-5 0,1 4 218,3-3 156,3 2-183,4 2 0,5 0 9,3 0 0,3 0 65,1 0 0,1-3-203,3-1 1,1 0 57,2 4 0,-2-4-657,-5 0 280,0 1-243,-1 3 0,-4-2-1558,-3-1 708,-2 1 1274,-7-3 0,-6 5 0,-6 0 0</inkml:trace>
  <inkml:trace contextRef="#ctx0" brushRef="#br0" timeOffset="116">15670 12483 7695,'12'0'378,"-1"0"-205,1 0-94,4 0 0,-2 0 751,5 0 1,1 0-261,7 0 1,-1-1-149,4-3 0,0-3-257,5-4 0,-2 3-178,-3 1 1,2 3-271,-6-4 0,5 6-531,-4-2 0,-1-1-796,-3 1 1610,-5-5 0,3-2 0,-3-7 0</inkml:trace>
  <inkml:trace contextRef="#ctx0" brushRef="#br0" timeOffset="117">16618 12129 7695,'0'-17'604,"0"5"-304,0-10 1,5 4-107,3-5 1,-3 2-149,-1 2 1,-2-3 182,2 3 260,-2 3-220,3-6 0,-5 8 249,0-5-346,0 5 1,-2-1 0,0 6 228,-2 1-204,-5 6-1,3-3-129,-1 0 15,-3 4 1,0-3 260,-5 8-420,-5 2 115,2 10 0,-6 3 65,-3 8 1,3 1-82,-3 2 0,7 3-179,1-2 97,5 2 38,3-4 1,6 3-171,5-6 0,1-3 28,3-4 1,3-5 43,8 1 0,3-3 86,5-4-92,0 2 78,0-9 0,0 4 42,-1-5 1,1-4 162,0 0 1,-1-3 332,-3 3-270,-3-5-109,-4 3 0,-5-2 118,1 1 0,-6 3 184,2-4-91,-3 6-140,-1-3-42,0 5-86,0 10 1,0-1-101,0 10 0,0 5-87,0 6 15,0 3 145,0 1 1,0 4 221,0 1-196,0 4-933,0-3 411,0 6 324,6-5 0,-4-2-88,6-5 1,-1-5-108,5-2 0,-5-7-159,1-1 1,0-8-1272,3 0 625,0-7 1,1 1 150,-1-5 1219,-4-5 1,3-2-1,-4-4 1</inkml:trace>
  <inkml:trace contextRef="#ctx0" brushRef="#br0" timeOffset="118">17224 11980 7663,'0'-22'0,"0"-6"1052,0 3 1,1-1-440,3 7 0,-3 2-34,3 6-386,-3-1 0,-1 6 146,0-4-109,-5 9 0,-3-4-113,-7 5 1,-4 2-144,-8 6 0,-2 4 100,-5 11 1,0 5-97,-1 3 0,3 2-940,1 1 846,3 0 197,10-5 0,3-1-445,8-5 1,1-1 48,6-3 1,2 1-51,2-5 1,6-3 188,5-5 0,5-4 91,-1 1 1,3-3 49,1-1 1,-1 0 589,1 0 0,-1-5-410,-3-3 1,-1-1-60,-3 2 1,-2-3 323,2 2 0,-2 2-76,-2-2 1,-3 4 37,-1-3 0,-3 4 198,4-1-370,-6 3 0,3 7 39,-5 6 0,0 2 145,0 9-255,0 2 0,-1 9 112,-3 0-60,3 6-73,-9-5 1,8 8-106,-1-4 165,-4 4-1526,6-8 1072,-4 5 197,5-6-386,-5-5-956,4 4 706,-4-9 261,5-1 208,0-1-1546,0-15 829,0 8-412,5-8 425,-4-1 960,9-1 0,-4-15 0,6-3 0</inkml:trace>
  <inkml:trace contextRef="#ctx0" brushRef="#br0" timeOffset="119">17886 11935 7753,'-11'0'0,"-5"0"0,1 0 0,4 7 2617,3 9-1730,1 1 1,-5 20-226,1-3 1,-6 8-21,-2 0 1,-7 8-1695,-5 3 1262,15-25 1,-1 0-37,0 3 0,0 0 1,-14 23-10,1 4 0,-1-5-236,-3 0 273,5-2-1786,1-10 1285,10-7 270,2-6-926,4-11 1,2 0 183,3-6 428,2-4 113,5-2-1434,0-5 2199,5-10-535,1 2 0,10-14 0,2 5 0</inkml:trace>
  <inkml:trace contextRef="#ctx0" brushRef="#br0" timeOffset="120">17578 11923 7772,'-13'-1'3438,"-2"-3"-2766,2 3-438,2-4-112,6 5 1,5 1 607,0 3-295,5 2-202,-4 6 0,5-2-81,-2-3 1,1 4-209,3-4 0,2 5-303,-2 3 0,0-1-359,0 5 0,2-4-1894,-2 4 2612,-3-5 0,5 8 0,-4-5 0</inkml:trace>
  <inkml:trace contextRef="#ctx0" brushRef="#br0" timeOffset="121">17703 12631 7642,'0'7'4577,"0"-2"-3818,0 0 1,0-3 9,0 6 0,2-5 877,1 0-1183,-1-1 1,3-1-980,-5 3 443,0-3-2234,5 4 848,-4-5 339,4 0 0,0 0-1892,3 0 3012,-3 0 0,5 0 0,-4 0 0</inkml:trace>
  <inkml:trace contextRef="#ctx0" brushRef="#br0" timeOffset="122">18617 12346 7661,'-11'0'0,"-1"0"0,6 0-296,-4 0 552,8 0 228,7 0 1,4-4-78,10 0 1,0 0 483,4 4-638,0 0 0,1-3 500,3-1-449,-3 0 0,9 4-83,-3 0 1,7 0-30,1 0 1,2-4-102,-2 0 1,-3 1 75,3 3 0,0-4-326,-3 0 1,0 0-129,-8 4 0,-1-4-372,-3 1 0,-1-5-686,-3 4 776,2-5 1,-9 3 200,-1-6 0,-4 5 131,-7-1 0,-5 4 105,-3-3 1,-6 3 2,-1-4 1,-4 2 126,4-2 1,-5 0 40,5 4 0,-4-4 264,4 4 1,1-1 898,6 1-599,-2 3 260,9-4-582,-4 5 0,7 0 138,6 0 0,1 4-70,10 0 1,1 5-141,7-2 0,-2 0-37,6 0 1,-6-1-66,2 2 1,1 2-13,-2-2 1,-4 1 67,-7-2 0,-2 4-318,-2-4 143,-4 3 1,-2 2-323,-5-1 0,-2 1 194,-1-1 0,-9 0-236,-7 1 0,-4-1-222,-3 1 0,0-1-494,-4 0 1,4 1-1042,0-1 1400,2-4 733,6 3 0,1-9 0,6 4 0</inkml:trace>
  <inkml:trace contextRef="#ctx0" brushRef="#br0" timeOffset="123">19828 12106 7661,'-18'-6'99,"6"-5"95,9 4 0,3-2-211,3 1 1,0 2-292,5 2 1,-1 3 858,5-3 0,-4-1-149,4 1 0,-2-3-58,9 3 0,-4-4-61,4 4 0,4 1 47,4 3 1,3 0-96,-3 0 0,5 0 0,-2 0 0,-1 0-78,2 0 0,-7 1 12,-1 3 1,-3-2-201,-9 6 1,3-4 15,-6 3 0,-3 1 17,-1 3 0,-8 6-34,-4 2 0,-3 2-181,-4 2 1,-3 1 53,-5 3 0,-5-3-39,-2 3 1,-2 1 29,2-2 1,-2 2 57,5-1 0,1-3 100,3 3 0,5-3-67,3-1 248,2-6-206,7 0 0,1-6 40,5 1 94,0-1 1,5-5-75,2-2 1,9-2 121,3-2 0,2 0-484,2 0 1,5 0 163,2 0 0,0-6-606,0-1 0,-1 1 49,2-2-657,-3 0 944,-11 2 0,4-3 443,-6 5 0,0-5 0,-3 3 0,-1-5 0</inkml:trace>
  <inkml:trace contextRef="#ctx0" brushRef="#br0" timeOffset="124">20239 12414 7086,'5'-7'578,"2"-1"46,4-1 1,0 0 55,0 2 0,5-3-35,-1 2-72,0 3-262,2 0 0,-5 5 74,4 0-171,-4 0-69,0 0 0,-1 0 12,0 0 1,-3 0-24,0 0 0,-4 5-305,3 3 1,-4 5 205,0 3 0,-3 4-783,-3-1 415,-4 3 95,-9 0-364,3 1 366,-8 5 1,4-6-87,-2 4 9,-3-4 236,10 6 0,-3-9-211,7 0 513,-2-5-179,9 2 0,-5-4 102,6-1-100,0 1-26,0-1 0,2-5 174,2-2-72,2 3 0,5-6-672,6 4 368,-5-5 0,10 0-30,-3 0-1168,3-5 898,0 4 0,1-10-110,0 4-40,0-3 316,0-2 314,-5 1 0,3-6 0,-3 0 0</inkml:trace>
  <inkml:trace contextRef="#ctx0" brushRef="#br0" timeOffset="125">20855 12106 7693,'-6'-23'0,"2"0"146,8 0 1,2 6 293,6 1 0,-1 4-48,1 0 108,-1 6-258,1-4 1,-1 7 294,0-4-341,1 4 0,-6-2-164,4 5 164,-3 0 0,4 0-147,1 5 0,-1 0-85,0 3 0,1 5 40,-1-6 1,1 8-187,-1-7 0,-3 7 164,-1-7-315,1 10 227,3-16 0,1 13-107,-1-7 14,1 2 179,-1 2 1,0-5 65,1 1-103,-1-6 90,6 3 0,-5-1 99,4 0 0,-4 0-136,0-4-104,4 0 120,-3 0 1,3 0 20,-4 0-452,-1 0 90,-4 0-461,3-5 398,-4 3 112,1-8 1,-2 8-484,-5-6 473,-5 6 55,-2-9 0,-9 10 235,-3-3 0,-3 3 0,-1 1 0</inkml:trace>
  <inkml:trace contextRef="#ctx0" brushRef="#br0" timeOffset="126">20821 12391 7665,'8'-6'0,"-1"-5"0,2-2 476,7-6 1,0 5 39,3-1 1,1 6 128,-4 1 1,-1 1-70,-4-5-34,1 1 10,-1 5 6,1-5-136,-1 10-770,-5-4 222,4 10 208,-8 1-48,3 11-689,-5 1 419,0 5 116,0 4-430,0-2 1,0 2 230,0-4 0,0 3-373,0-3 225,0 2 211,10-12 1,-2 6-464,7-8 456,3 3 0,-1-13-105,6 3 211,0-3 0,0-1-157,0 0 400,-6-5 0,5-1 232,-3-5 1,-2-1 404,-2 1 1,-3-1-592,0 1 0,-2-1-253,-2 1 1,-3-4-361,-5 0 1,-2-1 239,-1 5 1,-2-1 240,-3 1 0,-7-5 0,2-2 0</inkml:trace>
  <inkml:trace contextRef="#ctx0" brushRef="#br0" timeOffset="127">21678 12037 7691,'0'-17'0,"4"0"416,-1 6 1,2-1-55,-1 1 0,1 3-169,3 1 1,2-1 5,-2-3 0,2 3 0,1 0 0,2 1 492,2-5 1,-2 2-140,2 3 1,-1-2-170,1 5 1,-2 0-143,2 4 1,2 0-141,-2 0 1,0 5 21,-3 3 0,-5 8-77,1 7 1,-6 3 24,2 8 0,-3-2-234,-1 6 0,-6 1-72,-5-1 1,-2 4-287,-6-4 1,-1 0-91,-7-4 1,3 1 249,-3-1 1,4 0 87,4 0 1,3-4 124,4-4 1,2-3 160,3-4 0,2 1 32,5-4 0,1-2 413,3-7 0,3 2-72,9-5 0,1 0 321,6-4 1,4 0-146,-1 0 0,2 0-151,-1 0 1,-3 0-508,3 0 0,-7 0-306,-1 0 0,-4 0-522,4 0 0,-8 0 394,0 0 1,-2 0-301,2 0 0,-3 0 16,-1 0 1,1 0-948,4 0 1761,-6 0 0,9 0 0,-2 0 0</inkml:trace>
  <inkml:trace contextRef="#ctx0" brushRef="#br0" timeOffset="128">22283 12517 7652,'-6'-5'1673,"1"4"-460,5-4-3780,0 5 2567,5 0 0,1 0 0,6 0 0</inkml:trace>
  <inkml:trace contextRef="#ctx0" brushRef="#br0" timeOffset="129">22660 11889 7696,'-10'-11'1810,"2"-1"-1160,3 1 201,5 4-438,0 2 234,0 15 1,0-1-244,0 10 1,0 2 8,0 5 1,0 0-239,0 4 1,-5 1-205,-3 3 1,0 1 126,0 3 1,-2-2-28,2 2 0,2-2-234,-2-2 0,6-5 92,-2-2 1,3-3-115,1-1 0,0-6 86,0-1 1,5-5-230,2-3 1,5-3-115,3-5 1,-2 0-262,2 0 1,1 0 213,0 0 1,-1-2-150,-4-1 1,1 0-161,-1-4 1,-3 0 301,-1 0 1,-3-4 495,4 4 0,-6-3 0,8-7 0,-3-1 0</inkml:trace>
  <inkml:trace contextRef="#ctx0" brushRef="#br0" timeOffset="130">22774 12220 7700,'0'-11'671,"0"-1"1,0 5 244,0-1 235,0 6-39,0-3-515,0 20 0,-4-1-151,1 12 0,-2 0-46,1 0 1,1 0-282,-4 4 1,4-3 101,-1 3 1,-1-3-579,1 3 1,1-4 276,3 0 1,0-3-2223,0-4 1195,0 3 1,0-9-1361,0 2 1728,0-8 739,0-2 0,0-5 0,0 0 0</inkml:trace>
  <inkml:trace contextRef="#ctx0" brushRef="#br0" timeOffset="131">23048 11866 7747,'0'-18'0,"0"2"1018,0 4 1449,0 1-1979,0 5 0,0 6-204,0 7 0,-4 3 307,1 2 0,-6 4-182,1 3 0,2 7-133,-2 0 0,1 6-147,-5-1 1,5 2-96,-1 1 1,5-4 143,0 1 0,1-5 23,2 5 1,2-7-1142,1-1 1,4-5 414,4-7 1,1 0-39,-1 1 0,0-6 221,1-2 1,1-3-240,2-1 1,-3 0 21,4 0 1,-4 0-161,0 0 0,-1-5 166,1-2 1,-5-2-331,1 1 883,-6-2 0,9-1 0,-5-7 0</inkml:trace>
  <inkml:trace contextRef="#ctx0" brushRef="#br0" timeOffset="132">23185 12095 7747,'-6'-6'0,"0"5"2088,2-3-1478,3 3 0,-8 7 318,5 6 1,-4 4-408,4 7 0,-3 0 91,3 0 1,-1 5-324,1 2 1,3-1-332,-3 2 293,3-6-220,1 8 1,1-7-209,3 4 139,-3-4-1554,4 1 923,-5-9 240,0-1 273,0-6-3141,5 1 1725,-3-6 1572,3-1 0,0-5 0,1 0 0</inkml:trace>
  <inkml:trace contextRef="#ctx0" brushRef="#br0" timeOffset="133">23368 11878 7755,'0'-18'1431,"0"1"0,1 7-660,3 3-343,2 1 0,1 8 927,-3 2-917,2 2 1,-5 9-192,3 0 0,-3 6-51,-1-2 0,0 2-1,0 2 1,0 4-139,0-1 1,2 1-170,1-4 1,2 0 222,3 0-867,2-1 517,-3-4 1,3-1 26,-3-6 1,4 1-49,-4-1 347,3-5 0,2 3-73,-1-5 1,1 4 160,-1-5 1,0 2-83,1-1 0,-1-1 70,1 4 0,-2-3-13,-3 4 1,4-1-28,-4 5 0,0 1-163,0 2 1,-4-1 76,0 5 1,-1-1-81,-2 1 0,-2 2 35,-1-2 0,-2-1 24,-3 1 0,-2-4-5,2 4 1,-6-5-3,-1 1 0,-4-3-149,4-5 1,-6 0-189,2-3 1,-2-3-826,-2 3 0,1-3 513,3-1 0,-1-1-509,5-3 1,-2-2 123,2-6 1025,2-4 0,-3-7 0,5-6 0</inkml:trace>
  <inkml:trace contextRef="#ctx0" brushRef="#br0" timeOffset="134">23345 11843 7759,'5'-17'0,"7"1"0,7 9 2481,2 3-1265,7 3-453,1 1 0,2 0 400,-1 0 0,1 0-806,3 0 1,-1 0-305,-2 0 0,0 3-528,-4 1 0,-4 0-927,-4-4 1,-9 0 1401,1 0 0,-7 0 0,1 0 0</inkml:trace>
  <inkml:trace contextRef="#ctx0" brushRef="#br0" timeOffset="135">14117 10439 8127,'-10'-2'1079,"2"-2"-861,3 3 109,5-4 256,0 0-108,0 4-94,0-9 17,0 8 1,7-4 144,4 2-100,6 3-253,5-9 1,6 9 136,3-3-263,7-3 99,-3 6 1,9-8-220,-6 5-542,0-4 652,-4 6 1,-1-7-169,-3 6 11,3-6 65,-8 7-1358,-3-3 951,0 5 0,-9-1-849,2-3-726,-8 3 2020,-1-4 0,-6 10 0,0 1 0</inkml:trace>
  <inkml:trace contextRef="#ctx0" brushRef="#br0" timeOffset="136">14186 10633 7914,'11'0'851,"1"0"-316,4-5-104,-3 3 220,8-8-325,-3 4 0,5-2 110,0 1 633,5-1-612,1-3 0,5-1 189,0 1-82,1-1-271,-1 1 0,-4 1-415,1 2 44,-11-2-434,7 9 0,-13-4-1637,5 5 1711,-5 0 438,2 0 0,-4 5 0,-1 1 0</inkml:trace>
  <inkml:trace contextRef="#ctx0" brushRef="#br0" timeOffset="137">15693 9788 7856,'0'-8'495,"0"0"-88,0 6-53,0-3 227,0 0 15,0 3-185,0-3 1600,0 5-1803,0 5 1,-5 3 178,-2 7-174,-4 3-54,-5 10 0,3 1 86,-2 5 20,-3 6-1055,6 0 767,-10 6 64,9 5 1,-3-1 276,4 4-461,6 2 115,-4-4 1,9 5 133,-3 0-141,3 0 42,1-5 1,2-1-28,6-6 91,-1 6-59,15-9 0,-4 5 10,4-13 1,1 2-437,0-10 134,0 1 189,0-9 0,-2-3 69,-2-7-1036,3 2 704,-9-9 0,7 4-6,-5-5-682,0 0 310,-3 0 1,-2-1-715,-2-3 1446,2-2 0,-4-6 0,6 1 0</inkml:trace>
  <inkml:trace contextRef="#ctx0" brushRef="#br0" timeOffset="138">16024 10107 7820,'0'-23'507,"0"1"154,0-1 1,0 5-274,0 3 0,2 3 87,2 5 336,-3 2-131,4 0 259,-5 3-582,0-3 0,0 14-106,0 3 1,-4 3-67,0 0 0,0 3-88,4 5 1,0-4-3,0 0 0,-3-2-191,-1 3 1,0 0-257,4-5 1,0 0 118,0-3-124,0-1-36,0 1-53,0-6 380,0-1 142,5-5 1,-2 0-75,4 0 1,1 0 142,3 0 0,1 0 26,-1 0 1,6 0-99,2 0 1,-2 1-2,2 3 1,1 4-36,2 7 0,1-1 2,0 5 0,-1-4-24,-3 4 0,-3 0-96,-4 4 1,-1 0-149,0 0 0,-3 0 74,0-1 0,-6 0-40,2-3 1,-3 1 11,-1-4 0,-5-1-17,-2-4 0,-7-1 52,-2-2 0,-4-2-181,1-2 0,-3-3-126,0 3 1,-1-3-119,0-1 1,0-3-100,0-1 1,0-5-690,1 1 1361,-1-2 0,0-11 0,0-4 0</inkml:trace>
  <inkml:trace contextRef="#ctx0" brushRef="#br0" timeOffset="139">15979 9993 7927,'-4'-18'794,"0"3"0,2 2-159,5 2-107,4 5-305,4 1 0,-2 3 15,3-1 915,-4 1-683,9-3 0,-1 1 236,3 1-628,3-6 86,6 7 1,1-3-315,5 5 1,-3 0-181,-1 0 1,-4 0-859,0 0 656,-2 0 389,-1 0 0,-1 0-2479,-3 0 2622,2 0 0,-8 5 0,4 2 0</inkml:trace>
  <inkml:trace contextRef="#ctx0" brushRef="#br0" timeOffset="140">16584 10027 7919,'-11'-1'0,"-1"-3"0,2 2 409,2-6 1,3 4 1591,5-3-380,0 4-833,0-7-356,5 4-161,-3-1 0,8-2 10,-2 6 0,5-2 153,3 1 1,4 3-298,-1-3 0,4 1-123,4-1 1,-3 3 286,2-3-595,-7 3 265,3 1 1,-9 1-364,2 3 1,-2 1 100,-2 3-72,-5 2 209,-1-4 1,-5 6-94,0-1-186,0 6 179,-5-5 0,-2 6-119,-9-3 365,-1-2-93,-6 3 0,1-3 62,3 2 82,-2-7-122,3 7 0,0-8 329,3 4-83,-3 0 197,5 1-77,2-6-37,6 4-150,5-3 1,5 0 34,3 1 93,2-6-63,1 9 0,2-9 54,2 6-54,-2-1-77,8 5 1,-3-1-15,5 1 25,0-1-16,-5 0 1,3 1-157,-2-1 0,-1 1 77,1-1-173,-5 6 88,2-5 1,-4 6 30,-1-3 0,-3 2-22,0 2 1,-6 2 18,2-2-290,-8-2 178,-2 5 0,-7-10 102,-2 3 0,-3 2 67,-5-2 1,0-1 154,1-6 0,-1 2-104,0-2 0,0-3 87,0-2 1,2-1-91,2-2-404,2 0 244,6 0 1,3-4-1836,0 0 1434,6-5 1,-2 3 508,8-6 0,7 1 0,7 0 0</inkml:trace>
  <inkml:trace contextRef="#ctx0" brushRef="#br0" timeOffset="141">17155 10621 14910,'0'8'-2294,"0"-1"0,1-3-530,3 4 2824,-3-6 0,5 9 0,-6-5 0</inkml:trace>
  <inkml:trace contextRef="#ctx0" brushRef="#br0" timeOffset="142">17292 10050 7784,'0'-18'1,"1"-3"1123,3 2 1,8 2-479,7 2 0,1 6-1434,-1 2 1,1 3 324,-4-4 0,0 2 1199,-1-2 0,-1-2-184,5 2 0,0 3-79,4 2 0,-4 1-212,0 2 0,0-3-67,4-1 1,-4 0-27,0 4 0,-4 0 49,4 0 1,-5 0-117,2 0 1,-4 0 18,0 0-236,-1 0 150,1 0 1,-6 1 8,-2 3 1,-3 2 51,-1 6 1,0 0 3,0 4 1,-5 5 10,-3 6 0,-6 6-12,-1 1 1,-1 5-63,0 7 1,4 0-76,-4 0 1,3-2-116,-3-2 0,5 0-30,-1-8 1,2 1-54,7-8 1,-1 0 42,4-4 0,0-6-514,0-1-1411,0 1 882,0-4-1079,5 4 2316,-4-11 0,9-6 0,-3-6 0</inkml:trace>
  <inkml:trace contextRef="#ctx0" brushRef="#br0" timeOffset="143">17977 9982 7792,'0'-22'766,"0"3"911,0-2-689,0 8-516,0 1 0,0 7 0,-3 10-151,-1 3 1,-5 7-186,1 4 0,-2 8 65,-1 3 1,3 0 5,1 0 1,4-3-344,-1 3 1,4-4 136,4 0 1,2-7-247,6-4 1,0-2 107,4-1 0,-2-6-27,5-2 1,0-3 100,4-1 1,1-1 24,2-3 0,-2-6 57,3-6 1,-3-3 248,-1 4 0,-4-5 24,0 1 0,-5-8-77,1-3 0,-2 1-317,-2-2 0,-4 2 147,-3-1 1,-3-3-334,-1 2 0,-7 3 6,-4 1 1,-7 8-124,-8 4 1,-4 4 122,-4 3 1,4 4-114,-1 8 1,6 4-577,-2 7 1,3 3 9,1 5 961,6-1 0,-5 6 0,4 2 0</inkml:trace>
  <inkml:trace contextRef="#ctx0" brushRef="#br0" timeOffset="144">17966 10256 7850,'6'0'1561,"-1"0"1,-5 1-902,0 3 1,-5 1 51,-2 3 0,0 6-381,0-3 0,-1 8-93,-3 0 0,-1 3-122,1 0 0,1 3 95,2 1 1,-1-2-388,5 3 1,1-3-83,3-1 0,0-4-251,0 0 0,5-5 259,2 1 0,3-2-145,2-2 0,4-4 181,3-4 1,3-1 17,1-2 0,4-5 229,-1-3 0,1-2-41,-4-2 1,-1 1 511,1 0 1,-4-2-95,0-2 1,-5 1 57,2-5 1,-9 0-225,-3-4 1,-3 0-136,-1 0 1,-2 0-358,-6 0 0,-5 1 179,-9-1 0,-6 5-398,-3 3 0,-3 3 241,-4 5 0,0 2-2394,0 5 2620,0 0 0,14 0 0,-4 0 0</inkml:trace>
  <inkml:trace contextRef="#ctx0" brushRef="#br0" timeOffset="145">18514 10507 7831,'5'-6'2153,"-2"1"-1446,4 5 1,0 1-194,0 3 1,2 6-168,-5 5 1,4 2 73,-4-2 1,-1-1-154,-3 5 0,0 0-53,0 4 0,0 3-725,0 1 1,-5 0 402,-2-5 0,-2 1-1651,1 0 1,-2-1 166,2-3 1591,3-3 0,-5-4 0,4-1 0</inkml:trace>
  <inkml:trace contextRef="#ctx0" brushRef="#br0" timeOffset="146">19314 9925 7831,'-2'-12'0,"-1"1"0,1-1 961,-1 1 224,1 5 1,6 2-669,0 8 1,0 2-107,-4 5 1,0 6-87,0 2 1,-2 6 392,-1 2-713,1 5 50,-3-3 0,5 5 40,0 0 0,0-3-191,0-1 0,0-4 283,0 0-1863,0-2 1153,5-6 1,-2-1-237,4-6 0,-4 0-1485,1 1 2244,-3-6 0,4-1 0,2-5 0</inkml:trace>
  <inkml:trace contextRef="#ctx0" brushRef="#br0" timeOffset="147">19085 10210 7810,'-6'0'1569,"6"-5"1,6 4-1327,6-3 0,4 3 42,3 1 0,4-4 143,4 0 0,3-4-39,8 5-292,-2-6 59,8 8 0,-3-8-589,4 5 1,1-4 211,0 4-3313,-6-4 3534,5 6 0,-10-3 0,5 5 0</inkml:trace>
  <inkml:trace contextRef="#ctx0" brushRef="#br0" timeOffset="148">19862 10142 7817,'-6'0'1526,"-5"-5"-932,10-2 0,-3 1 48,8 2-256,-3 3 105,10 1 604,-5 0-710,5 0 0,5 0 202,-1 0-172,5 5 1,-2 1-336,5 6 1,0-1-127,-1 0-1,5 5 258,0-1-859,4 0 562,-7-3 0,4-1 73,-5 0-455,0 1 314,5-1 1,-4-4-419,3-4 211,-3-1 183,-1-2 1,0 0 11,-1 0 1,-3 0-66,0 0 364,-5 0-83,8-5 0,-9-2-42,2-4 0,-6-1 159,-2 1 1,-4-4-85,1-1 0,1-3 73,-1 4 0,-2-4-130,-6 4 18,-2 0-17,-5 3 1,-2 2-80,-2 3 104,-3 1-15,-5 12 206,-5 0-111,-1 10 1,-10 2-69,-3 5-859,2 0 844,-4 5 1,7-4 36,-5 3-252,6-3 220,-4-2 1,2 1-1084,0 0 914,0 0 68,9 0 0,-3-5-81,5-3 0,-2-2 45,6-2-121,-2 0 74,7-4 1,0-2-67,3-5 87,3 0 0,1-1 655,4-3 1,2 1-307,5-4 0,0-1 0,0-3 1,1-2-393,3-2 1,2 2-387,6-2 0,0-1 39,3 5 499,3-3 0,5 8 0,0-6 0</inkml:trace>
  <inkml:trace contextRef="#ctx0" brushRef="#br0" timeOffset="149">20798 9525 7806,'-6'0'2233,"1"5"-1419,15 1 0,-1 11-78,10 2 0,0 4 88,4 3 0,4 5-185,-1 7-1174,6-3 967,-3 15 0,5-7-3,1 10 1,-6 2-186,-15-25 1,-2 1-1,6 27-126,-6 3-105,-6 3-1104,-6-6 909,0 4 218,-10-5 1,-3 0 178,-10 0-1839,-5-5 1146,-1-1 1,-6-5-624,-3 0-2605,-3-6 3706,-5-1 0,-3-2 0,-3-2 0,-4-6 0,26-17 0,0 1 0</inkml:trace>
  <inkml:trace contextRef="#ctx0" brushRef="#br1" timeOffset="150">16366 6678 8118,'-5'-10'395,"-2"2"771,1-2-396,1 9-517,5-9 0,2 8 162,1-2 1,9-1-104,7 2 0,8-1 116,3 4 1,6-4-132,5 0 1,8 0-129,12 4 0,-28-1 1,2-1-319,2 0 0,2 0 0,7-1 1,1 1 289,2 0 1,1 0-1,3 1 1,0-1-385,2-2 1,1 1-1,0 1 1,1 1 343,5-1 0,1 0 1,-19 1-1,1-1 1,0 0-323,2 1 1,2 0 0,-1-1 0,2 0 0,0-1 0,0 1 304,2 0 0,0 1 1,0 0-1,2-1 1,-1-1-1,1 0-46,3 2 0,0 0 1,1 0-1,1-2 0,0 0 1,0 1-24,2 1 0,0 0 1,0-1-1,1 0 0,-1-1 1,1 1-337,3 0 1,0 1 0,-1 0 0,-2-2-1,-1 1 1,0-1 295,3 2 0,-1 0 0,1-1 1,-16 1-1,1-1 0,0-1 1,0 2-127,1 0 1,1 0-1,0 0 1,-1 0 0,0-1-1,0 0 1,0 0-1,-1 0 121,14 1 0,-1 0 0,0-1 0,0 0 0,0-1 0,0 1 24,-2 0 0,0 1 0,-1 0 0,1 0 0,0-1 0,0 1-16,0 1 1,0 0 0,-1 0 0,-2-1 0,0 0 0,-2-1 33,-2 1 0,-1 0 1,-1 0-1,-1-1 0,-2 1 1,0 0 219,18 1 0,-2 0 0,-3-2 1,-1 0-35,-6 0 0,-1 0 0,-2 0 0,-2 0 228,-4 2 0,-2 0 0,-1 0 1,-2 0-229,-3 1 1,-1-2 0,-1 0 0,-1-1 277,24-2 0,-5 0 611,-11 4 1,-4 0-1076,-8 0 0,-3 0 389,-8 0-689,-3 0 1,-9 1-39,-3 3 1,-6-1-643,-5 4 968,-11 1 0,-16 8 0,-7 2 0</inkml:trace>
  <inkml:trace contextRef="#ctx0" brushRef="#br1" timeOffset="151">15625 11261 8019,'-17'0'33,"1"-4"-5,-3 0 0,2 0 37,6 4 1,4-1 1172,4-3-848,1 3 0,4-4 30,1 5 1,10-1 223,10-3 1,11 1-6,12-4-444,15 4 1,-25-2 0,1 0-331,8 1 1,2 0-1,3 0 1,3 0 267,8 0 1,3 0 0,-20 1 0,1 0 0,1 0-342,4 1 1,1 1-1,0 0 1,2 0 0,1-1-1,0 0 376,3 1 1,0-1 0,0 1-778,2 1 1,-1 0 0,2-1 679,-11 0 0,0 0 0,1-1 0,0 1 1,14 1-1,-1 0 0,1 0 63,-13 0 1,-1 0 0,1 0 0,-1 0-214,0 0 1,-1 0-1,0 0 1,0 0-1,13 0 1,0 0-1,-1 0 183,0 0 0,0 0 1,0 0-1,0 0 0,0 0 1,0 0 41,0 0 0,0 0 0,-1 0 0,1 0 1,-1 0-1,0 0-29,-3 0 1,0 0-1,0 0 1,-2 0 0,0 0-1,0 0-36,-2 0 0,1 0 0,-1 0 0,0 0 0,0 0 0,-1 0 64,0 0 1,-2 0 0,1 0 0,-3 1 0,1 0 0,-2 1-6,-2-1 0,0 0 0,-1 1 0,18 1 0,-1 1-20,-7-2 0,-2 0 1,1 2-1,-2 0-94,-4-3 0,-2 2 0,-3 1 0,-2 0 213,-5 0 0,-1 0 0,19 2-776,-11 2 1,-15-4 275,-8 3 0,-11-3-2514,-4 4 1,-14-1 468,-9 5 2306,-18-1 0,-10 1 0,-10-1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13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1588 3198 8250,'-2'-10'1259,"-2"2"-189,3 3 0,-4 6-869,5 3 0,0 7 129,0 9 1,-5 6 2,-3 5 0,-2 3-201,-1 4 1,-1 3-50,1 4 0,-4 1-152,0 0 0,-1-1 92,5 1 0,-1 0-79,1-1 1,1-4-123,2-3 1,-1-6 82,6-2 0,-1-6-54,4-1 1,0-5-74,0-7 0,0 1-252,0-1 362,0-4-690,0-2 45,0-5 567,0-5 0,0-2-761,0-4 0,4-1-25,-1 1 976,1-6 0,1 0 0,2-6 0</inkml:trace>
  <inkml:trace contextRef="#ctx0" brushRef="#br0" timeOffset="1">1530 3232 8250,'0'-11'-974,"-1"1"2720,-3 2-281,3 3 50,-4 5 236,5 0-1429,0 5 1,1 3 103,3 7 1,2 4-128,6 7 0,-1 4-27,1 4 1,4 1-230,3 3 0,-1-1 139,1 5 0,-1-5-221,1 1 0,1 1 43,-5-1 0,4 1-16,-3-5 1,-1-1 56,-4-3 0,4-1-11,1-2 1,-1-3 9,-4 3 0,-1-4 8,-2-4 0,2 1-56,-2-5 0,-2 0-141,2-3 1,-6-1-758,2 1 0,-1-6-8,1-2-1757,-3 2 1052,4-5 903,-5 5 0,-5-6 712,-3 0 0,-7-11 0,-3-1 0</inkml:trace>
  <inkml:trace contextRef="#ctx0" brushRef="#br0" timeOffset="2">1439 3815 8161,'-13'-7'0,"-1"1"0,11 2 1130,-1 3-671,4-4 1,0 3 237,0-1 33,0 1-335,5-3 0,2 4 91,9-3-167,1-2-137,11-6 0,5 5-13,5-1-115,6 1 0,-4 0-725,6 3 1,-6-1 517,-1 2 0,-5-5-1260,-4 4 0,3-5 49,-2 2 1364,-3 2 0,5-11 0,-4 4 0</inkml:trace>
  <inkml:trace contextRef="#ctx0" brushRef="#br0" timeOffset="3">2250 3232 8028,'-5'-6'10,"2"-1"1011,-4 4-339,4 1 826,-2-3-533,5 5-784,0 0 1,1 10 43,3 6 0,-1 5 200,4 6 1,0 3-52,0 8 0,3-1-354,-2 5 0,-2 0 25,2 4 1,-4-1-58,3 1 1,-4-4-101,1 0 0,1-7 48,-1 0 1,-1-2-76,-3-7 1,-1 1-3,-3-4 0,3-6 34,-3-1 1,-1 0 218,1-1 30,-4 1 60,6-5-88,-3-5 214,5-1 484,0-5 0,7 0-436,4 0 0,2-5-98,6-2 0,0 0-141,4 0 1,3 0-85,1 0 0,3-2 109,-3 5 0,3-3-184,-3 3 0,0-4 33,-4 4 1,-2 1-40,-2 3 1,1-2 82,-4-2 1,-5 3-1135,-3-3 265,-1 3 0,3 2-615,-2 3 1,-3-1 514,-5 4 904,0 1 0,-5-2 0,-1-1 0</inkml:trace>
  <inkml:trace contextRef="#ctx0" brushRef="#br0" timeOffset="4">3175 3221 8098,'0'-12'0,"0"1"0,0 3 766,0 1-136,0 4 366,0-2-179,0 5-434,5 10 0,-4 4-103,3 13 0,-3 2 64,-1 5 1,0 6-195,0 1 1,0 4-167,0 1 0,0-1 30,0 1 0,0 0 175,0-1 0,0-4-283,0-3 0,0-4 64,0-3 0,0-7 329,0-5-324,5-5-107,2 2 1,0-6-1047,1-2 892,-5-3 0,2-6-215,-5-3 0,3-2 214,1-6 0,0 0-972,-4-4 0,-1 0 1259,-3-3 0,-2-3 0,-6 4 0</inkml:trace>
  <inkml:trace contextRef="#ctx0" brushRef="#br0" timeOffset="5">2832 3312 8112,'0'-6'-47,"0"-4"0,5 7 1170,3-5-668,7 6 1,-1-7 416,5 5 0,2-3-360,5 3 0,3-5 147,6 1 0,-1 3-172,0 1 0,2-1-258,2 1 1,-3-1 7,3 2 1,-2 1-122,-2-1 1,-1 1-35,-2 2 1,-3-4-107,-6 1 0,1-1-140,0 4 0,-5 0 139,-3 0 1,-2 0-1569,-2 0 791,1 0-590,-1 0 512,-5 0-1493,5 0 2373,-10 0 0,14 5 0,-2 1 0</inkml:trace>
  <inkml:trace contextRef="#ctx0" brushRef="#br0" timeOffset="6">4020 3198 8113,'1'-7'986,"3"4"-199,-3-4-172,5 6-298,-6-4 70,5 5 434,-4 0 364,4 0-632,-5 0-616,0 5 209,5-4-973,-4 9 1,6-3 393,-4 4 1,-1-3-2131,2-1 2563,2 1 0,-5 4 0,4-1 0</inkml:trace>
  <inkml:trace contextRef="#ctx0" brushRef="#br0" timeOffset="7">4112 3666 8075,'-7'6'1398,"2"5"0,5-5-647,0 5 1,0-3-309,0 0 1,0-5 832,0 5 0,0-4-584,0 3 1,0-3 759,0 4-512,0-6-1081,0 3 1,0-3-676,0 2-795,0-3-908,5 4 2519,2-5 0,4 0 0,0 0 0</inkml:trace>
  <inkml:trace contextRef="#ctx0" brushRef="#br0" timeOffset="8">5174 4157 8046,'-7'0'276,"7"5"1,5-2-41,3 4 1043,-3-4-314,-5 7-559,0-9 0,0 6 264,0-3 369,0-3-83,0 4-363,0-5-206,0-5 0,0-2-114,0-4 1,4-5-313,0-3 1,5-4 136,-2-4 1,3-2-329,2-5 1,-1-5 53,1 1 0,-1-9-69,0 2 0,1 0-315,-1 3 0,1 1 225,-1-5 1,-3 2 17,-1 2 0,0 6 83,0 6 0,2 6 252,-5 1 0,0 1-135,-4 7 0,0 0 289,0 3 1,0 5-10,0-1 1,0 4 85,0-3 335,0 4-184,0-2-600,0 5 160,0 5 0,1 1-33,3 6 0,-3-1 87,3 1 1,1 3-93,-1 0 0,5 0 59,-2-3 1,0-2-20,0-2 1,1 0 32,3-4 0,1 0-14,-1-4 0,1 0 71,-1 0 1,2 0-45,2 0 1,-1-5 31,5-3 1,-1-3-20,1-4 0,2 2 6,-2-2 1,2-3-11,-2-1 0,5-3 2,-5 0 1,4-5-33,-8 0 1,4 1 26,-4 3 0,0 1 47,-3 3 1,-6 3-47,-2 4 0,1 5 373,-1-1-339,0 5 1,-4 1-56,0 10 1,-2 4 96,-1 11 0,1 5-44,-2 2 0,-2 9 17,-1 2 1,1 8-12,3 0 1,-2 1-134,1-5 1,-1 0 110,1-3 1,3-4-362,-3-8 0,3-2 117,1-5 0,0-5-356,0-3-486,0-2-505,0-2-601,5-5 1564,1-1 0,5-5-357,1 0 954,-1 0 0,6-5 0,0-1 0</inkml:trace>
  <inkml:trace contextRef="#ctx0" brushRef="#br0" timeOffset="9">5973 3723 8494,'5'-6'1211,"-4"0"-295,3 2 13,-2 2 880,-2-3-1249,0 16 1,0-3 246,0 11 0,3 0-327,1 4 1,0 0-332,-4 0 1,4-3-34,0 3 1,-1-6-69,-3 5 1,4-5 20,0 2 1,0-5-267,-4 1 0,1-2-907,3-2 1,-3 1 507,3-1 1,-3-3-1319,-1-1 0,0-3 1914,0 4 0,5-1 0,2 5 0</inkml:trace>
  <inkml:trace contextRef="#ctx0" brushRef="#br0" timeOffset="10">7298 3244 7894,'0'-7'841,"0"2"1613,0 5-2034,-5 0 1,1 1-135,-7 3 1,0 0 23,-8 7 1,0 0-67,-3 8 1,-6 0-58,-3 3 0,-3 1-16,-4 0 1,-3 0-212,-4 0 1,-1 0 119,0 0 1,2 2 50,2-2 1,-1 2-98,5-6 0,0 1 71,3-1 0,6 2-70,3-6 1,6-1 87,5-6 0,3 2-124,0-3 0,6 0 37,2 0 0,3-3-156,1 4 0,9-4 262,2 3 0,8 1 257,0 3 0,8 1-113,3-1 0,3-3-118,1-1 0,5 1 67,-1 3 1,3-3-44,-2 0 20,4-6 1,-4 7 167,3-5 1,-3 3-106,-4-3-441,-1 0 338,-5 1 0,-2-4-131,-8 3-119,2-3 255,-8 4-363,3-3 187,-9 3 126,3-5-812,-9 0 176,4 0-2177,-5 0 1877,0 5 0,-5-4-44,-2 3 1,-5-3 852,-3-1 0,2 0 0,-3 0 0</inkml:trace>
  <inkml:trace contextRef="#ctx0" brushRef="#br0" timeOffset="11">7823 4317 8817,'5'-11'618,"-3"4"1,3-3 267,-5 3-521,0 1 0,4-4 45,-1 3 0,1-7 264,-4-1-283,5-1 85,-4 0-312,5-2 0,-3-5-8,1 0 1,5-1 13,-1-2 0,1 0 185,-2-4-533,3-1 194,-3-3 1,4-4-368,1 0 318,-1-5 1,0 2-364,1-5 1,-1 1 80,1-1 1,-1 0-375,0 1-531,1 4 1057,-1-3 1,1 8-212,-1-2 140,1 8 125,-6 2 0,0 10 101,-2 3 6,-3 2 747,4 2-617,-5 4 0,0 3 379,0 8 1,-1 6-405,-3 6 1,3 4 17,-3-1 1,-1 6-86,1 2 0,1 0-8,3-4 1,1-1-115,3 1 0,3-5 1,8-3 1,-1-3-5,5-5 0,0-2 87,4-5 0,4-1-9,0-3 0,-1 0 41,-3-7-47,5 2-269,-4-7 265,4 4 290,-5-4-283,0-2 15,0 0 1,-4-3 273,0 2-264,0-3 35,-2-1 1,4 0 49,-6 0-70,0-4 112,-3 2 0,-5 3-85,1 6 0,-6 7 449,2 2-74,-3 4-351,-1-2 12,0 20 0,-1 1 72,-3 14 202,-2 1-144,-5 8 0,-1-2-89,1 5-790,-1 5 763,6 0 1,-3 3-54,5-4-85,1 0-82,3-6-603,0-5 516,0-8 0,1-5-44,3-3-710,-3-2 286,4-6 304,0 0-607,-4-4-476,9-2-329,-8 0 1780,8-4 0,-4 4 0,6-5 0</inkml:trace>
  <inkml:trace contextRef="#ctx0" brushRef="#br0" timeOffset="12">8737 3666 7980,'-6'-18'645,"1"7"-444,5 1 1,1 3 228,3-4 1,2 3 378,5 1 1,-3 4 453,0-1-652,-1-2-298,5 5 0,3-6 630,0 4-408,5 1-247,-7-3 0,7 5-72,-4 0 1,3 2-69,-4 1 1,0 4-137,-3 4 1,-2 1 234,-3-1-494,-2 0 253,-5 6 0,0-3-694,0 5 404,-5 0 149,-1 4 0,-11 1-685,-2 3 417,-2-3 151,-2 4 1,-1-6-47,-3 1 0,7 0 149,-3 0 0,4-4 139,0 0 1,4-5 19,7 1 0,-1-2 294,6-2 1,-1 1 629,4-1-486,0 1-136,5-1 774,6-5-645,2 4 0,8-7 70,-2 5 1,7-6 55,1 2 1,4-3-142,0-1 0,0 0-4,0 0 0,2 0-184,-3 0 1,-3 0-23,-4 0 0,-5 0-1088,-7 0 669,0 0-2763,-4 0 923,-2 0 1064,-20 5 979,-4 2 0,-16 9 0,1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15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9970 15007 7885,'0'-6'-140,"0"1"0,0 3 611,0-1-195,0 1 241,0-3 1020,0 5-1294,5 0-79,-3 0 1,3 1 112,-5 3-64,5-2 0,-3 6-69,6-4 0,-4 4 127,3-4-134,-4 5 1,2-7 23,-5 6 0,4-5-101,0 5 0,0-4 90,-4 4 0,0-5-141,0 5 0,0-4 132,0 3-154,0 1 1,0 3 67,0 1 0,0-1-14,0 1 1,1-1 33,3 0 0,-2 1-7,6-1 0,-4 1-52,3-1 1,-3 1 47,4-1 0,-6 0-116,2 1 0,1-1 103,-1 1 0,0-1-8,-4 1 1,0-1-5,0 0 1,1 1-17,3-1 1,-3 1-26,3-1 0,-3 0-26,-1 1 1,0-1-35,0 1 0,0-1-41,0 1 0,0-1 31,0 0 0,1 1 62,3-1 0,-3 1 10,3-1 0,-3 2 284,-1 2 0,0-2 895,0 2-941,0-2 0,0-2 149,0 0-296,0 1 1,0 3-53,0 0 0,4 1-7,0-5 0,0 0-43,-4 1 0,0-1 35,0 1 1,0-1-134,0 1 0,0 3 103,0 0 0,0 0-142,0-3 1,0-1 113,0 0 1,0 5 18,0-1 1,-4 0 66,0-3 1,0 3-63,4 0 1,-3 0 56,-1-3 1,0 0 14,4 4 0,0-4 15,0 4 0,0-3-37,0 3 1,0-4 8,0 4 1,1-4-75,3 0 0,-3-1 60,3 1 0,1-1-235,-1 0 0,0-3 74,-4 0 0,0-5-618,0 5 138,0-5-137,0 2 202,0-5 0,0-5 0,0-2 0</inkml:trace>
  <inkml:trace contextRef="#ctx0" brushRef="#br0" timeOffset="1">2238 16400 10138,'12'0'588,"-1"0"0,-3 0-388,0 0 0,-1 0-15,5 0 1,-1 0-1,0 0 0,1 0-26,-1 0 1,2 0-27,2 0 0,-1 0-2,5 0 0,-4 0 25,4 0 0,-1 0-18,1 0 0,4 0-68,0 0 0,4-1 82,3-3 0,4 2-144,1-6 1,-1 4 60,4-3 0,1 3-150,-1-4 0,4 6 125,-4-2 1,4 3-121,-4 1 0,4-4 69,-4 0 1,4 0-23,-4 4 1,4 0 45,-4 0 0,4 0-6,-4 0 0,1 0-3,-1 0 0,-1 0 13,5 0 1,-4 0-15,4 0 0,0 0-10,4 0 0,-1 0-1,1 0 0,-4 0 1,0 0 1,0 0-5,3 0 1,0 0-1,-3 0 1,2-4 7,-2 1 1,-2-1-6,2 4 0,0 0 44,4 0 1,-4 0 83,0 0 1,1 0-235,6 0 1,-1 0 196,6 0 1,-5 0-82,5 0 0,-1-4 4,4 0 1,-4-1-96,1 1 1,-5 3 115,4-3 0,-3 3-49,3 1 1,-7-4 58,3 0 0,-4 1-15,4 3 0,-2 0 36,-1 0 0,-4 0 19,0 0 0,-2 0-23,2 0 1,3 0 17,-4 0 0,4-2-87,0-2 0,1 3 61,0-3 0,0 3-60,-1 1 1,0-1 0,-3-3 1,2 3-99,-2-3 0,1 3 86,-1 1 0,1 0 1,-5 0 1,4 0 81,-4 0 1,4 0-61,-4 0 1,1 0 113,-1 0 0,2 0-94,2 0 0,2 0-32,-2 0 0,6 0 28,2 0 0,0 0-3,0 0 1,-7-4-19,3 0 1,-3 0-10,2 4 1,1 0 33,0 0 0,-2-3 0,-2-1 1,1 0 34,-5 4 1,2 0-43,-2 0 0,-1 0 65,4 0 0,-3 0-59,4 0 1,-4 0-3,4 0 0,-4 0-6,4 0 0,-4 0 0,4 0 0,-4 0-43,4 0 1,-4 0-11,4 0 0,0 0 8,4 0 1,-4 0 28,-1 0 1,1 0-12,4 0 1,0 0 12,-1 0 0,5 0 6,-1 0 0,2 0 8,-1 0 1,-3-4 4,2 0 1,3 0-224,1 4 0,-1 0 211,2 0 1,-6 0-130,1 0 1,2 0 75,-1 0 0,-1 0 29,-3 0 0,-1-3-54,1-1 0,0 0-133,0 4 0,-5-4 197,1 0 1,-5-1 13,1 2 0,-2 1 145,-2-2 1,-1-1-158,-3 2 0,2-1 52,-5 4 0,-1-1-58,-3-3 1,0 2 242,0-1 0,-1 1-240,-3 2 1,2 0-2,-2 0 1,-1 0-50,1 0 0,-1 2-1,1 1 0,-1-1 48,-3 2 0,-1-2-2,5 2 1,-5-3 42,1 3 1,1-2-51,0 2 0,-1-2 82,-4 1 0,1-1-2,-1-2 1,-3 0 380,-1 0-246,-4 0 277,2 0-733,0 0 191,-4-5 0,3-1-387,-8-1 0,-2-3 203,-5 2 1,-7 2-1582,-5-2 0,-6 6 1836,-9-2 0,2 3 0,-3 1 0</inkml:trace>
  <inkml:trace contextRef="#ctx0" brushRef="#br0" timeOffset="2">2410 16263 7987,'0'-7'291,"0"-1"1,0 4 186,0-3 306,5 4 40,-4-7 335,4 9-417,-5-4 929,0 5-1570,-5 0 1,-1 5 56,-6 2 0,-4 7-40,-3 2 1,1-1 46,-1-4 0,0 4-33,-4 1 1,5-1-116,3-4 1,-1 4-98,0 1 1,1-1 91,4-4 1,-1 0-107,1-4 0,0 2 169,-1-5 54,1 5-14,4-3-84,-3 0 67,9-1-25,-4-5 625,5 0-619,0 6 1,1-1 3,3 2 0,2 3 16,6-2 1,-1-2 14,1 2 0,3 0-1,0 3 0,5-1 41,-1-2 1,3 1 127,1-6 1,-2 6-81,-2-1 0,3-2-92,-3 2 0,1-6-12,-1 2 0,2 1 5,-6-1 1,0 0-70,-4-4 1,-3 1-272,0 3-731,-6-3-1504,3 4 1142,-5-5 522,0 0 1,-5 5 0,-1 2-1</inkml:trace>
  <inkml:trace contextRef="#ctx0" brushRef="#br0" timeOffset="3">5151 15852 7793,'-12'0'-111,"6"0"211,1 0 1026,5 0 0,1-5-781,3-3 0,1 2-94,3-1 1,2-2-116,-2-7 1,2 4 98,1-4 0,0-1-213,1-2 0,-1-3-60,1-1 1,-1-3-53,1-1 1,3-3 42,0 3 0,0-5-79,-3 2 0,0-3 3,4-2 1,-7 2 130,2 3 1,-3-2-116,-1 6 0,2-5 93,-5 5 1,3-1 23,-3 4 0,4 0 42,-4 0 1,3 2 8,-3 2 1,4 2 32,-4 6 21,-1 4 254,2-3-175,-3 9-176,3-4 1,-5 6 50,0 3 1,0 2-111,0 6 1,0 3 73,0 0 0,0 6 0,0-2 0,0 2-43,0 2 1,0-1-14,0-3 1,4 1 34,-1-5 1,6 2-11,-1-2 1,2-4-96,1 1 0,6-2 84,2-6 0,-1 1-9,1-1 0,-5-3 60,1 3 1,1-4 6,0-4 0,0 1 4,-1-4 1,-1-2 105,5-6 1,-3 2-133,3-2 1,-4-2 17,4 2 1,-5-5-121,1 1 0,-2 1 119,-2-1 0,1 0-62,-1-4 1,-1 5 39,-2 3 0,1 2-6,-5 2 1,-1 3 407,-3 1-132,0 4-45,0-2-173,0 15 0,0 3 184,0 10 0,-1 1-21,-3 2 0,2 4-259,-6 4 1,2 1 105,-2 3 1,-1-6-78,5 2 1,1-7-36,3 0 1,0-3-182,0-1 1,0-2-200,0-2 1,0-2 185,0-6 1,0-3-1302,0-1 1053,0-4 1,1 2-534,3-5 1,-2 0 67,6 0 935,-6 0 0,14-5 0,-4-1 0</inkml:trace>
  <inkml:trace contextRef="#ctx0" brushRef="#br0" timeOffset="4">6156 15395 8542,'0'-6'2588,"0"1"-65,0 5-2194,0 5 0,0 1-78,0 6 0,0 0 1,0 4 0,0-2-40,0 5 0,0-2-56,0 2 0,0 3 52,0-3 1,0-1-27,0 1 0,0-4-35,0 4 1,4-5 0,-1 1 1,5-2-72,-4-2 0,0 1-131,-4-1 0,3-3-478,1-1 337,0-4-526,-4 2 0,1-5-1054,3 0 372,-3 0 0,3 0 1403,-8 0 0,-2-5 0,-5-1 0</inkml:trace>
  <inkml:trace contextRef="#ctx0" brushRef="#br0" timeOffset="5">9068 16697 7777,'-5'-6'0,"4"0"-47,-3 2 97,3 3 1,-1-5 590,-1 6 588,1-5-490,-3 4-200,5-4-219,0 10 0,-3 1-77,-1 6 0,-4-1 15,4 1 1,-3 0-68,3 4 0,-4-2 0,4 5 1,-4 0-14,0 4 1,-2-1-128,-2 1 0,1 4-151,0-1 1,-5 6 123,1-1 0,0-3-189,3-2 1,1-2 74,0-1 1,4 0-19,3 0 0,3-5-1,1-3 52,0-2 0,1-2-87,3 0 1,-1-4-37,4-3 0,1-3 74,3-1 1,-3 0 46,0 0 1,1 0 100,6 0 1,-1 0-85,5 0 1,-4-1 21,4-3 1,-4 1-94,4-4 0,-5 3-155,1-4 1,-2 4 78,-1-3 0,-1 4-440,0-1-575,-4-2 791,3 5 1,-9-6-592,3 4 634,-3 1 0,-1-4 370,0 2 0,0 3 0,0-5 0,0 2 0,0 3 0,5-10 0,2 5 0</inkml:trace>
  <inkml:trace contextRef="#ctx0" brushRef="#br0" timeOffset="6">9148 17074 7777,'5'-6'-1326,"-4"-4"1643,5 3 1,-5-3-29,3 3 0,-3 0 655,3 3-63,-3 3-119,-1-4-211,0 0 0,0 4-169,0 6 0,0 2-106,0 9 1,0 0 94,0-1 0,4 6-149,0-2 0,-1 1-107,-3-1 0,2 3 7,1-3 1,-1-2-155,2 2 0,1-1 54,-2 1 1,1-1-173,-4-3 0,1-2-83,3 2 29,-2-2-222,3-2-53,-5-4-66,0-2-1215,0-5 1,-4-2 1046,0-1 0,0 0 713,4-5 0,-5 1 0,-1-5 0</inkml:trace>
  <inkml:trace contextRef="#ctx0" brushRef="#br0" timeOffset="7">9399 16846 7809,'0'-12'0,"0"1"0,0 0-6,0-1 0,0 1 6,0-1 0,2 1 604,1-1 1,0 1-184,5 0 1,-2-1 17,2 1 1,2-1-155,-3 1 0,7 1-48,2 2 1,-1 2-66,-4 2 1,1 3-14,-1-3 1,4 4-55,0 4 0,1-2 115,-5 6 1,-1 1-213,-2 6 1,2-1 18,-2 5 0,-3-4-67,-1 4 1,-3-1 13,-1 1 0,0 3-96,0-3 0,-1-2 77,-3 2 0,-3-5-93,-4 2 1,0 0 128,-1-1 1,1-1 12,-1-6 1,1 2 61,-1-2 0,1-2-85,0 2 399,-1-6 57,1 8 83,4-8-336,2 3-204,5-5 1,2 3 6,1 1 0,5 0 57,7-4 1,-1 4-61,5 0 0,-1 3 61,1-3 0,1 1-126,-4-1 0,3-1 57,-4 4 1,0 0-9,-4 0 1,0 3 7,-4-2 0,2 2-2,-5 1 1,0 2-96,-4 2 1,0-2 62,0 2 0,-7-1 61,-4 1 0,0-2-36,-5 2 1,0-2 94,1-1 1,-4-2-17,3-3 1,-3 2 129,4-5 0,-5 4-62,1-5 1,2 1 93,2-4 0,2 0-332,2 0 0,3 0 81,1 0 0,4-1-1372,-1-3 670,3 3-18,1-9 0,1 7-89,3-4 852,2 4 0,11-7 0,1 4 0</inkml:trace>
  <inkml:trace contextRef="#ctx0" brushRef="#br0" timeOffset="8">9925 17257 9399,'-7'6'1590,"2"-1"1,5-3-751,0 1-170,-5-1-163,4 3-193,-4 0 24,5-4-655,0 4 347,-5 0-1582,4-3 723,-5 3-1653,6-5 1363,0 0 0,0 0 0</inkml:trace>
  <inkml:trace contextRef="#ctx0" brushRef="#br0" timeOffset="9">10176 16732 7755,'0'-7'65,"0"-3"1257,0 4-408,0-1 126,0 2-346,0 5-296,0 5 0,4 3 2,0 7 0,-1-2-34,-3 2 0,0 3-117,0 1 0,0 1-22,0-1 1,0 3-136,0-3 0,0 2 110,0 2 0,0 1-151,0 3 1,0-5-74,0 4 1,0-8-77,0 5 0,0-3 57,0 3 1,0-4-65,0 0 1,0-4 79,0 4 0,0-5-133,0 2 94,0-4 0,0 0 71,0-1 1,0-3-497,0-1-282,5-4-360,-3 2 156,3-5-254,-5 0 108,-5 0 507,3 0 1,-3-1-701,5-3 1314,0-2 0,0-6 0,0 1 0</inkml:trace>
  <inkml:trace contextRef="#ctx0" brushRef="#br0" timeOffset="10">10382 16777 7794,'5'-11'-224,"-4"-1"582,4 1 1,-4 1 827,3 2-773,-3 3 1,6 1 351,-4 1-44,-1-1-461,8 4-1,-4 0 73,6 0 1,-1 0-124,1 0 0,-1 0 13,0 0 1,1 0-32,-1 0 1,-1 5-14,-2 2 1,5 7 4,-6 2 1,6 3-71,-5-4 1,-2 5-108,2-1 0,-6 4 43,2 4 1,-3-2-149,-1 6 0,-4-5-74,1 5 0,-8-6-24,0 2 1,0 1 123,-5-2 0,0 1 34,1-4 0,-2 0-8,2-1 1,5-4 4,-6-3 1,10-2 80,-5-1 1,3-5-64,0 1 0,2-6 405,2 2 10,3-3 39,-4-1-9,5 0 0,5 0-259,3 0 1,3 0 104,4 0 1,-1 0 37,5 0 0,0 0-19,4 0 1,-3 0 82,3 0 1,-2 0-168,5 0 0,-2 0-29,-1 0 1,-4 0-272,0 0 1,-5-3-415,2-1 1,-4 0-173,0 4-732,-6 0 1416,-1 0 0,-15 0 0,-3 0 0</inkml:trace>
  <inkml:trace contextRef="#ctx0" brushRef="#br0" timeOffset="11">15567 15076 7863,'-7'-6'492,"2"5"33,5-4 1969,0 5-2112,5 5 0,-3-2-122,1 4 1,2 1 24,-1 3 1,0 5-86,-4-1 1,0 5-27,0-1 0,0 3-40,0 1 0,0-1-91,0 1 1,0 5 37,0 3 1,0-2-139,0 1 1,0-3 49,0 3 0,0-4 55,0 0 0,0 2 45,0-1 1,0 0 18,0-5 0,4 1 9,0 0 1,3 0 45,-3 0 1,1-2 6,-1-2 0,-3 3-190,3-3 0,-1-2 91,0-2 1,-1-3-142,1 0 0,0 2 87,1-3 1,-3 3-102,3-6 0,-3 2 9,-1 1 1,0-3 35,0 0 1,1-5-65,3 5-14,-2-5-884,3 2 385,-5-5-805,0 0 495,0 5-392,0-4 191,0 4-130,0 0 658,0-4 595,0 5 0,5-6 0,1 0 0</inkml:trace>
  <inkml:trace contextRef="#ctx0" brushRef="#br0" timeOffset="12">15669 16023 7824,'-6'-5'746,"1"4"110,5-4 3247,0 5-3828,0 5 15,0-4-183,5 4 0,-2-5-81,4 0 0,-3 0 98,4 0 0,-1 0-94,5 0 1,-1 0 93,1 0 0,3 0-76,0 0 1,5 0 45,-1 0 1,3-3-17,1-1 1,1 0-15,2 4 0,0-4-3,4 0 1,1 1-94,3 3 1,0-4 77,1 0 0,-1 0-115,0 4 1,4-1 70,0-3 1,5 3-46,-1-3 1,-1 3 5,1 1 1,0-1-10,3-3 1,-3 2 30,0-1 1,-5 1 12,1 2 1,1 0 124,-1 0 0,0 0-71,-3 0 1,3 0 18,0 0 1,5 0-40,-1 0 1,-2 0-144,2 0 0,-1 0 66,1 0 1,2 0 35,-2 0 0,-1 0-20,1 0 0,-4 0-21,4 0 1,-6 0-13,2 0 1,-2 0 23,-2 0 0,4-1 118,0-3 1,5 3-67,-1-3 1,3 3 97,0 1 0,2-4-106,3 0 0,-3 1-256,2 3 0,3-4 223,2 0 0,-2-1-6,1 1 1,0 3-93,4-3 1,0 1 64,1 0 1,-5 1 45,0-1 1,0 1-3,5 2 1,-5-4 11,0 1 1,0-1-36,5 4 1,0-4 19,3 0 1,-3-1-31,3 1 1,1 3-203,-1-3 1,-28 2-1,-1-1 231,29-1 0,-29 2 0,1 1-13,28 1 1,-1-4 53,-2 0 1,0 0-62,3 4 1,-3 0 126,3 0 0,-3 0-71,0 0 1,2 0 14,1 0 1,-1 0-43,-7 0 1,6 0 0,-6 0 0,5 0 7,-4 0 1,-4 0-161,0 0 0,1 0 153,-2 0 1,1 0 4,-5 0 0,4 0 78,-4 0 0,9 0-55,-5 0 0,2 0 10,2 0 0,-1 0-24,1 0 1,7 0 2,-3 0 0,3 0-10,-3 0 1,-1 0 18,-3 0 1,5 1-162,-4 3 0,4-2 48,-5 1 1,-2-1 31,-1-2 1,-3 0 72,-2 0 0,1 0-1,0 0 0,-4 0-41,-1 0 0,-3 0 67,4 0 1,-5 0-48,1 0 1,-6-2 195,-2-1 1,-3 1-250,3-2 1,-4-1 401,1 2 1,-3-1-468,-2 4 1,1-4 302,0 0 0,0 0-196,0 4 0,-4 0 70,0 0 0,-5 0-58,1 0 0,-2 0 51,-2 0 1,-3 0-76,-1 0 238,-4 0-197,2 0-516,-5 0 453,0-5 108,0 4-29,0-4 1,0 4 7,0-3-27,-5 3 0,2-6-25,-4 3 12,4 3 5,-7-9 0,8 7 87,-6-4 50,5 4 16,-7-7-49,9 9 27,-4-9-19,5 8 9,0-3-144,0 5-95,5 0 1,1 0 88,6 0 0,-1 2 13,1 1 1,3 0 22,0 5 0,4-5-3,-4 5 1,4-2 78,-3 2 0,-1 1-79,-4-5 0,-1 5 204,-2-2 1,1 0-102,-5 0 0,0 1 150,-4 3 0,-2 1-84,-2-1 0,-3 0-127,-8 1 0,-1-2-297,-6-2 1,-4 2-504,-8-3 1,-5 0 252,-3 0 0,-7-4 508,0 1 0,-11-3 0,2-1 0</inkml:trace>
  <inkml:trace contextRef="#ctx0" brushRef="#br0" timeOffset="13">17862 15464 8399,'0'-8'721,"0"1"0,0 3-349,0-4 0,0 4-134,0-3 1,2-1-74,1-3 1,-1-1-26,1 1 1,-1-1 19,-2 1 0,0-4 25,0 0 0,-4-6-245,0 2 0,0-2 68,4-2 1,0-1-151,0-3 1,0 2-51,0-6 1,0 1-5,0-4 0,5-1 106,3 1 0,3 4-100,5-1 1,-2 2 110,5-2 0,-5 0-20,1 4 0,-3-1 67,0 2 0,-1 1-26,1-1 1,-6 2 218,-2 1 1,1 4 221,-1 0 70,0 5-281,-4-3 1,0 10 457,0-1-365,0 6-34,0-4-225,0 17 0,0-4 114,0 8 0,0 2-132,0-2 0,0 5 50,0-1 0,0-1-125,0 1 0,1-5 94,3 1 0,2-2-18,5-1 0,2-1 1,2 0 1,-2 0 7,2-4 0,-1-2-4,1-5 0,-1 0 20,5 0 0,-5 0-131,2 0 0,-4 0 22,0 0-74,-1-5 1,1-1 137,-1-6 0,0-3-11,1 0 0,-1-4 58,1 4 1,-1-6-37,0 2 0,1-1 182,-1 1 0,-1 3-111,-2 4 0,1 1 287,-5-1 111,0 6 187,-4 1-229,0 5-386,0 5 1,0 3 173,0 7 1,0 4-61,0 7 1,-4 0 5,0 4 0,0 1-18,4 3 0,0-5-221,0-2 1,4 1-20,0-2 0,3-3 16,-3-4 1,4-3-158,-4 3 1,3-5-395,-3 1 1,1-6-914,-1-2 1565,-3-4 0,9 7 0,-3-4 0</inkml:trace>
  <inkml:trace contextRef="#ctx0" brushRef="#br0" timeOffset="14">18570 14927 7812,'8'-10'676,"0"2"1,3-1-393,4 6 1,4-6 536,-4 1 1,4 2-258,-3-2 0,0 6-89,-1-2 0,-2-1-167,2 1 0,2 0 8,-2 4 0,0 0-164,-3 0 0,-1 4 55,1 0 1,-2 5-176,-3-2 1,-2 3 95,-5 2 1,0 0-235,0 4 1,-5-2-6,-2 5 0,-7-2-86,-1 3 0,-6 1 43,2-2 0,-1 3-39,1 1 0,-1-1 95,4 1 0,1-4-72,4 0 1,4-5 102,4 1 1,1-2-2,2-1 0,0-5 231,0 1 1,5-4-67,3 3 1,3-4 306,5 1 0,-2-3-65,5-1 0,0 0 64,3 0 0,1 0-58,0 0 0,-4 0-61,0 0 1,-1 0-237,1 0 0,-2 0 299,-6 0-2144,0 0-595,-4 0 2392,-2 0 0,-15-5 0,-3-2 0</inkml:trace>
  <inkml:trace contextRef="#ctx0" brushRef="#br0" timeOffset="15">14961 16435 7741,'-6'-2'330,"2"-1"-138,3 1 454,1-3-63,0 5 197,0-5-228,0 4-21,0-4 506,0 5-782,0 5 0,0-3 11,0 6 1,0 0-63,0 3 0,0 0-12,0 1 0,0 4-72,0 3 1,0 4 94,0 4 1,0-2-176,0 6 1,0-5 42,0 5 0,0-6-155,0 2 0,0-3-35,0-1 0,0-2-12,0-2 0,0-1 83,0-3 0,0-6-244,0 3 169,5-3 99,-4 2-188,4-5 152,-5-1 26,0-5-105,-5 0 59,4-5 0,-8 3-83,5-6 92,-5 6 49,8-3 37,-9 0 197,9 3-170,-4-8 91,5 4 1,1-4-87,3 2 0,2-1 102,5 5 1,2-3-80,2 3 0,-1 0-12,5 4 1,0-4 25,4 0 1,-1 1-35,-3 3 1,2 1-1,-2 3 1,3-2-54,1 6 1,-4-2-4,0 2 1,-5 2-68,1-2 1,-3 2-190,-5 1 0,-2 1-145,-5-1 1,0 4 169,0 0 1,-1 5-66,-3-5 0,-3 4 83,-9-4 0,4 4 35,-4-4 0,0 1 57,1-5 1,-4 0 149,3 1 0,0-5-187,1 1 0,2-5 49,-2 0 1,-2 2-312,2-1 1,-1 0 109,0-4 1,4 0-419,-4 0 1,4-1 70,0-3 0,1 1 651,-1-4 0,1-1 0,0-3 0</inkml:trace>
  <inkml:trace contextRef="#ctx0" brushRef="#br0" timeOffset="16">14881 16549 7738,'0'-12'0,"0"1"59,0 0 0,5 3 137,3 0 0,-2 2 40,2-2 1,0-2 134,3 3 1,2 2 68,2 1 1,-1-1-129,5 1 0,0-1 86,4 1 1,1 3 10,3-3 0,-2 3-47,5 1 0,-3 0-185,4 0 0,-6 0-7,2 0 0,-7 0-21,-1 0 0,-5 0-107,1 0 1,-6 0-1340,-1 0 678,-6 0-1969,3 0 2588,-5 0 0,-5-5 0,-1-2 0</inkml:trace>
  <inkml:trace contextRef="#ctx0" brushRef="#br0" timeOffset="17">15487 16469 7771,'0'-8'759,"0"1"1,5 3-268,2-4 1,0 6 228,0-2 0,1-1-300,3 1 1,-3 0-7,0 4 1,-1 0-81,5 0 0,-1 0-126,0 0 0,1 0-47,-1 0 0,-3 4 25,0 0 0,-5 5-218,5-2 0,-5 0 93,0 0 1,-1 1-288,-2 3 0,-2 1 111,-1-1 1,-5 2-167,-7 2 0,2-4 107,-2 1 1,-2-1-24,2-3 0,0 2 178,3 2 0,2-5-17,3 1 111,-4-1 1,6 1-120,-2 0 275,2-6-58,5 3-30,0-5 1,1 4-67,3 0 0,2 0 89,6-4 1,3 3-73,0 1 1,5 4 17,-1-4 0,-1 5-32,1-2 1,0-1 0,4 2 0,-1 0-42,-3 3 1,-3 1 40,-4-1 1,-2 2-166,-3 2 1,2-1-113,-5 5 1,0-4-148,-4 4 0,-5-4 97,-3 4 1,-6-1-51,-1 1 1,-2-1 201,2-3 0,-3-2-36,-4 2 0,3-6 76,0-1 1,-1-5-50,-2 5 1,0-4 275,3 3 0,-3-4-18,3 1 0,3-3 200,1-1-360,2 0-41,2 0-1598,4 0 754,2 0-451,5-5 1,1 0 1340,3-3 0,3-2 0,4 4 0</inkml:trace>
  <inkml:trace contextRef="#ctx0" brushRef="#br0" timeOffset="18">15829 17017 8974,'7'0'1897,"-1"0"-1013,-2 0-72,-3 0-457,4 5 1,-1-2 584,0 4-794,0-4 0,-4 3 203,0-2-862,0-3-448,0 4 151,0-5 1,-5 0 0,-2 0 0</inkml:trace>
  <inkml:trace contextRef="#ctx0" brushRef="#br0" timeOffset="19">16069 16503 7709,'-6'-11'112,"1"3"73,5 1 1,0 3 370,0-4-15,0 6 1,4-5-139,-1 3 1,6 3-79,-1-3 1,6 3 34,1 1 0,4-1-13,-4-3 1,6 3-38,-2-3 1,-2 3-167,2 1 1,-3 0-1,3 0 0,-5 0 32,1 0 1,1 0-26,0 0 0,-1 3-53,-4 1 1,-3 0 235,-1-4-267,1 0-1,-2 0 1,0 1-152,-6 3 135,0-3 0,0 10 26,0-4 1,-4 3 34,0 2 0,-5 4-21,1 3 1,-3 4-44,-4 4 1,2-2 46,-2 6 0,2-1-81,2 4 0,-1-3 3,1-1 0,1-3-106,2 3 1,2-4 58,2 0 1,3-5-109,-3-2 0,3-5 95,1 1 0,0-1 6,0 1 0,0-6-84,0 2 1,0-6 55,0 3-356,0-5-139,0 7-413,0-9-149,0 4-1288,0-5 1,-2-4 2410,-1 0 0,-4-4 0,-4 1 0</inkml:trace>
  <inkml:trace contextRef="#ctx0" brushRef="#br0" timeOffset="20">16697 16572 7726,'0'-12'0,"0"1"18,0-1 1,0 1-99,0 0 0,4 3 881,0 0 0,0 5-207,-4-5 1,0 4 431,0-3-288,0 4-482,0-2 0,-5 5-116,-3 0 1,-3 5 70,-5 3 1,2 3-2,-5 4 1,5 2 1,-1 2 0,0 2-117,4-2 1,-3 3-54,6 1 0,3-4-128,1 0 1,3-4 46,1 4 0,1-5-82,3 1 1,6-3-287,5-5 0,4 2 208,-3-5 1,4 0-110,-1-4 1,2 0 54,2 0 0,0-5 125,0-3 0,0-2 106,0-1 1,-4-2 168,0-2 1,-5 2-103,1-2 0,-6-2 123,-2 2 0,-4-5-115,1 1 1,-4-2-19,-4 2 1,-2-2-316,-6 2 1,-3-2-112,0 2 1,-6 3-126,2 4 0,-6 6 42,-2 2 0,1 3-177,3 1 1,5 0 225,3 0 1,2 5 42,2 3 0,-1 3 382,1 4 0,5-2 0,-5 14 0,5-3 0</inkml:trace>
  <inkml:trace contextRef="#ctx0" brushRef="#br0" timeOffset="21">16572 16789 7726,'0'6'0,"0"0"292,0-2 1,0-1 449,0 4 1,0-3-157,0 4 0,0-1 106,0 5 0,0-1-232,0 1 0,0 0 1,0 4 1,0-4-236,0 3 1,-4 2-28,0-2 0,0 0-266,4-3 1,0 3 56,0 0 1,4 1 22,0-5 0,5-3-17,-2-1 1,0-3-229,0 4 1,2-6 174,6 2 1,-1-3 34,5-1 0,-3-1 177,3-3 1,0-2-84,4-6 0,-1 1 198,1 0 1,-1-1 47,-3 1 0,-3-5-4,-4 1 1,-2-5-100,-2 1 1,-3 1-28,-5-1 0,-2 4-175,-1-4 0,-8 1-276,-4-1 0,-9 4-485,1 7 1,-7 3 391,-1 5 0,2 0 155,-1 0 0,4 5-187,0 3 388,2 2 0,6 6 0,1 2 0</inkml:trace>
  <inkml:trace contextRef="#ctx0" brushRef="#br1" timeOffset="22">12426 14299 8004,'0'-11'0,"0"3"349,0 0 654,0 1-630,0-5 0,-1 1 104,-3-1 0,1 5-301,-4-1 1,3 4 50,-4-3 0,-3 4-92,-4-1 0,-4 3 70,3 1 1,-8 0-220,1 0 0,-2 0-66,2 0 1,0 5-123,0 3 0,1 2 58,-1 1 1,5 5-34,3-1 1,2 1-31,2 0 1,1-2 67,2 5 1,3-4-24,5 4 1,0-4 58,0 4 1,5-5-108,3 1 1,3-2 164,4-2 1,3 0 6,5-4 0,-4-2 23,0-5 1,-4 0 127,4 0 1,-1 0 37,1 0 0,1-5-42,-5-2 0,1 0 83,-5 0 0,1-1-36,-1-3 0,-1-1 18,-2 1 1,1-2-73,-6-2 1,1 2 0,-4-2 0,0 2 266,0 2 320,0 4 67,0-3-182,0 9-601,0-4 0,4 6 76,0 3 0,1 7 28,-1 8 0,-3 3 46,3 1 1,-3 1-41,-1 3 0,0 2-69,0 5 1,0 2-102,0 2 1,1-5-163,3 5 0,1-10 114,3 2 1,2-2 82,-2-5 1,0 1 33,0-9 179,2 0-372,-3-3-225,-1-6-118,-1-1 14,-5-5 0,-5-4-1130,-3 1 0,-2-6 187,-1 1 1483,4-2 0,-8-1 0,2-1 0</inkml:trace>
  <inkml:trace contextRef="#ctx0" brushRef="#br1" timeOffset="23">12848 14276 8004,'6'-6'0,"-5"-4"0,4 7-56,-5-5 593,0 6 471,0-3-693,0 0 1,-1 3-56,-3-1 0,-3 1-96,-4 2 1,0 0 76,-1 0 0,0 2 76,-4 1 0,2 4-90,-5 4 0,4 4-7,-4 1 1,5 3-85,-1-4 1,0 4-192,3-4 0,0 6 7,8-2 1,0-3-219,4-1 0,2 2 52,6-2 0,1 0 64,10-3 0,0-2-58,4-3 0,3 0-6,1-3 1,4-3 136,-5 3 0,5-8 41,-5-4 0,1-2 133,-4-1 1,0-2-77,0-2 1,-6 2 175,-1-2 1,-9 1-81,-3-1 1,1 2-86,-1-2 1,-2-2-14,-5 2 1,-5-5 30,-7 1 0,-3 1-269,-5-1 1,0 5-85,0-1 1,1 3-89,-1 5 1,0 0 56,0 3 1,4 3-75,0-3 1,5 8-131,-1 4 0,2 2 85,2 1 0,4 5 156,4-1 0,-3 5 297,3-1 0,-1-2 0,4 4 0,0-3 0</inkml:trace>
  <inkml:trace contextRef="#ctx0" brushRef="#br1" timeOffset="24">12780 14527 8004,'0'7'991,"0"-2"0,-1-5-458,-3 0 0,1 0-19,-4 0 0,-1 5-285,-3 2 1,3 1 25,0 3 1,1-2-219,-5 7 1,5 0 75,-1-1 1,6 6-189,-2-2 0,3-2 16,1 2 0,0-1-110,0 1 0,1 2-15,3-6 1,2 4-108,5-4 0,6-4 116,2-3 0,3-4 109,0 4 1,1-6 91,0 2 0,4-4-75,-1-4 0,5-2 142,-5-6 0,1 0 18,-4-4 0,-1 2 93,-3-5 0,-3 4-103,-5-4 0,-4 4-28,-3-4 1,-3 1-145,-1-1 1,-5-3 93,-3 3 0,-7 2-258,-4-2 0,-6 5 86,-2-2 1,-5 4-271,2 0 0,2 5 62,1-1 1,1 6-66,3-2 1,1 2 93,7 2 0,6 4-416,-2 0 52,7 5 0,-1-6 692,5 4 0,5-4 0,1 2 0</inkml:trace>
  <inkml:trace contextRef="#ctx0" brushRef="#br1" timeOffset="25">13568 14322 7756,'0'-12'0,"0"1"61,0 0 0,-1 3 353,-3 0 239,3 6 1,-6-3 205,3 5-462,3 0 1,-9 0-121,2 0 1,2 2-67,-2 6 0,-3 1-34,-4 10 0,-4 4 25,4 3 0,-6 3-50,2 2 1,-2-1-1,-2 8 0,0-2-31,0-2 1,2 0-211,2 1 1,-2-1-202,6 0 0,0-5 181,3-2 0,2-3-154,3-1 0,2-9-167,5-3-162,0-2 89,0-2 152,0-2 0,5-7-170,2-1 0,2-4 164,-1-4 0,2-2-1027,-3-2 1384,-1 2 0,-1-8 0,-5 3 0</inkml:trace>
  <inkml:trace contextRef="#ctx0" brushRef="#br1" timeOffset="26">13328 14162 7805,'-6'-6'2612,"1"0"-1935,5 6-211,0 0-375,0 6 0,0 1-231,0 8 1,0-2-378,0 2 1,4 2 372,-1-2-2116,1 5 2260,-4-7 0,5 9 0,2-5 0</inkml:trace>
  <inkml:trace contextRef="#ctx0" brushRef="#br1" timeOffset="27">13557 14756 9831,'6'0'3592,"-1"0"-1829,-5 0-1749,0 5 98,0-4-1010,0 4 1,0-4 129,0 3 1,-1-1 767,-3 4 0,-2-4 0,-6 2 0</inkml:trace>
  <inkml:trace contextRef="#ctx0" brushRef="#br1" timeOffset="28">11067 15544 7790,'-12'0'-239,"1"-4"743,0 0 1,-1 0-30,1 4 1,-2 0-44,-2 0 0,-3 0-173,-5 0 1,-3 5-18,-1 3 0,0 2 38,4 2 0,2 0-13,2 4 0,2-2-109,6 5 1,1 0-121,2 3 1,-1 5 56,5 0 1,1 3-195,3-3 1,1 1-85,3-2 0,-2-1 123,6 1 1,1-3-76,6-4 0,-1 1 0,5-4 1,-1-1 87,1-4 1,2 1 10,-2-1 1,3-5 14,1-2 0,-4-3 164,0-1 1,-4 0-92,4 0 1,-4-1 139,4-3 0,-5-1-44,2-2 0,-5-3-69,-3 2 0,0-2-4,-4-2 0,4 1 81,-4 0-104,0-1 1,-4 1 7,0-1 1,0 6 31,0 1-188,0 5 1,-4 5-39,0 3 1,0 5 129,4 3 1,0 3-9,0-4 0,0 1-16,0 0 1,5-4-7,3 4 0,3-5-103,4-3 1,2 1 91,2-6 1,6 1 52,-2-4 1,6 0-28,-2 0 1,7-5 96,-3-3 0,4-2-16,-4-1 0,-3-2 145,-2-2 0,-2 2-59,-1-2 0,-2-1 130,-6 0 0,-1 0-98,-10 1 0,3 1-54,-3-5 0,-4 3-108,-4-3 1,-9 2 25,2-2 0,-9 1-262,-3 3 0,-1 2 9,-7-2 0,-3 7-72,-4 4 1,-4 3-6,4 1 1,0 9-120,4 2 1,8 4 60,3 1 0,10 0 10,1 3 0,2 3-1121,6-3 1455,0-3 0,14 6 0,3-4 0</inkml:trace>
  <inkml:trace contextRef="#ctx0" brushRef="#br1" timeOffset="29">11763 15624 7258,'-6'0'-512,"1"0"1295,5 0 1,0 5-405,0 2 1,4 5-152,0 3 1,3-1 73,-3 5 1,1 4-67,-1 4 1,-3-1-57,3-3 0,-3 4-54,-1-1 1,0 1-115,0-4 0,0-2 5,0-2 1,0 2-256,0-6 1,0 0-531,0-3 345,0-1 14,0 0 146,0-4 542,0-2 1,-1-18-270,-3-2 1,3-3 33,-3 7 0,-1-6 18,1-2 0,-1 1 67,1-1 1,2 4-76,-6-4 0,6 4 45,-2-4 0,3 5 53,1-1-76,0 2 1,0 5-66,0 1-72,0 4 1,5-1-10,2 8 1,3 0 107,2 8 0,-1-4-139,1 8 1,0 1 106,4 2 0,-2-1-44,5 1 0,0 0 2,4 4 0,-4-4-48,0 0 1,0-5 96,3 1 1,0-2 85,-3-2 0,-1-4-48,-3-3 0,-2-3 123,2-1 1,-6 0-47,-1 0 1,-2-1 163,1-3 0,2 1 57,-5-4 0,0-2-47,-4-6 0,0 1-99,0-5 1,-5 1-17,-3-1 0,-1-3 2,2 3 1,-3-2-80,2-2 1,-1-4-21,2 0 1,-4-3-99,4 3 0,2-3 87,1 3 1,-1 1-578,1 3 0,0 4-17,4 0 0,0 9-1000,0-2 109,0 8-853,0-6 1064,0 9 1195,0 6 0,0 3 0,0 8 0</inkml:trace>
  <inkml:trace contextRef="#ctx0" brushRef="#br1" timeOffset="30">12255 15635 7745,'-7'0'-528,"2"0"1,4-4 1596,-3 1-674,3-1 1,-4 5-115,5 3 0,0 0-10,0 7 0,1 3-26,3 9 1,-3 0-86,3 0 1,-2 3 24,2 1 0,-1 1-64,4-2 0,-4-3-122,1 0 1,1 0-177,-1-4 1,3-3 118,-3 0 1,4-4-517,-5 0-30,1-6-359,1 4 384,-3-8 201,3 3 1,-2-7 31,1-1 0,0 0 346,-4-5 0,0 0 0,0-8 0,0 6 0,0-5 0,-5 5 0,-3-5 0,-2 2 0,-1 1 0</inkml:trace>
  <inkml:trace contextRef="#ctx0" brushRef="#br1" timeOffset="31">12243 15829 7745,'0'-6'0,"0"0"-1257,0 2 754,0 3 605,5-5 142,2 6 1,8 0 182,0 0 1,0 0-139,-3 0 1,4 0-80,3 0 1,-1 0-79,1 0 1,0 0 8,4 0 1,-4 0-158,0 0 0,-5 0 231,1 0-742,3 0 0,-5 0 15,2 0-105,-8-5 1,-3 3 146,-8-6 470,3 6 0,-14-14 0,2 4 0</inkml:trace>
  <inkml:trace contextRef="#ctx0" brushRef="#br1" timeOffset="32">12243 15612 7745,'0'-11'-629,"0"-1"1,4 1 376,0 0 1,8 3 251,0 0 0,2 6 200,-3-2 1,1-1 404,-1 1 0,4 0-216,1 4 0,4 0-78,-1 0 1,-1 0-149,1 0 0,0 2-64,4 1 0,-2-1-75,-2 2 1,1-2 219,-4 2-103,4-3 1,-7 4 13,2-5 0,-6 0 70,-2 0 39,-4 0-125,7 0 1,-7 0 118,4 0 39,-4 0-250,7 0 0,-7 1 52,4 3 0,-3 3-69,4 4 1,-5 0 31,5 1 0,-5 1-8,0 2 0,2 1-16,-1 3 0,0 7-20,-4-3 0,4 2 7,0-2 1,-1 3 9,-3 1 1,4 0-145,0-4 0,1-1 45,-1 1 0,-3-5-61,3-3 1,1-1 10,-1 1 1,0-6-257,-4 3 72,5-3-254,1 2-333,0-5-709,0-1-50,-6-5 1644,0 0 0,0-5 0,0-1 0</inkml:trace>
  <inkml:trace contextRef="#ctx0" brushRef="#br1" timeOffset="33">12997 15601 7728,'0'-12'-499,"0"5"-62,0-1 1,0 4 591,0-3 392,0 4 77,5-2-67,-4 5 1,4 1 85,-5 3 1,0 3-153,0 4 1,0 6-26,0 2 1,0 3-180,0 5 1,0-2-73,0 6 1,0-4 39,0 3 1,0-5-166,0 2 1,0-4-246,0-4 1,4 1 223,0-5 0,1 3-100,-1-6 1,-3 2 4,3-7 1,-2-2-913,2-1-90,-2-3 383,3-1 1,-5-1 768,0-3 0,0 3 0,-5-14 0,-2 2 0</inkml:trace>
  <inkml:trace contextRef="#ctx0" brushRef="#br1" timeOffset="34">12871 15589 7733,'5'-11'-1159,"-3"3"869,1 1 0,4-1 395,0-3 0,4 3 235,0 1 0,2 4 335,2-1 1,-1 3-275,5 1 1,-1 0-102,1 0 1,2 4-167,-2 0 0,-1 8 79,1 0 0,-1 2-234,1-3 0,1 6 47,-5 2 0,-1 2 9,-6 2 0,2-3-1,-2 3 1,-3-3-205,-1 7 0,-3 1 55,-1-1 0,0-1-43,0-3 1,-1-1 86,-3-3 0,-2 1 3,-6-5 0,1 1-23,-1-5 1,-3 0 74,0 1 1,-2-5-293,2 1 0,1-5-26,-5 0 0,4-1-41,-4-2 1,5 0 52,-1 0 0,6 0 322,1 0 0,6-5 0,-9-2 0,5-4 0</inkml:trace>
  <inkml:trace contextRef="#ctx0" brushRef="#br1" timeOffset="35">13282 15658 7735,'0'-11'-500,"0"-1"-63,0 1 0,4-1 563,0 1 0,5 5 608,-8-5 16,4 10 210,-5-4-457,5 5 1,-3 1-123,1 3 0,-1 2 20,-2 6 0,0-1 156,0 1 1,0 4-209,0 3 1,0-1-125,0 1 1,0-1-69,0 1 0,1 2 72,3-2 0,-3 2-284,3-2 0,-2 1 72,2-5 0,1 4-74,3-3 0,5 3-19,-6-4 0,6-1-81,-5-7 0,3 2 164,4-5 0,-2 0 76,2-4 1,2 0 61,-2 0 1,4 0-86,-4 0 0,4 0-175,-4 0 0,-3 0 78,-5 0 1,1-1-932,3-3 216,-4 3 521,3-10 1,-9 5 356,3-5 0,-4 3 0,-4 0 0,-2 1 0,-6-5 0</inkml:trace>
  <inkml:trace contextRef="#ctx0" brushRef="#br1" timeOffset="36">13248 15761 6893,'12'-12'-451,"0"6"389,4 2 0,-3-1 136,7 1 0,-1-3 144,3 3 1,1-4 25,0 4 0,-1-3-115,-3 3 1,1 0-256,-5 4 1,2-4-130,-2 1 1,-6-1-610,2 4 720,-7-5 1,1 2 143,-5-4 0,-1 3 0,-3-4 0,-4 4 0,-7-3 0,3 3 0,-4-4 0,4 5 0,0-5 0,1 4 0,-1-3 0,-3 0 0,0 0 0,0-4 0,3 4 0,1-3 0,1-2 0,2 1 0,3 3 0,5 1 0,0-1 0,1-2 181,3 2 1,2-1-56,6 5 0,-1-3 315,1 3 0,4-1-159,3 1 1,-1 3 31,1-3 0,0 3-36,4 1 1,-2 0-63,-2 0 1,2 0-83,-6 0 1,4 0-138,-4 0 0,-3 1 115,-5 3 0,1-3 126,3 3 24,1 2-174,-1-4 1,-1 8-108,-2-3 1,2 4 79,-2 0 0,-3 5 5,-1 3 1,1 4-10,-2 4 0,1 2 31,-4 5 0,0 1-151,0-1 0,2-4 76,1 1 0,-1-2-105,1 2 1,-1 0-14,-2-4 0,0-4-124,0-4 0,4-5 160,-1 1 0,1-6 9,-4-2 11,5-4 275,-4 2-139,5-5 0,-3-5-45,1-3 1,0-2-229,-4-1 0,0-1 83,0 1 0,-4-4 89,0-1 1,1-3 45,3 4 0,0-5 132,0 1 0,0-1-160,0 1 1,0-3 114,0 3 0,0-1-81,0 1 2,0 2 0,1 7-5,3 2-68,-3 3 0,5 7-157,-2 1 1,0 5 91,7 7 0,-6-1 20,7 5 1,-3 0-36,2 4 1,1-4-4,-1 0 1,5-1 39,3 1 1,-1 1-4,1-5 1,0 1 55,4-5 1,-4-3 81,0-1 0,-1-4 190,1 1 1,1-3 70,-4-1 60,-1 0-87,-4 0 1,-4-5 228,-4-3 1,-1-2 1,-2-1 0,-3-2-133,-5-2 0,5-2-251,-9-2 1,1-2-68,-1 2 0,-2-3-125,7-1 1,-3 0-25,-2 1 0,6-3-262,2-1 1,3 2 9,1-3 1,0 3 131,0 1 1,0 1-700,0 3 0,1 3 354,3 5 1,-2 0-1374,6 4 871,-5 2 544,7 5 499,-9 0 0,9 5 0,-3 1 0</inkml:trace>
  <inkml:trace contextRef="#ctx0" brushRef="#br1" timeOffset="37">14470 15510 7731,'-11'-4'-585,"-1"0"0,5-4 302,-1 4 1,2-1 820,-2 2 0,-2 1-82,2-1 0,-2 1 1,-1 2 0,-1 0-179,1 0 0,-2 7-77,-2 4 0,2 2-214,-2 6 1,3 0 109,0 4 0,2-1-163,2 1 1,-2 1 76,3 3 0,1-3-59,3 3 1,1-3-105,2-1 1,2 0-131,1-1 1,4-4 91,4-3 0,2-2-93,2-1 0,-1-2 98,5-3 1,-5 2-54,1-5 0,-1 0 232,2-4 1,-4 0-109,3 0 1,2 0 187,-2 0 0,0-5 15,-3-3 0,3-2 27,0-1 0,0-1-34,-3 1 1,-1-4 160,1-1 1,-5-3-38,1 4 0,0-5 85,3 1 0,0-2-37,1 2 0,-2-1-85,-2 5 0,-3-4 498,-5 4-359,5-1 0,-4 9 276,3-1-441,-3 6 0,-1-2-129,0 8 0,0 3-222,0 8 0,0 3 173,0 5 1,0 0-78,0 0 1,0 3 103,0 1 1,0 0-198,0-5 1,0 1-8,0 0 1,1-4-69,3 0 1,3-5 131,4 1 1,0-2 57,1-1 0,-1-5 49,1 1 0,0-6-63,4 2 1,-2-3 119,5-1 1,-4 0-106,4 0 1,-4 0-6,4 0 0,-1 0-42,1 0 1,2-3-158,-2-1 0,2-4 3,-2 4 0,1-5-652,-5 2 688,1 2 0,-6-2 254,-3 4 0,-2 1 0,-10-7 0,-2 6 0,-14-6 0,-3 2 0</inkml:trace>
  <inkml:trace contextRef="#ctx0" brushRef="#br1" timeOffset="38">14539 15829 6721,'0'-7'-309,"0"-1"1,1 6 308,3-2 0,-2 1 0,6-1 0,0 3 0,3-3 0,4-1 9,0 1 0,6-1 167,-2 2 0,-1 1-85,1-2 0,0-1-93,3 2 0,-2-1-7,-1 4 0,-5 0-140,1 0 1,-3-4-19,0 0 20,-1 0 0,-4 3 39,-4-3 108,-1 3 0,-7-9 0,-2 4 0,-4-6 0</inkml:trace>
  <inkml:trace contextRef="#ctx0" brushRef="#br1" timeOffset="39">14619 15635 7705,'0'-6'-41,"0"-4"162,5 3 0,1 0 76,6-1 0,-1 6 0,0-2 1,2 2 23,2 2 1,-1 0-25,5 0 1,0-3-1,4-1 0,0 0 25,0 4 0,1-1-25,3-3 0,-3 1 0,2-4 0,2 3-1520,-1-4 0,0 5 1048,-5-5 1,-4 4 439,-3-3-577,-2 4 0,-13-6 412,-7 5 0,-9 1 0,-7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6:20.97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9045 15544 8113,'-5'-12'115,"-1"1"1,0 3 696,2 1-61,2 4-276,2-2 1863,0 5-2144,6 5 0,0 5-103,5 6 0,-3 4-22,0-1 1,-5 4 47,5 3 1,-5 5-55,0 7 0,-1-1 103,-2 5 0,0-1-26,0 5 1,0 1-279,0 3 1,0 2 220,0 5 1,0-4-15,0 0 1,3-4-137,1 0 0,0-2-32,-4-1 1,4 1 97,0 2 1,1 2-54,-1 2 0,-2-2 2,6-5 1,-2-1-107,2 1 0,2-2 215,-3-2 0,2 3 16,-1-3 0,1 2 13,-5 2 1,3 3-59,-3 1 1,0-1-26,-4-3 1,0 0 37,0-1 0,4 0 60,-1-4 1,1 3-79,-4-6 1,0 1-13,0-1 0,1-4-27,3 1 0,-2-1 2,1-4 0,2-2 13,-1-1 0,1 1 7,-1-2 1,-3-3 167,3-4 0,1-3-166,-1 3 0,1-5-30,-1 1-102,-3-3 0,6-1-55,-4-4-57,-1 3-303,3-8 355,-5 3 0,0-4-298,0 3 220,0-3 128,0 4 0,-2-5 141,-1 0-149,1 0 260,-8 0 0,8 0-5,-6 0 86,6 0-41,-4 0 309,6 0 0,6 0-462,1 0 1,3 0-22,2 0 0,0-4-16,4 1 1,0-5-20,3 4 1,7-1 47,-4 1 1,9 3-30,-1-3 1,5 3 581,3 1-319,7 0 1,7-1-434,5-3 0,7 3 273,-30-1 1,0 0-1,2-1 1,0 1-23,3 0 1,1 0 0,-1-2-1,0-1-261,2 1 0,2 0 0,0 1 0,1 0 228,2-1 1,0 0 0,0 2 0,1 1 26,5-3 0,-1 0 0,-1 2 0,0 0-9,3-2 0,1 1 0,1 1 1,-1 0-333,1-2 0,1 0 0,-1 2 0,0 0 293,2-1 0,0-1 1,-1 2-1,0 0 14,3-2 1,0 0 0,1 2-1,0 1-44,1-3 1,0 0-1,0 2 1,0 0-343,2-2 0,0 0 1,-4 3-1,1 0 385,3-1 0,0 0 0,-2 0 1,1-1-35,1 1 1,-1 0 0,-1 0-1,-1 0 36,-1 2 1,0 0-1,1-1 1,-1-1 4,0 0 0,0 0 0,0-1 0,-1 1-141,-3 0 0,0 0 0,3 1 0,0 1 153,-3-2 0,0 0 0,1 1 0,-1-1 10,-4 0 1,0 1 0,0 0 0,0 0 29,-2-1 0,1 0 1,1 2-1,1-1 19,-5 1 1,1 0-1,1-1 1,0-2-50,-5 2 1,-1-1 0,2-2 0,-1 0 35,0 2 1,0 0-1,0-2 1,-1 1-33,-3 1 1,0 0 0,0-2 0,0 0 175,-5 2 0,-1 0 1,-1 0-1,0-1-245,24-1 0,-5 3 19,-3-3 0,-8 3 586,-7 1 0,-2-4-735,-9 0 1,-3 1 389,-9 3 1,-3 0-651,0 0 55,-6 0-75,-7 0 1,-4 3-593,-10 1 0,4 4 1030,-4-4 0,0 5 0,-4-3 0</inkml:trace>
  <inkml:trace contextRef="#ctx0" brushRef="#br0" timeOffset="1">14916 15213 7683,'0'-7'1796,"0"-3"-1423,0 9 1,0-6 278,0 4-355,0 1 1,1-1-186,3 6 0,-2 5 146,6 7 1,-4 3-149,3 5 1,0 5 119,0 2 1,0 10-135,-4 5 1,-1 2 50,1 6 1,-1 2-190,-2 6 0,0-1 196,0 4 1,0-3 6,0 4 0,0 0-96,0-31 1,0 0 0,0 0 0,0 1 76,0-1 1,0 0 0,0 31 25,0 0 0,0-1-43,0-29 1,0-1 0,1 29-1,3-2 0,-2 1-35,6-1 0,-2 0-104,2-4 1,2 1 114,-2-1 1,-2 0-32,2 0 0,-5-1-71,5-3 0,-5 2 14,0-6 0,-1 1 85,-2-5 1,0 1-44,0 0 1,4-6-55,-1-2 1,2-4 20,-1-3 0,-1-3-74,4-5 1,1-2-13,3-2 1,1 2-191,-1-6 0,1-4-140,-1-3 1,-3-6 9,-1 2 0,-4-1-2428,1 1 1453,-3-3 1359,-6 4 0,-7-10 0,-5-2 0</inkml:trace>
  <inkml:trace contextRef="#ctx0" brushRef="#br0" timeOffset="2">9091 15624 8094,'-11'-10'-377,"4"1"314,3-10 0,4 9 63,4-2 0,6 4 215,6 1 1,3-3 340,-4 2 0,4-1-200,-4 2 0,5-2 27,-1 5 1,3-1 62,1 1 0,0 3-79,0-3 0,1 3-147,2 1 0,10 0 16,10 0 0,4 0-232,7 0 0,-24 0 0,0 0-127,1 0 0,1 0 0,1 0 1,2 0 130,-1 0 0,2 0 0,1 0 0,2 0-297,5 0 1,1 0 0,1-2-1,0 0 224,2 0 0,1 0 0,-4 0 0,0-1 23,2 1 0,-1 0 0,1 1 0,1 0-4,3-3 0,2 0 0,-1 3 1,-1 0 68,0-1 1,-1 0-1,-2-1 1,0 1 22,4 0 1,1 0-1,-2 0 1,0 0 77,4 2 0,2 0 1,-2 0-1,0 0-370,1 0 0,0 0 0,0 0 0,-1 0 316,3 0 0,0 0 0,2 0 0,0-1-332,1-1 0,1 0 0,-19 1 1,0 1-1,0 0 296,0-1 1,0-1 0,-1 1 0,1-1 0,1 0 0,-1 1-13,1 0 1,0 0 0,0-1 0,-1-1 0,1 0-1,1 0-48,2 1 0,1-1 0,0 0 0,0 0 0,0 0 0,0-1 5,0 1 1,0-1 0,0 0 0,-2 0 0,-1 0 0,1 0 20,-1 1 1,0-1-1,0 0 1,-2 1-1,-1 1 1,0-1 36,2 1 1,0-1 0,0 1 0,-2 0 0,-1 0 0,0-1 26,19 0 0,0-1 1,-4 0-1,0 2-64,0-1 1,0 2 0,-4 0-1,0 0 83,1 0 1,-1-1-1,-3-1 1,-2 1 108,-3 0 1,-2 0 0,-4-1 0,0 1-84,0 0 1,-2 0 0,-5 1 0,-1 1 110,0-2 1,-1 0-1,21-1 610,-7-1 1,-8 3-565,-11-3 0,-6 3 982,-9 1-1755,-6 0 1,-3-4 111,-11 1 1,-10-1-199,-12 4 593,-8 5 0,-3-4 0,-5 4 0</inkml:trace>
  <inkml:trace contextRef="#ctx0" brushRef="#br0" timeOffset="3">12197 15121 8065,'-5'-11'0,"4"-1"-246,-3 1 1,3 0 28,1-1 0,4 5 1111,0-1 1,3 4 311,-3-4-175,5 6-733,-8-3 0,6 5-83,-4 0 0,-1 5 90,1 3 0,-1 7-73,-2 4 0,-2 4-14,-1 3 1,0 9 38,-4 6 1,-1 5-168,-4 4 0,-3 7-197,8-25 0,-1 0 1,-2 4-1,1 1 293,1 1 1,1 0 0,-3 1-1,-1 1-42,2-1 0,-1 2 0,0 1 1,-1 1-4,0 0 0,-1 1 0,-2 2 0,0-1-321,-1 3 1,0 0-1,-3 0 1,-1 0 212,0 1 1,0 1 0,-2 4-1,0 1-365,2-2 1,0 1 0,-1 1 0,0 0 413,1-1 1,0-1-1,3-2 1,1 1-147,-3-1 0,1 0 0,4 3 0,0-1-17,-1-1 1,1-1-1,3-3 1,1 0-117,1-2 1,1 0-1,1-7 1,0 0 161,2 0 1,1-2 0,0-2 0,1-1 31,2 27 0,0-5 171,0-11 0,0 0-154,0-3 1,0-7 304,0-4 0,0-5-313,0 5 0,-2-7 673,-1-1 1,-2-6-739,-3-5 1,-1-5 467,5 1-1137,-5-5 75,8 2 0,-4-7-2276,5-1 2929,0-4 0,10-9 0,3-2 0</inkml:trace>
  <inkml:trace contextRef="#ctx0" brushRef="#br0" timeOffset="4">9582 15829 7966,'0'-11'-842,"1"-1"773,3 1 1,-3 3 789,3 1-76,-2 4 504,-2-7-64,0 9-329,0-4-347,0 5 1,0 5-203,0 2 0,0 7 8,0 2 1,0 9 27,0 2 1,-2 4-83,-2 4 0,3 3-141,-3 0 0,2 5-51,-2-1 0,3-5 39,-3 1 0,-1-9-25,1 5 1,0-7 84,4-1 1,0-1-210,0-3 1,-1-4-49,-3-3 0,3-2-58,-3-1 0,2-1 56,-2 0 0,2-3-509,-1 0-548,-4-6 455,6 3 91,-4-5 0,5-1 229,0-3 0,0 2 473,0-6 0,5-5 0,1-4 0</inkml:trace>
  <inkml:trace contextRef="#ctx0" brushRef="#br0" timeOffset="5">9639 15921 7924,'-5'-17'0,"0"4"953,-3-2-110,-2 3 417,9 0-301,-4 6 4,5 1-301,0 5-249,0 5 1,1 2 68,3 9 0,-1-2-121,4 5 0,1 0-23,3 4 0,-2 4-92,3 4 1,-4-2-31,8 2 1,0-2-53,-1 1 0,4 3-137,-3-2 1,4 2 133,-1 1 0,3-1-102,0-3 0,-3 0-424,0-4 0,-5-3 165,2 0 1,0-2-443,-1-5 314,1-1 0,-6-4-45,-3 1 1,0-6-686,-4-2 187,-1-3 1,2-1 292,-8 0 0,-3 0-110,-4 0 1,0 0 687,-1 0 0,-9 0 0,-4 0 0</inkml:trace>
  <inkml:trace contextRef="#ctx0" brushRef="#br0" timeOffset="6">9525 16389 7927,'-6'-5'997,"1"-1"-514,5-6 1,5 4 234,2 1 0,5 1-158,3-2 1,4-2 77,8 2 1,2 2-195,5-2 1,4 1-170,0-5 0,2 5-161,-2-1 1,-4 5-323,0 0 1,0 1-477,-3 2 1,-3 0 610,-2 0 73,-1 0 0,-3 0 0,1 0 0</inkml:trace>
  <inkml:trace contextRef="#ctx0" brushRef="#br0" timeOffset="7">14219 15624 7882,'0'-12'1068,"0"5"-402,0-1 0,0 6 106,5-9 450,-4 10-749,4-4 0,-5 6-10,0 3 1,2 2-96,1 6 0,-1 4 132,2 3 1,-3 8-124,-1 4 1,1 5-168,3 2 0,-3 2-10,3-2 0,1-3-27,-1 3 0,3-2 0,-3-2 0,5 4-53,-1 0 1,1-3-230,-2-5 1,3-1-480,-2 2 0,2-7 344,2-5 0,-5-9-948,1 1 1,-2-5-142,2 1-129,-3-4 1,-5-3 198,0-8 1263,0-2 0,-5-7 0,-2 0 0</inkml:trace>
  <inkml:trace contextRef="#ctx0" brushRef="#br0" timeOffset="8">14059 15806 7880,'-6'-16'0,"-3"2"716,5-5 1,0 4-225,4-4 0,5 5-162,3-1 1,2-2-68,2 2 1,0 0 96,3 3 1,-1 1-47,5-1 1,-3 1 81,3-1 1,0 5-160,4-1 1,-1 6 3,1-2 1,0 3-174,0 1 0,0 0 111,0 0 0,-2 5-294,-2 2 1,-2 1-24,-6 3 0,-3-2-146,-1 6 1,-4 2 79,1-2 1,-3 6-68,-1-2 0,-1-2 57,-3 2 0,-2-3 70,-6 3 0,-3-5 125,0 1 0,-6-3-70,2 0 1,2-1 197,-2 1 0,5-5 91,-2 1 1,4-5 92,0 0 0,5 2 184,-1-1 139,5 0-182,-2-4-290,5 0 0,2 4 103,1 0 1,9 3-72,7-3 1,6 4-78,2-5 0,8 5-39,0-4 1,3 5-142,0-2 1,-3 5 113,3 3 1,-2-1-61,-2 5 0,-6-4-22,-5 4 1,-3 0 104,-8 4 1,0 0-94,-8 0 0,-1 0 51,-7 0 1,-7-2-116,-8-2 1,-13 3-19,-6-3 1,-7-3-129,-4-1 0,-3-2-358,-5-1 0,0-2-31,0-3 1,7-2 635,8-5 0,0-3 0,14-1 0,8 1 0,7 2 0</inkml:trace>
  <inkml:trace contextRef="#ctx0" brushRef="#br0" timeOffset="9">17063 15304 7825,'-7'0'950,"-1"-5"-733,4-3 1,-1 2 419,1-2 395,3 6-276,-4-3-217,5 5-356,0 0 0,-2 5 158,-2 2 1,3 5-89,-3 3 0,-1 4-132,1 8 0,-3 2 50,3 5 0,-4 6-222,5 1 1,-6 3-18,1-3 0,2 4-90,-2-3 0,1 1 91,-5-1 0,1 1 4,-1-5 0,1-4-141,-1-3 1,-1-2 53,1 1 0,-1-7-282,10-8 0,-1-2-139,4-2-1665,0-4 1107,0-2 1129,0-5 0,5-10 0,1-3 0</inkml:trace>
  <inkml:trace contextRef="#ctx0" brushRef="#br0" timeOffset="10">16983 15430 7814,'0'-19'119,"0"0"1,0 5 131,0-2 1,4 4 1062,-1 0-290,1 1 137,-4 4-744,5 2 0,-3 10-153,1 3 1,0 7 170,1 4 0,-2 3-107,6 1 1,-4 6-225,3 5 0,1 0 64,3 5 0,5-3-125,-1 2 0,4-1 32,-4 5 0,4-5-93,-4 1 1,6-3-312,-2 0 1,-3-6 204,-1-2 0,2-3-95,-2-1 1,-3-6-120,-5-1 0,-1-4-572,2 0 632,2-1 0,-8-3 85,1-1 0,-3-4-629,-3 1 1,-1-3 821,-8-1 0,-2 0 0,-8 0 0</inkml:trace>
  <inkml:trace contextRef="#ctx0" brushRef="#br0" timeOffset="11">16903 15864 7805,'0'-8'344,"0"0"1,5 5 505,3-5 1,6 5-421,1 0 0,9 1-159,-1 2 0,3-3-177,1-1 1,1 0-52,2 4 1,3 0-129,-2 0 0,-2-4 62,1 0 1,-4 0-194,1 4 0,-3 0 216,-2 0 0,1-5 0,0-1 0</inkml:trace>
  <inkml:trace contextRef="#ctx0" brushRef="#br0" timeOffset="12">17714 15681 9209,'1'-6'986,"3"2"1,-2 2-633,6 2 1,5 0 56,6 0 0,-2 0-88,3 0 0,-1 0-108,3 0 0,3 0-33,1 0 0,-2-3-123,3-1 0,-4 0-29,-4 4 0,1 0-219,-5 0 1,1 0-2278,-5 0 1134,0 0 1332,-4 0 0,-2 0 0,-5 0 0</inkml:trace>
  <inkml:trace contextRef="#ctx0" brushRef="#br0" timeOffset="13">17737 15886 8286,'8'0'938,"4"0"0,1 0-400,6 0 1,2 0 92,-2 0 0,3-1-229,1-3 1,3 3-133,1-3 1,5-1 26,-2 1 1,-1-1 138,2 2 0,-6 1-777,2-2 0,-3 3-870,-1 1 1,-4 0 1210,0 0 0,-5 0 0,2 0 0</inkml:trace>
  <inkml:trace contextRef="#ctx0" brushRef="#br0" timeOffset="14">19061 15555 7808,'0'-11'-82,"0"-1"1,-3 5 394,-1-1 126,0 1 56,-1-5 0,2 4 217,-4 1-316,-1 4 0,-3-3-89,-1 2 0,5 3-100,-1-3 0,0 8-79,-3 4 1,0 3 66,-1 4 0,1 3-27,-1 5 1,1 1-40,0 3 1,3 0-142,0 4 1,6 1-185,-2-6 1,3 5 150,1-5 0,0 1-221,0-4 0,5-2 77,2-1 0,5-4-35,3-5 1,-1 0 122,5-4 0,0-2 49,4-5 0,4-1 38,-1-3 1,6-6 4,-2-5 1,-2-5 130,-1 0 0,-3-1-87,-1-2 1,-5-4-29,-3 1 1,-4-2-28,-3 1 0,-3 3-89,-5-3 0,-5-2-1,-3-1 0,-7 1-207,-4-2 1,1 7 134,-1 1 0,0 2-67,-4 5 0,-3 2-361,-1 7 1,-1 2 186,2 5 0,5 5-548,-2 2 971,8 4 0,-6 5 0,3 2 0</inkml:trace>
  <inkml:trace contextRef="#ctx0" brushRef="#br0" timeOffset="15">19461 15464 7823,'-6'-12'1555,"2"1"-516,-2 5 39,4 1-669,-3 5 1,5 6-36,0 5 1,4 6-106,0 6 0,1 2-26,-1 6 0,1-1-86,2 8 1,4 1 25,-4-1 1,0 1-182,0-5 1,1-4 82,3 1 0,-3-6-490,-1 2 1,-4-8-680,1-4-660,2-2 980,-5-2 0,5-6-1267,-6-5 2031,0-5 0,-6-11 0,0-2 0</inkml:trace>
  <inkml:trace contextRef="#ctx0" brushRef="#br0" timeOffset="16">19393 15464 7823,'0'-12'0,"3"1"0,1 0 0,6 0 280,2 4 1,1-2-107,6 5 1,0-3 548,3 3 1,1 0-186,0 4 0,1 0-93,3 0 0,-3 1-279,3 3 0,-1 2 69,-3 6 0,1-1-185,-9 1 0,-1 4 119,-6 3 0,-3 3-469,-5 1 0,-2-1 65,-6 1 1,-1 0-108,-10 0 0,0 4 117,-4-1 0,0 1-29,0-4 0,4 0 195,0-1 0,5-3 5,-1 0 1,8-5 76,3 2 0,3-4-40,1 0 1,1-1 151,3 1 1,2-5-101,5 1 0,6-6-97,2 2 0,2 1-73,2-1 1,0 0-190,0-4 0,4 0-82,-1 0 1,1-1-741,-4-3 1146,0 2 0,5-8 0,1 4 0</inkml:trace>
  <inkml:trace contextRef="#ctx0" brushRef="#br0" timeOffset="17">20032 15532 7807,'-11'-16'0,"1"3"975,2-2-732,3 2 1,5 6 1473,0-1-621,0 6-677,0-4 0,0 8-90,0 2 0,4 3 52,0 8 0,3 3-131,-3 5 1,4 4-35,-5-1 0,5 10-223,-4-2 1,3-1-91,-3-3 0,1-3-135,-1 4 0,-3-6-116,3 2 1,1-7-1213,-1-1 1090,0-5 1,0-1-846,-1-6 617,1-4 0,-4-3-802,0-8 1500,-5-2 0,-1-6 0,-6-2 0</inkml:trace>
  <inkml:trace contextRef="#ctx0" brushRef="#br0" timeOffset="18">19964 15475 7807,'0'-11'0,"0"-1"0,5 1 539,2 0 1,7 3-18,2 0 0,0 6 157,-1-2 1,3 3-254,5 1 1,-4 0-45,0 0 1,0 1-20,4 3 1,1-2-157,3 6 0,-5 1-125,1 6 0,0-2 109,-4 2 1,-2 3-236,-2 1 0,-4 2-123,-3 2 0,-3 5-166,-5 3 0,-5-2 70,-3 1 0,-8-1-224,-7 2 0,-5 1 221,-6-6 0,3 1-27,1-4 0,4-4-49,0 0 0,6-5 8,0 1 0,10-6-576,-1-2-153,7-4 1063,-1 2 0,15-10 0,3-1 0</inkml:trace>
  <inkml:trace contextRef="#ctx0" brushRef="#br0" timeOffset="19">20523 15487 7835,'-16'-5'643,"4"-2"802,1-4-693,5-1 403,6 6-305,0 1-403,0 5 0,1 6 5,3 6 1,-3 4-121,3 7 1,-2 5-150,2 2 0,-3 3-53,3 2 0,-3-1-141,-1 0 1,0-1 3,0-2 1,6 0-204,1-4 0,-1 0-217,2-4 0,1-6 188,6-1 1,2-5-152,2-3 0,2-3 122,-2-5 0,7 0-121,0 0 0,1-2-171,-4-1 1,-2-4-282,-2-4 0,-2-1 251,-6 1 590,-4 0 0,-2-6 0,-5-1 0</inkml:trace>
  <inkml:trace contextRef="#ctx0" brushRef="#br0" timeOffset="20">20478 15692 7769,'-7'-1'1006,"3"-3"1,6 2-413,5-6 1,2 6-473,10-2 1,-4-1 24,5 1 0,-1-1-103,3 1 0,5 1 72,0-4 0,-1 3-59,-3-4 0,0 6-91,0-2 1,-5-1-346,-3 1 1,-2-3-1570,-2 3 1948,-5 0 0,4-1 0,-3-2 0</inkml:trace>
  <inkml:trace contextRef="#ctx0" brushRef="#br0" timeOffset="21">20558 15430 8339,'5'-12'1122,"2"1"0,5 3-864,3 1 1,-1 3 8,5-4 0,0 2-63,4-2 1,0 2-119,-1 2 0,3 3 70,1-3 1,-3 3-70,0 1 0,-2 0 35,-5 0 0,-1 1-8,-4 3 0,1 2 31,-1 5 1,-1 6-2,-2 2 0,2 3 125,-2 0 1,-3 6-64,-1 3 0,1-2-27,-2 1 0,5 1-2,-4 3 0,4 0-366,-5 1 0,2-5-65,-1 1 1,-3-7-271,3-1 0,1-2 75,-1-6 0,0 1-1235,-4-5 596,0-5 0,-1-1 522,-3-5 1,1-1 565,-4-3 0,-1-2 0,-3-5 0</inkml:trace>
  <inkml:trace contextRef="#ctx0" brushRef="#br0" timeOffset="22">20809 15487 7781,'5'-12'0,"-1"0"163,7-4 1,-2 6 251,6-5 0,2 9-25,-2-6 0,5 7 192,-1-2 0,3 4-124,1-1 1,-2 3-126,-2 1 0,3 0-174,-3 0 1,1 1 44,-1 3 1,2 2-131,-6 6 0,-1-1 32,-7 1 1,2 3-103,-5 0 0,-1 5-18,-7-1 1,-4 3-161,-7 1 1,-3 0-31,-5-1 0,0 5 97,1 0 0,4 1 247,3-2 1,2-2-77,2 3 0,4-7 89,3-1 0,3-3-124,1 3 0,5-5 11,3 1 1,2-6 46,1-2 1,5-4 32,-1 1 1,5-3-1303,-1-1 1,3 0 557,1 0 0,-1 0 624,1 0 0,0-5 0,0-1 0</inkml:trace>
  <inkml:trace contextRef="#ctx0" brushRef="#br0" timeOffset="23">21300 15475 8458,'-6'0'3316,"0"0"-2785,6 5 1,2 0-135,2 3 1,-3 3 27,3 1 1,-3 4-95,-1 7 1,-4 1 56,0 3 1,-3-2-189,3 6 1,0-2-172,4 1 0,0 2 60,0-5 1,1 3-210,3-3 1,4-4-268,7-4 1,-1-5 241,5 1 1,4-4-110,3-3 1,2 1-212,-1-5 0,-2 0-234,6-4 1,-10-2 9,2-2 1,-4-2-362,0-5 0,-7-1 1050,-8 1 0,-8-6 0,-3 0 0</inkml:trace>
  <inkml:trace contextRef="#ctx0" brushRef="#br0" timeOffset="24">21266 15749 7832,'-8'0'0,"0"0"0,6-1 819,-2-3 0,4 3-311,4-3 0,6 2-329,5-2 0,6 3-128,-2-3 0,3-1-198,5 1 0,-3-4-54,3 4 0,-3-3-362,-1 3 0,-2-4 563,-2 5 0,-2-6 0,-6 2 0</inkml:trace>
  <inkml:trace contextRef="#ctx0" brushRef="#br0" timeOffset="25">21311 15372 7824,'-16'0'555,"3"0"1,-2-1-93,7-3 132,3 3 699,5-4-400,0 5 0,5 0-476,3 0 0,3 0-30,5 0 1,1-1-207,6-3 1,0 3-141,0-3 1,4 3-9,-1 1 0,1 0-248,-4 0 0,-2 0-258,-2 0 1,2 0 50,-6 0-2592,0 0 1570,-4 0 1443,-4 0 0,-2 5 0,-5 1 0</inkml:trace>
  <inkml:trace contextRef="#ctx0" brushRef="#br0" timeOffset="26">21631 15361 7853,'-7'-1'997,"-1"-3"300,5 3-408,-2-4-40,5 5-473,0 0 0,0 6 40,0 5 1,0 7-130,0 9 0,0-2 53,0 6 1,2 0-168,1 7 1,-1-1 0,1 5 0,3-5-264,-3 1 0,5-6 105,-4-2 0,3-6-406,-3-1-10,5 0 0,-6-10-1227,4 2 905,-4-7 1,3-3-406,-2-5 0,-3-5 1128,3-3 0,-3-7 0,-1-3 0</inkml:trace>
  <inkml:trace contextRef="#ctx0" brushRef="#br0" timeOffset="27">21597 15430 7863,'0'-12'852,"0"5"-469,0-1 1,1 2 189,3-2 0,-2 3-168,6 5 0,0 0 15,3 0 1,6 1-127,2 3 1,2 2 55,2 6 0,4 0-292,-1 4 0,2-1 46,-1 8 0,-3-3-179,3 7 0,-8 1-50,-4-2 0,-2 6-148,-2-2 1,-5 2 150,-2-1 1,-9 0-120,-6-4 0,-3 0 87,-9-5 0,1 0 98,-8-3 0,-1-2-41,-3-6 1,5-1 38,2-2 1,3-3-444,1-5 0,6 0-839,1 0 1340,9 0 0,-3-10 0,3-3 0</inkml:trace>
  <inkml:trace contextRef="#ctx0" brushRef="#br0" timeOffset="44">17051 16617 7732,'-11'-5'215,"3"3"-144,1-6 1294,4 1-896,-7-5 0,7 6 29,-4 2 1,3 3-77,-4 1 0,6 2 2,-2 6 0,-1 5-45,1 9 0,-1 6 88,1 3 1,3 3-106,-3 4 0,3-1-136,1 5 1,0-5-232,0 1 1,5 0-79,3-4 0,-2 3-52,2-7 0,-1-1 27,5 2 0,-5-7-110,1-1 1,-2-2-161,2-5 1,-3-5-1177,-5-3-815,5-6 1724,-4 3 1,4-10-165,-5-2 0,-3-4 809,-1 0 0,-10-6 0,1 0 0</inkml:trace>
  <inkml:trace contextRef="#ctx0" brushRef="#br0" timeOffset="45">16777 16743 7748,'0'-17'0,"0"4"290,0-7 1,0 5 451,0-4 1,0 5-257,0-1 1,5-1-82,3 0 1,7 1 13,4 4 1,3 3-129,1 0 1,5 2 25,2-2 0,3 0-206,1 4 1,2 0-123,2 4 0,-3 0 22,3 0 0,-2 5-156,-2 3 1,-5 6 77,-2 1 0,-8 5-76,-4-1 0,-7 3-381,-4 1 1,-4-1 216,-4 1 1,-9 1-64,-10 3 0,-1-3 155,-6 3 0,-1-7 233,-3-1 1,4-5 121,-1 1 1,6-2 313,-2-2 1,4 0-111,4-4 1,3 3 653,4-2-227,1-3-383,5 5 0,1-7-234,5 4 0,1-4-44,3 1 0,7 1-114,8-1 1,4 3 32,4-3 0,-2 4-134,5-5 0,0 6 34,0-1 1,2-2-59,-6 2 1,0 0 15,-7 3 0,-4 2 113,-7 2 0,1-2-252,-6 2 0,0-1-13,-7 1 1,-6-2-24,-5 2 0,-9-2 67,1-2 1,-8 0-137,1 1 0,-3-1 113,-1 1 0,3-5 30,1 1 0,4-6-313,0 2 0,7-2 146,3-2 1,5-2-441,3-2 821,3-2 0,10-10 0,2-2 0</inkml:trace>
  <inkml:trace contextRef="#ctx0" brushRef="#br0" timeOffset="46">17565 16777 7754,'5'-6'1044,"-2"-3"-948,5 5 1,0 0 1078,8 4 0,-4 0-440,4 0 0,1 0-258,2 0 1,3 0-262,1 0 0,5 0-40,2 0 1,2 0-268,-2 0 1,2-1-408,-5-3 1,-1 3-2254,-3-3 2751,0 3 0,0 1 0,0 0 0</inkml:trace>
  <inkml:trace contextRef="#ctx0" brushRef="#br0" timeOffset="47">17668 16971 7787,'11'0'707,"7"0"204,5 0 1,1 0-161,7 0 1,-5-5-311,5-2 0,3 0-392,4 0 1,-4 0 18,-3 0 0,-10-2-68,2 5 0,-8 0 0,2 4 0</inkml:trace>
  <inkml:trace contextRef="#ctx0" brushRef="#br0" timeOffset="48">19027 16629 7735,'-5'-7'0,"3"-1"297,-6 4 1,4-4 1098,-3 4-125,4-5-865,-2 8 0,1-3 19,0 8 1,0 4-59,4 7 0,0 3 32,0 5 0,0 6-186,0 5 0,0 2-12,0 5 0,2 0-188,2 1 1,-2 0 79,6-8 1,-6 3-597,2-7 0,1-2 295,-1-1 0,0-7-1939,-4-1 309,5-5-319,-4 3 1476,9-11 681,-8-6 0,3-6 0,-5-6 0</inkml:trace>
  <inkml:trace contextRef="#ctx0" brushRef="#br0" timeOffset="49">19039 16777 7740,'0'-18'39,"0"-2"109,0 5 1,3-4 10,1 4 0,0-1 66,-4 5 1,0 3 237,0 1 0,1 4 482,3-1-432,-3 3 0,4 2-201,-5 3 0,0 3-58,0 4 1,0 4-238,0 0 1,2 5 57,1-5 1,4 4-40,4-4 1,-2 4 90,3-4 0,-4-1-500,8-6 1,0 1-24,-1-5 0,6 3-203,-2-3 0,2 0 325,2-4 0,0-4-44,0 0 1,0-5 327,0 2 1,-6-3-35,-1-2 1,-1 1 334,-4-1 1,3 1-151,-6-1 0,-2 1 128,2 0 0,-4 0 399,3 4 359,-4-3-699,2 8 1,-5-1-62,0 6 1,4 5-7,-1 7 0,1 3-81,-4 5 1,0 3-172,0 1 1,0 5 124,0-2 0,0-1-212,0 2 0,0-4-315,0 3 1,0-5-499,0 2 1,0-7 4,0-1 0,0-3 866,0 3 0,5-5 0,2 2 0</inkml:trace>
  <inkml:trace contextRef="#ctx0" brushRef="#br0" timeOffset="50">19781 16720 7758,'-11'-18'0,"4"2"0,3 4 0,3 1 1673,1 0-796,0 4 1002,0 2-1272,0 5 1,0 10-139,0 6 0,0 9-208,0 5 1,1 3-39,3 2 0,-3-1-247,3 0 0,1-3 83,-1-1 0,4-1-532,-4 2 0,1 0 266,-2-4 0,-1-1-1041,2-7 1,-3 1 171,-1-5 0,4-4 1076,-1-3 0,1-5 0,-4 2 0</inkml:trace>
  <inkml:trace contextRef="#ctx0" brushRef="#br0" timeOffset="51">20044 16674 7752,'-7'-5'0,"-2"-1"343,6-5 1,-1 3 1379,4 0-1183,5 6 0,-3 2 117,6 7 1,-2 9-172,2 3 0,3 4-143,1 3 1,0 0-46,8 4 1,-4-3-98,7 3 1,-3 1-258,7 3 0,-3-4-106,-1 1 1,0-5-180,-1 5 0,1-10-109,0 2 0,-5-7-669,-3-1 1,-2-4-1448,-2-3 2566,1-3 0,-1-5 0,1 0 0</inkml:trace>
  <inkml:trace contextRef="#ctx0" brushRef="#br0" timeOffset="52">20409 16674 7725,'-4'-11'0,"0"0"556,1 4 1,1 2-34,-1 5 479,1 0 1,-9 5-454,-1 3 0,0 11-47,-7 4 1,-2 7-153,-5 1 0,0 2-249,-4 1 0,3 0-106,-3 0 0,6-1-231,1-2 0,1 1-909,7-6 1,0 0 48,3-7-237,6 2 1,1-8 1332,5 2 0,-5-7 0,-1-3 0</inkml:trace>
  <inkml:trace contextRef="#ctx0" brushRef="#br0" timeOffset="53">20592 16709 7752,'-12'0'0,"6"-2"1672,2-1-867,3 1 213,1 7 0,0 3-283,0 7 0,0 3-85,0 1 1,0 3-218,0 1 1,0-1-46,0 1 1,5 1-308,3 3 0,-1-3 82,5 3 0,-3-3-496,6-1 1,1-2 260,0-2 1,4-2-663,-1-6 0,2-1 15,2-2 0,0-3-268,0-5 0,1 0 305,3 0 0,-7-5-53,3-3 0,-8 2-330,0-2 1065,-2-4 0,-2-1 0,1-3 0</inkml:trace>
  <inkml:trace contextRef="#ctx0" brushRef="#br0" timeOffset="54">20512 16914 7752,'-6'0'1228,"2"0"-896,8 0 0,6 0 175,5 0 1,6-4-294,2 1 0,5-5-253,7 4 0,-1-3-438,0 3 1,0-4 259,1 4 1,-2-1-155,-3 2 1,-6 0-42,-5-5 412,0 6 0,-1-8 0,-2 3 0</inkml:trace>
  <inkml:trace contextRef="#ctx0" brushRef="#br0" timeOffset="55">20672 16697 7752,'0'-11'0,"5"-1"861,2 1 1,9 0-402,3-1 0,4 1 116,3-1 1,3-3-172,6 0 1,-5 1-226,1 6 1,-5-1 42,5 6 0,-6-1 25,2 4 0,-7 0-60,-1 0 1,-5 1-1,1 3 1,-6 2 93,-1 6 0,-4 0-80,3 4 0,-4 1 232,0 6 1,0 5-69,1 3 1,-3-2 17,3 1 1,-2 1-179,2 3 1,-1 0-149,4 0 1,0 1 91,0-1 1,4-5-103,-4-2 0,3 1-5,2-2 1,-1-3-585,1-4-1207,-1-5 821,0 3-1396,-4-11 1339,-2-1 0,-5-10-100,0-3 1,-1-3 523,-3-4 1,-3-2 559,-4-2 0,-11-7 0,-2 2 0</inkml:trace>
  <inkml:trace contextRef="#ctx0" brushRef="#br0" timeOffset="56">21140 16560 7752,'5'-7'392,"3"-1"1,2 2-197,1-2 0,5 3 675,-1 5 0,6 1-183,2 3 1,0 4-22,4 7 0,2 1-311,1 3 1,2 7-139,-2-3 1,2 7-270,-5 1 1,-6 3 93,-5 4 0,-5-3-178,-3 4 1,-5-4 159,-6-1 1,-9 4-167,-7 0 0,-5 1 18,-6-5 0,-2-5-43,-10-2 0,-6-3-574,-9-1 0,-2-6 29,27-8 1,0-2 710,0-3 0,-1-1 0,-2 2 0,-1-1 0,-1-2 0,0-3 0,-1 0 0,0-3 0,0-1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19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1519 14744 7762,'0'-7'404,"0"-1"-100,0 6 1,0-9 188,0 10 55,0-4 28,0 0-98,0 4 67,0-4 1251,0 5-1578,0 5 0,0 1-15,0 5 0,0 2-97,0 2 0,0-1 43,0 5 0,0 2-96,0 5 0,1 0 67,3 4 0,-3-3-64,3 3 1,1-1-140,-1 2 0,0 2 32,-4-3 1,4-2-43,-1-1 0,3-3 49,-3-1 1,-1-2-35,1-1 1,0-4 12,1-5 1,-3 1 23,3-1 1,-3-3 20,-1 0 2,0-6 38,0 3-21,0 0 257,0-4-237,0 5 157,0-6-158,-5 0 6,4 0-21,-4 0-9,5 0 4,5 0 0,-3 0 87,6 0 0,0 0-66,3 0 1,0-2 5,1-2 1,3 3-24,0-3 1,6 3 0,-2 1 0,1-1-112,-1-3 0,1 3 118,-5-3 1,4 3-118,-3 1 1,-1 0 88,-4 0 0,1-4-108,-1 0 1,1 0-33,-1 4-16,0 0-286,1 0-481,-1 0-830,1 0 714,-6-5-124,-1 4 813,-5-9 0,0 7 369,0-4 0,-10 4 0,-3-2 0</inkml:trace>
  <inkml:trace contextRef="#ctx0" brushRef="#br0" timeOffset="1">1565 15007 7762,'0'-11'736,"1"3"451,3 0-85,-3 6 122,4-3-781,0 5 0,2 0-44,4 0 0,0 0-118,1 0 0,0 0-53,4 0 0,-2 0-192,5 0 0,1 0 111,7 0 0,-3 0-126,2 0 1,4 0-6,0 0 1,-1 0-54,2 0 0,-7-4-79,-1 0 1,-2-1-121,-6 1 0,4 3-978,-3-3 888,-6 3 1,-5 0-1629,-5-3 1362,0 3 0,-1-5-448,-3 6 0,-4 0 123,-7 0 917,2-5 0,-8-1 0,3-5 0</inkml:trace>
  <inkml:trace contextRef="#ctx0" brushRef="#br0" timeOffset="2">1519 14676 7762,'6'-7'190,"1"1"-190,-4 2 0,4 3 878,4-3 1,1 3-159,-1 1 1,6 0 16,2 0 0,6 0-285,2 0 1,1 0-111,-2 0 0,0 1-174,4 3 1,-5-3 46,2 3 1,-3-3-458,-1-1 1,-4 0 234,0 0 0,-1 0-1069,1 0 0,-3 0-57,-4 0 0,-1 0-1606,1 0 2739,-6 0 0,4-10 0,-4-2 0</inkml:trace>
  <inkml:trace contextRef="#ctx0" brushRef="#br0" timeOffset="3">2535 14664 7780,'0'-6'2085,"0"1"-1185,0 5-112,0-5-503,-5 4 0,-1-4 62,-5 5 1,-1 3-81,1 1 0,-6 5-26,-2-1 1,0 2 24,-4 1 1,3 6-37,-7 2 0,2 2-142,-2 2 1,-1 1-3,-2 3 0,-2-2-70,6 6 1,3-5-2,4 5 0,1-4-147,-1 3 0,6-3 24,6 3 1,3-5-107,-4 2 0,6-3 34,-2-1 0,4-4 33,4 0 1,3-5-42,9 1 1,-3-2 153,7-2 1,-1-3-4,3 0 0,5-6 51,0 2 0,3-3 226,-3-1-117,-1 0-28,2 0 0,-4 0 21,3 0 1,-3-1-78,-1-3 1,0 2 19,0-6 1,-4 2-115,0-2 1,-5-2 4,1 2 0,-2 2 18,-2-2 1,-5 1 10,-2-5 0,1 5-20,-1-1 0,-4 0-14,-4-3 1,-10 1-1,-1 2 1,-1-1-23,-3 6 1,-4-2 52,-4 1 0,-5 2-36,2-1 1,-2 1 63,2 2 1,2 4 64,5 0 1,4 1-344,0-1-34,5-3 1,1 4-498,6-5-752,4 0 290,8 0 0,8 0 1267,10 0 0,5 0 0,1 0 0</inkml:trace>
  <inkml:trace contextRef="#ctx0" brushRef="#br0" timeOffset="4">2844 15133 7689,'7'0'738,"1"0"0,-4 0-179,3 0 1,-3 1 437,4 3 182,-6-3-209,3 9-233,-5-4-260,0 6 1,0-4 251,0-1-22,0-4-533,0 2-2675,0-5 1302,-5 0 1199,4 0 0,-9 0 0,4 0 0</inkml:trace>
  <inkml:trace contextRef="#ctx0" brushRef="#br0" timeOffset="5">3780 14767 7717,'0'-11'-496,"-1"3"-62,-3 1 1,3-1 1376,-3-4 0,3 5 252,1-1 49,0 6-410,0-8 175,0 8-223,0-3-464,0 5 0,-1 5 58,-3 3 0,3 7 90,-3 4 0,2 7-134,2 0 0,0 6-2,0-2 1,0 3 0,0 2 0,0-1-13,0 0 0,2-3 13,2-1 0,1-5-1,2 2 1,2-4-13,-5-4 1,5-3 24,-2-4 0,0-1-156,0 1 1,-3-5-1210,4 1-643,-6-5 1785,3 2-974,0-5-1294,-3 0 1,3-5 684,-5-3 1583,0-2 0,5-2 0,1 1 0</inkml:trace>
  <inkml:trace contextRef="#ctx0" brushRef="#br0" timeOffset="6">3678 14676 7717,'0'-12'64,"3"1"33,1 0 0,9 3 603,-2 0 1,4 6-198,1-2 0,-2 3 208,5 1 0,1 0-260,7 0 0,1 1-69,2 3 0,2 2-196,-6 6 1,6 3-135,-1 0 1,0 5 25,0-1 1,-2 0-178,-2 4 0,-7-2 117,3 5 1,-8 2-76,0-1 1,-3 4-167,-5 0 0,2 1 77,-5-2 0,0 2-133,-4-6 1,-5 4 52,-3-8 0,-3 4 61,-5-7 0,4-3 147,-4 0 1,-1-4 10,-2 0 0,-4-1-18,-4 1 1,3-2-45,-3-3 0,-1 2-81,2-5 1,-1 4 93,4-5 0,4 1-457,0-4-9,5 0-534,-2 0 520,9 0 0,4-1-202,6-3 0,4 3 738,4-3 0,6-2 0,1-1 0</inkml:trace>
  <inkml:trace contextRef="#ctx0" brushRef="#br0" timeOffset="7">4523 14859 7746,'0'-18'700,"0"-3"144,0 6 0,-2-3-407,-1 7 1,1-3 72,-1 6 0,0 3-173,-1 2 0,2-2 24,-6 1 0,0 0-111,-3 4 1,2 5-38,-2 3 1,2 3-122,-6 4 0,2 3 61,1 5 1,5 4-122,-1-1 1,6 5 29,-2-5 0,3 2-204,1-1 1,0-3-39,0 3 1,6-3-136,5-1 0,2-2 42,6-2 1,1-2 56,7-6 0,1-1 99,2-2 1,5-3 168,-1-5 0,-1-4 211,1 0 0,4-8-79,-3 0 0,-4-3 100,-4 0 1,-3 1-46,-1-5 0,-5 4 59,-3-5 1,-4 5-33,-3-4 1,-3 1-65,-5-1 0,0-6-323,0 2 0,-9-2-152,-2 2 0,-8 0-166,0 0 0,-9 2 43,-7 2 0,-1 2-333,-10 6 1,3 4 170,-7 4 0,8 1-205,4 2 0,9 5-87,6 3 0,6 0 99,5 3 751,6-7 0,-4 11 0,3-9 0</inkml:trace>
  <inkml:trace contextRef="#ctx0" brushRef="#br0" timeOffset="8">5071 14710 7783,'0'-11'1120,"0"-1"-355,0 1 264,0 4 253,0-3-496,0 9-377,0-4 1,0 6-85,0 3 0,0 0-5,0 7 0,0-1-142,0 9 1,0 0 25,0 4 1,0 5-67,0 3 1,0 2-100,0 1 1,1-4-216,3 1 1,-3-2 122,3 2 1,-3-4-421,-1-4 0,0-1 72,0-3 65,5 2 164,-3-13 1,3 7-84,-5-7 150,0-3 18,0 5 4,0-9 323,0 4-19,0-5 148,-5 0-157,3 0-88,-3-5-144,5 4 0,9-8-4,3 5 1,7-1 35,0 2 0,2 1-10,2-2 0,0-1-47,0 2 1,3-2 37,1 1 0,0 2 23,-4-1 1,-2 1-24,-2 2 1,1-1-146,-4-3 1,-1 3-395,-4-3-500,-4 3-118,3 1-682,-9 0 1047,-6 0 1,-3 0 96,-7 0 702,2 0 0,-3-5 0,-2-1 0</inkml:trace>
  <inkml:trace contextRef="#ctx0" brushRef="#br0" timeOffset="9">4968 14870 7797,'1'-10'464,"3"2"1,0-1 125,7 6 1,-4-1-167,8 4 1,-5-4 14,5 0 0,3-1-57,1 1 1,4 3-5,4-3 0,-2 3-133,5 1 1,-4-4-1,0 0 0,2 0-180,-1 4 1,-4 0-151,-4 0 1,-4-3-799,4-1 0,-9 0 58,2 4-467,-3 0 1,-3-1 393,-2-3 1,-3 1-162,-1-4 1059,0 4 0,-5-7 0,-1 4 0</inkml:trace>
  <inkml:trace contextRef="#ctx0" brushRef="#br0" timeOffset="10">5037 14630 7797,'-7'-7'546,"3"-1"0,8 0-144,4-3 0,3 3 125,5 1 0,1 0-71,6 0 1,5-3-9,2 2 0,3-1-120,2 1 1,0 0-75,3 4 1,-6-4-136,2 4 0,-6 0-107,3 4 1,-7 0-887,-1 0 0,-2 0 550,-6 0 0,1 0-1361,-5 0 0,1 0 1685,-1 0 0,0 0 0,1 0 0</inkml:trace>
  <inkml:trace contextRef="#ctx0" brushRef="#br0" timeOffset="11">6030 14516 7841,'7'-6'2126,"-2"0"1,-7 6-1900,-1 0 0,-4 0-194,-4 0 1,-7 6-56,-5 1 0,-1 3 98,-6 2 1,0 0 14,0 4 1,-2-2 22,6 5 0,-1-2-144,4 2 1,5 3 38,3-3 1,4-1 17,3 1 1,3-5 47,5 1 1,0 2 17,0-2 1,6 1 25,6 0 1,0-4-20,8 3 0,-1-2 7,3-1 0,1-1-26,0 0 1,4 1-4,-1-1 1,1 1-40,-4-1 0,-4 4-91,0 1 0,-5-1 81,1-4 1,-3 4-123,-5 1 1,2 0-5,-5-1 1,0-2 114,-4 2 0,-2-2 48,-1-2 0,-9 1-49,-7-1 0,-2-1-1,-2-2 1,-5 1 46,-3-5 1,1 3 126,-4-3 1,2 4-257,-6-4 0,2-1-217,2-3 1,1 0-834,3 0 0,7 0-71,7 0-1506,4 0 2693,5 0 0,2-5 0,5-1 0</inkml:trace>
  <inkml:trace contextRef="#ctx0" brushRef="#br0" timeOffset="12">7172 14676 7822,'0'-12'216,"0"1"1,-1 1 201,-3 2-12,3-2 0,-5 5 390,2-3-453,3-2 1,-8 8 179,5-6-235,0 6 0,-1-4-177,-3 6 1,2 0 37,-2 0 0,1 0-41,-5 0 0,-3 7 101,0 4 0,-4 2-185,4 6 1,-1 0-25,5 4 0,0 1-66,-1 3 0,2 0 16,2 4 1,2 1-157,2-6 0,3 5-92,-3-5 0,7 5 128,0-4 0,8-1-36,0-3 0,6-5 71,5-3 1,1 0 60,0-3 0,1 0 9,3-8 0,-2 0 161,6-4 1,2-1-59,1-3 1,5-2 195,-8-6 0,8-1-6,-5-2 1,-1-3-69,-2-4 1,-6 3-23,2 0 0,-7-2-115,-1-5 0,-6 1-135,-2-1 0,-1-3 118,-6-2 1,0-2-149,-4-1 0,-5 3 30,-3 1 0,-2 5-185,-1-2 0,-7 4 36,-5 4 1,2 3 92,-10 4 0,4 6-135,-7 2 0,-4 4 37,4 4 0,-2 2-134,6 6 0,1 0-63,2 4 0,8-3-44,0 7 1,6-3 506,6 2 0,2 3 0,5-4 0</inkml:trace>
  <inkml:trace contextRef="#ctx0" brushRef="#br0" timeOffset="13">7835 14630 7790,'0'-7'1237,"0"-1"-945,0 5 1,0-3 188,0 2 322,0 3-105,0-4-354,0 5 0,0 5-93,0 3 1,0 2 103,0 1 1,0 6-154,0 2 0,0 2-131,0 2 0,0 5 101,0 2 1,0 1-144,0 3 1,0-6-96,0 6 0,1-3 58,3-1 0,-3 2-53,3-5 0,-3 3-97,-1-3 0,4-4-94,0-4 0,1-5-80,-1 1 0,-2-4-763,6-3 5,-6 2-686,3-9 954,-5 4 0,-1-5-234,-3 0 1056,-2-5 0,-5-1 0,-1-6 0</inkml:trace>
  <inkml:trace contextRef="#ctx0" brushRef="#br0" timeOffset="14">7721 14642 7749,'0'-18'0,"0"1"0,1 5 0,3-4 0,2 4 0,5-4 0,2 8 1190,2 0 0,0 0-496,8-3 0,-1 3-266,8 1 1,-4 0-147,0 0 0,6 2-34,-1 5 1,4 0-109,-4 0 0,-4 0-123,0 0 1,-3 5 112,-1 2 0,-4 5-170,0 3 1,-5 1-157,1 4 0,-3 1 125,-5-2 1,-2 3-206,-5 1 1,0-1 79,0 1 1,-5 0-38,-2 0 0,-5 0 68,-3 0 0,1-1 27,-5 1 1,0-4-129,-4 0 1,0-3 86,1 3 1,-4-5 190,3 1 1,-2-3-143,6 0 0,2-4 229,2-1 1,3-3 172,0 4 103,1-6-244,4 8 0,2-7 104,5 4 1,5-3-57,3 4 1,-2-4 51,2 3 1,1 1 95,6 3 1,-1-3-61,5 0 0,4-1 53,3 5 0,2-2-6,-1-3 0,-3 3-99,3-2 1,-3-2-81,-1 2 1,0-5-134,-1 0 0,-4 0 52,-3 1-331,-2-3-2194,-1 4 1854,-6-5 0,-2 0-1977,-8 0 2594,3 0 0,-10 0 0,5 0 0</inkml:trace>
  <inkml:trace contextRef="#ctx0" brushRef="#br0" timeOffset="15">8600 14653 7742,'-12'-5'-78,"5"4"-1,-1-3 489,6-3 132,-3 1 1,1-1 715,0-1-486,0 5 74,4-2-137,0 5-344,0 5 1,0 3-72,0 7 0,1 3 111,3 5 0,-2 5-241,1 2 1,2 3-1,-1 1 1,0 1-130,-4-1 0,0-4 52,0 1 0,4-2-273,0 2 0,1-4 69,-1-4 1,-3-1-59,3-3 0,1 1-148,-1-5 1,1-1-1022,-2-6 189,-1 2 0,4-9-124,-2 3 285,-3-3 0,4-6 118,-5-2 876,0-3 0,-5-7 0,-1-1 0</inkml:trace>
  <inkml:trace contextRef="#ctx0" brushRef="#br0" timeOffset="16">8486 14573 7812,'5'-11'0,"2"-1"180,9 1 0,1 3 201,6 1 1,4 4 640,0-1 0,2 2-452,1-2 0,-2 3-155,10-3 0,-9 2-123,6 2 1,-4 6-83,4 1 0,-5 5-64,1 3 0,-6 1-113,2 3 1,-5 3 77,-3-3 0,-2 4-103,-6 3 1,1 0-317,-1 4 1,-4-1 163,-4 2 1,-6 3-238,-5 0 0,-7 1 155,-4 3 0,-8-3 23,-3 0 1,-3-2 160,-2-3 0,0-2 3,-3-5 1,2 0-39,-2-1 0,6-4 14,2-3 1,1-2-117,-2-1 0,7-6 92,5-2 0,9-3-467,-1-1-267,2 0 269,2 0 0,3-5-46,8-3 1,0-2-27,8-1 0,1-1 624,10 1 0,5-6 0,1 0 0</inkml:trace>
  <inkml:trace contextRef="#ctx0" brushRef="#br0" timeOffset="17">9262 14642 7742,'7'-18'165,"-2"-4"1,-4 10 327,3-4 0,1 4-173,3 0 0,0 5 85,-4-1 450,0 5 46,1-2-431,-4 5 1,4 5-87,-5 3 0,0 3 113,0 5 1,2 1-184,2 6 0,-3 4 65,3 0 1,-3 3-276,-1-3 1,0 4 62,0 0 0,0-2-93,0 2 0,0-5-44,0 5 1,-4-6-141,0 2 0,0-3 16,4-1 0,0-6-177,0-1 0,0-4-1,0 0-64,0-1 421,0-5-133,0 0 596,0-6 1,6 0-448,1 0 0,3-4-51,2 0 0,4-4-6,3 5 1,3-5-97,1 4 0,-1-1 108,1 1 0,1 3-60,3-3 1,-3 2-20,3-2 1,-3 3-3,-1-3 0,3 1-20,1-1 1,-4 3-133,-4-3 0,-5 2-427,1-2 1,-6 3 253,-1-3 1,-6 1-1592,2 0 918,-3 1 614,-1-8 1,-5 8-1636,-2-6 2044,-4 5 0,0-7 0,0 4 0</inkml:trace>
  <inkml:trace contextRef="#ctx0" brushRef="#br0" timeOffset="18">9274 14847 7747,'-12'0'168,"1"-5"1,5 3 210,2-6 1,4 4-184,4-4 0,-2 6-125,6-2 1,3-1 707,4 1 1,6-3-292,-2 3 1,2-1-142,2 1 0,4 3-156,-1-3 1,6 3-97,-1 1 1,0 0-150,0 0 1,0 0 104,-4 0 1,4 0-234,-5 0 0,-3-2 134,-4-1 0,-5 1-913,1-2 1,-6 3-808,-1 1-117,-6-5 1885,3-1 0,-5-6 0,0 1 0</inkml:trace>
  <inkml:trace contextRef="#ctx0" brushRef="#br0" timeOffset="19">9365 14550 7815,'1'-11'1130,"3"-1"0,4 5-1093,7-1 0,3 2 170,5-2 0,-1-2 13,1 2 0,4 2 31,0-2 1,7 6-14,-4-2 1,6-1 27,-6 1 1,3 0-46,2 4 0,-1-3-128,0-1 0,0 0 50,1 4 0,-2 0-115,-3 0 1,2 0 38,-6 0 0,1-1 47,-4-3 0,-1 3 4,-3-3 1,1 3-11,-5 1 0,0 0 107,-3 0 51,-1 0-21,1 0-168,-1 0 0,-3 5-4,-1 2 0,-4 3 16,1 2 1,1 4-5,-2 3 1,5 4-16,-4 4 1,0 6-15,-4 5 0,0 1-21,0-1 0,0 2-8,0 2 1,0 1-183,0-5 0,0 0 72,0-4 0,0-5-115,0-2 0,0-4-53,0-4 1,0-3-29,0-4 0,0-5-247,0 1-274,0-6-399,0 4 236,0-17 1,0 4-110,0-8 1,-4 1 84,0-2 987,-5 4 0,3-10 0,-6 4 0</inkml:trace>
  <inkml:trace contextRef="#ctx0" brushRef="#br0" timeOffset="20">10130 14562 7815,'5'-12'106,"-3"-4"0,9 3 195,0-2 0,2 3 36,6 5 0,0-3 293,4 2 1,0 2-219,0-2 0,-3 5-93,3 0 1,-3-2 32,7 1 1,-4 0-71,-4 4 0,2 0-238,-2 0 0,2 4 32,-2 0 0,1 4-35,-5 0 1,0 2-8,-3 2 0,-5-1-158,1 0 1,-5 2 51,0 2 0,-3-1-69,-3 5 0,-5 2 9,-7 5 1,-3-2 31,-5 3 0,-1-3-10,-3-1 1,0 4 96,-4-1 0,-1 1-7,6-4 1,3-4 171,4 0 0,6-4 247,2 4 0,1-5-33,6 1 1,0-2 169,4-2 1,5 1-139,3-1 1,3 1 2,4-1 1,3-3-156,5-1 1,1-3-198,3 4 0,-2-6-173,5 2 1,0-3-275,0-1 0,2 0-579,-6 0 0,0 0-422,-7 0 1,2 0-887,-1 0 2285,-4 0 0,6 0 0,-5 0 0</inkml:trace>
  <inkml:trace contextRef="#ctx0" brushRef="#br0" timeOffset="21">11375 14562 7802,'0'-12'0,"0"1"220,0-1 54,5 1 1,0-1 12,3 1 0,-3 3 301,-5 1 1,0 3 124,0-4-351,0 6 1,-6-3-122,-6 5 0,0 0-34,-7 0 0,-1 5 33,-2 3 1,-1 2-82,0 1 0,0 4 0,0 1 1,2 5 6,2 2 1,0 1-176,7 7 1,-2-2 92,7 1 1,2 2-131,1-5 1,4 3-15,4-3 0,3-1 138,8-3 0,-1 0-131,5 0 0,2-5 107,5-3 0,4-4 37,4-3 1,4-3 22,0-5 0,4 0 11,-4 0 0,5-5-90,-1-3 1,-3-3-66,-1-4 1,-2 1 28,-2-5 1,-1 0-127,-2-4 1,-5-1-29,-7-3 1,-4 2-107,-7-6 1,-3 1-162,-5-5 0,-5 2 11,-3 3 0,-8-3-125,-7 2 0,-5 0 109,-6 0 0,-2 7-25,-2 5 1,2 9 140,-6-1 1,5 7 103,-1 0 1,4 4-47,3 4 1,7 2 45,5 6 1,5 3-181,-1 0 1,7 4 386,4-4 0,-2 6 0,0-4 0</inkml:trace>
  <inkml:trace contextRef="#ctx0" brushRef="#br0" timeOffset="22">12106 14402 8064,'-6'-5'2133,"1"3"-1761,5-3 1,0 10 146,0 3 0,-4 2-148,0 2 1,-1 3 22,1 0 0,3 7-75,-3 0 0,3 1 62,1 4 1,0 2-198,0 2 0,0-2-124,0 1 1,1-4-33,3 0 0,2-2 10,6-1 0,-1-4-364,1 0 1,-5-5 216,1 1 0,-2-2-281,2-1 1,-2-5-724,-2 1-698,-3-6 290,4 3 568,-5-5 1,-1 0 952,-3 0 0,-2-5 0,-6-1 0</inkml:trace>
  <inkml:trace contextRef="#ctx0" brushRef="#br0" timeOffset="23">12095 14676 7798,'-10'-5'25,"2"-3"0,3 2 229,5-2 1,0 4 382,0-3-110,0 4 1,4-3-73,-1 2 0,6 3 43,-1-3 0,2 3-125,2 1 1,3 0-24,0 0 1,5 4-140,-1-1 0,4 1 8,4-4 1,-3 0-185,3 0 1,0 0-185,0 0 0,0 0-229,-4 0 1,-1 0 132,1 0 1,-4 0-262,0 0 1,-5-4-1965,2 1 1219,-9-6 1251,-2 2 0,-5-4 0,0-1 0</inkml:trace>
  <inkml:trace contextRef="#ctx0" brushRef="#br0" timeOffset="24">12095 14413 7795,'9'-11'811,"2"-1"1,8 5-221,0-1 1,6 4-199,2-3 0,5 3 334,-2-4 0,5 4-266,3-3 1,-3 4 245,3-1 1,-4 3-321,-3 1 1,1 0-164,-6 0 0,1 0-403,-4 0 1,-5 0-1198,-3 0-2166,-8 0 3542,-2 0 0,-5 0 0,0 0 0</inkml:trace>
  <inkml:trace contextRef="#ctx0" brushRef="#br0" timeOffset="25">13077 14402 7807,'-6'-12'495,"2"1"431,2-1 119,2 1 355,0 0-586,0 4-475,6 2 0,-4 10 121,6 3 1,-6 3-117,2 5 0,-1 1 86,0 6 1,-1 0-64,1 0 0,-1 3-161,-2 1 0,0 0-103,0-4 1,0 3-131,0 1 0,0 1 124,0-2 0,-2-1-64,-1 1 0,1-5-212,-1-2 0,1-5 83,2 1 0,0-3-160,0 0 27,5-6 56,-3 4 1,4-8 89,-2 1 0,-2-1 45,6-2 1,0 0 23,3 0 0,2-4-4,2 0 1,3-1 13,5 1 0,-1 2-31,1-6 0,4 6 63,0-2 0,3 2-38,-3 2 0,3-3 136,-3-1 1,3 0-170,-3 4 1,-1 0-1,-3 0 0,-5 0-312,-3 0-510,3 0 203,-5 0-151,-2 0-1553,-6 0 1723,-15 0 0,-1 0 643,-8 0 0,-8 0 0,3 0 0</inkml:trace>
  <inkml:trace contextRef="#ctx0" brushRef="#br0" timeOffset="26">13065 14653 7738,'0'-11'304,"2"3"40,2 0 1,3 6 180,8-2 0,3 1-180,5 0 1,1 1 258,3-1 0,2-3-126,5 3 1,-1-2 17,-2 1 0,0 3-267,-4-3 1,3-1-45,-3 1 1,-1 0-543,-7 4 1,1 0 273,-5 0 0,0-4-2067,-3 0 1066,-6 1-399,-1-2 1483,-10 3 0,-6-8 0,-7 4 0</inkml:trace>
  <inkml:trace contextRef="#ctx0" brushRef="#br0" timeOffset="27">13145 14379 7826,'-6'-12'640,"2"1"1,4 0-343,4-1 0,6 2-101,5 2 1,6-2 472,-2 3 0,2-2-180,2 1 0,4-2-107,0 2 1,0 2-68,0-2 1,-3 6 186,3-2 1,-7 3-194,-1 1 1,-4 0-102,4 0 1,-5 0-181,2 0 0,0 0 56,-1 0 1,-3 4-45,-5-1 1,1 5 21,3-4 1,1 5 21,-1-2 1,1 4-17,-1 0 1,1-2-11,-1 2 1,4-2 148,0 6 1,1 2-96,-5-2 1,2 5 154,2-1 0,-1 3-73,5 1 1,-1 0 90,1-1 1,2 3-75,-2 1 0,3-5-17,1 1 0,0-1-52,-1 2 1,1-1 24,0 1 0,-4-5-174,0-3 0,-1-2 45,1-2 0,-1 1-181,-3-1 0,-2-1-223,2-2 1,-4-2-242,-3-2 0,2-3-592,-2 3 118,-3-3 0,1-1-540,-2 0-520,-3 0 482,4 0 712,-15 0 946,3 0 0,-10 0 0,6 0 0</inkml:trace>
  <inkml:trace contextRef="#ctx0" brushRef="#br0" timeOffset="28">14150 14379 7788,'0'-12'251,"0"1"0,0 0 384,0-1 0,4 1-214,0-1 1,1 2 346,-1 3 41,-3 2-211,4 5 0,-6 1-361,-3 3 1,-6 3-33,-5 8 0,-7 7-183,-1 5 1,-1 4-71,-6 0 1,-1-1-68,-3 5 0,2-6 57,-2 9 1,8-5-230,-5 5 0,6-4 87,2-3 0,5 0-28,3-4 1,3-4-163,5-4 0,-2-5 120,5 1 0,0-2-576,4-2 1,2-5 42,1-2 803,-1-2 0,13-2 0,-2 0 0</inkml:trace>
  <inkml:trace contextRef="#ctx0" brushRef="#br0" timeOffset="29">14390 14390 7816,'7'-10'0,"-2"3"0,-1-10 257,-1 6 0,6-1 938,-1 1-77,-3-1 570,0 6-475,-5 1-827,0 20 0,-4 0 60,0 16 0,-3-1-66,3 5 0,0-5-102,4 0 0,0 1-130,0 3 1,0-5-123,0-2 0,0 1-11,0-1 0,-1-1-180,-3-3 0,2-4-918,-6 0 0,4-5 525,-4 1 0,2-2-1108,-1-2 829,-4-4 0,9-2-935,-6-5 1238,6 0 0,-3-1-437,5-3 971,0-3 0,0-9 0,0-2 0</inkml:trace>
  <inkml:trace contextRef="#ctx0" brushRef="#br0" timeOffset="30">14413 14390 7816,'0'-21'0,"0"7"0,4-12 404,0 11 1,3-4-5,-3 4 1,4 0 159,-4 3 0,3 1-163,-3-1 0,1 5 828,-1-1-419,-3 6-429,9-3 1,-3 15-149,4 5 0,-1 5-13,-2 3 0,6 5 33,-3 2 1,3 3-1,-2 2 1,3-1-221,0 0 1,4 4 84,-4 0 0,6 0-252,-2-3 1,2-1-2,2 0 0,-4-5-58,0-2 0,-4-4 90,4-4 1,-5-3 50,2-4 1,-4-2-325,0-2 0,-5 1-111,1-6-1243,-6 1 874,4-4 0,-8 0-187,-2 0 1,1-1 1046,-9-3 0,-2-2 0,-9-6 0</inkml:trace>
  <inkml:trace contextRef="#ctx0" brushRef="#br0" timeOffset="31">14470 14642 7711,'2'-8'1342,"1"0"1,5 6-1409,7-2 1,-1-1 112,5 1 0,1-1 35,7 1 0,-3 3 29,3-3 0,1 3-110,-2 1 0,5 0-138,-4 0 0,-1 0-356,-3 0 0,-4-4-554,0 0 0,-5 0 1047,1 4 0,3 0 0,0 0 0</inkml:trace>
  <inkml:trace contextRef="#ctx0" brushRef="#br0" timeOffset="32">14996 14310 7778,'0'-7'227,"0"-1"475,0 6 590,0-3-884,0 5 0,0 6 68,0 5 1,0 6-129,0 6 1,3 1 13,1 2 0,0 4-66,-4 4 0,4 0-53,0 0 0,1 1-85,-1-1 1,1-1-79,2-3 0,2 2-289,-5-5 0,4-1 167,-5-3 1,5-5-338,-4-3 1,3-2-489,-3-2-510,0-4 428,-4-2-363,0-5 716,0-5 596,-5-2 0,-1-9 0,-6-2 0</inkml:trace>
  <inkml:trace contextRef="#ctx0" brushRef="#br0" timeOffset="33">14996 14390 7778,'0'-11'388,"0"-1"0,0 5 77,0-1 1,1 6 223,3-2-229,2 3 1,5 1-71,1 0 1,-1 3-71,1 1 1,-1 9-116,1-2 1,-1 3 12,0-2 1,5-1-165,-1 1 0,1 2 52,0-3 0,0 3-124,3-6 1,1-3-45,-4-2 0,3 2-38,-4-1 1,4 0 4,-4-4 1,2-4-104,-2 0 1,-2-3 80,2 3 0,-3-5-7,0 2 0,-2-4 108,-2 0 0,2-2-26,-3-2 0,0 2 246,0-2 0,-3 2 39,4 2 0,-6 0 369,2-1-212,-3 1 199,5 4-475,-5 2 1,4 10-109,-5 3 0,0 7 259,0 4 0,0 8-97,0 3 1,0 3 60,0 2 1,0 3-112,0 0 1,0 4-39,0-4 1,4 4-80,-1-4 0,5-4-210,-4-4 1,3-5 51,-3-3 0,4 0-386,-4-7-2004,5 0 1165,-8-3-405,9-6 1777,-9-1 0,4-5 0</inkml:trace>
  <inkml:trace contextRef="#ctx0" brushRef="#br0" timeOffset="34">16515 14322 7772,'-6'-12'740,"5"1"1,-4 0-231,5-1 1,-1 1-257,-3-1 1,3 1-32,-3-1 0,3 5 34,1-1 0,-5 2-103,-3-2 1,-2 3-138,-2 5 1,-4 0 157,-3 0 0,-4 6 0,-4 6 1,2 4-111,-5 7 1,3 5-57,-3 3 0,5 3 94,3 4 0,1-3-16,10 4 1,-2 0 8,9-1 1,1-1-28,3-7 1,8 2-140,4-5 0,8-1 148,3-3 1,1-5-16,7-3 0,3-4 30,4-3 0,5-3-35,-1-5 0,2-1 8,2-3 1,-4-2-8,0-6 1,-7-3-166,0 0 1,-4-5-19,-8 1 1,0-3-138,-12-1 1,-2-1-25,-9-3 0,-1-1-183,-3-2 1,-7-3 89,-8 3 0,-4-2 26,-4 1 0,-1 1-224,-2 7 1,-4-2 176,-1 6 0,5 6-6,-4 2 1,3 7 193,1 0 1,-2 4 12,5 4 0,2 2-77,6 6 1,-1 0 274,4 3 0,-4 3 0,2 5 0,-5 0 0</inkml:trace>
  <inkml:trace contextRef="#ctx0" brushRef="#br0" timeOffset="35">16275 14744 7754,'-12'7'0,"1"-2"0,5-4 493,2 3-171,2-3 0,2 5 122,0-2 1,2-1-14,2 4 1,3-3 135,8 4 1,-1-4 135,5 3 1,0-3-247,4 4 1,0-5-18,0 5 0,4-2-88,-1 2 1,2 1-19,-1-5 0,-2 3-120,6-3 1,-1 0-1,4-4 0,1 0-46,-1 0 1,0 0-142,0 0 0,-4 0-580,-4 0 1,-3 0 348,-4 0 0,-4-1-2058,-7-3 1085,2-2 1,-14-6-1518,1 1 2694,-11 4 0,-9-3 0,-6 4 0</inkml:trace>
  <inkml:trace contextRef="#ctx0" brushRef="#br0" timeOffset="36">17291 14379 7845,'0'-12'427,"0"1"-107,-5 0-107,4-1 0,-6 5-32,4-1 0,1 4 109,-1-3-93,-4 4 1,1-6 21,-5 5 1,-1 1 48,1 3 0,3 0-80,0 0 0,1 0 108,-5 0 1,1 0-85,0 0 0,-1 0-127,1 0 1,-1 1 87,1 3 0,3-2-150,1 6 1,0-1-2,0 5 0,-3-5-42,2 1 1,3 0-41,1 3 1,-1 0 104,1 1 0,-3-1-60,3 1 1,0-5 61,4 1 0,0 0-192,0 3 130,0 0 0,1 1 29,3-1 1,4-1 41,7-2 1,-1 2 2,5-2 1,0-2 93,4 2 0,3-2-69,1 2 0,0 2 26,-4-3 0,-1 0-73,1 0 1,-1 1 9,-3 3 1,-3 1-31,-4-1 1,-6 1-129,-2-1 0,-3 4 53,-1 1 1,-5 0-197,-3-1 1,-7-1 56,-4 5 0,-4 0 96,-3 4 0,2-4 114,-3 0 0,3-5-86,1 1 1,-1-6 75,-3-1 0,4-6-75,1 2 1,-1-2 20,4-2 1,2 0-184,2 0 0,2 0 18,2 0-988,4-6 800,2 5 0,7-8-672,1 6 0,9-1 1076,7 4 0,8-5 0,2-2 0</inkml:trace>
  <inkml:trace contextRef="#ctx0" brushRef="#br0" timeOffset="37">18308 14288 7857,'0'-12'150,"0"1"1,0 3 785,0 0-282,0 1 88,0 0-239,0 2 0,-2 5-111,-1 0 0,1 7-96,-2 4 0,3 7-71,1 9 1,0 0-112,0 4 0,0 6 52,0-3 0,0 3-81,0-3 1,0-3-19,0-1 1,4-1-283,0 2 0,5-3-132,-2-6 1,0 0 167,0-3 0,-4 1-302,1-4 316,2-1 1,-5-4-1239,3 1-46,-3-6 463,-1-1 1,-1-5 301,-3 0 684,-2 0 0,-6-10 0,1-3 0</inkml:trace>
  <inkml:trace contextRef="#ctx0" brushRef="#br0" timeOffset="38">18296 14379 7815,'7'-12'0,"-2"1"294,-5 0 1,1-1 1212,3 1-940,2-1 1,4 5 66,-2-1 1,2 6-189,-2-2 1,-2 4 22,2 4 1,-1 3-82,5 8 0,-1 3-146,0 5 0,1-4-178,-1 0 0,1 0 122,-1 4 0,-3 0-251,-1 0 0,1-4-105,3 0 0,-3-5-141,0 1 0,-1 0 109,5-3 0,-5 0-136,1-8 0,-4 4 79,3-5 0,-3 1-144,4-4 340,-6 0 1,5 0-17,-4 0 0,0-5 101,5-2 1,-5-4-136,5 0 0,-4 0-76,3-1 1,-3-4 150,4-3 0,-1 1-9,5-1 1,1 0 73,2-4 0,-3-4-60,4 1 0,1-1 49,2 4 0,-1 0 1,1 1 0,-1 0 162,1 3 0,1 2-3,-4 6 0,-5 3 195,-3 1 0,-5 4-81,5-1 1,-5 9 93,0 7 0,-1 4 38,-2 7 1,0 0-86,0 0 1,0 4-343,0-1 1,0 5 118,0-5 0,0 6-121,0-1 1,0-4 2,0 0 0,0 0-223,0-4 1,3 2 118,1-6 1,4-3-55,-4 0 0,3-4-68,-3 0 1,5-2-435,-1-2-1334,-3 2 864,5-4 249,-9 0 1,5-1 59,-2-5 825,-2 0 0,3 6 0,-5 0 0</inkml:trace>
  <inkml:trace contextRef="#ctx0" brushRef="#br0" timeOffset="39">19347 14276 7820,'-6'-11'0,"-5"-1"-128,4 1 0,2-1 128,1 1 0,-1 3 1192,1 1-780,0 4 1,3-6 701,-3 6-275,3-1-507,-4 4 1,4 5-67,-3 2 0,1 10-27,-4 6 1,0 5-20,0 6 1,-3 4 26,2 0 0,-1 0-243,1-4 1,-2 1 94,3-1 1,2-1-365,1-3 1,-1-2 146,1-5 1,0-1-196,4-3 0,0 1 19,0-5 0,0-3-544,0-5 173,0-4-282,0 2-468,0-5 0,0-5 532,0-3 883,-5-2 0,4-6 0,-4-2 0</inkml:trace>
  <inkml:trace contextRef="#ctx0" brushRef="#br0" timeOffset="40">19256 14345 7820,'6'-12'0,"-1"-3"181,-5 0 1,0-4 349,0 3 1,4 0-81,0 1 0,1 6 141,-2-3 1,-1 4 460,2-4-666,2 6 1,-4 1 23,6 5 1,-4 5-89,3 2 0,2 10 95,7 6 0,-4 1-81,4 6 0,0 1-131,-1 3 0,2 0-95,-2 1 1,-1-2-165,5-3 0,-5 3-46,1-3 1,2-3 102,-2-4 0,4 0-270,-4-4 1,4-3 119,-4 0 1,1-4-165,-5 0 0,0-5-145,1 1 1,-4-6-146,-1 2 0,-4-1-705,0 1-511,-1-3 777,-2 4 1,-5-5 477,-3 0 0,-2-4-84,-2 0 645,-4 0 0,-2-1 0,-5-1 0</inkml:trace>
  <inkml:trace contextRef="#ctx0" brushRef="#br0" timeOffset="41">19233 14584 7796,'-7'0'552,"2"-1"169,5-3 0,2 3-226,1-3 0,4 3-59,4 1 0,1 0 43,-1 0 0,4 0-111,0 0 0,6 0-187,-2 0 0,6 0 24,2 0 1,5-4-189,-2 0 1,-1 1-352,2 3 1,-2-4-465,1 0 0,-2-1-70,-5 1 1,-5 2 867,-3-6 0,-2 0 0,-2-3 0</inkml:trace>
  <inkml:trace contextRef="#ctx0" brushRef="#br0" timeOffset="42">20146 14288 7795,'-5'-7'0,"4"-3"116,-9 4 1,9-2 1,-3 0 1150,3 6-338,1-3-530,0 5 0,-2 5-97,-2 3 1,3 5 48,-3 3 0,3 8-66,1-1 0,0 3-67,0 1 0,0 2-122,0 5 0,0-3 122,0-1 0,1-3-232,3 3 1,-1-4-67,4 0 0,-3-7-75,4-3 0,-4-4-5,3 0 7,-4-1 1,6-3-203,-6-1 96,1-4-1314,-4 2-98,0-5 541,-5-5 1,-5 2 1128,-5-4 0,-6-1 0,4-3 0</inkml:trace>
  <inkml:trace contextRef="#ctx0" brushRef="#br0" timeOffset="43">19735 14310 7826,'0'-17'0,"-1"0"0,-3 6 0,3-1 661,-3 1 1,9-1-80,7 1 1,-1 5 106,4 2 1,4-1-190,4 1 1,1-1 15,7 1 0,0 3-48,7-3 0,-1 3-135,5 1 1,-4 0-258,4 0 0,1-4 102,7 0 0,-7 0-62,3 4 0,-6-4-48,-2 1 1,-1-1-159,-10 4 1,-4-4-246,-4 0 0,-9 0-1328,1 4-844,-7-5 1802,1 4 0,-6-8-422,-3 5 0,-2 1 75,-6 3 1052,6 5 0,-9 1 0,2 5 0</inkml:trace>
  <inkml:trace contextRef="#ctx0" brushRef="#br0" timeOffset="44">20797 14276 7808,'0'-6'1188,"0"-4"-362,0 8-151,0-3 0,2 5-159,1 0 1,-1 5 21,2 3 1,1 7-177,-2 4 0,1 3 3,-4 1 0,0 1-146,0 2 1,4 0-13,0 4 1,1-3-185,-1 3 1,-3-4 99,3 0 0,1-2-302,-1-1 1,-1-4-394,-3 0 8,0-5 0,4 3-500,0-6-794,0-4 893,-4-2 0,-1-5 438,-3 0 0,1-2-786,-4-1 1313,-1-4 0,-8-9 0,-2-2 0</inkml:trace>
  <inkml:trace contextRef="#ctx0" brushRef="#br0" timeOffset="45">20512 14310 7832,'0'-11'1537,"2"0"-1192,6-1 1,1 1-38,10-1 0,1 5-96,7-1 1,-3 4 114,3-3 0,-2 3-55,2-4 0,2 2 93,5-2 1,-3-1-162,-1 6 0,0-5-291,5 4 1,-2 0-151,-3 4 1,2-4-433,-5 1 1,-5-1-731,-3 4 0,-5 1 1399,2 3 0,-4 2 0,0 6 0</inkml:trace>
  <inkml:trace contextRef="#ctx0" brushRef="#br0" timeOffset="46">21437 14242 7748,'-5'-12'258,"-1"1"0,-1 0 891,3-1-895,3 1 764,1 4-204,0 2 967,0 5-1447,0 5 0,0 7-19,0 7 0,0 2-75,0 2 0,0 4 104,0 0 0,4 3-123,0-3 0,0 3-39,-4-3 0,3 1 12,1-2 1,0-2-94,-4 3 1,4-3 2,0-1 1,3 0-145,-3 0 1,5-4-199,-2 0 0,0-5 152,0 1 1,-3-6-328,4-2 166,-6-4-59,3 7 389,1-9 124,-5 4 0,4-6-36,-5-3-26,0 3 34,0-9 1,0 7 64,0-4-242,0 4 1,1-6-17,3 6 1,2-2-165,6 1 1,-1 2 95,1-1 1,-1 0-119,0-1 1,6 3 98,2-3 0,-1 2 12,1-2 1,0 3 53,4-3 0,-2 1-40,-2-1 0,2 3-135,-6-3 1,0 2-450,-4-2 73,1 3 0,-2-6-128,-2 4 1,-3 0-370,-5-5 0,-5 5 387,-3-5 696,-2 6 0,-7-9 0,0 5 0</inkml:trace>
  <inkml:trace contextRef="#ctx0" brushRef="#br0" timeOffset="47">21368 14436 7759,'-6'-5'0,"1"2"300,5-4 0,1 4 463,3-1 0,-1 2-160,4-2 1,2 3-226,6-3 0,-1 1-2,5 0 0,0 1-114,4-1 0,0 1-34,0 2 0,4 0-105,-1 0 1,1 0-107,-4 0 1,0-4-123,-1 1 0,-3-1-871,0 4-209,-5 0-1168,3-5 2353,-11-2 0,-6-4 0,-6 0 0</inkml:trace>
  <inkml:trace contextRef="#ctx0" brushRef="#br0" timeOffset="48">21334 14219 7782,'0'-11'0,"5"-1"0,7 1 341,7-1 1,4 2 500,3 3 0,0-4-255,4 4 1,0 0-182,5 0 0,-5 3 53,1-4 0,-5 6-56,5-2 1,-5 3-25,5 1 1,-6 0-186,2 0 0,-3 5-13,-1 2 1,-4 0-34,0 0 0,-4-3 7,4 4 1,-5-6-118,1 2 1,-1 1 244,2-1-220,-4 5 0,5-4 29,-6 3 0,1 2-111,-1-3 0,0 0 67,1 0 1,-5 1-124,1 3 1,-4 5-25,3-1 1,-3 5 107,4-1 0,-6 3-165,2 1 0,-2 5 26,-2 2 0,0-1-81,0 2 1,3-5 10,1 5 1,0-6 1,-4 2 0,4-4 64,0-4 1,4 1-113,0-5 0,-2 0-33,2-3 0,-2-5 95,2 1 0,-2-5-1030,-2 0 345,-3-1-492,4-2 664,-5-5 247,0-2-943,-5-4 1393,-1-1 0,-10-4 0,-2-2 0</inkml:trace>
  <inkml:trace contextRef="#ctx0" brushRef="#br0" timeOffset="49">21951 14253 7730,'6'-16'0,"1"2"607,-4-5 1,5 5-180,7-1 1,-2 2 4,2 1 0,3-3-115,1 0 1,-1 1-86,1 6 0,0-2 93,4 3 1,-1 2 180,1 1 0,0 3-217,0 1 0,0 0-85,0 0 1,-4 1-147,0 3 0,-4 2 120,4 5 1,-4 1-111,4-1 0,-5 1-61,1-1 1,-2 4-186,-1 0 1,-1 1 9,0-5 0,0 6-150,-4 2 1,2-3-66,-5-1 0,0 2 152,-4-2 0,0 4-20,0-4 0,-5 2 66,-3-2 0,-6-2 13,-1 2 1,-7-2 81,-1-2 1,-1 1 11,-6-1 1,4 0 36,0 1 0,2-1 134,1 1 1,1-1 278,3 0 1,3 1-188,4-1 0,6-3 471,2 0-336,3-1-140,1 0 1,5 1 253,3-4-120,7 5-125,3-8 0,4 6 43,1-3 0,1-3 106,3 3-294,-3-3-55,9 4 230,-9-4-280,4 4 0,-5 0 189,-5-3 24,3 3-1034,-3 0 507,0-4 258,-2 4 1,-4-5-1858,-1 0 1170,1 5-81,-6-4 1,0 5-1402,-2-6 2285,-3 0 0,4 0 0</inkml:trace>
  <inkml:trace contextRef="#ctx0" brushRef="#br0" timeOffset="50">22773 14048 7732,'0'-12'245,"0"1"0,5 1 407,3 2 0,1-2-152,-2 2 0,4 2-37,-4-2 1,7 1-30,1-5 1,6 5-137,-2-1 0,-2 6 38,2-2 1,-3-1-119,3 1 0,-4 1-25,4 7 0,-4-1-48,4 4 1,-5 1-88,1 3 0,-2 1-109,-1-1 1,-2 2 61,-3 2 1,0-1-42,-4 5 0,-1-4-21,2 4 1,-7 0-182,-1 4 0,-8-1-12,0-3 0,-3 2 19,0-2 0,-3 3-22,-5 1 0,4-4-104,0 0 1,5-5-172,-1 1 0,2-1 168,2 1 0,4-2-492,4 2 0,-3-2 357,3-2 0,-1 1-41,4-1 1,0-3-148,0-1 677,5 1 0,-4 3 0,4 1 0</inkml:trace>
  <inkml:trace contextRef="#ctx0" brushRef="#br0" timeOffset="51">22979 14733 7671,'0'6'1252,"0"-1"1,4-3 595,-1 1-978,1-1-338,-4 3 1138,0-5-920,5 0-31,-3 0-27,3 0-5771,-5 0 5079,-5 0 0,-2 0 0,-4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24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17097 15704 7744,'0'-7'354,"0"1"303,0 2-178,0 3 223,0-4 2530,0 5-2925,0 5 1,0 1-72,0 6 1,0-1-114,0 1 1,0 4-28,0 3 1,0-1-73,0 1 0,0 0 104,0 4 1,0-2-104,0-2 0,4 3-1,0-3 1,-1 3-147,-3 0 0,0-4 41,0-3 1,4 2-11,0-2 1,4 4 63,-5-4 1,5 1 28,-4-5 0,1-1 4,-1-2 1,-3 2-41,3-2 1,-3-2-46,-1 1 48,5-4 0,-4 3-41,3-2-202,-2-3 131,-2 5 1113,0-6-908,5 0 0,-3-4-27,6 0 1,-4 0 21,3 4 0,1 0-84,3 0 0,1 0 97,-1 0 1,4 0-12,1 0 1,3 0 7,-4 0 0,5 0 18,-1 0 1,3 0-81,1 0 0,-4 0 50,0 0 0,0 0-420,4 0 0,-6-1 163,-2-3 1,-2 3-1485,-1-3 12,-6 3 599,-1-4 1,-8 3 384,-4-1 690,-1 1 0,-13-3 0,3-1 0</inkml:trace>
  <inkml:trace contextRef="#ctx0" brushRef="#br0" timeOffset="1">17086 15909 7751,'0'-6'1971,"5"1"1,0 4-1411,2-3 0,4 2-135,-4-1 1,7 1-124,1 2 1,4 0-46,-3 0 0,4 0-128,-1 0 0,3 0-139,0 0 0,1 0-27,0 0 0,-1 0-259,-3 0 0,1 0-754,-5 0 0,0-3-70,-3-1 68,-1 0 1,-4 3-229,-4-3 540,-1 3 739,-2-9 0,-10 3 0,-3-4 0</inkml:trace>
  <inkml:trace contextRef="#ctx0" brushRef="#br0" timeOffset="2">17006 15738 7736,'-5'-11'0,"3"-1"1503,-1 1-960,6-1 0,7 1-76,6-1 1,4 5-187,-1-1 0,8 2-64,3-2 1,4-2 15,4 2 0,-1 2-25,5-1 0,-1 3-202,1-4 1,2 4 102,-2-3 0,-3 4-207,-1-1 1,-7-1 109,-5 1 1,-1 1-24,-3 3 1,-4 0 35,-3 0 1,-2 0 14,-2 0 1,-3 0 55,0 0 0,-4 0 11,3 0 1,-3 0 70,4 0 1,-5 3-47,5 1 0,-5 1 106,0-1 0,2-1-43,-1 4 0,0-3-13,-4 4 1,0 1-109,0 6 0,0-1-110,0 5 0,0 1 101,0 7 1,-5-2-68,-3 6 1,2-1-160,-2 4 0,2-1 53,-2-2 1,-2 0-173,3-4 0,2 0 15,1-4 0,2-4-257,2 0 416,0-5 1,0 2-130,0-4 61,0-6 1,2-1-390,2-5-66,-3 0 359,4-5 0,-5-1-665,0-6 0,0-1 149,0-2 1,-5 1 785,-3-5 0,-7 0 0,-3-4 0</inkml:trace>
  <inkml:trace contextRef="#ctx0" brushRef="#br0" timeOffset="3">17691 15647 7736,'0'-12'0,"1"1"145,3-1 0,-3 1 715,3-1-187,-3 1 0,1 3 206,1 1 67,-1 4-487,3-2 1,-4 6 24,3 3 0,-2 3-188,6 4 0,0 6 40,3 2 1,0 2-190,1 2 1,-1 0 12,1 0 1,3 3-113,0 1 1,4 1 65,-4-1 0,6-3-125,-2 2 1,2-2 18,2-1 1,-4 0-50,0 0 0,0 0-38,4 0 0,-1-2-49,-3-2 1,1 2-50,-5-6 0,0 4-165,-3-4 0,-4-1-213,-1-6 0,-3 0-144,4-4-1058,-6 5 485,3-8 705,-5 5 1,-5-6 566,-3 0 0,-7-6 0,-3 0 0</inkml:trace>
  <inkml:trace contextRef="#ctx0" brushRef="#br0" timeOffset="4">17725 15966 8677,'3'-10'513,"4"3"0,-2 2-326,11 5 1,-5-4 135,8 0 0,-1-1-205,1 1 1,2 1-52,-1-4 0,1 3-343,2-4 0,-4 6 166,0-2 1,0-1-682,4 1 0,0-3 791,0 3 0,4-10 0,3 1 0</inkml:trace>
  <inkml:trace contextRef="#ctx0" brushRef="#br0" timeOffset="5">18376 15612 7692,'-11'-11'3,"4"3"542,4 1 171,1-1-244,2-3 1,-1 3 166,-3 0 44,3 6-528,-9-8 1,3 8-90,-4-1 1,0 1-6,-1 2 0,1 4 70,-1 0 1,1 4-195,0-5 1,-1 6 54,1-1 0,1-2 54,2 2 0,-1-1 38,5 5-115,0-1 0,4 1-5,0-1 1,2 1 63,2-1 1,2 0 63,5 1 1,2-1-36,2 1 0,3-1-51,5 1 1,-2 0 38,-2 3 0,3-2 4,-3 2 1,1 2 4,-1-2 1,2 2 13,-6-2 0,0-2-65,-3 2 0,-1-1-12,0 1 1,0-2-55,-4 2 0,-2-2 88,-5-2 1,0 0-86,0 1 0,-1-2 35,-3-2 1,-7 2-84,-8-3 1,-3 2 20,-1-1 1,0 1-12,1-5 1,-3 1-190,-1-2 0,0-1 69,-4 1 0,5-1-329,-2-2 1,8 0 173,4 0 1,3-2-260,5-1 1,2 0 631,5-4 0,0-1 0,0-4 0</inkml:trace>
  <inkml:trace contextRef="#ctx0" brushRef="#br0" timeOffset="6">18605 15578 7720,'-7'-11'975,"-3"-1"0,9 5-348,-3-1-215,3 5 1,2-2-72,3 5 1,1 5-76,3 3 1,2 2-87,-3 2 1,5-1-16,3 0 1,-2 2-235,2 2 1,1-2-64,0 2 1,-1-2-80,-4-2 1,1 1 106,-1-1 1,-3-3-39,-1-1 1,-3-4-266,4 1 0,-4-3 149,3-1 0,-3 0-111,4 0 0,-1 0 57,5 0 1,-1-5 0,0-3 0,1 2 121,-1-2 0,1 1 127,-1-5 1,1 5-22,-1-1 0,0 1 260,1-5 119,-1 1 1,-3 1-72,-1 2 259,-4-2-85,2 9 656,-5-5-156,0 6 1,-4 6-502,0 1 0,-6 7-4,-1 1 1,-2 7-330,-6 1 1,4 1 114,-4 6 0,0-3-87,-4 3 1,0 1 105,0 3 1,2-1-181,2-2 0,-2 0-166,6-4 1,4 0-149,3-5 0,4 0-129,-3-3-211,4-2-674,-2-6 500,10-5-313,2-1 0,3-6 1123,-3-3 0,3-2 0,-3-5 0</inkml:trace>
  <inkml:trace contextRef="#ctx0" brushRef="#br0" timeOffset="7">19073 15852 8925,'1'-6'535,"3"2"1,-2 3-19,6 1 0,-4 0-131,3 0 1,1 0 19,4 0 0,0 0-70,3 0 1,-1 0 26,5 0 1,0 0-148,4 0 0,1 0-107,3 0 1,-2 0 38,6 0 1,-4 0-111,3 0 0,0 0-4,5 0 1,-1-4 75,0 0 0,6 0-199,1 4 1,0-3 30,1-1 0,-7-4-118,0 4 0,2-1-48,-7 1 1,4 2-36,-7-6 0,0 6 22,-5-2 0,-4-1-84,-3 1 0,-3-1-369,-5 1 407,-1 3 1,-6-5 141,0 2 0,-2 1-68,-2-4 0,2 3-166,-6-4 1,-2 4 147,-1-3 1,-5 3 39,5-4 0,0 4 84,-5-3 1,8 3 184,0-4 1,0 2 378,-3-1-361,-1-4 545,1 5-503,0 0 0,3-3 434,0 5 123,6 0 41,-3 4-505,5 0 0,1 4-89,3 0 0,2 3 60,6-3 1,-1 5-7,0-1 0,2 1-55,2-2 0,3 2-1,5-5 1,-4 5-33,0-2 1,-1 0-46,1 0 0,1-3-83,-5 4 1,1-2 47,-5 2-159,0 2 1,-3-5-144,0 3 1,-6-2 134,2-2 1,-9 1-111,-6 2 0,-2 4 57,-6-4 0,-1 3 35,-7 2 0,3-1 16,-3 1 1,-1-1-116,2 0 1,3-3-64,4 0 1,2-5-835,2 5-954,0-5 2103,13 2 0,2-5 0,7 0 0</inkml:trace>
  <inkml:trace contextRef="#ctx0" brushRef="#br0" timeOffset="8">20341 15487 7743,'0'-7'1551,"0"2"1,0 7-1127,0 1 1,0 0 16,0 4 1,0 5-140,0 3 0,0 5-32,0-1 1,0 7-71,0 1 1,1 3-1,3-3 0,-2 3-60,6-3 0,-4 3-25,3-3 0,-4 1-158,1-2 0,-2-1 43,2 1 1,-3-6-198,3-1 1,-3-5-360,-1 2 1,2-1 39,1-4-1149,-1 3 706,3-7-381,-5-1 755,0-1 0,1-5 584,3 0 0,-3-5 0,4-1 0</inkml:trace>
  <inkml:trace contextRef="#ctx0" brushRef="#br0" timeOffset="9">20638 15532 7728,'0'-11'352,"0"0"440,5-1 264,-4 6 267,4 1-856,0 5 1,-2 5-146,4 2 1,-4 9-116,0 3 0,0 2 5,1 2 0,-3 4-52,3-1 1,1 6 0,-1-1 1,5 2-1,-2 1 1,0-4-89,0 1 1,-4-2-207,1 1 1,1-2-225,-2-5 0,5-4 185,-4 0 0,4-5-292,-5 1 0,1-2 190,-4-2 0,0-3-1389,0 0 310,0-6 734,-5 3 1,-1-5 618,-6 0 0,-4-5 0,-2-1 0</inkml:trace>
  <inkml:trace contextRef="#ctx0" brushRef="#br0" timeOffset="10">20363 15852 7702,'0'-7'1142,"0"-1"0,5 5-797,3 0 0,2 0-114,2-1 1,3 3 68,0-3 1,5 3-104,-1 1 0,3-1-134,1-3 0,4 3-2,-1-3 0,5 1-378,-5-1 0,6 3-116,-2-3 1,-2-1-552,-1 1 1,1-3 369,-1 3 0,-5-4 614,-3 5 0,0-11 0,4 1 0</inkml:trace>
  <inkml:trace contextRef="#ctx0" brushRef="#br0" timeOffset="11">21071 15464 7762,'0'-12'797,"0"1"-434,0 0 1,2 0 298,2 4 113,-3 2-231,4 5 1,-5 1-188,0 3 0,-1 7-58,-3 8 0,-1 3-91,-3 1 1,-2 1-26,2 2 0,0 4-167,0 4 0,-2 0 137,2 0 1,2 1-158,-2-1 0,2 0-38,-2 0 0,-1-3-48,6-1 1,-3-4-37,3 0 0,1-7-120,-1-3 1,1-4-324,2 0-145,0-6-830,0 4 602,5-8 104,-3-2 1,3-7 296,-5-4 0,0-1 193,0 1 0,0-4 348,0-1 0,5-4 0,1 2 0</inkml:trace>
  <inkml:trace contextRef="#ctx0" brushRef="#br0" timeOffset="12">21037 15544 7762,'0'-12'0,"0"1"0,0 3 998,0 1-615,0-1 0,2-2 873,1 2-845,-1 3 1,4 5 89,-2 0 0,-2 2-213,6 1 1,-2 4-135,2 4 0,2 6 3,-2 2 1,2 0-13,1 4 0,1-3 37,-1 6 1,0 2-66,1-1 0,3 5-210,0-2 1,2-2 72,-2-1 1,-1 1-414,5-2 1,-5 1 123,1-4 0,2-5-38,-2-3 0,0 0 40,-3-4 1,-5 3-82,1-6 0,-4-3 34,3-1 1,-4-2-461,1 2-758,-3-2 1572,-1 3 0,0-5 0,0 0 0</inkml:trace>
  <inkml:trace contextRef="#ctx0" brushRef="#br0" timeOffset="13">21003 15875 7929,'1'-10'343,"3"2"1,2-1-347,6 6 0,-1-5 350,1 4 1,-1-3-105,0 3 0,5 0-155,-1 4 1,1-1-72,0-3 0,-2 3-118,5-3 0,0 1-28,4-1 0,-4 3-212,0-3 1,-2 2-325,2-2 1,2 1 55,-6-4 609,0 4 0,2-7 0,0 4 0</inkml:trace>
  <inkml:trace contextRef="#ctx0" brushRef="#br0" timeOffset="14">21460 15544 7716,'-7'-12'0,"2"1"0,2 0 335,-1-1 0,0 4 296,4 1-75,0 4 0,0-3 345,0 2 4,0 3-337,0-4-245,5 15 1,-4 1-123,3 8 0,-1 7-13,0-3 1,-1 2-108,2-2 1,-3 5 85,-1 2 1,0-1-170,0 2 1,4-2-80,-1 2 0,1 0-67,-4-4 1,4-2 69,0-6 0,1 2 3,-1-6 1,-3 0-263,3-3 0,1-5-99,-1 1-159,-1-6 1,-1 3-170,2-5-207,-3 0 0,3-5 85,-8-2 886,-3 2 0,-4-11 0,0 4 0</inkml:trace>
  <inkml:trace contextRef="#ctx0" brushRef="#br0" timeOffset="15">21346 15521 7716,'0'-11'0,"0"-1"0,1 1 1436,3-1-947,2 1 1,7 1 5,2 2 0,-2 3-163,2 5 1,3 0-145,1 0 0,1 0-53,-1 0 0,3 0-82,-3 0 1,2 5 80,2 3 1,0 2-93,0 1 0,0 1-122,-1-1 1,-4 1 22,-3-1 0,-2 4-88,-2 0 1,0 1 14,-4-5 1,2 0-32,-5 1 1,0 3 109,-4 0 1,-2 2-123,-1-2 0,-4-2 74,-4 2 0,-2 1-135,-2 0 0,1-1 15,-5-4 1,4 1 119,-4-1 1,5 1 34,-1-1 0,2-1 33,1-2 0,2 2 152,3-2 1,2-2 44,5 2 269,0-6-288,0 8 0,2-5 59,6 3 0,-4-2-140,7-2 1,-1-3 12,5 3 0,-1 1-41,5-1 1,-3 1-3,3-1 1,0-3-109,3 3 1,-2 1-11,-1-1 0,-2 0-183,2-4 0,2 3-620,-6 1 0,4 0 421,-4-4 1,0 0 463,-3 0 0,-1 0 0,1 0 0</inkml:trace>
  <inkml:trace contextRef="#ctx0" brushRef="#br0" timeOffset="16">21985 15464 7733,'0'-12'0,"0"1"276,0 0 1,0 3 232,0 0 481,0 6-251,0-3-346,0 5 0,0 5-53,0 2 1,0 9 29,0 3 1,0 4-109,0 3 0,0 2-34,0 3 0,0 5 58,0-1 1,1-2-75,3-3 1,-2-1-166,1 2 0,0 0 53,1-4 1,-3 0-313,3-4 0,-2-4-13,2 0 0,-3-5-178,3 1 0,1-6-62,-1-2-234,5-4-252,-8 2 257,4-5 0,-5-1-266,0-3 0,-5 1 960,-2-4 0,-4-6 0,0-5 0</inkml:trace>
  <inkml:trace contextRef="#ctx0" brushRef="#br0" timeOffset="17">21917 15532 7689,'0'-11'0,"0"0"288,0-1 1,5 1-33,2-1 1,3 1-91,2-1 0,3 2 33,0 3 1,1-2 97,-5 5 0,3-1-92,-3 1 1,7 3-13,-6-3 0,2 4 27,-3 4 1,2-2-1,2 6 0,-1 0-110,5 3 0,-1 4 97,1 0 1,-2 6-108,-1-2 0,-4 1 42,4-1 0,0 7-83,-1-4 0,1 5-35,-5 0 0,-1-2-137,-2 5 1,1-4 55,-6 1 0,1 0-75,-4 0 1,-1 0 5,-3-4 1,-2-1 86,-6 1 0,0-4 147,-4 0 1,-1-3-113,-6 3 1,-1-5 123,-3 1 1,2-4-171,-6-3 1,2 1-116,-1-5 0,2-1-148,5-3 1,4 0-411,0 0 1,9 0 722,-2 0 0,3 0 0,-2 0 0</inkml:trace>
  <inkml:trace contextRef="#ctx0" brushRef="#br0" timeOffset="18">17040 16971 7693,'-11'-11'-38,"-1"0"1178,6-1-750,-4 6 0,3-3-174,-4 5 0,-1 0 157,1 4-68,0 0 0,-1 4-39,1 0 0,-1 5 73,1-2 1,3 4-140,1 0 0,3 5-1,-4 4 1,6 1-37,-2 2 1,-1 1 34,1 3 0,0-3-138,4 2 0,1 0 11,3 0 1,-1-4-149,4 5 0,1-10 96,3 6 0,2-7-37,2-1 1,-2-3-95,2 0 1,2-2-151,-2-2 0,4 1 144,-4-6 0,6 1 43,-2-4 1,-2-4 239,2 1 1,0-8-88,4 0 1,0 0 46,0-5 1,0 0-106,0 1 1,-4-6 11,0 2 1,-5-2-13,1-2 1,-6-4 42,-2 1 0,-4-6-311,1 1 1,-3 2 106,-1-1 1,0 1-165,0-2 1,-5-1 71,-3 6 1,-6-1-95,-1 4 0,-6 5 33,-2 3 0,-1 8-115,-7 3 0,-1 3 107,-6 1 0,3 1-63,-3 3 0,2 6-32,2 5 1,5 1 150,2 0 1,9 1 245,7 6 0,0 0 0,4 0 0</inkml:trace>
  <inkml:trace contextRef="#ctx0" brushRef="#br0" timeOffset="19">17497 16800 7733,'-7'0'811,"2"0"-312,5 5 1,4 2 351,0 4 1,5 5-450,-2 3 1,0 4-5,0 4 0,-3-2-146,4 6 0,-4-1-52,3 5 0,-4-2-141,1-3 0,1 2-121,-2-6 0,3 4-114,-3-8 1,-1 4-36,1-7 1,3-3-313,-3-1 1,1-6 129,-4-1 0,1-4-916,3 3 467,-3-4-97,5 2 939,-6-5 0,-6-5 0,0-1 0</inkml:trace>
  <inkml:trace contextRef="#ctx0" brushRef="#br0" timeOffset="20">17474 16823 7713,'0'-11'0,"5"-1"249,3 1 1,2 3-100,1 0 0,4 2 572,1-2 0,4 2-201,-1 2 0,3 3-107,0-3 0,3 3-177,1 1 1,-2 0-45,3 0 1,1 5-210,-2 3 1,1 2 97,-4 1 1,-1 1-212,-3-1 1,-3 4 103,-5 1 1,0 3-98,-4-4 1,-2 4-104,-5-4 1,0 5-91,0-1 1,-5 2 123,-2-2 1,-9 2-24,-3-2 1,-2-1 136,-2 1 0,0-4-21,0 4 0,-3-5 113,-1 2 1,0-4-86,4 0 0,4-2 96,0-3 0,5 4 11,-1-4 1,8 0 134,3 0 0,-1-3-55,1 4 0,1-5 77,7 5 1,4-5 78,7 0 0,0 2-66,8-1 0,-3 4-151,7-4 0,-2 1 55,2-1 1,-3-2-105,3 6 1,-3-6 37,-1 2 0,-2-1-24,-2 0 0,2-1-136,-6 1 1,0-1-251,-3-2 1,-1 4-757,0-1 0,-3 1 1121,0-4 0,-6 0 0,3 0 0</inkml:trace>
  <inkml:trace contextRef="#ctx0" brushRef="#br0" timeOffset="21">18296 16743 9660,'0'11'849,"0"1"-428,0-1 1,0 6-131,0 2 0,0 2-81,0 2 1,0 5-89,0 3 0,4-2-7,0 1 0,1-1-112,-1 2 0,-3-3 107,3-5 1,1-1-110,-1 1 0,5-4-60,-2 0 1,0-5-87,0 2 0,-3 0 152,4-1 1,-5-3 44,5-5-326,-5 1-463,7-2-540,-9-1 864,4-5 0,-6 0-188,-3 0 1,1-1 600,-4-3 0,-6-2 0,-5-5 0</inkml:trace>
  <inkml:trace contextRef="#ctx0" brushRef="#br0" timeOffset="22">18159 16777 7732,'5'-6'513,"-2"-4"151,4 2 1,1-2-331,3-1 0,6 4-179,2 3 0,-1-1 487,1 2 1,1-1-197,7 4 0,-3 0-49,2 0 1,0 1-183,1 3 1,-3 2-98,2 6 0,-2-1-2,-1 0 0,-4 5-126,0-1 1,-5 5-72,1-1 1,-2 3 42,-1 1 0,-2 1-19,-3 2 0,-2-2-6,-5 3 1,0 1-169,0-1 0,-5 1-36,-2-2 1,-3-2-27,-2 3 0,-4-7 93,-3-1 0,-3-1-25,-1 1 1,0 1 154,1-4 1,-5 3 5,0-4 1,1-4-167,3-3 1,4-5 61,0 0 1,3 2-90,-3-1 0,9 0-44,-1-4 0,3-1-637,1-3 82,2 3-32,5-9 888,0 3 0,0-4 0,0-1 0</inkml:trace>
  <inkml:trace contextRef="#ctx0" brushRef="#br0" timeOffset="23">18685 16789 7707,'0'-12'1279,"1"5"-503,3-1-392,-3 5 284,4-7-151,0 9 0,-4-3-96,3 8 1,-3 2-166,-1 6 1,0 4 39,0 3 1,2 4-88,1 4 1,-1 2-108,2 5 1,-3-1 4,-1-2 0,0 2-153,0-3 0,1-2 76,3-1 0,-3-3-149,3-1 0,1-6-209,-1-1 0,1 0 134,-1-1 0,-3-3 20,3-5 1,-3-3 33,-1 4 196,5-6-105,-4 4 72,4-6-31,-5 0 1,6 0 6,1 0 1,3 0-7,2 0 0,0 0-124,4 0 1,-2-4 60,5 0 1,-4 0-178,4 4 0,-4-4-30,4 0 0,-1 1-43,1 3 1,-1-2 28,-3-1 1,-2 1-619,2-1 400,-2-4 1,-3 5-119,-3-6 627,-2 5 0,-5-7 0,0 4 0</inkml:trace>
  <inkml:trace contextRef="#ctx0" brushRef="#br0" timeOffset="24">18685 17029 7671,'5'-7'0,"1"-2"154,5 5 0,1-3-187,-1 3 1,2 0 1013,2 4 1,-1-1-326,5-3 0,0 3-136,4-3 0,0 3-281,0 1 0,1 0-181,2 0 0,-5 0-435,2 0 0,-4 0 262,0 0 0,-3-1-1543,-4-3 819,-1 2-418,-5-8 1257,-1 4 0,-10-5 0,-1-1 0</inkml:trace>
  <inkml:trace contextRef="#ctx0" brushRef="#br0" timeOffset="25">18707 16754 7723,'12'0'935,"-1"-1"-702,1-3 1,3 2-335,0-6 1,5 6 242,-1-2 0,-1-1 408,1 1 0,0-4-149,4 5 1,0-1 124,0 4 0,0-4-193,-1 0 0,-2 0-134,-1 4 0,-2 0-95,2 0 0,-1 0 55,-3 0 0,-2 0-127,2 0 1,-2 0 90,-2 0 1,1 0-79,-1 0 68,1 0 1,-1 0 6,0 0 1,-3 0-97,0 0 0,-4 5 80,3 3 1,-4-2-74,0 2 1,3 1 70,-3 6 1,2 3-28,-1 5 1,-2 1-19,1 2 0,-1 4-105,-2 4 0,0 0 52,0 0 0,0-1-127,0-2 0,-2 1-280,-1-6 0,1 0-64,-2-7 71,3 2 0,5-8-239,0 2-165,0-7-188,1-3-96,-4-5 521,4 0 0,-5-1-709,0-3 1272,0 2 0,-10-13 0,-3 3 0</inkml:trace>
  <inkml:trace contextRef="#ctx0" brushRef="#br0" timeOffset="26">19153 16674 7696,'11'-11'0,"6"0"0,-3-1 545,5 1 1,-2 3 21,3 1 1,1 4 258,-2-1 1,6 3-422,2 1 0,5 0-76,-2 0 1,0 1-91,0 3 0,-5 2 24,2 6 1,-8-1-287,-4 1 1,-2-1 87,-2 0 0,-3 5-19,0-1 0,-6 4-65,2-4 1,-3 4-125,-1-4 0,-1 4 63,-3-3 1,-3 3-64,-9-4 0,2 4 107,-5-4 0,0 2-126,-4-2 1,-3-1-118,-1 5 1,-1-5 58,2 1 1,1-1-12,-1 1 0,2-6 148,1 3 0,5-3 209,3 2-125,2 0 0,7 1 200,2-1 0,3-3-114,1-1 0,0-3 91,0 4 0,5-2 359,2 2 0,4-2-198,0-2 1,4 1 182,0 3 1,10-2-140,-3-2 1,5-2-120,0 6 1,1-6-93,2 2 0,2 1-86,-6-1 0,2 4 67,-1-4 1,-7 1-127,3-2 1,-8-1-4,1 2 1,-4-3 215,0-1-271,-1 5-54,1-4-248,-6 4-79,-1-5 1,-8 0-551,-4 0 0,-2 0-2591,-10 0 3553,-5-5 0,-5-1 0,-6-6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6:21.05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982 4013 8003,'-6'-7'421,"1"-3"-194,5 9 581,0-4-428,0 0 0,-2 4 429,-2-3 92,3 3-523,-4 1 79,5 10-286,0 2 1,4 12 170,0 3 90,0 2-261,-4 6 0,1 3-577,3 0 343,-3 0 1,4 0-850,-5 0 1,1-4 497,3-3 0,-3-7-304,3-1 1,1-2 242,-1-6 1,4 1 474,-5-5 0,6 0 0,-2 1 0</inkml:trace>
  <inkml:trace contextRef="#ctx0" brushRef="#br0" timeOffset="1">1005 4207 8014,'-12'-23'0,"1"0"123,0 0 1,3 6 184,0 1 0,6 4 120,-2 0 1,3 5 1024,1-1-568,0 6-617,0-4 0,5 12-12,2 1 1,5 8 19,3 4 1,7 3-155,4 1 1,1 5-130,-4 2 0,3 3-79,1 1 0,5-1-319,-2-2 1,-1-3-46,2-5 0,-6-6 217,2-1 0,-3-7 381,-1-2 1,-2-4-155,-2 1 1,2-3 394,-6-1 0,-1-1-77,-6-3 1,0-3 98,-4-4 1,0-2-39,-4-2 0,0-3 509,0-5-566,-5 1 1,-1-1-64,-6 0 1,1-4-152,-1 1 1,1-5-175,0 4 0,-1 2 317,1 6-1185,4-3 683,-3 10 0,9-5 86,-3 6-702,3-1 239,1 6-1490,0 1 544,0 5 298,10 0 0,3 1 1282,10 3 0,4 2 0,3 6 0</inkml:trace>
  <inkml:trace contextRef="#ctx0" brushRef="#br0" timeOffset="2">1736 4138 8040,'-12'-11'213,"6"5"0,-3-5 288,5 4 1,-1 2-111,1 1 968,3 3-308,-4 1 62,0 0-731,4 0 1,-8 9-249,5 2 1,0 8 46,4 0 0,1 4-155,3 4 1,3-2 87,4 5 0,2 0-596,2 0 1,3-6 341,5-5 1,4-5-318,4 1 1,-2-7 214,2-4 1,-2-3 174,1-1 0,2-1 33,-5-3 0,-1-6 160,-3-5 1,0-6 324,0 2 1,-7-2-183,-4-2 0,-2 0 362,-6 0 0,-2 0-164,-6 1 1,-2-5-285,-5 0 1,-6 1-152,-2 3 0,-8 4-281,-3 0 1,-2 6-68,2 2 1,-7 4 200,3 7 0,-3 0-965,3 0 0,6 5 431,5 3 1,5 7 648,7 4 0,4-7 0,2-2 0</inkml:trace>
  <inkml:trace contextRef="#ctx0" brushRef="#br0" timeOffset="3">2501 4013 8099,'-5'-12'171,"4"1"1000,-10 0 421,10-1-659,-4 6-585,5 1 0,0 6-82,0 3 0,0 3 27,0 9 1,4 6-94,0 9 1,0 3 29,-4 4 1,3-5-586,1 5 1,0-3 292,-4 6 1,4-8-883,0 2 1,-1-9 509,-3 1 1,4-8-1605,0-4 639,0-2 433,-4-7 966,0-1 0,5-5 0,1 0 0</inkml:trace>
  <inkml:trace contextRef="#ctx0" brushRef="#br0" timeOffset="4">2444 4001 8099,'11'-26'0,"1"-1"0,-1 5 866,1 6-492,4 5 0,-2-1 276,5 1 159,-5 4-417,8 2 0,-9 1 106,7 1-125,-1-1-166,-2 9 0,5-1-36,-3 7 0,-3-1-131,0 9 1,-4 0 49,0 4-35,-6-5 1,-1 7-268,-5-2 0,-1 6 154,-3-2 0,-4 4-372,-7-5 1,-2 6 167,-6-2 1,1-2-20,3-1 0,-1-4 107,5-4 0,1 1 72,6-5 1,3 1-54,5-5-196,0 0 279,0 1 1,2-5-169,6 1 164,5-5 0,10 3 13,-1-2 1,3-3 18,1 3 1,0-3-97,4-1 231,-5 0-174,3 0 0,-5 0-64,0 0 291,-5 5-86,3-4 1,-8 5 169,2-6-33,-7 0 148,2 0-166,-4 0 635,6 0-560,-6 0 0,3-2 764,-5-2-608,0-2 0,-4-5 144,0-1 96,0 1-314,5-6 0,-4 3 164,3-5-321,-3 0 0,-1-4-25,0 1 25,5-1 1,-4-4 236,3 0-433,-3 1 68,-1 3 1,-1 0 277,-3 0-646,3 0 241,-4 6 1,5 0 27,0 6-348,-5-1 85,4 1-311,-4 5 280,5 1-400,0 5 1,1 5 321,3 2 0,2 5 87,5 3 1,2 3 88,2 4 0,-1-3-220,5 1 0,-3-5 110,3 4 1,0-9 234,3 1 1,0-7 43,-3 0 1,3-3 193,-3-1 0,2-5 232,2-2 1,-4 0-214,0 0 1,-4-1 282,4-3 1,-5-1-225,2 1 0,-4-5 92,0 1 0,-1 0 12,1 4 0,-1-5 65,0 1 1,-3 0 15,0 4 1,-6-1 40,2 1 0,-1 4 332,0 4-205,-1 1-783,3 2 1,-5 7 205,0 4 1,0 7-67,0 8 0,-4 4 73,0 4 1,-4 4-135,5 0 72,-1 0 0,4 0-1456,0 0 777,0 0-62,0-9-722,0-1 896,0-10 0,4-1-115,-1-6-626,6 1 578,-2-6 814,4-1 0,6-5 0,0 0 0</inkml:trace>
  <inkml:trace contextRef="#ctx0" brushRef="#br0" timeOffset="5">3837 3933 7964,'-6'-12'861,"-4"1"1298,8 5-1422,-3 1-21,0 5-364,4 0 0,-8 10-78,5 5 0,-3 10-62,3 6 0,-5 7-423,1 4 54,3 2 1,-4 4 161,6-2 1,-5 1-182,4-9 1,0-1-937,4-7 1,-3-2 510,-1-5 1,0-5-494,4-3 1,0-6 61,0-1 1032,5-6 0,1 3 0,6-5 0</inkml:trace>
  <inkml:trace contextRef="#ctx0" brushRef="#br0" timeOffset="6">3826 4070 7964,'-2'-34'-162,"-1"-1"162,1 6 0,-6-3 0,4 6 1355,0 4-256,4 6 567,-5 4-587,4 6-699,-5 1 0,6 11-143,0 6 0,6 5-146,1 10 0,5 6 146,3 5 0,1 5-438,3-1 1,4 6-27,0 2 0,0-1-537,4-3 1,-5-2-544,-3-2 1,3-4 631,-3-7 1,-1-4 131,1-8 0,-6-3 158,-2-5 1,0 0-134,-3-4 518,-3-2 0,0-5 0,-5 0 0</inkml:trace>
  <inkml:trace contextRef="#ctx0" brushRef="#br0" timeOffset="7">3643 4310 9741,'11'4'1033,"1"-1"0,2 1-618,5-4 1,1 0-757,11 0 0,-1 0 240,4 0 1,1 0-325,-1 0 0,4-4 425,0 1 0,0-6 0,-4 2 0</inkml:trace>
  <inkml:trace contextRef="#ctx0" brushRef="#br0" timeOffset="8">4157 4001 12311,'6'18'1076,"3"4"-780,-5-3 0,0 6-56,-4 2 0,4 1-299,-1-2 1,1 2 96,-4 3 1,0-3-343,0-6 0,0 1 219,0 0 0,0-4-255,0 0 1,0-5 121,0 1 0,4-6 171,0-1 1,1-4 33,-1 3 0,-2-4 191,6 1 1,-1-3 22,5-1 1,1 0-98,2 0 0,3 0 108,4 0 0,1-1-30,0-3 1,0 3-410,0-3 1,0-1-356,-1 1 1,-2-1-497,-1 1 1,-4 3-1503,4-3 2580,-5 3 0,2-4 0,-4-2 0</inkml:trace>
  <inkml:trace contextRef="#ctx0" brushRef="#br0" timeOffset="9">4751 4001 8050,'-7'-24'1746,"2"3"26,5 9-490,0 6 91,0 1-1200,0 15 1,0 3 17,0 10 0,2 4 60,1 4 1,0 2-6,5 1 0,-5 4-324,5 0 1,-4 2 137,3-2 1,-3-7-573,4 4 1,-6-9-261,2 1 0,-1-8 47,1-4-89,-3-2 0,4-5-152,-5-1-148,0-4 0,1 2 1114,3-5 0,2-5 0,6-2 0</inkml:trace>
  <inkml:trace contextRef="#ctx0" brushRef="#br0" timeOffset="10">4979 3979 7937,'0'-8'2393,"0"0"-1021,0 6-399,0-3-207,0 5 0,7 0-410,4 0 1,2 0-153,6 0 1,4 0-252,3 0 0,2 0 136,-1 0 0,-3 0-311,3 0 1,-7 1 158,-1 3 1,-5-3-283,1 3 0,-2 1 122,-2-1 1,-4 5-200,-4-2 0,2 1 135,-1 3 1,-1 3 26,-7 9 0,-4 1 107,-7 3 0,1 2 134,-5 5 1,-1 1 18,-7-1 1,4 4-72,0 0 1,2-5 149,6-6 1,-1-3-31,5-1 0,5-2 229,2-2 0,-1-2-11,1-6 0,0-3 104,4-1 0,4-3-163,0 4 0,6-6-30,1 2 1,3-3-170,9-1 0,-1 0 146,8 0 0,1-1-817,3-3 0,-4-1 356,1-2 0,-6-2-993,2 5 1,-3-5 1298,-1 1 0,0-2 0,0-1 0</inkml:trace>
  <inkml:trace contextRef="#ctx0" brushRef="#br0" timeOffset="11">5527 4036 7931,'0'-12'663,"0"1"1,0 3 2509,0 1-2488,0 4 145,0-2 649,0 5-1199,0 5 0,0 3-188,0 7 0,0 4 86,0 8 0,0-2-121,0 5 0,4 5 103,0 3 1,1-1-649,-1-7 0,-2 2-79,6-6 0,0 1-364,3-4 1,1-5 282,-1-3 1,4-2 234,0-2 0,4-1-32,-3-2 1,4-3 148,-1-5 0,1 0-71,-1 0 0,3-1 103,-3-3 0,1-3-648,-1-4 912,3 0 0,-4-1 0,5 1 0</inkml:trace>
  <inkml:trace contextRef="#ctx0" brushRef="#br0" timeOffset="12">5482 4333 9677,'5'-7'810,"2"-3"-522,9 2 0,3 2-161,7-2 1,-2 5-216,3-5 0,-1 2 57,0-2 0,3-2-125,6 2 0,-5 2-195,1-2 1,-6 2-1112,2-2 1462,-3-2 0,-1 4 0,-1-5 0</inkml:trace>
  <inkml:trace contextRef="#ctx0" brushRef="#br0" timeOffset="13">5516 3979 7902,'-6'-12'1633,"2"1"0,3-1-867,1 1 0,3 3-260,1 1 0,6 3-86,2-4 1,4-1-368,7-6 1,6 2 24,6-2 0,-1 2-974,4 2 1,1 3 509,-1 1 0,2 4 386,-2-1 0,-3 8 0,5 3 0</inkml:trace>
  <inkml:trace contextRef="#ctx0" brushRef="#br0" timeOffset="14">6692 3967 8104,'0'-11'0,"0"3"781,0 0-458,0 1 0,0-5 423,0 1 1,0 3-70,0 1 1,-1 4 119,-3-1 0,3 2 56,-3-2-303,3 3-497,1 11 0,0 5 79,0 16 1,0 0-87,0 7 1,1-2 90,3 2 0,-3-2-681,3-2 1,1 0-137,-1 0 1,0-3-363,-4-1 0,4-9 266,-1-2 1,2-5-1305,-1-3 2080,-2-5 0,13-1 0,-3-5 0</inkml:trace>
  <inkml:trace contextRef="#ctx0" brushRef="#br0" timeOffset="15">6578 3910 8124,'12'-11'0,"-1"-1"310,0 1 1,6 3 506,2 0 0,4 6 213,3-2 1,0-1-420,4 1 0,5 0-43,3 4 0,0 2-170,-4 2 0,0 3-492,0 8 1,-4 3 147,-4 5 1,-7 4-468,-3-1 1,-9 6 180,-3-2 1,-5 7-105,-7 1 0,-5 0-329,-9-3 0,-6-1 201,-3 0 1,-2-3 350,-1-1 1,-2-5-136,-2 2 1,4-7 466,0-1 1,2-6-160,9-1 0,3-2-471,9-6 151,4-1 1,2-4-594,5-3 853,10 3 0,3-14 0,10 2 0</inkml:trace>
  <inkml:trace contextRef="#ctx0" brushRef="#br0" timeOffset="16">7195 4413 7953,'0'-17'0,"0"4"0,0-4 0,0 1 2386,5 4-1544,-4-10 1,8 4 949,-5-5-921,5 1-501,-8-1 0,9-5 16,-2-3 1,1-2-54,-2-1-208,4 0-34,-5 0 0,5-1 242,1 1-587,-6 0 256,4 0 0,-9 1 174,3 2 1,1 4 45,-1 8 0,0 3-1227,-4 5 416,0-1 181,0 6 0,0 1 47,0 5 221,0 5 0,0 2 46,0 9 1,1 3-6,3 7 401,-3 3-199,9 6 0,-3 4-20,4 3-210,1 2 125,-1-3 1,2 2-706,2-5 455,-2 5 0,7-11-334,-5 2 0,4-3 37,-4-1 253,1-7 1,-4-6-88,4-6 1,-5 0-196,0 1-188,1-6 381,-11-1 1,5-5 384,-2 0 0,-2 5 0,3 2 0</inkml:trace>
  <inkml:trace contextRef="#ctx0" brushRef="#br0" timeOffset="17">7172 4321 7987,'5'-6'2489,"-2"1"-1799,4 5-147,1 0-255,3 0 1,2-2-66,2-1 0,8 0-12,8-5 1,2 5-723,1-5 414,5 6 1,0-5 116,3 3-2254,3 3 1701,-10-4 1,8 1 532,-4 0 0,-1-4 0,-4 1 0</inkml:trace>
  <inkml:trace contextRef="#ctx0" brushRef="#br0" timeOffset="18">8006 3933 7936,'-5'-7'1578,"-2"-3"-344,1 4-564,1 0 185,0-5-492,4 10 1,-4-3 567,5 8-591,-6 3 0,5 9-67,-3 3-195,3 8 1,1 2 306,0 5-357,0-5 40,0 4 1,0-3 261,0 4-1393,5 0 817,-4 0 1,10-4-1830,-4-4 998,-2-2 269,0-1-368,0-5 727,-3-2 0,7-8 449,-6 0 0,1-6 0,-4 3 0</inkml:trace>
  <inkml:trace contextRef="#ctx0" brushRef="#br0" timeOffset="19">7675 4024 7898,'0'-18'425,"0"2"1,1 5 597,3-1 1,3 1-342,8-1 307,3 1-571,5-1 0,5 1 867,2 0-861,9-1 0,1 2-280,6 2 0,0-2-282,-1 3 356,-4 2-1900,3-1 1473,-8 6 1,3 0 238,-5 0-2914,-4 0 2884,-3 6 0,-15-3 0</inkml:trace>
  <inkml:trace contextRef="#ctx0" brushRef="#br0" timeOffset="20">8611 3956 8090,'-6'-16'49,"2"1"1,3-1 143,1 0 1,0 3 171,0-7 0,0 7-129,0-3 0,0 0-1,0 1 1,0 3 511,0 5 267,0-1-84,5 2-607,-4 1 1,5 10-135,-2 2 0,-3 8 46,3 4 1,-2 8-118,-2 4 0,-6 3 69,-1 4 0,-3 3-336,-2 4 0,1-3-84,-1 0 0,1-1-274,0 0 0,-1-1 148,1-6 1,1-1 136,2-3 0,-1-5-499,5-6 170,-5-5-812,8 2 914,-4-10 1,10-4-101,3-6 0,-2-5 24,2 1 1,-1-6 524,5-1 0,-5-1 0,1 0 0,0-6 0,3-8 0</inkml:trace>
  <inkml:trace contextRef="#ctx0" brushRef="#br0" timeOffset="21">8543 3990 8090,'0'-34'13,"0"4"0,0 3 85,0 4 0,3 5 424,1 3 1,0 2 351,-4 2-410,0 4 1,5 2-93,3 5 1,2 5-19,1 3 0,6 7-118,2 4 0,2 3 238,2 1-1,0 3-109,0 1 1,0 5-262,0-2 1,-1 7-361,1 1 0,0 4 276,0-4 0,-5-4-552,-3-3 1,-2-6 319,-2 2 1,-1-3-99,-2-1 1,1-6 69,-6-1 1,1-4-516,-4 0 0,0-5 20,0 1 0,-1-6-116,-3 2 0,2-2-132,-6-2 984,0 0 0,-8 0 0,-2 0 0</inkml:trace>
  <inkml:trace contextRef="#ctx0" brushRef="#br0" timeOffset="22">8497 4287 8090,'0'-6'748,"5"-1"-432,3 3 0,2 3 210,1-3 0,6 2-125,2-2 1,4 3 23,3-3 0,2 1-195,3 0 1,5 0-190,-1-5 1,3 6-855,0-2 1,-3-1 322,3 1 490,-2 0 0,-2 4 0,0 0 0</inkml:trace>
  <inkml:trace contextRef="#ctx0" brushRef="#br0" timeOffset="23">10301 3956 7970,'-6'-12'-126,"0"2"548,2 2 744,3-2-560,-4 9 36,5-4 16,0 5-205,0 5-9,0 6-195,0 7 0,0 5 328,0 0-406,0 5 1,0-3-170,0 6 1,3-2 73,1 1 0,0 0-491,-4-4 1,1-3 311,3 0 1,-3-2-292,3-5 0,-3-1-738,-1-4-834,0 1 1266,0-1 700,0-5 0,0 0 0,0-6 0</inkml:trace>
  <inkml:trace contextRef="#ctx0" brushRef="#br0" timeOffset="24">9902 3979 8024,'5'-13'0,"-3"-2"603,6 7 0,-1 2-146,5-2 1,4 5 21,3 0 0,8-2-166,4 1 1,7-4 94,3 4 0,0-1-209,1 1 0,4 3-168,3-3 0,-3 3-937,-4 1 0,-4 0 572,4 0 1,-4 0-1763,4 0 2011,-6 0 1,4 0 0,-6 0-1</inkml:trace>
  <inkml:trace contextRef="#ctx0" brushRef="#br0" timeOffset="25">10827 3990 8178,'-7'0'2292,"-3"-5"-1659,9 4 738,-9-4-914,3 5 1,-4 5-39,0 2 1,3 7-121,0 1 0,2 6-259,-2-2 0,3 2 151,5 2 1,0 4 67,0-1 1,5 1-443,3-4 0,3 0-654,5 0 1,1-6 516,6-1 0,1-5 113,3-3 1,-2-3 399,6-5 0,-1-5-139,5-3 1,-1-6 124,0-1 1,-1-4 47,-2 4 0,-5-6 30,-7 2 1,-3-2-177,-9-2 0,2 0 17,-5 0 0,-5-4-176,-7 1 1,-7-1 30,-4 4 0,-4 1-409,-4-1 0,-3 5 210,-8 3 0,-2 2-417,-2 2 0,-1 4 234,5 3 1,5 7-567,7 1 1,7 8 994,3 0 0,9 7 0,2-1 0</inkml:trace>
  <inkml:trace contextRef="#ctx0" brushRef="#br0" timeOffset="26">12346 3864 8100,'-10'-15'-583,"2"0"428,-2 0 0,5 3 456,-3 1 1,-2 3-103,2 1 1,-1 3 1350,2-4-464,-3 6-622,3-3 1,-4 11-262,0 5 0,-1 7 34,1 9 0,-5-2 56,1 6 0,0 0-56,4 7 0,-1-1-108,1 5 1,1-4 10,2 4 0,-1-8-272,5 4 0,2-9 49,6 6 0,3-9-104,8 1 1,4-8 265,8-4 0,2-3-41,6-5 1,0-2 393,3-5 1,-1-10-147,5-5 0,-4-5 34,4-3 0,-7 0-57,0 0 0,-8-3-61,-8-1 1,1-4 29,-9 5 0,-2-2-165,-9 1 1,-1 2-552,-3-6 0,-4 2 264,-7-1 1,-4 1-573,-8 2 1,-2 3 364,-5-3 1,-4 8-612,0 4 0,1 7 271,6 4 0,3 3 169,6 1 0,4 3 598,3 4 0,7 6 0,3 10 0</inkml:trace>
  <inkml:trace contextRef="#ctx0" brushRef="#br0" timeOffset="27">12962 4150 8087,'0'-12'1711,"0"1"0,0 3 361,0 1-1436,0 4 0,0-3-104,0 2 1,6 3 52,1-3 1,5-1-468,3 1 0,0-4 81,8 5 0,-3-6-554,7 1 0,1 3 288,-2 1 0,2 2-1297,-1-2 1,-4 3-53,0-3 1416,-1 3 0,-4 1 0,5 0 0</inkml:trace>
  <inkml:trace contextRef="#ctx0" brushRef="#br0" timeOffset="28">13693 3693 8006,'-5'-11'1959,"4"-1"-1266,-4 6-203,5 1 113,0 5-320,0 5 1,0 6 78,0 8 1,0 8 135,0 3-250,0 3 1,0 5-143,0 0 1,1-2-218,3-2 0,-3-6-673,3 6 0,1-2 517,-1 2 1,4-3-928,-5-1 0,5-4 529,-4 0-1,5-7 666,-2-3 0,9 1 0,1 1 0</inkml:trace>
  <inkml:trace contextRef="#ctx0" brushRef="#br0" timeOffset="29">14116 3830 7977,'-11'-6'0,"-1"-4"0,6 7 2185,2-5-1531,-2 6 1,1-2-290,-3 8 1,-2 6-142,2 5 1,-2 9 145,-1-1-90,-1 8-380,6-7 140,1 9 0,5-4-56,0 5 0,1-1-199,3-2 0,3-3 185,9-6-402,1 1 320,11-5 0,-2-3-6,4-7 349,1-3-143,3-5 1,0-1 74,0-3-59,1-8 0,-6-2-40,-2-5 1,-3 4 30,-2-4 1,-4 0 174,-3-4 0,-3 0-62,-5 1 1,-1-5-260,-6 0 1,-3-4 115,-5 0 0,-2-1-420,-13 2 1,2-2 159,-10 6 0,-3 0-344,-4 7 0,-4 4 175,4 7 0,1 3-18,7 5 0,2 2-295,5 1 0,5 4 189,3 4 1,4 7-923,3 5 1410,-2 0 0,9 10 0,-4-4 0</inkml:trace>
  <inkml:trace contextRef="#ctx0" brushRef="#br0" timeOffset="30">14664 3933 8055,'-5'-12'1347,"4"-4"1,-6 4-687,4 1 0,0 3 54,-4 5-373,4 1 0,-8-1-70,-1 6 0,1 5 79,-5 7 1,3 4 54,-3 8-839,9-3 399,-9 9 0,15-6 133,-3 7-1245,3-7 853,6 11 1,3-13-1072,7 5 720,3-4-284,10 2 428,-4-10 196,9-2 0,-4-10 4,5-2 1,2-4 243,2-4 1,-3-2-323,3-5 1110,-2-6-552,-7-1 1,3-4 1428,-5-1-1092,-6 0 1,-4-1 37,-6-3 0,-1-1 200,-2-2 0,-3-3-427,-5 2-154,0-2 0,-6-1 174,-6 0-972,-4-1 545,-12 6 1,-7 1-104,-6 6 1,-8 8-258,0 2 0,-4 8-2428,3 1 2867,6 6 0,3 1 0,3 5 0,-4 0 0,-2-1 0</inkml:trace>
  <inkml:trace contextRef="#ctx0" brushRef="#br0" timeOffset="31">15943 3830 8020,'0'-11'714,"-5"-1"-149,4 1-58,-4 4 156,5 2 215,0 5 1,0 7-650,0 4 0,0 7 124,0 9 1,0 2-74,0 5 0,1 0-320,3 1 0,-2-1-77,6 0 0,-4-1-118,4-3 1,-5 2-189,5-5 0,-2 3 177,2-3 1,1-5-672,-5-7 0,3-3-139,-3 0 215,5-6 1,-7-1 309,6-5 1,-5-5 530,0-2 0,-1-9 0,3-1 0,1-6 0</inkml:trace>
  <inkml:trace contextRef="#ctx0" brushRef="#br0" timeOffset="32">15829 3921 8020,'5'-22'-245,"-4"-1"1,11 0 367,-1 0 0,2 4 566,6 0 0,5 1 332,7-1-669,2 3 0,1 8 56,0 0 0,0 6-53,1-2 1,0 3-13,3 1-435,-7 5 386,7 1 1,-18 6-81,3-1-285,-3 6 130,-2-5 1,-5 6-516,-6-3 377,-4 3 1,2 5-145,-5 0 0,-6 5-289,-6 2 0,-4-1-626,-7 2 754,0-1 0,-1 3 17,-3-2 0,7 0-75,-3-4 0,8-2-190,0-6 631,7 3 70,3-9 0,5 3-91,0-4 66,5-1 1,1-3-90,6-1 1,4 0 114,3 0 1,4-2 157,4-5 1,-2 0 34,6 0-203,-1 0 1,-1-1 100,-2-3 1,0-2 7,-5-6 283,4 6-248,-14-4 0,5 4 507,-6-6-470,1-4 1,-2 2 224,-2-5 0,0 0-90,-4-4 1,1-4 8,-1 1 1,-3-7-146,3-2 1,-1 1-131,1-4 0,-3 1 119,3-1 0,-3 3-110,-1-4 1,4 9-2,-1 3 1,1 7-182,-4 1 1,0 9 352,0-2-141,0 9 1,2-2-480,1 5 216,-1 5 1,7 6 73,-6 8 1,6 3-53,-1 1 0,6 8 57,1 4 55,5 1 1,2 0-7,5 2-1178,-1-3 1044,2 5 1,-4-6-318,3 0 0,-4-5 149,-4-2 1,-2-7-181,-1-1 1,-4-6-139,4-1-1210,-4-1 710,0-5 1106,-6 1 0,-1-2 0,-5-5 0</inkml:trace>
  <inkml:trace contextRef="#ctx0" brushRef="#br0" timeOffset="33">16571 4116 8223,'-6'-6'1145,"1"5"1,11-4-563,6 5-255,-1 0-163,11 0 0,-3 0 164,7 0 147,4 0-210,9 0 0,2 0 63,4 0-1793,1 0 1431,0 0 0,-4 0-2062,-1 0 1449,-9 0 1,5 0 645,-10 0 0,-1-5 0,-3-1 0</inkml:trace>
  <inkml:trace contextRef="#ctx0" brushRef="#br0" timeOffset="34">17222 3841 7979,'-11'-17'0,"5"0"1207,-4 6-732,8-1 0,-3 5 231,5-1-37,0 6 0,0 5 413,0 9-713,-5 7 0,4-1-108,-3 4-65,3 6 1,1 2-29,0 4 0,0-4-113,0 1 0,0-1 337,0 4-964,0-4 491,0 3 1,4-11-992,-1 1 735,6-5 0,-6-6-328,4-1 133,-4-5 515,7-1 0,-9-7-78,3-6 1,-3 1 282,-1-9-113,0-1 0,0-1-64,0-5 191,0 0-95,0 0 0,-1-1 389,-3-2-301,3 1 0,-5-2 16,2 4 122,3 0-1,-4 0-182,5 5 20,0 2 59,0 9 3,0 2-677,0 5 316,0 5 1,6 8 109,5 10 0,6 1-71,6 6 1,3 0-168,1 0 131,5 3 1,-3-5-22,5 2 1,0 2-117,1-5 0,-5-6 205,1-5 1,-5-4-86,5 0 290,-6-6 1,3-1 313,-5-5 1,-2-5-134,-2-2 806,-2-9-719,-6-1 1,0-6 473,-4 0-303,-2 0-286,-5-5 1,-9 3-15,-2-6 0,-4 1-162,-1-4 1,0 3-171,-3 1 1,-1 0-201,4 0 1,-3 2-512,4 5 0,4 5 51,3 3 1,6 3-2029,-2 0 1877,2 6 1,5 6-767,5 7 1623,4 9 0,11 1 0,0 6 0</inkml:trace>
  <inkml:trace contextRef="#ctx0" brushRef="#br0" timeOffset="35">18273 3864 7993,'0'-23'848,"-5"1"1,4 3-425,-3 0 1,3 5 240,1-2 1,-2 7-161,-1 2 0,-4 1-55,-4-2 4,-1 3-200,-4 5 1,-7 1 84,-7 3-465,-3 2 177,-7 16 0,6 1 229,0 7-521,-6 8 53,15-7 1,-12 9 134,11-2 1,3 2-259,4 2 0,5-2-757,-1-2 496,7-7 276,3 7 0,6-14-88,3 3 1,7-5 169,8-3 0,4-3 55,4-9 0,2-2-173,5-5 676,6 0-282,-5 0 0,5-5-194,-6-2 814,0 2-447,-5-11 0,-1 9 780,-5-9-633,-5 4 0,-3-3 76,-7-1 1,1 0-69,-6 1 1,0 2 103,-7-2 1,-7 2-235,-8 2 1,-8-1-487,-3 1 180,-3 4 0,-6 2 253,1 5-1409,0 0 816,9 0 0,-1 5-1759,7 3 1428,3 2 1,9 3 716,4 2 0,7 3 0,6 5 0</inkml:trace>
  <inkml:trace contextRef="#ctx0" brushRef="#br0" timeOffset="36">18547 3921 7940,'-11'-16'0,"4"3"0,-1-3 2544,4 4-1639,0 6 0,3 0 863,-3 2-1253,3 3 0,-6-3 96,3 8-617,-2 2 86,0 5 1,-4 6 249,2 2 94,3 2-259,-5 2 1,7 1 220,-4 3-726,4-3 330,-2 9 0,5-8-1126,0 6 798,5-6 0,1 2-340,6-8 0,4 1 298,3-4 0,3-1 92,1-4 1,3-4 80,1-4 0,5-1-315,-2-2 347,-2 0 0,4 0-185,-5 0 227,-1 0 1,-3-4-116,0 0 0,0-5-110,0 2 0,-6-4-392,-1 0 0,-4 2 750,0-2 0,-1 2 0,1-8 0</inkml:trace>
  <inkml:trace contextRef="#ctx0" brushRef="#br0" timeOffset="37">18490 4150 7934,'-6'-7'469,"1"-3"0,6 8 696,3-6 0,2 6-397,6-2-206,-1-3-269,5 6 0,6-8-21,5 6-141,4-6 89,-1 7-1157,-1-8 747,4 9 201,-4-4 1,0 1-1448,-2 0 759,-3 0 399,-6 4 278,-2 0 0,-4 0 0,-1 0 0</inkml:trace>
  <inkml:trace contextRef="#ctx0" brushRef="#br0" timeOffset="38">18513 3853 7978,'-6'-12'2564,"1"1"-1114,10 0-641,6-1-159,7 6-213,5-4 0,0 8-213,-1-3 1080,1 0-816,0 4 0,9-5 233,2 2-886,8 3 201,-7-4 0,7 3-1317,-7-2 960,1 3 1,-8-4-3436,3 5 3756,-8 5 0,-2 2 0,-3 4 0</inkml:trace>
  <inkml:trace contextRef="#ctx0" brushRef="#br0" timeOffset="47">5927 5379 8174,'0'-15'-258,"0"0"0,-3 0 103,-1 3 0,0 5 2241,4-1-396,0 5-14,0-7-697,0 9-680,0 6 1,9 12 173,2 9 1,3 7-143,-2 1 0,4 6-87,3 5 0,7 1-162,0 0 1,6-2-53,-2-2 0,2 1-466,-1-5 0,0 0 353,-4-3 1,3-6-362,-3-3 1,0-1 186,-4-3 0,-4-5-177,0-6 1,-5 1 121,1-5 1,-2-2-478,-2-1 0,-3-2-294,-1-2-346,-4 0 1500,2 0 0,-10-6 0,-2 0 1</inkml:trace>
  <inkml:trace contextRef="#ctx0" brushRef="#br0" timeOffset="48">6407 5311 8296,'0'-28'0,"0"5"0,0 0 1082,0 10-632,5-8 0,-2 12 905,4-2-33,-4 2-831,2 2 388,-5 2-422,0 5 1,-1 8-108,-3 7 0,-8 9-94,-7 14 1,-3 4-164,-5 8 1,-2 3-226,12-23 1,-1 1-1,0-1 1,-2-1-57,1 4 1,0-1 0,0-2 0,0-1 62,2-1 0,0 1 0,-17 23-742,-1-7 0,6-5 28,3-6 0,7-5 380,3-6 1,9-5-980,3-3 914,3-2 0,6-3-600,2-3 0,5-1 1343,3-6 0,8-6 0,6 0 0</inkml:trace>
  <inkml:trace contextRef="#ctx0" brushRef="#br0" timeOffset="49">6681 5710 8030,'0'-12'1329,"0"-3"-952,0 7 0,1-1 795,3 1-485,-2 3-443,3 5 0,-2 5 1001,1 3-800,0 7 0,-3 4-83,3 8 1,-3 2-136,3 5 1,-3 2 2,-1 2 0,0-2-1,0 2 1,0-4-815,0-4 1,0 2 387,0-5 1,0-2-1309,0-6 0,0 1 1505,0-4 0,0 4 0,0-2 0</inkml:trace>
  <inkml:trace contextRef="#ctx0" brushRef="#br0" timeOffset="50">7127 5882 8879,'0'11'594,"0"6"0,0 0 204,0 6-353,0 0 1,0 1-29,0 3 0,-4-2-158,0 6 0,0-5-321,4 5 1,-1-5 136,-3 5 1,2-6-738,-6 2 1,4-7 365,-3-1 1,4-5 295,-1 1 0,-2-2 0,0-1 0</inkml:trace>
  <inkml:trace contextRef="#ctx0" brushRef="#br0" timeOffset="51">7526 5962 8110,'-6'-12'411,"1"6"1,5 0 1609,0 2-1345,0 3-169,0-5 76,0 6-1135,5 6 0,-2-4 357,4 6 1,2-5 194,6 5 0,3 0 0,5 3 0</inkml:trace>
  <inkml:trace contextRef="#ctx0" brushRef="#br0" timeOffset="52">7915 5950 8113,'0'-6'2148,"0"-4"-1287,0 9 723,0-10-554,0 10-767,0-4-1727,0 5 1294,5 0 0,-3 0-1234,6 0 0,0 0 1404,3 0 0,5 5 0,2 1 0</inkml:trace>
  <inkml:trace contextRef="#ctx0" brushRef="#br0" timeOffset="53">8303 5927 8074,'0'-11'0,"0"5"1461,0 1-344,0 5-401,0-5-318,0 3 117,0-3-164,0 5-1340,5 0 812,-4 0 0,6 0-362,-4 0 0,0 5 539,5 3 0,-1 2 0,5 1 0</inkml:trace>
  <inkml:trace contextRef="#ctx0" brushRef="#br0" timeOffset="54">8588 5905 8058,'0'-7'-233,"0"-3"-296,0 9 233,0-4 281,0 5 0,11 0 1,1 0-1</inkml:trace>
  <inkml:trace contextRef="#ctx0" brushRef="#br0" timeOffset="55">8634 5916 8029,'-6'-11'0,"1"-1"805,0 6-454,3-4 1,-4 8 582,2-1 242,3-4-296,-4 6 9,0-4-386,4 10-137,-5 1-192,6 6 0,0 3-50,0 0 1,0 7 121,0 1 0,0-1-375,0 5 0,0-3 173,0-1 0,0 4-1140,0-1 0,-1 1 550,-3-4 1,2 0 545,-6 0 0,-4-1 0,-6 1 0</inkml:trace>
  <inkml:trace contextRef="#ctx0" brushRef="#br0" timeOffset="56">9068 5254 8159,'0'-18'819,"0"1"-241,-5 6 1,4 3 508,-3 1 673,3 4-638,1-2-727,0 15 0,1 4-153,3 13 1,2 2 198,6 5 1,0 2-143,4 2 0,1-3-251,6 3 0,-4 2-122,0-2 0,0 0-202,4-4 1,0 0-417,0 1 0,1-2 371,3-3 1,-7-2-219,3-5 1,-3-5 203,3-3 0,-5-2-180,-3-2 0,-3-3 105,0-1 0,-1-4-1253,1 1 1663,-6-3 0,4 4 0,-3 1 0</inkml:trace>
  <inkml:trace contextRef="#ctx0" brushRef="#br0" timeOffset="57">9536 5196 8158,'-1'-10'715,"-3"3"0,3 0 272,-3 4-545,3 1 0,-4 6 40,-3 8 1,-2 9 120,-1 6 0,-6 6-62,-2 9 0,-6 3-113,-2 1 0,-5 0-829,2 3 1,-4 2 452,-4-2 0,2 2-567,-2-1 1,3-7-129,0 2 0,6-6-506,2-1 1,8-7 485,4 0 1,4-10-866,3 2 1528,3-8 0,9 3 0,0-3 0,-1 3 0</inkml:trace>
  <inkml:trace contextRef="#ctx0" brushRef="#br0" timeOffset="58">9594 5802 7978,'0'-8'1887,"0"1"-530,0 4-438,0-2 1,0 14-509,0 2 0,0 7-348,0-3 1,0 2 121,0-2 1,0-1-302,0 5 1,3-5-97,1 1 1,5-2-275,-1-2 1,-2-1 387,2-2 0,-5-3-47,5-5 1,-4 0-724,3 0 557,1 0 1,2-5 301,-2-3 1,2 2-71,-2-2 0,2 1 263,1-5 1,1 1-14,-1 0 0,0-1 65,1 1 1,-1 3 21,1 1 1,-1 4 40,1-1 1,-5 3 125,1 1 1,-6 1-118,2 3 1,1 4-17,-1 7 0,0 1-37,-4 3 1,0 3-61,0-3 1,4 1 34,-1-1 1,1 2-681,-4-6 0,1 4-247,3-4 1,-2 4-1900,1-4 2596,4 1 0,-1 0 0,5 2 0</inkml:trace>
  <inkml:trace contextRef="#ctx0" brushRef="#br0" timeOffset="88">5882 7001 8129,'-12'-11'-471,"2"-1"329,3 1 1,-2-1 1223,5 1-640,0-1 1,4 5 233,0-1 243,0 6-498,0-3 1,1 5-5,3 0 0,-1 5-128,4 2 0,5 9 227,3 3-337,5 7 1,-6 3-56,5 6 0,0-5 92,4 1 0,4-2-268,-1 1 1,5-2 106,-4-5 1,-1 0-554,-3 0 1,0-6 260,0-1 1,-6-5-705,-1-3 0,0 1 16,-1-6 0,-3 2-1045,-5-1 1970,-4-2 0,7 3 0,-4-5 0</inkml:trace>
  <inkml:trace contextRef="#ctx0" brushRef="#br0" timeOffset="89">6396 7012 8093,'0'-11'0,"0"0"0,0 3 1090,0 0-604,5 6 1,-5 2 194,0 7 1,-2 9-148,-5 3 1,-5 7-200,-3 5 1,-4 2-656,4 1 1,-5 0 277,1 1 1,-2-1-334,2 0 0,3 0 292,4 1 0,1-6 83,0-3 0,-1 4 0,1-1 0</inkml:trace>
  <inkml:trace contextRef="#ctx0" brushRef="#br0" timeOffset="90">6247 7504 8093,'7'-12'0,"-2"4"958,-5 1 422,0 4-455,0-2 10,0 15 1,-4-1-371,0 10 1,0 0 51,4 4 0,0-4-210,0 0 0,0 0-262,0 4 0,4-1-59,0-3 1,1 1-255,-1-5 1,-2 1-1508,6-5 1330,-6 5 0,5-3-1363,-3 2 1,-3-6-153,3-1 1860,2-6 0,5 9 0,7-5 0</inkml:trace>
  <inkml:trace contextRef="#ctx0" brushRef="#br0" timeOffset="91">6544 7629 8047,'0'-6'1441,"0"1"1,1 5-537,3 0 1,-2 5-332,1 2 0,-1 4 153,-2 0 0,0 2-288,0 2 1,0-1-559,0 5 1,0-1-345,0 1 1,3 2-558,1-2 0,0-1 494,-4 1 1,1-4 525,3 4 0,-3 0 0,4 4 0</inkml:trace>
  <inkml:trace contextRef="#ctx0" brushRef="#br0" timeOffset="92">7127 7686 8165,'0'-6'246,"-2"-3"433,-1 5-58,1 0 28,-3 4 320,5 0 144,0 11-796,0-4 0,-4 16 114,1 0 1,-5 1-159,4 6 1,-1-3-223,1 4 0,2-5 128,-6 5 0,4-6-808,-3 2 0,4-3-262,-1-1 0,3-4 891,1 0 0,0-5 0,0 2 0</inkml:trace>
  <inkml:trace contextRef="#ctx0" brushRef="#br0" timeOffset="93">7481 7652 8154,'-5'-11'0,"-2"-1"709,-4 1 1,4-1-355,4 1 0,0 5 1302,-1 2-365,3 2-497,-9 2-2469,9 0 995,-4 0-651,15 6 0,-3-1 1330,9 2 0,6 3 0,3-3 0</inkml:trace>
  <inkml:trace contextRef="#ctx0" brushRef="#br0" timeOffset="94">7743 7629 8001,'0'-7'814,"0"-1"-205,0 5 438,0-7-620,0 9 1,2-4-650,1 5 1,0 0 198,5 0 1,-5 0-986,5 0 0,-4 0 1008,3 0 0,6 5 0,5 1 0</inkml:trace>
  <inkml:trace contextRef="#ctx0" brushRef="#br0" timeOffset="95">8075 7618 8227,'1'-7'504,"3"4"1014,-3 1-366,4 2 1317,-5 0-3263,5 0 597,-4 0 1,4 2-442,-5 1 0,0 0 638,0 5 0,5-1 0,2 5 0</inkml:trace>
  <inkml:trace contextRef="#ctx0" brushRef="#br0" timeOffset="96">8543 7572 8084,'0'-11'1028,"0"4"-676,0 2 375,0 5 0,0 7-261,0 4 0,0 5 132,0 7 1,0 1-144,0 3 0,-4 2-399,0 6 0,-3-5-422,3 0 0,-5-3 10,1 4 0,-2-5-1109,-1 5 0,1-7 1465,2-1 0,-2 4 0,3-2 0</inkml:trace>
  <inkml:trace contextRef="#ctx0" brushRef="#br0" timeOffset="97">9022 6967 8091,'-11'-22'0,"0"3"0,4 3 1179,2 4-673,5 6 1,0-4 212,0 2 284,-5 3-163,4-5-53,-4 9-414,5-4-122,0 5 1,5 8 2,2 4 0,9 7-143,3 0 1,0 8 79,4 3 1,-3-1-316,7 2 1,-3-5 188,-1 5 0,3-6-901,1 2 0,-1-3 11,-3-1 0,-1-6-249,-3-1 1,-3-4 160,-4 0 1,-1-5 912,1 1 0,-1 0 0,1 3 0</inkml:trace>
  <inkml:trace contextRef="#ctx0" brushRef="#br0" timeOffset="98">9639 6955 8154,'0'-17'757,"-4"0"-122,1 6 222,-1 4-538,-1 2 1,-2 5 158,-4 0 1,-4 9-164,-1 3 1,-5 8-198,-2 3 1,0 1-115,-3 6 0,-2 1-229,1 3 1,2 0-154,6 0 0,2-3-609,6-1 0,-1-4 987,1 0 0,-1 4 0,1-1 0</inkml:trace>
  <inkml:trace contextRef="#ctx0" brushRef="#br0" timeOffset="99">9308 7366 8154,'0'-11'468,"0"5"122,0-4 123,0 8-209,0-3 1,-4 6-42,0 3 752,-4 8-715,6 5 1,-7 4 459,6 2-612,-1-3 1,4 8-270,0-5 1,0 1 119,0 2 1,1-1-586,3 1 1,1-2 313,3-1 0,0-1-1028,-4-3 0,5 1 511,-1-5 1,-3 1-456,-1-5 1,2-3 1043,2-1 0,-3-4 0,0 2 0</inkml:trace>
  <inkml:trace contextRef="#ctx0" brushRef="#br0" timeOffset="100">9536 7618 8036,'-3'-8'1707,"-1"0"-594,0 6 47,4-3-638,0 10 1,0 1-61,0 6 0,0-1-323,0 1 0,0-1 74,0 0 0,1 1-304,3-1 1,-1 1 142,4-1 0,-3-1-409,4-2 1,-5 1-4,5-5 0,-4-1-702,3-3 777,1 0 0,4 0-62,-1 0 0,0-5 282,1-2 0,-1-2-133,1 1 1,-5-2 349,1 2 1,-1-2-90,5-1 1,-4-1 248,-1 1 1,-3 0-115,4-1 1,-5 5 633,5-1-323,-5 5-369,2-2 1,-2 7-70,1 1 1,1 4 66,-1 4 0,-3 1-121,3-1 1,1 2 70,-1 2 1,5-2-145,-1 2 0,2-2 125,1-2 0,-3 0-318,-1 1 1,1-5-473,3 1 1,1-5 373,-1 0 0,-3 2-1715,-1-1 1068,1 0 994,-2-4 0,-1 0 0,-5 0 0</inkml:trace>
  <inkml:trace contextRef="#ctx0" brushRef="#br0" timeOffset="200">1123 9613 7986,'-5'-12'0,"3"5"251,-6-1 1,5 4 86,0-3-57,1 4-79,2-2 136,0 0 133,-5 4-246,4-3-28,-9 4 0,7 1 115,-4 2-87,-1 8 1,-3 2-179,-1 8 150,1 2 0,-1 1 141,1 3-266,0 2 2,4-5 1,-2 8-242,6-6 103,-1 0 69,9 2 1,-3-5-555,6 0 340,5 0 127,-1-6 0,9 1-129,-6-3 55,10-2 26,-6-6 60,14-2 20,-9-5 0,13-2-117,-3-1 324,3-4-103,-2-9 1,-5 2-99,0-5 344,1 0-172,-2-4 1,-1 0 354,-5 0-252,-5-5-66,-2 5 0,-6-9 117,-2 6-201,2-6-347,-9 3 205,-1-5 151,-11 4 0,-7 1 102,-5 4-583,-10 5 274,3-6 0,-15 14 69,4 1-633,-14 5 439,2 11 0,-9 6-108,4 8-729,6 3 904,7 1-340,10-7 258,13 6 0,6-4-204,9 5 0,4-1 461,11 1 0,5 5 0,9 1 0</inkml:trace>
  <inkml:trace contextRef="#ctx0" brushRef="#br0" timeOffset="201">1843 9522 8016,'-12'-16'1405,"1"4"-1081,-1 1 616,6 10-125,1-4-178,5 5-122,0 5-237,0 1 1,0 12 348,0 5-129,0 0-327,0 14 0,0-2-107,0 11-18,5-1 1,-4 5-402,3-2 170,3 2 0,-5-6 63,6-2 0,-6-4-179,2-8 1,1-4 30,-1-7 77,0-2-134,-4-11-478,5-1 378,-4-5 90,4-5 1,-5-2-1011,0-9 592,0 4 218,-5-10-675,-1 10 1212,-6-9 0,-9-2 0,-3-6 0</inkml:trace>
  <inkml:trace contextRef="#ctx0" brushRef="#br0" timeOffset="202">1603 9601 8016,'16'-11'189,"-2"-1"48,5 1 0,2-1-142,5-3 684,9 2-454,0-3 1,8 5 431,-5-1-1394,0 1 1018,2-1-271,-5 1 183,0 4 0,-4 2 107,-4 5-360,0 0 131,-5 0 0,-4 5-83,-3 3 0,-6 4-202,-1 3 1,-7 3-220,-1 4 255,-15 1 53,-4-1 1,-15 2-158,-1 3-982,1-3 1158,-10 9-69,8-9 64,-3 4 1,6-3 436,2-2-1029,3-4 166,11-7 99,0-1-1024,11 1 820,1-6 1,15-1 541,5-5 0,11-5 0,3-1 0</inkml:trace>
  <inkml:trace contextRef="#ctx0" brushRef="#br0" timeOffset="203">2517 9567 7988,'0'-6'1494,"0"-3"-1150,0 7 659,0-3-220,0 5 502,-5 5-629,3 6-312,-3 6 1,1 6-20,1 0-248,-1 10 92,4-2 0,0 8 70,0-5 1,1-2-1,3-1 1,-2 0-15,6-4 1,0-2 13,3-6 1,-3-6 239,-1-5-254,-4-6 1,6 2-460,-6-8 0,1-2 107,-4-6 1,0 0 126,0-3 0,-5-3 0,-1-5 0</inkml:trace>
  <inkml:trace contextRef="#ctx0" brushRef="#br0" timeOffset="204">2231 9534 7988,'11'-8'0,"1"1"695,4-1-478,7-3 0,3 3 44,4 0 506,1 6-471,3-8 0,1 5 152,3-3 59,-2 3-221,3 0 1,-2 0 113,-3-3-185,3-2-385,-8 9 174,1-10 62,-3 10 0,-8-4 266,0 5-284,-5 0 0,2 5 234,-9 3 29,3 7-195,-8 3 0,3 6 148,-5 3 0,0 2 139,0 4 0,0 6-391,0 3 147,0 3-845,0-5 207,5 5 397,-4-11 1,9 4 21,-2-7 1,-2-5-193,2-7 267,-1 3-508,5-9 324,-6-2 0,3-5-766,-5-2 1255,0-2-650,-4 3 330,0-5 0,0-5 0,0-2 0</inkml:trace>
  <inkml:trace contextRef="#ctx0" brushRef="#br0" timeOffset="205">3476 9500 7991,'-5'-7'521,"4"2"-324,-10 0 1,9 2 398,-6-4-112,6 4-249,-8-2 0,3 5 215,-4 0 1,-1 0-113,1 0 48,0 0-217,-6 5 1,-1 3 225,-5 7-164,1 8-62,-1 6 1,1 2-37,3 3-385,-2-2 421,13 7 0,-6-5-239,10 1 1,0-2 80,4-4-528,5 4 368,2-9 0,9 3-73,3-8-13,3-3 121,6-4 1,-3-6-110,6-2 194,-1-3-34,9-6 0,-7-5-110,2-5 484,-2-5-215,2 2 0,-4-4 119,-4 3-63,-2-2-395,-6 3 250,4-4 182,-15-1 1,4 0-76,-11 0-482,0 1 245,0-6 0,-6 2-52,-1-4 0,-8 1-171,-4-1 0,-7-1-1274,0 4 651,-1 5 600,-1 6 1,0 9-849,-2 4 1217,2 1 0,9 5 0,0 5 0,0 4 0</inkml:trace>
  <inkml:trace contextRef="#ctx0" brushRef="#br0" timeOffset="206">3887 9590 7958,'-1'-19'396,"-3"1"1,3 4 620,-3-1 0,3 6-175,1 1-592,0 6 0,-2-3 313,-1 5 0,1 1-153,-1 3 1,-3 7-352,3 8 1,-1 4 136,4 3 1,0 3-311,0 5 1,0 0 13,0 0 1,1-1-5,3-2 1,-2-4-113,6-4 0,-2-6-919,2-1 846,2-4 1,-7-5-81,4-3 538,-4-3 0,2-2-129,-5-3 0,-5-1 151,-3-3 1,2-6 75,-2 3 1,1-3 28,-5 2 1,5-3-71,-1 1 0,2-5-44,-2 4 1,2-4 15,2 3 60,3-4-331,-4 7 0,10 2 118,2 7 0,5 4-141,3 4 0,-1 4 37,5 7 1,2 2-64,2 6 1,6 0 38,-6 0 0,8-1-141,-1 1 0,3-2-154,2-2 1,-1-2 113,0-6 1,-1-4 489,-3-4 0,-2-1-137,-5-2 0,-1-8 521,-3 0 0,-3-8-66,-4 5 1,-6-7 140,-2 3 1,-3-10-329,-1 4 1,-5-5-15,-3 3 0,-2 0-276,-1 1 0,0-2 99,-1-3 0,1 2-657,-1-6 1,2 5 298,2-4 0,0 6-1040,4 1 0,0 1-1017,4 7 903,0 0 1,5 5 519,3 2 826,2 3 0,11 5 0,4 0 0</inkml:trace>
  <inkml:trace contextRef="#ctx0" brushRef="#br0" timeOffset="207">4801 9340 7983,'0'-17'0,"0"-3"1439,0 4-682,0 1-217,0 4 318,5 4-358,-4 2-44,4 5 210,-5 0-332,0 10 1,1 3 113,3 10 94,-2 5-374,3 5 1,-5 8 169,0 4-1388,0 1 1143,0 5 1,0-5-489,0 3 240,0-2 180,5-1 1,-4-2-2065,3-3 1201,-3-7 276,-1-6-1441,0-5 530,5-5 1473,-4-2 0,4 1 0,-5 1 0</inkml:trace>
  <inkml:trace contextRef="#ctx0" brushRef="#br0" timeOffset="208">5121 9874 7889,'6'0'3019,"4"0"-2381,-9 0 689,4 0-309,-5 0-416,5 0-315,-3 0 37,3 0-3564,-5 0 2964,0 5 276,-5-3 0,-2 3 0,-4-5 0</inkml:trace>
  <inkml:trace contextRef="#ctx0" brushRef="#br0" timeOffset="209">1203 10284 8039,'-6'-6'102,"1"5"1,5-5 447,0 2-386,0 3 699,0-4-102,0 5 58,5 0-386,1 0 1,11 0 343,0 0-370,11 0 0,4 0-48,10 0 0,6 0-85,13 0 0,-26 0 1,1 0-858,6 0 1,0 0 829,0-2 1,2-1-96,11-3 1,2 0 0,-4 1 0,0-3 20,8-1 0,0-1-1099,-17 4 0,0-1 0,0 1 993,0 0 0,1 0 0,0 0 0,1 0 1,1-1-1,0 0-12,0 2 0,0 0 0,0 0-234,-2 0 1,0-1 0,1 2 0,4 0 0,1 0 0,-1 0 169,-3 0 0,0 1 1,0-1-1,-2 0 1,1 0-1,-1 0-135,-2 0 0,0 1 0,0-1 1,20 0-1,0 0 204,-2 0 0,0 1 0,-3 1 0,0 1-8,-4-1 0,-1 0 0,-2 1 0,-2 0 35,-5-1 1,0 0 0,-1 1 0,0 1-43,-4-2 1,-2 0-1,-1 1 1,-1 1 955,22 0 1,-10 4-927,-5-1 0,-6 2-139,-6-1 141,-2-3 1,-10 5 989,-3-6-1337,-7 0 1793,2 0-3379,-9 0 1710,4 0 0,-6 0-740,-3 0 0,-4-2 901,-7-2 1,-3-2-1,-4-5 1</inkml:trace>
  <inkml:trace contextRef="#ctx0" brushRef="#br0" timeOffset="210">6491 9385 8056,'-11'-11'515,"-1"-1"20,1 1 1,-1 3 24,1 1 1,0 5-138,-1-2 0,-1 3-73,-2 1 0,1 1-79,-5 3 1,4 3 74,-4 8 1,5-1-162,-1 5 1,2 0-94,2 4 0,0 0 117,4 0 0,1 5-134,2 2 0,2-2-172,-1 3 0,3-5 98,3 5 0,4-6-299,4 2 0,2-7 176,2-1 1,4-5-45,8 1 1,-2-3 88,6-6 1,-5-1 180,5-5 0,-2 0 21,1 0 0,2-1-69,-5-3 1,-1-1 28,-3-6 1,0-1-26,0 1 0,-5-1 206,-3 1-97,-2-1 24,-2 1 1,-5 3 96,-2 1 29,-3 4-289,-1-2 0,0 7-141,0 1 1,0 4 67,0 4 1,6 0 69,1 1 1,3-1-180,2 1 1,3-1-29,0 1 1,9-5-38,-1 1 0,8-7 99,-1 3 1,3-3 11,1-1 0,1-5 109,-1-1 0,0-4 170,0-2 1,-4-3 85,-4 0 1,-3-2-108,-4 2 0,-2 1 30,-6-5 0,-5 4-59,-2-4 0,-3 4 32,-1-5 1,-8 3-181,-4-2 0,-8 2-214,-3 2 0,-5 2-280,-6-2 0,-7 7 241,-5 4 0,1 3-240,-5 1 1,3 6 197,2 6 1,4 3-111,3 4 0,4 2-191,3-2 1,7 4-126,5 3 0,10-2 746,2 3 0,9-3 0,5-1 0</inkml:trace>
  <inkml:trace contextRef="#ctx0" brushRef="#br0" timeOffset="211">7382 9477 7976,'-12'-17'0,"2"4"557,3-2 1,2 6 2201,5 2-1620,0 4-783,0-2 1,0 6-66,0 3 1,0 4-68,0 7 1,3 3-21,1 5 0,5 3 48,-1 1 1,2 4-398,1-1 1,1-1 50,-1 2 0,-1-6-94,-2 2 0,2-7-163,-2-1 1,-2-9-71,2 2 255,-6-8 101,3 1 0,-5-7 307,0-1 1,0-4-31,0-4 1,-5-2 24,-2-2 1,0-3-55,0-5 1,0 4 68,0 0 1,-2 0 8,5-4 0,-4 2-66,5 2 0,-3 4-200,3 8 170,1-3-254,-3 8 0,5-1 71,0 6 1,5 5-388,3 7 1,2 1 89,2 3 0,8 6-42,3-2 1,3-1 83,1-3 1,2 0-28,5 3 0,-1-4-48,-2-3 1,1-6 128,-6-1 0,1-5 583,-4 0 1,-2-3 27,-2-3 0,-2-4 253,-6-4 1,-1-2-194,-2-2 1,1 1 295,-5-5 1,0-1-295,-4-7 0,-2 2-169,-2-6 1,2 2-134,-6-6 1,1 5 71,-5-1 1,5 5-379,-1-5 0,0 10-295,-3-2 1,3 9-623,1 3 1,3 1-981,-4 7 278,6-1 0,-3 5 1773,5 3 0,5 7 0,1 6 0</inkml:trace>
  <inkml:trace contextRef="#ctx0" brushRef="#br0" timeOffset="212">8250 9442 7909,'-12'-6'5,"1"-4"0,3 4 139,1-6 0,3 5 133,-4-1 1,5 4-14,-5-4 1,4 6 425,-3-2 322,4 3-655,-2 1 0,6 1-104,3 3 0,2 7 75,6 8 0,-1 8-71,1 4 0,-2-2-204,-3 1 1,4 1-238,-4 2 0,2 0-286,-1-3 1,1-2 224,-6-5 0,5-5-247,-4-3 1,1-2-1717,-1-2 2208,-3 1 0,4-6 0,-5-1 0</inkml:trace>
  <inkml:trace contextRef="#ctx0" brushRef="#br0" timeOffset="213">8101 9557 8012,'12'-4'203,"-1"0"1,2 0-136,2 4 0,3 0 660,5 0 0,1 0-41,3 0 0,-1 0 8,8 0 1,-3 0-429,3 0 1,-1 0-12,-6 0 1,3 0-545,-3 0 0,-4 0 258,-4 0 0,-5-4-2319,1 1 376,-2-1 1973,-7-1 0,-11-2 0,-8-4 0</inkml:trace>
  <inkml:trace contextRef="#ctx0" brushRef="#br0" timeOffset="214">8158 9385 7942,'6'-11'0,"-3"3"378,9 1 0,-2-1-2,9-3 0,0 0 58,4 0 1,1-1-86,3 1 0,2 0 310,5-1 1,0 1-188,1-1 1,3 1-21,0-1 0,-4 5-222,-4-1 0,-4 4-154,0-3 0,-6 4 159,-5-1 0,-3 3-1,0 1 1,-6 1-196,-2 3 0,1 3 135,-1 4 0,0 4-290,-4 0 0,0 7 58,0 1 0,0 1 119,0 5 1,1 1-20,3 0 1,-3 7-123,3-3 1,-3-1-296,-1-2 0,4-7 189,0 3 0,1-5-372,-1-3 0,-3 2 259,3-6 1,-3-4-955,-1-3 367,0 0-1155,0-2 2041,0-1 0,5-5 0,1 0 0</inkml:trace>
  <inkml:trace contextRef="#ctx0" brushRef="#br0" timeOffset="215">8992 9272 7990,'0'-13'0,"0"-2"2004,0 9-519,0-1-560,5 2-521,2 10-118,-1 2 1,3 4 921,-5 1-767,5 4 0,-3-2 26,5 5 1,-1 1-170,-2 6 0,2-2-735,-2 3 364,2-3 0,0 3 177,-2-1-1799,2-4 1202,-9-1 1,8-4-1894,-5 1 1132,0-2 186,-4-9-272,0 3 1340,0-4 0,0 1 0,0-2 0</inkml:trace>
  <inkml:trace contextRef="#ctx0" brushRef="#br0" timeOffset="216">8947 9249 7950,'5'-18'0,"2"3"0,8 3 0,4 0 1296,3 6-855,1 1 1,4 5 1112,-1 0-707,6 0-503,-8 0 0,13 5-182,-3 2-182,3 9-178,-8-4 304,-1 5-26,0-1 1,-5 2-114,0 5 1,-6 1-339,-5 2 1,-2-1 337,-2 6-973,-3-6 642,-5 8 0,-5-9-31,-3 3 1,-7-3 43,-4-1 0,-3-3 631,-1-1-117,-5-2-55,-1-1-31,0-3-41,-4 3 0,9-4-185,-3-1-193,3-4 203,11-2 0,-1-4 223,11 3-84,-1-3 0,4 4 0,0-5 0</inkml:trace>
  <inkml:trace contextRef="#ctx0" brushRef="#br0" timeOffset="217">9689 9261 7870,'-6'-12'381,"-5"6"-134,10-4 0,-4 7 145,5-4 184,0 4 28,0-2 1607,0 5-1815,0 5 0,0 3-61,0 7 0,0 3 428,0 5-354,0 4-150,0-3 0,0 7-189,0-4-109,0 5 312,5-8-817,1 9 469,11-9 1,-3 4-181,5-5 0,0-3-348,4-1 1,1-2 280,3-6 0,-3-5-111,2-2 0,0-2-55,0-2 1,-2-6 49,3-1 1,-8-2-454,-4 1 0,-3-2 891,-5 3 0,-1-9 0,-6 0 0</inkml:trace>
  <inkml:trace contextRef="#ctx0" brushRef="#br0" timeOffset="218">9598 9465 7970,'7'-1'991,"1"-3"1,2 2-687,9-6-840,5 5 277,10-2 1,-1 2 1305,-2-1-401,2-5-369,-9 8 1,11-10-153,-4 4-185,-1 2 184,-7-5-1036,0 8 634,-5-8 0,-3 8-44,-7-6-1525,-3 6 1846,-5-9 0,-5 5 0,-2-5 0</inkml:trace>
  <inkml:trace contextRef="#ctx0" brushRef="#br0" timeOffset="219">9700 9272 7891,'12'-18'0,"-1"3"0,7 2 287,5 2 1,1 0 57,6-1 876,1-4-729,-2 3 1,3-4 251,-6 6-303,6 5-272,-8-4 0,4 8 167,-5-2 93,-5-2-186,3 5 0,-8-3 89,2 4-303,-2 4 52,-2-3 1,1 9-126,-1-2 63,-5 2 45,5 7 0,-9 0-211,6 6 141,-6 5-30,3 1-648,0 6 608,-3-1 1,7 3 9,-6 1-5,6 0-7,-2-4 1,3-1 64,-3-2-335,4-3 197,-5-7 1,5-3 16,1-3 110,-6-2-48,-1-7 181,0 0 7,-3-6 71,3-6 1,-7 0-74,-1-5 19,1-6-125,-8-1 1,3 0 17,-9-1 0,4-3 75,-4-5 72,4 0-49,5 4 1,-2 1 204,6-1-159,-1 0 0,4 1-110,0 4 71,0 2-127,5 4 1,6 6-125,8 2 0,4 9 163,4 7-213,-3-1 79,9 10 1,-4-4 67,5 6 1,1 0-118,-1 0 1,-1 1-171,-3 3 142,3-8 1,-5 6 62,3-10 1,-1-1-32,-7-7 275,2-2 0,-8-5 248,2 0 0,-3-1-127,-4-3 620,-6-1-564,-1-12 1,-5 1 13,0-3 0,-1-7 43,-3 3 0,-2-2-175,-6 2 16,1-5 1,-4 0-228,0-1 1,-1-3-125,5 5 0,1-3-1728,2 3 1261,-2-4 1,9 7-423,-3-3 1,4 5-2054,4 3 3079,2 8 0,11 0 0,0 5 0</inkml:trace>
  <inkml:trace contextRef="#ctx0" brushRef="#br0" timeOffset="220">11162 9169 7887,'0'-17'0,"0"1"0,0 0 5,0 2 501,0-2-227,-5 5 1,4-4 857,-3-1-538,-2 1-251,4 9 0,-8-3 116,3 5 1,-4 0-118,0 4 1,-5 0 87,-3 0 1,1 7-175,-1 4 0,-4 7-55,-4 9 1,1 2-24,3 4 0,2 5-106,6 0 1,1 0-249,10-3-362,1-1 476,8-1 1,7 1-713,11 1 512,5-6 56,6-1 0,6-7-107,2-2 0,-2-7 72,2-9 0,-4-1 89,4-2 0,-6-2-150,-2-1 464,0-4-116,-10-4 0,4 0 126,-5-1-98,-5 1 61,-2-1 1,-4-4 84,-6 3 0,4-9 125,-9 10 0,5-10-250,-6 3 0,0-1 72,0 2 0,0-2-59,0 4 1,-2 2 13,-2 7 308,3-3-18,-4 8-180,5-3-123,0 5-57,0 5 1,0 7-88,0 7 1,0 2 215,0 2-290,5 4 79,2 2 1,4 0 64,0-2 1,2 1-114,2-1 0,3-1 43,5-3-393,0-1 279,0-4 1,-1-2-593,1-4 378,0-1 145,0-5 1,-1 3-423,-3-5 293,2 0 0,-3-9-960,5 4 768,-5-10 1,-2 5-110,-5-5 643,1 4 0,-6-8 0,-1 2 0</inkml:trace>
  <inkml:trace contextRef="#ctx0" brushRef="#br0" timeOffset="221">11482 9477 7953,'8'0'0,"-1"0"1518,6 0-947,10-5 0,5 2 86,2-5-538,-2 6 75,0-8 1,-4 7 138,3-4-633,2-1 271,-5 2 0,6-3-223,-7 5 1,1-4-561,-8 5 1,-1-5 811,-4 4 0,-4-5 0,-2 3 0</inkml:trace>
  <inkml:trace contextRef="#ctx0" brushRef="#br0" timeOffset="222">11448 9261 7945,'5'-12'0,"2"1"0,9-1 1559,6 1-1045,8 0 0,4-1-66,0 1 974,0-1-881,1 1 0,-1-1-272,0 1-48,6 0-55,-5-1 0,7 6-1197,-8-2 738,3 5 0,-13-2-1609,3 5 1902,-3 0 0,-1 5 0,0 2 0</inkml:trace>
  <inkml:trace contextRef="#ctx0" brushRef="#br0" timeOffset="223">12715 9033 7954,'-3'-11'442,"-1"-1"251,0 6 504,-1-4-508,4 9 1,-4 1-253,5 7 0,0 8 87,0 5 0,0 6-163,0 5 0,0 4-18,0 3 0,0 4-223,0-4 1,0 4-223,0-4 1,3-1-63,1-2 1,4-5-375,-4 1 1,4-10-572,0 2 0,-3-8 495,-1 0 1,1-2-1589,-1-1 2202,0-7 0,1 5 0,1-4 0</inkml:trace>
  <inkml:trace contextRef="#ctx0" brushRef="#br0" timeOffset="224">13001 9215 7893,'6'-18'1470,"-2"3"0,-3 2-1007,-1 2-232,0 5-230,5 0 0,-2 6-1,5 0 1432,-6 0-876,3 6 0,-5 0 100,0 5-242,0 6-153,5 6 1,-3 2 25,1 5-17,-1 1-53,-2 3-1092,5-1 816,-4-3 1,8 1 172,-5-4-1175,5-5 767,-8-6 1,8-4 103,-6-1-493,6-5 417,-7-1 1,4-5 339,-2 0-257,-3 0 57,4 0 0,-5-6 8,0-5 94,0-1-126,0-4 530,-5-1-287,4-1 0,-9-4 24,2-1 334,-2 0-298,4 0 1,-3 0 107,5-4 63,0 3-156,4-4 1,0 7-11,0 2 0,1 6 47,3 5 1,-1 6-248,4-2-79,1 3 136,8 6 1,2 6 15,5 8 1,1 3 3,3 1 0,1 1-155,2 2 0,3-2 80,-2 2 0,3-2-137,4-1 0,-6-5 283,2-3 76,-7-2-195,6-7 0,-11-1 554,1-5-249,0 0-100,-10 0 0,3-5 93,-4-2 1,-5-5-1,1-3 0,-6 0 73,2-8 1,-2 3-163,-2-7 1,-6 2-213,-1-1 0,-3 2-104,-2-3 0,1-1-393,-1 2 1,-3-1-1408,0 4 983,0 0 314,8 6-1583,-3 1 638,9 5 691,-4 4 877,5 2 0,0 5 0,0 0 0</inkml:trace>
  <inkml:trace contextRef="#ctx0" brushRef="#br0" timeOffset="225">14040 9102 7997,'-6'-18'2922,"1"-4"-2435,5 10-316,0-5-92,5 11 0,-4 0-112,3 2 1415,-3 2-853,-1-3 0,0 7 95,0 1-613,0 4 21,0 9 1,0 2-23,0 5-107,5 4 240,-3 2 1,3 5-848,-5 1 499,5-6 0,-4 4-1091,3-3 1,-2-3 209,2-5 662,-3 1-1476,4-11 1900,-5 0 0,0 3 0,0-2 0</inkml:trace>
  <inkml:trace contextRef="#ctx0" brushRef="#br0" timeOffset="226">13800 9045 8028,'4'-18'450,"0"3"1,6 2 662,2 2 1,5 0-674,10 4 0,-3 2-168,3 5 0,-2-4-90,2 0 1,-2 0 46,6 4 1,-5 0-161,5 0 1,-6 0 32,2 0 0,-3 0-68,-1 0 1,0 4 93,-1 0 1,-3 0-408,0-4 0,-5 1 23,2 3 232,-4-3 1,0 8 349,-1-5 0,-4 6-96,-4 1 0,-1 2 235,-2 6 0,0 0-188,0 4 0,0 4-99,0-2 1,0 6 19,0-5 1,3 6-147,1-1 1,5-4-402,-1 0 1,6 1 202,1-2 1,5-5-49,-1-6 1,3-2 70,1-1 0,-1-6 262,1-2 1,0-3-187,0-1 1,-1 0-138,-3 0 1,-2-1-220,-1-3 0,-4-1-1486,4-3 851,-9-2 0,2 4 1038,-5-6 0,-5-4 0,-6-2 0</inkml:trace>
  <inkml:trace contextRef="#ctx0" brushRef="#br0" timeOffset="227">14257 9238 7884,'5'-12'0,"3"1"0,11 1 0,4 2 0,7 2 1316,1 2 0,-3 2-582,-2-6 1,0 4-741,0-4 1,0 5 58,4-5 1,-6 6-201,-1-2 0,-4-1 189,-4 1 1,-6-1-43,3 1 0,-9-2 0,3-6 0</inkml:trace>
  <inkml:trace contextRef="#ctx0" brushRef="#br0" timeOffset="228">14269 9056 8034,'6'-5'0,"5"2"393,1-4 0,4-1 593,7-3 0,4 3-438,-1 1 1,6 3-172,-1-4 0,2 2-247,1-2 1,0-1 113,0 6 1,1-5 69,-1 4 1,-1-4-185,-3 5 1,2-2-129,-5 1 0,-1 1-113,-3-4 0,-1 4 125,-3-1-169,-3-2 0,-4 5-54,-1-3 388,-4 3-159,-2 1 1,-5 1 184,0 3 1,0 6 92,0 5 1,0 5 252,0-1 0,0 4-244,0 4 0,0-2-33,0 6 0,0-3-513,0 2 1,0 3 205,0-2 1,0 1-573,0-2 1,0-2 338,0-5 0,0-3-540,0-1 141,0-2-100,0-6 374,5-4 0,-4-4-19,3-6 0,-3-4-278,-1-4 0,-4-1 244,0 1 0,-4-5-247,0-3 0,-2-2 225,-2-2 0,1 0 466,0 0 0,-1 1 0,1-1 0,3 0 0,0 0 0,6 0-289,-2 1 0,4-4 289,4-1 0,2 0 381,6 5 1,-1-1-237,1 0 1,4 1 828,3 3 0,3 4-353,0 8 0,1-1 136,0 4 0,1-1-264,3 1 1,-2 3-170,6-3 1,-6 3-151,2 1 0,1 1 0,-2 3 0,-3 3-265,-4 8 0,-1 1 110,1 3 1,-8 4-540,-7 0 1,-2-1 275,-2 5 1,-7 1-543,-4-1 0,-6 3 247,-6-4 0,-3 4 43,-1-3 0,4 0 447,4-5 0,1 1-151,-1 0 0,3-5 549,5-3 0,-1 2-225,1-3 0,3 1 334,0-4 1,6-3-190,-2 0 1,4-2-162,4 2 1,-2-2-223,6-2 0,3-3-321,5 3 1,4-3-483,-1-1 0,3 0 103,0 0 814,6 0 0,-3-5 0,2-1 0</inkml:trace>
  <inkml:trace contextRef="#ctx0" brushRef="#br0" timeOffset="229">15331 8942 7991,'-5'-12'0,"2"1"738,-4 0 1,4 3 282,-1 0-459,3 6 1,2-7 236,3 6-323,-3-1 1,9 9 70,-2 2 0,2 8-2,2 4 1,4 8-170,3 3 0,-1 3 9,1 2 0,0-1-303,4-1 1,0 1 95,0 1 0,-1 0-216,1 3 0,-1-6 88,-3 2 1,1-8-187,-5 1 1,-3-8 77,-5-4 0,-3-6 3,4-2 616,-6-4-434,3 2 0,-5-10 189,0-3 0,0-6-45,0-1 1,-3-9-93,-1 1 1,-1-3 11,1 0 0,3-3-256,-3-6 0,3-3-20,1 0 1,0-1-134,0 2 1,5-2 190,2-3 1,3 4-22,2 7 0,-1 4-52,1 9 1,-5 2-68,1 5 0,-4 4-90,3 3 1,1 6 256,3 5 0,-4 1 0,-2 8 0</inkml:trace>
  <inkml:trace contextRef="#ctx0" brushRef="#br0" timeOffset="230">16062 9431 7969,'-5'-5'922,"5"-3"1,1-2-985,7-1 1,-6-6 30,2-2 1,-3-2 892,-1-1 1,4-2-253,0-3 1,1-1-153,-1-2 0,-3-6-296,3 6 0,-3-6 89,-1 7 1,1-1-220,3 0 0,-3 0 94,3-5 1,-3 5-71,-1-1 1,0 7 38,0-3 0,0 7 145,0 1 126,5 5-2,-3-2-351,3 9 1,0 8-31,3 11 0,2 6 96,1 8 1,1 4 50,-1 3 1,4 6-212,0 3 1,6-1 84,-2 0 1,-2-2-253,3 1 1,-5-3-167,4 1 0,-5-2-188,1-2 0,-2-6-475,-2-5 0,-3-3-165,-1-4-855,-4-1 1150,2-4 947,-5-4 0,-5-2 0,-1-5 0</inkml:trace>
  <inkml:trace contextRef="#ctx0" brushRef="#br0" timeOffset="231">16027 9261 7867,'-6'-5'648,"-4"3"0,14-3-254,0 5 0,10-1-20,5-3 0,5 3-602,6-3 0,1 2 36,7-2 0,-2 1-353,3-4 1,-4 3 189,3-4 1,-2 4-995,-2-3 1349,0 4 0,0-7 0,1 4 0</inkml:trace>
  <inkml:trace contextRef="#ctx0" brushRef="#br0" timeOffset="232">16587 8908 7867,'-11'-7'3,"1"-3"1089,2 3 0,2 2 323,2 2-439,2 1-385,-3 2 1,5 6-195,0 5 0,0 6 124,0 5 0,0 1-97,0 0 1,5 5 77,3 3-110,-3 2-586,5 1-144,-3-6 332,4 5 84,1-4-271,-1 0 1,0-1 231,1-5 0,3-1-1031,0-3 504,6-3 133,-4-5 205,6-5-1339,0-1 917,5-5 1,-4 0-182,3 0-551,2 0 543,-5-5 272,4 4 137,-5-9-771,0 4 1123,-1-5 0,1-6 0,0 0 0</inkml:trace>
  <inkml:trace contextRef="#ctx0" brushRef="#br0" timeOffset="233">17261 8942 8005,'-8'-15'703,"1"-1"0,4 1-351,-1 4 0,3 0 646,1 0 0,-5 1-402,-3 2 0,-2-1 439,-1 5 1,-4-3-308,-1 3 0,-5 0-39,-2 4 1,1 5-347,0 3 0,0 2-145,7 2 0,-4 0-78,3 3 1,6 1 106,7 3 0,-3 3-322,3-3 0,0 2 157,7 2 0,6-4-266,5 0 0,7-1 73,1 1 0,3-3-182,5-4 0,1-2 122,-6 2 0,6-2 17,-2-3 0,-2 4 267,-1-4 1,-3-1-78,-1 2 1,-2-2 119,-2 2 0,-2 2-82,-6-2 0,-3-2 322,0 2 1,-6-1-109,2 5 1,-9-1 202,-7 1 1,-9-1-63,-10 1 1,-8 3-140,-7 0 0,1 4-1291,-5-5 1,-3 1 403,3-3 0,-2-2-4366,11-2 4983,6-3 0,-4-5 0,10 0 0,3 0 0,7 0 0</inkml:trace>
  <inkml:trace contextRef="#ctx0" brushRef="#br0" timeOffset="234">1331 11480 7816,'-1'-7'28,"-3"-1"342,3 5 5,-10-2 0,6 4-58,-2-3 62,-3 3-137,3-4 1,-4 5-14,-1 0 0,1 0-26,0 0 0,-1 4 112,1 0-140,-1 4 11,1-6 1,-4 8-69,-1-2 102,1 2 0,4 6-274,-6-3 111,5 8 0,-6-2 3,3 8 0,3 1-100,1 3 1,1 0 167,6-4-339,0 5 154,4-3 1,5 0 1,3-2 0,2-3-131,1-1 1,2-2-394,2-2 298,3-2 0,0-6 52,3-5 166,-3 5 1,9-10 40,-1 3 0,6-9 135,-1-7 1,-2-1-255,1-6 444,-4 0-195,7-9 1,-11 3 200,1-5-147,0 4-2,-10-2 140,-2 6-245,-1-1 1,-8 0 72,1 0-228,-6-5 62,-4 4 0,-4-4-6,-1 5 0,-4 0-197,-3 1 1,-3 0 155,-1 3-263,-4 2 187,2 6 1,-6 5-639,4 2 363,0 3 225,10 1 0,0 5-484,6 2 304,4 3-2,-3 2 393,9-1 0,1 6 0,6 1 0</inkml:trace>
  <inkml:trace contextRef="#ctx0" brushRef="#br0" timeOffset="235">1799 11549 7821,'-7'-18'0,"-1"3"555,5 2-284,-2 7-142,5-4 620,0 8-178,0-3-142,-5 5 504,4 0-537,-4 5 0,5 7 214,0 7-599,0 2 145,5 7 1,-2 0-153,4 3 102,1 2-27,3-4 0,-3 5-512,-1 0 250,1-4 188,3-3-321,1 1 205,-6-4 0,3-1-72,-5-7 1,1-5-373,-1-3 251,-3 2-54,4-9 151,-5 4 1,-1-6-537,-3-3 391,-2-2 115,-1-6 1,-3 1-757,3-1 430,-4 1 111,0 0-152,0-6 604,-6 4 0,1-4 0,-3 1 0,-3-1 0,4-6 0</inkml:trace>
  <inkml:trace contextRef="#ctx0" brushRef="#br0" timeOffset="236">1662 11572 7821,'5'-17'-641,"2"4"427,9-8 1029,2 3-469,5 0 0,0-3 40,-1 2 0,6 2-85,3 2 0,-2 1 21,1-1 108,1 2-162,8-3 0,-7 5-51,2 4-6,-2-3-54,2 8 1,-2-3-204,-5 5 76,-1 0 52,-13 5-356,3 7 215,-4 1 1,-6 8 96,-2-2-249,-3 3 147,-6 6 1,-10-3-37,-8 5-5,-7-4-61,-5 7 1,-1-5 9,-6 2-837,5-2 990,-2-5 0,4-4-450,1 0-1,10-5 191,-3-3-545,20 0 207,-9-10 401,15 4 200,-4-5 0,15-5 0,3-1 0</inkml:trace>
  <inkml:trace contextRef="#ctx0" brushRef="#br0" timeOffset="237">2473 11492 7807,'0'-12'0,"0"1"0,0-1 0,0 5 1,0-1 1535,0 6-589,0-3 2,0 5 1,1 5-392,3 2 0,1 8-302,3 5 0,2 1-101,-2 2 1,2 5-80,1 2 0,-2 0-297,2 0 0,-5-3 215,5 3 0,-3-6-650,-1-1 0,2-5-73,-5-7-156,5 1 1,-8-5 4,3 1 0,-4-6 880,-4 2 0,-2-8 0,-6-2 0</inkml:trace>
  <inkml:trace contextRef="#ctx0" brushRef="#br0" timeOffset="238">2302 11526 7823,'5'-18'0,"-1"2"714,7 4 0,-1-3-226,9 0 0,0 1-134,4 6 1,1-2-108,3 2 1,-3 0 77,3 0 1,1-2-139,-2 2 0,2 2-123,-1-2 1,-3 4 36,3-3 0,-3 4-143,-2-1 0,-4 3 105,-3 1 69,3 0 1,-5 1-28,2 3 0,-6 3-46,-1 4 0,-5 0 230,5 1 0,-4 4 26,3 3 1,0 0 7,0 4 1,2-2-297,-5 5 0,4 2 118,-4-1 0,3 1-222,-3-2 1,4-1 77,-5 1 0,2-6-19,-1-1 0,-2-5-17,1 2 0,-1-4-435,-2 0 0,0-5-954,0 1-1038,0-5 2462,0 7 0,0-9 0,0 4 0</inkml:trace>
  <inkml:trace contextRef="#ctx0" brushRef="#br0" timeOffset="239">3307 11446 7690,'-7'-11'362,"-3"-1"1,4 1 68,-5-1 0,3 6-125,0 2 0,1 3-46,-5 1 0,1 0 114,-1 0 0,-3 5-248,0 3 0,0 3 85,3 4 1,1 8-108,-1 8 1,6 0 118,2 0 0,3 4-247,1-4 1,3 3 72,4-7 1,2-1-77,10-3 1,0-1-125,4-3 1,4 0-171,-1-8 1,6 2 201,-2-9 1,0-1-54,0-3 0,-3 0 406,3 0 0,-4-6-113,0-5 1,-2-2 121,-1-6 1,-1 1 14,-3-1 0,-3-2-95,-4 2 1,-6-3-29,-2-1 1,-3 0-15,-1 0 0,-5 1-104,-3-1 1,-3-1-245,-4-3 0,-2 2-397,-2-6 0,-6 6 304,2-2 1,-6 6-590,2 5 0,1 2 340,3 11 0,1-1-199,3 4 0,3 5 768,4 2 0,1 14 0,-1 3 0</inkml:trace>
  <inkml:trace contextRef="#ctx0" brushRef="#br0" timeOffset="240">3809 11492 7787,'0'-23'17,"0"4"247,0 0 0,0 5 932,0-1-217,0 2 506,5 7-1216,-3 0 0,3 9-56,-5 5 1,0 4-195,0 11 0,0 3 49,0 4 1,0-1-147,0 5 1,0 1 105,0-5 1,4-1-204,-1 2 1,1-7-281,-4-1-44,5 0 200,-4-11 250,5 0 1,-6-8 274,0-8 0,0-3-97,0-4 1,0-6 108,0-2 0,-2-1-34,-2 1 0,3-3 72,-3 3 0,-1-3-23,2-5 0,-1 4-82,4 0 1,0 0-106,0 4 65,0 3 1,1 1-226,3 7 1,2 3 51,6 5 0,3 5-257,0 3 1,5 7 61,-1 4 1,3 3-52,1 0 1,3 1 51,1 0 1,1 2-59,-1-2 1,-3 1 198,2-8 0,-1-1-40,-3-4 1,0-4 239,-3-4 1,-3-3-61,-4-3 1,-2-4 386,-2-4 0,-3-2-64,-5-2-201,0-3 209,-5-5-163,-2 0 0,-4 2-157,-1 2 51,1-3 0,0 5-558,-1-6 0,1 4 258,-1 0 0,5 1-851,-1-1 0,4 2 465,-3 6 0,4 3-1068,-1 1 1647,3 4 0,1-2 0,0 5 0</inkml:trace>
  <inkml:trace contextRef="#ctx0" brushRef="#br0" timeOffset="241">4426 11332 7889,'-6'-5'0,"1"-2"1181,5-4-824,0 0 1,5-1-205,2 1 0,3 3 548,2 0 0,4 1-222,3-5 0,3 2 1,1 3 0,3-2-144,1 5 1,4-4-23,-5 5 0,1-1-173,-4 4 1,0 0-145,-1 0 0,0 4 133,-3-1 0,-3 6-67,-4-1 0,-2 6-327,-2 1 0,-3 5 129,-5-1 1,-3 7-189,-4 0 0,-6 6 123,-10-1 1,-4 2-31,1 1 0,-5-1 83,5-3 0,0 2 296,7-5 0,3-2 27,4-6 1,2 1 76,3-4 0,1-1-46,6-4 0,0-3-89,0-1 1,6-4 24,1 1 0,8-2-21,4 2 0,4-3-396,4 3 1,-2-2 53,6-2 1,-6-4-480,2 0 1,-1 0-103,-3 4 1,1-4-446,-8 0 0,0 1 1246,-1 3 0,-2-5 0,4-2 0</inkml:trace>
  <inkml:trace contextRef="#ctx0" brushRef="#br0" timeOffset="242">5157 11697 7822,'11'-11'3824,"1"4"-1336,-1-3-688,-4 9-1927,-2-4 247,-5 5-493,0 0 1,-2 4-2724,-1 0 3096,-9 4 0,-11-6 0,-6 3 0</inkml:trace>
  <inkml:trace contextRef="#ctx0" brushRef="#br0" timeOffset="243">920 12234 7890,'11'-6'-979,"1"1"666,-1 5 1,1-4 1290,-1 0 1,2-1-302,2 1 0,3 2-213,4-6 1,3 4 121,1-3 0,3 0-173,6 0 1,3-2-193,0 5-5,10-5-198,-6 3 0,15-2 12,0 0 1,7 2-299,-29 2 0,2 0 0,1-1 0,0 0 243,3 1 0,2 1 0,3-2 0,0 1 55,2 0 0,0 0 0,5-1 0,1 0-60,-2 1 0,-1 0 1,4 1-1,1 0-393,1-1 0,0 1 0,0-1 0,1 1 362,1 0 0,0-1 1,0-2-1,-1 1-303,3 1 1,0 1 0,0 0 0,0-1 359,1 1 0,1-1 1,0 0-1,0 0 145,0-1 1,0-1 0,-1 0 0,1 0 24,0 1 0,0-1 0,-1 0 0,0 1 33,-1-1 1,0 0 0,-2 2 0,0 0-7,-4 1 1,0-1 0,3 1 0,0 0-230,-3-1 1,0 0-1,0-1 1,-2 1 199,-5 2 0,-1 0 0,3-2 0,-2 1-20,-4 1 1,0 0 0,0-2-1,-1 0 13,-2 2 1,-2 0-1,-3 0 1,-1 1 234,0 1 0,-1 0 1,25-4-204,-1 0 0,-6 0-38,-7 4 1,-9 0-115,-6 0 0,-6 0 811,-5 0 1,-6 0-894,-5 0 1538,-6 0-1252,3 0 307,-5 0 0,-5 0-1611,-2 0 1,-5-4-233,-3 1 1,-3-1 1294,-5 4 0,-15-5 0,-4-2 0</inkml:trace>
  <inkml:trace contextRef="#ctx0" brushRef="#br0" timeOffset="246">6539 11252 7802,'0'-12'8,"0"1"445,0 0 0,0-1-78,0 1 0,0 3 102,0 1 0,-1 0 175,-3 0 415,3 1-423,-10 6-319,10 0 0,-5 3 443,2 5-500,3-1 1,-8 15 12,5-3 0,0 6 37,4 2-54,0 5-466,0-3 205,0 5 1,0 0 71,0 1 1,4-2-50,0-3 1,3 2-735,-3-6 498,5 1 1,-3-5 39,6-3 1,-1-4-209,1-7 145,-1 2 725,-5-9-335,10 4 1,-9-5-114,9 0 281,1 0-196,-4 0 1,9-5-46,-3-3 1,1 2 51,-1-2 1,3 1-342,-3-5 1,2 5 102,2-1 0,-4 2-195,0-2 94,-5-2 0,8 9-56,-10-4 94,5 0 1,-6 3 15,1-2 309,-6 3-280,4 1-6,-9 0 376,10 0-170,-10 0 0,5 0 161,-2 0-240,-3 5 1,4-2 38,-5 4 129,0 1-113,5 3-79,-3 1 1,8-4 13,-3-1 1,4 1 61,0 3-199,0-4 155,6 3 1,1-9 6,5 3-125,-1-3 103,6-1 1,-2 0 133,4 0-145,1-5 78,3-6 0,0-3 324,0-5-368,1 5 1,-1-8 215,0 3 0,-5-3 14,-2 0-178,-8-1 183,-2 0-183,-6 0 1,-5 0-5,-2 0 0,-5 0-69,-7 1 1,-6 0-347,-12 3 167,-4-3-11,-9 10 1,-3 0-130,-7 9-104,-3 1 1,-9 7-480,0 3 596,0 7 1,14 2-88,5 2 1,10 2-90,6-2 1,8-1 68,7 1-1297,4 0 777,7-1 986,5 3 0,7-3 0,5 5 1</inkml:trace>
  <inkml:trace contextRef="#ctx0" brushRef="#br0" timeOffset="247">7966 11320 7875,'0'-19'0,"0"0"436,0 5-257,0-2-1,0 4-82,0 1-26,0 5-133,0-4 1898,-5 8-1168,-1-8 0,-5 9 59,-1-3-173,1 3-285,-1 6 0,-3 2 379,0 9-433,-5 1-40,2 11 0,0 0 46,3 3-6,2 7-751,2-8 386,-1 15 188,6-10 1,1 5 62,5-6 0,5 3-158,3-3 0,7 1 74,4-8-770,2-5 485,2-6 1,5-6-186,3-2 269,2-3 43,1-10 1,-1-1 499,-3-6-212,3-4 0,-9-2 242,3-5 1,-4-1-86,-4-3-57,-3 3 538,-4-9-603,-6 9 1,-2-8 8,-8 6 1,-3-5-57,-9 5 0,-5-6-839,-6 1 485,-5 3 1,-1 4-643,-5 5 0,-3 7 80,2 0 45,1 1-928,9 10 1024,1-5 0,7 12-43,2 1 684,2 3 0,6 2 0,-1-1 0</inkml:trace>
  <inkml:trace contextRef="#ctx0" brushRef="#br0" timeOffset="248">8412 11263 7852,'0'-11'369,"0"-1"0,-5 1 121,4 5 391,-5 1-477,1 5 122,4 0-236,-4 0 0,1 6 133,0 5 139,1 11-273,3 2 1,0 8 126,0-6-151,5 6-162,-4-3 0,9 2-407,-2-1 261,-3-4-58,5 2 1,-4-6-54,6 1 0,-5-5 123,1-3-1245,-5-2 803,7-7 1,-8 3-146,6-5-683,-6 0 724,9-4 1,-9-2-457,6-1 494,-6 1 539,8-13 0,-3 8 0,4-9 0,1-1 0,4-1 0,-3-1 0,2 0 0,1 0 0,0-4 0,-1-5 0,1 4 0,-3-4 23,2 5 0,-2 1 182,-2 3 0,-3 4 1015,0 8-590,-6 2-324,3-1 0,-6 6 449,-3 0 1,-2 6-18,-6 5-223,-4 5-231,-2 2 1,-5 9-45,0 0 1,2 4 12,2 0 1,0 0-84,7 0 1,0-3-14,8-5 0,0-2-265,4-2 161,5-2-45,2-6 0,5-4 20,3-4 0,3-1 111,5-2-509,5 0 189,-4 0 124,9 0 0,-5-6 61,2-1-41,9-3 0,-13 2 63,8 1-26,-7 4 0,6-7 0,-4 3 0</inkml:trace>
  <inkml:trace contextRef="#ctx0" brushRef="#br0" timeOffset="249">9725 11594 7749,'-6'0'436,"1"0"98,5 0-50,0-5-178,0 4 580,0-4-493,0 0 0,0 2 172,0-4 43,5-1-302,-4-3 1,8-1 337,-5 1-254,0 0-232,1-1 0,-4 1 401,3-1-347,-3 1 53,-1-6-329,0 5 120,0-10 1,0 4 29,0-5 0,0 1-82,0-1 1,4 0 227,0 0-629,0-5 312,-4 4 1,0 0-151,0 5 119,0 5 43,5-3 1,-4 6 228,3 0-185,-3 4 147,-1 2-52,5 5 1,-2 5-27,4 3-6,1 7 1,8 3 1,-2 7 49,5 6 208,0-1-251,-1 10 1,4-2-329,-3 0-744,-3 5 956,6-8 0,-10 1-291,4-6 6,-4-4 97,0-3-365,-1-2 376,1-8 1,-5 2-102,1-7-676,-6 2 933,4-9-1267,-6 4 993,0-5 1,-6 0-1,0 0 1</inkml:trace>
  <inkml:trace contextRef="#ctx0" brushRef="#br0" timeOffset="250">9702 11572 7798,'6'-7'523,"-3"-2"65,9 6 0,-1-5-327,12 4-329,-3 0 50,13 4 0,-7-5-18,4-2 520,1 2-280,3-6 1,-1 6-695,-3-2 1,6-2 4,-6 5-1266,6-5 1664,-12 8 0,9-4 0,-4 5 0</inkml:trace>
  <inkml:trace contextRef="#ctx0" brushRef="#br0" timeOffset="251">10445 11252 7882,'-10'-12'1826,"2"1"-1545,3 0 676,5 4-551,0 2 1,0 6 821,0 3-621,-5 3-195,4 4 298,-4 6-350,5 5 0,0 4 113,0 4-346,0 1 34,5 3 0,-3 0 162,6 0-1022,-6-4 557,8 3 1,-7-9-677,5 2 409,-6-7 305,8-2 0,-8-9-2004,1-1 825,-1-4 567,-2 2-1126,0-5 814,5 0 1028,-4-5 0,4-7 0,-5-6 0</inkml:trace>
  <inkml:trace contextRef="#ctx0" brushRef="#br0" timeOffset="252">10159 11263 7832,'0'-6'0,"2"-4"0,1 2 2056,4-2-1322,9 4 0,7-3 43,8 5 156,-4-5-524,12 3 1,-8-2-227,11 1 0,-1-1 26,1-4 1,1 2-613,-5 3-361,0 2 781,-4 5-3048,0-5 2940,-4 3 1,3-3-1,-4 5 1</inkml:trace>
  <inkml:trace contextRef="#ctx0" brushRef="#br0" timeOffset="253">11553 10989 7861,'0'-11'815,"0"-1"-679,5 6 80,1-4-92,5 9 0,6-8-60,2 5 950,3 0-593,6-1 0,-3 4 221,5-3 80,6-2-371,-1 4 0,5-3 410,-6 5-457,0 0 1,1-4 92,-1 1-355,0-1-209,-5 4 339,4 0 1,-12 0-88,1 0-134,-6 0 166,0 0-148,-10 0 0,3 1 49,-5 3 0,-1 0-55,-7 7 0,-4-1-117,-7 9-156,-3 0 207,-5 9 0,-4 3-437,-4 7-609,-2-3 978,-6 10-190,3-5 195,2 1 1,1 3-35,2-2 28,4-2 67,4-1 0,2-2 34,6-3 0,0-2 107,4-9 0,0-2-202,4-2 862,2 3-475,5-10 0,1 4 1837,3-9-1643,2 3-166,11-8 61,-5 3-116,15-5 0,-8 0 36,8 0-788,2 0 439,-5 0 0,4 0-276,-5 0 1,0-2-449,-1-1 1,-3 1-498,0-1 559,-5 1 429,8 2 0,-8 0 352,5 0 0,0 0 0,4 0 0</inkml:trace>
  <inkml:trace contextRef="#ctx0" brushRef="#br0" timeOffset="254">12341 11435 7791,'-5'-7'3033,"3"1"-2233,-1 2 0,1 4-421,2 0 0,4 3-39,0 8 0,0-2 181,-4 6 1,0-1 82,0 1 1,3 3-223,1 5 0,0 4-284,-4-1 0,4 1 68,0-4 1,0 2-586,-4-2 0,3 1-576,1-9-762,0 1 233,-4-5 202,5-5 0,-4-2-251,3-8 1573,2-2 0,1-11 0,4 0 0</inkml:trace>
  <inkml:trace contextRef="#ctx0" brushRef="#br0" timeOffset="255">12409 11172 7857,'-11'-5'1040,"-1"-3"0,6-2-514,2-1 1,3 3 55,1 0-729,0 6 0,1-3-439,3 5 1,2 0-1586,6 0 2171,4 5 0,-3-4 0,3 4 0</inkml:trace>
  <inkml:trace contextRef="#ctx0" brushRef="#br0" timeOffset="256">12877 11183 8155,'0'-7'318,"0"-1"279,6 6-333,0-9 1,7 10 186,2-3 1,3-1 307,4 1 0,1-3-47,0 3-249,5-5-306,1 8 1,2-4 250,-1 5-145,-5-5-53,3 3-850,0-3 532,-9 5 0,7 0 105,-11 0-1780,0 0 670,-3 0 623,-6 0 490,-1 0 0,-5 5 0,0 2 0</inkml:trace>
  <inkml:trace contextRef="#ctx0" brushRef="#br0" timeOffset="257">12957 11355 7861,'8'0'0,"0"0"794,-6 0-458,13 0 1,-6 0 237,10 0 510,-5 0-652,8 0 0,-4-4 214,4 0 130,6-5-414,-4 8 0,6-8-443,-4 5 58,-2-5 65,4 8 0,-5-8-2276,0 5 1118,0 1 629,-5 3 487,-2-6 0,1 0 0,0-5 0</inkml:trace>
  <inkml:trace contextRef="#ctx0" brushRef="#br0" timeOffset="258">13894 10772 7860,'-6'-11'153,"-3"-1"38,5 1 0,0 3 1173,4 1-453,0-1 396,0 2-911,0 1 0,6 11 57,6 5 0,4 7 33,7 9 0,1 2 36,3 5 0,2 2-240,5 2 0,2-3-158,2 3 1,-2-2 31,2-2 1,-3-1 55,-1-2 1,-3 0-282,-1-4 0,-4-2 97,0-5 0,-2 0-184,-1-5 0,-4 4-105,0-4 1,-5 1-232,2-5 1,-8-3-398,0-1-715,-5-4 218,2 7 373,-5-9-841,0 4 1032,-5-5 822,-2 0 0,-4-10 0,-1-3 0</inkml:trace>
  <inkml:trace contextRef="#ctx0" brushRef="#br0" timeOffset="259">14522 10784 7804,'-4'-12'12,"0"1"1,1-4 388,3-1 1,0 5 1634,0 3-1367,0 6 233,0-3-521,-5 5 0,1 0 298,-8 0-251,3 10-269,-12 2 0,-2 20 21,-7 2 32,-3 8-994,-7 4 485,5 1 275,15-19 1,0 0 0,-14 20 65,0 5 1,5-6-180,2-1 1,8-2-1175,4-6 692,2 1 333,2-10 0,4-1-1168,4-6 732,1-4 341,2-1 0,5-7-36,3-2-320,2 2 774,7-9 0,0 4 0,6-5 0</inkml:trace>
  <inkml:trace contextRef="#ctx0" brushRef="#br0" timeOffset="260">14716 11252 7808,'7'-1'0,"-4"-3"1872,-1 3-1257,-2-5 0,1 9-142,3 5 0,-3 0 19,3 11 0,-3-3-24,-1 3 536,0-5-574,0 7 1,0-3 223,0 5-447,0 0-52,0 0 1,0-4-113,0 0 4,5-5 28,-4 2 1,6-4-773,-3-1 404,-3-5-1619,9 4 1271,-9-8 1,8 2-58,-5-8-1320,5-3 1271,-8-4 0,8 0-16,-5-1 763,0 1 0,1-11 0,1-2 0</inkml:trace>
  <inkml:trace contextRef="#ctx0" brushRef="#br0" timeOffset="261">14842 10978 7791,'-12'-7'5,"2"-3"1571,3 3-942,2 2-615,5-1-76,0 6 0,5 0-553,-4 0 349,9 0 0,-2 0 261,7 0 0,-2-5 0,3-1 0</inkml:trace>
  <inkml:trace contextRef="#ctx0" brushRef="#br0" timeOffset="262">15322 11058 7882,'0'-7'1036,"0"2"0,5 1-847,2 1 1,0-1 132,0 4 532,1 0-467,3 0 1,2-1 675,2-3-518,-2 3-165,8-5-1,-3 6-109,5 0 1,0-1 51,0-3-1183,0 3 686,-1-4 0,5 5 18,0 0 1,-1 0-232,-3 0 1,1 0 387,3 0 0,-3-5 0,4-1 0</inkml:trace>
  <inkml:trace contextRef="#ctx0" brushRef="#br0" timeOffset="263">16178 10715 7878,'-11'-19'0,"-1"0"0,6 5 761,2-1 1140,3 2-1017,1 7 1,1-3 145,3 5-585,-3 0 1,9 9-115,-2 3 1,2 7 78,2 4 1,3 3-87,0 1 1,5 3-333,-1 1 0,3 0-10,1-5 1,3 3-29,1 1 1,0-6-1010,-4 3 0,-2-6 519,-2 2 1,1-5-1066,-4 1 0,0-6 139,-1-1 1462,-2-6 0,4 8 0,-6-3 0</inkml:trace>
  <inkml:trace contextRef="#ctx0" brushRef="#br0" timeOffset="264">16829 10681 7901,'0'-18'0,"-1"2"2358,-3 4-1696,3 1 0,-6 4-244,4 4 1,-5 3-125,-7 3 1,-3 5 53,-5 7 1,-1 3-172,-3 5 1,-1 1-143,-2 3 1,3-2-172,8 5 0,0-3-375,8 4 1,-3-6-180,6 2 0,3-3 327,1-2 1,3-2-1080,1-1 1,0-5 7,0 1 1434,0-3 0,0 0 0,0-1 0</inkml:trace>
  <inkml:trace contextRef="#ctx0" brushRef="#br0" timeOffset="265">16509 11023 7803,'-11'-6'1859,"5"2"-1249,2 8 0,2 2-144,2 6 0,-3 3 29,-1 0 1,0 6 185,4-2 0,-4 2-99,0 2 0,1 0-156,3 0 0,0 0-264,0-1 0,3 1-89,1 0 0,0-1-143,-4-3 1,4 1-202,0-5 1,-1 0-417,-3-3 1,2-4-2718,2-1 1524,-3-4 1880,4 7 0,0-9 0,1 4 0</inkml:trace>
  <inkml:trace contextRef="#ctx0" brushRef="#br0" timeOffset="266">16783 11240 7837,'0'-7'3224,"0"-1"-1494,0 1-796,0 0-608,0 7 0,0 7 325,0 4 0,0 6-213,0 2 1,0 2-100,0 2 0,0 0-170,0 0 0,4-1 12,0 1 1,1 0-631,-1 0 1,1 0 356,3 0 0,0-6-1045,-4-1 0,5-7 529,-1-2 0,-2-4-807,2 1 0,-1-3 156,5-1 1259,-1-5 0,1-2 0,-1-4 0</inkml:trace>
  <inkml:trace contextRef="#ctx0" brushRef="#br0" timeOffset="267">16898 11023 7781,'-5'-19'920,"-3"0"0,3 5-87,1-1-44,3 2 1,2 7-279,3 2 0,-2 3-875,6 1 0,1 0-327,6 0 1,2 1 690,2 3 0,7 8 0,-2 5 0</inkml:trace>
  <inkml:trace contextRef="#ctx0" brushRef="#br0" timeOffset="268">17651 11412 7858,'-28'-10'5832,"11"2"-4520,1-7 0,11 7-4794,13 4 1765,0 3 1717,3 1 0,-11 0 0,-6 0 0</inkml:trace>
  <inkml:trace contextRef="#ctx0" brushRef="#br0" timeOffset="287">1811 12976 7765,'0'-11'797,"0"0"-247,5 4-198,1-3 382,5 9-416,1-4 1,1 3-4,2-1 1,-1 1-100,5-1 0,0 1 89,4 2 72,0 0-125,-1 0 0,1 0-73,0 0-27,0 0 1,1 0 15,3 0 0,-2 0-45,6 0 1,-2 0-16,1 0 0,2-4 37,-5 1 0,3-2-105,-3 1 0,-5 3 38,-3-3 1,-8 2-135,0 2 69,-2 0 0,-1 0-138,-1 0 128,-4 6 0,1 0-52,-8 5 0,1 1-76,-4-1 1,-2 4 72,-7 1 1,2 8-55,-5-1 1,4 3 82,-4 1 1,-4 2-209,-3 5 1,-6 4-111,2 0 1,0 2 95,0-2 1,-1-3 155,-3 3 0,1-3-12,3-5 0,2 2 179,5-5 0,5-6-138,3-6 0,2 1 124,2-5 0,3 3-33,1-6 1,4-2 184,-1 2 15,3-6-32,1 8 0,5-9 92,3 3 1,2 1 30,1-1 0,6 0-52,2-4 0,2 4-84,2 0 0,0-1-33,0-3 1,4 4 13,-1 0 0,6 0-10,-2-4 0,3 0-55,2 0 1,-6 0-158,-3 0 1,-1 0 29,-3 0 0,-4 0-220,-3 0 0,-2 0-409,-1 0 475,-6 5 1,0-4-2193,-2 3 1679,-3-3 0,3-1-1558,-8 0 2250,3 0 0,-9-5 0,4-1 0</inkml:trace>
  <inkml:trace contextRef="#ctx0" brushRef="#br0" timeOffset="288">1731 12622 7842,'1'-10'441,"3"3"0,-2 0-61,6 3 1,0 3 61,3-3 0,0 3 44,1 1 0,4 0 65,3 0 0,8 0 74,3 0 1,0 4-240,0 0 0,1 3-13,3-3 1,0 4-136,0-4 0,1-1-117,-1-3 1,0 0 90,0 0 0,-1 0-133,-2 0 0,1-1-166,-6-3 0,1 3-322,-4-3 1,-6-1-883,-1 1-1177,-4 1 2468,0 3 0,-6 5 0,-1 1 0</inkml:trace>
  <inkml:trace contextRef="#ctx0" brushRef="#br0" timeOffset="289">2884 13102 7927,'-6'0'510,"1"0"-181,5-5 136,0 4-301,0-4 1,1 5 336,3 0 1,3 0-130,9 0 0,1 0 137,6 0 0,1-4 223,3 0-286,-3 0-168,9 4 0,-4-1-49,6-3 0,-5 3 27,1-3 1,-6-1 72,2 1-459,-3 0 163,-7-1 1,4 4 262,-6-3-1329,0 3 726,-3 1 0,-5 0-2822,1 0 2264,-6 0 0,2 1-1041,-8 3 1906,-2 2 0,-16 6 0,-2-1 0</inkml:trace>
  <inkml:trace contextRef="#ctx0" brushRef="#br0" timeOffset="290">2896 13342 7927,'-5'0'547,"5"0"0,5 0 42,6 0 0,2 0-188,2 0 1,4-5 873,8-3-583,2 3-182,5-5-36,-5 9-869,9-9 615,-7 3-1,8 1-1025,-10 1 677,4 0 1,-9 3 174,3-1-2334,-3 1 1204,-1 2 1084,0-5 0,0 4 0,0-4 0</inkml:trace>
  <inkml:trace contextRef="#ctx0" brushRef="#br0" timeOffset="291">4072 12839 7827,'-1'-15'541,"-3"0"1,3 9-292,-3-6-250,3 8 0,1-1 1261,0 0-526,0 4-263,0-4 162,0 5-338,0 5 1,3 6 77,1 8 1,6 4 144,2 4 0,-1 2-60,4 5 31,3 1-333,0-1 0,5 5 165,0 3-706,-1-3 489,1 6 1,0-8-103,0 4 206,0-4 1,0 3-511,-6-11 282,5-1 1,-6-5 11,4-1-634,-4-4 465,-5-1 1,-3-6-108,0 0-374,-1 1 54,0-6-653,-2-1-125,-5-5-78,0 0 252,-5 0 754,-2 0 0,0-5-215,-1-2 668,6 2 0,-9-11 0,5 4 0</inkml:trace>
  <inkml:trace contextRef="#ctx0" brushRef="#br0" timeOffset="292">4449 12839 7531,'-6'-5'570,"0"4"-413,6-4 0,0 4 375,0-3-128,0 3 0,0-6-90,0 3 310,0 3 1,6-4 274,-5 5-475,4 0 1763,-5 0 0,-5 5-2129,-3 3-123,-2 2 116,-6 11 0,-1 1-143,-2 12 172,-8 3-736,8 9 604,-14 0 109,9 4 1,-9 2 50,3 5-399,2 0 229,11-28 1,1 0 0,-8 21 12,-3-4 1,8-2-52,4-5 1,3-6-68,5-7 132,-3-7 13,8 3 1,-3-10-294,5 4 0,0-7-107,0-2-765,0-4 1083,0 2-1452,0-5 331,0-5 1,0-3 465,0-7 759,0-3 0,-5-10 0,-1-1 0</inkml:trace>
  <inkml:trace contextRef="#ctx0" brushRef="#br0" timeOffset="293">3969 12657 7827,'-10'-18'1355,"2"3"-574,3 2-432,5 2 0,2 3-151,1 0-202,4 6 161,4-3 0,-3 5 383,-1 0 0,2-2-42,7-1 0,-1 1-76,8-1 1,-2 1-93,10 2 0,2 0 87,1 0 0,6 0-334,-5 0 1,-2 0-176,-3 0 1,-4 0-1274,0 0 772,-7 0 27,3 0 0,-8 0-1218,5 0 1784,-5 5 0,2-3 0,-4 3 0</inkml:trace>
  <inkml:trace contextRef="#ctx0" brushRef="#br0" timeOffset="294">4791 13171 8306,'8'-7'803,"0"3"1,-1-1-258,5 2 0,-1-1-18,1 4 0,-1 0-97,0 0 1,2 0 45,2 0 0,-1-2-18,5-1 1,-3 1-128,3-1 0,-2 1-396,2 2 1,-1 0 121,-3 0 1,-2 0-838,2 0 0,-2 0 440,-2 0 1,1 0-651,-1 0 1,1 0-93,-1 0 1081,1-5 0,-1-1 0,0-6 0</inkml:trace>
  <inkml:trace contextRef="#ctx0" brushRef="#br0" timeOffset="295">5511 12782 7879,'0'-11'1709,"0"-1"-486,0 1-1036,0 5 514,0 1 65,5 5 0,0 1-324,3 3 1,2 2-69,-2 5 0,2 5-26,1-1-316,1 0 37,-1 2 0,4-5-147,0 3 1,2 2-408,-2-2 0,-1 0-1911,5-3 1224,0-1 388,-1-4-576,4 3 780,-10-9 1,8 4 99,-4-5 1,3 0 479,-4 0 0,5-5 0,-2-1 0</inkml:trace>
  <inkml:trace contextRef="#ctx0" brushRef="#br0" timeOffset="296">5945 12805 7879,'0'-11'0,"-4"3"319,0 0 174,-4 6 1,1-3-46,-4 5 0,-1 0 142,1 0 0,-4 6 173,-1 6 1,-4 4-289,1 7 0,-1 5 44,1 2 1,-3 7-139,3 1 1,3 5 128,0-1-1022,-1 3 687,9-5 0,-7 3 66,7-5 1,3 4-183,1-4 1,3-3-225,1-5 0,0-6-1463,0-1 891,0-5 444,0-7 1,1-4-1349,3-4 0,-1-1 969,4-2-1223,-4-5 1895,7-2 0,-9-14 0,4-3 0</inkml:trace>
  <inkml:trace contextRef="#ctx0" brushRef="#br0" timeOffset="297">5534 12497 7845,'-6'-8'1436,"2"0"0,8 5-1528,3-5 0,12 6-26,4-2 0,2 2 1275,-2 2 1,-4 0-477,0 0 1,5 0-297,7 0 1,2-3-76,1-1 0,0 0 47,1 4 0,-2 0-360,-3 0 0,2 0-255,-6 0 1,1 0-1205,-4 0 0,-4 0 773,0 0 1,-5 0-2257,1 0 2945,-2 0 0,-2 5 0,1 1 0</inkml:trace>
  <inkml:trace contextRef="#ctx0" brushRef="#br0" timeOffset="298">6459 13045 7845,'-4'-11'203,"0"-1"0,1 4 346,3 1 0,0-1-75,0-3 0,0-1-101,0 1 0,3 0 49,1-1 0,5 1-84,-1-1 0,2 1 23,1-1 0,1 2-164,-1 3 1,2-3-41,2 2 0,-1 3 30,5 1 0,-4-1-127,4 1 0,-5 2-146,1 5 1,2 4 103,-2 4 0,2 2-249,-2 2 0,-1-1 134,5 5 0,-1-4-145,1 4 0,2-5 31,-2 2 0,-1-4 52,1 0 1,0-2 152,4-3 0,-4 2 89,0-5 0,-1 0 9,1-4 1,1 0-116,-5 0 0,1-1 168,-5-3 1,0 1-122,1-4 1,-1 0-30,1 0 0,-5-2-86,1 5 0,-6-5-189,2 2 0,-2 0-1459,-2 0 1267,0-1 0,-4 0-624,0 1 1,-9 4 474,2-1 0,-4 8 621,-1 4 0,-1 2 0,-6 1 0</inkml:trace>
  <inkml:trace contextRef="#ctx0" brushRef="#br0" timeOffset="299">6607 13308 7845,'-11'0'234,"0"-5"0,4-2 597,3-4 0,-1 3-40,2 1 1,-1-1-299,4-4 1,4 1-26,-1 0 0,6 3-120,-1 0 0,2 2-61,1-2 0,1 2-117,-1 2 1,2 3-69,2-3 0,-2 3-162,2 1 1,3 1 100,1 3 0,-1 2-321,1 6 1,-4-2 127,4-2 1,-4 4-211,4-4 0,-1 5 131,1-6 0,3 2-3,-3-1 1,2 2 41,2-3 0,-4-1 54,0-3 0,-5 2 70,1-1 0,2 0 141,-2-4 1,0 0 45,-3 0 1,-5 0-93,1 0 49,0-5 0,2 2-88,-3-4-841,-2-1 85,-5-3-245,0-1-1505,0 1 2518,-5-1 0,-1-4 0,-5-2 0</inkml:trace>
  <inkml:trace contextRef="#ctx0" brushRef="#br0" timeOffset="300">7647 13148 7845,'0'-7'584,"0"-3"0,5 9 127,2-3 1,1-1 10,3 1 1,0 0-270,8 4 0,0-3-54,3-1 1,1 0-84,0 4 68,0 0-127,5 0 1,-8 0-239,3 0 0,-4 0 69,0 0 1,1 0-1359,-4 0 741,-1 0-489,-9 0-2445,4 0 3463,-3 0 0,-1-5 0,-1-1 0</inkml:trace>
  <inkml:trace contextRef="#ctx0" brushRef="#br0" timeOffset="301">8560 12657 7845,'-6'-8'402,"2"0"176,3 6 0,1-4 237,0 2 422,0 2-815,0 8 0,5 2 10,3 11 0,-2 4-63,2 4 0,-1 5 65,5-2 0,-2 7-249,-3 1 1,2 4 38,-5-4 1,4 0-448,-4-4 0,3 1 211,-3-1 0,0-1-465,-4-3 0,4-2-36,-1-5 0,1-1-265,-4-3 1,0-3-252,0-5-325,0 1 287,0-1 1,1-6 110,3-5 956,-2-5 0,8-6 0,-4-1 0</inkml:trace>
  <inkml:trace contextRef="#ctx0" brushRef="#br0" timeOffset="302">8777 12702 7845,'7'-11'0,"-2"-1"0,-5 1 0,5-2 700,2-2 0,4 2-205,0-2 0,4 3 0,2 1 100,1 4 0,-3-2-224,4 5 1,-1-1-88,1 1 1,1 3-27,-5-3 1,5 4-117,-1 4 1,-2 2-78,-2 6 1,-2-1-19,-2 1-153,1 4 146,-6-3 0,3 7-355,-5-5 0,-2 6 48,-5-2-2,-4-3 130,-9 6 0,-1-8-108,-2 5 37,-2 0 146,3-2 1,0 0 37,3-6 0,2 3 139,2-2 1,1 2 203,2-7-154,-2-2 38,9 6 252,-5-10-195,6 9-38,6-9-145,-5 4 1,9-1 54,-2 0 1,3 4-5,4-5 0,-1 6 58,5-1-305,0 2 187,-1-4 1,4 4 37,-3-2 0,2 4 9,2 3 0,-5-3-156,-3 4 128,3 1-101,-6-4 1,5 9-94,-6-3 1,-3 1 38,0-1 1,-6 3-123,2-3 1,-8 1 113,-3-1 1,-5 1 13,-3-4 1,-3 0 111,-5-1 1,0-2-112,1 2 1,-5-3 126,0-5 0,2 2-264,6-5 1,-1 0-239,4-4 0,5 0 104,3 0-1620,6 0 1242,-3 0 1,5-5-104,0-3 815,0-2 0,5-7 0,1 0 0</inkml:trace>
  <inkml:trace contextRef="#ctx0" brushRef="#br0" timeOffset="303">9371 13273 7747,'0'7'2376,"0"-2"-3267,0-5 891,5 0 0,-3-10 0,3-3 0</inkml:trace>
  <inkml:trace contextRef="#ctx0" brushRef="#br0" timeOffset="304">9691 12725 7790,'0'-11'0,"-4"-1"1025,0 1 1,4-4-462,4-1 1,5 5-388,-1 3 1,2 6 566,1-2 1,-3-1-255,0 1 0,-1 0-66,5 4 0,3 2-151,0 1 1,0 5-30,-3 7 1,-1 3-147,1 5 0,-5 4-149,1-1 1,-6 8 76,2-3 1,-4 9-138,-4-1 1,-2 0-127,-5 3 1,-5-5 112,1 1 0,-5-3-276,1-1 1,2-1 148,2-2 1,2-3 188,2-5 0,3-2-48,1-2 0,4-2 560,-1-6 1,3-3-20,1-1 1,5-4 167,3 1 0,3-3 13,4-1 1,3 0-186,5 0 1,0 0 163,0 0 0,3 0-206,1 0 0,0-4-323,-5 0 1,-4 1 79,-3 3 1,-2 0-1888,-1 0 475,-6 0 0,-4 3-2636,-9 1 3906,-6 5 0,-15 3 0,-1 5 0</inkml:trace>
  <inkml:trace contextRef="#ctx0" brushRef="#br0" timeOffset="305">2267 14507 7860,'0'-7'172,"0"-3"100,0 3 0,0-3-70,0-2 1,0 4 202,0 1-80,-5-1 1,4-3 532,-3-1-470,-2 1 0,0 1-149,-6 2 1,1 3-132,-1 5 1,1-4 53,0 1 1,-6-1-74,-2 4 1,1 1 86,-1 3 0,0-2-82,-4 6 0,2-2-5,2 2 0,-2 2-118,6-2 1,0 2 19,4 1 0,-1 1 64,1-1 0,3 1-127,0-1 0,6 0 40,-2 1 1,3-1-37,1 1 1,1-1 79,3 0 1,2 1-15,6-1 0,-1 1-1,1-1 1,3-1 4,0-2 0,4 2 73,-4-2 0,4 1-54,-3-2 1,4 3 147,-1-2 0,-1 2-38,1 2 0,0-1-15,4 0 0,-1 1-59,1-1 1,0 2 3,0 2 0,-2-1-45,-1 5 0,-4 0 55,-5 4 1,1 0-182,-1 0 1,-1 0 42,-2-1 1,-3 1-146,-5 0 1,0 0 51,0 0 1,-1-6 110,-3-1 0,-4-2 84,-7 1 0,1-2 128,-5 2 1,0-2-98,-4-2 1,-5-3 103,-2-1 0,-1-3 167,-3 4 1,6-6-38,-6 2 1,2-3-76,-2-1 1,5-4-120,2 1 0,4-8-83,4 0 0,4 0-300,8-5 0,-2 4-576,5 0 1,0 1-2410,4-1 3262,5 6 0,7-9 0,5 2 0</inkml:trace>
  <inkml:trace contextRef="#ctx0" brushRef="#br0" timeOffset="306">2610 15044 7555,'-1'-7'-10,"-3"3"805,3-2-107,-4 5 370,5-9-193,0 8-338,0-3 80,5 5-314,1 0 0,6 0 89,-1 0 0,2 0-122,2 0 0,-2 0 26,2 0 1,1 0-65,0 0 0,3 0 13,-4 0 0,4-3-30,-4-1 1,4 0 3,-4 4 1,1 0-92,-5 0 1,0 0 4,1 0 1,-5 0-247,1 0 92,-5 0-344,2 0 223,-5 0 1,-2 5-16,-1 3 1,-4 2-31,-4 1 0,-1 4 106,1 1 0,0 3-32,-1-4 1,1 4 16,-1-4 1,1 4-70,-1-4 0,5 6 67,-1-2 1,1-3-82,-5-1 0,5 1 130,-1-5 0,2 3 2,-2-6 1,2 1 181,2-2-151,3 3 1,-5-7 290,6 4 0,0-4-134,0 2 0,6-5 42,1 0 0,5 0 171,3 0 1,3 0-38,4 0 1,1 0 52,0 0 1,0 0 25,0 0 0,3 0-120,1 0 0,-4-4-323,-4 0 1,-5-1-591,1 2-788,-2 1 923,-2-3 1,-9 5-1063,-6 0 1574,-10 5 0,-4 2 0,-5 4 0</inkml:trace>
  <inkml:trace contextRef="#ctx0" brushRef="#br0" timeOffset="307">3330 14632 7821,'-12'0'-518,"6"0"590,1-5 33,5-1 1,0-2 869,0 1-283,0-1-293,0-3 0,4-1-104,-1 1 1,2 3-56,-1 1 0,-1 0-58,4 0 0,0-3 26,0 2 1,4 2-104,-4-2 1,-1 5 102,2 0 1,0-2-193,3 1 1,1 0-79,-1 4 0,2 1-45,2 3 0,-2-1 100,2 4 0,-1 5-123,1 3 1,-1 1 94,5 0 0,-4-2-63,4 5 0,-4-5 43,5 1 0,-1-1 54,3 1 1,0-6-13,-3 2 1,3-3 4,-3-1 0,-2 2 137,2-5 0,-1 0-43,1-4 0,2 0 135,-6 0 0,1-1-82,-1-3 1,-2-1-8,2-3 1,-2-2-174,-1 2 1,-5-2 81,1-1 0,-2 3-141,2 1 0,-3-1-142,-5-3 0,0 3-292,0 0 1,-1 6-65,-3-2 0,1 3-380,-4 1 0,3 0 978,-4 0 0,1 10 0,-5 3 0</inkml:trace>
  <inkml:trace contextRef="#ctx0" brushRef="#br0" timeOffset="308">3432 14998 7778,'-6'-15'578,"2"-1"0,3-3-437,1 4 1,0 0-131,0 4 1,5-1 804,3 1 0,-2-1-314,2 1 1,-1-1-128,5 1 0,-1 3-134,1 1 1,-1 4-121,0-1 0,1 3 29,-1 1 1,4 5-55,1 3 1,0-1 15,-1 5 1,-1-7-188,5 6 1,-3-2-61,3 3 1,0-1-81,4 1 0,-4 1-88,0-1 0,-4 2 103,4-7 0,-1 2-13,1-1 0,1 1 165,-5-5 1,2-1-5,-2-3 1,-2 0 36,2 0 1,-2-1 138,-2-3 1,-1 2-42,-2-6 0,1 4 105,-6-3 0,2 0-79,-1 0-60,-2-3 1,3 7-1420,-5-4-162,0 4 1532,0-7 0,-5 9 0,-2-4 0</inkml:trace>
  <inkml:trace contextRef="#ctx0" brushRef="#br0" timeOffset="309">4586 14393 7841,'-1'-12'258,"-3"1"1,1 3 1117,-4 1-581,4-1-566,-2 2 1,6 2 121,3 8 0,-1 2 191,4 5 0,0 10-43,0 1 0,2 10-141,-5 2 1,4 2 41,-5 6 0,5 0-174,-4 3 0,0 5-131,-4-1 0,0 3 73,0-6 1,-4 5-125,0-9 0,0 0-194,4-8 0,0-5 126,0-2 0,5-8-627,3-4 0,1-2 276,-2-2 0,4-5-1846,-4-2 234,-2-2 24,5-2 1963,-8 0 0,3-11 0,-5-1 0</inkml:trace>
  <inkml:trace contextRef="#ctx0" brushRef="#br0" timeOffset="310">5146 14427 7802,'0'-12'0,"-2"-3"1220,-2 0 0,3 0 159,-3 3-670,3 6 280,1-4-604,0 9 0,-5 1-124,-3 7 1,-6 5-42,-1 3 0,-5 4 66,1 8 1,-3 3-126,-1 8 0,4-1 12,0 5 1,2 0-8,-2 3 1,1 2-278,3 3 1,2-5 215,-2 1 0,6 0-218,1-4 0,6-4-68,-2-4 0,4-1 77,4-6 1,2-6-405,5-6 1,5-3 159,-1-5 1,4-1 13,-4-6 1,5 0 163,-1 0 1,-1-6 336,1-1 0,-1-5-138,1-3 0,-2 1-26,-6-5 1,-1 4 28,-2-4 1,-3 0-51,-5-4 0,-1 4-87,-3 0 0,-4 5-18,-7-1 1,1 2-158,-5 2 0,0 3 92,-4 0 1,0 6-51,0-2 1,1 8-274,-1 4 0,5 2 152,3 1 0,3 1-1197,5-1 1556,-3 0 0,8 6 0,-3 1 0</inkml:trace>
  <inkml:trace contextRef="#ctx0" brushRef="#br0" timeOffset="311">5317 15089 13485,'6'0'2120,"-1"0"-4072,-5 0-628,-5 0 2580,4 0 0,-9 5 0,3 2 0</inkml:trace>
  <inkml:trace contextRef="#ctx0" brushRef="#br0" timeOffset="312">5785 14404 7744,'-11'-19'7,"-1"0"1,6 1 858,2-1 1,3 3 341,1 4-761,0 1 1,-1 4 309,-3 4-214,3 1 1,-5 4-91,6 1 0,0 5-58,0 7 0,0 1 44,0 6 1,0-1-173,0 5 1,-1 2-183,-3-1 1,3 3 104,-3-3 0,-1 1-107,1-1 1,-1-5-9,2 1 0,1-1-163,-2-7 0,-1 0-36,2-3 0,-1-5-510,4 1-30,0-6 248,0 4 501,0-6 22,5-6 1,1 4-95,6-6 0,-1 4 23,0-3 0,6 4-3,2 0 1,0 1 1,4 2 1,-3 0-93,7 0 1,-3 0 80,-1 0 1,3 4-65,1 0 1,0 9-8,-4-2 1,-4 4-68,0 0 0,-5-1 40,1 5 0,-4 0-8,-3 4 0,-3-1 32,-5-3 1,-1 2-9,-3-1 0,-4 0 94,-7-1 1,-3 1-84,-5-5 1,-5 4-16,-2-3 0,-3 3-90,-1-4 0,1-1-168,2-7 1,0-1-188,4-6 0,2 0-481,6 0 0,2 0 387,6 0 1,0-6 600,4-1 0,-3-8 0,3-3 0</inkml:trace>
  <inkml:trace contextRef="#ctx0" brushRef="#br0" timeOffset="313">5728 14381 7753,'-16'-5'817,"7"0"177,-3-3 0,8-2-134,1 3-590,6 2 0,4-4-68,4 5 1,6-1 6,2 1 0,2 3-56,2-3 0,1-1-7,3 1 0,1 0-119,2 4 0,3 0 14,-2 0 1,-3-4-201,-2 1 0,-2-1-131,-1 4 0,-1-1-230,-3-3 0,1 2-780,-5-1 1,2 1 1299,-2 2 0,-2-10 0,3-2 0</inkml:trace>
  <inkml:trace contextRef="#ctx0" brushRef="#br0" timeOffset="314">6527 14244 8968,'2'-10'3999,"2"2"-3310,2 3 0,4 10-99,-2 3 1,-2 3-170,-2 5 0,-3 1 318,3 6 0,1 5-271,-1 3 1,0 2 143,-4 1 1,0 4-303,0 0 0,0 5-246,0-1 0,0 2-255,0 2 1,0-3 206,0-5 1,0 3-10,0-11 0,3 5 76,1-9 0,1-3-228,-1-4 1,-1-5-281,4 1 505,1-2-403,3-2-346,-4-4-544,-2-2 19,-5-5 1,-2-1-1061,-1-3 0,-9 1 2254,-7-4 0,-8-1 0,-2-3 0</inkml:trace>
  <inkml:trace contextRef="#ctx0" brushRef="#br0" timeOffset="315">2142 16220 8003,'0'-11'167,"-4"3"196,0 0 1,-1 6 221,1-2 1,2-1 382,-6 1 67,6 0-404,-3 4-386,5 0 1,5 7 190,2 4 1,0 2-81,0 6 0,1 4-112,3 3 0,-1 5-100,-2-5 0,1 5-138,-5-5 1,0 1-35,-4-4 1,3-2-216,1-1 0,0 0 109,-4-5 1,0-4-21,0-3 1,0-4-496,0 4 225,0-6 284,5 3 0,-4-6 108,3-3 0,1-2 147,-1-6 0,4 0-150,-5-4 0,6 2 22,-1-5 1,0 4-37,3-4 0,-6 4-6,6-4 0,-2 5-28,3-1 1,3 2 52,0 2 1,0 0 20,-3 4 0,-1-2-3,1 5 1,-1 0 86,1 4 1,-1 5-52,0 3 0,1 3 126,-1 5 0,-3-2-93,-1 5 0,1-2 17,3 2 0,-3 2-213,0-6 0,-2 4 100,2-4 0,-2 0-192,-2-3 0,-2-2-310,6-2 1,-4 1-377,3-6 0,-3 2 355,4-1 562,-6-3 0,9 5 0,-5-6 0</inkml:trace>
  <inkml:trace contextRef="#ctx0" brushRef="#br0" timeOffset="316">3250 16277 7999,'0'-11'-141,"0"-1"1153,0 6-330,5-4-35,1 8 0,6-3-216,-1 5 1,0-3 39,1-1 0,4 0-66,3 4 0,3 0-126,1 0 1,1 0-59,2 0 1,-1 0 13,1 0 1,1 0-1,-4 0 1,5 0-15,-9 0 1,4 0 249,-8 0-238,5 0 0,-7 0 190,2 0-108,-7-5-315,-3 4 0,-10-4 0,-2 5 0</inkml:trace>
  <inkml:trace contextRef="#ctx0" brushRef="#br0" timeOffset="317">3318 16380 8139,'-5'6'151,"4"4"0,1-8 338,7 1 0,4-1 74,0-2 1,2 0 59,2 0 1,3 0-188,5 0 1,-1 0-42,1 0 0,0 0-546,0 0 0,0 0 209,0 0 0,-1 0-414,1 0 0,0 0 247,0 0 109,0-5 0,5-2 0,1-4 0</inkml:trace>
  <inkml:trace contextRef="#ctx0" brushRef="#br0" timeOffset="318">4483 15946 7820,'-6'-12'0,"-3"5"775,5-1-322,-5 1 644,8 0-151,-4-3-400,5 9 1,5 1-136,3 7 0,-2 5 0,2 3 0,-1 3-137,5 5 1,-2 5-42,-3 2 1,2 7-124,-5 1 0,0 1 111,-4-1 1,0-1-265,0 5 0,0-4-159,0 4 0,-4-10-203,0-2 1,0-6-45,4-5 1,0-2-1408,0-6 435,0 1-570,0-6 1991,0-1 0,5-5 0,2 0 0</inkml:trace>
  <inkml:trace contextRef="#ctx0" brushRef="#br0" timeOffset="319">4826 15969 7755,'-5'-12'0,"2"1"1106,-4-1-41,4 1 557,-2 0-656,5 4-427,0 2 1,1 6-146,3 3 0,-3 3-35,3 4 0,-3 4-325,-1 0 1,0 4 92,0-3 1,0 3-83,0-4 1,0 1-63,0 0 1,0-4-445,0 4 79,0-4-211,-5 0 235,4-1 109,-4-5 592,5 5-153,0-10 40,0 4 1,0-4 150,0 3-160,0-3 1,5 8-46,3-5 1,3 4-39,4-5 0,3 3-26,5-3 0,0 2-119,0 3 0,3 2-47,1-2 0,-1 6 86,-3 1 1,-4 1-156,0 0 1,-5 0 41,2 3 0,-5 3-255,-3-3 0,-3 1 94,-5-1 1,0-1-253,0-3 258,-5-2 0,-6 3-59,-4-4 0,-1-6-43,1-2 1,1 1 84,-5-1 0,-1 0-395,-2-4 1,0 0 11,3 0 0,-1 0-117,5 0 0,-1-4 753,5 0 0,-1-10 0,1 1 0</inkml:trace>
  <inkml:trace contextRef="#ctx0" brushRef="#br0" timeOffset="320">4871 15934 7742,'-5'-6'0,"4"-4"332,-3 2 0,3 2 491,1-2 1,5 5-322,3-5 1,2 5 81,1 0 0,2 1-154,2 2 1,3 0-171,5 0 1,3 0-172,1 0 1,1 0 83,-1 0 1,-3 0-659,2 0 0,-1 0-245,-3 0 0,0 0 730,-3 0 0,3 0 0,-5 0 0</inkml:trace>
  <inkml:trace contextRef="#ctx0" brushRef="#br0" timeOffset="321">5408 15957 7740,'-11'-5'0,"4"-1"1585,4-6-319,1 1-686,7 0 0,2 0-223,4 4 1,1-2-39,-1 5 0,4-4 86,1 5 1,4-1-90,-1 4 1,1 0-207,-1 0 1,3 1 102,-3 3 1,1 2-261,-1 6 1,-2 0-8,-6 4 0,0 1-30,1 6 0,-6 1 10,-2 3 0,-4 2-44,-4 5 0,-2 1-136,-6-1 0,-4 0-162,-3 1 1,1-6-78,-1-3 1,1 1 194,-1-4 0,-1 1 198,5-9 196,0 0 0,4-7 615,4 0-128,2-6 369,5 3-460,5-5 0,5 0-143,5 0 1,6 0 306,-2 0 1,3 0-244,5 0 0,-2 0 99,6 0 0,-1 0-77,5 0 0,-5 0-44,0 0 0,0 0-294,0 0 1,1 0-144,-9 0 1,3 0-2437,-10 0 1418,0 0-1114,-9 0 2178,-6 5 0,-11 2 0,-7 4 0</inkml:trace>
  <inkml:trace contextRef="#ctx0" brushRef="#br0" timeOffset="322">1917 17737 7746,'0'-6'550,"0"0"-118,0 2 0,0 3-124,0-4 1,1 5 97,3 0 0,-2-2 36,6-2 1,0 3-97,3-3 1,5 3 45,4 1 0,2 0-34,5 0 0,-2 0-90,6 0 1,-3 0-110,6 0 1,-6 0-1,6 0 0,-2 0 21,2 0 0,-1 0-119,-2 0 1,0 0-74,-4 0 0,-5 0 10,-7 0 1,-2 1-174,-2 3 0,-3-1 40,-1 4 0,-4-3-43,0 4 0,-3-1 63,-3 5 0,-4 0-6,-4 4 0,-2 1 21,-2 6 1,-7 4-3,-4 0 0,-5 8-87,5-1 0,-5 3 68,5-3 1,-5 2-98,4 2 1,1-6 49,3 2 1,5-4-55,3 1 0,-2-3 158,2-5 1,4-2 110,3-2 0,2-2-99,-2-6 0,2-3 243,2-1 409,3-4-382,-4 7 1,10-9 60,2 3 1,4-3-16,0-1 1,6 0 93,2 0 0,3 0-123,5 0 0,-2-1 75,6-3 0,-1 2-75,5-6 0,3 6-7,0-2 1,-4-1-175,-4 1 1,0 0 117,0 4 0,-6-4-534,-5 1 0,-5-1-577,1 4-661,-2 0-25,-7 0-1220,0 0 792,-17 0 2053,4 0 0,-15 5 0,4 1 0</inkml:trace>
  <inkml:trace contextRef="#ctx0" brushRef="#br0" timeOffset="323">1894 17452 7746,'0'-12'0,"0"1"0,-4 0 1186,0-1-739,0 6 1,8-1 132,0 4 1,5 1-80,-1-1 0,7 0 98,4-1 0,4 2-111,3-6 0,7 6 78,5-2 0,6 1-121,-3-1 0,4 3-185,1-3 1,-1-1 29,1 1 1,-6 1-65,-1 3 1,-9 0-176,-3 0 0,-5 0-37,-2 0 1,-4 0-178,-5 0-1431,-4 0 1213,-2 0 1,-6 0-1259,-3 0 1,-3 1 763,-4 3 1,0-2-1104,-1 6 1978,1-1 0,-1 5 0,1-1 0</inkml:trace>
  <inkml:trace contextRef="#ctx0" brushRef="#br0" timeOffset="324">3413 17235 7746,'6'-12'123,"-1"5"352,-5-1 449,0 6-209,0-3-39,0 5-313,-5 0 0,4 0 162,-9 0-253,9 5 1,-11 2 34,1 8 0,-2 8 122,-6 8 0,0 8-2,-4 7-1626,-5 5 1334,16-21 1,0 2 0,-4-2 0,0 1-30,3 3 0,0 0 0,-3-2 0,1 0-119,2 4 0,0 0 1,-3-3-1,1 0 92,2 1 1,-1 0 0,-1 3 0,-1 0 4,1-1 1,-1 0 0,0 1-1,1-1 7,-1 0 0,1 0 0,-1-1 0,0-1-3,3-2 0,0 0 1,-1 1-1,1 0-44,2-2 0,-1-1 0,-11 29 65,1-10 0,0-1-210,3-10 1,2-1-66,6-6 149,0-3 30,4-11 0,2 0-190,5-6 1,0-3-62,0-1 1464,0-4-1824,0 2-1095,0-5 657,0-5 1,1 0 261,3-3 0,3-2-409,4 3 0,0-4 1183,1 0 0,4-6 0,2 0 0</inkml:trace>
  <inkml:trace contextRef="#ctx0" brushRef="#br0" timeOffset="325">3607 17692 7746,'4'-12'0,"0"1"0,-1 3 326,-3 1 1,0 3 311,0-4 238,0 6-306,0-3 101,0 5 9,0-6-17,0 5-284,0-4 0,0 6-126,0 3 0,-5 4-26,-2 7 1,-5 4 26,-3 8 0,1 3 131,-5 8 0,0-1-196,-4 5 1,4-4-68,0 4 1,5-2-93,-1 2 1,0 2 75,3-6 1,-2 5-93,7-1 0,-2-2 112,1 2 1,-1-1-48,6 1 1,-1-3 40,4-5 0,1-3 11,3-1 1,-2-5-101,6 2 0,0-7 138,3-1-370,6-5 176,-5 3 0,6-6-45,-3 1 1,-1-5-161,5 1 0,-5-5-86,1 0 1,-2-1-255,-2-2 0,1 0-193,-1 0 219,-4 0 1,2-2-491,-6-1 0,1 0 111,-4-5 923,0 6 0,5-8 0,2 3 0</inkml:trace>
  <inkml:trace contextRef="#ctx0" brushRef="#br0" timeOffset="326">4087 17932 7746,'-2'-13'0,"-1"-2"0,1 2 97,-1-2 1,1 2 54,2 2 0,0 3 616,0 0 225,-5 6 1,-1-7-572,-6 5 0,0 0-190,-3 4 0,-3 2-105,-5 1 0,0 4 35,0 4 0,0 1-3,1-1 1,-1 4 32,0 0 0,1 1-149,3-5 1,3 4 0,4 1 0,6 0-68,2-1 0,3-2-19,1 2 1,1-3 92,3-5 0,7 3 75,8-2 1,4 2-54,4 2 0,1-1 2,2 0 0,3-3 7,-2 0 0,0-1 6,0 5 0,-1-1-43,-7 0 1,3 1-101,-7-1 1,-4 1-16,-4-1 1,-1 1 71,-6-1 1,0 2-187,-4 2 0,-5 1 27,-3 3 1,-7 6 121,-4-6 1,-4 9 13,-3-6 0,-4 8-7,-4-4 1,1 1 23,3-4 0,-2-2 103,5-2 0,1-2-30,3-6 1,5-1-62,3-2 1,6 1-659,1-5 242,6-1-514,-3-3 1,5-5 38,0-2 1,1-3-181,3-2 1,2 1 358,6-1 705,-1-4 0,6-2 0,0-5 0</inkml:trace>
  <inkml:trace contextRef="#ctx0" brushRef="#br0" timeOffset="327">4544 17840 7673,'0'-16'0,"0"3"397,0-2 1,1-2 534,3 2 0,2 4 124,5 3-437,1 5 884,-6-2-942,-1 5 0,-5 7-83,0 4 1,-1 11-194,-3 8 1,-2 3 35,-6 1 1,1 6-203,0 2 0,-6 2-112,-2 2 1,1-1 19,-1 1 1,5 0 114,-1-1 1,2 0-301,2-3 0,1-3 28,2-5 1,-1-1-85,5-2 1,1-7 66,3-5 0,0-1-154,0 1 167,0-3 0,1-6-456,3-2-963,-3 2 718,4-9-369,-5 4 538,0-5 1,4-1-1010,0-3 1108,5-2 1,-4-5-572,2-1 1138,3 1 0,-3-6 0,4 0 0</inkml:trace>
  <inkml:trace contextRef="#ctx0" brushRef="#br0" timeOffset="328">4681 18171 7670,'-7'-17'0,"1"-1"710,2 3 1058,3 2-1251,1-4 0,1 10 685,3-1-740,2 6 1,-1 2 47,3 7 0,1 10-38,-5 6 1,4 1-200,0 6 1,-2-1-223,2 2 0,-2 2 111,2-3 1,2-1-100,-2 2 1,2-6 24,1 2 0,-3-3-166,0-1 0,-2-5-22,2-3 1,-2-2-353,-2-2 142,-3-5 192,4-1 0,-1-10-63,0-2 1,-1-5-79,-3-3 1,0-3-92,0-5 1,0-3 153,0-1 0,0-3-53,0 3 1,-1-5 41,-3 2 0,3-3-28,-3-1 0,3-4 239,1-1 1,1-2-128,3 3 0,2-1 232,6 5-114,4 0 28,-3 10 0,12-5 207,-2 10-122,8-6-45,-2 13 1,4-5 38,-3 6 0,3 3 10,-2 1 0,-2 4-39,1-1 0,-4 3-53,1 1 1,-3 0 10,-2 0 0,0 0-184,-3 0 0,1 0-226,-4 0 0,-1 0-1197,-4 0 166,-4 0 314,-2 0 1,-14 5 1095,-3 3 0,-12 2 0,0 1 0</inkml:trace>
  <inkml:trace contextRef="#ctx0" brushRef="#br0" timeOffset="329">5046 18148 7704,'-11'0'0,"3"0"1922,0 0-796,6 0-678,-3 0 0,5 2-140,0 2 0,0-2 115,0 6 0,1-1-49,3 5 1,-3-1-66,3 1 0,-2-1-102,2 0 1,-1 1 0,4-1 0,-4 1-235,1-1 1,1 1 101,-1-1 0,1-3-214,-1-1 0,-2-4 31,6 1-348,-6-3 337,8-1 1,-3 0-15,4 0 1,-3-4 76,-1 0 1,1-5 41,3 2 0,-3-3 105,0-2 0,-1 5-58,5-1 1,-5 0 381,1-3-90,-6 5 112,9-5-182,-10 10 0,8-3 13,-5 8 0,-1 6-76,-3 5 0,4 5-17,0-5 0,1 5-227,-1-1 1,-2-1 137,6 1 0,-2-4-338,2 4 1,2-5 135,-2 1 0,-2-2-1420,2-2-56,-6 1-703,3-1 1075,-5-4 1220,0-2 0,0-15 0,0-3 0</inkml:trace>
  <inkml:trace contextRef="#ctx0" brushRef="#br0" timeOffset="330">5469 17669 7784,'-8'-19'1999,"0"0"0,7 5-1577,1-1 1,5 3-403,7 5 1,-1 1 350,0 6 1,1 0 191,-1 0 1,1 3 96,-1 5 1,4 4-235,1 11 0,3 5 268,-4 3 0,5 7-220,-1 3 1,3 4-19,1 1 1,2-2-237,-2-2 0,2 6-248,-6-2 1,-2 2 145,-2-2 0,-4-1-150,-3 1 0,-3 0-190,-5-1 1,0-4 196,0-3 1,-1-2-923,-3-2 475,-2-5-90,-6-1-696,1-5 742,-1-5 1,1 2-120,0-5 0,-1-3-186,1-5 0,-1-4 431,1 0 0,-1-1-320,1-2 1,1-2-1824,2-1 2533,3-9 0,5-6 0,0-4 0</inkml:trace>
  <inkml:trace contextRef="#ctx0" brushRef="#br0" timeOffset="331">6405 17749 7647,'6'0'87,"0"-5"0,-3 2 51,1-4 0,1 4 185,-1-1 1,-1-2 173,4-2 1,0 2-212,0-2 1,3 2-47,-2-2 1,-2-2 81,2 3 1,-4 0-76,3 0 1,-3 0 379,4 0-452,-6-4 1,7 9-26,-5-6 1,1 5 114,-1-5-250,-3 5 0,8-3 38,-5 2 1,5 3 57,-2-3 0,0 3-162,0 1 0,1 0 22,3 0 1,1 5-48,-1 3 0,1 7 35,-1 4 0,0-1 38,1 1 1,-1 0 10,1 4 0,3-2-10,0-2 1,5 1-47,-1-4 1,2 3 65,-2-4 0,2-1-26,-2-7 0,3-1 17,1-6 1,0 0 119,-1 0 0,0 0-67,-3 0 1,-1-6 7,-3-1 1,-2-3 5,2-2 1,-4 0 12,-3-4 0,1 4-153,-5-4 1,0 0 75,-4 1 0,0 0-241,0 3 154,0 1 0,-2 1-872,-2 2 365,3 3 1,-8 6-322,5 3 1,-3 4 287,3 7 1,-4 3-90,5 4 0,-2 1 135,1 0 1,1 1 568,-4 3 0,-6-3 0,-5 4 0</inkml:trace>
  <inkml:trace contextRef="#ctx0" brushRef="#br0" timeOffset="332">6531 18160 7647,'-10'-12'183,"2"1"1,3 3 313,5 1 1,0-1 313,0-3-527,0-1 1,0 1 349,0 0 0,0 3 240,0 0-475,5 1 0,1-3-78,6 2 0,-5 2 173,1 2-174,0 3-222,3-5 0,0 6-131,1 0 1,-5 2 74,1 2 0,4-2-214,3 6 1,4-1 97,-4 5 1,1-1-261,0 1 1,-4 3 120,4 0 0,0 0-4,-1-3 1,1-1 8,-5 0 1,0 1 50,1-1 0,-1 1-46,1-1 0,-1-3 88,1-1 1,-1-4 144,0 1 0,1 1-99,-1-1 0,1-1 140,-1-3 1,2 0 38,2 0 0,-2 0 24,2 0 1,1-5-8,0-2 0,-2 0-69,-7 0 1,2-1-143,-5-3 0,1-1 89,-1 1 0,-3 3-788,3 1 0,-4 0 363,-4 0 0,1-2-1790,-4 5 2210,4 0 0,-2-1 0,5-1 0</inkml:trace>
  <inkml:trace contextRef="#ctx0" brushRef="#br0" timeOffset="333">7547 18034 7647,'-5'-6'293,"4"0"144,-3 2 1,3 1 135,1-4-312,0 4 0,1-3 121,3 2 1,2 3 239,6-3 1,0-1 75,4 1 0,-2 0-290,5 4 1,3 0 85,5 0 1,1 0-72,-1 0 0,1 0-75,2 0 1,2 0-217,-6 0 0,1 0-94,-4 0 0,-5 0 32,-3 0 0,-2 0-151,-2 0 1,-3 0-1892,-1 0 966,-4 0-2576,2 0 3180,-5 0 1,-5 0-1,-2 0 1</inkml:trace>
  <inkml:trace contextRef="#ctx0" brushRef="#br0" timeOffset="334">8678 17726 7647,'0'-19'0,"0"0"0,0 0 332,0-4 0,0 1-42,0 3 0,0 3 92,0 4 0,0 1-31,0 0 0,-5-1-139,-3 1 1,-3 1-7,-4 2 0,2-1 23,-2 5 1,-3 1-54,-1 3 1,-1 0 14,0 0 0,-4 1 17,5 3 0,-5 2-17,5 5 0,-2 5-133,-2-1 0,1 5-32,3-1 0,0 4-173,8 4 0,-2-3 123,9 2 1,0-1-85,4-3 0,3 1-248,5 0 0,0-5 158,11-3 0,1-4 22,2-3 1,1 1 40,0-5 0,0 0 317,0-4 0,0-4 29,-1 0 0,-3-5 77,0 1 1,-5-2-86,2-1 0,-4-1 30,0 1 1,-5 3 107,1 1 1,-5 3 191,0-4 216,-1 6-460,-2-3 0,0 6-163,0 3 0,-2 7 82,-1 8 0,0 8-31,-5 3 1,6 3 11,-2 2 1,3 4 20,1 3 0,0-2-174,0 2 1,0-4 88,0 4 1,0-6-399,0-2 0,0-5 150,0-6 0,4-1-368,-1-3-338,1-3-502,1-4-84,-3-6 251,3-1 0,-5-6 216,0-3 1,0-2-45,0-6 992,5 1 0,1-6 0,5 0 0</inkml:trace>
  <inkml:trace contextRef="#ctx0" brushRef="#br0" timeOffset="335">8918 18274 11241,'6'0'2763,"-1"0"-2078,-5 0-7,5 0-88,-4 0-123,5 0-476,-6 5 340,0-4-1486,0 5-940,0-6-1344,0 5 3439,0-4 0,0 4 0,0-5 0</inkml:trace>
  <inkml:trace contextRef="#ctx0" brushRef="#br0" timeOffset="336">9317 17657 7633,'0'-11'1192,"0"0"-961,0-1 0,0 5-41,0-1 0,0 4 414,0-4 1,0 1-197,0-5 1,0 5-65,0-1 1,-1 6 13,-3-2 1,2-1 115,-6 1 0,4 0-157,-3 4 1,-2 1-104,-6 3 0,1 3-188,-5 4 0,5 6 109,-1 2 0,2 2-131,1 2 1,6 0-150,2 0 0,4 0-199,4-1 0,4 1 45,7 0 0,3-5 122,4-3 1,5-2-134,0-2 0,3-5 76,-3-2 1,0-2 112,-5-2 1,1-2-13,0-2 1,-1-2 284,-3-5 1,-3-1-3,-4 1 0,-6-2-8,-2-2 0,-3 1-113,-1-5 1,-1 4-4,-3-4 1,-2 1-393,-6-1 0,-4-1 153,-3 4 1,-3 1-555,-1 4 1,2 4 301,2 4 0,-2 1-265,6 2 1,0 0 259,3 0 1,2 9 46,3 3 0,-3 7 423,2 0 0,2-2 0,-2 2 0,4 1 0,-3 2 0,4 1 0,-7 0 0,3 0 0</inkml:trace>
  <inkml:trace contextRef="#ctx0" brushRef="#br0" timeOffset="337">9272 17897 7633,'6'0'444,"-1"0"350,-5 0 0,-5 0-207,-3 0 0,-2 5-227,-1 3 1,-2 2 159,-2 2 0,1 0-143,-5 3 1,5 3-121,-1 5 1,3 0-201,5 0 1,-2 0-155,5-1 1,0-3 45,4 0 1,7 0-132,4 4 1,2-4-91,6 0 1,0-5 134,4 2 1,1-8 96,2 0 1,0-5-57,4 0 1,-3-1 349,3-2 0,-4-5-30,0-3 1,-3 2 103,-4-2 0,-2-1-83,-6-6 1,-1 1-78,-2-5 1,-3 4-195,-5-4 1,-5 0 101,-3-4 1,-3-4-414,-4 1 1,-7-1 166,-5 4 0,-3 5-117,3 3 1,1 2-44,3 2 1,0 1-179,0 2 0,5 3-1577,3 5 967,-3-5-359,6 4 1477,0-4 0,7 5 0,5 0 0</inkml:trace>
  <inkml:trace contextRef="#ctx0" brushRef="#br0" timeOffset="338">9888 17669 7726,'7'-18'0,"-3"3"0,2 0 630,2 3 0,0-2-185,0 7 1,-3 0 100,-5 0 0,0 3-142,0-4 0,0 4 434,0-3-449,0 4 0,-5-2 7,-3 5 1,-3 0-179,-4 0 0,-3 9-19,-5 2 0,0 9 24,1-1 1,3 2-25,-1 2 0,7 4-332,-3-1 0,5 5-14,3-5 1,3 1-255,5-4 0,1-2 206,3-2 1,4-2-108,7-6 0,3 1 119,5-1 1,0-4 93,-1-4 0,5-1 182,0-2 1,-1-2-116,-3-1 0,-4-4 361,0-4 0,-5-4-65,1-1 1,-3 0 25,-5 1 1,-1-3-174,-6-5 0,0 0-204,0 0 1,0 1-92,0-1 0,-7 0 80,-4 0 1,-2 0-767,-6 0 1,0 7 357,-4 4 1,0 2-602,0 6 1,2 2 284,2 6 0,1 2 56,3 5 0,1 6 86,-5 2 670,5-3 0,-8 11 0,5-3 0</inkml:trace>
  <inkml:trace contextRef="#ctx0" brushRef="#br0" timeOffset="339">9774 17989 10859,'0'11'326,"-1"0"-135,-3 1 0,-2-1 427,-6 1 0,1 4-280,0 3 0,0 3-195,4 1 0,-2-3-49,5 3 1,0-3-121,4 7 0,0-7-312,0-1 1,7-1 266,4 1 0,2 0-170,6-8 0,1 2 43,7-9 0,-2 0 247,6-4 1,-2-2 87,1-1 0,2-4 201,-5-4 1,-2-2-57,-6-2 1,1-2 146,-4-2 1,-6-6-173,-6 2 1,-3-4-48,-1 1 1,-5 2-533,-3-3 1,-8-1 192,-7 2 0,-5 4-269,-6 7 0,-4 3-461,-1 5 0,0 3-1935,1 8 2667,8-3 0,-8 9 1,8-4-1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069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12095" units="cm"/>
      <inkml:brushProperty name="height" value="0.12095" units="cm"/>
    </inkml:brush>
  </inkml:definitions>
  <inkml:trace contextRef="#ctx0" brushRef="#br0">1576 13899 8082,'0'-7'-575,"0"-1"1121,0 5-202,0-2 122,0 5 0,5 0 0,2 0 1</inkml:trace>
  <inkml:trace contextRef="#ctx0" brushRef="#br0" timeOffset="1">1588 13899 8082,'3'8'1676,"1"-1"0,1 0-1474,-1 0 0,2 4-83,6-4 1,-1 3-122,1 2 0,-1-1 12,0 1 0,5-1-59,-1 0 1,5 1 69,-1-1 0,3 4-20,1 1 1,1-1-13,2-4 1,0-3 51,4 0 1,-3-2 60,3 2 1,-3 0-73,3-4 1,-3 4 89,4-4 0,-1-1-73,4-3 0,1 4 28,-1 0 1,-4 0-62,1-4 0,-1-4-15,4 0 0,-1-5-24,-2 2 0,1 0-8,-6 0 1,5 0-97,-5 0 1,0-3 79,-7 2 0,2 2 5,-2-2 1,-1 4 54,1-3 0,-1-1-10,1-3 1,3-1 26,-3 1 1,2-1 136,2 1 1,-1 3-215,-3 1 0,1 3 73,-5-4 0,-3 6-82,-5-2 107,1 3-119,3 1 48,1 5 0,-5-3-13,1 6 1,-6-4 40,2 3 12,3-4 108,-1 7-122,5-4 1,-4 2 156,-4 0-145,4-6 0,-5 3 64,6-5 1,-4 0-49,3 0 1,-3 0 36,4 0-52,-6 0 1,9 0-7,-4 0 1,-1 0-84,2 0 0,0 0 93,3 0 0,1 0-67,-1 0 1,5 0 49,3 0 0,4 0-120,4 0 1,2 0 107,5 0 0,4 0 10,1 0 0,4 0-15,-1 0 1,-2 0 3,2 0 1,1 4-76,7 0 1,-2 0 74,5-4 0,-1 0-342,2 0 0,1-2 337,-1-1 0,-4 0-110,0-5 0,-3 5 151,-1-5 1,-6 5-9,-2 0 1,-3 0 66,-5-1 1,-2 3 196,-5-3 0,-2 2-36,-2-2 1,2 1 29,-6-4 0,0-1 153,-3-3 0,-1-1 198,0 1 1,-3-1-398,0 1 1,-6-2-181,2-2 1,-4 2-241,-4-2 1,2 4-32,-6 3 0,4-1-404,-3 5 0,3 1-25,-4 3 0,6 1 258,-2 3 0,-1 2-904,1 6 0,-1-1 587,1 0 0,3 1 708,-3-1 0,-2 1 0,-1-1 0</inkml:trace>
  <inkml:trace contextRef="#ctx0" brushRef="#br0" timeOffset="2">2147 14699 7875,'0'-7'0,"0"-3"0,0 4 0,0-6 0</inkml:trace>
  <inkml:trace contextRef="#ctx0" brushRef="#br0" timeOffset="3">2147 14653 7875,'0'-6'2527,"0"1"-1469,0-1-185,-5 5-658,4-4 1,-8 6-29,5 3 0,-5 8-144,2 7 1,-2 0 108,1 4 1,-2 1-188,2 6 0,2 2 91,-2-6 0,6 6-202,-2-1 1,4-3-36,4-2 0,2-3-78,6-4 1,0 0 34,4-7 1,1 0 60,6-8 1,0 0 127,0-4 0,5-1-40,2-3 1,-1-6 148,2-6 1,-6-4-81,2 1 0,-3-3 137,-1 0 0,-5-1-77,-3 0 0,-6-4-30,-2 1 0,-4-1-43,1 4 0,-8-3-88,-4-1 1,-7 0-13,-4 4 1,-6 1 94,-2-1 0,-1 9-186,1 2 1,-2 9 32,-5-1 0,1 4-63,2 4 0,4 6 36,4 5 1,5 1-60,3 0 0,3-2-86,5 5 0,2 0-316,5 3 0,0 1 91,0 0 0,1-1 574,3-3 0,-3 2 0,4-3 0</inkml:trace>
  <inkml:trace contextRef="#ctx0" brushRef="#br0" timeOffset="4">2593 15018 7847,'6'0'2233,"-1"0"591,-5 0-3084,-5 0-583,4 0-1253,-4 0 2096,5 0 0,-6 6 0,0 0 0</inkml:trace>
  <inkml:trace contextRef="#ctx0" brushRef="#br0" timeOffset="5">2581 15030 7780,'6'-1'0,"-2"-3"0,3-3 0,-1-4 0</inkml:trace>
  <inkml:trace contextRef="#ctx0" brushRef="#br0" timeOffset="6">2912 14687 7774,'0'-11'113,"0"-1"0,-1 2 327,-3 3 25,3-4 233,-9 5-408,3 0 0,0-1-35,-1 4 0,4 1 214,-3-1-201,-1 1 1,-3 4-65,-1 1 0,5 4-85,-1 4 0,4 1 48,-3-1 0,3 0-203,-4 1 1,6-1-172,-2 1-179,3-1 222,1 0 0,1 0 61,3-4 1,-2-2 7,6-5 87,-6 5 1,5-3-23,-3 1 10,-3-1 1,4-1 41,-5 3 1,1-3-12,3 3 12,-3-3-20,4-1 1,-3 1 4,1 3-15,-1-2 0,8 3 5,-3-5 1,0 3-108,0 1 102,1 0 1,3-4 10,1 0-5,-1 0 0,1 0 1,-1 0 1,1 0-1,-1 0 1,-3 0 2,-1 0 0,1 0 137,3 0-136,1-5 1,-1-1 233,1-6-184,-6 1 1,0-1 274,-2 1 1,-3-4-76,3-1 0,-4 1-147,-4 4 0,-2-2-229,-5-2 0,-1 2 87,1-2 0,-5 2-405,1 2 0,-1 1 227,1 2 1,1-1-146,-5 5 0,5 1 101,-2 3 1,4 0-595,0 0 0,5 5 138,-1 2 0,2 3 171,-2 2 1,-1 3 541,5 0 0,-5 11 0,3-2 0</inkml:trace>
  <inkml:trace contextRef="#ctx0" brushRef="#br0" timeOffset="7">2889 14847 7793,'0'-11'-100,"0"4"-28,0 2 543,0 0 519,0 4-414,0-4-323,-5 5 1,3 0 4,-6 0 1,2 5-1,-2 3 1,-2 2 4,3 1 1,0 1 11,0-1 0,3 0-147,-4 1 1,6 3 132,-2 0-375,3 0 162,1-3 0,0-1 147,0 1-354,0-1 165,0 1 0,1-5 43,3 1 1,2-4-107,5 3 1,-2-4-99,3 1 219,-3-3 7,7-1 0,-3 0-31,2 0 1,-1 0 29,5 0 0,-4-5 4,4-3 0,-4-2-7,4-1 0,-5-1 3,2 1 1,-7-1-15,-2 1 0,-4-2 1,1-2 1,-3 2-262,-1-2 126,-5 2 63,-2 2 0,-4 0-150,0-1 0,-6 1-102,-2-1 0,1 2-88,-1 3 0,5 0-97,-1 3-6,2 3 212,2-4 1,1 6-714,2 3 1015,-2 2 0,9 6 0,1-1 0,6 1 0</inkml:trace>
  <inkml:trace contextRef="#ctx0" brushRef="#br0" timeOffset="8">3369 14653 7765,'0'-11'0,"-5"-1"-21,4 1 0,-4-1 275,0 1 231,3-1 31,-3 6-141,0-4-48,-1 4 29,0-1 49,-5 2-202,5 5 0,-5 0 152,-1 0-171,1 5-32,-1 2 0,1 5-73,0 4 1,-1-3 107,1 7 0,1-5-231,2 4 1,2-1-41,2 1 1,2 1-27,-1-5 1,3 0 37,3-3 1,4-1-121,4 1 1,2-5 89,2 1 1,-1-6-31,5 2 1,-4-4 99,4-4 1,-1-2-20,1-5 1,-1-1 208,-3 1 1,-2-1 25,2 1 1,-6-1 41,-1 1 0,-6 0-137,2-1 1,-3 1-14,-1-1 1,-1 1-158,-3 0 0,-2-1 101,-6 1 1,-3 3-695,0 0 1,-4 6 65,4-2-647,-6 3 775,9 1 1,-6 1 9,3 3 1,2 2 67,-2 6 0,6 3 402,1 0 0,1 5 0,-5-2 0,1 5 0</inkml:trace>
  <inkml:trace contextRef="#ctx0" brushRef="#br0" timeOffset="9">3232 14824 7778,'6'-5'891,"5"-1"0,-10-2 444,3 1-462,-3 4-565,-1-2 1,-4 6-2,0 3-392,-5-3 111,8 10 0,-8-4 196,5 8-482,-4-2 252,6 9 0,-4-8-32,2 5 1,3-4-294,-3 4 1,3-5-32,1 1 0,1-2 125,3-2 0,2 1 2,6-1 1,-1-1 87,1-2 0,-1-2 51,0-2 0,5-3-81,-1 3 452,5-3-199,-7-6 1,5 3 104,-3-6 0,-1 0-127,5-3 0,-5 3 75,1 1 13,3-1-109,-6-3 0,4-1 84,-9 1 1,2-1-80,-5 1 1,0 0-8,-4-1 0,0-3-58,0 0 1,-1-4-109,-3 4 0,-4-1-49,-7 5 0,-3-1-204,-5 1 0,2 5-656,2 2 487,-3 3 164,9 1-291,-8 0 363,8 0 0,-2 5-187,7 2 510,-2-2 0,9 6 0,-4-5 0</inkml:trace>
  <inkml:trace contextRef="#ctx0" brushRef="#br0" timeOffset="10">3769 14607 7833,'-1'-10'-672,"-3"3"992,3-4 0,-6 9 157,3-6 1,2 6 153,-6-2 0,4 3 201,-3 1-434,-1 0 1,-3 5-141,-1 2 0,5 3-48,-1 2 0,1 1 13,-5 2 0,4 1 0,1 3 0,1 3-13,-2-3 0,-1 4 13,5 3 0,0-3 0,4 0 0,0 4-13,0-4 0,0-2-1615,0-2 1,2-5 1112,1 1 1,4-2 291,4-2 0,1 0-215,-1-4-17,6 3 127,-5-8 1,5 3 604,-6-5-259,6 0 11,-5 0-35,5-5 0,-6-2 170,1-4 1,-5 3 163,1 1 245,-6-1-393,4-3-132,-6-1 1,-6 1-260,-1-1 1,-8 1-315,-4 0 0,-8 4-416,-3 3 0,-7 3 428,-1 1-1031,-6 5 824,9 2 1,-1 8 496,6 0 0,5 0 0,-3-3 0</inkml:trace>
  <inkml:trace contextRef="#ctx0" brushRef="#br0" timeOffset="11">13568 15567 7784,'0'-12'435,"1"2"-128,3 2 137,-3 3 328,4 5-209,-5-5-336,0 4 0,0-3-19,0 8 0,0-1 12,0 4 1,2 1-46,1 3 1,0 1-107,5-1 0,-1 4 36,5 1 1,4 3 31,3-4 1,2 4-209,-2-4 0,6 4 59,-2-4 0,3 2-57,1-2 1,-2-2 48,6 2 0,-4-2 37,3-2 1,-1-3-1,2-1 0,2-4-7,-3 1 1,4-3 24,4-1 0,3 0-1,5 0 1,4-1-94,4-3 1,2-1-137,1-3 0,4-2 87,0 2 1,2 2 62,-6-2 1,1 2-127,-8-2 0,-2 0 110,-6 4 0,-4-5-16,-7 1 0,-1 2 96,-7-2 0,1 6 22,-9-2 44,0-2 1,-7 4-54,0-1 520,-6 1 327,3 2-1307,-5 0 371,0 5 1,2-2 46,1 4 0,0-4-8,5 1 1,-1 1-28,5-1 1,-1 3 2,0-3 1,5 1 22,-1-1 1,1-3-2,0 3 0,1 1-125,6-1 1,0 4 102,0-5 1,4 5-98,-1-4 1,5 5 46,-5-2 1,6 0-15,-2 0 1,3-4 39,2 1 0,3-3 3,0-1 1,4 0 28,-4 0 1,5 0 20,-1 0 1,-2 0 56,2 0 1,-4-1-91,4-3 0,-5 1 132,1-4 1,-2-1-72,-2-3 1,-1 3 77,-3 0 0,-2-3-16,-5-4 0,0 0 118,0 3 0,-2-3 45,-2 0 0,-1-2-114,-3 2 1,-2 2 14,2-2 0,-6 6-28,-1 2 1,-6 3-229,2-4-224,-3 6-77,-1-4 0,-1 6 96,-3 0 1,-2 6-90,-5 1 1,3 3-1423,0 2 1831,1-1 0,-10 6 0,-1 0 0</inkml:trace>
  <inkml:trace contextRef="#ctx0" brushRef="#br0" timeOffset="12">14265 16126 7857,'0'-11'-1813,"0"-1"2020,0 1 192,5 0-346,-4 4 1,5 2-277,-2 5-4,-3 0 119,5 0-18,-6 5 0,0-2 126,0 4 0,0-4 0,0 2 0</inkml:trace>
  <inkml:trace contextRef="#ctx0" brushRef="#br0" timeOffset="13">14288 16092 12837,'-12'5'358,"4"-2"-233,1 4 1,-1 1 55,-3 3 0,-4 1-14,-1-1 1,2 1-111,7-1 1,-3 0-4,2 1 1,3-1-110,1 1 0,-1-1 46,1 0 0,0-2-74,4 3 1,0-7 71,0 6 1,2-2-88,2 3 1,-2-1 78,6 0 0,-5 1-284,5-1 194,0 1 0,3-1 79,1 1 1,-5-5-96,1 1 1,-1-6 50,5 2 0,-1-3-6,1-1 1,-1 0 64,1 0 1,3 0-5,0 0 0,5-1 26,-1-3 1,-1-2 126,1-5 1,-1-1-35,1 1 1,-3-2-94,-4-2 1,-1 1 137,1-5 0,-1 4-62,0-4 0,-4-1-30,-3-2 1,1-1-58,-1 0 0,-1 0-5,-3 0 1,0 0 10,0 1 1,0 3-87,0 0 1,-3 5-30,-1-2 1,-5 4 62,1 0 0,-6 5-82,-1-1 0,-1 5-12,0 0 0,0 1-181,-3 2 0,-2 3 17,6 5 1,-4-1-223,4 8 0,4 3-105,3 1 0,2 3 635,-2 1 0,-2 4 0,4 3 0</inkml:trace>
  <inkml:trace contextRef="#ctx0" brushRef="#br0" timeOffset="14">14642 16378 11273,'0'6'342,"0"-1"-787,0-5 1,0 5 0,0 1 0</inkml:trace>
  <inkml:trace contextRef="#ctx0" brushRef="#br0" timeOffset="15">14904 16046 7815,'-11'-6'0,"-1"-4"342,1 2 1,3-1-10,1 2 1,4 0 435,-1 4-244,3 1 142,-4-8-359,4 9 0,-3-5-49,8 2 0,-2 2-89,6-1 1,0 1-107,3 2 0,4 0 84,0 0 0,4 0-106,-3 0 1,3 4-22,-4 0 1,4 0 61,-4-4 0,4 4 29,-4-1 1,1 2-37,-5-1 1,1-2 31,-1 1 1,0-1 170,1-2-13,-6 5-186,4-4 1,-8 5-46,1-2-36,-1-3 1,-2 6 48,0-3 0,-2 1-15,-1 2 1,0 7-41,-5-2 0,2 3-10,-2 0 1,-2 4 8,3 8 0,-3-2-6,-2 6 0,5-2-144,-1 1 1,2 2 55,-2-5 1,2-1-142,2-3 0,3-5-143,-3-3 176,2 3 0,2-5 23,0 2 1,0-6-270,0-2-86,6-4-265,-5 2 318,4-5 1,-1-1-818,-1-3 1306,1 3 0,-4-15 0,0 4 0</inkml:trace>
  <inkml:trace contextRef="#ctx0" brushRef="#br0" timeOffset="16">15258 16161 7843,'0'-12'0,"0"1"0,0-1 0,5-3 661,3 0 0,2 1-87,2 6 1,-1-2 0,0 2 1,1-2-201,-1-1 0,2-1-10,2 1 0,-2 1-135,2 2 0,-1-1-13,1 6 0,-2-5-42,2 4 0,-2 0 49,-2 4 1,-3 0-185,-1 0 1,0 2 126,0 1 1,2 0-183,-5 5 1,1-1-189,-1 5 84,-3-1 0,4 0 1,-5 1 1,0-1-97,0 1 0,0-1 31,0 1 1,0-1 93,0 0 1,0-3-46,0 0 0,-5-5 56,-2 5 0,0-5 121,0 0 1,-1 2-39,-3-1 0,1 1 36,2-1-7,-2-3 224,3 5 2,1-6-215,1 5 197,5-4-157,0 9 1,5-5 106,3 3 1,2-2-167,1-2 0,4-2 9,1 6 0,0-2-11,-1 2 0,-1 2-120,5-2 1,-5-2-56,2 2 1,0-1 103,-1 5 1,-1-1-4,-6 1 1,1-5-17,-5 1 1,-1-1-116,-3 5 1,0-1 57,0 1 0,-6-2-129,-5-3 0,-3 4 112,-9-4 1,1 3 43,-8 2 0,1-5 201,-2 1 0,-2-5-133,3 0 0,2 2 362,1-1 0,4 0-165,4-4 0,3 0 85,4 0 0,5 0-308,-1 0 1,7-1-354,1-3 1,2-1 406,10-3 0,2-7 0,9 2 0</inkml:trace>
  <inkml:trace contextRef="#ctx0" brushRef="#br1" timeOffset="17">1667 17291 8205,'0'-6'1736,"0"1"-696,0 5 0,0 5-688,0 2 1,0 4 49,0 0 1,0 6-163,0 2 0,2 3 22,2 5 0,-2 2-30,6 6 1,-5-1-9,5 0 1,0 2-217,3 2 0,1-2 54,-1 6 1,3-5-33,-3 1 1,3-2-8,-6-2 1,1 0-169,-2 0 1,4-1 97,-4-2 0,0-2-101,0-2 0,-3-7 108,4 3 1,-6-7-190,2 3 135,2-5 1,-3 3 93,4-6-285,-4-4 0,2-1-145,-5-2 88,0-3-239,0 4 120,-5-5 0,2 0-42,-4 0 0,4-1-131,-1-3 1,3 2-78,1-6 0,0 4 278,0-3 0,0-1 433,0-4 0,0 1 0,0 0 0</inkml:trace>
  <inkml:trace contextRef="#ctx0" brushRef="#br1" timeOffset="18">1610 17383 8091,'0'-12'-158,"0"1"1,0-1 362,0 1 1,0-1 360,0 1 1,2 1-65,1 2 0,0-2-147,5 2 1,0 0-29,8 0 0,-2-2-31,5 2 1,-4 2-29,4-2 0,0 6-52,4-2 0,1 3 26,3 1 1,-2 0-147,5 0 1,-3 5 77,4 2 1,-5 4-154,5 0 0,-6-2 21,2 2 1,-7-2-71,-1 6 0,-5 3-21,1 1 0,-3 3-119,-5 1 0,-2 3 28,-5 1 0,-1 3-112,-3-3 1,-3 3-67,-9-3 0,1 1 101,-8-1 1,3-5 175,-7 1 1,2 0-57,-2-4 0,2-2 198,-6-2 1,6-6-74,-2-2 0,5-4-33,3 1 1,-2-3-54,6-1 1,0 0-31,3 0-571,1 0 207,5 0-598,1 0 0,7 0-5,6 0 1055,-1-5 0,20 4 0,-3-4 0</inkml:trace>
  <inkml:trace contextRef="#ctx0" brushRef="#br1" timeOffset="19">2284 17782 11340,'12'0'827,"-1"0"0,0 0-442,1 0 0,-1 0-137,1 0 1,3 0 103,0 0 1,5-4-120,-1 1 1,-1-1-118,1 4 1,-3 0-8,3 0 1,-5-1-192,1-3 0,-3 3-129,0-3 1,-5 2-981,1 2-1663,-5 0 1598,2 0 1256,-5 0 0,0-5 0,0-1 0</inkml:trace>
  <inkml:trace contextRef="#ctx0" brushRef="#br1" timeOffset="20">2855 17508 7977,'-7'-4'362,"-1"1"1,5-3 501,0 3 181,1 1-377,2-3 32,0 5 0,0 5-462,0 3 1,5 7 110,3 4 1,2 4-112,2 4 1,-2-2-154,-3 6 1,6-1 11,-5 4 0,4 1-98,-4-1 1,2-5 140,2-2 1,-1 1-131,0-2 1,1 1-57,-1-4 0,1-2 2,-1-2 0,-1-2-43,-2-6 1,1 1 200,-5-1-98,-1-5 179,2 5 8,-3-10-152,3 4 1,-5-6 2,0-3 0,0-2-94,0-6 1,0-4 105,0-3 0,0-3-182,0-1 1,0-1-44,0-3 1,1-2-63,3-5 0,-2 0 90,6-1 1,-4 1-133,3 0 0,-3 1 160,4 2 1,-4 0-2,3 4 0,-4 2-19,1 6 1,1-2 17,-1 6 1,-1-4-59,-3 4 1,4 3-44,0 5-723,0 4-150,-4-7 291,5 9 0,1-3 200,6 8 1,-1-2 587,0 6 0,6 0 0,1 3 0</inkml:trace>
  <inkml:trace contextRef="#ctx0" brushRef="#br1" timeOffset="21">3461 17485 7941,'6'-5'181,"-1"4"481,-5-9-131,0 9 217,0-4 903,0 5-1323,0 5 0,0 2-96,0 8 1,-4 3 0,0 5 0,-5 9-68,2 2 1,0 3-104,0-3 0,3 5 45,-4 3 1,2-1-175,-2 1 0,0-5-51,4 1 1,-4-4 56,4-4 1,1 1-228,3-8 1,-4-3-223,0-9-137,0 1 286,4-1 0,1-4-175,3-4 1,-2-3-337,1-3 1,0-5 329,1-7 0,1 1 542,2-5 0,3 0 0,-3-4 0</inkml:trace>
  <inkml:trace contextRef="#ctx0" brushRef="#br1" timeOffset="22">3518 17485 8011,'0'-11'267,"-5"0"346,3 4 448,-3-3 1166,5 9-951,0-4-881,5 20 0,-2-1 12,4 12 0,1 4-105,3 0 0,2 1-101,2 3 0,-2-1-66,2 9 0,-2-5-101,-2 1 0,2-3-139,2-1 1,-2-1 110,2-2 0,-1-3-258,1-5 0,-2-1 122,2 1 1,-1-5-114,2-3 1,-4-2 49,3-2 1,-6-3-337,-1 0 142,-6-6 0,5 3-973,-3-5 674,-3 0 67,4 0-1721,-15-5 2340,2 4 0,-8-9 0,4 3 0</inkml:trace>
  <inkml:trace contextRef="#ctx0" brushRef="#br1" timeOffset="23">3426 17931 7867,'0'-12'646,"0"6"1,0 0-119,0 2 0,5 3 137,3-3 1,7 2-292,4 2 1,3-3-170,1-1 1,3 0-157,1 4 1,5-4-245,-2 0 0,-1-3-140,2 3 1,-6-4-399,2 5 1,-7-2-29,-1 1 0,-5 2 761,1-1 0,-2-4 0,-2 1 0</inkml:trace>
  <inkml:trace contextRef="#ctx0" brushRef="#br1" timeOffset="24">3940 17600 7906,'0'-18'211,"0"1"0,0 6 20,0-1 0,0 1-172,0 0 0,4 3 100,0 0 1,0 5 943,-4-5-19,0 5-53,0-2-507,0 5-322,0 5 0,0 3 93,0 7 0,0 3-64,0 5 0,0 1-141,0 3 0,0 6 44,0 5 0,0 0-24,0-4 1,0 0-72,0 1 0,0-6-218,0-3 1,0-2 128,0-1 1,3-5-30,1-3 0,0-2-14,-4-2 137,5 1 294,-4-6-248,4-1 96,-5-5 21,0 0-98,6 0 1,-4 0-47,6 0 0,-5 0-90,5 0 1,0 0 33,3 0 1,1 0 51,-1 0 1,4 0-45,0 0 1,6 0 26,-2 0 1,-1 0-119,1 0 0,-4 0 2,4 0 1,-4-4-99,4 1 0,-5-1-2,1 4 1,-2 0-251,-2 0 0,-3-1-1037,0-3 544,-6 3-1233,3-5 1289,-5 6 1,0-1 860,0-3 0,-5 3 0,-1-4 0</inkml:trace>
  <inkml:trace contextRef="#ctx0" brushRef="#br1" timeOffset="25">4420 17600 7882,'0'-12'0,"0"-3"0,0 0 1342,0-1-220,0 5 40,0 5-317,0-4-61,0 8-622,0-3 79,-5 20 1,2-3-150,-4 14 0,3-3 23,-4 8 1,4-1-50,-3 4 1,4-3 30,-1-1 1,3 0-185,1 0 0,0 2 25,0-6 0,5 1-63,3-4 0,3-5-57,5-3 0,-3-4 102,7-3 0,-1 1 1,3-5 1,1-1 52,0-3 1,0-5-2,0-2 1,0-3 43,-1-2 0,5-3 5,0 0 1,-1-4 8,-3 3 1,0-4 15,0 1 0,-2-6 78,-1-2 1,-4 0-91,-5 5 0,-4-5-24,-3 0 0,-3-4 28,-1 0 0,0 3-240,0 2 0,-1 1-47,-3 3 0,1 4-40,-4 3 1,3 6-251,-4 1 170,1 6 1,-1-3-585,0 5-465,6 0-3,-3 0 1420,10 5 0,6 1 0,7 5 0</inkml:trace>
  <inkml:trace contextRef="#ctx0" brushRef="#br1" timeOffset="26">5037 17542 7891,'0'-11'1454,"0"0"-486,0-1-454,0 1 101,0-1 306,0 6-181,0 1 166,0 5-724,0 5 0,0 6 46,0 8 0,0 4-132,0 4 1,0 2 82,0 5 1,0-3-209,0-1 1,0-1-58,0 2 1,0 1-75,0-6 0,0 4 27,0-8 0,0 4-13,0-7 0,0-3-88,0-1 0,0-2-122,0-1 423,5-6 1,-3-1-34,6-5 1,-4 0 162,3 0 0,-3 0 8,4 0 14,-1 0 1,5 0-136,-1 0 0,-3 0 5,-1 0 0,-3 0 231,4 0-182,-1-5 1,5 4-259,-1-3 1,1 3 19,-1 1 1,0 0 107,1 0 1,1 0-30,2 0 1,-2 0-5,2 0 0,1-2-34,-1-1 1,6 1-134,-2-2 0,-3-1-38,0 2 1,-4-5 29,0 4-819,-1-5 427,-5 8 0,-1-5-225,-5 2 0,-1 3 177,-3-3 0,-3 2-882,-8 2 1522,2-5 0,-9 4 0,5-4 0</inkml:trace>
  <inkml:trace contextRef="#ctx0" brushRef="#br1" timeOffset="27">5048 17748 7879,'-10'-1'355,"2"-3"445,3 3 116,5-9-85,0 8 1,9-7-485,2 6 0,9-1-145,-1 4 1,2 0-100,2 0 1,0 0 61,0 0 1,3-4-377,1 0 0,-2 0 77,-6 4 1,2 0-379,-6 0-402,0-5-970,-3 4 66,-6-9 1818,-6 3 0,-6-4 0,-6 0 0</inkml:trace>
  <inkml:trace contextRef="#ctx0" brushRef="#br1" timeOffset="28">4957 17508 8051,'11'-11'987,"6"-1"169,2 1 1,2 0-652,2-1 1,5 4-28,2 1 0,3-1-183,2-3 1,-1 1-34,0 2 1,-5-1-596,-2 5 0,-4-3 267,-4 3 0,-3 0 66,-4 4 0,-1-5 0,1-1 0</inkml:trace>
  <inkml:trace contextRef="#ctx0" brushRef="#br1" timeOffset="29">6087 17588 7945,'-11'0'92,"-1"-5"0,6 3 377,2-6 861,3 5-413,1-2 152,0 5-696,0-5 1,1 4 57,3-3 1,2 3-142,6 1 1,1 0-80,2 0 0,-1-4-38,5 0 0,0 0 0,4 4 0,0 0-220,-1 0 1,1 0 93,0 0 0,0 0-562,0 0 0,-2 0 53,-2 0 0,2-1-1824,-6-3 445,0 3 1841,-3-4 0,-6 5 0,-1 0 0</inkml:trace>
  <inkml:trace contextRef="#ctx0" brushRef="#br1" timeOffset="30">6042 17748 7927,'0'6'-17,"5"-1"522,2-5 1,5 0 39,3 0 1,-2 0 248,2 0 0,3 0-276,1 0 0,1 0-35,-1 0 0,3 0-264,-3 0 1,2 0 3,2 0 1,4 0-224,-1 0 1,1 0 73,-4 0 1,0 0-950,0 0 1,-1-3-93,1-1 0,0 0 967,0 4 0,0-5 0,0-1 0</inkml:trace>
  <inkml:trace contextRef="#ctx0" brushRef="#br1" timeOffset="31">7161 17268 7815,'0'-11'1187,"0"0"-454,0 4 387,0 2 206,0 5-1056,0 5 1,0 7 45,0 7 1,1 2-215,3 2 1,-3 5 131,3 2 0,-3 7-208,-1 1 0,0 5-44,0-1 1,0 3-80,0 0 0,0 1 55,0 0 0,0-1-76,0 1 1,0-5 65,0-3 1,5-8 15,3-3 0,-2-3-85,2-1 1,-4-5 59,3-3 0,-4-6-586,1-2 244,-3-4-755,-1 2 400,0-5 1,-1-5-1270,-3-3 2027,-2-2 0,-6-6 0,1-2 0</inkml:trace>
  <inkml:trace contextRef="#ctx0" brushRef="#br1" timeOffset="32">7012 17280 7848,'0'-12'0,"0"0"781,0-4 1,5 5-233,3 0 1,6-1-95,1 5 0,4 0-155,-3 0 1,5 0-83,2 0 1,1-4-25,7 4 1,0 2-1,7 1 0,-1 1-55,5 0 1,0 1-175,4-1 1,-2 6 118,-2 5 0,-3 2 122,-5 2 1,-4 3-151,-4 0 1,-8 5-116,-7-1 0,0-1 10,-8 1 0,0 0-132,-7 4 0,-9 0-129,-9 0 1,-8 0 85,-8-1 0,0 1 85,-7 0 1,-2 0-149,-7 0 1,0-2 154,4-2 1,6-2 0,7-7-692,5-2 799,10 2-261,5-9 0,9 4-405,1-5 1,6-1 689,1-3 0,10-7 0,7-7 0</inkml:trace>
  <inkml:trace contextRef="#ctx0" brushRef="#br1" timeOffset="33">8234 16971 7790,'0'-11'0,"6"0"11,-5-1 0,5 2 28,-2 2 0,-3-2 323,3 3 0,-1 2 170,0 1 198,-1-3-81,3 6 105,-5-4-279,0 5 1,-4 5-138,0 3 0,-5 7-132,2 4 0,-4 8-52,0 3 0,-4 7 65,0 1 0,-1 10-116,5 2 0,-4 4-92,-1 3 0,0-3 146,1-1 0,2-1-34,-2 1 1,3-2-72,5-5 1,-2-1-169,5 1 0,0-2 61,4-2 1,2 2 222,1-6 0,0 0-87,5-4 1,3-5 185,4-2 1,4-4-72,-4-4 0,6 1-95,-2-5 1,-3-1-4,-1-6 1,2 2 217,-2-3 1,0 2-414,-3-1 119,-1 2 0,1-5-345,-1 3 0,-3-2-38,-1-2-1227,-4-3-147,7 4-636,-9-5 1627,4-5 744,-5-1 0,0-11 0,0 0 0</inkml:trace>
  <inkml:trace contextRef="#ctx0" brushRef="#br1" timeOffset="34">8543 17303 7913,'0'-8'273,"0"0"1,0 5 440,0-5 350,0 5-356,0-2 6,0 5-428,5 5 0,-4 7 163,3 7 1,1 8-362,-1 3 1,0 7 119,-4 1 1,-2 6-145,-1 2 1,0 0 74,-5 3 1,6-2 49,-2-1 0,-1-6-197,1-2 1,0-3-370,4-5 0,2-3 89,1-8 1,-1-3-214,2-4 0,1-5-289,-2 1 0,2-5 350,-1 0 1,-2-3-1287,1-3 1726,-1 1 0,3-13 0,1 2 0</inkml:trace>
  <inkml:trace contextRef="#ctx0" brushRef="#br1" timeOffset="35">8577 17474 7938,'-5'-6'575,"4"-5"207,-3 4 0,3 0-466,1 0 82,0 4 39,0-2 0,5 5-80,2 0 0,7 5 48,2 3 1,4 7-81,-1 4 0,2 4 21,2 4 0,-1-2-101,-3 6 0,2-5-25,-2 5 0,-1-6-133,1 2 0,0-3 101,4-1 0,-1-2-46,-3-2 0,1-2 2,-5-6 0,4 1-110,-3-1 0,-1-1 197,-4-2-310,1-3 151,-1 0 1,-3-4 169,-1 3 74,-4-3 1,2-6-60,-5-2 1,0-4-84,0 0 0,0-2-77,0-2 0,0-3-119,0-5 1,-1-3 63,-3-1 1,3-5-147,-3 2 1,2-7-137,2-1 1,2 0 137,2 4 1,1-3-365,2 3 0,2-2 176,-5 10 0,4-1-223,-5 4 1,2 1 112,-1 3 0,-2 3-78,1 5 1,-1-1-64,-2 1 0,0 3-127,0 0 0,-2 6-1030,-1-2 680,1 3 226,-3 1 0,4 5 792,-3 3 0,3 2 0,-4 1 0</inkml:trace>
  <inkml:trace contextRef="#ctx0" brushRef="#br1" timeOffset="36">9308 17542 7842,'-5'-6'2981,"4"1"-2434,-4 5 74,5 0 1,-4 6-301,0 6 1,-5 0-69,1 8 0,2 2-143,-1 5 0,0 1 104,0-1 1,0-3-170,3 2 1,3-2 95,-3-1 0,4 0-150,4 0 0,2-4-84,6 0 1,-1-5-37,1 1 1,4-6 101,3-1 1,3-6 10,1 2 0,1-4 59,2-4 0,0-2 0,4-6 1,-3 0-5,3-3 1,-6-2 41,-1-2 1,-1-3 96,-7 3 1,-1-2-184,-6-2 1,-3-4-101,-5 1 0,-5-2-319,-3 1 1,-7 2 203,-4-6 1,-4 6-93,-4-2 0,2 7 54,-5 1 1,4 9-378,-1-2 1,5 9-4,3-1 1,-2 3-697,6 1 1334,5 0 0,0 10 0,3 2 0</inkml:trace>
  <inkml:trace contextRef="#ctx0" brushRef="#br1" timeOffset="37">9662 17577 7781,'1'-10'763,"3"2"-219,-3 3 259,10 5 100,-10 0-554,9 0 0,-7 1 53,4 3 1,-1 2-118,2 6 1,2 4-11,-2 3 0,2 3-95,1 1 1,1 1-103,-1 2 1,1 0 81,-1 4 0,-3-4-65,-1 0 1,-3-3-231,4-4 0,-6 1 95,2-4 0,-3-1-576,-1-4 330,0-4 71,0 3 278,0-9 61,0-6 0,-3-4-133,-1-10 1,-1 4 21,1-4 1,3 0-153,-3-4 1,3-1 115,1-3 0,1 2-181,3-6 1,-2 5 37,6-5 1,3 2-107,4-1 1,6-2-3,-2 5 0,0 2 17,4 6 0,-3-1 111,7 4 0,-2 5-11,2 3 1,-7 6-354,3-2 1,-8 3 162,0 1 1,-2 5-570,-2 2 916,-4 9 0,3 1 0,-4 6 0</inkml:trace>
  <inkml:trace contextRef="#ctx0" brushRef="#br1" timeOffset="38">10199 17679 7884,'0'-7'832,"0"-1"0,0 4-276,0-3 0,0 3 150,0-4-330,0 6 0,0-4 832,0 2-692,0 2-301,0-3 0,1 7-147,3 1 0,-3 4 89,3 4 1,1 2-32,-1 2 0,1-1 14,-1 5 0,-3-4-258,3 4 0,-2-5-58,2 2 1,-3-4-291,3 0-41,3-1 191,-1 1 146,5-6 102,1-1 1,-1-10 133,1-3 0,-5 1-54,1-5 1,-4 3-12,3-6 1,0 2-6,0 2 0,0-2 4,-4-2 1,-1 2 21,1-2 0,3 2-20,-3 2 1,1 3 246,-4 1-240,5 4 138,-4-7-207,5 9 1,-6-3-122,0 8 0,1-2 135,3 6 1,-3 0 23,3 3 0,1 0-176,-1 1 0,3-4 86,-3-1 1,5-1-141,-1 2 1,-2-2 33,1-2 0,2-2 212,7 1 1,-4-1-45,4-2 0,1-2 139,2-1 0,-1 0-42,1-5 1,-1 1-62,1-5 1,-1 1 214,-3-1 1,-2 5-13,2-1 0,-2 1 348,-2-5-216,0 1-121,1-1 0,-5 2 270,1 3-156,-5 2-224,2 5 1,-5 1-123,0 3 1,0 6 51,0 5 0,1 4 80,3-4 1,-3 6-276,3-2 0,-3-2 41,-1 2 1,4-1-679,0 1 1,3-2-84,-3-6 1,4 4-368,-5 1 0,6-5 1262,-1-3 0,2-1 0,2 5 0</inkml:trace>
  <inkml:trace contextRef="#ctx0" brushRef="#br1" timeOffset="39">11215 17634 7831,'0'-18'-5,"0"-4"0,-4 5 256,1-6 0,-1 5 405,4 3 1,0 2-182,0 2 0,-4-1 6,0 1 0,-1 5-213,1 2 1,2-1-48,-6 1 1,1 0-236,-5 4 0,-1 9 40,-2 2 0,-2 8 73,-6 0 0,1 7-48,3 0 0,0 9-160,8-5 1,-3 2 2,6-5 0,3-7-76,1 3 1,3-7-206,1 3 1,5-9 179,3 2 0,6-7-135,1 3 0,5-6 98,-1 2 1,-1-4 111,1-4 1,-4 2 46,4-6 1,-1 0 178,1-3 1,-3-1-42,-4 1 0,-1 0 225,1-1 1,-6 1 127,-2-1 1,1 5 116,-1-1 233,0 0-208,-4-3 30,0 5-451,0 1 1,0 7-122,0 6 0,-2-1 111,-2 9 0,3 0-153,-3-1 0,3 4-82,1-3 1,0 3 79,0-4 1,5 1-206,3 0 1,2-4 83,1 4 0,1-8-337,-1 0 1,2-2 172,2 2 1,-2-3 10,2-5 1,-2 0-56,-2 0 1,4-4-87,1 0 0,-1-4-854,-4 0 1307,1-2 0,-1-2 0,1 1 0</inkml:trace>
  <inkml:trace contextRef="#ctx0" brushRef="#br1" timeOffset="40">11592 17177 7738,'0'-18'0,"0"-2"0,0 5 0,0-1 1640,0 5-939,0 5 0,1-1 715,3 4-994,-2 1 1,3-2-153,-5 8 0,0 8-8,0 7 1,0 7 87,0 5 0,0 7-111,0 4 0,0 2-26,0 2 0,-4 3-332,0 1 0,-1 1 289,1-2 1,2-6-303,-6 3 0,5-8-51,0 0 1,1-4-133,2-3 1,2-5 157,1-7 0,2 2-25,3-6 0,1-4-66,-5-3 1,3-4-3,-3 3 262,0-4-517,-4 2 114,0-5 1,0-5-332,0-3 0,-1 2 722,-3-2 0,-2-4 0,-6-6 0</inkml:trace>
  <inkml:trace contextRef="#ctx0" brushRef="#br1" timeOffset="41">12209 16926 7756,'6'-5'1964,"-1"3"-998,0-3-262,-3 5-36,3 0-120,-5 0-169,0 5 1,0 2-120,0 4 1,-5 4 12,-3 1 1,-2 8-6,-2-1 0,0 7-13,-3 0 1,1 9-31,-5 2 1,5 4-6,-2 1 1,0 3-73,1 0 1,-1 1 24,5-4 0,3-2 0,1-2 1,4 1-102,-1-5 0,3 4-97,1-4 0,1-4-138,3-3 0,3-5 135,4 5 0,-1-1-63,-2 5 1,2-6 77,-2-3 0,2 1 342,1-4 0,1 1-313,-1-9 0,4 1 62,0-5 1,2 0 33,-2 1 1,-2-2 24,2-2 0,-2 0-3,-2-4 0,1 1 48,-1-1-318,0-3-298,1 4-519,-6-5-422,-1 0-1125,-5 0 1645,-5 0 855,-1 0 0,-6-5 0,1-1 0</inkml:trace>
  <inkml:trace contextRef="#ctx0" brushRef="#br0" timeOffset="42">12574 17383 7862,'0'-7'-436,"0"-3"0,2 9 1917,1-3-294,-1-2-974,3 4 210,-5-3 1150,0 5-1356,-5 0 0,0 2-45,-3 1 0,-2 0-14,2 5 1,-2-1 30,-1 5 0,-1 0 34,1 3 0,-2-1-156,-2 5 0,6 1 76,-2 2 0,2 1-77,-3 0 1,2 0 38,3 0 0,-2 0-110,5-1 0,0-3-202,4 0 1,0-3 110,0 3 1,1-5-131,3 1 0,2-2 70,6-2 0,-1 0-29,1 1 1,-1-1-35,1 1 0,4-2 109,3-3 1,1 2 60,-1-5 0,3 0 3,-3-4 1,3 0 46,0 0 1,1-1 123,0-3 1,4-2 62,-1-6 1,1 1-67,-4-1 0,4 0-3,-1-4 0,0 2-68,-7-5 0,1 0 8,-5-4 1,0 1 38,-3-1 1,-5-5 0,1-3 0,-5 0-62,0 0 1,-1 0-9,-2 4 1,-2 0 21,-1 4 0,-4-2 7,-4 2 0,-4-1-127,-1 9 1,-4 0 62,1 3 0,-3 2-118,0 2 1,-5 0 18,0 4 0,1 0-178,3 4 1,0 4-66,0 0 0,0 4 79,0 0 0,1 6-741,-1 1 1,5 6 1009,3-2 0,2 7 0,2 3 0</inkml:trace>
  <inkml:trace contextRef="#ctx0" brushRef="#br1" timeOffset="43">13191 17657 11891,'5'6'634,"-2"4"-303,4-2 1,-3 2-147,4 1 0,-4 2-1,3 2 1,-3-1 26,4 5 0,-2 0-28,2 4 1,0 0-22,-4 0 0,0 1 9,-4 3 0,0-2-662,0 5 1,-5-3 299,-3 4 1,-3-6-1940,-4 2 2130,2-8 0,-9 2 0,5-3 0</inkml:trace>
  <inkml:trace contextRef="#ctx0" brushRef="#br0" timeOffset="44">13625 17314 7732,'-6'0'98,"1"0"1703,5 0-1481,-5 0 0,3 1-59,-1 3 0,1-1 85,2 4 0,-4-3-142,1 4 1,-6-1 0,1 5 0,-2 3-116,-1 0 1,2 5 85,-3 0 1,6 1-68,-9 2 1,8 0-46,-4 0 1,6 3-111,-3 1 0,6 0-10,-2-5 1,3 1-102,1 0 0,0-4 23,0 0 0,5-4 42,2 4 1,0-5 41,0 2 0,5-4 45,3 0 0,1-5-17,0 1 0,1-4 63,6 3 0,0-4 93,0 1 1,1-4-50,3-4 1,-3-1 12,2-3 0,0-6-120,0 3 1,-5-4 68,2-1 0,-4 2-121,0-5 0,-4 0 72,-7-4 0,0-3-95,-4-1 0,0-5-18,-4 2 1,-5 1 21,-3-2 0,-3 5 66,-4-5 0,-2 6 15,-2-2 1,-6 4-93,2 4 0,-2-1-113,2 5 0,-4 1-11,0 6 1,1-1 40,3 6 1,1-1-133,3 4 1,3 1-57,4 3 1,6 2-75,2 6 1,3 4 449,1 3 0,-5 8 0,-1 2 0</inkml:trace>
  <inkml:trace contextRef="#ctx0" brushRef="#br0" timeOffset="45">14002 17794 11915,'6'0'-408,"-1"0"-101,-5 0 0,5 0 0,2 0 1</inkml:trace>
  <inkml:trace contextRef="#ctx0" brushRef="#br0" timeOffset="46">14173 17211 7776,'-6'0'1174,"1"0"-970,5 0 0,4 2 165,-1 1 0,6-1 42,-1 1 0,6 2-3,1-1 1,5 4-138,0-4 1,1 0-17,2-4 1,0 0-111,0 0 1,3 0-1,1 0 1,-4 0 17,-4 0 0,-5 0 41,1 0 1,-2 1-132,-2 3 1,-3-3 30,-1 3-328,-4-3 50,2 4-166,-5-4 175,0 9 0,0-7-3,0 5 60,0-6 98,-5 8 0,0-3-2,-3 4 1,-1-3 44,5-1 0,-3 1 19,3 3 0,-5 2-9,2 2 0,-2-1 15,1 5 0,-2-4-58,2 4 0,2 1 23,-2 2 0,5 5-114,-5 0 0,5-1 102,0-3 1,1 4-140,2-1 1,0 0 82,0-7 1,0 1-91,0-5 1,0 4 107,0-3-21,0-1-103,0-4 60,0 1-467,0-6 168,5-1-192,-3-5-515,3 0 255,-5 0 0,-4-1 842,0-3 0,-5-2 0,3-6 0</inkml:trace>
  <inkml:trace contextRef="#ctx0" brushRef="#br0" timeOffset="47">14699 17303 7935,'-7'-5'1157,"2"3"-871,5-8 1,1 5 398,3-3-436,-2-2 0,8 5-2,-3-2 0,3-2-80,2 5 1,-1-4-69,1 4 0,-1-3 77,1 3 0,-1 0-134,0 4 0,1-4 81,-1 1 0,1-1-146,-1 4 0,1 0 116,-1 0 101,0 0-211,1 5 0,-2 1 12,-2 6 1,-3-5-78,-5 1 1,0 0 108,0 3 0,-2 0-111,-1 1 0,0-2 62,-5-2 1,1 2-13,-5-3 0,5 3 114,-1 2-72,1-1 20,-5 1 28,1-1 1,4-3 72,4-1-52,-4-4 0,6 3 114,-3-2 1,3-1 210,1 4-126,0-4-63,5 7 0,0-4-64,3 6 0,2-5 26,-3 1 0,5 0-47,3 3 1,-2 0-16,2 1 1,1-1-15,0 1 1,3 3-34,-4 0 0,4 5-215,-4-1 0,0-1 83,-3 1 1,-2-4-333,-2 4 0,1-5 168,-6 2 1,1 0-174,-4-1 1,-1-3 166,-3-5 1,-2-3 69,-6 4 1,-4-6 116,-3 2 1,-3-3 304,-1-1 1,-5 0 260,-2 0 1,1 0-270,-2 0 1,1 0-254,-4 0 1,3 0 128,1 0 1,6-3-1223,1-1 1,2-5 161,10 1 936,-3 3 0,13-10 0,-4 2 0</inkml:trace>
  <inkml:trace contextRef="#ctx0" brushRef="#br1" timeOffset="48">15041 16903 7602,'-1'-6'2,"-3"2"307,3 2 58,-4 2 1542,5 0-1427,0 6-165,0-5 1,1 9-41,3-2 1,-2-2-27,6 2 1,0-1 30,3 5 1,1-1-53,-1 0 1,0 1-60,1-1 1,-2 4 32,-2 1 1,2 3-62,-3-4 0,3 5 29,2-1 0,-1-1-78,1 1 0,-1 0 34,1 4 0,-1-4-154,0 0 0,0-1-5,-4 1 0,3 2 156,-2-2 1,-2 0-126,2 4 1,-2-4 100,2 4 0,1 0 5,-5-4 0,3 3-49,-3 1 1,1-2 4,-1-2 0,-3 3-10,3-3 0,-2-2-98,2 3 0,-2-5-47,1 4 1,0-5 89,1 1 1,-3 1-130,3 0 1,-3-1-35,-1-4 1,0 1-136,0-1 1,0 4 92,0 1 1,-1 3 65,-3-4 1,-2 4 66,-6-4 1,0 4 4,-4-4 0,4 4 72,-4-3 0,4 3-107,0-4 173,1 0-217,-1-3 39,6-1-82,1-5-33,0-1 144,4-5 195,-4 0-69,5 6 1,-2-5-75,-1 3-717,1-3 47,-3-1-2797,5 0 3496,-5 0 0,4 0 0,-4 0 0</inkml:trace>
  <inkml:trace contextRef="#ctx0" brushRef="#br1" timeOffset="49">15727 17303 11516,'11'0'493,"0"0"0,1 0-269,-1 0 1,1 3-27,-1 1 1,0 4-36,1-4 0,1 3-63,2-3 1,-1 4-100,5-5 1,-1 5 92,1-4 0,1 4-37,-5-5 0,4 2 17,-4-1 0,4-1-79,-3 4 1,-1-4 13,-4 1 0,1-2 28,-1 2 1,1-3 2,-1 3 1,-1-1-86,-2 0 0,-2-1-140,-2 2 169,-3-3 0,4 0-102,-5 3 0,2-3-6,1 3 98,-1 2 1,3-3 92,-5 4-24,-5 1 1,-2 2-44,-4-2 0,-1 2 11,1-2 0,-4-2-1,0 2 1,-4-2 13,3 2 0,-4 2-112,1-3 1,1 0 8,-1 0 1,4-3-86,-4 4 1,4-5 74,-4 5 0,5-5-139,-2 0 1,5 0 120,3 1 1,-2-3-295,3 3-65,-4-3 1,1 0 122,3 3 0,-3-3-417,2 3 1,2-2-459,-2-2 112,5 0 1106,-2 0 0,0 5 0,-1 1 0</inkml:trace>
  <inkml:trace contextRef="#ctx0" brushRef="#br1" timeOffset="50">16092 17668 7986,'11'0'-68,"-3"0"328,0 0 1,-5 0 1131,5 0-442,-5 0-30,2 0-280,-5 0 0,-5 0-492,-3 0 1,-2 1-14,-2 3 1,-4-1-83,-3 4 0,-3 1 8,-1 3 1,-1-3-157,-2 0 1,0-1 17,-4 5 0,1-5-162,-2 1 0,-2-1-47,3 5 0,1-1 122,-2 1 0,4-5-19,-3 1 0,6 0 101,1 3 1,5-1 34,7-2 0,3-2-308,1-2-310,4-3 303,3 9 1,6-8-622,6 1 983,4-1 0,-3-2 0,4 0 0</inkml:trace>
  <inkml:trace contextRef="#ctx0" brushRef="#br0" timeOffset="51">16629 17314 7491,'0'-6'185,"-1"1"162,-3 5 1,2-2 575,-1-1-76,1 1-64,-3-3-514,4 5 0,-5 4 37,2 0 0,3 5-1,-3-2 1,1 3-105,-1 2 1,2 4-45,-6 3 0,4 3 69,-3 1 1,3 1-249,-4 3 0,1 0-86,-5 4 1,5 1-106,-1-6 0,6 5-26,-2-5 1,3 1-173,1-4 1,0-4 34,0 0 0,3-5 94,1 1 0,5-2 162,-1-2 1,-2-1-64,2-2 1,-1-3 225,5-5 0,-1 0 107,1 0 0,-1 0 116,0 0 1,5 0-6,-1 0 1,5-5 135,-1-3 1,-1-2-36,1-1 0,0-1-79,4 1 1,-2-4-161,-2 0 0,2-6-1,-6 2 1,0-2-157,-3-2 1,-6 0 87,-2 0 1,-3-4-169,-1 1 0,0-5 47,0 5 0,0-2-100,0 1 1,-1 3-161,-3-3 0,-2 3 124,-6 1 1,0 4-161,-4 0 0,2 7 103,-5 0 0,0 2 55,-4 6 1,2 1-2,2 3 0,-3 0-19,3 0 1,-2 5-11,-2 2 0,0 3 18,0 2 0,2-1-254,1 1 0,4 4-139,5 3 610,-1-2 0,6 9 0,1-2 0</inkml:trace>
  <inkml:trace contextRef="#ctx0" brushRef="#br0" timeOffset="52">17040 17851 7963,'-6'0'440,"1"-1"-286,5-3 1,-2 2 1523,-2-1-552,3 1-281,-4 2-1483,5 0 1,0 5-1,0 2 1</inkml:trace>
  <inkml:trace contextRef="#ctx0" brushRef="#br0" timeOffset="53">17485 17200 7722,'-6'0'310,"-4"0"615,4 0-210,-1 0-226,-3 0 1,7 0 259,-4 0-510,4 0 1,-6 5 70,6 3 0,-5 2-89,4 1 1,-3 4-1,3 1 1,-4 4-49,4-1 0,1 2-126,3 2 0,0 0 54,0 0 1,0-1-165,0-3 1,0 2-240,0-2 1,3-2 178,1-2 1,5-2-270,-1-2 1,2-3 157,1-1 1,4-4 32,1 1 0,3-3 77,-4-1 0,5-5 189,-1-3 1,2 2-66,-2-2 0,1 1 214,-5-5 0,4-1 74,-4-2 0,1 3-123,-5-4 0,-3 2 30,-1-1 0,-4 1-102,1-5 1,-3 4-148,-1-4 1,0 1 74,0-1 0,-5-1-134,-3 5 1,-2-2-63,-1 2 1,-1 3-199,1 1 1,-2 1-406,-2 6 0,1 0 321,-5 4 0,1 0-381,-1 0 0,-1 2 838,5 1 0,-6 4 0,4 4 0</inkml:trace>
  <inkml:trace contextRef="#ctx0" brushRef="#br0" timeOffset="54">17474 17611 7747,'0'-11'1432,"-1"0"-150,-3 4-588,3-3 1,-4 7 163,5-5-126,-6 6-563,0-3 0,-2 5-89,1 0 1,1 5-23,-2 3 1,-2 2 107,2 1 1,2 6-215,-2 2 1,4 2-130,-3 2 1,3-4-191,-4 0 0,6-1 133,-2 1 1,3 1-118,1-5 0,0 5 98,0-5 1,1 0 94,3-4 1,2 0 133,6-4 0,3 2-109,0-5 1,5 3 291,-1-3 0,3 0 57,1-4 0,1 0 37,3 0 1,-3-5-98,2-3 0,-3 2 17,-4-2 1,-1 1-140,-3-5 1,-6 5-94,2-1 1,-3-1-12,0-6 1,-3 1 66,-5-5 0,0 0-125,0-4 0,-2 0-102,-1 0 0,-5 1-100,-7-1 1,-3 1-16,-5 3 1,0 3-133,1 4 0,-5 2-1,0 3 1,4 1-121,4 6 1,5 0-451,-1 0 1048,3 0 0,-5 6 0,-1 0 0</inkml:trace>
  <inkml:trace contextRef="#ctx0" brushRef="#br0" timeOffset="55">18079 17234 7692,'0'-6'811,"-5"1"-86,4 0-369,-9 3 0,7-3 128,-4 5 0,3 0-200,-4 0 0,4 0-53,-3 0 0,-1 5 26,-3 3 0,-2 6-26,-2 1 1,2 5-191,-2-1 0,3 3 87,5 1 0,-2 0-268,5 0 1,-3-4-35,3 0 0,0-5-150,4 1 1,1-2 143,3-2 0,2-1-97,6-2 0,0 1 117,4-6 0,-1 1 95,8-4 0,-5-4 95,8 1 1,-4-6-79,4 1 0,-2-2 191,-1-1 0,-4-1 54,0 1 1,-5-1 58,2 1 1,-4-4-72,0-1 0,-6 0-64,-2 1 0,-3 1-67,-1-5 0,-1 5-1,-3-2 0,-2 0-432,-6 1 0,-3 0 175,0 3 1,-5 4-402,0 1 0,-1 4 73,-2 0 1,0 3-123,0 3 0,2 4 214,2 4 0,-2 4-315,6 1 755,0-1 0,4 1 0,-1 2 0</inkml:trace>
  <inkml:trace contextRef="#ctx0" brushRef="#br2" timeOffset="56">17988 17588 14908,'0'-6'-1203,"0"-4"1,0 7 1199,0-5 745,0 6-306,-5-3 84,4 5-427,-10 0 0,5 1-70,-5 3 1,0 2-414,4 6 1,-3 3 472,2 0 0,-2 2-43,-2-2 1,1 1-89,0 3 1,3-1-310,0-3 0,6-2 107,-2 2 0,3 2-82,1-2 0,0 0 82,0-3 1,5-1-56,3 1 1,2-1 150,1 0 0,4-3 12,1 0 0,4-6 203,-1 2 1,2-3-49,2-1 0,0 0 59,0 0 0,0 0 13,0 0 0,1-5 118,2-2 1,-5-4-49,2 0 1,-8 0 46,0-1 1,-2 1 63,-2-1 0,-5-3-59,-2 0 0,-2-5-225,-2 0 0,-2-1 23,-2-2 0,-7 4-106,-8 0 1,-3 4-27,0-4 0,-5 6-291,0 2 1,-3 0 33,3 8 0,-1-1-285,2 4 0,5 1-128,-2 3 0,4 1 71,0 3 726,3 2 0,-1 1 0,0 7 0</inkml:trace>
  <inkml:trace contextRef="#ctx0" brushRef="#br0" timeOffset="57">18616 17234 7724,'0'-11'714,"0"4"-272,-5-3 1,2 9 248,-4-3 0,0 4-333,0 4 1,-3 2-139,2 6 0,-3-1-1,-5 1 0,2 4-18,-5 3 1,4 8 17,-4 3 1,0 4-21,-4 4 0,4-2 51,0 2 0,1-2-113,-1-2 1,7-4-170,4 1 1,6-6-112,-2 2 1,2-3-325,2-1 1,6-4-127,1 0 1,7-5 293,1 1 1,6-4 73,-2-3 0,2 1 48,2-5 1,0 0 299,0-4 0,2 0 66,-2 0 0,5-2 124,-9-2 0,4 2-88,-8-6 1,-4 2 71,-3-2 0,-5-2 24,0 3 1,-1-4-48,-2 0 0,-5-4-165,-3 0 1,-7-1 28,-4 5 1,-4-4-111,-4-1 1,-3 3-113,-8 5 1,1 3-190,-5 5 0,1 1-156,0 3 0,8 2-980,10 6 1409,0-1 0,10 6 0,-3 0 0</inkml:trace>
  <inkml:trace contextRef="#ctx0" brushRef="#br1" timeOffset="58">18696 16697 7804,'0'-6'890,"0"1"0,1 5-653,3 0 1,-3 1-1,3 3 0,2-2 63,2 6 0,-2-4-80,2 4 0,-4-5 94,3 5 1,1 0-108,3 3 0,0 0 68,-4 1 1,3-1-86,-2 1 1,1 0-14,-1 4 1,2-2-17,-3 5 1,0-4-1,0 4 1,0-4-132,0 4 0,3-1 101,-2 1 1,-2 1 9,2-5 1,-2 4-34,2-3 1,1 3-13,-5-4 1,3 1-21,-3 0 1,4-4-4,-5 4 0,6 0-32,-1-1 0,-2 2-18,2-2 0,-1-1 94,5 5 0,1-1-833,2 1 1,-2 2 566,2-2 1,-3 2 594,0-2 1,-1 2 580,1-2 0,-2-1-713,-3 1 0,2-4-199,-5 4 0,4-3-66,-4 3 0,-1-4-158,-3 4 1,0-5 49,0 1 1,4 2-70,0-2 0,0 0-48,-4-3 1,1 3-43,3 0 1,-3 0-18,3-3 0,-3 3 67,-1 0 1,0 0-81,0-3 0,0 4 123,0 3 1,-5 3-2,-2 1 0,-4 0 195,0-1 1,-4-3-84,-1 0 0,-3 0 46,4 4 0,0-4-89,4 0 0,-1-5 145,1 2 1,4-4-76,4 0 0,-2-5-412,1 1 328,0-6 0,4 5-116,0-3 138,0-3-21,0 4 135,0-5-127,-5 5 1,2-4-240,-4 3 197,4-3 0,-6 1-116,5 1 44,1-1-25,3 3-306,-5-5 325,3 0 1,-4 0-422,2 0 102,3 5 45,-4-4 0,4 4-594,-3-5-144,2 0 609,-3 0 585,5 0 0,0-5 0,0-1 0</inkml:trace>
  <inkml:trace contextRef="#ctx0" brushRef="#br1" timeOffset="59">19724 17417 7708,'0'-7'0,"0"-3"0,0 3 0,1-2 0,3 1 0,-3-2 0,3 2 0,-3-2 1418,4-1-891,-3 5 1,6-5 130,-4 4-511,0 2 1,0-2-39,0 4 0,1 1-131,-1-2 1,-2 2-59,6-2 1,-4 3 12,3-3 1,-3 3-150,4 1 192,-1-5 1,5 3-1,-1-1 0,-3 1 49,-1 2 0,1 0 22,3 0 0,5 2 75,-1 1 1,0-1-82,-4 1 0,1 3 47,-1-3 1,1 2-25,-1-1 0,4-2-54,1 1 1,-1 2-13,-4-1 0,1 0-17,-1-4 0,4 0 15,0 0 0,1 0-13,-5 0 0,1 0 16,-1 0 0,0 0 7,1 0 0,-1-4-39,1 0 29,-1-4 0,-1 1-1,-2-4 0,1 3-39,-5 1 1,1 0-102,-2 0 1,-1 0-25,2 3-262,-3 3 47,-1-4-930,0 5 954,-5 5 1,-2-2 359,-4 4 0,0 6 0,-1 5 0</inkml:trace>
  <inkml:trace contextRef="#ctx0" brushRef="#br1" timeOffset="60">19758 17702 7709,'-5'-11'1369,"4"-1"-858,-3 1 1,3 3-102,1 1 0,3-1 328,1-3-482,5-1 1,-2 1 44,4 0 1,0 3-80,1 0 1,-1 6-1,1-2 1,-1-1-36,0 1 1,1 0-100,-1 4 1,5 0-55,-1 0 1,4 0 69,-4 0 1,5 0-233,-1 0 1,-1 0-3,1 0 0,-4 0-68,4 0 0,-5 0 58,2 0 1,-4 2-14,0 1 1,-5 2-33,1 3 1,-4 2-122,3-2 1,-4 2-82,1 1 1,-2 0 113,2-4 1,-3 3 36,3-2 0,1-2 128,-1 2 1,5-6 116,-1 2 1,-2-3-70,1-1 0,1 0 87,4 0 1,-1 0 11,0 0 1,1-5 217,-1-2 0,1 0-106,-1 0 0,-1-1 78,-2-3 1,1 3-352,-6 1 1,1-1 53,-4-3 0,0-1-1476,0 1 815,0-1 729,0 1 0,5-1 0,2 1 0</inkml:trace>
  <inkml:trace contextRef="#ctx0" brushRef="#br1" timeOffset="61">21003 17131 7671,'0'-7'179,"0"-1"0,0 4 308,0-3 0,1 4 313,3-1-192,-3 3-253,4 1 0,-1 3-14,0 4 0,1 2 27,-1 10 0,1 5-97,3 7 0,0 3 75,-4 4 0,1 1-188,-1 3 0,-3 3-72,3-3 1,-3 2-229,-1 2 1,4-6 155,0-2 0,0-3-198,-4-5 0,4-3-51,0-8 0,1 1-639,-2-5 357,-1 0-94,3-3-5,0-6-50,-4-1-692,4-5 534,-5 0-351,-5 0 1175,-1-5 0,-6-1 0,1-6 0</inkml:trace>
  <inkml:trace contextRef="#ctx0" brushRef="#br1" timeOffset="62">21437 17063 7648,'0'-12'7,"0"1"778,0 0-512,0 4 859,0 2 0,0 8-496,0 4 1,4 2-194,0 10 0,-1 5-35,-3 7 1,2 3 2,1 4 0,-1 5-141,2 3 0,-3 2-30,-1-6 1,0-3-281,0-1 1,0 0 85,0-3 1,0 0-210,0-8 1,0 1 88,0-2 1,4-5-68,-1 2 0,1-7-4,-4 3 0,1-9-103,3 2 0,-2-3-205,1 2 87,-1-5 1,-2 1-973,0-3 507,0-3-647,0 4 608,0-5-658,-5 0 1528,3 0 0,-3-5 0,5-2 0</inkml:trace>
  <inkml:trace contextRef="#ctx0" brushRef="#br1" timeOffset="63">21722 17748 11888,'7'0'2151,"-2"0"-1984,0 0-1563,-4 0 285,4 0 468,-5 0 1,-5-5 0,-1-1 0</inkml:trace>
  <inkml:trace contextRef="#ctx0" brushRef="#br1" timeOffset="64">22019 17246 7654,'0'-18'0,"0"-4"0,2 4 382,2-4 1,2 0-48,5 3 0,1-1 42,-1 4 1,2-4-83,2 1 0,2 3-54,2 0 0,2 1 31,-2 4 1,8-3-24,3 6 0,2-1-4,-2 2 0,2 2 124,-5 5 1,-4 1-326,-4 3 0,-9 3 98,1 8 1,-7 8 39,0 8 0,-5 3-41,-7 4 0,-1 3-123,-10 4 0,0 1-245,-4 0 1,-5-1-193,-2 1 1,1 0 202,-2 0 1,2-2-95,-1-2 1,2-7 34,5-4 0,0-6-1,0 2 1,5-8 484,3-4 1,6-2 25,2-2 0,4-3 519,-1-1-138,3-4-173,1 2 1,5-5 59,3 0 0,2 0-160,1 0 0,2 0-102,2 0 1,3 0-71,5 0 0,0 0-59,-1 0 0,5-1 38,0-3 0,1 3-16,-2-3 1,-2 3 10,3 1 1,-3 0-132,-1 0 0,-4 0-11,0 0 0,-5 0-340,1 0 22,-2 0 1,-5 0-3,-1 0-1907,-4 0 1,-8 0 2223,-11 0 0,1-5 0,-1-2 0</inkml:trace>
  <inkml:trace contextRef="#ctx0" brushRef="#br1" timeOffset="65">23127 17120 7629,'-7'5'-809,"-1"3"1,4 3 977,-3 4 1,-5 0-194,-3 8 1,-4-1 711,4 8 0,-6 1-267,2 3 0,-2 4-74,-2 0 0,-1 2-134,-3-2 0,4-3 114,0 3 0,2-4-324,6-3 1,-4-3-43,3-5 1,5-4-195,3 0 1,2-5-10,-2 1-378,-2-2-98,9-2-325,-4-5 398,5 5 106,0-10 539,0 4 0,0-15 0,-5-3 0,-1-10 0</inkml:trace>
  <inkml:trace contextRef="#ctx0" brushRef="#br1" timeOffset="66">22910 17040 7636,'-6'0'-1664,"1"0"2147,5 0 921,0 5-1099,0-4-7,0 9-751,0-3 421,0 4 0,0 1-1008,0-1 1040,5-5 0,-4 10 0,4-4 0</inkml:trace>
  <inkml:trace contextRef="#ctx0" brushRef="#br1" timeOffset="67">23059 17714 7645,'6'0'0,"0"0"-142,-2 0-78,-3 0 1029,10 0 0,-9 0 667,6 0-520,-6 0-293,3 0-1143,-5 0 0,-5 0 480,-2 0 0,-9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26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971 5665 8322,'0'-7'628,"0"-3"1,0 8 208,0-6-221,0 6 0,0-5 331,0 3-24,0 3-195,0-4 282,0 5-922,0 10 0,-4 3 107,0 10 0,0 5 96,4 2 0,-1 1-253,-3 3 1,3-1 2,-3 9 0,3-5-93,1 1 1,0-4-161,0-4 0,0 2-116,0-5 0,1-2 22,3-6 0,-1 1-66,4-4-634,-4-1 267,7-4-866,-9-4 1104,9-2 1,-7-10-1410,4-3 1910,-4-7 0,2 2 0,-5-3 0</inkml:trace>
  <inkml:trace contextRef="#ctx0" brushRef="#br0" timeOffset="1">971 5585 8159,'-7'-5'1040,"2"3"1,5-4 193,0 2-199,0 3 14,0-4-598,0 15 1,5-2-159,3 7 1,2 3-157,2 1 1,3 2 80,0 2 0,4 1-409,-4 3 0,4-4 232,-3 0 0,3-2-433,-4-6 1,1-1 211,0-6 1,0 1-84,3-5 0,1-1 52,-4-3 0,0 0-18,-1 0 1,-2 0 153,2 0 1,-2-3-14,-2-1 0,1-5 206,-1 1 1,1-2-67,-1-1 1,-1-1 67,-2 1 1,2-2-82,-2-2 1,2 1 33,1-5 1,1 1-45,-1-1 0,-3-2 9,-1 2 1,1 2 105,3 2 0,-3 3-70,0 5 277,-6-3-247,8 8-24,-3-3 0,0 12-8,1 4 0,-6 3 91,2 9 1,-3 0-138,-1 11 0,0-1-5,0 9 1,0-1-17,0 0 0,0 4 50,0-3-1,0-2-45,0 2 0,0-9 45,0 1 0,0-11 244,0 0 0,0-4-11,0 0 0,4-2 343,0-6-565,0 1-215,-4-1-1185,0-5 1033,0-1 0,1-5-2403,3 0 1936,-3 0 1,6-1 768,-4-3 0,-1-2 0,3-5 0</inkml:trace>
  <inkml:trace contextRef="#ctx0" brushRef="#br0" timeOffset="2">1839 5676 8064,'0'-6'390,"0"-4"219,0 8 314,0-8 396,0 9-442,0-4 685,0 5-1167,0 10 0,0-1-94,0 10 1,0 4-90,0 3 1,0 9-88,0-5 0,0 10-147,0-6 1,0 1-30,0-4 0,0 2 97,0-3 1,0-2-439,0-1 0,0-4 209,0-4 0,1-3-26,3-4 0,-3-1-18,3 0 1,1-3-817,-1 0 446,0-6 1,-3 3-1296,3-5 1191,-3 0 0,5-1 56,-2-3 645,-3-2 0,15-6 0,-4 1 0</inkml:trace>
  <inkml:trace contextRef="#ctx0" brushRef="#br0" timeOffset="3">2136 5619 8110,'0'-11'1480,"-2"4"-1043,-1 3 68,1 3-18,-3 1 0,5 7-16,0 4 0,0 5-12,0 7 0,0 7-255,0 4 1,4 0 29,0 4 0,0 3-304,-4 1 0,0-2 123,0 2 1,4-5-118,-1 1 1,5-6 25,-4-2 0,1-4 119,-1 0 1,-2-7-106,6-4 0,-6-2 68,2-1 0,-1-2-696,0-3 326,-1-2-1189,3-5 30,-5 0 0,0-5 844,0-2 0,0-5 641,0-3 0,-10-3 0,-3-5 0</inkml:trace>
  <inkml:trace contextRef="#ctx0" brushRef="#br0" timeOffset="4">2033 5710 8110,'4'-11'146,"0"0"0,3-5 337,-3 1 1,5 0 10,-2 3 1,0 1-129,0 0 0,2 0 282,7 4 0,1-2-220,6 5 0,5 0-16,2 4 1,0 0-174,0 0 0,-3 3-229,3 5 1,-1 3 104,2 8 1,-3 6-61,-5-2 0,-1 4-336,1 0 0,-5 2 134,-3 5 0,-3-4-260,-5 1 1,-2-1 150,-5 5 0,-1-1 116,-3 0 0,-3-3 133,-8-1 1,-5-1 216,-6 2 1,0 0-88,-4-4 0,-2 0 151,-6-4 1,5-4-111,-5 0 0,9-5-63,-5 1 0,11-6-227,0-2 0,8-4 171,0 1-889,2-3 1,7-6 91,2-3 752,8-2 0,7-6 0,7-2 0</inkml:trace>
  <inkml:trace contextRef="#ctx0" brushRef="#br0" timeOffset="5">2855 5665 8005,'0'-7'267,"0"2"73,0 0 557,0 4-276,0-4 93,0 5 0,0 6-220,0 6 1,4 4-116,0 7 1,3 0-153,-3 0 1,4 3-43,-4 1 1,5 1-15,-2-1 1,0 0 1,0 4 1,-4 1-152,0-6 0,3 3-188,-3-6 1,2 1 164,-1-8 0,-2-1-733,1-4 339,-1 1-1210,-2-1 506,0-4 570,0-2 1,0-7-84,0-1 612,0-4 0,-5-4 0,-2-1 0</inkml:trace>
  <inkml:trace contextRef="#ctx0" brushRef="#br0" timeOffset="6">2615 5676 8152,'7'-11'166,"-2"4"0,0-3 317,2 3 1,7-2 529,2 1-622,4-2 0,-5 5 2,8-3 1,-3-2 2,7 3 1,2 1-97,2 3-104,-3 1 1,5 2 196,-3 0-511,-2 0 164,0 0 1,-5-3 98,0-1 1,-2 0-89,-2 4 0,1 0-171,-4 0 91,-1 0 0,-4 0-1,1 0 0,-5 1-16,1 3 1,-4-3 93,3 3-7,-4-3 1,2 4 68,-5 3 188,0-3-242,5 5 1,-4-2 40,3 7 259,-3 3-286,-1 5 0,0 1 11,0 3-6,0-3 0,0 9-104,0-3 0,0 3 76,0 1-38,0 1 1,0-5 11,0 0 0,2-4 54,1 1-196,-1-8 37,3 2 0,-1-8 66,-1 2 380,1-2-86,-4-7-5,5 4-235,-3-8 68,3 3 32,-5-5 914,0 0-935,5 0-113,1 0 62,0 0 1,5 0-146,-4 0-47,3 0 198,2 0 1,0 0-212,4 0-44,-4 0 194,10 0-391,-4 0 208,0 0 0,3-2 24,-2-1-504,3 1 400,-5-3 1,4 4-197,-6-3-260,0 3-665,-3-4-650,-6 5 1115,-1-5-217,-5 3 1,-1-3 1120,-3 5 0,-2 0 0,-6 0 0</inkml:trace>
  <inkml:trace contextRef="#ctx0" brushRef="#br0" timeOffset="7">3164 5950 7949,'0'-11'487,"0"5"0,1-3 303,3 5-574,2-5 1,7 4 352,2-3 1,1-1-148,3 6 0,7-5-123,-3 4 0,6-3-63,-2 3 0,0-1-260,0 1 1,-3 3 111,3-3 1,-7 1-436,-1-1 1,-5 3-682,1-3 104,-2 3 0,-3 0-716,-2-3 1640,-3 3 0,-15-9 0,-3 3 0</inkml:trace>
  <inkml:trace contextRef="#ctx0" brushRef="#br0" timeOffset="8">3118 5665 8005,'0'-12'305,"0"1"-191,0-1 1,1 1-39,3 0 1208,2-1-783,6 1 0,4 3 807,3 1-849,3-1 1,1-2-173,0 2 1,4-1-61,4 6 0,2-1-285,1 4 0,-3 0 96,-1 0 1,1 0-1415,3 0 708,0 0 616,0 0 0,1 5 0,-1 1 0</inkml:trace>
  <inkml:trace contextRef="#ctx0" brushRef="#br0" timeOffset="9">3826 5608 8025,'0'-12'-122,"0"6"122,0-4 0,0 7 1038,0-4-237,0 4 601,0-7-516,0 9-2,0-10-589,0 10 0,0-3-241,0 8 1,0 8 117,0 7 1,0 3 57,0 5 1,4 2-214,0 6 0,1-1 156,-2 0 0,0 4-412,5 0 0,-6 0 123,2-3 0,1-2-407,-1-3 1,1 0 151,-1-7 1,-3 1-26,3-8 1,-3-1-195,-1-4-262,5-4-845,-4-2 1165,5-5 0,-6-2-68,0-1 0,0-4 600,0-4 0,-6-6 0,0 0 0</inkml:trace>
  <inkml:trace contextRef="#ctx0" brushRef="#br0" timeOffset="10">3803 5630 8025,'5'-17'0,"-4"-5"645,10 9-288,-5-8 0,9 8 91,0-2 140,1 7-282,0-2 1,-2 9 535,5-3-539,-5 3 1,12 1 36,-4 0 0,5 1-97,0 3 1,-3 2-211,2 6 1,2 3 69,-1 0 0,-5 0-270,-7-3 1,-3 3 38,0 0 0,-6 0-162,-2-3 1,-3 3 95,-1 0 1,-2 2-22,-6-2 1,-3-1-18,-8 5 0,-7 0 161,3 4 1,-3-4 34,-1 0 0,2 0-14,-6 4 0,10 0 110,-2 0 0,8-4-103,-1 0 1,5-5 11,3 1 1,3 1-110,5 0 0,2-1-154,1-4 0,5 1 163,7-1 1,3 0 34,5 1 1,0-6-35,0-2 1,3 1 5,1-1 0,0 1 130,-5-1 1,1-3-120,0 3 1,0-2 213,0 2 1,-6-2-64,-1 1 0,0-1 60,-1-2 0,-3 0 223,-5 0-212,1 0 268,4 0 0,-5-2-143,1-1 1,-6 0 102,2-5 0,-3 1 71,-1-5 0,0 1 124,0-1 1,-1 0-86,-3-3 1,2 1-17,-6-5 0,4 1-366,-3-1 1,0-3 137,0 3 0,-3-2-398,2-2 0,2 0 186,-2 0 1,4 0-465,-3 0 1,3 1 223,-4-1 1,6 1 15,-2 3 1,3-1-240,1 5 157,0-1 297,0 5-102,0-1 1,1 6-110,3 2 0,-2 4 158,6 4 0,-4 2-44,3 6 0,0 1 28,0 2 1,3-2-148,-2 2 1,2-1 130,2 1 1,0-6 14,3 2 0,-1-3 102,5-1 0,-5-1-96,2-6 0,0 0 202,-1 0 0,4 0-104,-3 0 0,0-4 137,-1 0 1,-2-5 59,2 1 0,2 0 30,-2 0 0,0-6-69,-3 3 1,-1-3-29,0 2 1,1 1 120,-1-1 0,-1 1-75,-2-1 0,1 5 102,-5-1 14,0 6-453,1-3 1,-4 6 88,3 3 1,-2 7 142,2 8 1,-3 4-7,3 4 0,-3-1-12,-1 9 1,0-4-138,0 7 110,0-7 0,0 2 21,0-3-710,0-2 450,0 5 0,4-9-32,0 3-939,0-8 754,1-3 1,-4-4-1013,3-1 647,2-4 389,-4-2 0,4-5 390,-2 0 0,2 0 0,6 0 0</inkml:trace>
  <inkml:trace contextRef="#ctx0" brushRef="#br0" timeOffset="11">5025 5516 7920,'0'-6'1092,"0"-4"1177,0 9-1564,0-5-162,0 6-365,5 6 0,-2 0-546,4 5 185,-4 6-241,7-5 0,-5 10-924,3-3 975,2 3 172,-9 0 201,9 1 0,-8 0 0,3 0 0</inkml:trace>
  <inkml:trace contextRef="#ctx0" brushRef="#br0" timeOffset="12">5105 5962 7935,'0'11'957,"0"-5"1444,0 5-974,0-10 239,0 4-1104,0-5-801,0 5-118,0-4 1,0 6 356,0-4 0,0 4 0,0 4 0</inkml:trace>
  <inkml:trace contextRef="#ctx0" brushRef="#br0" timeOffset="13">1051 7424 8146,'0'-7'0,"0"1"0,0 2 689,0 3-363,0-4 0,0 3 438,0-1-278,5 1 1,-3-1 160,6 6-466,-6 9 0,7 2 265,-5 5 0,5 1-52,-1 7 1,1-1-65,-2 9 0,3-7-89,-2 6 0,1-2-163,-2 2 1,4-1 98,-4-3 0,2 2-229,-1-5 0,1-1-75,-6-3 0,5-1-105,-4-3 1,3-3-69,-3-4-301,0-1-1106,1 1 545,-4-6-370,4-1 463,-5-5 0,-1-4 1069,-3 0 0,-2-10 0,-5 2 0</inkml:trace>
  <inkml:trace contextRef="#ctx0" brushRef="#br0" timeOffset="14">1039 7652 8146,'8'0'0,"0"0"586,-1-5-276,5 4 0,0-4 436,3 5 0,-1 0-244,5 0 0,1 0 19,2 0 0,6 0-140,3 0 0,2 0 74,1 0 1,-2 0-154,2 0 1,-4 0-274,5 0 1,-4-4-71,-8 0 1,1-1-261,-8 1 0,-1 3-1867,-4-3 1126,-4 3-817,-2 1 1859,-5 0 0,-10 0 0,-3 0 0</inkml:trace>
  <inkml:trace contextRef="#ctx0" brushRef="#br0" timeOffset="15">1074 7389 8131,'1'-11'-639,"3"-1"864,2 1 0,10 1 1416,4 2-1225,6-2 1,3 4 946,6-6-916,-1 6 0,0-3 53,0 5 1,4-3-4,1 3-262,4 0-113,-3 4 1,1 0 89,-3 0 1,-2-1-305,-2-3 103,-5 3 0,-1-4 38,-5 5 0,-2 0-109,-2 0 279,-2 0-558,-6 0 185,-4 0 93,3 0 19,-4 0 123,0 0 9,-1 5 0,-5 1 108,0 6 0,0-1 284,0 0-203,0 6-4,0 1-12,0 4-149,0 1 0,0 5 83,0 3-247,0 2 144,0 6 1,0-2 138,0 5-1145,0-6 847,0 4 0,4-10-26,0 1-49,0-11 80,-4 7 0,4-15 168,0 4-98,-1-4-373,-3 0 239,5-6-1000,-3-1 167,3-5-3504,-5 0 4461,0-5 0,0-1 0,0-6 0</inkml:trace>
  <inkml:trace contextRef="#ctx0" brushRef="#br0" timeOffset="16">2090 7287 8218,'0'-18'1235,"0"6"-927,0 2 1,1 9 1329,3-3-1036,-3 3 1,4 7-12,-5 6 0,0 4-130,0 7 1,4 5-190,0 2 1,0 7-142,-4 1 1,0 5 113,0-1 1,4-1-391,-1 1 0,3-7 143,-3-1 0,-1-4-541,1-7 0,3-4-53,-3 0 1,2-7-1137,-1 0-800,-3-1 1152,5-10 322,-6 4 649,5-10 0,-4-5 409,3-5 0,-8-5 0,-2 2 0</inkml:trace>
  <inkml:trace contextRef="#ctx0" brushRef="#br0" timeOffset="17">2090 7469 8094,'0'-23'-33,"0"6"33,0 1 0,0 4 1473,0 0-441,0 6-282,0 1 0,3 6-202,4 3 1,1 6 40,7 5 1,3 9-95,1-1 0,6 3-206,2-3 0,5-1-319,-2 1 1,2 4 135,-2-1 1,3 1-412,-2-4 1,-3-5 254,-2-3 1,-3 1-59,-4 0 0,1-5 81,-4-3 0,-1-6 374,-4 2-248,1-3 284,-1-1 1,-3-1 258,-1-3 0,-4-2-194,1-5 0,-7-6-131,-1-2 0,-5-3-71,2 0 0,-3-3-42,-2-1 1,1-3-76,-1-6 0,1 1-155,0 0 0,3 1-667,0 2 0,5 3 396,-5 6 1,5 0-688,0 3 0,0 6-153,-1 6-1891,3 4 1675,-4-7 1353,5 9 0,0-4 0,0 5 0</inkml:trace>
  <inkml:trace contextRef="#ctx0" brushRef="#br0" timeOffset="18">2924 7332 8013,'0'-11'0,"1"3"-283,3 1 1,-3 3 317,3-4 0,-3 4 347,-1-3-124,5-1 0,-3 0 575,1 1-402,-1 4 1,-1-6 268,3 6 163,-3-1-290,4 4 253,-5 0-508,0 10 0,0 4 41,0 13 1,-4 2-195,0 5 0,-4 2-99,0 2 1,2-2-162,-2 6 1,4-4 111,-3 4 1,3-5-467,-4 1 1,6-6 239,-2-2 1,-1-8-405,1 1 206,0-8-347,4 1 0,1-9 50,3-3 0,1-8-149,3-4 0,2-3 136,-2-4 1,-2 1 716,2-5 0,-6 0 0,2-4 0,-3 0 0,-1 0 0,0-1 0,0-3 0,0-2 0,0-5 0</inkml:trace>
  <inkml:trace contextRef="#ctx0" brushRef="#br0" timeOffset="19">2947 7435 8013,'0'-34'-1304,"3"3"978,1 1 0,1 4 909,-1 0 0,-3 3-117,3 4 1,-3-1 69,-1 4 0,2 1-169,2 4 0,-3 3 627,3 0-576,-3 6 0,0-3-42,3 5 0,-2 1-22,6 3 0,1 4 93,6 7 1,-1 8-84,5 7 0,-4 4-136,4 4 0,-1 3-179,1 5 0,2-3 110,-6 3 0,4-7-267,-4 7 0,4-8 165,-4 0 0,2-8-406,-2-3 0,-2-4 151,2-4 1,-2-3-7,-2-4 1,-3-1-1231,-1 0 624,1-4-1602,-2 3 1079,-1-9 1333,-5 4 0,-5-10 0,-1-1 0</inkml:trace>
  <inkml:trace contextRef="#ctx0" brushRef="#br0" timeOffset="20">2947 7629 7997,'-7'-7'285,"3"-1"0,3 4 437,1-4 1,5 5-318,3-5 1,3 6-124,5-2 1,-3-1 26,6 1 1,6-1-84,5 1 1,-1 3-254,2-3 1,-1 3 96,4 1 0,1 0-865,-1 0 0,-1-4-610,-3 0 0,2 0 342,-5 4 1063,-1-5 0,-3-1 0,0-6 0</inkml:trace>
  <inkml:trace contextRef="#ctx0" brushRef="#br0" timeOffset="21">3575 7332 7997,'0'-11'1179,"-2"-1"-729,-1 1 1,1 3 391,-1 1-296,-4 4 1172,6-2-1169,-9 5 1,9 5-20,-3 3 0,2 7-121,2 4 0,0 3-145,0 0 0,4 3-232,0 1 0,0-2 144,-4 3 0,4 2-282,0 2 1,-1-2 124,-3 1 0,0-4-122,0 0 1,0-2-71,0-1 0,0-5-114,0-3 0,0-2 205,0-2 0,2-1 137,1-2 546,-1-3-176,3-5 312,-5 0-424,5 0 1,-3 0-5,6 0 1,0 0-79,3 0 0,4 0-185,0 0 1,6-4-44,-2 1 0,0-3-103,4 3 0,-3 0-323,7-4 0,-3 4 221,-1-1 0,-1-1-518,1 1 0,0 1 312,0 3 0,-1-2-628,-3-2 0,-3 3 317,-5-3 0,1 3-539,-1 1-969,-4 0 2227,-2 0 0,-5 0 0</inkml:trace>
  <inkml:trace contextRef="#ctx0" brushRef="#br0" timeOffset="22">4283 7229 7936,'0'-11'0,"0"3"2356,0 1-1482,0 4 0,0-3 740,0 2-722,0 3-373,0-4-573,0 5-345,0 5 1,0 1-172,0 6 0,1-1 387,3 0 0,-2 5-2343,6-1 2526,-5 5 0,7-2 0,-4 5 0</inkml:trace>
  <inkml:trace contextRef="#ctx0" brushRef="#br0" timeOffset="23">4294 7629 7977,'0'6'928,"0"1"229,0-3 0,0-2 1758,0 6-1462,0-6 321,0 8-1240,0-3 1,0 0-180,0 1-482,0-5 0,2 5-883,1-4-519,-1 0 1529,8 1 0,-9-4 0,4 5 0</inkml:trace>
  <inkml:trace contextRef="#ctx0" brushRef="#br0" timeOffset="24">10861 5413 8048,'0'-6'163,"0"0"812,0 2-147,0 3-23,0-4-34,0 5 1,2 6-457,1 5 0,-1 6-13,1 6 1,4 5-30,0 2 1,0 3-176,0 1 0,0 4 162,0 1 1,2 0-309,-5-1 1,1-3 81,-1 4 0,-3-4-23,3-1 0,-3-3 68,-1-1 0,0-6-107,0-1 0,0-1 79,0-7 1,0 0-173,0-3-234,0-1 1,0-3 3,0-1-1213,0-4 748,0 2 133,0-5 0,0-5 206,0-3 0,0-2-1126,0-1 1603,0-1 0,0 1 0,0-1 0</inkml:trace>
  <inkml:trace contextRef="#ctx0" brushRef="#br0" timeOffset="25">11147 5539 7972,'0'-18'547,"0"2"0,0 8 343,0 1-484,0 4 1,0-1 75,0 8 1,0 8-100,0 7 1,0 7 35,0 5 0,0 3-115,0 4 0,0-1-274,0 5 1,0-6 69,0 3 1,0-4-356,0-1 0,1-4 141,3-4 1,-3-2-59,3-1 0,1-5-988,-1-3 476,0-2-1029,-4-2 615,5-4-245,-4-2 1343,4-10 0,0-2 0,1-4 0</inkml:trace>
  <inkml:trace contextRef="#ctx0" brushRef="#br0" timeOffset="26">11158 5596 7988,'-6'-11'-135,"1"4"2020,5 2-1298,0 5 1,2 5 30,6 3 1,1 7-189,10 4 0,-4 4-37,4 4 1,-1-2-188,1 6 1,2-5-193,-1 5 0,1-2 10,2 1 0,0-2 139,0-5 0,-1-1-386,1-3 0,0 1 141,0-5 1,-4-1-12,0-6 1,-5-2-20,1-2 0,-2-3 412,-2 3 0,-3-3 72,0-1 0,-6-1 62,2-3 1,-3 2 48,-1-6 0,0-3-91,0-5 0,0 0-278,0 1 0,-1-3 142,-3-5 1,2 0-168,-6 0 1,2 1 90,-2-1 0,-3-1-442,-1-3 1,5 2-48,-5-6 0,3 2-194,-2-1 0,3 0-59,1 4 1,4 5 254,-1-1 0,-1 3-448,1 0 1,1-2 252,3 6 0,1 4-498,3 3 275,-3 5-576,4-2 726,0 5 1,-2 7-527,4 4 1101,1 1 0,3 9 0,1-3 0</inkml:trace>
  <inkml:trace contextRef="#ctx0" brushRef="#br0" timeOffset="27">11798 5459 8035,'0'-11'1795,"0"-1"-515,0 6-816,0 1 0,0 6-258,0 3 0,0 5 38,0 10 1,0 4 87,0 7 0,1 7-143,3-3 0,-3 7-69,3-3 1,1 4-148,-1-4 0,1 0 94,-1-4 0,-2-1-346,6-2 1,-6-3 117,2-6 1,1-4 13,-1-3 1,1-2 49,-1-1-503,-3-6-224,4 4 178,-5-9 1,0 3-104,0-8 1,0 2 261,0-6 0,-5 1 487,-2-5 0,-4-4 0,0-2 0</inkml:trace>
  <inkml:trace contextRef="#ctx0" brushRef="#br0" timeOffset="28">11695 5471 8035,'11'-12'-8,"1"1"0,0-1 292,4 1 1,0 1 470,3 2 1,3 2-56,-3 2 1,4 3-271,3-3 0,-2 4-59,3 4 1,1 2-128,-1 5 1,-2 6-16,-6 2 0,1 4 15,-4 4 1,-1 0-247,-4 4 1,-4 2-39,-4-3 0,-1 7-20,-2 1 0,-2 0-145,-1-3 0,-8 3 66,-4 0 1,-5-4 101,1-4 0,-3-8 51,-1 1 0,4-4 16,0 0 0,4-4-18,-4-7 0,5 1-148,-1-6-99,2 1 0,2-4-354,-1 0 1,5-5-2125,-1-2 2713,6 1 0,-8-9 0,3 3 0</inkml:trace>
  <inkml:trace contextRef="#ctx0" brushRef="#br0" timeOffset="29">12803 5208 8131,'0'-12'-246,"0"1"929,0 0 805,0 4-966,0 2-60,0 5 1,0 10-53,0 6 0,0 13-114,0 5 1,0 13 377,0 3 0,0 0-446,0 4 0,0-2-131,0 1 1,0-2-82,0-6 1,0 1-276,0 0 0,1-6 154,3-2 1,-3-3-177,3-5 1,-2-2 88,2-5 0,-2-4-18,1 0 0,0-6-622,1-2 737,-3 0 1,4-8-1894,-5 5 1347,0-6 1,0 2-244,0-8 1,0 2 883,0-6 0,-5-5 0,-1-4 0</inkml:trace>
  <inkml:trace contextRef="#ctx0" brushRef="#br0" timeOffset="30">12780 5493 8076,'5'-17'836,"-4"0"-109,4 6 104,-5 4-363,5 2 0,3 7 301,7 1-437,-2 4 0,10 9 57,0 3 0,1 7 80,6 0 1,-3 6-338,3-2 1,0 7 67,0 1 1,2 0-360,-6-3 132,1-1 0,0-4 125,-1 1 1,-3-6-64,-4 2 0,0-8-66,4-4-12,-5-2 43,3-2 0,-8-1 343,2-2-201,-2-3 1,-5-5 319,-1 0-26,-4 0-67,2 0 479,0-5-476,-4-1 1,4-7-41,-5-2 0,-4-3-233,1-5 1,-6-1 71,1-3 0,2-2-123,-2-5 1,1 0-426,-5-1 269,1 1 0,1-4-608,2 0 0,-1 0 360,5 4 1,-3 3-227,3 1 1,-1 3 160,1-3 1,3 4-121,-3 0 0,3 2 151,1 1 1,0 1 52,0 3 1,1-1-319,3 5-209,-3-1-289,4 5 685,-5 5 0,1 0-302,3 6 0,-1 3 269,4 5 0,0 1 501,0 10 0,3 0 0,-3 3 0</inkml:trace>
  <inkml:trace contextRef="#ctx0" brushRef="#br0" timeOffset="31">13648 5562 8074,'-6'-6'2787,"1"1"-1844,5 5-461,0 0-289,0 5 0,-6 2 67,-1 8 1,-3 3-27,-2 5 1,5 4-122,-1-1 0,0 5 110,-3-5 0,3 2-230,1-1 0,4-3 42,-1 3 1,3-3-220,1-1 0,4-4 50,0 0 0,8-5-15,0 1 0,3-4 210,0-3 1,3-3 142,5-5 0,1-1 49,3-3 0,-2-4-105,6-7 1,-6 1 14,2-5 0,-5 0-21,-3-4 0,2 4 311,-6 0 1,-1-4-180,-6-3 1,-3-2-269,-5 1 0,-2-1-530,-1-2 0,-5-2 328,-7 5 1,-3 1-666,-5 3 1,-4 3 408,1 4 0,-6 2-345,2 11 1,2-1 235,1 4 1,4 2 560,4 6 0,-2 5 0,3 10 0</inkml:trace>
  <inkml:trace contextRef="#ctx0" brushRef="#br0" timeOffset="32">14002 5585 8003,'0'-12'239,"0"1"59,5 0 1,-4-1 270,3 1 57,-3 4 1,1 2 199,1 5-415,-1 0 0,4 10-107,-2 6 0,-2 9 75,6 5 1,0 3-155,3 2 0,-3-2-126,-1-3 0,-3 3-45,4-2 0,-2-2 115,2 1 0,-2-4-418,-2 0 0,-3-3 143,3-4 1,-3-2-542,-1-6 266,0 1 0,0-1 531,0-5 443,0-1-306,0-15 1,-1-1-100,-3-8 1,2-2-93,-6 6 1,4-5 47,-3 1 1,4-3-144,-1-1 0,3-3 86,1-1 0,0-5-245,0 2 1,1-2-103,3 2 0,6-3-104,5 2 0,4 7 104,-3 1 1,5 3-41,2-3 0,0 6-66,4 1 1,-7 9 96,-1 3 0,-1 3-156,1 1 1,-3 1 20,-4 3 0,-2 7 404,-3 8 0,-2 3 0,-5 1 0</inkml:trace>
  <inkml:trace contextRef="#ctx0" brushRef="#br0" timeOffset="33">14470 5608 7955,'0'-12'0,"0"1"1212,0-1-311,5 1 1,-3 3 168,1 1-844,-1 4 1,-2-1-5,0 8 0,3 4-59,1 7 1,0 0 72,-4 8 0,4-3-209,0 7 0,1 2 98,-1 2 1,-3-3-55,3-2 0,-3-2-290,-1-1 1,4-1 95,0-3 1,1 1-64,-2-5 1,-1-3 89,1-5 1,0 0 93,1 0-19,-3-2 0,5-5 220,-2 0 0,-2-1-31,1-3 0,0-1-89,1-2 0,-3-3-54,3 2 0,-3-2 59,-1-2 1,1-3-7,3 0 0,-3-2-5,3 2 0,-1 1-144,1-5 1,-2 0 116,6-4 1,-5 0-135,5 1 0,-4 3 26,4 0 1,-6 5 41,2-2 0,1 7-93,-1 2 108,0 4 0,-3-2-485,3 5 303,-3 0 1,9 5-6,-2 3 1,-2 2 31,2 1 0,-1 1 43,5-1 0,-1 1-15,0-1 1,1-1 9,-1-2 0,1 1 97,-1-5-76,6 5 1,-5-8 220,4 3 0,-4-3-60,0-1 1,-1-5 140,1-3 1,-5 2-49,1-2 0,-2 1 61,2-5 1,1 1-37,-6-1 0,2 1-35,-1-1 1,-2 1 66,1 0 0,2 3-8,-1 0 138,0 1-128,-4-5-216,0 6 132,0 1-214,0 15 0,0 3-5,0 10 1,0-1-163,0 1 1,0 0-387,0 0 1,0 0 308,0 0 1,0 0-775,0-1 0,1 1 463,3 0 0,2 0-41,6 0 0,-1-5 682,1-3 0,4 3 0,2-1 0</inkml:trace>
  <inkml:trace contextRef="#ctx0" brushRef="#br0" timeOffset="34">15304 5836 7955,'11'-18'0,"-3"-3"141,0 2 1,-2-3 296,2-1 0,0-3 133,-4-1 1,4 0-139,-4 4 1,-1 1 96,-3-1 0,0 4 285,0 0-552,0 5 1,-5-1-102,-2 7 1,-3 3-120,-2 5 0,-4 2 77,-3 6 1,1 1-224,-1 10 1,5 0-107,-1 4 1,-2 5 140,2 2 0,4-2-294,3-1 1,5 1 142,0-2 1,1 1-112,2-4 0,0 0 104,0-1 0,2-2 30,1-1 0,0-5 7,5 1 0,-1-6 34,5-2 1,-1-4 219,0 1 1,2-3-91,2-1 0,-2-1 201,2-3 1,-2-3-65,-2-4 1,1 0 161,-1-1 1,1-3-86,-1 0 0,-1-1 35,-2 5 0,1-4 93,-5 0-105,-1-1-249,2 5 0,-3 3 234,1 1-268,-1 4 0,-4 2 76,-1 5 1,1 6-72,-1 1 1,1 1 84,2 3 0,0 1-176,0 0 1,0 0-10,0-1 0,0-2-105,0 2 1,2-2-12,1-2 1,4 1 79,4-1 1,1-3-80,-1-1 0,0-4 1,1 1 1,-1-4 262,1-4 0,0-2-117,4-6 0,-4 0 176,4-4 1,-5 0 82,-3-3 0,2-4 127,-3 0 1,2-1-13,-1-6 0,1-1-63,-5-3 1,4-4 128,0 0 1,-2-4-24,2 4 1,0-5-21,3 1 0,-3 1-96,-1-1 1,0 2 71,0-2 0,-2 2 8,-5 6 1,0 2-14,0 6 1,0 0 353,0 11-124,0 0-273,0 4 0,0 5 29,0 6 1,0 11-346,0 8 1,-1 11 83,-3 4 0,3 12 23,-3 0 0,3 3-1,1 1 0,0 0-349,0 4 0,0 0 160,0-4 0,0-2 95,0-6 1,0 0 40,0-8 0,4 2 54,-1-10 1,1 1-70,-4-4 0,0-5-39,0-3 245,5-3-510,-3 0-188,3-6-1585,-5-1 935,5-5 1229,-4-5 0,-1-6 0,-6-7 0</inkml:trace>
  <inkml:trace contextRef="#ctx0" brushRef="#br0" timeOffset="35">16240 5014 7980,'6'-12'3,"-5"1"297,3-1 0,-3 5 241,-1-1-116,0 6 1,0-5 287,0 4-291,0 1 1,-1-1-273,-3 6 0,1 5 34,-4 7 0,-5 4 230,-3 8 1,-4 11-117,4 8 1,-4 6 129,3-3 0,1 6-257,4-2 0,1-2-93,2-2 1,-2 3-186,2 2 1,3-8 175,1 0 1,3-3-88,1 3 0,0-4 11,0 0 1,1-9-215,3 1 0,3-6 99,4 2 0,-3-4-240,-1 0 1,0-5-96,0-2 1,2-5-255,-5 1 1,3-2 42,-3-2 1,1-3-271,-1-1 0,-1-3 938,4 4 0,1-1 0,3 5 0</inkml:trace>
  <inkml:trace contextRef="#ctx0" brushRef="#br0" timeOffset="36">16275 6464 12405,'0'-11'1090,"0"4"-926,5-3 0,-4 4 44,3-5 0,1-2 43,-1-2-33,0 2-199,1-9 158,-4 5 1,4-6-156,-5 0 1,0-1 11,0-3 0,0-2-192,0-5 1,0-4 100,0 0 1,4-6-218,0 3 1,-1-4 118,-3-1 0,0 1-19,0-1 1,2 0 9,1 1 0,-1 3-57,2 0 0,-2 9 261,2-1 0,-3 11-121,3 0 1,-1 9 307,0 3-86,-1-1-365,3 11 229,0-4 1,1 10-10,6 3 1,-1 3 9,0 4 0,2-1-9,2 5 0,-1 0-151,5 4 1,-5-1 66,1-3 0,2 1-184,-2-5 0,0-1 60,-3-6 1,-1-3 242,1-5 0,-5 0-62,1 0 0,-4 0 129,3 0 0,-3-1-129,4-3 1,-6 1 135,2-4 0,1-1 192,-1-3 1,0-1-103,-4 1 0,4-4 141,-1-1 1,2-3-66,-1 4 1,-2-4-90,1 4 0,-1-4-67,-2 4 1,1-1 81,3 5-111,-3 5-294,4 0 27,-5 6 1,0 11 82,0 4 0,-1 10-27,-3 6 0,3 3 52,-3 4 0,1-1-186,0 5 1,1-6-180,-2 3 1,4-3-209,4 2 1,-1-3 39,4-1-825,1-5 859,3-6 1,-3-5-176,0-3 0,3-4 746,4-3 0,1 2 0,-5-4 0</inkml:trace>
  <inkml:trace contextRef="#ctx0" brushRef="#br0" timeOffset="37">16869 5870 7933,'0'-11'117,"0"-1"1,0 5 1571,0-1-373,0 6 48,0-3-659,0 5-472,0 10 1,0-3 134,0 9 0,1-2-148,3 1 0,-3 3-124,3 4 1,1 1-79,-1 0 0,1 0-285,-1 0 1,-3-2-510,3-2 1,-3-1-80,-1-3 1,0-2-1814,0 2 2668,0-2 0,0-2 0,0 1 0</inkml:trace>
  <inkml:trace contextRef="#ctx0" brushRef="#br0" timeOffset="38">17074 6190 7898,'-6'0'964,"1"0"199,5 5 0,0 2 95,0 4-843,0 0 1,0 5-106,0-1 1,0 1-95,0 0 0,0-2-271,0 5 0,-1-2-262,-3 2 0,2 2-313,-1-6 0,0 4 141,-1-4 1,3 0-287,-3-3 0,3-5 775,1 1 0,-5 0 0,-1 3 0</inkml:trace>
  <inkml:trace contextRef="#ctx0" brushRef="#br0" timeOffset="39">17440 5688 7865,'-12'-23'752,"6"0"0,1 5-413,5 3 1,0 2-159,0 2 0,0 3-145,0 1 500,-5 4 0,-2-2-276,-4 5 1,-4 9-291,0 2 1,-5 12-45,5 0 1,0 7 102,4 1 0,-1 2-203,1 1 1,4-3 85,4-1 1,1-5-68,2 2 0,0-4-8,0-4 0,5-3-3,3-4 0,2-2 159,2-2 0,3-3 130,0-5 0,2-4-99,-2 0 1,-3-9 171,4 2 0,0-4 82,-1 0 1,-3 1-80,-5-5 0,-3 3-77,4-3 1,-6 0-1,2-4 1,-2-1-39,-2-2 0,-2 0-37,-2-4 0,2 3-129,-6-3 0,1 3 23,-5-3 1,-3 4 58,0 0 1,0 5 388,3 2-203,1 5 6,-1-2-62,6 9-81,1 2-37,5 5 0,6 0-125,6 0 0,0 2 195,7 1 1,-2-1-19,6 1 0,-7-1-95,7-2 0,-3 4 28,3-1 1,-1 1-199,-3-4 1,1 0 79,-5 0 0,4 0-233,-3 0 0,-5 0-903,-3 0 77,-1 0 1,0 5 1179,-4 3 0,-1 7 0,-2 3 0</inkml:trace>
  <inkml:trace contextRef="#ctx0" brushRef="#br0" timeOffset="40">17565 5882 10552,'0'-7'2205,"5"2"0,-2 5-1481,5 0-270,-6 5-288,3 2 0,-1 5 148,0 4-37,0-4-56,1 10 1,-4-9-232,4 8 1,-4-3 28,3 5 0,-3 0-61,3-1 1,-3 1-44,-1 0 1,0-4-359,0 0 1,0-5 106,0 1 0,0-2 131,0-1 1,0-5-1541,0 1 735,0-6-1642,0 3 2652,0-5 0,0-5 0,0-1 0</inkml:trace>
  <inkml:trace contextRef="#ctx0" brushRef="#br0" timeOffset="41">17954 5014 7936,'-12'-18'1070,"6"7"246,1 5 0,6 8-810,3 2 1,1 2-142,3 5 1,2 6 258,-3 2 1,5 9-216,3 6 0,1 5 62,3 7 0,3 0-254,-3-1 0,1 6-19,-1 2 0,-2 3-332,-6 1 1,1-1 140,-1-2 0,-4 1-376,-4-1 0,-1-7 319,-2-2 1,-5-2-864,-3 3 1,-4-1 450,-3-4 0,0 0-1439,-8-3 0,-2 1 1901,-9 3 0,2-1 0,-2-3 0,-6 4 0,-3 2 0</inkml:trace>
  <inkml:trace contextRef="#ctx0" brushRef="#br0" timeOffset="42">10781 7024 8068,'0'-7'0,"0"1"0,0 2 965,0 3-547,0-4 1,0 6 626,0 3-655,0 7 0,5 10 309,3 9 1,2 2-241,2 10 1,-2-2 19,-3 2 0,2 1-177,-5-4 0,4-1-163,-5-4 0,5 0 94,-4 0 1,3-4-132,-3-4 1,4-2-7,-4-1 0,0-5-169,-4-3 0,3-2-465,1-2 0,0 1 14,-4-1-462,0-5 1,0 1-126,0-3-1449,0-3 1879,0 4 1,-4-6 680,0-3 0,-5-2 0,3-6 0</inkml:trace>
  <inkml:trace contextRef="#ctx0" brushRef="#br0" timeOffset="43">11101 7058 7988,'0'-18'0,"-5"2"1263,4 4-820,-4 1 0,5 3 1059,0 1-486,0 4-730,0 8 1,0 9 262,0 13 0,0 3-101,0 8 0,1 2-223,3 2 1,-3 2-1,3-2 0,-2 1 29,2-1 0,-3-4-29,3-8 1,-2 1-1,-2-8 1,1 1 27,3-9 1,-3 0 197,3-3 0,-3-6-2905,-1 4 1545,0-8 0,-1-6-1218,-3-8 0,3-2 1430,-3 3 0,1-2 743,-1-2 0,3-1 138,-3-4 1,2-2 87,-2-1 1,3 0-50,-3-4 1,3-2-20,1-1 1,0 2 66,0 1 1,0 0-44,0 5 1,0 1 232,0 10 1,0-1-87,0 1 1,1 5-155,3 2 0,3 4-61,9 4 0,1 7-97,6 8 1,0 4-27,0 4 0,5-2 88,2 5 0,-2 1-135,-1 3 1,1 0 14,-2 1 1,1-6-376,-4-2 0,-2-5 257,-2-3 0,2-2 154,-6-6 1,0-3 94,-3 0 1,-1-6 588,0 2-258,-4-3 1,-2-2-142,-5-3 0,0-3-43,0-9 1,0 2-52,0-5 1,-4 0-70,0-4 0,-5 1 90,2-1 1,0-4-226,0 0 1,-1-3-126,-3 3 1,3-4-122,1 0 0,-1-2-543,-3-1 1,3 1 393,0 2 0,6 5-828,-2 7 1,3 1-197,1 3 510,0 2 0,1-2 371,3 7 0,-2 3-131,6 5 1,1 0 640,6 0 0,3 5 0,5 2 0</inkml:trace>
  <inkml:trace contextRef="#ctx0" brushRef="#br0" timeOffset="44">11695 7081 7999,'0'-11'1262,"0"-1"-394,0 1-276,0-1 500,0 6-374,0 1-534,0 20 0,0 0 204,0 16 0,0-1-118,0 4 1,1 1-154,3-1 0,-3 0 101,3 1 0,-1-1-301,0 0 0,-1-4 100,2 1 1,-2-2-396,2 2 0,-3-5 140,3-7 0,1-2-201,-1-6 94,0 1 1,-3-6-124,3-2-283,-3-3 1,4-2 273,-5-3 0,1-2-396,3-6 0,-3 1 280,3-1 1,-3 0 592,-1-4 0,-5-1 0,-1-6 0</inkml:trace>
  <inkml:trace contextRef="#ctx0" brushRef="#br0" timeOffset="45">11615 7104 7999,'0'-18'219,"0"3"0,5 1 373,3-1 1,3 2 139,4-2 1,3 6-288,5 1 0,0 6 36,0-2 1,5 3-157,2 1 1,-1 1 48,2 3 1,-5 3-99,5 8 0,-6 3-232,2 5 0,-8 5-37,-4 2 0,-2 3-116,-2 2 0,-1-2-211,-2-3 0,-3 3 191,-5-2 0,-5 2-14,-3 1 1,-3-5-33,-4-2 1,-3-2 14,-5 2 0,-4-7 133,1 3 1,-2-8 18,1 0 0,3-2-471,-3-2 1,7 0 196,1-4 1,5-2-1884,-1-5 2165,2 0 0,2-5 0,-1-1 0</inkml:trace>
  <inkml:trace contextRef="#ctx0" brushRef="#br0" timeOffset="46">12757 6818 8010,'0'-11'-39,"0"-1"179,0 1 1,4 0 254,0-1 0,1 2 169,-1 2 277,-3-2-364,4 4 0,-4 0-100,3 2 1,-3 4-41,3 4 0,-3 8-110,-1 11 1,0 6 235,0 9 0,0 4-66,0 8 0,0-2-227,0 5 1,0-5-493,0 2 0,0-3 377,0-1 1,0-5-237,0 1 0,0-6 150,0-2 1,0-6-700,0-9 1,0 1 300,0-4 0,0-5-1499,0-3 665,5-6 428,-3 3 909,3-5 0,-10-10 0,-2-3 0</inkml:trace>
  <inkml:trace contextRef="#ctx0" brushRef="#br0" timeOffset="47">12780 6853 8010,'6'-23'0,"-1"4"445,-5 0 0,5 6 305,3 1-100,-3 1 0,1 10-63,-2-3 0,3 3 4,4 1 1,0 10-158,1 5 1,3 7 35,0 4 1,7 9-76,1 6 0,0 4-168,3 1 1,-2-1-199,-1 1 1,1-5 61,3-3 1,-3 1-110,3-1 0,-3-5 23,-1-6 0,0-3-215,-1-1 1,0-6 175,-3-1 0,-3-8 142,-4 0 0,-1-5 423,1 0-132,-1-1 47,1-2 0,-6-2-94,-2-1 0,-3-4 24,-1-4 0,0-6-129,0-2 0,-4-2-231,0-2 0,-5-5-259,2-2 0,-2-3 198,1-2 1,-2-4-418,3-3 0,2-2 229,1-2 1,-1 0-392,1 1 1,0 3 245,4 0 1,0 5-298,0-1 0,1 2 153,3 2 1,2 1 94,6 3 0,-4 2 48,-1 5 1,-1 5-107,2 3 1,-2 4-713,-2 3 326,-3 3 34,5 5 1,-5 5 18,3 3 818,-3 7 0,9 3 0,-4 4 0</inkml:trace>
  <inkml:trace contextRef="#ctx0" brushRef="#br0" timeOffset="48">13648 7012 8044,'0'-6'0,"0"-4"1339,0 2-351,0 3 312,0-5-412,-5 4-425,-1-1 1,-7 4-102,-2 6 1,1 9-146,-5 7 1,1 4-63,-1 3 1,-2 0-135,6 4 0,0-3-4,4 3 0,0-1 170,4 2 0,2-3-408,5-5 1,1 0 92,3-1 0,3 0-69,9-3 0,1-3 161,6-4 1,0-6 263,0-2 1,4-4 22,-1-4 0,6-2 14,-2-6 1,2 0 20,-1-3 1,0-2-116,-4-2 1,-2-1 156,-6 4 1,-2-4-9,-6 1 0,0-2-224,-4-2 0,-2-1-211,-5-3 0,-5 2-334,-2-6 0,-9 6-436,-3-2 0,-4 3 448,-3 1 1,-2 5-657,-3 3 0,-2 4 423,3 3 1,2 3-3,1 5 0,5 5 18,2 3 654,4 2 0,5 6 0,-1 2 0</inkml:trace>
  <inkml:trace contextRef="#ctx0" brushRef="#br0" timeOffset="49">14059 7104 7927,'0'-8'-308,"0"1"275,0-1 0,4 0 245,0 1 1,0 3 280,-4-4 355,0 1-506,0-5 1,0 5 710,0-1-177,0 5-115,0-2-387,0 16 0,0 1-108,0 11 1,0 5 94,0 2 1,0 0-86,0 0 1,3-5-241,1 2 1,1-3 86,-1-1 1,-3 0-293,3 0 1,1-2-52,-1-2 1,0-2-179,-4-6 1,0 1-9,0-1 120,0-5 485,0 0 0,0-8-190,0-2 0,0-2 141,0-5 0,-4-2 0,0-2 1,-5-3-94,2-5 0,-2 0-47,1 1 0,-2-3 12,2-1 1,3 0-57,2-4 0,1-1-191,2-3 0,9-3-78,3 3 1,5-1 85,-1 8 0,5 4-243,2 4 0,0 6 108,3 2 1,2 5-371,-1 6 0,1 0-30,-1 0 0,-7 6 752,3 5 0,-3 1 0,3 4 0</inkml:trace>
  <inkml:trace contextRef="#ctx0" brushRef="#br0" timeOffset="50">14413 7081 8167,'-6'-11'247,"-4"-1"1,8 1 470,-1-1-408,1 1 0,2 3 960,0 1-173,0 4-509,0-2 1,-1 5-326,-3 0 1,3 5-19,-3 3 1,3 6-177,1 1 1,0 5 45,0-1 1,0 2-178,0-2 0,1 1 127,3-5 1,-2 4-135,6-4 0,-4 1-209,4-5 0,-5 0-162,5 1 0,-2-5-131,2 1 434,7-5 0,-6 2 150,10-5 0,-5-2-104,1-1 0,-3-4 277,-5-4 1,3 3-84,-2 1 1,-2-1 58,2-3 1,-4-1 38,3 1 0,-3-5 48,4 1 1,-6-1-164,2 1 0,-3 2 117,-1-2-188,0 2 164,0 2-503,0 4 225,0 2 1,0 6-131,0 3 1,0 4 24,0 7 0,4-1 124,0 5 0,0-5-46,-4 1 0,4-2-78,-1-2 1,6 3-7,-1-2 0,1 2 55,-2-7 1,4-2 117,-4-1 1,3-3-72,2-1 0,-1 0 274,1 0 1,-1-1-27,0-3 0,1-1-2,-1-2 0,-1-4 162,-2 4 0,2-2-96,-2 1 0,1-2 87,-2 3 1,0-4-45,-3 0 0,-2 3 229,6 1-303,-6-1 1,5-2-118,-4 2 1,-1 2-145,1 2-204,-1 3 0,-2-3 95,0 8 0,1 2 82,3 6 0,-3 0-573,3 4 1,-3-2 258,-1 5 0,0-4-799,0 4 1,1-4 536,3 4 1,1-4 690,3 4 0,7-5 0,-2 3 0</inkml:trace>
  <inkml:trace contextRef="#ctx0" brushRef="#br0" timeOffset="51">15235 7161 7949,'0'-23'0,"0"0"204,0 0 1,0 2 365,0 2 1,0-3-116,0 3 1,-5-1-125,-2 1 1,-3 2 170,-2 6 1,1 1-108,-1 2 1,-4 3-219,-3 5 0,1 3-40,-1 4 1,4 2-147,-4 10 0,5 0-122,-1 4 0,2 4 135,1-1 1,2 5-277,3-5 0,2 1 145,5-4 0,1 0-144,3 0 1,2-2 29,5-2 0,2-2-127,2-6 1,-1-5 121,5-2 1,-3-2 154,3-2 1,-4 0 50,4 0 0,-4-2 155,4-2 1,-5-2 194,1-5 0,-2 3-160,-2 0 0,-3 1 82,0-5 1,-6 1-15,2 0 1,1-1 81,-1 1 0,0-1-59,-4 1-229,0-1-93,0 1 175,0 5-229,0 1 0,0 6 87,0 3 0,-2 3-75,-1 9 0,1-4 60,-1 3 1,1 2-57,2-2 0,0 0-17,0-3 1,5 3 22,3 0 1,-2-3-123,2-5 0,0-3 90,3 4 0,4-6 195,0 2 1,2-4-140,-2-4 0,-1-2 143,5-5 0,-4-1-7,4 1 0,-1-6 95,1-2 1,-2 1-111,-6-1 1,1 0 151,-1-4 1,0-1 106,1-2 0,-5 0-42,1-4 1,-2-1 4,2-3 0,1 0-68,-5 0 1,3-1 124,-3 1 1,4 1-82,-4 3 1,-1-2-127,-3 5 0,0 4 52,0 4 0,0 9 89,0-1-173,0 7 0,0 0 91,0 8 0,0 9-350,0 10 0,0 6 118,0 9 1,2 0 148,1 8 0,2-2-37,3 9 1,2-5-274,-2 2 1,2-3 232,1-1 1,-3-5-102,0 1 1,-5-10 26,5-1 1,-4-6 105,3-2 0,-4-2-513,1-2 0,1-2-101,-1-6-677,0 1 0,-3-5 71,3 1 1266,-3-6 1,4 4-1,-5-6 1</inkml:trace>
  <inkml:trace contextRef="#ctx0" brushRef="#br0" timeOffset="52">16400 6556 7863,'0'-12'1008,"0"1"-180,0-1 109,0 6-335,-5 1 1,-2 13-43,-9 7 1,2 8-158,-5 11 1,0 6 21,-3 6 0,-1 0-216,0 3 0,4 2-87,0-1 0,5 4-219,-1-1 0,6 3 175,1 1 1,6-1 66,-2-3 1,3-3-241,1-8 1,2 1 354,6-5 0,-1-5-139,9-6 1,0-3-132,-1-1 0,4-6 224,-3-1 1,-1-4-423,-4 0 0,1-2 78,-1-2 1,0-3-507,1-5 1,-5 3-24,1 1-755,0 0-1489,3-4 2903,1-5 0,-1-1 0,0-6 0</inkml:trace>
  <inkml:trace contextRef="#ctx0" brushRef="#br0" timeOffset="53">16446 7778 7884,'0'6'623,"0"-1"130,0-5 0,4-1-277,0-3 1,1 1 78,-1-4 1,-3 3-82,3-4 0,-3 1-27,-1-5 1,1 1-231,3 0 0,-3-2-42,3-2 1,-1 1-156,0-5 1,-1 0 61,1-4 1,0-4-52,1 0 0,-3-4 103,3 0 1,-3 1-485,-1-4 0,0 1 83,0-9 0,0 4-60,0-4 0,0 1 101,0-1 0,0-1 104,0 5 1,1 1 126,3 7 0,-1 2-81,4 5 1,-4 5 484,1 3-284,2 2 1,-3 7 14,4 2 0,-3 3-124,4 1 0,-1 1 24,5 3 1,-1 2-41,1 6 0,-1 3 46,0 0 0,5 2-91,-1-2 1,1-1 69,0 5 0,-4-4-196,3 4 1,-2-5 44,-1 1 1,-1-6-78,0-1 0,1-6 83,-1 2 0,-3-3 20,-1-1 0,1-1 95,4-3 0,-5-2-17,1-5 1,-4-1 136,3 1 1,-3-1-105,4 1 1,-2 0 267,2-1 1,2-3-86,-3 0 1,2-4 84,-1 3 0,1-3-23,-6 4 0,1 0-94,-4 3 0,4 5 68,0-1-169,0 6-261,-4-3 0,0 11 121,0 5 0,0 6-83,0 6 1,0 5 50,0 2 1,0 3-360,0 1 0,1-3-95,3-1 1,-3-1-252,3 2 1,-3 1 269,-1-6 1,4 5-91,0-5 1,0-3 635,-4-4 0,5-5 0,1 3 0</inkml:trace>
  <inkml:trace contextRef="#ctx0" brushRef="#br0" timeOffset="54">17029 7298 7888,'0'-17'788,"0"3"-591,0-5 0,0 0 193,0-3 1,0 4-107,0 3 0,3-2 482,1 2 0,0 0 568,-4 3 62,0 6-1168,0-4 1,0 10 0,0 0 0,-1 10-171,-3 9 1,1 2 99,-4 2 1,-1 0-184,-3 0 0,3 0 101,0 0 1,2 0-424,-2-1 1,3 1 69,5 0 1,0-1-3,0-3 0,0 1 123,0-5 0,2 0 89,1-3 154,4-1 1,4-1-83,1-2 268,-1-3 1,1-4-127,-1 3 1,0-3-244,1 3 0,-1-2-191,1-2 0,-5 0-503,1 0 0,-4 1-2399,3 3 1724,-4-3 1465,2 4 0,0 0 0,1 1 0</inkml:trace>
  <inkml:trace contextRef="#ctx0" brushRef="#br0" timeOffset="55">17268 7389 7859,'0'-11'741,"0"-1"0,0 5-202,0-1-12,0 6-208,0-3-1,0 5 651,0 5-560,5 1 1,-3 11 251,1 2-392,-1 2 1,-4 7-20,-1 3 1,0 2 102,-4 1 1,-1 0-802,-3 0 1,-2-3 329,-2-1 0,2-4-816,-2 0 1,3-5 475,5-2 1,-2-5-1875,5 1 2332,0-3 0,4-5 0,0-2 0</inkml:trace>
  <inkml:trace contextRef="#ctx0" brushRef="#br0" timeOffset="56">17474 7024 7881,'0'-24'118,"0"-2"48,0 11-54,0-5 0,4 11 766,0-2-74,-1 7 0,-4 1-301,-3 11 0,-1 4-180,-2 11 1,-4 5-107,4 3 1,-2 5-55,1 3 0,-1-5-44,6-4 0,0-3-171,7 3 0,-2-6 81,6-1 1,0-5-202,3-6 1,4-2 75,1-3 0,-1 2 113,-4-5 1,2-1 156,2-7 1,-2 0-100,2-8 1,-2 4-87,-2-8 1,-3 2 24,-1-1 0,-4-3-88,1-4 1,-3 3 80,-1-1 1,0 1-135,0-3 0,-1-5-49,-3 0 0,-2 1 87,-6 3 0,1-3-51,-1 4 1,1-4 75,-1 7 0,2 3 178,3 0 1,-2 8 31,5 0 1,-1 5 431,1 0-461,3-4 1,-3 6-56,8-3 0,3 3-114,9 1 1,-2-1 83,5-3 0,0 3-101,4-3 1,3 3 102,1 1 0,-1 0-184,-3 0 0,1 0-164,3 0 1,-7 0-296,3 0 0,-6 0-760,2 0 0,-9 0 1369,1 0 0,-2 10 0,3 2 0</inkml:trace>
  <inkml:trace contextRef="#ctx0" brushRef="#br0" timeOffset="57">17668 7275 8334,'5'-8'1292,"3"1"-878,-3 4 0,4-7 713,-5 3-494,4 1 1,-1-2-194,4 4 0,1-1 2,-1 1 0,0 3-156,1-3 0,-1 3-104,1 1 1,-2 1-2,-3 3 1,4-2-92,-4 6 1,0-4 8,0 3 0,-4 1-71,1 3 0,1 2-137,-2 2 0,0-1 95,-7 5 0,-2 0-145,-6 4 0,1 0 55,0 0 0,-5 0-33,1-1 0,0 1-26,3 0 1,1-1 103,0-3 0,4 1 55,3-5 1,3 0-80,1-3 305,0-1-205,0 1 1,1-5-5,3 1 1,3-6-127,4 2 1,2-4-194,2-4 0,1 2-135,3-6 1,2 5-470,-6-5 1,4 0-129,-4-3 0,0-2 1038,-3-2 0,-1-3 0,1-5 0</inkml:trace>
  <inkml:trace contextRef="#ctx0" brushRef="#br0" timeOffset="58">18034 6601 7903,'-7'-11'629,"-2"-1"-439,6 1 0,0 3 1220,7 1-345,-3 4-90,4-7-315,0 9 0,2-8-245,4 5 1,2 5 106,2 7 0,0 9-161,8 5 0,-3 6 68,7 7 1,-3 3-57,-1 0 0,0 5-179,0-1 1,-2 2-199,-2 2 0,-2-1 189,-6 1 0,-3 0-12,-1 0 0,-4-1-1,1 1 1,-3-2-107,-1-2 0,-5 1-6,-3-5 1,-2 0-191,-1-3 0,-1-5-26,1 1 0,-4-6-142,-1 2 1,-3-1-61,4-3 1,-5 3-244,1-7 1,1-3-15,-1-1 0,5-2-345,-1-2-2261,2 1 1801,2-1 1420,4 1 0,2-6 0,5-1 0</inkml:trace>
  <inkml:trace contextRef="#ctx0" brushRef="#br1" timeOffset="59">18753 5002 8106,'10'-5'87,"-2"-2"0,-2 0 447,-2 0-181,-3 4 0,8-3 128,-5 2 154,0 3-94,1-4-433,1 5 1,7 1 129,2 3 1,-1 2 29,5 5 1,-4 2-60,4 2 1,0 4-12,4 8 1,-4-2-38,0 6 1,-5 1 38,1 6 1,-2-1-193,-1 4 1,-6 3 32,-2 5 1,-3-1-223,-1 6 1,-1-2-109,-3 1 0,-2 3 134,-6-3 0,1 3 112,-1 1 0,-2-5 203,3-3 0,-3-2-94,6-1 0,-2-4 10,-1 0 0,4-7 28,4 0 0,-2-2 2,1-7 0,0 1-132,4-4 1,0-5 124,0-3 0,0-3-155,0 0 0,4-4 399,0-1 1,4-4-264,0 0 1,2-1 19,2-2 1,-5 0-70,1 0 1,-1 0-34,5 0 0,-4 0 69,-1 0 1,-3-4-184,4 0 125,-6 0 1,4 4-263,-2 0 213,-2 0 1,3 2 30,-5 1 1,3 4 339,1 4 1,4 6-109,-4 2 0,3 2 52,-3 2 1,5 5-38,-1 2 1,-1 0-65,5 0 1,-4 1 13,8 3 0,-4 0-78,0 0 1,3 4-47,0 1 1,0 0-198,-3-1 0,-2-4-18,-2 0 1,1 5-230,-6-5 1,1 3 149,-4-3 1,4-1 101,0-3 1,0 6 51,-4-6 1,-2 6-46,-1-6 1,-4 3 121,-4 2 1,-1-2 42,1-3 1,3 2 121,1-6 1,-1 5 59,-3-5 1,3 1 10,0-4 1,1-5 56,-5-3 1,5 1 43,-1 0-93,1-1 1,-5-5-54,1-2 0,3-3-73,0-5 1,0 0-43,-8 0 0,2 0-170,-5 0 0,4 0-504,-4 0 1,4-2 330,-4-1 0,5-2-925,-1-3 0,-2-2 505,2 2 0,0 3-2317,3 1 3003,6-2 0,1 0 0,5-6 0</inkml:trace>
  <inkml:trace contextRef="#ctx0" brushRef="#br1" timeOffset="60">19781 5985 7817,'0'-18'-193,"0"3"0,0 2 740,0 1 924,0 1 63,0 0-583,0 4-739,0-3 0,1 14 18,3 0 0,-1 10 124,4 5 1,-3 4-15,4 3 0,-6 3-71,2 6 0,1 3-92,-1 0 0,0 4-72,-4-4 1,1 1-159,3-1 0,-3-2 67,3 2 0,1-4-128,-1-4 1,3 2 59,-3-5 1,4-4-113,-5-4 0,5-4 55,-4 4 1,0-9-389,-4 2-504,5-4-815,-4-1-373,4-2 1208,-5-5 983,0 0 0,0-5 0,0-2 0</inkml:trace>
  <inkml:trace contextRef="#ctx0" brushRef="#br1" timeOffset="61">19735 5927 7955,'7'-11'453,"-2"-5"0,0 3 223,2-2-391,4 2 399,0 7-336,0-5 1,1 9 64,-1-6 1,6 6 149,2-2 1,-2 4 47,3 4-237,4 2-204,0 5 0,5 2-75,-2 2-18,-3 3-39,9 5 0,-9 4 18,2-1 1,-1 6 339,-3-2-1465,1-2 1009,-5 10 1,-1-7-29,-6 7-516,0-2 429,-4-2 1,-2 0-125,-5 0 49,0 1 87,0-1 1,-7 0-238,-4 0 341,0-4 39,-11 3 0,3-9-22,-8 2 1,3-2-80,-2-1 0,-2-4-60,1 0 0,-1-5 70,1 2 1,3-4 186,-2 0 0,5-6-250,2-2 205,5-3-222,3-1-513,1 0 326,9 0-53,-5-5-540,6 4 541,0-9 0,9 3 430,3-4 0,12-6 0,0 0 0</inkml:trace>
  <inkml:trace contextRef="#ctx0" brushRef="#br1" timeOffset="62">20421 5973 7955,'-6'-18'655,"5"2"1014,-3 4-726,3 1-408,1 5 657,0 1-540,0 5-311,5 0 1,-4 6-71,3 5-246,3 11 197,-6 7-327,4 5 285,-5 1 0,1 4-92,3 3 0,-3 2-33,3 2 1,-3-2 278,-1-2-598,0 3 230,0-10 1,0 5-218,0-6 134,0-5 82,0 4 1,0-14-105,0 0 14,0-5 0,0-3 216,0 1 132,0-6 0,0 1-232,0-4 316,0-1-289,0 3 1221,0-5-1083,0-5-145,0 3 103,0-3-20,0 0-233,5 4 96,2-4 1,4 1 177,1 0-262,4-5 67,-3 8 1,8-5 55,-2 2 0,3 3-24,1-3 0,0-1 28,0 1-202,-6 0 95,5-1 0,-8 4-236,5-3 148,-5 3 0,-3 1-1005,-1-5 297,-8 3 396,8-3-1461,-9 5 544,4 0 1424,-15 0 0,2 0 0,-8 0 0</inkml:trace>
  <inkml:trace contextRef="#ctx0" brushRef="#br1" timeOffset="63">20421 6339 8012,'0'-8'274,"0"0"1102,0 6-851,0-3 1,6 3 101,5-1 0,3 1 122,9-1 0,-1-2-33,8 1-227,-5-5-298,8 8 0,-5-8-240,3 5 79,-3-5 0,-10 8-1292,3-4 720,-8 0 231,3 3 1,-6-4-994,-2 2 1304,-3 3 0,-10-9 0,-1 3 0</inkml:trace>
  <inkml:trace contextRef="#ctx0" brushRef="#br1" timeOffset="64">20363 5939 7921,'0'-12'945,"0"1"-527,5 0 1,2 0 181,4 4 498,1-3-646,-1 3 1,2 0 44,2-1 0,4 0-29,8-3 1,1 3-216,2 1-155,3 4 66,-4-7 0,6 9-965,-1-3 455,0 3-97,-5 1-2239,4 0 1309,-14 0 1373,8 0 0,-9 0 0,4 0 0</inkml:trace>
  <inkml:trace contextRef="#ctx0" brushRef="#br1" timeOffset="65">21037 5836 8231,'0'-6'1108,"0"11"1,0 4-158,0 10-399,0 0-247,0 4 0,2 5 400,1 2-295,-1 8-101,8-2 1,-5 7-62,2-5 0,4 5-52,-4-1 0,2 1 28,-1-1 1,2-3 121,-3-5-483,-1-4 172,4 3 0,-5-13-214,2 3 152,4-8 24,-10 1 0,8-4-1207,-6-1 464,1-4-933,-4 3 726,0-9-1206,0 4 1007,-5-10 1152,4-1 0,-14-6 0,2 1 0</inkml:trace>
  <inkml:trace contextRef="#ctx0" brushRef="#br1" timeOffset="66">20969 5893 8039,'5'-18'0,"1"2"1137,11 4-681,-5 1 0,10 0 151,-3-1 1,1 1 117,-1-1 0,7 5-296,-4-1 0,4 6-69,-3-2 1,1 3 33,2 1-163,-7 0-58,8 0 0,-10 1-252,2 3 97,-8 7 58,-1 2-545,-8 13 408,3-7 1,-12 14 53,-4-2-1104,-11 7 759,-7-3 0,-3 5 9,-2-6 0,2 0-173,-6 1 1,4-6-461,4-3 412,2-7 271,10 3 1,1-9-886,6 2 576,0-7 602,4-3 0,2 0 0,5 1 0</inkml:trace>
  <inkml:trace contextRef="#ctx0" brushRef="#br1" timeOffset="67">21528 5927 8039,'0'-17'0,"0"0"596,0 6-410,0-1 0,0 5 1519,0-1-483,0 6-603,0-4 0,-1 6 73,-3 0 1,3 7-48,-3 4-360,3 11-98,-4 2 0,4 13 302,-3-3-259,2 8-57,2-7 0,0 10 9,0-3-615,0 2 462,0 2 0,-3-4-128,-1 0 0,-4-7 221,4-1-969,1 1 574,-2-11 0,3 0-215,-2-5 298,3-10 42,1 6 1,0-12 194,0 4 101,0-4 267,0 2-233,0-5-48,0-5 0,5 2 202,3-4 1,2 3-48,1-4-5,6 0-78,-4-3 0,7 1 35,-5 2-350,6-2 99,-9 4 1,9-1-263,-6 4 138,5-4 67,-7 6 0,7-4-338,-5 5 197,0-5 49,-3 4-738,-1-4 559,1 5 1,-5 0-526,1 0-370,-5 0 645,2 0 588,-5 0 0,0 0 0</inkml:trace>
  <inkml:trace contextRef="#ctx0" brushRef="#br1" timeOffset="68">21448 6281 8039,'12'-11'1325,"4"5"0,2-3-872,5 5 1,1-4-6,3 5 0,-2-5 404,6 4-368,-1-5-185,-1 8 1,3-8-105,-5 5-173,-1-5 209,-3 8-1298,-5-4 824,-2 0 1,-4 4 288,-1-3-2472,-5 3 1216,0 1 1210,-6 0 0,-6-5 0,0-2 0</inkml:trace>
  <inkml:trace contextRef="#ctx0" brushRef="#br1" timeOffset="69">21460 5939 8039,'6'-18'0,"4"2"0,-2 4 1385,2 1-851,7-1 0,2 1 158,7-1 717,-2 1-868,9 0 0,-3-1 417,4 1-495,0-1-146,0 1 1,-1 3-498,-2 1 147,2-1-156,-9 2 0,6-3-331,-7 5 520,3 0 0,-14 4 0,5 0 0,-6-5 0,1-1 0</inkml:trace>
  <inkml:trace contextRef="#ctx0" brushRef="#br1" timeOffset="70">22225 5870 8039,'-1'-10'0,"-3"3"669,3-4-220,-4 10 1,5-9 323,0 9-63,0-4-243,0 5 137,0 10-277,0 2 1,0 13 13,0 1 1,0 5 37,0 7 1,0-3-234,0 3 0,3-2 99,1-2 0,1 6-197,-1 1 0,-3-1 79,3-2-468,2-8 292,-4 3 0,4-9-186,-2 3 0,-3-7-246,3-1 1,-3-5 224,-1 2-1541,0-4 517,0-5-345,0 3 863,0-9 266,5 4 496,-3-5 0,3-5 0,-5-1 0</inkml:trace>
  <inkml:trace contextRef="#ctx0" brushRef="#br1" timeOffset="71">22214 6076 8039,'0'-18'0,"0"2"0,0 4 834,0 1-53,5 4-209,-4-3 466,4 9-613,-5-4 1,1 5 280,3 0-105,-3 5-289,9 6 0,-2 3 475,7 5-382,-2 6-101,9 4 0,-8 1-59,5 1 0,0-1-63,3 4 1,1-1-69,0-2 1,0 1 231,0-6-488,0 1 175,0-9 1,-2 2 198,-2-5-203,-2 0 1,-2-4 135,0-4-251,0-2-21,-8 0 110,3-3 67,-9 3 1,5-5 61,-2 0 440,-3-5-284,5-2 0,-6-4 74,0-1-360,-6-4 110,5-2 1,-9-2 9,2-3 1,2 3-125,-1-7 1,-5-2-234,-3-2 0,0-2 79,3-1 0,5-1-109,-1-3 0,2 1-5,-2-5-1341,3 5 1215,5-2 1,0 4-465,0 1 17,0 5 420,0 1 0,0 10-513,0 3 470,0 2-116,0 2-529,0 5 1086,0 1-1544,0 5 0,0 5 1663,0 2 1,0 8 0,0 3 0</inkml:trace>
  <inkml:trace contextRef="#ctx0" brushRef="#br1" timeOffset="72">22762 5870 8039,'0'-11'0,"0"-1"0,0 1 755,0 0-386,0 4 1,1-2 107,3 6 787,-3-1-308,4-1-510,-5 3 0,0-1-168,0 6 0,0 5 381,0 7-429,0 8-57,0 6 0,0 6 173,0-1 23,0 5-220,0-3 1,1 8 57,3-2 0,-2-1 138,1 0-914,-1-4 568,3 3 1,-3-6 70,6 0-940,-6-5 416,3-6 185,-5-1 0,4-10-72,0 4 0,0-7-1699,-4-2 831,0-4 533,0 2-1961,0-5 2723,-5 0 0,4-10 1,-5-3-1</inkml:trace>
  <inkml:trace contextRef="#ctx0" brushRef="#br1" timeOffset="73">22659 5870 8039,'13'-19'998,"2"0"-383,3 5-299,5-7 1,1 8 375,2-2-269,-7 7-193,13-2 887,-13 9-667,9-4 0,-5 5 286,0 0-55,0 5-339,4 6 0,-1 3-103,4 5 1,-4 4-124,0 4 0,-7 4-294,-3 0 146,-4 7 74,0-3 0,-6 10-298,-2-3-780,-3 2 902,-6 2 1,-6-4-51,-8 0 0,-4-6-593,-4 2 100,3-2 386,-9-2 0,5-5-94,-2-2-5,2-8 263,5-2 0,0-6-325,0 0 67,5 1 125,2-6-612,4-1 1278,6-5-1361,1 0 460,5-5 1,9-5 494,2-5 0,13-5 0,1 2 0</inkml:trace>
  <inkml:trace contextRef="#ctx0" brushRef="#br1" timeOffset="74">23264 5870 8039,'0'-23'900,"0"1"-450,0-1-225,0 5 965,5 2-245,-3 9-182,8-3 322,-9 9-645,4-4 0,-4 6-115,3 3 1,-1 8-132,4 11 1,-4 5 435,1 6-115,-3 6-328,-1 0 1,0 6-10,0 0-1124,0-1 963,0 1 0,-1-4-124,-3 0 1,-1-5-7,-3 1 0,-1-4-248,6-3 1,-1-5 218,4-7-188,0 3 206,0-10 0,0 5-62,0-6 1022,0-4-985,0-2 448,0 0-116,5-4-1,1 4 395,6-5-370,-1 0 0,2-5 32,2-2 1,1 0-81,3 0 1,3-1-95,-3-3 0,1 3-145,-1 0 1,3 4 106,-3-3 0,-3 3-161,0-4 1,-4 5-1196,0-5 972,-1 5 1,-3-2-1885,-1 5 921,-4-5 573,2 4-1326,-5-4 2073,-5 5 0,-1-5 0,-6-1 0</inkml:trace>
  <inkml:trace contextRef="#ctx0" brushRef="#br1" timeOffset="75">23219 6236 8039,'0'-12'1252,"0"1"-831,10 5 0,-3-3-27,9 5 574,1 0-570,-4-1 0,9 2 209,-3-4-397,7 4-37,-2-7 0,8 9-913,-5-3 382,-1 3 285,-8 1 0,3-4-1111,-6 0 0,-4 0 225,-3 4 959,-6 0 0,3-5 0,-5-1 0</inkml:trace>
  <inkml:trace contextRef="#ctx0" brushRef="#br1" timeOffset="76">23299 5836 8039,'0'-18'454,"0"2"-284,0 4 0,5 2 420,2 3-291,3-4-105,2 10 0,-1-8 441,1 6 1,4-1 55,3 4-279,3-5-120,1 3 0,1-3-73,2 5 1,-2 0-1,3 0 0,-3 0-47,-1 0 0,0 0-161,0 0 1,-4 0-28,0 0-29,-5 0 200,2 5 0,-4-3-51,-1 1 63,1 4-62,-1-1 0,-3 2 91,-1-1 1,0 6-10,0 6-19,3 3-54,-8 0 0,3 6 65,-5 3 0,0 2-25,0 1 0,-2 4-185,-1 0 0,0 0 66,-5-3 0,5 0-372,-5 3 194,5-7-266,-2 7-71,0-14 312,4 4 1,-4-5 30,5-1 1,0-4 74,0-3-10,0-2 0,0-5-35,0-1 482,0-4 1,0-7-197,0-7 1,0-3 433,0 2-765,0-4 207,0 3 0,0-8 40,0 1 1,0 0-10,0 1 1,0-2 19,0 2 391,0-3-280,0-6 1,1 4-104,3-3 1,1 4-15,3 4 1,2-1-207,-2 5 0,-2 3 62,1 5 0,-3 4-75,4-1 0,-4 3-43,3 1 1,1 9-252,3 3 0,1 7 103,-1 0 0,1 3-25,-1 5 0,0-3-137,1 3 51,-1 2 292,1-5 1,-1 5-180,1-2 1,-2-3 10,-3 3 1,3-8 22,-2-4 0,1-2-59,-1-2 1102,2-5-436,-4 5 59,5-10 0,1 3 354,-1-8 1,-3-2 242,0-6 1,-6-1-417,2-2 0,-2-3-40,2-4 0,-2-1 100,1 0 23,-6-5-346,1 4 1,-8-9 127,2 2-484,-2-2 95,4 4 0,-3-2-99,5 4 1,-1-5-405,1 2 0,3 0-594,-3 0 0,3 1 461,1-2 1,0 3-1642,0 6 1076,0 4-88,5 1 541,-4 6 0,6 5 29,-3 2 1,-3 4-223,3 4 1,1 3 891,-1 8 0,-1 3 0,-3 5 0</inkml:trace>
  <inkml:trace contextRef="#ctx0" brushRef="#br1" timeOffset="77">24452 5859 8295,'10'1'1244,"-2"3"1,-3 2-679,-5 6 1,0 4-48,0 3 0,-1 4-148,-3 4 1,-1-2 31,-3 6 0,-2-1-98,2 4 1,2-1-1,-2-2 1,5 0-302,-5-4 0,5 4 105,0-5 1,-2 1-164,1-4 1,0-4 94,4 0 0,0-9-253,0 1 82,0-2-20,0-2-296,5-2 108,-4-5 0,4-2-948,-5-1 68,5-4 0,-3-4-1014,2-1 2232,-8 1 0,-3-5 0,-4-2 0</inkml:trace>
  <inkml:trace contextRef="#ctx0" brushRef="#br1" timeOffset="78">24132 5859 8039,'5'-18'1636,"-1"-2"-1073,8 5 1,-2 1 43,9 6 0,0-1 208,4 5 1,1 1-297,2 3 0,5 0 295,7 0 1,4 0-328,7 0 1,-6 0 67,3 0 0,-4 0-155,0 0 0,0 0-324,-8 0 0,0 0-111,-11 0 0,1 0-234,-9 0 0,-1-2-63,-6-2-118,-3 3 0,-5-5-1761,0 2 1,-6 3 111,-6-3 2099,-4 3 0,-12 1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34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12974 12517 9801,'0'8'318,"0"-1"-57,5-4-111,-4 7 0,5-3-13,-6 4 1,0 0 0,0 1 69,0-1 1,0 1-93,0-1 0,0 0-94,0 1 0,-4 3 91,0 0 0,0 1-97,4-5 49,0 0 1,0 1-13,0-1 1,0 1-65,0-1 0,0-3 77,0-1 0,0 1 23,0 3 0,0 1-34,0-1 1,0 1 41,0-1 0,0 0-29,0 1 0,0 3-27,0 0 0,0 4 35,0-3 1,0 3 2,0-4 1,0 1-9,0 0 0,0-4 0,0 4 1,0-4-62,0 0 1,0-1 47,0 0 1,0 1-15,0-1 0,0 1 20,0-1 1,0 1-4,0-1 0,0 0 5,0 1 1,4 1 0,0 2 1,0-3 23,-4 4 0,0-2-27,0 1 1,0-2 32,0 2 0,0 1-28,0 0 1,-2-1 30,-2-4 0,3 4-24,-3 1 1,3 0-13,1-1 1,0-1 18,0 5 0,-1-5 0,-3 2 0,3 0-47,-3-1 0,3 4 38,1-4 1,0 5-33,0-5 1,0 4 23,0-4 0,0 2-85,0-2 0,3-3 71,1 4 1,0-2-49,-4 1 0,0-1 72,0 5 1,0 0-7,0 4 1,0 0 102,0-1 1,-1 1-66,-3 0 1,3 1 47,-3 3 0,-1-4-67,1 0 1,0-2 15,4-6 0,0 4 3,0-3 1,0 3-159,0-4 0,0 4 42,0-4 1,0 4 21,0-4 1,0 6-99,0-2 0,4 2 123,0 2 1,0 0-72,-4 0 0,0 0 51,0 0 0,0 1 36,0 2 1,-2 0-37,-1 4 1,1-5-4,-1 2 1,0 1-62,-1-1 0,3 3-10,-3-3 1,3 3 32,1-3 0,-4 0 26,0-5 0,0-3 117,4 0 0,0-1-119,0 1 0,0 2 89,0-6 1,0 5-83,0-1 0,0-1 52,0 1 1,0-1-65,0 1 0,0 2 1,0-2 1,0 3-164,0 1 0,0 3 103,0 1 1,-3 2-68,-1 2 1,-4-5 82,4 9 0,-3-4 58,3 4 0,-4-1-60,5 0 1,-5-3 78,4-1 0,-1-1 7,1 2 1,3 0 146,-3-4 0,3 0-41,1-4 1,0-1-100,0 1 0,0 4 0,0 0 0,0-1 6,0-3 0,0-4-128,0 0 0,1 0 32,3 4 0,-1 0-136,4 0 1,-3-4 111,4 0 0,-6-2 24,2 3 0,1 1 91,-1-2 0,1 4-84,-1 4 0,-3-2 137,3 5 1,-3 1-129,-1 3 0,0-1 103,0-2 0,0 5-63,0-1 0,0 1 143,0-1 0,0-1-78,0 0 1,0 1-53,0-1 1,0 0-58,0 0 1,0 1 45,0-1 1,-4 0-54,0 0 1,1 1 59,3-1 0,0-1-36,0-3 0,0 2-27,0-5 1,1-1-105,3-3 0,-2 0 80,6 0 1,-4-2-100,3-2 1,-3 3 47,4-3 0,-6-1-20,2 1 1,1 0 13,-1 4 1,0 5 8,-4 2 0,0 2 150,0-2 0,0 6-102,0-6 1,-4 6 54,0-6 1,-1-2-44,1-1 1,3-3 16,-3-1 1,3-5 8,1-3 0,0-2-12,0-2 1,0 0-25,0 1 0,0-5-43,0 1 56,0 0 1,0 3-42,0 0 1,1 5-5,3-1 1,-3 0 17,3-3 0,1 3-1,-1 0 0,3 2 37,-3-2 1,1-1-30,-1 5 1,-3-5 48,3 1 1,-2 1-47,-2 0 0,0-1 144,0-4 1,0 2 14,0 2 1,0 2 118,0 2 1,0 2-114,0-2 1,0-1 78,0 1 1,0-5-158,0 1 0,0-1 45,0 2 0,0-4-131,0 3 128,0-2 0,0-1-103,0-1 0,0-3 25,0-1 1,0-3-20,0 4 1,1-5 20,3 5 1,-3 0-4,3 3 1,-3 0-11,-1 1 1,0-1 25,0 1 0,4-5-110,0 1 1,-1-4 83,-3 3-193,0-4 134,0 2-44,0 0-156,0-4-285,0 4-146,0-5 1,5-10 0,2-2 0</inkml:trace>
  <inkml:trace contextRef="#ctx0" brushRef="#br0" timeOffset="1">14790 12791 8030,'-5'-6'465,"4"-4"0,-6 9-121,4-3 1,1 1 362,-2-1 229,3 3-187,1-4 108,0 5-628,0 5 1,0 2 136,0 4 1,0 5-128,0 3 0,1 4-37,3 4 1,-2 2 2,1 5 0,-1 2-142,-2 2 0,0-2-121,0 2 0,0 1 91,0-1 1,0-4-43,0-3 0,0-2 61,0 1 0,3-2-301,1-5 0,0-5 59,-4-3 1,4-2-146,0-2-139,-1 1-210,-3-6-530,6-1-39,-5-5-126,4 0 926,-5-5 1,0-5-378,0-5 0,0-4 830,0 3 0,-5-4 0,-2 2 0</inkml:trace>
  <inkml:trace contextRef="#ctx0" brushRef="#br0" timeOffset="2">14733 12883 8030,'0'-18'-18,"-4"1"49,0 6 1,0-4 319,4 0 1,0-1-108,0 5 0,0-2 176,0-2 1,4 2-62,0-2 0,6 2 23,2 2 0,-1 1-162,4 2 0,3-1 14,1 6 0,7-5-30,0 4 0,5-3-96,-5 3 1,6-1-121,-2 1 1,0 3 80,0-3 1,-1 2-153,2 2 1,-3 0 54,-6 0 0,0 6-59,-3 1 1,-2 3 73,-6 2 0,-5 0-24,-2 4 1,-3 1-21,-1 6 0,-6-2 14,-5 1 1,-7-1 3,-9 5 0,2-2 48,-6-1 0,1 0-136,-4 0 1,-1 0 67,1 0 1,1-6-178,3-1 1,-2-4-15,5 0 0,2-6-325,6-2 410,2 2 0,10-4-428,-1 1 27,6-1 1,-2-2 139,8 0 0,3-2-541,9-1 967,1-4 0,11-4 0,1-1 0</inkml:trace>
  <inkml:trace contextRef="#ctx0" brushRef="#br0" timeOffset="3">15407 13054 7823,'-7'0'1881,"2"0"260,5 0-1607,5 0 1,-2 0-110,5 0 0,-1 0-56,5 0 1,3 0-53,0 0 0,2-1 100,-2-3 0,3 3-89,4-3 1,1-1-38,0 1 0,0-4-217,0 5 0,-2-5 116,-2 4 0,3-1-489,-3 1 192,-3 3-69,1-4 0,-6 1-226,1 0 0,-5 1-1073,1 3-1273,-5 0 2748,2 0 0,-5 5 0,0 1 0</inkml:trace>
  <inkml:trace contextRef="#ctx0" brushRef="#br0" timeOffset="4">16092 12906 7949,'-6'-18'0,"-3"1"103,5 6 1,-1 3 629,1 1-318,3-1 1,-6 0 211,4 1 398,1 4-457,-3-2-251,5 5 0,0 1-3,0 3 0,0 8-24,0 7 1,2 2 136,1 2 1,0 5-247,5 3 0,0-2-28,8 1 0,-4-1-75,4 2 1,-2-2 122,1-2 1,-3-3-390,4 2 1,-4-3 19,0-4 0,-1 2-78,1-6 0,-5-1 103,1-7 1,-4 4-184,3-4 312,-4-2 1,3 0 0,-2-5 506,-3 0-144,4 0 167,-5 0 1,0-5-214,0-2 1,0-9-113,0-3 0,0 2 2,0-2 0,0-2-50,0-5 1,2 0-223,1-4 0,2-1-85,3-3 1,2 0 89,-2 0 0,2-1-185,1 1 1,1 0 65,-1-1 0,1 2-37,-1 3 1,-1 1-20,-2 2 1,1 7-457,-5-3 346,-1 8 0,-1 0-573,1 7-509,-1 3 633,3 5 442,-5 0 1,0 5-546,0 3 467,0 2 0,5 1 444,-4 1 0,9 4 0,-3 2 0</inkml:trace>
  <inkml:trace contextRef="#ctx0" brushRef="#br0" timeOffset="5">16732 12757 7943,'0'-11'483,"0"3"-219,0 0 43,0 6 474,0-3 1345,0 0-1149,0 3-618,-6 13 1,4 0-98,-6 16 1,5-1 83,-5 9 1,4-1-329,-4 0 0,5 2 64,-5 2 1,4-3-269,-3 3 0,4-6 134,-1-1 1,3-6-151,1 2 0,0-5 14,0-3 0,-1 2-120,-3-6 1,3-4-757,-3-3 732,3 0 1,1-1-1597,0 1 807,0-6 480,0 3 1,1-6-273,3-3 913,-3-2 0,9-10 0,-4-2 0</inkml:trace>
  <inkml:trace contextRef="#ctx0" brushRef="#br0" timeOffset="6">16720 12894 7943,'0'-34'-49,"0"5"0,4 1 181,0 5 1,0 0 128,-4 0 1,0 4 334,0 0 0,0 9 249,0-1 626,0 2-566,0 2-497,0 2 0,1 7-131,3 1 0,2 9 189,5 7 0,2 7-119,2 5 0,2 2-216,2 1 0,2 4 32,-2 0 0,2 4-103,-2-4 0,2 3-444,-2-7 0,-1 6 237,1-10 1,0 0-226,4-7 1,-5-1 148,-3-3 1,2-3 111,-2-4 1,-1-1-90,-7 1 1,4-5-369,-4 1-211,-2-6 217,0 3-1617,-5-5 1543,0 0 0,-5 0 636,-2 0 0,-4-10 0,0-2 0</inkml:trace>
  <inkml:trace contextRef="#ctx0" brushRef="#br0" timeOffset="7">16686 13134 9739,'5'-6'1020,"-3"-1"-639,6 3 1,0 3 369,3-3 0,1 3-272,-1 1 0,9-4-67,3 1 0,6-5-218,-2 4 1,5-3-96,-2 3 1,-1-4-147,2 4 0,-8-3-398,3 3 1,-8-4-711,5 4 0,-7-3 1155,3 3 0,-5-5 0,3 3 0</inkml:trace>
  <inkml:trace contextRef="#ctx0" brushRef="#br0" timeOffset="8">17234 12734 7944,'0'-11'290,"0"4"600,-5-3-6,4 4-175,-9 0 528,8-4-803,-3 8 0,5-2-205,0 8 0,0 8-8,0 7 0,2 4 100,1 3 1,0 2-177,4 3 1,-4 2-148,1-3 1,1 2-3,-1-2 1,0 2 107,-4-5 0,1-1-481,3-3 1,-3 0 225,3 0 0,-3-6-159,-1-1 0,0-4 104,0 0 0,0-1 87,0 1 1,0-5 40,0 1 192,0-6 192,0 4-94,5-6 108,-4 0-123,4 0 72,0 0 1,3 0-47,7 0 1,-1-4 77,5 0 1,0-4-105,4 4 1,0-3-51,0 3 1,0-1-139,0 1 1,3 3 84,1-3 0,-2 2-234,-6-2 1,2 2 78,-6-1 0,0 1-164,-4 2 1,1-1-294,-1-3 0,-3 3-1227,-1-3 87,-4 3-978,2 1 2636,-5 0 0,0 0 0</inkml:trace>
  <inkml:trace contextRef="#ctx0" brushRef="#br0" timeOffset="9">17714 12780 7892,'0'-11'0,"0"-1"0,0 1 0,0-1 0,0 5 0,0-1 0,0 5 3196,0-2-2324,0 5 0,0 5-457,0 3 0,0 9-25,0 5 1,4 3-278,-1 5 1,1-3 68,-4 3 0,4-1-159,0 2 0,5 2 60,-2-3 1,3-1-352,2 2 1,-1-6 115,1 2 0,4-4-60,3-4 1,-1 1 98,1-5 0,0-5 99,4-6 1,0-2 11,0-2 0,-1 0 111,1 0 0,-4-6 71,0-1 1,0-3-85,4-2 1,-4-4 202,0-3 0,-5 1-35,1-1 1,-2 0 49,-1-4 1,-1-1-70,0-3 1,-3 3-191,0-2 0,-6-2-314,2 1 0,-3-3 180,-1 3 1,-1-4-240,-3 5 0,-1-1 175,-2 4 1,-2 5-871,5 3 0,-4 6-320,4 2-1091,1 4 1374,-2-2 1050,3 5 0,-3 10 0,5 3 0</inkml:trace>
  <inkml:trace contextRef="#ctx0" brushRef="#br0" timeOffset="10">18376 12734 7838,'-6'-11'171,"1"4"880,5 2 1541,0 5-2308,0 5 1,0 7 17,0 7 1,0 3 146,0 0 0,4 2-260,-1 3 1,1-3 23,-4 3 0,0-3-211,0-1 0,1-2 89,3-2 1,-2 6-268,1-6 0,-1 5 92,-2-5 1,0-3-185,0-1 132,0 3 1,3-5 78,1 2 0,1-7 334,-1-4-242,-3 2 0,6-5 213,-3 3 0,-2-3-52,6-1 1,-5 0 326,5 0-318,0 0 1,7 0-50,0 0 0,2-4-56,-2 1 1,1-5-19,3 4 1,3-3 12,-3 3 0,3-4 16,0 4 0,1-1-82,0 1 0,0 3 71,0-3 1,-4 2-234,0-2 0,-5 3-518,1-3-462,-2 3 413,-2 1-385,-4 0-1419,-2 0 1163,-5 0 290,-5 0 0,-2 0 122,-4 0 929,-6-5 0,-1-2 0,-4-4 0</inkml:trace>
  <inkml:trace contextRef="#ctx0" brushRef="#br0" timeOffset="11">18330 12940 9581,'12'-7'269,"-1"2"-55,1 5 0,-1-1 429,1-3 0,0 3-228,4-3 0,3 3 60,7 1 0,0-4-45,4 0 1,-5-1-160,2 1 1,-3 2-158,-1-6 1,-5 6-131,-3-2-713,3-2 1,-6 3 472,4-4 0,-7 4-1130,-2-1 952,-4-2 1,2 3-1795,-5-4 2228,0 4 0,-5-12 0,-2 2 0</inkml:trace>
  <inkml:trace contextRef="#ctx0" brushRef="#br0" timeOffset="12">18330 12689 7888,'-6'-8'442,"2"0"1,6 1 322,5-5 1,1 6-266,7 2 0,2-1 529,-2 1 0,5-5-485,-1 2 0,8 0 81,3 0 0,2 0-93,-2 0 0,3-3 40,-2 2 1,2 2-333,1-2 1,-6 6-280,-5-2 0,0-1-826,-4 1 1,-3 0 631,-1 4 0,-2 0-1653,-1 0 0,-5 0-1,1 0 1887,-6 0 0,3 5 0,-5 2 0</inkml:trace>
  <inkml:trace contextRef="#ctx0" brushRef="#br0" timeOffset="13">15304 14425 12357,'11'0'659,"1"0"-377,-1 0 1,4 3-13,1 1 0,4 0-94,-1-4 0,-1 0 51,1 0 0,1 0-37,7 0 1,-2 0-31,6 0 0,-5 0-102,5 0 1,-6-4-128,2 0 0,-4 1-610,-4 3 465,2-6 1,-8 5-661,2-3-1643,-7 3 1014,-3 1 437,-5 0 0,-7 0 139,-4 0 927,0 5 0,-11-4 0,4 5 0</inkml:trace>
  <inkml:trace contextRef="#ctx0" brushRef="#br0" timeOffset="14">15235 14653 8058,'12'0'721,"-1"0"0,1 0-439,-1 0 0,2 0 654,2 0 0,2-1-162,2-3 0,6 3 33,-2-3 0,2 3-261,-2 1 0,0-2-6,0-2 0,0 3-170,-1-3 0,1 3-42,0 1 1,0 0-293,0 0 0,-4 0 127,0 0 1,-4 0-118,4 0 281,-5 0-1688,3 0-506,-6 0-1197,-5 0 1935,-1 0 0,-6 4-1465,-3 0 2594,-2 0 0,-5 1 0,-1 1 0</inkml:trace>
  <inkml:trace contextRef="#ctx0" brushRef="#br0" timeOffset="15">16492 14105 7842,'0'-18'0,"-4"5"178,0 6 0,-1-1 326,1-3 1,3 3 310,-3 0 266,-2 6-168,5-8-384,-5 8 0,6 0-117,0 10 1,0 2-202,0 13 0,0 3 99,0 12 1,0-1-72,0 5 1,0 0-61,0 4 1,2-1-28,2 1 0,-3-2-92,3-2 0,-3 3-257,-1-4 1,4 0 144,0 1 0,1-5-213,-2 1 0,-1-4 118,1-3 1,3-4-13,-3-4 0,2-4-92,-1 0 85,-3-5 0,6 2-37,-3-9 1,-3-1-557,3-2-113,-3-2-642,-1 3-727,0-5 1658,-5-5 0,2-1-262,-4-1 845,-1-8 0,-3 7 0,-1-8 0</inkml:trace>
  <inkml:trace contextRef="#ctx0" brushRef="#br0" timeOffset="16">16366 14185 7842,'0'-18'0,"0"-4"0,-4 10 205,0-4 0,1 4 362,3 0 0,3 1 102,1 0 1,5 3-229,-1 0 0,2 1-31,1-5 0,5 6-84,-1 2 0,5-1-62,-1 1 0,3-3-18,1 3 1,3 0-1,1 4 1,5 0-126,-2 0 1,3 0 48,1 0 0,-3 0-171,-1 0 1,-3 5 47,3 3 0,-4 3-223,0 4 1,-5-1 37,-2 5 1,-7 0-59,0 4 0,-2 0 1,-6 0 1,0 0-127,-4 0 0,-7 3 89,-4 1 0,-7 1 80,-9-2 1,1-1 80,-9 1 1,2-6-43,-8 0 1,4-5 131,-1 4 0,1-5-113,-1 1 1,7-7-38,1-5 0,6-1 9,5-2 0,2 0-121,6 0 1,1-5-641,2-3 1,4-2 331,8-2 0,8 1-813,7 0 1364,7-6 0,-2 4 0,4-3 0</inkml:trace>
  <inkml:trace contextRef="#ctx0" brushRef="#br0" timeOffset="17">17542 13694 7842,'0'-18'-255,"0"1"1495,0 6-330,0 0 13,0 4-598,0-3 1,-1 9 76,-3-3 1,-1 8-86,-2 3 0,-7 9-5,2 3 1,-5 3-6,1 5 1,-4 6-83,1 5 0,-3 9-143,0-1 1,-1 6-45,0-3 0,5 6-3,3-2 0,-2 3-21,2 1 0,4-1 11,3-3 1,6 2-22,-2-6 1,3 1-117,1-5 0,5-3 505,2 0 1,5-1-166,3 1 0,-1-3 329,5-5 0,-1-1-150,1-2 0,2 1-8,-2-6 1,2 1-192,-2-4 0,1-1-133,-5 1 0,0-4 55,-3 0 0,3-6 28,0-1 1,0-1-207,-3-3 1,-5-2 224,1 2-167,0-6-121,-2 3 217,4 0-112,-9-4 111,5 5-170,-1-6 29,-4 0-284,4 0-2256,-5 0-1161,-5 0 2093,4 0-147,-10 0 1791,10 0 0,-9-6 0,4 0 0</inkml:trace>
  <inkml:trace contextRef="#ctx0" brushRef="#br0" timeOffset="18">17942 14048 7842,'0'-12'65,"0"5"210,0-1 65,0 0 105,0-3-41,0 0 1,1 4 129,3 3 392,-2-2-148,3 5-234,-5-4-333,0 5 0,0 5 22,0 2 0,-4 7-66,0 2 1,-5 8 0,1-1 0,0 7 20,0 0 1,-1 3-27,5 2 1,-3 3-191,3 0 0,0 4 35,4-4 0,0 0-86,0-4 0,0 0 53,0 1 1,5-5-93,3 1 1,2-6 3,1 2 0,1-3 16,-1-1 1,1-2 94,-1-2 1,4-2-12,0-6 1,5 0 115,-5 1 0,0-1-61,-4 1 1,1-5-19,-1 1 0,1-5 6,-1 0 1,0 2-155,1-1 0,-1 0-162,1-4 5,-1 5 0,1-4-243,-1 3 1,-3-3 202,-1-1 0,-3 0-128,4 0 1,-5 0-332,5 0-913,-5 0 644,2 0 1050,-5-5 0,0-6 0,0-7 0</inkml:trace>
  <inkml:trace contextRef="#ctx0" brushRef="#br0" timeOffset="19">17828 14482 9039,'5'-7'294,"1"2"19,6 5 1,3 0 167,0 0 1,6-4 31,-2 1 0,2-2-160,2 1 0,1 2 46,3-1 1,-2-2-71,6 1 1,-7 0-385,-1 4 0,-2-4-41,-6 0 0,1 1-85,-5 3 1,-3 0-856,-1 0-1616,-4 0 2652,2 0 0,-15 5 0,-3 1 0</inkml:trace>
  <inkml:trace contextRef="#ctx0" brushRef="#br0" timeOffset="20">18707 13854 7842,'7'-6'-79,"-2"4"40,-5-6 471,0 6 350,0-3 1003,0 5-1469,0 10 0,-5-1-40,-3 10 0,-2 0-60,-1 4 1,-2 5-27,-2 2 0,2 4-17,-2 4 1,2-1-49,2 5 1,-1 0-49,1 4 1,-1-1-1,1 1 0,3-4-177,1 0 0,4-2-21,-1 2 0,3 1 5,1-5 0,1 0 96,3-3 0,1-2-98,3-3 1,2 2 185,-2-5 1,6-5 86,1-3 0,0-3-135,-4 3 1,5-5 10,-1 1 1,1-6 275,0-2 1,-4-3 86,4 4 0,-4-6-138,0 2 1,-1 1-111,0-1-284,1 0-155,-1-4-573,-4 0-1340,3 0 1002,-9 0 325,4 0 1,-5-5 250,0-3 0,-1 2 628,-3-2 0,-2 1 0,-6-5 0</inkml:trace>
  <inkml:trace contextRef="#ctx0" brushRef="#br0" timeOffset="21">19004 14128 7842,'-6'-25'0,"1"4"0,5 13 1094,0 1-257,0-1 420,0 2-418,0-4-429,0 8 1,0-1-125,0 6 0,0 5-13,0 7 0,4 4 6,0 8 1,3 2 110,-3 5 0,1 2-361,-1 2 0,-3-3 134,3 3 0,1-3-198,-1-5 1,0 2-54,-4-5 0,3 3-57,1-3 0,0-1 105,-4-3 1,4 0-61,0 0 1,1-2 30,-2-2 1,-1-2 8,2-6-426,2 1 304,-5-1 0,6-3-1025,-4-1-39,-1-4-496,3 2 1078,-5-5 1,0-1-1041,0-3 1704,-5-2 0,-2-11 0,-4-1 0</inkml:trace>
  <inkml:trace contextRef="#ctx0" brushRef="#br0" timeOffset="22">19358 14105 7842,'0'-18'395,"0"7"0,0 0-256,0 4 0,0 0 398,0 0 1202,0 4-642,0-2-748,0 5 1,-1 5-39,-3 3 0,2 7-9,-6 4 0,6 3-158,-2 1 1,-1 3-100,1 1 1,0 0 43,4-5 1,0 1-165,0 0 0,0-1 22,0-3 0,0 1-255,0-5 1,0-3-177,0-5 56,0 1 158,0-2 207,0-1 1002,0-5-681,5-5 1,2 3-69,4-6 1,0 2-122,1-2 1,3-1 6,0 5 0,6-3 9,-2 3 1,2 0-25,2 4 1,0 0-124,0 0 1,0 1 9,-1 3 0,-3 3 82,0 4 0,-1 0-103,1 1 1,-2 1-18,-6 2 1,-1 1-170,-2 3 0,-3 3 70,-5-3 0,0 2-150,0 2 0,-6 0 161,-6 0 0,0-4 21,-7 0 1,1-5 26,-1 1 0,-3-2 26,3-2 1,-2 0-228,-2-4 0,1-2-60,3-5 0,-3 0-53,3 0 1,3-1 12,1-3 0,2-2-176,2-6 0,0-4 165,4-3 1,2-3-244,5-1 685,-5-4 0,3-3 0,-3-4 0</inkml:trace>
  <inkml:trace contextRef="#ctx0" brushRef="#br0" timeOffset="23">19290 14082 8342,'1'-10'973,"3"2"0,0 2-565,7 2 0,-2 3 10,6-3 0,3-1-123,1 1 1,4-4-53,4 5 1,-3-1-37,2 4 0,2-4 13,-1 0 1,3 0-375,-3 4 1,1 0-187,-1 0 1,-5-3-438,1-1 1,-1 0 103,-7 4 0,2 0-572,-2 0 1,-4-1 1244,1-3 0,4-2 0,-3-6 0</inkml:trace>
  <inkml:trace contextRef="#ctx0" brushRef="#br0" timeOffset="24">19998 14002 7832,'-6'0'1614,"2"0"-729,8 0-191,-3 0 1,5 1-173,-2 3 1,-3 2 46,3 6 0,1 4-25,-1 3 1,0 4-174,-4 4 0,4 2-77,-1 5 1,1 4-55,-4 0 1,0 6-27,0-3 0,0 0-49,0 1 1,4-7-62,0 0 1,0-1 56,-4-4 0,3-3-97,1-4 0,0 0 101,-4-4 0,4-3-87,0 0 0,1-8-264,-1 0-483,-3-5-855,4 7 443,-5-9-609,5 4 897,-4-10 0,4-1-303,-5-6 1,0-3-199,0 0 0,0-4 1294,0 4 0,-5-11 0,-1 2 0</inkml:trace>
  <inkml:trace contextRef="#ctx0" brushRef="#br0" timeOffset="25">20238 13865 8219,'5'-11'2214,"-3"4"-1370,6 3-99,-5 3 1,7 1-198,-3 0 1,3 6-39,2 6 1,1 1-143,2 6 1,-1 0-8,5 3 0,-4 3-190,4 1 1,-4 2 12,4 3 1,-5 2-77,1-3 0,-2 8 62,-1 4 1,-1-1-124,0 0 1,-4 1 53,-3 4 1,-3-4-121,-1 0 0,-1-2 31,-3 2 1,1-2-172,-4-6 0,-1-1-12,-3-3 1,-2 2-228,-2-5 0,1-2-563,-5-6 1,3 1 447,-3-4 1,4-1-408,-4-4 0,5-1 5,-1-2 1,-3-2-1044,-1-2 1958,-2-3 0,-12-1 0,-3-6 0</inkml:trace>
  <inkml:trace contextRef="#ctx0" brushRef="#br0" timeOffset="26">17748 13808 7716,'6'-1'0,"-2"-3"0,-3 2 0,-1-3 0,0 5 0,0 5 0,0-2 0,0 5 0,0-1 0,0 5 0,0 0 0,0 4 0,0 1 0,0 6 0,4 4 0,0-1 0,0 10 684,-4-2 1,0-1 1198,0-2 0,0-1-1294,0 4 0,0 1-434,0-1 1,0 0-12,0 1 1,4-1-139,-1 0 0,1 0 164,-4 1 1,0 3-80,0 0 0,0-2 173,0-5 0,0 4-36,0-4 1,0 3-18,0-7 1,0 3 125,0-3-331,0 0 126,0-5 0,2 0-12,1-3 0,-1 1-131,1-4 1,3 3-92,-3-4 1,1 0 39,-4-4 1,1 1 94,3-1 0,-3 1-57,3-1 0,-2-3-34,-2-1-201,0-4-376,5 7-239,-4-9-584,4 4-940,-5-5-1204,0 0 3602,0-5 0,0-1 0,0-5 0</inkml:trace>
  <inkml:trace contextRef="#ctx0" brushRef="#br0" timeOffset="27">20923 13739 7756,'-6'-11'54,"-4"5"1,8-5 517,-2 4-50,3 2-249,1 0 1,0 3 511,0-1-358,0 1 1,-1-3-63,-3 5 1,3 1-19,-3 3 0,3 6-145,1 6 1,0 4 159,0-1 0,0 8-75,0 3 0,0 3-196,0 1 0,0 2 104,0 2 1,4-1 24,-1 5 1,1-4-72,-4 4 0,0 3 53,0 5 0,0 3 79,0-3 1,1-1-118,3-3 1,-2-1-32,1 1 1,-1-2 8,-2-2 1,3 2-156,1-6 1,0-2 58,-4-5 0,0 1 117,0-6 0,1 1-165,3-4 0,-3-4 103,3 0 1,-1-5-159,1 1 79,-3-2 1,4-2 89,-5 0 70,0-4-103,0 3 1,1-7-86,3 4-219,-3-4-1025,4 2 663,-5-5-1233,0 0 0,5-10 0,2-3 0</inkml:trace>
  <inkml:trace contextRef="#ctx0" brushRef="#br0" timeOffset="28">21403 14025 7756,'-10'-1'818,"2"-3"-115,3 2 52,0-3-368,4 0 0,-3 4 119,8-3 0,2 3-50,5 1 0,2 1 32,2 3 1,3-1-135,5 4 0,1 1 43,3 3 1,-3 2-221,2 2 1,-2-1 24,-1 5 1,0-4-39,0 4 0,-1-1-39,-3 1 1,2-1-129,-2-3 52,3-2 204,-4 3-318,-2-4 42,1-1 1,-6-3 109,0-1 0,1 0 7,-5 0 0,0 2-96,0-5 0,-4 1 186,1-1-192,-3-3 0,-2 8 41,-3-5 1,-2 1-8,-6-1 1,-3-2 12,0 6 0,-6-4-124,2 3 1,-2-3 63,-2 4 0,-4-1-133,1 5 0,-2-1-131,1 1 0,3-5 87,-3 1 1,3 0-262,1 3 1,4-3 93,0-1 1,5 0-57,-1 0 0,2 2-568,2-5-208,0 5 51,-1-3-385,6 0 627,1 5 1,6-10 87,3 3 816,2-3 0,6-1 0,-1 0 0</inkml:trace>
  <inkml:trace contextRef="#ctx0" brushRef="#br0" timeOffset="29">21802 14607 7704,'7'0'621,"-1"0"-246,-2 0 0,-2 0 1257,6 0-226,-5 0-549,2 0-448,-5 0 0,-9 0-112,-3 0 1,-5 4-82,1 0 1,-4 5-56,1-2 0,-6 4-12,-2 0 0,0-3-1,5-1 0,-5 1 0,0 3 0,1-1-174,3-2 0,4 2 56,0-2 1,5-2-239,-2 2 1,8-6-369,0 2-487,5 2-2,-2-4-860,5 8 1322,0-9 0,5 4-31,3-5 1,2-1 633,2-3 0,-1-2 0,0-6 0</inkml:trace>
  <inkml:trace contextRef="#ctx0" brushRef="#br0" timeOffset="30">22453 14082 7725,'0'-18'-622,"0"2"0,2 3 790,1-2 1,3 2 883,1-2 0,2 2-584,-5 2 0,3-1 354,-3 1-513,0-1 0,-4 1-68,0 0 0,0 3-169,0 0 1,-6 6 109,-6-2 0,0 3-243,-7 1 0,-2 1 32,-5 3 0,0 6 30,-4 5 0,-1 7-28,-3 1 1,5-1-47,2 5 1,4 1-38,4-1 1,4-1-112,8-3 1,1-4-157,6 0 1,2-4 162,2 5 0,6-10 97,5 1 1,5-6 65,-1 3 0,3-6-21,1 2 1,3-3 49,1-1 0,0-5 240,-5-2 0,0 0-23,-3 0 0,1 0 219,-4 0 1,-1-3 105,-4 2 1,-3-1 221,-1 2-326,-4-4 1,3 9 366,-2-6-82,-3 6-543,5-3 0,-6 6 0,0 3 1,-4 6 30,0 5 0,-1 7-95,1 0 1,3 6-4,-3 7 0,1-1 106,0 0 1,1 0-144,-1 1 1,1 3-80,2 0 1,0 1-128,0-1 0,0-6 49,0 2 1,0-3-132,0-1 1,2-6 112,1-5 1,-1-5 61,1 1 1,2-2-472,-1-1 92,0-6-607,1-1-341,-4-5-606,5 0 1291,-6 0 1,1-4-1195,3 0 1895,-3-4 0,4-4 0,-5-6 0</inkml:trace>
  <inkml:trace contextRef="#ctx0" brushRef="#br0" timeOffset="31">22705 14790 11082,'6'5'3390,"4"-4"-2840,-9 10 0,6-9 642,-3 6-984,-3-6-51,4 8 0,-1-7-496,0 5-590,-1-6-1132,-3 3 742,0-5 0,0-5 0,0-1 0</inkml:trace>
  <inkml:trace contextRef="#ctx0" brushRef="#br0" timeOffset="32">23196 14013 7716,'0'-6'877,"0"-4"-520,0 2 0,0 2-220,0-2 1,0 5 589,0-5 302,0 5-341,0-7-425,0 9 1,-1-4-24,-3 5 0,-3 0-46,-4 0 1,-2 5-165,-2 3 1,-3 7 52,-5 4 0,1 4-121,-1 3 0,5-2-78,3 3 1,2-3-136,2-1 1,4 0 91,3 0 0,8-2-119,4-2 1,3-2 112,5-6 1,1 1 43,6-1 1,5-5 162,3-2 1,2-2-123,1-2 0,-1-2 359,-3-2 0,2-2-15,-5-5 0,-5-1 97,-3 1 1,-5-2-95,2-2 0,-7 2-56,-2-2 1,-4-2-168,1 2 0,-4-4 82,-4 4 0,-6-4-648,-6 4 1,-4-6 272,1 2 1,-4 3-639,-4 1 1,3 3 162,-2 5 1,-2 2-25,1 5 0,4 0 234,4 0 1,5 3 4,-1 1 0,2 6 509,2 2 0,3-1 0,1 4 0,4 3 0,-7 0 0,4 5 0</inkml:trace>
  <inkml:trace contextRef="#ctx0" brushRef="#br0" timeOffset="33">23104 14345 7716,'0'7'453,"0"1"495,0-6 772,0 3-1270,-5 1 1,-1-1 70,-5 2 0,-1 3-213,1-2 1,-1 6-214,1 1 1,-1 4 18,1-4 1,1 6-113,2-2 0,-1 2-71,6 2 1,-1 0 68,4 0 1,1 0-36,3 0 1,2-6-81,6-1 1,4 0-94,3-1 1,3 0 97,1-3 1,1-6 88,2-2 1,0-3 188,4-1 1,-1 0-62,2 0 0,1-5 198,-6-2 0,1-5-75,-4-3 0,-2 2 92,-2-2 1,-2-3-45,-6-1 0,-4-2 1,-4-2 1,-1 0-220,-2 0 0,-5-1-254,-3-3 0,-7 2-224,-4-5 1,-8 5-15,-3 3 1,-3 0-429,-2 7 1,-1 1 189,1 6 1,0-1 23,8 6 1,5-1-311,7 4 451,-3 0 1,10 1 84,-4 3 420,8-3 0,-1 4 0,5-5 0</inkml:trace>
  <inkml:trace contextRef="#ctx0" brushRef="#br0" timeOffset="34">23767 14025 7776,'-7'-12'564,"2"6"885,0-4-973,4 4 0,-4-2-2,5 0 1,-4 5 563,0-5-674,-5 5 0,3-2-102,-5 5 0,-5 3-125,1 4 0,-5 6-102,1 10 1,-1 1 46,1 3 0,2-2-163,6 6 0,1-6-331,2 2 0,3-3 256,5-1 0,9-2-125,2-2 1,8 1 102,0-4 1,3-2-97,1-7 0,3 2 110,1-5 1,3 0 224,-3-4 1,3-2-18,-3-1 0,0 0 264,-4-4 1,-4-2 242,0-7 1,-7 4-248,0-3 1,-2 1-73,-6-2 0,0 2-106,-4-5 0,0 2-193,0-2 1,-6-3-77,-1 3 0,-8-3-326,-4 0 1,1 2 1,-1 1 0,4 5-477,-4-1 1,3 4 270,-3 3 1,5 3-176,-1 5 1,2 0 205,2 0 0,0 6 642,-1 6 0,1 1 0,-1 6 0,1 5 0,-1 5 0</inkml:trace>
  <inkml:trace contextRef="#ctx0" brushRef="#br0" timeOffset="35">23630 14390 7776,'0'8'662,"0"0"895,0-6-518,0 3-257,-5-5 0,-2 1-321,-4 3 1,3 3-137,1 4 0,-1 0-228,-3 1 1,3 4 21,0 3 1,6-1-88,-2 1 0,3 0 134,1 4 0,0 0-64,0 0 1,5 0-120,3-1 1,5-3-153,3 0 0,5-5-50,2 2 1,1-5 119,7-3 1,-5 1 6,5-6 1,-2 1 80,1-4 1,2 0 240,-5 0 0,-1-4 75,-3 1 1,-4-6 122,0 1 1,-5-2-121,2-2 0,-9-3 9,-3 0 1,-3-5-195,-1 1 1,-1 1 115,-3-1 1,-3-1-585,-9-7 0,-3 3-44,-7-3 0,-4 3-290,-4 1 1,-4 2 169,0 2 0,0 2-322,4 6 1,5 4 313,2 4 0,8 1-401,4 2-1042,2 0 1059,7 0 901,1 0 0,5 0 0,0 0 0</inkml:trace>
  <inkml:trace contextRef="#ctx0" brushRef="#br0" timeOffset="36">24087 13819 7782,'-2'-15'0,"-1"0"331,1-6 96,-3 9 0,6-5-34,3 6 1,-2 3 732,1 1-247,-1 4 148,-2-7 19,0 9-358,0-4-281,0 15 0,0 2-56,0 11 1,1 1-40,3 3 0,2 4-7,5 7 1,6-2 88,2 6 1,0 1-316,4 7 1,-3-3 304,7 2 0,-3-2-300,-1-1 0,-4 1 72,0 2 0,-4-2-206,4 3 1,-9-3 30,2-2 0,-5 1-170,1 0 1,-3-2-24,-5-2 0,0-3-230,0-4 0,0-1-562,0 0 517,-5-5 232,-1-1 1,-7-5-138,-2 0 1,2 0 45,-2 0 0,-3-5 261,-1-3 1,1-3-278,-1 0 1,0-1 63,-4 1 1,4-2-133,0-3 1,5 2 36,-1-5 0,6 1-205,1-1 1,1-3 597,-5 3 0,-4-3 0,-2-1 0</inkml:trace>
  <inkml:trace contextRef="#ctx0" brushRef="#br0" timeOffset="37">15384 16046 7740,'0'-7'128,"0"-1"0,0 4 543,0-3-43,0-1-41,0-3 0,0-1-111,0 1 1,0 3-143,0 1 0,4-1 276,0-3-361,-1-1 1,2 1-14,3-1 1,1 1-62,-1-1 0,2 5-25,-3-1 0,3 2 16,2-2 1,1-1-45,2 6 1,-1-1-154,5 4 1,0-4 56,4 0 0,-2 0-49,-2 4 0,3 5 47,-3 3 1,-1-2-64,1 2 1,-5 0 32,1 3 0,1 0 44,0 1 1,3-1-89,-4 1 1,1 0 90,0 4 0,-4-4-157,3 4 1,2-4 93,-2 0 0,0-1-172,-3 0 1,3 0-4,0-4 0,1 2 93,-5-5 1,0 0 75,1-4 1,-1 0 135,1 0 1,-1-5 48,0-3 0,1-2-65,-1-2 1,-1 0 55,-2-3 0,1 1-52,-5-5 1,0 3-244,-4-3 0,0 4 58,0-4 1,0 5-100,0-1 0,-2 1-172,-1-1 1,0 6-1170,-5-3-532,1 9 1485,-5-3 1,2 8-201,3 2 0,-2 2 776,5 5 0,-5 11 0,3 2 0</inkml:trace>
  <inkml:trace contextRef="#ctx0" brushRef="#br0" timeOffset="38">15532 16378 7705,'-11'0'395,"3"-2"-276,1-2 0,3-1 366,-4-2 0,6-3-9,-2 2 0,3-2 79,1-2 1,0 5-91,0-1 0,0-3 11,0-4 0,0-1-43,0 5 1,3 3-86,1 1 0,5-1-196,-1-3 1,1 3-19,-2 0 0,3 6-80,-2-2 1,2 3 76,2 1 1,-1 0-36,0 0 0,1 0-19,-1 0 1,1 5-248,-1 2 1,1 4-32,-1 0 1,4 0 111,0 1 1,1 1-128,-5 2 1,4-1-9,1 5 1,3-5-8,-4 1 0,1-2 70,0-2 0,-4-1-74,3-2 1,-1 1 152,2-5 1,-4 3-40,4-3 0,-4 0 204,0-4 1,-1 0-133,1 0 0,-1 0 157,0 0 1,1 0-52,-1 0 0,1-1 31,-1-3 1,0 1-59,1-4 24,-1-1-162,1-3 1,-5-1 103,1 1 0,-5 3-1499,0 0-108,-1 1-272,-2-5 1883,-5 6 0,3-4 0,-3 4 0</inkml:trace>
  <inkml:trace contextRef="#ctx0" brushRef="#br0" timeOffset="39">16834 15864 7753,'-11'-7'1073,"0"-3"-790,-1 4 0,4-2 65,1 1 0,-1 4-42,-3-1 0,-1 3 124,1 1 1,-2 5 82,-2 3 1,2 7-148,-2 4 0,-1 2 2,0 2 1,-3 5-10,4 3 1,0 5-100,4 3 0,0 2-63,4-3 0,2 2 13,5-2 0,0-4-46,0 0 1,0-1-113,0-6 1,5 3-81,2-3 0,7-1 68,2-7 1,4 1-288,-1-5 1,2 3 97,2-7 1,1 3-19,3-6 0,-2-3 50,6-1 0,-1-3 28,5-1 0,-5-5-15,1-3 1,-5-2-86,5-1 1,-6-4 188,2-1 0,1-3-55,-2 4 0,1-5 189,-4 1 1,-4-4-118,0-4 1,-5 2 272,1-6 0,-2 1-108,-2-4 1,-3-2 12,-1-2 0,-4 1-248,1-5 1,-9 6 111,-7-3 1,-4 4-336,-7 1 1,-3 4 143,-4 4 1,-2 3-263,-10 4 0,-3 8-195,-5 7 0,-4 2-64,0 2 0,4 7 151,0 4 1,8 2-151,4 6 1,8 1 651,3 7 0,5 1 0,7 5 0,8 1 0,4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38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19450 3575 7879,'0'-8'4045,"0"1"-3809,0 4 0,1-2 1,2 6-1,0 3 0,1 2 1,0 2-1,0 0 0,-2 0 1304,0 3-1540,-2 5 0,5 2 0,1 5 0</inkml:trace>
  <inkml:trace contextRef="#ctx0" brushRef="#br0" timeOffset="1">19518 4100 9138,'-6'1'3819,"2"3"-2696,3 3-262,6-1-598,-4 4 1,8-7 31,-5 4-253,0-4-609,-4 7 477,0-9 1,0 5-2139,0-2 1010,0-2-1219,0 3 2437,0 0 0,0-4 0,0 4 0</inkml:trace>
  <inkml:trace contextRef="#ctx0" brushRef="#br0" timeOffset="2">20101 3586 7930,'-2'-11'-60,"-1"-1"60,1 1 0,-4 1 0,2 2 842,3 3-112,-4 5-159,5-5 493,0 4-207,0-4-428,0 5 1,5 5-167,3 2 1,2 9 101,1 3 1,2 6-46,2 2 1,-1 8-177,5-1 0,-4 8 0,4 0-59,2 3-8,-5 0 0,6 5-534,-3-1 0,2-3 171,2-4 0,-4-7-170,0 0 1,-5-2 273,1-7 0,-2-3-327,-1-4 495,-1-5-162,0 3 77,-4-11-35,-2 4-233,-5-9 1,-2 4-160,-1-5 526,1-5 0,-8-1 0,4-5 0</inkml:trace>
  <inkml:trace contextRef="#ctx0" brushRef="#br0" timeOffset="3">20523 3540 7930,'-5'-12'0,"4"-3"0,-9 13 1211,3-8-737,1 9 1,0-3 804,2 8-874,-2 2 1,-6 12 42,1 5 0,-4 6-107,-1 9 1,-4 8-286,1 7 0,-3 4-196,11-27 1,0 1 0,-1 0 0,1 0 13,0 2 1,-1-1 0,-1-1 0,-1-1 116,-12 23 1,-5 2-248,4-6 0,2-6 69,6-8 1,0-4-95,8-8 1,-3-2-1212,6-10 687,3-5-74,0-1 0,5-6 787,0-3 92,5-7 0,1-7 0,6-5 0</inkml:trace>
  <inkml:trace contextRef="#ctx0" brushRef="#br0" timeOffset="4">20055 3323 7930,'0'-6'1122,"0"-4"-416,0 9-459,5-9 0,-4 7 1002,3-5-827,3 6 1,-1-7-57,5 5 0,1 0-103,-1 4 1,6 0-1,2 0 0,2-3-54,2-1 0,0 0-105,0 4 0,5 0-4,2 0 0,-1 0 147,2 0 0,-6-1-336,2-3 0,-3 3 36,-1-3 0,-5-1-623,-3 1 1,-3 0-1152,0 4-777,-1 0 2604,1 0 0,-6-5 0,-1-1 0</inkml:trace>
  <inkml:trace contextRef="#ctx0" brushRef="#br0" timeOffset="5">20946 3815 7930,'0'-12'-167,"-5"1"1,4-1 166,-3 1 885,2-1-485,-3 1 0,4 0 436,-3-1-190,3 1-253,1-1 0,0 1-169,0 0 0,0 3-1,0 0 172,0 6-455,0-3 183,0 5-87,5 0-105,1 0 1,6 1-136,-1 3 1,1 2 15,-1 6 0,1-1 61,-1 0 1,2 1 71,2-1 0,1 1 36,3-1 0,2-3 24,-6-1 1,4 0-15,-4 0 0,4-2 163,-4-5 1,1 0-41,-5 0 0,1 0 43,-1 0 24,0 0 4,1-5 0,-2 3 121,-2-6-245,-3 6 1,-4-9 89,3 4-313,-3-3 225,4-2 0,-5 1-115,0-1-391,0 1-911,0 0 491,0 4 81,-5 2 0,0 10 13,-3 3 769,3 7 0,0 3 0,-1 5 0</inkml:trace>
  <inkml:trace contextRef="#ctx0" brushRef="#br0" timeOffset="6">20854 4100 7930,'0'-11'242,"0"-1"0,0 1 412,0-1 0,0 5-17,0-1 189,0 1-472,6-5 0,-4 5 586,6-1-548,-1 0 1,6 2 71,2 2-252,-2-2 8,3 5-1,1-5-348,-4 6 142,3 0 1,-4 2 79,-1 2 1,0-2-50,1 6 0,-1-1-60,1 5 1,-5 0-370,1 4 0,-2-4 118,2 4 1,2-2-73,-2 1 0,2-3-119,1 4 241,1-4 81,-1 0 1,4-6 179,0-2 1,1 1-193,-5-1 631,1 0-349,-1-4 1,0-2 55,1-1-66,4 1-23,-3-8 0,3 5-20,-4-3 1,-4-2 5,-1 3 0,-1-3-581,2-2 316,-3 6 0,-5-4-822,0 2 1,0-2 154,0-2 488,-5 6 357,4-4 0,-9 9 0,3-4 0</inkml:trace>
  <inkml:trace contextRef="#ctx0" brushRef="#br0" timeOffset="7">21780 3575 7930,'0'-17'-194,"0"5"546,0-5-144,0 6 1,0 3 998,0 0-785,-5 6 1,2-3 3,-5 5-234,6 0 0,-8 6 10,2 6 1,-6 2-1,-1 8 0,-2 1 123,2 11-106,2-2-173,-8 13 0,7-5 150,-5 6-1174,5 5 1013,-8-4 0,12 5-204,-5-3 1,10-2-66,-3 3 1,6-9-24,2-2 1,0-9 92,0-3 1,1-5-49,3-3 1,3-2 186,9-6-59,-4 1 634,5-6 0,-1-1-420,3-5-29,3 0-122,1 0 0,3-5 5,1-2 1,0-5 44,-4-3 0,-1 1 18,1-5 1,-5 4-25,-3-4 283,-2 0-180,-2-4 1,-4 1 21,-3 3-168,-3-7 54,-6 12 1,-3-12-197,-7 11-11,-8 5 169,-1 0 0,-13 8-2,3-1 0,-3 6 14,3 5-302,0 2 160,4 7 1,4-3-81,7 5-306,2 0 262,6-2 0,3 4-1236,1-6 750,4 5 744,-2-7 0,10 9 0,1-5 0</inkml:trace>
  <inkml:trace contextRef="#ctx0" brushRef="#br0" timeOffset="8">22077 3666 7930,'-12'-11'804,"1"-1"-401,-1 6-253,1-4 1,3 8 782,1-1-364,-1 6-255,2 4 0,-4 6 102,2 2 0,-1 4-8,1 7-297,-2 4 53,9 4 1,-4 4 165,5 0-777,0 0 400,5 1 0,1-3-361,6 2 256,-1-2 148,6-7 1,-3-5-519,5-5 206,0-5 199,4-3 1,-1-6 54,1-5 1,0-1 45,0-3 0,0-2 169,0-5 0,-2-1-153,-2 1 660,3-6-425,-10 4 0,5-8 411,-6 2-264,1-8-191,-6 3 0,3-9 270,-5 3-11,0-3-439,-4 3 0,-7-6-135,-4 1 1,-6-1-15,-5 1 1,-6 6-372,-3 3 0,2 6 317,-1 5-809,9 8 627,-5 2 1,9 6-1365,-2 3 812,3 7 540,4 7 1,1 5 385,-1 0 0,1 4 0,-1 3 0</inkml:trace>
  <inkml:trace contextRef="#ctx0" brushRef="#br0" timeOffset="9">22385 4214 7930,'0'-11'904,"1"5"1015,3 2-1302,-3 2-144,4 2-511,-5 0 74,0 6 0,0 0 294,0 5 608,0 1-522,0 4 1,0 2 213,0 5-200,0 0-265,-5 0 0,0 3-772,-2 1 330,-4 5-117,5-8-1185,-5 9 1053,-6-9 1,4 2 63,-2-7 1,3-2 461,0-6 0,-4 6 0,-2 1 0</inkml:trace>
  <inkml:trace contextRef="#ctx0" brushRef="#br0" timeOffset="10">22910 3472 9482,'10'5'1096,"-2"3"1,2 3-770,-2 4 0,2-1-108,1 5 1,1 0-196,-1 4 0,1-4-125,-1 0 0,-1-1-106,-2 1 0,2-2 33,-2-6-423,2 5-517,1-3 1,-3 2-27,-1-7 1140,-4 2 0,2-9 0,-5 4 0</inkml:trace>
  <inkml:trace contextRef="#ctx0" brushRef="#br0" timeOffset="11">23264 3575 7930,'0'-12'240,"0"1"0,0 3 1033,0 1-65,0 4-353,0-2-351,-5 15 0,-1 2-101,-6 7 1,1 2-198,0-2 0,-2 4-87,-2 4 1,1 2-137,-5 5 0,1 0 53,-1 1 0,-1-1-171,4 0 0,1-1 16,4-2 0,-1 0-28,1-4 1,3 0 242,1-4 0,4-2-108,-1-2 1,3 3 236,1-3 0,1-3 3,3 0 1,-1-3-81,4 3 1,0-4-56,0 4 0,2-4 2,-5 0 1,5-5-55,-2 1 1,0 0 63,0 3 1,-3-3-137,4-1 0,-6-3 78,2 4-583,-3-6 0,3 5-772,0-4-766,0-1-266,-4 3 2340,0-5 0,0 0 0</inkml:trace>
  <inkml:trace contextRef="#ctx0" brushRef="#br0" timeOffset="12">23447 3826 7930,'0'-11'225,"0"-1"80,0 1 0,0 3 563,0 0-520,0 1 0,0-5 600,0 1-585,0 0 1,1-1-137,3 1 0,1 3-24,3 1 1,2 4-115,-2-1 1,-2-1-45,2 1 1,-1 1 184,5 3-195,-1 0 1,0 0-43,1 0 0,-1 1-131,1 3 0,-1 1 7,1 2 1,-1 3-3,0-2 0,1 2 96,-1 2 1,2-1-17,2 0 1,-2 0 32,2-4 0,-2 3-3,-2-2 0,4-3 19,1-1 1,-1-3-3,-4-1 0,1 0 134,-1 0 0,1 0-76,-1 0 1,0-5 121,1-3 0,-1-2-79,1-1 0,-5-1-38,1 1 1,-2 0-210,2-1 0,-2 0 77,-2-4 0,-3 4-1186,3-4 925,-3 4 1,-1 4-833,0 0 508,0 6 1,0-2-902,0 8 1561,0 2 0,-5 11 0,-1 1 0</inkml:trace>
  <inkml:trace contextRef="#ctx0" brushRef="#br0" timeOffset="13">23470 4100 7930,'0'-11'-40,"0"4"0,0-3-1,0 3 1,0-4 806,0 0 1,0 0 44,0-1 69,0 1-317,0-1 0,1 1-128,3-1 1,1 5-149,3-1 0,-2 4-104,-2-3 1,-2 4 128,6-1-323,-6 3 123,9 1 0,-9 5-61,6 3 1,-4 2 52,3 1 1,-3 1-307,4-1 1,-1 2 39,5 2 1,0-2-61,4 2 1,1-1 97,6 1 0,0-3-101,0-1 0,4-1 92,-1-6 252,1 0-156,-4-4 1,-4 0 120,0 0 1,-2-1-144,3-3 249,-4-2-95,-5-1 1,-3-3-52,0 2 0,-6-2 25,2-1 1,1-1-137,-1 1 1,0-4-171,-4 0 0,0-2-73,0 2 1,0 2-1073,0-2-692,-5 2 878,3 2 1196,-3 4 0,5 7 0,0 7 0</inkml:trace>
  <inkml:trace contextRef="#ctx0" brushRef="#br0" timeOffset="14">24338 3449 7930,'0'-14'0,"0"3"498,0 2-133,0 2 39,0 2 1697,0 5-1868,0 5 1,0 7-59,0 7 1,-4 4 13,0 3 1,-5 0-2,2 4 0,0 1-104,0 3 0,0 0-277,0 1 1,-2-5 150,5 0 0,-1-4-326,1 0 0,3-3 150,-3-4 0,3-2 69,1-6 156,0 1 117,0-1 1,1-1-169,3-2 128,-3-3-82,9-5 1,-7 0 17,5 0 1,-5 0 35,5 0 0,-4 0-285,3 0 95,1 0-104,-2 0 0,5 0-178,-4 0 1,3 0-426,2 0-376,-1 0 238,1-5 572,-1-1 1,-1-2 406,-2 0 0,2 1 0,-4-5 0,1 1 0,-4-1 0,2 5 0,-1-1 153,0 1 391,-4-5-216,0 1 988,0 4-333,0 2-33,0 5 1,0 5-421,0 3 1,-4 6 192,0 1-234,1 5-214,3-2 211,-5 10-321,3 1 0,-3 6 164,5-1-261,0 0 48,0 0 1,0 1 212,0-1-677,0 0 335,5 0 1,-3-1-237,1-2 1,0-8 61,1-8 39,-3 3 44,9-6 1,-9 1-159,3-5 52,-3-6 1,-1 2-246,0-8 1,0 2-288,0-6 1,2-1-605,2-6 1,-3 1 1345,3-5 0,-3 0 0,-1-4 0</inkml:trace>
  <inkml:trace contextRef="#ctx0" brushRef="#br0" timeOffset="15">24566 3529 7930,'10'-18'370,"-2"2"46,7 4 0,4 6-390,4 2 0,-1-1-57,1 1 1,-1 1 809,-3 3 0,0 0-267,4 0 0,-2 0-193,5 0 0,-3 0-149,-4 0 0,1 0-55,-4 0 0,3 0 148,-4 0-276,0 0 0,-3 3 37,-1 1 0,-3 0 147,-1-4 97,-4 0 0,3 0-80,-2 0 169,-3 0 77,4-5-235,-5 4 32,0-4 25,0 5-248,0 5 0,0 5 463,0 5-317,-5 5-27,4 3 0,-9 6 154,2 6-136,-2 4-203,-1-4 1,-1 11 51,1 0 0,-1-1-2,1 5 1,-1-3-199,1-1 0,0-5 49,-1 1 0,5-9 45,-1 2 1,5-10 80,0-2 1,1-2-34,2-5 0,0 0 238,0-1 1,0-6-6,0 3 1,0-7 217,0 2-493,0-4-37,0 2-2897,0-5 413,0-5 1428,0-1 1199,0-6 0,5 1 0,2-1 0</inkml:trace>
  <inkml:trace contextRef="#ctx0" brushRef="#br1" timeOffset="16">22807 3335 7930,'0'-6'44,"-3"-1"1682,-1 3-1353,0 3-99,4-4 1078,0 5 1,5 0-1023,3 0-91,2 0-74,1 0 0,6 0 15,2 0 1,4-1 13,3-3 0,2 3-6,3-3-137,7 3 79,-8 1 1,10 0-11,-6 0-57,0 0-428,0 0 293,1 0 178,-6 0 1,3 0-92,-6 0-78,1 0 156,-4 0 1,-4 0 90,0 0-122,-5 0 25,2 0 0,-4 0 371,-1 0-364,-5-5 249,5 3-411,-10-3 169,9 5-11,-9 0-195,4 0-599,-5 0-1038,-5 0 1134,-1 0 0,-9 0-1322,-1 0 964,-4 0 966,7 5 0,-3-3 0,5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6:21.45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1793 5231 8223,'-8'-5'0,"1"-3"0,4 2 124,0-2 0,1 4 256,2-3-7,0 4 0,0-7 228,0 9-228,0-4-177,0 0 0,2 3-91,1-2 1,-1 4 298,1 4-314,4 3 17,-6 4 0,8 0 266,-5 1-531,5 4 140,-3-3 0,5 9-197,1-3 183,-1-3 0,2 6-11,2-3 0,3-1 74,5 1 0,1-5-121,2 1 1,1-3 77,7 0 0,-1-2-62,9-2 0,4-3 122,3-5 0,5-2-97,-5-1 1,1-5 136,-5-7 1,2 1 153,3-5 1,-3 4-87,2-4 0,-3 3-87,-4-3 1,1 4 41,-5-4 0,0 5 21,-4-1 0,-1 2-118,-2 2 0,-5 4 84,-6 4 1,0-2-19,-5 1 1,0 0 90,-3 4 1,-1 0-93,1 0 0,-5 0-125,1 0 0,-4 4 236,3 0 1,-3 1-198,4-2 1,-6 0 87,2 5 1,2-6-185,2 2 1,-2 1 88,2-1 1,-1 3-216,5-3 167,-1 0 1,1-3 24,-1 3 1,1-3 21,-1 3 1,0-3-5,1-1 8,-1 0 0,1 0 3,-1 0 1,1 0 9,-1 0 0,4 4 12,0 0 1,1 5-9,-5-1 1,2-2-19,2 2 1,-1-1-13,5 5 0,1-2-32,7-3 0,1 3 88,2-2 1,7 1 44,-3-1 0,8 0-271,0-4 0,3 1-260,0-1 1,5-3 350,-1 3 0,1-3-52,-5-1 1,1 4-44,0 0 1,2 0 162,-2-4 0,2 0 90,-6 0 1,1-4-99,-1 0 1,-3-5 160,-5 2 1,-4-3-96,-4-2 0,-2 1 464,-1-1 0,-5 1-182,-3 0 0,-3-1 167,-5 1 1,-2-1 16,-5 1 0,0 3 853,0 1-686,0-1-407,-5-3 0,-1 4-1596,-6 3 1,1 3 778,0 1 0,0 5 568,4 3 0,-3 7 0,3 3 0</inkml:trace>
  <inkml:trace contextRef="#ctx0" brushRef="#br0" timeOffset="1">2718 5870 8066,'-6'0'261,"-1"0"350,4 0 91,1 0-454,-3 0 0,5-1 630,0-3-530,0 3 0,5-4 14,3 5 1,6 0-20,1 0 1,9-4-54,-1 0 1,8 0-72,-1 4 1,3 0-1,1 0 0,-1 0-253,-2 0 0,0 2 121,-4 2 1,0-3-129,-4 3 1,-2 1 27,-2-1 0,-1 1-35,-3-2 1,-3 0-10,-1 5 1,-1-5-59,-6 5 0,0-4 35,-4 3 1,-1 1 49,-3 3 1,-4 2-87,-7 2 0,-4 3 74,-8 5 1,1 5-117,-9 2 1,4 7 65,-7 1 1,2 0 104,2-3 1,1-1-65,2 0 1,7-5 253,5-2 0,5-3 59,-1-1 1,4-4-86,3 0 164,3-5-184,5 2 0,1-5 84,3-4 0,-2-2-132,6-5 0,1 0 60,6 0 1,-1 0-28,5 0 0,-4 0 3,4 0 0,4-1 0,4-3 1,0 3-14,-5-3 0,5-1-131,0 1 0,-2-1 129,-6 1 1,-1 3-264,-3-3 0,-2 3 70,2 1 1,-6 0-1116,-1 0-353,-1 0 297,5 0 1,-5 0-711,1 0 1944,-1 0 0,10 5 0,1 1 0</inkml:trace>
  <inkml:trace contextRef="#ctx0" brushRef="#br0" timeOffset="2">3358 6350 8110,'-7'-5'960,"2"4"1406,5-9-717,0 8-1186,0-3 1,4 10 266,0 3 1,1 6-240,-1 1 0,1 7-227,3 0 0,0 1-12,-4 4 1,4 2-217,-4 2 0,3 0 72,-3 0 0,0 0-789,-4-4 1,4-1-349,-1-7 1,1 1-2086,-4-5 3114,0 0 0,0-8 0,0-2 0</inkml:trace>
  <inkml:trace contextRef="#ctx0" brushRef="#br0" timeOffset="3">7366 5356 8281,'0'-6'288,"0"-4"382,0 9-118,0-4-19,0 5-268,6 0 0,-1 5-11,2 2 1,3 7-10,-2 1 0,2 6 25,2-2 1,4 2-154,3 2 0,3-1 64,1-3 1,3 1 3,1-5 0,5 1-40,-2-5 1,3-1-125,1-2 0,4-3-28,0-5 1,2 0 81,-2 0 1,-3-4-118,3 0 0,-2-5 83,-2 2 0,4-3-35,0-2 0,0-3 87,-3 0 1,-2-1-4,-3 5 1,6-4 6,-6 0 0,4-1-18,-7 5 0,0 3-4,-5 1 1,0 4 11,-3-1 1,-2 3-132,-6 1 125,0 0 0,1 0-255,-1 0 0,1 4 52,-1 0 0,1 3-66,-1-3 1,2 4 13,2-4 0,-2 3 124,2-3 1,1 4 39,0-5 1,0 2-68,-1-1 1,-1-2 33,5 1 1,-1-1-33,1-2 0,1 0 50,-4 0 1,3 0-55,-4 0 0,5 0-8,-1 0 1,1 0-25,0 0 0,1-2 48,-2-1 1,3 1 11,1-2 0,-1-1-11,1 2 0,0-3-25,0 3 0,2 1-17,-2-1 1,3 1-2,-7 2 0,1 2 92,-1 1 1,1 4 138,-5 4 1,4 1-142,-3-1 1,4 4 86,-1 0 0,3 2 14,0-2 0,6-2-88,3 2 0,7-6-168,4-1 1,3-6 120,5 2 0,1-3-303,2-1 1,2-1 621,-6-3 1,2-2-118,-2-6 1,-6 1 53,3 0 0,-7-6 337,3-2 0,-6-3-87,-2 0 1,-1-3-107,-6-1 1,-2 2 166,-6-3 0,-2 7-110,-6 1 0,-5 5-438,-2-1 1,-4 3-472,-4 5 0,-3 1-503,-8 6 0,-3 7 475,-5 4 529,5 6 0,-3 0 0,3 0 0</inkml:trace>
  <inkml:trace contextRef="#ctx0" brushRef="#br0" timeOffset="4">8509 6030 8197,'0'-11'1026,"0"-1"-518,0 1 0,0 3-52,0 1 1,1 4-119,3-1 1,2-1 100,5 1 1,1 1-72,-1 3 0,4 0-107,1 0 1,4 0 3,-1 0 0,3 0-4,0 0 1,3 0-60,1 0 0,-2 1 44,3 3 0,-3-2-214,-1 6 0,-2-4 10,-1 3 0,0 0-192,-5 0 0,-1 3 65,-6-2 0,1 2 124,-6 2 0,1 4-299,-4 3 1,0-1 70,0 1 1,-6 1-86,-6 7 1,-4 1 50,-7 2 1,-5 3 115,-2-2 1,-3 0 82,-2 0 1,1 1 137,0-6 0,6 1 8,5-4 1,2-4-92,5 0 0,5-5 141,3 1 0,6-6-74,-2-1 0,3-5 95,1 5 1,6-5-115,5 0 1,2-1 331,6-2 0,4-2-57,4-1 1,4 0-61,0-5 1,2 1-232,1-5 0,-5 5 104,-2-1 1,0 2-159,-5-2 1,3 2 274,-10 2-1291,5 3 0,-7-4 487,2 5 1,-6 0-2820,-2 0 868,-4 0 594,7 5 1877,-9-4 0,10 9 0,-5-4 0</inkml:trace>
  <inkml:trace contextRef="#ctx0" brushRef="#br0" timeOffset="5">9148 6396 8065,'-6'-7'1727,"1"-3"-372,5 4-72,0-1-231,0 2-444,0 5 1,3 5-205,1 3 1,5 4-172,-1 3 0,1-3-346,-2 4 1,2 1 166,-5 2 1,4-2-400,-5-2 1,5 2 278,-4-2 1,0 0-314,-4-3 0,0-5-133,0 1-195,0-6 761,0 8 1,1-8-49,3 2 337,-3-8 1,8-3-143,-5-4 1,5 0 64,-2-1 1,3-3-28,2 0 0,0-1-8,4 5 0,-4 0 21,4-1 1,-4 5-54,0-1 0,-1 5 148,1 0 0,-1 1-132,0 2 0,1 2 82,-1 1 0,1 4-72,-1 4 1,0 1-230,1-1 1,-2 4-332,-2 1 1,1 3-605,-6-4 1,1 5 247,-4-1 0,0 1 691,0-1 0,-5 8 0,-1-3 0</inkml:trace>
  <inkml:trace contextRef="#ctx0" brushRef="#br0" timeOffset="6">2351 10834 7905,'-4'-11'6,"0"0"0,1 3 292,3 1 1,0 4 181,0-5-159,0 6 0,0-4 310,0 2 287,0 3-545,0-4 118,0 5 0,0 5-482,0 2 0,0 3 118,0 1 1,3 5-137,1 2 1,1 4 19,-2 3 1,-1 3 67,1 5 0,2-1-80,-1-3 1,3 2 51,-3-2 1,1 2-123,-2-2 0,0-2 86,4-6 0,-3 1-85,3 0 1,-5-5-31,2-2-98,2-3 110,-5-1-196,9-5-392,-9-1 168,4-5-1444,-5 0 1952,0-5 0,-5-1 0,-1-5 0</inkml:trace>
  <inkml:trace contextRef="#ctx0" brushRef="#br0" timeOffset="7">2045 10768 7974,'-7'0'806,"3"0"-348,4 0 462,0-5-568,4 4 0,3-4 92,3 5 1,1-1 7,0-3 0,0 3-26,0-3 0,5 0-115,2 0 1,4 0-56,4 4 1,2-1-236,4-3 1,1 3 82,0-2 1,0-2-315,-1 1 1,2-1 180,3 1 1,-7 3-383,3-2 1,-7 1-262,-1 2 1,-2 0-594,-1 0 1,-1 0 1264,-3 0 0,3 5 0,-4 1 0</inkml:trace>
  <inkml:trace contextRef="#ctx0" brushRef="#br0" timeOffset="8">2919 10768 8068,'0'-11'523,"-5"0"-352,4 0 1,-4 4 1272,5 0 70,0 4-749,0-2 107,0 5-580,0 5 1,0 3 14,0 6 1,0 4-75,0 8 1,0-2-238,0 5 1,0 0-59,0 4 1,4 0-63,-1 0 0,1 3 92,-4 1 0,1-5-158,3-2 0,-2-6-59,6 1 1,-2-2 64,1-1 1,3-5 122,-3-2 0,3-3-9,1-1 1,0-5 155,0-2 0,3-2-34,1 2 0,0-3 57,0 3 0,2-4-108,5-4 1,3 2 5,1-6 1,-1 5-374,-3-5 1,0 2 160,0-1 0,-4-2-1506,0 6 739,-4-1-828,2-1 1800,-10 4 0,-1-4 0,-5 5 0</inkml:trace>
  <inkml:trace contextRef="#ctx0" brushRef="#br0" timeOffset="9">2886 11162 7957,'-6'-11'605,"1"0"0,11-1-565,5-3 1,5 6-41,6-1 1042,0 1-635,5-2 0,1-3 193,4-1-156,1 0-194,0 4 0,1 2 84,2 1-1122,-2-1 773,-1 8 1,-4-8-1509,-7 5 695,2-4-438,-7 7 1,0-4 1265,-2 5 0,-8-5 0,-2-1 0</inkml:trace>
  <inkml:trace contextRef="#ctx0" brushRef="#br0" timeOffset="10">2810 10877 8106,'0'-15'99,"0"2"1,8-4 153,3 3 0,11 0-62,0-4 1,8 5 177,3-2 0,1 2-482,6-2 0,4 3 42,3-2 1,1 3-316,-5 3 0,1 2 177,0 3 0,-4 1-509,0-1 498,-5 2 1,3 1 0,-5 0 0</inkml:trace>
  <inkml:trace contextRef="#ctx0" brushRef="#br0" timeOffset="11">3695 10691 8106,'0'-6'0,"0"0"530,0 3 0,0 0-100,0-4 1,-1 5 180,-3-2 0,-2-1-157,-5 1 0,-1 1-7,-2 3 1,-3 1-139,-5 3 1,1-2 68,3 5 1,-3 1-198,3 3 0,2 1 15,2 2 0,2-2-129,1 3 0,3 1-43,1-2 1,5 1-287,-2-4 1,9 0 161,6 0 1,5 3-162,5 1 0,6-4 121,2-4 1,6 0-113,2 4 1,3 0 106,-4 0 0,1-4 65,-4 1 1,-2-1 59,-2 4 1,-3 0 27,-8 0 0,-2 0-112,-5 0 1,-5 0 57,-2 0 0,-4 1 85,-4 2 1,-8 2-79,-10 2 1,-5 4 94,-6 0 0,-4 0-42,-3 3 1,-2-2 82,2-1 1,0-1-29,7-3 1,-1-2-65,9-5 1,4-1-1124,7-3 514,2 3-1997,5-9 2601,22-6 0,4-2 0,19-9 0</inkml:trace>
  <inkml:trace contextRef="#ctx0" brushRef="#br0" timeOffset="12">4286 10757 8028,'-5'-11'1100,"-3"0"1,2 4 193,-1 0-293,5 4-632,-3-2 1,4 5 420,-3 0 0,3 6-266,-3 5 1,3 5-347,1 6 0,-4 8-48,1 3 1,-1 4-62,4-1 0,1 3-408,3 5 0,-2-1 166,5 1 0,0-1-723,0-3 0,3-4-32,-3-7 282,-2-2 0,3-10-306,-4-2-11,-1-8 1,-3-3 962,0-8 0,5-7 0,1-6 0</inkml:trace>
  <inkml:trace contextRef="#ctx0" brushRef="#br0" timeOffset="13">4012 10779 10867,'11'-7'1715,"7"-1"1,7 5-1144,4-5 0,-1 2 163,-3-1 0,3-3-280,5 3 0,3-1-45,1 0 1,5-1-1231,2 1 0,1 2 341,6-1 0,-5 4 479,2 0 0,-8-3 0,-3 0 0</inkml:trace>
  <inkml:trace contextRef="#ctx0" brushRef="#br0" timeOffset="14">6002 10776 8011,'-4'-7'0,"0"-1"418,-5 1-20,3-4-170,-5-1 475,5 1-354,-4 5 1,7-1 111,-4 4 261,4 1-52,-2-3-219,5 5 504,0 0-585,5 5-22,1 7-177,6 5 0,-1 7 288,0 2-260,0 3 0,-3 5-307,-1 0 1,0 3 133,0 1 1,2-2-504,-5-6 1,3 1 258,-3-4 0,4-1-483,-5-4 0,2-4 75,-1-3 0,-3-3-878,3 0 446,-3-6-119,4-1 566,-3-5 0,3-1-111,-5-3 722,0-2 0,0-11 0,0 0 0</inkml:trace>
  <inkml:trace contextRef="#ctx0" brushRef="#br0" timeOffset="15">5957 10990 8011,'-7'-5'330,"2"3"-275,5-6 0,5 6 624,3-2 1,6-1-73,1 1 0,5 0-48,-1 4 0,7-3-249,4-1 0,2 0-82,2 4 1,0-1-220,0-3 1,-2 3 87,-2-3 0,2 3-953,-6 1 1,-4 0 530,-3 0 1,-5 0 324,1 0 0,-3-5 0,0-1 0</inkml:trace>
  <inkml:trace contextRef="#ctx0" brushRef="#br0" timeOffset="16">6024 10765 8058,'0'-15'912,"0"0"-548,5-5 0,3 7-79,7-2 0,4-1-181,7 1 1,-1 0 125,5 4 467,0 0-319,9-1 0,-3 5-1157,5-1 513,-4 6 1,1-3-342,-4 5 0,0 0 607,0 0 0,-6 5 0,0 1 0</inkml:trace>
  <inkml:trace contextRef="#ctx0" brushRef="#br0" timeOffset="17">6677 10743 8079,'-21'0'662,"2"0"-522,3 0 0,5 0 79,0 0 0,-1 1 208,1 3 0,2 2 1331,-2 5-1139,7 0 1,-11 6-133,8 1 1,0 9-57,0 3 0,4 2-394,0 2 1,6 0 93,5-1 0,6-4-335,1-2 0,9-1 212,-2-4 0,8 1-79,0-12 1,3 2-48,0-10 1,5 0-5,0-7 1,-1-3 52,-3-8 0,-2 1 78,-2-5 0,2 0-132,-6-3 0,-5-1 104,-6 1 0,-7-2-121,-5-2 1,-1 2 99,-2-2 0,-7-2-314,-4 2 1,-5-2 113,-7 2 0,-4 2-93,-3-2 0,-8 3-261,-3 5 0,-1 3 190,0 7 0,5 3 1,7 5 0,3 1 138,9 3 1,1-1-801,6 4 1065,5 6 0,6-1 0,6 5 0</inkml:trace>
  <inkml:trace contextRef="#ctx0" brushRef="#br0" timeOffset="18">7139 10686 8528,'-5'-11'1649,"-1"-5"-279,-5 3-727,4-3-129,2 10-184,5 1 0,-3 10 52,-1 2 16,0 8-141,4 3 1,0 9-71,0 3 0,0 7-1,0 0 1,5 4-898,3-3 548,2 4 0,1-5-300,0 4 1,-3-8-598,-1 0 0,1-10-683,3-1 451,-5-7-181,4 2 1473,-9-11 0,4-6 0,-5-6 0</inkml:trace>
  <inkml:trace contextRef="#ctx0" brushRef="#br0" timeOffset="19">7049 10743 8067,'0'-23'135,"1"2"-68,3 2 1,6 3 1120,5 4-715,5 1 1,3 4 65,7-1 0,0 6-62,3-2 0,-1 3-67,5 1 1,-6 1-125,0 3 0,-6 3-136,1 8 1,-4-2 97,-3 2 0,-4 2-416,-7 2 1,-3 2-26,-5 2 0,-3 4-213,-4 3 0,-6 3 220,-9 1 0,-6 3-117,-2 1 0,-2-2 348,-2-6 0,2 1-84,6-4 1,1 3 197,10-4 0,1-4-43,7-3 1,2-4 72,5 4 0,6-9 28,5 1 1,3-3-698,9-1 0,-2-2-771,9-5 0,0 0 640,4 0 0,0 0 611,-1 0 0,1-10 0,0-2 0</inkml:trace>
  <inkml:trace contextRef="#ctx0" brushRef="#br0" timeOffset="20">8986 10495 7993,'0'-23'0,"0"6"1047,0 2-194,0 7 56,0 3-633,0 5 0,0 5 163,0 3 1,0 12-58,0 6 1,-4 12-109,0 7 1,-3 5-125,3 6 0,-3-1-256,3-2 1,0 2 35,4-3 1,0-2 140,0-1 0,0-8-548,0-3 0,0-8 257,0-4 1,0-7-917,0-4 781,0-3 1,1-5-1761,3-4 1026,-3-1 1089,9-12 0,-8-3 0,3-9 0</inkml:trace>
  <inkml:trace contextRef="#ctx0" brushRef="#br0" timeOffset="21">8884 10596 7993,'0'-11'801,"0"0"-686,0 4 1087,0 2-746,5 10 1,3 7 227,7 6 163,3 4-470,4 5 1,2-2 222,2 5-204,3 5-382,5 5 0,-1 5 27,1 0 45,0-5 1,0-1-234,0-5 0,-2-6 171,-2-6 1,-1-4 262,-3-7 1,-6-1-156,3-3 0,-3-2 5,2-5 1,-4-1-42,-3-3 0,-3-2 117,0-5 1,-5-5 234,1-3 0,-6-3-141,2 0 0,-3-6-246,-1-2 1,-5-6 89,-2-1 1,-3-5-318,-2 5 0,1-10 79,0 2 1,3-6-124,1 2 1,4 6 57,0 5 1,-2 4-766,1 4 1,0 4-888,4 7 660,0 3 0,5 10 35,3 2 0,3 9 144,4 6 534,2 5 1,6 11-416,-1-1 846,1 5 0,9-2 0,3 5 0</inkml:trace>
  <inkml:trace contextRef="#ctx0" brushRef="#br0" timeOffset="22">9875 10765 7993,'-11'0'0,"-5"0"1615,3 0-984,2-5 1,1 4 54,3-3-478,-3 8-50,-2 2 1,1 5 505,0 1-357,-5-1 0,3 5-211,-2 3 1,6 6 143,2 1 0,4 2-221,0-2 1,6-2 64,5 2 0,7-2-188,4-2 1,2-4 103,1-3 1,5-4-56,-1-3 1,4-3 117,-4-5 0,5-2 46,0-1 0,0-5 87,-1-7 1,-3-1-86,-4-3 0,-2-2 178,-2 2 0,-4-6-85,-8-1 0,-2-2-280,-5 2 1,-1-3-75,-3-5 0,-11 2-278,-7 2 1,-8-2 148,0 6 1,-8 5-58,-3 6 0,-3 7-559,-1 5 0,5 3 314,3 3 1,8 5-342,6 7 0,7 1 922,9 3 0,2 2 0,5-3 0</inkml:trace>
  <inkml:trace contextRef="#ctx0" brushRef="#br0" timeOffset="23">10236 10765 7967,'0'-11'0,"0"5"0,0-5 949,0 10-132,0-4 51,0 5 1,4 6-261,-1 6 0,5 4-148,-4 7 0,3-1-107,-3 1 0,1-1-130,-1 1 1,-3-1-129,3 1 1,-3-1 76,-1 1 0,1-5-345,3 1 1,-3-9 60,3 2 0,-3-7-492,-1 2 424,0-4 1,0 0 46,0-6 0,0-1 218,0-7-38,0 2 1,0-13-22,0 4 1,1-5 40,3-3 1,-1 1 193,4-5-220,-4 0 1,8-5-31,0-3 1,0 3-130,4-2 1,2 7-328,-2 3 1,3 6 179,-3 6 1,4 1-602,-4 11 1,4 1 366,-4 10 0,0 1-282,-4 9 0,1 1 781,-1 4 0,0 4 0,0 2 0</inkml:trace>
  <inkml:trace contextRef="#ctx0" brushRef="#br0" timeOffset="24">10652 10923 7864,'-11'-18'770,"0"2"0,5 1-583,2 0 1,3 0-166,1 4-12,0-1 1858,0 1-1285,0 0 0,0 3 245,0 1-560,0 4 0,3 0-152,1 6 1,4 5 17,-5 7 0,5-1 24,-4 4 1,1 1-258,-2 4 1,0-2 136,4-2 0,-3 2-461,4-2 1,-1-3 225,4-1 1,1-3-85,-1 0 0,0-2 90,1-3 1,-1-2 112,0-5 0,4 0 11,0 0 1,1-1 94,-1-3 1,-2-2 182,2-5 0,-3 0-61,0-1 0,-2-3 3,-3 0 0,3-1-37,-2 1 1,0 1-42,0-5 1,1 6 75,-6-2-177,6-3 73,-8 6-184,9 0 100,-8 7 0,3 10 51,-5 3 1,3 3-104,1 4 0,0 1 84,-4 3 0,4-1-141,-1-3 0,6-3 17,-1 3 1,2-2-86,1-2 1,0-1 159,1-3 1,3-2-12,0-5 1,0 0-52,-4 0 0,4-1 38,0-3 1,1-1 91,-1-2 1,-1-3-96,5 2 0,-6-2 182,2-1 1,2-4-84,-2 0 0,0 0 150,-4 4 1,0 0-52,1-1 163,-1 1-126,-5 5 0,3 0 248,-5 2-222,-1 3 0,-3-3 125,0 8 1,-1 6-29,-3 5 0,2 5-271,-6-2 1,5 0 98,-5 1 0,6-2-523,-2 2 1,-1 2-895,1-2 1,0-1 675,4 0 1,0-3 635,0 4 0,5-5 0,2 2 0</inkml:trace>
  <inkml:trace contextRef="#ctx0" brushRef="#br0" timeOffset="25">11812 10878 7962,'-16'-18'788,"5"1"-499,-1 2 0,5 2-503,3-2 0,2 6 246,-6 2 1,1-1 316,-5-3 1,1 4 16,0-1 0,3 6 570,1-2-465,-1 3 1,-3 1-126,0 0 0,3 0-175,1 0 0,1 5 52,-2 2 0,-2 3 14,3 1 0,-3 4-1,-2 0 1,1 5-158,0-1 0,1 1 63,2-1 1,3 1-522,5-5 1,0 4 26,0-4 1,2 0-110,1-4 0,4-1 201,4-3 1,4 2 59,0-5 1,5 0 265,-1-4 1,-2 0-169,2 0 1,-2-5 294,2-3 1,1-2-29,-5-1 1,0 0-19,-4-1 0,1 2-3,-1 3 0,-5-3-3,-2 2 0,1 2 65,-1-1-35,0 4-323,-4-2 0,-2 5 75,-1 0 0,0 6-97,-4 6 1,3 4 32,-4 6 0,6-3-56,-2 0 0,3 0 83,1 3 0,1 0-134,3-4 1,2 2-279,5-5 1,1 0 155,-1-3 0,1-2-152,3-3 0,-1-2 137,5-5 1,-4 0-9,4 0 0,-4-1-33,3-3 426,-4 3 0,2-14 0,-4 2 0</inkml:trace>
  <inkml:trace contextRef="#ctx0" brushRef="#br0" timeOffset="26">12319 10348 7979,'-5'-17'0,"-3"2"0,-2 2 1395,4 7-361,1 1-476,5 5 0,-5 1-9,-2 3 0,-3 7 720,-2 8-857,1 7 0,4 4 48,-1 8 0,4-1 17,-3 9 0,4-4-227,0 7 1,1-2-193,2 2 1,2-3 193,1 3 1,0-2-29,4-2 1,1-2 0,3-1 0,-3-5 27,-1-7 1,1-2-29,3-6 1,-5-4-1,-2-3 1,1-3 192,-1 0-417,-1-1 0,-3-5 0,0-1 0</inkml:trace>
  <inkml:trace contextRef="#ctx0" brushRef="#br0" timeOffset="27">13287 10641 8038,'0'-11'0,"0"0"1025,0-1-125,0 1 28,0 5-220,0 1 39,0 0-298,0 4 1,4 6-31,0 10 0,5 6-62,-2 5 1,2 7 53,-2 4 1,3 6-126,-2-2 0,2-2-300,1-2 1,1 1 102,-1-4 1,0 1-564,0-9 283,1 0 1,-1-4 22,0-4 1,-1-1 8,-2-6-110,2-5 71,-4 4 111,0-9 1,3 3 180,-5-8 1,-1-2-37,-3-5 1,0-2 214,0-2 0,0 2 79,0-6-219,0 0 0,0-4-130,0 1 0,0 1 199,0 2-217,0-2 0,0 8 190,0-2-439,5 8 142,2 2 0,4 10-2,0 2-58,0 8 61,6-2 0,-2 8-96,7-2 182,-7 2 1,12 0-87,-9-2 1,5 1-9,3-5 1,-6 0 107,3-4 1,-5-4-51,1-4 0,1-1 180,-5-2 0,-1-2-93,-7-1 0,3-7 181,-2-5 1,-3-5-45,-1 1 0,-3-3-101,-1 0 0,-1-4-36,-3-1 0,1-4-9,-4 1 61,-1-2-1378,-3-2 1065,0 0 1,0 1-100,-1 3 1,2 3-109,3 4 1,-2 2 32,5 2-1055,-4 8 335,6 6 515,-3 5 0,5 3 763,0 4 0,10 1 0,3 8 1</inkml:trace>
  <inkml:trace contextRef="#ctx0" brushRef="#br0" timeOffset="28">14053 10675 7979,'-7'-13'0,"-1"-2"497,6 3 0,-3-4 702,5 4 0,5 6-647,2 2-384,-2 3 1,0 6 279,-5 3 1,4 3-160,0 4 1,1 7-182,-2 8 1,0 4 143,4 4 1,-4-2-594,1 5 0,1-1 259,-2 2 1,2 0-393,-1-4 0,-1-2-152,4-6 1,-1-2-503,2-6 1,2-4 1127,-3-3 0,3-3 0,2-1 0</inkml:trace>
  <inkml:trace contextRef="#ctx0" brushRef="#br0" timeOffset="29">14470 10720 8005,'-11'-5'604,"3"-1"-38,1-6 1,4 5-514,-1-1 1,4 7-213,4 1 0,-1 5 627,4 6 1,-4 4-267,0 0 0,0 11 156,1 0 1,-3 5-157,3 3 0,1 3-370,-2 1 1,2-1-263,-1-3 1,-3-5-349,3-3 1,1-7-592,-1-4 715,5-2 654,-8-7 0,4-1 0,-5-5 0</inkml:trace>
  <inkml:trace contextRef="#ctx0" brushRef="#br0" timeOffset="30">14222 10743 7998,'0'-23'0,"5"5"0,3 3 0,3 3 1010,4 1 1,4 1-250,7 2 0,-1-1-74,5 6 1,0-6-357,4 1 0,3 2-119,1-1 1,-1 4 19,-3-1 0,-1 3 8,-3 1 1,-3 0-279,-4 0 1,-6 0 119,-2 0 0,-2 0-156,-2 0 1,-3 0-98,-1 0 99,-4 0 0,5 6 359,-4 6 0,0 4-75,-4 6 0,1 2 2,3 2 1,-3 3-74,3 5 0,-3 1-144,-1 3 1,0-3-170,0 2 0,0-6-332,0-1 0,4-6-480,0-1 0,1-2 463,-2-6 0,-1 0-2334,1-4 2855,4 1 0,-1-1 0,5 0 0</inkml:trace>
  <inkml:trace contextRef="#ctx0" brushRef="#br0" timeOffset="31">15123 10529 7932,'-5'-12'0,"4"6"2054,-4 1-1303,5 5 1,0 3-163,0 4 1,0 6-54,0 9 0,0 6-79,0 2 60,0 2-232,0 7 1,0 5 44,0 5-1617,0-1 1339,0 2 1,0-7-582,0 2 421,0-3 0,0-3-1263,0-5 1,3-5 659,1-7 0,1-4-1444,-1-3 2155,-3-3 0,4-5 0,-5-2 0</inkml:trace>
  <inkml:trace contextRef="#ctx0" brushRef="#br0" timeOffset="32">14796 10968 7889,'-11'-12'2003,"5"6"-1296,1-4 0,14 9-82,2-3 0,4 3 531,0 1-840,2-5 1,7 4 363,2-3-464,3-2-939,5 4 635,-5-3 135,8 5 1,-10 0-2332,6 0 1142,-6 0 1142,0 0 0,-4 0 0,-1 0 0</inkml:trace>
  <inkml:trace contextRef="#ctx0" brushRef="#br0" timeOffset="33">15866 10596 7970,'-11'-5'628,"5"-1"740,1 0-997,10 1 162,-4 5-208,9 0 555,-4 5-508,0 1 1,4 10 264,-2 3-83,-3 2-263,5 7 1,-8 0-41,6 6 1,-4 0-15,3 0 1,-3 1 98,3 2-454,1-2 157,3-1 1,2-6-98,2-6 89,2 1 1,6-6-15,-1-2 0,2-3 63,2-5 1,-1-2 0,5-5 1,0-5 5,4-2 0,-5-5-18,-3-3 1,-2-2 52,-1-6 0,-2 1-148,-2-1 1,-4-3-52,-8 0 0,2-6-169,-5 2 0,-1-2-514,-3-2 0,-1 1 14,-3 3 507,-2-2-1387,0 8 1016,-4 2 1,9 5-778,-3 6-278,-2 5 1118,4 1 0,-3 10 547,5 2 0,5-2 0,2 10 0,4-2 0</inkml:trace>
  <inkml:trace contextRef="#ctx0" brushRef="#br0" timeOffset="34">16576 10720 7983,'0'-23'330,"0"1"1,1 1-306,3 2 0,1 3 277,2 4-287,3 1 1685,-9 0-1143,4 5 0,-6 1-115,-3 5 0,3 1-111,-3 3 0,-1 3-102,2 8 0,-5 3-31,4 4 1,-3 6 102,3 2 1,-1 2-262,1 2 1,3-4 13,-3 0 0,3-1-371,1 1 0,1 1 89,3-5 1,-3-3-74,3-4 1,2-6-550,2 3 1,-3-8 363,-1 0 1,1-4-797,-2 3 1,2-4 1281,-1 0 0,-3-1 0,4-2 0</inkml:trace>
  <inkml:trace contextRef="#ctx0" brushRef="#br0" timeOffset="35">16564 10596 7964,'-11'-5'0,"5"-1"0,1-5 1728,10 4-1090,6 2 0,5 7 724,3 1-919,2 4 1,-7 5 51,5 3 0,3 3-21,5 4 1,3 2-36,-4 2 0,4-2 25,-4 2-335,1 3 0,-1-4-22,0 5 1,-3-5 282,-5 1-729,-4-2 331,7-6 0,-8-2 132,2-5-340,-3 0 158,0 1 1,-5-6-34,1-2 29,-1-3 1,1-1 352,-1 0 1,-4-1-78,1-3 0,1-2 91,-2-6 0,1-4-15,-4-3 1,0-2-143,0-1 0,0-6 79,0-2 0,-1-6-278,-3-2 1,2-1-106,-6 2 1,4 1-136,-3-6 1,4 7-483,-1 2 0,2 4-106,-2 6-1466,3 6 973,-4 0-174,5 11 1,0 6 205,0 8 1340,5 7 0,1-3 0,5 5 0</inkml:trace>
  <inkml:trace contextRef="#ctx0" brushRef="#br0" timeOffset="36">17274 10551 7955,'0'-17'-320,"-5"0"826,3 6 162,-3 0 0,5 3 549,0 1-337,0 4-252,0-2-190,0 5-164,5 0 0,-2 9 321,4 2-325,-4 8 0,6 4 63,-6 7-344,6 2 191,-8 2 1,4-4 180,-5 0-829,0 0 419,0-1 0,2 0-1011,2-3 612,-3-2-94,4-2 0,-4-2-1109,3-5 1302,-3 0 1,8-4-729,-5 1 672,4-6 1,-5-1-94,4-5 0,1-1 64,3-3 1,-1-2 433,-2-6 0,2 1 0,-9 0 0,8-2 0,-6-2 0,1-2 0,-4-6 0,4 1 0,0-1 0,-1 1 0,1-1 291,0 1 1,1-1 53,-1 1 156,-3 4 420,9 2-422,-9 5 481,4 4-84,-5 2 525,0 5-1138,0 10 0,0-1 388,0 10-280,-5 0 55,-1 3-68,0 6-134,-4-5 0,7 6-65,-4-2 1,4-4-59,-1 4 0,4 0 213,4-1-947,2 1 518,6-10 1,3 3-14,0-5 1,5-4-528,-2-3 0,7-6-487,2 2 811,-1-3-300,2-1 0,-1-3-499,3-1 0,1-5 393,-4 2 1,-1-3 716,-4-2 0,1 1 0,-1 0 0</inkml:trace>
  <inkml:trace contextRef="#ctx0" brushRef="#br0" timeOffset="37">17882 10585 7988,'-11'-11'1043,"4"-4"-522,4 0 745,1 5-835,7 5 0,0 6 68,3 3 1,-2 2-129,-2 5 1,-3 5-38,3 3 0,2 7-100,2 4 1,-2 3-119,1 1 0,0 3-147,0 1 1,-1-4-318,-2-4 1,-3-7-540,3 0 1,1-2 38,-1-6-912,0 0 625,1-4-16,-4-4 712,4-7 0,-5-8 233,0-7 0,-4 1 197,0-4 0,-4 3-58,0-4 0,2-1 401,-2-6 1,6 2-241,-2-2 1,-1-2 560,1 2 1,1 1-301,3 6 1,0-1 415,0 5 1,0 0-173,0 4 0,1 4-99,3 4 0,3 1-270,8 2 1,4 2-30,7 1 1,3 5-101,5 7 1,-4 2 82,0 6 1,-1 1-272,1 2-611,-3-2 727,1 3 1,-6-5-644,1-4 497,-1 4 146,-9-10 0,7 4 67,-5-4 0,0-6-37,-4-2 275,0 2-281,1-5 0,-5 4 1113,1-5-881,-6-5 54,3-1 0,-5-7 354,0-2-258,0 3-136,0-9 1,-1 2-32,-3-7 0,-2 1-72,-5-6 0,3 5-155,1-4 1,-1 0-824,-3-4 0,3 2 495,1 2 0,3-1-449,-4 4 0,6 5 314,-2 3 1,3 9-2741,1-1 1792,0 7 1370,0 4 0,5 6 0,1 5 0</inkml:trace>
  <inkml:trace contextRef="#ctx0" brushRef="#br0" timeOffset="38">18681 10596 7954,'-5'-16'1884,"4"3"-1326,-3-2 1356,3 8-1378,-4 2 1,0 6-50,-2 3 0,-2 3-129,5 8 1,-3 4-502,3 7 0,-4 2 48,4 2 1,1 4 33,3-1 0,5 0-21,2 1 1,5-2-313,3-5 1,2-1-3,6-4 0,-1-5 169,1-6 0,-1-5 219,1-6 1,-1 0-99,1 0 0,-1-6 227,1-5 0,-4-2 20,-1-6 0,-5 1 179,-2-5 0,-1-3-114,-6 0 1,0-1 62,-4 5 0,-5-5-359,-3 1 1,-7-4 73,-4 4 0,-3 0-443,-5 3 1,2 1 239,-5-1 0,4 6-250,-4 2 1,10 7-271,1 4-310,1 3 1,6 6 1048,1 3 0,5 7 0,6 2 0</inkml:trace>
  <inkml:trace contextRef="#ctx0" brushRef="#br0" timeOffset="39">18985 10652 7945,'2'-17'972,"1"2"0,4 2 259,4 2-722,0 0 1,0 1 15,1 2 1,-5 0 882,1 4-1155,-6 0 0,7 7-4,-5 4 0,3 2-185,-3 10 0,1 1 104,-1 6 1,-3-1-227,3 5 1,-2-4-146,2 4 0,-3-1-195,3 1 0,-2 1 14,2-4 1,-1-2 133,4-7 1,-3 2-140,3-5 0,1-3 94,3-5 1,1-4 282,-1 0 1,0-3-118,0-3 0,1-4 477,-1-4 1,-4-5-191,1-3 1,-2 2 371,2-2 1,-2 0 52,-2-3 1,-3 3-236,3 0 0,-3 2 66,-1-2 1,1 4 372,3 7-1103,-3-2 342,4 9 1,-4-2-691,3 11 1,-1 1 204,4 10 0,1-1-24,3 5 1,1-1 161,3 1 1,-1-4 91,5-1 1,-4-4 92,4 1 1,0-2-82,3-2 0,-3-5 302,0-2 0,-2-3-21,2-1 1,1-5 708,-5-2 0,0-5-122,-4-3 1,-1-2 160,-2-6 0,-2 1-267,-2-1 0,-3-3-179,3 0 1,-8-4-315,-4 3 1,-2-3 139,-1 4 1,1-4-1184,3 4 0,-3 0 555,2 3 0,2 2-1690,-2 2 0,6 7 2126,-2 4 0,-2 1 0,0-5 0</inkml:trace>
  <inkml:trace contextRef="#ctx0" brushRef="#br0" timeOffset="40">19886 10574 7933,'-5'-12'1328,"4"6"-845,-4-4 0,4 9-6,-3-3 1,3 4-53,-3 4 0,3 3 30,1 8 0,0 4 23,0 7 0,0 3-192,0 5 1,0 0-137,0 0 125,0-1-110,0 1 0,0 0-465,0 0 205,0-6 156,0 0 0,0-11-257,0-2 161,0-2-440,5-7-435,-4-1 687,4-5-237,-5 0 1,0-5 103,0-2 0,0-5-237,0-3 134,0-2 212,0-6 73,-5 1 418,4-1-213,-9 1 1,8-4-212,-1-1 734,1-4-751,2 2 295,0-5 205,0 1-115,0 4-12,0-4-12,0 10 19,5-5-44,2 11 1,0 5 269,1 9-306,-1 1 2,4 7 0,1 8 18,-1 9 0,5 6-118,3 6 101,2-1-1162,2 6 953,-1 1-45,6 5 1,-4-5-32,2-2 0,1-6-529,0-5 694,-1-1-29,2-14 0,-5 3 453,4-7-160,-4-3-126,0-5 0,-2-3 1015,-2-4 389,-3-1-1103,-5-13 1020,1 4-612,-1-6-307,-5-4 70,-1-2-103,-5-5 55,0 0-328,-5-5-187,-1 4-640,-5-8 827,-6 8-220,5-9 0,-9 6 0,2-2 0,-2 3 0,-2-3 0,1-3 0</inkml:trace>
  <inkml:trace contextRef="#ctx0" brushRef="#br0" timeOffset="41">20314 10472 7933,'-11'-29'2690,"5"2"-1344,-4 9-674,8 2-335,-3 5-3066,5 5 2729,5 1 0,12 15 0,6 2 0</inkml:trace>
  <inkml:trace contextRef="#ctx0" brushRef="#br0" timeOffset="42">21508 10427 7944,'-12'0'291,"1"0"1,4 0 460,-1 0 1,6 1-275,-2 3 1,1-1-192,0 4 0,0 1 87,-4 3 0,3 5-112,-4 3 1,-3 6 37,-4 1 0,-1 6-15,1-2 1,6-2 46,-2 2 0,7-1-310,0 1 0,3-1 160,1-3 0,9-3-144,2-1 0,9 0 64,3-7 1,0-5-66,7-7 1,0-1 99,4-2 0,-4-2-46,0-1 1,-5-5-56,2-7 1,-5 1 5,-3-4 0,-4-1-123,-8-4 0,-2-3 126,-5 0 1,-1-2-326,-3 2 0,-3-2 111,-8-2 1,-3-1-233,-4 5 1,-4 1 131,-1 6 1,-3-1 71,4 5 1,0 0 94,3 4 1,4 4 11,1 4 0,4-2 196,-1 1-115,7 0 0,3 9-7,5 3 1,12-1-39,6 4 1,10-2 752,9 6 1,12-3-451,8-5 1,-26-2 0,1-1 213,0-2 0,0 0 0,30 5 213,-2-3 1,-4 0-55,-4-4 1,-5 0-367,-6 0 0,-10 0 214,-1 0-1135,-5 0 1,-8-2 500,-6-1 1,-6 1-1931,-9-1 0,-12 1 2094,-10 2 0,-1 0 0,0 0 0</inkml:trace>
  <inkml:trace contextRef="#ctx0" brushRef="#br0" timeOffset="43">2500 12578 7912,'-12'0'0,"1"0"370,0 0-195,5 0 1,-1 0 101,4 0 356,1 0-50,-3 0 0,5-1-177,0-3 1,5 3-190,3-3 1,7 3 184,4 1 1,4-2-133,7-1 1,0 1-11,8-1 1,-2 1-16,2 2 0,-2 0-144,5 0 1,-3 0 22,3 0 1,-4 0-113,0 0 1,-6 0 113,-1 0 0,-8 0-16,0 0 1,-7 2-32,0 1 0,-6-1-117,-2 1 0,-4 4-94,1 0 1,-4 0-34,-4 0 0,-4 4-18,-7 4 1,-1 7 83,-3 0 0,-6 2-114,3 6 0,-7-4 169,3 4 0,-5 1 44,0 7 0,3-3-163,-2 3 1,3-3 96,-3-2-640,5 1 585,3-5 123,6 3 1,1-9-65,0 0 167,5-1-117,0-9 11,8 8-9,-3-9 18,5 5 0,4-10 352,0 1 0,8-6-129,0 2 0,6-2-28,1 2 0,2-3 17,2 3 1,1-3-18,2-1 0,-1 0 116,5 0 0,-1 0-99,1 0 1,1 0-92,-5 0 0,-3 0-55,-4 0 0,-2 0-152,2 0 0,-3 0-625,-5 0 1,-3 0 11,-1 0-527,-4 0 1,3 0-860,-2 0 185,-3 0 1892,4 0 0,-10-5 0,-1-1 0</inkml:trace>
  <inkml:trace contextRef="#ctx0" brushRef="#br0" timeOffset="44">2432 12319 7878,'-11'-6'6,"0"-1"234,-1 4-155,6 1 1067,-4-3-3,9 0 185,-4 4-410,5-4-70,0 5-274,10 0 1,4 0-154,12 0 0,3 0 169,4 0 0,11-4-195,5 1 1,1-5-96,3 4 1,-1-3-18,4 3 0,-1-3-81,-2 3 1,-3-4 11,-5 5 1,-1-5-29,-3 4 1,-3 1-154,-8 3 0,-4 0 100,-7 0 1,-3 0-546,-5 0 1,-3 0 80,-1 0-1609,-4 0 1,-11 5-98,-7 2 2031,-7 3 0,4 6 0,-4 2 0</inkml:trace>
  <inkml:trace contextRef="#ctx0" brushRef="#br0" timeOffset="45">3682 12916 7947,'0'-6'553,"1"-1"194,3 4 1,-1 1-211,4-1 0,4 1-46,4 2 1,7-3-144,0-1 1,6-1 67,5 1 0,2 3-96,3-3 1,-3 3 44,3 1 1,-1-4-157,-3 0 1,6-1 11,-6 2 0,-2 0-314,-2-4 0,-6 4 131,-1-1 0,-2 2-1630,-6-2 1214,0 3 1,-8-4-478,1 5 1,-7 0-86,-1 0 940,-5 0 0,-11 5 0,-2 1 0</inkml:trace>
  <inkml:trace contextRef="#ctx0" brushRef="#br0" timeOffset="46">4594 13727 7743,'0'-12'249,"0"1"0,0 0-224,0 0 1282,0-1-837,0-4 1,0 0 655,0-3-565,0-2-240,0 3 1,0-6-61,0-2 0,1 1-103,3-5 1,-1 0-81,4-4 1,-1-3 239,2-1-475,2-9-5,-4 5 0,5-9-16,1 2-954,-1 3 1124,0-4 0,1 5-211,-1 0 152,0 0-7,0 5 1,1 2 91,-1 8 0,-4 3 47,1 4 0,-6 6 22,2 2 1,-3 6 434,-1 1-126,0 6 892,0-3-1231,0 15 0,2-3-676,1 8 336,-1-2 131,8 3-72,-9-3 92,9 8 0,-4-9 77,5 3 1,2-2-18,2-2 1,-1-1-105,4-2 135,-4-3-24,7-5 0,-7 0-17,5 0 206,0-5-46,-2-1 1,3-6 209,-5 1-146,0 0 6,2-6 0,-5 5 57,3-3 1,-6-1-96,-2 1 1,0 0 21,0 3 1,-1 1 34,-2 0 0,-3 3 393,3 1-146,-3 4-293,-1-7 95,0 9-272,0-4 185,5 15-255,-3-2 207,3 13 1,-5-2 73,0 7-234,0-2 38,0 8 0,0-7 51,0 5 0,1-5-15,3 2 0,-2-4-183,6 0-35,-6-1 221,8-4 0,-9-2-927,3-5 430,-3 1-316,4-1 0,-3-4-1964,1 1 2779,-1-1 0,-7 0 0,-2-2 0</inkml:trace>
  <inkml:trace contextRef="#ctx0" brushRef="#br0" timeOffset="47">2286 13704 7882,'0'-17'-220,"0"5"1,1 4 1050,3 4 1,-2-4-43,6 5 0,-5-1-295,5 4 1,3-4 75,4 0-355,5 1 0,-2 3 347,4 0-244,1 0 0,1 0 6,2 0 1,4 1-44,7 3 1,5-2 94,7 6-1791,2-6 1576,10 3 0,3-4-139,-29 1 1,1 0-1,1-1 1,1-1-145,3 2 1,1 0 0,1-1 0,2-1 148,3 0 1,1 0 71,-1 0 0,2 0-1060,5 0 1,1 0 784,-5 0 1,1 0 153,3 0 1,1 0 0,-5 0-1,-1 0-13,5 0 1,-1 0-14,-1 0 1,1 0 72,2 0 1,0 0 0,0 0-1,0 0-7,-2 0 0,0 0 121,-1 1 0,1-2-114,2-1 0,-1-1 0,-3 2 1,-1 0 59,1-3 1,1 0 0,-3 1 0,0 0-183,-3 0 1,0-1-1,0-1 1,0-1 265,-4 2 1,0 1-10,-1 1 1,0-1-89,2-2 1,1 0 0,-8 4 0,1-1 39,-1-1 0,1-1 0,-5 2 1,0 0 203,-1-2 1,0 1 0,23 0-131,1-1 1,-8 2 13,-3-2 1,-6 3 301,-9-3 1,-4 3-371,-7 1 1,-3 0 2608,-5 0-2994,-5 0 1,-2 0 452,-8 0 1,-6 0-685,-5 0 1,-10 0-303,-1 0 1,-5 4-2908,-3-1 3693,-5 1 0,-6-4 0,-6 0 0</inkml:trace>
  <inkml:trace contextRef="#ctx0" brushRef="#br0" timeOffset="48">3029 14278 7851,'5'-17'2,"0"-1"-1,2 3 0,3 3 233,-2-3 1,2 2 412,1 2 0,-3 0-5,-1-1 1,-4 5 167,0-1-487,-1 6 0,-4-3-5,-1 5-284,-9 0 125,0 0 1,-11 1 11,1 3 1,-2 3-135,-6 9 0,0-3-17,-4 6 0,1-4 101,-1 4 1,1-4-72,3 4-94,-2-6-284,8 4 298,-4-1 116,11-4 1,4 5-36,6-6 0,4 0 6,0 0 0,1 4 3,2 0 0,7 0-35,4-3 1,10-1 63,9 0-190,3 1 149,10-1 1,-4 0-119,10 0 1,-6 1-892,2-1 786,0 0 195,-10 0 1,-2 1 90,-6-1-203,-3 0 100,-7 5 0,-1-3-16,-4 2 1,-6 1-15,-2-1 1,-3 4-58,-1-4 1,-3 4 68,-4-4 1,-2 1 477,-10-1 1,-4 1-480,-8 3 1,1-1 158,-3-3 1,4-3-184,-9 3 1,2-2-1,-5-2 1,7-4-35,8 1 0,3-6-76,4 2 116,3-3-1209,5-1 776,5 0 0,7-6 462,10-5 0,10 0 0,8-6 0</inkml:trace>
  <inkml:trace contextRef="#ctx0" brushRef="#br0" timeOffset="49">3772 14008 7875,'0'-12'0,"0"-3"0,-5 2 1916,4-3-565,-4 5-617,5 4-122,0 2 530,0 5 1,-4 10-808,0 5 1,-4 10 75,0 5 0,-6 12-37,-1 3-402,0 2 0,4 0 170,0 1 0,0-1 72,-1 1 1,1 4-196,0 0 1,-1 0 156,1 0 0,0 1-344,0 3 1,1-5 120,2-2 1,-1-8-439,6-3 1,-1-8 193,4-4 0,-4-3 26,0-5 0,1-1-730,3-6 668,0-5 1,0 1-1356,0-4 582,0-1 601,0 3 0,0-7 79,0-1 0,3 0-525,1-4 0,1-2 945,-1-6 0,2-3 0,5-4 0</inkml:trace>
  <inkml:trace contextRef="#ctx0" brushRef="#br0" timeOffset="50">3975 14391 7793,'-1'-11'1539,"-3"-1"-572,3 6-576,-4 1 197,5 5-326,5 0 1,-4 5 1032,3 3-840,2 7 1,-1 2-8,2 6 1,3 4-81,-2 3 0,2-1-183,1 1 1,-3 0 151,-1 4-130,1-5-645,-2 3 463,4-8 1,-9 2-381,3-7 246,2 2 96,-5-8-192,4 3-136,-5-10 223,0 4 590,0-8-486,0 3 42,0-5-102,0-5 88,-5-2-34,4-9 27,-9-1 11,4-6-232,0 1 26,-4-1-216,8-10 157,-8 3 247,9-3-51,-4-5 0,5 3-278,0-10 196,0 0 1,0 0-107,0 0 1,9 1-21,2 3 0,8 3 277,0 8 0,7 3-81,4 4 0,4 6 88,3 2 0,0 7-26,4 4 0,0-1 75,4 2 0,-1-1-140,-3 4 1,3 0 27,-3 0 0,-2 4-120,-1-1 1,-3 2 75,-1-1 0,-4-3-119,0 3 1,-9 1-87,1-1-623,-7 0 478,2-4 1,-11 1 127,-2 3 1,-4-3-730,-4 3 0,-6-3 1060,-5-1 0,-10 5 0,1 1 1</inkml:trace>
  <inkml:trace contextRef="#ctx0" brushRef="#br0" timeOffset="51">4403 14368 7854,'-18'0'0,"2"0"1448,10 0 0,1 5-98,5 3-727,0 2-152,0 1-53,0 0 324,0 6-265,0 0-132,0 1-1,0 3 78,0-3-53,0 4-157,0 1 0,0-1-500,5 1 250,-4-6 54,4 4-487,-5-8 393,0 3 0,0-5 35,0 1-97,0-6-7,0 4-222,0-9 142,0 4 164,0-5 1,4-5 207,-1-2 1,2-5-92,-1-3 0,2 2 106,6-6 0,-1 0 4,0-3-119,1-1 1,-1 1-16,0-1 0,0 6-9,1 2 0,-1 0 51,0 3 1,-1-1-27,-2 5 0,2 3 37,-3 1 0,3 3-23,1 1-16,1 0 238,-1 5-230,5 1 45,-3 6 1,-1 0 108,-4 3 1,-1 1-80,4 3-185,1 2 21,-1 2 55,0 1 1,-1 3 7,-2-4 1,1-2-13,-6-2 1,5 1-145,-4-5 1,-1 0 137,-3-4-49,5 0 37,-3-4-810,3 3 256,-5-9-1325,0 4 1883,0-5 0,-5-5 0,-2-1 0</inkml:trace>
  <inkml:trace contextRef="#ctx0" brushRef="#br1" timeOffset="52">4617 13254 7872,'-23'11'-102,"4"0"1,3 0-105,4 1 891,-2-6-258,13-1 0,-4-5 284,10 0-383,-4 0 0,14-5 60,0-3 0,6-7 133,5-3 0,8-9-164,7-3 1,10-3-399,-24 14 0,2 0 0,1-1 0,1 0 205,3-2 1,0-1-678,2-2 0,0 0 644,1 2 1,0 0-1,6-6 1,2-1-59,0 2 0,0-1 10,1 0 0,0 0 0,0 0 0,-2 0 4,2-1 1,-1 0-59,-3 4 0,1 0 0,1-6 0,-1 0 52,-1 3 1,-1 1-1,-2 1 1,-1 1-211,-2 1 1,0 1 0,-2 1 0,-1 1 193,-1 1 0,0 0 1,-3 2-1,-2 1-82,22-12 1,-13 7-159,-6 8 1,-6 4 80,-5 4 1,-6 0 335,-6 4-538,-4 1 1685,2 2-2111,-10 2 858,-2 8 0,-3-4-519,3 5 0,-3 0-114,2 1 0,-1-1 107,2 0 0,-3-1 18,2-2 0,2 0 0,-1-4 186,4 5 0,-6-7 122,6 6 61,-1-6 1,3 3 62,-3-5 1,3-1-91,-3-3 445,3 3-318,1-9 0,0 8 343,0-6-81,0 1 1,1-5 138,3 1-287,2 0 1,6 3 123,3 1 169,-2-1-213,8 2 1,-5-3 103,3 6 1,3-5 70,-4 4-268,4 1-130,0-2 49,1 3 1,-5-3 209,1 5-592,-10 0 221,6 0 0,-10 2-243,2 1 185,-2 4 57,-5 4 1,-8 1-103,-4 3 135,-6 3-247,0 4 1,-4-3-445,-1 0 1,6-4-851,2 4-881,2-5 2434,7 2 0,1-5 0,5 0 0</inkml:trace>
  <inkml:trace contextRef="#ctx0" brushRef="#br1" timeOffset="53">6948 12060 7887,'-5'-11'0,"3"-4"1078,-1 0 0,1 0-443,2 3 0,0 5-512,0-1 0,-5 6 179,-2-2 0,-3 3 224,-1 1 1,3 0-213,1 0 1,-1 5 32,-3 2 0,0 8-183,-1 4 1,5 4 50,-1 3 1,2 3-178,-1 5 1,-3 3 126,2 1 1,3 4-245,1-1 0,3-2-74,1-1 1,2-4-57,6-4 0,2-3 48,13-4 0,2-10-55,8-1 1,0-9 312,-3 1 1,6-9-65,-2-6 1,2-2 167,-2-5 0,0-2-61,0-7 0,-6 4 339,-1-4 1,-9 2-118,-3-1 1,-2-3-4,-2-5 1,-5 1-505,-2-1 1,-8 0 161,-3 0 1,-8 1-585,-4-1 1,-7 6 324,-4 6 1,-5 4-166,-6 7 0,2 5 120,-10 2 1,10 8-946,-2 3 0,11 7 1232,7 1 0,1 5 0,4-3 0</inkml:trace>
  <inkml:trace contextRef="#ctx0" brushRef="#br1" timeOffset="54">7927 12094 7792,'-5'-6'-312,"4"-4"123,-4 3 1729,5-4-217,0 0-17,0 4-887,0 2 0,1 8-57,3 4 1,-1 2-92,4 10 0,-4 4-47,0 3 0,-1 4-349,-2-4 1,3 4 160,1-4 1,0 4-748,-4-3 1,0-1 43,0-3 0,0-5-296,0 1 0,1-5 283,3 1 0,-3-6 680,3-2 0,-3 1 0,-1 3 0</inkml:trace>
  <inkml:trace contextRef="#ctx0" brushRef="#br1" timeOffset="55">7961 12139 7840,'0'-8'153,"0"1"448,0 4 167,0-2 0,1 5 120,3 0 0,2 9-376,6 2 0,3 4-69,0 0 0,5-1-161,-2 5 0,4 0-129,0 3 1,5-3 56,-1 0 1,4-4-234,-4 3 0,4-4-13,-4 1 1,1-6 16,-5-1 0,-3-6 27,0 2 0,-6-3 87,3-1 1,-4 0 450,-1 0-318,1-5 0,-5-1 206,1-5 1,-6-4-63,2-1 1,-3-4-85,-1 2 1,-1 0-162,-3-1 0,-2-1-124,-5-6 1,3 2-334,1-2 0,-1 6 217,-3 1 1,3 2-669,1-2 0,4 3-70,-1 4-1851,-2 6 1232,5-4 591,-4 9 1,6-3 97,3 8 781,2 2 0,10 5 0,2 1 0</inkml:trace>
  <inkml:trace contextRef="#ctx0" brushRef="#br1" timeOffset="56">8625 12015 7878,'-3'-11'0,"-1"-1"0,1 2 1860,7 3-1300,-3-3 1,4 7 414,-5-4 1,2 4 233,1 0-715,-1 1 1,4 4-56,-2 1 0,-2 4-178,6 4 1,-2 1-127,2 3 1,0-2 105,-4 2 0,4 1-318,-5-1 1,1 2 115,-4-2 1,0-2-168,0 6 1,0-5-36,0 1 0,0 1-62,0-1 0,0 0 156,0-4 1,0 1 20,0-1 1,0 0 69,0 0-39,0 1 0,1-1 38,3 0 1,-1-3 2,4-1 0,-1-3-37,2 3 1,2-4 26,-3 1 1,3 1-6,2-1 0,-1-1 51,0-3 1,4 0 114,0 0 0,5-5-19,-1-2 0,2-3-107,2-2 1,-1 1 57,1 0 1,-1 0-25,1-1 1,-4-3 64,-1 0 0,-4-5-71,1 2 1,-2-4 3,-2 0 0,-1-1-42,-3 1 1,0-4-22,-4-1 0,-1 1-198,1 3 1,-3 6 70,-3 2 1,-4 2-257,-4 2 0,2 1-59,-2 3 1,6 2-208,-6 5 1,2 0-640,-2 0 260,0 0 1,1 5-416,2 2 1,3 1 215,5 3 1209,0-2 0,-5 12 0,-1-4 0</inkml:trace>
  <inkml:trace contextRef="#ctx0" brushRef="#br1" timeOffset="57">9301 11970 7819,'-5'-6'109,"4"-4"91,-9 3 1,9 0 422,-3-1 115,3 6 362,1-3 814,0 5-1279,0 5 1,1 1-228,3 5 1,-3 6 88,3 1 1,-3 4-115,-1 0 1,4-2-146,-1 3 1,1-3-89,-4 6 0,0-2-91,0-2 0,0-3-234,0 0 1,0-2 190,0 2 1,0 1-573,0-5 387,5 0 0,0-4-36,3 1 0,-2-6-41,-2-2 422,2-3-173,5-1 0,0 0-17,1 0 0,-1 0-315,0 0 0,0 0 129,1 0 1,0 0-725,3 0 1,-2-4 395,2 0 1,-3-3-1864,0 3 2391,-1-5 0,0 3 0,0-5 0</inkml:trace>
  <inkml:trace contextRef="#ctx0" brushRef="#br1" timeOffset="58">9661 11914 7837,'-11'-12'3319,"5"1"-2395,1 5-625,10 1 0,-4 6 710,3 3 1,-3 7-404,-1 8 1,0 2-54,0 2 0,0 4-121,0 3 0,0-1-74,0 1 0,0 0-204,0 4 1,0-4 68,0 0 1,4-5-310,0 1 0,4-2 110,0-2 1,2-4 56,1-3 0,2-4-85,2-3 1,2-3 453,6-5 0,-1-1-41,1-3 1,1 1-163,2-4 0,-2-1-262,2-3 1,-2 0 194,-2-1 1,-4 2-2694,-3 3 1304,-3-3 1209,-5 9 0,-17-4 0,-9 5 0</inkml:trace>
  <inkml:trace contextRef="#ctx0" brushRef="#br0" timeOffset="59">10866 13524 7763,'0'-23'0,"0"6"0,0 2 0,-3 1 618,-1-1 0,0 6-64,4-2 1,0 6 484,0-2-173,0 4-348,0-2 0,0 6-124,0 3 0,5 7-126,3 8 0,-2 7-14,1 4 1,-3 8-45,4 3 1,-6 3-97,2 1 0,-3 0-118,-1 0 1,0 0-229,0 0 0,-1-1-66,-3-3 1,3 1-350,-3-9 1,3-1 84,1-10 0,0-1 39,0-2 1,0-6-307,0-6 1,1-4 327,3 0 1,-2-1-45,6-2 1,-1-5-113,5-3 657,-1-7 0,5-7 0,2-7 0</inkml:trace>
  <inkml:trace contextRef="#ctx0" brushRef="#br0" timeOffset="60">11407 13445 7918,'0'-11'0,"0"0"0,0-1 787,0 1 0,4 4 273,-1-1 235,1 6-879,-4-3 0,-1 5-69,-3 0 1,-6 5-289,-5 2 1,-5 8 114,1 4 1,-3 2-161,-4 2 0,2-1 150,-3 1 0,5-2-214,3-2 1,-1 1 43,5-5 1,5 3-145,6-3 0,3 2-10,1-2 0,11-3-53,8 3 0,7-3 129,8-5 1,0 3 22,0-2 1,3 0-62,1 0 1,-1 2 77,-3-3 1,-1 0 291,-3 0 1,-3 1-98,-4 3 1,-6 0 68,-2 0 0,-6 4-67,-1 0 1,-6 2-99,2-2 1,-9-3 25,-6 3 1,-3 2-14,-9-2 1,1 3-43,-12-3 1,3 0 30,-7-3 1,2-1 64,-2 0 1,5-1-79,-1-2 1,3-3-1350,8-5 411,3 0 1,10-2-601,2-1 1,10-4 1493,9-4 0,5-5 0,7-2 0</inkml:trace>
  <inkml:trace contextRef="#ctx0" brushRef="#br0" timeOffset="61">12961 13411 7918,'0'-11'0,"0"5"0,0-4 1034,0 9-231,0-4 217,0 5-670,0 10 1,4 3 126,-1 14 1,1 3 41,-4 7 0,-1 3-180,-3 5 0,-2 0-201,-5 0 1,-2 2-388,-2 1 0,3-3 247,-3 0 0,2-1-95,2-6 0,-3-4-140,3-4 0,-2-10-322,9-2 0,1-4-1682,3-3 1584,0-4 0,0-4-308,0-6 1,5-5 524,2-7 0,2-2 440,-1-6 0,7-4 0,-3-2 0</inkml:trace>
  <inkml:trace contextRef="#ctx0" brushRef="#br0" timeOffset="62">13006 13411 7918,'0'-11'537,"0"0"828,0 5-941,0 1 0,0 6-137,0 3 1,5 7 511,2 8 1,3 7-298,2 4 1,0-1 146,3 1 1,-1 3-238,5 5 1,0 1-351,3-2 0,-3-2-172,0 3 1,-1-4-167,5-4 0,-6 1 105,-2-5 1,2-3-170,-2-4 1,-2-6-549,-5 2 579,2-2 0,-8-3-2013,6-3 1628,-6-2 0,-2-5-205,-7 0 0,-3 0 360,-1 0 0,-4-3 539,0-1 0,-10-10 0,1 2 0</inkml:trace>
  <inkml:trace contextRef="#ctx0" brushRef="#br0" timeOffset="63">12814 13884 7918,'-6'0'2025,"7"-4"-1553,11 1 0,4-5-3,7 4 1,0-1-12,4 2 1,1 0-176,6-4 1,1 0-172,3 0 1,2-3 61,5 2 0,-4 3-670,0 2 1,-4-2-415,0 1 1,-2 0 909,-1 4 0,0-5 0,0-1 0</inkml:trace>
  <inkml:trace contextRef="#ctx0" brushRef="#br0" timeOffset="64">14718 13096 7918,'-12'-5'951,"6"4"1,2-3-248,8 8 1,1 7 193,3 8 1,2 3-366,-3 5 0,3 5 167,1 6 0,1 4-286,-1-1 0,-4 7-143,1 1 0,-6 5 115,2-2 0,-3 7-159,-1 1 0,-1 4-134,-3-4 0,2-1-162,-6-7 1,5-3-207,-5-8 1,6-3 229,-2-8 1,3-4-248,1-7 1,1-3 91,3-5 0,2-4-343,5-4 1,4-1 192,0-2 1,1-2-137,-1-1 1,-2-4 46,2-4 0,-3 0-550,0 0 1,-2-1-35,-3 1 0,2 0 162,-5 0 1,-1-1 860,-3 1 0,-10-5 0,-2-2 0</inkml:trace>
  <inkml:trace contextRef="#ctx0" brushRef="#br0" timeOffset="65">14627 13817 7738,'-11'-8'475,"0"1"0,5 3 681,2-4 1,8 6-683,3-2 0,3 3-212,1 1 0,2 0 110,2 0 0,4-4-102,7 0 1,3-1-262,5 2 1,-1 0 68,1-4 1,-1 4-783,-3-1 0,1-1-186,-5 2 0,4-1-831,-3 4 1,-5-1 1720,-3-3 0,0-2 0,3-6 0</inkml:trace>
  <inkml:trace contextRef="#ctx0" brushRef="#br0" timeOffset="66">15562 12972 7738,'0'-11'380,"0"5"610,0 1-552,0 5 0,-4 6-127,1 5 0,-7 5 317,-2 7 0,-1 9-150,-10 6 1,3 6 28,-6 5 0,-2 3-449,15-22 0,0 0 0,-2-1 1,0 0 157,2 1 1,0 0-1,-1 0 1,1 1-132,2-1 1,0 0-1,0 2 1,1 0 169,-9 28 1,6-4-275,6-3 1,4-6 84,0 2 1,8-8-68,6-3 0,1-4-134,7-4 1,4 0-167,3-8 1,0 2 68,-3-9 1,-1 0-42,1-4 0,-1-1-689,1-2 1,-2 1 669,-2-6 1,1 1-2618,-5-4 2909,0 0 0,1 5 0,2 1 0</inkml:trace>
  <inkml:trace contextRef="#ctx0" brushRef="#br0" timeOffset="67">15618 13727 7893,'-5'-18'624,"4"2"0,-3 5-67,8-1-95,-3 6 198,9-4-179,-3 9 0,4-4 25,0 5 0,-3 5-133,-1 2 0,-3 7-13,3 1 1,-4 5-248,1-1 0,-3 2-142,-1 2 1,0-2 99,0-2 1,-1 2-122,-3-2 0,3-3-309,-3-1 1,3-2 199,1-2 1,0-4-568,0 1 205,0-6 513,5 3 0,0-6-10,2-3 1,3-2 206,-2-5 0,2-2-80,1-2 0,0 1 138,1-4 0,-5 3-11,1-4 1,-1 1-83,4 0 0,1-2 62,-1 5 0,-4 5-66,1 6 0,-4-1-31,3 1 0,-1 2-60,2 5 1,1 9-126,-6 6 0,5 0-15,-4 1 1,3-1-274,-3 5 1,3-1-136,-3 1 0,5-2 222,-2-2 0,3 2-1005,2-2 1,-1-3 528,0-1 1,2-6-225,2-1 1,-2-6 966,6 2 0,-5-8 0,2-2 0</inkml:trace>
  <inkml:trace contextRef="#ctx0" brushRef="#br0" timeOffset="68">16114 13783 7723,'0'-8'761,"0"1"1,0 3-270,0-3 1,1 4-105,3-1 1,-2 3-122,6 1 1,-1 0 298,5 0 0,4 0-178,3 0 1,2-4-38,1 1 0,1-2-292,0 1 1,-1 3-175,1-3 0,-1 3-1112,1 1 1,-5-2 633,1-1 1,-5 1-926,1-1 1,1 1 1517,-1 2 0,0-5 0,-4-1 0</inkml:trace>
  <inkml:trace contextRef="#ctx0" brushRef="#br0" timeOffset="69">16778 13355 7770,'0'-18'0,"0"2"432,0 5 1,1 3 126,3 1 138,-3 4 0,5 0-250,-6 6 0,0 9-169,0 6 0,0 6-75,0 6 1,0 2-1,0 9 1,0 1 25,0 7 1,0-3-27,0 3 1,1 1-168,3-1 0,-2 2 193,6-6 0,-5 2-26,5-10 1,-4 0-1580,3-7 0,-4-3 1090,0-4 1,0-6 285,1-2 0,-3-6 878,3-2-3447,-3-4 1828,-1-3 1,5-11 824,2-8 0,-2-7 0,0-3 0</inkml:trace>
  <inkml:trace contextRef="#ctx0" brushRef="#br0" timeOffset="70">17094 13051 7841,'0'-11'1476,"0"-1"1,6 6-673,5 2 0,2 4-343,5 4 0,-4 6-180,1 5 0,3 6 349,0 2 0,4 5-80,0 5 1,1 6 30,-1 2 1,5 7-672,-1 1 0,0 5 314,-3-2 0,-2 4-107,-2 4 1,-3-2 57,-5 2 1,-5-1-212,-2 1 0,-3-8-230,-1 1 0,-5-5-417,-2-3 1,-4-7-83,-4-4 1,-2-5-735,-1-7 1,-2-4-165,5-3 1,-4-3 861,4 0 1,0-6 800,3-2 0,6 2 0,1 0 0</inkml:trace>
  <inkml:trace contextRef="#ctx0" brushRef="#br0" timeOffset="71">18546 13501 7854,'0'-11'0,"0"-5"0,0 3 550,0-2 0,5 3 196,3 1-260,2 4 737,1 2-811,0 5 0,0 5 151,1 3 0,-6 8-181,-2 7 1,1 4 0,-1 7 0,-1 0-43,-3-1 1,0 2-130,0 3 0,0-2-83,0 6 0,0-6-99,0 1 0,0-5-363,0-2 0,4-5 226,0 1 0,1-3-891,-1-5 1,-3-1 462,3-6 1,-3-4-2552,-1 1 2091,0-6 1,-1 3-168,-3-5 1163,-2-10 0,-11-2 0,0-11 0</inkml:trace>
  <inkml:trace contextRef="#ctx0" brushRef="#br0" timeOffset="72">18501 13490 7854,'11'-15'0,"1"0"0,-1 0 670,0 4 1,5 0-204,3-1 1,2 1 58,2 0 1,1 3-173,2 1 0,2 4 314,2-1 1,1 3-155,-5 1 1,4 1-70,-4 3 1,-4 4-234,-7 7 1,-3 2-166,0 6 0,-6 2 165,-2 5 0,-8-4 13,-4 8 0,-8-3-531,-7 3 1,-3 4 149,-4-1 1,-2-3-813,2-4 0,2-1 562,2 1 0,3 1 432,5-5 1,3 1 9,7-5 0,-1-1 219,5-2 0,2-3-66,6-4 1,7-1-49,8 0 1,2-1-12,2-2 0,4-2-24,3-2 1,-1-3 111,1 3 1,-1-3-278,1-1 1,-4 0-236,-7 0 1,1 0-202,-5 0 0,4 0-472,-4 0 1,0-4-74,-4 0 0,-4 1-174,1 3-217,4 0 1431,1-5 0,8-2 0,-3-4 0</inkml:trace>
  <inkml:trace contextRef="#ctx0" brushRef="#br0" timeOffset="73">19334 14019 7684,'-6'0'1631,"1"0"1,6 0-586,3 0-120,-3 0-406,4 0-1282,-5 0 264,0 5 0,0-2-862,0 4 1120,0-4 240,0 2 0,0-5 0,0 0 0</inkml:trace>
  <inkml:trace contextRef="#ctx0" brushRef="#br0" timeOffset="74">19492 13366 7811,'-6'-11'2431,"2"0"-1191,3-1-1079,1 6 1,0 6 390,0 8 1,4 5-176,-1 2 1,6 11-158,-1 0 1,2 6 12,1 6 1,5-2 82,3 5 1,2 1-416,2 3 0,0 0 25,4 0 1,-3-5 11,2-3 0,-6-3-141,-1-4 0,-6-3-168,2-9 1,-2-1-1486,-2-6-1072,0 0 1385,1-5 1543,-1-1 0,0-15 0,0-2 0</inkml:trace>
  <inkml:trace contextRef="#ctx0" brushRef="#br0" timeOffset="75">19988 13400 7759,'0'-11'0,"0"3"1072,0 1 222,0 4 1,0-1-733,0 8 0,0 8-191,0 6 0,-2 9 352,-1 3 0,-4 2-204,-4 2 0,-4 5-21,0 2 1,-4 3-502,4 1 1,-4-4-366,4 0 0,-3-4-187,3 0 1,-4-3-765,4-4 1,4-2 37,3-6 0,6-4 72,-2-3 1209,3-8 0,11-2 0,2-5 0</inkml:trace>
  <inkml:trace contextRef="#ctx0" brushRef="#br0" timeOffset="76">20134 13986 7714,'0'6'4857,"1"-1"-2568,3-5-1203,-3 5-348,4 1-528,-5 0 1,0 1-662,0-4 0,-1-1 230,-3 1 221,3-1 0,-14-2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40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11512 7858 6663,'0'-8'2488,"0"0"-2256,0 6 165,0-3 489,0 5-222,0-5-395,0 3-130,5-3 0,2 5 54,4 0 1,0 0 76,1 0-41,4 0-188,-3 0 83,9 0 0,-5 0-26,6 0 0,0 0-174,0 0 159,5-5 1,-3 4-110,6-3 1,-6 3 215,2 1-338,-3 0 104,-1 0 1,-4 0 174,0 0-223,-5 0 11,2 0 156,-4 0-30,-1 0-197,-5 0 177,-1 0 0,-5 1-70,0 3 61,0-3 1,-1 9 85,-3-2 0,-2 2-74,-5 2 1,-5 0-48,1 3 0,-5 3-2,1 5 0,-3 0-6,-1 0 0,1 1 7,-1 3 0,0-3-7,0 2 1,4-3-74,0-4 0,5-1 80,-1-3 0,6-2 30,1 2 1,5-4-52,-5-3 84,5 2 1,-2-7 43,5 4 105,0-4 23,0 2 458,0-5-498,5 0 0,2 0 24,4 0 238,1 0-231,-1 0 0,5 0 62,3 0 68,-2 0-212,5-5 1,-5 4-138,6-3-111,0-2 235,-5 4 1,3-3-249,-2 5 95,-2-5 1,3 4-208,-5-3 296,1 3 1,-5-3-102,0 0 1,-3 0-215,0 4 0,-4 0 161,3 0-804,-4 0 246,2 0-733,-5 0 0,0 0 0</inkml:trace>
  <inkml:trace contextRef="#ctx0" brushRef="#br0" timeOffset="1">12472 7926 7962,'0'-11'524,"-2"4"-134,-1 4 60,1-4 111,-3 6 44,5-4 765,0 5-1107,5 0 1,2 0 0,4 0 0,2 0-90,2 0 1,-2 0 62,2 0 0,1 0-132,0 0 1,4 0 56,-1 0 1,1-1-115,-1-3 0,2 2-59,-6-1 1,4-2-148,-4 1 1,0-4-393,-3 4 1,-5 1 289,1 3 1,-4-2-1947,3-2 1005,-4 3-486,2-4 1687,-5 10 0,-10 2 0,-3 4 0</inkml:trace>
  <inkml:trace contextRef="#ctx0" brushRef="#br0" timeOffset="2">12460 8097 7962,'-6'0'0,"1"2"0,5 1 0,0-1 0,0 3 0,1-4 0,3 3 0,0-3 0,7 3 0,-2-3 0,6-1 0,3 0 0,1 0 4112,-3 0-2702,6 0 0,-4 0-382,5 0-861,-6 0 0,4-1-75,-6-3 0,4 3-309,-4-3 295,5 3-2412,-7 1 1580,4 0 1,-6 0 753,1 0 0,-6 0 0,-1 0 0</inkml:trace>
  <inkml:trace contextRef="#ctx0" brushRef="#br0" timeOffset="3">13214 7743 7535,'0'-6'352,"0"-4"229,0 9 1,-1-4 394,-3 5-142,3 0-386,-4 0 1,5 5 45,0 2 0,3 8-122,1 4 0,5 3-6,-1 1 1,2 5-107,1 2 1,4-1-221,1 2 1,4-2 127,-1 2 0,1 0-119,-1-4 1,3-2-161,-3-6 1,-3 2-193,0-6 0,-4-1-16,0-7 1,-1 2-67,1-5-395,-1 5 251,0-8-500,-4 4-481,-2-5 880,-5 0 0,-10-5 0,-3-1 1</inkml:trace>
  <inkml:trace contextRef="#ctx0" brushRef="#br0" timeOffset="4">13534 7766 7982,'0'-11'187,"0"3"148,0 1 1,0 3 496,0-4 351,0 6-82,-5-3-706,3 5 1,-8 1-138,3 3 1,-5 7-35,-3 8 1,-3 8-101,-5 3 1,-5 7 114,-2 1 0,-2 4-507,2-4 0,2 0 327,5-4 1,0-1-456,0-2 1,6-3 52,1-6-164,9-4 62,-3-1-391,8-6 281,-3 1 171,5-6-200,0-1 387,0-5 0,10 0 1,3 0-1</inkml:trace>
  <inkml:trace contextRef="#ctx0" brushRef="#br0" timeOffset="5">13739 7960 7960,'-5'-6'804,"4"-4"-374,-4 9 0,5-6 204,0 3 718,0 3-902,0-4 0,1 5-30,3 0 1,2 0-199,6 0 1,0 0 45,4 0 1,1 0-19,6 0 1,-2 0 37,1 0 1,-1-1-127,5-3 0,-3 3-93,-4-3 0,3-1-205,-3 1 0,-3-4 122,0 5 1,0-2-819,-1 1 0,1 2 431,-5-1 1,-3 0-2743,-1-1 1528,-4 3 1615,2-4 0,-5 10 0,0 1 0</inkml:trace>
  <inkml:trace contextRef="#ctx0" brushRef="#br0" timeOffset="6">14390 7812 8009,'0'-8'0,"0"1"381,0 4 342,0-7 704,0 9-405,0-4-175,0 5 0,-4 5-734,1 2 0,-1 3 71,4 2 1,0 3-133,0 0 0,0 4-5,0-3 1,1 3-160,3-4 1,-2 4-89,6-4 0,1 2 104,6-2 1,-2-4-114,2 1 1,-1-1 64,1-3 1,-1-3 29,5-1 1,-3-3 57,3-1 1,-5-1 113,1-3 1,1 1-116,-1-4 0,1-2 329,-5-6 0,1 2-17,-1-2 1,-1-2 3,-2 2 1,2-4-106,-3 4 0,0-2-42,0 2 1,-3 3-89,4 1 83,-6 0 0,3 8-144,-5-5 66,6 6-1,-4 3-149,6 11 1,-6 4 280,2 7 1,1 4 204,-1-1 1,1 10-243,-1-2 0,-2 4-27,6 0 1,-4 2-243,3 1 0,-4 4 96,1-3 0,1 1-202,-1-1 0,-1 1-136,-3-5 1,0-5-189,0-6 1,-3-5 267,-1-3 0,-5 1 221,1-9 1,-2 2 387,-1-10 1,-1 1-235,1-4 0,-4 0 478,-1 0 0,-4-5-254,1-2 0,-2-5 92,-2-3 1,4-3-64,0-5 0,8 0 45,0 1 1,7-3-341,0-1 0,3-3-514,1-6 0,1 2-766,3 3 0,6 3 609,6 8 1,4 3-767,-1 4 1,4 6 1411,3 2 0,-1 3 0,2 1 0</inkml:trace>
  <inkml:trace contextRef="#ctx0" brushRef="#br0" timeOffset="7">2170 7960 7914,'-6'5'-490,"-1"-3"1645,3 1-331,3-1-147,-4-2-160,0 0-235,4 0 278,-4 0-491,0 0 0,3-2 102,-1-1 1,6 1-35,5-1 1,3-2 55,5 1 0,-2 0-179,5 4 1,3 0 35,5 0 1,4 0-142,-5 0 0,5 0 3,-5 0 0,5 0 107,-5 0 1,-3 0-192,-4 0 0,-1 0-56,1 0 65,3 0 0,-10 0-13,4 0-1,-9 0 80,-2 0 73,-5-5 1,-1 4-3,-3-3 0,-2 3-21,-6 1 0,1 0-165,0 0 1,-2 0 109,-2 0 0,-2 0-105,-2 0 1,-4 0 125,0 0 1,1 1 0,-5 3 0,2-3 1,-2 3 1,2 1 10,-6-1 0,10-1 143,-2-3 0,4 4-96,0 0 0,2 0 283,6-4 1,-1 1 103,1 3 354,5-3-224,0 4-432,6-5 1,6-5 99,1-3 0,7-3 1,1-4 0,9-3 55,-1-5 1,3 0-78,-4 1 1,3-1-122,1 0 0,-2 0 92,3 0 0,-3 0-212,-1 1 1,-1 2 116,-3 1 0,1 4-77,-5-4 1,0 4 5,-3-4 0,-1 5 21,1-1 0,-2 2 34,-3 2 1,0 0-7,-3 4 446,-3-3-242,4 8 553,-5-3-426,-5 5 1,-2 0-151,-4 0 1,-4 0-86,0 0 1,-6 2-134,2 1 0,-2 0 30,-2 5 0,-4-2 132,1 2 0,-6-2-263,1-2 1,2-3 71,-1 3 0,4-2-132,0 2 0,3-3 44,4 3 1,-2-3-174,6-1 0,1 2-479,7 2-148,-3-3-601,8 4 567,-3-5 431,5 0 0,1-5 132,3-3 1,3-2 427,4-1 0,0-6 0,1-1 0</inkml:trace>
  <inkml:trace contextRef="#ctx0" brushRef="#br0" timeOffset="8">2136 7241 8207,'-12'6'-68,"6"-1"0,-4 0 1280,9-3-239,-5 3 265,6-5-407,0 0-701,6 0 0,1 0 109,8 0 0,1 3-208,6 1 0,-1 0 144,5-4 0,2 0-100,-1 0 0,0 0-130,-5 0 0,5 0-139,0 0 1,-2-1 32,-6-3 1,1-2-115,-4-6 0,-1 1 177,-4-1 1,-1-3 66,-2 0 0,1-4 225,-5 4 0,0-4-127,-4 3 0,-2-4 104,-1 1 1,-4 1 36,-4-1 0,-2 4 110,-2-4 0,-2 5 74,-2-1 1,-4 2-153,1 2 0,-1-1-236,-4 1 1,2 5 185,-2 2 1,-1-1-365,-2 1 0,-2 1 99,5 7 1,1-1-391,3 4 0,5-3 71,3 4 1,6-5-83,1 5 1,6-4-1495,-2 4 1358,3-6 1,6 3-182,2-5 1,4 0 263,0 0 1,0-5 528,1-3 0,4-2 0,2-1 0</inkml:trace>
  <inkml:trace contextRef="#ctx0" brushRef="#br0" timeOffset="9">2181 6738 8213,'-7'5'220,"-1"3"-220,1-3 0,-1 4 0,0-5 779,6 0-11,-8-4-345,8 0 317,-3 0 512,5 0-1066,5 0 0,7 0-184,7 0 56,2 0 0,3-2-86,3-2 1,-1-1 159,4-2 0,-5-2-471,2 5 1,1-5 170,-1 2 0,-1 2-277,-3 1 1,-4-1-73,0 1 224,-5 0 1,3 3-360,-6-3-374,-5 3 306,-1-4 0,-5 6 236,0 3 1,-3-2 483,-1 6 0,-10-1 0,1 5 0</inkml:trace>
  <inkml:trace contextRef="#ctx0" brushRef="#br0" timeOffset="10">2170 6727 8213,'-11'6'49,"-1"-1"0,5-1 420,-1 0-35,0 5 160,2-8 38,-4 4 86,9-5-57,-5 0-438,6 0 25,6-5 0,0 0-229,5-3 0,5-4 98,-1 4 0,5-8-350,-1 4 1,3-2 188,0 3 0,0-1-215,-3 1 0,-2-4-3,-6-1 1,-1 1-112,-2 4 0,1-1 59,-6 1 249,1 0 1,-4-1-82,0 1 259,0-1-66,0 6 0,-5-4-157,-2 2 429,2-2-199,-6-1 0,1 0-41,-5 4 0,-2-3 70,2 2 0,-1-1 111,-3 2-112,-3-4 1,4 5 25,-4-5 1,0 3-32,3 0-66,2 1 287,6 0-164,5 2 0,-1 4-37,4-3 0,1 3-60,-3-4 0,10 5 110,3 0-175,7 0 61,3 0 0,6-4-35,3 0 46,-3 1 1,9 3-222,-3 0 41,3 0 1,1 0 201,1 0-660,-6-5 366,4 3 1,-9-4-79,3 2 1,-5 3-455,-2-3 245,-4-2 117,-5-1 1,-4 1-434,-2 1 401,-5 0-840,0 4 489,0-5 715,-5 6 0,-7-5 0,-5-1 0</inkml:trace>
  <inkml:trace contextRef="#ctx0" brushRef="#br0" timeOffset="11">2113 6167 8142,'-5'7'0,"-2"-1"1148,-4-2-537,5-3-21,1 4-312,5-5 0,10 0-158,-3 0 416,15 0-127,1-5-235,6 4 1,5-9-38,0 2 1,1 2-451,-1-2 234,0 0 0,-1-2-10,-2 3 0,-3-2-169,-6 5 0,0-4 49,-3 5 22,-2-6 148,-6 7 0,-1-4-156,-2 2-383,-3 3 33,0-4-788,-4 5 390,4 0 943,-5 0 0,-10 0 0,-3 0 0</inkml:trace>
  <inkml:trace contextRef="#ctx0" brushRef="#br0" timeOffset="12">2124 6236 8142,'-11'0'0,"-1"0"0,2-1 356,3-3 1,-3-3-143,2-4 0,2 0 1059,-2-1-524,5 1-261,-7-1 21,9 1-60,-9-6-208,9 0-273,-5-1 1,6-4 217,0 4 1,0-1 57,0 0 0,2 4 101,2-4-115,-3 5 116,9 3-199,-4 1 0,10 7-55,-1-5 1,1 6-177,0-2 1,-3 4 5,7 4 0,-7-2-115,3 6 1,0 0-207,-1 3-558,1 1 478,-5-1 479,-5 0 0,5 1-734,-4-1 348,-2-4 460,0 3-98,0-9 170,-3 4 68,3 0 1,-4-4-17,3 3 32,-3-3 87,4-1-251,-5 0 22,5 0 0,-2-5 88,4-2-86,-4-3-6,7-2 1,-7 1-137,4-1-69,-4-4 119,7 3 1,-5-8-100,3 2 1,2-3 161,-3-1-291,4 5 221,0-3 38,0 8-301,1-8 0,-1 8 205,1-4 53,-1 6-94,6 5 0,-5-1 49,3 3 0,-2 3 281,-1-3 32,-1 8-137,-5 3 0,5 5 243,-4 3 0,2 3-131,-1 5 210,2 0-147,-9 5-269,4 1 148,0 0-58,-4 4 144,5-9 17,-6 4-859,0-10 351,-6-2 200,5-4 0,-8-4-1110,6-1 1,-6-4 528,1 0 1,-1-3-1851,2-3 2465,-9-4 0,4-9 0,-11-2 0</inkml:trace>
  <inkml:trace contextRef="#ctx0" brushRef="#br0" timeOffset="13">2227 5619 8142,'-11'0'-533,"-1"0"521,1 0 1,-1 4 460,1 0 0,3-1-71,1-3 0,3 2 711,-4 2-15,6-3-416,-3 4-546,5-5 0,5 0 143,2 0 1,5 0-150,3 0 0,3-1 92,5-3 1,-1 1-69,1-4 1,0 3-44,0-4 0,0 4-262,0-3 1,0 4-119,-1-1 0,-3-1 163,0 2 0,-5-1-90,2 4 0,-4-1-80,0-3 221,-1 2 1,1-3 91,-1 5 1,-5 2 17,-2 1 0,-1-1 35,1 2-15,-3 2 0,5-1 344,-2 3-171,-3 2 224,4-9-124,-5 4-325,0 0 18,0-4 1,0 3-13,0-8 1,0-2 21,0-5 0,0-6-9,0-2 1,0 0-43,0-4 0,-1 3 42,-3-7 1,3 3-116,-3 1 0,-1 0 107,1 1 1,-1 3-196,1 0 0,3 1-113,-3-1 0,-1 2-273,1 6 0,-1 3-745,2 1 275,1 4 1,-4-2 1040,2 5 0,-2 10 0,-6 3 0</inkml:trace>
  <inkml:trace contextRef="#ctx0" brushRef="#br0" timeOffset="14">2387 5596 8061,'-11'0'-161,"3"0"669,0 0 169,6 0 1,-5 0-230,4 0 1,1-5-156,-1-2 0,1-4-17,2 0 1,-1-6-6,-3-2 0,3-2-255,-3-2 1,2 0-96,-2 0 1,3 4-239,-3 0 0,1 4-86,-1-4 0,3 5-421,-3-1 0,2 2 824,-2 2 0,3-1 0,-4 1 0</inkml:trace>
  <inkml:trace contextRef="#ctx0" brushRef="#br0" timeOffset="15">2159 5653 8142,'-12'0'0,"1"0"0,-1 0 209,1 0 1,1-5 339,2-2 0,-2-5-175,2-3 1,-1-3-147,2-5 0,-3-1-168,2-2 1,2 0 74,-2-4 0,6 3-196,-2-3 1,2 4 84,2 0 0,0 3-42,0 4 1,0-2-37,0 6 0,0 0-211,0 4 1,0-1-288,0 1 340,6-1 0,-4 2 166,6 3 1,-6-4-40,2 4 1,1 0 262,-1 0-148,0 4 0,-3-6 329,3 6-167,-3-1-35,9 4 0,-2 0 143,7 0 1,-1 0-51,5 0 0,1 0 71,7 0 1,-2 0-48,6 0 0,-4 0-185,3 0 0,-3-4 25,3 0 0,-5-1-164,2 1 0,-3 2 62,-1-6 0,-5 4 51,-3-3 0,-2 4 32,-2-1 0,-3-1 13,-1 2-367,-4-1 236,7-1-506,-9 3 1,3-3-158,-8 5 0,2 0-417,-6 0 0,1 4 1103,-5 0 0,1 5 0,-1-3 0</inkml:trace>
  <inkml:trace contextRef="#ctx0" brushRef="#br0" timeOffset="16">2079 5128 8142,'-8'6'-217,"0"-2"0,5-3 796,-5-1 964,5 0-827,-7 0-265,9 0-270,-9-5 0,7-1 331,-4-5-59,4-1-212,-2 1-62,5-6 1,0 5 1,0-9 4,0 6 0,0-4-143,0 4 1,5-2 318,3 2-380,-3 2 59,10-3 1,-7 4-254,7 1 77,-2 5 1,3-5-39,2 10 90,5-4 0,0 6 162,-1 3-234,1 3-1,0 4 150,0 5 37,-5-3-121,3 9 0,-4-6 84,2 3 14,-3 3 114,1-9-118,-5 3 0,5-5 289,-6 1-284,-4-6-1,3-1 1,-4-5 141,6 0-99,-6 0-22,4 0-53,-9 0 88,4-5 5,1-1-200,-5-6 68,4 1 1,-1 0 106,0-1-903,-1-4 564,-3 3 1,0-5-649,0 3 425,0 2 281,0-8 1,0 7 237,0-5 0,0 0 0,0-4 0</inkml:trace>
  <inkml:trace contextRef="#ctx0" brushRef="#br0" timeOffset="17">2216 4249 8142,'-12'0'-351,"1"0"351,4 5 241,-3-4-104,4 4 1,-2-5 38,1 0 1,3 4 509,-4 0-396,6 4 342,-3-1-288,5 4 0,1 1 25,3-1 1,3 2-136,9 2 0,1-2-90,6 2 1,0-2 122,0-2-484,5 0 219,-4-4 0,4-1 102,-5-2 0,0-3-111,-1 3 0,-4-3-161,-3-1 0,2-1 80,-2-3 1,-1-2-86,-6-6-45,2-4 178,-9-2 0,4-2 102,-5-3 0,0 3-32,0-7 1,-5 3 103,-3 1 1,-5-4-65,-3 1 0,0 0 100,1 7 0,-3 2-45,-5 1 1,4 8 23,0-4 0,-1 8-221,-7 1 173,3 1-183,-9 7 1,5 2-217,-3 4 0,0 6 119,4 2 0,0-2-144,5 2 1,5 0 27,6 4-194,-1-5 241,11-1 1,-4-6-96,5 0 1,1 0-149,3-4 0,4 2-830,7-5 637,-2 0 684,8-4 0,-8-5 0,3-2 0</inkml:trace>
  <inkml:trace contextRef="#ctx0" brushRef="#br0" timeOffset="18">2136 3952 8142,'-12'5'0,"6"-3"386,2 6 465,-2-6 752,5 3-1225,-5-5 1,8 0-138,2 0 0,3 0-116,8 0 1,-1 0 107,5 0 0,4 0-187,4 0 1,1 0 112,-2 0 0,0-3-271,4-1 0,-4-4-130,0 4 0,-5-3-132,-2 3 0,-5-4 201,1 5 1,-4-2-59,-3 1 1,-2 2-1120,-2-1 479,-3 1-767,4 2 1638,-5 0 0,0 0 0</inkml:trace>
  <inkml:trace contextRef="#ctx0" brushRef="#br0" timeOffset="19">2353 3974 8402,'-7'0'1359,"1"-1"-899,2-3 1,3 2-231,-3-6 1,2 1 24,-2-5 1,3-3-239,-3 0 1,-1-6-84,1 2 1,0 3-149,4 1 0,-4-2-65,0 2 0,1 0-1084,3 3-313,0 1 1676,0 5 0,-5-5 0,-2 5 0</inkml:trace>
  <inkml:trace contextRef="#ctx0" brushRef="#br0" timeOffset="20">2090 3997 8142,'-11'0'0,"4"0"0,-2-1-9,6-3 1,-6 2 413,1-6 1,3 0 855,1-3 0,-1-2-878,1-2 0,-3-3-155,3-4 1,-4-1-566,4 0 0,1 1 233,3 3 1,0-2-1002,0 2 1,0-3 1104,0-1 0,0 0 0,0 1 0</inkml:trace>
  <inkml:trace contextRef="#ctx0" brushRef="#br0" timeOffset="21">2067 3209 8142,'-6'5'-144,"-4"-3"-72,2 1 0,2 2 852,-2-1 0,4 0 419,-3-4-576,4 5 1,-3-2-180,2 4 1,3-3-48,-3 4 0,3-4 130,1 3-177,0 1 1,1 2-204,3-2 0,-2 2 86,6-3 0,-4 0-216,3 0 0,1 0 47,3 0-242,1-2 207,-1 0 0,1-3 19,-1 1 0,0-1-80,1-2 0,-1 0 145,1 0 1,0-7-5,4-4 1,-6 0 47,5-5 1,-6-1 15,2-2 1,1-2 96,-5 2 1,3-2-123,2 2 1,-1 1 121,1-1 0,-5 5-111,1-1 0,0 6-2,3 1 1,-3 6-10,-1-2 0,1 2-6,3 2 1,2 7-92,2 4 95,-2 1 11,8 14 0,-8-7-10,2 8 0,-2 1-9,-2-1 0,0 3 1,-4-3 0,2-1-71,-5-3 0,4-5-395,-5-3 55,1-2-564,-4-2 332,0-4 1,-5-9 11,-3-9 636,3-1 0,-10-14 0,2 2 0</inkml:trace>
  <inkml:trace contextRef="#ctx0" brushRef="#br0" timeOffset="22">2136 2947 8142,'-12'5'-152,"1"-4"611,-1 4 572,1-5-578,5 0-55,1 0-217,5 0 1,5-1 82,2-3 0,5 3 2,3-3 0,3 3-110,5 1 1,-1-4 76,1 0 0,4 0-301,0 4 1,-2-4 15,-6 1 1,1-3 4,-5 3 1,1 1 39,-5-1 0,1 1-207,-1 2 0,-5-1-308,-2-3-781,2 3-139,-4-4 724,3 5 586,-5 0 0,-5 5 0,-2 1 0</inkml:trace>
  <inkml:trace contextRef="#ctx0" brushRef="#br0" timeOffset="23">2067 3084 8142,'-6'0'576,"-3"-2"-517,5-1 0,-3 0 308,3-5-159,0 1 1,4-5 284,0 1 1,0-4 68,0-1-228,0-4-245,0 2 1,0-1-41,0 0 1,0 0 231,0-4-409,0 6 101,0-5 1,1 9 152,3-2 0,-3 3-46,3 0 0,2 1-58,2-1 1,-2 6 38,2 2 0,3-1-98,5 1 1,4 0 132,-1 4-257,3 0 209,0 0 1,1 0-47,0 0 1,4 0-135,-1 0 0,1-1 91,-4-3 1,0 2-174,0-6 1,-4 2-95,0-2 1,-5-2 52,1 2 1,-4-5 254,-3-3 1,1 1 3,-5 4 1,-1-2 162,-3-2 0,0 2-55,0-2 1,-5-2 157,-2 2 1,-4-1-20,0 0 1,-2 4 102,-2-4 0,-1 4-34,-3 0 0,-3 5-78,3-1 1,-6 4-108,-2-3 1,-3 4-24,3-1 0,-5 3-102,2 1 0,2 0 58,1 0 0,8 0-184,4 0 0,2 4-140,2 0-686,4-1 103,2-3 229,5 0 1,5 0 609,3 0 0,7 0 0,3 0 0</inkml:trace>
  <inkml:trace contextRef="#ctx0" brushRef="#br0" timeOffset="24">2136 2318 8142,'-12'0'0,"5"2"-28,-1 2 36,0-3 1322,-3 4-389,5-5-645,1 0 0,7 0-120,6 0 1,4 0-163,11 0 1,1 0 146,3 0 1,-2 0-86,6 0 1,-4 0-25,3 0 1,-5-4-270,2 0 0,-3-3-302,-1 3 1,-1-1 234,-3 1 1,-3 3-291,-5-3 0,0 1-389,-4 0-148,-2 1 495,0-3 616,-3 5 0,-2-5 0,-7-1 0</inkml:trace>
  <inkml:trace contextRef="#ctx0" brushRef="#br0" timeOffset="25">2124 2330 8142,'-11'0'0,"3"0"-307,1 0 65,-1 0 0,0 0 1856,1 0-1047,4-5 1,-2-2-34,5-4 0,0 0-200,0-1 0,0-4-169,0-3 0,1 1-125,3-1 0,3 0 145,4-4 0,4 4-268,0 0 0,6 5-5,-2-1 1,6 2-106,2 2 1,1 4 57,-2 3 1,-1 3-50,1 1 0,2 1 61,-1 3 0,-1 3 24,-3 4 0,-1 4 65,-3 0 1,1 6-8,-5-2 0,4 2 26,-3 2 0,-5-4-282,-3 0-339,-6-5-5,8 3 47,-8-6 0,-2-4 594,-8-4 0,-2-12 0,-2-3 0</inkml:trace>
  <inkml:trace contextRef="#ctx0" brushRef="#br0" timeOffset="26">2170 1930 8142,'-11'6'0,"-1"1"1079,1-3-617,-1-3 1,5 4 592,-1-5-98,6 0-344,-4 0-444,6 0 0,6 0-129,1 0 1,7 0 57,1 0 0,6 0 90,-2 0 0,6-1-106,2-3 1,-1 3-37,-3-3 0,1 1-342,3-1 1,-3 3 96,3-3 1,-7 3-45,-1 1 1,-1-1 101,1-3 1,-1 3 118,-3-3 0,-6 3-7,2 1-7,-2 0 1,1-2 109,-2-1-90,-3 1 238,0-3-132,-4 5-58,4-5 1,-5-1-65,0-6 1,-1 1-1,-3 0 0,3-5-368,-3 1 0,-1-4 165,1 4 1,-3 0-303,3 3 0,-1 1-146,1-1 241,3 1 1,-6 1-173,4 2-420,1 3 397,-3 5 637,0 0 0,-1 10 0,-6 3 0</inkml:trace>
  <inkml:trace contextRef="#ctx0" brushRef="#br0" timeOffset="27">2387 1999 8142,'-6'5'0,"-1"-4"404,3 3-171,3-3 124,-4-1 0,4-5-126,-3-3 0,3-2-192,-3-1 1,3-6-134,1-2 0,0 0 114,0-4 1,-2 6-465,-1-10 1,1 7 213,-1-3 1,1 1-1378,2 7 1607,0 0 0,0 3 0,0 1 0</inkml:trace>
  <inkml:trace contextRef="#ctx0" brushRef="#br0" timeOffset="28">2124 1930 8142,'-11'0'0,"-1"0"-195,1 0-61,0-5 0,0-1 1080,4-6 1,-2 0-369,5-4 0,-1 4-247,1-4 1,3 2-91,-3-1 1,-1 3 0,1-4 0,0 4-64,4 0 0,0 1-89,0-1 1,0 1 20,0 0 1,4-1 82,0 1 0,5 1-164,-1 2 1,2-2 43,1 2 1,2 2 27,2-2 0,3 2-2,5-2 1,0-1-10,-1 6 1,1-3-106,0 3 0,1 1 82,3-1 0,-3 1-64,3 2 0,-3 0 83,-1 0 1,-4 0-146,0 0 1,-5 0 110,1 0 0,-3 0 112,0 0 1,-4 0 35,-1 0 358,-4 0 503,2 0-409,-5 0 283,-5 0-504,-2 0 1,-5 0-29,-4 0 1,4 0-42,-4 0 1,0 4-1,1 0 0,-4 0-68,4-4 0,-5 0-183,5 0 0,0-2 65,4-1 1,-1 1-396,1-1-515,4 1 647,2-3 0,8-1-173,4-5 0,2-1 107,10 1 1,0-2 65,4-2 0,0 1-12,0-5 1,-1 4 75,-3-5 0,2 5 10,-2-4 0,-1 5 16,1-1 0,-5 1 197,1-1 0,-6 2-56,-1-2 0,-6 6 1099,2 1-823,-3 1 1,-2-1 210,-3 1 0,-2 4 2,-6-1 1,0 3 200,-3 1 1,-3 0-540,-5 0 0,0 1 18,0 3 0,-3 2-212,-1 6 1,0-5 134,4 1 0,-3-2-622,-1 2 0,-3 1 78,3-5 1,-3 1-554,3-1 0,2-3-227,6 3 2,-3-3 104,9-1 525,-3 0 0,11-4-99,5 0 1,5-5-187,6 2 864,6-3 0,-5-2 0,5 1 0</inkml:trace>
  <inkml:trace contextRef="#ctx0" brushRef="#br0" timeOffset="29">2170 1154 8163,'-8'0'-204,"1"0"-530,4 0 1368,-2 0 1,6 0-305,3 0 0,3 0 42,4 0 1,4 0-48,0 0 1,6-2 39,-2-2 0,4 3-253,3-3 0,-2-1-40,3 1 1,-4 1 25,-4 3 0,1-4-11,-5 0 1,4 0-471,-3 4 1,-5 0 197,-3 0 0,-4-1-837,3-3 93,-4 3-334,2-4 765,-5 5 1,-5 0 117,-3 0 1,-2 4 379,-2-1 0,1 11 0,0-1 0</inkml:trace>
  <inkml:trace contextRef="#ctx0" brushRef="#br0" timeOffset="30">2124 1279 8163,'-11'0'442,"-1"0"-367,1 0 0,0-1 568,-1-3 0,6 2-211,2-6 1,1 0-311,0-3 1,1-2 39,-1-2 0,1-2-269,2-2 1,0-2-180,0 2 0,0-1-212,0 0 0,4-1-2,0 2 0,4-1-337,-5 1 0,5-2-23,-4 6 860,0-5 0,-4 2 0,0-5 0</inkml:trace>
  <inkml:trace contextRef="#ctx0" brushRef="#br0" timeOffset="31">2079 788 8264,'0'11'836,"0"-3"-116,0 0 1,0-5 445,0 5-759,0 0 1,0 3 59,0 1 0,0-5-140,0 1 1,0-4-280,0 3 0,5 0-32,2 0 1,3 2-70,2-5 1,3 3 145,0-3 1,4 0-143,-3-4 0,3 0-108,-4 0 0,4-1-148,-4-3 1,2-2 43,-2-6 1,-2 1 52,2-1 1,1-3 213,-1 0 1,1 0-13,-5 3 1,1 1 16,-1-1 1,2 1 5,2 0 0,-2 0 31,2 4 1,-3-2 181,0 5 0,-1 0-124,1 4 0,-1 0 149,1 0 0,-1 5-62,0 3 0,1 7 90,-1 4 0,1 7-267,-1 0 0,-3 6-352,-1-1 0,-3 2-262,4 1 1,-6 0-621,2 0 0,-4-5 1218,-4-2 0,-12 2 0,-8 1 0</inkml:trace>
  <inkml:trace contextRef="#ctx0" brushRef="#br0" timeOffset="32">3027 7995 10750,'5'-7'662,"1"-3"-393,5 2 1,6-2 148,2-1 1,2 0-190,2-1 0,1 1-1,3-1 1,-3 1 0,3-1 1,-2 1-182,2 0 0,-3-1-154,3 1 0,-5 1 110,-2 2 0,0-1-37,-5 5 1,4-3 97,-4 3-201,1 0 1,-6 3-14,-3-3 0,0 3-173,-4-3 335,-1 3-25,3 1 713,-5 0-452,-5 0 0,-2 0-258,-4 0 1,-2 0 88,-2 0 1,-3 0-45,-5 0 1,1 0-21,-1 0 0,-4 0-128,0 0 0,5 0 98,3 0 0,5 0-196,-2 0 1,7-4-151,2 0 110,4 0 45,-2-1 1,14-1 74,3-6 1,5-3 192,-1 0 0,5 0-44,2 3 0,0-3-33,3 0 1,-1-4 76,-3 4 0,0-2-93,-3 2 0,-2 2 66,-6-2 0,0 2-42,1 2 0,-6-1 255,-2 1 1,-3 3-45,-1 1 163,0-1 0,-1 0-29,-3 1 1,-2 3-19,-6-4 0,0 6-52,-4-2 1,0 3 18,-3 1 0,-3 0-248,3 0 0,-2 0 190,-2 0 0,-1 4-381,-3-1 1,3 5 100,-3-4 1,3 1-282,1-1 1,2-3-414,2 3 209,-3 2 1,10-5-618,-4 3 369,9-2-1706,2-2 2193,5 0 1,10 0-1,2 0 1</inkml:trace>
  <inkml:trace contextRef="#ctx0" brushRef="#br0" timeOffset="33">3084 7207 8271,'-12'11'335,"5"-1"692,-1-2-858,5-3 244,-2-5 1221,5 0-1412,5 0 0,7 0 30,7 0 0,6 0 0,2 0 1,5 4 191,-2-1-454,-2 1 33,5-4 1,-9 0-55,3 0 54,2 0 1,-5 0 132,3 0-417,-8 0 199,2 0 0,-4 0-134,2 0 46,-3 0 144,-4 0 0,-1-1-209,1-3 196,-6 3-646,-1-4 179,0 5-766,-4-5 366,4 3-544,-5-3 1430,-5 0 0,-6-1 0,-7-5 0</inkml:trace>
  <inkml:trace contextRef="#ctx0" brushRef="#br0" timeOffset="34">3221 6967 8132,'-18'0'239,"1"0"50,6 0 516,0 0-490,-1 0 638,6 0-118,1 0-178,5 0-543,5-5 65,1 3 1,11-3 100,2 5-70,2 0 0,3 0-202,3 0 1,-2 0 92,6 0 0,-6 0-207,2 0 1,-4 0 90,-4 0 0,1 0-652,-5 0 498,6 0 1,-9-1-274,4-3 0,-8 3-509,0-3-272,-5 3 666,2 1 153,-5 0 1,-5 5 0,-2 1 0</inkml:trace>
  <inkml:trace contextRef="#ctx0" brushRef="#br0" timeOffset="35">3186 7149 8099,'-17'0'-125,"5"0"1,2 0 124,2 0 283,-2-5 1,3-1 462,-1-5 1,4-1-36,-3 1-74,-1-6-274,-3 0 0,3-6 107,0 0-50,1 0-236,0 0 0,-1 0-7,4 0-120,0 6 0,4-4-51,0 6 1,0-4 72,0 4 61,0 5 1,0 0-129,0 2 1,0 2-9,0-2-127,0 5 61,0-2-78,0 0 51,5 4 0,-2-4 71,4 5 46,1 0 1,1-4 34,2 0 0,2 1-29,6 3 1,4 0-34,0 0 1,1-4 28,6 0 1,-3 0-67,3 4 0,-4 0 74,0 0 1,2 0-195,-1 0 0,-4 0 90,-4 0 1,-4 0 52,4 0 0,-5 0-17,1 0 1,-6-4-22,-1 1 0,-2-3-78,2 3 22,2 1 91,-9-3 0,4 4 329,-5-3-227,0 3 351,0-4-1313,0 5 1,-5 0 0,-1 0-1</inkml:trace>
  <inkml:trace contextRef="#ctx0" brushRef="#br0" timeOffset="36">3141 6498 8137,'-12'0'438,"1"0"759,-1 0-389,1 0-4,5 0-52,1 0-467,15 0 0,2 0 75,11 0 1,4 0-189,0 0 0,3 0-220,-3 0 243,4 0 0,-6 0-58,1 0-150,3 0 254,-5-5-825,4 4 461,-10-9 0,2 9-33,-4-3-352,-1-2 354,-4 4 1,0-4-443,-4 2-270,3 3 421,-8-4-952,8 5 303,-9 0-390,4 0 1484,-5 0 0,-5 5 0,-1 1 0</inkml:trace>
  <inkml:trace contextRef="#ctx0" brushRef="#br0" timeOffset="37">3403 6750 8131,'-6'-7'531,"1"-3"151,5 3 1,0-7-38,0-2 454,0 1-621,0-1 0,-1-2 468,-3-5-467,3 0-180,-9-5 1,7 4-491,-5-2 126,6 1-79,-8 3 1,7 0-490,-4 3 633,4-3 0,-2 10 0,5-5 0</inkml:trace>
  <inkml:trace contextRef="#ctx0" brushRef="#br0" timeOffset="38">3175 5710 8135,'-8'2'-99,"1"2"167,4-3 1,-3 4 236,2-5-325,3 0 380,-9 0 70,8 5-130,-3-4-59,0 4-74,4-5 13,-4 0 1,4 0 353,-3 0 0,3 0-116,-5 0 107,6 0-442,6 0-60,5 0 39,2 0 0,8-1 40,-2-3 0,7 3 61,0-3-275,1 3 51,1-4 0,-4 4 82,3-3 1,1-1-1,-2 1 0,0 0-247,-7 4 113,2-5 54,-8 4 0,3-6-88,-4 4-29,-1 1 171,1-3 0,-6 4 26,-2-3 228,-3 3 465,-1-4-40,0 5 1,-5 1-100,-3 3-443,-2-3 35,-1 9 1,-2-8-239,-2 1-56,2 4 298,-3-6-704,-1 4 409,4-5 0,-7 1 29,5 3-396,-5-3 323,7 4 0,-4-5-140,6 0 29,-5 0 94,3 0 1,-4-1 85,6-3 0,0 2-36,-1-6 180,1 6-130,-1-8 1,1 3 46,-1-4 1,2 3 17,3 1 1,-2-1-103,5-4 263,-5 1-182,8 0 1,-8-1-36,5 1 218,0 4-177,4-3 1,0 4 0,0-5 7,0 4 5,0-3 0,5 4 125,3-6-118,2 6 28,7-4 0,-3 7 2,5-4 0,1 3-38,7-4 73,-3 6-55,4-3 0,-4 5-77,2 0 0,-2-2-7,3-1 0,-3 1-54,-1-2 0,-4 3-10,0 1 108,-5-5-23,3 4 24,-6-4 163,-5 5-75,-1 0 1,-5-2 78,0-1 411,0 1-428,0-3 621,0 5 1,-5 0-477,-2 0-80,-3 0-50,-2 0 0,1 0-185,-1 0 24,-4 0-15,3 0 1,-7 0-27,5 0 0,-6 0-2,2 0 0,2-1-228,-2-3 0,3 3 96,-3-3 1,4-1-115,-4 1 1,5-5 191,-1 2 1,2 0 145,2 0 0,-1 3 82,1-4 59,-1 1-153,6-5 1,-3 5 1,5-1 1,-3 1-3,3-5 250,0 1-236,4-1 0,0 5 48,0-1 146,0 0-183,5-3 1,7 0 258,7-1-257,2 1 2,2 4 1,0-1 5,0 4 0,3-4 37,1 4-195,5 0 157,-8-1 0,4 4-14,-5-3 1,-2 3-11,-2 1 1,2-4 21,-6 0-228,0 1 204,-4 3-106,1 0 70,-1-5-161,1 3 168,-6-3-428,-1 5-2824,-5 0 2389,-5 0 887,4 0 0,-14 5 0,2 2 0</inkml:trace>
  <inkml:trace contextRef="#ctx0" brushRef="#br0" timeOffset="39">3392 5037 8135,'-6'0'1961,"1"0"-935,5 0-555,0-5 1,-4-2-111,0-4 79,0-6-160,-1 5 0,4-9 140,-3 6-338,-2-5 98,4 7 1,-3-9 134,5 3-75,-5 3-30,4-6 0,-5 10-36,2-4-121,3-1-8,-5 9 1,6-7-185,0 7-279,0-2-521,0 4-88,0 1-362,0 5 1,0-5 0,0-2-1</inkml:trace>
  <inkml:trace contextRef="#ctx0" brushRef="#br0" timeOffset="40">2969 4363 8135,'-17'5'0,"0"-4"0,6 4 0,-1-5 835,1 0-29,-1 0-237,1 0-144,5 0 120,1 0 46,0 0-120,3 0-123,-3 0-264,20 0 1,4 0 168,16 0 0,0 0 30,3 0 0,-1-1-80,5-3 0,0 2 15,4-6 0,-6 2 172,-2-2-477,3-2 99,-6 4 1,9-5-209,-6 4 4,-5-3 209,0 3 0,-8-3-125,5 2 77,-4-2-60,2 9 0,-9-5-18,0 2 1,-4 3 99,4-3 0,-5 3-5,1 1 1,-6 0-96,-1 0 1,-2 1-182,2 3 0,-2-2-888,-2 6 798,-3-1 86,4 5 1,-5-1-737,0 1 0,0 4 38,0 3-260,-5-2 1252,-1 4 0,-6-3 0,1 5 0</inkml:trace>
  <inkml:trace contextRef="#ctx0" brushRef="#br0" timeOffset="41">3438 4523 8135,'-8'0'998,"0"0"-319,6 0-357,-3 0 1,4 0 653,-3 0-476,2-5 1,-3-2 93,5-4-268,0-6 1,-1 3 33,-3-5-168,3 0 3,-4-4 0,5 2-120,0 2 0,-4-7-240,0 4 0,-1 0-164,2 3 0,0 1-279,-5-1 1,5-1-643,-5 5 0,5-1 1250,0 5 0,-4 0 0,1-1 0</inkml:trace>
  <inkml:trace contextRef="#ctx0" brushRef="#br0" timeOffset="42">3027 3335 10496,'0'11'616,"0"1"0,3 3-357,1 0 1,5 5 14,-1 0 1,2-3-166,1 2 0,1 0 82,-1 4 1,0-4-44,1 0 1,-1-3-23,1 3 0,-1-2-197,1 2 0,-5-1 123,1-3 1,-2-2-80,2 2 0,1-2 127,-6-2-262,6-4 223,-7 3 0,4-8-156,-2 6 135,-3-5-100,4 2-48,0-5 106,-4 0 0,6 0 2,-3 0 1,-2-2 25,6-1 1,-4-4-2,3-4 1,-3-1 283,4 1-282,-6-6-4,8 5 1,-8-9 125,1 6 1,2-5-91,-1 1 0,0 1-42,-4-1 1,1 5 90,3-1-579,-3 2 138,4 2-1,-5-1-321,0 1-308,0 0-836,0 4 761,0 2 0,0 6 91,0 3 947,0 3 0,6 9 0,0 2 0</inkml:trace>
  <inkml:trace contextRef="#ctx0" brushRef="#br0" timeOffset="43">3449 3780 9698,'0'-11'1049,"0"-4"-638,0-1 0,1-4 122,3 1 0,-3-2 143,3-2-472,-2 0-24,3 0 0,-4 0 9,3 0 0,-3 2-152,-1 2 1,4-2-24,0 6 1,-1 0-238,-3 4 0,2 0-561,1 4 501,-1 2-1289,3 0 477,-5 3-333,0-3 1428,0 5 0,5 0 0,1 0 0</inkml:trace>
  <inkml:trace contextRef="#ctx0" brushRef="#br0" timeOffset="44">3221 3049 8135,'-7'0'1010,"2"0"771,5 0-1381,0-5 0,-1-1-40,-3-5 173,3-6-353,-4 4 0,5-8 20,0 2 1,0 1-31,0-1 0,0 4 4,0-4 1,0 1-102,0-1 1,0 1-20,0 3 1,4 2 67,-1-2 1,1 2-261,-4 2 41,0-1-7,0 6 0,2-4-24,1 2 1,-1 2 74,1-2-149,-1 6 237,-2-3-272,0 5 240,5 0 1,-3 0 53,6 0 1,-4 0-60,3 0 1,1 4 23,3-1 0,1 6-20,-1-1 1,1-2 3,-1 2 1,2 3-30,2 4 0,-2 1-2,2-5 0,1 4-17,0 1 0,3 0-11,-4-1 0,0-1-53,-3 5 1,-1-5 78,0 1 0,1-2 11,-1-1 1,-1-5-33,-2 1 273,2-6-259,-9 3 56,10 1 1,-9-5 219,6 3-132,-6-3 64,3-1 238,-5 0-147,5 0 0,-3-5-80,1-3 0,-1-2-50,-2-1 0,0-6 59,0-2 80,0 3-176,0-6 0,0 4 60,0-5 1,0 1 22,0-1 1,0 0-166,0 0 1,0 5 75,0 3 0,0-1-124,0 0 1,0 5 6,0 3 0,0 4 57,0-3-235,0 4-437,0-2-2173,0 5 27,0 5 2786,0 2 0,0 4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6:21.53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18844 4077 8250,'-5'-6'0,"4"-4"-22,-3 2 1,3 2 93,1-2 1,0 4 106,0-3 0,0 3 72,0-4 1,1 1 164,3-5 1,2 1-166,6-1 1,1 5-136,2-1 1,-1 2 149,5-2 1,0-1-34,4 6 1,-1-5-154,1 4 1,0 0 119,0 4 0,-3 2-201,3 1 0,-6 5 52,5 7 1,-2-1-26,-1 5 0,-3 5 57,-5 7 1,0 7-175,-4 4 0,-2 6 72,-5 1 0,-1 6-362,-3-2 0,-2 7 327,-6 1 1,5-29 0,-1 1 73,-7 28 1,5-29 0,0 0 30,-9 29 0,1 0-20,-1-4 0,4-5-82,-4-2 1,5-3 87,-2-2 0,5-4 52,3-3 0,2-2-87,2-2 1,3-5 3,-3-2 0,3-7-109,1-1 0,4-5 372,0 1 1,3-6-374,-3-1 0,5-6 298,-2 2 0,0-3-45,0-1 1,1 0-109,3 0 1,-3 0 86,0 0 1,-5-4 46,5 1 276,-5-1-345,2-1 0,-4 4-3,3-3 1,-3 4-156,3 4 1,-3-1 88,-1 9 0,1 0-47,3 7 1,-1 7 50,4-3 1,-3 7-12,4 1 0,3 5-8,4 2 0,6 6-4,-2-3 1,2 4-179,2 1 1,0-1 194,0 1 1,2-2-85,-2-2 0,2 1 36,-6-5 1,-2 4-54,-2-4 1,-2 6 43,-2-3 0,-4 0-6,-4 1 1,-1-5 48,-2 1 0,-2 1 98,-1-1 1,-4-1 292,-4-7 1,-4 2-152,-1-5 1,-8 3 158,1-3 0,-7 0-76,0-5 0,-5 1-329,-3 0 1,3-5 197,-3-3 0,6-3-460,1-5 1,10 2-221,-2-5 1,8 0-498,0-4 0,7-2-291,4-1 1,5 0 290,7-5 964,5 1 0,10-10 0,-1 0 0</inkml:trace>
  <inkml:trace contextRef="#ctx0" brushRef="#br0" timeOffset="1">19952 4842 8028,'0'-11'-545,"0"5"1019,0 1-8,0 5 88,0 5 1,0 6-109,0 8 0,2 8-82,1 3 0,0 5-66,4 3 0,-4 2-32,1 6 0,-3 0-77,-1-1 1,0 1-90,0 0 0,0-6-202,0-2 1,0-2 100,0-2 0,0-6-226,0-5 0,1 0 116,3-4 0,-3-3-439,3-1 0,-1-6-83,1-1-1277,-3 0 1220,9-2 0,-7 0 690,4-2 0,1-3 0,3 4 0</inkml:trace>
  <inkml:trace contextRef="#ctx0" brushRef="#br0" timeOffset="2">20249 4979 8284,'0'-17'642,"0"2"-193,0 7-1,0 3-91,0 0-236,0 3 0,0-1 262,0 6 283,0 4-289,0 9 0,0 2-126,0 5 1,1 6-52,3 5 0,-2 6-346,1 5 114,-1-4 1,-2 3 212,0-2 0,0 0-756,0-4 1,3-1-282,1-10 0,1-2 83,-1-6 328,2 3 1,2-10 5,0 4 1,-5-8-946,5 0 1384,-5-5 0,2 2 0,0-5 0,1 0 0</inkml:trace>
  <inkml:trace contextRef="#ctx0" brushRef="#br0" timeOffset="3">20306 5139 8284,'0'-11'-553,"-5"0"1617,4 4-426,-4 2-158,5 5 1,1 6-176,3 6 1,2 1 7,6 6 0,0 5-27,4 6 1,1 3-219,6 1 1,0-1-25,0-2 0,0 2-147,0-3 0,3-6 30,1-1 1,0-4 87,-5 0 0,1-3 236,0-9 0,-5 2-124,-3-5 1,2 0 106,-2-4 0,0 0-115,-4 0 1,0-5 353,-4-3 0,2-2 62,-5-2 1,0-4 45,-4-3 1,0-4-452,0-4 1,-2-3 68,-1-8 1,-4 1-294,-4-5 0,-1 4 95,1-4 0,1 5-234,2-1 1,-2 8 126,2 3 0,2 4-214,-1 4 1,4 3 81,-1 4 1,2 2-1365,-2 3-1075,3-3 1238,-4 8 303,5-3 0,6 10 1136,5 3 0,1 2 0,4 1 0</inkml:trace>
  <inkml:trace contextRef="#ctx0" brushRef="#br0" timeOffset="4">20969 4957 8284,'-7'-12'320,"2"6"117,5 1 0,0 14-128,0 2 1,4 4 576,0 1-418,0 6-339,1 8 1,-3 5-74,6 3 0,-2 3-238,2 4 189,2-4 0,-7 2-145,4-5 0,0-1 112,0-6 0,2-1-302,-5-7 1,1 1 140,-1-9 0,-3-3-392,3-5 1,-3-3-220,-1 4 10,0-6 0,0 2 788,0-8 0,0-2 0,0-6 0</inkml:trace>
  <inkml:trace contextRef="#ctx0" brushRef="#br0" timeOffset="5">20969 4968 8284,'6'-5'0,"4"-1"0,-2-1 0,7 4 841,-2-4-484,8 6 1,1-4 973,5 5-856,4 0 0,-2 0-89,6 0 1,-1 5-116,0 3 0,-1 7-246,-2 4 0,-5 4 123,-7 3 1,-2 1-65,-6 7 0,-4-1 112,-4 9 0,-4-4-334,-6 4 1,-2-5-26,-10 1 0,-5-3-104,-7 0 0,-2-2 54,-1-3 1,0-2 79,-1-5 0,2-2-11,3-2 1,3-2 112,8-6 0,4-3-909,7 0 350,-2-6 38,9 3 0,1-10 552,8-2 0,7-4 0,2 0 0</inkml:trace>
  <inkml:trace contextRef="#ctx0" brushRef="#br0" timeOffset="6">21711 5071 8284,'-11'-18'0,"-1"2"420,6 9-229,-4-3 1,8 8 190,-1-6 192,1 5-383,2-2 1,0 4 190,0-3 312,0 3 82,0-4 39,0 5-597,0 10 1,2-1 52,1 10 0,-1 4-67,2 3 0,-3 6 67,-1-1 0,0 2-231,0 1 1,0 0 113,0 0 1,1-1-309,3-2 1,-2 1 8,6-6 1,0 1-134,3-4 0,2-2 133,2-2 0,-1-2 87,5-6 1,0-1-147,4-2 1,0-3 53,0-5 0,3 0-207,1 0 0,1-1 102,-2-3 1,-3-1-570,0-3 0,-1-2-82,-7 3 0,-4-4 906,-3 0 0,-6-5 0,4-2 0</inkml:trace>
  <inkml:trace contextRef="#ctx0" brushRef="#br0" timeOffset="7">21722 5288 8284,'0'-12'0,"6"5"614,1-1 0,3 4-126,2-3 0,-1 3 78,1-4 1,4 6-300,3-2 1,3-1-92,1 1 1,-1 0-674,1 4 1,-4 0 332,0 0 0,-5 0-1090,1 0 1,-2 0 1253,-1 0 0,-1 5 0,0 2 0</inkml:trace>
  <inkml:trace contextRef="#ctx0" brushRef="#br0" timeOffset="8">21620 5037 8284,'5'-12'0,"-1"-1"423,7-2 1,3 3-63,9-4 1,3 4 102,1 0 1,6 1-106,1-1 0,-2 1-245,6 0 0,-5 3 94,5 0 0,-6 6 22,-2-2 0,0 3-115,0 1 0,-6 0-229,-5 0 1,-5 0 53,1 0 1,-6 0 127,-1 0 0,-6 5 67,2 2 0,1 5-45,-1 3 1,0 3 266,-4 5 0,1 5-80,3 2 0,-3 3-75,3 1 1,-1 4-88,0 0 0,-1 4-201,1-4 0,0 3-231,1-7 0,-3 2 183,3-10 1,1-3-68,-1-4 0,3-5 44,-3 1 0,1-2-755,-1-1-237,-3-6-543,4 4 623,0-9 61,-3 4 1008,3-10 0,-5-1 0,0-5 0</inkml:trace>
  <inkml:trace contextRef="#ctx0" brushRef="#br0" timeOffset="9">22202 4922 8284,'5'-17'0,"7"-5"0,2 9 521,5-2 0,0 2-53,4 2 1,-2 3-168,-2 1 1,1 4 2,-4-1 1,-1 3-50,-4 1 0,1 1-216,-1 3 1,-4 4 130,-4 7 0,-1 3-106,-2 5 0,-7 5 50,-4 2 1,-6 3-179,-6 1 0,-1 1-30,-2-1 0,2-1-245,-3-3 1,4-2-444,4-5 0,3-1 392,4-3 1,6-3-276,2-4 1,4-2-38,4-3 702,2 4 0,16-10 0,2 4 0</inkml:trace>
  <inkml:trace contextRef="#ctx0" brushRef="#br0" timeOffset="10">22728 4922 8284,'-6'-11'1926,"4"1"-629,-6 2-711,6-2-44,-3 9 156,5-4 1,-4 6-311,0 3 1,-5 7-155,2 8 0,-4 4-36,0 4 1,3 2 56,1 5 0,4 6-376,-1 1 1,3 0 156,1 1 1,1-2 178,3 2 1,3-4-64,4-7 1,0 1-187,1-6 0,1 0-142,2-7 0,-1-3 159,5-4 0,-5-5-425,1 1 0,3-6-88,1 2 1,1-3-61,-1-1 0,1 0 1049,-4 0 1,3-5-347,-4-2 0,0-3-113,-3-2 0,-1 1-3772,0-1 3772,-4 1 0,-2-6 0,-5 0 0</inkml:trace>
  <inkml:trace contextRef="#ctx0" brushRef="#br0" timeOffset="11">22579 5276 8284,'3'-11'637,"4"0"1,6 4-572,10 3 1,1 2-60,2-2 0,0 2 4,4-6 1,-4 5-85,0 0 1,2-2-159,-1 1 0,-4 0-171,-4 4 0,-5-4-138,1 0 540,-2 0 0,-2-1 0,1-1 0</inkml:trace>
  <inkml:trace contextRef="#ctx0" brushRef="#br0" timeOffset="12">22659 4957 8284,'0'-18'0,"5"1"0,6 6 1305,7 0-530,5-1-356,5 1 0,-3-1 382,6 1-546,-1-1-899,5 6 735,-1-4 0,-1 7 246,-3-4 0,2 4-105,-5-1 1,-1 3 124,-3 1-519,-5 5 157,3 2 1,-9 4 31,-1 0 1,-1 7 83,-6 5 0,0 1-288,-4 7 232,0-1 1,-5 8-32,-3 0 1,2 0 40,-2-3 0,2 3-154,-2 0 1,2-4 139,2-4 0,3-4-77,-3 0 0,3-1 79,1-3 1,0-4-176,0-3 0,1-6 152,3-1 74,-3-6 45,4 3 0,-1-10 253,0-2 0,0-8-237,-4-4 1,0 1-57,0-1 1,0 0 57,0-4 1,0 0-10,0 0 0,0-3-107,0-1 1,0 0 8,0 4 1,0 6-323,0 1 201,5 4-150,-4 5 0,9 4-67,-2 6 0,2 9 106,2 7 0,-1 4-48,0 3 0,2 0 133,2 4 1,-1-1-93,5 2 0,-1 1-37,1-6 1,3 1-164,-3-4 0,2-2 223,2-2 0,-4-7 139,0-9 0,-5-1 709,1-2 1,2 0-397,-2 0 0,-1-7 725,-6-4 0,1-2-440,-6-6 0,5 0 25,-4-4 0,0-3-91,-4-1 1,-2-8-229,-2 0 0,-2-2-517,-5 3-1,-1 0 251,1 0 1,-1-4-1232,1 0 1,3 1 639,1 6 1,0 5-3004,0 7 1879,2 2 1695,5 11 0,0 1 0,0 5 0</inkml:trace>
  <inkml:trace contextRef="#ctx0" brushRef="#br0" timeOffset="13">23664 4922 8284,'-8'-5'-154,"1"-2"1,4 0 452,-1 0 0,3 3 120,1-4 639,0 6-31,0-3-53,0 5-689,0 5 1,0 7-41,0 11 0,1 5-94,3 6 1,-2 6 58,1 2 0,-1-2-157,-2 2 1,3-1 165,1 1 1,4-3-638,-4-5 0,1-1 227,-1-2 1,1-3-667,2-6 1,2-4 145,-5-3 1,4-2-171,-5-1 0,2-6-701,-1-2 1582,-3-3 0,10-1 0,-5 0 0</inkml:trace>
  <inkml:trace contextRef="#ctx0" brushRef="#br0" timeOffset="14">23618 4865 8284,'5'-16'0,"3"4"0,2 1 722,7 10-477,0-4 1,6 5 913,0 0-723,0 0 1,0 1 52,0 3 1,3-1 1,1 9 0,3-2-352,-3 9 0,-2 0 72,-6 4 0,1 6-386,-9 5 0,-2 2 213,-9 6 0,-1-4-185,-3 4 1,-8-2-104,-7 2 0,-4 1-206,-3-5 1,0-1 109,-4-6 0,1 0 16,-2-4 0,3 0 52,6-4 1,1-6 102,6-1 1,1 0-339,10-1 1,0-3 111,4-5 0,2-4-60,2 1 1,3-3-222,8-1 682,3 0 0,10-5 0,1-1 0</inkml:trace>
  <inkml:trace contextRef="#ctx0" brushRef="#br0" timeOffset="15">24098 5059 8284,'-1'-15'1331,"-3"0"-211,3 0-334,-4 3-309,5 1 127,0 5-157,0 0 1768,0 6-2146,5 0 1,-4 11 115,3 4 0,1 5 30,-1 3 0,3 6-339,-3 5 0,0 1 158,-4 3 0,4-3-571,-1 0 0,3-2 259,-3-3 0,0 2-322,5-6 1,-1-3 180,5-4 1,-1-5 41,0 1 1,1-6 145,-1-1 0,2-5-6,2 0 1,2-1-327,2-2 0,2-5 139,-2-3 0,-1 2-325,1-2 1,-5-3-98,1-5 846,-2 1 0,-2-7 0,1-2 0</inkml:trace>
  <inkml:trace contextRef="#ctx0" brushRef="#br0" timeOffset="16">24018 5254 8284,'-11'0'1453,"4"0"1,4 0-1394,6 0 0,5 0-748,7 0 0,4 0 427,8 0 0,-1 0 220,9 0 0,-4 0-296,8 0 0,-5-2 78,-4-1 0,2 1-171,-5-2 0,-5 2-141,-2-2 571,-7 3 0,4-9 0,-6 3 0</inkml:trace>
  <inkml:trace contextRef="#ctx0" brushRef="#br0" timeOffset="17">24121 5014 8284,'-6'-12'0,"0"1"0,12-1 0,1 1 375,8 0-227,3-1-1,5 6-255,0-4 438,0 3-185,-1 1-11,1-4 287,5 9-199,-4-4 0,4-1-87,-5 5 0,-4-5 555,0 2-204,-5 3 1,3-4 42,-6 5-153,-5 0-91,-1 0 159,-5 0-238,6 0-230,-5 10 49,4-3 139,-5 15 0,0 1-125,0 7 1,-1 3 187,-3 2-453,3-1-498,-5 5 626,6-3-627,0 8 392,0-8 179,0 8 1,0-13-289,0-1 0,0-5 26,0-2 167,0-5 368,0-2-241,0-9-83,0 3 711,0-9-159,0 4-167,0-5 306,0-5-318,0-1 1,-1-9 58,-3-1 1,-1-4-119,-2 1 0,-2-2 267,5-2 0,0 0-53,4 0 1,0-1-90,0-3 0,0 4-56,0 1 0,0 4-213,0 6 43,0 1 31,0 5 1,1 3-145,3 11 0,0 2-389,8 13 0,-4-2 59,8 10 257,1-1-519,-4-1 650,4-1-315,-1 0-23,-3-4 205,8 4 76,-8-5-38,4-5 22,-1-2-21,-3-4 1027,3-6-619,-4-1 1,-1-5 26,0 0 0,0-5 347,-4-3 1,2-5 198,-5-3 1,4-5-291,-5-2 1,1-1-211,-4-7 1,0 5-70,0-5 0,-1 1-433,-3-5 1,-1 1-240,-3 0 1,2 0-551,2-1 0,3 1 370,-3 0 0,3 5-334,1 2 1,0 7-1600,0 1 1315,0 5 472,0 2 236,5 2-631,1 9 1122,1-4 0,8 5 0,-2 0 0</inkml:trace>
  <inkml:trace contextRef="#ctx0" brushRef="#br0" timeOffset="18">24875 4934 8284,'0'-12'1716,"0"6"-730,0 1 194,0 5-861,0 5-64,0 6 81,0 7-81,0 10 0,0 1-570,0 6 540,0 4 30,0-4 0,0 10-674,0-10 337,-5 10 169,3-10 63,-3 5-1616,5-11 1020,0-1 0,0-7 64,0-2-840,0-2 553,0-11 164,0 4-1137,0-8 1224,0 3-116,0-5 534,0-5 0,5-12 0,2-7 0</inkml:trace>
  <inkml:trace contextRef="#ctx0" brushRef="#br0" timeOffset="19">24680 4922 8284,'6'-11'0,"-3"1"1912,9 2-1203,2-2 0,5 8 242,0-6 1,0 5-369,4 0 0,5-3-116,2 3 1,3-1-162,1 4 0,-3 0-20,-1 0 1,-8 0-32,1 0 0,-8 0-1253,0 0 1,-2 1 997,-2 3 0,-4 2 0,-2 6 0</inkml:trace>
  <inkml:trace contextRef="#ctx0" brushRef="#br0" timeOffset="44">8588 8668 7715,'-1'-6'-53,"-3"2"53,3 3 0,-9-4 0,4-1 0</inkml:trace>
  <inkml:trace contextRef="#ctx0" brushRef="#br0" timeOffset="45">8566 8646 7715,'11'0'0</inkml:trace>
  <inkml:trace contextRef="#ctx0" brushRef="#br0" timeOffset="46">8577 8634 7715,'1'12'1015,"3"-1"1,1 4-31,3 0 1,1 6-496,-5-2 1,1 6-469,-2 2 0,-1 1-28,1-2 0,3 4 4,-3 4 1,1 0-115,-4 0 1,1-3 80,3-1 0,-2-4-172,1 0 1,0-2 91,1-1 0,-3-4-169,3 0 74,2-5 231,-5 3-37,4-6 22,-5-4 381,0-2 1113,0-5-1491,6 0 0,0 0-102,5 0 1,2 0 183,2 0 1,3 0-112,5 0 1,-4 0 42,0 0 0,0 0-24,4 0 0,0 0 92,-1 0 1,0-4-67,-3 0 1,5 0 9,-5 4 1,4 0-179,-8 0 0,4 0 101,-3 0 0,-1-1-316,-4-3 218,1 3 140,-1-4 0,-5 5 0,-1 0 0</inkml:trace>
  <inkml:trace contextRef="#ctx0" brushRef="#br0" timeOffset="47">9102 9194 8081,'-11'11'0</inkml:trace>
  <inkml:trace contextRef="#ctx0" brushRef="#br0" timeOffset="48">8657 8920 7904,'-11'0'0</inkml:trace>
  <inkml:trace contextRef="#ctx0" brushRef="#br0" timeOffset="49">8668 8897 7976,'19'0'0,"1"0"2246,-1 0-1433,8 0 1,-1 0 56,4 0-827,-4 0 35,2 5 0,-6-4 53,1 3 1,0-3-132,0-1 0,-5 5 0,-2 2 0</inkml:trace>
  <inkml:trace contextRef="#ctx0" brushRef="#br0" timeOffset="50">8646 8668 7984,'22'-11'1330,"1"0"-998,0-1 1,4 1 482,-1-1 1,6 2-287,-1 3 1,-3 0-705,-2 3 175,3 3 0,-15-4 0,2 5 0</inkml:trace>
  <inkml:trace contextRef="#ctx0" brushRef="#br0" timeOffset="51">9399 8440 8007,'-6'-5'2475,"1"4"-2109,5-4 1,0 11-126,0 5 1,0 7 118,0 9 1,0-2-120,0 6 1,5 4-90,3 7 0,2 6 75,1 2 1,1 4-583,-1 0 0,3 0-90,-3-1 0,3 1 316,-6-9 1,-2 4-17,2-7 0,-5-8-24,0-4 0,0-4 192,1-4 0,-3-4-67,3-3 0,-3-2 462,-1-1-169,-5-1 0,-1-1 49,-6-2 1,2 2 608,2-2-560,-2-3-104,4 5 1,-4-8 54,2 6-199,3-6 202,5 4-455,0-1-12,0-4 44,5 9 0,3-9 52,7 3 0,-1 1 95,5-1 0,0 0-136,4-4 0,-3-1 73,3-3 0,-7 2-278,7-1 1,-6-2 89,2 1 1,-5-4-268,1 4 493,-2-5 0,-7 8 0,-1-4 0</inkml:trace>
  <inkml:trace contextRef="#ctx0" brushRef="#br0" timeOffset="52">9365 8577 7906,'0'-19'604,"0"0"1,1 1-277,3-1 1,3 0 874,4 8-823,0-3 1,1 9 221,-1-3 0,2 3-141,2 5 0,2-1-425,2-3 0,2 3-246,-2-3 0,3 3 210,1 1 0,-6 5 0,0 1 0</inkml:trace>
  <inkml:trace contextRef="#ctx0" brushRef="#br0" timeOffset="53">10016 8577 8085,'12'0'0,"-1"5"600,0 3 1,1 7 834,-1 4 0,2 3-698,2 0 0,-2 5-303,2 0 1,-2 4-379,-2 0 0,4-2 40,1 2 1,0-2-43,-1 1 1,-2-1 71,2-2 1,-2-7-507,-2 3 0,1-8 110,-1 1 0,1-5-444,-1-3 714,0 2 0,-4-9 0,-2 4 0</inkml:trace>
  <inkml:trace contextRef="#ctx0" brushRef="#br0" timeOffset="54">10290 8554 8051,'0'18'1902,"0"5"1,-4 5-916,1 6 0,-6 4-652,1 0 0,-2 5-740,-1-1 1,-5 3 234,1 0 1,-1-3-557,0 0 1,4-6 341,-4-2 1,0-5-255,1-6 1,1-5 278,6-3 1,-2-2-897,2-2 1255,3-5 0,-5 4 0,4-3 0</inkml:trace>
  <inkml:trace contextRef="#ctx0" brushRef="#br0" timeOffset="55">9902 8463 8022,'11'-5'3208,"6"4"-2335,2-3 1,1 1-488,-1-1 0,3 3-245,-3-3 1,2 3-178,2 1 1,0-1-245,0-3 1,1 3 215,3-3 1,-3-1-773,2 1 1,-5-1 174,-2 1 661,-5 3 0,2-4 0,-4 5 0</inkml:trace>
  <inkml:trace contextRef="#ctx0" brushRef="#br0" timeOffset="56">10541 8349 10852,'12'0'714,"-5"0"-307,1 0 1,4 0-78,3 0-49,5 0-167,-7 0 0,8 0 113,-2 0-282,-2 0 76,4 0 1,-7 0 108,5 0 0,-5 0-130,2 0 0,0 0-207,-1 0 0,1 0 183,-5 0 0,-3 0 33,-1 0 1,-3 0 36,4 0-167,-6 0 144,3 0 0,-3 0 22,1 0-47,-1 5 26,3 1 1,-5 7 99,0 2-100,0 3 0,0 10 119,0 2 0,0 8-110,0 4 1,0 2-27,0 2 0,0 4 45,0-1 0,1 1-276,3-5 1,2 1 93,6 0 0,-5-6-169,1-2 1,-2-3 89,2-5 0,2-3 114,-3-8 0,-1 1 203,-3-5-73,4 1 0,-6-5-204,3 0 621,-3 1-138,-1-6-242,0 4 683,-5-8-479,-1 8 0,-7-9 194,-2 3 312,-3-3-459,-5-1 1,-1 4 272,-3 0-413,-2-1 1,-5-3-62,0 0 0,3 0 119,1 0 0,8 0-507,-1 0 1,8-1 196,0-3-2008,7 3 2077,3-4 0,5 0 0,0-1 0</inkml:trace>
  <inkml:trace contextRef="#ctx0" brushRef="#br0" timeOffset="57">11455 8863 9828,'6'0'1900,"5"-5"-1490,-5 3 0,5-3-48,1 5 0,-1 0-115,1 0 0,-1 0-74,0 0 1,2 0-115,2 0 1,-2 0-155,2 0 66,3 0 0,-5 0-325,2 0 1,-1 0 251,1 0 1,-2 0-550,2 0 1,-2 0 311,-2 0 0,1 0 339,-1 0 0,0 0 0,1 0 0</inkml:trace>
  <inkml:trace contextRef="#ctx0" brushRef="#br0" timeOffset="58">12243 8497 13372,'5'12'156,"-2"4"38,4 3-65,-4 3 1,3 2-148,-2 2 1,-1 4 124,4 4 0,-4-2-179,1 2 1,-2-2 69,2 6 1,-3-4-310,3-4 0,-3 2 135,-1-5 0,4-1-54,0-3 1,0-1 145,-4-3 1,0-3 151,0-4 0,0-5 65,0 1-246,0-5 459,0 2 388,0-5-499,5 0 0,-3 0-104,6 0 1,-4 0-73,3 0 1,1 0-29,3 0 0,5 0-44,-1 0 1,5 0 97,-1 0 0,3 0-168,1 0 1,-1 0 71,1 0 0,0 0-90,0 0 0,0 0-9,0 0 0,-1 0 23,1 0 0,-4 0-82,0 0 1,-5-2-197,2-1 1,-8 1-578,0-2 306,0 3 636,-2 1 0,-1-5 0,-5-1 0</inkml:trace>
  <inkml:trace contextRef="#ctx0" brushRef="#br0" timeOffset="59">12369 8817 7873,'18'0'508,"-2"0"0,-3 0 747,2 0 0,3-4-733,5 0 1,-1 0-99,1 4 1,0 0-311,0 0-57,0 0 0,-4 0-376,0 0 1,-1 0 230,1 0 1,-2 0-694,-1 0 1,-7 0 187,2 0 593,-2-5 0,-3 4 0,-1-4 0</inkml:trace>
  <inkml:trace contextRef="#ctx0" brushRef="#br0" timeOffset="60">12346 8520 8038,'16'-11'4529,"3"-1"-3939,8 1 1,-3 1 109,3 2-434,2-2 0,-5 9-243,3-3 0,-7 1 65,-1-1 0,-1 3-88,1-3 0,-3 3 0,-4 1 0</inkml:trace>
  <inkml:trace contextRef="#ctx0" brushRef="#br0" timeOffset="61">13020 8314 10117,'0'17'1069,"0"2"-420,0 8 1,4 2-208,-1 5 1,2 5-104,-1 3 1,-2 1-243,1-1 0,0 4-189,1 0 1,-3-1-384,3 5 1,1-3 297,-1-2 0,3-4-269,-3-3 0,4-2 249,-4-2 0,3-6 1,-3-5 0,0-2 38,-4-6 0,1-1 193,3-6 440,-3 2-222,4-9 424,-5 5 298,0-6-813,5 0 0,-2 0-251,4 0 91,1 0 1,3-2 24,1-2 0,-1 3-175,1-3 0,-1 3 42,1 1 1,-1 0-144,0 0 1,5-1 43,-1-3 1,0 3-663,-4-3 867,1 3 0,-6-4 0,-1-2 0</inkml:trace>
  <inkml:trace contextRef="#ctx0" brushRef="#br0" timeOffset="62">12997 8326 7972,'13'-10'1354,"2"2"1,3-1-1162,4 5 1,-2 1-194,-1 3 0,-11-6 0,3 0 0</inkml:trace>
  <inkml:trace contextRef="#ctx0" brushRef="#br0" timeOffset="63">13522 8440 10016,'13'1'1391,"2"3"0,-1-1-753,5 4 1,-4 5-180,4 3 0,-1 5-521,1-1 1,3 3 116,-3 1 1,-1-1-624,1 1 1,-4 0 322,4 0 0,-5-5-585,1-3 1,2-2 190,-2-2 639,0 1 0,-9-6 0,0-1 0</inkml:trace>
  <inkml:trace contextRef="#ctx0" brushRef="#br0" timeOffset="64">13911 8611 7947,'0'0'0</inkml:trace>
  <inkml:trace contextRef="#ctx0" brushRef="#br0" timeOffset="65">13888 8771 7951,'0'13'0,"0"2"0,0 3 2815,0 0-1838,0 3 0,0-4 4,0 2-503,0 2-284,0-3 0,1 1-589,3 0 298,-3-5 0,8 6-498,-5-4 1,1-1 307,-1-4 0,-3-3-445,3 0 328,-3-6 404,-1 8 0,5-8 0,1 3 0</inkml:trace>
  <inkml:trace contextRef="#ctx0" brushRef="#br0" timeOffset="66">14150 8360 14931,'-11'17'458,"-5"-2"-278,-4 8 0,-1-3-28,-2 7 1,-1 2 4,-3 1 1,3-1-83,-2 2 1,1-6 63,3 2 0,4-8-154,3-4 0,3-2 62,5-2-231,-4 1 91,10-6-244,-4-1-233,5-5 219,5 0 0,2-1-63,4-3 0,2-2 139,2-6 0,-2 1-407,2-1 1,-3 1 195,0 0 0,3-1 227,0 1 1,1-1 23,-5 1 1,4-2 264,0-2 0,1 1 62,-5-5 0,2 4 68,2-4 0,-4 1 36,1-1 0,-1-1-117,-3 4 1,-2 1 693,2 4-287,-6-1-594,3 6 168,-5 1 0,-5 6-60,-2 3 0,-3 2 0,-2 6 0</inkml:trace>
  <inkml:trace contextRef="#ctx0" brushRef="#br0" timeOffset="67">13591 8246 7981,'0'-6'1947,"0"0"1,0 5-1513,0-3 0,1 3 16,3-3 1,2 3 1,6 1 1,-1-1-166,1-3 0,-1 3 134,0-3 0,6 3-141,2 1 1,4-4-29,3 0 0,4-1 0,4 1 0,-4 3-140,1-3 0,-2-1 23,1 1 0,2-1-105,-5 1 1,-2 3-231,-6-3 1,1 3 96,-4 1-1273,-1-5 692,-4 4 393,-4-5 290,-2 6 0,-5 6 0,0 0 0</inkml:trace>
  <inkml:trace contextRef="#ctx0" brushRef="#br0" timeOffset="68">14105 8166 7981,'0'0'0</inkml:trace>
  <inkml:trace contextRef="#ctx0" brushRef="#br0" timeOffset="69">14367 8257 7890,'0'-6'1976,"0"-4"-851,0 9-83,0-5-652,6 6 1,0 0-275,5 0 0,1 0 62,-1 0 0,1 0-66,-1 0 1,0 0 116,1 0 1,3 0-244,0 0 0,0 0-12,-3 0 1,-1 0-47,1 0 1,-1 0-40,1 0 152,-1 0 37,0 0-38,1 0 1,-5 0 147,1 0-122,-5 0 0,2 6 136,-5 1 0,1 5 16,3 3 0,-3 4-72,3 7 1,-3 4-86,-1 4 0,0 5 58,0 3 0,0 3-90,0 0 0,0 1-46,0 0 1,1-1-81,3 1 0,-1-2-8,4-2 0,-3-1-52,4-3 1,-2-6 124,2 2 0,1-7-18,-6-1 1,5-3 33,-4-4 0,0 1 0,-4-4 0,0-5 258,0-3-147,0-1 171,0 5 1,-5-6-189,-3-2 0,-2-3 465,-2-1 1,0 0-132,-4 0 0,-1-4-8,-6 0 0,0-3-605,0 3 1,0-4 204,0 5 0,2-5-1023,2 4 0,2-3 75,6 3-2831,0 0 2145,4 4 1630,2 0 0,15-5 0,3-1 0</inkml:trace>
  <inkml:trace contextRef="#ctx0" brushRef="#br0" timeOffset="70">15372 8646 8023,'-6'0'773,"1"-2"-36,5-1 0,1 1-212,3-2 1,-1 3-3,4 1 0,2-1-42,6-3 1,-1 3-179,5-3 1,-2 3 11,6 1 0,-3-4-72,7 0 0,1 0-49,-2 4 0,5-3 35,-5-1 0,2-4-205,-1 4 0,-4-3-226,0 3 0,-2-1-329,-6 1 1,1 3-1603,-5-3 2133,-5 3 0,5 1 0,-5 0 0</inkml:trace>
  <inkml:trace contextRef="#ctx0" brushRef="#br0" timeOffset="71">15784 8566 7977,'0'0'0</inkml:trace>
  <inkml:trace contextRef="#ctx0" brushRef="#br0" timeOffset="72">15372 8851 7966,'18'0'0,"-4"0"270,-2 0 1,-3 0 435,6 0 0,1 0 437,-1 0 1,6 0-543,-2 0 0,4-4 279,3 1 0,2-5-321,3 4 0,2-5 209,-3 2-484,3 2 0,1-4-43,1 5 0,-6-4-109,-3 4 0,-3 1-1008,-4 3 665,-2 0 1,-6 0-2593,1 0 2803,-6 0 0,4 0 0,-3 0 0</inkml:trace>
  <inkml:trace contextRef="#ctx0" brushRef="#br0" timeOffset="73">16857 8566 12511,'0'11'39,"1"6"106,3 2 0,-2 3-25,1 5 0,-1 2 30,-2 6 0,0 3-48,0 0 1,3 1-133,1-1 0,4-1 161,-4 5-473,5-5 242,-8 2 0,9-5 24,-2 0 1,-2-3-113,2-1 1,-5-6-206,5-1 233,-6 0 38,4-5 1,-6 0 8,0-3-28,5-2-86,-4-2-89,4-5 78,-5-1 0,0-3-655,0 2-139,0-3 1032,0 4 0,0-5 0</inkml:trace>
  <inkml:trace contextRef="#ctx0" brushRef="#br0" timeOffset="74">16949 9308 8028,'0'0'0</inkml:trace>
  <inkml:trace contextRef="#ctx0" brushRef="#br0" timeOffset="75">16789 8691 7943,'0'0'0</inkml:trace>
  <inkml:trace contextRef="#ctx0" brushRef="#br0" timeOffset="76">16812 8657 8002,'5'-11'-231,"2"-1"1,3-3 887,2 0 1,3-1-188,0 5 1,4 1 84,-4 2 0,5-2-178,-5 3 1,5 0-170,-1 0 0,1 4 189,-1-1-126,3 3-101,-4 1 0,5 0 170,-1 0-402,1 0 152,-5 5 0,-1 1-204,-6 6 0,-1-1 96,-2 1 1,1 3-226,-6 0 180,1 5 0,-9 2-31,-2 5 1,-9 1 65,-3-2 1,-7 2 41,-5 3-32,-2 2 25,-1-9 0,0 4 96,-1-6-385,1 1 303,5-5-15,1 4 16,5-15 1,9 7 25,3-10-48,2 5 0,3-13 0</inkml:trace>
  <inkml:trace contextRef="#ctx0" brushRef="#br0" timeOffset="77">16846 8977 7933,'18'-1'-1181,"4"-3"1181,6-3 0,7-4 0,-1 0 0</inkml:trace>
  <inkml:trace contextRef="#ctx0" brushRef="#br0" timeOffset="78">17383 8851 7858,'0'0'0</inkml:trace>
  <inkml:trace contextRef="#ctx0" brushRef="#br0" timeOffset="79">17348 8817 7849,'0'0'0</inkml:trace>
  <inkml:trace contextRef="#ctx0" brushRef="#br0" timeOffset="80">17394 8817 7849,'4'13'3099,"0"2"-1471,-1 3-708,2 4-353,-3 1-275,3 0 0,-5 1 168,0 3-773,0-3 262,5 4 0,-4-7 193,3-1-142,-3 1 0,-1-13 0,0 2 0</inkml:trace>
  <inkml:trace contextRef="#ctx0" brushRef="#br0" timeOffset="81">17428 9182 7849,'0'0'0</inkml:trace>
  <inkml:trace contextRef="#ctx0" brushRef="#br0" timeOffset="82">17885 8623 8016,'11'0'0,"1"0"0,1 0 1702,2 0 1,-1 0-786,5 0 0,0 0-458,4 0 0,-4-4-231,0 0 1,0 0-135,4 4 0,-1-3-94,1-1 0,-5-5 0,-1 2 0</inkml:trace>
  <inkml:trace contextRef="#ctx0" brushRef="#br0" timeOffset="83">18285 8577 7967,'0'0'0</inkml:trace>
  <inkml:trace contextRef="#ctx0" brushRef="#br0" timeOffset="84">18525 8588 7859,'0'-11'0</inkml:trace>
  <inkml:trace contextRef="#ctx0" brushRef="#br0" timeOffset="85">18536 8520 10584,'0'13'1324,"0"2"0,0 3-566,0 4-337,0 6-734,0 2 585,0 4 0,1 1 50,3 3 0,-3-1-253,3 5 1,1 4 267,-1 3-1653,5 1 1290,-3-5 1,2 0-582,0-3 457,-1-3 0,3-6-174,-2-2 1,2-4 273,-2-4-43,-3-5 1,4-1-111,-6-6-8,6 0 1163,-7 1-1400,3-6 57,-5-1-828,0-5 652,0-5 172,0 4-996,0-9 831,-5 3 0,2-5 98,-5-3 0,5 1 462,-5-5 0,-5-1 0,-4-2 0</inkml:trace>
  <inkml:trace contextRef="#ctx0" brushRef="#br0" timeOffset="86">18536 8726 7934,'0'-16'-217,"0"1"217,0 0 0,0 2 274,0-2 1,4 2 438,0-2 1,1 4 73,-1 3 1,-2-2-32,6 2-400,-1 3 1,5-4 92,-1 5 0,4 1-100,1 3 1,4-2-74,-1-1 0,3 1-124,0-2-1,2 3 28,3 1 1,-3 4-260,3 0 94,-3 5 1,-1-3-470,0 5 388,0 1 1,-6 1-63,-1 2-520,-4 3 442,-5 4 1,-2 1-129,-5 0-125,-5 0 273,-7 0 0,-6 0-103,-4-1 164,-6 1 1,2 0-143,-4 0 620,-1-5-264,-3 3 0,1-8 338,3 2-320,2-2 1,5-3 44,0-2-5,5-3-97,7 0 20,1-4-984,8 4 621,-3-10 1,5 3-796,0-6 491,0 5 345,5-7 1,2 5 252,4-2 0,1-4 0,-1 5 0</inkml:trace>
  <inkml:trace contextRef="#ctx0" brushRef="#br0" timeOffset="87">18959 8874 7792,'0'-11'94,"0"4"0,5-2 952,2 6-600,-2-1 0,6 0 63,-4 0 0,0-1 22,0 1 0,5 2-139,3-6 1,1 6-184,-1-2 1,-1-1 24,5 1 0,-3 0 129,3 4-155,-5 0-185,2 0 40,-4 0 0,-5 5-77,1 3 111,-6 2-52,3 1-253,-5 1 155,0-1 1,-2 6 45,-6 2 1,1-2-35,-9 3 1,0-1 51,1 3-133,-6 1 44,9 0 1,-5-4 36,6 0 1,3-4-89,1 4 0,3-5 133,-4 2 1,6-8 9,-2 0 333,3 0-68,1-2 309,0 4-167,5-9-219,1 5 0,9-6 66,0 0 0,6 0 28,-2 0 0,-1 0 79,1 0 1,0 0-185,3 0-225,1-6 201,-5 5 0,2-4-167,-4 5 0,4 0 0,-2 0 0</inkml:trace>
  <inkml:trace contextRef="#ctx0" brushRef="#br0" timeOffset="88">19313 9148 7949,'0'0'0</inkml:trace>
  <inkml:trace contextRef="#ctx0" brushRef="#br0" timeOffset="89">9251 11021 7909,'-12'-6'0,"5"-3"0,-1 5 0,6-1 0,-2 1 0,3 3 474,1-4 109,-5 5-15,3-5 113,-3 4-347,5-5 1611,0 6-1756,5 6 1,0 0-126,3 5 1,2 2 127,-2 2 1,-2 3-75,2 5 1,-1 5 42,5 2 0,0-1-132,4 2 0,-4-1 43,4 5 0,-2 3-123,1 0 0,-1 0 64,5-4 0,-4 0-120,4 1 1,-4-5-38,4 0 0,-5-4 83,1 0 0,-2-6 14,-1-5 0,2 1 41,-3-1 1,3-1 10,-6-6 19,2 2 1,-3-5 57,1 3-249,-6-3-189,4-5-2917,-6 0 2742,-6-5 1,1 2-963,-2-4 564,-3 4 929,3-2 0,-4 0 0,-1-1 0</inkml:trace>
  <inkml:trace contextRef="#ctx0" brushRef="#br0" timeOffset="90">9811 11044 7928,'0'-11'-257,"0"-1"1,0 5 360,0-1 1040,0 0-196,0-3-374,0-1 175,0 6-188,0 1-284,0 5 1,-4 1-45,0 3 1,0 6-27,4 5 0,-4 7-30,0 1 1,-4 5-71,0 6 0,-2 5-97,-2 3 0,1 4 32,0 3 1,-5 0-166,1 4 0,0-5 145,3 2 0,1-5-422,0-3 0,3-4 211,0-7 0,5-3-126,-5-5 0,5-6 21,0-1 0,1-4-266,2 0-302,0-1 193,0-5 243,0-1 1,2-5 68,1 0 357,-1 0 0,8 0 0,-4 0 0</inkml:trace>
  <inkml:trace contextRef="#ctx0" brushRef="#br0" timeOffset="91">10119 11501 7874,'0'-12'232,"5"1"0,-4-4-5,3 0 1,1-2 28,-1 2 0,0 2 58,-4-2 1,0-2-315,0 2 0,0 5 0,0 5 0</inkml:trace>
  <inkml:trace contextRef="#ctx0" brushRef="#br0" timeOffset="92">9959 11695 7871,'16'0'227,"2"0"1,1 0-175,0 0 1,-3-5 14,3-3 1,-5-2-89,1-1 0,-3-1 64,0 1 1,-1 3 37,1 1 0,-5-1-72,1-3 1,-6-1 125,2 1 0,1 3-92,-1 1 0,0-1 140,-4-4 0,1 5-25,3-1 1,-3 4 51,3-3 1,-3 3 125,-1-4-58,5 6-282,-3-3 1,4 1 215,-2 0-277,-3 0 0,6 6 104,-4 1-173,-1-1 0,6 8 45,-4-2 0,5-2-116,-1 1 0,-2-3-19,2 4 0,-1-6 115,5 2 0,-5 1 32,1-1 0,0 0-2,3-4 0,-3 4 122,-1 0-189,1-1 212,3-3-110,1 0 0,-1-1 32,1-3 0,-1 2 22,0-6 1,1 4-2,-1-3 1,1 3 153,-1-4 0,1 2-64,-1-2 0,-1-2 230,-2 3-155,2 1 338,-9-4-513,4 9 0,0-4 0,2 5 0</inkml:trace>
  <inkml:trace contextRef="#ctx0" brushRef="#br0" timeOffset="93">10553 11752 12997,'0'-23'2317,"0"4"-1733,0 0 1,0 0-274,0-4 1,5-1-200,3-2 1,2 3-60,1 0 0,4 1-153,1 7 1,0 0 99,-1 3 0,-7 6 0,2 1 0</inkml:trace>
  <inkml:trace contextRef="#ctx0" brushRef="#br0" timeOffset="94">10793 11535 7873,'0'23'0,"0"0"0</inkml:trace>
  <inkml:trace contextRef="#ctx0" brushRef="#br0" timeOffset="95">10130 11455 7777,'0'0'0</inkml:trace>
  <inkml:trace contextRef="#ctx0" brushRef="#br0" timeOffset="96">10130 11444 7777,'-6'-5'-2,"1"3"1,5-4 291,0 2 100,0 3-4,0-9 0,0 7 178,0-4-18,0 4-276,0-7 1,0 7 12,0-4 1,0 3-27,0-4 0,-1 6 160,-3-2-300,3-2 0,-10 3 70,4-4 0,0 4-91,0-1 0,-1 3 85,-3 1 1,-1 0 10,1 0 0,-4 0-65,-1 0 1,1 1-44,4 3 1,-4 2-19,-1 6 1,1 0-108,4 4 1,-3-2-69,2 5 0,0-2-51,8 2 1,-4 6-135,4-6 1,1 5-63,3-5 1,0 2 355,0 2 0,5-4 0,2 0 0,3-5-121,2 1 0,-1-3-488,1-5 430,4 4 1,-3-10-70,2 3 396,3-3-212,0-1 1,1-1-81,0-3 332,0-2-131,-1-6 0,-2 1 136,-5-1-204,1 1 1,-1-1 175,1 1 0,-5-4-29,1 0 1,-6-1 65,2 5 1,-2-4-74,-2-1 0,0-3 41,0 4 0,0-4 13,0 4 179,0 0-128,0 3 191,0 1-242,0 5-61,0 0-203,0 17 1,0-4 63,0 8 1,0 3-81,0 1 1,0-1 80,0 1 0,1 0-201,3 4 1,-2-5 41,6-3 0,-4 1 42,3 0 1,1-1-3,3-4 103,1 1 1,-1-5 109,1 1 0,-5-6-82,1 2 1,-4-2-241,3-2 0,-3 0 38,4 0-1648,-6 0 1854,3 0 0,-5 0 0,0 0 0</inkml:trace>
  <inkml:trace contextRef="#ctx0" brushRef="#br0" timeOffset="97">10564 11512 7087,'-1'-7'375,"-3"-1"1,3 4 486,-3-3 137,3 4-233,1-2 749,0 5-1250,0 5 1,1 1-29,3 6 1,-3 0-208,3 4 0,1-2 120,-1 5 1,0 0-196,-4 4 1,1 3 53,3 1 0,-3 0-263,3-5 1,-3-4 124,-1-3 0,1 2-194,3-2 60,-3 0 109,5-3 175,-6-1-98,0-4 289,0-2 1,-2-5-68,-2 0 1,3-2 57,-3-1 1,-1-4 62,2-4 1,-1-1 11,4 1 0,-4-2-48,0-2 0,0-3-69,4-5 0,0 4-228,0 0 0,0 0 139,0-4 1,5 1-217,3-1 0,0 4 57,3 0 1,-2 1-62,6-1 0,-2 2-31,-2 6 1,4 5 124,1 2 1,0 3-45,-1 1 0,-1 0 35,5 0 1,-3 5-32,3 2 0,-2 3 51,2 2 1,-2-1-564,-6 1 0,1-2-85,-1-3-1090,-4 4 1781,-2-5 0,-5 5 0,0 1 0</inkml:trace>
  <inkml:trace contextRef="#ctx0" brushRef="#br0" timeOffset="98">11181 10998 7914,'0'-7'0,"0"-1"0,0-1 489,0 4 140,0-5-411,0 4 0,0-2 532,0 0-155,0 6-210,0-3 51,0 5-190,0 5 0,1 1-71,3 6 0,-1 5-86,4 6 1,-3 1 160,4 7 1,-6 1-46,2 6 0,-3 1-108,-1 3 0,0 2 107,0-2 1,0 2-248,0 2 0,0 0-55,0 0 0,0-1 53,0 1 1,0-4-114,0 0 1,0-9-81,0 1 1,0-7 29,0-1 1,0-5 98,0-2 0,0-5 218,0 1 1,0-3-231,0 0 336,0-6 126,0-1-85,0-5 77,5 0 157,-3 0-415,8 0 0,-8 0 11,6 0 1,-4-4 46,3 1-34,1-1 1,3 3-133,1-3 1,-1 3 63,1-3 0,-1-1-107,0 1 1,1-1-44,-1 1 0,5 1 134,-1-4 1,0 3-393,-4-4 1,1 5 148,-1-5 0,1 5-1854,-1 0 1466,-5-4 1,1 5-1263,-3-6 1878,-3 6 0,4-9 0,-5 5 0</inkml:trace>
  <inkml:trace contextRef="#ctx0" brushRef="#br0" timeOffset="99">11158 10884 7866,'-4'-11'0,"1"-1"366,-1 6 200,4-4 1,1 5-104,3-3-2,-3 3-175,9 5 0,-7-4 101,4 0-135,1 1-88,3 3 0,2 0-206,2 0 79,-2 0 1,7 0-598,-4 0 0,3 0 386,-4 0 0,4 0-295,-4 0 0,4 1 469,-4 3 0,1 2 0,-5 5 0</inkml:trace>
  <inkml:trace contextRef="#ctx0" brushRef="#br0" timeOffset="100">11684 11067 10362,'5'11'874,"1"1"1,5 5-390,1 6 1,0 3-130,4 8 0,-2-2-298,5 6 1,0 1 46,4-1 1,-1 4-170,1-4 1,-4-5 138,0-6 1,-3-3-82,3-1 1,-4-2-114,4-2 1,-5-2-209,1-6 1,-2-1-222,-2-2 0,1 1 215,-1-5 1,-3-1-1252,-1-3 678,-4 0-773,2 0 1679,-5 0 0,0-5 0,0-1 0</inkml:trace>
  <inkml:trace contextRef="#ctx0" brushRef="#br0" timeOffset="101">12072 11227 7872,'0'-16'415,"0"1"1,0 0-65,0 4 0,0-1 351,0 1 254,0-1-311,0 1 0,-1 5 185,-3 2-532,3 3 1,-10 7-97,4 5 0,-7 10 11,-1 5 1,-6 10-203,2-2 0,-2 8 65,-2 0 1,0 1-368,0-1 1,5-3 203,3-5 1,2-4-731,2-4 0,3-3 86,1-4 1,4-2-873,-1-6 327,3 0 453,1-4 823,0-2 0,-5-10 0,-1-2 0</inkml:trace>
  <inkml:trace contextRef="#ctx0" brushRef="#br0" timeOffset="102">11729 10918 7888,'0'-11'0,"0"0"0,1 3 492,3 0 1,-1 4-154,4-3 0,-3 4 453,4 0 1,-4-3-44,3 3 0,2-2-316,6 1 0,-1 2-96,5-1 0,0-2-108,4 1 0,-4 0-407,0 4 0,-3-4 190,3 0 0,-4 1-234,4 3 1,-5-4 237,1 0 1,-2 0-1307,-2 4 1,1-4 51,-1 1 1238,6-1 0,-5 4 0,5 0 0</inkml:trace>
  <inkml:trace contextRef="#ctx0" brushRef="#br0" timeOffset="103">12323 10873 7916,'-1'-7'0,"-3"4"769,3-4-433,-4 6 0,5-5 321,0 2-166,0 2-7,5-3 1,1 2-108,6-1 1,-1 0-92,0 4 0,2-1-68,2-3 0,3 3-106,5-3 1,0 3 56,0 1 1,-1 0-141,1 0 0,-4 0-150,0 0 0,-3 0 131,3 0 1,-5 0-162,1 0 0,-3 0-28,0 0 93,-1 0 1,-1 1 32,-2 3 1,-3-2 61,-5 6 0,0-1 64,0 5 1,0 1 3,0 2 1,0 3 71,0 4 1,-1 10-100,-3 2 1,3 1-8,-3-1 1,1 3 16,0 8 1,1 1-136,-1 0 1,3-1 128,3 1 0,0-2-229,5-2 1,-2-2 62,2-6 1,2-1 97,-3-3 1,0-2 107,0-5 1,0-1-143,0-3 1,0-3 220,-4-4 1,-1-1-104,1 1 0,-3-5 146,-3 1 0,-4-6 29,-4 2 0,-2-3 43,-2-1 1,-4 4-277,-8 0 1,-2 0 63,-5-4 1,1 0-92,2 0 1,1-1 84,7-3 1,-1 1-644,9-4 1,1 3 87,6-4 485,3 6 0,5-9 0,0 5 0</inkml:trace>
  <inkml:trace contextRef="#ctx0" brushRef="#br0" timeOffset="104">12403 11661 7868,'11'-12'0</inkml:trace>
  <inkml:trace contextRef="#ctx0" brushRef="#br0" timeOffset="105">13008 11295 7798,'5'-6'339,"-2"0"232,5 2 0,-5 2-162,5-1 1,-4 1 11,3 2 1,1 0-94,3 0 1,1-3 25,-1-1 1,5 0-113,-1 4 1,5-1-31,-1-3 0,6 1-48,2-4 0,5 3-132,-2-4 1,0 6-303,0-2 1,-5-1 155,2 1 1,-4 0-943,-4 4 1,-3-4 504,-4 1 0,-1-1-1442,1 4 1993,-6 0 0,-1 0 0,-5 0 0</inkml:trace>
  <inkml:trace contextRef="#ctx0" brushRef="#br0" timeOffset="106">13225 11101 7943,'0'-11'55,"0"-1"0,-1 2-55,-3 2 1077,3-2-184,-4 9-213,5-4 367,0 5-624,0 5 1,1 1 302,3 6-424,-3 4 1,8 3-238,-5 8 0,4 2 91,-5 5 1,2 1-222,-1-1 1,-2 0 97,1 0 0,-1-1-926,-2-2 0,1-3 409,3-5 0,-3-4-2221,3 0 2705,2-5 0,0 2 0,6-4 0</inkml:trace>
  <inkml:trace contextRef="#ctx0" brushRef="#br0" timeOffset="107">13762 10953 7903,'0'-12'566,"0"1"70,0-1 1,1 5-126,3-1 141,-3 6 70,10-3 1,-9 10-264,6 2 1,-4 8-315,3 4 0,1 8 85,3 4 1,1 3 98,-1 4 0,1 4-200,-1 7 1,0-6-152,1 3 0,-1-4-225,1 0 0,0 0 199,4-8 1,-8-4 12,4-11 0,-3 2 94,2-6 1,1-4 163,-1-3 1,-3-5-48,-1 0 20,-4-1 0,6-4 105,-6-1 1,3-5 154,-3-7 0,-1-3-120,1-5 0,4-5-88,0-2 0,0-3-253,0-2 0,1 0 65,3-3 1,-3-3-289,0-4 0,-1-4 154,5 4 1,-5-7-593,1 6 0,-2 3 144,2 5 0,1 7-82,-6 5 1,5 7-2305,-4 3 1619,0 9 1289,-4 2 0,0 5 0</inkml:trace>
  <inkml:trace contextRef="#ctx0" brushRef="#br0" timeOffset="108">14516 11192 7816,'-6'-5'0,"0"-1"1104,6-5-711,0-1 0,2 1-264,2-1 1,-3 5 248,3-1 1,-3 4 242,-1-3 0,0 3 141,0-4-200,0 6-389,0-3 0,-5 5 16,-3 0 0,-3 5-161,-4 2 0,1 5 57,-5 3 1,3 3-50,-3 5 0,4-1-75,-4 1 0,9 4-149,-2 0 0,9-2-23,-1-6 0,3 1-113,1-4 0,2-1 102,6-4 1,1-3 56,10-1 0,0-4 106,4 1 0,-1-3-48,1-1 0,0-5 155,0-3 1,-2-2-4,-1-1 1,0-1 118,-5 1 1,-1-1 53,-6 1 1,1 0-71,-6-1 0,1 5 196,-4-1-212,0 0 124,0-3-73,0 0-223,0 4-57,0 2 1,0 6-186,0 3 0,0 3 76,0 4 1,0 4 112,0 0 1,1 4-117,3-3 1,-1 3 77,4-4 0,1 4-151,3-4 1,1 0 111,-1-3 0,1-5 138,-1 1 1,0-5 27,1 0 1,-3-1 211,2-2 0,-6-4-44,7 0 0,-5-5 4,1 2 0,1-4 130,-5 0 0,1 0-77,-1-1 1,-3 1 46,3-1 0,1 1 77,-2-1-181,1 1 1,-2 1 37,1 2-132,-1-2 0,4 9-175,-2-3 0,-3 8 63,3 4 0,1 7-23,-1 4 1,3 2 55,-3 2 1,4 4-80,-4-1 0,3 1 89,-3-4 0,1 0-178,-1 0 0,-2-2 39,6-2 1,-5-2 69,0-6 209,4-4-176,-6 3 0,4-10 232,-5 0 0,0-5-76,0-7 1,0-3 38,0 0 0,0-6-60,0 2 1,0-6 91,0-2 0,0 1-83,0 3 0,1-4-58,3 1 1,2-5-398,6 4 0,-1 6 177,1 6 0,-1-1-447,1 5 1,-1-2 241,0 10 1,1-1-814,-1 4 1,-3 5 106,0 2 1080,-1 4 0,5 5 0,-1 2 0</inkml:trace>
  <inkml:trace contextRef="#ctx0" brushRef="#br0" timeOffset="109">15304 10873 7826,'0'-18'0,"0"-2"0,0 4 0,1-1 294,3 5 1,-3-2-68,3 7 0,-3 0 1560,-1 0-709,0 4-41,0-2-579,0 20 0,-1 0 5,-3 16 1,3 1-96,-3 6 0,3-1-156,1 4 0,0 1-217,0 4 0,0 0 113,0-1 0,1 2-89,3 3 0,-3-3-42,3 2 1,-1-3-469,0-4 0,-1-3 108,2-5 0,-3-4-37,-1-4 0,0-5 200,0-2 0,4-9 62,-1 1 261,1-2-197,-4-3 508,0-1 355,0-5-554,5 0 1,-2 0-31,4 0 1,-3-3-205,4-1 0,-1-1 62,5 1 0,-1 3-238,1-3 1,-1 3 85,1 1 0,0 0-500,4 0 1,-4-4-70,3 0-118,-2 0 0,-1 4-56,-1 0 1,-3-4 851,-1 1 0,1-6 0,3 2 0</inkml:trace>
  <inkml:trace contextRef="#ctx0" brushRef="#br0" timeOffset="110">15247 10850 7817,'-5'-23'13,"0"4"-8,-3 0 0,4 5-3,8-1 1,4 2-2,7 2 1,-2 3 10,2 0 1,1 1 830,0-5 0,5 2-213,2 3 1,5-2-371,6 5 0,-1-4-356,-2 4 0,0 1-158,-4 3 0,3 0-139,-3 0 1,-4 0 392,-4 0 0,-5 5 0,2 1 0</inkml:trace>
  <inkml:trace contextRef="#ctx0" brushRef="#br0" timeOffset="111">15669 10873 10661,'12'5'1480,"-5"1"-1049,1 6 1,-4 0-13,3 3 0,1-2-139,4 2 1,0 3-18,3 1 0,-1-1-30,5 1 0,-1-5-379,1 1 1,3 0-128,-3-3 1,-3 2-311,0-7 0,0 0-13,-1 0 1,-3-4-1898,-5 1 733,1-3 1760,-2 4 0,4-4 0,-3 4 0</inkml:trace>
  <inkml:trace contextRef="#ctx0" brushRef="#br0" timeOffset="112">16126 10975 7896,'5'-17'120,"-3"0"61,1 6 0,2-1 291,-1 1 831,5 0-200,-8-1-323,5 6-764,-6 1 1,0 6 63,0 3 1,-6 2-42,-1 6 0,-3-1 140,-2 0 0,1 2-545,-1 2 1,-3-2-28,0 2 0,0 2-203,3-2 0,-3 1-181,0 0 1,1-4 311,6 4 0,-2-2-106,3 1 0,0-6 571,0 2 0,4-2 0,-2-1 0,5-1 0,0-4 0,0 2 2039,0-5 1,0 5-1169,0 2 1,0 5-262,0 3 1,0 3-91,0 5 0,0 3-188,0 1 1,0 3 77,0-3 1,0 1-329,0-1 1,0-3 133,0 2 1,4-5-430,0-2 0,-1-5 184,-3 1 0,2-2-1068,1-2-253,-1-5-810,3-1 1507,-5-5 1,0-1-77,0-3 0,0 2 729,0-6 0,-5-4 0,-2-6 0</inkml:trace>
  <inkml:trace contextRef="#ctx0" brushRef="#br0" timeOffset="113">15658 10896 7802,'0'-12'930,"0"1"0,1 1-985,3 2 0,2-1 11,6 5 0,-5-1 774,1 1 1,3 3-245,5-3 0,4-1-66,-1 1 1,3-3-100,0 3 1,5 0-58,0 4 0,3-1-168,-3-3 0,0 3-191,-5-3 0,1 3-789,0 1 1,-4 0 206,0 0 677,-5 0 0,8 5 0,-5 1 0</inkml:trace>
  <inkml:trace contextRef="#ctx0" brushRef="#br0" timeOffset="114">16275 10736 7885,'0'-7'299,"0"-3"155,0 9 1,0-5 818,0 2-845,5 2 1,1-3 60,6 5 0,3 0-132,0 0 0,5 0 66,-1 0 0,7 0-202,0 0 0,1 0-168,-4 0 0,4 0 153,-1 0 0,-3 0-99,-4 0 1,-1 0-102,1 0 1,-1 0 61,-3 0 0,-6 0-205,2 0 1,-6 0-7,3 0-20,-6 0 0,3 2 157,-5 1 1,-1 9 163,-3 7 0,2 4-95,-6 3 0,1 6 5,-5 10 0,2 0 99,2 7-1274,-2 3 1180,9-5 1,-4 9-571,5-3 240,0 3 173,0 1 0,5-2-381,3-6 215,-3 1 0,5-9-170,-4-6 556,6 3-262,-1-14 393,0 4 0,0-6 16,-4-3-247,3-3 101,-8-4 0,7-5 1191,-6 1-596,1-6-95,-4 4 1,-1-8-133,-3-2 1,-6-2 160,-5-5 0,-11-1-40,0 1-865,-6-1 255,-7 1 1,-3-2-2269,-8-2 1582,8 7 0,-2-7-1427,10 8 2097,4 2 0,3-1 0,4 6 0</inkml:trace>
  <inkml:trace contextRef="#ctx0" brushRef="#br0" timeOffset="115">8177 13157 7822,'-7'0'0,"-1"0"366,6 0 9,-4 0-50,6-5-108,0 3 208,0-3 1308,0 5-1354,6 0 25,0 0-149,5 0 1,1 0 211,-1 0-253,6 0-28,0 0 1,6-3 95,0-1 0,0 0-67,0 4 0,1 0 26,3 0 1,2-1 78,5-3-304,0 3 45,1-10 1,-5 10 52,0-3 1,-4 2-252,0-2 0,-5 3-472,-2-3 347,-5 3 82,2 1-1009,-4 0 615,-6 0-297,4 0-478,-9 0-8,5 0-199,-17 5 1556,4-4 0,-15 9 0,4-3 0</inkml:trace>
  <inkml:trace contextRef="#ctx0" brushRef="#br0" timeOffset="116">8246 13374 9773,'15'0'857,"0"0"473,1-5-820,0 3 0,2-3 304,5 5 0,-1-1-328,1-3 1,1 3 59,3-3 0,-3 3 112,3 1-421,2 0-76,-5-5 1,8 4-78,-5-3 1,0-1-184,0 1 1,-4 0 87,0 4 1,-2-4-342,-5 1-2332,4-1 1322,-7 4 777,-2 0 0,-2 1 585,-5 3 0,-1 2 0,-3 6 0</inkml:trace>
  <inkml:trace contextRef="#ctx0" brushRef="#br0" timeOffset="117">9902 12746 7870,'0'-12'-149,"0"5"-38,0-1 0,-1 2 113,-3-2 1073,3-2-567,-5 4 0,3-2 183,-1 0 156,0 6-103,4-3-41,-5 5-229,4 0-238,-4 5 0,3 6 188,-1 8-134,1 8 53,-3 7-862,5 7 755,-5 4 1,4 2 1,-3 3 1,3-3 109,1 2-58,0-2-1,0 4-1573,0-4 1206,0 4 162,0-6-558,5-4-302,-4-2 732,4 1 0,0-10-211,-3 3 219,8-15 544,-4-2-654,0-4 575,5-1 0,-9-4-481,6-4 263,-6-1-642,3-2-13,-5 0-194,0-5-1001,0-2 858,-5-4 857,4-1 0,-14-4 0,2-2 0</inkml:trace>
  <inkml:trace contextRef="#ctx0" brushRef="#br0" timeOffset="118">9856 12769 7858,'0'-12'446,"0"1"-157,0 4 0,1-3 70,3 3-147,-2 1-53,8-4 1,-5 8 684,2-6-316,9 1-53,-9 0-62,15-3-153,-10 9 0,10-8 15,-3 5 0,4-1 0,4 1 1,-3 3-105,2-3 1,-3 3-68,-4 1 0,3 1-154,-3 3 1,-3 2 92,0 6 1,-5-1-33,-3 1 1,0 0-40,-4 3-492,0 3 373,-4 0 0,-6 4-34,-6-3 1,-4 2-13,-7 2 0,-1 0 58,-3 0 3,-2 0 89,-5-6 0,1 0-216,2-6 50,-2 1 162,9-1 0,-2-1-218,7-2 3,2-3 112,6-5 1,3 0-516,0 0-157,6 0-494,-3 0 750,15 0-405,-2-5 971,13 4 0,-3-10 0,5 5 0</inkml:trace>
  <inkml:trace contextRef="#ctx0" brushRef="#br0" timeOffset="119">10347 12906 7872,'0'-7'2000,"0"2"-473,0 5-711,0 5-441,0 7 1,0 2 37,0 5 0,0 0-146,0 4 1,0-1-313,0 1 0,0 0-143,0 0 1,0-4-116,0 0 0,0-5 132,0 1 1,0-2-836,0-2-530,0 1-975,5-1 2511,-3-5 0,3 0 0,-5-6 0</inkml:trace>
  <inkml:trace contextRef="#ctx0" brushRef="#br0" timeOffset="120">10907 12380 7835,'0'-11'-108,"0"3"-4,0 1 520,0 4 346,0-7-108,0 9-125,0-4 1457,0 5-1658,0 5 0,0 1 28,0 5 1,-5 5 50,-3-1 0,2 6-8,-2 2 52,1 5-195,-5 1 0,1 8 76,-1-3-114,6 8-39,-4-6 0,5 8-106,-3-2-938,-2 3 961,9 0 1,-4 1 134,5 0 1,0-6-1,0-2 0,4-3-55,-1-5 0,10 0-67,-2-7 1,3 1-204,-2-8 1,-1 3-94,1-4 1,3-1-169,0-7 1,2 2 299,-2-5 0,-2 4-87,2-4 0,-3-1 150,0-3 0,-1 0 0,1 0-4303,-1 0 2046,1 0 2257,-1-5 0,0-1 0,1-5 0</inkml:trace>
  <inkml:trace contextRef="#ctx0" brushRef="#br0" timeOffset="121">11227 12586 7879,'0'-17'0,"0"5"1512,0-5-131,0 6 318,0 4-1150,0 2 0,4 10-193,-1 3 1,1 8-23,-4 7 0,1 1-53,3 7 0,-3 1-225,3 6 1,1-2 118,-1 6 1,0-5-364,-4 1 1,4-2-105,0-2 0,3-5-343,-3-2 0,5-4-378,-1-4 1,-2 0 462,1-8 0,-3 3-2141,4-6 1492,-6-3 1199,3 0 0,-5-10 0,0-2 0</inkml:trace>
  <inkml:trace contextRef="#ctx0" brushRef="#br0" timeOffset="122">11512 12803 7810,'-5'-7'0,"4"1"0,-3 2 395,3 3 0,1-5 210,0 2 685,0 3-829,0-4 0,1 5-23,3 0 0,3 0-116,9 0 1,0-4 69,3 0 0,4 0-199,0 4 1,0-4-1,3 0 1,2-1-186,-1 2 1,0-2 63,-5-3 1,1-1-410,0 5 0,-1-3-205,-3 3 1,-3-4-495,-4 4 1,-1 1-542,1 3-836,-6-5 1596,-1 3 817,-5-3 0,0 10 0,0 2 0</inkml:trace>
  <inkml:trace contextRef="#ctx0" brushRef="#br0" timeOffset="123">12118 12677 7899,'0'-7'1762,"0"-1"-1302,0 0-257,0 2 190,0 1 1,0 6 149,0 3 1,0 4 128,0 7 0,0 3-251,0 4 0,0 6-125,0 3 1,3 3-212,1 4 0,0-1 87,-4 5 1,5-2-276,3 2 1,-2-1 145,2-3 1,-1-6-155,5 2 1,-5-7-24,1-1 0,-4-3-363,3-4 1,-4-2 42,1-6 0,-2-1-763,2-2-608,-3-3 1297,4-5 0,-5-5-350,0-3 1,0-2 358,0-1 1,-3-5 518,-1 1 0,-10-10 0,1 1 0</inkml:trace>
  <inkml:trace contextRef="#ctx0" brushRef="#br0" timeOffset="124">12095 12700 7853,'0'-15'206,"0"0"0,1-1 350,3 5 1,2-1-273,6 1 1,-1 3-116,0 1 1,5 3 285,-1-4 1,5 6-85,-1-2 1,-1-1-191,1 1 0,0 0 31,4 4 0,-2 2-194,-2 1 0,2 4 83,-6 4 0,-1 1-249,-6-1 1,0 6 91,-4 2 1,-1-2-63,-7 2 1,-4-1-104,-7 1 1,-4 3 95,-8-3 1,3 1 16,-2-1 0,-2 3 66,1-3 0,2-3-175,6-1 1,-2-3 56,6-4 1,4 0-813,3-4 90,6 0 353,-3-4 0,11 0-626,5 0 1155,1 0 0,9-5 0,-3-1 0</inkml:trace>
  <inkml:trace contextRef="#ctx0" brushRef="#br0" timeOffset="125">12426 12826 7824,'0'-12'681,"4"1"1034,0-1-712,-1 6 27,2 1-578,-3 5 1,4 1-157,-2 3 0,-3 4-160,3 7 0,1 3 73,-1 4 0,1 5-152,-1 0 0,-3 4-185,3 0 0,-3-2-206,-1 2 0,0-7 33,0-1 1,1-2-1156,3-6-590,-3 1 835,4-5 569,-5-5 0,2-2 642,2-8 0,-3-12 0,4-8 0</inkml:trace>
  <inkml:trace contextRef="#ctx0" brushRef="#br0" timeOffset="126">12689 12312 7794,'-7'-12'18,"-2"1"1471,6-1 0,-1 5 143,4-1-1191,5 6 0,-3 0-61,6 6 1,-5 5 203,0-1 0,0 3-41,1 4 0,-2 4-176,6 8 1,-1 2-262,5 5 1,-1 5 96,1-1 0,-1 5-405,1-1 1,-5 1 206,1-1 0,-4 1-533,3-5 1,-4 0 127,1-4 1,-3-5-52,-1-2 0,0-3-228,0-1 1,-1-4-486,-3 0 0,-4-5-369,-7 1 0,-3-3 1533,-5-5 0,-5 3 0,-1-3 0</inkml:trace>
  <inkml:trace contextRef="#ctx0" brushRef="#br0" timeOffset="127">9673 13465 7856,'-6'0'-75,"1"0"317,5 0 439,0-5-73,0 4-163,0-4 1,0 4-88,0-3 0,6 2 75,6-1 1,1 1-12,6 2 1,-2-1 23,2-3 1,3 3 17,-3-3 1,3 2-146,0-2 1,6 3 79,3-3 0,2-1-98,1 1 0,7-4-30,4 4 0,2-3-372,7 3 1,0-5 298,7 2 0,0 1-113,-27 5 0,0-1 0,0-1 1,0 1-197,4 0 0,0 0 1,-2-1-1,0 1 122,2 0 1,0 0-1,0 1 1,-1 1 6,5-2 1,0 0 0,-2-1-1,0 1-66,5 0 0,1 0 0,-1-1 0,-1 1 28,2 0 1,-1 0 0,1 1-1,0 0-5,-1-3 1,1 0 0,0 2 0,0 1-295,-1 0 1,1-1-1,-1-1 1,0 1 176,-1 0 0,0 0 1,-1 0-1,0 0 53,-1 2 0,0 0 0,-2 0 0,0 0-180,0 0 1,0 0-1,-1 0 1,0 0 232,-2 0 1,-1 0-1,-2 0 1,0 0-62,31 0 1,-2 4 84,-30-2 1,-1 0-1,30 1-70,-5-3 0,-5 4 131,-2 0 1,-3 0 256,-2-4 1,0 0-265,-3 0 1,1 4 16,-5-1 1,4 1 102,-4-4 1,-4 0 423,-3 0 1,-5 4-550,5 0 0,-7 0 382,-1-4 0,-4 0-366,-4 0 1,-6 0 504,2 0-571,-2 0 0,-3 1 166,-2 3-210,-3-3-56,-1 4 1,-5-5-1012,-2 0 1,-8 0 513,-4 0 1,-4 0-1407,-4 0 0,-1 0 2016,-2 0 0,-3 5 0,3 1 0</inkml:trace>
  <inkml:trace contextRef="#ctx0" brushRef="#br0" timeOffset="128">11044 13728 7766,'0'-12'1030,"0"1"-433,0 0 143,0-1-219,0 6 0,0 0 238,0 2-354,0 2 0,0-1-112,0 6 1,4 4-91,0 4 0,3 6 49,-3 2 0,4 0-49,-5 4 1,5-3-211,-4 7 1,1-3 38,-1-1 1,-2-1-51,6 1 0,-6-1-90,2-3 1,1 1-151,-1-5 1,1 1 50,-1-5 1,-3-3-48,3-1 58,-3-4 82,-1 2 347,0-5 1,0-5-76,0-3 1,0-2-108,0-1 1,0-2 12,0-2 0,4 1-125,0-5 1,4-2 107,-5-5 0,6 2-203,-1-3 0,2 3 15,1 1 1,0 1 21,-4 3 1,3-1 127,-2 5 1,2 0 15,2 3 0,-1 6-18,0 2 1,1-1 22,-1 1 1,-3 0 70,-1 4 0,1 5-79,3 3 0,-3 2 0,0 2 0,-4 4 12,3 3 1,-4-1-107,0 1 0,-1-4 49,-2 4 0,4-5-95,-1 1 0,1-2 77,-4-1-15,0-1 71,0 0 1,0-3-70,0 0 115,0-6-89,5 3 252,-3-5-138,8-5 0,-4-1 60,5-6 0,1 0-80,-1-4 1,5 2 9,-1-5 1,4 2-15,-4-2 1,5-5 3,-1 4 1,2-2-38,-2 6 0,2 1 75,-2 4 1,-1 1 95,1 2 1,-5 3-91,1 5 0,-2 5 103,-2 3 1,1 7-47,-1 4 1,-3 2 122,-1 2 0,0 0-189,0 0 1,4 1 56,-4 3 1,0-3-229,0 3 1,-1-3 64,2-2 0,1-4-448,-5-3 0,0-2-255,-4-1 1,1-6-1778,3-2-888,-3 2 3373,-1-5 0,-11-1 0,-7-6 0</inkml:trace>
  <inkml:trace contextRef="#ctx0" brushRef="#br0" timeOffset="129">14002 13397 7766,'-11'-7'214,"3"-2"253,0 6-315,6-6 1,-3 6 81,5-4 1,0 3 81,0-4 299,0 6-223,0-9-142,0 10 0,5-9 452,2 2-298,-2 3 52,6 0-57,-5 0-147,10 4 1,-3-4-35,2 5 1,2 0 23,-2 0 1,5 0-88,-1 0 0,3 0 12,1 0 1,1 4-51,3 0 0,-2-1 13,5-3 1,-3 0-130,4 0 0,-2 0 26,1 0 0,-2 0-159,-5 0 1,-5 0 10,-3 0 1,-2 0-501,-2 0-749,-5 0 654,-1 0-790,-5 0 1,-5-1-89,-2-3 739,-3 3 350,-2-4 505,-4 5 0,-2-5 0,-5-2 0</inkml:trace>
  <inkml:trace contextRef="#ctx0" brushRef="#br0" timeOffset="130">14242 13111 7894,'0'-11'0,"0"-1"467,0 1 801,5-1 334,-4 6-619,4-4-268,0 9-445,-3-4-54,3 10 184,0 1-146,-4 11 0,5 0 70,-2 6 9,-3 0-171,5 5 0,-6 5-211,0 5 79,0 0 52,0-4 0,0 1-566,0-1 1,0-5 75,0-2-766,0-3 771,0-6 0,0-2-33,0-5 1,0 1-177,0-1 0,3-3-63,1 0-904,0-6 1579,-4 3 0,5-5 0,1 0 0</inkml:trace>
  <inkml:trace contextRef="#ctx0" brushRef="#br0" timeOffset="131">15418 12437 7894,'-6'-6'752,"1"1"-584,5 5 573,0 0-400,0 5 262,5 1-296,-4 11 1,8-2 12,-5 8 0,3-2-22,-3 10 1,1 1 210,-1 6-293,-3 2-1045,4 6 863,-5 5 155,0-4 0,-1 5-24,-3-3 0,3 1-234,-3-1 0,-1 1 447,1-8-500,1-3 126,3 0 1,0-10-189,0-2 145,0-3-16,0-6 0,0-2-57,0-4 1,1-6 1141,3-2-2148,-3-3 670,4-1-1567,-5 0 1398,0-5 1,0-1-94,0-6 1,0 1-517,0 0 1226,0-1 0,-10-4 0,-3-2 0</inkml:trace>
  <inkml:trace contextRef="#ctx0" brushRef="#br0" timeOffset="132">15235 12654 7824,'12'-19'0,"-1"0"0,1 4 0,-1-4 647,6 0-345,0 1 1,6 2 46,0 4 593,5-4-556,1 8 0,5-6 202,1 10-117,-1-4-209,-5 6 0,4-2-143,-2 8-104,-3 3 102,-1 4 0,-5 4-54,-3 0 0,-8 7 250,-7 1-807,-2 5 399,-2 6 0,-6-3 36,-1-1-670,-8 0 447,-3 5 1,-9-6-243,1-2 1,-5-3 181,4-2 1,1-4-645,3-3 490,0-2 102,5-1-447,2-6 165,4 4 145,1-9 531,0 4 0,4-6 0,3-3 0,13-2 0,4-5 0</inkml:trace>
  <inkml:trace contextRef="#ctx0" brushRef="#br0" timeOffset="133">15658 12837 7824,'11'-8'118,"1"1"1,-1 0 103,1 0 1,-1-3 522,1 2-321,-1 3 1,0-5 420,1 9-506,-1-4 1,1 1 193,-1 0-164,0 0 157,1 4-213,-1 0-183,1 0 26,-1 0 1,-4 5-228,-4 3 62,-1-3 56,-2 10 1,0-6-360,0 10 204,-5-5 78,-2 8-571,-4-10 442,-6 10 0,5-4-27,-4 4-152,4-4 173,0-1 1,1-2-11,-1 0 1,6 2 92,2-2 1,3-2 101,1 2 51,0-8-115,0 4 1,5-6 234,3 2-90,2-2-9,1-5 135,1 0-102,4 0 0,-2 0-90,5 0 1,-4 0 28,4 0 1,-3 0 28,3 0-1891,-5-5 1190,2 4 0,-4-4-734,-1 5 661,-5 0 248,4-5 433,-3 4 0,4-10 0,1 5 0</inkml:trace>
  <inkml:trace contextRef="#ctx0" brushRef="#br0" timeOffset="134">16446 12380 7842,'0'-18'76,"1"3"0,3 8-76,-3-4 899,4 10-153,-5-4 1427,0 5-1930,-5 5 1,-1 3 99,-5 7 114,-1 3-299,1 5 0,-4 5 158,-1 2-239,1 3 81,4 1 0,-5 2-155,1 2-883,0 2 973,4 6 0,0 0-97,4 0 24,2-1-91,5-4 15,0 3 49,0-8 0,1 3 112,3-5-243,2-4 162,6-3 1,-1-4 16,0 0-330,6-5 178,-4-2 1,3-4-386,-4-1 673,-1 1-460,-5-1 0,4-3-1720,-2-1 635,-3-4-338,5 2 1021,-3-5 685,4 0 0,0 0 0,1 0 0</inkml:trace>
  <inkml:trace contextRef="#ctx0" brushRef="#br0" timeOffset="135">16686 12483 7810,'0'-23'1147,"0"0"-698,0 0 1,4 6 214,-1 1-1161,6 9 221,-7 2 438,3 5 0,-4 0 435,3 0 1,-3 1 207,3 3-397,-3 2-152,4 16 0,-2 1 363,4 7-205,-4 8-53,2-12-1083,-5 17 768,0-8 0,0 7-6,0 0 1,0-5-144,0 1 0,1 0 48,3-4 1,-3 2-136,3-10 0,-1-3-861,0-4 458,-1-5 351,8 3 1,-8-7-1115,6-3 292,-5-1 428,7-1-580,-9-4 1216,9 4 0,-3-10 0,4-1 0</inkml:trace>
  <inkml:trace contextRef="#ctx0" brushRef="#br0" timeOffset="136">16903 12769 7760,'0'-13'0,"0"-2"1118,0 7-459,5-2-336,1-2 1,6 6 62,-1 2-184,1-2 1,-1 5 359,5-4-276,-3 5 1,9-2 166,-3-1-318,2 1 26,2-3 0,0 5-75,0 0 0,-2 0-169,-2 0 1,2 0-1421,-6 0 691,0 0 570,-3 0 0,-1 0-1155,1 0 1397,-6 0 0,4 0 0,-4 0 0</inkml:trace>
  <inkml:trace contextRef="#ctx0" brushRef="#br0" timeOffset="137">17383 12631 7854,'0'-11'-911,"0"0"1807,0-1-277,5 6 31,-4-4 320,4 8-495,-5-3 1131,0 5-1291,5 0 0,-4 7-55,3 4 1,1 7-14,-1 9 1,1-2-1,-1 5 1,-2 5-117,6 3-106,-5 5 147,2-3 0,-2 2-212,1 0-773,0-5 796,1 7-607,-4-8 442,5 3 0,-5-8-149,3-1 0,-3-6-190,3-1 1,-2-5-223,2-7-333,-3 1-785,4-6 930,-5-1 809,0-5 122,0-5 0,5-1 0,2-6 0</inkml:trace>
  <inkml:trace contextRef="#ctx0" brushRef="#br0" timeOffset="138">17394 12643 7775,'0'-23'931,"0"5"-551,0 2 0,1 1 250,3-1-606,2 6 129,11 0 0,-3 4 474,5-6-262,-5 6-106,7-4 0,1 5 271,5-3-101,-1 3-225,-3 5-96,5 0 70,-4 0 1,0 1 128,-5 3-493,-5 2 192,3 11 1,-7-3 253,-2 5-890,-3-5 481,-5 7 1,-2-3-415,-1 5 0,-8 0 211,-4 0 0,-6-2 24,-2-2 1,-4 2-65,-3-6-327,2 0 356,5-3 0,0-1-578,0 0-188,5 1 532,2-1 597,10-4 0,1-2 0,10-5 0,1 0 0</inkml:trace>
  <inkml:trace contextRef="#ctx0" brushRef="#br0" timeOffset="139">17714 12791 7778,'7'-7'0,"1"-1"650,0 1-304,3-5 1,0 2 71,1 2-82,-1-2-117,1 4 1,-1-4 137,1 2 464,-1-2-129,5 4 46,-3-1-357,4 2 66,-6 0-302,0 4 7,1-4 1,-6 10-72,-2 2 1,-3 4 244,-1 0-640,0 0 286,-5 1 0,-2 3-104,-9 0 0,2 6-216,-5-2 1,4-2-265,-4 2 337,5 0 39,3-1 18,1-1 90,3-6 101,1 6 1,1-5 146,5 4 0,0-8-128,0 0 1,5-4 118,3 3 0,6-4-113,1 1 222,10-3-108,-11-1 1,13 0-30,-8 0 0,2 0-12,2 0 0,-4 0-955,0 0 430,-5 0 202,3 0-1461,-6 0 540,-5 0-23,5 0 1196,-10-5 0,4-6 0,-5-7 0</inkml:trace>
  <inkml:trace contextRef="#ctx0" brushRef="#br0" timeOffset="140">18102 12220 7809,'0'-21'1172,"0"2"1,1 2-482,3 6 1,2 4-455,6 4 1,-1 1 18,1 2 0,-1 2 117,1 1 0,-1 4 63,0 4 1,6 6-91,2 2 0,3 7 62,0 5 1,2 2-142,3 1 1,-3 2-225,3 2 0,-3 2 35,-1 6 1,-4-3-267,0 3 1,-9-3 79,1 6 1,-5-2-119,1-1 0,-4 0-1120,1-1 687,-13-4-526,1-2 928,-14-4-1796,5-1 1314,-6-5 0,-5-1 739,-3-5 0,-3 4 0,-4-3 0,-4-7 0,-2-5 0</inkml:trace>
  <inkml:trace contextRef="#ctx0" brushRef="#br0" timeOffset="141">15441 13442 7434,'-11'0'-1425,"-1"0"2468,6 0-213,1-5-208,5 4-265,0-4 787,0 5-802,0-5 1,1 4 40,3-3 1,3 3 99,9 1 1,1 0-120,6 0 0,6-4 42,6 0 1,5 0-90,10 4 1,3-4-300,8 0 0,-28 2 1,0 1 89,1 0 0,1 2 0,6-1 0,1 0-296,-2 0 1,0 0 0,7-2 0,1 0 278,0 0 0,0 0 0,3 0 0,0 0-34,0 2 0,1 0 0,5 0 0,0-1-188,-1-1 1,-1 0-1141,2 2 0,1-1 1293,0-1 0,-2-1-23,-1 0 1,0 1-292,4 1 1,0 0 169,-7-1 0,1-1 84,6 3 0,0 0-730,-12-2 0,0-1 593,3 3 1,0-1-301,-9-2 0,-1 1 382,6 2 0,-2 0-91,-5 0 0,-1 0 114,-1 0 0,-1 0 844,26 5-992,-5-4 581,-5 4-203,-1-5 876,-5 0-762,-5 5 959,-7-3-1039,-1 3 1056,-14-5-995,7 0 1105,-13 0-1234,-1 0 802,-2 0-1141,-9 0 600,4 0-1206,-15 0 594,-3 0 1,-13 0-33,-1 0-2521,-5 0 1245,-2 0 1421,3 0 0,-7 0 0,9 0 1</inkml:trace>
  <inkml:trace contextRef="#ctx0" brushRef="#br0" timeOffset="142">16435 13659 7776,'-8'-6'462,"0"2"649,6 3-420,-3 1 161,5 0 1,0 5-435,0 3 0,0 3 33,0 4 0,0-1-174,0 5 1,0 0-48,0 4 1,0 3-77,0-4 1,0 6-138,0-9 1,0 5 43,0-5 1,0-2 98,0-2 0,0-2-338,0-2 112,0 1 1,1-6-78,3-2 66,-3-3 173,4-1-71,0 0 1,0-5 6,3-3 1,2-2-154,-2-1 0,2-2 106,1-2 1,1-2-81,-1-2 1,2-2 99,2 2 0,-1-1-189,5 0 1,0 0 81,4 5 1,0 0 40,0 3 0,-4 2 108,0 3 1,-2 1 184,2 6 1,2 0 113,-6 0 1,4 2-125,-4 2 0,6 2 72,-2 5 1,-3 2-6,-1 2 1,2 3 217,-2 5 1,0 0-191,-3 0 1,-1 3-118,1 1 1,2 1-140,-3-2 1,3-2-219,-6 3 0,2-4-676,1-4 0,-3 1 463,-1-4 1,1-5-1688,3-3 1,-3-6 210,0 2 1846,-1-3 0,5-6 0,-1-1 0</inkml:trace>
  <inkml:trace contextRef="#ctx0" brushRef="#br1" timeOffset="143">9068 5573 7512,'0'-6'-128,"0"1"1,1 5 140,3 0 1,-1 0-14,4 0 0,1 5 0,3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6:21.70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1349 6430 8070,'0'-7'0,"0"-1"1203,-5 6 93,4-9-533,-4 10 0,5-5 386,0 2-741,0 3 1,0-3-196,0 8 0,1 6 35,3 5 1,2 10 130,6 2 0,1 10-28,2 5-1215,3 2 825,4 2 243,6 5 1,-2-8-521,4 2 216,1-1-254,3-4 1,-1-2-408,-3-7 0,-2-5 365,-5-7 0,0-2-181,0-6 0,-4-1-23,0-2-1176,-5-3 1118,2-5 1,-8 0 657,0 0 0,-1-10 0,5-3 0</inkml:trace>
  <inkml:trace contextRef="#ctx0" brushRef="#br0" timeOffset="1">1761 6442 7935,'-7'-18'3,"2"1"0,5 10 1285,0-1-321,0 6 98,0-3 261,0 5-476,-5 10-488,4-3 1,-4 20 43,5 0 1,-5 13 46,-3 6 0,-3 7-1659,-5 1 1427,-1 6-55,-6-1 1,-5-1-556,-3-4-811,4-11 896,-1 1 0,2-12-383,3-6 0,-1 1 390,9-8-1960,0-2 577,3-6 2000,1-1-320,5-9 0,-4 5 0,3-6 0</inkml:trace>
  <inkml:trace contextRef="#ctx0" brushRef="#br0" timeOffset="2">1292 6282 7998,'-7'-12'821,"-1"1"-109,6 0-150,-3 4 171,5 2-56,0 5 21,0-5-391,5 4 0,2-4 426,8 5-325,-2 0 1,9 0-354,1-5 129,1 3 0,7-7 184,-4 6-609,10-6 235,-7 2 1,10 0 228,-6-1-1643,-5 6 992,4-3 1,-8 3-2164,6-1 1240,-6 1 1297,8-3 1,-9 10-1,4 2 1</inkml:trace>
  <inkml:trace contextRef="#ctx0" brushRef="#br0" timeOffset="3">2332 6739 12204,'6'-7'2138,"4"2"-1764,-3 5 1,4 0 69,0 0 1,2-1-50,2-3 1,-1 3-408,5-3 1,0 2-49,4-2 0,-4 2-1118,0-1 793,0 1-26,-1-3 0,2 4-429,-4-3 0,0 3 840,-1 1 0,-7 0 0,2 0 0</inkml:trace>
  <inkml:trace contextRef="#ctx0" brushRef="#br0" timeOffset="4">3040 6419 8041,'-8'-22'1140,"1"3"0,4-1-627,-1 5 0,3 3-1123,1 5 1140,0 4 2040,0-2-2319,0 5 1,0 6-22,0 6 1,0 1-235,0 6 1,5 1 83,3 7 0,3-3-762,4 2 1,-1-2 429,5-1 0,0 0-402,4 0 1,4-5-2,-1-3 1,5-4-370,-4-3 1,0-3 523,0-5 1,-2 0 220,6 0 0,-4-4 227,3 0 0,-6-4-78,-1 0 1,0-6 434,-4-1 1,-1-2-240,1 2 0,-7 2 365,0-2 1,-2-1 155,-6 0 0,3 1 342,-3 4 0,0-1-1,-4 1 1,-1 3-227,-3 1 1,-2 4-6,-6-1 0,-4 9-274,-3 7 0,-4 6-70,-4 8 1,-2 5-95,-5 7 1,3-1-264,1 4 1,6 1-160,1 4 0,1-2 155,7-2 1,0-2-966,3-6 1,6-1 494,2-3 0,3-6-771,1-5 0,0-8 481,0 0 0,1-7-1154,3 0 1922,2-3 0,6-1 0,-1 0 0</inkml:trace>
  <inkml:trace contextRef="#ctx0" brushRef="#br0" timeOffset="5">2914 6190 8044,'-5'-17'367,"4"0"0,-3 11 491,8 2 0,2 3-404,6 1 1024,-1-5-915,0 3 0,7-3 990,5 5-1023,5-5 1,7 4 569,4-3-559,-4-2-251,9 5 0,-3-8 37,5 5-232,-6 0 1,0 3 251,-6-3-765,0 3 460,-10-4 0,2 5 236,-11 0-1956,0 0 562,-3 0-2830,-1 0 3946,-5 0 0,-1 10 0,-5 3 0</inkml:trace>
  <inkml:trace contextRef="#ctx0" brushRef="#br0" timeOffset="6">4285 6636 7945,'-8'-1'-40,"0"-3"351,6 3 610,-3-10-321,5 5 0,0-2 685,0 1-1001,0-1 0,1-3-19,3-1 1,-2 5 14,6-1 0,-2 4-215,2-3 0,2 3 100,-2-4 0,-2 4-159,2-3 1,-2 3 80,2-4 1,2 6-254,-3-2 1,4 2 86,0-2 0,0 2-127,1-1 0,-1 1 29,1 2 0,-1 2 37,1 1 1,-5-1 43,1 2 1,-1 2 58,5 1 1,-1 2-85,1-1 1,-1 2 68,0-2 0,2 2 119,2 1 1,-1 1-114,5-1 0,-5-1 123,2-2 0,0 1-48,-1-5 1,4 3 10,-3-3 0,0 0 86,-1-4 0,-1 0-105,5 0 0,-1 0 180,1 0 0,-1-4-40,-3 0 0,-1-5-39,5 2 1,-5 0-27,1 0 0,-2 0-212,-2 0-226,-4-3-459,3 3-402,-9 1 0,-1 1 554,-7 5 0,-4 1 649,0 3 0,-11 7 0,-2 7 0</inkml:trace>
  <inkml:trace contextRef="#ctx0" brushRef="#br0" timeOffset="7">4296 6990 7682,'-5'-12'-140,"4"1"0,-4 3 985,5 1 0,0-1-339,0-3 1,1-1 505,3 1-484,2 0 0,9-1-16,1 1 1,0 3-207,-1 0 1,-1 6-82,5-2 1,-4 3-226,5 1 0,-1 0 82,3 0 1,-4 1-239,-3 3 1,2 2 150,-2 6 0,0-1-175,-3 1 0,3 3 82,0 0 1,0 1-373,-3 0 0,3-2 154,0 5 1,6-9-11,-2 1 0,-2-3 472,2 0 1,0-3-79,4-5 1,-1-2 342,-3-1 1,3-4-169,-3-4 1,-3-1 143,-1 1 0,2-1-82,-2 1 0,-4-4-77,-3 0 1,-5-1-106,0 5 1,2 0-215,-1-1 1,-1 5-835,-7-1 1,-2 4 58,-6-4-1884,1 6 2750,-1 2 0,1 6 0,0 6 0</inkml:trace>
  <inkml:trace contextRef="#ctx0" brushRef="#br0" timeOffset="8">5929 6270 7962,'0'-6'735,"0"-4"215,0 9 113,0-4-50,0 5-642,0 5 0,0 6 36,0 8 0,0 8-128,0 3 1,0 8 88,0 4 0,0 3-169,0 0 1,2 2-293,1 3 1,-1-7-146,1 3 0,2-3 201,-1 2 1,0-5-395,-4-6 0,0-2 224,0-10 1,0 3-232,0-10 1,0 0-200,0-4-943,0-4 390,0-2 770,-5-5 1,0-5-187,-3-3 606,3-2 0,0-6 0,-1-2 0</inkml:trace>
  <inkml:trace contextRef="#ctx0" brushRef="#br0" timeOffset="9">5884 6396 7962,'0'-11'1512,"0"-1"-912,0 1 0,5 1-34,2 2 0,3 3-120,2 5 1,3 5-21,0 3 1,7 7-25,1 4 1,0 8-106,3 3 0,2 3-222,-1 1 1,1 0 97,-2 1 1,-3-1-402,0 0 1,0-1 73,-4-2 0,1-3-117,-1-6 1,2-4 180,-6-3 1,4-3-31,-4-4 0,0 0 343,-3-4 1,-1 0-35,1-4 293,-1 0 0,-1-1-153,-2-3 0,-3-2 358,-5-6 1,1-3-193,3 0 1,-3-7-195,3-1 0,-3-5-156,-1-6 1,0 2-179,0-2 1,0-3-14,0-8 0,0 0 109,0 3 0,0-1-691,0 5 1,0 0 173,0 4 1,0 5-362,0 2 1,0 3 367,0 1 1,0 5-509,0 3 0,0 6-1452,0 2 1217,0 4 470,0-2 0,0 14 720,0 2 0,10 13 0,3 0 0</inkml:trace>
  <inkml:trace contextRef="#ctx0" brushRef="#br0" timeOffset="10">6797 6590 7789,'0'-6'689,"-5"1"0,3 5 64,-6 0 1,4 1-285,-3 3 0,-1 2-92,-3 6 1,-5 4-119,1 3 0,0 3-52,3 1 0,1 3-95,0 1 1,3 1-127,0-2 0,6-1-115,-2 1 1,4-2 142,4-1 0,2-4-161,6 0 1,-1-9 75,0 2 1,6-8 197,2-1 0,3-3-113,0-3 1,5-5 120,0-7 1,3-3-100,-3-5 1,-1 4 238,-3 0 1,-5-1 106,-3-7 0,-3 3-91,-5-3 0,2 2-344,-5-2 1,-1 2 85,-7-6 1,-4 5-665,-7-5 0,1 6 329,-5-2 0,-4 8-190,-4 4 1,1 7-195,3 5 1,1 1-1147,3 2 1832,3 5 0,-1 7 0,0 6 0</inkml:trace>
  <inkml:trace contextRef="#ctx0" brushRef="#br0" timeOffset="11">7163 6682 7820,'-5'-7'586,"3"-3"-302,-3 4 1,5-2 490,0 0 62,0 6 140,0-3-697,0 5 1,5 0-68,3 0 1,1 9 61,-2 2 1,6 8-65,-5 0 1,4 3-190,-4 1 0,1-1 102,-1 1 1,-3 0-561,-5 0 1,0 0 78,0 0 0,0-6-579,0-1 758,0-4 1,-2-5-43,-1-3 456,1-3-273,-8-1 0,9-5 477,-3-3 0,3-3-183,1-5 1,0-1 187,0-6 1,1-5-121,3-3 1,2-2-109,6-1 0,3 0-181,0 0 1,5-3-211,-1 3 1,7-2-89,0 9 1,1 6 151,-4 6 0,-5 7-695,-3 4 1,1 3 329,0 1 0,-2 5 475,-7 3 0,3 12 0,-3 4 0</inkml:trace>
  <inkml:trace contextRef="#ctx0" brushRef="#br0" timeOffset="12">7665 6693 7791,'0'-11'1015,"0"-1"-435,0-4 156,0 3-66,0-4 374,0 11-226,0 1-540,0 5 0,0 5 115,0 3-338,0 2 114,0 1 1,1 5-244,3-1 75,-2 5 1,6-3 11,-4 2 0,5-3-148,-1-5 1,2 1-1,1-1 0,1-1-54,-1-2 1,-3-3-186,-1-5 177,6 0 1,-5 0 356,12 0-182,-17 0 0,12-5-98,-8-3 304,4-2-93,-5-1 0,3-1-112,-5 1 210,-1 0-79,-3-6 1,4 4-55,0-2 69,0 3-86,-4 0 0,0 5 132,0-1-88,0 5-5,0-2-140,0 5-53,0 5 61,0 7 0,0 0 42,0 4 0,0 0-82,0-1 1,4 4-175,-1-3 119,6-1 57,-2-4 0,4 1-224,0-1 260,1-4 0,1-2 15,2-5-16,-2 0 0,4-2-61,-1-1 448,-4-4-225,10-4 1,-10-1-84,4 1 272,1-1-173,-4-4 1,4 3 225,-6-2-142,0-3-152,6 6 1,-4-5-29,2 6 40,-2-6 0,-2 5 1,0-4 1,1 5 14,-1 3 1,-3 3 97,-1 5-83,-4 0-30,7 0-148,-9 5 123,5 7 1,-8 2-299,-2 5 162,3 0 0,-8 0-697,5 0 0,-1-1 408,2 1 0,1 1-395,-1-5 1,1 4 270,2-4 0,5 3 508,3-6 0,2 2 0,2-8 0</inkml:trace>
  <inkml:trace contextRef="#ctx0" brushRef="#br0" timeOffset="13">8682 6682 7819,'0'-16'191,"0"1"0,1-1 329,3 0 1,-3 4-28,3-4 0,-3 4 62,-1 0 1,-4 1 21,0-1 0,-4 6-178,0 2 1,-3 3-245,-5 1 1,-1 6 65,-6 6 1,0 4-258,0 7 1,4 0 89,0 0 1,5 0-198,-1 0 1,3 2-94,5-2 1,2 2-349,5-6 1,0-2-17,0-2 0,1-2 263,3-2 0,3-5 149,9-2 1,-2-3 0,5-1 1,0-1 97,3-3 0,0-2-15,-3-5 1,1-1 133,-4 1 0,-1-1 47,-4 1 0,-1-1 235,-2 1 0,1 0 138,-5-1 1,0 5 7,-4-1 451,0 5-460,0-2-219,0 5 0,-4 2-29,0 1 1,-4 5 211,4 7-465,-4-2 115,6 9 1,-3-10-310,5 3 198,0 3 0,0-5-460,0 2 1,0-2 284,0-2 0,4 1-568,0-1 508,5 1 0,-3-6-112,6-2 149,-1-3 50,0-1 0,1 0-5,-1 0 1,4-5-54,1-3 1,0-2 96,-1-1 102,-2-1 1,4-3 70,-6 0 52,0 0-156,-4-2-45,3 4 328,-4-8-149,6 3 1,-1-5-114,1 0 228,-6-5-87,9-1 0,-7-1-82,7-1 0,-4-3 113,-3-4 1,2-1 222,-2 1-164,-3 2-706,5-8 1026,-9 8-260,9-3 0,-8 6-230,1 2 670,-1 3-391,-2 6 1,0 4 729,0 3 317,0 7-706,0 3-690,0 5 450,0 10 1,0 4-292,0 13 0,0 2 1,0 9 104,0 0 1,0 5-39,0-1 1,0 6-458,0 2 0,0-1 157,0-3 1,1-2-241,3-2 1,-2 0 152,6-8 0,-4 2 58,3-9 1,-3-2 70,4-6 1,-4-3-26,3-4 1,-4-1-1164,1 1 462,2-6 834,-5-1 0,9-5 0,-3 0 0</inkml:trace>
  <inkml:trace contextRef="#ctx0" brushRef="#br0" timeOffset="14">9721 5894 7847,'0'-7'913,"5"2"-341,-4 0 27,4 4 553,-5-4-372,0 5-304,-5 5 0,3 2 129,-6 9-389,1 1 282,-5 11-231,1 7 0,-5 3 216,1 7 0,0-4-146,4 8 1,-5-3-1476,1 7 1311,0 1 1,4 4-155,-1 3 0,6-29 1,1 1-122,-1 3 1,0 0-1,1 1 1,0 0 157,1 1 1,0 0 0,1-1 0,1-1-69,2-1 0,0-1 1,7 29 85,4-2 0,2-11 46,6-5 1,0-8-50,4-3 0,0-1 93,-1-6 1,1-2 582,0-5 0,-1-4-544,-3-5 1,1 0 288,-5-4 1,2-2-296,-2-5 1,-2 0 259,2 0 0,-6 0-1409,-2 0 795,1 0 0,-2-1-546,-2-3 1,-3 2 69,-1-6 633,-5 6 0,-6-9 0,-7 5 0</inkml:trace>
  <inkml:trace contextRef="#ctx0" brushRef="#br0" timeOffset="15">10201 6739 8006,'0'-18'0,"-2"1"0,0 6 1014,-2 0-598,0-1 0,4 5 639,0-1-520,0 0-97,0 2 296,0 1-14,0 5-352,-5 0 0,4 2 81,-3 6 0,3 6-106,1 13 1,-1 2 77,-3 5 1,2 4 53,-1 0-418,-4 5-91,6 3 1,-5 6-245,2 5 269,3 0 1,-4 0-16,5 0 1,0-1-137,0-2 1,0-7-568,0-6 475,5-9 0,-3 1-227,6-10 227,-6 0 146,8-5 1,-7-3-382,5-8-116,-6-1-656,8-6 970,-8 0-30,3-6 0,-4 0-1168,3-5 670,-3-6 333,4-1 1,-5-4-494,0-1 977,0 0 0,-10-5 0,-3-1 0</inkml:trace>
  <inkml:trace contextRef="#ctx0" brushRef="#br0" timeOffset="16">10075 6750 7999,'11'-18'185,"1"-3"1,4 3 363,3-5 0,4 4 200,4 0-466,2 5-113,0-7 0,4 8 650,-2-2-470,-3 2 0,3 1 80,-4 1 0,3 5-166,-3 2 1,-2 3 10,-5 1-91,1 0 0,-9 6-27,-1 5 0,-5 6-140,-6 6 1,-6 5-218,-5 2 234,-11 3 0,-5 1 3,-7 1-1703,-3-1 1575,-8 0 0,4-3-517,3-1 405,2-5 0,8 0-47,6-6 1,1-5-27,10 1 0,-2-6 51,9-2-1276,1-4 911,3 2 1,6-5 410,5 0-583,1-5 768,9 4 1,-3-15-1,5 4 1</inkml:trace>
  <inkml:trace contextRef="#ctx0" brushRef="#br0" timeOffset="17">10646 6887 11682,'0'13'2600,"0"2"-2056,0-2 1,-4 8 90,0-2 236,1 8-488,3-3 0,-4 8-864,0-6 358,0 1 1,4-2 169,0-2 1,0 3-48,0-7 0,5-3 0,2 1 0</inkml:trace>
  <inkml:trace contextRef="#ctx0" brushRef="#br0" timeOffset="18">10909 7013 7942,'0'-8'182,"0"1"332,0 4-172,5-7 283,1 3-276,1 1 1,3 1 879,-3 5-811,-2 0 1,6 1 380,-4 3 1,3 2-328,2 6 0,-5 3-19,1 0 0,-6 9 59,2-1-277,-2 3 0,-2 2 189,0 2 0,-2 3-88,-2 1-336,-2 1 62,-10-1 1,-2 4-1427,-5 0 874,0 5 0,-3-7-3293,-1 2 3533,-5-3 0,3 0 0,-5-1 0</inkml:trace>
  <inkml:trace contextRef="#ctx0" brushRef="#br0" timeOffset="19">11171 6704 7962,'0'-17'461,"-5"0"-461,4 6 854,-4 4-462,5 2 0,1 1 208,3 1-437,-3-1 0,6 5 383,-3 3 1,2 2-124,5 6 0,2 2 176,2 5-300,-2 0 1,8 10 90,-2-2-437,-2 2 214,5 5 0,-6 2 167,3 2-815,3 2 648,-10 1 0,5 6-7,-6-5 63,1 5-816,-1-7 668,-5 1 56,5-7 1,-6-3 72,2-9 1,2 2 16,-5-8 0,1-5 51,-1-3-345,-3-6 446,4 3 1,-4-5-324,3 0 526,-2 0 1,3-6-328,-5-5-279,0-6-15,0-6 198,0-5-782,0-1 452,0-5 1,-2-5-174,-1-3 1,1-4-358,-2-3 0,2-4 346,-2-4-2146,3-5 2263,-4-1 0,3 29 1,0-1-79,0 1 0,0 0-7,-2-1 1,-1 1-34,4-29 0,-4 30 0,0 0 83,-3-28 56,-2 0 47,-1-1 1,1 5-56,2 0 0,-2 5-104,2 6 210,3 0-57,0 6 1,5 1-181,0 9 525,5-3-32,7 9 0,1-4-190,6 5 178,6 5-81,-1 2 1,7 2 575,-4 2-455,5-1 0,-2 7 963,8-1 1,-1 2-933,5 5 0,0-4 612,4 0-312,4 0 1,-1 4-25,4 0-1449,0 0 1273,9 0 1,2 0-6,-30 0 0,0 0-239,1 0 0,-1 0 42,0 0 0,0 0 1,3 2-1,0 0-46,1 0 0,0 0-56,-1 0 0,0 0 102,0 0 1,-1 1-77,-1-3 1,-1 1-3,0 2 1,0-1 0,31-2-190,0 0 0,-6 0 282,2 0 0,-4 0 61,-3 0-296,-3 0 202,-6-5 1,-4 4 54,-3-3-102,-3 3 41,-5 1 1,-3-4-295,-4 0 147,0 0 1,-5 4-583,-3 0 0,-6 0 302,-1 0 1,-6 2 213,2 1 0,-3 0-673,-1 5 993,-10-1 0,-3 10 0,-9 0 0</inkml:trace>
  <inkml:trace contextRef="#ctx0" brushRef="#br0" timeOffset="20">11605 6065 7917,'0'-7'0,"2"-1"632,1 4-86,-1 0 546,8-1-669,-4 4 1,6-4-12,-1 5 0,1 6-64,-1 5 0,0 6-7,1 6 1,-1 5-150,1 2 1,-5 3 14,1 1-1,-4 1-290,3-1 1,-4 0 112,1 0 1,-3-1-406,-1-2 1,0 1 210,0-6 0,0 0-387,0-7 0,0-3-561,0-5-355,0 1 549,0-1-124,-5-4 87,4-7 956,-10-7 0,5-9 0,-5-2 0</inkml:trace>
  <inkml:trace contextRef="#ctx0" brushRef="#br0" timeOffset="21">11640 6099 7937,'1'-23'-205,"3"0"1,-3 6 81,3 1 1,1 4 807,-1 0 1,5 1-70,-2-1 0,3 5-39,2-1 1,4 2-185,3-2 1,3 2-90,1 2 0,1 3-111,2-3 1,-1 4 30,1 4 0,-7 2-185,-3 6 1,-4 0 56,0 4 1,-6 1-216,-2 6 0,-8 0 129,-4 0 0,-7 0-421,-4 0 1,-4-1 40,-3 1 0,1-4-117,-1 0 0,2-4-313,1 5 0,5-7 342,3 3 0,6-7-748,1-2 1206,6 1 0,-3 3 0,5 1 0</inkml:trace>
  <inkml:trace contextRef="#ctx0" brushRef="#br0" timeOffset="22">12017 6236 7900,'0'-11'172,"0"4"1578,0-3-648,0 4 420,0 0-588,0 0-766,0 17 1,0 0 23,0 8 1,0 6-160,0-2 0,0 3-288,0-4 0,0 0 4,0-3 1,0 1-825,0-4 1,1 3-55,3-4-1032,-3 0 2161,9-3 0,-4-1 0,6 0 0</inkml:trace>
  <inkml:trace contextRef="#ctx0" brushRef="#br0" timeOffset="23">12291 5951 7950,'5'-17'0,"-3"4"223,6-2 1,-4 3 28,3 0 1,0 4 539,0 1 82,-2 4-136,-5-7 0,4 10-456,0 0 0,0 5-46,-4 7 0,-4 8 27,0 3 1,-5 7-42,2 1 0,-7 3-255,-2 4 0,1-1-124,4 5 1,1-4-196,2 4 0,-1-4 141,5 4 0,1-6-178,3 2 1,1-6-550,3-1 0,2-6 371,5 2 0,1-8-266,-1-4 0,2-4 833,2-3 0,-2 2 0,3-4 0</inkml:trace>
  <inkml:trace contextRef="#ctx0" brushRef="#br0" timeOffset="24">12519 5973 7926,'-4'-12'409,"0"-3"-101,1 2 289,3 1 670,0 7 47,0 5-1023,0 5 0,0 7-119,0 7-139,0 2 124,0 7 1,1 2 68,3 4 1,-2 4 131,6 0-1047,-6 0 553,9-4 0,-10-1-247,3-2 0,1-5-530,-1-7 1,1 2-875,-2-6 922,-1 0 865,3-8 0,0 3 0,1-4 0</inkml:trace>
  <inkml:trace contextRef="#ctx0" brushRef="#br0" timeOffset="25">12645 6190 7944,'0'-7'195,"0"-1"1,0 4 341,0-3 0,0 3 5,0-4-104,0 6-191,0-3 0,1 5-33,3 0-48,-3 0 0,9 0-488,-2 0 0,6 0 258,1 0 0,2 0-962,-2 0 0,1 0 267,3 0 759,3 0 0,-9 5 0,3 1 0</inkml:trace>
  <inkml:trace contextRef="#ctx0" brushRef="#br0" timeOffset="26">12885 6156 7944,'0'-11'2121,"0"4"-1299,0 2-479,0 5 1,0 7-109,0 4 0,0 7 10,0 9 0,0 2-10,0 5 0,0-4-181,0 1 1,0 3-14,0 4 1,0 0-4,0-3 1,0-2-558,0-3 1,0 2 285,0-6 1,3 0-481,1-7 0,0-3-82,-4-4-1056,0-6 1851,5-1 0,1-5 0,6 0 0</inkml:trace>
  <inkml:trace contextRef="#ctx0" brushRef="#br0" timeOffset="27">12839 6133 7845,'1'-11'9,"3"0"0,-2-1 668,6 1 0,0 1-191,3 2 1,1 2 401,-1 2-552,5 2 1,-3-3 162,2 5-356,3 0 19,-5 0 1,3 2-272,-4 1 135,-1 4 1,-3 4-100,-1 1 0,-4 4 148,1 3 0,-4 3-874,-4 1 482,-2-6 0,-10 5-60,1-3-529,-5-3 502,7 1 1,-3-6-183,4 1-324,1-1 500,-1-4 0,6 3 410,2-3 0,-2-2 0,0 0 0</inkml:trace>
  <inkml:trace contextRef="#ctx0" brushRef="#br0" timeOffset="28">13102 6202 7911,'0'-8'795,"0"1"0,1 3-13,3-4-201,-3 6-227,4-3 244,-5 5-292,0 5 0,0 2-56,0 9-145,0 1 0,0 2 221,0 0-480,0 5 185,0 1-297,0 2 0,0-4-302,0 0 1,0-4-232,0 0 192,0-5 0,0 3 607,0-6 0,-5-5 0,-1 0 0</inkml:trace>
  <inkml:trace contextRef="#ctx0" brushRef="#br0" timeOffset="29">13216 5871 7934,'0'-12'2670,"0"1"-1839,0 4-411,5 2 432,-4 10-507,9 2 1,-7 9 107,4 3 0,0 3 113,0 1-291,4 5-323,-5 1 213,5 5 0,-1 0 165,-2 1-985,2-1 574,-3 5 0,-1-3-1580,-2 2 1136,2-3 0,-5 0-23,3-1 1,-8-4-861,-3 1 925,-3-6 361,-7 8 1,-6-9-1,-6 4 1</inkml:trace>
  <inkml:trace contextRef="#ctx0" brushRef="#br0" timeOffset="30">11697 6670 7887,'0'-6'690,"1"-1"-589,3 4 855,2 1-562,6-3 0,-1 5 1013,0 0-720,6 0-320,1 0 1,11 0 67,5 0 0,7 0-30,8 0 1,3 0-324,5 0 0,-23 0 0,0 0 139,2 1 1,0-2-1109,2-1 0,1-1 914,1 3 1,0-1 0,3-2 0,-1 1-274,2 2 1,0 0 198,1-3 1,0 1 0,-2 1 0,0 1-129,0-2 1,-2 0 0,-4 1 0,-2 0-7,0 2 0,-1-2 1,-2 0-1,1-1 52,-1 0 1,0 0 0,25-2-105,-7 4 1,-4 0 43,-4 0 0,-4 0 66,-8 0 0,-2 0 19,-5 0-351,-5 0 500,-2 0 0,-11 1-915,-5 3 1,-6-1 1022,-9 4 0,-13 1 0,-8 3 0</inkml:trace>
  <inkml:trace contextRef="#ctx0" brushRef="#br0" timeOffset="31">12279 7058 7885,'-11'0'879,"4"-1"109,4-3 0,1 2-549,2-6-938,5 6 668,2-3 0,0 5 1182,1 0-1083,-5 0 1,7-4 214,-3 0 0,4 0-88,0 4 1,-3 0-238,-1 0 1,1 5 56,3 3 1,1-2-85,-1 2 0,-3-1 47,-1 5 0,-3-2-319,4-2 0,-6 2-371,2-3 0,1 0 315,-1 0 0,1-4-189,-1 1 0,-3-2 121,3 2 1,2-3 153,2 3 0,2-4-8,1-4 1,1-1 214,-1-2 1,1-4-116,-1 4 1,1-3 137,-1-2 0,0 1 79,1-1 1,-5 1 290,1 0-68,-5 4-150,2-3-129,-5 9 1,0-3-41,0 8 0,0-2-141,0 6 0,0 0 71,0 3 0,3 0-111,1 1 0,5-1-159,-1 1 0,2-5 98,1 1 1,2-6-98,2 2 1,3-2 33,5-2 0,-2 0 102,-2 0 0,3-2-8,-3-2 0,1-1 391,-1-2 1,3-3-160,-3 2 1,-3-2 404,0-2 0,-4 1-165,0 0 1,-5 3 412,1 0 267,-5 6-226,2-3-779,-5 5 1,0 5 57,0 2 0,-2 4-944,-1 0 1,1 2 468,-1 2 0,-3 1-1453,3 3 1,-1-1 1831,4-3 0,5-2 0,1 4 0</inkml:trace>
  <inkml:trace contextRef="#ctx0" brushRef="#br0" timeOffset="32">13775 5791 7918,'5'-12'15,"-2"1"-9,5-1 683,4 6-367,1-4 1,9 5 641,-3-3-597,-3 3 0,6 5 353,-3 0 0,2 3-297,2 4 0,0 6 243,0 10 0,-4 5-214,0 2 0,-5 3 231,1 2-383,3 4 1,-4 1-1049,5 6 1333,0 0-303,-1 5 1,3 1-142,-2 5-189,-2 5-1282,4-4 1237,-14-24 1,-1 0 87,10 24 0,-10-24 1,-1 0 112,-1 1 1,-1-1-254,0 0 0,-1 0 125,-1 3 0,-2 0 0,-1-3 0,-1 1-137,0-1 0,-1 0 1,-4 0-1,-1 1 88,-2-1 1,-1 0 0,1 0-1,-2-1-161,-2 0 1,0-1 0,2-1 0,0-1-1151,-13 23 977,-3-2-1850,9-10 1663,-6-2 0,14-7 57,1-6 1,1-4-462,6-11 551,0-4 443,9-2 0,12-20 0,7-4 0</inkml:trace>
  <inkml:trace contextRef="#ctx0" brushRef="#br0" timeOffset="33">15500 6156 7883,'0'-18'1,"0"7"3,0 1 1069,0 9-642,5-4 0,-2 5 233,4 0-359,-4 5 1,3 6 248,-2 8 1,1 8-137,3 3 1,0 8-32,-4 4 1,0 2 33,-4 2-486,5 0 0,-4 3 125,3 1 0,-3-1-728,-1-3 409,0 0 233,0-1 1,-1 0-1511,-3-3 653,3-8 445,-9-6-993,9-5 873,-4-6 1,5 0-189,0-6 746,-5-4 0,3-2 0,-3-5 0</inkml:trace>
  <inkml:trace contextRef="#ctx0" brushRef="#br0" timeOffset="34">15489 6350 7901,'0'-11'536,"5"-1"66,2 1 1,5 5-201,3 2 581,3 3-581,10 1 0,-7 1 210,6 3 489,-6 2-679,7 11 0,-1 2 214,0 7-265,4-2-104,-7 9 0,8-3-199,-5 4-1112,4 0 1206,-6 5 1,4-3-4,-3 2-886,-1-8 944,2 3-482,-4-8 261,0 2 1,0-9-25,0-3 41,-5-2 1,3-1 0,-7-6 43,5-2 0,-9-3 37,2-1 1,-5-1 1341,1-3-1204,2-2 1,-9-11 862,3-2-1067,-3-3 96,-1 0 0,0-2-297,0-3 110,0-2 1,-3-6 112,-1 1-241,-5 0 130,3 0 0,-6-6 16,1-2-1578,-1 3 1342,6-5 1,-3 8-1664,5-2 1185,-5 8 222,8-3-1220,-4 14 1085,5-3 1,0 11-503,0-1 556,0 6 1,0 2 777,0 8-160,5 7 0,2 7 0,4 5 0</inkml:trace>
  <inkml:trace contextRef="#ctx0" brushRef="#br0" timeOffset="35">16482 6453 7947,'-6'-5'3237,"1"-1"-2780,5-1 0,-5 4 141,-3 6-432,-2 4 0,-3 4 78,-2 1 0,2 4-9,-2 3 0,-1 4-160,0 4 1,1-2 92,4 5 0,4-4-234,4 0 1,3 1-125,3-4 0,4 1-189,4-9 1,2 3 76,2-7 178,-2-2 1,10-9 162,-1 0 0,1-1 226,4-3 1,-3-3-172,-1-9 0,0 2 77,-1-5 1,-4 4-84,-3-4 317,-7 0-229,-3-4 0,-5 0 50,0 1-114,0-1 1,-5 0-128,-3 0-515,-2 0 382,-6 0 0,-2 2-1453,-5 2 1031,0 2 1,1 7-207,-1 3 0,5 1-1233,3 6 2009,2 0 0,2 6 0,-1 0 0</inkml:trace>
  <inkml:trace contextRef="#ctx0" brushRef="#br0" timeOffset="36">16631 6487 7925,'6'-5'567,"-1"4"-174,-5-9 137,5 9-296,1-4-15,6 5 0,-1 5 675,-4 1-505,3 5 1,-5 1 219,2-1-136,4 1-182,-5-1 1,2 4 37,-1 1-76,-4-1-89,7 1 0,-9-3-401,3 2 238,2-2 0,-4-2 142,1 1-394,-1-1 235,-2-5 0,0 0-814,0-6 0,0-6 523,0-1 875,0-3-402,0-2 0,0-3 387,0 0-290,0-5-68,0 2 0,0-9-22,0 0 0,5-4-91,2 0 1,5 2 5,3-1 1,-1 0 127,5 0-793,0 2 410,4 5 0,-4 9-176,0 3 1,-5 7-349,1 0 0,-1 4-1579,1 4 1115,-7 7 412,7 2 743,-9 9 0,6-5 0,-1 6 0</inkml:trace>
  <inkml:trace contextRef="#ctx0" brushRef="#br0" timeOffset="37">17156 6522 7953,'0'-18'460,"0"1"57,0 6 0,1 0-172,3-1-103,-3 1-108,4-1 0,-5 5 1464,0-1-702,0 6-34,0-4 289,0 6-1082,5 6 1,-3 1 60,2 8 1,-3-1-76,-1 5 1,1-3 71,3 3 1,-3-5-228,3 1 1,2-3-590,2 0 470,-3-1 0,5 1-447,-2-1 342,7-4 169,-2-2 1,4-5-41,-1 0 134,-4 0 1,9 0 23,-6 0 0,0-2 97,-3-1 0,-1-4-68,0-4 0,1-1 173,-1 1 1,-3-1 336,-1 1-196,-4 0-145,7-1 175,-9 6 76,10-4-276,-10 3 0,5-3-150,-2 3 157,-3 2-164,4 5 1,-3 0-140,1 0 1,-1 1 116,1 3 0,-1 2-2,-2 5 0,4 1-244,-1-1 164,1 1 1,-4-1-46,0 0 1,0 1-62,0-1 1,4 1-283,0-1 325,0-4 0,-3 1 32,3-4 1,-2 0 12,6-4 1,-1 0 62,5 0 1,-1 0 136,1 0 0,-1-1-82,1-3 49,4 3-22,-3-9 1,4 4 181,-1-1-40,-4-3-198,5 3 213,-1 1-64,-3-4 1,4 7-78,-6-4 156,-5 4-161,5-2 1,-9 5 231,6 0-224,-6 0 0,3 1 22,-5 3 0,0 2 8,0 6 1,-4 1-395,1 2 215,-6-2 0,8 7-257,-3-5 0,2 2-445,2-2 0,0-1 321,0 5-1357,0-5 1866,6 2 0,0-4 0,5-1 0</inkml:trace>
  <inkml:trace contextRef="#ctx0" brushRef="#br0" timeOffset="38">18047 6704 7909,'11'-11'269,"1"-6"1,-1 4 43,0-7 1,5 1 383,-1-3 1,-4-1-201,-3 0 1,-5 4 102,0 0-328,-1 5 372,-2-3-321,-5 6 0,-2 1 110,-4 2-444,-1 3 86,-4 5 1,2 1-457,-5 3 245,0 3 166,-4 9 1,4-2-763,0 5 403,5-5 109,-3 8 0,10-5-100,-1 6 0,6-4-89,-2 0-302,3-5 375,6 8 1,1-10-173,5 4-104,1-9 246,-1 3 1,4-8-96,1 2 544,-1-3-134,1-1 1,-3-1 504,2-3-359,-2-3 1,-2-3 851,1 3-666,-1-4 0,-3 5-36,0-5 221,-6-1-240,3 1 1,-1-1 178,0 1 313,0 0 52,-4 4-144,0-3-180,0 9-228,0-4-361,0 5 0,0 6 335,0 6-572,0-1 313,-5 11 0,3-5 9,-2 6-366,3 0 293,1-5 1,0 3-43,0-2 1,0-2 8,0-2 1,5-2-465,3-2 411,-3 1 0,5-6-46,-2-2 1,2-3 83,1-1 1,1 0 151,-1 0 0,1-1-82,-1-3 1,0-4 172,1-7 0,-1 2-104,1-2 0,-1-3 134,0-1 1,1 2 192,-1-2 1,1 0 98,-1-4 0,-3-4 75,-1 0 0,1-3-143,3 3 0,-3-8-14,0 1 1,-2-5-51,2 1 1,0 2-196,-4-6 1,4 5 138,-4-1 0,3 2-139,-3 2 0,0 9 131,-4 2 0,0 8 99,0-1-138,0 9-128,0 2 170,0 5-548,0 10 258,0 3 1,0 13 126,0 1 55,0 10-38,0-7 0,-4 13 40,0-5-752,1 5 556,3-2 0,0 5-138,0-1 134,0 1 0,0-2-146,0-2 0,0-2-232,0-6 0,1-5-288,3-2 1,-3-7 278,3-1 0,-3-5 500,-1 1 0,-5 3 0,-1 0 0</inkml:trace>
  <inkml:trace contextRef="#ctx0" brushRef="#br0" timeOffset="39">19052 5871 7830,'7'-8'-346,"1"0"211,0 1 0,-1-5 964,1 1-26,0 5-276,-2-5 0,0 10 623,-2-3-423,-3-2-416,4 5 1,-6 1 8,-3 7 0,0 9-41,-7 3 1,1 9 103,-9 6 1,4 6 144,-4 10 0,1-2-1067,-1 5 892,-3 1 0,10 7-116,-4 0 1,5 1-383,3-1 1,-1-2 65,7-27 0,1 1 85,-2-1 0,2 1 0,2 31 29,1-31 1,0-1-1,4 28-104,6 1 1,4-9 24,3-7 1,-1 0-4,1-7 0,0 0-522,-1-9 486,3-1 1,-4-6 465,2-3 1,1-3-524,-5-4 0,1-2-396,-5-3 0,0 2 64,1-5 1,-5 0-2245,1-4 1430,-5 0 1420,2 0 1,-5-5 0,0-2-1</inkml:trace>
  <inkml:trace contextRef="#ctx0" brushRef="#br0" timeOffset="40">19349 6385 7831,'-7'-25'437,"2"4"32,5 9-136,0 1-94,5 5-74,2 1 1,0 5 437,1 0 0,-4 11 22,3 8-260,-4 8-205,7 12 247,-9 7 0,8 1 222,-5 2-13,0 8-304,1-3 1,-4 8-212,3-5-33,-3 5 1,3-2 53,-2-28 0,0 0-86,2 28 36,-4 2 1,4-6-219,-1-3 1,1-7 140,-4-8 1,0-4-695,0-3 482,0-8 1,0-3-175,0-5-932,0-5 374,0 1 395,0-10-537,0 4 0,-1-14-395,-3-2 780,3-3 706,-4-3 0,0-6 0,-2-6 0</inkml:trace>
  <inkml:trace contextRef="#ctx0" brushRef="#br0" timeOffset="41">19257 6556 7905,'7'-23'0,"4"0"0,1 0 0,-1 6 785,11-5-445,0 9 1,3-6 713,1 8-454,3-8-219,-5 16 16,9-12-37,-8 9 0,6-1 48,-4 4 0,0 1-26,-5 2 0,0 3-201,-3 4 0,-2 2-45,-6 10 0,-5 2 190,-2 5-623,-3 4 267,-6 4 0,-4 0-653,-10 0 416,0 1 163,-14-1 1,4 0-1101,-5 0 791,0 1 1,4-10-1131,4-2 1004,7-3 1,2-2-505,6-3-50,-1-2 647,6-7 446,6-1 0,12-5 0,5 0 0</inkml:trace>
  <inkml:trace contextRef="#ctx0" brushRef="#br0" timeOffset="42">19714 6750 7905,'8'-10'-57,"-1"2"0,-3-2-113,4 3 0,-1-4 1472,5 0-543,-6 0-217,4-1 647,-3 1-723,4-1 1,1 1 223,-1-1 105,0 6-424,6-4 0,-4 9-5,2-3 1,-2 3-27,-2 1 1,0 0 39,1 0-535,-6 5 178,4-4 0,-8 10-844,1 1 511,-1-1 114,-7 11 1,-2-8-257,-4 5 1,-6 0 165,-2 4-204,-2-1 269,-2 1 1,0-4-240,0 0 446,5 0-93,2-1 0,6-1 108,2-6-96,-2 1 36,9-6 1,-3 4 143,8-2 66,-3-3-238,9 0-164,2-5 110,0 0 1,10 0 43,-3 0-1012,-3 0 681,6 0 0,-9 0-188,2 0-741,-2 0 569,-7-5 788,4 3 0,-4-8 0,6 4 0</inkml:trace>
  <inkml:trace contextRef="#ctx0" brushRef="#br0" timeOffset="43">20068 6841 7905,'8'0'225,"0"0"57,-1 0 0,3 6 675,-2 1 1,1 8-41,-5 4-360,-1 3 1,-3 1 364,0 0 0,4 3-289,0 1 26,0 5-317,-4-8 1,-1 9-987,-3-3 307,-3-2 45,-4 5 0,-2-9-190,-2 3 0,2-4 518,-2-4-36,-3 2 0,1-8 0,-6 4 0</inkml:trace>
  <inkml:trace contextRef="#ctx0" brushRef="#br0" timeOffset="44">14723 6556 7943,'16'-5'0,"1"-2"0,5 1 1050,3-4 1,6 9-234,-1-3 0,4-1-37,5 1 0,1-4-341,-6 5 0,3-5-170,-6 4 0,-3-3-428,-2 3 1,-5 0 196,-2 4 0,-6 0-38,3 0 0,-9 0 0,-2 0 0</inkml:trace>
  <inkml:trace contextRef="#ctx0" brushRef="#br0" timeOffset="45">20445 6522 7890,'0'-12'0,"0"1"608,0-1 1,-4 5 234,1-1 126,-1 6-58,4-9 7,0 10-547,0 6 1,5 9 90,2 13 1,4 2-77,0 5 0,4 2-63,0 2-556,6-3 457,-9 10-63,10 1 1,-5 1 162,2 2-336,2 3 87,-3-5 0,1 0 58,0-5 83,0-5-81,4 2 1,-5-6-65,-3-3-96,3-7 23,-6-1 0,4-9-128,-9 2 215,3-3-164,-8-5 225,3-2 628,-5-15-610,0 2 1,-2-15-553,-1 0 206,1-5-254,-8-6-464,9-5 598,-9-2 0,5-6 5,-3-2-567,-2 2 525,4-9 1,-6 3-47,1-8 0,-1 1 74,7 28 1,-1-1 0,-7-27 19,6 27 0,-1 1-1491,-5-28 1583,5 27 1,0-1 0,-7-26 49,7 28 0,0 0-13,-7-28 0,4-2 76,-1 5 0,1 1-259,-1 3 1,5 2 308,-1 5 1,6 2-67,-2 2 0,4-1 210,4 5 0,7-3-18,8 7 1,4-3 29,4 6 0,3 4-70,8 0 0,8 3 472,7 1-871,-23 11 1,1 1 755,3 2 1,1 0-261,1 1 1,2 0 0,5 2-1,1 0 88,1 1 0,1-1-62,2 0 0,0 1-52,4-1 0,-1 0 0,1 2 0,-1 2-3,0 0 0,1 0 0,1-1 0,-1 1 56,0 0 0,-1 0 1,-1 0-1,0 0-41,-4 2 0,0 0 0,-4 0 1,1 0-60,-3 0 1,0 0-1,1 0 1,0 0 164,-3 0 1,0 0-96,-2 0 0,-1 0 0,-1 0 0,-1 0 234,32 0-630,-3 0 234,1 0-678,-16 0-129,2 0 630,-13 0 0,-2 0 1246,-8 0-1854,-7 0 1076,-2 0 0,-9 0-570,-1 0-432,-4 0-428,2 0 849,-5 5-362,-5 2 684,-2 4 0,-9 6 0,-2 0 1</inkml:trace>
  <inkml:trace contextRef="#ctx0" brushRef="#br0" timeOffset="46">20811 5814 7890,'0'-12'0,"0"6"985,0 1-583,5 5 0,-4 1 713,3 3-552,2 7-244,-5 7 0,4 7 410,-5 6-355,0-1-636,0 10 585,0-1-134,0 2 0,0 0-11,0 1 0,0 0-124,0 4 1,0-6 322,0-1-767,0-4 363,0-6 0,0-1-541,0-5 267,6-5 62,-5-2-651,4-4 111,-5-6 354,0-1-261,0-5 0,0-10 1,0-3-1</inkml:trace>
  <inkml:trace contextRef="#ctx0" brushRef="#br0" timeOffset="47">20674 5825 7890,'16'-11'0,"-3"-5"0,2 1 0,3 0 1266,1 3-525,7 1-194,-1 0 1,2 0 266,-4 4 1,1-3-111,3 2-237,-3 3-167,4 0 0,-6 5-44,-3 0 1,1 0-14,-5 0 0,-1 5-689,-6 3 331,-3 7-79,-5 3 0,-5 6-529,-3 2 546,-7-2-384,-8 9-861,-1-8 924,-4 3 1,0-4-186,-2 2 0,6-5-289,1 1 1,4-3 291,0 0-124,2 3 804,6-9 0,4-2 0,2-6 0</inkml:trace>
  <inkml:trace contextRef="#ctx0" brushRef="#br0" timeOffset="48">20868 6065 7890,'5'-7'0,"-3"-1"0,6 4 566,0-5-293,-2 3 0,4-1 125,-2 3 425,2-2-458,1 5 0,1-6 70,-1 4 0,6 1 10,2-1 1,-3 1 143,-1 2-145,3 0-283,-5 0 1,3 0 14,-4 0 39,-1 5-40,-4 2 1,1 0-273,-4 1 90,0 0-1,-4 3-425,0 0 360,0 1 1,-4-1-30,0 1-441,-4 4 375,1-3 0,-8 5-469,0-3 292,-6-2 173,9 3 0,-5-5-203,6 1 66,-1-1 130,6 1-100,-4-1 75,9 1 324,1-6-224,6 4 0,5-9-108,1 3 393,4-3-142,2-1 1,9 0-354,-1 0 233,1 0 45,-4 0 1,-2 0-1235,-2 0 580,3 0 690,-9 0 0,8-5 0,-3-1 0</inkml:trace>
  <inkml:trace contextRef="#ctx0" brushRef="#br0" timeOffset="49">21473 5608 7890,'6'-18'752,"5"-3"1,-5 12-209,5-3-387,-4 3 166,3 3 703,-9 1-197,4 5-294,-5 0-320,0 10-53,0 3 0,-5 15 365,-3 2-108,-2 3-625,-6 7 142,3 0 120,-3 6 1,5-2 59,4-2 0,-2 3-83,5-4 1,0 0 289,4 1-1297,0-5 635,0 2 0,3-10-614,5-2 532,-1 2 193,10-10 1,-1 7-1168,3-11 698,-2 0 95,-1-9-946,1 4 1666,-5-8 1,5 8-1,-6-4 1</inkml:trace>
  <inkml:trace contextRef="#ctx0" brushRef="#br0" timeOffset="50">21713 5688 7890,'5'-24'654,"-4"2"1,4 11 269,-5-1-108,5 6-237,-3 1-171,8 5 314,-9 5-357,9 6 0,-7 7-76,4 5-222,-4 10 1,6-2-44,-5 7 38,-1-3 1,-3-1-207,0 1 0,0-1-442,0 0 1,0-3 358,0-1-1899,0-5 1382,0 3 0,0-9 744,0 0 0,0-5 0,0 3 0</inkml:trace>
  <inkml:trace contextRef="#ctx0" brushRef="#br0" timeOffset="51">21861 5939 7890,'0'-6'0,"0"-4"222,0 2 0,4 2 355,0-2 1,5 6-22,-2-2-92,-1 3-165,4 1 0,0-2-285,5-2 33,5 3 0,3-4-47,1 5 0,9 0 0,-3 0 0</inkml:trace>
  <inkml:trace contextRef="#ctx0" brushRef="#br0" timeOffset="52">22135 5882 7890,'23'0'0</inkml:trace>
  <inkml:trace contextRef="#ctx0" brushRef="#br0" timeOffset="53">22238 5802 7890,'0'-7'0,"0"-1"697,0 5 42,0-2-33,0 0-413,0 4 1,0 5 495,0 7 1,0 9-281,0 3 1,0 5-204,0 7 1,0 0 16,0 3-53,0-2-768,0 8 660,0-3 0,2 1-115,1-1 1,0 0-183,4 1 0,-4-4-1023,1-8 818,-3-2 0,3-6-1108,0-3 1448,0-3 0,1-9 0,1-2 0</inkml:trace>
  <inkml:trace contextRef="#ctx0" brushRef="#br0" timeOffset="54">22284 6430 7890,'0'0'0</inkml:trace>
  <inkml:trace contextRef="#ctx0" brushRef="#br0" timeOffset="55">22273 6419 7890,'0'0'0</inkml:trace>
  <inkml:trace contextRef="#ctx0" brushRef="#br0" timeOffset="56">22181 5756 7890,'5'-11'0,"2"-4"635,4 0 0,0 1-177,1 6 1,3 3 114,0 5 0,2 0-157,-2 0 0,-2 0 30,2 0 1,1 0-101,0 0 0,3 1-69,-4 3 1,1 1-121,0 3 1,-9 2-122,1-3 0,-6 7-335,-2 2 1,-6 4 267,-5-1 1,-10 3 43,-5 0 0,-6-3-29,2 0 1,-1-1-490,4 1 1,-2 2 504,10-6 0,0 5 0,8-2 0</inkml:trace>
  <inkml:trace contextRef="#ctx0" brushRef="#br0" timeOffset="57">22147 6031 7890,'0'11'0</inkml:trace>
  <inkml:trace contextRef="#ctx0" brushRef="#br0" timeOffset="58">22387 5939 7890,'6'-11'0,"4"-1"585,-2 1 0,2 0-131,1-1 0,-3 2 267,0 2 1,-2-2-722,2 3 0,7 1 0,-2 1 0</inkml:trace>
  <inkml:trace contextRef="#ctx0" brushRef="#br0" timeOffset="59">22490 5825 7890,'11'1'2265,"0"3"0,-4-1-1205,-4 4 1,3 1-1089,-3 3 0,1 2-108,-4 2 109,-5-2-596,-1 8 346,-6-8 0,0 5-23,-4-3 44,4 3 154,-5 0 0,7 2 110,2-5-2,-2 5 1,8-6-225,-6 5 350,6-5-256,-3 3 0,5-6 300,5-4-133,1 3 1,2-9 46,-1 3-90,6-3 0,0 4 0,3 2 0</inkml:trace>
  <inkml:trace contextRef="#ctx0" brushRef="#br0" timeOffset="60">22592 5528 7890,'0'-11'0,"0"-1"0,0 6 0,0 1 0</inkml:trace>
  <inkml:trace contextRef="#ctx0" brushRef="#br0" timeOffset="61">22592 5494 7890,'12'5'2728,"-1"1"1,2 11-1595,2 2-715,-2 2-949,8 7 1123,-3 1-263,5 6 1,4 4-48,-1 3-203,-4-3 82,-1 6 0,-9-6-503,-1 3 197,1-3 171,-11 1 0,3-1-1567,-8 3 829,-8-3 46,-5-5 0,-6-3-813,0-1 0,-5-4 481,-2 0-1158,-3-2 2155,-2-6 0,0 4 0,-1-3 0,0 0 0,-1-4 0,-1-5 0</inkml:trace>
  <inkml:trace contextRef="#ctx0" brushRef="#br0" timeOffset="62">20879 6567 7890,'5'-6'0,"-2"-4"0,4 2 1037,6 3-411,5-5-626,5 9 0,5-4 0,1 5 0</inkml:trace>
  <inkml:trace contextRef="#ctx0" brushRef="#br0" timeOffset="63">21073 6522 7890,'57'-7'0,"6"-3"0,-30 9 0,1 1 2105,2-2 0,0 0-1907,5 1 0,1 1 1,-2 0-1,1 0 463,4 0 0,1 0-1333,0-3 0,0 1 824,-3 1 0,0 0 0,2-1 0,0-1 9,-1 3 1,0 0-227,-2 0 1,1 0 87,2 1 0,0-2 0,-6 0 0,0-1-82,0 0 0,-1 0 36,-1-3 0,-1 1 50,28 3 0,-4-6-942,-6 3 875,-3 3 1,-17-4 278,0 5 1,-6 0-282,-9 0 542,-2 0 0,-10 0-667,1 0 0,-7 0-385,-1 0 1,-5 0-152,-6 0 0,-7 1-1981,-5 3 2684,-5-3 0,-1 5 0,1-6 0</inkml:trace>
  <inkml:trace contextRef="#ctx0" brushRef="#br0" timeOffset="64">21793 6796 7890,'-7'-2'0,"4"-1"0,1-4 0,2-4 2761,5-1-1804,2 6 0,4 1 479,1 5-1000,-6 0 1,0 0 842,-2 0-876,3 0 0,4 5 78,0 3 0,0 3-145,-4 4 1,3-1-311,-2 5 0,1-3 153,-2 3 1,2-4-467,-5 4 0,4-5-608,-5 1 521,6-2-20,-7-2-143,3 1 198,-5-6 344,0-1-201,0-5 0,0-5 502,0-3 57,0-2-234,0-1 1,4-1-47,-1 1 0,6 0 37,-1-1-214,2 6 0,0-1 157,-2 4-79,2 1 0,-5 2 21,3 8 1,0 2-103,-4 2 1,4 0-44,-4 3 0,5-1-419,-2 5 559,-2 0 0,5 4 0,-3 0 0</inkml:trace>
  <inkml:trace contextRef="#ctx0" brushRef="#br0" timeOffset="65">23118 5460 7890,'0'-7'1998,"0"2"-1610,5 5-140,-4 0 1,9 1 74,-2 3 940,7 8-551,-2 0-172,8 15 1,-2-6 248,8 14 0,2 2-155,5 8 0,2 6-520,-17-25 0,0 1 0,-1 3 0,1 0 198,2 0 1,0 1-850,-3 2 1,0 0 692,2-2 0,0 1 1,-3 3-1,-1 0-55,-1 1 1,0 0-72,0-1 0,-2 0 0,-4 4 1,-1 0 48,-2-3 0,-1 0-212,1 0 1,0 0 0,-5 1 0,-1 0 164,2 1 0,0 0 0,-2-3 1,0-1-107,-2-2 0,0 0 0,-5 30-291,-4-4 1,-2 4-105,-2-9 1,1-5 363,-5-10 1,5-2-599,-1-2 1,-2-5 194,2-2-982,-5-3 1679,2-6 1,-5-2-190,0-4 0,6 4 0,0 2 0</inkml:trace>
  <inkml:trace contextRef="#ctx0" brushRef="#br0" timeOffset="66">23357 7275 7890,'-22'0'0,"-1"0"0</inkml:trace>
  <inkml:trace contextRef="#ctx0" brushRef="#br0" timeOffset="67">4296 8532 7945,'0'-7'0,"-5"2"0,-1 5 0</inkml:trace>
  <inkml:trace contextRef="#ctx0" brushRef="#br0" timeOffset="68">4296 8520 7935,'5'-6'0,"1"1"0</inkml:trace>
  <inkml:trace contextRef="#ctx0" brushRef="#br0" timeOffset="69">4307 8509 7935,'18'0'0,"4"0"0,-4 0 3408,4 0-1539,1 0-852,5 0-186,-4 0-475,4 0 0,0 0 203,3 0-301,-3 0-93,-1-5 1,-2 4-46,1-3 0,-2-1-136,3 1 1,-4-1 273,-4 1-258,2 3 0,-13-9 0,2 3 0</inkml:trace>
  <inkml:trace contextRef="#ctx0" brushRef="#br0" timeOffset="70">4821 8463 7935,'-11'0'-303,"-5"0"1,-2 5 0,-5 2 0</inkml:trace>
  <inkml:trace contextRef="#ctx0" brushRef="#br0" timeOffset="71">4330 8737 7935,'12'0'0,"-3"0"0,2 0 0,-2 0 0,28 0 0,0 0 0</inkml:trace>
  <inkml:trace contextRef="#ctx0" brushRef="#br0" timeOffset="72">4479 8737 7935,'39'-5'0,"-3"4"0,7-8 3208,-5 5 1,2-3-1606,-5 3 1,2-1-1337,-7 1 1,-3 3-268,-4-3 0,9-2 0,-1-1 0</inkml:trace>
  <inkml:trace contextRef="#ctx0" brushRef="#br0" timeOffset="73">4901 8680 7935,'7'12'0,"-2"-1"0</inkml:trace>
  <inkml:trace contextRef="#ctx0" brushRef="#br0" timeOffset="74">5735 8006 7962,'-11'-17'472,"4"0"-27,-3 11 375,9 1-179,-4 0 612,5 3-797,0 12 1,0 1 1,0 11 0,0 4-79,0 4 0,4 7-103,-1 1 1,1 5-172,-4-1 1,0 4 70,0 3 0,0 0-405,0 4 0,4-4 335,0 5 0,0-10-108,-4 2 0,1-8-13,3 0 0,-3-4 46,3-3 0,-3-3-43,-1-6 0,4-4 41,0-3 0,0-6-1164,-4-1 532,0-6-1244,0 4 1214,0-6 0,-4-2-1336,0-2 1969,0 3 0,-1-14 0,-1 2 0</inkml:trace>
  <inkml:trace contextRef="#ctx0" brushRef="#br0" timeOffset="75">5724 8303 8030,'-18'-10'0,"3"3"0,3-4 2079,5 4-839,2-3-473,5-2 1,5 6-284,2 2 0,5 4 278,3 4 1,4 7-161,8 8 1,-2 4 10,5 4 1,6 2-322,6 5 1,-2 4-258,2 0 1,0 4 21,4-4 1,0 4 109,-1-4 1,-4-1-255,-3-6 0,-4-4 123,-3-4 1,0-5 139,-4-3 0,0-7 1,-4-4 1,-6-3 100,-1-1 0,-4 0 6,0 0 0,-6-1-46,-2-3 0,-3-4 110,-1-7 0,0-3 126,0-5 0,-5-1-400,-3-2 1,2-3 101,-2-6 1,1-3-300,-5 0 0,1-5-175,0 1 1,0-5-183,4 1 0,0-2-257,4 6 1,1-1 51,-1 1 1,3 4-671,3 8 0,0 2 647,4 5 0,0 5-1120,0 3 1297,4 7 0,-4 3 531,8 5 0,-2 11 0,4 1 0</inkml:trace>
  <inkml:trace contextRef="#ctx0" brushRef="#br0" timeOffset="76">6729 8509 7934,'-5'-18'1537,"3"2"-1192,-1 4 1,1 1-1208,2-1 857,0 1 1,-1 3 871,-3 1 1,3 3 1340,-3-4-967,-2 6-747,-1-3 0,-4 10-135,0 2 0,-1 9-155,1 3 0,-1 3-38,1 5 1,5 2-1,2 6 0,-1-1-16,1 0 0,0 0-175,4 1 1,5-5-325,3 1 1,3-6 213,4 2 0,3-8-303,5-4 1,0-4 184,0-3 1,0-3 196,-1-5 1,1-6 39,0-6 1,2-4 162,-2-7 1,1 0-130,-8 0 1,1-1 83,-5-3 1,-3 3 17,-9-2 0,0 2-10,0 1 0,-5-1-276,-3-3 1,-7 3 95,-4-3 1,-4 3-482,-4 1 0,2 5-62,-6 3 0,6 6-274,-2 2 1,5 4 301,3-1 0,2 4-376,6 4 961,4 3 0,2 9 0,5 2 0</inkml:trace>
  <inkml:trace contextRef="#ctx0" brushRef="#br0" timeOffset="77">7071 8543 7882,'-11'-18'1581,"5"2"-1080,0 4 103,6 6 140,0 1 239,0 0-477,0 4 342,6 6-487,-5 2 1,9 14 425,-2-6-260,2 5-219,1-2 0,1 5-210,-1 0-49,-5 0 1,3-2-368,-5-2 1,4 1 265,-5-4-9,1-1 1,-4-4-269,0 1 189,0-6-388,0-1-404,0-5 1142,0-5-191,-5-6 0,4-3 121,-3-5 39,3 0-188,1-4 393,0 0-214,0 0 0,5 0 85,3 0-322,7-5 130,-3 4 0,6-7-23,-3 4 0,3 2-142,5 6 1,-4 2-424,0 6 255,0 4-99,4 2 0,-4 7-342,0 1 1,-5 4 75,1 4 1,-2 4-996,-2 1 1264,1 4 0,-1-4-639,1 3 640,-1 3 1,-1-6-26,-2 3 1,2 2 389,-2-6 0,-2-5 0,2-6-376,-6 2 376,8-4 955,-8 3-685,3-10-245,0 3 1854,-4-8-601,4 9-563,-5-9 820,0 8-355,0-3-493,0 0 68,0 4-390,0-4 1,-1 6 194,-3 3-285,3 2-110,-4 6 1,5-1 165,0 1-332,5-1 0,-4 1-180,9-1 175,-4 0 1,6-3-13,-1 0 1,1-2-219,-1 2 1,4-3 52,1-5 1,0 0-33,-1 0 0,-2 0 64,2 0 1,2-2 69,-2-1 1,-1-4 173,-6-4-128,2-1 1,-5 1 233,2 0-87,-2-1 1,-1 1-122,0-1 219,0 1-86,-4-1 0,1 5-59,3-1 195,-3 6-108,4-3 0,-5 3-30,0-2 20,0 3-282,0 6 200,0-2 0,2 16-181,1-8 0,0 3 52,5-2-83,-1 4 1,1-3-259,-1 2 0,5-6 63,3-1-237,0-1 341,2 0 1,-1-2-12,3-5 0,3 0 84,-3 0 1,-1-4 88,1 0 30,0-5 0,-2 3 195,-1-6 1,0 1-104,-1 0 0,2-1 494,-2 1-351,-2 4 0,0-2 24,-6 6 303,-4-6-123,7 7 173,-9-3-133,4 5-288,-5 0 1,0 5-156,0 3 36,0 2 1,-1 5-172,-3 1 0,3 3 177,-3-4-2149,3 5 1376,1-7 1,0 7-72,0-5 817,0 6 0,5-9 0,1 5 0</inkml:trace>
  <inkml:trace contextRef="#ctx0" brushRef="#br0" timeOffset="78">8636 8692 7895,'-8'-23'0,"2"0"0,1 0 29,1 0-69,9 0 1,0 2-339,3 2 602,-3-3 146,-5 10 0,0-5 1124,0 6-973,0-1 1125,0 1-654,-5-1-595,-1 6 0,-6 1-130,1 5 0,-2 1-97,-2 3 1,2 4 0,-2 7 1,-2-1-116,2 5 1,-3 1 267,7 7-555,-3-3 223,8 4 94,-1-5-778,2 0 490,5-6 1,0 4-74,0-6 0,5 0-182,3-4 0,6-4 222,1-3 0,5-3-56,-1-1 0,3 0-169,1 0 334,0-5 1,-2-2 136,-2-4 1,-2 0-185,-6-1 18,6 1 530,-10 4-216,9-3-77,-15 4 606,4-5-240,-5 4 64,0 2-17,0 5-475,-5 5-32,-1 2 34,-1 9 1,-2-2-199,5 5 262,1-5 0,3 8-207,0-3 35,0-3 1,1 4 130,3-4-356,2-1 172,6-4 1,-1-3 1,0-1-245,6-4 210,1 2 1,4-5-160,1 0 268,0-5 1,0-1-84,0-6 1,3-3-131,1 0 172,0-6-95,-9 4 221,3-6 0,-4 0-42,2 0 1,1-3 164,-5-1 1,0-6-37,-3-1 1,-2-2 134,-2-6 1,2 0 111,-3-3-1149,4 4 934,0-8 1,0 7 356,1-8-169,-6 3-75,4 2 0,-5 5 143,3 6 0,-3 6 323,-5 9 122,0 3-160,0 4-143,0 6 514,0 6-967,0 11 0,0 12 10,0 7 66,0 9 0,0 2-84,0 9 33,0-3 0,0 7 240,0-4-2125,0 4 1628,0-7 0,0 8-32,0-6-1104,0-4 854,0-6 0,4-6-210,0-2 0,3-5-406,-3-7 0,4-2-1383,-5-6 2427,1 1 0,-4-1 0,0 1 0</inkml:trace>
  <inkml:trace contextRef="#ctx0" brushRef="#br0" timeOffset="79">9847 7892 8026,'0'-11'128,"5"4"1,-3-1 528,6 4-313,-6-5 176,3 8-239,-5-5 0,2 3 922,2-1-803,-3 0 0,4 5 110,-5 3 1,-5 4-126,-3 7 0,-3 12 207,-4 7 1,-3 13-155,-5 2 1,4 6-247,0 2 0,1-1 156,-1-3 1,3 7-390,4-3 1,2 6 259,2-2 0,3 0 24,5-4 1,7-1-203,4-3 0,2-3 73,6-8 0,0-4-98,4-8 1,3 1 28,1-8 1,-4 1-85,-4-9 60,-5 0 0,6-3-223,-5-1 108,1-5 233,-5 4 0,-3-8-1647,-1 2 1132,-4-3-3981,7-1 2479,-9 0 1878,4 0 0,0 0 0,2 0 0</inkml:trace>
  <inkml:trace contextRef="#ctx0" brushRef="#br0" timeOffset="80">10361 8566 7879,'0'-18'10,"-4"0"327,0 3-115,0 3 139,4-5 159,0 6-137,5-1-154,-4 6 826,5-4-165,-6 8 398,0-3-978,0 21 0,3 3 112,1 15 1,0 5 127,-4 3 0,0 3 251,0 0-678,0 6 0,1-3 35,3 5 1,-1-2 15,4 6 0,0-2-124,0 6 1,3-8 141,-2-3 0,-2-9-569,2-2 0,-6-9 231,2-3 0,1-8-1281,-1-4-166,0-2-785,-4-2 1108,0-5 0,4-6 642,0-7 0,-1-5-28,-3-3 656,0-3 0,5-4 0,2-1 0</inkml:trace>
  <inkml:trace contextRef="#ctx0" brushRef="#br0" timeOffset="81">10281 8509 7919,'1'-24'890,"3"5"-363,2 5-248,11-3 1,0 5-92,6-4-7,0 9 0,4-3 395,-1 2 0,6-1-151,-2 1 1,3 0-22,2 4 0,-5 0-114,1 4 1,-1 1-47,4 3 0,-4 2-11,-4 6 1,-7 4-232,-4 3 1,-7 3-81,-4 1 1,-5 3-64,-7 1 0,-6 5-319,-13-2 0,-2-2 246,-5-1 0,-4 1-47,0-2 1,1 0 41,7-7 0,-2-3-668,5-4 267,0-1-501,10 1 484,5-6 1,17-1 636,11-5 0,4-5 0,3-1 0</inkml:trace>
  <inkml:trace contextRef="#ctx0" brushRef="#br0" timeOffset="82">10897 8635 7901,'0'-7'1547,"0"-3"-523,0 9-558,0-9 768,0 8-754,5 2 1,-3 7 688,1 4-756,-1 6 1,-2 0 94,0 6 1,0 5-144,0 3 0,0 0-472,0 0 0,-2 2 148,-1-3 1,1-2-1084,-1-1 1,1-4 655,2-4 1,0-3-2873,0-4 3258,5-1 0,7 0 0,6 1 0</inkml:trace>
  <inkml:trace contextRef="#ctx0" brushRef="#br0" timeOffset="83">11286 8543 7939,'0'-11'0,"0"3"577,0 0 1,1 5-145,3-5 1,3 6 3,9-2 0,-4-1 82,3 1 1,3-5 223,1 1 1,3 2-113,1-2 1,0 6-221,-1-2 0,0-1-221,-3 1 1,1 0 29,-4 4 0,-1 0-641,-4 0 1,1 0-937,-1 0 9,0 0 0,1 4 1348,-1 0 0,1 5 0,-1-3 0</inkml:trace>
  <inkml:trace contextRef="#ctx0" brushRef="#br0" timeOffset="84">12039 8418 7958,'-11'0'1586,"5"-6"-1040,1 5 1,5-3 30,0 8 0,0 8 490,0 7 0,0 2-465,0 2 0,0 9 99,0 2 1,0 13-268,0 2 1,3 2-411,1 3 0,1 3 212,-1 4 0,-1-1-183,4-2 0,-4-6-403,1-3 0,1-11 321,-2-4 1,1-7-437,-4 0 0,0-8-84,0-4-883,0-2 530,0-7-248,0-1 0,0-6 514,0-3 1,0-2 102,0-6 0,0 1 533,0-1 0,-5-9 0,-1-3 0</inkml:trace>
  <inkml:trace contextRef="#ctx0" brushRef="#br0" timeOffset="85">11948 8532 7849,'0'-29'11,"0"6"1155,5 1-703,1 9 0,10-7 227,-1 5-351,5 0-175,-2 3 1,5 1 833,0-1-436,0 1-255,-1 5 0,5-3 384,0 5-474,-1 0-1,-3 4 152,0 5-193,0 2 1,-2 5 176,-2 3-596,-2 3 233,-6 5 1,-4 5-109,-3 2 1,-13 1-351,-7 3 0,-5-3-1047,-6 3 1010,-2 0 0,-5-10-28,-1 3 1,6-4-58,3-4 0,3-3 26,4-4 0,2-2-293,6-3 858,4 4 0,2-10 0,5 4 0</inkml:trace>
  <inkml:trace contextRef="#ctx0" brushRef="#br0" timeOffset="86">12405 8680 7927,'0'-11'0,"0"-1"1279,5 6 276,1-4 256,6 4-1028,-1-1 228,1-3 0,-1 5-429,0-3 1,1 3 404,-1 5-626,1 0 1,-1 5-178,1 3 0,-5 2-156,1 2 1,-6 3-226,2 0 0,-3 5-51,-1-1 1,-5 3-357,-2 1 1,-5 0-274,-3-1 1,1-3 365,-5 0 0,5 1 174,-1 2 1,6-3 45,1 0 1,6-5 413,-2 2 1,3-4-74,1 0 0,1-5 49,3 1 1,2-6-167,6 2 0,0-2-167,3-2 0,3 0-667,5 0 0,0-2 371,0-2 1,0 3 529,-1-3 0,1-7 0,0-2 0</inkml:trace>
  <inkml:trace contextRef="#ctx0" brushRef="#br0" timeOffset="87">13204 8760 7861,'0'-18'547,"5"2"-1043,3 4 0,-2 6-358,2 2 2111,-5 3-503,7 1-342,-9 0 995,9 5-848,-9 1 0,10 12 58,-4 5 343,-2 0-567,5 10 0,-8-4 259,1 5-220,-1 1-163,-2 4 1,-2 0-203,-1 3-20,1 3 0,-8-11-868,3 0 0,-4-1 562,0-6 1,3-2 258,1-6 0,4 3 0,-2-4 0</inkml:trace>
  <inkml:trace contextRef="#ctx0" brushRef="#br0" timeOffset="88">13832 8486 7835,'-5'-18'48,"4"2"1,-4 4-40,5 1 0,0 0 616,0-1 0,0 4 685,0 1 234,0 4-964,0-2 1,0 7-166,0 1 0,1 9 257,3 7 0,-1 9-234,4 6 0,5 4-48,3 4 1,1 2-160,0-2 1,-4-1-129,4 1 1,0-4 18,-1 4 0,1-7-207,-5-1 139,5 1 0,-3-7-44,2 2 39,-2-7 0,-5-3-55,-1-5 1,0-3-34,0-5-66,3-4 0,-8 1 61,1-8 0,-1-4-116,-2-7 0,0-4-137,0-8 1,0 2-196,0-5 0,0-5-77,0-3 0,-5-5 226,-3 1 1,-6-2-77,-1-2 1,-2-5-151,2-2 1,2-3 341,-2-1 0,3-4 72,0 0 1,6 29 0,1 0 102,-7-29 1,9 28 0,0 1-182,-1-29 260,3 10-48,1 2 0,5 10 337,3-3 0,8 4-121,7 7-85,0 3 1,10 5 37,-3 1 0,7 2-53,1 1 316,5 5-250,-7-2 1,12 5 125,-2-1-1166,7 1 1018,4-1 0,-24 8 0,1 1 20,2-1 0,1 0-86,3 0 1,2 0-14,1 1 0,0 0-1147,3 0 1,1 1 1067,4-1 0,0 1 0,-3 1 0,1 1 78,2-2 0,1 0-161,-1-1 1,1 0 75,4 2 1,1 0 0,1-2 0,2 0 38,-16 1 0,0 1 0,1 0-663,-1 1 0,1-1 0,-1 1 633,3-2 0,1 0 0,-1 1 0,-1 0 0,-1 1 0,0 0 22,2-2 0,0 1 0,0 0 0,0 0 1,0 1-1,0-1-168,3 0 0,1 0 0,0 0 0,0 0 1,-1 1-1,0-1 286,1 1 1,0 0-1,-1 0-71,-1 0 0,-2 0 1,2 0-1,5 0 1,1 0-1,0 0-6,-3 0 1,0 0 0,0 0-1,1 0 1,0 0 0,0 0-6,-3 1 1,-1-1-1,0-1 1,-2 0-1,-1 0 1,-1 0 60,0-1 0,0 1 0,-1 0 0,18-1 0,-1 0-23,-2 2 1,0 0-1,-7 0 1,0 1 173,-4 1 0,-1 0 0,-5-1 0,-2 1 266,-3 1 1,-1 1 0,26 3-51,-9 0 0,-8 3 657,-15-2 0,-2 2-2082,-5 1 1861,-10 1 1,0-4-2055,-9-1 2003,0 1-1096,-9 3-2040,-6-4 1292,-7 3 0,-6-4 990,-3 5 0,-2 1 0,-5-1 0</inkml:trace>
  <inkml:trace contextRef="#ctx0" brushRef="#br0" timeOffset="89">14392 8098 7925,'-5'-18'0,"4"1"584,-4 1-303,5 3 0,0-3 512,0 4-381,0 6 0,0-4 508,0 9-187,0-4-6,0 5-470,5 10 0,-3 4 60,6 12 0,-6 3 113,2 6 0,-2 0-17,-2 3-352,5-2 103,-4 3 1,4-5-405,-5 1 226,5-1 1,-4-4-475,3 1 0,1-2 290,-1 2 0,0-7-253,-4-5 0,4-5 176,-1 1 1,1-6-2014,-4-2 1291,0-4 1,4 1 996,0-8 0,5-2 0,-3-6 0</inkml:trace>
  <inkml:trace contextRef="#ctx0" brushRef="#br0" timeOffset="90">14335 8006 7823,'5'-11'787,"1"0"-436,1-1 1,3 2 212,-2 2-66,2-2-223,6 9 1,-2-8 132,5 5 749,0-5-717,4 8 0,0-4 223,0 5-374,0 0 0,-1 1-238,1 3 0,-5 2 57,-3 6 0,-3 4-478,-5 3 0,-3 3 299,-8 1 1,-3 0-452,-9-1 1,-3 1 227,-7 0 1,-2 0-48,-3 0 1,3-5-105,6-3 1,3-2-162,0-2 1,5-1-1181,-2-2 732,9 2 676,2-9 0,6 4 378,3-5 0,2 0 0,6 0 0</inkml:trace>
  <inkml:trace contextRef="#ctx0" brushRef="#br0" timeOffset="91">14666 8189 7883,'5'-6'591,"-3"-4"12,8 8 104,-9-8-424,4 9 1,-4-4 1238,3 5-1059,-3 0 1,4 6-18,-5 6 0,0 0-162,0 7 0,0-1-593,0 1 1,-1 1-199,-3-4 0,3 3-460,-3-4 1,3 1 966,1 0 0,0-4 0,0 5 0</inkml:trace>
  <inkml:trace contextRef="#ctx0" brushRef="#br0" timeOffset="92">14952 7835 7881,'0'-11'3,"0"4"1,0-3 1,0 3 500,0 1-53,0-4-231,0 9 437,0-9 3,0 9 138,0-10 120,0 10-629,0-4 1,0 6-22,0 3 1,-2 9 319,-1 10-370,-4 5-55,-4 6 0,-1 1 539,1 3-976,5-2 478,-4 3 1,8-1-103,-2 1 1,3-3 151,1-5-835,0 2 486,0-9 1,4 4 76,0-5-1139,5-6 818,-3 5 1,4-9 35,-2 2-719,2-8-211,-4 4-233,6-10 754,-1 9 711,-4-9 0,3 4 0,-4-5 0</inkml:trace>
  <inkml:trace contextRef="#ctx0" brushRef="#br0" timeOffset="93">15123 7915 7874,'6'-29'8,"-1"6"-4,-5 8 0,2 2 1593,2 2-523,-3-1-303,4 6 0,-4 1-321,3 5 1,-3 4-105,3 7 0,-3 4-31,-1 16 0,0 3 78,0 4 0,0 5-306,0-1 0,0-3 102,0-1 1,0-2-699,0-2 0,0-5 357,0-2 0,0-4-1367,0-4 0,2-3 118,1-4 1401,-1-1 0,3 1 0,-5-1 0</inkml:trace>
  <inkml:trace contextRef="#ctx0" brushRef="#br0" timeOffset="94">15283 8098 7894,'0'-18'0,"4"5"290,0 6 0,3 3 456,-3-4 1,5 6-203,-2-2 0,4 1-18,0 0 1,0 1-452,1-2 1,-1-1 45,1 2 0,-1-2-1284,1 1 1020,-1 2 0,0-3 143,1 5 0,-1 0 0,1 0 0</inkml:trace>
  <inkml:trace contextRef="#ctx0" brushRef="#br0" timeOffset="95">15626 7995 7919,'0'-18'1063,"0"7"-207,0 1-157,-6 8-309,5-3-140,-4 5 0,4 5 607,-3 3-481,3 2 0,-8 7 73,5 2 0,0 7 108,4 5 1,0 2 20,0 1 0,0 0-161,0 1 0,0 3-536,0 0 1,4-4 147,0-4 1,4-4-442,-5 0 0,5-1 151,-4-3 1,3-4-533,-3-3 401,5-2 1,-8-5-222,3-1-549,-3-4 0,-2 2 505,-3-5 0,2 0-1181,-6 0 1838,6-5 0,-14-2 0,4-4 0</inkml:trace>
  <inkml:trace contextRef="#ctx0" brushRef="#br0" timeOffset="96">15546 8041 7898,'11'-17'296,"-5"4"1,8-7-255,-2 5 1,3-4-43,0 4 0,-2 3 0,2 5 0,2 3 0,-2-4 0,0 6 0,-3-2 0,0 3 0,3 1 0,-6 5 0,3 2 0,-5 5 0,1 3 0,-3 3 0,-5 5 0,-2 1 0,-6 2 0,-4 0 0,-7 4 0,-6-5 1240,2 2 1,-1-7-735,5-1 1,-1-5-1509,5 2 1,-1-4 301,5 0 0,3-5-884,1 1 1584,4-5 0,-2 7 0,5-4 0</inkml:trace>
  <inkml:trace contextRef="#ctx0" brushRef="#br0" timeOffset="97">15865 8109 7898,'0'-11'0,"2"-3"781,1 2 1,-1-2-270,2 7 1,-3 0 594,-1 0-697,0 4 0,0-1 229,0 8 1,0 3-312,0 4 0,0 6-256,0 2 0,0 6-53,0 2 0,1-1-247,3-3 1,-3-1-959,3-3 0,-1 1 579,0-5 1,-1 0 606,1-3 0,4-1 0,-1 1 0</inkml:trace>
  <inkml:trace contextRef="#ctx0" brushRef="#br0" timeOffset="98">16014 7778 7937,'0'-23'702,"1"4"-526,3 0 0,-2 9 632,6-2 0,-2 7-256,2-2 0,-2 4 389,-2-1 1,-1 4-367,4 4 0,5 4-100,3 7 1,2 8 252,-2 7 0,-3 3-263,4 2 0,-4 4-411,0 3 1,-6 2 30,-2 2 0,-3 0-754,-1-1 0,0 0 496,0-3 1,-5 1-1519,-3-5 1,-3-1 50,-4-7 1640,2 3 0,-8-9 0,3 4 0</inkml:trace>
  <inkml:trace contextRef="#ctx0" brushRef="#br0" timeOffset="99">14449 8577 7837,'0'-11'0,"0"3"266,0 1 1,1 3 439,3-4 0,3 6-73,4-2 0,0-1-245,1 1 1,4 0 360,3 4 1,4-4-282,4 1 1,3-1 60,8 4 0,4 0-139,8 0 1,6 0-518,5 0 0,-26 0 1,1 0 208,0 0 0,0 0 0,2 0 0,1 0 29,1 0 1,0 0 0,0 0 0,0 0-70,0 0 0,0 0 1,2 0-1,0 0 40,0 0 0,0 0 0,0 0 0,-1 1-84,0 1 0,-2 0 1,-1-1-1,-2-1 2,-2 2 0,1 0 0,-2-1 1,1-1-333,27 0 0,-2-4 244,-5 1 1,-5-5-479,-7 4 0,-3-1-467,-4 1 1,-11 3 501,-5-3 1,-7 2-237,-4-2 1,-4 3 674,-8-3 1,-4 8 91,-7 3 0,-13 3 0,-7 2 0</inkml:trace>
  <inkml:trace contextRef="#ctx0" brushRef="#br0" timeOffset="100">15146 8852 7803,'-19'-7'1428,"-1"2"-355,13 5-457,1-5-533,1 4 51,5-4 2288,0 5-2131,0 5 1,1 0 9,3 2 0,-3 4-68,3-4 0,-3 3-414,-1 2 210,5-1 0,-3 1-131,1-1 67,-1 0 1,-1 0-23,3-4 1,-2-2-198,6-5 101,-6 0 1,9 0 112,-4 0 1,0 0 30,0 0 0,-3 0 112,4 0-86,-1-5 0,5-1-24,-1-6 1,0 1 22,1 0 0,-1-1-51,1 1 1,-2-1 7,-3 1 0,4 1-208,-4 2 289,-2-2-100,0 9 215,-5-4 1,0 6-60,0 3 0,0 2-216,0 6 0,0-1 91,0 0 0,0 1-231,0-1 1,2-3 23,1-1 1,4 0 117,4 0 0,1 2-130,-1-5 1,4 0 47,1-4 1,0 0 185,-1 0 1,-1 0-106,5 0 0,-1-5 326,1-3 0,1 2-112,-4-2 1,3 1 189,-4-5 1,4 1-100,-4-1 1,0 1 20,-3 0 0,-1-1 395,1 1-194,-1-1 88,0 1-189,1-1-213,-1 6 1,-4 2 36,-4 8 1,-1 2-439,-2 6 1,0-1-183,0 1 0,3 0-421,1 4 0,0-4-169,-4 4 1,0-4 53,0 0 1011,0 4 0,10-3 0,3 3 0</inkml:trace>
  <inkml:trace contextRef="#ctx0" brushRef="#br0" timeOffset="101">16482 8338 7828,'0'-7'0,"0"1"754,0 2-295,0 3 108,5-4-46,-4 5-248,10 5 1,-10 1 69,3 6 301,2 4-217,-5 2-119,9 5 1,-7 1-30,5 2 0,-6-1-191,2 1 1,-3 2-185,-1-1 0,4-1 342,0-3-1381,0-5 788,-4 4 0,0-10-1619,0 4 1009,0-4 241,0-5 716,0 3 0,0-4 0,0 5 0</inkml:trace>
  <inkml:trace contextRef="#ctx0" brushRef="#br0" timeOffset="102">16425 8509 7777,'5'-6'1466,"-4"0"-1006,10 6 1,-9 0 621,6 0-676,-1 0-2,10 0 32,-5 0-141,10 0 0,-4 0 16,5 0-674,-1 0 340,1 0 0,4-1 172,0-3-2309,-6 3 2160,6-4 0,-8 0 0,9-1 0</inkml:trace>
  <inkml:trace contextRef="#ctx0" brushRef="#br0" timeOffset="103">17007 7858 7947,'-5'-19'0,"3"0"842,-6 15-482,6-5 0,-3 9 162,5 0 1,1 6 352,3 10 1,-3 1-339,3 6 0,-3 3-42,-1 4 1,4 1-165,0 7 1,-1 2-38,-3 2 0,4 1-190,0-1 1,0-1-208,-4-3 0,4-4-92,0 0 0,-1-1-319,-3-6 0,0-4-439,0-4 1,0-5-158,0 1 72,0-2 1,0-6-90,0 1 1127,0-5 0,-5 2 0,-1-5 0</inkml:trace>
  <inkml:trace contextRef="#ctx0" brushRef="#br0" timeOffset="104">16870 7915 7813,'0'-18'854,"6"-3"-494,0 3 0,5 0 204,1 3-64,-1 2-216,6 2 1,-3-1 52,5 1 639,0 5-563,-2-5 1,5 10 221,-3-3-257,3 3-136,0 1 1,0 0 60,-3 0-116,3 5 0,-10 3-238,4 7 1,-5-1 105,-3 5 1,-5 1-509,-6 7 1,-5-2 245,-7 6 0,-3-2-672,-5 1 0,0-2 64,0-5 1,1-1-160,-1-3 0,5-1 318,3-3 1,2-3 655,2 4 0,-1-4 0,1 0 0</inkml:trace>
  <inkml:trace contextRef="#ctx0" brushRef="#br0" timeOffset="105">17133 8143 7871,'12'-11'0,"-1"0"631,0-1 0,1 1 20,-1-1 1,-3 2 104,-1 3 0,1-4-203,3 4 1,1-2 1,-1 1 0,1-1-114,-1 6 1,-1-2-101,-2 1 1,-2 2-94,-2-1-69,-3 1 0,4 7-319,-5 3 0,-1 3 183,-3 5 1,-2-2-360,-5 5 0,-1-4-14,1 4 1,-3-4-155,2 4 1,-4-1-27,8 1 1,-3 1 199,7-4 0,-4 0-35,5-1 1,-1-2-147,4 2 150,0-2 0,5-3 93,2-2 1,0 1 1,0-6 0,1 1-59,3-4 1,1 0-96,-1 0 1,1 0 9,-1 0 390,1 0 0,-1-5 0,0-1 0</inkml:trace>
  <inkml:trace contextRef="#ctx0" brushRef="#br0" timeOffset="106">17658 7652 7834,'0'-11'1565,"0"-1"-730,0 6-475,0-4 0,0 10-105,0 0 1,0 6 424,0 10 0,-5 1-237,-2 6 0,-3 5-145,-2 3 1,-3 7-48,0 3 1,0 0-27,3 1 0,-3 0-331,0 4 0,1-6 154,6-2 0,-2-2-213,2-2 0,3 0 92,1 1 1,3-6-356,1-3 1,0-3 119,0-4 0,4 2-22,0-6 1,5-4-480,-2-3 0,3-6-150,2 2-63,-1-3 0,1-1 1022,-1 0 0,1 0 0,-1 0 0</inkml:trace>
  <inkml:trace contextRef="#ctx0" brushRef="#br0" timeOffset="107">17727 7904 7821,'0'-18'249,"0"3"1,0-2 315,0 2 0,1 1 1195,3 6-689,-3 3-329,4 5 1,-3 1-269,2 3 1,1 4-330,2 7 0,2 7 23,-5 4 1,3 6-179,-3-1 1,1 0-251,-1 0 1,-3 2-346,3-3 1,-1-2-267,1-1 0,-3-3 360,3-1 0,-3-6-1871,-1-1 2382,0-4 0,0 0 0,0-1 0</inkml:trace>
  <inkml:trace contextRef="#ctx0" brushRef="#br0" timeOffset="108">17875 8075 7822,'-6'-6'487,"1"-5"1,6 5 366,3-5 1,-1 0-310,4 4 1,-4 1-99,1 2 0,2 2-121,2-1 0,6 1-288,1 2 1,1 0-200,-1 0 0,2 0-341,2 0 1,3 0-1029,-3 0 0,-3 2 1530,-1 1 0,3 4 0,0 4 0</inkml:trace>
  <inkml:trace contextRef="#ctx0" brushRef="#br0" timeOffset="109">18252 7961 7851,'0'-12'1395,"0"6"0,0 3-570,0 11 0,0 1-357,0 10 1,0 4 138,0 3 0,-3 6-205,-1-1 1,0 2-46,4 1 0,0 0-71,0 0 1,0-1-263,0-2 0,0 1-134,0-6 1,0 1-234,0-4 0,0-2-1646,0-2 1455,5-2 0,-2-7-1371,4-2 948,-4-3 131,2-5 826,-5 0 0,5-5 0,1-2 0</inkml:trace>
  <inkml:trace contextRef="#ctx0" brushRef="#br0" timeOffset="110">18161 8029 7782,'6'-23'0,"1"2"353,-4 2 1,4 2 1252,4 6-1229,1-1 0,-1 2 239,1 3 1,-1-2-233,0 5 0,5-4 62,-1 5 0,1-1-89,0 4 1,-2 0-369,5 0 0,-6 4-89,3-1 1,-4 8-62,0 0 1,-2 2-96,-2 6 0,-3 0 152,-5 4 0,-7-1-749,-4 1 0,-2 0 342,-6 0 0,0 0-460,-4 0 0,4-2 15,0-2 956,5 3 0,-2-4 0,4 4 0</inkml:trace>
  <inkml:trace contextRef="#ctx0" brushRef="#br0" timeOffset="111">18378 8155 7779,'0'-18'0,"0"3"0,1 2 614,3 2 1,1-1-250,3 1 0,2 1 507,-2 2 1,-2-2 209,1 2 527,-4 3-630,7 0-603,-9 5 0,5 1-437,-6 3 1,0 0 119,0 8 0,0-4-48,0 8 0,0-2 70,0 1 0,0-3-428,0 4 1,-4 0 116,0-1 0,-1 2-217,1-2 0,3-2 150,-3 2 1,1-2 6,0-2 0,1 1 138,-1-1 1,-3 0 27,3 1 0,-1-4-148,4-1 0,0-3-61,0 4-223,0-6 350,0 8 1,5-7-358,3 4 0,-2-4-447,1 1 167,1-3 843,4-1 0,-1 0 0,0 0 0</inkml:trace>
  <inkml:trace contextRef="#ctx0" brushRef="#br0" timeOffset="112">18492 7858 7961,'0'-13'0,"0"-2"0,0 2 0,0-2 0,5 4 2326,3 3 94,2 3-1787,-4 5 0,5 0-169,-4 0 1,0 6-175,0 6 1,-3 8 118,4 7 0,-5 6-183,5 1 0,-6 0-53,2 4 1,-2 2-116,-2-2 1,0 0-268,0-4 0,0 0-897,0 1 0,0-5 540,0 0 0,-2-4-2099,-2 0 2665,3-1 0,-19 2 0,1 3 0</inkml:trace>
  <inkml:trace contextRef="#ctx0" brushRef="#br0" timeOffset="113">16962 8532 7776,'-7'0'6,"4"-4"803,6 0 0,4 0-76,4 4 0,2 0 92,2 0 1,3 0-257,5 0 1,11 4 88,8 0 0,9 0-191,10-4 1,3 1-490,-28 1 1,1 0 0,-1-2 0,0 1 78,4 1 0,0 0 0,-2-1 0,1-1 45,3 0 0,0 0 1,1 0-1,-1 0-118,0 0 0,0 0 0,-1 0 0,-1 0 39,0 0 1,0 0 0,-4 0 0,-1 0-129,1 0 1,0 0-1,-1-2 1,-2 0-245,24-1 1,1-5 56,-8 4 0,-6 0-127,-6 4 1,-7-1 165,-5-3 1,-7 3-644,-4-3 282,-7 3-1928,-3 1 2188,-20 0 354,1 5 0,-24 1 0,2 6 0</inkml:trace>
  <inkml:trace contextRef="#ctx0" brushRef="#br0" timeOffset="114">17544 8817 7778,'-6'-11'1579,"2"-1"0,3 5-7,1-1-585,0 6-163,5-3-470,1 5 1,6 5 78,-1 2 1,-3 3-80,-1 2 0,0 1-137,0 2 0,2-3-332,-5 4 0,4 0 172,-5-1 1,5 1-128,-4-5 0,0 0 75,-4 1 1,0-5-1111,0 1 220,5-5 253,-4 2 690,4-5 0,-4-2-83,3-1 0,-1 0 247,4-5 0,1 1-99,3-5 0,1 1 258,-1 0 1,-3-1-119,-1 1 1,1 1-15,3 2 1,1-1 201,-1 5-113,1 1-127,-1 3 1,-1 1-46,-2 3 0,2 2-128,-2 5 0,-2 5 89,2-1 1,-1 0-529,5-4 1,-2 5 212,-3-1 1,4 0-424,-4-3 0,5-1-407,3 0 1,-2 0 1017,2-4 0,-3 3 0,0-3 0</inkml:trace>
  <inkml:trace contextRef="#ctx0" brushRef="#br0" timeOffset="115">18812 7732 7840,'-6'-24'9,"1"3"0,5 9 1069,0 1 0,5 3-422,2 1 0,0 4-137,0-1 0,1 4 24,3 4 1,1 0 90,-1 7 1,6 3-124,2 9 1,6 9 77,2 2 1,1 9-146,-2 3 1,0 6-530,-11-22 1,0 1-1,-2 0 1,1 1 252,1 2 1,0 1-1,-4-1 1,0 0-28,0 1 0,1-1 0,-4-1 0,0 0-411,2 1 0,-1 0 0,1 28 286,-4-27 0,0-1 0,-3 27-284,1 0 1,-2-12-49,-2-3 0,0-4-209,0 0 0,0-7-16,0-4 0,-2-6 197,-2 2 0,-2-3-103,-5-1 0,-5-4 457,1 0 0,-5-5-862,1 1 0,2-4 384,2-3 1,3 1-1442,0-5 1909,1 5 0,-1-3 0,1 5 0</inkml:trace>
  <inkml:trace contextRef="#ctx0" brushRef="#br0" timeOffset="116">19611 9046 7724,'0'-7'7058,"6"2"-2855,-5 5-2330,4-5-617,-5 4-499,0-4-1586,0 5-56,-5 0 1,2 0-2152,-4 0 3036,4 5 0,-12 1 0,2 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45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4488 10347 8042,'-6'0'1128,"1"0"3203,5 0-4022,5 0 0,5 0-78,5 0 0,6 0-83,-2 0 0,2 0 111,2 0 1,4 0-162,-1 0 1,2 0 47,-1 0 0,-3 0-127,3 0 1,-3-4-91,-1 1 1,-2-1 206,-2 4-617,3 0 1,-9-4-65,2 0-1220,-2 0-192,-7 4 611,-1 0 0,-5 2 1346,0 2 0,0 2 0,0 5 0</inkml:trace>
  <inkml:trace contextRef="#ctx0" brushRef="#br0" timeOffset="1">4500 10599 8042,'7'-4'946,"1"0"0,3-4-29,5 5 1,4-6 143,-1 1 0,6 3-443,2 1 0,1-1 51,-1 1 1,-2-1-277,5 1 1,-4 3-149,0-3 0,-3 3-256,-4 1 0,2 0 88,-6 0 0,0 0-279,-3 0 1,-1 0-366,0 0 1,0 1-2094,-4 3 1869,3-3 791,-3 10 0,4-10 0,0 4 0</inkml:trace>
  <inkml:trace contextRef="#ctx0" brushRef="#br0" timeOffset="2">5825 10028 8004,'0'-8'-431,"0"0"2075,-5 6-539,3-3-470,-3 5 1,1 5-221,1 2 1,-1 10 2,4 6 0,-4 5-116,0 6 0,0 1-144,4 3 1,0-1-112,0 5 1,0 0 147,0 4 1,0-2-429,0-2 0,0 1 168,0-5 0,0-1-257,0-7 0,4-2 79,0-5 0,0-5-320,-4-3-198,5-2-447,-4-7 652,4-1 0,-1-6 150,0-3 0,3-2 406,-3-5 0,5-6 0,-3-1 0</inkml:trace>
  <inkml:trace contextRef="#ctx0" brushRef="#br0" timeOffset="3">5813 10130 8027,'-6'-5'1754,"1"-1"-1447,5 0 1,1 0 421,3 6 0,-2 0-235,6 0 1,3 7-74,5 4 1,4 6-131,-1 6 0,4 4-19,4 4 1,-2 3-136,5 4 1,1-1-124,3 5 0,-1-5 183,-2 1 1,0-3 31,-4 0 1,0-6 13,-5-3 1,1-3-42,0-4 0,-1 2-179,-3-6 1,1-4-174,-5-3 0,0-2-146,-3 2 1,-1-3-485,1-5 2879,-6 0-1332,-1 0 0,-5-1-189,0-3 1,0-4-582,0-7 1,0-3 41,0-5 0,-1-5-391,-3-2 0,3-3 226,-3-1 0,-1-4-495,1 0 1,0-4 273,4 4 1,0 0 15,0 3 1,0 1-128,0 0 1,-1 3 87,-3 1 1,3 5 39,-3-2 1,3 3 70,1 1 1,-4 0-176,0 0 0,0 0 68,4 1 0,0 3-549,0 0 0,2 5 206,1-2 0,0 4 709,5 0 0,-1 6 0,5 1 0</inkml:trace>
  <inkml:trace contextRef="#ctx0" brushRef="#br0" timeOffset="4">6727 10302 7980,'0'-7'0,"-1"-2"336,-3 6 125,3-6 508,-5 7-66,6-3-582,-5 5 0,3 0-74,-6 0 0,4 2 0,-3 1 1,0 0-44,0 5 0,-3 3 20,2 4 1,-2 6-74,-1-2 0,-1 3 102,1 5 0,-1-2-278,1 6 1,3-6-133,1 2 0,4 1-95,-1-2 0,4 1-61,4-4 0,4-5 154,7-3 0,3-2 106,5-2 0,-1-5 5,1-2 0,5-2 106,3-2 0,-4-6-82,0-1 1,1-5 319,-1-3 1,-2 1 86,-6-5 0,1 1 73,-4-1 0,-6-2-126,-6 2 1,1-2 39,-2 2 0,0-2-523,-7 2 0,-3-3 115,-9-1 1,2 1-452,-5-1 0,-1 1 289,-7 3 0,3 3-261,-2 4 0,-2 6-160,1 2 0,4 3-423,4 1 0,5 1 1044,-1 3 0,2 2 0,2 6 0</inkml:trace>
  <inkml:trace contextRef="#ctx0" brushRef="#br0" timeOffset="5">7229 10324 7922,'0'-6'743,"0"1"447,0 5-908,0 5 0,0 5 109,0 5 1,4 6-98,0-2 0,0 6-56,-4 2 0,0 1-85,0-2 0,0-1-125,0 1 0,0-3 39,0-4 0,0 1 220,0-4-548,0 4 71,0-7 180,0 3 88,0-10 731,0 0-440,0-6 1,-5-4-20,-3 0 0,-2-5-113,-1 1 0,-1-2-11,1-1 0,-1-2-176,1-2 0,5-3 94,2-5-1,2 0-239,2 1 1,3-2 63,5-3 0,2 1-246,13-4 0,-2 5 71,10-2 1,-1 7-26,4 1 0,1 5-135,-1-2 1,-4 5 106,1 3 0,-7 3-218,-1 5 1,-2 0 129,-5 0 1,-1 3-1795,-4 5 2142,1-1 0,-6 20 0,-1-3 0</inkml:trace>
  <inkml:trace contextRef="#ctx0" brushRef="#br0" timeOffset="6">7652 10382 7896,'0'-12'10,"0"5"193,0-1 0,0 4 535,0-4 623,0 6 208,0-3-601,0 5-802,5 0 0,0 5 9,3 3 1,1 7-114,-6 4 0,5-1 84,-4 1 1,3 0-72,-3 4 1,0-1-14,-4 1 0,4-1-256,0-3 1,0-3-103,-4-4 1,1-1-25,3 1 308,-3-6-33,4-1 375,-5-5 1,1 0-110,3 0 0,-3-1-53,3-3 0,-3-2-97,-1-6 1,4 1 23,0-1 0,1 1-133,-1-1 0,-2-4 147,6-3 1,-2 1-239,2-1 1,2 1 44,-2-1 0,1 3-77,-2 4 0,0 2-43,-4 3 162,-1-4-27,3 10 0,-4-4-85,3 5 0,-3 5 112,3 3 0,1 2-12,-1 1 0,1 1 106,-1-1 0,-2 4-84,6 1 0,-1-1-214,5-4 1,-1 1 92,1-1 0,-1-4 117,1-4 1,0-1 80,3-2 1,-1 0 192,5 0 0,-3-5-75,3-3 1,-4-2-171,4-2 0,-5 1 239,1 0 1,-2-2-14,-2-2 0,1 2-30,-1-2 1,-1 2-75,-2 2 1,1-1-21,-5 1 0,1 1 35,-2 2 1,-1 2 132,1 2-307,-1 3 0,-2-3 90,0 8 0,0 3 3,0 8 0,0 3 17,0 5 1,0 0-136,0 0 1,0 0 75,0-1 1,0 1-631,0 0 1,1 0 288,3 0 1,-3-4 109,3 0 1,2-5 223,2 1 0,7-2 0,3-2 0</inkml:trace>
  <inkml:trace contextRef="#ctx0" brushRef="#br0" timeOffset="7">8737 10324 7912,'-5'-11'-586,"4"5"502,-4-4 1103,5 3-165,0 1-200,-6-4 47,5 8-12,-4-8-238,0 9 1,-1-4-282,-1 5 1,-4 0 49,0 0 7,-1 0-43,-9 5 0,3 1-10,-5 6-143,-5 4-237,4 2 125,-4 5 134,5 0 0,2 0 191,2-1-651,2 1 323,6 0 1,4-1-14,3-3-583,3 2 468,1-8 0,1 3-215,3-4 202,8-1 279,0-4 0,11-2-11,0-5-200,0 0 79,5 0 211,0-5-97,-4-2 1,4-4-175,-5-1 441,-1 1-190,1 0 0,-5-1 4,-3 1 1,-6-1 128,-1 1 0,-6 0 85,2-1-202,-3 1 1,-1-1 19,0 1 74,0 4-109,0-3-31,0 9 215,0-4-100,0 0 0,-1 4-16,-3-3-320,3 3 97,-9 6 1,7-2 77,-4 9 0,3-2-166,-4 9 0,6-4-40,-2 4 28,3 0 151,1 4 1,0-4-315,0 0 183,0 0 0,5 3-120,2-3 1,0-3 40,0-4 113,1-1 13,8-4 17,-3 3 0,4-9-105,-6 3-282,0-3 221,1-1 1,-1 0-1362,1 0 770,4 0 198,-3 0 616,3-5 0,-4-1 0,-1-6 0</inkml:trace>
  <inkml:trace contextRef="#ctx0" brushRef="#br0" timeOffset="8">9217 10039 7959,'-7'-18'1407,"2"-3"-592,5 8-55,0-4-108,0 6-184,0 5-246,0 1 1630,0 5-1569,5 0 1,-2 6-268,4 5 1,-3 7 290,4 9 97,-1 2-146,5 10 0,-2-1-172,-2 8-29,2-3 0,-9 8 53,3-5 0,-2-1-202,2 1 0,-2-2-134,1-2 157,-1-7 0,-1-4 47,3-4 208,-3-6-127,4 1 1,-5-9-50,0 2 1,0-2 58,0-2-172,0-5 190,0 0-4985,0-6 4898,0-6 0,5-5 0,1-7 0</inkml:trace>
  <inkml:trace contextRef="#ctx0" brushRef="#br0" timeOffset="9">10165 9822 8015,'0'-6'-1062,"0"-5"817,0 10 1407,0-9-236,0 9 211,0-4 740,0 5-1643,-6 0 1,-1 5-30,-8 2 1,1 10 136,-5 6 63,5 0-118,-8 15 1,4-7 54,-4 11 130,4 0-456,1 4 0,2-1 206,0 1-1277,0 0 1226,8 5 1,-2-4-306,6 2 118,-1-2-439,9-6 525,1 3 46,6-8 0,4 3 60,3-5 0,3-1 121,1-2 1,-1-3-190,1-6 346,-5-4-89,4 4 1,-10-10 82,3 4 820,3-4-1083,-5 0 0,3-1 901,-4 1-637,-1-6-532,1 4 131,-6-9 0,0 4 53,-2-5-2466,-3 5 762,5-3 167,-6 3 399,0-5 1,-6 0-1,0 0 1</inkml:trace>
  <inkml:trace contextRef="#ctx0" brushRef="#br1" timeOffset="10">11387 10062 8061,'0'-12'1169,"0"1"-916,0 5 0,-2 1 96,-1 5 251,1 0-274,-8 0 1,4 5-68,-6 2 0,-3 5-61,0 3 1,-2 4 11,2 8 0,2-2 0,-2 5 0,0 1-119,4 3-117,-3 5 153,12-3 1,-7 3-97,6-4 1,0-1 9,7 0 0,0-5-175,7-2 1,-1-3 96,9-1-64,0-5 51,4-2 0,1-6 147,3-2 0,3-3 85,9-5 0,-3-1 236,6-3-1173,0-8 920,4-5 0,-3-6 252,3 0-43,-13-5-208,15 4 0,-23-9 72,6 3 0,-6-3 100,-2-2-435,-5-4 86,-7 3 0,-6-3 302,-5 5-1021,0 0 531,-5-1 1,-4 1-1004,-10 0-41,-5 5 996,-10 1 1,-7 10-584,-5 3 400,-4 7-1207,-7 3 1018,-6 15 243,0 3 0,3 11-20,3 3 0,13-2 396,2 5 0,3 3 0,7 4 0,10 0 0,10 1 0</inkml:trace>
  <inkml:trace contextRef="#ctx0" brushRef="#br0" timeOffset="11">12997 10724 7939,'0'-11'-80,"0"-1"1461,0 1-608,0 5-276,5 1 406,-4 5-181,9-6 0,-3 5-163,4-3 1,-1 4 26,-2 4 1,2 3-182,-2 4 1,2 0-24,1 1 1,1 4-163,-1 3 1,-3 3-1,-1 1 0,-4 0 0,1-1 1,-4 6-514,-4 3 1,-4 2-674,-7 1 0,-3 0 966,-5 1 0,11-16 0,2-4 0</inkml:trace>
  <inkml:trace contextRef="#ctx0" brushRef="#br1" timeOffset="12">13659 10210 7928,'-6'-5'93,"1"-1"0,5-2 0,-1 2 324,-3 1 45,3 1-1,-4 4-134,5 0 342,0-5-219,0 4-56,0-4 2818,0 5-2989,0 5-56,0 1 1,3 5 330,1 1-219,5 4-56,-3-3 123,1 9-179,3-5 1,-4 6 15,6 0 1,-5 4-111,1-1 1,-1 6 240,5-1-517,-1-4 209,1 1 0,-1-1-250,1 0 162,-1-1-23,0-3 1,1 0-106,-1 0 76,1-5 94,-6 3 1,4-8-2,-2 2 0,-2 2 71,2-2-159,-6-5 95,8 0-8,-8-4 272,3 6-233,0-6 25,-4-1-19,4-5 865,-5 0-872,0-5 0,-1-1-281,-3-6 181,3 1 0,-4 0-28,5-1 0,0 0-339,0-4 307,0 4-268,5-10 218,-4 4 0,4-5-44,-5 1 1,0-1 26,0 0 0,4 0 6,0 0 0,0-3-86,-4-1 0,0 0-86,0 4 255,-5-5 0,3 4-145,-2-2 232,-2 2-88,5 1 1,-8 0 75,5 0-67,-5 0 1,8 0-33,-3 1 1,2-1 34,-2 0 0,3 0 40,-3 0 1,3 0 97,1 1 0,0-1 56,0 0-15,0 0 1,0 4-90,0 0 1,0 0 237,0-4-237,5 0 286,-4 0-156,4 1 0,-1-1-17,0 0 140,-1 5-87,2-9 0,-3 12-53,2-8 0,1 4 32,-2 0 0,1-2 156,-4 2-46,0 2-144,0 1 0,-1 3 202,-3-2-200,3 2 0,-5-3 1,2 4-9,2 1 1,-4-1 87,2 1-235,3 5 39,-4-5-25,5 5-2,0-5 158,-5 4-28,4-3-22,-4 4 223,5-1-218,0 2-7,0 0-29,0 4 54,0-4 1160,0 5-975,5 0-140,-4 0-22,9 0-76,-4 0 52,1 0 0,3 0-12,-3 0 20,4 0-54,0 0 1,0-1 23,1-3 0,3 3-14,0-3 1,4 3-93,-3 1 0,3 0 139,-4 0-302,5 0 243,-2 0 0,5 3 4,0 1-31,-6 0 19,5 1 0,0-4 175,4 3-2,1-3-165,1 4 1,1-3 202,5 2-174,6-3-28,0-1 0,2-1 22,0-3 0,0 2-19,3-1 0,1 1-141,0 2 1,-4-3 180,0-1-538,-6 0 395,4 4 0,-2 0 90,0 0-8,5 0-22,-7 0 1,3 0 14,-5 0-6,0 5-506,1-4 606,-1 4-89,0-5 1,0 0 9,1 0 1,-1 0 4,0 0 0,0 4 10,1 0-275,4 0 246,-8-4 1,10 0-219,-6 0 209,1 0 0,0 0 21,2 0 134,-7 0 0,9 1-199,-9 3 181,4-3-144,-6 4 0,2-5-1,-1 0 0,-3 0 263,3 0 1,-4 0-251,0 0-83,4 0 91,-6 0 0,5 0-271,-3 0 251,-1 0-26,3 0 0,-2 0-18,1 0 0,-1 0-13,-3 0 76,0 0-36,5 0 0,-5 0-17,0 0 1,0 0 6,-4 0 1,2 0 48,2 0 1,0 0 13,0 0 0,0 0 145,-1 0-185,-4 0 47,4 0 1,-6 0 19,3 0-45,3 0 1,-9 0-20,2 0 1,-3 0 9,0 0 49,-1 0-38,-4 0-1,-2 0-1105,-5 0 0,-5 0 587,-3 0-1878,-2 0 2404,-7 0 0,0 5 0,-6 2 0</inkml:trace>
  <inkml:trace contextRef="#ctx0" brushRef="#br1" timeOffset="13">14139 10245 7929,'0'-12'-326,"0"1"-327,0-1 489,0 1 885,0-1-373,0 6 1,0-4 146,0 2 146,0 3-318,0-5 0,0 8 343,0-6-237,0 5 1,0-3-95,0 2-113,0 3 111,0-4 308,5 15-421,-4 3-35,10 10 0,-9 4 54,6 4 1,-5 6 145,5 1-425,-5 10-96,2-6 0,-1 12 134,-1-4 0,5-1-295,-4-3 1,5-4-227,-2 0 286,3-5 144,-3-3 0,3-2 35,-2-6-76,-3-4 134,5-1 1,-9-8-78,9 4-26,-9-6-128,5 1 520,-6-6-464,0-1 8,0-5 144,0-5-1193,0-1 775,0-6 1,-4-3-1422,0 0 959,-5-6 903,8 9 0,-9-15 0,3 3 0</inkml:trace>
  <inkml:trace contextRef="#ctx0" brushRef="#br1" timeOffset="14">14139 10245 7888,'0'-18'6,"0"1"-2,0 1 598,0 3-279,0-3 1,4 4 613,0 1-468,5-1-178,-8 1 0,9-1 391,-2 1-232,2 5-193,1-4 0,1 8-32,-1-2 0,5 3-41,4 1 1,1 0-98,2 0 0,0 5 242,0 3-478,-1 2 189,1 1 0,0 1-461,0-1 270,-5 6 41,3-5-414,-8 5 356,-2-1 0,-2-2-40,-5 5 0,0 1 113,-4 2 1,0-3-23,0 0 151,-10 0-96,2-1 0,-13 4 21,2-3 0,-4-1 117,-4 1 0,-1-5-61,-2 1-48,-3-2 29,9-2 1,-7 0-250,8 1 4,-2-6 232,12-1-781,-3-5 213,9 0-251,-3 0 328,9 0 1,1-4 507,8 1 0,2-6 0,1 2 0</inkml:trace>
  <inkml:trace contextRef="#ctx0" brushRef="#br1" timeOffset="15">14950 9833 7916,'0'-11'266,"0"5"303,0-5 299,0 10-236,0-4 205,0 5-562,-5 0 1,0 1-54,-3 3 0,-2 3 112,2 4 1,-3 5-88,-4 3 1,1 4 21,-5 4 1,5-2-15,-1 6 1,-2-1 96,2 5 1,-2 0-173,2 3 1,4-2-1,-1 2 0,1 1-99,3-1 1,3 1 83,1 0 0,3-4-190,1 3 0,0-2 77,0-2 0,1-4-3,3 1 0,2-6 48,6 2 0,-1-7-145,1-1 0,-1-5-88,1 1 1,-1-2 141,0-1 1,1-1-103,-1 0 1,1-3 78,-1 0 0,-3-6-219,-1 2 0,1-3 72,3-1 1,-3 0-428,0 0 338,-6 0 0,4 0-1744,-2 0 1076,-2 0 1,3-1-156,-5-3 1,1 2 1075,3-6 0,-3 0 0,4-3 0</inkml:trace>
  <inkml:trace contextRef="#ctx0" brushRef="#br1" timeOffset="16">15167 9993 7863,'0'-18'218,"0"2"0,0 5 719,0-1-389,5 1 338,-4 4-167,4-3-238,-5 9 172,0-4-92,0 5 0,0 9-343,0 2 1,2 9 253,1 3-255,-1 5-87,3 7 0,-1-1 76,-1 0 11,1 5-143,-4-3 0,4 7-67,0-5 0,1 1-5,-1 0 0,-2-4-159,6 3 0,-4-7 154,3-5-264,-4-7 168,2-2 0,-1-6-555,-1 1 347,1-6 153,-4 4-474,0-9 162,5 4 84,-3-5-1077,3 0 989,-5 0 1,5-10 0,1-2-1</inkml:trace>
  <inkml:trace contextRef="#ctx0" brushRef="#br1" timeOffset="17">15338 10279 8299,'0'-7'846,"0"1"485,0 2-779,0 3-170,5-4 1,-2 5 167,4 0 1,2-4-22,7 0-6,-4 1-246,10 3 0,-1 0 178,6 0-74,0 0-137,1 0 1,-3-4-135,5 0-108,-4 0-63,2 4 0,-9-4-285,0 0 0,-4 1 381,4 3-1154,-5 0 722,3 0 1,-10 0 396,1 0 0,-6-5 0,3-2 0</inkml:trace>
  <inkml:trace contextRef="#ctx0" brushRef="#br1" timeOffset="18">15909 10130 7711,'0'-6'678,"0"1"81,0 5-169,0 5 187,0-4-388,0 9 1,0 2 114,0 7-5,0 2-194,0 7 1,0 2 179,0 4-57,0 0-290,0 5 1,0-2 55,0 5 0,0-1 145,0 1-742,0 2 434,0-14 0,4 8 109,0-7 1,3-3-44,-3-1 0,4-5 42,-4-3 0,5-2-53,-2-6 0,0 1-544,0-1 252,-4-5 189,2 0 1,-5-5-614,0 3 382,5-3-1095,-4 4 839,4-10 0,-6 2-237,-3-4 0,3-1-1410,-3-3 2151,3-1 0,-4-4 0,-2-2 0</inkml:trace>
  <inkml:trace contextRef="#ctx0" brushRef="#br1" timeOffset="19">15932 10233 7865,'0'-11'-95,"0"-5"333,0 1 0,4-1 394,0 0 1,5 4-26,-2-3 152,3 2-363,2 1 0,0 5 514,4-1-466,-4 6 0,10-8-228,-9 8-22,8-3 1,-3 5 139,5 0-482,-5 0 175,3 0 1,-7 4 6,5 0 0,-5 5-195,1-2 1,-3 3 99,-5 2 1,-2-1-173,-5 1 1,0 3-316,0 0 299,-5 5 87,-6-2 1,-8 5-270,-8 0 125,3-5-454,-9 3 398,4-3 168,-5 0 1,5-2-76,2-4 0,7-2-76,1-3 0,6 0-421,1-3 123,1-3 1,10 3 642,-3-8 0,13-2 0,4-6 0</inkml:trace>
  <inkml:trace contextRef="#ctx0" brushRef="#br1" timeOffset="20">16355 9788 7903,'0'-18'680,"0"1"-318,0 11 240,0-4-379,0 4 605,0-1 761,0 2-848,0 5-247,5 0-192,-4 0 0,5 0 30,-2 0 121,3 5-200,4-3 1,-3 8 292,-1-3-325,1 3-37,8 7 1,-3-4 185,2 2-150,-2 3-29,-2-1 0,5 2 69,-1 0 0,5 2 98,-1 5-365,-2-2 59,-1 4 0,-1 0 278,1 3-593,-1-3 236,-4 5 1,-3 0-380,-1 5 226,1 5-649,-2-8 427,-1 10 285,-5-5 1,-1 1-37,-3-3 0,-2-2 62,-5-2 0,-2-5-85,-2-2 126,2-3 11,-9-1 0,10-6-243,-3-1 1,2-5-901,1-3-813,1 2 1762,5-9-391,1 4-1429,5-5 934,0 0 1119,0-5 0,5-1 0,1-6 0</inkml:trace>
  <inkml:trace contextRef="#ctx0" brushRef="#br1" timeOffset="21">16937 10062 7920,'-6'-12'429,"1"6"-47,5-4 116,-5 9-280,3-10 526,-3 10 607,5-4 251,0 5-1248,0 5 0,5 8 161,3 10 1,2 1 111,2 6-173,-1 1-289,0 8 0,1-2 50,-1 5-768,6-5 773,-5 2-341,5 0 137,-6-8 0,1 7-204,-1-8 181,1-2 46,-1 0 0,0-5-27,1 0 1,-5-6 7,1-1 1,-2-4 220,2 0-139,-3-6 770,0 4-890,-4-8 402,5 3-173,-6-5-13,0 0 1,-4-5-142,0-3 1,-4-2 67,5-2-610,-6-4 341,7-7 0,-7-4-823,6-7 486,-1 2 251,4-7 0,0-2-685,0-4-563,0-1 1102,0-5-134,0 6 44,0-1 0,0-1 30,0-2 277,0 2-20,0-4 1,-4 6-180,0 4 409,0-4-216,4 10 0,0-5 90,0 6 55,-5 5-102,4-4 1,-4 7 55,5-4 102,0 5-134,0-8 175,0 8-34,5-2 1,-4 4-76,3 0 1,-1 4 9,1 0 1,-3 5 37,3-1 1,-3 6 636,-1 1 0,1 6 7,3-2-42,-3 3-314,4-5 180,-5 5-256,0-4 890,0 5-881,5 0 62,2 0-53,4 0-211,1 0 121,-1 0 6,-5 0-314,4 0 259,-8 0 28,3 0-216,0 0 58,-4 0 0,6 0 144,-4 0-90,4 0 16,4 0 1,2-1-11,2-3 0,0 3-5,8-3 0,-1 3 27,8 1-12,1 0-8,8 0 1,-2-2-198,5-1-703,-1 1 847,5-3 0,1 5-7,3 0 1,2 0 63,5 0-55,0 0 24,0 0 1,0 0 55,0 0 1,1 0-189,3 0 1,-1 0 355,5 0-179,-6 0-1301,4 0 1468,-6-5-85,0 4 0,-1-4-193,-3 5 0,-2 0 75,-6 0 0,1 0 114,0 0-232,-6 0 52,5 0 1,-10 0-34,3 0-104,-2 0 195,-2 0 1,-3 0 1155,-1 0-1208,-5 0 22,3 0 1,-5 0 165,0 0-187,-5 0 834,-2 0-587,-4 0 569,-6 0-786,4 0 296,-3 0 38,-1 0-236,-1 0-706,-5 0 0,-1-4 3,-3 0 0,-2 0-365,-6 4 1,-4 0-2143,-3 0 3120,-3 6 0,-6 0 0,-1 5 0</inkml:trace>
  <inkml:trace contextRef="#ctx0" brushRef="#br1" timeOffset="22">17440 9651 7979,'0'-12'0,"0"6"239,0-4 619,0 3-227,0 1-139,0 1 14,0 5 169,5 0-226,-4 0-224,4 5 252,-5 6-182,0 2 0,0 9 41,0-3 183,0 2-232,5 7 1,-4-4-113,3 3 1,-2 1 13,-2-1 0,0-5-342,0-3 119,0-5 112,0 3-917,0-1 383,5-3-193,-4 4 0,4-10-2003,-5 1 1812,0-6 840,5 8 0,-4-8 0,4 3 0</inkml:trace>
  <inkml:trace contextRef="#ctx0" brushRef="#br1" timeOffset="23">17257 10096 7888,'0'-6'2939,"0"1"-2148,5 5 0,1-2 397,6-1-602,4 1-286,-3-3 1,9 4 466,-3-3-403,7 3-90,-2-4 0,9 1 55,-2 0 0,2-1-160,1 1 1,-4 3-137,1-3 1,-4-1 216,3 1-801,-5 1 500,8 3 0,-8-2-1861,1-2 970,-7 3 293,-2-4 1,-6 5-1269,1 0 1117,-6 5-1037,-1 2 1837,-5 4 0,-10 0 0,-3 1 0</inkml:trace>
  <inkml:trace contextRef="#ctx0" brushRef="#br1" timeOffset="24">17394 10324 7956,'-11'-11'1094,"4"5"-544,2 1 489,5 5-491,0-5-163,0 3 496,0-3-130,0 5 0,0 5-524,0 3 1,0 2 2,0 1 1,0 2-1,0 2 1,0-2-357,0 2 118,0 3 1,0-5-474,0 8 373,0-8 0,0 4 32,0-6-412,0 0 141,0-4 59,0 3-62,5-9 18,-4 4 378,5-5-166,-6 0 333,5 0-107,-4 0 20,4-5 1,0 3 72,3-6 1,-2 0-167,2-3 234,-1-6-220,5 5 1,-5-5 32,1 6 203,-6-1-183,9 1 123,-10 0 7,9-1-16,-9 6-124,4-4-88,-5 8-115,0-3 1,2 7 219,1 1-218,-1-1 66,8 8 0,-8-8-10,6 6-140,0 0 0,3 2-52,0-3-50,1 3 258,-6-8 0,4 3-327,-2-5 258,2 0 41,-4 0 0,5 0 70,-4 0-100,-2 0 18,5 0 178,-3-5-74,4 3 1,-3-6-145,-1 4 269,1-5-73,-2 3 0,5-2-110,-4 0 290,-2 1-117,5 0 0,-7-2 125,5 6-208,-6-6-35,3 8 213,-5-5 32,0 6-210,5 0 0,-3 2 10,1 2 1,-1 2 59,-2 5-144,0 1 71,0 4 0,3-2 55,1 5-422,0 0 200,-4-1 1,4 2-914,0-4 515,-1 4 119,3-7 0,-4 3-179,6-5 0,-2 1-2,2-1-997,2-4 618,-4 3 952,6-9 0,-1 9 0,0-3 0</inkml:trace>
  <inkml:trace contextRef="#ctx0" brushRef="#br1" timeOffset="25">18285 9959 7910,'0'-18'550,"0"3"-378,0 2 0,0 2 495,0-1-301,0 1 33,0 5 1034,0 1-208,0 5 1,0 6-1025,0 5 0,0 6-1,0 6 1,0 3 180,0 1-441,-5 5 118,3-8 1,-3 8-621,5-6 369,0 1 190,0-4-1508,0-6 471,0 5 474,0-9-1351,0 3 1153,5-4 0,-3-5-38,2 1 802,-3-6 0,-1 4 0,0-6 0</inkml:trace>
  <inkml:trace contextRef="#ctx0" brushRef="#br1" timeOffset="26">18102 10142 7910,'0'-7'2360,"0"2"-1213,5 0-465,1 4-232,6-4 0,-1 0 190,6 4-339,1-10 0,8 6-103,1-2 0,5-2-162,-2 5 0,2-4-124,-2 5 85,3-6 56,-4 7 0,1-6-1891,-4 4 818,-2 0 1020,-1 4 0,0-5 0,0-1 0</inkml:trace>
  <inkml:trace contextRef="#ctx0" brushRef="#br1" timeOffset="27">18902 9651 7921,'-7'-5'0,"-3"3"1043,9-8-358,-4 9 111,5-4 295,0 5-632,-5 0 186,3 0-342,-3 5 1,4 5 117,-3 5-65,3 6-179,-4-4 1,5 6-199,0 0 52,0 0 39,0 0 0,0 0-505,0-1 363,0 1 1,1-1-401,3-3 0,1-3 215,3-4 1,2-1-1327,-3 1 1005,4-6 0,-4 3-208,1-5 786,-6 4 0,8-1 0,-3 4 0</inkml:trace>
  <inkml:trace contextRef="#ctx0" brushRef="#br1" timeOffset="28">18707 10107 7913,'0'-11'3003,"0"5"-1855,0 1 11,0 5 0,5 0-881,3 0 1,3 0 54,5 0 1,1 0-103,6 0 1,1 0-146,3 0 0,2 0 83,6 0 1,-2 0-377,-3 0 1,2 0-6,-6 0 0,5 0-211,-5 0 1,0 0-850,-7 0 0,1 0 562,-5 0 0,-3 0-1618,-5 0 2328,-4 0 0,2 5 0,-5 1 0</inkml:trace>
  <inkml:trace contextRef="#ctx0" brushRef="#br1" timeOffset="29">18822 10347 7804,'0'-11'0,"0"-1"0,0 5 1346,0-1-363,0 1 639,0 0-416,0-3 17,0 9-821,0-4 1,0 6-128,0 3 0,0 3-16,0 9 1,0-2-28,0 5 1,0 0-162,0 4 1,0-4 117,0 0 0,0 0-260,0 4 1,0-4 111,0 0 1,0-2-397,0 2 0,3-2 111,1-6 1,0-3-194,-4 0 191,5-6 87,-4 3 354,4-5 0,-5-1-65,0-3 1,0-2 12,0-6 0,2 1-82,2-1 0,-2 0-211,6-3 1,-5 1 28,5-5 1,-4 5-89,3-2 0,1 4 30,4 0 0,-5 2 79,1 2 1,-4 0 138,3 4 0,-3 0-215,4 4 188,-1 0 0,5 1-21,-1 3 1,0 1 122,1 3 0,1 3-50,2 1 0,-2-1 155,2 4 0,-3-2-192,0-2 0,-1 5 14,1-1 0,-2 1-175,-3 0 0,2-4-17,-5 3 238,5-2 0,-8-1-81,3-1 162,-3 0-517,-1 1-81,0-1 0,0-3-271,0-1 1,0-3-531,0 4 0,-1-6 1231,-3 2 0,-2 3 0,-5-1 0</inkml:trace>
  <inkml:trace contextRef="#ctx0" brushRef="#br0" timeOffset="30">19553 9388 7982,'0'0'0</inkml:trace>
  <inkml:trace contextRef="#ctx0" brushRef="#br0" timeOffset="31">19541 9365 8178,'0'-6'403,"0"-1"491,0 4-251,0 1 54,-5-3-66,4 0 229,-4 4-299,5-4 1816,0 5-2124,5 5 136,-4-4-211,9 9 1,-7-5-41,4 3 1,-3 2-71,4-2 0,-6-2-13,2 2 1,2-2 49,2 2 1,-2 2-21,2-3 1,-4 0 51,3 0 0,1 1 104,3 3 0,1 1-101,-1-1 1,1 1 26,-1-1 1,1 1 56,-1-1 0,4 0 40,0 1 0,1-1-228,-5 1 1,2-1 88,2 1 1,-2-1-138,2 0 0,-6 1 83,-2-1 0,1 2-164,3 2 1,-3-1 54,0 5 0,-5-4-56,5 4 1,-4-3 87,4 3 0,-6 0-5,2 4 1,1-1-51,-1 1 0,1 0 62,-1 0 1,-3 0-22,3 0 1,-3 1 14,-1 2 0,0-2 21,0 3 0,0-2-83,0 2 1,-1-3-7,-3 3 0,1 1 22,-4-2 1,3 5-14,-4-4 1,5 3 54,-5-3 1,4 3-25,-4-3 0,6-1 34,-2-3 0,2-4-38,-2 0 0,1 0 107,-4 4 0,3 0-109,-4 0 0,4 0 10,-3 0 0,-1-1-20,-3 1 0,-1 0-139,1 0 1,0 0-27,-1 0 0,1-4 109,-1 0 1,1-5-130,-1 1 0,5-4 109,-1-3 0,4 1 27,-3-5 0,3 1-58,-4-2 1,1-1-55,-5 2 0,1-3-72,-1-1 36,1 0 0,0 0-482,-1 0 142,1 0 189,-1 0 0,5 0-310,-1 0-87,6 0 1,-2 0-48,8 0 841,2 0 0,5 0 0,1 0 0</inkml:trace>
  <inkml:trace contextRef="#ctx0" brushRef="#br1" timeOffset="32">20763 9868 7946,'0'-12'0,"0"1"677,0-1-340,0 1 0,0 3 113,0 1 1,1 4 731,3-1-395,-3-2 5,5 5-228,-6-4-138,5 10-260,-4 1 0,5 11 210,-2 2 1,-3 2 77,3 2-462,-3 5 59,-1 1 1,2 5 279,1 1-602,-1-1 259,8 0 1,-8 0-571,6 1 297,-5-6 231,7 4 1,-5-10-138,2 0 52,4-1-1,-10-4-172,9 0-4,-9-2-208,9-4-315,-8-1 433,3-4-1157,-5-2 416,0 0 1147,0-4 0,-5 4 0,-2-5 0</inkml:trace>
  <inkml:trace contextRef="#ctx0" brushRef="#br1" timeOffset="33">21083 9902 7946,'0'-18'1384,"0"2"-581,0 4-80,0 6 576,0-4-644,0 8-292,0-3 1,0 7 374,0 1-344,0 9-211,0 1 1,1 9 54,3 1 1,-3 5 148,3 6-574,-3-4 200,-1 8 0,5-8 217,3 8-949,-3 3 572,5-6 1,-5 1-1052,3-6 807,2-4 0,-7 0-451,4-7 548,-4 3 1,2-9-37,-5 2 1,0-6-88,0-2 1,0-3-185,0 4-560,0-6 1161,0 3 0,-5-5 0,-2 0 0</inkml:trace>
  <inkml:trace contextRef="#ctx0" brushRef="#br1" timeOffset="34">21014 10199 7946,'7'0'376,"3"-1"51,-2-3 0,5 2 630,3-1 1,4 1-456,-1 2 1,8-3-5,3-1 0,-1-4-142,2 4 1,-5-3 65,5 3 1,-10-4-471,2 5 0,-7-5-366,-1 4 0,-6 0-340,-2 4 0,-4-1-130,1-3 1,-4 3 783,-4-3 0,-8-2 0,-5-1 0</inkml:trace>
  <inkml:trace contextRef="#ctx0" brushRef="#br1" timeOffset="35">21026 9890 7946,'0'-11'441,"5"0"1,6-3 1408,8 2-1256,3-2 39,1 8 1,0-2 443,-1 1 1,6 0-594,3 0 1,2-2-76,1 5 0,-3-4-1020,-1 5 416,-5-1 184,3 4 0,-9 0-1137,0 0 688,-5 0 460,3 0 0,-6 0 0,1 0 0</inkml:trace>
  <inkml:trace contextRef="#ctx0" brushRef="#br1" timeOffset="36">22179 9776 7946,'5'-6'737,"-3"-4"150,3 3 117,-5 1-346,0 1-265,0 5 1,0 5 68,0 3 0,0 7-113,0 4 0,0 8-48,0 3 1,0-1 85,0 2-574,0-1 199,0 4 1,4-1-56,-1-2 1,1 1-213,-4-6 1,0 0 101,0-7 1,4 1-187,0-5 0,0 0-508,-4-3 0,0-1-976,0 1 44,0-6 1779,0-1 0,0 0 0,0 2 0</inkml:trace>
  <inkml:trace contextRef="#ctx0" brushRef="#br1" timeOffset="37">22168 9902 7946,'0'-12'214,"0"5"537,0-1 30,0 6-146,0-3 1,5 5-87,3 0 1,3 5-183,4 2 1,-1 9 11,5 3 1,4 2-194,4 2 1,-1 1 27,-3 3 0,4-3-121,0 3 1,-1-3-192,-3-2 0,0 0 105,0-3 1,0 1 27,-1-4 0,0-1 71,-3-4 1,-1-1-7,-3-2 1,-2 1-6,2-5 0,-6 3-40,-2-3 0,-3 0 100,4-4 191,-6 0-19,3 0 0,-5-5-9,0-3 1,0-3-114,0-4 0,0 1-108,0-5 0,0 0 186,0-4-354,0 0 195,-5 0 1,3-4-99,-6 1 0,1-1-214,-5 4 1,1-1 2,-1-3 1,1 3-198,-1-2 1,1 5-160,0 2 1,0 0 202,4-3 0,-2 4-151,5 3 1,0-2 106,4 2 0,0 0 2,0 3 1,0 5-20,0-1 0,2 5-134,1 0 0,0 1 12,5 2 0,-2 2-771,2 1 1292,2 4 0,-4 4 0,5 1 0</inkml:trace>
  <inkml:trace contextRef="#ctx0" brushRef="#br1" timeOffset="38">22819 9811 7946,'0'-12'0,"0"4"537,0 1 164,0 4 0,0-3 449,0 2-466,0 3 1,0-3-175,0 8 0,0 2-145,0 6 1,0 4-10,0 3 0,0 3-99,0 1 0,0 1-88,0 2 0,0 2-18,0 3 0,1 0-175,3-4 0,2 4 33,6-5 1,-1-3-219,1-4 0,0-5 65,3 1 0,-1-2 140,5-2 0,-3-4 201,3-3 1,0-3-58,4-1 0,-1 0 103,1 0 1,-4-5-82,0-3 0,0-3 29,4-5 1,-4 4-151,0-3 1,-5-3 125,2-1 1,-4-4-355,0-4 1,-2 2 129,-3-6 1,-2 2-423,-5-1 0,0-3 15,0 2 1,-1 2-177,-3-1 1,2 6 254,-6 1 0,6 5-94,-2 7 0,1 0-871,0 4 499,1 2-31,-3 5 1,4 2 881,-3 6 0,3 0 0,-4 8 0</inkml:trace>
  <inkml:trace contextRef="#ctx0" brushRef="#br1" timeOffset="39">23379 9833 7842,'0'-11'0,"0"0"0,0-1 0,0 4 1242,0 1 172,5 4 630,-4-7-1608,4 9 0,-5-2-122,0 11 1,0 1 42,0 10 0,0 0-89,0 4 1,0 1-138,0 3 0,0 0 93,0 4 0,0 1-218,0-6 1,0 5 16,0-5 1,-4 5-164,0-4 1,1-1 4,3-3 1,0-1-75,0-3 0,0-3 403,0-4-188,0-1 585,0 0-147,0-4-135,5-2 0,1-5 64,5 0 1,1-1 68,-1-3 1,2 2-172,2-1 0,-2 0-198,2-1 0,3 3-91,1-3 1,-1 3 60,1 1 0,-5 0-315,1 0 0,1-1 198,0-3 1,-1 3-253,-4-3 1,1 3 132,-1 1 1,-3 0-2270,-1 0 20,-4 0-236,2 0 2678,-5 0 0,0 0 0</inkml:trace>
  <inkml:trace contextRef="#ctx0" brushRef="#br1" timeOffset="40">23881 9856 7838,'0'-18'0,"0"2"372,0 5 0,4-1 1,0 1 1647,5 4-812,-8 2-674,4 5 0,-5 3-154,0 4 1,0 6 189,0 10 0,0 5-194,0 2 0,-4 3-133,0 2 0,-3-1 2,3 0 1,-4 0-27,4 1 1,-1-2-233,2-3 1,1 2 93,-2-6 1,3-3-194,1-4 0,0-5 100,0 2 0,0-4 194,0 0 51,5-6 64,-3-1 1,4-5 14,-2 0-34,-3 0 0,9-4 96,-2 0 1,-2-3-79,2 3 0,1-4-270,6 5 1,-3-5 148,4 4 0,0-3-272,-1 3 1,6 0 51,-2 4 1,2 0-41,2 0 0,-1 1 62,-3 3 0,5-1 26,-5 4 1,4-3-116,-8 4 1,4-5 77,-4 5 0,0-5-205,-3 0 0,-4 2-76,-1-1-2482,-4 0 1220,2 1 0,-10-4-2223,-3 3 3800,-2-3 0,-7-1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49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2101 12106 8034,'0'-7'704,"0"-1"53,0 5 241,0-2 721,0 5 1,4 5-1376,0 3 1,5 3-83,-1 5 0,2-2 29,1 5 0,4-4-60,1 4 0,4 4-1,-1 3 0,2 1-115,2-4 1,1 3 114,3 1 0,-2 5-306,6-2 1,-4 0 17,3 0 0,-5-3-55,2 3 0,0-5 80,-4 2 0,2-7 53,-6-1 1,-1-3 87,1 3 1,-5-5-73,1 1 0,-2-4-40,-2-3 0,-3 1 76,-1-5 0,-3 3-391,4-3 175,-6 0-1180,3-4-917,-5 0 0,-3-1 1115,-1-3 1,-5-1 1125,1-3 0,-2-7 0,-1 2 0</inkml:trace>
  <inkml:trace contextRef="#ctx0" brushRef="#br0" timeOffset="1">2604 12118 7899,'0'-12'199,"0"1"-199,0-1 0,0 5 1840,0-1-710,5 6 431,-4-4-586,4 6-392,-5 0-403,0 6 0,-5 1 0,-2 8 1,-9 8-161,-3 8 0,-2 2 92,-2 1 1,-4 4-240,1 0 1,-6 5-141,2-1 1,-2 1-2,1-1 0,3-3 125,6-4 0,0-2 14,3-3 0,0-6 59,8-5 0,-3-5-40,6 1-396,3-2 136,-5-1-798,8-6 845,-3-1-1619,5-5 1942,0-5 0,0-6 0,0-7 0</inkml:trace>
  <inkml:trace contextRef="#ctx0" brushRef="#br0" timeOffset="2">2010 11786 7942,'6'-11'-58,"-1"5"58,-5 0 0,2 5 1780,2-3-357,-3 3-734,9-4 1,-4 5-145,6 0 0,4 0 21,3 0 0,4-4 22,4 0 0,2-3-158,5 3 0,0-1-116,1 1 1,3-1-92,0-3 1,0 0-139,-4 4 0,-3-4 36,-1 4 1,-4-3-186,0 3 0,-6-1-667,0 1-1122,-7 3-2548,4-4 2400,-11 5 2001,-1 5 0,-5 1 0,0 6 0</inkml:trace>
  <inkml:trace contextRef="#ctx0" brushRef="#br0" timeOffset="3">3118 12380 7926,'-5'-11'825,"4"4"-22,-5 2-121,6 5 1560,0 0-1975,6 0 1,-4 0 12,6 0 1,1 0 80,6 0 1,1 0-100,3 0 1,3 0-138,-3 0 0,3 0 108,0 0 0,0-1-235,-3-3 1,1 3 100,-4-3 0,-1-1-1851,-4 1 762,6 1 0,-5 3-2058,4 0 3048,-4-6 0,0 5 0,-1-4 0</inkml:trace>
  <inkml:trace contextRef="#ctx0" brushRef="#br0" timeOffset="4">3849 12106 7976,'0'-11'-162,"0"-1"-40,0 1 0,0 3 1483,0 1-815,0-1 1,1 0 1013,3 1-508,-3 4-260,4-2-368,-5 5-150,0 0-15,5 0 0,2 5-91,4 3 0,1-2-36,-1 2 1,2 1 79,2 6 0,-1-2-180,5 2 0,-1-2 17,1-2 1,2 0-62,-2 1 0,-1-1-36,1 1 40,-5-1-6,8-5 160,-10 5-304,5-10-80,-6 4 0,1-5-1082,-1 0 953,-5 0 1,1 0-64,-3 0-1223,-3 0 1079,4 0 1,-4 0-89,3 0 742,-3 0 0,9 0 0,-3 0 0,4 0 0</inkml:trace>
  <inkml:trace contextRef="#ctx0" brushRef="#br0" timeOffset="5">4454 12015 8055,'6'-12'0,"0"6"471,-6-4-58,0 9-65,0-10 1163,5 10-509,-4-9 576,4 9-550,-5-4-404,0 5-513,-5 0 0,-3 5-167,-7 2 1,1 3 65,-5 2 0,0 3 163,-4 0 1,4 6-391,0-2 1,0-2 77,-4 3 0,4-3-245,0 2 1,5 2 110,-1-6 0,6 0-22,1-4 1,5 1-7,-5-1 70,6 1 38,-4-1-10,6-4 193,0 3-158,0-9 401,0 4 2578,0-5-2489,0 5 1,0 3 79,0 7 0,0 1-10,0 3 1,0 4-16,0 0 1,0 1-30,0 7 0,4-6-52,0 2 1,4 1-106,-5-2 1,5 1 14,-4-4 0,4-2-21,-5-2 1,5-2 46,-4-6 1,1 1-280,-1-1 0,-3-3 59,3-1 0,-2-4-456,2 1-585,-3-3-1169,4-1 1233,-5 0 1,0-5-506,0-3 1,-3-3-469,-1-4 0,-1-1 1938,1-6 0,-2-4 0,-6-8 0</inkml:trace>
  <inkml:trace contextRef="#ctx0" brushRef="#br0" timeOffset="6">3803 11832 7924,'-6'-11'839,"1"-1"1,5 5 279,0-1-970,0 5 1,0-3 17,0 2 1,4 2 606,-1-6 1,7 4-239,2-3 0,4 3-133,7-4 1,1 2 26,3-2 1,2 3-56,5 5 1,6-4-56,2 1 1,2-1-99,2 4 1,-6 0-109,-2 0 0,-2 0 63,-2 0 0,-3 0 1,-1 0 0,-8 0-40,1 0 0,-4 0-316,0 0-8,-3 0-353,-4 0-2411,-6 0 2199,-1 0 1,-10 5-2704,-3 2 3454,-7 4 0,2 0 0,-3 0 0</inkml:trace>
  <inkml:trace contextRef="#ctx0" brushRef="#br0" timeOffset="7">948 13248 7939,'0'-6'-669,"0"0"853,0 2 269,0 2 587,0-3-480,0 0-267,0 4 54,0-4 2058,0 5-2244,5 0 0,1 0 135,6 0 1,-1 0-68,1 0 0,-1 0 63,0 0 1,6 0-132,2 0 0,1 0 1,-1 0 1,3 0-58,-3 0 1,4 0 35,3 0 1,-1 0-85,1 0 0,-2 0 78,-1 0 0,0 0-80,0 0 1,1 0 35,3 0 0,-2 0-72,5 0 1,-3 0 38,4 0 1,-2 0-106,1 0 1,7 0-12,-3 0 1,0-4 69,1 0 0,-4-1-90,8 1 1,-3 3 112,2-3 1,-2 3-63,2 1 0,-1-1 52,1-3 0,-1 3-11,5-3 0,-4 3 29,4 1 0,3 0 6,5 0 0,-1-2-29,-3-1 0,5 1-213,2-1 0,-1-3 164,1 3 0,1-1 56,3 4 1,0-4-65,0 0 0,4-1 35,0 1 1,-2 3-13,-5-3 0,5 2-4,-2-2 1,3 3 16,-3-3 1,0-1 11,0 1 0,4-4-14,0 5 1,1-5 1,-1 4 1,-4-3 0,0 3 1,4-1-29,-4 1 1,3 1 55,-3-4 1,-1 4 0,-3-1 1,3-1-3,-3 1 0,-1-1 4,2 2 1,-6 1 8,2-2 1,0 2-26,0-2 1,2 3 71,-7-3 0,10 3-56,-9 1 0,10-1-26,-7-3 0,-2 2 29,2-1 1,-4 1-72,4 2 1,0 0 40,0 0 1,-2-1-2,3-3 0,-4 3 22,0-3 1,5 3-16,2 1 0,-2 0-31,-2 0 0,1-4 26,-4 0 0,6 1-49,-7 3 0,1 0 87,0 0 1,-3-2 80,6-2 1,-2 3-78,-1-3 0,0 3 10,-1 1 0,-3-4-103,0 0 0,-1-1 75,1 2 0,1 1 54,-5-1 0,4-3-38,-4 3 0,1-1 124,-1 4 1,-6-4-100,2 0 1,-6 0-3,3 4 1,-6 0 49,2 0 0,-3 0 20,-1 0 1,-4-3 141,0-1 0,-4 0-193,4 4 0,-1 0-68,1 0 1,1-1-3,-5-3-1,4 3-147,-4-3 1,6 3 104,-2 1 1,-1-2-59,1-2 1,0 3 131,3-3 0,-3 3 90,1 1 0,-3 0 2,2 0 0,2-4-65,-6 1 1,4-1 81,-4 4 0,0 0-80,-3 0 1,-1-4 148,1 0 1,-1 0-83,0 4-15,1 0-157,-1 0 0,-4-1-441,-4-3-1359,-1 3 937,-2-4-1081,0 5 0,-10 0 983,-6 0 0,-10 4 989,-9 0 0,-9-1 0,-8-3 0</inkml:trace>
  <inkml:trace contextRef="#ctx0" brushRef="#br0" timeOffset="8">879 14116 7811,'-5'-11'0,"4"3"0,-3 1 0,3 3 242,1-4 1,0 4 346,0-3 285,0 4-140,0-2 1200,0 5-1706,0 5 0,1 2-8,3 4 1,-1 5 111,4 3 0,1 8-68,3 4 0,4 3 13,1 4 1,4-3-55,-1 3 1,-1 2-14,1-2 1,0 4-127,4-4 0,0-1 91,-1-7 0,1 2 57,0-6 0,-4 1-19,0-4 1,-1-1-134,1-3 0,-3-2 23,-4-1 0,-5-8-135,1 4 66,-5-3-280,7-3-25,-9-1 275,4-5 271,-5 0-265,-5 0 0,3-6-478,-6-6 220,5 1-29,-7-11 1,9 5-101,-3-6 0,3-1 8,1-3 1,0-2-149,0-5 1,0 3 51,0 1 0,0-1-54,0-3 0,-4 0 96,0-1 1,-1 1 141,1 0 0,-2 0 84,-5-1 0,-5 1-27,1 0 1,0 0-14,4-1 1,-3 1 102,2 0 0,-2 1 142,7 2 0,0 0 249,0 4 0,0 0-160,0 5 1,-4 0 320,4 3 0,1-1-197,-2 4 0,5 1 45,0 4 0,-3-1 133,3 1-58,-1-1 57,4 1-214,0 0 0,0 3 338,0 0-253,0 6-257,0-3 1,1 1 290,3 0-362,-3 0 0,9 1 29,-2-1 0,-2 0 29,2 4 0,0 0 17,3 0 0,2 0-90,2 0 1,3-4 82,5 0 0,-1 1 6,1 3 0,5-2 31,3-2 1,5 2-16,2-6 1,4 6-59,-4-2 0,6-1 35,-3 1 0,4-4-5,1 5 0,0-5 48,4 4 1,3-3-335,8 3 1,-1-4 359,-28 6 1,1 0-1449,26-7 1384,-23 9 0,0-1-675,-1-4 0,0 0 735,2 4 0,1 1-59,2-5 1,-1 0 0,-2 3 0,-1 1 16,2-3 0,1 0-51,2 3 1,1 0 35,-1-4 0,0 0 1,2 3-1,0 1-50,-1-2 0,0-1 50,1 0 0,0 0 0,0 0 1,0 0 3,3 1 1,0-1 0,0 1 0,1-1-211,-1 1 1,0-1 0,2-1 0,0 0 196,-4 1 1,0 0 0,2 1 0,0 0 5,-2-1 0,0 0 0,0 3 0,1 0 36,-1-1 1,-1 0 0,-2-1 0,-2 1 24,-2 0 0,-1 0 0,-1-1 1,-1 1 94,1 0 0,-1 0 0,28 1 49,-5-3 1,-6 3 166,-9 1 0,-4 0 381,-8 0 0,-3 0-308,-8 0 1105,-2 0-1259,-11 0 600,-1 0-1694,-5 0 1,-5 1 546,-3 3 1,-3-3-748,-4 3 0,2 1-500,-2-1 1,-2 1 736,2-1 0,-1-2-1083,0 6 1836,4-6 0,-15 3 0,3-5 0</inkml:trace>
  <inkml:trace contextRef="#ctx0" brushRef="#br0" timeOffset="9">1508 14162 7814,'0'-6'228,"0"-5"0,0 9 385,0-6 257,0 6-17,0-3 1935,0 5-2658,0 5 0,1 6 149,3 8 0,-3 3 103,3 1 0,-2 6-222,2 5 1,-3-4-122,3 5 0,1 0 62,-1 3 0,1 0-201,-1-3 0,-2-5-78,6 1 0,-2-6 129,2 2 0,2-5-51,-2-3 1,-2-1 27,2-3 1,-4-6 25,3 3-122,-4-8 1,3 4-585,-2-4-69,-3 0 171,4-9 1,-5-3-637,0-7 1,-1 1 613,-3-5 1,0 0-377,-7-4 1048,-3 0 0,-9-10 0,0-2 0</inkml:trace>
  <inkml:trace contextRef="#ctx0" brushRef="#br0" timeOffset="10">1439 14162 7814,'1'-15'0,"3"-1"0,-1 1 479,4 4 1,5 1-66,3 2 1,4-1 256,-4 5 1,5-3-149,0 3 0,1-4 15,2 4 1,0 1-175,0 3 1,-1 0-103,1 0 1,4 0-129,0 0 0,-1 5-175,-3 2 0,-4 4 34,0 0 1,-5 0 141,1 1 1,-6 3-420,-1 0 1,-4 4-23,3-4 1,-4 5-114,1-5 0,-4 4 115,-4-4 1,-4 4-3,-7-4 0,1 4 62,-5-3 1,-5-1-67,-7-4 0,-2-1-7,-1-2 0,4 1 69,-1-5 1,6 3-281,-2-3 1,7 0 28,1-4 1,6-1 9,2-3 0,1 1 282,6-4 0,0-1 207,4-3 0,-5-1 0,4-4 0,-4-2 0</inkml:trace>
  <inkml:trace contextRef="#ctx0" brushRef="#br0" timeOffset="11">1473 14013 7814,'-6'-7'0,"2"-1"279,3 6 1,1-5 136,0 3 746,0 3-235,0-9-21,0 4-593,5-6 1,1 1 37,6-1 1,-5 1-125,1 0 0,-2 3-6,2 0 0,2 1-105,-2-5 1,-2 1-24,2 0 0,-5 0-59,5 4 1,-4-3 9,3 2 1,-3-2-157,4-2 1,-2 1 46,2 0 0,1-1 5,-5 1 0,3-1 28,-3 1 0,4 3 79,-5 1 185,1 4-67,-4-7 242,0 9-377,0-4 0,0 5-105,5 0 1,-2 1 76,4 3 1,-3 2 154,4 5 1,-1 1-80,5-1 1,-1 6 68,1 2 1,3-1-58,0 1 0,0-5 29,-3 1 1,-1 1-111,1 0 1,-2-1 4,-3-4 1,4-1-153,-4-2 0,0 2 55,0-2 1,-3-3-1321,4-1 594,-6 2-9,3-5 0,-5 6-1085,0-4-410,0-1 2313,0 8 0,0-9 0,0 4 0</inkml:trace>
  <inkml:trace contextRef="#ctx0" brushRef="#br0" timeOffset="12">2284 13842 7814,'0'-11'39,"0"3"130,0 0 118,0 6 1,0-4 553,0 2-216,0 2 101,0-3 5,0 5-462,-5 5 1,-3 3-16,-7 7 1,1 1-12,-5 6 1,5 0 13,-1 8 0,-3 2-87,-1 6 0,3-2-64,1 2 1,3 1 30,5-1 1,0 4 60,3-4 1,3 4-162,-3-4 0,3 4 74,1-4 1,5 0-7,3-4 1,2 1 27,1-1 1,1-1-36,-1-3 1,4-2-22,1-5 1,-1-4 6,-4 0 0,1-5-97,-1 1 1,0-3 73,1-5 1,-1 2-95,1-5 1,-5 1 104,1-1 1,-4-3-1077,3 3-276,-4-3-778,2-1 1299,-5 0 1,0-5-288,0-2 0,0-4 115,0 0 0,0 0 931,0-1 0,0-4 0,0-2 0,0-5 0</inkml:trace>
  <inkml:trace contextRef="#ctx0" brushRef="#br0" timeOffset="13">2433 14048 7814,'-7'-12'0,"2"1"1093,5-1-765,0 6 0,0 0 1282,0 2-615,0 3-238,0-4-514,0 5 0,1 6-60,3 5 1,-2 6 14,1 6 1,0 1 26,1 2 0,-3 0-217,3 4 0,1 1 80,-1 3 1,3-1-200,-3-3 0,5 2 52,-1-5 1,-2-1-127,2-3 0,-5-1 78,5-3 1,-4 1 101,3-5 0,-4-3-198,1-5-118,2 1-1029,-5-2 626,4-1-1526,-5-5 1033,0 0 463,0-5 1,2 3 753,2-6 0,-3-4 0,4-6 0</inkml:trace>
  <inkml:trace contextRef="#ctx0" brushRef="#br0" timeOffset="14">2695 14288 7814,'0'-12'-148,"0"6"148,0-4 1727,0 3-674,0 1 449,0 1-986,5 5 1,2 0-66,4 0 1,1 0-138,-1 0 1,0 0 39,1 0 1,4 0-129,3 0 0,3 0-5,1 0 0,0 0 34,-1 0 0,1 0-47,0 0 0,0 0-86,0 0 0,-4 0-63,0 0 1,-4-1-412,4-3-1666,-5 2 1082,3-3-985,-11 5 703,-1 0-1418,-5 0 2636,-10 0 0,2 0 0,-8 0 0</inkml:trace>
  <inkml:trace contextRef="#ctx0" brushRef="#br0" timeOffset="15">3392 13979 7814,'0'-7'-963,"0"-1"2450,0 5-395,0-7 232,0 9-438,0-4-232,0 5 1,0 5-469,0 3 1,0 7 158,0 4 0,0 4-137,0 3 0,0 0-114,0 4 0,1-3 140,3 3 0,-3-3-251,3 3 1,2-3 50,2 3 1,-2-3-152,2 4 0,-2-10 19,2 2 1,1-4-46,-5 0 0,3-2 76,-3-6 1,1-3-224,-1-1-1203,-3-4 635,4 2-968,-5-5 1289,0 0 1,-3-5 187,-1-3 1,-4-2 140,4-1 0,-5-2-104,2-2 312,2-3 0,-10-5 0,2 0 0</inkml:trace>
  <inkml:trace contextRef="#ctx0" brushRef="#br0" timeOffset="16">3335 13968 7814,'-5'-17'-783,"4"5"0,-5-5 1576,6 6 0,2-1-283,2 1 1,-2-1-66,6 1 0,-1 5-89,5 2 1,0-1 225,4 1 0,1-1-155,6 1 0,4 3 59,0-3 1,3 3-255,-3 1 1,3 5-62,-3 2 1,3 4-199,-3 0 1,-2 2 77,-6 2 1,2-1-394,-6 5 1,-4-1 248,-3 1 1,-6 1-223,2-5 0,-8 4-6,-3-4 0,-5 4-133,-3-3 0,-3-1 72,-4-4 1,-1 1-22,0-1 1,-1-1-146,-3-2 1,3 1 160,-3-5 0,8-1-41,4-3 0,-1 0 82,0 0 1,5-5 345,3-2 0,2-3 0,-2-2 0,-2-4 0,4-2 0</inkml:trace>
  <inkml:trace contextRef="#ctx0" brushRef="#br0" timeOffset="17">3335 13808 7814,'-6'-7'653,"0"-3"140,6 9-202,0-9 7,0 9-296,0-4 0,2 1 15,2 0 1,-2-1 512,6 1-430,-6 3-200,8-9 1,-3 3-162,4-4 0,-3 1 104,-1 2 1,0-2-51,0 2 1,3-2-17,-2-1 0,1-1-173,-1 1 1,2-4 52,-3-1 0,0 1-49,0 4 0,-3 1 123,4 2-5,-6-2 394,3 4-203,-5-1 61,0 2 35,0 5-374,5 0 0,2 1 195,4 3 0,-1 3 128,-2 4 0,2 0-57,-2 1 0,2-1-122,1 1 1,-1-1-15,-2 1 0,2 3 20,-2 0 1,2 1 5,1 0 1,0-4-24,-4 4 1,3-4-121,-2 0 0,1-1 57,-2 1 0,4-1-282,-4 0-286,3 1 399,2-1 0,-2-3-1200,-2-1-245,-3-4-635,0 2 1626,-4-5 0,4 1-683,-5 3 1297,0-3 0,-5 5 0,-1-6 0</inkml:trace>
  <inkml:trace contextRef="#ctx0" brushRef="#br0" timeOffset="18">3929 13705 7814,'0'-11'665,"0"-1"-40,0 1-130,0 4 1,0 1 413,0 2-259,0 3-303,0-4 0,0 6-88,0 3 1,5 2 103,2 6-1,2 0-91,-1 4 0,3-2-26,1 5 0,-1 0 2,4 4 0,2 1 25,-2 2 1,2 0-290,-2 4 0,-2-1 90,2 2 0,-2 2 6,-2-3 0,-1 3-114,-2 2 0,1 0-108,-6 3 0,1-2 93,-4 2 1,0-3 55,0 0 1,-5-5 38,-2 0 1,-5-4 9,-3 0 0,1-3-394,-5-4 1,5-1 12,-1-3-474,-3-2-333,5 3-849,-3-4 441,9-6 569,2-1 0,9-6 320,0-3 652,5-2 0,2-11 0,7 0 0</inkml:trace>
  <inkml:trace contextRef="#ctx0" brushRef="#br0" timeOffset="19">4660 14105 7814,'-7'-5'0,"2"2"-311,5-4 464,-5 4 129,4-7 1,-4 7 16,5-4 0,-1 4 507,-3-1-184,3-2 125,-5 5 200,6-4 178,0 5 0,0 5-626,0 2 0,0 9-169,0 3 1,6 3 39,1 5 0,3 2-149,2 6 1,0-5-1,4 0 0,-2 1-81,5 3 0,0 0 81,4 1 0,-2-2 290,-2-3-303,3-2-433,-10 0 311,10-4 122,-9 4 53,3-10-174,-4 3 0,-5-8-56,1 2 1,-6-2-9,2-2 0,-1 0-288,0-4 79,-1 3 480,3-8-496,-5 3 379,0-5 30,-5-5 1,0-6-223,-3-4 1,-1-1-137,5 0 1,-3-5-111,3-6 0,-4-4-327,5 0 1,-1-6-206,4-1 1,0-5 317,0 1 1,0-2 10,0-2 1,0 2 82,0 2 1,-4-3 102,0 3 0,-5 2 148,2-2 1,0 5 117,0-1 0,-1-1-103,-3 1 0,3-4 107,0 4 0,2-5-87,-2 1 0,3 2 137,5 2 0,0 3-177,0 1 1,0 1 54,0 2 0,5-1 50,3 6 1,-3 3-10,-1 4 1,1 4 105,-1-4 0,0 5-12,-4-2 396,0 4 234,0 0-264,0 1 137,0 5-121,0 0-982,0 6 357,5 0 1,-3 0 96,6 0 286,-6 0-272,3 0 419,1 0-236,-5 0 126,9 0 1,-5-1 19,3-3 0,2 2-96,-3-6 0,4 4-40,0-3 0,4 3-111,0-4 0,6 6 50,-2-2 0,7-1-2,5 1 0,3-1-69,4 1 1,0 3 78,8-3 0,-2 2-272,10-2 1,-4 1 174,8-4 0,-3 0-194,-23 4 0,1-1 0,31-5 221,-32 7 1,0 0 0,32-3-96,-3 1 1,-4 3 26,0-3 0,-1 3-31,-7 1 1,1 0 252,-5 0-152,1 0 37,-5 0 0,3 0 114,-2 0 1,1 0-120,-1 0 1,2 0 10,-2 0 1,-1 4-13,1-1 0,-4 1 5,4-4 0,-6 0 55,3 0-232,1-5 169,-4 4 0,7-5-76,-5 2 1,0 2 63,-4-1 0,-1-2-84,-2 1 80,-3 0 18,-1 4 0,-6 0 11,2 0 1,-7 0-32,3 0 0,-5-4 140,1 0 1,-6 1-126,-1 3 694,-6 0-755,3 0 252,1 0-289,-5 0-194,4 0-614,-5 0 1,-5 0 298,-3 0 0,-2 3-366,-1 1 0,-6 4-500,-2-4 705,-2 4 296,-2-1 452,-5 4 0,-7 1 0,-5-1 0</inkml:trace>
  <inkml:trace contextRef="#ctx0" brushRef="#br0" timeOffset="20">5265 13511 7814,'-5'-12'-472,"4"5"-590,-3-1 1531,3 1 1567,1 0-655,0 2-599,0 5-375,0 5 1,0 3-75,0 7 1,0 3 9,0 5 0,0 0-182,0-1 0,3 5 26,1 0 0,0-1-63,-4-3 0,0-1-126,0-3 1,0 1-359,0-5 0,4 4 52,0-3-1589,-1-1 877,3-4-1675,-5 1 1485,9-6 1210,-9-1 0,9 0 0,-3 2 0</inkml:trace>
  <inkml:trace contextRef="#ctx0" brushRef="#br0" timeOffset="21">5059 13933 11805,'12'-5'2026,"1"4"-1566,2-3 0,-3 3-129,4 1 0,1 0-123,2 0 0,3-4-78,1 0 0,4 1-4,-1 3 0,5 0-155,-5 0 1,5-2-103,-5-1 1,1 1-386,-4-2 1,0 3-69,0 1 0,-2-1-576,-2-3 0,-2 3 159,-6-3 0,-3 3-34,-1 1 77,-4 5 0,-3 0 958,-8 3 0,-7 2 0,-3-4 0</inkml:trace>
  <inkml:trace contextRef="#ctx0" brushRef="#br0" timeOffset="22">5162 14150 7796,'-11'0'0,"3"0"295,1 0 622,4 0-23,-2 0 1520,5 0-2213,0 6 1,0 0 200,0 5-259,0 1 0,0-1-114,0 1 0,0-1 60,0 0 1,4-3-379,0 0 40,-1-1 0,1 1 24,0-1-17,0-4 124,-4 2 28,5-5 103,-4 0 45,4 0 940,-5 0-901,0-5 0,1-1 4,3-6 0,-1 1-26,4-1 0,2 0-7,7-4 1,-4 4-28,3-3 1,-1 3-118,2 5 0,-4-2 47,4 5 89,-4-5-144,0 8 1,-5-4 25,1 5-64,-6 5 0,4 1 66,-6 5 0,3 1-10,1-1 0,1 1-29,-1-1 0,-3 1-123,3-1 0,1 0-52,-1 1 0,5-5 65,-2 1 1,0-4 138,0 3 1,-3-4 83,4 1 1,-4-3 203,3-1 0,1 0-66,3 0 1,-3-1 108,0-3 0,-1 1-87,5-4 0,-5-1 72,1-3 0,-6 3-21,2 1 0,1-1 155,-1-3 48,5-1-174,-8 1-136,4 4 1,-5 1-170,0 2 0,2 3-578,1-3 498,-1 8 1,3 2-19,-5 6 1,1 3 0,3 0 0,-3 4 42,3-4 0,-2 6-398,2-2 1,-1-1-82,4 1 1,-3-5-260,4 1 0,-1-3 179,5 0 0,-1-2-164,1-2 0,3 1 825,0-6 0,10-4 0,0-5 0</inkml:trace>
  <inkml:trace contextRef="#ctx0" brushRef="#br0" timeOffset="23">5916 13774 7786,'0'-12'-148,"-1"6"-221,-3 2 911,3-2 224,-4 4 1,5-4 760,0 2-593,0 3-588,0-4 1,0 6-81,0 3 0,0 4 13,0 7 1,0-1-96,0 5 1,0 0-14,0 4 1,0 0-69,0-1 1,1 0-173,3-3 0,-3 1-427,3-5 1,1 1 293,-1-5 1,1 1-605,-1-1 0,-3-3-808,3-1-530,2-4 1089,-5 2 377,4-5 678,-5 0 0,-5 0 0,-1-10 0,-6-3 0</inkml:trace>
  <inkml:trace contextRef="#ctx0" brushRef="#br0" timeOffset="24">5768 13911 7786,'-7'0'326,"2"0"1,5-2 246,0-1 1,1 1-26,3-2 0,3 3 123,4 1 0,5 0-246,3 0 1,3-4-37,1 1 1,0-1-117,0 4 1,-1-4-63,1 0 0,0 0-440,0 4 0,-4-3 243,0-1 0,-1-1-1203,1 1 0,-1 3 156,-3-3 1033,3 3 0,-1-5 0,0 0 0</inkml:trace>
  <inkml:trace contextRef="#ctx0" brushRef="#br0" timeOffset="25">6601 13442 7786,'0'-11'147,"-4"3"333,1 1 149,-1 4 262,4-2-125,0 5-509,-5 5 0,2 7 102,-4 7 0,4 3-114,-1 5 1,-1-2-52,1 6 0,1-6-61,3 2 0,0-3-95,0-1 1,0-5-60,0-3 1,3 1-294,1 0 1,4-1-695,-4-4 1,3-3 490,-3 0 1,1-5-1942,-1 5 1491,-3-6 967,4 4 0,-5-1 0,0 1 0</inkml:trace>
  <inkml:trace contextRef="#ctx0" brushRef="#br0" timeOffset="26">6384 13854 8530,'0'-7'2572,"0"2"-1775,0 5 0,5 0-555,3 0 0,2 0 184,2 0 1,3 0-84,0 0 0,9 0-6,-1 0 1,7-4-118,1 0 0,1-1-128,-2 2 0,7 1-37,-3-1 1,3-4-174,-3 0 0,-3 0 31,-1 0 1,-5 4-209,2-1 1,-8-1-910,-4 1 0,-2 1 113,-2 3-979,-4 0 1333,-2 0 1,-6 0 106,-3 0 1,-6 5 629,-6 2 0,-4 3 0,2 2 0</inkml:trace>
  <inkml:trace contextRef="#ctx0" brushRef="#br0" timeOffset="27">6498 14071 7826,'-11'0'2215,"5"0"-1667,1 0 255,5 0 361,0-6-363,0 5-399,0-4 1,0 6-184,0 3 0,0-1-34,0 4 0,1 2-116,3 6 1,-3-2 40,3 2 0,1 2-33,-1-2 1,3 4 0,-3-4 0,4 4-170,-4-3 0,3-1-7,-3-4 1,4 1-55,-5-1 0,2-3 16,-1-1-56,-2-4-32,3 2 211,-5-5 176,0 0-176,0-5 0,0-1 13,0-6 1,0 1 29,0-1 0,0-3 6,0 0 0,5-4-27,2 4 1,3-5 0,2 5 1,-1 0 71,1 4 0,3 0-58,0 4 348,0-3-217,2 8 1,-3-3 11,5 5 1,-4 5-27,4 3 1,-4 3 14,4 5 0,-5-2 119,2 5 0,-4 0-165,0 4 1,-1-1-4,1 1 1,-1-1-418,0-3 1,-4 2 181,-3-2 0,1-2-379,-2-2 1,1-2-97,-4-2-1213,0 1 236,5-6-74,-3-1 1655,8-5 0,-4-10 0,5-3 0</inkml:trace>
  <inkml:trace contextRef="#ctx0" brushRef="#br0" timeOffset="28">7892 12917 7316,'0'-8'-793,"0"1"2112,0 4-386,0-2-228,0 5 177,0-5-131,0 4-407,0-4 1,1 5 61,3 0 14,-3-5-236,9 3 1,-2-3 83,7 5 1,-1 0-1,5 0 1,1 0 0,7 0 0,0 0-27,7 0 1,-1 0-55,9 0 0,1 0 26,7 0 1,-2 0-346,5 0 1,2 0 303,6 0 1,-3-3 26,3-1 0,-2 0-108,2 4 1,-4-4-155,1 0 0,-3 0 133,-5 4 0,-1 0-153,-3 0 1,-5-3-7,-3-1 0,-4 0 50,-4 4 0,-3 0-221,-8 0-88,-2 0 21,-6 0 1,-3 4 344,-1 0-740,-4-1 411,2-3-274,0 0-37,-4 0 182,4 0-2175,-5 0 2438,0-5 1,-1 0 111,-3-2 0,2-3-17,-6 2 0,4 2-61,-3-2 1,3 4 276,-4-3 1,4 0 236,-3 0-147,-1-4 0,-3 6-25,-1-2 1,5-2 80,-1 5 1,2-1 277,-2 1 195,-2 3 206,4-4-206,-1 0-209,2 3-181,5-3-129,0 5 1,9 2-69,3 1 1,5 0-3,-1 5 0,8-5-106,-1 5 0,2-2-13,-2 2 0,-2 1 60,-2-5 1,3 3 32,-3-3 1,3 4-6,0-4 0,-4 3 6,-3-3 0,-2 1-65,-2-1 1,-3-3-208,0 3 113,-6 2 1,3-3-206,-5 4 1,-6 0 82,-5 0 0,-3 4 138,-9-4 1,1 3 9,-8 2 1,-1-1-53,-3 1 0,1-1-93,3 0 1,2 0-151,5-4 0,5 2-374,3-5 1,7 1-894,4-1 216,3-3 0,4 4 1339,4-5 0,6 0 0,10 0 0</inkml:trace>
  <inkml:trace contextRef="#ctx0" brushRef="#br0" timeOffset="29">10016 12449 7843,'0'-17'0,"0"5"1029,0-5-251,0 6 221,0 4-646,0-3 1,0 10 40,0 0 1,-4 5-21,0 7 0,1 5 31,3 6 1,-4 5-115,0 6 1,0 1 18,4-1 1,0 4-23,0 0 0,5 0-71,3-4 0,-2 1-191,2-1 0,-4-4 60,3 1 1,-4-6-203,1 2 1,-3-7-86,-1-1 1,4-4-784,0 4 539,-1-5 0,-3 3-1210,0-6-2,0-4 589,0-2-446,0-5 1,0-5 1513,0-3 0,-5-7 0,-1-3 0</inkml:trace>
  <inkml:trace contextRef="#ctx0" brushRef="#br0" timeOffset="30">10016 12666 7904,'0'-17'-425,"-4"5"-19,0-4 1,1 2 672,3-1 0,0 2 665,0-2 0,0 6 952,0 2-1312,0-1 0,0 0-37,0 1 0,5 4-167,2 0 1,4 10 95,0 5 0,5 5-7,3-1 1,-1 8-52,1-1 0,2 6-169,5-3 0,-2 6 26,3-1 1,1-2-306,-1 1 0,-1-1 132,-3 2 0,0-3-218,0-5 1,0-1 126,-1 1 0,0-1-50,-3-3 0,1-3 16,-4-4 0,-1-2 86,-4-2 114,1 2 303,-6-9 690,4 4-776,-9-5 1,4-1 91,-5-3 0,0-4-87,0-7 1,0 1-145,0-5 1,-3 0-86,-1-4 0,-1 0-195,1 1 1,3-5 45,-3 0 0,1-4-250,0 0 1,1-2-249,-2-1 0,2 0 240,-2-1 0,3 1-253,-3 0 0,3 1 172,1 2 0,-4-2-128,0 3 1,0 2 78,4 1 1,-3 3 0,-1 1 0,0 2 59,4 2 0,-4 2-91,0 6 0,1 3-648,3 1 290,0 4-841,0-2 1133,5 20 1,1-1-139,5 13 0,1 1 652,-1-2 0,6 6 0,0-3 0</inkml:trace>
  <inkml:trace contextRef="#ctx0" brushRef="#br0" timeOffset="31">10873 12757 7819,'0'-11'-79,"0"4"79,0-3 1635,0 4-959,0-6 1,0 5 13,0-1 0,-2 6-286,-1-2 0,0 3-187,-5 1 0,1 0-40,-5 0 1,1 5 56,0 2 1,-1 5-202,1 3 0,-1 3 70,1 5 0,3 1-135,1 2 0,4-2-98,-1 3 0,4-3-60,4-1 1,0-4 53,7 0 0,-2-4-50,6 4 1,3-9 100,1 2 0,-1-4 52,1-1 0,0-2 187,4-5 0,0 0-59,0 0 1,1-1 276,2-3 1,-2-3-76,3-9 1,-4 4 55,-4-4 1,1 0-143,-4 1 1,-1-6-37,-4 2 1,-3-2-264,-1-2 0,-4 0 97,1 0 0,-8-3-213,-4-1 0,-7-4 120,-4 5 1,-4 0-669,-3 7 0,-7 3-8,-5 4 1,-4 6-273,4 2 1,0 8-40,3 4 1,10 2 532,2 1 0,12 6 538,-1 2 0,8 2 0,-1 2 0</inkml:trace>
  <inkml:trace contextRef="#ctx0" brushRef="#br0" timeOffset="32">11387 12723 7819,'0'-12'0,"0"5"252,0-1 1,0 4 190,0-3 601,0 4-224,0-7 107,0 9-107,0-4-429,0 15 0,1 3-116,3 9 0,-3 1-14,3 0 1,1 1-219,-1 3 0,1-4 119,-1 0 1,-2-1-261,6-3 0,-6-1 95,2 1 0,1-5-578,-1 1 400,0-2 1,-3-3-195,3-2 280,-3-3-18,4-5 992,-5 0-635,-5-5 0,3-1-16,-6-6 1,4 1-89,-4-1 1,2-3-23,-1 0 0,-2-6-57,5 2 1,0-3-131,4-5 1,0 2 40,0-6 0,6 6-161,6-2 1,0 3 4,8 1 1,-1 5 68,3 3 1,1 2-145,0 2 1,0 5 33,0 2 1,0 3-337,-1 1 0,-4 1-171,-3 3 0,-3 2-404,-5 5 1,2 2 509,-5 2 1,1-1 625,-1 5 0,-3 0 0,4 4 0</inkml:trace>
  <inkml:trace contextRef="#ctx0" brushRef="#br0" timeOffset="33">11798 12791 7810,'0'-17'110,"0"1"1,4 4 157,-1 0 0,1 5 451,-4-1 0,0 4 240,0-3 0,0 3 84,0-4-504,0 6 0,0-5-169,0 4 0,1 1-348,3-2 1,-2 8 99,1 4 1,-1 3-18,-2 4 0,0-1-53,0 5 1,3-1-123,1 1 0,0 3-167,-4-3 1,1-1-25,3 1 0,-1-5-159,4 1 1,-3-2 151,4-2 1,-1-1 126,5-2 1,-5-3 25,1-5 0,0 0 213,3 0 0,-3 0-33,-1 0 0,1-4-13,3 0 1,-1-5 182,-2 2 1,1-3-82,-5-2 1,3 1 15,-3-1 1,4-3-87,-4 0 0,-1-2-38,-3 2 1,4 2 237,0-2-18,0-3-133,-4 6-58,0 0 1,1 3-131,3 6 1,-3 0-185,3 7 1,-2 1 80,2 3 0,-2 3 116,1 0 0,2 1-165,-1 3 0,4-2 80,-4-2 1,5 1-253,-2-1 202,3 0 0,2 0 49,-1-4 1,1 2 138,-1-5 0,2 0-98,2-4 0,-2 0 144,2 0 0,-3-4-87,0 0 0,-1-5 116,1 2 0,-1 0-62,1 0 0,-5 0 161,1 0 1,-2-3 272,2 2-211,2-2 0,-5-2-16,3 1 0,0 0 54,-4-1-4,0 6 0,-3-3 120,3 5-421,-3 0 1,5 6-10,-6 1 1,0 7-147,0 6 0,-2 4 19,-2-1 0,3 1-222,-3-1 0,-1 6-287,1-6 0,1 5-23,3-5 1,1-2-149,3 2 1,-2-5 340,6 2 0,1-4-529,6 0 1,-1-6 1023,5-2 0,0-8 0,4-2 0</inkml:trace>
  <inkml:trace contextRef="#ctx0" brushRef="#br0" timeOffset="34">12757 12803 7788,'5'-12'415,"-4"0"-291,3-4 1,1 4 472,-1-3 0,4-2-170,-4 2 0,-1 0 5,-3 3 0,0 1-87,0-1 1,-1 1-115,-3-1 0,2 5-34,-6-1 1,-1 6-94,-6-2 0,1 3-135,-5 1 0,1 5 120,-1 2 1,-2 5-156,2 3 0,1 3 44,-1 5 0,5-1-107,-1 1 1,3 0 5,5 0 1,-2 0 112,5 0 1,0-1-104,4 1 0,0-5-177,0-3 0,5-2-20,3-2 1,2 0 88,1-4 0,1 2 247,-1-5 0,1 0-100,-1-4 0,0-2 211,1-1 0,-1 0-20,1-5 0,-1 2 3,1-2 0,-1-2 0,0 3 1,0-3 451,-4-2 137,3 1-432,-8-1 1,3 5 273,-5-1-137,0 6-334,0 7 1,-2 4 93,-1 10 0,1 0-5,-1 3 0,1 0-39,2-3 0,0 3-138,0-3 0,0-2-201,0 2 0,5-5-79,3 2 1,2 0-592,2-1 1,-1-3-52,0-5 635,1-4 0,3 2-54,0-5 1,-1-1-330,-6-3 678,2-2 0,-4-11 0,6-1 0</inkml:trace>
  <inkml:trace contextRef="#ctx0" brushRef="#br0" timeOffset="35">13168 12312 7801,'0'-12'407,"0"5"511,0-1-138,0 6-245,0-4 1817,0 6-1821,-5 6 1,3 5-121,-6 8 0,5 3 117,0 0 0,0 6-294,-1 3 1,3 0-14,-3 0 0,3 6-108,1-3 0,1 7 107,3-3 1,-3 5-111,3-1 0,2 2-20,2 2 0,-2-2 143,2-2 1,-2-3 68,2-4 0,-2-6-132,-2-2 1,1-5-6,3-3 1,-2 2 50,-2-6 1,-3 0-668,3-3 398,-3-1-446,4 0-960,-3-4-1497,3-2 1893,-5-5 1,0-1-368,0-3 0,-4-3 1430,0-4 0,-5-6 0,3 0 0</inkml:trace>
  <inkml:trace contextRef="#ctx0" brushRef="#br0" timeOffset="36">13808 12197 7895,'6'-11'-918,"-1"5"459,0-4 2445,-3 3-710,3 1-53,-5 1-790,0 5 0,-4 1 1,0 3 1,-5 3 37,2 9 1,-7 1-126,-2 6 0,0 5-89,1 3 1,2 2-43,-2 1 0,2 4 41,2 0 0,0 1-14,4 0 0,-2-3-222,5 6 0,-3-1 20,3 1 0,0 1-69,4-5 0,0 0 13,0-4 0,4 0-59,0 1 0,8-2 204,0-3 0,2 2 127,-3-5 1,4-1-1,0-3 0,5 0-83,-5 0 0,4 0 134,-4-1 0,2 1-96,-2 0 1,-6-5-64,2-3 0,-2 2 4,2-2-244,1 0 0,-2-4-302,-2 1 0,0-4 29,-4-1-1360,5-4 733,-8 2-586,4-5 86,-5 0-141,6 0 221,-5 0-373,4-5 700,-5-2 1084,0-4 0,-5-6 0,-2 0 0</inkml:trace>
  <inkml:trace contextRef="#ctx0" brushRef="#br0" timeOffset="37">14162 12574 7895,'-6'-6'-544,"0"-4"877,6 9 1,-1-6 475,-3 3-53,3 3-365,-4-4 1,5 4 97,0-3 1,-1 3 283,-3-3-455,3 3 0,-9 1-102,2 0 0,-2 5 106,-2 2 0,1 5-106,0 3 0,-5 3-24,1 5 0,-4 3-18,4 1 0,1 3-131,6-3 1,-1 1 17,6-1 0,-1-3-126,4 2 1,5-2-108,2-1 1,5-4 86,3 0 1,3-5 36,5 2 1,3-5 55,1-3 1,3 0 230,-3-4 0,5 0 19,-2-4 1,-1-5 17,2-3 1,-2-2-125,2-1 0,-4-1 2,-4 1 1,0-2-172,0-2 0,-7-1 99,-4-3 1,-2-3-103,-6 3 1,0-4 50,-4-4 0,0 0-503,0-4 0,-7-2 80,-4 3 0,-2 0-74,-6 0 1,0 8 112,-4 0 1,-3 6-24,-1 1 1,-3 2-137,3 2 0,0 5 115,4 2 0,2 4-152,2 4 1,2 2 149,6 5 0,1 2-81,2 2 1,-1 1-93,5 6 0,2-1 572,6 5 0,2 4 0,5-1 0</inkml:trace>
  <inkml:trace contextRef="#ctx0" brushRef="#br0" timeOffset="38">14573 13088 7761,'0'-11'781,"0"5"-116,0-5-239,5 5 0,0-2 43,3 1 1,-2 4 1213,-2-1-665,-3 3-538,9 1 0,-7 1-154,5 3 1,-6 4 32,2 7 1,-3-1-153,-1 5 0,0 0-175,0 4 1,0 0 112,0 0 0,-4-2-105,1-2 0,-5 3-711,4-3 1,-5-1 366,2 1 0,0-5-1000,0 1 1,4-6-211,-1-2-1425,-2 1 2939,5 3 0,1-4 0,6-2 0</inkml:trace>
  <inkml:trace contextRef="#ctx0" brushRef="#br0" timeOffset="39">14996 12563 7795,'-14'-18'147,"2"3"0,8 2 297,1 2 0,1 3 159,2 1 1,2 4 210,1-1 53,-1-2-224,3 5 272,-5-9-519,0 8 0,4 2-136,-1 8 0,1 3 49,-4 5 0,4 1-103,0 6 0,0 4-148,-4-1 1,0 2 124,0-1 0,0-2-198,0 6 1,0-2 62,0 1 1,0 2-73,0-5 0,1-1-47,3-3 0,-2 0-70,6 0 1,-6-4-169,2 0 158,3-5 0,-5 3-834,6-6 338,-6-5-1227,3 4 775,-5-8 480,0 3 1,0-6 7,0-3 1,-4 1-194,1-4 1,-1-1 177,4-3 626,0-1 0,10-4 0,3-2 0</inkml:trace>
  <inkml:trace contextRef="#ctx0" brushRef="#br0" timeOffset="40">15178 12243 7879,'0'-18'0,"0"3"0,2 6 1414,1 2-426,-1 4 359,8-2-230,-9 5-510,4 0 1,-1 1-95,0 3 1,3 2 101,-3 6 0,5 3-222,-1 0 0,2 6-71,1-2 1,1 2 37,-1 2 1,4 1-133,1 3 0,0 1-130,-1 2 0,-1 2 91,5-5 0,-5 4-149,1 0 0,2 2-63,-2 1 0,0 5-73,-3 3 1,-2-1 54,-2 1 1,0 0-66,-4 3 1,0-3 67,-4 0 0,-1-1 56,-3 1 1,-2 1 31,-6-5 1,1 0-22,-1-4 1,1-3 8,0-1 1,3-6-28,0-1 1,2-1 4,-2-7 1,0 0-17,4-4 1,-4-3-28,4 0-55,0-6 88,-1 3 1,3-5-705,-6 0 1,6-1-1069,-2-3 408,-2-2 0,4-6 302,-2 1 609,3 5 447,-4-5 0,-1 5 0,-6-5 0</inkml:trace>
  <inkml:trace contextRef="#ctx0" brushRef="#br1" timeOffset="41">17999 12643 7669,'0'-12'2389,"0"1"-993,0 5-406,0-4-482,0 8 0,0-2-165,0 8 1,0 3-74,0 4 0,0 6-169,0 2 1,4 2 120,0 2 0,1 4-166,-1-1 0,-3 6 115,3-2 0,1 2-254,-1-1 1,1-2-28,-1-3 1,-2-3-55,6 0 1,-6-1 140,2-7 0,1 0 63,-1-3 0,1-5 90,-1 1 247,-3-6 174,4 3-314,-5-5 0,0-5-61,0-2 1,0-3-138,0-2 0,0 1-111,0-1 1,0-3 11,0 0 1,0-2-198,0 2 0,1-1-82,3-3 0,-1-3 139,4 3 1,0-3-125,0 0 1,4 0 80,-4 3 1,0-3-26,0 3 0,1-2 133,3-2 0,-3 4 33,-1 0 1,0 5 2,0-1 1,4 6 149,-4 1 0,-1 6 23,2-2 1,-4 3-31,4 1 1,-2 1 85,1 3 1,4 6-84,-4 5 0,-2 5 130,-1-1 0,1 7-58,-1 0 1,4 2-52,-5-1 0,2-3-10,-1 3 0,-1-7-12,4-1 1,0-4 21,0 4 1,2-8 31,-5 0 152,5-2-139,-8 2-242,9-4 287,-8-2-72,3-5 0,-5-2-31,0-1 1,0 0 3,0-5 0,0 1-99,0-5 0,1 1 77,3 0 1,-3-6-129,3-2 1,2 1 123,2-1 1,2 0-185,1-4 0,1 2-11,-1 2 1,1-2-48,-1 6 0,1 0 167,-1 4 1,2-1 0,2 1 1,-2 1 23,2 2 0,-3 3-117,0 5 182,-1 0 1,1 1-77,-1 3 0,1 4 116,-1 7 0,-3 3-25,-1 4 0,-4 5 130,1 0 1,1 4-149,-2 0 0,1 1-26,-4-2 1,0 2-28,0-6 0,0 1 50,0-4 1,4-1 112,0-3 0,1-3-103,-1-5 0,-2 1-60,6-1 0,-6-3-213,2 0-401,-2-6-517,3 3-1052,-4 0 422,4-4 1,-10 5 1768,-3-6 0,-7-6 0,-3 0 0</inkml:trace>
  <inkml:trace contextRef="#ctx0" brushRef="#br1" timeOffset="42">18913 13111 7808,'0'-7'-328,"0"-1"1930,0 5-528,0-2-70,0 5 1,0 5-610,0 3 1,1 3-134,3 5 1,-3-2 12,3 5 1,-3-2-207,-1 2 1,0 7 87,0-3 0,0-2-505,0-2 0,-3-1 256,-1 1 1,-4 3-927,4-3 0,-5-3 81,2-1 937,2-2 0,-5-1 0,3-1 0</inkml:trace>
  <inkml:trace contextRef="#ctx0" brushRef="#br1" timeOffset="43">19187 12700 7864,'-1'-11'0,"-3"-1"0,3 1 185,-3-1 0,1 5 926,0-1 135,1 6-341,-3-4-637,5 6 0,0 2-5,0 2 0,0 3 61,0 8 1,1 3-90,3 5 1,-2 1-1,1 3 1,-1-3-60,-2 3 1,1 0-62,3 0 0,-3 4-177,3-5 0,1 0 72,-1-7 0,1 1-316,-1-5 0,-3 0-46,3-3-49,2-1 122,-5 1 116,4-6 142,-5-1 1,0-6 6,0-3 0,0-2 115,0-6 1,0 1-104,0-1 0,0 0-75,0-4 0,5-1 29,3-6 0,2 0-97,2 0 0,-1-1 83,0-3 0,2 2-89,2-5 1,-1 4 109,5 0 1,-3 1-19,3 3 0,-5 4 166,1 3 1,-1 6 38,1 1 1,-2 6 145,2-2 0,-2 9-81,-2 6 1,0 6 58,1 6 1,-1-1-110,1 1 1,-2 5-28,-3 3 0,2 0-159,-5 0 1,0 1 101,-4-6 1,0 2-92,0-1 0,0-7 77,0 3 1,0-8-143,0 0 1,0-2-52,0-2 0,0-3-410,0 0-507,0-6-949,0 8 1996,0-8 0,0 3 0,0-5 0</inkml:trace>
  <inkml:trace contextRef="#ctx0" brushRef="#br1" timeOffset="44">20124 12928 7864,'0'-6'333,"0"0"618,0 2-171,0 3 308,0-4-419,0-1-154,0 5 55,0-4-167,5 5 0,1-4-180,5 1 1,2-1 2,2 4 1,3 0-108,5 0 1,1 0 7,3 0 0,6 0-54,5 0 1,7 0 65,-3 0 0,10 0-171,-2 0 0,3 0-52,0 0 0,2 0 38,-6 0 1,1 0-22,-4 0 0,-1 0 83,1 0 0,-5-4-94,-3 0 1,0 0 29,-4 4 1,2 0 24,-10 0 0,1 0 20,-4 0 0,-6 0-6,-1 0 3,-4 0-8,-5 0 34,-2 0 0,-5-1-107,0-3-696,-5 3 512,3-4 0,-8 4-105,3-3 1,-3 3-112,-2-3 0,2 1 125,2-1 1,-2 3 101,3-3 1,-4-1 243,0 1 1,0-3-181,-1 3 166,1-5 1,-1 4-196,1-3 869,-1-2 59,1 4 364,0-5-696,4 4 0,2 1 683,5 2-656,0 3 1,5-4-110,3 5 0,3 1-144,5 3 0,-2 1-8,5 2 1,0 2-173,3-5 1,0 5 50,-3-1 1,1-2-186,-4 2 1,3-5 56,-4 5 0,0-4-52,-4 3 0,-3-3-113,0 4 215,-6-6 43,3 9 0,-11-5 18,-5 5 0,-2 1 3,-6-1 0,-4-2-29,-4 2 0,-3-2 4,3 7 0,-2-5-246,6-3 0,-1 2-398,9-3 1,3 0-1827,5 0 2493,4-4 0,-7 7 0,4-4 0</inkml:trace>
  <inkml:trace contextRef="#ctx0" brushRef="#br1" timeOffset="45">21757 12746 7805,'0'-12'774,"0"5"-181,0-1 269,0 5-512,0-7 0,1 9 38,3-3 0,-2 3 4,6 1 1,-4 0-70,3 0 1,5 5-59,3 3 0,2 3-117,-2 4 1,-1-1-109,5 5 1,-1-3 28,1 3 1,2-4-93,-2 4 0,4-4 5,4 4 0,-2-5-115,5 1 1,-3-2-190,4-2 1,-2-3 120,1 0 1,3-5-4,-2 5 1,0-5 79,0 0 1,1-1-45,-6-2 0,2 0 128,-1 0 1,-3-2 4,3-1 0,-7 1 32,-1-1 0,0-3 135,4 3 1,-4-5-51,0 4 0,-4-3-22,4 3 0,-5-4 144,1 4 0,-2-1 11,-2 1-39,1 3 1,-2-5 1,-2 2 21,-3 3-199,-5-9 1,0 7 72,0-4 0,-2 0-47,-1 0 0,-4-2 78,-4 5-279,-6-5 90,5 8 1,-11-4 33,0 5 1,-4 0-144,-3 0 0,-3 0 179,2 0 1,-2 1 26,-1 3 0,0 2 211,0 5 1,3 1-82,1-1 1,3 1-63,-3-1 0,4 2-53,0 2 0,3-2 22,4 2 1,-3-2-43,3-2 1,-2 1-132,-2-1 1,0 0 105,0 1 1,0-5-108,0 1 0,0-4-55,1 3 0,-1-4 78,0 1 0,0 1 166,0-1 0,6-1-10,1-3 0,4 0 88,0 0 1,5 0-60,-1 0 1,4-1 97,-3-3 0,4 2-3,-1-6 1,-1 1 196,1-5 1,-1 2-40,1 2 0,3-2 234,-3 3-731,-2 2-489,5-6-668,-9 10 434,8-4 109,-3 5 1,6 0 774,3 0 0,3 0 0,4 0 0</inkml:trace>
  <inkml:trace contextRef="#ctx0" brushRef="#br1" timeOffset="46">16560 12277 7837,'0'-11'150,"-5"0"0,4 3 398,-3 0-173,3 6 1,0-3-67,-3 5 1,1 0 203,-4 0-153,-1 5 0,-3 6-104,-1 8 0,1 0 34,-1 4 1,-3-1-123,0 8 0,0 1-126,3 3 1,1 4 102,-1 0 0,1 4-187,0-4 1,3 5-157,0-1 1,4-1 127,-3 0 1,4-4 6,0 1 0,-3-3 37,3-5 0,-5-2-14,4-5 1,0-5 24,4-3 1,0-2 3,0-2 0,0-3-66,0-1-154,0-4-482,0 2 281,0-5 101,0-5 1,0 2 59,0-4 0,0-1-484,0-3 1,0-5 189,0 1 0,0 0 174,0 3 0,0-3 391,0 0 0,0 0 0,0-7 0,0-2 0</inkml:trace>
  <inkml:trace contextRef="#ctx0" brushRef="#br1" timeOffset="47">16435 12472 7837,'0'-12'0,"0"1"342,0-1 0,0 1-46,0-1 0,1 2 857,3 3-366,-3-3-295,4 8 1,-4-3-104,3 5 0,2 7-37,6 4 0,-1 5-13,1 7 0,-1 1 128,1 3 0,-1 2-225,0 6 0,1 3-6,-1 0 1,4 1-268,1-1 0,3-2-42,-4 2 1,5-4-29,-1-4 1,-1 0 59,1-4 1,-1-3-21,1 0 0,1-2-125,-5-5 0,1-1 66,-5-4 0,-5-3-656,-2 0 297,3-6-1229,-6 3 1209,4-5 0,-10 0-514,-3 0 0,-3-5 262,-4-2 0,1-4 144,-5 0 1,0 0 606,-4-1 0,-5-4 0,-1-2 0</inkml:trace>
  <inkml:trace contextRef="#ctx0" brushRef="#br1" timeOffset="48">16286 12826 7837,'0'-8'1215,"0"0"-773,0 6 0,1-3 165,3 5 1,3-4-208,4 0 1,5 0 181,4 4 1,2-1-214,5-3 1,-3 3-251,3-3 0,-4 3-188,-4 1 0,2 0 104,-2 0 0,-2 0-1012,-2 0 1,1 0 491,0 0 1,-1-4-2313,-4 0 1411,1 1 1386,-1 3 0,6-6 0,0 0 0</inkml:trace>
  <inkml:trace contextRef="#ctx0" brushRef="#br1" timeOffset="49">17051 12426 7837,'0'-12'167,"0"1"1,0 3 368,0 1-78,0 4 57,0-7 1,0 8 395,0-6-501,0 5 0,0-3-158,0 2 1,-1 3 186,-3-3-416,-2 3 0,-9 2 60,-1 3 1,1-1-61,4 4 1,-1 0 30,1 0 1,0 3-48,-1-2 0,2 2-63,2 1 0,-1 2-33,6 2 1,-1-2 134,4 2 0,0-2 29,0-2 1,0 2 115,0 2 0,9-2-120,2 2 0,8-1 174,0 1 0,3-2-83,1 2 1,0-2 6,-1-2 1,1 1 9,0-1 1,0 1 15,0-1 0,-2 4-205,-2 1 0,2 3 97,-6-4 0,-1 4-218,-7-4 1,2 5 54,-5-1 1,0 3-146,-4 1 1,-5-4 160,-3 0 1,-6-4 86,-1 4 0,-5-4-26,1 4 1,-3-5 95,-1 2 1,0-7 36,1-2 0,0 0-98,3 0 1,-1-2-338,4-5 1,1 0 145,4 0 1,-1 0-2538,1 0 1418,5-5 1,1-1 1273,5-6 0,5 1 0,1 0 0</inkml:trace>
  <inkml:trace contextRef="#ctx0" brushRef="#br1" timeOffset="50">1074 16446 11069,'7'9'1052,"1"2"1,-2 0-657,2 8 0,2-2-168,-2 2 1,-2 7 311,1-3-271,1 2 1,0 3-96,-1 2 0,-4 3 41,1 2 1,-3-1-251,-1 0 1,4 0-11,0 1 1,-1-1-97,-3 0 0,0-1 60,0-2 1,0 0-25,0-4 1,2 3-116,1-3 0,0-4 74,5-4 1,-5-5 180,5 1 0,-5-2-71,0-2 0,2-3-102,-1-1 1,1-4-329,-1 1-404,-3-3-119,4-1-648,-5 0 1089,0-5 0,-3-1-552,-1-6 1100,-5 6 0,3-9 0,-6 2 0</inkml:trace>
  <inkml:trace contextRef="#ctx0" brushRef="#br1" timeOffset="51">1005 16412 7853,'0'-12'0,"0"1"946,0 0 1,1 3-393,3 0 1,-1 4-138,4-3 0,1 4 20,3 0 1,1 1 22,-1 2 1,4-4-151,1 1 0,4-1 20,-1 4 1,6 0-252,2 0 1,3 0 101,-3 0 0,1 1-196,-1 3 1,-3 2 82,2 6 0,-1-1-14,-3 1 1,-4 3-129,-3 0 1,2 5-93,-2-1 0,-4 7 55,-3 0 1,-5 1-11,0-4 1,-1 0 72,-2 0 1,-5-1 46,-3 1 1,-2-1-54,-2-3 1,-4 1 33,-3-5 0,-3 1-240,0-5 0,-5 0-44,0 1 0,-1-6-24,2-2 0,3-3-55,0-1 1,1-1-230,7-3 1,-3 0-509,7-7 1,-2 2 1119,9-6 0,-4 2 0,1 2 0</inkml:trace>
  <inkml:trace contextRef="#ctx0" brushRef="#br1" timeOffset="52">1131 16092 7879,'-7'0'-1000,"2"0"1,5-1 1975,0-3-37,0 3-431,0-9 0,2 3-204,1-4 1,0 3-87,4 1 1,-3-1-98,4-4 1,0 1 119,3 0 0,-1-2-245,-2-2 0,2 2 87,-3-2 1,4 1-166,0-1 0,-3 2-41,-1-2 0,0 1 23,0-1 1,2 2 173,-5-2 0,0 6-13,-4 1 0,1 2 103,3-2-58,-3-2 0,4 7 373,-5-4-163,0 4-53,0-2-310,0 5 200,5 0 0,-2 4-20,4 0 1,-3 3-36,4-3 1,-2 5-12,2-1 1,2-1 58,-2 5 1,-2-3-61,1 6 1,1 1 40,4 0 0,-5 4-17,1-1 1,-1 3 1,5 0 1,-1-3 20,1 0 0,-5 0 43,1 4-78,-1 0-219,5 0-5,-6-5 198,4-2 0,-5-1-105,3 1 0,2-1 95,-2-4 1,-2 0-33,2-4 1,-4 2-266,3-5-383,-4 0-605,2-4-1010,0 0 2233,-4 0 0,-1-5 0,-6-2 0</inkml:trace>
  <inkml:trace contextRef="#ctx0" brushRef="#br1" timeOffset="53">1987 16492 7857,'-6'0'679,"-3"-2"-202,5-1-174,0 1 258,4-3 385,0 5 0,5 0-543,3 0 0,2 0-136,2 0 1,4 2-91,3 1 0,-1-1 69,1 1 0,0-1-27,4-2 0,1-2-25,3-1 0,-3 0 26,2-4 0,-2 3-54,-1-4 1,-1 4-107,-3-3 1,1 3-146,-5-4 0,1 6 51,-5-2 1,-1 1-989,-2 0-282,2 1-842,-9-3 1499,4 5 0,-6 1-136,-3 3 1,-2-1 782,-5 4 0,-1 1 0,1 3 0</inkml:trace>
  <inkml:trace contextRef="#ctx0" brushRef="#br1" timeOffset="54">1999 16686 7857,'0'6'683,"0"-1"0,5-5-16,2 0 1,3 2 80,2 1 0,-1-1-282,1 1 1,4-1-41,3-2 1,-1 0 202,1 0 0,0 0-235,4 0 0,1 0-82,3 0 1,-4 0-216,-1 0 0,1 0-207,-4 0 1,2 0-125,-2 0 0,1-2-480,-5-1 0,0 1-223,-3-1 1,-1 1 936,1 2 0,-1-5 0,0-1 0</inkml:trace>
  <inkml:trace contextRef="#ctx0" brushRef="#br1" timeOffset="55">3381 15704 7837,'-5'-7'161,"-2"-3"0,1 8 587,2-6 269,3 6-111,1-4-8,0 6 0,4 2-507,-1 2 1,6 2-100,-1 5 1,3 4 91,4 1 0,-2 4-98,2-1 1,-1 6-62,2 2 1,-2 5-8,5-2 0,-4 2 18,4-2 1,-1 3-135,1-2 1,6 2 24,-2 1 1,2-3-117,-2-1 1,-3-3 39,3 3 0,-6-4-54,6 0 1,-3-5-162,3-2 1,-6-6 101,-1 3 0,0-4-242,-1 0 0,-3-5 133,-5 1 1,-3-5-1305,4 0-113,-6-1-650,4-2 1048,-6 0 1190,-6 0 0,0-5 0,-5-2 0</inkml:trace>
  <inkml:trace contextRef="#ctx0" brushRef="#br1" timeOffset="56">3815 15784 7798,'0'-12'130,"0"1"0,0-1 281,0 1 1,0 3-26,0 1 744,0 4-136,0-2-210,0 5 1,-4 5-536,0 3 1,-5 2 17,1 1 0,-2 5-1,-1-1 1,-1 5-163,1-1 0,-4 4 60,0 4 0,-2 2-67,2 5 1,2-3 10,-2-1 0,-2 0-179,2 5 1,-4-1 29,4 0 0,0-3-73,3-1 0,2-4-6,3 0 0,-4-3-72,4-4 0,0-2-116,0-6 1,4 0-232,-1 1 0,-1-5-1338,2 1 778,-1-5-170,4 2 1269,0-5 0,0-10 0,0-3 0</inkml:trace>
  <inkml:trace contextRef="#ctx0" brushRef="#br1" timeOffset="57">4306 15806 7778,'-7'-5'2460,"2"-1"-2148,5 0 1,0-1-221,0 4 782,0 1-171,0-3-287,0 15 1,0-1-6,0 10 0,0 0-26,0 4 0,0 4-116,0-1 0,-1 2-21,-3-1 1,3-3-118,-3 3 1,3 1 73,1-2 0,1 0-271,3-7 0,-3 2 114,3-2 0,1-2-579,-1-2 0,3-2-132,-3-2 0,1-3-1419,-1-1 788,-3-4-311,5 2-20,-6-5 1625,-6-5 0,0-1 0,-5-6 0</inkml:trace>
  <inkml:trace contextRef="#ctx0" brushRef="#br1" timeOffset="58">4089 16035 8922,'7'0'1177,"1"0"0,0 0-688,3 0 1,2 1 51,2 3 1,0-3-170,8 3 0,-3-3-132,7-1 0,1 0-133,-2 0 1,2-1 56,-1-3 0,-3 3-580,3-3 0,-3 2-181,-1-2 1,-4 3-623,0-3 1,-5-1 1218,1 1 0,3-5 0,0 3 0</inkml:trace>
  <inkml:trace contextRef="#ctx0" brushRef="#br1" timeOffset="59">4774 15612 7779,'-11'0'2276,"4"0"-1550,7 0-153,7 5 0,4 3-126,0 7 0,5-1-80,-1 5 1,5 0-106,-1 4 1,3 0 72,1 0 0,-2 0-116,-2-1 1,3-2-1,-3-1 1,2-5-219,2 1 0,-1-3 95,-3 0 0,-1-2-533,-3-2 341,-3 2 1,5-9-1798,-6 3 1138,-4-3 1,-1-1-1013,-2 0 1767,-3 0 0,4 0 0,-5 0 0</inkml:trace>
  <inkml:trace contextRef="#ctx0" brushRef="#br1" timeOffset="60">5379 15658 7749,'0'-11'745,"1"0"-647,3 4 231,-2 2 246,3 0-371,-5 3 1,-2-3-103,-1 5 1,0 0 68,-5 0 0,1 5 25,-5 3 1,1-2 79,0 2 0,-1 0-22,1 3 1,1 2-50,2 2 1,-2-1 29,2 5 0,-2 0-226,-1 4 1,-1-4-62,1 0 1,1-4-166,2 4 1,-2-5-12,2 1 0,-1-2-674,2-2 316,-3 1 131,3-1 0,1-3-583,2-1 303,3-4-76,1 2 811,0-5 0,-5 0 0,-2 0 0</inkml:trace>
  <inkml:trace contextRef="#ctx0" brushRef="#br1" timeOffset="61">5128 15944 7760,'0'6'1824,"0"-1"-729,0-5 0,0 5-321,0 3 1,0 2-281,0 1 0,4 1 127,0-1 0,3 4-203,-3 1 1,4 4-17,-5-1 1,2-1-118,-1 1 0,-1 0-36,4 4 1,-3-1-100,4 1 0,-6-4-142,2 0 0,1-1-109,-1 1 0,1 1 170,-1-4 1,-3-1-641,3-4 0,-3 1-871,-1-1 320,0-5 1,0 1-281,0-3 591,0-3 1,0 3 810,0-8 0,-5-2 0,-1-6 0</inkml:trace>
  <inkml:trace contextRef="#ctx0" brushRef="#br1" timeOffset="62">3175 16686 7747,'-6'0'352,"1"0"2722,5 0-2809,5 0 0,1 0-5,5 0 1,1 0-28,-1 0 0,1-1-1,-1-3 1,4 3-63,1-3 0,4 2-57,-1 2 0,2 0 44,2 0 1,4-3-147,0-1 0,4 0-47,0 4 1,-2-1 27,1-3 1,5 3-2,3-3 1,1 3-25,-1 1 0,-1-4 44,5 0 0,4-1-3,3 1 0,1 3-212,-5-3 1,6 2 182,2-2 1,-1 2-139,2-1 1,-9 1 7,5 2 1,-6 0 81,6 0 0,-3 0 23,-2 0 0,5 0 14,-1 0 1,2 0 3,-1 0 1,-2-3 29,5-1 0,-5 0 13,2 4 1,-3-4-3,-2 0 1,5-3 9,-1 3 1,1-4-3,-4 4 1,-2-3-19,-2 3 1,1-1-2,-5 1 0,1 3 58,-1-3 1,-5 2 9,6-2 1,-6 2-24,5-1 1,-3 0 83,-1-1 0,-1 3-55,-2-3 0,1 3 9,-6 1 1,2 0 98,-1 0 1,-7 0 55,3 0 1,-7 0-67,3 0 1,-5 0-5,2 0 1,-7 0 230,-2 0-276,1 0 1,-1 0 169,1 0-359,-5 0-496,2 0-427,-5 0 0,-5 0 484,-3 0 1,-4 0-2230,-3 0 2732,-3 0 0,-9 0 0,-3 0 0</inkml:trace>
  <inkml:trace contextRef="#ctx0" brushRef="#br1" timeOffset="63">3415 17223 7757,'0'-7'558,"0"2"0,0 4 384,0-3-452,0 3 0,1-4-176,3 5 1,-2 1 77,6 3 1,-2 2-21,2 6 1,2 4-114,-2 3 0,-3-1-60,-1 1 1,1 0 2,-1 4 0,-1 0-166,-3 0 1,4-2 27,0-2 1,0 1-125,-4-4 1,4-1 57,-1-4 1,1 1-49,-4-1 1,4-3-316,0-1 107,0-4 172,-4 2 490,0-5 1,0-5-450,0-3 1,0 2 14,0-2 1,0 1-144,0-5 1,1-3 52,3 0 1,-2-5 83,6 1 0,-1-3-243,5-1 1,-1 0 20,1 0 0,-1 1-31,1-1 1,3 4 94,0 0 0,0 5 192,-3-1 1,-1 2-26,1 1 0,-1 6 181,0 2 0,-3-1 450,0 1-262,-1 1-211,5 3 0,-2 1 68,-3 3 0,0 2 69,-3 5 1,-3 1-142,3-1 0,1 6-37,-2 2 1,1-1-47,-4 1 0,4-4-141,0 4 0,1-5-45,-1 1 0,-2-2 76,6-2 0,-6-3-29,2-1 74,3-4 0,-5 2-34,6-5 38,-6 0 218,3 0-119,-5 0 63,5-5 0,-2 2-139,5-4 0,-5-1 31,5-3 1,0-5-105,3 1 0,1-4 97,-1 4 0,0-5-88,1 1 0,0 1 9,4-1 1,-4 1-116,4-1 1,-4 6 140,0 6 0,-2 3 4,-3-4 1,4 6 210,-4-2 0,0 4-74,0 4 0,-3 2 102,4 6 0,-5 3-45,5 0 1,-5 5-8,0-1 1,2 3-65,-1 1 1,1 3-33,-1 1 0,-3-2-124,3-6 1,1 2-277,-1-6 0,4 0-956,-4-3 936,4-1 1,-6-3-2349,2-1 1474,2-4 1222,-5 2 0,9-5 0,-3 0 0</inkml:trace>
  <inkml:trace contextRef="#ctx0" brushRef="#br1" timeOffset="64">4614 17017 7706,'-6'-8'7,"2"1"0,3 3 1060,1-4-277,0 6 409,0-3 462,0 5-1338,0 10 0,0-1 42,0 10 0,0 1-160,0 7 1,0-2 20,0 6 0,0-5 15,0 5 0,3-6-47,1 2 1,5-3 24,-1-1 1,-2-4-108,2 0 0,-1-5-142,5 1-104,-1-2-594,1-2-1442,-1-5 1005,-5 0-569,-1-6 1166,-5-6 1,-1 0 567,-3-5 0,-2-1 0,-5 1 0</inkml:trace>
  <inkml:trace contextRef="#ctx0" brushRef="#br1" timeOffset="65">4443 17177 7743,'0'-6'2439,"0"1"-1925,0 5 45,5 0 1,1 1-34,6 3 1,3-3 68,0 3 0,2-2-210,-2 2 1,3-3-115,4 3 0,1-3-119,0-1 1,0 0-56,0 0 0,3 0-374,1 0 1,0-1 244,-4-3 1,-2 3-1039,-2-3 1,1-1-1094,-4 1 701,-1-5 0,-5 7 1462,-2-6 0,2 6 0,-4-3 0</inkml:trace>
  <inkml:trace contextRef="#ctx0" brushRef="#br1" timeOffset="66">5105 17074 7714,'0'-6'1220,"0"-4"-617,0 8 0,-1-3 399,-3 5-406,3 0 0,-4 5-24,5 3 1,0 6-216,0 1 1,0 6 3,0-2 0,0 2-141,0 2 1,4 0-52,-1 0 0,5 0 57,-4-1 0,5 1 0,-2 0 0,2-1-136,-1-3 0,2 1-209,-2-5 63,2 0 1,-3-4-81,1-4-143,-6-2-70,3-5-85,1 0-14,-5 0 75,4-5 1,-5-1 139,0-6 0,0-3 4,0 0 0,0 0 5,0 3 1,1-3-5,3 0 0,-1-5 170,4 0 1,-1 3-126,2-2 0,4 1 225,-1-1 0,0 2 60,5 6 1,-4 0 36,0-1 0,3 5-51,0-1 0,0 4 63,-3-4 0,-1 6 140,1-2 0,-1 3-82,0 1 1,-3 0 35,0 0 1,-2 1-26,2 3 1,1 2 64,-6 6 0,5 0 5,-4 4 1,3-2 5,-3 5 1,1-4-108,-1 4 0,-3-1 18,3 1 1,1 1-109,-1-5 1,4 4 53,-5-4 1,5 1-197,-4-5 1,4 1-50,-5-1 1,2-1-174,-1-2-134,-3 2-615,10-9-334,-10 4-1312,4-5 2660,-5 0 0,0-5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55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16549 14116 7931,'-7'0'-847,"2"0"1936,5 0-676,-5 0-115,4 0-8,-4 0 1532,5 0-1788,0-5 1,1 4 71,3-3 1,-1 3-82,4 1 1,-3-4 23,4 0 0,-1-1 9,5 1 1,-1 2 6,1-6 1,0 4-1,3-3 1,-1 3-38,5-4 0,-1 1 40,1-5 0,3 5-26,-3-1 1,6 0 17,2-3 1,0 0 108,-5-1 1,6 1-83,3-1 0,-2 1 9,1-1 0,-3 1-41,3 0 1,0-5 7,0 1 1,2 0-35,-6 4 0,6-2 48,-1-2 0,-2 2-129,1-2 0,-1 2 61,2 2 0,1-1-113,-6 1 1,5-1 120,-5 1 1,5-1-8,-4 1 0,-1 3 0,-3 1 0,2 0 0,-2 0 1,3-2 53,-7 5 1,1-1-46,-1 1 0,-1 3 47,-3-3 1,-2-1-33,2 1 1,-2 1-1,-2 3 17,0-6 1,1 5-3,-1-3 0,-3 3 7,0 1 9,-6-5-25,3 4 21,-5-4 32,0 5 1,-1 3 88,-3 1 1,2 4-109,-6-4 1,4 5 124,-4-2 0,5 3-140,-5 2 1,0-1 7,-3 1 0,0 0-34,-1 4 1,1-3 15,-1 7 0,-3-5-17,0 4 0,-2 0-30,2 4 0,1-4-28,-5 0 0,5 0 79,-1 4 0,-2-4 12,2 0 1,-1-4 142,1 4 0,6 0-99,-3 4 0,3 0 70,-2 0 0,0-1-56,-1 1 0,2 0-34,2 0 1,-2 0-25,3 0 1,-2-4-19,1 0 1,-2 0-15,2 4 0,2-2-123,-2-2 0,2 1 61,-2-4 1,-2 0 48,3-1 0,0-2 172,0 2 0,3-2-118,-4-2 0,4-3 10,-3 0 83,4-6 8,-2 8-59,5-8-20,0 3-897,0-5-1377,-5 0 1,3-2 2177,-6-1 0,-5-4 0,-4-4 0</inkml:trace>
  <inkml:trace contextRef="#ctx0" brushRef="#br0" timeOffset="1">10165 14379 7951,'7'-8'650,"1"1"-491,-1 4 1,1-3 213,0 2 0,-5 3 153,5-3-70,-5 3-100,2 1-39,0 0 33,-4 0-221,9 0-1,-3 0 0,4 0-33,0 0 0,1 0-35,-1 0 0,2 0 31,2 0 0,-1-2-89,5-1 1,-4 1 110,4-2 0,-3 3-8,3 1 0,-5 0 3,1 0 0,1 0-4,0 0 1,0 0-55,-1 0 1,-1 0-85,5 0 0,-4 0 1,5 0 0,-4 0 104,7 0 0,-7 1-152,7 3 1,-2-2 36,1 1 0,1-1-40,0-2 0,1 0 63,3 0 1,-4 0-8,-1 0 0,6 1 12,-1 3 1,0-3-9,-1 3 0,2-3 58,-1-1 0,8 0-40,0 0 1,-2 0 31,-3 0 0,1 0-24,3 0 1,0 0 3,0 0 0,2 0-4,2 0 0,-2 0-2,2 0 0,-3 0-2,-1 0 0,6 0 3,2 0 1,-2 0-97,2 0 1,0 0 86,4 0 1,-1 0-126,1 0 0,-2-4 100,-2 0 0,3-1-7,-3 2 1,1 1 68,-1-2 1,1 3 3,-5 1 0,0 0-16,-4 0 1,2 0 105,2 0 1,-3 0-86,3 0 0,-1-4-23,1 1 0,-1-1 5,5 4 1,-4-2-35,4-1 1,-4 0-8,4-4 0,-4 3 10,4-4 0,-2 6-15,2-2 1,3-1 14,-3 1 1,-2-1-3,2 1 0,-5 3 31,1-3 1,1 3-25,-1 1 1,2 0 134,-2 0 1,-5-2-10,5-1 0,-5 1 110,5-1 0,1 1-134,-1 2 0,-4 0 10,-3 0 1,-1-4 13,5 1 1,-1-1-23,0 4 1,0-1-185,1-3 1,-1 2 99,0-1 0,-3 0-89,-1-1 0,2 2 11,6-6 1,-3 6-115,4-2 1,-3-1 133,2 1 0,2-4 5,2 5 1,3-3 15,1 3 1,0 0 22,3-5 1,-2 5 92,-1-5 0,2 4-223,-2-3 1,3 3 212,-3-4 1,0 4-56,3-3 1,-6 3 0,-1-4 0,0 6-22,4-2 0,-6-1-45,-2 1 0,2-1 35,-2 1 1,0 3-9,-4-3 1,0 3-17,1 1 1,-2 0 22,-3 0 1,2 0-7,-6 0 1,5 0 8,-4 0 1,0 0 163,0 0 1,-3 0-115,3 0 0,-3 0 142,-1 0 1,0 0-155,-1 0 0,0 0-3,-3 0 1,3 0-139,-3 0 1,-2 0 130,2 0 1,1 0-108,2 0 1,-3 0 58,0 0 0,-3 0-15,3 0 1,-4 0-22,4 0 0,-5 0 4,1 0 1,2 0 44,-2 0 1,0 0 8,-3 0 0,3 0 93,0 0 1,4 0-80,-4 0 0,4 0 5,-3 0 0,4 0-13,-1 0 0,1 0 17,-1 0 0,1 0-8,-4 0 0,3 0 28,-4 0 1,4 0 4,-4 0 1,2 0-11,-2 0 1,-2 0-12,2 0 1,1 0-197,0 0 1,0 0 131,-1 0 0,-2-1 36,2-3 0,-1 3-278,1-3 279,-2-3 103,4 6 224,-11-4-179,-1 5-315,-5 0 1,-5 0-452,-3 0 1,-2 1-135,-1 3 1,-1-3-1223,1 3 1973,-6 3 0,-5-1 0,-8 5 0</inkml:trace>
  <inkml:trace contextRef="#ctx0" brushRef="#br0" timeOffset="36.47">10119 14504 7787,'5'-11'796,"-4"3"-13,3 1-28,-3 4-219,-1-2 303,0 0-423,0 4-28,0-4-124,0 5-184,5 0 0,-3 1 90,1 3 1,3-2-46,-3 6 0,5-4 10,-4 3 0,5-3 47,-2 4 1,0-1-13,0 5 1,-4 1 26,1 2 0,1-2-136,-2 2 0,5-1 110,-4 1 1,0-2-212,-4 2 1,0 1 54,0 0 1,3 3 30,1-4 1,0 4 30,-4-4 0,4 4 0,0-4 1,5 2-53,-2-2 1,0-1 37,0 5 0,-3-4-26,4 4 1,-2 0-6,2 4 1,0-4-6,-4 0 1,0 0 43,-4 4 0,4 0-11,0 0 0,-1 0-13,-3 0 0,2-1 4,2 1 1,-3 0 86,3 0 0,1 0-80,-2 0 0,3-1-4,-3 1 1,0 0-20,5 0 0,-6-4-3,2 0 1,1 0-4,-1 4 0,0-4-18,-4 0 0,0 0 22,0 4 0,0 0-2,0 0 0,0-1 9,0 1 0,0 0-9,0 0 0,0 0 84,0 0 0,1-1-71,3 1 1,-3-4 64,3 0 0,1-1-42,-1 1 0,-1 3 0,-3-3 0,4-1-65,0 1 1,0-2-1,-4 2 0,0 3 16,0-3 0,0 1-11,0-1 0,0 3 22,0-3 1,-1-1-7,-3 1 1,2 0 64,-1 4 1,1-2-10,2-2 1,0 3 95,0-3 1,-3 2-126,-1 2 1,0 0 13,4 0 1,0 0-52,0 0 1,0-1-4,0 1 1,4-1-25,0-3 0,-1 2 59,-3-2 0,0 3-181,0 1 0,0 0 49,0 0 0,0-1-69,0 1 0,0 1 201,0 3 0,0-3 5,0 3 1,-3-3 9,-1-1 1,0 0-70,4-1 1,0 0 29,0-3 0,-4 3-13,0-3 1,1 1 8,3-1 0,-2 3 4,-2-3 1,3 2-28,-3 2 1,3-1-15,1-3 1,-4 2-15,1-2 0,-3 2-41,3-2 1,1 2 65,-1-2 1,0-1 34,-1 1 0,3-1-48,-3 1 0,-1 1 81,1-5 0,0 6-46,4-2 1,0-3 13,0-1 1,0 2-19,0-2 1,0 0 1,0-3 1,0-1-35,0 1 0,0-1-103,0 0 0,0 1 30,0-1 0,0 1 63,0-1 0,2 4 33,2 1 1,-3-1-45,3-4 0,-3 1 4,-1-1 0,0 2-23,0 2 1,0-2 2,0 2 0,0-2 92,0-2 1</inkml:trace>
  <inkml:trace contextRef="#ctx0" brushRef="#br0" timeOffset="36.47">17280 14584 7445,'-7'0'-356,"2"-5"839,5 4-86,0-4-75,0 0 20,0 4 9,0-4 2080,0 5-2324,0 5 1,0-3 1,0 6 5,0-6-35,0 9 0,4-5-19,0 5 1,0-3-24,-4 0 0,0-1 25,0 5 0,4-5-124,-1 1 0,1-1 65,-4 5 0,0-5-69,0 1 1,0 0 78,0 3 1,0-3 1,0-1 8,0 1 0,0 3-3,0 1 0,0-5 55,0 1-53,0 0 0,0 3 266,0 0-250,0 1 1,4-1 50,0 1 1,0-5-54,-4 1 0,0 0 1,0 3 1,0-3 2,0-1 0,0 1-9,0 3 1,1-3 11,3-1 1,-3 1-5,3 3 1,-3 1 80,-1-1 0,0 1-79,0-1 1,0 1 142,0-1 1,0 0-69,0 1 0,0-1 13,0 1 1,0-1-34,0 1 1,0-1-2,0 0 0,0 1-67,0-1 0,0 2 0,0 2 0,0-2-81,0 2 1,0-1 67,0 1 1,0-2 24,0 2 0,0-2 38,0-2 0,0 2-2,0 2 1,0-2 19,0 2 0,0-2 8,0-2 0,0 4-31,0 1 0,0 0 11,0-1 1,-4-1-20,0 5 0,-3-3 11,3 3 1,-5-2 13,1 2 1,2 3 13,-1-3 1,0 3 0,0 0 0,-4 1 42,4 0 0,0-1 6,0-3 0,4 2 31,0-2 1,0 3-58,-1 1 1,3-4-96,-3 0 0,3-4 89,1 4 0,0-4-156,0 4 1,0-3 17,0 3 0,-4-5 35,0 1 0,0 1-30,4 0 0,-1-1-111,-3-4 0,3 4-6,-3 1 0,3-1 121,1-4 0,-4 2 2,0 2 0,1-2-11,3 2 0,0-1 98,0 1 1,0-2-56,0 2 0,0-2 10,0-2 0,0 2 27,0 2 1,1-2 5,3 2 1,-3 2 28,3-2 0,-3 0-55,-1-3 1,4 3 40,0 0 0,-1 4-33,-3-4 0,0 4-6,0-3 0,0 0-3,0-1 1,0-1 3,0 5 1,0-3-24,0 3 1,0-2-10,0 2 1,0 2-37,0-6 0,0 5 51,0-1 0,4-2 2,0-2 0,0 1-7,-4 0 1,1 0-81,3-1 0,-3-2 24,3 2 1,-3-1-9,-1 1 1,0-1 37,0 5 1,0-3-10,0 3 1,0-4 145,0 4 1,0-4-88,0 4 0,0-4 84,0 5 1,0-5-94,0 4 1,0-5 28,0 1 1,0-1-32,0 1 1,0-2 1,0 2 0,0-2-36,0-2 0,0 4-18,0 1 0,4-1 5,0-4 0,1 1 26,-1-1 1,-3 1-71,3-1 1,-3 0 59,-1 1 0,0-1-190,0 1 1,0-1 74,0 1 0,0-1 41,0 0 0,0 1 51,0-1 0,0 1-2,0-1 0,0 0 31,0 1 1,1-1 14,3 1 0,-3-5-8,3 1 0,-2 0-24,-2 3 0,3-3 25,1-1 0,0 1 43,-4 3 0,0 1 4,0-1 1,0-3-167,0-3 57</inkml:trace>
  <inkml:trace contextRef="#ctx0" brushRef="#br0" timeOffset="2">10747 14767 7826,'-6'-5'-28,"1"4"188,5-9 0,0 7-50,0-4 0,-4 3 461,0-4 382,0 6-246,4-9 78,0 10-211,0-4-77,0 0-454,0 4 1,0 6 81,0 10 1,0 2 27,0 2 0,0 0-157,0 3 0,1 1 75,3 0 1,-2 0-29,1 0 0,0 0 6,1-1 1,-3 0 6,3-3 1,-3 3-71,-1-3 1,0-2 75,0 3 1,4-7-148,0 3 1,3-4 23,-3 0 1,4-5-64,-5 1 0,3-4-175,-3 3-58,-1-4 1,4 6-939,-2-5 459,-3-1-635,4-3 538,-5 0-83,-5-5 1016,4 4 0,-9-9 0,3 4 0</inkml:trace>
  <inkml:trace contextRef="#ctx0" brushRef="#br0" timeOffset="3">10679 14836 7860,'0'-12'0,"0"-3"-58,0 0 1,0-4 57,0 4 0,5-2 240,2 2 0,3 2 68,2-2 1,-5 2 127,1 2 1,0-1-178,3 1 1,0 3 67,1 1 0,-1 3-76,1-4 0,-1 6-48,1-2 1,3 3-26,0 1 1,2 0 94,-2 0 1,-1 0-259,5 0 0,-5 4-11,1-1 1,1 6-24,0-1 1,-1 2 63,-4 1 1,1 1-159,-1-1 1,-1 1 115,-2-1 1,1 0-96,-5 1 1,-1 3-128,-3 0 1,-1 4 63,-3-3 1,-3 0 9,-9-1 0,3-2 90,-7 2 1,5-2 20,-4-2 0,4 1 33,-4-1 0,4 1 14,-4-1 1,5-1-1,-1-2 1,-2 1 134,2-5 0,1 1 45,6-2-136,-2-1 214,4 3-254,-1-5 1,2 1 7,5 3 1,0-2 63,0 6 0,2-5 93,1 0 1,4 4 48,4 0 1,6 0-107,2 0 1,-2 0 72,2 0 1,1 3-80,2-2 1,5-2-8,0 2 1,-2 0-46,-6 3 0,1-3 12,-4-1 0,0 0-14,-1 0 0,-2 2-130,2-5 1,-6 3-123,-1-3 1,-4 1 63,3-1 0,-3-3-555,4 3 1,-6-1-101,2 1-621,-3-3-22,-1 4 1421,0-5 0,5 0 0,2 0 0</inkml:trace>
  <inkml:trace contextRef="#ctx0" brushRef="#br0" timeOffset="4">11272 14756 7840,'0'-12'-162,"0"1"0,0-1 1204,0 1-268,0 5 274,0 1 353,0 5-1143,0 10 0,0-1 12,0 10 1,0-4-34,0 4 0,4 0-26,0 4 0,4 0-126,-5 0 0,5-4 92,-4 0 1,3 0-267,-3 3 0,1-2 13,-1-1 1,-3-5-86,3 1 1,-3-1 109,-1 1 0,4-6-56,0 2 55,0-2 1,-3 1 65,3-2 1,-3-2-40,3-2 53,-3-3 212,-1 4 534,0-5-770,5 0 1,2 0-105,4 0 1,1 0 96,-1 0 0,2 0 26,2 0 0,3 0 33,5 0 0,-2 0 11,-2 0 0,3 0-75,-3 0 1,-3 0 17,-1 0 1,2 0-96,-2 0 1,0 4 117,-3 0 0,-1 0-303,1-4 1,-1 0-194,1 0 0,-5 0-231,1 0 1,-6-1-595,2-3 269,-3 2 1,-2-3-424,-3 5 1442,3 0 0,-9-5 0,4-1 0</inkml:trace>
  <inkml:trace contextRef="#ctx0" brushRef="#br0" timeOffset="5">11295 14938 8095,'2'-7'648,"1"-1"1,4 6-517,4-2 1,0-1 272,1 1 0,1 0-88,2 4 1,-1-4-71,5 1 1,0-1 9,4 4 1,0 0-25,-1 0 0,1 1-69,0 3 0,-4-3-66,0 3 1,-1-3-223,1-1 1,-3 0 116,-4 0 1,-1 0-533,1 0 0,-5 0 53,1 0-1381,-6 0 402,4 0 1465,-17 0 0,4 0 0,-10 0 0</inkml:trace>
  <inkml:trace contextRef="#ctx0" brushRef="#br0" timeOffset="6">11284 14790 7856,'0'-6'0,"4"-4"303,-1 2 0,10-1 97,-1 1 1,5-2 173,-1 3 1,4-2-194,-1 1 1,2-1-19,2 5 0,1-3-41,3 3 1,-3 0-98,3 4 1,-4 0-154,-4 0 1,1 0 88,-5 0 1,2 0-1060,-2 0 332,-2 0 1,3 0-456,-4 0 0,-5 1 1021,1 3 0,-1-2 0,5 3 0</inkml:trace>
  <inkml:trace contextRef="#ctx0" brushRef="#br0" timeOffset="7">12003 14699 7847,'7'-5'0,"-2"3"0,-4-7-169,3 6 207,-3-6 0,5 2 301,-2-4 1,-2 3-48,1 1 1,2 3 67,-1-4 1,1 6-52,-1-2 1,-3 1 521,3 0-45,-3 1-483,-1-3 1,0 7-77,0 1 1,0 4-14,0 4 1,0 2-146,0 2 1,-1 4 37,-3 8 1,-2 2-43,-5 5 1,-1-1 41,1-2 0,-1 2-254,1-3 0,-1-2-160,1-1 1,1-5 161,2-2 1,3 0-357,5-5 133,0 0-530,0-3 172,0-1-112,0-5-224,0 0-147,0-6 1209,0-6 0,5-5 0,2-7 0</inkml:trace>
  <inkml:trace contextRef="#ctx0" brushRef="#br0" timeOffset="8">12026 14721 7877,'0'-11'0,"0"0"0,0-1 376,0 1 1,4-1 100,0 1 0,3 0 103,-3-1 0,4 1 240,-4-1-2,5 6-421,-3 1 0,5 5-113,1 0 0,-3 9 61,2 2 1,-6 8-119,6 0 1,-2 3-104,3 1 0,-1 5-31,1 2 0,-1-1-81,0 2 0,1-2 39,-1 1 0,5-2-178,-1-5 1,1-1 68,0-3 0,-4 1 16,3-5 0,2 0-58,-2-3 1,-1-5 70,-6 1 0,2-4-760,-3 4-183,-1-6-580,4 3 895,-9-5 1,3 0-316,-8 0 1,1-1-493,-4-3 1464,-1 3 0,-8-14 0,-2 2 0</inkml:trace>
  <inkml:trace contextRef="#ctx0" brushRef="#br0" timeOffset="9">11980 14938 7877,'-6'6'449,"1"-5"-231,5-1 0,1-5 56,3-3 0,2-1-114,6 5 1,-1-4 162,1 0 1,4 2-429,3-2 0,-1 4 75,1-3 1,0 3-499,4-4 1,0 4 128,0-3 0,-1 4 399,1-1 0,0-2 0,0 0 0</inkml:trace>
  <inkml:trace contextRef="#ctx0" brushRef="#br0" timeOffset="10">12631 14699 7778,'-3'-12'31,"-1"1"133,0-1 1,4 1 3,0 0 0,0 3 27,0 0 0,-4 5 137,0-5 0,-1 5 92,2 0-231,-4 1 0,-4 2 18,-1 0 1,5 0-88,-1 0 1,4 2 109,-3 1 0,-1 0-59,-3 5 0,-1-1 40,1 5 0,1-5-12,2 1 1,-2-1-15,2 5 0,-2-1-3,-1 1 1,3-5 131,1 1-130,4-1 1,-2 5-271,5-1 57,0 1 1,1-1-49,3 1 1,2-5 134,6 1 0,0-1-95,4 5 1,-1-3-13,8 2 0,-7-6 88,7 7 1,-4-2-62,0 5 1,3-2 53,-3 2 0,-3-2-101,-1-2 0,-2 0 58,-1 1 1,-1 1-15,0 2 0,-4-2-56,-3 2 0,-3-3-150,-1 0 1,-1-1 119,-3 1 1,-4-1-53,-7 1 0,1-1 67,-5 0 1,2-3-61,-5 0 1,5-2-145,-6 2 1,3 0-68,-3-4 0,2 0-870,2-4 635,2 0 0,7-1-674,2-3 1272,3 3 0,10-15 0,2 4 0</inkml:trace>
  <inkml:trace contextRef="#ctx0" brushRef="#br0" timeOffset="11">12871 14813 8256,'-5'-12'891,"4"1"0,-4 3 356,5 1-836,-5 4 0,2-2-20,-4 5 1,3 1-238,-4 3 0,6 4 20,-2 7 1,-1-1-123,1 5 1,0 0 75,4 4 0,1 0-32,3 0 1,3-4-55,4 0 0,2-2-218,2 3 1,-1-4 48,5-5 1,0 0-108,4-4 1,0-2 99,0-5 1,-1 0 77,1 0 0,0-1-61,0-3 1,0-1 139,0-2 1,-2-7 13,-2 2 1,-2-2-11,-6 3 1,1-2 114,-1-2 1,-5 1-85,-2-5 0,-3 0 94,-1-4 1,-5 1-292,-2 3 0,-9-2 124,-3 2 1,-7 2-322,-5 2 1,-7 2-12,-4 2 0,-2 5-153,-2 2 0,2 2 166,2 2 1,8 6-118,7 1 1,4 3-161,4 2 611,8-1 0,1 6 0,3 0 0</inkml:trace>
  <inkml:trace contextRef="#ctx0" brushRef="#br0" timeOffset="12">13431 14699 7832,'-1'-8'0,"-3"0"0,3 5 378,-3-5 1,3 4 555,1-3-23,0 4-194,-6-7 253,5 9-84,-4-4-615,5 5 0,0 1-95,0 3 1,0 3 73,0 8 0,4 1 13,0 7 1,3-2-72,-3 10 0,1-5-13,-1 5 0,-3-6-53,3 2 0,-3 1-183,-1-2 0,4 0-99,0-7 0,0 1 82,-4-5 44,0 0-55,0-3 71,0-1 0,1-4-48,3-4-116,-3-1 172,4-2 1,-5-2-7,0-1 1,-1 0-153,-3-5 1,3 1 86,-3-5 1,3 1-135,1 0 1,-1-5 73,-3 1 0,2-4 47,-1 4 1,1-4 58,2 4 1,0-4 7,0 3 1,0 1 136,0 4 0,2 1-106,1 2 109,-1-2 0,4 5-61,-2-3 0,-2 3-141,6 5 0,-4 1 73,3 3 1,1 4-17,3 7 1,1-1 21,-1 5 0,6 0-11,2 4 1,-1-4 11,1 0 1,-2 0-28,2 4 0,3-5 96,-3-3 0,6-3-72,2 0 1,0-2 174,-4-2 1,-1-2-97,1-2 0,-4-3 120,0 3 1,-5-3 22,2-1 1,-4 0 286,0 0-208,-1-5-65,-5-1 1,3-6 27,-5 1 1,0-4-93,-4-1 0,-4-4-138,0 1 0,-3-3 71,3 0 1,-5-2-164,1-3 0,2 2-138,-2-6 0,5 4-176,-5-3 0,5 5 118,0-2 1,1 3-58,2 1 0,0 4-376,0 0 1,0 5 227,0-1 0,0 2-1130,0 2 239,5 4 553,-3-3 1,3 10 804,-5 0 0,5 5 0,1 7 0</inkml:trace>
  <inkml:trace contextRef="#ctx0" brushRef="#br0" timeOffset="13">14150 14596 7800,'0'-12'8,"0"1"245,0 0 0,0-1 426,0 1-175,0 4 1,0 1 385,0 2-316,0 3 0,0-3-232,0 8 1,-1 7-119,-3 8 0,-1 8-99,-2 4 1,-3 3 97,2 4 0,-2 1-100,-2 3 1,1 1-50,0-5 1,3 0-107,0-3 1,4-2-52,-3-3 0,4-2-135,0-5 0,1-4 32,2 0 0,0-9 48,0 1 0,2-7-336,1 0 0,0-3-85,4-1 1,1-1-266,4-3 1,-2-2 242,-3-5 0,3-2-151,-2-2 1,-2 1 408,2-5 1,-5 3 322,0-3 0,-1 0 0,3-9 0,1-1 0</inkml:trace>
  <inkml:trace contextRef="#ctx0" brushRef="#br0" timeOffset="14">14139 14756 7836,'0'-23'0,"0"0"-17,0 0 1,0 0 35,0 1 0,0 4 267,0 3 0,0 2 622,0 1-340,0 1 1,1 5-189,3 2 0,-1 3-37,4 1 0,-4 1-8,1 3 1,2 3 37,2 9 1,-2 1-126,2 6 1,-1 1 26,5 3 1,-1 2-130,0 5 0,1-1-128,-1-2 1,4 1-84,1-6 0,0 5 70,-1-5 1,-2 1-208,2-4 0,-2-5-39,-2-3 0,0-3-198,-4 0 1,3-2 39,-2-2 1,-2-2-849,2-2 66,-6-3-478,4 4 307,-6-5 1352,0 0 0,-6-5 0,0-1 0</inkml:trace>
  <inkml:trace contextRef="#ctx0" brushRef="#br0" timeOffset="15">14128 14904 7836,'-12'0'670,"6"0"-696,1 0 1,6 0-83,3 0 0,2 0 163,6 0 1,-1 0 178,0 0 0,6-1 69,2-3 0,3 3-162,0-3 0,5 3-254,0 1 0,1-4-177,-2 0 0,-2-1-631,3 1 921,-8 3 0,3-9 0,-5 4 0</inkml:trace>
  <inkml:trace contextRef="#ctx0" brushRef="#br0" timeOffset="16">14607 14584 7825,'-6'-11'0,"-3"0"205,5-1 0,0 1 867,4-1-310,0 6-227,0 1-221,6 5 1,-5 5-105,3 3 0,-3 7 118,-1 4 0,0 4-93,0 3 0,4 2-48,-1 3 0,1 2-8,-4-3 0,2 2-87,1-2 0,-1 2-12,1-5 0,3 3-177,-3-3 0,5-4-97,-4-4 1,1-2 66,-1 3 0,1-4 10,2-5-109,3 1-416,-3-1-256,-1-4-630,4-2 970,-8-5 1,1-4-167,-6 0 1,-3-5 282,-1 2 0,-3-4 441,2 0 0,-7-5 0,-3-2 0</inkml:trace>
  <inkml:trace contextRef="#ctx0" brushRef="#br0" timeOffset="17">14459 14676 7829,'0'-12'446,"0"1"1,0 3-80,0 1 0,5-1-158,3-3 0,2 1 91,1 2 0,0-1 103,1 5 0,-1-3-189,1 3 0,0-1 26,4 1 0,-2 3-177,5-3 0,0 3 97,4 1 1,-1 0-173,1 0 1,-4 1-24,0 3 0,-3-2 26,3 6 1,-5-2-24,1 2 1,-6 2-73,-2-2 1,-4-2 4,1 2 1,-3-1 54,-1 5 1,-1-2-19,-3-3 0,-3 3 69,-4-2 1,-2-2 10,-2 2 0,2-4 27,-2 3 1,-1 1 72,0 3 0,1-3-21,4 0 13,-1-1-27,1 5-23,5-1 0,1-3-43,5-1 0,0-3 32,0 4 1,5-4 25,2 3 1,7-3-82,1 4 0,6-6-4,-2 2 1,2 2-1,2 2 1,0-2-7,0 2 1,0 0 21,0 3 0,-4 0-5,0 1 0,-7-1-39,0 1 1,-2-1 33,-6 0 1,3 5-87,-3-1 0,0 0 38,-4-3 1,-9-1-93,-2 0 0,-5 1 140,1-1 0,-4 1-5,-8-1 1,3-3-64,-2-1 1,-2 0-8,1 0 1,-3 2-354,3-5 0,0 0 148,5-4 1,4 0-1427,3 0 883,7 0 827,3-5 0,5-7 0,0-5 0</inkml:trace>
  <inkml:trace contextRef="#ctx0" brushRef="#br0" timeOffset="18">15030 14664 7774,'0'-11'8,"0"0"0,0-1 293,0 1 1,5 1 462,3 2 0,-2 2 179,2 2-115,-6 3-432,3-5 0,-5 12-65,0 1 1,0 7-9,0 1 1,0 6-104,0-2 0,0 3 13,0 5 0,4-3-66,0 3 0,0-3-121,-4-1 0,0 4 101,0-1 1,0-3-137,0-4 1,0-4-140,0 4 1,0-5 111,0 1 1,0-2-122,0-1-11,5-1-116,-4 0 264,4-4 0,-4-1-3,3-2 122,-3-3 292,4 4-176,-5-5 1,2 0-93,1 0 1,3-1 9,1-3 0,3 3-56,-2-3 1,2 2 16,1-2 0,5 1-52,-1-4 0,4 4-163,-4-1 1,2-1-130,-2 1 0,-1 1 104,5 3 0,-5-4-575,1 0 1,-6 0 306,-1 4 1,-5 0-2258,5 0 517,-5 0 2134,2 0 0,-16 0 0,-1 0 0</inkml:trace>
  <inkml:trace contextRef="#ctx0" brushRef="#br0" timeOffset="19">15452 14584 7777,'-6'-6'1754,"1"-4"-864,5 9 63,0-4-408,0 5 1,0 5-206,0 2 0,-4 9 38,0 3 0,1 2-141,3 2 0,0 1-60,0 3 0,0-2-68,0 6 0,1-6 124,3 2 1,-2-2-287,6 2 0,-6-3-27,2 2 0,3-5-39,0-2 0,-1-5 38,2 1 0,0-2-30,3-2 1,-3-1 38,-1-2 0,1 1 99,3-6-45,1 1 0,-1-4-55,1 0 33,-1 0 1,0 0-47,1 0 1,-1-4-163,1 1 0,-1-2-19,1 1 0,-5 1-249,1-4 0,-2 3-353,2-4 1,-2 4 358,-2-3 0,-3 3-434,3-4 1,-3 5 943,-1-5 0,-5 0 0,-1-3 0</inkml:trace>
  <inkml:trace contextRef="#ctx0" brushRef="#br0" timeOffset="20">15407 14859 8197,'-7'-6'967,"7"4"-735,8-6 1,-2 6 229,2-2-111,5-2 1,1 4-75,5-1 0,-5 0 27,1-1 1,1 3-122,0-3 0,3 3-144,-4 1 0,4 0-90,-4 0 0,0 0-286,-3 0 0,-1 0-569,1 0 1,-5 0 453,1 0 0,-6-1-1139,2-3 1591,-3 3 0,-1-15 0,0 4 0</inkml:trace>
  <inkml:trace contextRef="#ctx0" brushRef="#br0" timeOffset="21">15361 14584 7769,'5'-11'839,"3"1"229,7 2 1,3-1-524,5 6 1,-1-3-186,1 3 0,0 1-273,0-1 0,-3 1 74,3 2 1,-6 0-610,5 0 0,-3 0-281,1 0 0,0 0 729,-5 0 0,0 5 0,-3 2 0</inkml:trace>
  <inkml:trace contextRef="#ctx0" brushRef="#br0" timeOffset="22">16218 14482 7893,'-5'6'0,"2"-1"269,-5-5 456,6 0-286,-3 0 1,5 1-87,0 3 1,1-1-118,3 4 1,-3 2 31,3 6 0,-3 3 149,-1 5 0,0 4-188,0-1 0,0 6 0,0-1 1,5-2 233,3 1 1,2-4-87,1 0 1,1-2-149,-1-1 1,-1-4-14,-2 0 0,1-5 13,-5 1 0,3 2 230,-3-2-243,0 0 0,-4-3 13,0-1 1,0-3 228,0-1-39,0-4-419,0 2 0,0-5 0,0 0 0</inkml:trace>
  <inkml:trace contextRef="#ctx0" brushRef="#br0" timeOffset="23">16503 14527 7783,'0'-11'977,"0"5"-171,0-5 358,0 10-783,0 6 0,0 7 113,0 7 0,0 2-131,0-2 1,0 7-135,0 0 0,0 5-55,0-5 0,0 5-27,0-4 1,0-1 7,0-3 1,0 2-98,0-2 0,4 1-78,0-8 0,3 3 37,-3-4 0,4 0-111,-4-4 0,1-3-210,-2 0 42,-1-6-310,8 3-618,-9-5-491,4 0 658,-5 0 79,0-5 0,-4-1 406,1-6 1,-5 1 537,4 0 0,-5-1 0,3 1 0</inkml:trace>
  <inkml:trace contextRef="#ctx0" brushRef="#br0" timeOffset="24">16457 14767 7813,'-6'-5'1701,"1"4"-1305,5-4 1,5 1-62,3 0 0,3 0-4,4 4 0,-1 0-110,5 0 0,0 0 16,4 0 0,-4-1-16,0-3 0,0 3-130,4-3 0,-4 3-36,0 1 1,-5-1-141,1-3-444,-2 3-146,-1-5 0,-6 5-129,-2-3-204,-3 3 1008,-1-4 0,-10 0 0,-3-1 0</inkml:trace>
  <inkml:trace contextRef="#ctx0" brushRef="#br0" timeOffset="25">16423 14516 7835,'1'-12'1157,"3"1"0,6 0-715,6-1 0,3 5-61,-4-1 0,5 4 6,-1-3 0,3 4-103,1-1 0,0-1 106,-1 1 0,1 1-113,0 3 1,0 0-162,0 0 0,-6 3-165,-1 1 0,-4 1-697,0-1-2270,-1-3 3016,-4 9 0,-2-3 0,-5 4 0</inkml:trace>
  <inkml:trace contextRef="#ctx0" brushRef="#br0" timeOffset="26">10781 15738 7815,'0'-8'318,"0"1"-100,0-1 862,0-3-588,0 4 1,0 1 577,0 2-769,0 3 1,0-3-50,0 8 1,0-2 97,0 6 0,0 1-142,0 6 0,4-1-96,0 5 0,0-1-21,-4 1 0,1 3-118,3-3 0,-3 1 76,3-1 1,-2 1-158,2-5 1,-1 2 14,4-2-28,-4-2 0,6 3-26,-5-4 1,1-5 133,-2 1-291,-1-5 177,3 2-70,-5-5 330,0 0-139,0-5 0,0 2 9,0-5 0,0 1 12,0-5 0,0-3-8,0 0 1,1-2-86,3 2 0,-3 1 16,3-5 1,1 5-17,-1-1 0,3-1 39,-3 0 0,5 2-9,-1 7 1,-2-3 56,2 2 5,-6 3 172,8 0-216,-3 5 67,4 0-27,1 0 1,-2 1-8,-3 3 1,2 2-48,-5 6 0,4-1-118,-5 0 0,6 1 82,-1-1 0,-2 1-23,2-1 1,-6-3 55,2-1 0,1 1-64,-1 3 208,5-4-195,-8 3 114,9-9 1,-7 4-20,5-5 95,-6 0 1,8 0-78,-2 0 1,-2-4 11,2 1 1,-4-6-6,3 1 1,1-1-9,3 2 1,-3-3 88,0 2 0,-1-2-87,5-2 0,-5 1 98,1-1 0,-1 1-35,5 0 0,-5-1 102,1 1 0,-2 3-47,2 1 0,-2 4 18,-2-1 1,-1 3 20,4 1-80,-4 5 1,6 3 88,-5 7 1,3-1-84,-3 5 1,4-4 56,-5 4 1,3 0-103,-3 4 1,2 0-9,3 0 1,-2 0-93,-2-1 1,-1-3-475,4 0-776,-4-5 620,2 3-1566,-5-6 1134,5-4 1108,-4-2 0,9 0 0,-3 1 0</inkml:trace>
  <inkml:trace contextRef="#ctx0" brushRef="#br0" timeOffset="27">11661 15784 7779,'-8'-4'0,"0"0"0,6-5 0,-3 7 832,5-6-457,0 5 0,0-3 829,0 2-436,0 3 284,0-4-377,0 5-402,0 5 1,0 3-15,0 7 0,1 4-13,3 8 0,-2-2-68,6 5 1,-4 1-1,4 3 0,-5 2-140,5 2 0,0-3 124,3 3 0,-1-2-256,-2-2 0,2-1-3,-3-2 1,0 0-75,0-4 1,0 0 24,0-5 1,2-3-123,-5 0 1,1-5-159,-1 2 175,-3-4 1,4-4-1101,-5 0 525,0-6-795,0 3 1126,0-15 1,0 2-292,0-7 1,-3 1 785,-1-1 0,-10-3 0,1-5 0</inkml:trace>
  <inkml:trace contextRef="#ctx0" brushRef="#br0" timeOffset="28">11615 15841 7779,'-6'-12'0,"1"1"576,5-1 1,0 0-148,0-3 0,3 2-265,1-2 1,9 2 39,-2 2 1,3-1 178,-2 1 1,3-1-81,0 1 0,5 3-69,-1 1 1,3 4-51,1-1 1,-2 3-68,-1 1 1,4 0-15,-5 0 0,1 5 81,-5 3 0,2 2-293,2 1 1,-3 1-13,-4-1 1,-6 2-82,-2 2 0,1 2 53,-1 2 0,-1 2-47,-3-2 1,-5 3 63,-2 1 1,-5-2-8,-3-2 1,1 3 23,-5-3 0,4-7 54,-4 0 1,4-4-209,-4-1 112,0 3 1,-3-8-165,3 1 0,2-3 33,6-3 1,1 0-587,2-5 399,-2 1 0,9-5-33,-3 1 1,3 3 507,1 1 0,5-1 0,1-3 0</inkml:trace>
  <inkml:trace contextRef="#ctx0" brushRef="#br0" timeOffset="29">12003 15852 7783,'7'7'0,"-1"-2"614,-2-5 166,-3-5 0,5 3 540,-2-2-894,-2 3 0,4 2 88,-2 3 1,-3 4-107,3 7 0,1-1-55,-1 5 1,-1 0-172,-3 4 0,0 0 0,0 0 0,2-1-32,2 1 1,-3-1-147,3-3 1,-3 1-89,-1-5 1,4 1 126,-1-5 1,1-3-983,-4-1-469,5-4-1044,-3 2 1751,3-5 1,-5-1 700,0-3 0,0-2 0,0-6 0</inkml:trace>
  <inkml:trace contextRef="#ctx0" brushRef="#br0" timeOffset="30">11729 15532 7863,'-6'0'2152,"1"0"1707,5 0-3688,0-5 1,0 3-124,0-6 0,0 4-42,0-3 1,0 3 81,0-4 1,1 1-79,3-5 1,-3 5-111,3-1 1,-2 0-259,2-3 234,-2 0 0,6-1-192,-4 1 260,5-1 0,-6 2-17,4 3 90,-4 1 1,6 5-57,-5-3 52,-1 3 68,-3-4 20,5 5 42,-3 0 67,8 0 0,-8 0-123,6 0 0,-4 0 7,3 0 0,-3 5-5,4 3 0,-1-2-16,5 2 0,-5 1 31,1 6 0,0-2 45,3 2 0,1 1-13,-1-1 1,-3 4-109,-1-3 0,1-1 17,3-4 0,-1 1-557,-2-1 1,2-1 245,-2-2 0,-2 1-975,2-5 1,-4 3 91,3-3 1149,-4 5 0,7-8 0,-4 4 0</inkml:trace>
  <inkml:trace contextRef="#ctx0" brushRef="#br0" timeOffset="31">12414 16046 8064,'-6'-5'1609,"1"-1"-524,5 0-348,0 0 37,0 6-391,5 0 1,-4 6 14,3 1 1,1 7-257,-1 1 1,0 6-117,-4-2 0,0 2-468,0 2 0,0 0 365,0 0 1,-4-4-1030,0 0 1,-1-5 520,1 1 0,3-6 585,-3-1 0,-2-1 0,0 5 0</inkml:trace>
  <inkml:trace contextRef="#ctx0" brushRef="#br0" timeOffset="32">12711 15681 7790,'0'-12'0,"0"1"0,0 0 1218,0 4-276,0-3 26,0 9-61,0-4-70,0 5-584,0 5 1,0 2 66,0 9 1,0 1-148,0 6 1,0-1-53,0-3 1,4 2-131,0-2 1,1-2 77,-1-2 1,-2-2-150,6-2 1,-4 1-57,3-1-56,-4-4 127,7 3-32,-3-9 1,0 4-13,1-5 0,-4 0-157,3 0 0,-3-4-12,4 0 0,-2-4-85,2 0 200,2-2 0,-5-2 91,2 1 0,0-1 116,-3 1 0,-3 0-65,3-1 1,1 1 182,-1-1 0,-1 1-105,-3 0 1,4-1 56,0 1 1,0 3 205,-4 0-108,0 6-192,0-3 0,1 5-33,3 0 0,-3 1-15,3 3 1,-2 2 87,2 6 0,1-1-12,3 1 0,2-1-49,-2 0 0,-2 1 17,2-1 0,-1 1-63,5-1 1,-1-3 65,1-1 1,3-4-63,0 1 1,0-3 7,-3-1 1,3 0-15,0 0 0,0-1-20,-3-3 0,-1 1-131,1-4 1,-1-1 166,0-3 0,0 3-1,-4 0 1,2 1 30,-5-5-1,3 1-48,-3 0 1,0 3 312,-4 0 127,0 1 131,0-5-119,0 6-147,0 1 1,1 5-147,3 0 1,-3 6 22,3 6 1,-1-1-107,1 4 1,-3 2 92,3-2 1,-2 4-316,2-4 0,-3 4-304,3-3 1,-3-1-364,-1-4 0,0 1 31,0-1 1,2-1 833,1-2 0,-1 2 0,3-4 0</inkml:trace>
  <inkml:trace contextRef="#ctx0" brushRef="#br0" timeOffset="33">13648 15395 8507,'0'-7'682,"0"-1"-144,0 6 163,0-4 108,5 6-477,-4 0 0,3 0-49,-8 0 0,-1 6-61,-2 1 0,-4 5 116,4 3 1,-3 3-99,-2 4 0,5 1-26,-1 0 1,0 1-26,-3 3 1,3 1-14,1 2 1,3 3-143,-4-2 1,6 2 50,-2 1 0,3 0-186,1 0 0,0-3 80,0-1 0,1-4-133,3 0 1,3 2 52,9-1 1,-2-4 34,5-4 1,-2-1 28,2 1 1,3-3-6,-3-4 0,-2-1 6,-2 0 0,-3-3 33,0 0 0,-1-6-878,1 2 334,-6-3-1690,-1-1 328,0 0 1909,-4 0 0,5-5 0,-6-1 0</inkml:trace>
  <inkml:trace contextRef="#ctx0" brushRef="#br0" timeOffset="34">13911 15612 7772,'0'-11'0,"0"-1"0,0 1 629,0 0 965,0-1-561,0 1-359,0 4-496,0 2 1,0 7 73,0 1 1,0 9-28,0 7 1,3 4-18,1 3 1,0 0 25,-4 4 0,4-1-88,0 2 0,1 2 0,-1-3 0,-3-2-192,3-1 0,1-3 37,-2-1 1,3-5-620,-3-3 498,-1 3 0,7-6-478,-6 4-578,1-9-1043,-4-2 1378,5-5 851,-4 0 0,10-5 0,-5-1 0</inkml:trace>
  <inkml:trace contextRef="#ctx0" brushRef="#br0" timeOffset="35">14071 15784 7737,'0'-8'96,"0"0"0,1 6 69,3-2 1,2 3 281,5 1 0,-3 0 104,0 0 0,3 0-172,4 0 0,2 0 59,-2 0 1,-1 0-91,5 0 1,-5 0 303,1 0-471,3 0 1,-2 0-124,3 0-18,3 0 0,-9 0-138,2 0 1,-6 0-1145,-2 0 1,-4-1 1241,1-3 0,-3 2 0,-1-3 0</inkml:trace>
  <inkml:trace contextRef="#ctx0" brushRef="#br0" timeOffset="36">14584 15669 7737,'-6'-5'1402,"-3"3"-922,5-6 1,1 4 440,3-3-309,0 4 36,0-2-321,0 5 0,0 5 111,0 3 0,0 7-100,0 4 1,0 6 110,0 2 1,3 5-214,1-2 1,4 3-34,-4 2 1,5-1-152,-2 0 0,-1-3 45,2-1 1,-2-1 5,2 2 1,2-3-71,-2-6 0,-2-3-276,2 0 0,-2-5-243,2 2 38,2-4 0,-9-4-1223,3 0 733,2-6-162,-4 3 1,3-10 243,-5-2 0,0-4-701,0 0 1557,0 0 0,-5-6 0,-2-1 0</inkml:trace>
  <inkml:trace contextRef="#ctx0" brushRef="#br0" timeOffset="37">14573 15647 7770,'0'-17'0,"0"4"0,0-3 514,0 4 1,5 2-213,3 3 0,2-2 399,1 5 1,1-1-245,-1 1 1,1 3-58,-1-3 1,4 3-223,0 1 1,2 4-13,-2-1 0,2 6 6,2-1 1,1 2-89,-5 1 1,0 5-205,-3-1 0,-1 4 138,1-4 0,-6 4-328,-2-4 1,-3 4 31,-1-3 0,-1 3-89,-3-4 1,-2 0 134,-6-3 0,0-1 13,-4 0 1,-1-3 63,-6 0 0,1-4-9,3 3 0,-2-3 17,2 4 1,1-6-120,-1 2-476,5-3-165,-3-1-26,11 0 933,1 0 0,5 0 0</inkml:trace>
  <inkml:trace contextRef="#ctx0" brushRef="#br0" timeOffset="38">14893 15784 7742,'0'-8'2003,"0"0"-1123,0 6-297,0-3 0,1 5-210,3 0 0,-3 5-127,3 2 0,1 7-106,-1 2 0,1 4 73,-1-1 1,-3-1-89,3 1 1,-3 0-3,-1 4 0,0-2-111,0-2 1,4 2-53,0-6 0,1 0-119,-1-4 1,-3-3-53,3 0 0,-3-4-689,-1 3-1677,5-4 1328,-4 2 1249,4-5 0,-5 0 0,0 0 0</inkml:trace>
  <inkml:trace contextRef="#ctx0" brushRef="#br0" timeOffset="39">14550 15464 7806,'-11'0'1649,"4"0"-603,2 0-514,5-5-255,0 4 1,2-5 137,1 6 0,0-3-94,5-1 1,-5-4-68,5 4 1,-4-1 88,3 2-110,-4-4 1,6-4-291,-5-1-7,5 1 1,-8-1-30,3 1 0,1 0 4,-2-1 1,3 1-64,-3-1 0,-1 5-197,1-1 227,4 1 0,-5-4 111,6 4 0,-6 0-49,2 4 404,-2 1-165,3-3-136,-4 5 1,8 2 21,-5 1 0,4 4 91,0 4 0,1 4-41,-1 1 1,6 0 9,-3-1 0,3-1 15,-3 5 1,2-1-66,2 1 0,-2 1 108,2-4 1,-2 3-48,-2-4 0,1 0-21,-1-3 1,-1-1-233,-2 0-462,2 1-475,-4-1-1087,1 1-1030,-2-6 3171,-5 4 0,-5-9 0,-2 4 0</inkml:trace>
  <inkml:trace contextRef="#ctx0" brushRef="#br0" timeOffset="40">15076 15327 7791,'-7'-5'-409,"2"2"523,5-4 236,0 4 143,0-2-221,5 5 0,-2 0-11,4 0 1,1 6 111,3 6 0,1 0-27,-1 7 1,1 0-142,-1 4 1,2 1 43,2 3 0,-2-2-100,2 6 1,-5-1-149,1 5 0,-2-1 103,7 0 0,-5 0-75,-3 1 0,2-1-392,-3 0 1,2-1 201,-1-2 0,-2 0-264,-2-4 1,-3 0 183,3-4 1,-3-6-301,-1-1 0,-1-4-100,-3 0 1,-2-5-130,-5 1 0,-1-6 770,1 2 0,-6-3 0,-1-1 0</inkml:trace>
  <inkml:trace contextRef="#ctx0" brushRef="#br0" timeOffset="41">15635 15841 7744,'-6'0'-336,"1"0"688,5 0 211,0 5 1,0 1-168,0 6 1,1 0 16,3 3 0,-3 3-196,3 5 1,-3 0-25,-1 0 0,0 0-432,0-1 0,0 4 213,0-3 1,0 2-400,0-6 1,-4-1-16,1 1 440,-6-5 0,7 2 0,-3-4 0</inkml:trace>
  <inkml:trace contextRef="#ctx0" brushRef="#br0" timeOffset="42">10907 16766 7802,'0'-8'278,"0"1"0,0 3 404,0-4-122,0 6 246,0-9-95,0 10 195,0-9-608,0 9 0,0-3-78,0 8 0,0 2 103,0 6 1,1 4-125,3 3 0,-3-1-39,3 1 0,-3-1 4,-1 1 0,4 1-73,0-5 1,0 4-19,-4-4 0,0 1-436,0-5-283,5 1 350,-4-1-201,4 0 179,-5-4-1,0-2 286,0-5 1,0-5-24,0-3 1,0 2 16,0-2 1,1 1 72,3-5 0,-1 1-62,4-1 1,-3-3 80,4 0 0,-1-4-61,5 4 1,-1-2 42,1 2 0,-1 2-14,1-2 1,0 2 39,3 2 31,-2 4-38,9-3 0,-10 9 45,4-3 1,-4 4-74,0 4 0,-5 2 132,1 6 0,0 1-108,3 2 0,-3-1 120,-1 5 0,-3-1-165,4 1 0,-5 1 2,5-5 0,-4 4 0,4-4 1,-6 1-136,2-5 1,-2 0-92,2 1 129,-3-1-964,5 1 417,-6-6-1735,5-1 2372,-4-5 0,4 5 0,-5 2 0</inkml:trace>
  <inkml:trace contextRef="#ctx0" brushRef="#br0" timeOffset="43">11649 16766 7758,'-6'-5'274,"1"-2"562,5-4-310,0 5 0,0-1-167,0 3 1,0 4 12,0 0 1,0 7-9,0 8 0,1 3 34,3 5 1,-2 5-118,6 2 1,-4 3-15,4 1 1,-5-3-137,5-1 1,-4-1-95,3 2 0,-3 1-148,4-6 1,-4 1 136,3-4 1,-3 0-223,4-1 1,-6-3 48,2 0 0,1-8-204,-1 0 115,0-2 1,-4-1-502,0-1 149,0-4 109,0 2-508,0-5 635,-5 0 0,2 0-1064,-5 0 717,6-5 699,-8-2 0,8-4 0,-3 0 0</inkml:trace>
  <inkml:trace contextRef="#ctx0" brushRef="#br0" timeOffset="44">11638 16800 7769,'-6'-11'688,"2"-1"0,2 1-209,2-1 1,2 5-222,2-1 1,-2 6 23,6-2 1,-1-1 100,5 1 0,4 0-103,3 4 0,-1-4-21,1 1 1,0-1-210,4 4 1,0 0 97,0 0 0,-1 5-57,1 2 1,-4 0-38,0 0 1,-5 2-153,2 6 0,-8-1-18,0 5 1,-5-3-103,0 3 0,-3-1 48,-3 1 1,-9 1-54,-7-5 1,1 4 5,-1-4 1,0 4 114,-4-3 1,1-1-101,-1-4 0,4 1-68,0-1 1,5-5-584,-2-2-43,4 3-147,5-6 1043,2-1 0,5-6 0,0-6 0</inkml:trace>
  <inkml:trace contextRef="#ctx0" brushRef="#br0" timeOffset="45">11980 16937 8862,'7'-6'2240,"-1"-3"-1339,-2 5-262,-3 0-559,9 4 0,-3 0 162,4 0-233,1 0 0,-1 0 108,0 0 0,-3 0-99,0 0 4,-1 0 1,5 4-115,-1 0 0,-3 1-22,-1-1 0,-3-2 95,4 6 1,-4-2-62,3 2 1,-4 2 62,1-2 0,-3-2-96,-1 2 1,0-1 102,0 5 1,-1-1-9,-3 1 1,-1-1 3,-3 0 1,-2-3-16,2 0 0,-1-1-104,2 5 1,-3-5 84,2 1-31,-2-1 1,0 1 125,2 0-19,3-6 1,1 5-21,0-4 21,1-1-31,3 3 0,5-5 13,2 0 1,0 0-132,0 0 1,1 0 78,3 0 0,1-2-437,-1-1 1,2 0-39,2-5 0,-6 6-965,2-2 895,-2-2 586,3 5 0,-1-10 0,0 5 0</inkml:trace>
  <inkml:trace contextRef="#ctx0" brushRef="#br0" timeOffset="46">11695 16606 7768,'-6'-11'0,"1"3"93,5 0 29,0 6-77,0-8 3,0 8 1765,0-8-710,0 9-638,5-9 0,-3 5-158,6-3 1,-4-1 82,3 5-74,-4-5-296,7 3 1,-8-4 217,6 2-402,-5-2 95,7 4 1,-8-4-7,6 2 80,-6-2 1,3 7 114,-5-4 13,6 4-37,-5-2 24,4 5 69,-5 0-166,5 0 1,1 1 169,6 3 1,-1 0-34,1 8 0,0-4-22,4 8 0,-4-4-45,3 0 1,2 3 10,-2 0 1,0 0 13,-3-3 0,3-1-10,0 1 1,-1-1-151,-6 1 1,2-5 100,-2 1 1,0-4-418,0 3-634,2-4-755,-8 7 539,8-9-346,-9 4 1554,4-5 0,-5 0 0,0 0 0</inkml:trace>
  <inkml:trace contextRef="#ctx0" brushRef="#br0" timeOffset="47">12437 17051 8086,'5'-6'908,"-3"1"1,4 5-394,-2 0 0,-2 5 30,6 3 1,-2 2-171,2 1 0,2 2-62,-2 2 0,-2-1-22,2 5 0,-6-4-38,2 4 1,1-3-178,-1 3 1,0-5-176,-4 1 1,-2 1-204,-1 0 0,0-3-637,-5-5 1,5 1 938,-5-5 0,0 5 0,-3-3 0</inkml:trace>
  <inkml:trace contextRef="#ctx0" brushRef="#br0" timeOffset="48">12780 16743 7814,'-6'-11'0,"-1"3"889,3 0-400,3 1 0,-4-1 744,5 0-468,0 6-70,0-3-458,0 20 0,0-3 0,0 14 0,1-3 81,3 7 0,-1-4-110,4 1 0,-3 0-176,4 0 1,-2-2-14,2-6 0,1 2-85,-6-6 0,2 3-45,-1-7 1,-2 3-315,1-6-155,4-3 178,-6 0 271,4-5 58,0 0 1,-4-5 50,3-3 1,1 2-44,-1-2 0,1-3 12,-1-4 0,1-1 27,3 5 1,2-4 5,-3 0 0,4-6-72,0 2 1,0 1 52,1-1 0,-1 5 38,1-1 1,-1 6-44,1 2 0,-5 4 124,1-1 1,-1 3 28,5 1 0,-1 0 112,1 0 0,-2 5-80,-3 3 0,4 3 133,-4 4 0,2-1-71,-1 5 1,1-3-46,-6 3 0,5-4-268,-4 4 1,1-5 76,-1 1 0,-3-2-95,3-2 1,-3-3-249,-1-1 0,4-3-934,0 4 652,-1-6 1,-1 4-1139,1-6 1796,4 0 0,4 0 0,1 0 0</inkml:trace>
  <inkml:trace contextRef="#ctx0" brushRef="#br0" timeOffset="49">13477 16503 7744,'0'-11'3,"0"3"67,0 1 0,3 3 121,1-4 0,1 4 743,-1-3-187,-3 4 41,4-7-92,-5 9-194,0-4-280,0 5 0,0 5-28,0 2 1,-1 9 42,-3 3 1,-2 2-8,-5 2 1,-1 5-55,1 2 1,-2 3 27,-2 2 1,3 3-94,1 0 0,1-3 46,6 0 1,-4-8-77,5 8 1,-1-7-11,4 2 1,5-6-215,3-1 0,-2-1 53,1-7 1,1 4-114,4-4 0,3 0-83,0-3 1,0-2 118,-3-2 1,3 0-127,0-4 1,0 4-468,-3-4 305,-1-1 0,1-3 60,-1 0 1,0 0-75,1 0 1,-5 0 468,1 0 0,0 0 0,3 0 0</inkml:trace>
  <inkml:trace contextRef="#ctx0" brushRef="#br0" timeOffset="50">13762 16640 7759,'0'-16'0,"0"-1"0,0-2 0,-4-1 536,1 5 0,-1-1 279,4 5 342,0 0-198,0-1 132,0 6-778,0 1 1,0 7-125,0 6 1,0 5 53,0 9 1,0 6-1,0 3 0,0 3 79,0 4 0,0-2-107,0 2 1,0-4-140,0-4 0,0 2-97,0-5 0,4-1-192,-1-3 1,5-1 37,-4-3 1,1-3-137,-1-4 0,-2-2-223,6-2 1,-4 0-51,3-4 70,-4 0 1,3-4-259,-2 0-222,-3 0 1,8-5 993,-5-3 0,5-2 0,-3-1 0</inkml:trace>
  <inkml:trace contextRef="#ctx0" brushRef="#br0" timeOffset="51">13911 16789 8820,'0'-7'2019,"1"2"-1604,3 5 1,2-4-54,5 1 1,1-1-77,-1 4 1,5 0-85,-1 0 1,4 0-107,-4 0 0,5-1 96,-1-3 1,-1 2-285,1-1 1,-5-2-14,1 1 0,-2 0-160,-2 4 0,1 0-372,-1 0 0,-3-4 637,0 0 0,-6-5 0,3 3 0</inkml:trace>
  <inkml:trace contextRef="#ctx0" brushRef="#br0" timeOffset="52">14379 16709 7752,'-5'-12'36,"4"1"1,-5 3 548,6 1 676,0 4-864,0-2 0,0 6 102,0 3 1,2 6-47,2 5 1,1 7-75,2 1 1,3 5-124,-2 6 0,-2-3-10,2-1 0,-4-1-84,3 2 1,-3 0-78,4-4 0,-4 3-111,3-3 1,-3-4 75,4-4 1,-5-1-578,5 1 1,-5-3-427,0-4-287,4-1 285,-6-5-458,9 0 504,-9-6 137,4 0 772,-5-6 0,-5-5 0,-1-7 0</inkml:trace>
  <inkml:trace contextRef="#ctx0" brushRef="#br0" timeOffset="53">14322 16686 7753,'6'-12'0,"4"1"268,-2 0 1,2-1 406,1 1 1,1-1-221,-1 1 1,6 3 8,2 1 0,0 4-100,4-1 1,-3-1-127,7 1 1,-3 1 16,-1 3 1,-1 1-41,1 3 0,-1 3-188,-3 9 1,1-2 9,-5 5 0,-4-4-101,-8 4 1,2 0-125,-1 4 1,-5-4-298,-7 0 0,-3-1 131,-4 1 1,-3 1 136,-5-5 1,0 4-135,0-4 0,1-1 9,-1-6 1,0 1 9,0-5 1,5 3 6,3-3 1,2 0-706,2-4 676,5 0 1,1-5 353,5-3 0,5-2 0,1-1 0</inkml:trace>
  <inkml:trace contextRef="#ctx0" brushRef="#br0" timeOffset="54">14664 16812 7758,'7'0'1185,"-2"0"173,0 0-871,-4 0 0,5 0 20,-2 0 1,-1 0-80,4 0 1,1-4-166,3 0 0,1 0-117,-1 4 0,1-4 1,-1 0 1,4 1-1,1 3 1,-1 0-22,-4 0 1,1 0-177,-1 0 0,-1 1-147,-2 3-255,2 2 171,-9 11 0,4-1 123,-5 3 0,-5-1-28,-2-3 1,-3-1 21,-2 5 0,1-5-74,-1 1 0,1 2 113,-1-2 0,2 0-78,3-3 0,-2-1 51,5 1 1,-4-5-31,5 1 0,-1-4 323,4 3-254,0-4 430,0 2-49,0-5-192,5 0 0,1 0-123,6 0 1,0 0-111,4 0 1,-4 0-64,3 0 0,-2-4-1060,-1 0 1280,-1-5 0,0 3 0,1-5 0</inkml:trace>
  <inkml:trace contextRef="#ctx0" brushRef="#br0" timeOffset="55">14436 16503 7749,'-6'-11'941,"2"-1"-206,3 1-435,1-1 1,3 5 318,1-1 1,0 4 243,-4-3-78,5 4-511,-4-7 0,8 8 56,-5-6 0,0 4-303,-4-3 0,0 3 146,0-4 0,1 4-278,3-3 36,-3-1 0,6-3-68,-4-1 1,-1 5 121,1-1-91,4 0 0,-5-2-150,6 3 258,-6-4 0,7 9 263,-5-6-218,0 6 228,-4-3-111,0 5-49,5 0-82,-4 0 0,8 1-5,-5 3 1,5 2 54,-2 6 0,0 0-13,0 3 0,1-2 80,3 2 0,1-2-91,-1-1 0,1 0-10,-1 3 0,1-6-97,-1 3 0,-3-3-170,-1 2 1,-3-3-527,4-1-921,-6-4-21,8 7 1686,-8-9 0,3 9 0,-5-3 0</inkml:trace>
  <inkml:trace contextRef="#ctx0" brushRef="#br0" timeOffset="56">14973 16378 7772,'0'-12'0,"0"1"244,0-1-4,0 1 340,0-1 1,0 5 323,0-1 28,0 6-347,0-3-179,0 5-127,0 5 0,1 1 105,3 5 1,1 1-70,3-1 1,5 1-66,-1-1 1,2 4 1,-3 1 1,5 4-77,-1-1 0,1 2-83,-1 2 0,-2 0 58,2 0 0,-2 5 13,-2 2 0,1 0-62,-1 0 0,1 0-239,-1 5 0,-4-5-203,-4 1 0,2-2 197,-1 1 1,0-1-294,-4-2 0,-1-3 74,-3 3 1,-1-4-66,-3-4 0,-2 1 101,2-5 1,2 1-123,-1-5 0,-1-3 49,-4-1 1,5-4-471,-1 1-976,6-3 1845,-3-1 0,5 5 0,0 1 0</inkml:trace>
  <inkml:trace contextRef="#ctx0" brushRef="#br0" timeOffset="57">15510 16560 7734,'-12'-5'249,"6"4"0,-3-5 1049,5 2-1001,0 2 284,4-3 392,0 5 0,5 4-718,3 0 0,2 5 104,2-1 1,4 0-207,3 0 0,3 2 50,0-2 0,1 1-111,0-2 0,0 3 65,0-2 0,0-2-58,0 2 0,-1 0-32,1 3 0,-4-3-166,0-1 0,-5-3 51,1 4 0,-2-5-19,-1 5 1,-5-5-87,1 0 149,-6 4 0,3-5-60,-5 6 0,-1-6 66,-3 2 1,-2 1-3,-5-1 1,-6 4-36,-2-4 0,-3 3-8,0-3 0,-1 5-16,0-1 1,0-2-14,0 1 1,2-4-24,2 1 1,-2 1 65,6-1 0,0 1-7,3-1 0,1-3-76,0 3 0,4-2-347,3 2 100,-2-3-203,5 4-223,-4-5-2572,5 0 3357,5 0 0,6-5 0,7-1 0</inkml:trace>
  <inkml:trace contextRef="#ctx0" brushRef="#br0" timeOffset="58">16012 16492 7720,'0'-12'241,"-5"1"1,4 3 422,-3 1 869,3 4-422,1-2-369,0 5-342,0 5 0,1 5-61,3 6 0,-3 5-103,3 2 0,1 0-64,-1 3 0,3 2-26,-3-1 1,4 5-1,-4-2 1,1-2-86,-2-1 1,-1 1-22,1-2 1,-1 0-28,-2-7 0,1 1-420,3-5 1,-3 4 53,3-4 1,-2 1-550,2-5 452,-2 1 1,6-5-817,-4 1 94,0-6 318,-4 3 1,1-5 853,3 0 0,-3-5 0,4-1 0</inkml:trace>
  <inkml:trace contextRef="#ctx0" brushRef="#br0" timeOffset="59">16332 16595 7711,'0'-12'0,"0"1"1,-4 3 1268,0 0-382,0 1-235,4-5 1,0 5 208,0-1-77,0 6-486,-5-3 0,-1 10 1,-5 2 0,-1 5-77,1 3 1,3 6 24,1 6 1,-1 1-161,-4-1 1,5-2 112,-1 6 0,6-6-189,-2 2 1,3-3-160,1-1 1,5-2-164,2-2 0,3 1 179,2-4 1,4-5-115,3-3 1,3-5 18,1 5 1,0-5-154,0 0 1,-1-3 176,1-3 1,4 0 30,0-5 1,3 1 226,-3-5 1,1 1 14,-2 0 0,-2-2 129,3-2 1,-4 1-20,-4-5 1,1 0 86,-5-4 0,1 0 12,-5 0 0,-5-4 111,-2 1 0,-3-2-142,-1 1 1,-6 3 0,-5-2 1,-10 1-284,-5 3 1,-10 5-173,2 6 0,-12 4-222,1 7 0,-4 3 62,4 4 1,0 6-339,3 10 0,8 1 197,7 3 426,3 2 0,7 5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4:26:10.02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9616 14036 7715,'-6'5'720,"1"-3"-326,5 3 1990,0-5-2351,0-5 64,0-2 1,4-4-26,0-1 0,3 1-318,-3 0 255,0-1 0,0-3 0,-1 0 34,0 1 1,2 1-1,-1 2-197,-2-1 166,0 1-35,3-1 1,-4 1 43,3 0 0,-2-1-23,2 1 14,-3-1 2,4 1 0,-1-1-66,0 1 71,0 0-39,-4-1 1,4 1 37,0-1 0,3 1-16,-3-1 1,4 1 2,-5 0 47,1-1-50,1 6 5,-3-4 11,3 3 1,-5 0 2,0-1 0,1 4-5,3-3 20,-3-1 0,4 0-10,-5 1-35,0-1 0,0 1 34,0-1-129,5 0 113,-4-3 0,4 3-22,-5 1 1,0-1-22,0-3 31,0 4-5,5-3 0,-3 4-22,2-6 33,-3 1-9,-1 0 161,5 4-159,-4-3 3,4 9 0,-3-8 97,1 5-84,-1-5 7,3 8 16,0-9 1,-3 5-1,5-4 177,-2 1-166,-1 6 4,1-8 0,-4 7 27,3-5-42,-3 6 110,-1-3-445,0 5-760,0-5 363,0 3 230,-5-3 167,-1 5 1,-2 0 299,0 0 0,1 11 0,-5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61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10347 17634 8061,'-6'-1'1460,"2"-3"-1251,3 2 54,1-3 818,0 5 1,5 0-810,3 0 0,-2 0 26,2 0 1,-1 0-59,5 0 0,-5-3-143,1-1 1,-1 0 109,5 4 1,-1 0-200,1 0 1,4-1-18,3-3 0,3 1 113,1-4 0,1 0-26,2 0 0,0-3-114,4 2 1,1 2 34,3-2 0,-4 2 37,1-2 1,-5-1-40,5 5 1,-2-3 70,2 3 0,0 0-122,-4 4 1,3 0 11,-3 0 1,1 0 29,-1 0 1,-2 0 55,5 0 0,5 0-3,3 0 1,1 0 16,-1 0 0,-1-1 9,5-3 0,-2 2-90,2-6 1,2 4 57,-6-3 1,2 4-72,-6-1 1,6-1 118,-10 1 0,5 1 2,-9 3 1,1 0-27,-4 0 0,-1 0-1,1 0 0,0 0 118,0 0 1,0 0-74,0 0 0,0 0-20,-1 0 0,1 0 23,0 0 1,1 0-116,3 0 1,2-4 48,5 0 1,1-1-91,-1 1 0,0 3 45,0-3 0,4-1-130,0 1 1,1 0 101,-5 4 1,-4 0 21,1 0 1,-2 0 2,1 0 0,3 0-10,-2 0 1,-2 0 135,1 0 1,1 0-121,3 0 0,0 0 12,1 0 0,-1 0-9,0 0 1,6 0 2,1 0 0,0 0-7,1 0 0,0 0 13,3 0 0,4-1-172,-4-3 0,4 3 151,-8-3 0,4 3-3,1 1 0,-5-4 10,1 0 1,-5 0 1,1 4 1,-1 0-6,1 0 0,-2 0 1,2 0 1,-3-1 0,-1-3 0,2 3 1,2-3 1,-2 3 2,2 1 0,-2 0 0,3 0 1,-6 0-68,5 0 0,-5 0 49,5 0 1,-3 0 119,-1 0 1,1 0-111,-1 0 1,0 0 1,1 0 1,-5 0 97,0 0 0,1 0-100,3 0 0,0 0 122,1 0 0,3 0-101,0 0 0,0 0 71,-4 0 0,2 0-58,2 0 1,-3 1 16,3 3 0,-2-3-38,-2 3 0,0-3 1,1-1 1,-1 0 36,0 0 1,2 0-21,2 0 1,-3 0 4,3 0 0,-2 0-9,-2 0 0,4 0-23,0 0 1,0 0 17,-3 0 0,3 4 2,0 0 1,0 0 18,-4-4 1,2 0 0,2 0 0,-4 0-23,0 0 0,1 4-2,-5-1 0,3 1 1,1-4 0,0 0 22,1 0 1,-1 0 0,0 0 0,1 0-15,-1 0 0,-1 0-2,-3 0 1,2 0-25,-5 0 1,3 4 1,-3 0 1,3 0-5,-3-4 1,1 0 16,-2 0 0,-2 0 24,3 0 0,-3 0-21,-1 0 1,1 0 11,3 0 0,-3 0-15,3 0 1,-3 0 2,-1 0 1,-1 1 104,1 3 0,0-3-90,0 3 0,0-3-52,0-1 0,-1 4 46,1 0 1,0 1-59,0-1 0,0-3 54,0 3 0,0-3-52,-1-1 1,1 1 28,0 3 1,0-3-6,0 3 1,-2-3-44,-2-1 1,2 0-3,-6 0 0,0 0-30,-3 0 1,-1-1 64,0-3 0,1 3 105,-1-3 1,-3 3-34,-1 1 203,1 0-208,3 0 1,1 0 14,-1 0 1,1 0 19,-1 0 0,-3 0 44,-1 0 0,1 0 294,3 0-173,1 0-232,-1 0-60,1 0-338,-6 0-254,-1 0-837,-5 0-444,0-5 1,-5 4 207,-3-3 1712,-7 3 0,2-5 0,-3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619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16926 17325 11665,'6'0'-16,"4"0"0,-7 0-19,4 0-3,-4 0 136,7-5-77,-4 4 0,6-4 99,-1 5 1,-3 0-81,-1 0 1,1-4 4,4 0 1,-1 1 0,0 3 1,1 0-5,-1 0 1,1-4-17,-1 0 1,0 0 23,1 4 1,-1 0-18,1 0 1,-1 0 37,1 0 31,-1 0 0,0 0-59,1 0 0,-5 0 4,1 0 0,-4-4 38,3 1-10,-4-1-203,7 4 210,-9 0-204,5 0 152,-1 0-133,-4 0-18,4 0-1380,-5 0 1231,-5 0 1,2 0 269,-4 0 0,-6 0 0,-5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6:19.42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17268 17634 7774,'0'0'0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48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15235 5608 9598,'6'7'163,"1"0"1,3-1 0,3 0-1,1 3 1,1 1 0,-1 0 0,-1-1-1,-1-1 1,2 1 149,2 1 1,3 1 0,-3 1 0,2-2-273,2-2 0,1 2 0,-1-4 1,-1 2 37,1-1 52,2 1-198,1-2 60,-1 4 1,-2-7 164,-1 5-273,-5-6 66,2 8 1,-5-8-56,1 1 147,-1 4 1,-1-5-6,-2 6-11,2-6 0,-7 3-20,4-5 42,-4 6-27,2-5 34,-5 4 39,0-5-4,5 0-4,-4 0-9,4 0 581,-5 0-410,-5 0-158,4 0 121,-9 0 1,7 0 62,-4 0-152,4 0 0,-3 0 50,2 0-283,3 0 244,-4 0-234,0 0 131,-2 5 0,-4-4-94,-1 3 0,1-1 59,0 0 0,-1 0-23,1 5 1,-2-5-31,-2 5 0,-3 0-12,-5 3 0,0-3-12,1-1 1,2 0 64,1 0 1,2 3-5,-2-2 0,-2-2-7,6 2 1,0-4 48,3 3 1,2-3-62,3 4 47,-3-6 0,3 8 1,0-7 16,-1 5-103,5-6 74,-7 3-228,9-5 196,-9 0-381,4 0 202,-6 0-181,1 0-5,4 0 40,-3 0-781,9 0 355,-4 0-1376,5 0 1144,5 0 1019,-4 0 0,14 5 0,-2 2 0</inkml:trace>
  <inkml:trace contextRef="#ctx0" brushRef="#br0" timeOffset="1">16252 5585 8012,'0'-12'0,"0"5"0,0-1 614,0 6-130,0-3 443,0-1-93,0 5-11,0-4-527,0 5 0,0 5 94,0 3 0,0 2-37,0 1 1,0 6-75,0 2 1,0 2-78,0 2 1,1 4 39,3 0 0,-3 1-180,3-2 0,-3 0-72,-1 4 1,2-5-65,1 2 1,-1 1 12,1-1 1,-1-1-129,-2-3 0,4-4 34,-1 0 0,1-4 49,-4 4 1,0-5 56,0 2 1,4-7-7,0-2-361,0 1 237,-4-2-929,0 4 473,0-8 0,0 1-311,0-6 1,0 0-179,0-5 0,1 5 1124,3-5 0,2-5 0,5-5 0</inkml:trace>
  <inkml:trace contextRef="#ctx0" brushRef="#br0" timeOffset="2">16503 5699 8006,'-5'-11'-14,"4"4"14,-4-3 689,5 9 0,-2-8 284,-1 5-431,1 0 0,-6 9-174,4 3 0,-4 6-263,4 1 0,-3 9 150,3-1 1,-4 4-254,4-1 0,1 2 18,3 3 0,0 2 18,0-3 1,3-2-72,1-1 1,9-4-244,-2-4 1,5 0 25,-1-8 0,3 3 95,4-6 0,1-3 108,0-1 0,5-3-2,2-1 0,0-5 227,0-3 1,-1-2-60,2-1 0,-3-2 70,-5-2 0,1-3 16,2-5 0,-3-1 188,0-3 1,-1-2-35,-7-5 0,-1-2-68,-7-2 0,-2 3-348,-5-3 1,-1 3 185,-3 5 0,-7 2-407,-8 5 0,-7 2 95,0 2-1164,-11 7 892,7 2 0,-10 9-45,6-3 0,0 9-729,-1 6 1166,6 6 0,1 11 0,6 1 1</inkml:trace>
  <inkml:trace contextRef="#ctx0" brushRef="#br0" timeOffset="3">15304 6795 8045,'0'-7'448,"0"-1"-102,0 6 169,0-3-168,0-1 237,0 5-156,0-4 1,1 5-184,3 0 0,0 0 36,7 0 0,-1 1 336,9 3-330,-5-3 1,8 10-79,-3-4 0,3 3 137,0 2-115,1 4-288,0-3 100,0 4 1,0-5 216,0 3-413,-1-2 154,1 4 1,1-7-46,3-3 126,-3 4 0,4-6-49,-5 2 1,-1 2 22,-3-5 1,1 4 38,-5-5 0,0 1 90,-3-4 153,-1 0-110,1 5-157,-6-4 20,-1 5 1,-6-6-17,-3 0 0,-2 0-39,-6 0 1,-4 3-2,-3 1 1,-4 1-116,-4-1 0,-2 1 81,-5 3 0,-1 2-223,1-2 124,-5 2 1,3 1 19,-2 1 1,0-1-86,4 0 0,0 1 197,11-1-85,-3 1-6,9-1 39,-1 0-17,1 1 0,10-6-310,-1-2 168,6 2-531,-3-4 216,5 3-755,0-5 0,5 0-904,2 0 1109,3 0 1042,2 0 0,4 0 0,2 0 0</inkml:trace>
  <inkml:trace contextRef="#ctx0" brushRef="#br0" timeOffset="4">16298 6693 8007,'0'-7'357,"0"-3"763,0 9-444,0-4 220,0 5-258,0 5-335,0 1 1,0 7 128,0 2 0,3 3-137,1 5 0,0 0 0,-4-1 0,0 5-68,0 0 0,0 7 40,0-4 1,0 6-108,0-6 0,4 3-136,0 2 0,-1-5-147,-3 1 0,0-6 126,0 2 0,0-5-241,0-3 0,2 2 136,1-6 0,-1 0 33,2-3 1,-3-5-90,-1 1-51,0-6-150,0 4-52,0-6 0,1-6 411,3-1 0,2-8 0,6-3 0</inkml:trace>
  <inkml:trace contextRef="#ctx0" brushRef="#br0" timeOffset="5">16560 6761 8007,'-6'-11'391,"0"1"183,2 2 1,2 2-251,-1 2 0,0 3-97,-1-3 0,2 9 166,-6 6 0,2 2-82,-2 6 0,-2 4 11,2 3 0,2 6-135,-1-1 1,4 0-52,-1 0 0,3 2-27,1-3 1,4 2-195,0-2 0,4 2 168,0-5 0,2-6-107,2-5 0,0 0-162,3-1 1,-1-5 79,5-6 0,1-2 22,2-2 1,1 0 91,0 0 1,1-2 88,3-2 1,-2-2 9,6-5 0,-6-1 150,2 1 1,-3-6 40,-1-2 0,-4-3-134,0-5 1,-5 1 113,1-4 0,-4 0-52,-3-5 1,-3 0-264,-5-3 1,-5 2 78,-3-2 1,-11 8-190,-4 3 1,-12 4-100,-3 4 0,-2 3-81,-1 4 0,0 6-756,-1 2 717,3 3 1,10 6-84,2 2-1555,8 4 881,2 5 1123,6-3 0,0 13 0,-1-1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49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15338 6293 7970,'-5'-6'-832,"4"-1"932,-3 3 1093,3 3-328,1-4 334,0 5 0,1-4-970,3 0 0,-2 1 243,6 3-278,0 0 0,7-4-1,0 0 1,2-5-139,-2 2 0,3-4 74,4 0 1,1 0-188,0-1 0,4-1 90,-1-2 0,2 3-52,-1-4 0,-2 2 60,6-1 1,-6 2-141,2-2 0,-8 6-82,-4 2 0,-6 4-315,-1-1-674,-6 3 544,3 1-735,-15 5 1,2 1 1361,-7 6 0,-3-1 0,1 1 0</inkml:trace>
  <inkml:trace contextRef="#ctx0" brushRef="#br0" timeOffset="1">15315 7504 8099,'-6'-6'-123,"1"5"253,5-4 0,0 4 308,0-3 114,0 3-8,0-4 542,0 5-585,0-5-243,5 3 0,1-4-7,6 2 1,3 2 26,0-6 0,4 2-68,-3-2 1,5-2 14,2 2 0,0-2-100,3-1 1,2-5 57,-1 1 0,5 0-149,-2 4 1,-2-1 53,-1 1 0,-3-1 36,-1 1 0,-2 3 28,-2 1 1,-2 0-180,-6 0 0,1 2 81,-1 5-60,0-5-258,1 3 256,-6-3-777,-1 5-1592,-5 0 1831,-5 5 1,0-2 545,-2 4 0,-9 1 0,4 4 0</inkml:trace>
  <inkml:trace contextRef="#ctx0" brushRef="#br0" timeOffset="2">1679 10701 7927,'-6'-7'1241,"2"-1"-1013,2 6-181,2-3 1990,0 5-1524,6 0-231,-5 0 0,9 1-58,-2 3 0,-2-2 58,2 6 1,-1-1-59,5 5 0,-1 3-26,0 0 0,1 6 47,-1-2 1,4 2-29,1 2 0,3 4-52,-4-1 0,5 2-110,-1-1 1,-1-2-149,1 6 0,0-5 83,4 5 1,-4-6-147,0 2 1,-4-3 55,4-1 1,-3 0 37,3-1 1,-5-4 66,1-3 1,-3-2 114,0-1 1,-1-1-75,1 0 0,-1 0 41,1-4 0,-5 2 5,1-5 0,-6 1 7,2-1-340,2-3 232,-4 4-874,8-5 353,-9 0-664,4 0 576,-15-5 618,8 4 0,-19-9 0,9 3 0</inkml:trace>
  <inkml:trace contextRef="#ctx0" brushRef="#br0" timeOffset="3">2147 11295 7964,'-11'-11'0</inkml:trace>
  <inkml:trace contextRef="#ctx0" brushRef="#br0" timeOffset="4">2227 10667 7899,'-8'-10'779,"1"2"-66,4 3 152,-2 0-496,5 4 1,-1-4-131,-3 5 0,3 5-49,-3 3 0,-2 2-2,-2 1 1,-2 6-24,-1 2 1,-6 3 68,-2 5 1,-3-2-72,0 6 0,-5 4 30,0 7 0,-1-1-232,2 1 0,0-2 163,-4 2 1,5 1-142,-2-4 0,3 1 177,1-6 1,1 2-16,3-9 0,3-1-67,4-3 0,2-4 53,3 0 1,-2-5-149,5 1 0,-1-6 72,1-1 0,3-4-130,-3 3 0,3-3 194,1 4-388,0-6-78,0 3-3175,0-5 2673,-5 0 1,3-1 848,-1-3 0,1-2 0,2-6 0</inkml:trace>
  <inkml:trace contextRef="#ctx0" brushRef="#br0" timeOffset="5">1599 10473 7988,'0'-6'267,"0"-5"0,1 10 359,3-3-54,-3 3 316,4-4-111,-5 4 112,0-4-587,5 0 0,-2 3 100,5-1 1,-5 0-88,5-1 0,0 3-50,3-3 1,6 2 32,2-2 1,3 2-30,5-1 1,2-2 139,5 1 1,5-4-93,-1 4 0,0-3-251,-4 3 0,0 0 108,0 4 0,-3-1-60,-1-3 0,-4 3-27,0-3 0,-1 3-122,-3 1 1,-3 0 103,0 0 0,-3 0-93,3 0 0,-9 0-383,1 0 0,-6 0 17,3 0-1573,-5 0 1437,2 0 0,-7 1-1266,-1 3 0,-4-2 1792,-4 6 0,-1 0 0,1 3 0</inkml:trace>
  <inkml:trace contextRef="#ctx0" brushRef="#br0" timeOffset="6">2558 11113 8019,'-5'-7'1154,"4"2"-286,-4 0-292,5 4 0,1-4-149,3 5 1,-2-4-90,6 0 1,4 0-35,3 4 1,1-4 130,-1 1 0,2-1-251,2 4 1,3-4 42,-3 0 0,2-1-208,2 1 1,-4 3 88,0-3 1,-4-1-410,4 1 0,-3 1 188,3 3 0,-5-4-975,1 0 0,-3 0 235,0 4 0,-4-4-783,-1 1 1636,-4-1 0,7 4 0,-4 0 0</inkml:trace>
  <inkml:trace contextRef="#ctx0" brushRef="#br0" timeOffset="7">3301 10644 7947,'0'-18'0,"0"6"588,0 4-153,0 1 991,0-5-404,0 6-467,0 1 1,1 5-107,3 0 1,1 1-141,2 3 1,7 2-86,-2 6 1,2 3-1,-3 0 1,2 4-142,2-4 1,-2 4 83,2-3 1,-1 3-266,1-4 1,-2 0 109,2-4 0,2 1-352,-2-1 0,1-1 209,0-2 1,-4 1-268,3-5 0,-2 1-1461,-1-1 1371,-1-3 1,0 4-1081,1-5 774,-6 0 794,4 0 0,-8 5 0,3 1 0</inkml:trace>
  <inkml:trace contextRef="#ctx0" brushRef="#br0" timeOffset="8">3917 10621 7971,'0'-11'477,"2"3"-30,1 1-102,-1-1 1,4 1 129,-2-1 1061,-3 5-430,4-7-626,-5 9 1,-4-3-408,1 8 1,-8 2 45,0 6 0,-2 0-175,-6 4 0,0-2 103,-4 5 1,4 0-319,0 4 0,2-4 119,-2 0 0,2-5-87,6 1 0,-1 1-316,1-1 179,-1 1 1,5-5 227,-1 1 0,6-5-2,-2 1 349,3-6-212,1 3 1,-2-3 539,-2 1-371,3-1 1,-5 3 94,2-5 1,3 1 23,-3 3 1,3-2 88,1 6 0,-2-4-64,-1 3 0,1 1 71,-1 4 1,1 0 36,2 3 0,0-1-124,0 5 0,2-3 16,1 3 1,-1 0-63,1 4 0,2-1-60,-1 1 1,4 0 36,-4 0 0,3 0 0,-3 0 0,5-2-174,-1-2 0,-3 2 104,-1-6 1,1 0-189,-2-4 1,5 1 40,-4-1 1,0-3-169,-4-1 75,0-4-802,0 2-2371,0-5 2194,0-5 0,-4-1 484,0-6 0,-4-3 590,5 0 0,-6 0 0,2 3 0</inkml:trace>
  <inkml:trace contextRef="#ctx0" brushRef="#br0" timeOffset="9">3221 10393 7965,'6'-5'1,"-1"2"106,-5-4 1,0 3 639,0-4 268,0 6-169,0-3 283,0 5-737,5 0 0,-2 0-166,4 0 0,1 0 115,3 0 1,1 0-32,-1 0 0,7 0 85,5 0 0,1 0 16,6 0 1,2 0-97,6 0 0,-1-2-36,5-1 1,0 1-55,3-1 0,-3 1 2,0 2 1,-5-1-4,1-3 1,-6 3-152,-2-3 1,-4 3 66,0 1 1,-3 0-123,-4 0 0,-2 0-13,-6 0 0,-3 0-6,-1 0-974,-4 0 561,2 0-1077,-5 0 1,-5 0 701,-3 0 1,-6 5 788,-1 3 0,-5 2 0,2 1 0</inkml:trace>
  <inkml:trace contextRef="#ctx0" brushRef="#br0" timeOffset="10">4397 10838 7564,'0'-6'1942,"5"1"-1312,3 5 1,2 0-188,1 0 0,1 0 33,-1 0 0,2 0-168,2 0 1,2 0-48,2 0 1,2 0-81,-2 0 0,3 0-131,1 0 1,-4-1 17,0-3 0,-4 3 114,4-3 0,-5 3-644,1 1 1,-2 0-703,-2 0 217,1 0 1,-5 0-468,1 0 369,-6 0 1,4 1 1044,-6 3 0,-6 2 0,0 5 0</inkml:trace>
  <inkml:trace contextRef="#ctx0" brushRef="#br0" timeOffset="11">4408 11067 8354,'11'-1'1080,"-4"-3"1,5 2-273,-1-1 0,2-2 104,6 1 0,0-4-374,4 4 0,1-1-30,2 1 0,-1 3-168,1-3 1,-2-1-559,-1 2 0,0-1 249,0 4 1,-4-4 149,0 0 0,-4 0 44,4 4 0,-5 0-225,1 0 0,-2 0 0,-2 0 0</inkml:trace>
  <inkml:trace contextRef="#ctx0" brushRef="#br0" timeOffset="12">5562 10336 7969,'0'-6'441,"0"-5"1,0 9 125,0-6 631,0 6-389,0-3-357,0 5 1,1 3-61,3 1 0,-1 9 69,4-2 0,-4 8-131,1 0 0,1 4-48,-2 4 1,5-3-277,-4 3 1,3-2 100,-3 2 1,1-3-69,-1 2 0,-3-3 65,3-4 1,-1 2-500,1-6 0,-3 0-27,3-3 0,-3-1-217,-1 0 0,1 0-1293,3-4 809,-3 3-884,4-8 1092,-5 8 915,0-9 0,-5 9 0,-1-4 0</inkml:trace>
  <inkml:trace contextRef="#ctx0" brushRef="#br0" timeOffset="13">5905 10324 7942,'0'-6'202,"0"-4"0,0 7 930,0-4-10,0 4-379,0-2 137,0 5 0,1 5-579,3 3 1,-3 6-27,3 1 1,-2 9-15,2-1 1,-1 2-147,4-2 161,-4 0-111,2 0 1,-1 0-282,-1 0 113,1-1 37,-4-4 1,4 3 127,0-6 1,0 4-14,-4-4-1110,5 0 645,-4-3 1,4-5-2,-5 1-844,5-6 262,-4 9-262,5-10-109,-6 4 306,0 0-487,0-4 1451,0 4 0,-6-5 0,0 0 0</inkml:trace>
  <inkml:trace contextRef="#ctx0" brushRef="#br0" timeOffset="14">6190 10462 7942,'0'-12'-435,"0"1"435,0-1 1294,0 1-537,0-1 153,0 6 284,0-4-630,0 9-416,0-4 17,0 5 1,-4 5 50,0 2 1,-1 5-29,2 3 1,0 3-142,-5 5 31,6-6 44,-3 5 0,5-4-309,0 4 46,0-4 2,5 4 0,1-10-159,6 4 0,3-4 137,0 0 1,5-2 18,-1-2 0,7-3 106,1-5 268,-1 0-251,-3 0 1,0-5 123,0-3 20,5-2-139,-4-7 527,-1 5-330,-2-5 0,-8 2 99,2 0 239,-2-6-287,-2 4 1,-4-6 164,-4 0-664,-1 0 224,-7 0 1,-3-1 201,-7-3-860,-3 8 508,-10-7 0,3 11-384,-6-1 274,1 1 177,-5 14 0,5-3-1234,0 8 826,4 2 1,-1 6-1213,8-1 1744,3 6 0,5 5 0,-1 8 0</inkml:trace>
  <inkml:trace contextRef="#ctx0" brushRef="#br0" timeOffset="15">5151 11010 6832,'0'-7'3047,"0"2"-2708,0 0 1,1 4-21,3-3 0,-2 3-31,6 1 1,0 0 112,3 0 1,2-4-90,2 0 1,3 0-81,5 4 0,1 0 49,2 0 1,4-3-64,4-1 1,1 0-108,3 4 1,3 0 120,5 0 0,4 0-440,4 0 0,2-4 301,1 0 0,5 1-94,3 3 1,-30 0 0,2 0 6,1 0 0,0 0 1,-1 0-1,1 0 51,0 0 1,0 0-1,-2 0 1,-1 0-75,1 0 1,0 0 0,0 0 0,0 0 30,0 0 1,0 0 0,-2 0 0,0 0-59,1 0 0,-1 0 0,0-2 0,0 0 8,-1 0 0,-1 0 0,30-3-98,-1 1 1,1 2 111,-1-6 1,-5 4-101,-6-3 0,-3 4 232,-2-1 1,0 2-145,-3-2 0,-3 3 117,-5-3 1,-5 3-83,-2 1 1,-3-4 133,-1 0 0,-4 0-61,0 4 1,-5 0 280,1 0 65,-2 0 0,-2 0-158,1 0-147,-6 0-16,4 0-229,-8 0 180,3 0-1026,0 0 454,-4 0-589,4 0 1,-6 1-56,-3 3 1,1-1 1165,-4 4 0,-6 1 0,-5 3 0</inkml:trace>
  <inkml:trace contextRef="#ctx0" brushRef="#br0" timeOffset="16">5391 11501 7911,'0'-12'-633,"-4"5"673,0-1 0,0 4 573,4-3 0,-4 3 561,1-4-756,-6 1 0,7-5-85,-1 1 1,-2 3 206,1 1-138,0-1 1,5-2-47,3 2 0,-1-1 324,4 6-452,1-6 0,3 4-14,1-3 1,-1-1-111,0 5 0,1 0 84,-1 4 1,1 0-60,-1 0 37,1 0 0,-2 6-365,-3 1 0,-2 5 60,-5 3 0,-1 3-163,-3 4 1,-2 5 21,-5 0 1,-6 1-30,-2-2 1,-1-2 46,1 3 1,-2-3 52,6-1 0,-4 0 190,4 0 1,1-6-111,6-1 0,-1-4 106,6 0 1,-1-5-50,4 1 280,0-5-171,0 2 1,1-5 178,3 0 0,2 0 29,6 0 1,0-2-95,4-1 0,-4 1 19,4-2 1,0-1-48,-1 2 0,4-5-39,-3 4 0,0-3-32,-1 3 0,-2 0 7,2 4 0,-6-4-44,-1 0 0,-5 1-11,5 3 1,-4 0 44,4 0 33,-6 0-118,3 0 0,-4 0 110,3 0-160,-3 0 0,6 3 80,-3 1 1,-2 1-6,6-1 0,-4-1-33,3 4 1,1-4-9,3 1 0,1 1 10,-1-2 1,0 1 20,1-4 1,3 0 130,0 0 0,6 0-122,-2 0 0,2-1 127,2-3 0,0-2-11,0-6 1,2 1-29,-2 0 0,2-1 27,-6 1 1,-2-5 14,-2 1 0,-2 0 36,-2 4 1,-4-5-75,-4 1 1,-3-1-215,-3 0 1,-5 4 134,-7-4 1,-3 4-149,-5 0 1,-7 2-108,-1 3 0,-4 2-118,4 5 0,0 1 128,0 3 1,1 2-4,7 5 0,-1 1-324,8-1 1,1 1 159,4-1 0,3 0-618,1 1 0,4 3 32,-1 0 997,3 1 0,6 0 0,1 2 0</inkml:trace>
  <inkml:trace contextRef="#ctx0" brushRef="#br0" timeOffset="17">6076 11387 7879,'0'-12'452,"0"1"780,0-1 196,5 1-556,-4 5-400,4 0 0,-5 8-124,0 2 0,2 2 12,1 5 1,-1 6-28,1 2 0,-1 6-48,-2 2 0,0 1-167,0-2 1,0-1-131,0 1 0,0-2-258,0-1 0,0-1 245,0-3 0,0 1-520,0-5 1,1 1 283,3-5 0,-3-3-789,3-1-584,-3-4 1634,-1 2 0,5 0 0,2 1 0</inkml:trace>
  <inkml:trace contextRef="#ctx0" brushRef="#br0" timeOffset="18">6270 11398 7888,'1'-10'-539,"3"2"1,-3-2 1274,3 2 1,-1 2-87,1-1 0,-3 3-67,3-4 0,1 4-190,-1-3 0,3 3-96,-3-4 0,5 4 479,-2-3-457,4 4 0,0-6 37,0 6 1,1-1 150,-1 4-378,1 0 0,3 4 43,0-1 0,-1 6-134,-6-1 1,2 2 84,-3 1 0,0 2-57,0 2 0,-4 3-423,1 5 0,-4 0 183,-4 0 1,-2 0-378,-6-1 0,0 5 250,-4 0 1,2-4 0,-5-4 1,5-2 75,-1 2 0,1-1 254,-1-3 1,2-6-53,-2 3 0,6-5 397,2 1-60,4 2-195,-2-9 0,5 4 1,1-5-57,3 0 1,0 0 12,7 0 1,-2 0-47,6 0 1,2 0-11,-2 0 1,4 0-361,-4 0 0,2-3 150,-2-1 1,-2 0-809,2 4 1,-6-4 106,-2 0 890,-4 1 0,12-3 0,-2 0 0</inkml:trace>
  <inkml:trace contextRef="#ctx0" brushRef="#br0" timeOffset="19">6601 11398 7873,'0'-11'0,"2"-1"549,1 1 0,0-1-73,4 1 0,-3-1 57,4 1 0,-4 0-113,3-1 0,0 5 124,0-1 0,3 2-141,-2-2 1,2-1-177,2 5 1,-1 1-89,0 3 0,1 0 88,-1 0 1,1 0-168,-1 0 1,-1 1 1,-2 3 1,1 2-99,-5 5 0,3 1 60,-3-1 1,0 4-50,-4 1 1,0 4-274,0-1 1,-5 3 148,-3 0 1,1 5-297,-5 0 1,3-1 176,-6-3 0,-1 0-93,0 0 0,1-2 69,4-1 0,0-3 453,4-1-86,-3-4 38,8 5 493,-3-6-448,5-5 1,2 0 128,1-6 1,4 0-77,4 0 0,1 0-190,-1 0 0,4 0 94,1 0 0,4 0-749,-1 0 1,-3 0-134,0 0 1,0-4-1321,-1 0 2087,1 0 0,-10-1 0,-1-1 0</inkml:trace>
  <inkml:trace contextRef="#ctx0" brushRef="#br0" timeOffset="20">7172 11352 7884,'0'-16'211,"0"-3"0,2 1 196,1-1 1,-1 5 319,1-1 0,-1 2 1,-2 2 1,-2-1 131,-1 1-601,-4 5 0,-5 0-17,-4 6 0,2 0-242,-5 0 1,0 6 85,-3 1 0,0 5-59,3 3 0,-1-1-128,4 5 1,1-4-161,4 4 0,3 0 20,0 4 0,6-4-112,-2 0 0,4-5-19,4 1 1,2 0 101,6-3 1,3 1 200,0-10 0,4 5-79,-4-4 1,4 0 249,-3-4 0,3-2 102,-4-2 1,1 2 103,0-6 0,-4 1-23,4-5 1,-5 5 572,-3-1-41,2 0-118,-4-3-397,0 0 1,1 4 164,-3 3-309,-3 3 0,4 2 62,-5 3 0,0 6-5,0 6 0,0 4-155,0-1 0,0 3 64,0 0 1,0 1-163,0 0 1,0 0 51,0 0 0,-1 0-429,-3-1 0,3 0 211,-3-3 0,1-2-535,-1-6-457,3 5 135,-4-3 0,4 2 1061,-3-7 0,3 2 0,-4-4 0</inkml:trace>
  <inkml:trace contextRef="#ctx0" brushRef="#br0" timeOffset="21">8029 10850 7866,'0'-8'-103,"0"1"1492,0 4-277,0-2 533,0 5-1179,5 0 1,1-1 82,6-3 1,-1 3-162,1-3 0,4 3 168,3 1 0,3 0-153,0 0 1,1 0-74,0 0 1,4-4-52,-1 0 1,1 0-10,-4 4 1,0-4-122,0 1 1,-2-3-104,-2 3 0,-2 1-803,-6-1 549,1 1-2245,-6 2 1108,-1 0-1773,-15 0 3118,2 5 0,-8-3 0,4 3 0</inkml:trace>
  <inkml:trace contextRef="#ctx0" brushRef="#br0" timeOffset="22">9399 10256 7942,'0'-11'70,"0"4"386,0-3 77,0 4-147,0-6 54,0 6-165,0-4 0,0 7 226,0-4-280,0 4-5,0-7 1,2 7 173,1-4-169,-1 4 0,8-7 63,-9 9 103,9-4-189,-3 0 1,4 3 0,0-1 0,1-2-10,-1 1 1,2 0-28,2 4 0,-2 1-206,2 3 64,-2 2 32,-2 1 0,-1 3-249,-2-3 121,2 4-84,-9 0 0,5 0-42,-6 1 0,0 1 77,0 2 1,-2-3-77,-2 4 0,-2-4 23,-5 0 61,-1-1 54,1 1 1,-1-2 11,1-3-2,0 4-50,4-5 255,-3 0-29,9-1-193,-9-5 403,8 0-51,-3 0 431,5 0-546,5 0 1,2 0-57,4 0 0,1 0 174,-1 0-124,0 0-70,1 0 0,-1 0 124,1 0-97,4 5-7,-3-3 16,3 3-46,-4 0 1,-1-3 79,1 6-208,-1-6 53,0 9 1,-4-5 152,-3 5-459,2 1 207,-5-1 1,4 1-170,-5-1 40,-5 6 226,-1-5 1,-7 6-520,-2-3 206,-3-2 0,0 9 80,-3-10 150,-2 5 1,-1-7-96,-3-3 228,3 4-64,1-10 0,6 8-167,1-5-221,-1-1 32,9-3-962,-7 0 584,8 0 309,1 0-615,1 0 414,5-5 636,0-1 0,5 0 0,1 1 0</inkml:trace>
  <inkml:trace contextRef="#ctx0" brushRef="#br0" timeOffset="23">9765 10233 7977,'-4'-13'215,"0"-2"0,0 2 323,4-2 0,4 3 48,0 0 1,4 5-175,-5-1 0,5 0 264,-4-3 0,5 3-198,-2 1 0,4 4-128,0-1 0,0-1-169,1 1 0,-1 1 27,1 3 1,0 0-68,4 0 1,-4 1-126,3 3 1,-6-2 10,-1 6 0,0-2 68,3 2 1,0 2-304,1-2 0,-5 2 101,1 1 0,-5 1-91,0-1 1,2 0 23,-1 1 0,0-1-232,-4 1 356,0-1 1,0 1-72,0-1 285,0 0-236,0 1 196,0-1-145,0 1 1,0-5 273,0 1-123,0-6 62,0 9 1,5-9-95,3 6 1,-2-5 126,2 5 0,-1-4-27,5 4-115,-1-6 1,1 7 398,-1-5-164,-5 5 116,5-3-284,-10 5-192,4 1 1,-6-2 112,-3-2 1,-1 2-76,-3-3 0,-3 0-151,-1 0 1,1-3 68,-4 4 1,6-6-324,1 2 1,1-1 140,-5 0 0,1-1-216,-1 2 0,1-3-196,-1-1 1,1 0-388,0 0 0,-1 4 1067,1-1 0,-6 6 0,-1-2 0</inkml:trace>
  <inkml:trace contextRef="#ctx0" brushRef="#br0" timeOffset="24">8726 10793 10093,'6'0'705,"-1"0"0,-4 0-468,3 0 0,-1 0-7,4 0 0,-3 0-7,4 0 0,-1 0 99,5 0 0,0 0-89,4 0 1,-2 0-14,5 0 0,0 0-16,3 0 1,1-4 0,0 0 0,0 0-18,0 4 0,3-1 46,1-3 0,1 3-141,-1-3 1,-2 3 103,5 1 1,-3-1-177,4-3 0,-1 3 47,4-3 1,1 2 35,-1 2 1,0 0-108,0 0 0,1 0 73,-1 0 0,4 0-53,0 0 0,1 0 73,-1 0 0,-1 0-74,5 0 0,-4-3 62,4-1 1,-1 0-124,1 4 0,2 0 49,-2 0 0,2 0-14,2 0 1,-4 0 20,0 0 1,0 0-16,3 0 0,1 0-100,0 0 1,-5 0 47,1 0 1,0 0-152,4 0 1,-4 0 114,0 0 0,-4 0-19,4 0 1,-6 0 70,3 0 1,-4 0-1,-1 0 1,1 0 68,-1 0 0,0-1-46,0-3 0,1 3 104,-1-3 1,0 1-62,0 0 1,1 1 41,-1-2 1,0-1-50,0 2 1,-3-1 10,-1 4 0,-3 0-24,3 0 1,-4 0-1,0 0 1,-3 0 1,-4 0 0,2 0-9,-6 0 0,0 0 94,-3 0 0,-1 0-69,0 0 212,1 0 1,-5 0-60,1 0 1,-5 1 213,0 3-564,-1-3-225,-2 4 0,-2-5-381,-1 0 0,-5 0-1985,-7 0 2765,-3 0 0,-10 0 0,-1 0 0</inkml:trace>
  <inkml:trace contextRef="#ctx0" brushRef="#br0" timeOffset="25">8874 11318 7917,'0'-11'0,"0"-1"0,1 5 392,3-1 1,1 0-24,3-3 0,2 1 161,-2 2 0,-2-2-47,2 2 1,-1 2-37,5-2 0,-1 2-81,0-1 1,2 0-149,2 3 0,-1 3 146,5-3 1,-5 3-133,1 1 0,2 0-123,-2 0 0,0 0 86,-3 0 1,-5 5-235,1 3 1,-5 3-94,0 4 0,-1 3-116,-2 5 0,-7 1 87,-4 3 1,-6-2-63,-5 6 0,-3-2-371,-1 1 1,2-2 237,-3-5 1,4 0 56,4 0 0,-1-6 53,5-1 1,-1-4 354,5 0 1,1-5 94,2 1 0,2-5 386,2 0 61,3-1-171,-4-2-215,15 0 1,-1 0-3,10 0 0,-3-4 71,7 0 1,-5-1-88,9 1 0,-6 2-145,6-6 0,-4 5-11,-4 0 0,1-2-112,-5 1 0,0 0-89,-3 4 0,-1 0 60,1 0-138,-6 0 39,4 0 37,-9 0 66,5 0 103,-6 0-17,0 5-34,0-4 1,0 9-33,0-2 0,5-2 36,2 2 1,1-4-13,3 3 1,-2-4 10,6 1 0,-1 1-27,2-1 0,0-1 77,3-3 1,3 0-1,-3 0 0,2-1 70,2-3 0,-1-1-100,-3-2 1,1-3-53,-5 2 1,0-1 62,-3 1 0,-2-2-83,-2 3 1,-3-4 75,-5 0 1,0 0-8,0-1 0,-7 0-21,-4-4 1,-2 4-58,-6-4 0,-1 4-17,-7 0 0,3 5 63,-2-1 1,-2 6 2,1-2 1,4 2 25,4 2 0,5 6-23,-1 1 0,2-1 0,2 2 0,3 0-882,1 3 0,4-3-2757,-1-1 3639,3 1 0,1 3 0,0 1 0</inkml:trace>
  <inkml:trace contextRef="#ctx0" brushRef="#br0" timeOffset="26">9673 11375 7819,'2'-18'1585,"2"3"-1282,-3 2 1,4 6 825,-5-1-587,0 6 138,0-3 235,0 0-664,0 3 0,-4-1-147,0 6 0,-3 4 212,3 4-470,-5 6 201,3 0 1,-1 6-156,3 0 1,-1 0 130,2 0 0,-1-2-560,4-2 253,5 3 81,1-4 1,6-1-84,-1-1 0,2-5 168,2-3 0,-1 1 170,5-6 0,0 1-205,4-4 587,0-5-283,0 4 1,-1-9 122,1 2 0,-5-2-5,-3-2 0,-3 1 217,-5 0-142,3-6-270,-8 4 0,3-4-108,-5 1 0,-2-1 86,-1-6 0,-5 0-207,-7 0 0,-3 2-72,-5 2 0,-1-2-297,-3 6 0,2 0-421,-5 3 96,4 6 456,3 1 1,3 5-757,5 0 591,0 0 174,8 0-624,-3 5 397,9-4 611,-4 9 0,5-8 0,0 3 0</inkml:trace>
  <inkml:trace contextRef="#ctx0" brushRef="#br0" timeOffset="27">9982 11238 7921,'5'-11'0,"1"-1"1057,1 1-618,3-1 1,-5 5 122,2-1 0,0 6 44,-3-2 1,-2-1-20,6 1-43,-1 0-380,5-1 0,-1 4 256,1-3-201,-1 3-42,0-4 1,2 3-88,2-1 129,-2 1-106,9 2 1,-10-1-33,4-3 0,0 3 274,-1-3-416,1 3 46,-5 1 0,-1-1 214,-2-3-293,2 3 280,-9-4-157,9 5 50,-8 0 91,3 0-151,-5 0 1,0 5 59,0 2 1,0 3 48,0 2-233,-5 4 153,-2 7 0,-3 2-33,2 6 1,-2-1-6,3 5 0,0 0 69,0 3-864,4-2 699,-7-2 0,9-3-3,-3-9 1,3 4 103,1-7-113,0-3 83,0 1 0,0-6-25,0 1-838,0-1 823,0-5 1,0 1-1448,0-3-989,0-3 2491,0 4 0,0-5 0,0 0 0</inkml:trace>
  <inkml:trace contextRef="#ctx0" brushRef="#br0" timeOffset="28">10519 11158 7850,'0'-11'-47,"0"4"1,0-3 671,0 3-186,0 2 4,5 0 307,-4-1-90,4 5-254,-5-4 1,1 5 400,3 0-268,-3 0-108,4 5-243,-5 2 0,0 4 354,0 0-329,0 6 1,0-4-219,-5 8 82,4-8 1,-8 7 243,5-5-485,1 1 183,-2 0 0,3-3 79,-2 2 1,3-1-153,1 1-123,0-2 1,1 3 48,3-4 0,-1-5 189,4 1-62,1-5 40,3 7 38,1-9-47,-1 4 0,1-5-94,-1 0 0,1 0-150,-1 0 0,-3 0-511,-1 0-70,1 0 1,-1 0-220,1 0-455,-5 0 44,2 0 742,-5-5 683,0 4 0,0-4 0,0 5 0</inkml:trace>
  <inkml:trace contextRef="#ctx0" brushRef="#br0" timeOffset="29">10667 11329 7900,'0'-11'123,"0"0"0,0-1 272,0 1 1,1 4 290,3 4-139,-3-4 0,5 5-68,-6-6 304,0 6-104,0-3 83,0 5-308,0 5-201,0 1 1,0 7 278,0 2-315,0 3-1,0 4-61,0 1 7,0-5 1,0 7 162,0-2-531,0-2 223,0 0 1,0-4 228,0 2-700,0-3 211,0 1-429,0-5 338,0 5-30,5-6-873,-4-4 638,4 3-359,-5-9-477,0 4 823,0-5-682,-5 0 539,4 0 755,-4 0 0,-1-5 0,0-1 0</inkml:trace>
  <inkml:trace contextRef="#ctx0" brushRef="#br0" timeOffset="30">10884 11181 7914,'0'-11'100,"5"4"-100,-4-3 0,5 9 812,-6-9-77,0 8-20,0-3 1259,0 5-1204,0-5 405,0 4-815,0 6-256,-6 3 1,4 9 54,-6-1 1,6-2-18,-2 5 1,-1-4-182,1 4 0,-1-5 10,1 1 1,3-1-225,-3 1 1,3-6-49,1 3 31,0-4 4,0 4 96,0-6 77,0-1 138,5-5-121,1 0 130,6 0 1,-1 0 148,1 0 0,-1 0-115,0 0 350,6 0-233,1 0 1,1 0-9,0 0 0,0 4-27,4 0 1,-4 4-78,0-5 1,-5 6 45,1-1 0,-2 2-210,-2 1-91,0-4 292,-4 3-505,3-4 243,-9 6 1,4 3-31,-5 0 0,0 0-162,0-3 0,-5-1 19,-3 1 8,-2-1 110,-6 0 0,2-3-3,-5 0-105,0-1 103,-4 0 0,0 2-243,0-6 38,0 1 209,6-4-892,-5 0 645,9 0 1,-3 0-234,5 0-394,-1 0 368,1 0 694,-1 0 0,1-10 0,-1-3 0</inkml:trace>
  <inkml:trace contextRef="#ctx0" brushRef="#br0" timeOffset="31">10804 11192 7917,'-5'-11'0,"4"5"0,-4-4 1571,5 3-433,5 1-486,-4 1 526,9 5-701,-3 0 0,4 0 631,0 0-573,6 0-253,1 0 1,8 0 344,1 0-354,0 0-183,1 0 0,-4 0-57,2 0 1,-2 0-258,-1 0 0,-1 4-492,-3-1 1,-3 1 715,-4-4 0,4 5 0,2 2 0</inkml:trace>
  <inkml:trace contextRef="#ctx0" brushRef="#br0" timeOffset="32">12038 10587 7962,'-4'-7'-343,"0"-1"1,0 4 1389,4-4-363,0 6-4,0-3 77,0 0-282,5-2-252,-3 1 334,8 1-265,-9 0 1,8 2 181,-5-4 6,5 4-184,-3-2 0,5 5 38,1 0-110,-1 0-29,1 0 0,-1 0-114,0 0 142,1 0 0,-1 0-339,6 0 225,-5 5-55,5 2 142,-6 4-238,6 0 57,-4 1 1,4-1-28,-1 1 1,-3-1-108,6 1 0,-5-1 52,2 0 1,0 1-49,-1-1 0,1-3-68,-5-1 208,6-4-38,-5 7-45,5-9 62,-6 5 0,-3-6-5,-1 0 0,1 0-3,3 0-3,-4 0-2,3-6 3,-9 5 6,4-9 0,0 4 0,-3-6 0,3 5-207,-5-1 202,0 0-40,0-3 0,0 0-210,0-1 209,0 1-543,0-1 75,0 6 222,0-4 139,-5 9-654,3-5 63,-8 6 1,8 6-1290,-6 1 2033,0 3 0,-8 7 0,-2 1 0</inkml:trace>
  <inkml:trace contextRef="#ctx0" brushRef="#br0" timeOffset="33">12003 10953 7934,'0'-18'154,"0"3"0,0 2 313,0 2 0,0 3 322,0 0 0,0 1-323,0-5 0,0 1 152,0-1 0,2 1-197,1 0 1,0 3-31,5 0 0,-2 5-126,2-5 1,2 5-42,-3 0 0,5 1-28,3 2 0,-2 0 0,2 0 0,-1 0-125,1 0 1,-1 5 89,5 3 0,-4 2-219,4 2 1,-5-1 90,1 0 0,-1 1-310,2-1 0,-4 4 36,4 1 0,-4-1-93,0-4 0,-1 1 98,1-1 0,-5-1 83,1-2 1,-1 2 25,5-2 1,-5-3 13,1-1 0,0-2 206,3 2 0,0-3-127,1 3 1,-1-3 312,1-1 0,-1-1-89,1-3 1,-1 2 148,0-6 0,1 4-144,-1-3 1,-3-1-56,-1-3 1,-3-1-288,4 1 0,-6-1 40,2 1-1163,-2 0 0,-8 0 116,-1 4 1154,-3 2 0,-7 10 0,-1 1 0</inkml:trace>
  <inkml:trace contextRef="#ctx0" brushRef="#br0" timeOffset="34">13248 10462 7976,'7'-6'-333,"1"0"0,-4-5 1226,-1-1-11,-2 1 157,-1-1-737,0 1 1,-1 3-79,-3 1 1,-2 4-81,-6-1 0,1 3 94,-1 1 1,-3 1-102,0 3 1,-4-1 100,4 4 0,-4 1-47,3 3 0,1 5-27,4-1 0,-1 5-81,1-1 1,-1 7 29,1 0 0,1 5 2,2-5 0,3 9-164,5-5 1,0 4 45,0-7 0,5 3-249,3-3 1,3 2 133,5-6 1,-2 2-160,5-5 0,-2-4 178,2-1 0,3-7 67,-3-4 0,3-3 115,0-1 1,1 0 233,0 0 0,0-5-25,0-3 1,3-6-78,1-1 1,-2-5 181,-6 1 0,2-3-8,-6-1 1,0-1-316,-3-2 0,-6 1-82,-2-1 1,-3-2-158,-1 1 1,-1-1-52,-3 2 0,-2 2-238,-6-3 1,0 7 15,-4 1 1,1 6 161,-8 1 1,3 2-588,-7 6 0,7 1 284,1 3 1,0 5-623,-4 2 1201,5 4 0,7-5 0,6-1 0</inkml:trace>
  <inkml:trace contextRef="#ctx0" brushRef="#br0" timeOffset="35">13579 10930 8331,'5'-7'1916,"-3"2"0,4 5-730,-2 0-787,-3-5 1,6 4 334,-4-3-185,-1 3-1255,8 1 230,-9 0 167,4 0 1,-4 0-1430,3 0 1,-3 1 1737,3 3 0,3 2 0,-1 6 0</inkml:trace>
  <inkml:trace contextRef="#ctx0" brushRef="#br0" timeOffset="36">14025 10439 7867,'-5'-12'0,"3"5"196,-1-1 0,1 4 435,2-3 217,0 4-558,-5-2 0,3 5 159,-6 0 1,1 0-334,-5 0 0,-1 5 103,-2 3 1,1 6 24,-5 1 1,1 5-27,-1-1 0,3 4-73,5 4 0,-1-3-143,1 2 1,4-5-378,4-2 1,1 0 212,2 4 1,0 0-74,0-1 1,5-4-63,3-3 0,6-1 99,1 2 1,4-8 62,-4 4 1,6-7 47,-2 3 1,2-6 214,2 2 0,-4-3 7,0-1 0,-4-5 135,4-3 0,-1-2 59,1-1 1,-2-1-100,-6 1 1,1 0 6,-1-1 0,-1 0-59,-2-4 0,-3-1-249,-5-6 0,0 0 63,0 0 1,-5 0-104,-3 0 1,-3-1-143,-4-2 0,-3 1-185,-5-1 0,0 7-321,0 4 1,0 2 308,1 1 1,4 6-332,3 2 0,2 3 781,1 1 0,6 0 0,1 0 0</inkml:trace>
  <inkml:trace contextRef="#ctx0" brushRef="#br0" timeOffset="37">14356 10519 7952,'0'-18'591,"0"1"0,0 2 304,0 0-179,0 0-494,0 3 0,-1 6 352,-3 2 1,1 3-192,-4 1 1,-1 5-330,-3 3 1,-1 7-24,1 4 1,3 2 81,1 2 1,0 5-190,0 3 1,2-2 106,5 1 0,0-1-441,0 2 1,1-3 195,3-5 0,3-2-171,9-2 1,-4-2 235,3-6 0,3-3 279,1-1 1,3-4 34,1 1 0,0-7-83,-1-1 0,1-6 331,0-1 1,-4-1-137,0-3 0,-5-1 299,1 0 0,-2-3-149,-2 4 0,-4-5-261,-3 1 0,-3-3-237,-1-1 0,-5 1-363,-3-1 1,-6-1-550,-1-3 0,-5 3 504,1-3 1,-3 7-223,-1 1 0,0 6-79,1 2 780,-1 4 0,5 2 0,1-1 0</inkml:trace>
  <inkml:trace contextRef="#ctx0" brushRef="#br0" timeOffset="38">14950 10439 7954,'0'-8'238,"0"0"-72,0 1 1,0-1 166,0 1 244,0 4-18,0-2 35,0 0-245,0 4 1,-4-6 122,0 3-29,0 3-282,4-4-56,-5 5 61,4 0 1,-9 0-252,2 0 73,-2 0-14,-1 5 0,-1 2-43,1 4 1,-4 0 221,0 1-221,-1 4 46,5 2 1,-1 1 34,1 0 1,1 0-19,2 4 1,2-4-223,2 0 137,3 0-9,-4-1 0,5 3-254,0-1 202,5-4 1,-4 6-42,9-10 149,-3 10 0,4-9 49,0 2 0,2-3 1,2 0 1,-1-5-112,5 1 424,0-5-202,4 2 1,-4-5 291,0 0-200,0 0-5,4 0 0,0-5 426,0-3-316,0-2 1,0-2-294,-1 1 95,-4-5 0,1 3-50,-7-2 0,2-2-152,-7 2 0,-2-5 212,-1 1-560,-3 2 318,-6-5 1,-1 5-372,-6-6 204,1 0 165,-5 5 0,-2-2-841,-5 5 399,0 0 93,-5 3 1,3 4-282,-6 1 1,5 4 121,-5 0-389,6 1 1014,2 2 0,1 0 0,5 0 0</inkml:trace>
  <inkml:trace contextRef="#ctx0" brushRef="#br0" timeOffset="39">15327 10462 7821,'0'-12'123,"-5"1"98,-2-1 0,1 1 119,2-1 0,2 5 16,-2-1 1,3 4-4,-3-3 0,3 3 81,1-4-20,0 6-185,5-8 1,1 7-37,5-5 0,1 6-7,-1-2 1,2 2-87,2-2 0,-2 3 54,2-3 1,2 2-142,-2 2 0,0 0-55,-4 0 1,5 4 43,-1 0 0,0 4-8,-3-5 0,-2 6 169,-3-1-222,3 2 1,-4 2 25,1-1 1,-2 0-87,-5 1 1,-1-1 106,-3 1 1,-2-1-81,-6 1 0,1-5 42,0 1 44,-1-1 1,1 4 19,-1-4 0,5 2-48,-1-5 145,6 5-62,-4-8 0,6 5 77,0-2 60,0-3 0,2 8-86,2-5 0,-2 4 70,6-5 1,-1 5-109,5-4 0,0 5-40,4-2 1,-4 4 57,4 0 0,-4 0-90,0 1 0,-2 1-7,-3 2 0,2-3-196,-5 4 0,0 0-81,-4-1 1,0 2 94,0-2 0,-5-2 131,-3 2 0,-2-2-22,-1-2 0,-6-3 165,-2-1 0,1-3-46,-1 4 0,0-6 69,-4 2 1,4-3-162,0-1 0,4 0 20,-4 0 1,5 0-407,-1 0 0,6 0-80,1 0-462,6-5 1,-3 3 407,5-6 1,1 4 582,3-3 0,2-1 0,6-3 0</inkml:trace>
  <inkml:trace contextRef="#ctx0" brushRef="#br0" timeOffset="40">15875 10393 7832,'0'-11'-305,"0"-1"0,0 5 772,0-1 0,-4 4 360,0-4 138,1 6-594,3-8 0,-2 9 446,-1-3-263,1 2-479,-8 2 0,5 6 17,-3 1 1,0 5-87,4 3 1,-4-3-154,4 4 1,0-2 96,4 1 1,0-2-37,0 2 0,0-2-14,0-2 0,6 0-101,1 1 1,3-2 43,2-2 1,3-2 93,0-2 0,2-3 50,-2 3 0,-2-3 6,2-1 0,1-5 56,0-3 1,-1 2-70,-4-2 0,4 1 115,1-5 1,-5 1-92,-3 0 1,-4-1 9,3 1 0,-4-1-95,0 1 0,-1-4-152,-2-1 0,-2 1-36,-1 4 0,-4-1-253,-4 1 1,-1 1-257,1 2 0,-2 3 299,-2 5 1,2 1 478,-2 3 0,3 2 0,-5 11 0,-1 1 0</inkml:trace>
  <inkml:trace contextRef="#ctx0" brushRef="#br0" timeOffset="41">15829 10599 7860,'7'-6'1114,"-2"0"0,-5-1 147,0-1 163,0 5-532,0-2-859,0 5 1,-5 5 58,-3 3 0,-2 2-175,-2 2 1,2 0-65,3 3 1,-3-1-46,2 5 0,3 1 75,1 2 0,3-3-149,1 0 1,0-1-196,0 1 0,1 2 145,3-6 1,2 0 196,6-4 0,-1-3-39,0 0 0,5-6 348,-1 2 0,5-3 15,-1-1 0,-1-1 27,1-3 0,-4 2-93,4-6 0,-1 0 83,1-3 1,-2 0 161,-6-1 1,0-3-114,1 0 1,-6-2-227,-2 2 1,-3 1 127,-1-5 0,-1 4-528,-3-4 1,-6 1 93,-5-1 1,-5 2-440,1 6 0,-3 3 89,-1 1 0,4 4-262,0-1 0,5 3-234,-1 1 1107,7 0 0,-2 0 0,4 0 0</inkml:trace>
  <inkml:trace contextRef="#ctx0" brushRef="#br0" timeOffset="42">16138 10462 7829,'0'-18'461,"1"-3"150,3 6 1,1-4-155,2 4 1,2 0-186,-5 3 1,5 1 220,-1-1 1,-2 2-83,2 3 1,-1-2 43,5 5 0,-1-4-44,0 5 0,1-1-116,-1 4 0,5 1-179,-1 3 0,4-2-151,-4 6 0,2 0-127,-2 3 0,-3-2 176,4 2 0,-5-2-154,-3 6 1,1 3 59,-6 1 1,1 4-376,-4 4 0,-2-2 46,-6 6 1,-1-1-105,-10 4 1,-4-1 98,-3-2 0,-2 0-39,1-4 0,7 0 345,-3-4 0,8-2-62,-1-2 0,4-2 1127,0-6-662,6 1 286,1-1 156,5-5-103,0-1 0,1-5-124,3 0 0,2 0 195,6 0 1,3 0-241,0 0 1,9 0-143,-1 0 0,3 0-265,-4 0 0,1 0 67,0 0 1,-1 4-647,-3 0 1,-3 1 11,-4-1 0,-5-3-367,1 3 0,-6 2 876,2 2 0,-8 2 0,-2 2 0</inkml:trace>
  <inkml:trace contextRef="#ctx0" brushRef="#br0" timeOffset="43">1770 12837 7805,'-6'-6'264,"0"1"254,2 5 1,2 0 213,-3 0 329,5 0-641,0 5 1,0 2-136,0 9 0,0-2 38,0 5 0,0 1-79,0 6 1,0-1 26,0 1 1,0 3-110,0 2 0,0 2-97,0 1 1,0-3 72,0-1 0,4-1-191,0 2 1,5-3-48,-1-6 1,-2 1 95,1 0 1,-3-4-39,4 0 1,-4-5 94,3 1 1,-4-6-117,1-1 0,-3-4-36,-1 3-262,0-4-740,0 2-139,0-5 0,-4-1 629,0-3 1,-5-2-168,2-6 1,0 3 44,0-2 733,4 2 0,-7-13 0,4 5 0</inkml:trace>
  <inkml:trace contextRef="#ctx0" brushRef="#br0" timeOffset="44">1599 12848 7837,'5'-16'0,"1"3"235,6-2 0,-1-1 2,1 0 1,0 1 205,4 4 1,1-1 33,6 1 1,5-1 31,3 1 0,1 0-203,3-1 1,3 5 31,0-1 1,3 5-116,-7 0 1,6 1-14,-5 2 0,0 2-168,-4 1 1,-1 4 72,-7 4 1,1 2-165,-9 2 0,-1 2 81,-6 2 0,-3 2-260,-5-2 0,-3 3 86,-4 1 1,-2 3-32,-10 1 1,-4-2 120,-4-6 1,-1 3 13,2-3 1,-2-3 33,-3 0 1,2-7-6,3-2 1,1-3-309,-1 4 1,-2-6 97,1 2 1,4-4-659,4-4 1,5 2 80,-1-6 0,2 4-794,2-3 1590,5-1 0,1-3 0,5-1 0</inkml:trace>
  <inkml:trace contextRef="#ctx0" brushRef="#br0" timeOffset="45">1873 12540 7858,'0'-11'191,"0"3"134,0 0 0,0 1 88,0-5 0,0 1-122,0 0 0,1 3 122,3 0 0,-3 1-15,3-5 0,-1 1-20,1-1 0,-2 1-31,6 0-160,-6-1 0,7 1-74,-5-1 0,1 2-190,-1 3 0,-2-4-60,6 4 0,-4-3 94,3-2 0,-3-3-69,4 0 0,-4-2 0,3 2 1,-3 2 45,4-2 1,-2 2 37,2 2-42,2 0 365,-9-1-242,4 6-52,-5 1 1,1 5 24,3 0 0,-1 5 234,4 2 1,1 5-69,3 3 0,1-1 77,-1 5 1,4 1-13,1 7 0,3-3 80,-4 3 0,1-3-136,0-1 1,-5-2-14,0-2 0,1 2-187,-5-6 1,0 0 109,0-3 1,-4-1-564,1 0 1,1-3 232,-1 0 1,-1-5-2936,-3 5 1699,0-5 1455,0 7 0,0-9 0,0 4 0</inkml:trace>
  <inkml:trace contextRef="#ctx0" brushRef="#br0" timeOffset="46">3232 12894 7814,'-6'0'304,"1"0"339,0 0-110,3 0-126,-3 0 1,7 0-132,1 0 0,4-4 67,4 1 0,1-1-78,-1 4 1,5 0 135,3 0 1,4-4-78,4 0 1,-2 0 5,6 4 1,-5-1-234,5-3 1,-4 2 91,3-6 0,-6 6-329,-1-2 1,-1-1 186,-7 1-672,5-5-675,-7 8-1031,3-4 1601,-9 5 730,-7 0 0,-12 5 0,-6 1 0</inkml:trace>
  <inkml:trace contextRef="#ctx0" brushRef="#br0" timeOffset="47">3244 13065 7426,'11'0'-270,"2"-1"1415,2-3 0,-1 2-500,5-6 1,1 2 392,7-2 1,-3-1-376,3 6 0,0-5-171,0 4 1,0-3-339,-4 3 1,-4 0 47,0 4 1,-5-4-1040,1 0 1,-2 1 577,-2 3 0,0 0-1736,1 0 1,-1 3 1994,1 1 0,-1 0 0,1-4 0</inkml:trace>
  <inkml:trace contextRef="#ctx0" brushRef="#br0" timeOffset="48">4934 12403 7859,'0'-11'384,"0"-1"0,0 5 79,0-1 0,0 4 598,0-3-648,0 4 1,-1-2 698,-3 5-827,2 0 1,-3 5-98,5 3 1,0 7 88,0 4 1,0 2 26,0 2 0,0 4-188,0 0 0,2 3-25,1-3 1,0 1-162,5-2 1,-6-5-14,2 1 0,1-3-283,-1 1 0,1 0 153,-1-5-832,-3 0 686,4-8 1,-4 3-705,3-3 459,-3-2-16,4 6-1545,-5-10 2165,0 4 0,0 0 0,0 1 0</inkml:trace>
  <inkml:trace contextRef="#ctx0" brushRef="#br0" timeOffset="49">5288 12437 7805,'0'-11'9,"0"-1"296,0 1 663,0 0-122,0-1-265,0 1 1,-1 1 9,-3 2-31,3 3-267,-10 5 1,9 0-9,-6 0 0,1 5-44,-5 3 1,-3 7-137,0 4 0,-2 2 59,2 2 0,2 1-1,-2 3 1,2-3-54,2 3 0,3-3-147,1-1 0,4 0-80,-1-1 0,4 0-150,4-3 0,3 1-31,4-4 0,5-5 131,3-3 1,3-6 226,1 2 1,0-3-55,0-1 1,-1-5 128,1-2 1,4-7-113,0-2 1,-1-3 119,-3 4 1,-1-5-95,-3 1 0,-3-2 7,-4 2 1,-2-2-194,-3 2 0,-2 1 116,-5-1 0,-1 0-401,-3-4 1,-2 2-2,-5 2 0,-5-2-126,1 6 0,-4-4 208,4 4 0,-4 3-90,4 5 0,-1 4 25,5-1 0,0 3-419,-1 1 333,6 5 1,1 2-174,5 4 665,0 0 0,5 6 0,1 1 0</inkml:trace>
  <inkml:trace contextRef="#ctx0" brushRef="#br0" timeOffset="50">5768 12460 7812,'0'-6'948,"0"1"1,-2 3-495,-2-1 635,3 1-319,-4-8-290,0 9 40,4-9 49,-4 9-291,5-5 0,-2 6-134,-1 0 1,0 6-105,-5 1 1,2 3 47,-1 2 1,-4 0 84,4 4 0,2 1-286,1 6 0,-1-4-3,1 0 0,1-1-123,7 1 1,-1 1 86,4-4 1,5-1-26,3-4 0,2 1 181,-2-1 0,3-4-6,4-4 0,1-1 183,0-2-209,-5 0 16,3 0 1,-3-5 170,5-3 0,-4-2 67,0-2 88,-5 1-166,8-1 1,-11-3 9,0 0 1,0-1 104,-8 0 0,5 2-217,-4-5 0,0 2-138,-4-2 0,-5-3-283,-3 3 1,-6 1 179,-1-1 0,-6 1-271,2-1 0,-6 7-224,-2 4 1,-3 5-502,3 0 1,-2 3 380,6 3 810,3 4 0,9 9 0,-1 2 0</inkml:trace>
  <inkml:trace contextRef="#ctx0" brushRef="#br0" timeOffset="51">6578 12414 7926,'-6'-11'0,"1"5"0,5-4 490,0 2-144,0 3 1,0-1 658,0 2-315,0 2-291,0-3 0,0 7-202,0 1 1,0 5 14,0 7 0,0-1 139,0 5 0,0 4-93,0 4 1,4-1-136,0-3 0,-1-1 159,-3-3-439,0 2 180,5-8 0,-3 5-115,2-3 0,-2-6-600,2 2 236,-3-2-280,4 3-1902,0-6 1399,-3-1 1239,3-5 0,-5 0 0,0 0 0</inkml:trace>
  <inkml:trace contextRef="#ctx0" brushRef="#br0" timeOffset="52">6373 12540 9866,'11'0'1132,"1"-4"-581,-1 0 0,4 1-181,1 3 0,5-4 76,2 0 0,0-1-215,3 1 1,-1 3-282,-3-3 0,1-1-142,0 1 1,-4 0-473,0 4 1,-1-3-92,1-1 1,-3 0 754,-4 4 0,4-5 0,2-1 0</inkml:trace>
  <inkml:trace contextRef="#ctx0" brushRef="#br0" timeOffset="53">7012 12369 7886,'-5'-12'23,"4"1"0,-4 3 161,5 1 0,0-1 52,0-3 0,-1 3 27,-3 0 0,3 5 691,-3-5-582,3 0 0,2-2 173,3 3-353,-3-3 1,9 7 192,-2-5-208,2 6 1,5-5-28,0 4 1,2 1 29,-2-1 1,-1 1-48,5 2 1,-4 0-200,4 0 0,-5 0 46,1 0 0,2 4-47,-2 0 1,0 5-25,-3-2 1,-1 0 3,1 0 1,-6 1 130,-2 3-368,-3 1 176,-1-1 1,-1 4-25,-3 1 0,-2-1-44,-6-4 1,0 1 151,-4-1 8,4 1-9,-10-1 1,9-1 177,-2-2 0,2 1 54,2-5-7,0 4 0,3-5-60,0 5 1,6-6-26,-3 3 82,5-5 0,1 0-45,3 0 1,-2 4 302,6 0-182,0 0-24,8-4 0,-3 3-50,2 1 1,2 1-82,-2-1 1,1-3-76,-1 3 1,-2 3 193,2 0-405,3-2 165,-5 5 1,3-3-85,-4 4 1,-2 1 98,-2-1 0,0 0-179,-4 1 0,0-1-37,-4 1 1,0-1-27,0 0 1,-6 1 205,-6-1 1,0-1-11,-7-2 0,-2 2-31,-5-2 0,0-2 9,-4 2 1,3-2-135,-3 2 1,6-3 40,1-5-353,0 0 1,10 0-683,-2 0-438,7 0 679,3 0 983,15-5 0,3-7 0,10-5 0</inkml:trace>
  <inkml:trace contextRef="#ctx0" brushRef="#br0" timeOffset="54">7526 12369 7818,'0'-12'0,"-3"1"0,-1 0 0,0-1 714,4 1 1,0 3-146,0 0 1,-4 1-38,0-5 1,1 5-162,3-1 1,1 1 142,3-5-134,-3 1-278,9-1 0,-4 2-78,6 3 1,-1 1 90,1 6 1,-1 0-35,0 0 1,1 0-10,-1 0 1,1 2-164,-1 2 1,1 1 28,-1 2 0,-1 3 10,-2-2 1,2 1 65,-2-1 1,0 2-130,0-3 0,1 3-142,-5 2 208,5-1 0,-7 1-73,6-1 116,-6-5-7,3 5-15,-5-5 1,0 5 15,0 1 1,0-5 25,0 1-1,0 0 1,2 2 43,1-3 6,-1 4 1,4-6-57,-2 2 0,-2 0 197,6-4 1,-4-1 187,3 1-285,1 4 0,3-2-53,1 3 1,-1 0 3,1-4 1,-1 4 1,1-4 0,-1 1-119,0-1 0,1-2 9,-1 6 1,-3-5 91,-1 5 0,-3-5 120,4 0-130,-6 4-1,4-1 1,-9 6-3,-5-1 1,-1-3 8,-10-1 0,-1-3-29,-7 4 0,2-5-107,-5 5 1,-1-4-372,-3 3 1,3-4-290,1 1 0,5-2-563,-2 2 0,4-3 431,4 3 890,-2 3 0,8-6 0,-4 4 0</inkml:trace>
  <inkml:trace contextRef="#ctx0" brushRef="#br0" timeOffset="55">4477 13031 7860,'-6'0'-80,"-5"0"328,10 0-36,-4 0 4088,5 0-3894,5 0-226,2 0 1,4 0 32,0 0 0,5 0 32,-1 0 0,5 0-17,-1 0 0,3 0-25,1 0 1,1 0 17,2 0 0,4 0-130,4 0 0,0 0 61,0 0 0,1-1-87,-1-3 1,0 3 52,0-3 0,-1 3-150,-2 1 1,1-4 85,-6 0 1,5 0 35,-5 4 1,5 0-43,-5 0 1,1 0-99,-4 0 1,0 0 71,0 0 1,-1 0-5,1 0 0,4 0-66,0 0 0,0 0 35,0 0 0,-1-1 11,4-3 1,-3 3-10,3-3 1,1-1-4,3 1 1,-4-1-10,1 1 1,-1 3-1,4-3 0,-3 2-26,-1-2 0,1 3 50,3-3 1,0 1-129,1 0 1,-1 1 15,0-1 0,0 1-88,1 2 1,-2 0 104,-3 0 0,3-4-87,-2 1 0,-4-1 81,0 4 1,-3 0-9,-1 0 0,0 0 80,0 0 1,0 0-69,-1 0 0,0 0 86,-3 0 0,3 0-62,-3 0 0,2 0 145,2 0 0,1 0-121,3 0 1,-2 0 9,6 0 0,-2-4-66,1 0 1,3 0-5,-2 4 0,-2-1 98,1-3 0,1 3-50,3-3 0,0 3 130,1 1 1,0-4-71,3 0 0,-1 1 5,5 3 0,-4-2 9,4-2 1,0 3 24,3-3 0,1-1-20,0 2 0,-1-3 11,1 3 0,1 1-252,3-1 0,-3 0 224,2-1 0,-2 3 79,-1-3-85,-1 3 0,1 1 0,0-1 106,-1-3 0,1 3-37,0-3 0,-2 2 140,-2 2 0,2 0-167,-2 0 204,3 0-92,-5 0 1,4 0-169,-6 0 1,3 0 108,-2 0 0,-1 0-128,-4 0 1,4 0-7,0 0 1,0-1 22,-4-3 1,1 3 19,-1-3 0,-1-1-15,-3 1 0,2 1-6,-5 3 1,-1-4 9,-3 0 0,-1 0 329,-3 4 0,1-1-182,-5-3 76,1 3 0,-5-4-106,0 5 1,-3 0 11,0 0-88,-6 0 0,4 0-204,-2 0-167,-2 0-748,3 0-170,-5 0 0,-9 1 533,-3 3 1,-8-3 725,-3 3 0,-5 2 0,-6 1 0</inkml:trace>
  <inkml:trace contextRef="#ctx0" brushRef="#br0" timeOffset="56">4546 13557 7827,'0'-7'231,"0"-3"447,0 4-155,0-6 475,0 6-108,0-4-619,0 3 1,5 0 0,2-1 1,0 4 139,0-3 0,1 3-159,3-4 1,4 5-13,1-5 0,0 5-121,-1 0 1,-1 1 68,5 2 0,-3 0-229,3 0 1,-5 2 23,1 1 0,-2 0-10,-2 5 1,-5-1-125,-2 5 0,1 0-183,-1 4 0,-2-3 76,-5 7 1,-4-3-154,-4 2 1,-2 3 84,-2-3 0,-3 3 108,-5 0 0,4 0 186,0-3 1,0 1-58,-4-5 0,6 1 146,1-5 1,4 1-116,0-1 1,1-1 94,0-2 0,3 1 34,0-6 218,6 6-161,-3-7 0,5 4-113,0-2 0,1-3 107,3 3 0,2 1-7,6-1 0,-1 0 53,0-4 0,5 0-84,-1 0 1,4 0 9,-4 0 1,5 0-56,-1 0 1,-2 0 0,-2 0 1,-2-4-922,-2 0 436,1 0-1475,-1 4 216,-5-5-148,0 4 1851,-6-4 0,5 0 0,1-2 0</inkml:trace>
  <inkml:trace contextRef="#ctx0" brushRef="#br0" timeOffset="57">5048 13545 7827,'0'-11'0,"0"-1"335,0 1 710,0-1-655,-5 1 1,4 3 648,-3 1-637,-2 4 0,3-2-158,-5 5 0,2 5-182,-2 3 1,-2 3 77,3 5 1,-4-3-69,0 7 1,1-1 17,2 3 0,-1 1-144,6 0 1,-1 0-45,4 0 1,0-2-150,0-2 0,0-1-41,0-3 0,5-3 101,3-1 1,5-1 124,3-6 1,0 4 104,-1-4 1,-1-2 140,5-6 0,-3 2-40,3-6 0,-4-3 159,4-4 1,-4-1-92,4 5 0,-9-2 66,2-2 1,-5 1-265,1-5 0,-2 5 80,-2-1 0,-3-2-440,3 2 1,-8 0 85,-3 3 0,-3-3-76,-2 0 1,-3 0-53,0 3 1,-2 1-267,2-1 0,2 6 154,-2 2 0,2-1-598,2 1 434,0 1 0,3 8 664,0 2 0,6 0 0,-2 0 0,-2-4 0,-1 2 0</inkml:trace>
  <inkml:trace contextRef="#ctx0" brushRef="#br0" timeOffset="58">5368 13431 7796,'0'-11'494,"0"-1"93,0 6 1,0-1 222,0 4-142,0 1 0,0-1-311,0 6 1,0 4-178,0 4 1,0 6 39,0 2 0,0 3 0,0 5 0,0-2-116,0 6 1,0-4-141,0 3 0,4-6-268,-1-1 0,1 0 174,-4-4 1,0-3-152,0 0 0,4-4 107,0 0 1,0-5 23,-4 1-91,0-6 1,1 4-637,3-6 135,-3 0-240,4 0-1733,-5 0 2715,-5 0 0,4 0 0,-4 0 0</inkml:trace>
  <inkml:trace contextRef="#ctx0" brushRef="#br0" timeOffset="59">5482 13534 7308,'0'-12'-1071,"4"1"1581,0-1 566,5 1 1,-3 0-487,5-1 0,-3 5-219,0-1 1,-1 4 22,5-3 0,-1 4-68,0-1 0,1-1-119,-1 1 1,1 1-44,-1 3 0,0 1-126,1 3 0,-4 1 31,-1 2 0,-3 7-86,4-2 1,-6 3-369,2 0 0,-3-1 227,-1 5 1,-1 0-86,-3 4 1,-2 0-74,-6 0 1,1 0-49,-1-1 0,1 0 85,0-3 1,3 1 5,0-5 0,2 1 221,-2-5 0,3-3 269,5-1 548,0-4-419,0 2 69,0-5-10,0 5 183,0-4-393,5 4 0,2-5-94,4 0 0,1 0-51,-1 0 0,0 0-162,1 0 1,-4 0-308,-1 0 1,1 0 205,3 0 1,-3 0-1521,-1 0 1080,1 0 0,0 0-27,-1 0 1,-3 0 679,4 0 0,-1 0 0,5 0 0</inkml:trace>
  <inkml:trace contextRef="#ctx0" brushRef="#br0" timeOffset="60">5813 13499 7442,'-4'-11'-1196,"1"0"940,-1-1 1077,4 1 1,4-1-145,-1 1 0,2 1 450,-1 2-697,3-2 1,4 5 467,0-3-595,1-2 1,-1 9 23,1-3 1,-1 3-41,1 1 1,3 0-71,0 0 1,0 5-171,-3 3 1,-1-2-47,1 1 1,-1 2-47,0 7 1,-4-4 25,-3 4 1,-2 1-224,2 2 1,-3-1-14,3 1 1,-7-1 50,0 1 1,-6 2-177,1-1 1,-3 0 123,-5-1 0,4-1-249,-3-3 447,2-2 0,1 3 112,1-5 1,5-3-94,2 0 222,-2-6-132,4 8 1,-3-8-181,5 8 44,0-9 0,1 8-351,3-5 201,3 0 0,4-4-198,0 0 1,1 0-61,-1 0 0,1 0-220,-1 0 0,1-2 363,-1-2 0,0 2 350,1-6 0,-1 6 0,1-8 0,-1 3 0</inkml:trace>
  <inkml:trace contextRef="#ctx0" brushRef="#br0" timeOffset="61">6281 13522 7784,'6'-11'0,"-5"-1"-62,3 1 0,-2-2-25,2-2 0,-3 6 263,3-2 1,-3 2 254,-1-2 215,0-1-184,0 1-289,0-1 1,-1 2 143,-3 2-133,-2 3 1,-6 2-27,1-1 1,-4 0-108,0 4 1,-2 4 3,2 0 1,1 4 45,-5 0 1,5 4-141,-1 3 0,3-3-46,5 4 1,0-4-73,4 0 1,1-1 107,-2 1 1,4-2-70,4-3 0,-1 2 59,4-5 0,1 4-105,3-5 1,5 1 116,-1-4 0,0 0 15,-3 0 0,-1 0 188,0 0 1,1-4-64,-1 1 384,-4-6-80,3 8 63,-4-10-103,5 5 1,-3-2 99,0 1 91,-6 4-183,3-2-214,-5 5 0,4 5-113,0 3 1,0 6 105,-4 1 0,0 2-182,0-2 1,0 3-62,0 4 1,-2-3-26,-1 0 1,1-1-113,-1 1 0,0 2-266,-1-6 0,3 0 154,-3-4 1,2 1-688,-2-1-1141,3-4 726,-5 3 609,6-9 841,0 4 0,6-5 0,0 0 0</inkml:trace>
  <inkml:trace contextRef="#ctx0" brushRef="#br0" timeOffset="62">6681 13374 7744,'0'-12'-876,"0"1"437,0 0 1218,5 4 1317,-3-3-1446,3 9-225,0-9 575,-4 8-230,4-3-188,-5 5-328,0 5-91,0 2 0,0 8-44,0 0 0,0 5 50,0 0 1,0-3-116,0 2 1,0-1 105,0 1 1,0 1-311,0-4 0,0 3-122,0-4 1,1 0-302,3-3 1,-3-5 130,3 1 0,-3-4-963,-1 3-162,0-4 249,0 2 215,0-5 1103,0-5 0,-1 0 0,-3-3 0,-2-7 0,-5 2 0</inkml:trace>
  <inkml:trace contextRef="#ctx0" brushRef="#br0" timeOffset="63">6556 13488 7744,'-7'0'1332,"2"0"-939,5 0 1,5 0 152,3 0 1,2-4 363,1 0 1,2 1-26,2 3 1,-1 0-388,5 0 1,0 0-324,4 0 1,-4 0 5,0 0 0,-1 0-685,1 0 1,1 0 98,-4 0 1,-1 0-143,-4 0 0,1 0 129,-1 0 418,-5-5 0,5-2 0,-5-4 0</inkml:trace>
  <inkml:trace contextRef="#ctx0" brushRef="#br0" timeOffset="64">7035 13397 7758,'12'-12'190,"-2"1"145,-3-1 0,4 1-61,-4 0 1,3-1-1,2 1 1,-1-1 209,1 1 0,-1 3-101,0 1 1,1 0 9,-1 0 1,1 2-85,-1 5 1,1-4-1,-1 0 0,2 1-156,2 7 1,-2-1-13,2 4 0,-2 1 29,-2 3 1,-5 2-89,-2 2 0,1-1-246,-1 5 0,-1-3 125,-7 3 0,-3 0-451,-4 4 0,-6-1 257,-2 1 1,2 0-181,-2 0 1,1-4 139,-1 0 0,-3-4 115,3 4 1,3-5-54,0 1 323,-1-2-23,4-1 1,-2-5-81,7 1 228,3-6-160,5 3 0,5-5 6,3 0 1,2 0-32,1 0 0,5 0 67,-1 0 1,4 0-101,-4 0 0,4-1-1,-4-3 0,1 3-23,-5-3 0,0-1 37,1 1 0,-1-1 38,1 1 1,-5 3-6,1-3 73,-6-2 0,5 5 51,-3-3-48,-3 3-128,4 1-329,-5 0 311,0 5 1,1 0-27,3 2 1,-1 4 16,4-4 1,-3 0-47,4 0 1,-1 0 85,5 0 0,0 2 6,4-5 1,0 0 38,3-4 1,3 0 153,-3 0 1,2-2 30,2-1 0,0-4-125,0-4 0,-4-1-85,0 1 1,-5 0 48,1-1 0,-6 1-81,-1-1 1,-6 3-90,2-2 1,-3 6-242,-1-7 0,-5 4-123,-3-4 0,-2 1 203,-1-1 0,-6 1-151,-2-1 1,-2 5 50,-2-1 0,-1 6-89,-3-2 0,3-1 68,-3 1 0,5 0 120,3 4 1,2 5-85,6 3 0,0-2-216,4 2 1,2-1 195,5 5 1,0-1 340,0 1 0,0-1 0,0 1 0</inkml:trace>
  <inkml:trace contextRef="#ctx0" brushRef="#br0" timeOffset="65">7812 13442 7743,'0'-11'0,"0"0"199,0-1 0,0 1 872,0-1-467,0 6 0,-1 1 177,-3 5-422,3-5 1,-10 5-181,4 0 0,-2 6-70,1 9 1,-2 3 18,2 5 0,0 0-96,0 0 1,2-1 93,2 1 0,3-4-97,-3 0 0,4-1-296,4 1 0,2-2 128,5-6 0,1 1-119,-1-1 0,2-1 132,2-2 1,-1-3 81,5-5 0,-4 0 80,4 0 1,-1-5 134,1-3 1,1-2 42,-4-1 0,-1-1 4,-4 1 0,-1-2-49,-2-2 0,1 2-47,-5-2 1,0-2-184,-4 2 0,-5-5-104,-3 1 0,-2 1-240,-2-1 1,-4 1-32,-3-1 1,-3 3-291,-1 4 1,2 1-1170,2-1 1388,-3 1 0,10 5 507,-4 2 0,4-3 0,0 1 0</inkml:trace>
  <inkml:trace contextRef="#ctx0" brushRef="#br0" timeOffset="66">7972 13328 7741,'0'-11'5,"0"-1"0,1 2 514,3 3 1,-2-4 101,6 4 0,0 0-203,3 0 0,2 4 48,2-1 1,-2-1-85,2 2 0,1-1-137,0 4 0,0 0-39,-1 0 0,-2-4 7,2 0 0,-2 0-99,-2 4 1,1 0 52,-1 0 1,1 0-85,-1 0-104,0 0-220,1 0 185,-6 5-81,4-3 65,-8 3 0,3 0 82,-5 2 0,0 4-58,0 0 1,-2 2 61,-1 2 1,0 3-71,-5 5 1,2-1-10,-1 1 0,-2 4-112,5 0 0,-4 3 45,4-3 1,-1-1-94,2-3 1,1-4 61,-2 0 1,3-5 57,1 1 0,0-6 15,0-1 0,0-4-134,0 3-596,0-4 185,0 2-2065,0-5 1386,-5 0 1314,4 0 0,-4-5 0,5-1 0</inkml:trace>
  <inkml:trace contextRef="#ctx0" brushRef="#br0" timeOffset="67">8474 13260 7741,'0'-18'-490,"0"1"0,0 6 1416,0 0 1,2 4 152,1 3 37,-1 3-386,3 1-107,-5 0-443,0 5 1,-2 5 32,-1 6 0,-4 4-124,-4-1 0,-1 1-26,1-1 1,0 3-90,-1-3 0,1-1 13,-1 1 0,2-5-254,3 1 1,-2 1 57,5 0 0,-4-1-155,4-4 0,1-3 163,3-1 1,0-3 2,0 4 0,1-6 169,3 2 1,-2-3-53,6-1 1,-1 0 87,5 0 0,-1 0-127,1 0 1,-1 0-130,1 0 1,-5-3-47,1-1 1,-2-1-753,2 1 279,2 3 338,-9-9 0,6 8 111,-4-2 0,-1 2 319,1-2 0,-1 3 0,-2-4 0,0 0 0,0 3 0,0-8 0,0 8 322,0-6-172,0 6 1,0-5 448,0 3 351,0 3 384,0-4-406,0 5 1,0 5-608,0 3 0,0 2 43,0 1 0,0 5-348,0-1 0,1 1 135,3 0 1,-3-4-207,3 3 0,-2 2-2,2-2 0,-3 0-26,3-3-146,-2-1 1,1 1-837,1-1 30,0-5-754,-4 5-31,0-10 1820,0 4 0,-5-5 0,4 0 0,-4 0 0</inkml:trace>
  <inkml:trace contextRef="#ctx0" brushRef="#br0" timeOffset="68">8657 13248 7239,'-4'-7'-752,"0"-1"2012,1 5-496,3-7-390,0 9 151,0-4 630,0 5-286,0-5-435,0 4 0,0-3-50,0 8 17,0 2-151,0 5 0,0 2-28,0 2 0,0-1-25,0 5 0,0-1-147,0 1 0,0-1 125,0-3 1,0-2-223,0 2 0,0-6-169,0-2-331,0 1 274,0 4-222,0-6 340,0-1 189,0-5 70,5-5 0,1 4-99,5-3 1,-3-1 17,0 1 0,1 0-61,6 4 1,-3 0-13,4 0 0,-4 0-4,0 0 0,-1 0-22,1 0 1,-1 4 9,0 0 26,1 5 1,-2-3-207,-2 5 118,-3 1 1,-5-1-140,0 1 1,0 3 77,0 0 1,-9 0-109,-3-3 1,-2-1 82,3 1 1,-4-5 17,0 1 1,-4-2-201,3 2 0,-3-2 63,4-2 1,-1-3-64,0 3 0,4-3-85,-4-1 1,4 0 59,0 0 0,1-1 421,-1-3 0,1-7 0,0-7 0</inkml:trace>
  <inkml:trace contextRef="#ctx0" brushRef="#br0" timeOffset="69">8577 13191 7741,'0'-8'0,"0"1"0,1 3 1671,3-4-1152,-3 6 1,10-3-173,-4 5 1,0 1-20,0 3 0,2-3 160,6 3 0,3 1-211,5-1 1,0 0-59,0-4 1,1 0-340,2 0 1,-3 0 172,0 0 0,-1 0-379,-7 0 0,4 0 208,-4 0 1,-4 0 117,-3 0 0,-5-5 0,2-2 0</inkml:trace>
  <inkml:trace contextRef="#ctx0" brushRef="#br0" timeOffset="70">9456 12757 7801,'0'-11'22,"0"4"1,-1-3 155,-3 3 0,3 0 403,-3 0 278,-2-1-296,5-3 1,-4-1-176,5 1 0,1 3-85,3 1 1,-2 0-85,6 0 1,-1-4 61,5 4 0,1 0-66,2 0 0,-1 3-1,5-4 1,-1 2-51,1-2 1,1 2-72,-5 2 1,0 3-161,-3-3 0,-1 3 77,1 1 0,-1 1-426,0 3 283,-4-3 52,3 9-468,-4-3 366,1 9 1,2-2-29,-6 5 0,6-5 20,-1 1 1,-2 2-100,2-2-36,-1 0 213,0 2 0,3-4-118,-2 2 113,2-8 7,1 4 1,1-9 158,-1 6 0,-3-6 75,-1 2 0,1-3 117,3-1 1,1-1-166,-1-3 1,0-2 49,1-5 1,-2 3-98,-2 0 1,1 1 1,-6-5 1,2 1-385,-1-1 1,-3 1 175,3 0 1,-2 3-1647,-2 0 942,-6 1 882,0 0 0,-10 2 0,-2 5 0</inkml:trace>
  <inkml:trace contextRef="#ctx0" brushRef="#br0" timeOffset="71">9605 12951 7801,'-11'-5'0,"3"0"462,0-3 1,6-2-59,-2 3 0,3 0 183,1 0 1,0 3-198,0-4 1,0 5 232,0-5 0,0 4-220,0-3 0,0 3 231,0-4-206,5 6-215,1-9 1,6 9-135,-1-6 1,0 6 97,1-2 0,-1 3-182,1 1 1,3 0 76,0 0 0,4 0-227,-4 0 1,4 0-11,-3 0 1,0 1-73,-1 3 1,-2-2 75,2 6 0,-2-4-13,-2 3 1,-3-3-168,0 4 0,-2-1 111,2 5 0,0-5-487,-4 1 429,5 0 0,-6 2 179,4-3 0,-3 2-8,4-5 1,-4 0 197,3-4-132,1 0 0,3 0 80,1 0 1,-1 0 212,0 0 1,0-1-8,-4-3-306,3 2 135,-3-8-1393,-1 4-288,-1-5-533,-5-1 2150,0 1 0,-5-1 0,-1 1 0</inkml:trace>
  <inkml:trace contextRef="#ctx0" brushRef="#br0" timeOffset="72">10587 12540 7801,'0'-11'0,"0"-1"0,0 5 843,0-1 64,0 0 20,0-3-635,-5 5 1,-1 2-7,-6 8 0,-3 3 160,0 9 1,-5 3-148,1 7 1,2 0-156,2 4 0,0 4-102,3 4 1,-2 0-10,7-3 0,1-5-104,3 1 0,1-6-317,2 2 1,2-3 113,1-1 1,4-4-187,4 0 0,2-5 163,2 1 1,2-8 77,2-3 0,2-2 502,-2-2 1,3-2-186,1-2 0,1-2 256,2-5 0,-1-5-115,1 1 1,-2-4 29,-1 4 1,-1-5 14,-3 1 1,-3-3-3,-4-1 1,-2 0-293,-3 1 0,-1-5 51,-6 0 1,0-3-331,0 3 0,-7-3 147,-4 3 1,-4-2-171,-4 6 0,-4-1 70,0 9 0,0-1-76,-4 5 1,3 5-205,1 2 0,6 4 165,1 4 1,4 2-439,0 5 0,6 6 302,2 2 0,3 3 493,1 0 0,5 6 0,1 1 0</inkml:trace>
  <inkml:trace contextRef="#ctx0" brushRef="#br0" timeOffset="73">10953 13008 7747,'0'7'-52,"0"-2"0,0-4 1052,0 3 516,0-3-98,0 4 785,0-5-4045,0-5 992,0 4 850,0-4 0,0 0 0,0-2 0</inkml:trace>
  <inkml:trace contextRef="#ctx0" brushRef="#br0" timeOffset="74">11341 12620 7795,'0'-11'0,"0"4"0,0-3 810,0 3-97,0-4-147,-5 0 1,2 1-181,-4 2 0,3 3 87,-4 5 0,4-4-96,-3 0 0,-1 2-235,-3 6 1,-1 3 48,1 9 0,-4 3 25,0 7 1,-2 0-82,2 4 0,3-3-114,1 3 1,1-3-139,6 3 1,0-4 72,4 0 0,5-2-369,3-1 0,7-5 209,4-3 1,-1-2-9,1-2 0,0-4 222,4-3 0,3-3 278,1-1 0,0-1-173,-4-3 1,-1-3 114,1-4 1,-4 0 162,0-1 0,-5 1-127,2-1 1,-5-3-204,-3 0 1,0-4 145,-4 4 0,0-6-401,-4 2 1,-4 1-30,0-1 0,-6 0-193,-1-3 0,-2-1 181,-6 0 1,1 0-126,-1 0 1,-2 5-384,2 3 1,-2 3 266,2 0 0,3 2-1003,4 2 1021,1 3 1,1 7-312,2 1 0,3 0 767,5 4 0,0 1 0,0 4 0</inkml:trace>
  <inkml:trace contextRef="#ctx0" brushRef="#br0" timeOffset="75">11752 12700 7920,'0'-11'-825,"0"-1"0,0 1 953,0-1 1,0 1 666,0-1 0,0 1-259,0 0 0,0 3 576,0 0 37,0 6-764,-5-8 0,2 10-64,-4 0 0,-1 5-89,-3 6 0,-1 6 162,1 2 0,0 2-123,-1 2 0,2 1-59,2 3 1,-1-3-70,6 3 1,-1-3-101,4-1 1,0-2-154,0-2 0,5 3 78,3-3 0,3-3-321,4 0 1,-2-5 202,2-3 0,-1 0 25,1-4 1,-1 0 46,5-4 1,-3-5 166,3-3 0,0 1-91,3-5 1,-4 6 164,-3-9 1,-2 5 15,-1-6 0,-2-1-55,-3-2 1,-2 1-219,-5-1 1,0 0 119,0-4 1,-1 0-144,-3 0 0,-2-3-83,-5-1 1,-2 0-171,-2 4 0,1 4 25,-5 0 0,5 5-239,-2-1 0,4 6-822,0 2 960,1 4 0,-1-1-462,1 8 0,5-1 384,2 4 0,3 5 524,1 3 0,0 0 0,0-3 0</inkml:trace>
  <inkml:trace contextRef="#ctx0" brushRef="#br0" timeOffset="76">12152 12654 7815,'0'-17'1422,"0"-4"-1103,0 6 1,1 0-220,3 3 1,-3 1-103,3 0 1,-4 3 1968,-4 0-1431,3 6 1,-9-3-358,2 5 0,2 10-27,-2 5 1,1 5 25,-5 3 1,5 5-255,-1 3 0,2 2 104,-2 1 1,3-1-234,5-3 1,0 2 91,0-5 0,1-1-372,3-3 1,2-1 183,6-3 1,0-3 27,4-4 0,1-5 592,6 1 1,0-6-196,0 2 1,0-8 74,0-3 0,-1-3-76,1-2 1,-1 0 439,-3-4 1,0 2-187,-8-5 1,2 0 62,-9-4 0,3 1-200,-3-1 1,-1 0-376,-7 0 1,-2-4-219,-6 1 0,0-2-6,-4 1 0,-1 3-134,-6-3 1,-4 5 200,0 3 1,1 0-992,3 7 1,1 3 564,3 9 1,-1 2-972,5 1 1689,0-1 0,3 8 0,1-4 0</inkml:trace>
  <inkml:trace contextRef="#ctx0" brushRef="#br0" timeOffset="77">12540 12574 7874,'0'-11'0,"0"3"277,0 1 1,0-1 27,0-3 0,0-1-27,0 1 0,1-4 61,3-1 0,-1 5 214,4 3 0,-4 1-220,1-5 0,2 1-119,2-1 0,-2 5 33,2-1 1,-1 4-34,5-3 0,0 3-74,4-4 1,-2 6 40,5-2 1,-4 2-147,4-2 1,-4 2 84,4-1 1,-1 3-161,1 3 0,1 0-92,-5 5 0,1-1 103,-5 5 1,0 0-22,1 4 1,-4-2 42,-1 5 1,-4-4-277,0 4 1,-1-1 8,-2 1 0,-5 2 12,-3-2 1,-2-1 93,-2 1 0,1-5-98,0 1 0,-5-2 246,1-2 0,0 1-67,4-1 1,0-3 200,4-1-69,-3-4 138,3 2 196,1-5 250,1 0 243,5 0-725,5 0 0,1 1-29,6 3 0,3-3-85,0 3 0,2 1 75,-2-1 0,-1 1-127,5-1 0,-5 1 55,1 3 1,-2 2-146,-2-3 1,1 2 80,-1-1 0,-3 2-120,-1-2 1,-4 2-200,1 1 1,-3 1 127,-1-1 0,-5 0 9,-3 1 1,-3-1 58,-4 1 1,1-1 164,-5 1 0,1-2-38,-1-3 1,-3 2-22,3-5 0,-1 1 11,1-1 1,-3-3 125,3 3 1,1-3-278,-1-1 1,5 0 103,-1 0 0,4-1-604,3-3 0,-1 2-177,5-6-272,1 5 1,4-3 1133,3 2 0,2-2 0,5-5 0</inkml:trace>
  <inkml:trace contextRef="#ctx0" brushRef="#br0" timeOffset="78">13134 12494 7793,'0'-17'-876,"0"0"1311,0 6 1146,0 4-453,0-3-337,0 9 95,0-4-206,0 5-416,0 5 1,0 3-21,0 7 0,0 1-13,0 3 0,-4 3-88,0-3 0,1-1-115,3 1 1,0-4-20,0 4 1,-4-5 225,0 1-415,0-2 0,4-2 20,0 1-326,0-6 62,0 4 341,0-8 1,1 3 95,3-5 0,-1 0 10,4 0 0,-3 0 110,4 0 1,-1 0-86,5 0 0,-1-4 39,1 0 1,-1 0-48,1 4 0,3 0 147,0 0 0,5 0-178,-1 0 1,-2 4-3,-2 0 1,2 3 9,-2-3 1,0 5-110,-4-1 1,-3 2-70,0 1 1,-6 1 49,2-1 0,1 1-36,-1-1 0,-2 4 51,-5 0 1,-4 2-138,-4-2 0,-2-2 105,-2 2 0,-2-2 38,-2-2 0,-1-1-12,5-2 0,-4 1 17,4-5 0,-4 3-245,3-3 0,-3 0 72,4-4 0,0 0-397,3 0 0,5 0 242,-1 0 0,4-1-205,-3-3 0,4 1 23,-1-4 595,3-1 0,-4-3 0,-1-1 0</inkml:trace>
  <inkml:trace contextRef="#ctx0" brushRef="#br0" timeOffset="79">13123 12449 7780,'-7'-12'0,"3"1"1196,3-1-748,1 1 1,4 3-54,0 1 1,5 3-21,-2-4 0,3 6 110,2-2 0,4-1-240,3 1 0,-1-3 6,1 3 1,0-1-258,4 1 0,-1 3 102,-3-3 0,2 3-884,-2 1 1,-2-4-90,-2 0 1,-2 0-1846,-2 4 1744,1 0 978,-1 0 0,5 0 0,2 0 0</inkml:trace>
  <inkml:trace contextRef="#ctx0" brushRef="#br0" timeOffset="80">13648 12335 7830,'0'-7'458,"0"2"154,0 0 340,0 4-262,0-4-302,0 15 1,0-3-75,0 9 0,0 0-92,0-1 1,0 6 32,0-2 0,0 2-33,0 2 1,0 0-103,0 0 0,0 0-39,0 0 0,0-4-112,0 0 1,0-4-124,0 4 0,0-5 37,0 1-37,0-2 50,0-2 21,0 1 75,0-6 392,0-1 734,0-5-949,-5 0 1,4-1 25,-3-3-106,3 3 189,1-9-258,0 8 0,1-4 57,3 2 0,-2 3-202,6-3 0,-1 3-19,5 1 0,-1 0-16,1 0 0,-1 0 96,0 0 0,1 1-11,-1 3 0,5-2-48,-1 6 1,0-2 84,-4 2 0,1 2-84,-1-2 0,1 2 70,-1 1 1,-3 1-54,-1-1 0,-4 4 9,1 1 0,-3-1-316,-1-4 298,0 6 0,-5-5 61,-3 4 0,-6-4 78,-1 0 0,-5-5-107,1 1 1,1-5-231,-1 0 0,0 2-18,-4-1 1,1 0-6,3-4 0,-1 0-71,5 0 0,0 0-310,3 0 1,5-1-627,-1-3 889,5 3 1,-2-10 452,5 4 0,0-3 0,0-2 0</inkml:trace>
  <inkml:trace contextRef="#ctx0" brushRef="#br0" timeOffset="81">13568 12392 7803,'-6'-14'0,"2"2"0,3 3 57,1-2 1,3 3-58,1 1 0,5 0 725,-1 0 1,2 0-208,1 4 0,6 0 31,2-5 1,2 6-68,2-2 1,1 3 22,3 1 0,-3 0-181,3 0 1,1 0-54,-2 0 0,-3 0 1,-4 0 1,-5 0-59,1 0 0,-2 0-876,-2 0 595,-4 0-1358,-2 0 1,-6 1 156,-3 3 1268,-3-3 0,-14 4 0,-3-5 0</inkml:trace>
  <inkml:trace contextRef="#ctx0" brushRef="#br0" timeOffset="82">10953 13020 7931,'-7'-5'81,"2"3"91,5-3 1,0 4 550,0-3-183,0 3 225,-5-4-179,4 5 140,-4 0-50,0-5-188,3 4-54,-3-4 1,5 5 334,0 0-563,-5 0-267,4 5 371,-4-4-27,5 4-65,5-5 0,1-1-89,6-3 0,-5 3-53,1-3 0,-4 3-44,3 1 1,-4-2-303,1-2 221,-3 3-255,-1-4-549,0 5 657,-5 0 17,4 0 82,-9 0 1,4 1-83,-1 3 0,2-1 3,5 4 1,-4-3-537,0 4-647,0-6 478,4 8-297,0-3 0,0 0 130,0 1 1048,0-5 0,-5 2 0,-1-5 0</inkml:trace>
  <inkml:trace contextRef="#ctx0" brushRef="#br0" timeOffset="83">1930 15018 8938,'-6'-5'2771,"1"4"-1879,5-4-465,0 5 0,4 5-78,-1 3 1,2-1-81,-1 5 1,-3 0 124,3 7 0,-2 3-174,-2-3 1,0 6 0,0 2 0,0 4 84,0-5 1,0 6-85,0-2 0,1 0-11,3 0 1,-3-1 2,3 2 1,-2 0-29,2-4 1,-1 0-15,4-4 0,-3-1-151,4 1 1,-6 0 43,2 0 1,1-4-183,-1 0 0,1-5-331,-1 1 1,-3-6 234,3-1 0,-3-5-1239,-1 5 180,0-5-291,0 2 1016,0-5 0,-1-4-38,-3 0 1,1-6-569,-4-1 1,3-1 1153,-4-3 0,1-3 0,-5 0 0</inkml:trace>
  <inkml:trace contextRef="#ctx0" brushRef="#br0" timeOffset="84">1530 14961 8075,'0'-11'1399,"0"3"-911,0 1-78,0 4 231,0-2 1559,0 5-1941,5 0 1,2 0 60,4 0 1,4 0 83,1 0 1,5 0-197,2 0 0,1-1 55,7-3 1,3 1-236,4-4 0,9 0 81,-1 0 1,6-3-62,-3 2 0,6 2 101,-2-2 1,-2 4-135,-2-3 0,-3 4 116,-4-1 0,-4 3-3,-8 1 1,2 0-3,-5 0 1,-2 0 31,-6 0 1,-1 0-247,-3 0 1,-6 0-156,2 0-128,-7 0 203,1 0-842,-5 0 200,-5 0 0,-1 0-2289,-6 0 3099,1 0 0,-5 0 0,-2 0 0</inkml:trace>
  <inkml:trace contextRef="#ctx0" brushRef="#br0" timeOffset="85">3221 15213 7815,'-7'0'-1392,"-3"0"2684,9 0-578,-9 0-259,8 0 125,-8 0-58,9 0 213,-4 0 310,5 0-668,0 5 0,5-4-100,3 3 1,2-3 33,1-1 1,6 4-86,2 0 0,0-1 57,4-3 0,-2 0-83,10 0 1,-2 0 12,1 0 1,3-1-34,-2-3 0,-3 3-106,-2-3 0,-2 2-361,-1-2 0,-1 3 88,-3-3-1543,-3 3 1307,-4-4 0,-5 3-937,1-2 609,-5 3 0,-3 1-160,-8 0 1,-2 0 300,-2 0 622,1 0 0,-11 0 0,-2 0 0</inkml:trace>
  <inkml:trace contextRef="#ctx0" brushRef="#br0" timeOffset="86">3209 15384 7859,'-6'11'635,"1"-4"1,10-2 90,3-5 1,3 0-173,4 0 0,-1 0 35,5 0 0,0 0 196,4 0 0,4 0-322,-1 0 0,6-2 87,-1-1 0,-2 0-139,1-4 0,-1 4-158,2-1 0,1 2-178,-6-2 0,0 3-145,-7-3 0,-3 2-60,-4 2-229,-1 0-2731,-5 0 2243,-1 0 0,-6 0 847,-3 0 0,-2 0 0,-5 0 0</inkml:trace>
  <inkml:trace contextRef="#ctx0" brushRef="#br0" timeOffset="87">5893 14710 7896,'-6'0'10,"-4"-5"-1,8 2 749,-1-4-87,1 4 302,2-2 319,0 5 0,5 1-970,3 3 0,2 3 113,2 4 0,0 6-95,4 2 1,-3 2 56,6 2 0,-3 0-180,3 0 0,0 1-27,4 2 1,-1-3-11,1 0 1,0 0 27,0-4 0,0 3-167,0 0 1,0 0 116,-1-3 0,-4 1-315,-3-4 1,-3-1-247,-5-4 0,2 1-411,-5-1 1,4-3 165,-4-1 1,-1-3-1511,-3 4 348,0-6 1281,0 3 0,0-6 529,0-3 0,0-2 0,0-6 0</inkml:trace>
  <inkml:trace contextRef="#ctx0" brushRef="#br0" timeOffset="88">6259 14699 7831,'-5'-12'6,"3"5"1347,-2-1-418,3 0-68,6-3-248,-3 5 221,3 1-448,-5 5 1,0 5-59,0 2 0,-5 8 0,-3 4 1,-2 4-86,-2 4 1,-4 1-10,-3 2 1,-4 3-125,-4-2 0,3-2-147,-2 1 1,1-3 164,3 4 0,-1-10-136,0 2 1,9-7-779,3 4 451,2-7-1351,-3 4 214,6-11-357,1-1 1133,5-5 0,0-5 690,0-2 0,-5-9 0,-2-1 0</inkml:trace>
  <inkml:trace contextRef="#ctx0" brushRef="#br0" timeOffset="89">5802 14447 7975,'-12'-5'556,"1"-1"-341,5-5 1,2 0-66,8 4 0,-2 2-61,6 5 0,-1-4 578,5 0 1,0 0-117,4 4 0,0-1 11,3-3 1,4 3-104,0-3 0,5 3 0,6 1 1,4 0 91,0 0 0,4-4-132,-4 0 1,-4-3-339,-3 3 0,-6 0 2,2 4 1,-4-4-44,-4 0-454,2 1-1069,-8 3-81,4 0-1467,-11 0 3031,-1 0 0,-5 5 0,0 1 0</inkml:trace>
  <inkml:trace contextRef="#ctx0" brushRef="#br0" timeOffset="90">6590 14801 7831,'-8'-1'1315,"1"-3"-1016,4 3-127,-2-4 1,10 1 235,3 0 0,2 1-72,1 3 1,6-4 92,2 0 0,-1 0-13,1 4 0,0 0-8,3 0 0,5 0-237,0 0 0,1 0-69,-2 0 0,-3-4-109,0 1 1,0-1-307,-4 4 1,-3 0-178,0 0 0,-8 0 265,0 0 0,-4 0-2073,4 0 411,-6 0 1887,8 0 0,-3 0 0,4 0 0</inkml:trace>
  <inkml:trace contextRef="#ctx0" brushRef="#br0" timeOffset="91">7184 14550 7907,'0'-11'0,"0"-1"0,1 2 400,3 3-264,-3-4 1526,9 10-1060,-9-4 1,8 6-110,-5 3 1,1 2-201,-1 6 1,-1 3-40,4 0 0,1 4-131,3-3 0,1 4 94,-1-1 1,1-3-106,-1 0 1,4 0 78,0-1 0,4-1-188,-3-6 1,0 1-135,-1-5 0,2 3-136,2-3 1,-1 0-516,-3-4 64,-2 0 0,3-1 86,-4-3 0,-5 1 231,1-4 1,-6 3-934,2-4 949,2 1 0,0-5 302,1 1 0,2 3 24,-5 1 1,3-1 148,-3-3 0,1-1-11,-1 1 0,-3 3 282,3 0 1,1 5 1157,-1-5-707,0 6 254,-4-9-289,0 10 86,0-4-510,0 15 0,-1-1-104,-3 10 1,1-4-81,-4 4 1,-2 2-70,-6 5 1,1 0-114,-5 4 0,-2-1 49,-5 2 0,3 2-50,0-3 1,0-1-55,4 2 0,3-6-89,0 2 1,4-3-32,0-1 0,6-2-125,2-2 1,3-2-30,1-6 1,0-3-125,0 0 0,1-6-383,3 2 0,-2-3 322,6-1 0,-4-5-489,3-2 0,-3-1 1016,4-4 0,-1-1 0,5-10 0</inkml:trace>
  <inkml:trace contextRef="#ctx0" brushRef="#br0" timeOffset="92">7332 14379 7967,'0'-12'121,"0"1"1,0 3 447,0 1-115,0 4 45,0-2 785,0 5 0,7 0-1013,4 0 0,2 0 216,6 0 1,5 0-42,6 0 1,1 0-114,3 0 0,-4 0-111,5 0 1,-1 0 27,-4 0 0,0 0-133,0 0 1,-5-4 84,2 1 0,-4-1-423,-4 4 1,-3-4-256,-4 0 1,-5 0-1522,1 4 116,-5 0-942,-8-5 2823,-3 4 0,-9-4 0,6 5 0</inkml:trace>
  <inkml:trace contextRef="#ctx0" brushRef="#br0" timeOffset="93">4523 15395 7918,'-12'7'759,"1"-2"-413,4-10-273,2 3 499,5-8-11,0 9-2,0-4-92,0 5-206,5 0 0,2 0-17,4 0 0,1 0 0,-1 0 0,2 0-3,2 0 1,-1 0-28,5 0 0,-1 0-109,1 0 1,2 0 139,-2 0 1,7 0-170,0 0 0,2 0 63,-1 0 1,1 0 3,2 0 1,5 0-45,-1 0 1,0 0-142,4 0 0,3-4 150,1 0 0,-2 0-105,2 4 0,0-1-66,4-3 0,-2 3 91,-2-3 1,2 3-80,-2 1 1,1 0 76,-1 0 1,5 0-2,-5 0 0,9 0-35,-5 0 0,3 0-169,1 0 0,-3-1 193,2-3 1,-1 3-11,2-3 0,2 3 44,5 1 0,-4-4-26,0 0 1,-2-1-18,6 1 1,-6 3 58,6-3 0,-2-1 8,2 1 1,0-1-307,0 1 1,0 3 283,0-3 1,-1 3-1,-3 1 1,7-4-10,-3 0 1,3 1 46,-3 3 0,0-4-38,0 0 0,4-4 29,0 5 1,-28-2 0,1 1-78,0 0 0,1 0 0,-2 1 1,1 0-3,0-1 1,1 0-1,1 0 1,0 0-9,-2-1 1,0-1 0,0 2 0,0 0-66,-2 1 1,0-1 0,1 1-1,-1-1 66,2 1 0,1-1 0,-3-1 0,0 1 9,1 2 0,-1 0 0,31-5 63,-30 5 0,-1 0 0,1-2 0,0 0-69,28 0 0,-28 0 0,0 1 48,-1 1 0,1 0 0,0-2 0,1 0-5,0 2 1,1 0 0,-2-1 0,1-1 64,-2 2 1,1 0-1,0-2 1,1 0-30,-2 3 0,1-1 1,0-2-1,1 0 119,0 2 0,0 0 1,30-2-78,-3 4 1,-3-1-27,-1-3 1,-5 3 19,-2-3 1,-3 3-81,-2 1 0,0 0 85,-3 0 1,1 0-46,-5 0 1,-4 0-86,-3 0 0,-6 1 19,2 3 1,-5-3 55,-3 3 1,-2-3-611,-6-1 156,-4 0 0,-3 0-1367,-8 0 0,-8 0 380,-7 0 1380,-7-5 0,-9-1 0,-5-5 0</inkml:trace>
  <inkml:trace contextRef="#ctx0" brushRef="#br0" timeOffset="94">4511 16092 7835,'-11'-11'79,"1"-1"40,2 1 0,-1 3 383,5 1 168,1-1 0,1 0 896,-2 1-625,3 4-135,-4-2-536,5 5 1,5 6 58,3 6 1,-2 2-2,2 9 0,3-2 90,4 10 0,4-1-237,-3 4 0,0 1 12,-1-1 1,-1-4-99,5 1 1,-1-2 72,1 1 0,-1-2-220,-3-5 0,-2 0 54,2 0 1,-2-2-69,-2-2 1,1-2 21,-1-6 0,-3 1 58,-1-1-152,-4 1 205,2-6-231,-5-1 153,0-5-11,0-5 0,-5-1-113,-3-6 0,2-4 12,-2-3 0,1 1-161,-5-1 0,2-4-197,2-4 1,-2-4 179,3 0 0,0 0-178,0 0 1,4-6 113,-1 3 0,3-3 136,1 3 0,0 1 101,0 2 0,0-1 154,0 1 1,0 2-134,0-2 0,0 6 88,0-2 0,0 3 343,0 1 1,0 1-167,0-1 1,0 4 194,0 0 1,0 3-149,0-3 1,0 5 100,0-1 1,0 6 251,0 2-394,0-1 0,0 0-46,0 1-259,0 4 80,5-2 1,2 1 99,4 1 1,4-1-119,0 4 0,6 0 50,-2 0 0,2 0 115,2 0 0,5-4-65,3 0 0,5 0 9,2 4 0,11-1 56,0-3 1,6 3-262,2-3 1,-25 3-1,2 1 241,0 0 1,0 0 0,4-2-1,0 0-30,0 0 0,1 0 0,2 0 0,0 1 32,1 0 1,0 2 0,0-1 0,1 0-293,-1 0 1,0 0-1,-1 0 1,0 0 254,3 0 0,0 0 0,-4 0 0,0 0 2,2 0 1,-1 0 0,-1 0 0,-1 0-1,3 0 1,0 0 0,-1 0 0,-1 0 11,0 0 0,0 0 1,-2-1-1,0 0-158,0-1 0,0 1 0,-3 0 0,0 0 186,-1-1 0,1 0 0,-2 2 0,1-1 7,27 1 1,0 0-176,-4 0 1,-9 0 151,-2 0 0,-8 0 241,0 0 0,-9 0-286,-6 0 1,-2 0 686,-5 0-916,-1 0 219,-4 0-1327,-4 0 961,-2 0-317,-5 0 1,-5 0-198,-3 0 0,-3 0-1352,-5 0 2230,-1 0 0,-11 0 0,-2 0 0</inkml:trace>
  <inkml:trace contextRef="#ctx0" brushRef="#br0" timeOffset="95">4945 16126 7806,'0'-7'445,"0"-1"826,0 5-266,0-2-12,0 5 0,4 7-640,0 4 0,3 6-18,-3 6 1,4 1-129,-4 2 1,1 0 26,-1 4 0,-3-3-87,3 3 0,1-4 0,-1 0 1,1-2-195,-2-1 0,-1-4-453,1 0 0,3-5-643,-3 1 578,1-2-964,1-1 356,-3-6 551,3-1 0,-5-10 6,0-3 616,0-2 0,0-6 0,0-2 0</inkml:trace>
  <inkml:trace contextRef="#ctx0" brushRef="#br0" timeOffset="96">4957 16035 7812,'0'-12'0,"0"5"1139,0-1-328,0 1 146,0-5-520,0 1 1,5 4-37,2 4 0,7 1-107,2 2 0,4 0 62,-1 0 0,4 0-99,3 0 0,0 0-16,4 0 0,-4 2-203,0 1 0,1 4 74,-4 4 1,1 1-245,-9-1 1,0 0-93,-3 1 1,-5 1-216,1 2 1,-6-1 175,2 5 0,-8-5-178,-3 1 0,-7 1 136,-1 0 0,-6-1 29,2-4 0,-2 1-8,-2-1 0,0-3 74,0-1 1,-3-4-112,-1 1 0,2-3 50,6-1 1,-2 0-136,6 0 0,0-4 110,3 0 0,1-4-566,-1 0 862,6-2 0,-4-7 0,4 0 0</inkml:trace>
  <inkml:trace contextRef="#ctx0" brushRef="#br0" timeOffset="97">5002 15886 7946,'-3'-7'479,"-1"-1"-119,0 1 243,4-5 0,0 5-194,0-1 0,1 4 391,3-3-455,-3-1 1,6-2 395,-4 2-555,-1-2 1,7 4 27,-6-6 0,5 5-51,-4-1 1,3 4-117,-3-3 1,4 3-68,-4-4 0,3 4 39,-3-3 0,4 3-212,-5-4 118,6 6 0,-6-3-162,5 5 27,-6 0 96,8 0 117,-3 0 1,0 1-5,1 3 1,-4-2 218,3 6 1,-3 0-125,4 3 0,-2 0 128,2 1 0,2-1 78,-3 1-199,3-1 1,2 0-49,-1 1 1,-3-1-221,0 1-270,-1-1 0,1 1 201,-1-1 0,-4-3-530,1-1 0,-2-4-106,2 1-1491,-3 2 2363,4-5 0,6 4 0,1-5 0</inkml:trace>
  <inkml:trace contextRef="#ctx0" brushRef="#br0" timeOffset="98">5642 15864 7926,'5'-7'-56,"-4"-3"-4,4 9 520,-5-9 519,0 8-118,0-3 389,0 5-922,-5 0 1,-1 9-55,-6 3 0,1 7 21,0 0 1,-5 4-1,1 3 1,-1 3-72,0 6 0,4-1 9,-3 0 0,2 0-81,1 1 0,2-1 67,3 0 0,-2-1-283,5-2 1,0 0-54,4-4 1,0 0-135,0-4 0,4-4 91,0 0 1,5-5-91,-2 1 0,3-3-14,2 0 1,-1-2-1,1-2-72,-1 2 1,1-5-11,-1 2 0,0-1 6,1-6 0,-5 0-832,1 0-564,0 0 1736,3 0 0,0-6 0,1 0 0</inkml:trace>
  <inkml:trace contextRef="#ctx0" brushRef="#br0" timeOffset="99">5790 16046 7798,'-3'-21'5,"-1"2"0,-4 2 362,4 6 458,1-1 1045,3 1-734,0 5-726,0 1 1,1 6-135,3 3 1,-3 7-30,3 8 1,-3 4-82,-1 4 1,4 0-1,0 4 1,-1 2 17,-3-3 0,0 0-27,0 0 1,0-3-332,0 3 1,4-8 139,0 1 0,1-8-640,-1 0 0,-3-2 13,3-2-379,2 1 0,-3-6-779,4-2 47,-4-3 1772,7-1 0,-4 0 0,6 0 0</inkml:trace>
  <inkml:trace contextRef="#ctx0" brushRef="#br0" timeOffset="100">5950 16229 7825,'0'-11'0,"0"3"301,0 0 608,0 6-146,0-8 143,0 8-67,5-3-567,2 0 0,4 4-110,1-3 1,-4 3 59,4 1 0,-3 0-187,6 0 1,-2 0-60,-2 0 1,2 0-157,2 0 0,-2 0-219,2 0 0,-2 0-528,-2 0 1,0 0-1260,1 0 2186,-1 0 0,6-5 0,1-1 0</inkml:trace>
  <inkml:trace contextRef="#ctx0" brushRef="#br0" timeOffset="101">6361 16092 7806,'0'-11'1317,"0"-1"-387,0 1-252,0-1-101,0 1 206,0 5-126,0 0-220,0 6 1,0 6-190,0 1 0,0 8-56,0 4 0,0 4-63,0 4 0,0-2 65,0 6 0,0-6-170,0 2 0,0-3 86,0-1 0,0 0-378,0-1 1,4-4 35,0-3 1,1-2-329,-1-1 234,-3-1 1,6-5-978,-4-2-731,-1-3 878,3-1 474,-5 0 0,-2-3 188,-1-1 0,1-5 494,-1 1 0,-9-7 0,-1-3 0</inkml:trace>
  <inkml:trace contextRef="#ctx0" brushRef="#br0" timeOffset="102">6236 16069 7806,'-7'-15'-117,"4"0"0,1-2 334,2 2 1,2 6 475,1-2 0,0 3-289,5 0 1,3 0-65,4 4 0,6-1-10,-2 1 1,2 3-124,2-3 0,0 3 62,0 1 1,3 3-37,1 1 1,0 5-213,-5-1 1,-2 2-68,-1 1 1,-5-2-69,1 3 0,-4-6-70,-3 9 1,-3-5-187,-5 5 0,0-2 7,0-1 0,-5-5 144,-3 1 1,-7-1-390,-4 5 1,1-6 66,-1-2 0,4 1-25,-4-1 1,1 0 16,-1-4 549,-3 0 0,5 0 0,-6 0 0</inkml:trace>
  <inkml:trace contextRef="#ctx0" brushRef="#br0" timeOffset="103">6304 15955 7813,'0'-11'0,"0"-1"0,0 4 43,0 1 0,2 1 129,1-2 1,0-2 258,5 2 1,-6 2-139,2-2 1,1 1 133,-1-5 1,1 5 1,-1-1-221,-3 0 0,8-3-93,-5-1 0,1 5 319,-2-1-334,-1 1 1,4-4 65,-2 4 1,-3 1-104,3 2 112,-3 2-158,-1-3-213,0 5 101,5 0-10,2 0 1,4 0 96,1 0 1,-5 0 42,1 0 0,-2 2-1,2 1 1,1 4 12,-6 4 1,6-3 9,-1-1 1,-2 1 135,2 3 1,-2 1 163,2-1-272,2 6 1,-4-4-211,6 2 1,-5-4-22,1-3 0,-4 2-165,3-2 1,-3-3 90,4-2 1,-6 0-353,2 1-216,-3-3-490,4 4-488,-3-5 1766,3 0 0,-5 0 0,0 0 0</inkml:trace>
  <inkml:trace contextRef="#ctx0" brushRef="#br0" timeOffset="104">6715 15806 7824,'-6'-11'143,"1"3"40,5 1 0,0 3 852,0-4 209,0 6-442,0-3 1139,0 5-1694,0 5 1,4 1 41,0 6 0,1 0-52,-1 4 0,1-2-43,2 5 1,3 0 25,-2 3 1,2 1-49,2 0 0,-1 0 37,0 0 0,1 3-214,-1 1 1,1 5-127,-1-2 1,-3 2-93,-1-2 0,-4 2-19,1-5 0,-3 3-202,-1-3 0,-5 0-162,-3-5 0,-6 1-450,-1 0 0,-5-4-388,1 0 1,-3-5 1443,-1 1 0,6-2 0,0-2 0</inkml:trace>
  <inkml:trace contextRef="#ctx0" brushRef="#br0" timeOffset="105">7538 16046 7849,'-4'-7'0,"0"-1"833,0 6-323,4-4 951,0 6 1,0 7-848,0 4 0,0 6-183,0 6 0,5 3-27,3 1 1,2 5-114,2-2 1,-1 3-67,0 1 0,5-1-94,-1-2 1,0 0 22,-3-4 1,-1 0-102,0-4 0,3-1 126,-2 1 0,2-4-143,-7 0 0,2-5 165,-1 2-214,2-4-67,-9 0 0,6-6 141,-4-2-230,-1-3-20,3-1 71,-5 0 0,0-9-124,0-2 1,0-7-376,0 3 1,-4-9 179,0 1 1,-3-8-197,3 1 0,-5-4 166,1-4 1,-2 1 112,-1-5 0,-1 0 233,1-4 0,-1 1-152,1-1 1,0 0 249,-1 1 0,1 3 42,-1 0 0,2 5 231,3-1 1,-2-1-38,5 1 1,0 3 143,4 5 1,0 3-57,0-3 1,0 4-76,0 0 1,0 5-34,0 2 1,0 2-35,0-2 1,0 2 164,0 6 1,1 1-174,3 2 0,-1-1-2,4 5 1,-3-1-81,4 1 1,-1 3-10,5-3 1,-1 3-13,1 1 0,4 0 68,3 0 1,0 0-106,4 0 1,-3 0 23,7 0 0,-3 0-85,-1 0 1,5-1 44,2-3 0,5 3-91,3-3 1,3 3 49,9 1 1,-1-2-295,9-1 0,1 1 278,-25 0 1,1 0-1,1 1 1,0 0 55,0-1 1,0 0-1,1 1 1,0 1-50,-1-2 0,0 0 1,0 1-1,-1 1 46,3 0 1,1 0 0,-4 0 0,1 0-4,0 0 1,0 0 0,-3-2-1,0 0 37,-1 0 0,1 0 0,28-2 134,3 4 1,-4-3-84,1-1 0,-3-1 82,-1 1 1,-5 3-144,-2-3 1,-8 2 51,-4 2 0,-8 0-74,-3 0 0,-8 0 63,-4 0-14,-7 0-61,-3 0 627,-5 0-848,-5 0 0,2 0-258,-4 0 0,-1 0-830,-3 0 1,-1 0 549,1 0 1,-1 0 777,1 0 0,-6-5 0,0-1 0</inkml:trace>
  <inkml:trace contextRef="#ctx0" brushRef="#br0" timeOffset="106">8075 15669 7796,'-12'-11'31,"6"0"375,1-1 257,5 6 594,0-4-364,0 8-622,0 7 1,1 4 21,3 10 0,-3-1-70,3 1 0,1 3-204,-1-3 1,0-1-160,-4 1 1,1-4-339,3 4 1,-3-5-581,3 1-886,-3-2 1944,-1-2 0,5 1 0,1-1 0</inkml:trace>
  <inkml:trace contextRef="#ctx0" brushRef="#br0" timeOffset="107">7880 15989 7889,'-11'0'1730,"5"0"-1391,1 0 0,5 1 118,0 3 47,0-2 1,1 3-116,3-5 0,2 0 30,5 0 1,5 0-98,-1 0 0,5 0-290,-1 0 1,7 0 82,0 0 1,6 0-98,-2 0 0,2 0-67,-1 0 0,0 0-392,-4 0 1,0 0-565,-5 0 1,0 0-114,-3 0 160,-2-5 1,-10 3-107,1-2 1064,-6 3 0,-2 1 0,-6 0 0</inkml:trace>
  <inkml:trace contextRef="#ctx0" brushRef="#br0" timeOffset="108">7972 16206 7795,'-8'0'422,"1"0"604,4 0-210,-2 0 263,5 0-22,0 5-316,0 2-411,-5 4 1,4 0-108,-3 1 0,3-4-115,1-1 0,0 1 19,0 3 0,0-3-239,0-1-452,0 1 469,0 3 0,0-3-600,0 0 274,0-6 43,0 3 274,0-5 349,5 0-211,-4 0 65,9-5 1,-4-1-26,6-6 1,-5 2 19,1 3 1,0-4-34,3 4 1,-3-3 56,-1-2-117,1 1 1,2-1 24,-2 1-23,2 5 0,-9-1-3,3 4-2,-3 1 1,0-3-46,3 5 0,-3 5-13,3 3 1,-1-2-50,1 2 99,-3-1 1,5 5-171,-2-1 1,-1-3-21,4 0 1,-3-5-26,4 5 1,-5-6 52,5 2 1,-4-2-56,3-2 1,1 0 135,3 0 1,1 0-64,-1 0 0,1 0 216,-1 0 0,1-6-104,-1-1 1,0 1 207,1-2 0,-1 2 55,1-2 0,-5-2 30,1 2 0,-2 2-54,2-2 1,-2 4 51,-2-3 1,-3 3 91,3-4-3,-3 6-318,-1-3 1,2 5 221,1 0-404,-1 0 0,3 5-32,-5 2 0,0 5-17,0 3 0,0-2-33,0 2 0,0-2-251,0-2 0,0 1-806,0-1 236,0 0 0,0 1 1065,0-1 0,5-4 0,1-2 0</inkml:trace>
  <inkml:trace contextRef="#ctx0" brushRef="#br0" timeOffset="109">8748 15806 7815,'0'-11'891,"0"5"-170,0 1 1,0 6-228,0 3 0,-3 6-19,-1 5 1,0 5-94,4-1 0,0 3-120,0 1 0,0-2-87,0-2 1,0 2-21,0-6 1,0 4-283,0-4 0,1 0-154,3-3 0,-3-1-980,3 1-56,-3-6-1086,-1 4 2403,5-8 0,-3 3 0,3-5 0</inkml:trace>
  <inkml:trace contextRef="#ctx0" brushRef="#br0" timeOffset="110">8600 15989 7815,'-12'0'1661,"6"0"-875,1 0-522,5 0 0,6 0-32,6 0 1,-1-4-25,4 1 0,3-5-352,1 4 1,-1-3 184,1 3 0,-1-1-631,1 1 0,1 3-42,-5-3 1,4-1 631,-3 1 0,4-5 0,-2 3 0</inkml:trace>
  <inkml:trace contextRef="#ctx0" brushRef="#br0" timeOffset="111">9239 15612 7793,'0'-11'0,"0"3"387,0 1 1,0 3 363,0-4-51,0 6-371,0-3 0,4 10 80,0 2 1,0 9-177,-4 3 0,0 2-36,0 2 1,-1 0-109,-3 0 1,3-3-207,-3 3 1,2-7-100,2 7 0,0-8 179,0 1 0,0-4-1007,0 0 1,4-1 93,0 1 950,0-1 0,1-5 0,1-1 0</inkml:trace>
  <inkml:trace contextRef="#ctx0" brushRef="#br0" timeOffset="112">9011 16035 8137,'0'-6'124,"1"0"37,3 6 0,-1-3 683,4-1-489,1 0 0,5 3 185,2-3 0,-1 3-321,5-3 1,-4 3 1,4 1 1,0 0-272,4 0 0,0-2 33,0-1 1,1 1 36,2-2 0,-1-1-205,1 2 0,-2-2-417,-1 1 0,1 1-431,3-4 0,-4 3 39,0-4 994,-1 6 0,-9-9 0,4 5 0</inkml:trace>
  <inkml:trace contextRef="#ctx0" brushRef="#br0" timeOffset="113">9194 16172 7757,'-7'-5'1187,"2"4"-906,5-4 0,0 6 20,0 3 1,0-2 80,0 6 0,-3 1-140,-1 6 1,0-2-9,4 2 1,0 1-100,0 0 1,0 0 66,0-1 1,0-2-121,0 2 1,0-2 71,0-2 0,0 1-257,0-1-12,0 1-43,5-1 130,-4-5-187,4-1 202,-5-5-4,5 0 0,1-5-97,1-2 1,2-3 19,-5-2 1,3 1-90,-3-1 0,1 0 165,-1-4 1,-1 4-7,4-4 0,-3 0 43,4 1 1,-4-2 3,3 2 1,-4 2 220,0-2-158,4 2 131,-1 2-118,6 0 32,-1 4 0,0 2-67,1 5 1,-1 5 55,1 3 1,-2 2-46,-3 1 1,4 1 8,-4-1 1,3 4-139,2 1 1,-5 0 109,1-1 0,-2-2-201,2 2 0,1-2 55,-5-2 0,1 1-21,-1-1 0,-3-3-299,3-1-266,-3-4 223,-1 2 1,0-4-1215,0 3 1667,0-3 0,0 5 0,0-6 0</inkml:trace>
  <inkml:trace contextRef="#ctx0" brushRef="#br0" timeOffset="114">10359 14984 7893,'0'-6'587,"0"-4"1,0 7-332,0-4 0,0 3 80,0-4 0,4 4-44,-1-3 1,6 0 71,-1 0 1,2-3-101,1 2 0,1 3-21,-1 1 0,4-1-198,1 1 0,-1 0 25,-4 4 0,1 0-12,-1 0 1,1-3 10,-1-1 0,0 0-273,1 4 210,-1 0 1,1 0-148,-1 0 47,1 0 0,-1 5 23,0 3 1,-3-2-15,0 2 1,-1-1 100,5 5 0,-1-1-8,1 0 0,-1 1-11,0-1 1,2 1 8,2-1 0,-2-3-9,2-1 1,-1 0 11,1 0 1,-2-2-7,2-5 1,2 0 4,-2 0 0,0 0 1,-3 0-13,4 0 1,-3-3-2,2-1 0,-6-5 13,-1 1 1,-1-2 0,5-1 1,-5 1-3,1 2 1,-1-2 0,5 2 1,-5-2-81,1-1 1,-5-1 68,0 1-310,4-1 1,-6 5-412,3-1-66,2 6 275,-5-3 0,5 6-319,-6 3 1,-4-1 833,0 9 0,-5-3 0,3 7 0</inkml:trace>
  <inkml:trace contextRef="#ctx0" brushRef="#br0" timeOffset="115">10519 15293 7770,'-7'-6'48,"2"5"0,5-5 14,0 2 0,0 2 115,0-6 92,0 5 1,0-7 378,0 3 1,0 0-350,0 0 0,0 3 119,0-4-201,0 6 0,1-7 5,3 5 0,-1-4-150,4 5 0,-3-3 41,4 3 0,-4 1-78,3-1 0,-3-2 73,4 1 0,-2-1-21,2 1 0,2 3-131,-3-3 1,0 2 47,0 2 1,1 0-67,3 0 1,1 4 79,-1 0 0,-3 4-181,-1-4 0,2 4 27,7 0 1,-4-2 29,4 2 1,-4 0 89,0 3 1,-1 0-9,0 1 1,1-5 89,-1 1 1,1-2-80,-1 2 1,1 2 87,-1-2 1,-1-2-60,-2 2 1,2-4 4,-2 3 0,-2-4 0,1 1 1,1 1-1,4-2 0,0 1 37,3-4 0,-2 0 5,2 0 1,-1 0 95,2 0 0,-4 0-75,3 0 1,-2-4 367,-1 1-179,-1-6-114,0 2 0,-3-4-82,0 0 0,-6 3-10,2 0 1,-3 5-137,-1-5-436,0 5-717,0-2 904,0 0 1,-1 4-2392,-3-3 2709,3 8 0,-14 2 0,2 6 0</inkml:trace>
  <inkml:trace contextRef="#ctx0" brushRef="#br0" timeOffset="116">12357 15418 7750,'0'0'0</inkml:trace>
  <inkml:trace contextRef="#ctx0" brushRef="#br0" timeOffset="117">12346 15418 10155,'6'0'7306,"1"0"-6256,-4 0-539,-1 5-103,3-3-353,-5 8 1,0-8-40,0 6-337,0-6 122,5 9 0,-4-9-862,3 6-63,-3-6-835,-1 3 882,0-5 0,0 0 1</inkml:trace>
  <inkml:trace contextRef="#ctx0" brushRef="#br0" timeOffset="118">12837 14584 7892,'5'-11'376,"1"0"0,6 3 1267,-1 0-578,-4 6-27,-2-3-685,-5 5 1,0 1 86,0 3 1,0 3-56,0 9 0,0-2-120,0 5 1,-4 0-46,0 4 1,-5 1-28,2 2 0,-5-2-160,-3 3 0,2 1 148,-2-1 1,1 1-190,-1-2 0,-2 2 23,-2 3 1,-1 0-78,5-4 1,0 1-2,3-1 1,2-7-46,2 3 0,2-7 111,2 3 1,3-5-100,-3 1 1,4-3-76,4-5 0,-1 4 95,4-4 1,-3-2 32,4-1 1,-1-3 3,5-1 1,0 0 248,3 0 1,-1 0-45,5 0 1,-3 0-36,3 0 0,0 0-56,4 0 0,-4-3 23,0-1 1,-2-1-148,2 1 0,2 3 104,-6-3 1,0 2-324,-3 2 0,-1 0 121,1 0 0,-5 0-1479,1 0 841,-6 0 1,5 0-958,-4 0 1742,-1 0 0,3 0 0,-5 0 0</inkml:trace>
  <inkml:trace contextRef="#ctx0" brushRef="#br0" timeOffset="119">13008 14973 7801,'0'-7'4058,"5"2"-2795,-3 5-745,3 0 1,-5 2-148,0 1 0,4 5-36,-1 7 1,1-1-116,-4 5 0,0 0-55,0 4 1,4 0-10,0 0 1,0 1-89,-4 3 0,0-3 66,0 2 1,0-2-163,0-1 1,0-1 19,0-3 0,1 1-171,3-5 0,-3 4-259,3-3 1,1-5 43,-1-3-467,-1-1-288,-3 0-860,0-2 1650,0-5 0,-5-5 0,-1-2 0</inkml:trace>
  <inkml:trace contextRef="#ctx0" brushRef="#br0" timeOffset="120">13271 14767 7841,'11'-11'730,"1"-1"196,-1 1 1,1 3-424,-1 1 1,1 3 15,-1-4 0,0 6 649,1-2-765,-1 3 0,1 1-77,-1 0 0,1 0-122,-1 0 1,-3 3-27,-1 1 1,0 5-12,0-1 0,2 6-63,-5 1 1,0 1 49,-4 0 0,3 1 0,1 6 0,0 0-243,-4 0 1,-5 1 14,-3 3 1,-2 2-103,-1 5 1,-2 0 87,-2 1 0,1-1-221,-5 0 0,4-3 30,-4-1 0,3-1-27,-3 2 1,4-3 144,-4-5 1,5-4 10,-1 0 1,3-5 179,5 1-96,-3-3 1,7-1 460,-4-4-136,4 3-42,-2-8 1,6 3 11,3-5 1,2 0 7,6 0 1,-1 0-111,1 0 0,3 0-28,0 0 0,5-4-43,-1 0 0,3 0 39,1 4 1,-4 0-160,0 0 1,-1 0 42,1 0 0,1 0 19,-5 0 0,0 0-25,-3 0 0,-5 4-140,1 0 1,-4 0-424,4-4-860,-6 0-149,3 0 0,-6 0 1599,-3 0 0,3 0 0,-4 0 0</inkml:trace>
  <inkml:trace contextRef="#ctx0" brushRef="#br0" timeOffset="121">13716 14721 7841,'0'-11'2035,"0"5"-986,0 1 47,0 5 1,0 5-629,0 2 1,0 3-47,0 2 1,0 1-167,0 2 0,0 1-167,0 3 1,0 2 100,0-6 1,2 4-121,2-4 0,-3 2 72,3-2 0,-3-2-22,-1 2-82,0-3 0,0 0-174,0-1 0,0-3-21,0 0 49,0-6-125,0 8 97,0-8 52,0 3 443,0-5-292,5 0 0,-3 0 101,6 0 1,-4 0-119,4 0 0,-1 0 14,5 0 0,0 1-10,3 3 0,-1-3-28,5 3 1,-3-2 27,3 2 0,-1-1-4,1 4 1,2-3-52,-2 4 1,-1-1-7,1 5 1,-5-1-49,1 1 0,-2-1 45,-2 0 1,1 2-5,-1 2 1,-3-2-12,-1 2 1,-4 2-12,1-2 1,-3 4 14,-1-4 1,0 2-12,0-2 1,0-2-47,0 2 1,-5-1-2,-3 1 0,-2-2-28,-1 2 1,-1-4 69,1-3 1,-2 2-110,-2-2 0,1-2 72,-5 2 0,4-4-7,-4 3 0,3-4-119,-3 0 1,2-1-204,-2-2 1,-3 0-461,3 0 0,1 0 351,-1 0 1,5-5-633,-1-3 0,2-2 1144,2-2 0,-1 6 0,1 1 0</inkml:trace>
  <inkml:trace contextRef="#ctx0" brushRef="#br0" timeOffset="122">13694 14676 7216,'0'-7'1093,"1"2"-603,3 5 0,-2 0-91,6 0 0,1 0-45,6 0 1,-1 0 144,5 0 0,0 0-134,4 0 1,0 0 112,0 0 1,3 0-92,1 0 1,3 0-161,-3 0 0,0 0-188,-5 0 1,1 0-77,0 0 1,-5 0-160,-3 0 1,-2 0 2,-2 0 1,-4-1-768,-4-3 631,-1 3 329,-7-4 0,3 5 0,-3 0 0</inkml:trace>
  <inkml:trace contextRef="#ctx0" brushRef="#br0" timeOffset="123">11969 14676 7864,'0'-8'-1271,"0"1"1268,0 4 0,1-2 91,3 5 203,-3-5-27,4 4 1,-5-6-73,0 3 1,-1 3-34,-3-3 197,3 3 277,-4 1-369,0-5-14,-1 4-196,-6-4 0,1 5 193,-1 0-192,1 0 0,-2 0 42,-2 0 0,6 0 29,-2 0 1,2 4-35,-3-1 1,1 1 70,0-4-120,-1 0 0,1 4-99,-1 0 1,5 1 98,-1-1 1,2-2-18,-2 6 0,-2-4 37,2 3 1,-2 1-29,-1 3 1,-1-3 118,1-1 1,0 5-88,-1 3 1,-1 2 7,-2-2 0,1-2 23,-5 2 0,7 1 18,0-1 0,1 2-8,3-2 1,-1-1 3,2 5 1,-4-4 103,4 4 1,2-5-124,1 2 1,-1 0 3,1-1 0,0 1-27,4-5 0,0 2-81,0 2 1,2-2 72,1 2 1,-1 1-94,1 0 0,-1-1 52,-2-4 1,3 4-15,1 1 1,1-1-92,-1-4 1,-1 1 112,4-1 0,-4 1-69,1-1 30,2 0 0,-3 1-5,4-1 0,-3-1 39,4-2 0,-5 1-9,5-5 1,-4 3 31,3-3 0,1 4 105,3-4 1,1 3 66,-1-3 1,1 0-98,-1-4 0,1 0-73,-1 0 1,2 0 7,2 0 1,-2 0-4,2 0 0,-3 0-10,0 0 1,-1 0-122,1 0 0,0 0 18,4 0 1,-4 0 38,4 0 0,0-4-33,-1 0 1,1-3 33,-5 3 1,4-4 3,0 4 0,4-5-31,-3 2 0,-1-2-4,-4 1 0,-1-2-41,-2 3 0,1 0-367,-5 0 298,5-1 1,-8-3-122,3-1 288,-3 1 0,-1-1-98,0 1 0,0-1 214,0 1 1,-5 3-71,-3 1 1,2-1 49,-2-3 1,5-1-82,-5 1 1,0 0 13,-3-1 0,-1 5-8,1-1 1,0 0-11,-1-3 0,-4 3-112,-3 1 0,1 4 59,-1-1 1,1 3-80,-1 1 0,-2 0 56,1 0 0,0 0-3,1 0 0,-2 0 19,2 0 0,1 4 8,-1 0 1,5 5-13,-1-2 0,2 2-1,1-1 0,2 2 53,3-3 1,-2 4-40,5 0 1,-4 0 8,5 1 1,-1-1-133,4 1 1,0-5-558,0 1-348,0-1 31,0 5 0,1-2 1030,3-2 0,-3 2 0,4-4 0</inkml:trace>
  <inkml:trace contextRef="#ctx0" brushRef="#br0" timeOffset="124">1816 17577 7878,'0'-12'0,"0"5"323,0-1 1,0 4 357,0-3 200,0 4-205,0-2 2177,0 5-2595,0 5 0,0 1-27,0 6 1,0 3-53,0 0 0,0 6 27,0-2 0,0 6-46,0 2 0,0 4-110,0 0 0,1-2-52,3 2 1,-3 0 14,3 7 0,-3-2-64,-1 2 1,0 3 9,0 0 1,0-1 92,0-2 1,0-1-17,0 1 0,0-7 8,0 4 0,2-7-65,1 2 0,0-5-116,5 2 1,-6-7-50,2-1 0,1-5 80,-1 2 0,3-8-326,-3 0 0,1-4-317,-1 4-80,-3-6 165,4 3-89,-5-5-94,0 0 521,0-5 0,4-1-486,0-6 1,0 1 811,-4-1 0,0-4 0,0-2 0</inkml:trace>
  <inkml:trace contextRef="#ctx0" brushRef="#br0" timeOffset="125">1679 17725 7814,'-4'-13'0,"0"-2"0,-1 3 303,1-4 0,3 0 65,-3 1 0,3-1 118,1 5 0,0 0-73,0-1 0,5 1 105,3-1 0,2 1-158,1-1 0,2 1-100,2 0 1,-1 3-66,5 0 1,4 6 12,4-2 0,4-1-64,0 1 0,1 0-15,-2 4 1,2 0-165,-6 0 0,6 2 51,-1 1 0,-2 4-150,1 4 0,-4 2-12,0 2 0,-2 3-113,-1 5 1,-5 0-180,-3-1 0,-7 1 205,-4 0 0,-3 4-20,-1-1 0,-5 1 1,-3-4 1,-3-4 132,-4 0 0,1 0 27,-5 4 0,0-4 7,-4 0 0,-4-5 13,0 1 0,-1-2 129,2-2 1,-2 1 147,-3-1 0,-2-1-97,3-2 0,2 1 44,1-6 0,3 5-60,1-4 1,2 0 8,2-4-190,2 0 0,10 0-534,-1 0-1567,6 0 1167,12 0 1023,4 0 0,19-5 0,-4-2 0</inkml:trace>
  <inkml:trace contextRef="#ctx0" brushRef="#br0" timeOffset="126">2421 18113 7810,'-11'0'0,"1"-1"267,2-3-215,3 3 1619,5-4-650,0 0-284,0 4-419,0-4 0,5 5 68,3 0 1,2-4-102,1 0 1,4 0-1,1 4 1,3 0-145,-4 0 0,4 0 79,-4 0 1,6 0-153,-2 0 1,-3 0 8,-1 0 0,2 0-86,-2 0 0,0 0-282,-3 0 0,-1-4-486,0 1 1,0-2-66,-4 1 0,2 1 842,-5-4 0,0-1 0,-4-3 0</inkml:trace>
  <inkml:trace contextRef="#ctx0" brushRef="#br0" timeOffset="127">3027 17805 7810,'0'-7'376,"0"-1"702,0 5-189,0-2 135,0 0-627,0 4 1,0-3-129,0 8 1,0 6-31,0 5 0,0 9-6,0-1 1,5 5-10,2 3 1,3-5-72,2 9 0,-1-4 26,1 4 0,0-1-17,4 0 0,0-5-110,3-2 1,-1-3 80,-3-1 0,-1-2-169,5-2 1,-5-2 66,1-6 0,-2 0 135,-2-4-109,1 3 44,-1-8-27,-4 3 148,3-5 30,-9 0-203,4 0 0,-5-5-9,0-3 0,0-2-62,0-2 0,0-4 58,0-3 1,0-3-63,0-1 0,4-1-70,0-2 1,-1 0-201,-3-4 0,2 3-2,2-3 1,-3 1-74,3-2 0,1-1 29,-1 6 1,-1-1-43,-3 4 0,0 4 125,0 0 0,0 5-205,0-1 81,0 2 0,2 3-433,1 3 395,-1 1 0,4 6-62,-2 0 1,2 2-769,6 2 1251,-1-3 0,0 9 0,1-4 0</inkml:trace>
  <inkml:trace contextRef="#ctx0" brushRef="#br0" timeOffset="128">3700 17794 7810,'0'-12'555,"0"1"0,0 3 763,0 1-879,0 4 1,0-3 794,0 2-400,0 3-91,0-4-553,0 15 0,-3-1 25,-1 10 1,-4 0-14,4 4 1,-5 4-1,2 4 0,-3 2-75,-2 1 1,5 2 80,-1 2 0,2-3-323,-2 3 1,-1-2-41,5-2 0,-3-3-183,3-1 1,0-8-1,4 0 0,-4-6-777,1-1 391,-1-2-303,4-7 52,0-1 1,0-6 457,0-3 1,0-2-279,0-6 1,0-3 794,0 0 0,5-6 0,1 4 0</inkml:trace>
  <inkml:trace contextRef="#ctx0" brushRef="#br0" timeOffset="129">3746 17737 7810,'0'-7'807,"0"-3"0,0 8 10,0-6 635,0 5-584,0-2-486,0 5 0,0 7 7,0 4 0,1 2 100,3 6 0,-1 4-160,4 3 0,1 6 68,3-1 1,1-1-190,-1 4 1,4-2-33,1 6 1,0-2-129,-1-2 0,-1-4 48,5 1 1,-5-5-37,2 5 0,0-7-21,-1-1 1,0-5-116,-3-7 1,-1 0-120,1 1 1,-2-5-626,-3 1-49,4-5-707,-10 2 412,4-5 1,-6 0 552,-3 0 0,1-2-142,-4-1 0,-1 0 57,-3-5 0,-5 1 696,1-5 0,-5 1 0,2 0 0</inkml:trace>
  <inkml:trace contextRef="#ctx0" brushRef="#br0" timeOffset="130">3620 18136 7810,'-6'0'1344,"1"0"0,6 0-800,3 0-104,2 0 0,10 0-48,-1 0 0,5-1-65,-1-3 1,3 3-145,1-3 1,1 3-74,2 1 0,-2-4-94,3 0 0,-3 0-227,-1 4 0,-4-3-1008,0-1 1,-4-1-32,4 1-985,-5 3 2235,3-4 0,-11 0 0,-1-2 0</inkml:trace>
  <inkml:trace contextRef="#ctx0" brushRef="#br0" timeOffset="131">4169 17862 7810,'-8'-11'424,"0"-1"0,6 1 647,-2 0 0,3 3-63,1 0-322,0 6 343,0-3 344,0 5-1189,0 5 1,4 5-14,-1 5 1,5 5 2,-4 0 1,3 5-92,-3 2 0,1 0 89,-1 0 1,-3-2-61,3 6 1,-1-6-199,1 2 0,-3 0-3,3-5 1,-3 3-42,-1-10 1,0 0 106,0-4 0,0 1 20,0-1 14,0 1 1,0-5 17,0 1 249,0-6-157,0 4 655,0-6-624,5 0 0,-3 0-79,6 0 1,-4 0-109,4 0 1,-1-4 76,5 0 1,-1 0-15,0 4 1,2 0-111,2 0 1,-1 0 44,5 0 1,-3 0-28,3 0 1,-4 0 8,4 0 0,-1 0-13,1 0 1,1 0-113,-5 0 1,2-4-243,-2 1 0,-2-1-161,2 4 1,-6-2-1421,-2-1 1098,-4 1 1,2-4-134,-5 2-947,-5 3 1985,-1-9 0,-6 3 0,1-4 0</inkml:trace>
  <inkml:trace contextRef="#ctx0" brushRef="#br0" timeOffset="132">4694 17908 7810,'-5'-12'773,"-3"1"0,3 0-411,1-1 0,3 5-31,1-1 28,0 5 1,0-3 1392,0 2-1265,0 3 1,0-3-16,0 8 0,0 2-234,0 6 0,0 4-5,0 3 1,0 3-94,0 1 0,0 1-1,0 3 1,0-2-77,0 5 1,0-3-25,0 3 0,4-4-197,0 0 1,5-1 6,-2-3 1,5-4-203,3-3 1,-1-2 53,5-1 1,-4-2 112,4-3 0,0-2 172,4-5 0,-1 0-8,-3 0 0,2-1 4,-2-3 1,4-2 14,4-5 1,-3-5 143,2 1 0,-1-5-55,-3 1 1,0-3-32,-3-1 1,-2 0-8,-6 1 1,-1-2-13,-2-3 0,1 3-216,-6-3 1,1-1-60,-4 2 0,-1-5-96,-3 4 0,2 2 143,-6 6 0,2-1-58,-2 5 0,2 3-430,2 4 0,1 6-241,-4-2-676,4 3 1095,-7 1 1,9 1-626,-3 3 1127,3 2 0,6 1 0,1-2 0</inkml:trace>
  <inkml:trace contextRef="#ctx0" brushRef="#br0" timeOffset="133">5288 17817 7810,'-10'-6'941,"2"-1"-471,3-3 209,5 3 1,0 1 542,0 2 200,0 3-410,0-4-488,0 15 0,0-1-149,0 10 1,0-4-7,0 4 0,0 0-278,0 4 1,-1 0 128,-3 0 1,3 1-277,-3 3 0,3-3-19,1 2 1,0-2-47,0-1 0,0 0-123,0 0 0,0-2-213,0-1 0,0 0 37,0-5-95,0 0 526,5-3 0,-3-6-156,6-2 269,-1-3 0,5-1-51,-1 0 0,5 0 98,-1 0 1,1-4 23,-1 1 1,-1-3 31,5 3 1,0 1-119,4-1 1,0-3 77,0 3 1,0-5-262,0 4 1,0 0 98,-1 4 0,-4-3-117,-3-1 1,2 0-299,-2 4-465,0-5 299,-3 4 1,-5-4-405,1 5 1,-5-2 147,0-1 0,-6 1-318,-5-2 0,-2-1 1130,-2 2 0,-9-6 0,-3 2 0</inkml:trace>
  <inkml:trace contextRef="#ctx0" brushRef="#br0" timeOffset="134">5219 18056 7810,'-6'-7'817,"2"-1"219,3 1 0,2-1-495,3 0 1,2 6 15,6-2 1,0-1-122,4 1 0,1-1-130,6 1 0,0 3-195,0-3 0,4 2 70,-1-2 0,5 3-132,-5-3 1,5 1-11,-5-1 0,-3 3-223,-4-3 0,-5-1-230,2 1 0,-4 1-1502,0 3 558,-6-5 0,-1 2 648,-5-5 1,-5 5-586,-3-5 1295,-2 0 0,-11-3 0,-3-1 0</inkml:trace>
  <inkml:trace contextRef="#ctx0" brushRef="#br0" timeOffset="135">5242 17805 7810,'-11'5'0,"3"-4"367,1 3 0,4-4 507,-1-4 0,9 3-339,7-3 0,0-1 227,7 2 1,2-3-108,5 3 1,0 0-269,4-5 1,1 6-144,3-2 0,0-1-341,0 1 0,-1-3-439,-2 3 1,1-4-199,-6 4 1,1-3-2171,-4 3 2904,-5-5 0,3 3 0,-3-6 0</inkml:trace>
  <inkml:trace contextRef="#ctx0" brushRef="#br0" timeOffset="136">6453 17725 7810,'11'0'1715,"1"0"-1268,-1 0 1,0 0-94,1 0 0,1 0 127,2 0 1,-1 0-99,5 0 0,0 1 145,4 3 1,0-2-76,-1 1 1,5-1-144,0-2 1,-1 0-239,-3 0 0,0 0 11,0 0 0,-4 0-96,0 0 0,-5 3-288,1 1-363,-7 0 0,-2-4-593,-2 0-1001,-3 0 993,-6 0 1,-3 4 186,-7 0 1078,-3-1 0,1-3 0,-6 0 0</inkml:trace>
  <inkml:trace contextRef="#ctx0" brushRef="#br0" timeOffset="137">6464 17931 7810,'13'0'1237,"2"0"1,-1 0-448,5 0 1,0 0-321,4 0 1,0 0 339,0 0 0,3 0-354,1 0 0,1 0-133,-1 0 1,-3 0-182,2 0 1,-2 0-163,-1 0 1,-1 4-279,-3-1 0,1 1-560,-5-4 1,2 0-2787,-2 0 3644,-7 0 0,7-5 0,-9-1 0</inkml:trace>
  <inkml:trace contextRef="#ctx0" brushRef="#br0" timeOffset="138">7972 17451 7973,'-7'-5'360,"-3"4"550,9-9-1225,-4 8 0,6-3-825,3 5 0,-1 2 1622,4 1 0,-3 5-289,4 7 1,-2-1 725,2 5 0,0 1-442,-4 7 1,0 2-65,-4 6 0,0 3-18,0 0 0,0 4 80,0-4 0,0 4-205,0-4 0,0 3-66,0-2 0,0 2-176,0-3 1,0-3 75,0-5 1,0-3-180,0 3 0,4-4-12,0 0 1,5-7-105,-2-3 1,-1-4 40,2 0 1,-4-2-244,4-3-18,-6-1 1,4-6-1108,-2 0-45,-3 0 1,5-6 933,-6-1 1,-6-5 628,-1-3 0,-8-3 0,-3-4 0</inkml:trace>
  <inkml:trace contextRef="#ctx0" brushRef="#br0" timeOffset="139">7823 17565 7888,'0'-23'-2,"0"1"0,5 3-260,3 0 0,2 0-325,2-4 0,3 5 695,0 3 1,5 2 645,-1 2 0,3-1-291,1 1 0,3 1-127,1 2 1,5 2-239,-2 2 1,3 3 91,1-3 0,1 2 0,-1 2 1,4 6-73,0 1 1,-5 5-128,-6 3 1,-1-1-190,-3 5 0,-2-4 107,-10 4 0,-1 0-229,-2 4 0,1 0 164,-6 0 1,0-1-400,-7 1 0,-7-1 151,-8-3 1,-3 1 0,-1-5 1,-8 4 120,-4-3 0,-3-1 282,0-4 0,3-3 0,-3 0 0,3-6 0,5 2 0,2 1 4,5-1 0,5 0-4,3-4 0,2-5 0,7 2 0,2-5 0,3 1 0,1-5 0,0 1 0</inkml:trace>
  <inkml:trace contextRef="#ctx0" brushRef="#br0" timeOffset="140">8954 17120 7800,'5'-6'-37,"-2"-3"37,4 5 1107,-4 0-40,2 4 46,0 0-681,-4 0 1,4 1 72,-5 3 0,-1 2-178,-3 6 1,-2-1 45,-6 1 0,1 4-54,0 3 0,-2 3-113,-2 1 1,-3 3-104,-5 1 1,0 8 119,0 0 0,0 3-26,1 0 0,3 3-113,0 4 1,5 0 147,-2-4 1,5 4-49,3-3 1,3-3-112,5-1 0,0-6 1,0-2 0,5 0 141,3 0 1,2-2 148,2-5 1,3 0-209,0-1 0,5 0-1414,-1-3 1,3 3 1003,1-3 1,0 3 375,-1 5 0,1-3 211,0 3 0,-1-3 1106,-3-1-990,2-5-335,-8-2 45,9-4 0,-10-1 185,3 0-369,-2-4 97,-1 3 0,-1-9-13,0 3-43,1 2 1,-5-4 3,1 1 1,-4 0-222,3 1 1,-3-3-254,4 3-211,-6-3-618,9-1 518,-10 0-1966,4 0 256,-5-5-127,0-1 2602,0-1 0,0-8 0,0 2 0</inkml:trace>
  <inkml:trace contextRef="#ctx0" brushRef="#br0" timeOffset="141">9491 17508 7943,'-12'-11'-13,"1"-1"9,-1 1 1618,6 0-214,1-1 195,5 6-541,0 1-571,0 5 0,0 10-178,0 5 1,0 7-24,0 4 1,0 5-170,0 7 1,-1 2 85,-3 6 1,3 0-99,-3-1 0,-1 1-11,1 0 0,0-2-133,4-2 1,0-4-58,0-7 0,4-1-209,0-7 1,3 1 87,-3-9 1,4 0-285,-4-3-252,5-6 264,-8-1 220,4-5 0,-5-5-8,0-2 1,0-7-140,0-2 1,-4-4 40,0 1 0,-5-2 10,2-2 1,0-4 231,0 0 1,3-3 92,-4 3 1,6-4 241,-2 0 1,3 2-182,1-2 0,0 5 120,0-5 1,0 10 129,0-2 0,0 8 742,0 0-232,5 2-260,1 6 0,6 2-223,-1 5 1,-2 5-60,2 3 0,-2 6-135,6 1 1,3 9 96,1-1 0,-1 6-106,1-2 1,0 5-23,4-2 0,-4 3 14,0 1 1,0 1-48,4-1 1,0-1-140,0-3 1,-1-2 76,1-5 0,0-1-61,0-3 0,-1-3 124,-3-4 0,1-5 7,-5 1 192,5-5 1,-7 0-13,2-6 1,-3 0 9,-5-5 0,0-3 20,-4-4 1,-1-6 85,2 2 0,-3-3-258,-1-5 1,-4 2 109,0-6 0,-3 3-239,3-6 0,-5 2 20,1-6 0,2 1-98,-2-1 0,5 1 9,-5-4 0,5 4-135,0-1 0,1 3 84,2 5 0,0-2-16,0 6 1,0 0-113,0 7 0,4 3 25,0 4 0,4 1-819,-5-1 333,1 6-1126,-4 1 947,0 5 0,4 5-1171,0 3 2106,5 2 0,-3 1 0,5 1 0</inkml:trace>
  <inkml:trace contextRef="#ctx0" brushRef="#br0" timeOffset="142">10416 17737 7200,'-12'-5'1348,"5"3"-894,-1-2 1,4-1 61,-3 2 0,3-1-165,-4 4 0,5 0 444,-5 0-325,0 0 0,-3 0-93,-1 0 0,1 5-5,0 2 1,-5 5-51,1 3 0,-4 2 20,4 2 1,-4 3-109,4 1 1,-4 0 12,3 4 1,1 1-243,4-2 1,4 1 78,4-4 0,1 0-42,2 0 0,4-4 4,0 0 1,9-5-369,-2 1 1,4-4 103,0-3 0,2 1-21,2-5 0,3-1 167,-3-3 1,6 0 89,2 0 1,1-5 15,-2-2 0,-2-7 158,3-2 0,1-3-62,-1 4 0,-5-5-67,-3 1 1,-6-3-108,-1-1 0,-2-1-26,-7-2 0,1 0-226,-4-4 1,-6 4 21,-5 0 1,-2-2-264,-6 1 0,1 6-308,-1 5 1,-3 5 330,3 3 0,3 0-767,1 4 455,-3 0-79,5 4 905,2 5 0,1 1 0,3 6 0</inkml:trace>
  <inkml:trace contextRef="#ctx0" brushRef="#br0" timeOffset="143">10679 17782 7967,'-11'-5'1244,"4"-2"1,2-4-91,5 0-1282,0 5 799,0 1 41,5 5 1,-3 0-140,6 0 1,-4 8-171,3 4 0,0 8-41,0 3 0,3 1-102,-2 7 0,2-5-58,2 5 0,-5-5-22,1 5 1,-1-6-135,5 2 1,-5-4 99,1-4 1,-2-3-21,2-4 0,1-1-98,-5 0 1,1-3-353,-1 0 91,-3-6 1,4 2 134,-5-8 0,0-2-153,0-6 0,0-4 79,0-3 1,-1-3-60,-3 0 1,3-3-1,-3-1 0,3-2 70,1-3 1,0-2 90,0 3 0,1-2 71,3 2 1,3-2-102,8 5 1,-1 2 14,5 6 1,2 0-120,5 8 1,0-2-68,4 9 0,-3-4-168,3 5 0,-4 0-322,0 7 0,-3 1-1597,-4 3 2358,-2 2 0,-1 1 0,2 7 0</inkml:trace>
  <inkml:trace contextRef="#ctx0" brushRef="#br0" timeOffset="144">11261 17759 7967,'-11'0'0,"-1"0"0,5 0 1736,-1 0-466,5-5-739,-2 4 0,5-5 311,0 2-299,0 3 1,2-4-46,1 5 0,2 5-133,3 2 0,1 5-254,-5 3 1,3 3 111,-3 5 0,1-1-289,-1 1 0,-3-1 48,3-3 0,-3 2 45,-1-2 1,4 2-147,0-2 0,0-3-453,-4-4 3,5-1 196,1 1 183,6-6 0,-1-1 81,0-5 1,1-5-3,-1-3 0,5-6 53,-1-1 1,1-4 7,0 4 1,-4-2 20,3 2 1,-2 1 99,-1-5 0,-2 5 82,-3-1 0,2 2-54,-5 2 1,0-1 292,-4 1 92,5 0 28,-4 4-312,4-3-237,-5 9 1,0-3 114,0 8 0,0 2-107,0 6 1,0-1 26,0 0 0,0 1-165,0-1 0,2 1-34,1-1 1,0 0 87,4 1 0,5-4-105,3-1 0,0-4-17,-3 0 1,3-1 106,0-2 0,4 0 42,-4 0 0,2-2 3,-2-1 1,-1-2 158,5-3 1,-5-2-110,1 2 1,-2-2 291,-2-1 0,-3 3-73,0 0 0,-4 1 97,3-5 0,-4 5 236,0-1-70,4 6-233,-6-9-119,4 10 0,-5 2-10,0 11 0,0 1 34,0 6 0,0 0-466,0 3 0,4 1-145,0 0 1,0-4-362,-4 0 0,3-4-42,1 5 1,5-7 892,-1 3 0,2-4 0,1 0 0</inkml:trace>
  <inkml:trace contextRef="#ctx0" brushRef="#br0" timeOffset="145">12266 17794 7967,'0'-17'720,"-4"1"90,0-3 1,1-2-227,3 6 0,0 4 1430,0 3-1296,0 0 1,-2-2-285,-1 3 1,-4 2-377,-4 5 1,-6 0 110,-2 0 1,-6 9-126,-2 2 1,-5 12-71,2 0 0,2 3-73,1 1 1,5-2-235,3 6 1,2-6 114,6 2 0,3-3-175,0-1 0,6-2 152,-2-2 0,8 2-184,3-6 0,7-1 109,2-7 1,4-1 266,-1-6 0,3 0-77,0 0 0,1-2 77,0-2 0,0-1 30,0-2 1,-4-6 272,0 5 0,-5-7 162,1 8 0,-6-6-173,-1 5 0,-6-2 62,2-1 0,-3 3 209,-1 1 6,0 4-205,0-7-77,0 9-159,0 6 0,0 6-158,0 8 0,0 1 31,0-4 1,0 3 86,0-4 0,1 4-204,3-4 0,-1 4-263,4-4 0,1 1-295,3-5 0,1 0 95,-1 1 0,1-4-416,-1-1 1,1-4 445,-1 0 1,2-1 597,2-2 0,-2-10 0,3-3 0</inkml:trace>
  <inkml:trace contextRef="#ctx0" brushRef="#br0" timeOffset="146">12609 17474 7896,'-5'-23'-12,"-2"0"371,-4 0 0,4 6 686,4 1 1,1 8 367,2 0-64,0 5-946,0-2 0,0 7 208,0 1 0,-3 5-191,-1 7 1,-1 4 17,1 8 0,3 6-137,-3 5 1,-1 4-55,1-4 1,0 5-182,4-1 1,0 2-307,0 2 1,0 0-120,0-1 1,0-4 239,0-3 0,1-4-113,3-3 0,-1-3 100,4-5 0,1-6-104,3-1 1,1-4-73,-1 0 1,-3-2-402,-1-3-199,-4-2-1047,2-5 1316,-5 0 1,0-5 0,0-1 0</inkml:trace>
  <inkml:trace contextRef="#ctx0" brushRef="#br0" timeOffset="147">13248 17200 7878,'8'-4'-63,"-1"0"0,-3-3 262,4 3 0,-4-4 283,3 4 0,-3-3 466,4 3-667,-6 0 0,3 3 465,-5-3-441,0 3 0,0-3-41,0 8 1,-5-2-13,-2 6 0,-4 0-27,0 3 0,-5 2-91,-3 2 0,-3 3 107,-1 5 0,0 1-85,0 2 1,1 5 57,-1 7 1,4 2-101,0 6 0,5 0-42,-2-1 1,5 1-79,3 0 1,3-4 57,5 0 0,0-6-168,0 2 1,5 2-20,3-2 1,3-4 124,5-3 0,-4-5-60,4 5 1,0-6 29,-1 2 1,4-3 113,-3-1 0,3-4 1,-4 0 0,1-5 14,0 1 1,-4-2-35,4-2 0,-4-3 6,0-1 0,-2-3-772,-3 4 363,4-6-1396,-10 3 793,9-5-182,-9 0 0,4-5 368,-5-2 1,0 0 764,0 0 0,0-6 0,0-5 0</inkml:trace>
  <inkml:trace contextRef="#ctx0" brushRef="#br0" timeOffset="148">13602 17542 7893,'-5'-11'778,"-4"0"199,-2-1 1,-2 1-275,9-1-393,1 6 853,3 1-739,0 5 0,-2 6-139,-2 6 1,2 4-99,-6 7 0,2 5-83,-2 2 0,-2 7 68,3 1 1,-2 0-60,1-3 1,-1-1-1,5 0 0,1-5-172,3-2 0,1-3-20,3-1 0,2-5 50,5-3 0,6-4-159,2-3 1,3 1 58,0-5 1,5-2 21,0-6 0,4-2 144,0-5 1,-2-2-8,2-2 1,-6-3-9,2-5 0,-7 0 22,-1 0 0,-9-1-226,1-2 0,-7 0 76,0-4 0,-3-1-88,-1-3 0,-5 0 99,-2 0 0,-7 1-241,-2 2 1,0 3-7,1 5 0,-2 6-5,-2 1 0,-2 7 28,2 2 1,2 4-123,2 0 0,-2 3-78,2 3 1,0 4 154,4 4 0,3 2-11,0 2 1,6 3 374,-2 5 0,3-1 0,1 1 0</inkml:trace>
  <inkml:trace contextRef="#ctx0" brushRef="#br0" timeOffset="149">13979 17874 7857,'1'6'1217,"3"-2"-722,-3 2 0,8 0 395,-5 6 0,4-1-340,-4 1 1,3-1 24,-3 1 0,0 0-112,-4 4 0,4 1-172,-1 6 1,1 0-346,-4 0 0,-5 0 119,-2-1 1,-4 1-527,0 0 1,0 0-236,-1 0 0,1-5-680,-1-3 0,2-2-1320,3-2 1598,-4-5 1098,10-1 0,-4-5 0,5 0 0</inkml:trace>
  <inkml:trace contextRef="#ctx0" brushRef="#br0" timeOffset="150">14276 17531 7857,'-4'-11'145,"0"-1"1,1 1 180,3-1 1,0 5 1630,0-1-851,0 6-472,0-3 0,0 6-126,0 3 0,0 3-8,0 8 1,0 4-201,0 8 1,0 2-32,0 6 1,0-5-100,0 0 0,3 1-87,1 3 0,0-3-25,-4-1 1,0-5 78,0 2 0,0-3-434,0-1 0,0-5 183,0-3 1,0-2-1518,0-2 988,0 1 1,-1-2-1914,-3-3 753,3-2 149,-4-5 1654,5 0 0,-5-5 0,-2-1 0</inkml:trace>
  <inkml:trace contextRef="#ctx0" brushRef="#br0" timeOffset="151">14436 17211 7799,'0'-18'0,"0"2"552,0 5 442,0-1 704,0 1-852,0 4-35,0 2-187,5 5 0,0 5-249,3 3 1,2 2 37,-2 2 0,0 0-20,0 3 1,2 2-129,-2 2 1,2 6-58,1-2 1,5 4 25,-1 0 1,1 2-78,0 5 0,-3 0 49,7 1 1,-7 3-138,3 0 0,0 1 75,-1-1 1,1-2-450,-5 2 0,-1-3 12,-2-1 1,1 2-187,-5 2 0,-1-2 174,-3 2 1,0-3-161,0-1 0,-5 1-489,-2-1 1,-7-5 400,-2-2 0,-4-3-322,1-1 1,-6-5 874,-2-3 0,0-3 0,5 0 0</inkml:trace>
  <inkml:trace contextRef="#ctx0" brushRef="#br0" timeOffset="152">15190 17451 7945,'6'0'2148,"-1"0"-1758,0 0 0,2 0-63,4 0 0,2 0 87,2 0 1,-1 0-90,5 0 1,0 4 84,4 0 1,0 3-227,-1-3 1,1 4 27,0-4 0,0 3-123,0-3 1,0 4 10,0-5 1,-2 5-85,-2-4 0,1 5 93,-4-2 1,-1 0-79,-4 0 0,1-3-21,-1 4 1,-3-5 69,-1 5 0,-4-4-138,1 4 0,-3-5 26,-1 5 0,-5-4 1,-3 3-1,-3 2 0,-4 1 1,-4 2-1,-4-1 0,-3 1 1,-2 0-1,-1 2 1,-1 2-1,-1-3 0,1 1-217,-2 2 1,4-7 179,2 2-266,2-2 189,1 2 1,5-3-490,3 0-567,2-6 731,7 3-1335,1-5 466,5 0 1340,5 0 0,1 0 0,5 0 0</inkml:trace>
  <inkml:trace contextRef="#ctx0" brushRef="#br0" timeOffset="153">15658 17839 8057,'-10'-1'491,"1"-1"0,1-2 1,-1 3-1,-1 2 1,-2 3-1,-4-1 1,-3 1-324,-2 0 1,-6 5 0,-1-1 0,-1 2-1,-1 1 1,0 0 0,4 1 0,3-1 0,4 1-1,4-2 1,3-1-1076,5-2 0,2-3-872,5 4 1779,0-6 0,10 9 0,2-5 0</inkml:trace>
  <inkml:trace contextRef="#ctx0" brushRef="#br0" timeOffset="154">16389 17417 7973,'0'-12'518,"0"1"0,0 3-543,0 1 0,0 3 239,0-4 0,0 5 1619,0-5-1285,0 5 1,-1-6 4,-3 6 0,1-1 346,-4 4-610,-1 0 0,-3 0-4,-1 0 1,1 1-14,-1 3 1,1-2-41,0 6 1,-1 0-5,1 3 1,-4 2-25,-1 2 1,1-2-51,4 2 1,-1 1-111,1 0 1,-1 3-3,1-4 0,3 4-155,1-4 1,0 2 64,0-2 1,-3-2-78,2 2 1,2 1 98,-2 0 0,2 3 48,-2-4 0,-2 4-36,2-4 1,3 2-27,1-2 0,-1-2-111,2 2 1,-1-3 81,4 0 1,0-5-138,0 1 1,0 0 131,0 3 0,0 1 14,0-1 0,5 0 165,2 1 1,0 3-106,0 0 0,1 0 65,3-3 1,1-1-60,-1 1 0,4-5 37,1 1 0,-1-2-54,-4 2 1,1 1 2,-1-5 0,4 3-10,1-3 0,3 0-94,-4-4 1,4 0-28,-4 0 0,4-4 63,-4 0 0,4-5-31,-3 2 0,-1-3 73,-4-2 1,1 1 2,-1-1 0,-3-3-71,-1 0 0,-4-5-108,1 1 1,-4 1 44,-4-1 1,-4 4-171,-7-5 1,-1 8 21,-3 0 1,-7 2 125,3 6 0,-3 1-288,-1 3 1,2 1 23,-6 3 1,7-2 18,1 6 1,2-2 30,5 2 401,6 2 0,0-4 0,4 6 0</inkml:trace>
  <inkml:trace contextRef="#ctx0" brushRef="#br0" timeOffset="155">16617 17976 7857,'-7'0'4204,"-1"0"-4792,6 0-49,-3 0 1071,5 0 0,3 2 0,1 2 1,0 2-1,0 1 0,1 0 1,0-1-3956,0 1 3521,4-5 0,-3 3 0,6-5 0</inkml:trace>
  <inkml:trace contextRef="#ctx0" brushRef="#br0" timeOffset="156">17097 17257 7754,'0'-11'1466,"0"4"-43,0-3-558,-5 9 34,4-4-497,-9 5 0,3 5 35,-4 2 0,-4 9-133,-1 3 1,-4 7-73,1 5 1,-3 0-98,0 0 0,-1 2-75,0-3 0,4 0-263,0 0 1,4-5 200,-4 2 0,3-3-406,-3-1 0,5-1 201,-1-3 1,4-3 13,3-5 0,-1 1-176,5-1 124,1-4 228,3-2 1,1-5 104,3 0 0,-2 0 180,6 0 1,-1 0-106,5 0 0,3 0 78,0 0 1,2 0-55,-2 0 1,3 0-105,5 0 0,-1 0-24,1 0 0,0 0-15,0 0 1,0 0-109,0 0 1,0 0-250,-1 0 1,-3 0-232,0 0 0,-5-2 215,2-1 0,-8 1-727,0-1 292,-5 1 384,2 2 0,-5-1-154,0-3 214,0 3 0,-2-8-29,-1 5 1,1-1-764,-1 1 1112,-4 3 0,1-9 0,-6 4 0</inkml:trace>
  <inkml:trace contextRef="#ctx0" brushRef="#br0" timeOffset="157">17268 17600 7829,'-6'0'-685,"1"0"1988,5 0-562,-5 0-86,4 0-168,-4 0 4985,5 0-5199,0 5 0,0-3-106,0 6 0,0-1-13,0 5 0,-2-1-16,-2 1 0,3 0-122,-3 4 0,-1-4-9,1 3 0,-3-1-192,3 2 0,-4-4 35,5 4 1,-5 0 25,4-1 0,-1 1-68,1-5 0,3 0 26,-3 1 1,2-1 75,-2 1 1,3-1 106,-3 0 0,3 1 3,1-1 1,0-3 110,0 0-141,0-1-208,0 5 184,0-1 1,0-3-242,0-1 120,0-4 1,0 3-366,0-2-16,0-3-308,0 4-201,0-5 1,0-5-1,0-1 1</inkml:trace>
  <inkml:trace contextRef="#ctx0" brushRef="#br0" timeOffset="158">17474 17417 7913,'-5'-12'318,"4"1"424,-3 0-362,3-1 0,1 1 290,0-1 1,5 1-30,2-1 1,0 1-234,0 0 1,1-1 192,3 1-337,6-1 0,-5 2 110,4 3 0,0-2-116,-1 5 0,4 0-126,-3 4 0,3 0 107,-4 0 1,0 1-269,-4 3 0,1 6-13,-1 6 0,-1 4-36,-2-1 1,-3 4-8,-5 3 1,-1 4-38,-3 4 1,-2 0-346,-6 0 1,-4 1 193,-3-1 0,-3 4-264,-1 0 0,4 0 171,0-4 0,0-4-79,-4-4 0,6-2 158,1-1 0,4-1 224,0-3 1,1-3 46,0-4 1,4-5 422,3 1-205,-2-6 206,5 3 557,-4-5-621,5 0 1,5 0-27,2 0 1,4 0-54,0 0 0,2 0-59,2 0 1,-1 2-92,5 2 0,0-3-18,4 3 0,-4-2-208,0 2 0,0-3 59,4 3 0,-2-3-155,-2-1 0,2 0-847,-6 0-852,0 0 408,-4 0-493,-4 0 1991,-2-5 0,-5-1 0,0-6 0</inkml:trace>
  <inkml:trace contextRef="#ctx0" brushRef="#br0" timeOffset="159">18034 17291 7753,'-7'-11'817,"2"-4"190,5-1 0,0 1-232,0 4-542,0 4 1,1 2 239,3 5-168,-3 0 0,5 2-16,-6 1 0,0 5-87,0 7 0,0 3-101,0 5 0,-2 1 15,-2 3 0,2-2-119,-6 5 0,6-4 33,-2 0 0,3-3-118,1-4 0,0 2-76,0-6-112,0 5 67,0-7 190,0 3 10,0-9 193,0-2 54,0-5 1,0-5-153,0-3 0,1 2-15,3-2 1,-2 4 26,6-3 0,-4 0 46,3 0 1,5-2 42,3 5 0,1 0 123,0 4 0,-4 0 45,4 0 0,0 1-302,-1 3 1,2 3-363,-2 4 0,-1 0-374,5 1 0,-5 3 738,1 0 0,2 2 81,-2-2-33,0 3-72,-3 0 1,-1 3-64,0-2 1,-4 1 79,-3 0 0,-3 1-382,-1-2 0,0-1 145,0 1 1,-9-5-108,-2 1 0,-8-2-50,0-2 1,-3 1-170,-1-1 0,-4-5 65,1-2 0,-1-3 90,4-1 1,0 0-108,1 0 1,3-1 113,0-3 0,5-2-261,-2-5 0,9-1-34,3 1 648,3-1 0,1-9 0,0-3 0</inkml:trace>
  <inkml:trace contextRef="#ctx0" brushRef="#br0" timeOffset="160">17988 17291 7747,'-8'-11'0,"1"-1"0,4 1 1017,-1 0 1,8 0-336,4 4 1,2 0-164,1 4 0,2-2-160,2-3 0,3-1 96,5 5 0,1-3-95,3 3 1,2-1-127,5 1 0,0 3-135,1-3 1,-5 1 56,0-1 1,0 3-129,0-3 1,-1-1-19,-2 2 1,-8-1-290,0 4 1,-5-4-272,-3 0 1,-3 0-1,0 4-942,-6-5 1,2 4 69,-8-3 1422,-2 3 0,-6-4 0,1-2 0</inkml:trace>
  <inkml:trace contextRef="#ctx0" brushRef="#br0" timeOffset="161">18559 16926 7774,'0'-12'579,"0"1"1,0 3 113,0 1 68,0 4-365,0-2 1,1 5 768,3 0-835,-3 0 0,9 6 0,-2 5 0,1 2 1,0 3-1,-2 0 0,2 2 623,1 0 1,2 3-632,-1-2 1,6 8 40,2 3 0,-1 0-134,1 0 0,-5 1 25,1 3 1,-3 1-231,0 3 0,-1-1 120,1 5 0,-6-5-76,-2 1 0,-3 1-110,-1-1 1,0 4-234,0-4 1,-1 4 54,-3-4 1,-2-2-153,-6-2 0,1-3-149,-1 3 0,1-1 176,0-7 1,-2 1-39,-2-4 0,2 0 59,-2 0 0,-2-6-218,2-1 1,0-4 46,3 0 1,5-5-435,-1 1-320,6-6 1249,-3 4 0,5-6 0,0 0 0</inkml:trace>
  <inkml:trace contextRef="#ctx0" brushRef="#br0" timeOffset="162">19278 17508 7841,'0'-7'-825,"0"-1"1431,0 5-313,5-7 0,-3 4 158,2-5 1,1-1 1,-2 1 0,3 1 17,-3 2 1,0-5-154,4 6 1,-3-10-64,4 6 1,0-3 57,3 2 1,0 1-92,1-1 0,-1 1 2,1 0 0,3-1-2,0 1 0,5-1-92,-1 1 1,3 3 25,1 1 1,-4 4-104,0-1 0,-1-1 91,1 1 0,1 2-145,-5 6 1,4-2-90,-3 6 0,0 0 47,-1 3 1,-1 4-54,5 0 0,-4 4 61,4-3 0,-1 3-48,1-4 1,3 5 45,-3-1 1,-1-1-9,1 1 1,-2-5 3,2 1 0,2-3-7,-6-5 1,4 2 37,-4-5 1,1 0-10,-5-4 0,0 0-71,1 0 1,-5 0 63,1 0 1,-2-5-115,2-3 1,-2-2 47,-2-1 1,-1-5-124,4 1 1,-4-4 46,1 4 0,1-2-185,-2 2 1,5 2-33,-4-2 1,0 2 78,-4 2 1,0 3-407,0 1 1,-5 4 244,-3-1 0,-3 3 468,-5 1 0,-1 10 0,-6 3 0</inkml:trace>
  <inkml:trace contextRef="#ctx0" brushRef="#br0" timeOffset="163">19473 17737 8362,'-11'-5'0,"4"-3"0,-2-6 631,5-1 1,0-1-354,4 5 0,0 0 492,0-1 0,0 1-551,0-1 1,4 1 138,0 0 1,4-1-14,-5 1-160,6-1 1,-2 5-65,4-1 0,-3 6 86,-1-2 1,1 2-26,3 2 0,-3 0 22,-1 0 0,1 2-156,4 2 0,-1-2 32,0 6 1,1-5-142,-1 5 1,1 0 68,-1 3 1,4 1-88,1-1 0,3 4-37,-4 0 0,5 1 62,-1-5 1,1 0-81,-1 1 0,3-2 65,-3-2 0,-1 2-87,1-3 0,-5-1 92,1-3 1,-2 2 34,-2-1 1,-3 0-149,-1-4-8,-4 0 168,7 0-25,-9 0 0,6 0-68,-4 0 38,-1 0-87,8 0 115,-4-5 0,6 0 0,-1-3 0,-3-2-54,-1 2 1,0 2-303,0-1-524,-2-1 0,-3-4 394,1 1 1,-1 3 529,2 1 0,-3-1 0,-1-3 0</inkml:trace>
  <inkml:trace contextRef="#ctx0" brushRef="#br0" timeOffset="164">20717 17280 7764,'-3'-15'184,"-1"-1"1,0 5 849,4 3 9,-5 1-311,4-5-410,-9 6 0,3 1-5,-4 5 0,-4 5 50,-1 3 0,-4 7-69,1 4 1,-6 7-33,-2 5 0,-4 7-114,5 4 0,-5 1-88,5-1 0,3 1-24,4-5 1,5 0 103,-1-4 1,3 3-130,5-3 0,2-1-177,5-6 0,5-3-258,2 3 0,8-8 205,5-4 1,5-2-85,2-2 1,4-1 311,0-2 1,6-3-66,1-5 0,3-1 158,-2-3 1,6-2-53,-3-6 1,5 1 149,-5-1 1,-3 0-32,-1-4 1,-3-1 22,-5-6 1,-2 0 39,-5 0 0,-2-5 70,-2-2 1,-3-7-228,-9-1 1,-2-4-207,-5 4 0,-2-4-187,-6 4 0,-6-3 154,-12 7 0,-9-1-118,-7 8 1,1 5 33,-5 7 1,3 8-121,-7 3 1,8 3 79,4 1 1,4 5-15,4 2 0,2 7-273,5 1 1,6 6 570,6-2 0,-1 7 0,6 4 0</inkml:trace>
  <inkml:trace contextRef="#ctx0" brushRef="#br0" timeOffset="165">21266 17874 8906,'-7'0'6793,"2"0"-5846,5 0-947,-5-5 0,-6 3 0,-7-3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1439 2855 8182,'0'-7'-406,"0"-1"1,0 4 1100,0-3 0,0 3 368,0-4-57,0 6-268,0-9-300,0 10 1,0-5 159,0 2-402,0 3-19,0-4 0,1 6 18,3 3 0,-3 2-93,3 6 0,-3 0 124,-1 3 1,4 3-183,0 5 0,0 5 51,-4 2 1,0 5-118,0 3 0,0-1 66,0 4 0,0-2-211,0 2 0,0-3-3,0 4 0,0-6-20,0-2 0,-4 0 18,0-3 1,0-3 112,4-2 0,0-1-66,0-3 0,0-4 51,0-3 1,0-2-58,0-2 71,0 1 1,2-2-342,2-2-6,-3-3-438,4-5 33,-5 0 484,0-5 0,0 2-1561,0-4 1889,-5-1 0,-2-9 0,-4 0 0</inkml:trace>
  <inkml:trace contextRef="#ctx0" brushRef="#br0">1485 2912 8255,'0'-11'447,"-5"-1"-161,3 6 1,-3 0 282,5 2-62,-5 3 380,4-4 319,-4 5-681,10 0-200,-4 0 1,13 9 52,-2 2 218,7 8-247,-2-1 0,6 6 115,0 3-444,5-3 169,-4 9 0,8-8 23,-6 5 0,2-3-174,-1 4 1,-3-2 339,3 1-1737,-8 3 1143,2-9 0,-4 4-1275,2-5 1127,3 0 1,-10-2-97,3-1 1,2 0 95,-2-5 0,-1 0 359,-6-3 0,2-2-230,-3-3 625,4 4 0,-4-9-139,1 6 123,-6-6-765,3 3 248,-5-5-493,0 0 1,-1-3 241,-3-1 0,2-4-647,-6 4 0,2-5 41,-2 2 1000,-2 2 0,4-5 0,-6 3 0</inkml:trace>
  <inkml:trace contextRef="#ctx0" brushRef="#br0">2090 2832 8158,'-6'-11'0,"1"0"0,5 3 0,0 0 0,0 4 0,0-3 0,0 4 0,0-3 905,0 2 1414,0 3 0,0 9-1752,0 7 1,0 13-173,0-2 1,0 7-276,0 5 0,0-1-4,0 5 0,0 0-160,0 4 1,-4-2-317,0-2 0,-1 1 233,1-5 1,3-1 86,-3-7 0,3 2-79,1-5 0,0-4 15,0-4 1,0-2-30,0 2 0,0-2-236,0-6-85,0 1-6,0-1 1,0-3-641,0-1-912,0-4 2012,0 2 0,0 0 0,0 1 0</inkml:trace>
  <inkml:trace contextRef="#ctx0" brushRef="#br1">2261 3438 7930,'0'-12'1563,"0"1"-1331,0-1 481,0 6 0,0 1 461,0 5 1,0 5-891,0 3 0,4 7-30,0 4 1,4 8-151,-5 3 0,2-1 110,-1 2 0,-2-1-202,1 4 0,-1-3 40,-2-1 1,0-4-157,0 0 0,0-3 7,0-4 0,0-2 22,0-6 1,0 1-1405,0-1 682,0-5 354,0-1 443,0-5 0,10-5 0,2-1 0</inkml:trace>
  <inkml:trace contextRef="#ctx0" brushRef="#br1">2901 3175 7956,'0'-11'17,"-5"4"890,4 2-551,-5 5 1,6-1 887,0-3-378,0 3-27,0-4 115,0 5-712,6 0 0,0 0-15,5 0 0,6 0 14,2 0 0,-1 0-1,1 0 1,3 0-14,5 0 0,0-2-686,-4-1 1,3 1-799,1-1 1,0-2 1256,-5 1 0,1-1 483,0 1 1,-5 3-304,-3-3 0,-2 2-1906,-2 2 22,1-5 692,-6 4 1,-2-3 329,-8 8 682,-7 2 0,-7 6 0,-5-1 0</inkml:trace>
  <inkml:trace contextRef="#ctx0" brushRef="#br1">2912 3369 10267,'12'0'1706,"4"0"-1282,2 0 1,5 0 278,0 0 922,0 0-1018,4-5 0,3 3 792,4-6-939,-5 5 1,3-5-281,-6 4 0,1-4-199,-4 4 1,-5 0-1044,-3 4 0,-2-3 738,-2-1 1,-3 0-3544,-1 4 3867,-4 0 0,7 0 0,-4 0 0</inkml:trace>
  <inkml:trace contextRef="#ctx0" brushRef="#br1">4271 2764 8053,'0'-6'-20,"0"-5"0,0 9-13,0-6 866,0 6-430,0-3 1,0 3 653,0-1-297,0 1 231,0-3-672,0 5 0,0 7-72,0 4 0,0 7 21,0 8 1,0 5 100,0 7 1,2 1-201,1 3 1,0 6-108,5-2 0,-5 2-355,5-2 1,-4 0 203,3-1 1,-3-2-179,4-5 1,-4 1 168,3-9 1,-3-6-416,4-1 0,-6-8 178,2 0 1,1-2-773,-1-1-96,0-6-335,1-1-254,-4-5 1792,4 0 0,-10-10 0,-1-3 0</inkml:trace>
  <inkml:trace contextRef="#ctx0" brushRef="#br1">3997 2958 8107,'7'-22'-437,"-4"3"273,4 3 0,-5 1 1644,6-1-898,0 1 1,3 3 344,0-4 1,5 4-371,-1-4 0,5 4-100,-1 0 0,8-3-172,3 0 1,3 3-85,2 5 1,0 0 50,3 0 0,-1 2-268,5 5 0,-2 0-54,2 0 0,1 1-104,-4 3 0,-3 2-315,-5 6 0,-3 3 246,-5 0 0,-6 4-273,-1-4 0,-5 6 191,-3-2 1,0-2-66,-4 2 0,-1-1 128,-7 1 0,-7 3 155,-8-3 1,-4-1 24,-4 1 1,2-5 232,-6 1 0,2 1 277,-1 0 0,2-1-242,5-4 1,5-4 300,3-4 0,2 2 134,2-1-110,4 0-319,2-4 1,7 1-140,1 3 1,4-3 145,4 3 0,6 1-60,2-1 1,7 4-141,5-4 1,2 1 69,1-2 1,0 0-172,1 5 0,-1-1 104,0 5 0,0 0-314,1 3 0,-7-1 155,-6 5 1,0-3-352,-7 3 0,0 0 154,-3 4 1,-6-4 18,-2 0 0,-3-4 296,-1 4 1,-9-4-127,-2 4 1,-8-5 612,0 1 0,-8-2-261,-3-1 0,-7-2 471,-1-3 1,-5 2-297,1-5 1,1 4 180,-1-5 1,11 1-154,0-4 0,7 0-115,5 0 0,3-1-654,4-3 0,6 2 218,2-6-1110,3 0 0,2-3 616,3 0 1,8-1-2257,11 1 2911,5-1 0,7-4 0,-1-2 0</inkml:trace>
  <inkml:trace contextRef="#ctx0" brushRef="#br1">5196 3106 8011,'-6'-24'1968,"1"3"-1497,5 14-1,0-3-35,0 9-147,0-4 0,0 6 503,0 3-462,0 2 0,0 11-75,0 2 1,0 4 1,0 3 0,0 4 116,0 4 1,0 0-83,0 0 0,0 3-427,0-3 0,4 2 175,0-9 0,-1-1-665,-3-3 508,6 0 1,-5-5 26,3-3 0,-2-4-336,2-3 113,-3-3-25,4-5 1,-5-1 110,0-3 0,-3-2-2083,-1-6 2312,-5 1 0,2-6 0,-4 0 0</inkml:trace>
  <inkml:trace contextRef="#ctx0" brushRef="#br1">5128 2821 7996,'0'-24'30,"0"-3"2004,0 15-491,0-5-736,0 6 53,0-1-121,0 6-100,0 1 18,5 5 13,-4 0-901,4 0-413,0 0 0,1 5 644,1 2 0,8 14 0,-2 3 0</inkml:trace>
  <inkml:trace contextRef="#ctx0" brushRef="#br1">5391 3198 8017,'0'-18'-325,"0"3"0,0 2 1283,0 2 1,0-1 281,0 1-263,0-1 0,0 5 219,0-1 58,0 6-923,0-3 0,0 6-300,0 3 1,0 3 69,0 9 1,0 6 132,0 9 1,1-2-275,3 1 0,-3 0 140,3 0 0,1 2-425,-1-5 1,-1-1 139,-3-3 1,4-1-144,0-3 1,1-3-155,-1-4 418,-3-6 0,4 0 18,-5-2-96,0-3 629,0 4-321,0-15 0,0 6 64,0-7 0,0-2-20,0-2 1,4-4-195,0 4 0,5-5-75,-2 0 0,7-5 83,2-2 1,4-3-154,-1 3 0,3-1 36,0 2 0,1 3-33,0 0 0,-1 5 81,-3 7 1,-2 1-86,-1 2 1,-4 3 7,4 5 1,-4 1-9,0 3 0,-1 4 34,1 7 0,-1 3-12,0 5 1,1 1-7,-1 2 1,-4 2 32,-4 3 1,2 2-23,-1-3 0,0-2 8,-4-1 0,1-3 39,3-1 0,-3-6-11,3-1 0,-3-4-61,-1 0 0,0-5-461,0 1-616,0-5-985,0 7 1171,0-9 1019,0 4 0,0-5 0,0 0 0</inkml:trace>
  <inkml:trace contextRef="#ctx0" brushRef="#br1">6133 3221 8021,'0'-18'0,"0"3"1004,0 2-147,-5 2 802,4-1-664,-4 1-314,5 4 0,-2 2-246,-1 5 0,1 3-447,-2 4 0,-1 6 51,2 10 0,-5 4 94,4-1 0,0 6-68,4-2 1,0 3-190,0 2 0,2-6-528,1-2 1,5-3 287,7-1 0,-1-6 86,5-1 1,0-9 31,4-3 1,1-3 596,3-1 1,2-1-170,5-3 0,-4-6 156,-4-5 1,2-4-81,-1 3 1,-1-4 117,-3 1 0,-1-2 262,-3-2 0,-3 0-162,-4 0 1,-6-4-166,-2 1 1,-4-6-84,-4 2 1,-7 2-376,-8 1 1,-3 0-89,-1 5 0,-5 1-353,-2 10 1,-7 4 184,-1 4 1,-4 12-350,4 6 0,1 6-2314,7 6 2851,2 2 0,5 10 0,0 2 0</inkml:trace>
  <inkml:trace contextRef="#ctx0" brushRef="#br1">6818 3152 8000,'0'-11'67,"0"-1"1,0 5 464,0-1-182,0 6 112,0-4 887,0 6 0,0 7-1138,0 4 1,0 6 146,0 6 0,0 1-89,0 2 0,4 2-98,0 3 1,0 0 74,-4-4 1,1 2-284,3-6 1,-3 1-228,3-9 1,1 1 185,-1-5 1,0 1-185,-4-1 168,5-5 492,-4 4-322,4-8 0,-5 2 127,0-8 0,0 1-43,0-4 1,0-1-19,0-3 1,0-2 64,0-2 0,-4 1-26,0-5 1,1 0-183,3-4 0,1 0 94,3 0 1,2-5-335,5-2 1,1-2 115,-1 1 1,1 5-194,-1 7 0,0 1 129,1 3 1,-1 7 56,1 1 1,-1 0-282,1 3 227,-1 1 1,0 8 3,1 2 1,-1 5 51,1 3 0,-5-1 24,1 5 1,-2 0-1,2 4 1,1 0 14,-5 0 0,3-2 3,-3-2 0,1 1 5,-1-4 0,-3-1 115,3-4-128,2 1 231,-4-1-146,8-4 1,-8-2 214,6-5 1,-4 0-59,3 0 0,1-4 68,3 0 1,1-5-30,-1 1 1,2-5 55,2-3 1,-2-3-15,2 4 0,1-5-59,0 1 0,3-3 75,-4-1 0,1 0-32,0 1 1,-4-1-86,4 0 0,-8 5 188,0 3-384,0 7-111,-2-2 0,3 15-182,-5 3 1,0 7 170,-4 8 1,0 5 95,0 2 1,0 3-104,0 2 1,0-1 34,0 0 1,0-1-457,0-2 0,0-1 190,0-7 1,0 2-225,0-6 1,0-6-423,0-2-67,0-2-489,0 3 1632,0-6 0,-6-1 0,0-5 0</inkml:trace>
  <inkml:trace contextRef="#ctx0" brushRef="#br1">7686 3164 7969,'-6'-12'0,"1"1"1364,5-1-311,0 6 337,0 1-549,0 5-594,0 10 1,0 3 6,0 10 1,0-1-15,0 1 1,0 5-148,0 3 0,0-2-171,0 1 0,4-4-430,-1 0 0,3-5 336,-3-2 0,-1-5-454,1 1 1,0-6-59,1-2-1267,-3-4 731,4 2 1220,-5-5 0,5-5 0,2-1 0</inkml:trace>
  <inkml:trace contextRef="#ctx0" brushRef="#br1">7698 2867 7969,'-5'-18'17,"3"1"-3,-1 6 1300,1 0-284,2 4-272,0-3-539,0 9 191,0-4-1330,0 5 586,0 5 1,2 2 246,1 9 87,-1 1 0,13 6 0,-2 0 0</inkml:trace>
  <inkml:trace contextRef="#ctx0" brushRef="#br1">8234 3221 8107,'-7'-12'446,"-1"1"119,6 4-41,-8-3-331,3 4 0,0-2 237,-1 1 0,4 3-134,-3-4 1,0 5 735,0-5-646,-4 5 1,5-5 358,-5 4-478,-1 0 0,1 4-175,-1 0 1,0 1-11,-4 3 0,3 4-83,-7 7 0,3-1 121,-2 5 1,-3 0-124,3 4 1,3 0-225,0-1 0,5-3 101,3 0 1,3-1-188,5 1 1,0-2 83,0-6 0,0 1-63,0-1 0,5 0 129,3 1 0,6-6 73,1-2 1,2 1 131,-2-1 1,1 0-84,3-4 0,3-2 93,-3-1 1,-1-4-97,1-4 0,-1 1 368,1 2 0,-3-6-78,-5 3 1,1-3-9,-1 2 0,-3 1 214,0-1-154,-6 1-356,3 0 279,-5 4-375,0 2 1,0 6 49,0 3 0,0 6-169,0 6 0,-4 4 43,1-1 0,-1 0 200,4 4 1,0-7-132,0 7 1,1-2-176,3 1 0,2-4-186,6-3 0,-1-2 164,0-2 0,1-3-4,-1 0 1,6-6 106,2 2 1,-1-4-313,1-4 1,0 2 566,3-6 0,1-5 0,0-4 0</inkml:trace>
  <inkml:trace contextRef="#ctx0" brushRef="#br1">8646 2650 7992,'-12'-12'1894,"6"-4"-871,1 8-650,5-2 1,-4 11 97,0 3 1,0 5-38,4 10 1,2 5-152,1 10 0,0 9 136,5 3 0,-2 7-189,2 1 1,2-3-281,-3-2 0,0-2 103,0-1 1,-4-4-30,1-1 1,1-5-4,-2-2 1,3-1-29,-3-6 1,-1-1 76,1-3 0,-1-4 2,-2 0 0,1-5-141,3 2 0,-3-4 91,3 0 0,-3-5-206,-1 1-94,0-6-1915,0 4 1935,0-6 0,0 5 1,0 1-1</inkml:trace>
  <inkml:trace contextRef="#ctx0" brushRef="#br1">9285 2501 8060,'5'-11'80,"-2"1"187,4 2 1,-3-1 300,4 5-328,-6-5 0,5 4 742,-3-2-280,-3 2-474,4 5 1,-4 0-122,3 0 0,-3 1 77,3 3 1,-3 3-60,-1 9 0,-1 3 100,-3 7 0,-3 5 27,-9 7 0,2 2-4,-5 6 0,0 5-111,-4 2 1,1 3 0,-1 1 0,5-1 14,3-3 0,3-1-337,5-2 0,-2-6 161,5 6 1,0-6-308,4 6 0,5-7 158,3-1 0,0-2-53,3 2 1,-2-3-38,6-4 0,2-2-140,-2-3 0,4-2 390,-4-5 0,5-2-68,-1-2 0,-1-1 367,1-3 0,-5-6 69,1 3 1,2-5 2,-2 1 0,-3 1 114,-5-5 122,1-1-438,-2-3 0,0 0 43,-2 0-332,-2 0-700,3 0-950,-10-5 1,-2 3 1782,-4-6 0,-6 6 0,0-3 0</inkml:trace>
  <inkml:trace contextRef="#ctx0" brushRef="#br1">9776 3027 8012,'-11'0'0,"-1"0"0,1-4 422,0 0-237,-1 0 0,1 3 306,-1-3 1,5 3-114,-1-3 0,4-1 28,-3 1 1,4-1 187,-1 1 84,3 3-399,1-9 0,1 5 57,3-3 0,2-1-149,6 5 0,-1-4-67,1 0 1,4 2-21,3-2 0,3 5 128,1 0 0,-4-2-203,0 1 0,-1 0 9,1 4 0,1 5-171,-5 3 1,0 3 66,-3 4 1,-6-1-66,-2 5 1,-3 5-48,-1 7 1,-2 2-66,-6 1 0,-1 0-219,-10 1 1,0-1 195,-4 0 1,0-1-122,1-2 1,0 0 96,3-4 1,-3 0 154,3-5 0,3-4-112,1-3 1,6-2 395,1-1 107,6-1 67,-4-5 90,6-1 1,2-5-215,2 0 0,-2 0 166,6 0 1,1 0-83,6 0 1,-2 0-235,2 0 0,2-1 113,3-3 1,1 3-357,2-3 0,0-1-39,0 1 237,-6-5 0,10 8 0,-3-4 0</inkml:trace>
  <inkml:trace contextRef="#ctx0" brushRef="#br1">10142 3209 8018,'0'-11'0,"0"-1"674,0 1 1042,-5 0-640,3 4-305,-3 2-312,0 5 0,3 1 68,-6 3 0,4 4-339,-3 7 0,0 3-3,0 5 1,0 3-274,4 1 1,1 1 154,-2-1 1,4-3-584,4 2 1,0-2 159,8-1 0,-2-4-41,9 0 0,-4-9 54,4 2 1,1-8 70,7 0 0,-2-4 420,6-4 0,-2-4-120,1-7 0,2 1 261,-5-5 0,-1 4-130,-3-4 0,-4 0 309,0-4 0,-6 0-142,-2 0 0,0-4-34,-8 1 1,1-5-165,-4 5 0,-1-5 52,-3 5 0,-7-5-234,-8 4 0,-4 6 58,-4 6 0,-2 2-527,-5 2 0,3 4 269,1 3 0,3 8-532,-3 4 0,4 7-67,0 4 0,7 3-279,3 0 1,4 3 1131,0 1 0,1 3 0,-1 6 0</inkml:trace>
  <inkml:trace contextRef="#ctx0" brushRef="#br1">10736 2969 8023,'0'-11'838,"0"5"1248,0-4-1324,0 3 4,0 1-393,0 1 0,0 6 105,0 3-88,0 2-190,0 11 0,0 2 5,0 7 0,0 4-1,0 4 1,0 4-225,0 0 34,0 5 0,3-6-425,1 5 0,0-7 298,-4 0 0,0-6-134,0-6 1,4-2-91,0-2 125,-1 3 1,-1-10-79,2 4-255,-3-9-457,4-2-649,-5-5 1651,0 0 0,0 0 0</inkml:trace>
  <inkml:trace contextRef="#ctx0" brushRef="#br1">11113 3084 7903,'-4'-8'16,"0"0"-9,0 6 352,4-8-17,0 8 2,-5-8 248,4 4-303,-4-5 1,5 3 138,0 0 270,0 6-333,0-8 0,1 7 301,3-5-405,-3 6 0,5-4 190,-2 2 0,3 1-80,4-4 1,0 4-95,1-1 0,-1-1-31,1 1 1,-1 1-168,0 3 0,5 0-32,-1 0 1,0 1-121,-3 3 1,-1 3 101,0 9 0,0 1-160,-4 6 0,0 5-176,-4 2 1,-3 3 138,0 2 1,-5 0-332,-6 3 0,-6-2 183,-2 2 1,2-3-109,-3 0 1,1-2 125,-3-3 1,3-2 256,0-5 1,5-5 22,-2-3 0,5-2 261,3-2-79,-2 0 0,9-3 22,-3 0 465,3-6-428,1 3 1,5-5 315,3 0 0,5 0-154,3 0 1,4 0 10,-1 0 0,3-3-331,0-1 0,1-4 74,0 4 1,0-3-180,0 3 1,-4-1 65,0 1 0,-5 3-1670,1-3 786,-2 3-2289,-2 1 1632,-4-5 1515,-2 3 0,0-8 0,1 4 0</inkml:trace>
  <inkml:trace contextRef="#ctx0" brushRef="#br1">11535 3129 7952,'-6'-17'0,"1"5"0,1 2-1220,0 2 915,0-2 0,4-1 553,0-1 1,0 5-116,0-1 1,0 1 805,0-5 0,2 1-366,1-1 1,4 1-171,4-1 1,2 1-124,2 0 0,1-1-20,4 1 0,1 3-110,-2 1 1,3 4-119,1-1 1,-4-1-71,0 1 0,-5 2 52,1 6 0,-3 2-211,0 5 1,-4 5 141,-1-1 1,-4 9-107,0-1 0,-3 7 60,-3 1 1,-4 5-28,-4 3 1,-6 2-252,-2-3 1,-2 2 136,-2-2 0,4-6-212,0 2 0,5-8 154,-1 1 1,2-4 195,2-4 1,4-2-344,3-6 811,-2 0-87,5 1-82,-4-6 205,5 4-8,5-8 1,1 3 88,6-5 1,-1 0-152,0 0 1,1 0-357,-1 0 1,6 0 71,2 0 0,-1 0-671,1 0 0,0-4 108,3 0 517,-4 0 0,4-1 0,-4-1 0</inkml:trace>
  <inkml:trace contextRef="#ctx0" brushRef="#br1">12277 2992 7895,'0'-11'-56,"0"-6"125,0 5 1,0-1 434,0 5 1,-8 1-99,-4-5 1,-3 5-23,0-1 1,-3 6-95,-5-2 0,-5 4-201,-2 4 0,-2 2 20,2 5 0,-2 5-83,5-1 0,2 6-55,6 2 0,0 0-257,7 4 1,0-3-68,8-1 0,0-1 143,4 1 0,6-1-307,6-3 1,4-3 197,7-4 0,1-6 110,3-2 1,-2-3 147,6-1 0,-5-1 200,5-3 0,-6-2 244,2-6 1,-3 0-204,-1-3 0,-5 4 205,-3-4 0,-6 5-101,-2-5 0,-3 2 4,4 2 0,-6 3 91,2 0 274,-3 1-348,-1 0-331,0 2 0,0 7-13,0 1 0,0 5-201,0 7 0,-4 3 96,1 5 1,-2 4 54,1-1 0,1 8 27,-4-3 1,4 4 8,-1-4 0,-1 1-371,1-2 0,1 2-114,3-6 0,0 1-284,0-4 0,0-5 373,0-3 0,0-2 449,0-2 0,0-3 0,0-1 0,5 1 0,1 3 0</inkml:trace>
  <inkml:trace contextRef="#ctx0" brushRef="#br1">12449 3586 7953,'6'0'261,"-1"0"-95,0 0 1,-2 4 720,4 0 0,-4 5-305,1-2 0,-2 7-156,2 1 0,-3 6-159,3-2 1,-3 2-402,-1 2 1,0 1 163,0 3 0,-5-3-956,-2 3 0,0-3 255,0-1 1,-1 0-1172,-3-1 1842,-1-4 0,-4 4 0,-2-5 0</inkml:trace>
  <inkml:trace contextRef="#ctx0" brushRef="#br1">12837 3175 7885,'0'-11'22,"0"-1"-14,0 1 1,0 3 9,0 1-11,0 4 0,1-2-3,3 5 1,-3 1-3,3 3 1,1 9-3,-1 10 1,4 9-1,-4 10 0,3 4 0,-3 4 1340,0 2 1,-3 5-667,3 0-610,-3 0 1,4-3-121,-5 4 1,0-5-248,0 4 0,0-2 83,0-10 0,0 2-324,0-9 213,0 0 15,0-9 448,0-6-189,0-1-325,0-9 213,0 3-909,0-10 741,0 0 1,0-8-152,0-2 488,0 3 0,-10-14 0,-3 2 0</inkml:trace>
  <inkml:trace contextRef="#ctx0" brushRef="#br1">12791 3244 7916,'5'-18'20,"-3"-4"507,3 9-367,0-3 1,-3 2 231,6 3 0,0-3 241,3 6 1,2-2 4,2-2-204,3 6-161,10-4 1,-3 9-88,5-3 10,1 3 0,-1 2-236,1 3 1,-4 0 104,3 7 1,-8-2-341,0 6 1,-5 3 164,2 1 1,-9 2-364,1 2 0,-7 1 200,0 3 1,-8-2-32,-3 6 1,-12-6 93,-4 2 0,-8-3 100,1-1 1,-4-2 193,-4-2 0,3-2-120,1-6 1,2 1-138,9-1 0,-1-3 69,9-1-1109,0-4 1213,9 2 0,-5 0 0,5 1 0</inkml:trace>
  <inkml:trace contextRef="#ctx0" brushRef="#br1">13362 3415 7993,'0'-7'0,"2"2"0,1 5 1895,-1 0-477,3 0-681,-5 0 0,1 5-558,3 3 0,-2 7 60,6 4 1,-5 3-109,0 1 1,0 1 93,1 3 1,-3-2-298,3 5 0,-3-4 147,-1 0 0,4-3-484,0-4 0,0 2-305,-4-6-37,0 0-19,0-4 0,0-3-138,0 0-782,0-6 1690,0 3 0,-11-5 0,-1 0 0</inkml:trace>
  <inkml:trace contextRef="#ctx0" brushRef="#br1">13705 2661 7957,'0'-11'770,"0"-1"-39,0 1 840,0-1-559,0 6-14,0 1-338,0 5 1,4 1-353,0 3 1,5 2-3,-2 6 0,3 4 127,2 3 0,-1 3-53,1 1 1,3 1 54,0 3 1,5 2-83,-1 5 0,3 0-276,1 0 0,-2 1 92,-2-1 0,2 2-335,-6 2 1,4-2 98,-4 6 1,-1-1-114,-6 1 1,1 2-365,-6-2 1,3 2 219,-3 2 0,-1 0 105,1 0 0,-6-5 64,-5 1 1,-2-5 298,-2 1 1,-4-2-102,-3-2 0,1-1 49,-1-3 1,0-2-44,-4-5 0,0-1-72,1-3 0,2 1-526,1-5 0,4 1 248,-4-5 0,5 0-1417,-1 1 0,2-5 1718,2 1 0,-6-5 0,0 2 0</inkml:trace>
  <inkml:trace contextRef="#ctx0" brushRef="#br1">1610 4500 8199,'0'-7'149,"0"-3"0,0 8 975,0-6-222,0 6-405,0-3 200,0 5 0,-1 6-296,-3 5 33,3 11-155,-4 7 0,5 7 63,0 2 1,0 2 120,0 6 0,-4 5-13,0 2-1878,1 3 1402,-3 1 0,5-1 84,-3-3 41,-2-2 1,5-7-527,-3-2 1,3-4 261,1-7 1,0-3-421,0-6 1,0 0-62,0-3-824,0-2 516,0-6 252,0-5-34,0-1 1,0-6 735,0-3 0,-5-2 1,-2-5-1</inkml:trace>
  <inkml:trace contextRef="#ctx0" brushRef="#br1">1599 4694 8185,'0'-17'0,"0"0"0,0-1 995,0 3-562,0-3 1,0 9 1016,0-2-967,0 7 0,1-5-2,3 5 1,4 2-150,7 5 1,0 9 17,8 7 1,-2 2 436,10 2-332,-6 5-682,8 1 699,-4 6-288,6 4 0,0-3-231,3 2 90,-7-3 1,6 3-590,-11 0 1,1-1 378,-4-6 1,-2 0-329,-2-4 1,2-4 240,-6-4 1,-1-5-323,-7 1 329,4-2 1,-6-6 210,2 1 339,-2-6-887,-5 3-183,0-5-705,-5 0-911,-1 0 2383,-5-5 0,-6-1 0,-1-5 0</inkml:trace>
  <inkml:trace contextRef="#ctx0" brushRef="#br1">2261 4568 8105,'0'-11'145,"-5"-6"0,3 5-145,-6-3 1285,6 2-750,-4 1 0,6 5 213,0-1 206,0 6-150,0-3-451,0 5 0,0 11-260,0 8 0,-3 9 563,-1 10-351,0 3 1,0 8-136,0 1 1,-3 3-179,3-4 0,-1 5-240,1-5 0,3-1 213,-3-6 1,3 1-645,1-5 0,0-3 361,0-5 1,0-6-240,0-1 0,1-5 148,3-7 0,-3 1-556,3-1-801,-3-4 1087,-1 3 679,0-9 0,5 4 0,2-5 0</inkml:trace>
  <inkml:trace contextRef="#ctx0" brushRef="#br1">2341 5128 7883,'0'-18'553,"0"3"-306,0-3 1,0 6 841,0-4-779,5 4 0,2 0 549,4 1 0,1-1-345,-1 1 1,5-1 26,3 1 1,-1 5-137,1 2 1,-1-1-251,1 1 0,1 0-76,-4 4 0,3 4-150,-4 0 0,0 5-26,-3-2 0,-5 7 148,1 2 1,-6 0-462,2-1 0,-3 3 142,-1 5 0,-5 1-5,-2 3 0,-5-3 60,-3 2 1,1-2 89,-5-1 1,5 0 65,-1 0 0,2-1 95,2-3 1,1 1 493,2-5-190,3 0-120,5-3 0,0-5-37,0 1 1,5-5 133,3 0 1,2-1-15,1-2 0,4 0-646,1 0 1,0-4-20,-1 0 1,-1 0-1046,5 4 0,-5 0 1405,2 0 0,1 0 0,1 0 0</inkml:trace>
  <inkml:trace contextRef="#ctx0" brushRef="#br1">3015 4740 8099,'0'-7'488,"0"-3"-74,0 9 145,0-4-195,0 5 1,5-4 463,3 0-496,-3 0 1,6 4 70,1 0 0,0 0-114,7 0 1,-2 0 97,6 0 0,-2 0-151,10 0 1,-1-5-181,5-2 0,-1-2 110,0 1 0,-1-2-705,-2 2 0,-4 0 82,-4 0 1,-5 2-908,-3 2-1154,-2 3 2518,-7-5 0,-6 12 0,-6 0 0</inkml:trace>
  <inkml:trace contextRef="#ctx0" brushRef="#br1">3061 4922 8099,'11'7'-739,"1"-2"0,0-5 1098,4 0 0,-1 0 951,8 0 1,-2-1 1252,10-3-1779,-1-3 1,8-3-9,0 3 0,5-4-301,-1 4 1,1-3-441,-1-2 1,-1 2 55,-3 3 0,-6-2-1250,2 5 0,-11 0 1159,0 4 0,-3 5 0,3 1 0</inkml:trace>
  <inkml:trace contextRef="#ctx0" brushRef="#br1">4260 4408 8015,'-5'-6'0,"4"-4"-133,-3 2 1,3 2 818,1-2 1054,0 6-577,0-3-621,0 15 0,0 6-248,0 11 1,3 9-48,1-2 1,4 8 295,-4 0 1,1 7-134,-2 4 1,0-3-122,5-4 1,-5-1-278,5-3 0,-4 1-310,3-1 0,-3-8-337,4-7 1,-4-3 315,3-1 1,-3-5-1827,4-3 948,-6-2-1368,3-2 2565,-5-5 0,0 0 0,0-6 0</inkml:trace>
  <inkml:trace contextRef="#ctx0" brushRef="#br1">4169 4591 8053,'0'-23'0,"0"1"0,5 2 457,2 1 0,3 2-27,2-2 1,1 1 275,2 3 0,-1 2-237,5-2 1,1-2 107,7 2 1,-2 1-116,6 6 0,-1 0-162,4 4 1,4-4-250,0 4 0,-1 2 55,-6 6 0,0 2-269,-4 5 1,0 2 226,-4 2 0,-7 3-519,-5 5 1,0 0 224,-8 0 0,-1 1-191,-10 2 0,-1-2 120,-10 3 0,-4-3 92,-3-1 0,-6 0 252,1 0 0,-1-4-103,-3 0 0,1-4 223,0 4 0,3-5-57,1 1 1,8-6 234,-1-1 0,12-6-116,0 2 1,5-3 418,-1-1-268,4 0-265,8 5 0,4-3 212,10 1 0,5 0-113,7 1 0,6-3 117,1 3 0,5 1-71,-1-1 1,2 3-264,2-3 1,-6 5 112,-1-1 0,-4 2-245,-1 1 0,-4 2-92,-4 2 1,-3 2-106,-4 2 0,0 2 31,-7-2 0,-2 3 34,-7 1 1,-3 0-148,0-1 1,-6 0 40,-9-3 0,-3-1 301,-5-3 0,-5-2 57,-2 2 1,-1-4 142,-3-3 1,5 1-91,-9-5 1,5-1 148,-5-3 0,7 0-448,5 0 1,3 0 81,4 0 0,4-5-542,7-2 446,-2-3 1,10-4 278,0 2 0,5-7 0,6 7 0</inkml:trace>
  <inkml:trace contextRef="#ctx0" brushRef="#br1">5139 4785 7988,'0'-11'1093,"0"0"63,0-1-305,0 6-158,0 1 0,2 6-193,1 3 0,0 6 11,5 5 0,-6 7-99,2 1 1,1 4-188,-1 8 1,3 0-438,-3 3 0,0-3 225,-4-1 1,0-1-190,0-7 0,0 1 207,0-4 0,0-5-603,0-3 1,4-6-884,0-2 729,-1-4-1320,-3 2 1086,0-5 960,-5-5 0,4-6 0,-4-7 0</inkml:trace>
  <inkml:trace contextRef="#ctx0" brushRef="#br1">5162 4534 7926,'0'-24'0,"0"-1"221,0 9 0,0 1 226,0 4 0,0 3 1171,0 0-161,0 6-552,5-3-1311,-3 5 0,6 1 299,-4 3 1,5 7 106,-1 8 0,2 3 0,1 1 0</inkml:trace>
  <inkml:trace contextRef="#ctx0" brushRef="#br1">5436 4797 8109,'0'-7'-628,"0"-3"2234,0 9-364,0-4 1067,0 5-1835,5 5 0,0 6-17,3 8 0,2 3-149,-2 1 0,-2 0-56,2 0 1,-4 3-143,3 1 1,-3-1 79,4-3 1,-6-4-375,2 0 1,-3-5 92,-1 2 0,4-4-739,0 0 146,0-6 220,-4-1 724,0-5-250,0-5 0,0-3 160,0-7 0,4 1-94,-1-5 1,6 4 110,-1-4 1,2 0-97,1-4 0,1 0-51,-1 0 0,4-3-24,1-1 0,3-3-152,-4 3 0,5 0 47,-1 5 1,-2 4 52,-2 3 1,-2 7 23,-2 4 1,1 3-9,-1 1 1,-1 6-46,-2 6 1,2 4 94,-3 7 0,0 5 133,0 2 0,-4 7-164,1 1 1,-2 4 9,2-4 0,-3 0-318,3-4 0,-3-4 98,-1-4 1,0-3 25,0-4 1,4-2 42,0-6-536,0 0 1,0-3-532,0 0 94,-1-6 1115,-3 3 0,0-5 0,0 0 0</inkml:trace>
  <inkml:trace contextRef="#ctx0" brushRef="#br1">6144 4820 8085,'-11'-12'3839,"5"1"-3292,1 4 1,3 7 12,-1 8 1,1 6-50,-2 1 1,3 6-177,1-2 0,0 2-231,0 2 1,1 4 130,3-1 0,3 1-484,4-4 0,4 0 32,0-1 1,6-4-180,-2-3 0,4-3 152,3-5 0,-2-1 40,3-6 1,-3-6 328,-1-1 0,2-3-283,-2-2 0,1-3 528,-8 0 1,3-4-158,-4 4 0,-4-6 360,-3 2 0,-6-2-193,2-2 1,-4-4-249,-4 1 1,-3-2-177,-8 1 1,-3 3-391,-5-3 0,-6 4 40,-6 4 1,0 8 214,-7 7 0,0 5-1210,-3 7 0,0 5-803,3 10 2192,8-1 0,4 5 0,4 2 0,3 4 0,6 4 0</inkml:trace>
  <inkml:trace contextRef="#ctx0" brushRef="#br1">6693 4774 8092,'0'-11'964,"0"-1"-545,0 1 1,3 3 708,1 0-690,0 6 1,-3-3-50,3 5 1,-3 5-88,3 3 0,-1 7 117,1 4 1,-3 2-60,3 2 1,1 4-42,-1-1 0,-1 2-161,-3-1 0,4-3-155,0 3 0,1-4-227,-1-4 1,-3 1 190,3-5 1,1 0-215,-1-3 0,3-5 18,-3 1-152,0-5 227,1 2 141,-4-5 1,6-2 214,-4-1 1,-1-4-117,2-4 0,-2-1 157,2 1 0,-3 0-97,3-1 1,1-4 26,-1-3 1,3-3-65,-3-1 1,1 0-155,-1 1 1,-3 0 25,3 3 0,1 2 35,-1 6-147,0 0 193,-4 4-492,0 2 0,0 6 168,0 3 1,1 6 18,3 6 0,1 3 84,3-4 0,2 4-74,-3-4 1,5 4 50,3-4 0,-2 1-17,2-5 1,3-5 196,1-2 1,-1-3-145,1-1 0,-2 0 223,2 0 0,2-1-19,-6-3 0,4-2 142,-4-5 0,0-1-61,-3 1 0,-1-1 149,1 1 1,-1 0-29,1-1 1,-5 1-8,1-1 1,-2 1-122,2-1 1,1 1-3,-6 0 1,3 3 2,-3 0 113,-1 6-488,3-3 1,-5 7 94,0 6 1,0 1-11,0 10 0,0 4-67,0 3 1,0 2-95,0-1 0,-2-3-587,-1 3 0,1 1 404,-1-2 1,1-3-285,2-4 1,0-1 294,0 1 0,2-3 490,1-4 0,4-1 0,4 1 0</inkml:trace>
  <inkml:trace contextRef="#ctx0" brushRef="#br1">7504 4842 7931,'-4'-11'1260,"0"0"-352,0-1 331,4 1-818,0 4 0,0 7-64,0 8 1,0 6-64,0 1 1,0 6-47,0-2 1,4 3-128,0 5 0,1-3-123,-1 3 1,-2-7-681,6-1 1,-6-4 458,2 4 1,-1-8-1664,0 0 842,-1-2-292,3-3 1336,-5 4 0,0-8 0,0 3 0</inkml:trace>
  <inkml:trace contextRef="#ctx0" brushRef="#br1">7526 4546 7951,'-5'-12'2046,"4"1"-824,-4-1-336,5 6-351,0 1-125,0 5-1502,5 0 0,1 5 194,6 3 898,-1 2 0,6 6 0,0 2 0</inkml:trace>
  <inkml:trace contextRef="#ctx0" brushRef="#br1">8040 4865 8067,'0'-11'0,"0"-1"0,0 1 0,0 0 606,0-1-20,0 1-157,0-1 199,0 1 48,0 0 34,-5-1-128,4 1-227,-4 4 0,0 2-93,-3 5 1,-2 0-170,-1 0 0,-2 2 93,-2 1 1,-4 5-155,-8 7 1,2-1 62,-6 5 0,6 1-207,-2 7 0,0-3-55,5 3 0,0-3 2,7-1 0,6 0-75,-2-1 1,7-2-6,0-1 0,3-5 19,1 1 0,1-4 164,3-3 1,6 2-33,5-2 1,7-3-6,1-2 1,-1-1 252,5-2 1,1-2 44,-1-1 0,-1-2 93,-3-3 1,0-2 108,0 2 1,-5-2-115,-3-1 1,-3-1-14,0 1 0,-5-1-95,1 1 1,-5 3 256,0 1-48,-1-1-310,-2-3 109,0 4 1,-2 2-41,-1 5 0,0 7-38,-5 4 1,5 4-16,-5 4 0,4 3-49,-3-3 0,4 2-36,-1 2 0,3 0 85,1 0 1,0 0 85,0 0 0,5-6-395,3-1 1,2-1-464,1-4 1,1 3 677,-1-6 0,11-3 0,2 0 0</inkml:trace>
  <inkml:trace contextRef="#ctx0" brushRef="#br1">8509 4568 7979,'-7'-7'8,"3"-1"873,3 6 1046,1-3-1518,0 5 0,-4 6 169,1 5 0,-1 6-156,4 6 1,0 1 19,0 2 0,4 7-95,-1 5 0,5 6-104,-4-3 0,3 4-163,-3 1 1,4-2-213,-4-2 0,3-3 58,-3-5 0,4-2-174,-5-5 0,2-1-165,-1-7 0,-2-2-118,1-2-1178,-1-2 706,3-2-1160,-4-4 2163,4 3 0,-5-9 0,0 4 0</inkml:trace>
  <inkml:trace contextRef="#ctx0" brushRef="#br1">9434 4329 8047,'0'-12'373,"0"1"129,0 4 1,0 1 491,0 2-125,0 3-426,0-4 0,-4 6-220,0 3 1,-10 7 7,-1 8 1,-5 9 346,-3 7 1,0 5-157,0 10 0,1 2-330,3 5 0,3 0 221,4 0 1,6 0-196,2 0 0,3 4-89,1 0 1,0-1-140,0-7 0,0-2-451,0-6 1,5 0 415,3-3 1,2-3 97,1-5 0,1-3 9,-1-1 1,1-4 221,-1 0 0,0-5-129,1-2 0,-1-5 75,1 1 1,-5-3 308,1 0 0,-4-5-121,3 1 0,-3-5-65,4 0 0,-6 0 38,2 1-979,2-3 342,-4 4-2094,3-5 1123,-5 0 1317,0-5 0,0 4 0,0-4 0</inkml:trace>
  <inkml:trace contextRef="#ctx0" brushRef="#br1">9696 4785 8059,'-5'-11'0,"4"0"0,-4 3 676,5 0 64,0 1-132,0-5 1,1 1-184,3-1 0,1 5 30,3-1 0,2 2-158,-3-2 1,4-2 62,0 2 1,2 2-142,2-2 0,-2 6-113,2-2 0,-2 3 12,-2 1 0,4 1-143,0 3 0,-3 4-170,-5 7 1,1 4 174,3 7 0,-4 5-111,-3 7 0,-3-1-11,-1 5 0,-5-4-240,-3 4 0,-6-6 157,-1 2 0,0-3-146,3-5 0,-3-2 219,0-5 0,3-1 65,5-3 1,1-3 270,-2-5 0,2-3-10,2 0 476,2-6-448,-3 8 1,7-8 58,1 1 1,4-1 127,4-2 1,6 0 137,2 0 1,7 0-528,5 0 0,7 0 0,3 0 0</inkml:trace>
  <inkml:trace contextRef="#ctx0" brushRef="#br1">10222 4785 8169,'0'-7'-1218,"0"-1"1015,0 1 1263,0 0-223,0 2-188,0 0-147,0 4 153,0-9-260,-5 8 58,-2-3-270,1 5 0,-4 2 70,2 1-71,-2 4 1,-3 9 36,-2 3 1,1 4 38,-5 4 1,5-3-86,-1 2 1,2 4 61,2 0 1,-1-1-258,1 2 0,1-5 50,2 5 1,-1-5-154,5 5 1,1-6-13,3 2 0,0-3-35,0-1 1,5 0-48,2 0 1,9-6 151,3-1 1,2-5 125,2-3 0,5-3-95,2-5 0,5-2 429,3-1 1,1-9-96,3-7 1,1-6 37,-5-2 1,3 0-125,-7 5 1,0-5 68,-11 0 0,-3-1-247,-8 2 0,-2 0 99,-2-4 1,-3-1-501,-5-3 0,-7 0 187,-4 0 1,0-1-138,-5 1 0,-1 5 89,-2 2 1,-3 3-234,-1 1 0,-4 7-56,1 4 1,-5 6-191,5 6 1,-5 3-113,5 4 1,-4 2 304,8 10 1,-1 2 513,11 5 0,-7 3 0,7 6 0</inkml:trace>
  <inkml:trace contextRef="#ctx0" brushRef="#br1">10838 4763 8212,'0'-18'1123,"0"1"-720,0 6 466,0-1-489,0 6 0,-1-3 702,-3 5-455,3 1 0,-9 3-303,2 0 0,-3 6-106,-4 5 0,-3 10-1,-5 5-124,0 6 0,0-3-72,1 5 0,4 1 182,3-1 0,3 0-467,4 0 0,3 1 128,5-1 1,0-1-443,0-3 1,9-2 267,3-5 0,8-5 90,3-3 0,1-7 182,6-4 1,1-4 188,3-4 0,0-6 287,1-6 0,-1-4-213,0 1 1,-5-2 286,-2-2 0,-4 0-148,-4 0 1,-3 0 136,-4 0 0,-6-1-109,-2-2 0,-3 0-393,-1-4 0,-1-1-46,-3-3 1,-3 4-137,-9-1 0,-3 2-555,-7-2 1,0 5 399,-4 7 0,-1 4-918,-3 7 0,-3 4 275,3 8 1,-3 4-1340,7 7 2320,2 8 0,0 6 0,5 5 0</inkml:trace>
  <inkml:trace contextRef="#ctx0" brushRef="#br1">11101 4717 8064,'0'-7'513,"0"2"135,0 0-57,0 4-241,0-4 316,5 5-300,-4-5 0,10 4 188,-4-3-380,8 3 1,-1 1 26,5 0 0,2 0 46,5 0 1,0 0-226,4 0 0,-3 0 98,3 0 1,-4 0-45,0 0 1,1 0 25,-4 0 1,1 0-164,-9 0 0,0 0-7,-3 0 1,-5 0-139,1 0 120,-5 5 0,3-4 74,-2 3 1,-3 2-55,3 2 0,-4 2 95,-4 1 0,-1 6-8,-3 2 0,-2 2-6,3 2 1,-4 1-29,0 3 0,0 2-79,-1 5 1,2-3-145,2-1 0,-2-3-77,3 3 1,0-4 93,0 0 1,4-3 229,-1-4 0,-1 2-253,1-6 312,1 0 1,3-4-75,0 1-82,0-6-97,0 4-5,0-8-1018,0 3 623,0-5 0,0 5 0,0 1 0</inkml:trace>
  <inkml:trace contextRef="#ctx0" brushRef="#br1">11809 4717 8007,'5'-29'0,"-3"6"0,1 8 736,-1 2-80,-2 1 161,0 1-195,0 5 492,0-4-344,0 8-680,0-3-32,0 5 0,0 7 117,0 4 0,-2 7-151,-1 8 0,0 4 319,-5 4-327,1 0 132,-5 0 1,1 1-372,-1-1 158,1 0 1,1-1-147,2-2 0,-1 0 80,6-4 1,-5 0-160,4-5 0,0-3-75,4 1 129,0-7 0,0 4-5,0-6 331,0-4 7,0-2 40,0 0 1,5-4 22,3 3 1,-2-3-127,2-1 0,1 0 66,6 0 1,-2-1-44,2-3 1,-1 3-209,1-3 1,-2 3-103,2 1 1,-2-4-235,-2 0 0,-3 0-653,0 4-746,-1 0 1886,-1 0 0,5-5 0,-5-1 0</inkml:trace>
  <inkml:trace contextRef="#ctx0" brushRef="#br1">11980 4991 8024,'0'-12'1110,"-5"1"-400,4 0-18,-4 4-44,5 2-227,0 0 0,0 5-178,0 0 0,0 9-146,0 6 0,0 7 149,0 1-74,0 0 0,0 6 85,0-3 1,0-2-94,0 3 1,0 1-141,0-1 1,0-2-1125,0-6 530,0-2 357,0-1 0,0-7-488,0 2 262,0-2-1038,0-2 573,0 3-466,0-9 589,0 4 781,0-5 0,-5-5 0,-1-1 0</inkml:trace>
  <inkml:trace contextRef="#ctx0" brushRef="#br1">12232 4694 7990,'0'-18'0,"0"2"1619,0 4-1088,0 1 1,0 3 443,0 1-305,0 4-427,0-2 0,0 6-92,0 3 0,0 4-89,0 7 0,0 3-67,0 5 0,0 1 154,0 2 0,-2-2-240,-1 3 0,1-3 57,-1-1 0,1 0-232,2 0 0,-3-4 112,-1 0 0,0-5-29,4 1 0,0-2 126,0-2 1,0-3 26,0-1 1,0-3 5,0 4-68,0-6 142,5 3 0,-2-3-67,4 1 1,-3-1 201,4 1 1,-1-1-52,5-2 1,0 0 36,4 0 0,-3 4-253,6-1 1,-5 2 135,2-1 0,0 1-143,-1 3 0,1 2 136,-5-2 1,0 2-273,1 1 1,-2 1 73,-2-1 0,1 1-76,-6-1 1,1 4 8,-4 0 0,0 2 126,0-2 0,-1-1 36,-3 5 0,-6-5 105,-5 1 0,-6-2-22,2-2 1,2 3-77,-2-2 0,0 2 130,-4-7 1,4-2-88,0-1 1,1-2-297,-1-2 1,1 0-253,3 0 1,1-2-922,-5-2 1475,5-2 0,-3-5 0,6-1 0</inkml:trace>
  <inkml:trace contextRef="#ctx0" brushRef="#br1">12152 4705 7981,'0'-11'338,"0"0"0,1 4 196,3 3 1,2-1 317,6 2 0,0-1 77,4 4 1,-2-2-380,5-1 1,1 1-82,7-1 1,-2 0-169,5-1 0,1 3-370,3-3 1,-5 2 109,-2-2 0,-3 3-179,-1-3 0,-2 2-429,-2 2 1,-2 0-797,-6 0 0,0 2 1363,-4 2 0,3 2 0,-3 5 0</inkml:trace>
  <inkml:trace contextRef="#ctx0" brushRef="#br1">12609 5356 8034,'0'-6'1235,"0"1"-636,0 5 1,0 5-3,0 3 1,0 6-152,0 1 1,0 6-168,0 2 0,0 0-276,0 4 1,0 1 119,0-2 0,-2 2-592,-1-1 1,0-3 336,-5 3 0,2-3-2331,-2-1 2463,-2-1 0,9 1 0,-4 0 0</inkml:trace>
  <inkml:trace contextRef="#ctx0" brushRef="#br1">13134 4922 8005,'-4'-17'1484,"0"1"-1009,1 4 330,3 5-760,0 2 1,0 7-324,0 1 1,0 5 217,0 7 949,0 8-546,0 11 1,0 4 473,0 8-487,0 2 1,0 4-143,0-2 0,0 4-414,0 0 0,0 3-105,0-8 0,0 1 258,0-5 0,0-3-55,0 0 1,0-6 19,0-2 0,0-1-14,0-6 0,0-5 39,0-2 0,0-7 131,0 3-890,0-4 774,0 0-1439,0-6 1082,0-1 1,0-6-463,0-3 1,0-2 886,0-6 0,-6 1 0,0 0 0</inkml:trace>
  <inkml:trace contextRef="#ctx0" brushRef="#br1">12963 5048 7928,'0'-18'28,"0"0"230,0 3 1,3 3 441,1-4 0,5 4-231,-1 0 1,2 5-8,1-1 0,1 2 43,-1-2-201,6 3-130,0 0 0,6 4 117,0-3-106,0 3 1,4 1-133,-1 0 1,1 5 61,-4 2 0,0 0-291,-1 0 1,-4 5 140,-3 3 1,-3 5-445,-5-1 1,-1 3 211,-6 1 1,-6 3-171,-1 1 1,-8 3 163,-4-3 1,-7 0 16,0-5 0,-2-2 92,1-1 1,2-5 117,-6 1 0,7-3-345,1 0 1,5-2 104,7-2 0,0-3-957,-1-5 1243,6 0 0,1 0 0,5 0 0</inkml:trace>
  <inkml:trace contextRef="#ctx0" brushRef="#br1">13317 5219 8024,'7'-7'0,"1"-1"0,-4 4 0,3-3 1071,1 4-654,3-7 0,-3 7 221,0-4 66,-1 4-340,5-7 0,0 8 127,4-6 4,-4 5-151,5-2-116,-6 5 173,1 0-437,-1 0 116,0 0 1,-4 2 55,-3 1-92,-3 4 1,-1 8-378,0 0 1,-5 2 126,-3-2 0,-3 1-133,-4 4 200,2 1 1,-4-8-21,6 2-88,0 3-60,-1-6 45,6 5 127,-4-6 14,8 6 1,-3-4-125,5 2 99,0-3 235,5 0-79,-3-6 0,8 1-177,-3-4 568,4-1-259,0 3 0,0-5 214,1 0-207,-1 0 0,4 0-659,1 0 317,-1 0 0,-4-4-65,1 0 1,-1-1-649,1 1 906,-6 3 0,9-9 0,-2 3 0</inkml:trace>
  <inkml:trace contextRef="#ctx0" brushRef="#br1">13625 4511 7986,'0'-7'21,"0"-1"114,0 5 1,0-3 759,0 2-182,0 3 195,0-4 95,0 0-275,0 4-57,0-4-1,0 5-491,5 0 0,-2 5-24,4 2 0,-3 5 90,4 3 0,1-1 56,6 5 1,-2 1-80,2 7 1,3-3 185,1 3 1,2 2 185,2 1-421,0-2 0,3 5 231,1-2-1192,-5-3 842,4 5 1,-10-8-25,6 5 0,-6 0-203,-1 0 1,-2 7 154,-2-3-669,-5 3 492,4-3 0,-8 0-217,2 1 226,-3 4 0,-1 0-56,0 3 0,-1-2 108,-3-6 0,1 0 224,-4 0 0,-5 1-121,-3-1 0,0-5 559,3-2 0,-3 1-390,0-2 1,-2 0 111,2-7 1,2 2-46,-2-2 1,0 2-142,4-2 1,-3-3-230,6-4 0,-1-5 152,1 1 1,2-4-472,2 3 160,3-4-981,-4 2-591,5-5-727,-5 0 2623,4-5 0,-10-2 0,5-4 0</inkml:trace>
  <inkml:trace contextRef="#ctx0" brushRef="#br1">15018 3403 7422,'13'0'1168,"2"0"0,4 0-582,8 0 0,5-1 3,10-3 1,1 3-159,10-3 1,7-1-535,-26 3 1,0 0 0,1-2-1,0 0 245,3 0 1,0 0 0,-2 1-1,1 0 46,1-1 0,0 0 0,-2 2 0,1 0-99,3-2 1,0 1 0,-4 1 0,-1 0-52,2-2 1,-1 0 0,-2 2 0,0 0 104,27-5 1,0 3-189,-4-4 0,-1 6-122,-3-2 1,-2-1 108,-5 1 0,-2-1-21,-2 1 0,-3 3 47,-4-3 1,-6 3-154,-3 1 1,-5-4 0,-2 0 0,-9 0 18,1 4 467,-7 0-717,6 0 47,-9 0 1,3 0 4,-8 0 1,2 2-432,-6 1 1,5-1 263,-5 2 1,4-3 54,-4-1 1,5 0 146,-5 0 1,4 0-42,-3 0 1,3-1-39,-4-3 359,1 2 0,-5-6 69,1 4 1,3-5-91,1 1 1,-1 2 271,-3-2 0,-1 4-129,1-3 0,-1 1 172,1-2 1,-1-1 486,1 5-163,0-5 0,0 7-58,4-6 1,0 6 871,4-2-427,1 3-247,-3 1-249,5 0-215,5 0 0,-1 1 195,8 3 0,-2-2-102,9 6 1,5-1-51,6 5 1,0-5-181,0 1 1,-3 0 76,3 3 1,-5-3-232,2-1 1,-3 1 100,-1 3 1,-4-3-146,0 0 1,-6-5 74,-2 5 65,1-5 1,-11 3 38,3-2 0,-4-3 12,-4 3 0,-5 2 205,-10 2 0,-5-2-55,-10 2 0,-2-1-273,-2 5 0,4-1 133,0 1 1,2-1-1471,9 0 1,-1 0 183,9-4 1175,4 3 0,6 2 0,5 6 0</inkml:trace>
  <inkml:trace contextRef="#ctx0" brushRef="#br1">18034 3129 8051,'0'-11'0,"0"-1"336,0 1-162,0 0 0,0-1 212,0 1 1,0 3-75,0 1 1,-2 4 850,-2-1-279,3 3-716,-4 1 0,5 2 63,0 6 1,0 1 77,0 10 1,1 5 1,3 7 1,-3 5 72,3 2 1,-1 6-102,1-3 1,-3 0-24,3 1 1,-2-1-259,2 0 1,-3 3 91,3-6 0,-1 0-333,0-4 1,-1-1 41,2-3 1,-3-3-100,-1-8 0,1 1-251,3-4-277,-3-1-1324,4-4 900,-5-4-262,0-2 1510,0-5 0,5-5 0,2-2 0</inkml:trace>
  <inkml:trace contextRef="#ctx0" brushRef="#br1">18456 3095 7945,'0'-6'1709,"0"1"-149,0 5-776,0 10-436,0 2 1,0 13 92,0 1 0,0 5 115,0 7 1,0 2-62,0 6 1,0 0-126,0-1 1,4 1-410,0 0 0,0-2 119,-4-2 1,0-3-188,0-4 1,0-7 123,0-6 1,0 0 66,0-7 1,3 0-459,1-3-358,0-1-1579,-4 1 1055,0-6-1587,0 4 2843,0-9 0,5-1 0,1-6 0</inkml:trace>
  <inkml:trace contextRef="#ctx0" brushRef="#br1">18924 3266 7915,'0'-22'4,"0"4"994,0 1-586,0 1 0,0 7 274,0-3 88,0 9-23,0-2-451,-5 5 0,-1 2-46,-5 6 1,-2 6 694,-2 12-590,-3 4 0,-5 4 178,0 0 0,4 4-144,0 0 1,6 2-432,2-2 0,5-3 117,6 3 1,1-4-423,3-3 1,3 1 227,9-6 0,1 0-502,6-7 0,4-3 253,-1-4 0,6-6 120,-1-2 0,2-4 213,1-4 0,1 0-97,3-7 1,-2 1 547,2-9 0,-6 0-212,-2-4 1,-4 0 431,0 0 0,-3-5-150,-4-2 1,1-3 47,-4-2 0,-6 0 97,-6-3-904,-3 2 268,-1-8 1,-6 4-184,-6-1 1,-6 1 162,-8 6 1,-6 6-1312,-10 5 0,-1 11 704,-10 8 1,-6 13 627,27-3 0,0 3 0,-1 1 0,0 3 0,-3 1 0,-1 2 0,-1 2 0,-1 0 0</inkml:trace>
  <inkml:trace contextRef="#ctx0" brushRef="#br1">15235 5162 7759,'-6'-5'1550,"1"4"-512,5-4-283,0 5-409,5 0 1,1 0-44,6 0 1,4 0 0,3 0 0,13 0 36,6 0 0,10-1-59,6-3 1,7 1-491,-29-1 1,0 1 0,4 1 0,1 0 289,1-2 1,0 0 0,1 2 0,0 0-114,1-2 1,0 1 0,0 1-1,-1 1 56,-1-1 1,0 0-1,2 2 1,-1-1-103,-1 1 1,0 0 0,-1 0 0,0 0 0,-1 0 1,0 0 0,29 0-412,-4 0 1,0 0 378,-4 0 0,-3 0 38,-8 0 0,-2 0-62,-2 0 0,-2-4 113,-6 1 0,-5-1-46,-2 4 1,-5-2-1,-3-1 969,3 1-997,-9-3 641,3 0-622,-9 4 1,-4-4-97,-6 5 1,0-4-563,-5 0 1,1 0 276,-5 4 1,1 0-896,0 0 906,-1-5 0,1 3 192,-1-6 1,1 6 98,-1-2 1,5-1 187,-1 1 1,1-5-39,-5 1 1,5 2 174,-1-1 1,0 0 113,-3 0 1,3-4-3,1 4 953,-1 2-492,-3-5 657,-1 8-352,6-8-611,1 9 0,6-4-165,3 5 0,4 1-14,7 3 0,3-2-70,4 6 0,1 0 41,0 3 0,0-3-163,0-1 1,0 0 26,-1 0 0,0 3-134,-3-2 1,-2-2 11,-6 2 0,0-4-26,1 3 0,-6-3 156,-2 4-254,2-6 382,-4 9 1,-4-6-100,-9 2 0,-6 3 173,-5-2-231,-1-3 1,-1 5 80,-3-2-570,3 2 293,-4 1 0,2 1-2378,4-1 1253,1 1 1248,5-1 0,3 0 0,-3 1 0</inkml:trace>
  <inkml:trace contextRef="#ctx0" brushRef="#br1">17862 4820 8127,'0'-12'333,"0"1"707,0-1-23,0 6-711,5-4 1,-2 5 620,4-3-547,-4-2 0,6 7-209,-5-4 0,5 4 37,-2 0 1,3-3-93,2 3 0,4-2 55,3 1 1,4 2 82,4-1 1,1 0-202,2-1 1,7 3 37,-3-3 1,-2 4-126,-5 4 0,-1-3 39,-3 3 1,1 2-114,-9 2 0,1 1-11,-5-1 0,-5 3-140,-2 0 1,-3 1 117,-1 3 1,-5 2 115,-2-2 1,-7 4-40,-1-4 0,-6 4 10,2-4 0,2 4 201,-3-3 0,3-1-125,-2-4 1,2 1 207,6-1 0,-1-3 4,1-1 0,3-4 207,1 1-431,4 2 182,-2-5-161,5 4 0,5-5 63,3 0 1,3 0 91,4 0 0,3 2-109,5 1 1,0-1 138,0 1 1,0 0-124,-1 1 0,1-2-78,0 6 1,0-2 29,0 2 0,-5 2-114,-3-2 0,-3 2 16,0 1 0,-6 2 67,-2 2 1,-3-2-22,-1 2 0,-1 2-30,-3-2 0,-3 4-79,-9-4 1,-1 5-39,-6-1 0,-4-2 23,0-2 1,-4 0-18,0-3 1,2 2-51,-1-7 0,4 2 139,0-1 0,3-3 443,4-5 1,-2 0-385,6 0 0,4 0-394,3 0 1,6-1-1199,-2-3 1,3 1 748,1-4 1,1-1 842,3-3 0,7-1 0,7 1 0</inkml:trace>
  <inkml:trace contextRef="#ctx0" brushRef="#br1">18650 4740 8006,'0'-17'162,"0"4"0,0 1 214,0 4 1,2 1 447,1-5 0,-1 5-170,1-1 1,0 5 113,1 0 1,-2-3-366,6 3 0,-4-5-176,3 4 0,-3 0-100,4 4 1,-1-3 57,5-1 0,-1 0-138,1 4 1,-1 0 32,0 0 0,1 0-131,-1 0 0,2 1-229,2 3 0,-1-1 101,5 4 0,-1 1 25,1 3 1,3 1 104,-3-1 0,2 1-86,2-1 1,-5 0 67,-3 1 1,2-1 39,-2 1 0,0-5-7,-4 1 0,0 0-53,-4 3 1,-2 0 53,-5 1 0,0-1-18,0 1 1,-1-1 28,-3 0 0,-2 5-21,-6-1 0,1 0 173,0-3 1,-5 3-88,1 0 0,0 0 345,3-3-194,1-1 0,3 0 53,1 1-177,4-1-139,-2 1 0,9-1-10,0 1 1,6-2 97,1-3 0,2 4-25,6-4 0,0 3 6,4 2 0,0-1 62,0 1 1,0-5-61,-1 1 1,-3-1 114,0 5 1,-5 3-72,2 0 1,-5 0 11,-3-3 0,-3 3 149,-5 0 1,0 1-89,0-5 1,-5 4 207,-3 0 0,-7 1-71,-4-5 0,-7 1 57,0-1 1,-6-1 36,2-2 1,-2 1-103,1-6 1,0 5-151,4-4 0,0 0-210,5-4 1,2 0-2986,1 0 2351,6 0 0,-4 0 746,6 0 0,-1-5 0,1-2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09071" units="cm"/>
      <inkml:brushProperty name="height" value="0.09071" units="cm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1610 6738 8018,'0'-11'-446,"0"3"1,0 1 1861,0-2-883,0 4 1,0-2 241,0 4-392,0 1 447,0-3 404,0 5-1048,0 5 1,0 7 185,0 7-175,0 7-26,0 4 1,0 5 281,0 3-251,0 3 0,0 4-81,0 1 0,0 1-331,0 3 1,0-3 20,0 2 0,0-6 152,0-1 1,0-9-398,0 1 1,0-7 234,0 0 0,2-5-209,1-3 0,-1-2-148,1-6-819,-1-4-510,-2-2 1125,0-5 760,0-5 0,0-2 0,0-4 0</inkml:trace>
  <inkml:trace contextRef="#ctx0" brushRef="#br0">1610 6830 8022,'0'-18'840,"0"6"-115,0 2 680,0 4-973,0 0 0,5 1 105,3 5 0,2 6-143,2 5 1,4 6 85,3 6 1,3 5 2,1 2 0,1 3-19,2 1 1,3 4-298,6 0 1,-1 4-189,0-4 0,-3 0-407,-1-3 0,-3-1 368,3 0 0,-8-6-303,1-5 0,-4-1 176,0-7 1,-3 0 32,-4-4 1,-2-3 123,-3 0 299,4-6-320,-5 3 113,0-5-713,-1 0 467,-5 0 1,-3-1-947,-1-3 1,-4 2 457,4-6 0,-5 2-163,2-2 0,1-2 835,-2 2 0,0-2 0,-3-1 0</inkml:trace>
  <inkml:trace contextRef="#ctx0" brushRef="#br0">2193 6773 8022,'0'-12'66,"-5"1"1,3-1 273,-1 1 0,1-1 1389,2 1-547,0 5-439,0 1 215,0 5 0,0 10-534,0 5 0,0 7-87,0 4 0,0 3-127,0 6 0,0 4-98,0 3 1,0-2-211,0 2 0,0 4 74,0 4 1,0-2-302,0-6 1,0 0 51,0-8 0,4 1 141,0-8 1,0-4-180,-4-4 1,0-5 65,0 1 1,0-2-192,0-2 0,0-3-167,0-1-222,0-4 0,0 3-845,0-2-12,0-3 1682,0 4 0,5-5 0,1 0 0</inkml:trace>
  <inkml:trace contextRef="#ctx0" brushRef="#br0">2410 7252 7985,'0'-11'0,"0"-1"0,0 6 0,0-4 0,0 2 2767,0 3-841,0-5-1001,0 9 0,4 1-344,-1 7 0,1 5-138,-4 3 0,0 3-110,0 5 1,0 0 99,0-1 1,0 1-101,0 0 1,0 0-485,0 0 1,0-2-21,0-2 1,0 2-251,0-6 1,0 0-695,0-3 0,0-5-54,0 1-850,0-1 2019,0 5 0,0-1 0,0 1 0</inkml:trace>
  <inkml:trace contextRef="#ctx0" brushRef="#br0">2992 6955 7928,'7'-11'91,"-2"-1"77,-5 1 1,0 3 161,0 1 0,1 4 511,3-1-422,-3-2 292,4 5 50,-5-4 157,0 5-663,0 5 0,-4 2-31,0 9 0,-6 7 107,-1 7 0,-2 8-79,-6 4 0,0 7-261,-4 5 0,-1 3 139,11-27 1,0 1-1,0 0 1,1 1-105,-1 2 0,0 1 0,1-3 0,0-1 52,0 0 1,1-1 0,-1 1 0,1 0-251,-1 0 1,1-1 0,-7 30-237,3-7 1,4-6 324,3-5 1,3-7-84,5 0 0,0-6 28,0-6 1,0-2 212,0-2 1,0-2-117,0-6 545,0 1 707,0-1-635,0-5-417,0 0-67,-5-6-427,4 0 1,-4-2 20,5-2-3170,-5 3 3484,3-4 0,-3 0 0,5-1 0</inkml:trace>
  <inkml:trace contextRef="#ctx0" brushRef="#br0">3049 7641 8058,'0'-8'84,"0"0"-84,0 6 0,0-5 0,0 4 1386,0 1-288,-5-3-521,4 5 0,-4 2-61,5 1 1,1 9 120,3 7-434,-3 2 1,9 7 52,-2 3 0,-2 2-24,2 1 1,0 0-228,3 1 1,-3-5 72,-1 0 1,-3-4-300,4 0 1,-4-5 107,3-2-562,-4-5 333,2 2 45,0-9 585,-4-2 0,4-7-99,-5-1 0,4-5 10,0-7 1,1 0-11,-1-8 1,-2 2 101,6-5 1,-1 2-47,5 1 0,-5-5-289,1-3 0,1-2 52,6-1 1,-2 0-71,2 0 1,-2 1-31,-2 2 1,1 1 27,-1 7 0,-1 3 101,-2 8-40,2 6 0,-7 1 26,4 5 1,-1 10-6,2 5 0,2 7-39,-2 4 0,-2 5 28,2 7 1,-4 1 11,3 3 1,-3-1-244,4-3 0,-5-3 73,5 3 1,-4-8 120,3-8 1,-4 0-64,1-7 33,2 6-516,-5-9-638,5 5-215,-6-11-753,0-1 2182,0-5 0,-6 5 0,0 2 0</inkml:trace>
  <inkml:trace contextRef="#ctx0" brushRef="#br0">3586 7915 7987,'0'-12'580,"0"6"290,0 1 189,5 5 0,-4 5-106,3 3 0,-1 5-396,1 3 1,-3 4-312,3-1 0,-3 3-21,-1 0 1,0 1-484,0 0 1,4-1 248,0-3 0,-1-1-233,-3-3-165,0-3 1,0 5-692,0-6 0,0-3 1098,0 0 0,0-1 0,0 5 0</inkml:trace>
  <inkml:trace contextRef="#ctx0" brushRef="#br0">4157 8063 7929,'0'-11'0,"0"4"0,0-3 1593,5 9-693,-3-4 0,8 6 967,-3 3-1466,3 2 0,2 7 237,-1 2 1,-1 3-206,-2 5 0,1 1 26,-5 3 1,3-2-173,-3 5 1,0 1-404,-4 3 0,0-3-380,0-1 1,-5-5-594,-3 2 0,2-3 774,-2-1 315,6 0 0,-8 0 0,3 0 0</inkml:trace>
  <inkml:trace contextRef="#ctx0" brushRef="#br0">5014 6841 7971,'0'-18'7,"0"7"551,0 1-145,-5 8-130,3-8 704,-8 9-169,9-4 93,-4 5-169,5 0 1,0 5-157,0 3-360,0 12 372,0 4-261,-5 10 0,4 2 95,-3 2-424,2 3 48,2 9 1,0-7 5,0 3 0,0-3-491,0 3 463,0-5-990,0-7 839,0-1 0,4-10-561,0 0 0,4-2 306,-4-6 1,4 1-627,0-5 1,-3-3-300,-1-1-662,2-4 1959,-4 2 0,8-5 0,-4 0 0</inkml:trace>
  <inkml:trace contextRef="#ctx0" brushRef="#br0">4922 6841 8007,'0'-11'-879,"0"-1"1289,0 1 0,5 4 767,3 4 0,2 3-392,2 3 508,-1 9-790,6 6 1,0 6 504,6 2-609,0 4 0,4 5-232,-1 3 1,6 2-175,-2 1 1,2 3-11,-1-6 0,0 0 80,-4-4 1,4-1-540,-5-3 1,0-5 268,-7-6 0,1-5-385,-5 1 1,4-4 118,-4-3 238,1 2 1409,-5-9-887,-5 4 1,3-6 403,-5-3 1,0 2-359,-4-6 0,0 0 522,0-3 0,-1-4-277,-3 0 1,3-6-53,-3 2 1,-1-4-197,1-3 1,0 0-187,4-4 0,0-2-164,0-6 0,0-2-60,0-6 1,1 4-472,3 0 0,-3 4 334,3-4 1,-1 10-296,1 2 1,-3 6-164,3 5-1774,-3-3 1308,-1 10 1,1 0-215,3 8 0,-3 4-1077,3 4 2432,2 8 0,1 0 0,4 5 0</inkml:trace>
  <inkml:trace contextRef="#ctx0" brushRef="#br0">5722 7184 7963,'0'-12'290,"0"1"155,0-1 1,0 5 33,0-1 247,0 1 0,0-1 55,0 0 612,0 1-846,0-5 0,4 5 180,-1-1 0,6 4-296,-1-3 0,-2 3-48,2-4 1,0 6-148,3-2 1,0 3-184,1 1 1,-1 1-45,1 3 1,-1 1-157,0 2 0,-3 7 15,0-2 0,-4 6-227,3-3 0,-4 5-133,0-1 0,-1 3 176,-2 1 1,-5 3-122,-3 1 0,-3 0 111,-5-5 1,0 5 54,-3 0 1,-1-5 127,4-2 0,2-5 107,7 4 0,-2-9 377,5 1 108,-5-2 133,8 3 0,-3-6 19,8-2-202,2 2 0,10-5-74,-1 3 0,1-2-724,-1-2 1,2-2-30,2-2 0,1 3-271,-4-3 0,3 3-2739,-4 1 3438,0 0 0,-4 0 0,1 0 0</inkml:trace>
  <inkml:trace contextRef="#ctx0" brushRef="#br0">6396 7195 7938,'6'-11'164,"-1"-1"1,-5 1 1,4-1 406,0 1 1,3 3 275,-3 1 185,0 4-279,-4-2-276,0 5 1,0 5-121,0 3 1,-5 11 77,-3 4 1,-8 12-60,-7 3 1,-1 7-208,-7 4 1,1 7-488,13-26 1,0 1 0,0 1-1,-1 1 338,1-3 0,0 1 0,2 0 1,0 0-89,-1-1 0,1 1 1,2 0-1,1 0-77,-2 1 0,1 1 0,1-2 0,0 0-168,-11 26 0,5-4-51,3 1 1,-1-10 285,0 2 1,1-13-57,4-3 1,5-6-82,2-5-151,-3-2 0,6-10-538,-3 1-8,3-6 1,5 2 264,0-8 1,5-2 742,-2-5 0,3-1 0,2 1 1</inkml:trace>
  <inkml:trace contextRef="#ctx0" brushRef="#br0">6316 7686 7912,'0'-18'1330,"0"3"-819,0 3 0,4 4 148,-1 0-262,6 6-145,-7-3 1,6 6 86,-4 3 1,1 2 209,-1 6 1,-1 0 184,4 3-463,-4 3 0,6 9 59,-6 0 1,3-1 90,-3-3 1,-1 4-442,1-1 1,2 5 108,-1-5 1,0 0-306,-4-7 0,0 1 146,0-5-215,0 1-89,5-5-207,-4 0 267,5-4 150,-6-2 369,0-5-185,0-5 0,0-2 46,0-4 0,1 0-59,3-1 0,-3-3 114,3 0 1,2-6-36,2 2 0,-2-2-33,2-2 1,0 0-51,8 0 0,-4 4 28,4 0 0,-5 9-70,-3-1 1,2 7 101,-3 0-11,4 3 1,-1 2-29,-3 3 0,3 0-29,-2 7 1,1-2 67,-1 6 0,0 3 5,-4 1 1,1 6-102,-1 2 1,-3 3-71,3-3 0,-2 5-363,-2-2 1,3-2 189,1-1 0,0-7-502,-4-1 0,1-5-143,3 1-908,-3-2 989,4-2 1,-5-3 839,0 0 0,0-6 0,0 3 0</inkml:trace>
  <inkml:trace contextRef="#ctx0" brushRef="#br0">6773 8029 7895,'0'-12'0,"0"1"0,0 0 0,0-1 1935,0 1-536,0 4-645,5-3 832,-4 4-1013,9 0 1,-4-1 585,6 3-787,-1 3 0,1-4 23,-1 5 1,2 0-143,2 0 0,-2 1-318,2 3 1,-2-1 138,-2 4 1,0 1-313,1 3 1,-5-2 207,1 3 1,-5-3-534,0 6 1,-1 3 121,-2 1 1,-2-2 14,-1 2 1,-4 0 95,-4 4 0,-2 0 171,-2 0 1,-3 0 65,-5 0 1,2-1-78,2 1 0,-2-4 307,6 0 1,0-5 124,4 2 1,0-4 123,4 0 1,2-5 492,5 1-610,0-1 1,1 0 150,3-3 0,3-3-106,9-1 1,-2 0-470,5 0 1,0 0 150,4 0 0,-1 0-468,1 0 0,-1-1-508,-3-3 1,1 3 979,-5-3 0,6-3 0,-4 1 0</inkml:trace>
  <inkml:trace contextRef="#ctx0" brushRef="#br0">8029 7458 7903,'0'-12'239,"1"1"173,3 0 0,-3-1 266,3 1 190,2-1-407,-4 1 280,3 5 415,-5-5-721,0 5-83,0 0 1,0-1 286,0 4-423,-5 1-46,3-3 1,-9 5 22,0 0 0,-2 0-29,-6 0 1,0 1-25,-4 3 0,0 3-100,0 4 1,2 0 205,2 1-397,-3-1 167,9 1 0,-6-5-211,8 1 132,-3 0 1,13 3 14,-3 0 0,3 1-47,1-1 0,5 2 132,2 2 1,10-5-5,6 6 1,5-10 89,6 5 1,1-2-95,3 3 1,3-1 114,5 0 1,-2 1-86,-2-1 1,-3 2-60,-4 2 0,-6-2-25,-3 2 1,-7 2-136,-3-2 0,-5 4-227,-3-4 0,-3 5 175,-5-1 0,-1 2-18,-3-2 1,-9 2 69,-10-2 0,-1-1 11,-6 1 0,2-5-35,-7 1 1,6 2 313,-9-2 0,4 0-13,-8-3 0,5-2-140,-1-2 0,8-2-554,3-2 0,4-3-99,4 3-666,3-3 938,9-6 0,4-1 404,6-6 0,9 1 0,6-1 0</inkml:trace>
  <inkml:trace contextRef="#ctx0" brushRef="#br0">8577 7446 7858,'0'-24'554,"0"-1"154,0 10 0,0-2-370,0 2 0,4 6 45,0-2-26,-1 2 840,-3 2-139,0 2-267,0 5-290,0 11-284,6-4 253,-5 20-181,4-3 0,-1 10 89,0 0-329,-1 1 29,2 4 0,-3-3-84,1 2 0,0-3-252,1-1 1,-3-1 119,3-2 0,-3-3-221,-1-5 1,4-6-1030,0-1 373,0-4-1178,-4 0 992,0-1 1201,0-5 0,0 5 0,0-5 0</inkml:trace>
  <inkml:trace contextRef="#ctx0" brushRef="#br0">8623 7458 7896,'-7'-18'621,"-1"2"1091,4 4-591,0 1-670,4-1 617,0 6-640,0 1 0,5 10 24,3 3 1,2 3-87,1 4 0,4-1-42,1 5-277,-1-5 57,1 8 1,-2-8-750,5 5 504,-5-5 0,7 2 45,-6-4 1,1-2-109,0-3 1,-4-2-361,3-5 0,2 0 183,-2 0 0,2-5 147,-2-2 0,1-3 35,3-2 0,2-3 473,-6 0 0,4-4-184,-4 3 1,2-4-73,-2 1 1,-2 1 722,2-1 1,-4 0-39,-3-4 0,2 4-196,-2 0 1,-3 9 274,-1-1-401,2 7 1,-5 1-127,3 11 0,-3 5-265,-1 10 1,0 5 18,0 2 0,0 7-104,0 1 0,0 5-576,0-1 1,0-2 373,0 2 1,0-1-567,0 1 1,0-3 329,0-5 1,0-4-1045,0-4 0,0-2 1577,0-1 0,5-5 0,2-1 0</inkml:trace>
  <inkml:trace contextRef="#ctx0" brushRef="#br0">9514 7321 7913,'0'-8'14,"0"1"-9,0-1 624,0 2 69,0 1 196,0-1-285,0 5 0,1 6-172,3 10 1,-3 11-47,3 4 1,-3 7 585,-1 1-596,0 5 1,0-2-202,0 5-1,-1-1 43,-3 1 1,-1-5-631,-3-3 1,-1-8 321,6-3 0,-5-4-695,4-4 1,0-3 398,4-4 1,0-5-2128,0 1 699,0-6 700,0 3 1110,0-5 0,0-10 0,0-2 0</inkml:trace>
  <inkml:trace contextRef="#ctx0" brushRef="#br0">9559 7275 7959,'0'-18'106,"0"7"1422,0 6-1007,5 5 11,2 5 1,2 1 283,2 6 0,2 5-87,6 6 344,2 0-543,2 10 0,3-2 295,4 7-738,0-3 1,3 10-34,-2-4 1,-3 0 120,-5 1 1,-1-5-645,1 1 1,-5-4 359,-3-3 0,-2-4-673,-2-4 0,-4-1-831,-3-3 452,2-3 1,-5-4-251,3-1 1411,-3-4 0,-6 3 0,-1-4 0</inkml:trace>
  <inkml:trace contextRef="#ctx0" brushRef="#br0">9377 7743 7982,'3'-7'0,"1"-1"1102,5 6-631,-3-3 0,10 1 469,-1 0 1,5 0-386,-1 4 0,8 0-48,3 0 0,8-4-220,4 0 0,5-1-442,-1 2 0,1 0 218,-9-5 0,-1 6-1253,-7-2 1,-3 3 352,-8 1 837,2 0 0,-8 0 0,4 0 0</inkml:trace>
  <inkml:trace contextRef="#ctx0" brushRef="#br0">10153 7412 7951,'-10'-18'452,"2"3"-245,3 2 1,2 2 369,-1 0 0,0 3 12,4 0 235,0 6-114,0-3 419,0 5 1,0 5-616,0 2 1,1 9-152,3 3 1,1 7-156,3 5 1,2 2 12,-3 1 1,0 4-444,0 0 1,-4 2 248,1-2 1,-3-7-247,-1 4 0,4-5-156,0 1 0,-1-5-483,-3-7 1,0-2 254,0-6 202,0 1 693,0-6-227,0-1 711,0-5 1,5 0-293,3 0 0,4-1 8,3-3 0,-1-1 45,5-3 1,-1-1-257,1 6 0,2-5-290,-2 4 0,3-4-461,1 5 0,-1-1 299,1 4 1,-1-4-924,-3 0 0,1 0 510,-5 4 0,-1-1-2731,-6-3 1854,2 3 1461,-9-4 0,10 0 0,-5-1 0</inkml:trace>
  <inkml:trace contextRef="#ctx0" brushRef="#br0">10621 7389 7905,'0'-11'377,"0"-6"0,2 6 1520,1 0-409,4-1-568,-1 11 700,-1-4-1114,0 5 1,0 6-80,3 6 1,1 5-163,-5 10 1,3 0 101,-3 7 0,4-4-89,-4 5 0,-1 3-294,-3-4 1,0 3-129,0-3 0,0-4-154,0 1 0,0-4-15,0 3 0,0-10-97,0-1 233,0 0 0,2-7 21,1-1 1,0-1 1061,5-6-695,-1 0 0,5-4 528,-1 0 1,0-4-135,1 0 0,3-3 14,0 3 1,6-4-532,-2 5 1,-2-5 51,2 4 0,1-4-324,2 5 0,-3-1 201,0 4 1,-3 0-1679,3 0 0,-5 0 757,1 0 1,-2 0-3017,-2 0 3920,0 0 0,6 5 0,1 1 0</inkml:trace>
  <inkml:trace contextRef="#ctx0" brushRef="#br0">12060 7572 7870,'-10'-8'0,"3"1"5,2 4 1046,5-7-202,0 9-124,0-4 0,1 5-266,3 0 0,2 0 109,5 0 0,6 0-155,2 0 1,8 0 157,3 0 1,9-4-185,7 0 0,5-3-299,6 3 1,-25 0 0,1 0 3,-1 2 1,0 0 0,5 0 0,-1-1-53,-4 1 1,0 0 0,3 2 0,-1-1 90,27-3 1,-1 3-149,-7 1 0,3-4-163,-3 0 1,-6 1 139,-1 3 1,-3 0-485,2 0 0,-4 0 244,-3 0 1,-6 0-89,-2 0 0,-4 0 97,0 0 1,-3 0 72,-4 0 1,1 0 8,-4 0 344,-1 0-166,-4 0 1,0-2-48,-4-1-128,-2 1 1,-1-4 6,0 2-433,0 3 362,-4-9 1,-2 5 48,-1-3 1,0-1 175,-5 5 0,5-3-158,-5 3 1,0-5 252,-3 1 1,0 2-81,-1-2 0,-3 5 174,0-5 1,-4 6 86,3-2 1,-3 1 188,4-1 1,0 3 142,3-3 1,5 3 134,-1 1-461,6 0 1,-2 1-64,8 3 0,2-1 122,5 4 1,5 1-13,-1 3 1,9-1-204,-1-2 0,4 2 72,-1-2 1,0-2-236,4 2 1,-7-2-62,3 2 0,-8 2-22,5-2 1,-8-3-14,1-2 231,-4-1-89,0 3 25,-6-4 1,-6 4-53,-8-5 0,-7 4 59,-4 0 0,-8 3-660,-3-3 1,1 5-356,-2-1 1,2 2 998,-1 1 0,-8 6 0,2 0 0</inkml:trace>
  <inkml:trace contextRef="#ctx0" brushRef="#br0">14584 7241 7932,'0'-12'-445,"0"1"0,0 0 921,0-1 897,0 1-906,0-1 6,0 6 467,0 1-545,0 0 0,2 5 272,2 0-125,-3 5-255,4 6 1,-4 11 397,3 5-505,-3 4 1,4 4 259,-5-1 1,2 5-151,1 3 1,0-3-124,5-1 1,-5 2 68,5-2 0,-4-1-394,3-7 1,-3 2-57,4-6 0,-4 0-285,3-7 0,-3 1 175,4-5 1,-6-3-251,2-5 0,-2-4-2436,2 1 1638,-2-3 1372,3-1 0,-10-5 0,-2-1 0</inkml:trace>
  <inkml:trace contextRef="#ctx0" brushRef="#br0">14242 7207 8077,'5'-12'0,"-3"1"1081,6-1-641,5 1 1,-1 3 228,4 1 263,1 4-557,1-2 1,6 1 170,3 0 0,2-3 571,5 3-633,6 0-810,-5-1 788,10 4 1,-5-4-538,6 5 149,-5 0 1,-2-4 229,-5 0-554,0 0 244,1 4 0,-5 0 135,1 0 0,-7-3-92,-1-1 0,-2 0-28,-6 4-277,1 0 18,-5-5 796,0 4-379,-4-4-185,-2 5 150,-5 0 1,4 6 106,-1 5 0,1 6-52,-4 6 0,4 5-41,0 2 1,0 8-34,-4 4 0,0 1-116,0-1 1,4 2 27,-1-2 0,1 3-165,-4 0 1,1-5-115,3-6 0,-3-5 105,3-6 0,1-1-91,-1-3 0,1-3-175,-1-4-1032,-3-1 607,4-5-792,-5-1-2229,0-5 3861,-5-5 0,-1-1 0,-5-5 0</inkml:trace>
  <inkml:trace contextRef="#ctx0" brushRef="#br0">15007 7252 7976,'6'-18'0,"5"-3"0,-5 8 692,5-2 0,6 2-220,2 2 0,-1-1 304,1 1 0,0 5-261,3 2 1,1-1-87,0 1 1,1 1-100,3 7 0,-3-1-92,3 4 0,-3 5-322,-1 3 0,-2 5 137,-2-1 0,-4 3-326,-7 1 0,-3 3 181,-5 1 0,-6 4-426,-6-5 1,-4 5 194,-7-5 1,-5 1 57,-2-4 0,-3 0 56,-2 0 0,2-1 188,3 1 1,-2-4 166,6 0 0,4-5-75,7 1 1,3-2 67,5-1 1,2-1-4,5 0 1,1-3-101,3 0 0,3-5 23,9 5 0,1-5-15,6 0 1,0 2-43,0-1 1,0 0 25,0-4 1,1 0-488,2 0 1,-3 0 184,0 0 1,0 0-1626,-4 0 1899,-3 0 0,6 5 0,-4 2 0</inkml:trace>
  <inkml:trace contextRef="#ctx0" brushRef="#br0">15738 7264 7902,'0'-19'640,"0"0"-438,0 0 0,1 1 41,3 3 837,-3 2-157,4 7 766,0-5-572,-3 10-169,3-4-661,-5 5 1,0 11 46,0 8 1,0 4-89,0 8 1,-4 4-101,0 7 0,-5 3 72,2 0 1,0 1-233,0 0 1,0-1-296,0 1 1,-2-5-382,5-3 1,-4-8-126,5-3 1,-1-4 392,4-4 1,0-7-497,0-4 0,-1-5-219,-3 0-134,3-1 862,-5-2 0,6-2 409,0-1 0,-5-9 0,-1-6 0</inkml:trace>
  <inkml:trace contextRef="#ctx0" brushRef="#br0">15704 7207 7921,'11'-35'0,"-3"6"0,-1 2 0,-3 8 1487,4 4-365,-6 3 909,3 5-1459,0 2 0,2 13 224,4 7 1,2 4-310,2 11 0,-1 6 53,5 6 0,0 4-238,4 3 1,-4-1-395,0 6 0,-4-2-451,4 1 1,-5-4 406,2-7 1,-4-4-694,0-7 1,-1-3 341,0-5 0,1-6-1317,-1-2 1202,1-2 0,-5-3-702,1-2 621,-5-3 1,0-5 807,-6 0 0,-4-5 0,-4-1 0</inkml:trace>
  <inkml:trace contextRef="#ctx0" brushRef="#br0">15567 7629 7843,'11'0'1263,"6"0"1,-3 0-587,5 0 601,0 0-786,3 0 0,6 0 228,3 0-448,2 0 1,5 0-305,0 0 0,3 0-409,-7 0 0,1 0 441,-8 0 0,0 5 0,-5 2 0</inkml:trace>
  <inkml:trace contextRef="#ctx0" brushRef="#br0">16240 7195 7936,'0'-11'-97,"0"-1"97,0 6 1629,0-4-363,0 3 379,0 1-1039,0 1 1,6 15-138,1 5 1,0 8-144,0 8 0,-3 3 106,4 8 0,-1 2-57,5-2 0,-2 3-369,-3 0 1,3-3-192,-2 0 0,2-6-192,2-2 1,-5-5-649,1-6 0,-2-2 499,2-2 1,-2-2-808,-2-6 1,-3-3-127,3 0 1459,-3-6 0,-6 3 0,-1-5 0</inkml:trace>
  <inkml:trace contextRef="#ctx0" brushRef="#br0">16103 7218 7979,'8'-18'0,"0"3"0,4-3 920,6 6 1,5-5-5,0 6-547,5-1 341,1 1-183,5-1 1,4 6 32,0 2 0,4 3-158,-4 1 0,4 1 280,-4 3-349,5 2 1,-7 11-379,2 2 0,-4 4 108,-3 3 0,-5 7-379,-7 5 0,-3 7 256,-9 1 0,-2-1-802,-5 5 1,-5-1 458,-2-3 1,-9 1-376,-3-9 0,-4-5 222,-3-6 0,2-3 440,-3-1 0,-1-4 63,1 0 1,-3-5-98,3 1 1,1-6-228,3-2 0,0-4 106,0 1 1,9-3-164,3-1 267,7 0 167,-1-5 0,10-2 0,1-4 0</inkml:trace>
  <inkml:trace contextRef="#ctx0" brushRef="#br0">17006 7195 7904,'0'-25'14,"0"2"-10,0 8 2438,0-2-1317,0 6 400,0 4-410,0 2-455,0 5 0,0 7-246,0 4 1,0 11 42,0 8 0,0 7-125,0 1 0,0 5-145,0-1 0,3 2 46,1 2 1,4 0-609,-4 0 1,1-2 50,-1-2 0,-2-4-345,6-8 0,-6-2 39,2-5 0,1-5 183,-1-3 1,0-2-2245,-4-2 1514,5 1 1177,-4-6 0,4 4 0,-5-4 0</inkml:trace>
  <inkml:trace contextRef="#ctx0" brushRef="#br0">17474 7207 7928,'5'-12'0,"-2"1"0,4-1 749,-4 1-386,7-1 0,-8 2 98,6 3 673,-5-3-700,2 8 0,-4-7 227,3 6-108,-3-1-248,4 9 1,-1 2 489,0 9-498,5 7 1,-7 10 111,6 5 1,-6 1-114,2-1 1,1-1-267,-1 5 1,4-6 75,-5 3 1,1-5-507,-4-4 0,4-2 279,0-5 0,0-1-417,-4-3 1,1-3-1117,3-4 224,-3-1 1,4-3 1429,-5-1 0,-5-4 0,-1 2 0</inkml:trace>
  <inkml:trace contextRef="#ctx0" brushRef="#br0">17177 7207 8029,'11'-14'454,"1"2"-141,-1 3 1,2-2-10,2-1 0,4 5 338,8-1 687,-3 6-785,9-8 1,-3 7 211,8-5-70,-2 6-343,3-3 0,-1 5-62,0 0 0,-3 0-86,-5 0 0,-1 0 149,2 0-456,2 0 184,-9 0 1,3 0-206,-8 0 158,2 0 1,-8 0 10,2 0 0,-2 0-17,-2 0 1,-3 1 67,-1 3 0,0 2-20,0 6 0,2-1 231,-5 0 1,4 6-116,-4 2 0,-1 8-24,-3 3 1,2 7-91,1 1 1,-1 5-140,1-1 0,-1 1-77,-2-1 1,0 1 110,0-5 1,0-5-449,0-6 0,0-3 143,0-1 1,0-5-140,0-3 1,0-2-322,0-2-913,0-5-237,0 4-301,0-8 2252,-5 3 0,3 0 0,-3 1 0</inkml:trace>
  <inkml:trace contextRef="#ctx0" brushRef="#br0">18182 7355 7848,'0'-18'14,"0"2"2185,0 4-917,0 1 361,0 5-1161,0 1 0,-4 11-128,0 5 0,-4 7-112,0 9 0,-2-2 40,-2 6 1,5-1-155,-1 4 1,6 2-103,-2 2 0,2-6-505,2 2 1,6-8 367,1 1 1,5-3-614,3-1 0,0-6 319,8-6 0,-2-5 264,10-6 1,-1-1-90,5-3 1,-5-2 298,1-5 0,-2-5 101,1 1 1,2-5 355,-5 1 1,-1-3 394,-3-1 0,-4-5-432,0-2 0,-6-3 96,-2-1 1,-1-2-196,-6-2 0,-1-1-442,-7-3 0,-4-1 134,-7 5 0,-4 1-552,-8 6 0,-4 9 56,-11 6 0,-1 9-383,-11 3 0,-3 13-973,-4 6 0,6 10-1202,5 6 2972,8 7 0,0 3 0,8 4 0,2 1 0</inkml:trace>
  <inkml:trace contextRef="#ctx0" brushRef="#br0">18719 7229 8003,'0'-11'316,"0"0"164,0-1 0,1 2 572,3 2-301,-3 3-215,4 0 1,-5 5-156,0 0 1,4 10 14,0 9 0,3 7-103,-3 0 0,4 10-267,-4-2 0,-1 3 148,-3-3 1,2 1-448,2-1 1,-3 0-516,3 0 0,-3-1 3,-1-2 1,0-3-96,0-5 0,0-6 13,0-1 867,0-4 0,-5 0 0,-2-1 0</inkml:trace>
  <inkml:trace contextRef="#ctx0" brushRef="#br0">18730 7344 7985,'7'-12'0,"-2"1"0,-4 3 1270,3 1-747,-3 4 1,8-1 292,-5 8 1,5 2-329,-2 6 1,5 4 0,3 3 0,3 4-203,4 4 1,1-3 77,0 3 0,1 2-261,3 1 0,-2-1-183,6 2 0,-5-6 24,5 2 0,-6 0-202,2-5 0,-3 2 53,-1-8 0,0-2 29,-1-7 0,0 2 419,-3-5 1,-1 0-117,-3-4 1,-6 0 113,2 0 0,-6 0 244,3 0 1,-5-5 331,0-3 0,-1-2 57,-2-1 1,0-2-342,0-2 1,0 1-52,0-5 0,0-4-139,0-4 1,-2-5-350,-1 2 0,0-4 74,-5-4 0,5 1-156,-5-5 0,4 4-281,-3-4 1,3 5-529,-4-1 0,2 4 187,-2 3 1,3 7-2150,5 5 298,0 5 1926,0-2 0,0 11-643,0 5 1,5 6 158,3 9 1119,-3 3 0,10 5 0,-2 0 0</inkml:trace>
  <inkml:trace contextRef="#ctx0" brushRef="#br0">19575 7641 8336,'0'7'2070,"0"1"-1001,0-6-529,0 3 21,0-5 80,5 0 369,-3 0-307,8 0-291,-9 0 0,5-5-112,-2-2 1,-2 0 77,1 0 0,-1-5-91,-2-3 0,1-1-215,3 0 1,-3-3 93,3-7 1,1 0-280,-1-4 1,3-1-12,-3-3 1,4-4-226,-4 0 1,-1-4 88,-3 4 1,0-4 99,0 4 0,0 4-89,0 3 0,0 10-112,0-2 455,0 8-283,0-2 67,0 11 0,5 11 154,3 10 1,3 7 166,5 4 0,-2 9 31,5 7 1,0 2-97,4 2 0,-2 3-415,-2 1 0,1-1 328,-4-3 1,-1-6-642,-4-1 0,1-5 266,-1-4 1,-1-3-892,-2-8 604,2 2 1,-5-8-1037,3 2 166,-3-7 1485,-5 2 0,0-9 0,0 5 0</inkml:trace>
  <inkml:trace contextRef="#ctx0" brushRef="#br0">19484 7572 7813,'0'-11'601,"5"4"150,3 3 1,2 3-172,1 1-349,1 0 0,0-1-72,4-3 1,1 3 48,6-3 1,5 3-812,3 1 0,-2-1 433,1-3 1,-4 2-968,0-1 1137,-2 1 0,4-3 0,1-1 0</inkml:trace>
  <inkml:trace contextRef="#ctx0" brushRef="#br0">20089 7195 7850,'-4'-11'8,"1"-1"-7,-1 1 1,4-1 1575,0 1 186,0 5 924,0-4-1999,0 8 1,1-2-450,3 8 0,-2 8-26,6 7 1,-4 2 69,4 2 0,-6 4-147,2-1 1,-2 6-118,2-1 1,-3 2-339,3 1 0,-2-2 258,-2 2 1,-4-6-611,0 6 1,-4-7 280,5-1 1,-5-3 147,4-4 0,-4-2 84,5-6 0,-2-1 576,1-2-45,3 2 47,-5-9 522,6 4-456,0 0 1,6-3 271,1 2 0,3-3-234,2-1 0,4 0-164,3 0 1,3 0-134,1 0 1,1 0-512,2 0 0,-1 0 49,1 0 0,-2 0-145,-1 0 0,0 0-425,0 0 1,-4 0-2402,0 0 3206,-5 5 0,7-4 0,-3 4 0</inkml:trace>
  <inkml:trace contextRef="#ctx0" brushRef="#br0">21060 7104 7833,'0'-7'1446,"0"2"-1020,5 10 0,-4 6 130,3 4 1,1 9-56,-1-1 0,0 5 411,-4 2-553,0-4-51,0 12 0,0-9 117,0 5 0,0 0-189,0 1-79,5-1 1,-2-4 17,4 1 0,-4-2-96,0 1 1,4-2-151,0-5 0,-1-1 79,-3-3 0,2-1-314,-1-3 0,4-6 139,-4 2 1,-1-2-1530,-3 2-98,0-4-686,0 3 2480,0-9 0,-5 4 0,-1-5 0</inkml:trace>
  <inkml:trace contextRef="#ctx0" brushRef="#br0">21311 7298 7833,'10'-18'1220,"-2"3"-764,2 7 1,-7 3-126,4 5 1,-3 0-188,4 0 0,-6 2 293,2 1 0,-3 5 304,-1 7 0,2 8-328,2 7-221,-3 3 1,4 2-43,-5-1 1,0 4-127,0 0 1,0 4-572,0-4 0,0-4 387,0-3 0,0-6-596,0 2 0,0-4 339,0-4 1,0-3-615,0-4 192,0-6-374,0-1 1213,0-5 0,0 0 0</inkml:trace>
  <inkml:trace contextRef="#ctx0" brushRef="#br0">21323 7401 7859,'0'-12'0,"0"1"0,0 3 1341,0 1-846,0 4 0,1-2 78,3 5 1,2 9-128,6 2 0,4 8-160,3 0 0,4 3-15,4 1 1,2 0 116,5 0 0,-1 3-363,-2 1 1,0-1 58,-4-3 0,0 0-312,-5 0 1,1-5 213,0-3 1,-4-2-39,0-2 1,-5-5 9,1-2 426,3-2-44,-5-2 486,3 0-165,-9-6 1,-2 0-195,-5-5 0,0-6-32,0-2 1,0 1-160,0-1 0,0-4-214,0-3 1,0-6 113,0 2 0,0-3-624,0-2 0,0-3 89,0 0 0,-2 1-129,-1 7 1,0 2-610,-5 5 1,5 5 432,-5 3 0,4 4-300,-3 3 1,3 3-99,-4 5 120,6 0 0,-3 1 64,5 3 878,0 3 0,0 9 0,0 2 0</inkml:trace>
  <inkml:trace contextRef="#ctx0" brushRef="#br0">22099 7264 7976,'0'-12'0,"2"2"0,1 2 1473,-1 3-917,3 5 1,-4 0 1023,3 0-599,-3 0-496,4 0 0,-5 9-182,0 3 1,4 11 59,0-1 1,0 9-99,-4-1 1,0 3-171,0 2 0,0-1 95,0 0 0,0 4-392,0 0 0,0-4-25,0-3 1,0-7-268,0-1 0,0-2-147,0-5-372,0-1-26,0-4 1,-2-4-169,-1-4-62,1-1 1269,-3-2 0,-5 0 0,-3 0 0</inkml:trace>
  <inkml:trace contextRef="#ctx0" brushRef="#br0">21711 7229 8375,'11'-17'689,"1"0"0,2 6 115,5-1 1,5 2-296,10 3 0,6 0 747,1 3 1,5 3-610,4-3 1,-3 3-371,2 1 1,-2 0 72,-1 0 1,-6 0-151,-2 0 1,-5 0-397,-6 0 0,-2 0-594,-9 0 1,-2 1-3614,-7 3 4403,-2-3 0,-5 10 0,0-5 0</inkml:trace>
  <inkml:trace contextRef="#ctx0" brushRef="#br0">22545 7229 7943,'6'-5'-228,"-1"4"0,-4-5 228,3 2 1173,-2 3-727,3-4 1,-4 5 330,3 0-486,-3 10 0,5-1 178,-2 10 0,-3 1-141,3 7 0,1-2-13,-1 5 0,0 1-67,-4 3 1,-1 0-270,-3 1 0,-1-1 110,-3 0 1,2-3-295,2-1 1,3-1 74,-3 2 1,3-5-45,1-7 0,0 2-5,0-6 0,0 0 9,0-3 1,0-1 87,0 0 1,1-4 13,3-3 1,-3-2 239,3 2 0,-2-3 59,2 3 74,2-3 0,6-5-69,-1 1 0,5-2 23,-1 1 1,4-1-184,-4-3 1,8-1 1,-4 5 1,5-3-440,-5 3 1,1 0 207,-1 4 0,2-4-675,-6 1 1,0-1-156,-3 4-1182,-1 0 2165,-5 0 0,4 0 0,-3 0 0</inkml:trace>
  <inkml:trace contextRef="#ctx0" brushRef="#br0">22419 7572 7943,'5'-6'185,"7"1"1,2 5 361,5 0 1,0-2 589,4-1-747,4 1 0,-1-3 418,4 5 1,5-1-221,3-3 0,3 3-301,-2-3 0,-6 3-53,-7 1 1,-2 0-748,-1 0 1,-5 0 321,-3 0-968,-7 0 0,-4 0 1159,-8 0 0,-3-5 0,-4-2 0</inkml:trace>
  <inkml:trace contextRef="#ctx0" brushRef="#br0">22522 7264 7639,'11'-12'-425,"1"1"675,-1 4 0,6-3 422,2 3 0,2 0 593,2 0-847,5-1 1,1 1 132,6-1 0,-1 4 98,0-4 0,-1 6 52,-3-2-430,3-2 0,-8 5 131,1-3-364,-2 2 127,-6 2 1,-1 0 166,-6 0-382,-5 0 94,-1 0 1,-1 6 151,0 1 0,0 8-128,-4 4 1,0 8 164,0 4-136,0 2 1,0 6-84,0 3 1,4 1 65,-1-1 0,1 2-502,-4-2 1,0-3 219,0-1 1,0-3-647,0-5 584,5 3 1,-3-14-36,1 0 0,-1-1-11,-2-3 0,0-3-820,0-5 197,0-4-1031,0 2 887,-5-5-359,-2 0 1436,-4 0 0,-1-5 0,1-2 0</inkml:trace>
  <inkml:trace contextRef="#ctx0" brushRef="#br0">22933 7366 7943,'13'-36'-328,"2"1"1,2 9 548,2-1 0,6 3 477,-2 1 1,2 5 218,-2 3-593,0 2 1,0 3 311,0 3 1,-1 2-221,1 5 0,-5 0 86,-3 0 0,2 1-143,-2 3 0,0 3-215,-3 9 0,-2-3 90,-3 7 1,2 2-302,-5 5 0,0 5-94,-4-2 1,-9 4-119,-2 5 0,-9-4-82,1 3 0,-6-4 130,-2-3 1,1 1-274,3-6 1,4 1 168,0-4 1,6-4 197,2 0 0,1-5 37,6 1 1,0-2 155,4-2 1,0-3-103,0-1 1,1-3 96,3 4 0,2-6-40,6 2 1,-1-3-32,1-1 1,3 0-112,0 0 0,2 0 52,-2 0 1,-2-5-295,2-2 1,1-3 71,-1-2 1,1-1-2,-5-2 1,1 1-135,-1-5 552,0 0-126,1-9 0,-5 0 267,1-2 0,0-3-193,3 2 0,-1 0 181,-2 0 1,2-1-49,-2 6 0,-2 4 522,2 7 1,-6 2 191,2 2 768,-3 0-1269,-1 4 0,4 7-358,0 8 0,0 8-117,-4 7 87,0 5 58,5 1 1,0 7 14,2-6 1,4 10 9,-4-6 0,5 3-473,3-3 250,-3-5 1,5 3-65,-6-6-408,1 6 361,-1-8 0,1-1-53,-1-8 247,1-2-15,-1-2 0,-3-3-133,-1 0-24,-4-6 1971,7 3-1168,-9-5 0,4-5-120,-5-2 0,4-4 25,0 0 0,0-2 106,-4-2 228,0 2-463,0-8 0,3 2 267,1-8-372,0 3 1,-4-9-326,0 3 91,0-3 1,1-2-182,3 1 1,-1-4-394,4 0 0,0 0 201,0 4 0,3 4-306,-2 4 0,-2 3-105,2 4 1,-6 2-1851,2 6 333,-2 5 1216,-2 1 627,0 15 0,-6-1 425,-1 10 0,-3 5 0,-2 5 0</inkml:trace>
  <inkml:trace contextRef="#ctx0" brushRef="#br0">23790 7721 7943,'6'0'1354,"-1"0"-236,0 0-207,-4 0 1,8-2-358,-5-2 1,1 2 59,-1-6 1,-3 4-195,3-3 1,1-2 165,-1-6-321,0 2 1,-4-7-62,0 5 1,0-7 13,0-1 1,1 0-303,3-3 83,-3-4 1,4 1-149,-5-5 1,1 0 164,3-1 0,-2 4-396,1-4 1,2 8 156,-1-8 1,4 10-94,-4 2 1,1 5-86,-1 7 341,-3-1-93,4 6 0,-5 2-99,0 8 0,4 9 297,-1 10 0,6 2-80,-1 9 1,2 4 209,2 12 1,-1-2-64,0 5 0,0-6-416,-4-1 0,3-2-39,-2-6 1,-2-5-81,2-6 1,-2-4-27,2-4 249,2-2 1,-5-6 14,3 0-653,-3 1 416,0-6 1,-4 0-184,3-2-746,-3-2 1351,-1 3 0,-10 0 0,-3 1 0</inkml:trace>
  <inkml:trace contextRef="#ctx0" brushRef="#br0">23698 7629 7943,'0'-13'587,"0"-2"-294,5 14-146,2-9-85,4 9 1,1-5-79,-1 6 0,2 0 8,2 0 356,-2 0-198,8 0 0,-1 0 15,3 0-1109,3 0 627,-14-5 1,9 4-1001,-6-3 1317,-5 3 0,5-4 0,-2-1 0</inkml:trace>
  <inkml:trace contextRef="#ctx0" brushRef="#br0">24121 7355 7943,'11'-23'-259,"1"0"1,-5 4 952,1 0 0,-6 5-191,2-1 1,-2 2 889,-2 2-414,0 5-292,0-5 25,0 10-349,0-4 0,3 8 540,1 4-580,0 6 1,-4 10 113,0 0-208,0 5 47,0 1-110,5 0 0,-4 3 54,3-6 1,-3 6 111,-1-1-1236,0-4 701,-5 6 0,4-7-143,-3 4 1,3-4-385,1 0 0,-4-3 264,0-4 22,1-2 183,3-6 0,0 1 35,0-1-87,0-5 376,0-1 1,0-3 217,0 1 0,1-1-206,3 1 664,-3-1-311,9-2-267,-4 0 1,6 0 64,-1 0 0,1 0 582,-1 0-306,0 0-254,1 0 1,-1 0-402,1 0 120,-1 0 1,1 0-961,-1 0 714,0 0 0,5 1 71,-1 3-1206,0-3 409,-3 4 406,-1-5-1317,0 0 497,1 0 637,-6 0 782,-1 0 0,0-5 0,2-1 0</inkml:trace>
  <inkml:trace contextRef="#ctx0" brushRef="#br0">24612 7252 7943,'0'-18'0,"0"3"420,5-3-277,1 6 1,5-1 914,-4 5-449,3 1-171,-8 1 0,3-5 894,-5 4-335,5 2-523,-4-5 0,3 8-41,-8-2-154,-2 3-86,-6 1 1,-4 0 137,-3 0-474,-8 5 171,3 2 1,-8 4-100,6 0 109,-1 1-27,4-1 0,5 5-46,3-1 1,4 1 194,3-1-456,-2-2 219,9 9 0,-3-8-71,8 5 29,7-5 57,7 7 1,5-8 110,-1 2 1,5 2 90,0-2 0,5 4-19,-2-4-96,3 5 0,0-6-15,-3 5 1,0-3 50,-4 3 1,-2-5 1,0 6 7,-4-5 0,-7 2 3,3-2 1,-7-2 0,-2 2 0,-4-2-39,1-2 1,-3 0 15,-1 1 55,-10-1 193,2 1-15,-14-1-198,0 1-124,-8-1 240,-4-5 0,-4 3-73,0-5 1,-1 4-1,1-5 1,6 5-31,-2-4 1,7 1-173,0-1 73,8-3 0,-2 4 0,2-5 0,-3 0 0</inkml:trace>
  <inkml:trace contextRef="#ctx0" brushRef="#br0">1942 9890 7888,'0'-11'546,"0"0"1,0-1 218,0 1-448,0 4 0,-2-3 331,-2 3 1,3-3-232,-3-2 1,3 1-84,1-1 0,-4 1-82,1-1 1,-5 5 98,4-1 0,-5 2-97,2-2 1,-7-1-187,-2 6 0,-5-1-55,-2 4 1,-5 1-62,-6 3 1,-2 2-115,-2 6 0,3 3 75,-3 0 1,3 5-1,5-1 0,2 3 67,5 1 0,5 0-148,3-1 1,8 1 92,3 0 1,2-1-343,2-3 1,11 1 125,4-5 1,5-1-12,3-6 0,5-3 322,2-5 0,3 0-93,2 0 0,3-1 266,0-3 0,-1-2-97,-7-6 1,-2 1 33,-5-1 0,-2 1 19,-2-1 1,2 1 254,-6 0 1,-4 3-44,-3 0 0,-4 1 81,3-5 0,-4 5-19,1-1 0,-3 4 263,-1-3-399,0 4 173,0-2-447,-5 15 1,4 3 81,-3 10 1,3 5 104,1 2 1,0 3-97,0 1 0,0 4-136,0 1 1,0 4-369,0-1 1,1 2 198,3 2 0,-2-2-395,6-2 1,-4-3 264,3-4 0,0-6 393,0-3 0,2-5-270,-5-2 156,5-5-383,-8 2 127,4-10-1035,-5 0-2221,0-6 2335,-5 0 1229,4-6 0,-9 0 0,3-5 0</inkml:trace>
  <inkml:trace contextRef="#ctx0" brushRef="#br0">2513 9959 7898,'6'-29'771,"4"1"0,-7 5-407,4 0-117,1 0-104,3 1 1,-1 2 314,-2 1 0,-3 4 555,-5-4 0,0 5-226,0-1-454,0 2 0,-5 3-39,-3 3 0,-3-2-65,-4 5 1,-3 0-230,-5 4 1,-2 5 77,-6 3 0,1 7-118,-8 4 0,2 3 112,2 0 1,1 5-339,3 0 1,4 3-95,11-3 0,1 3-128,10-3 1,0 0 109,4-5 1,7 1 83,4 0 0,6-5-58,5-3 0,3-3 112,1-5 0,0-2 190,4-5 0,-1-1-125,2-3 1,0-2 398,-4-6 0,0 0 39,-4-4 0,-6 4 190,-1-3 1,-1 2 98,-4 1 0,2 1 69,-9 0 67,0 4-18,-4-3 75,0 9-491,0 11 0,0 5 103,0 16 1,0-1-168,0 4 1,-2 1-179,-2-1 1,3 5 9,-3 3 0,3-1-172,1 1 1,0-6-95,0 2 1,0-3 151,0-5 1,0 1-470,0-9 0,0 3 225,0-10 0,0-4-256,0-3-1764,0-1 10,0 0 2346,0-2 0,0-5 0,0 0 0</inkml:trace>
  <inkml:trace contextRef="#ctx0" brushRef="#br0">3415 9731 7947,'6'-12'171,"-1"6"0,-5-1 876,0 4-159,0 1-244,0-8 121,0 9 1,0-2-269,0 11 1,-1 5 8,-3 10 1,-7 10-144,-8 5 1,-3 10 44,-1 5 0,-1 4-485,11-26 1,0-1 0,-13 29 63,11-29 1,0 0-1,2 1 1,0-1 3,-13 27 0,2-1-203,1-6 1,5-8-226,3 0 1,2-7 273,2-4 0,3-5-506,0-7 151,6-2-624,-3-6 837,5-5 0,4-6-683,-1-7 1,6-8 597,-1-4 390,2 2 0,1-10 0,1 3 0</inkml:trace>
  <inkml:trace contextRef="#ctx0" brushRef="#br0">3118 9673 8103,'0'-17'1112,"0"0"-646,-5 6 0,4 3 713,-3 1 77,2 4 19,2-2-819,-5 5 1,4 5-29,-3 3 0,3 2-62,1 1 0,4 1-196,0-1 0,3 0-87,-3 1 0,4 3-798,-4 0 1,3 2-237,-3-2 1,4 3-2337,-5 5 3287,6-6 0,-2 10 0,4-3 0</inkml:trace>
  <inkml:trace contextRef="#ctx0" brushRef="#br0">3449 10553 11035,'6'0'6078,"0"0"-3106,-6 0-2048,5 0-702,-4-5-255,9 4-894,-9-5 1,6 3-1767,-4-1 2693,-1 0 0,8 4 0,-4 0 0</inkml:trace>
  <inkml:trace contextRef="#ctx0" brushRef="#br0">3849 10199 7959,'1'-7'0,"3"4"0,-2-2 0,6 1 1895,-5 0-1192,7-1 1,0 4 76,5-3 178,0 3-561,-3 1 0,3 0 213,0 0-323,6 0-120,-9 0 0,6 0-48,-3 0 0,-2 0-141,2 0 1,-2 0-1013,-2 0 795,1 0 0,-1 0-507,1 0 0,-1 0 347,0 0 0,5 0 399,-1 0 0,5-6 0,-2 0 0</inkml:trace>
  <inkml:trace contextRef="#ctx0" brushRef="#br0">4922 9993 7957,'5'-18'250,"-3"-3"0,3 8 437,-5-2 1,4 2 118,-1 2-499,1-1 1,-4 5 618,0-1-286,0 6 1,-5-7-220,-2 5 0,-5 0-134,-3 4 1,1 1-73,-5 3 1,-4 0 6,-4 8 1,-4-4-98,0 8 1,0 1 19,0 2 0,-1 7 22,6 0 1,-1 6-25,4-1 0,5 0-167,3 0 0,4 2-200,3-3 0,-1 2 144,5-2 1,1 2-2,3-5 1,9 3 17,2-3 0,7-2-198,-3-6 1,9 2 14,-1-6 0,2 0 131,-2-3 1,0-6 193,0-2 0,0-3-94,0-1 0,2 0-68,-2 0 0,2-1 45,-6-3 1,-1 1-492,1-4 0,-5 4 218,1-1 1,-6-1-305,-1 1 0,-6-1-209,2 2 1,-1 1 823,0-1 0,-1 1 0,3 2 0</inkml:trace>
  <inkml:trace contextRef="#ctx0" brushRef="#br0">5162 10496 7857,'0'-7'3436,"0"2"3074,0 5-7397,5 0 519,-3 0-1119,3 0-1536,-5 0 3023,0 5 0,0-3 0,0 3 0</inkml:trace>
  <inkml:trace contextRef="#ctx0" brushRef="#br0">5436 9982 7885,'0'-12'4,"0"-4"1,0 3 170,0-2 1,0 2 629,0 2-345,5 5 108,-3-5 513,3 5-148,-5 0-298,0 1 1,0 6-156,0 3 1,0 8-30,0 11 0,4 5 316,-1 6-459,6 1 0,-6-1 3,4 0 1,-3 4 19,4 0-224,-6 0 0,7-3-33,-5-1 0,4 0 257,-5 0-1164,6 1 624,-7-6 0,7-5 123,-6-5-1013,1-5 679,1 3 0,-4-6-1005,3 0 424,-2-4-1365,-2-2 1613,0-5 0,-6 0 1,0 0-1</inkml:trace>
  <inkml:trace contextRef="#ctx0" brushRef="#br0">5802 10473 7864,'0'-6'-181,"0"1"0,0-1 1980,0 5-435,0-4 1755,0 5-1381,0 5-755,0-4-133,5 10-189,-4-10-211,4 4-403,-5-5 273,0 0-1303,5 0 541,-3 5-3575,3-4 4017,-5 4 0,5 0 0,1 2 0</inkml:trace>
  <inkml:trace contextRef="#ctx0" brushRef="#br1">7938 9925 8022,'0'-7'1036,"0"-3"-444,5 9 24,-4-4 128,4 5 698,-5 0-1265,0 10 0,0-1 0,0 10 300,0 1-349,0-3 0,0 8 76,0-2 0,-4 2-200,0-2 1,1 0-3,3 0 0,0 4-79,0-1 0,0-3 28,0-4 0,3-4 120,1 4 1,1-5-186,-1 2 0,-3-4 6,3 0 0,-1-2-70,0-3 1,-1 0-416,1-3-483,-1-3-414,-2 4 0,-2-1 1490,-1-1 0,-4 6 0,-4-2 0</inkml:trace>
  <inkml:trace contextRef="#ctx0" brushRef="#br1">8029 10404 7695,'0'-6'582,"0"1"1,0 4 3,0-3-54,0 3-206,0-4 854,0 5-1044,5 0 1,-4-2 234,3-2-335,-3 3 234,-1-4-223,5 5-34,2 0 1,0 0 168,1 0-48,0 0-55,8 0 1,-2-1 217,5-3-172,0 3-17,9-4 231,1 0-242,0 3 0,4-3-11,-2 5 0,2-4 7,1 1 0,-3-2 141,-1 1-330,6 3 78,-1-5 1,4 5-92,-4-3 212,4 3-28,-9-4 1,12 4-187,-7-3 32,-4 3 0,1-4 60,-5 5 1,1 0 74,-2 0-62,-2 0-25,4 0 41,-5 0 0,-4 0 16,0 0-29,-5 0 17,8 0 0,-10 0 265,4 0 3,1 0-254,-4 0 1,9-4 264,-3 0-229,2 0-17,2-1 1,-4 3 161,0-6-111,0 5-60,-1-7 1,2 9 35,-4-3 1,-5 3 77,-3 1-460,-6-5 119,3 4-231,-5-4 0,-2 5-557,-6 0 1,-1 0 410,-10 0 566,0 5 0,-4 1 0,0 5 0</inkml:trace>
  <inkml:trace contextRef="#ctx0" brushRef="#br2">9365 9879 8014,'0'-6'521,"0"1"-179,0 5 92,0-5 142,0 3 8,0-3 2774,0 5-3198,0 5 0,0 3 33,0 7 1,0-1 32,0 5 0,0 4-7,0 4 0,1 4 60,3 0 1,-3 2-78,3 1 1,-2-1-150,-2-3 1,0 7 93,0-2 0,0 0-280,0-4 1,0 0 9,0-4 0,0 3-12,0-3 1,0 0 85,0-4 0,0-2-54,0-2 0,0 1 79,0-4 0,0 0-15,0-1 0,0-2 6,0 2 0,0-2 30,0-2 0,0 1 291,0-1-242,0 1 0,0-1 39,0 1-116,0-1 10,0 0-30,0 1 0,-4-5 95,0 1-220,0-5 161,4 2 2104,0-5-2243,5 0 118,2 0 1,4 0-62,0 0 32,1 0 1,-1 0 52,1 0 1,0 0-26,4 0 1,-4 0-25,3 0 1,2 0 59,-2 0 0,0-4-31,-3 0 32,-1 0-437,1 4-186,-6 0-489,-1 0-413,-5 0 284,-5-5 0,2 4-1243,-4-3 2484,4-2 0,-2-1 0,5-4 0</inkml:trace>
  <inkml:trace contextRef="#ctx0" brushRef="#br2">9331 9776 11619,'5'-6'871,"-3"1"-578,6 5 0,-4 0 159,3 0 1,2 0-77,7 0 0,-4 0 57,4 0 0,1-4-93,2 0 0,3 0-102,1 4 1,0-3-49,-1-1 1,0-1-112,-3 1 0,1 3-1044,-4-3 673,-1-2-2412,-4 4 2704,-4-3 0,-7 5 0,-7 0 0</inkml:trace>
  <inkml:trace contextRef="#ctx0" brushRef="#br2">13365 9856 7972,'0'-6'-181,"0"-4"748,0 8 0,0-4 1,-2 4 328,-1-2-501,1 0-60,-3 4 376,5 0-594,5 0 1,-2 0 127,5 0-96,-1 0 1,8-1-21,1-3 1,0 3-42,-1-3 1,2 3-48,2 1 0,2 0 99,-2 0 0,3-2-90,1-2 0,0 3 98,0-3 0,-1 2-49,1-2 1,-4 3-61,0-3 1,-3 3 7,3 1 0,-5-2-4,1-1 0,-3 1-146,0-1-25,-1 1 131,1 2-187,-6 0 223,-1 0 103,-5 0 1,0 5 12,0 3 0,0 2-98,0 2 110,0-1-125,0 5 1,-1 3 64,-3 8 0,1 2 4,-4 6 1,4-1 98,0 0-144,1 0 1,-2 1-18,1-1 1,-1 0 1,4 0 0,0-4-87,0-4 1,4 2 61,-1-1 0,3-1-105,-3-3 1,0 0 119,4 0 1,-4-4-69,1 0 1,-3-1 62,-1 1 1,0 2 5,0-2 0,0-1-42,0 1 1,0-4 0,0 5 0,0-7 7,0 3 0,0 0 2,0-1 1,0 1 2,0-5 1,0 1 4,0-1 0,0-3 27,0-1 2,0 1 1,0-1 62,0 1-12,5-5 22,-4 2 393,5-5 211,-6 0-545,0-5 120,-6 3-113,5-3-178,-9 0-29,4-1 1,-2-2 59,0 1 0,1 3-151,-5-4 1,1 6 49,0-2 1,-2 3 58,-2 1 0,-3-4-174,-5 0 0,1 0 108,3 4 1,-5 0-118,5 0 1,-5 0 1,5 0 1,3 0-103,0 0 0,4 0-116,0 0 1,5 0-1113,-1 0 584,6-5 1,-4 2 929,6-4 0,6-1 0,0-3 0</inkml:trace>
  <inkml:trace contextRef="#ctx0" brushRef="#br2">16117 9913 7973,'0'-6'494,"0"-4"-159,0 9 109,0-5 140,0 1 31,0 4-28,0-4-89,0 0 0,0 4-164,0-4 341,0 5 0,0 5-525,0 2 0,0 9 5,0 3 1,0 3 91,0 5 0,0 2-91,0 6 0,0-1 10,0 0 0,0 0-94,0 1 0,0-4 97,0 4 1,0-4-240,0 7 0,4-2 91,0-2 0,0-1-374,-4-2 1,0 0 163,0-4 1,0 0-146,0-5 1,0-3 115,0 1 1,0-7 55,0 3 1,0-4 261,0 0-224,0-1 1,-4 1 249,0-1-57,0-5 0,0 1-162,1-3 388,-1-3-48,4 9-142,0-9 174,0 4-223,0-5-104,0 5 122,0-3-115,0 3 821,0-5-748,5 0 1,1 0 420,6 0-201,-1 0-71,5 0 0,-2-1 137,5-3-128,0 2 1,4-3 239,0 5-277,0 0 1,-4-3 139,0-1-403,0 0 101,-1-1 1,0 4 288,-3-3-448,-2 3 111,3-5-355,-5 5 218,-4-4-1223,3 5 1055,-9 0 1,3 0-373,-8 0 0,2 0 264,-6 0 1,-1 0-2142,-6 0 2611,7 0 0,-12 0 0,7 0 0</inkml:trace>
  <inkml:trace contextRef="#ctx0" brushRef="#br2">16094 9822 7880,'0'-8'-511,"0"1"1241,0 4 1,0-3 322,0 2 162,0 3-813,5-4 0,2 5 3,4 0 0,1 0-96,-1 0 0,2 0 38,2 0 0,-2 0 11,2 0-152,-3 0 1,0 0-314,-1 0 1,-3 0 130,0 0 1,-6 1-1909,2 3 1050,-3-3 834,-1 4 0,0 0 0,0 2 0</inkml:trace>
  <inkml:trace contextRef="#ctx0" brushRef="#br2">20754 9832 7990,'-6'-5'-322,"1"4"613,5-4 85,-5 5-200,4-5 1,-6 4 310,3-3 176,3 3-269,-4 1 1171,5 0 0,5 0-1318,3 0 0,-2-2 91,2-1-209,-1 1 40,5-3 0,-1 5 34,1 0-122,-1 0 1,2 0 138,2 0 0,-2-4-23,2 1 1,1-1-54,0 4-1,-1 0 67,-4 0-9,1-5-80,-1 3-72,0-3 179,-4 5-782,-2 0 92,-5 0 549,5 0 1,-4 2 81,3 1 0,-1 5-108,0 7 0,-1 3-7,1 5 1,-1 1 16,-2 3 0,0-3 90,0 6 0,0 0-120,0 0 0,0 6 18,0-6 1,0 6-210,0-6 1,1-1 66,3 2 0,-2-1 21,6 4 0,-4-3 27,3-1 1,0-3 199,0 2 1,3-3-129,-2 1 0,-2-5-18,2-3 1,-4 2 2,3-6 1,-4 0 43,1-3 1,-3-1 0,-1 0 1,0-3 48,0 0-13,0-6-10,0 3 326,0-5-295,-5 0 0,2 0 95,-4 0 1,3 0-105,-4 0 1,5-1-27,-5-3 1,-1 3-39,-6-3 0,1 3-139,-5 1 0,0-4-42,-4 0 1,4 0 116,0 4 0,0 0-232,-4 0 0,2 4 89,1 0 1,0 0-968,5-4 180,0 0 375,3 5 1,5-4-1847,-1 3 1324,6-3 1090,-4-1 0,6 0 0,0 0 0</inkml:trace>
  <inkml:trace contextRef="#ctx0" brushRef="#br1">13822 10267 8121,'11'0'596,"0"-5"0,1 4-114,-1-3 0,6 3-134,2 1 1,-1 0 65,1 0 1,0 0-135,3 0 1,6-4 13,3 0 1,1 1 122,-2 3-249,8 0 0,-4 0-5,8 0 0,3 0-96,-4 0 1,4 0-93,1 0 0,1-4-1004,2 0 1087,-2 0-348,9 4 232,-9-5 0,7 4-4,-4-3-373,-1 3 308,-3-4 0,-5 3-13,-3-1 0,1 1 112,-1 2 0,-4 0 136,-3 0-136,-6 0 0,7 0 98,-5 0 0,3 0-75,-3 0 28,4 0 1,-5 0 15,4 0 0,4 0-21,5 0 1,2 0 6,-3 0 0,2 0 253,-2 0-259,3 0 0,-1 0 8,-2 0 157,-7 0-161,2-5 0,-9 4 718,2-3 0,-7 3-622,-3 1 0,-4-4 202,0 0 0,-5 0-138,1 4 1,-4-3 26,3-1 1,-3 0 28,4 4-237,-6 0-232,9 0-985,-5 0 842,5 0 0,-3 1-468,0 3 0,-6-1 59,2 4 782,-3-4 0,-11 2 0,-3-5 0</inkml:trace>
  <inkml:trace contextRef="#ctx0" brushRef="#br1">21063 10220 7967,'-5'-7'450,"3"2"0,-3 5-227,5 0 278,0-5-138,0 4 0,0-4 154,0 5-239,5 0 0,3-1 130,7-3 169,-2 3-298,8-4 0,2 5 68,8 0 0,4 0-110,7 0 0,1-4 44,11 0-405,-1 0 1,-21 4 0,2 0 76,0 0 0,0 0 57,4-2 1,1-1-1,-3 2 1,1 1 117,1-2 0,0 0-311,4-1 0,0 0-84,-4-1 1,0 1-1,5 0 1,0-1 268,-1 0 1,0 0-969,-1 0 1,-1 0 919,5-1 0,1-1 1,-1 0-1,1 1 16,3-1 0,1 0 39,-4 0 0,-1 1 1,2-1-1,0 2-28,-5 0 0,0 0 1,2-1-1,-1 0-157,-1 1 0,0 0 1,0 1-1,-1 0 162,-3-1 0,0 0 1,-2 3-1,0 0 83,-3-1 1,-1 0-1,29-3-135,-8 1 76,-2 0 1,-5 4 13,-1 0 55,-4 0-81,-7 0 1,-1 0-17,-2 0 18,-4 0 361,1 0 1,-9-1-359,0-3 1850,-5 3-1798,8-4 1,-9 5 988,2 0-1019,-2 0 686,-2 0-664,-5 0 11,-1 0-445,0 0 247,-3 0 0,2 0-2126,-8 0 1091,-8 0 1175,-5 0 0,-11 5 0,-2 1 0</inkml:trace>
  <inkml:trace contextRef="#ctx0" brushRef="#br1">7915 10770 7920,'0'-12'-487,"0"6"1164,0 1 1,0 4-200,0-3 0,-2 3 770,-1-3-833,1 3 1,-4 6-91,2 2 1,2 5-79,-6 3 1,2-1-20,-2 5 0,-2 4-37,2 3 0,2 1 0,-2-4 0,5 4-54,-5-1 0,5 0-111,0-7 1,3 1-215,3-5 0,2 0 128,3-3 1,3-1-188,1 1 0,-1-2 124,5-3 0,0-1 31,-1-6 1,6 0 147,-2 0 0,3-6 148,5-1 0,-3-8-112,3-4 0,1-3 97,-2-1 1,1-1 77,-4-3 1,-5-1-37,-3-2 1,-4-3 95,-3 3 0,-3-3-14,-5-2 1,-3 1-577,-4 0 0,-2 5-51,-10 2 0,-1 5-239,-7 7 1,-2 1 55,-5 10 0,-1 3 201,1 9 0,1 4-774,3 11 1,3 5 1069,8 3 0,-3 2 0,5 1 0</inkml:trace>
  <inkml:trace contextRef="#ctx0" brushRef="#br3">9685 10153 7652,'-6'0'741,"0"0"0,5 0-187,-3 0-314,3 0 1,-5 0 14,2 0 1,1 1-38,-4 3 0,3 1-3,-4 3 1,5 6 29,-5-3 1,4 5-86,-3-1 0,0 3 56,0 4 1,-2-1-143,5 2 0,-4-3-107,4 6 1,-1 2-109,2-1 1,1-2-62,-1-6 0,3 2 106,3-6 0,2 0-168,3-3 0,6-2 88,-3-3 1,5 2 67,-1-5 0,1-1 44,3-7 0,3 1 86,-3-4 0,3-5-23,0-3 1,0-4 163,-3 4 1,1-6 127,-4 2 0,-5 2-105,-3-2 0,-6 3 148,2-3 1,-3 2-73,-1-2 1,-1-2-190,-3 6 0,-3-5 77,-9 1 0,4 1-148,-4-1 1,-1 5-81,-2-1 0,2 2-225,2 2 1,-2 4-428,2 3 1,4 3 333,3 1 0,6 1-751,-2 3 1,2 4 1146,2 7 0,6-2 0,0 3 0</inkml:trace>
  <inkml:trace contextRef="#ctx0" brushRef="#br3">9959 10599 8475,'-6'-6'1960,"1"5"-1163,5-4-94,-6 5-249,5 0-247,-4 0-486,5 0-71,5 0 0,-2 4-529,4 0 0,-3 0 879,4-4 0,-1 0 0,5 0 0</inkml:trace>
  <inkml:trace contextRef="#ctx0" brushRef="#br3">10187 10233 7868,'-1'-6'0,"-3"2"0,3-2 359,-4 4-125,5-3 0,-1 4 255,-3-3-53,3 3 274,-10-4-376,5 5 0,-1 0 37,-1 0 0,0 5-119,-3 3 1,-1 2 13,1 1 0,2 2-51,-2 2 1,6 3-143,-7 5 1,5-2 121,-1-2 0,3 3-282,5-3 0,0-1-103,0 1 1,1-5-67,3 1 1,2-2-61,6-2 1,0-1 136,4-2 1,-4-3-3,4-5 1,0 0 109,-1 0 1,1 0 48,-5 0 1,4-4-69,0 0 1,1-5 205,-5 2 1,-3-3 79,-1-2 0,0-3 89,0 0 1,-2-1 44,-5 5 1,0-4-87,0 0 0,0-2-86,0 2 0,-5 1-25,-2-5 0,-1 4-103,-3-4 0,0 5 99,-8-2 0,5 4-487,-1 0 1,3 6-129,0 2 0,1 3-378,-1 1 0,1 9 864,-1 2 0,6 13 0,1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10541 10290 7935,'0'-7'400,"0"-1"322,0 5-207,0-7-170,0 4 0,0-2 154,0 1-89,0 4 156,0-7-269,0 9-1,-1-4 124,-3 5-420,3-5 0,-14 3 0,2-3 0</inkml:trace>
  <inkml:trace contextRef="#ctx0" brushRef="#br0">10507 10210 7953,'-11'5'1,"-1"-2"1672,1 4 1,-4 2-869,-1 7 1,0 0-776,1 3 1,2 4-75,-2 0 0,6 0 44,1 3 0,6-2 0,-3-1 0</inkml:trace>
  <inkml:trace contextRef="#ctx0" brushRef="#br0">10359 10439 7957,'5'17'0,"1"0"1066,6-6 0,4 0-638,3-4 0,3-2-143,1-5 0,-1 0-140,1 0 0,4-2 61,-1-6 0,1 0-9,-4-7 0,0-3-95,0-1 1,-6-2 183,-1-2 0,-9 4-66,-3 0 1,-3 4-292,-1-4 1,-2 3 140,-6-3 1,-1 5-406,-10-1 1,0-1 179,-4 0 0,1 1-339,-1 4 0,0-1 193,0 1 1,5 5-731,3 2-128,2 3 724,2 1 0,5 5-888,2 2 1323,13 3 0,-2 7 0,10 1 0</inkml:trace>
  <inkml:trace contextRef="#ctx0" brushRef="#br0">10838 10210 8022,'0'-11'0,"-1"1"0,-3 2 0,2-2 993,-6 2 0,4 2-380,-3-2 0,3 5 436,-4-5-418,6 5-631,-3-7 0,5 9 0,0-4 0</inkml:trace>
  <inkml:trace contextRef="#ctx0" brushRef="#br0">10827 10427 7815,'11'7'7,"2"-2"1029,2-5 0,-2 0-519,2 0 1,-2 0-243,-2 0 0,1-5-4,-1-3 0,-1 2-130,-2-2 1,1 0-57,-5-3 0,-1 0 7,-3-1 1,0-1-48,0-2 1,-1 3 49,-3-4 1,-3 0-143,-8 1 0,2-2-21,-2 2 1,1 1-151,-2-5 1,2 5-406,-5-1 0,5 3 287,-1 5 0,3 0-545,0 3 1,5 3 16,-1-3 864,5 8 0,-7 3 0,4 4 0</inkml:trace>
  <inkml:trace contextRef="#ctx0" brushRef="#br0">11147 10142 7958,'-7'-18'854,"4"3"-475,1 2 0,2 2 989,0-1-489,-5 6-348,4 1 1,-5 5-167,2 0 1,3 1-188,-3 3 0,3 7 8,1 8 0,-4 7-46,0 0 0,0 6-156,4-1 0,0 2 95,0 1 1,0-1-368,0-3 0,1 2 157,3-5 1,-1-2-344,4-6 0,-3 0 214,4-8 1,-2 3-153,2-6-18,2-3 145,-4 0-806,6-5 721,-6 0 0,-1-1-1464,-5-3 1834,0 3 0,0-9 0,0 3 0</inkml:trace>
  <inkml:trace contextRef="#ctx0" brushRef="#br0">11307 10176 8006,'1'-11'1265,"3"-1"-320,-3 6 460,4-4-1405,-5 8 0,0-8 0,0 4 0</inkml:trace>
  <inkml:trace contextRef="#ctx0" brushRef="#br0">11387 10496 7916,'0'6'-751,"0"4"751,0-8 0,5 3 0,1-5 0</inkml:trace>
  <inkml:trace contextRef="#ctx0" brushRef="#br0">11546 10473 7873,'0'-11'462,"0"4"1,11-3-1,1 4 1</inkml:trace>
  <inkml:trace contextRef="#ctx0" brushRef="#br0">11524 10747 7861,'-12'17'0,"1"-5"0,-1 5 0</inkml:trace>
  <inkml:trace contextRef="#ctx0" brushRef="#br0">11307 10130 8188,'0'-6'1308,"-2"1"-666,-1 5-424,1 0 0,-3-1 275,5-3-110,0 3-27,0-5-22,0 6-167,0 6 1,0-4-68,0 6 0,4-4 94,0 3 1,1 1-134,-1 3 0,-3 1 99,3-1 1,1 0-98,-1 1 0,-1 1 28,-3 2 0,0 1-116,0 3 0,4 3-24,0-3 0,0-1 78,-4 1 1,0-2-122,0 2 1,0-1 82,0-3 0,0-2-82,0 2 1,4-2 106,0-1 0,-1-5 7,-3 1 42,5-1-4,-3 5 125,8-6-83,-9 4-156,4-8 129,-5 3-1217,0-5 0,-5-5 1,-1-2-1</inkml:trace>
  <inkml:trace contextRef="#ctx0" brushRef="#br0">11558 10439 7787,'0'-7'363,"-5"2"154,4 5 321,-5-5-303,1 4 196,4-4-162,-4 5 327,5 0-492,5 5 0,-2 1-84,4 6 1,-4-1-92,1 1 1,1-1-170,-1 0 0,1 2 92,-2 2 1,-1-2-129,1 2 1,-1 3 38,-2 1 1,0-1-167,0 1 1,-2 0 64,-1 4 0,-4-4-149,-4 0 0,-1-1-265,1 1 1,0 1-442,-1-5 1,1-1-749,-1-6 1641,1 2 0,0-4 0,-1 6 0</inkml:trace>
  <inkml:trace contextRef="#ctx0" brushRef="#br0">11855 10142 8295,'-6'-8'1573,"2"1"-1104,2 4 652,2-2-662,-5 5 0,3 0-133,-6 0 1,4 5-93,-3 3 0,-1 7-106,-3 4 1,-1 2 0,1 2 0,1 1-158,2 3 1,-1-3-119,5 3 1,1-3 78,3-1 1,5-4-29,2 0 1,5-5 6,3 1 1,-1-2-147,5-2 1,0-5 40,4-2 0,0-2 111,0-2 1,1-6 104,2-1 0,-2-3 160,3-2 0,-7-4 84,-1-3 1,-5-3-78,2-1 1,-5 4 77,-3 0 0,-3 0-6,-5-4 0,-2 2 46,-1 2 0,-5-3-70,-7 3 1,1-2-265,-5-2 0,0 1-158,-4 3 1,-4-1-174,1 5 1,-1-1-352,4 5 0,4 5-22,0 2-289,5 3 1,-1 2 379,7 3 1,3 2-458,5 5 1097,5 6 0,7 1 0,5 4 0</inkml:trace>
  <inkml:trace contextRef="#ctx0" brushRef="#br0">12152 10416 7894,'-12'0'565,"6"0"1,1 1 388,5 3-65,0-3-577,0 9 1,0-7-31,0 4 1,0-3-383,0 4 148,0-6 0,0 5-986,0-3 772,0-3 0,1 4-1638,3-5 1804,2 0 0,6-5 0,-1-1 0</inkml:trace>
  <inkml:trace contextRef="#ctx0" brushRef="#br0">12449 10142 8089,'-4'-22'445,"0"3"0,0 6 233,4 6 0,-3 3 388,-1-4-574,-5 6 1,2-3 19,-4 5 0,-2 5-206,-2 2 0,2 5-144,-2 3 1,-1 3 87,0 5 0,1 3-319,4 1 0,1 1 136,2-1 0,3-5-286,5 1 0,0 0 54,0-4 1,5-2-44,3-2 1,7-2-252,4-2 1,3-5 170,0-2 0,1-3 28,0-1 0,0-5 83,0-2 1,0-3 281,-1-2 1,-4-3-103,-3 0 1,-2-4 383,-1 3 0,-6 0-39,-2 1 1,-3 2-139,-1-2 0,-4 2-211,0 2 0,-6-1 123,-1 1 1,-1-1-668,-3 1 1,2 3 296,2 1 0,0 0-1804,-1 0 268,6-3 194,1 8 1590,5-3 0,5 0 0,1-1 0</inkml:trace>
  <inkml:trace contextRef="#ctx0" brushRef="#br0">12654 10176 7992,'-10'-1'1695,"3"-3"-593,1 3-109,6-4-671,-5 5 1,3 5 33,-6 2 0,4 8-221,-3 5 1,4-3-107,-1 2 1,3 0-312,1 4 0,0 0 252,0 0 1,0-4-141,0 0 0,5-5 81,3 1 0,2-2-399,1-2 0,1-4 218,-1-4 0,5-1 168,-1-2 0,1-5 127,-1-3 0,-2-2 219,2-2 0,-2 0 116,-1-4 0,-1 3-126,0-7 0,0 5 94,-4-4 1,-2 5-44,-5-1 0,0-1-35,0 0 1,-5-3-50,-2 4 1,-4-1-236,0 0 0,-4 4-60,-1-4 1,-3 8-195,4 0 1,-4 5-437,4 0 1,-4 1 359,4 2 1,1 5-597,6 3 0,-1 2 379,5 2 1,1-1 580,3 0 0,0 1 0,0-1 0</inkml:trace>
  <inkml:trace contextRef="#ctx0" brushRef="#br0">12860 10222 8023,'0'-12'0,"0"1"2010,0-1-802,0 6 221,0 1-512,0 5-645,0 5 0,0 3-189,0 7 0,-4 3 107,0 5 0,0-1-225,4 1 0,0-1 120,0-3 0,0 1-372,0-5 0,6 4 141,1-3 0,3-2-172,2-7 0,-1 2 106,1-5 1,-1 0 259,0-4 0,5-2 7,-1-1 0,0-5 86,-3-7 0,-1 1 344,0-5 1,-3 1-173,0-1 1,-6-1 205,2 4 0,-3-3-135,-1 4 1,-1-1-493,-3 0 1,-6 4-358,-5-3 0,-6 2-519,2 1 1,-2 6 360,-2 2 0,0 3-1187,0 1 1810,0 5 0,1 1 0,-1 6 0</inkml:trace>
  <inkml:trace contextRef="#ctx0" brushRef="#br0">13077 10165 8010,'-6'-12'0,"0"5"337,6-1 608,0 0 290,0-3-777,0-1 1,2 5-136,2-1 0,-2 6-81,6-2 0,-1 1-27,5 0 1,-1 1 12,1-2 0,3 3-13,0 1 0,5 0-163,-1 0 0,-2 0 112,-2 0 1,-2 4-203,-2 0 0,-3 5 38,-1-2 1,-4 3-165,1 2 1,-3 4 88,-1 3 1,-5 2-33,-3-2 0,-3 6-69,-4-2 0,1 2-73,-5-2 0,1-4 78,-1 0 0,-1-1 88,4 1 0,1 1 72,4-4 1,1-1-67,2-4 1,3-3 172,5-1-108,0 1 1,0 0 52,0-1 1,5-4-10,3 1 1,2-3-10,1-1 1,4 0 15,1 0 1,3 0-35,-4 0 0,4 0-270,-4 0 0,4-1 87,-4-3 0,1 1-2104,-5-4 2282,0 4 0,1-2 0,-1 5 0</inkml:trace>
  <inkml:trace contextRef="#ctx0" brushRef="#br0">13385 10119 8081,'0'-18'507,"0"3"0,0 2-189,0 2 0,2 1 780,1 2 16,-1 3-532,3 0 0,-4 4-407,3-3 0,-3 4 60,3 4 0,-3 2-79,-1 5 1,0 5 77,0-1 1,0 5-237,0-1 1,0 1 123,0-1 1,-1 3-347,-3-3 1,3 1-39,-3-1 1,3-1-148,1-3 1,0-6 196,0 3 1,1-3-72,3 2 1,-2-5-229,6-2 1,-4-3-171,3-1 55,1 0 1,3 0 145,1 0 0,-1 0-160,1 0 0,-1 0-139,0 0 779,-4-5 0,3 4 0,-4-4 0</inkml:trace>
  <inkml:trace contextRef="#ctx0" brushRef="#br0">13545 10222 8081,'-4'-8'-234,"1"0"0,-5 5 1917,4-5-548,0 5-591,-1-2 0,3 5-181,-6 0 0,6 5 199,-2 3 1,2 6-102,2 1 0,0 6-136,0-2 1,0-2-248,0 2 1,0 0-166,0 4 0,0-5-781,0-3 1,4 2 526,0-2 0,4 0-988,-5-3 1329,6-6 0,3 4 0,6-3 0</inkml:trace>
  <inkml:trace contextRef="#ctx0" brushRef="#br0">16640 10107 8055,'0'-6'298,"0"0"159,0 2 12,-5 3 332,4-4-482,-9 5 0,7 0-38,-4 0 1,3 0 117,-4 0 0,4 5-116,-3 2 0,0 3-28,0 2 0,-3 3-9,2 0 1,-1 7-206,1 1 1,-2 1 141,3 6 1,2-4-232,1 0 1,-1 2 49,1-1 0,0 0-157,4-5 1,4 0 30,0-3 1,5-2-42,-2-6 0,3 0-34,2 1 0,3-6 115,0-2 1,6-3 233,-2-1 1,2-1-124,2-3 0,0-6 263,0-5 0,0-6 6,-1 2 1,0-2-9,-3-2 1,1 0-26,-4 0 0,-2-3-99,-7-1 1,-2-3-136,-5 3 1,0-4 110,0 5 0,-9-2-634,-2 1 1,-8 4 257,0 1 0,-1 0-328,0 7 0,3 0 83,1 3 1,4 6-120,-3 2 1,2 8 139,1 3 0,5 5-96,-1 3 0,6 3-995,-2 5 1551,3 5 0,11-4 0,2 4 0</inkml:trace>
  <inkml:trace contextRef="#ctx0" brushRef="#br0">17017 10473 7830,'-6'0'660,"1"-1"1007,5-3-489,0 3-413,0-4-33,0 5-156,0 5-794,0-4-97,0 9 0,1-5-747,3 3-1676,-3-3 2738,9 0 0,-3-4 0,4 4 0</inkml:trace>
  <inkml:trace contextRef="#ctx0" brushRef="#br0">17291 10107 7994,'0'-11'706,"-5"0"-34,4-1-3,-9 1 1,7 4-215,-4 4 0,3 1-75,-4 2 1,2 5-100,-2 3 0,-2 3-37,2 5 0,-2 1-161,-1 6 0,-1 4 109,1 0 1,0 3-245,-1-3 0,6-1 102,2-3 1,3-1-326,1-3 0,1 1 165,3-5 1,2 4-159,6-3 0,0-5-7,3-3 0,-2-6 5,2 2 0,2-3 366,-2-1 1,5-5-110,-1-2 1,-2-4 225,-2 0 0,2 0-73,-2-1 1,-1-3 33,-7 0 1,2-4-12,-5 3 1,0 0-65,-4 1 1,0-2 7,0-2 1,-5-2-129,-3 2 1,-6 1-97,-1-1 0,-1 0-284,0-4 0,0 5-320,-3 3 1,2 0-28,6 3-1005,0-2 820,-1 13 933,6-4 0,6 15 0,6 3 0</inkml:trace>
  <inkml:trace contextRef="#ctx0" brushRef="#br0">17531 10165 7921,'-8'-4'591,"1"0"-494,4-5 0,-3 8 888,2-3 0,2 3-416,-6 1 0,0 1 49,-3 3 0,3 6-192,1 5 0,-1 5-211,-3 0 0,1 2-52,2 5 0,2-3-84,2 3 1,2-3-322,-1-1 1,5 0 229,2-1 1,5-4-574,-1-3 1,2 1 259,1-5 0,6 2-80,2-9 1,-2-1 88,2-3 1,-1 0 236,1 0 1,2-1 128,-6-3 1,1-2-142,-1-5 0,-6-2 475,3-2 1,-3 2-158,2-2 1,-3-2 103,-1 2 0,-4-4-112,1 4 1,-4-4 29,-4 3 1,-3-3-42,-4 4 0,-2-5-362,-2 1 1,2 1 104,-2-1 1,-1 4 140,1-4 0,-1 5-782,5-1 1,-1 7-110,1 4-1962,5-2 2761,1 5 0,5-5 0,0 6 0</inkml:trace>
  <inkml:trace contextRef="#ctx0" brushRef="#br0">17874 10153 8013,'-7'-1'1136,"4"-3"-1033,1-2-87,2-6 1,-1 6 1933,-3 2-1266,3 3 0,-9 1-188,2 0 1,-2 9-321,-1 2 1,0 8 65,4 0 1,-3 4-310,2 4 0,3-3 132,1 3 0,3-3-78,1-2 1,0 1 6,0 0 1,1-1-601,3-3 0,2-3 137,6-4 1,-1-2-25,1-3 0,3 2 513,0-5 1,0 0-117,-3-4 1,3-4 472,0 0 0,0-6-192,-3-1 0,-1-1 387,1-3 1,-2-1-253,-3 0 0,-2-3 103,-5 4 1,4-4 17,0 4 0,-1-4-365,-7 4 0,-3-6-169,-4 2 1,-2 3-326,-2 1 0,1-2-1322,-5 2 1,-4 1 1739,-3 6 0,-6-2 0,3 4 0</inkml:trace>
  <inkml:trace contextRef="#ctx0" brushRef="#br0">18228 10016 8066,'-5'-11'8,"2"3"117,-5 0 172,6 1 1,-4-3-5,2 2 1,1-1 200,-4 5 0,3-3 344,-4 3-240,6 0-365,-8 4 1,4 5-111,-1 3 0,0 7 110,4 4 1,0 3-57,-4 1 0,4 1 19,-1 2 1,3-2-175,1 3 1,0-3 78,0-1 0,0 0-86,0 0 1,1-2-282,3-2 1,-1 2 170,4-6 0,-1 0-580,2-4 58,2 1 194,-3-1 1,0-1-566,1-2 379,-6-3 1,5-5-97,-3 0 1,-2 1 704,6 3 0,-6-3 0,3 5 0</inkml:trace>
  <inkml:trace contextRef="#ctx0" brushRef="#br0">18308 10245 8043,'-7'-12'331,"1"4"169,2 1 1,3 3 494,-3-4-351,-2 6 1,3-2-54,-4 8 1,4 2-167,-1 6 0,3 3-244,1 0 1,0 5 63,0-1 1,0 3-322,0 1 1,1 4 113,3-1 1,-1-3-570,4-4 0,-3-1-2099,4 1 1314,-6-3-730,8-4 2046,-8-1 0,8-4 0,-4-2 0</inkml:trace>
  <inkml:trace contextRef="#ctx0" brushRef="#br0">18445 9982 7937,'-7'-12'475,"4"1"-112,1 0 922,2-1-357,0 6-471,0 1 1,0 6-188,0 3 0,4 3-93,0 9 1,0 1-102,-4 6 1,0 0 91,0 0 0,0 4-348,0-1 0,0 5 181,0-5 0,0 5-592,0-5 0,0-3 153,0-4 0,0-5-11,0 2 0,0-8-71,0 0-97,5-5-232,1 2 542,6-5 1,-1 0-44,0 0 1,-3-2 76,0-1 0,-6 0 119,2-5 1,1 5 129,-1-5 24,0 5 0,-4-7 0,0 4 0,0-2 380,0 1-262,0 4 968,-5-7-465,3 9 27,-3-4 1,4 5-165,-3 0 1,3 1-37,-3 3 0,3 2-282,1 6 1,0 3-199,0 0 1,0 1-35,0 0 1,0 0 124,0 3 0,0 2-718,0-6 0,4 4 323,-1-4 1,2 0 335,-1-3 0,3-1 0,4 1 0</inkml:trace>
  <inkml:trace contextRef="#ctx0" brushRef="#br0">18639 10462 8114,'0'11'943,"0"0"0,0 1-179,0-1 0,0 2-268,0 2 0,0-1-423,0 5 1,0-4-249,0 4 0,-1-3-333,-3 3 0,3-5-905,-3 1 1,-1-2 1412,1-2 0,-5-5 0,3-1 0</inkml:trace>
  <inkml:trace contextRef="#ctx0" brushRef="#br0">18936 10119 7903,'0'-18'1351,"-4"0"-878,0 3 0,0-1-305,4-3 0,0 2 218,0 6 658,0-1-107,0 6-544,-5-4 0,-1 15-341,-5 2 0,-1 10 124,1 10 0,-1 2-178,1 5 0,-1 0 79,1 1 1,1-2-33,2-3 1,3 2-17,5-6 0,3 1-582,4-4 0,1-5 72,7-3 1,3-4-108,1-3 1,3-3 531,0-5 1,1-1-104,0-3 0,0-4 379,0-7 1,-4 1-142,0-5 0,-5 0 282,1-4 1,-2 4-132,-2 0 1,-5 0 80,-2-4 1,-2 2-104,-2 2 1,-6-3-40,-1 3 0,-8-1-602,-4 1 1,1-2 242,-1 6 1,0 0-580,-4 4 1,4 4 352,0 3 0,9-1-548,-2 1 1,5 2 7,-1 6 956,3 2 0,5 11 0,0 0 0</inkml:trace>
  <inkml:trace contextRef="#ctx0" brushRef="#br0">19141 10404 9627,'7'0'3315,"-2"0"-2704,-5 0-516,5 0 200,-4 0-1617,4 0 933,-5 5 389,0-3 0,0 8 0,0-4 0</inkml:trace>
  <inkml:trace contextRef="#ctx0" brushRef="#br0">19473 10028 7959,'-6'-12'-250,"5"6"0,-8-4 1003,6 2 0,-5 2 292,4-2-330,-5 5 1,3-2-262,-6 5 1,2 2-171,3 1 1,-3 9-63,2 7 1,2 6 59,-2 2 0,5 5-137,0-2 0,1-1-152,2 2 0,0-6-252,0 2 0,0-3 259,0-1 0,4-5-458,0-3 0,5-3 232,-2 0 1,7-6 32,2-2 1,3-3 36,-4-1 1,4-1 244,-4-3 0,4-2 35,-4-6 0,1 1 148,-5 0 0,-1-5-39,-2 1 1,1 0-22,-5 4 1,-1-5-276,-3 1 0,-5-4 121,-2 4 1,-3-6-417,-2 2 1,-1 2 168,-2-2 0,1 0-150,-5-4 0,4 5-98,-4 3 1,5 2-129,-1 2 0,2 4-1081,2 4 849,-1 1 797,6 7 0,1 2 0,5 4 0</inkml:trace>
  <inkml:trace contextRef="#ctx0" brushRef="#br0">19724 10050 7994,'0'-11'696,"0"0"-231,0-1 853,0 6-825,0 1 0,-1 5-65,-3 0 1,1 5-152,-4 2 1,-1 9-110,-3 3 1,-3 2 4,2 2 0,-2 4-107,7-1 0,0 1 62,0-4 0,4 0-235,-1 0 1,3-1-306,1 1 0,5-5 203,3-3 1,2-3-167,1-5 0,2 2 203,2-5 1,2 0 97,2-4 1,1-2 25,-5-1 0,4-4 147,-3-4 0,3-1 252,-4 1 0,-4-2-149,-3-2 1,-2 2 125,2-2 0,-3-1-78,-5 0 0,0 0-113,0 1 1,-1 2 26,-3-2 1,-4 1-346,-7-1 0,2 1-165,-2-5 1,-1 5-191,0-2 0,-3 4 67,4 0 0,0 5 156,3-1 1,5 6-1489,-1-2 1801,6-3 0,-3 6 0,5-4 0</inkml:trace>
  <inkml:trace contextRef="#ctx0" brushRef="#br0">20021 10050 8012,'-1'-11'0,"-3"0"467,2 4 1,-3 1-48,5 2 0,-1 3 203,-3-3 1,2 3-230,-6 1 0,4 5-138,-3 2 0,-1 7-179,-3 2 0,1 4 96,2-1 0,-1 6-105,5 2 1,0 0 115,4-5 1,0 1-369,0 0 1,0-4-83,0 0 1,2-5-247,1 1 1,4-2 212,4-2 1,2 0-95,2-4 1,-2-2 395,2-5 0,-1 0-79,1 0 1,-2-5 360,2-2 1,-2-4-161,-2 0 0,-3 0 100,0-1 1,-6 1 40,2-1 1,-3 1 58,-1 0 0,0-2-259,0-2 0,-1 2 94,-3-2 1,-2 1-667,-6-2 0,-3 4 287,0-3 0,-2 1-876,2-2 1,2 8 489,-2-4 0,3 4 605,0 1 0,6-8 0,1 2 0</inkml:trace>
  <inkml:trace contextRef="#ctx0" brushRef="#br0">20306 9948 6162,'-6'0'0,"-4"0"0,9 1 0,-3 3 0,2-3 0,2 4 0,2-5 0,2 0 0,-3 0 0,4 0 201,-5 0 314,0-5-47,0 4-94,0-4 0,0 3 367,0-2 34,0 3 237,0-4-241,0 5-376,0-5 50,0 4-229,0-4 3250,0 5-3421,-5 5 0,0 1-124,-3 6 0,-2 3 93,2 0 1,-2 5-35,-1-1 1,-1 3 54,1 1 0,3 0-268,1-1 0,4 5 42,-1 0 1,3-1-145,1-3 1,0 0-9,0 0 1,1-5 15,3-3 0,3 1-57,4 0 1,0-1 72,1-4 1,0-1 130,4-2 1,-4 1-45,4-5 1,-2 0 219,1-4 1,-3 0-109,4 0 0,-4-2 330,0-2 1,-5 2-134,1-6 0,-4 2 419,3-2 0,-4-2-82,1 3 0,-3 0 115,-1 0 0,-5 0-171,-3 0 0,-2-3-108,-1 2 1,-4 2-164,-1-2 0,-4 5 75,1 0 1,-3 1-763,0 2 1,0 0-124,3 0 0,-1 2-452,4 1 0,5 0 430,3 5 737,6-1 0,-8 5 0,3-1 0</inkml:trace>
  <inkml:trace contextRef="#ctx0" brushRef="#br0">20443 10096 7972,'-5'-16'0,"4"3"0,-4-4 309,5 6 1,0 3 148,0 1 1281,0 4-612,0-7-590,0 9-308,5-4 1,1 5-15,6 0 1,3 0-101,0 0 1,2 0-11,-2 0 1,1 3-141,3 1 1,3 0 68,-3-4 0,-1 0-183,1 0 0,-4 0 59,4 0 1,-5 0-7,1 0 0,-2 0 111,-2 0 1,-3-1 22,0-3 0,-5 3 143,5-3 68,-5 3 0,2-1 400,-5-1-84,0 1-383,0-3 0,0 7-18,0 1 1,0 4-153,0 4 1,-4 2 44,0 2 1,-4 3-62,5 5 1,-5-1-74,4 1 0,-5 0 17,2 0 1,0 1-100,0 3 0,0-3 88,0 3 0,-2-3-174,5-2 0,-3 0 40,3-3 0,0-1 177,4-3 0,0-6-48,0 2 48,0-2 1,0-1-367,0-1 263,0-4-1342,0 2 1291,0-5 1,0-5-1,0-1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1770 12723 7977,'-11'0'72,"-1"0"1,1 0 152,0 0 0,-2 0 229,-2 0 1,2 0-94,-2 0 0,2 0 128,2 0 1,3 0-101,0 0 1,5 0 436,-5 0-468,5 0 0,-2 1-63,5 3 1,2-3 42,1 3 1,4 1-63,4-1 1,6 5 153,2-2 1,7 4-91,5 0 0,6 2 36,1 2 0,5-1-92,-1 5 1,1-1-323,-1 1 0,2 1 150,-2-5 0,-1 5-190,1 0 1,-6-4-135,2-1 0,-7-2 176,-5-2 0,-3 1-159,-4-1 1,2-1-54,-6-2 198,0 2 1,-5-7 53,-2 4 1,-2-4 39,-2 1 111,-3 2 0,3-1-130,-8 3 0,-3 2 77,-9-3 1,3 4-71,-7 0 0,-2 0-43,-5 1 1,-9 3 39,2 0 0,-8 6-139,0-2 0,-2 2 1,-2 2 0,-3 4-368,-1-1 0,0 1 396,0-4 1,3 0-20,-2 0 1,6-2-60,1-2 0,6 1 35,2-4 0,5-2-83,6-7 1,6 3 2,6-2-894,-1-3-310,11 0 372,-4-5 1,11 0 679,6 0 1,4 0-352,7 0 0,1-5 707,3-3 0,2-7 0,5-3 0</inkml:trace>
  <inkml:trace contextRef="#ctx0" brushRef="#br0">2216 13499 7805,'7'0'833,"1"0"1223,-6 0-1342,3 0 0,-6 4 164,-3 0 1,-7 5-431,-8-1 1,-8 6-116,-3 1 1,-9 5-129,-7-1 1,-1 3-267,-6 1 1,1-1 29,-2 1 0,7 0-64,5 0 1,2-5-23,-2-3 0,9 0-147,10-3 1,2 0-1266,5-8-1501,6 5 1637,5-8 1393,15 4 0,8-10 0,11-1 0</inkml:trace>
  <inkml:trace contextRef="#ctx0" brushRef="#br0">3141 12974 7816,'0'-11'4,"0"-1"1,0 1 207,0-1 0,0 1 64,0 0 1,0-1 241,0 1 0,0-1-120,0 1 1,-2-1 101,-1 1 0,0 1-7,-4 2 0,3-2-140,-4 3 1,0 0-113,-3 0 0,-4 4-12,0-1 1,-2 3-168,2 1 1,-3 1 44,-5 3 1,-3 4 66,-1 7 0,0 3-49,4 4 1,-2 1-222,2 0 1,2 0-65,5 0 1,9-4 113,-1 0 1,6-4-252,2 4 0,2-5 146,6 1 0,5-2-39,9-2 1,1-4 138,0-3 1,4-3 149,-1-1 1,5 0-93,-5 0 1,0-5 153,-7-3 0,1 2 627,-5-2-533,1 6 1,-9-7 498,1 5-160,-6 0-398,3 4 1,-5 7 63,0 4 1,0 7-1,0 8 0,0 5-107,0 7 1,0 6-27,0 6 1,0 4-509,0 0 0,0 2 325,0 1 0,0-2-621,0-1 0,4-5 343,0-7 0,4-4-22,-4-7 0,3-1 84,-3-7 1,4 1 290,-5-9 1,2-3-65,-1-5 23,-2-4-581,3 2 662,-5-5 1,0-5-1302,0-3 1,-4-2 42,0-1 1199,0-1 0,4-4 0,0-2 0</inkml:trace>
  <inkml:trace contextRef="#ctx0" brushRef="#br0">3735 12963 7850,'0'-17'0,"0"3"0,0-5 2216,0 5-1426,0-2 0,-5 9-107,-3 4 1,-2 1-404,-2 2 0,-4 3-270,-3 4 1,-8 7-19,-3 13 0,1 2 96,-2 6 0,2-1-59,-2 0 0,7 0 100,5 1 0,7-1-461,0 0 0,6-5 80,6-2 0,1-4-95,3-4 1,4-3 205,7-4 1,4-6 109,7-2 0,4-3 504,4-1 1,1-9-225,3-2 1,-1-8 21,5 0 0,-5-3-37,1-1 1,-8-1 184,-3-2 0,-4 1-42,-4-1 0,-4 3-121,-7 4 0,-3-3-221,-5 3 0,-1-2-259,-3-2 1,-8-2-587,-7 2 1,-2-6 425,-2 6 1,-5 2-816,-2 6 1,-2 8 502,1 3 1,0 4 58,4 4 1,0 3 104,5 8 0,0 3-75,3 5 0,2 4 35,6-1 572,5 1 0,-10 1 0,4 1 0</inkml:trace>
  <inkml:trace contextRef="#ctx0" brushRef="#br0">3586 13351 7869,'-5'-6'2776,"4"1"-2087,-4 5 0,3 0 233,-1 0 1,0 1-300,-4 3 67,4 2-351,-7 10 0,9-2 165,-3 5-344,2 1 1,2 2-219,0 1 1,0 4 121,0-1 1,2 1-264,2-4 1,2 0 199,5 0 0,5-4-319,-1 0 1,5-7 99,-1 0 0,3-2 262,1-6 1,3 0-35,1-4 0,-1-4 169,-3 0 0,-4-6-56,0-2 1,-1 1 215,1-4 0,-2-2 55,-6 2 1,-1-5-95,-2 1 1,1 1-263,-5-1 0,-2 0 96,-6-4 0,-3-4-612,-9 1 1,-3-1 282,-7 4 0,-5 0-662,-7 1 1,1 5 153,-4 6 0,4 1-123,-1 6 1,5 1-596,6 7 0,5 2 1421,11 6 0,0-1 0,-1 1 0</inkml:trace>
  <inkml:trace contextRef="#ctx0" brushRef="#br0">4740 12986 7827,'0'-12'465,"0"4"766,0 1-748,0-1 1,0 1 596,0-1 662,0 5-1219,0-2 0,-2 7-85,-1 1 0,-5 9-183,-7 7 1,-3 8 145,-5 3 0,0 8-165,0 4 1,-4 0-460,-4 4 0,2-3 292,-2 6 1,6-3-192,-2-4 0,3-3-342,1-5 1,4-4 262,0-4 1,5-2-32,-1-1 1,6-5 1,2-3 1,4-6-499,-1-1-400,3-6 90,1 3-107,0-5-196,0-5-308,0-1 1649,0-6 0,0-4 0,0-2 0</inkml:trace>
  <inkml:trace contextRef="#ctx0" brushRef="#br0">4363 12894 7817,'-7'-18'1249,"2"-3"-795,5 8 1,0 0 620,0 6-286,0 4-184,0-2 1,0 6-201,0 3 0,0-1-20,0 4 1,4 2-251,0 7 0,0-4-147,-4 3 0,4 3-1136,-1 1 1,5-1 1147,-4 1 0,10 0 0,-2 4 0</inkml:trace>
  <inkml:trace contextRef="#ctx0" brushRef="#br0">4751 13614 14377,'0'7'-2658,"0"1"2658,0-6 0,10 9 0,3-5 0</inkml:trace>
  <inkml:trace contextRef="#ctx0" brushRef="#br0">6133 13134 7785,'0'-17'9,"0"5"1,0-5 477,0 6 1,0-2-107,0-2 0,0 6 420,0-2 0,-5 3-282,-3 0 0,-2 0-74,-1 4 1,-7 0-116,-5 4 0,-1 1-58,-6 3 1,-2 7-88,-6 8 1,-2 3 11,-1 1 0,1 4-31,6-1 0,1 11-117,3 1 0,2 1-89,5 3 0,5-5 78,3 1 1,3 1-305,5 0 1,3-3 116,8-5 1,3 1-37,9-6 0,6 0-41,9-7 0,6-3-30,1-4 0,4-2 24,-4-3 1,0-2 115,-4-5 0,0-1 432,1-3 0,-1 2-185,0-6 1,-3-3 363,-1-5 0,-6 1-297,-1 4 1,-2-2 96,-5-2 0,-2 2 11,-7-2 0,0 2 399,-4 2-419,-1-6 0,3 5 107,-5-4-279,0 9 19,0 2 0,0 6-457,0 3 1,0 2 201,0 6 0,1 3-121,3 0 1,-2 5 97,6-1 1,3 2-12,5-2 1,4-1-103,-1-3 0,4-6 88,3 2 0,4-3 100,4-1 0,0-2-33,0-5 0,1-1 319,-1-3 0,4-6-89,0-5 0,-4-2 113,-3 2 1,-2-3-65,1-4 0,-5 3-108,-6-1 1,-7 5 506,0-4 0,-5 1-167,-3-1 1,-3-2-293,3 2 0,-9-1 34,-6 0 0,-2-2-324,-6-1 1,-1 4-11,-7-4 0,-3 8-178,-8-1 1,-3 5-23,-5 3 1,-3 10-362,-1 9 0,5 6-58,3 5 0,6 6 292,2 3 1,10 2-978,9 1 0,7 0 1488,4 1 0,13-1 0,4 0 0</inkml:trace>
  <inkml:trace contextRef="#ctx0" brushRef="#br0">7138 13214 7341,'0'-11'-670,"0"-1"1,0 1 1626,0-1 0,0 5 310,0-1-99,0 0 82,0 2-559,0 1 0,0 8-148,0 4 1,1 10 37,3 9 0,-1 11-24,4 1 1,-3 2-148,4 1 0,-5-4-519,5 1 1,-5 2 154,0-2 0,-1 0-295,-2-4 0,1-5-280,3-2 1,-3-3-673,3-1 0,-3-5-693,-1-3-1005,0-8 1024,0-2 1875,0-5 0,0-5 0,0-1 0</inkml:trace>
  <inkml:trace contextRef="#ctx0" brushRef="#br0">7104 13477 7877,'-12'-30'0,"6"1"-1,2 3 0,-1 0 175,1-4 0,1 4 283,3 0 1,3 3-106,1 4 0,5 2 498,-1 6 0,-2 0-225,2-1 1,-1 6-78,5 2 1,-1 4 211,0 4 0,2 2-285,2 6 1,3 4 141,5 3 1,0 4-214,0 4 1,3-2-221,1 5 1,5-3 29,-2 3 1,-1 0-520,2 0 1,-2 1 144,1-9 1,2 4-26,-5-7 0,-1-3-242,-3 0 0,0-8 156,0 0 0,0-5 280,0 0 1,-6-1-333,-1-2 1038,-4 0-300,0 0 1,-6-5 252,-2-3 0,1 0-167,-1-3 1,0 1 148,-4-9 0,0 0-248,0-4 1,-2 0-189,-1 0 0,0-5-287,-5-2 1,5-4 140,-5-5 1,4 3-516,-3-6 0,3-3 302,-4 0 1,6 2-1360,-2 8 1,3 6 114,1 2 1,0 8-203,0 4 0,1 4 290,3 3 1,4 3 253,11 5 1047,1 0 0,7 5 0,-4 2 0</inkml:trace>
  <inkml:trace contextRef="#ctx0" brushRef="#br0">8246 13088 7904,'-6'-11'197,"-3"3"292,5 1-144,-5 4 1,6-6 201,-4 5 862,4 1-908,-2 3 1,5 2-34,0 6 1,-4 10-77,1 12 0,-1 8 109,4 4 1,0 6-307,0 2 1,0-1 34,0-3 1,0 0-508,0-1 1,0-5 260,0-6 0,0-1-118,0-7 1,4-4-71,-1-7 1,2-3-604,-1-5-132,-2 3 313,8-8 1,-5 2-730,2-8 1,-2 1 1354,-5-4 0,0-1 0,0-3 0</inkml:trace>
  <inkml:trace contextRef="#ctx0" brushRef="#br0">8075 13431 7819,'11'0'0,"-3"-4"244,-1 0 1,1-1 237,3 1 1,6 3 364,2-3 0,2 3 322,2 1 0,1 0-553,3 0 0,2 0 43,5 0 0,1 0-234,-1 0 0,-1 0-263,-3 0 1,2 0-106,-5 0 0,-1 0-131,-3 0 0,-1 4-587,-3 0-1336,-3 0-2253,-4-4 2051,-6 0 1865,-1 0 0,-20-11 0,-4-1 0</inkml:trace>
  <inkml:trace contextRef="#ctx0" brushRef="#br0">8234 13180 7844,'0'-12'723,"0"1"0,2-1-436,2 1 1,2 3-63,5 1 1,6 3 491,2-4 0,4 5-266,3-5 0,5 2 118,7-2 1,-1-1-146,5 5 0,-4-1-89,3 1 1,-5 3-271,-2-3 1,-1 3-249,-6 1 0,1 0-21,-2 0 0,-5 0-204,2 0 1,-8 0-1630,0 0 1,-6 0 2036,-1 0 0,-6-5 0,3-1 0</inkml:trace>
  <inkml:trace contextRef="#ctx0" brushRef="#br0">8988 13043 7890,'0'-12'2089,"0"6"-1663,0-4 0,0 7 88,0-4 1095,0 4-1073,0-2 1,4 11-63,0 6 1,0 9-66,-4 10 1,0 3 150,0 4 0,0-1-337,0 5 1,0 0-176,0 3 1,0 1-362,0 0 1,0-4 249,0-1 1,0-4-272,0 1 1,1-7 174,3-5 0,-3-5-497,3-2 1,1-9-499,-1 1-135,-1-2 28,-3-2-445,0-2-572,0-5 2278,0-5 0,0-2 0,0-4 0</inkml:trace>
  <inkml:trace contextRef="#ctx0" brushRef="#br0">9365 13054 7876,'0'-11'0,"0"-1"3053,0 1-1396,0 4-889,0 2 1,4 8-305,0 5 0,0 2-28,-4 13 0,0 2-66,0 9 0,0 5 68,0 3 0,0 2-397,0-3 0,0 4 57,0-3 1,0-3-578,0-1 1,3-4 375,1-3 0,4-3-415,-4-5 0,1-6-98,-2-1 24,-1-4 1,4-2-593,-2-2-219,-3-3 482,4-5 1,-5-1 104,0-3 1,-5-2-438,-2-6 1253,-4 1 0,0-6 0,0 0 0</inkml:trace>
  <inkml:trace contextRef="#ctx0" brushRef="#br0">9228 13043 7825,'5'-17'0,"3"3"1098,7-5 0,3 6-305,5 2 0,1 5-177,2 6 1,0 0-156,4 0 0,1 1 64,3 3 0,4 2-82,0 6 1,0 4-129,-4 3 0,4 3-247,1 0 0,-3 6 41,-5 3 0,-5 2-577,-7 1 1,-3 2 106,-9 2 1,-2-5-220,-5 5 1,-10-5 250,-5 5 0,-7-6-191,-4-2 1,-3-5 105,-6 2 0,1-4 88,0-4 0,0 1 324,-1-5 1,6-1-92,2-6 0,5-2-172,3-2 0,2-3-353,6 3 0,-1-4-1433,1-4 2051,-1-2 0,1-5 0,0-1 0</inkml:trace>
  <inkml:trace contextRef="#ctx0" brushRef="#br0">10096 13088 7757,'0'-11'154,"0"3"-154,0 1 0,0-1 1346,0-3-420,0-1 658,0 6-963,0-4 1,-1 10 22,-3 0 1,1 11 113,-4 12 1,4 6-297,-1 9 0,-1 3-51,2 5 0,-1-1-101,4 1 1,0-6-473,0-1 0,0 0 175,0-1 1,0-4-164,0-3 0,0-6-106,0 2 1,1-7-1147,3-1 304,-3-5 715,4 3 0,-4-7 196,3-3-17,-2-2 0,8-5 441,-3 0 0,3-1-135,2-3 0,4-1 69,3-2 1,4-4 4,4 4 1,1-3 80,2-2 0,3 5-234,-2-1 1,0 2 50,0-2 0,-2-1-301,-2 5 0,-7-3 86,3 3 0,-8-1-1085,0 1 514,-2 3 0,-3-6-1351,-2 4 1364,-3 1 699,-5-3 0,-5 0 0,-2-1 0</inkml:trace>
  <inkml:trace contextRef="#ctx0" brushRef="#br0">9982 13385 7810,'11'-11'0,"6"3"0,2 1 0,6 4 0,2-1 0,5-1 785,-2 1 0,3 1 1177,1 3 0,1-4-1333,-1 0 1,-4-1-525,1 1 0,-6 3 77,2-3 1,-7 1-1260,-1 0 0,-5 1 640,1-1 0,-6 0-2449,-1-1 2886,-6 3 0,-2-9 0,-6 3 0</inkml:trace>
  <inkml:trace contextRef="#ctx0" brushRef="#br0">10096 13100 7841,'0'-12'0,"0"-3"0,0 0 0,3 0 887,4 3 0,2 2-455,10 2 1,0 0 575,4 4 1,0-5-388,0 1 1,5 3-154,2 1 0,-1 2-93,2-2 1,-1 3-166,4-3 1,1 3-106,-1 1 0,0 0 96,0 0 1,1 0-205,-1 0 0,-1 3 9,-3 1 1,2 1-20,-5-1 1,-4-3-20,-4 3 1,-5 1 96,1-1-15,-2 5 16,-2-3 1,-1 7 162,-2 2 0,-3-1-80,-5 5 0,4 2 21,-1 5 0,1 3-36,-4 6 1,0 0-25,0 3 0,0 2-109,0 1 1,-4-1-184,1-6 0,-2-1-265,1-2 0,2-4 229,-1-4 0,1-1 8,2-3 1,0-3-53,0-4 156,0-1-211,0-4 441,0-2 203,0-5 1,0-5-430,0-3 0,0-3 84,0-5 1,0 2 14,0-5 0,0 0-10,0-4 1,-1 1 135,-3-1 1,3-1 13,-3-3 1,3-1 118,1-2 1,0-2-142,0 5 1,1 2-1,3 6 0,1 2 96,3 6 1,2 1-97,-2 2 1,3 4-140,4 8 1,-1 4 76,5 7 1,0 3 155,4 5 0,0 5-102,0 2 0,0 2-31,-1-2 0,1 3-76,0-2 0,0-3-158,0-2 1,0-3 268,-1-4 1,1-2-69,0-6 0,-1-3 192,-3-1 1,1-4-68,-5 1 0,0-3 172,-3-1 1,-4-1-6,-1-3 0,-4-3-20,0-4 0,-1-4 13,-2 0 1,0-7 50,0-1 1,-4 0-181,0-3 0,-9-4 12,2 0 0,1-2-343,2 2 1,1-4 141,-5-1 0,5 0-1106,-1-7 0,4 4-79,-3-4 1,4 5-549,-1-1 0,3 8 824,1 3 0,0 7-114,0 1 1,10 8 1012,5 0 0,6 2 0,1-2 0</inkml:trace>
  <inkml:trace contextRef="#ctx0" brushRef="#br0">12049 13145 7859,'-6'-5'-366,"1"4"672,0-9 127,3 4-114,-3-6 207,5 1-236,0 4 0,-1-1 800,-3 4-544,3-5 22,-4 8 935,5-5-808,0 6 57,0 6-424,0 5 1,1 13 83,3 10 1,-3 2-21,3 6 0,-3-4-127,-1 4 0,1-6-10,3 3 1,-2-5-723,1-4 287,-1 3 192,-2-9 1,0 4-1051,0-5 571,0-5 156,0-2-1336,0-4 1042,0-1 1,0-3-997,0-1 618,0-4 1,-2 2 441,-1-5 0,-4-1-54,-4-3 1,-2-2 594,-2-6 0,-8-9 0,-6-3 0</inkml:trace>
  <inkml:trace contextRef="#ctx0" brushRef="#br0">11501 13077 7859,'6'-12'0,"4"6"1394,-3-4-866,9 4 1,2-5 126,5 4 0,5 2 161,2 5 1,8 0-304,4 0 0,6-1-39,2-3 1,4 2 344,0-1 1,3 1-625,4 2 0,-3 0 273,3 0 1,-6 0-144,-2 0 0,-9 0-103,2 0 0,-13 0-159,-3 0 0,-6 0-431,-4 0 40,-4 0 0,-6-1-956,-2-3-377,-3 3 1349,-5-4-488,-5 5-1394,-2 0 0,-4 4 2194,0 0 0,-6 4 0,-1-1 0</inkml:trace>
  <inkml:trace contextRef="#ctx0" brushRef="#br0">13522 12974 7807,'0'-6'979,"0"-4"-603,0 8 359,0-8-402,5 9 1,-3-3 660,1 8-504,-1 2-216,-2 11 0,0 4 358,0 6 1,4 10-219,-1 1 0,1 1-138,-4 3 0,0-5-111,0 1 0,-4 1-124,1-1 1,-1-1 269,4-6-781,0-3 398,5-6 0,-4 0-1139,3-3 649,-3-3-725,-1-9-691,5 3 1376,-4-9-568,5 4 355,-6-5 0,-6-1 815,-1-3 0,-8-2 0,-3-6 0</inkml:trace>
  <inkml:trace contextRef="#ctx0" brushRef="#br0">13111 13043 7836,'0'-18'0,"0"-2"1245,0 4-518,5 1-349,7 4 0,4-1 286,3 1 0,7 3-37,-4 1 453,4-1-624,2-3 0,1 3-29,5 0 1,0 5-56,1-5 1,-1 4-147,0-3 0,-3 3-27,-1-4 1,-1 4-160,2-3 1,0 3 94,-4-4 0,-1 6-151,-7-2 1,1 3 13,-5 1 1,0-4-29,-3 0 0,-5 0-25,1 4 114,-6 0 0,7 1 24,-5 3 0,4 8 19,-4 7 1,3 4 382,-3 3-193,0 8-89,-4 7 1,4 5-163,-1-1 1,1 1-808,-4 0 288,0 0 383,0-1 0,2-4-98,1-3 0,-1-4-152,1-3 0,0-5-50,1-7 1,-3-1 128,3-3 0,-2-3-578,2-1 70,-3 1-213,5-6 76,-6 0-1122,0-1 1279,-6-5 0,4 0-17,-6 0 771,1 0 0,-5-10 0,1-3 0</inkml:trace>
  <inkml:trace contextRef="#ctx0" brushRef="#br0">14105 12974 7854,'11'-29'0,"1"6"0,-1 1 1906,0 3-847,1 3-424,4-1 480,-3 6-691,4 5 0,-10 1 213,1 5 507,-6 0-681,8 0 1,-7 2 230,5 6 9,-6 10-360,8 6 1,-8 12 57,1-1 0,-1 7-176,-2-1 1,0 4-176,0 1 1,-5-1-835,-3 1-41,3 0 643,0-6 0,5 0-164,0-6-1249,0-5 1070,0-1 1,1-6-286,3-3-881,-3-3 414,9-5-652,-8 1 1906,3-6-358,0-1 1,-5-5-532,0 0 912,-5 0 0,-12 0 0,-1 0 0</inkml:trace>
  <inkml:trace contextRef="#ctx0" brushRef="#br0">13705 13282 7845,'5'-11'0,"1"0"2130,6 4-1372,4-3 0,6 9 308,5-3-547,-1 3-233,2 1 0,3 0 165,7 0-106,-3 0-214,10 0 0,-3-1-81,7-3 1,-2 2-780,2-1-317,-2 1 809,-6 2 1,-2 0-214,-4 0 450,-6 0 0,-1 0 0,-5 0 0</inkml:trace>
  <inkml:trace contextRef="#ctx0" brushRef="#br0">14710 12986 7779,'0'-8'0,"0"0"593,0 1 6,0-5-138,5 1 0,-2-1 850,4 1-712,-4 5-23,2 1 34,-5 5 204,0-6-415,0 5 149,0-4-308,0 20 1,-9 1 60,-2 14 0,-7 9 111,3 7 1,-4 7-1344,3 1 1142,1-4-58,4 1 0,1-5-611,2 0 92,3-6 354,5 0 0,0-7-483,0-3 355,0-2 147,0-10 1,4-2-861,-1-4 1098,1-1 0,-2-5-1054,1-2 1010,-1-3 1,3-2-228,-5-3 0,0-2-34,0-5 0,0-6-221,0-2 0,-2 1-28,-1-1 1,1-4 84,-1-3 0,1-6-49,2 2 1,-4-3 196,1-2 0,-1-4 168,4-3 0,0-4-68,0-3 1,5 2 171,3-3 0,-1 4 94,5 0 0,-4 1-91,8 4 0,0 8 878,-1 10-530,1 0-310,-5 10 0,-3 2 572,-1 7-271,1 3-130,3 1-54,1 0-201,4 10 0,-3 4 154,2 12 96,3-1-176,-5 13 0,4-5-36,-1 12 1,-4 0 12,4 8 0,0-5-451,-1 2-1058,0 2 1252,2-5 0,-3 2-70,5-7 1,-5-3-54,1-4 1,2-6-159,-2-2 0,0-3-13,-3-2 1,-1-4-225,0-3 1,-4-2 10,-3-1 0,-3-5-1505,-1 1 1343,0-6 1,-1 3-126,-3-5 0,0 0 106,-8 0 1,4 0 740,-8 0 0,-1-5 0,-1-1 0</inkml:trace>
  <inkml:trace contextRef="#ctx0" brushRef="#br0">14504 13340 7779,'0'-7'0,"6"-2"417,1 6 1,7-1 636,1 4 0,6 0-96,-2 0 0,7 0-456,5 0 0,3 0-85,4 0 0,-1 0-419,5 0 0,-2 0-374,2 0 0,-4 0 190,-7 0 0,1 0-255,-6 0 1,1 0-316,-4 0 1,-2-2-2257,-2-1 3012,-2 1 0,-1-8 0,2 4 0</inkml:trace>
  <inkml:trace contextRef="#ctx0" brushRef="#br0">15407 13008 7830,'0'-17'382,"0"-5"1,0 8-274,0-5 1084,0 5-264,0 3-193,0 0 0,0 9 1104,0-6-1402,0 6 1,0-1-27,0 11 0,1 6 189,3 12 0,-3 5-1,3 7-112,-3 3-201,-1 4 1,0 1-219,0 0 1,0-1-253,0 1 0,0-4-96,0 0 0,0-9-431,0 1 0,1-7-556,3-1 570,-2-7 396,3-2 1,-2-6-1639,-3-10 1858</inkml:trace>
  <inkml:trace contextRef="#ctx0" brushRef="#br0">15430 13523 7564,'0'-1'-40</inkml:trace>
  <inkml:trace contextRef="#ctx0" brushRef="#br0">14859 12940 8181,'11'-18'471,"0"2"1,7 3 912,5-2-630,10 2-174,3-4 1,12 10 853,-3-1-3301,14 1 2214,-11 0 803,13-3-686,-9 4 0,0-2 230,-3 1-119,-2-1-42,-1 2 1,-1-1-814,-4 3 199,4 3 110,-10-4 0,5 1-851,-6 0 507,-10 1 289,3 3 0,-15 0-3268,4 0 1365,-9 0 1929,-2 0 0,-5 0 0,0 0 0</inkml:trace>
  <inkml:trace contextRef="#ctx0" brushRef="#br1">16606 12974 7767,'0'-8'1868,"0"1"-714,-5 4-528,4-2-237,-4 5 323,5 0-401,0 5 1,1 3 183,3 7 56,-3 8-287,4 1 0,0 14 115,3 0 16,-3 0-230,5 12 0,-9-7 26,3 10 1,1 1-289,-1 3 0,1 0 273,-1 0-1083,2 0 1004,5 5 1,0-3-63,-4 1 1,3-6 261,-2-5-688,2-7 306,-4-3 1,5-8 2,-4-1-649,-2-9 507,5 5 1,-8-13-447,2 2 309,2-2 535,-5-7-1310,4 4 1500,-5-8-794,0 3-1644,0-5 1408,-5 0-515,4-5 739,-9-2 0,7-5 442,-4-4 0,-6-1 0,-5-6 0</inkml:trace>
  <inkml:trace contextRef="#ctx0" brushRef="#br1">16560 13203 7767,'0'-18'50,"0"1"0,4 2 215,0 0 0,5-4 446,-2 4 0,4-1 335,0 5-525,0-1-250,6 1 0,-3 0 346,5-1-414,-5 1-22,12 4 0,-7-1 51,8 4 0,-1 0 123,0 4-320,3 0 117,6 0 1,-2 5-34,-3 3 1,-2 2-101,-5 1 0,0 4-196,0 1 1,-6 4 120,-1-1 1,-9 4-631,-3 3 394,-3-1 122,-1 3 1,-5-2-27,-2 1 1,-9-1-85,-3-3-30,-7 0 124,-4 0 0,-3-1-33,3-3 329,-3-3-113,-1-4 0,1-1 235,-5 0-128,5 1-49,-7-1 0,10-4-155,-1-4 0,10-1-58,-2-2-244,8 0-397,-2 0-969,11 0 1111,16 0 657,4 0 0,9-5 0,-7-2 0</inkml:trace>
  <inkml:trace contextRef="#ctx0" brushRef="#br1">17074 13420 7767,'5'-8'1182,"3"0"-711,2 1 0,1-5 76,1 1 0,1 3-12,2 1 1,-1 3 45,5-4 1,0 6 206,4-2 1,-2 3 61,-2 1-438,3 0-143,-9 0 1,3 1-236,-5 3 1,0 2 54,-4 5 1,-2 1-247,-5-1 233,0 6-223,-5 1 1,-2 2-185,-9 3 0,-1-3 129,-6 7 1,0-2-141,0 2 1,0-2-10,0 5 1,2-4-145,2 1 0,-2-8 64,6-4 291,5 3 1,1-10-156,5 4 834,1-8-351,3 6 599,0-9-548,0 4 1,5-5-27,2 0 0,3 0 51,2 0 1,4 0 123,3 0-450,3 0 164,1 0 0,0 0-378,0 0 109,4 0 0,-8 0-1971,8 0 1382,-14 0 0,7 0-11,-5 0 767,1 0 0,-5 0 0,0 0 0</inkml:trace>
  <inkml:trace contextRef="#ctx0" brushRef="#br1">18365 12837 7767,'7'-1'0,"1"-3"465,-5 3-215,2-4 1,-4 5 170,3 0 147,-3 0 11,4 0 539,-5 0-554,0 5-251,-5 1 0,-3 7 275,-7 2-192,-3 3-814,-10 5 488,-6-1 108,-1 6 0,-11-2-67,0 4 0,1 1-118,-5 3 0,4-5 128,5-2 0,-3-3-120,6-1 0,5-2 98,7-2 0,7 2-26,3-6 0,5 0-300,3-4 0,-1-3-170,6 0-84,-1-6 757,9 8 1,1-7-223,6 5 1,-1-6 66,1 2 1,0-2 188,3 2 0,-1-1 180,5 4-274,0 1-47,4-2 0,5 4 125,3-2 1,2 2-59,1 2 1,1-2-198,4-3 1,-4 4 224,3-4-295,-2-2 47,-2 5 1,-1-4 43,-3 1 0,-3-1-263,-8-2-344,3-2 330,-10 3 1,5 0-2173,-11-4 1038,-1 4 0,-10-5-1900,-2 0 3251,2 0 0,-6 5 0,5 1 0</inkml:trace>
  <inkml:trace contextRef="#ctx0" brushRef="#br1">18833 13180 7767,'-6'-12'0,"-4"6"0,8-4 944,-2 2-320,3 3-41,1-5 562,0 9-568,0-4 1289,0 5-1435,0 10 1,4 4 89,0 12 1,3 4-197,-3 4 0,4 5 22,-4 3 0,1 2-214,-1 2 1,-2 4 82,6-1 0,-5 1-454,5-5 1,-5-3 287,0 0 1,2-5-525,-1 1 0,0-4 117,-4-3-378,5-3 475,-4-6 0,5-3-63,-6 0 0,0-5-95,0 2 1,0-8-694,0 0 317,0-5-333,0 2-22,0-5-60,-6 0 742,5-5 0,-8-2 126,5-4 0,-1-2 341,2-2 0,-4-8 0,-4-6 0</inkml:trace>
  <inkml:trace contextRef="#ctx0" brushRef="#br1">18776 13168 7767,'5'-23'335,"1"4"160,6 0 0,-1 0-163,1-4 0,4 4 1,3 0 1,3 5 132,1-1 0,4-1-137,4 0 1,2 5 83,1 3 1,0 6-221,1-2 0,-2 3-131,-3 1 0,2 1 25,-5 3-18,-1 7 16,-3 2 1,-1 9-82,-3-3 1,-7 7-9,-4 5 1,-6 2 84,2 1 0,-8 2-73,-3 2 0,-10-3-94,-6 3 0,-6-2 87,-9-2 0,3-5-93,-3-2 1,1-4 156,-1-4 1,2-3-18,-2-4 0,6-1-183,2 0 1,5-4 5,-2-3 1,4-3-111,4-1 1,4-1-485,7-3-30,-2-3 0,9-4 99,-3 0 1,9-1-1423,7 1 2076,-1-1 0,16 1 0,-3 0 0</inkml:trace>
  <inkml:trace contextRef="#ctx0" brushRef="#br1">19461 13340 7767,'5'-12'1681,"-4"1"-103,10 4 111,-10-3-1146,4 9 0,-4-4 128,3 5 1,-3 5-5,3 3 0,-3 7-256,-1 4 0,0 2-4,0 2 0,0 5-158,0 3 0,0 2-52,0 1 0,2 0-107,1 0 1,-1-1-200,2-2 1,1 1 49,-2-6 1,3 1-106,-3-4 1,0-6-98,4-1 0,-4-4 13,1 0-376,2-6 199,-5 4-44,5-8-231,-6 3 0,-2-7-551,-2-1 1,2 0 454,-6-5 796,1 6 0,-5-8 0,1 3 0</inkml:trace>
  <inkml:trace contextRef="#ctx0" brushRef="#br1">1930 14870 7945,'-6'-13'9,"2"-2"0,-1 2-37,1-2 0,0 2 779,4 2 0,0 0-317,0-1 1,-1 5 197,-3-1 0,-2 5-201,-6 0 0,-4 1-131,-3 2 0,-4 2-51,-4 1 1,-2 8-1,-5 4 1,-5 5-44,-3-1 0,0 4-270,-4 4 1,8-3 80,-4 2 1,7-2 133,4-1 0,7-4-79,5 0 0,6-5-37,2 2 1,5-4-174,6 0 1,6-1 43,5 1 1,6-1-83,6 0 1,5 0 125,2-4 0,4 2 55,4-5 1,2 3 167,2-3 1,0 4-119,-8-4 0,1 5 261,-8-2 1,0 3-201,-5 2 1,0 0 30,-3 4 1,-2-4-73,-6 4 0,-1 0-124,-2-1 1,-2 4 26,-2-3 0,-3 3-194,3-4 0,-12 4 102,-3-4 0,-8 4 86,0-4 0,-8 4 187,-3-3 0,-3 3-119,-1-4 0,1-1-26,2-7 0,-2 4-174,3-4 1,0-2-246,0-1 1,8-3-31,0-1 0,6 0-337,1 0 1,8-1-437,3-3 1,4 2 557,4-6 0,3 1-668,8-5 1318,3 1 0,10-1 0,1 1 0</inkml:trace>
  <inkml:trace contextRef="#ctx0" brushRef="#br1">2261 15167 7888,'0'-12'385,"0"1"29,0 0 0,-1 4 682,-3 3 0,2-1-483,-6 2 1,4-1-159,-3 4 1,-1 5-210,-3 2 1,-1 5-66,1 3 1,1 3-15,2 5 1,3 3-83,5 1 1,0 1 49,0-1 1,6-3-153,6 2 1,0 1-235,7-4 0,4 1 141,4-9 1,8 0-77,0-3 0,2-6 14,-3-2 1,4-8 130,0-3 1,0-9 69,-4-3 0,1-2 80,-1-2 0,-5-4-49,-2 1 1,-8-9 146,-4 5 0,-7-6-33,-5 6 0,-4 1-90,-7-2 1,-4 2-160,-11-1 1,-9 0-99,-2 4 1,-5 5-234,-3-1 0,1 6-45,-5 1 1,1 8-47,3 3 0,4 4 113,4 4 0,2 7-19,9 8 0,3 3 403,8 0 0,-2 5 0,3 2 0,5 4 0,3 4 0</inkml:trace>
  <inkml:trace contextRef="#ctx0" brushRef="#br1">3700 14836 7947,'0'-12'-153,"0"5"-230,0-1 1587,0 6-339,0-9-411,5 10 1,2-3 16,4 8 1,-2 2 16,3 6 0,-4 1-81,8 2 0,-4 3 124,0 4 0,0 6 13,4 3 0,-4 0-151,4 0 0,-4 2-134,0-3 1,-1 0-39,1 0 0,-1-5-224,0 2 0,1-3 95,-1-1 0,1-1-71,-1-3 1,0-3-265,1-4 1,-2-1-449,-2 0 0,1-3-2143,-6 0 1227,1-6-697,-4 3 2304,0-5 0,0 5 0,0 2 0</inkml:trace>
  <inkml:trace contextRef="#ctx0" brushRef="#br1">4340 14813 7876,'0'-12'646,"0"1"-1,0-4-188,0 0 0,4 3 363,0 5-21,-1 4 268,-3-2-732,0 5 0,-1 10-64,-3 5 0,-3 9-23,-9 3 0,2 10 81,-5 1 0,0 4-277,-3 0 1,-5 6-138,0-2 0,4 6 20,4-3 0,5 1-82,-1-5 1,3-4-159,0-3 1,6-8 129,2-3 0,3-8-111,1-4 1,0-2-949,0-2-665,0-4 1899,5-2 0,1-5 0,6 0 0</inkml:trace>
  <inkml:trace contextRef="#ctx0" brushRef="#br1">4580 14881 7954,'0'-16'0,"0"3"598,0-2 0,1 4-299,3 3 0,-2-1 1592,6 5-643,-5 0-712,2 4 0,-5 2-168,0 2 1,0 8 21,0 11 0,-7 6-170,-4 9 0,-2 3 28,-6 5 0,4-1-159,-4 1 1,1 0-55,-1-1 0,-1 0-111,5-3 1,-1-4-97,5-8 0,5-2-95,2-5 1,-1-5-316,1-3-434,0-7 504,4 2 0,4-10-377,0 0 1,3-7 347,-3-8 1,4-3 126,-5-5 1,6-1-150,-1-2 0,1-3 243,-2-6 1,2 1 297,-5 0 1,4-1-104,-4 1 0,1-1 212,-2-3 1,0-2 256,5-2 1,-2-2-263,2 2 0,2 3 569,-3 1 0,0 7-295,0 5 0,-3 7 736,4 3 28,-6 4-390,3 5 1,-1 9-293,0 9 1,5 7-103,-2 8 1,4 4-42,0 4 1,2 4-51,2 0 0,3 5-86,5-1 1,-1-1 74,1 1 1,0-2-169,0 2 0,0 1-80,0-5 0,-1-1-213,1-7 0,-1-2 48,-3-5 1,-3-1-672,-4-3 59,-1-3 0,-4-8-100,-4 0-390,-1-6 1,-4 3 576,-1-5 0,-5-4 704,-7 1 0,-3-11 0,-5 1 0</inkml:trace>
  <inkml:trace contextRef="#ctx0" brushRef="#br1">4408 15224 10245,'17'-6'1322,"-3"1"-877,5 5 0,0 0-110,4 0 0,3 0-358,1 0 0,10 0-272,1 0 0,5-4-348,3 0 0,0-5 206,-1 1 0,-3 3 277,0 2 0,-10-4 0,1 1 0</inkml:trace>
  <inkml:trace contextRef="#ctx0" brushRef="#br1">5562 14859 7892,'-1'-14'-1,"-3"2"1,3-2 161,-3 7 1,-1-4 175,1 0 1,-1 3-95,1 1 0,2 3 306,-6-4 0,0 5-133,-3-5 0,-1 5 108,1 0 0,-2 1-104,-2 2 0,-3 5-98,-5 3 1,-3 3 132,-1 5 1,-1 1-112,2 6 0,2 5-11,-3 3 0,3 2-91,1 1 1,1 4-72,3 0 0,7 4-57,4-4 0,5 4-127,0-4 1,3 0 10,3-4 1,5-1-200,7-2 0,3-3 38,5-6 1,5-2 19,2-1 0,3-7-2,2 0 0,-2-6 49,-3-6 1,3 0-175,-3 0 1,-2 0-252,-1 0 0,-3-1-355,-1-3 0,-5 1-13,-3-4 1,-2 3 888,-2-4 0,0-4 0,1-6 0</inkml:trace>
  <inkml:trace contextRef="#ctx0" brushRef="#br1">6350 14927 7917,'-5'-11'0,"2"-2"-29,-4-2 0,4 2 28,-1-2 1,3-2 580,1 2 1,0 0-174,0 3 1,0 1 34,0 0 0,-1-1-64,-3 1 1,-2 1 60,-6 2 1,-4 3-160,-3 5 1,-8 0-28,-3 0 0,-5 10-103,-3 5 0,-2 7 68,-6 5 0,0 2-293,1 5 1,0 4 265,3 0 1,4 4-176,8-4 1,6 5-17,5-1 1,10-3-7,1-1 0,7-2-76,5-2 0,3-1 50,9-2 1,6 0-87,9-4 1,2-2 23,1-5 1,4 0-9,0-5 0,5-1 46,-1-6 0,-1-3-131,1-5 0,-4 0-28,4 0 0,-7-2-133,0-1 0,-6-2-192,-6-3 0,-4-2-307,0 2 0,-9-2 847,1-1 0,-2 4 0,3 2 0</inkml:trace>
  <inkml:trace contextRef="#ctx0" brushRef="#br1">6681 14870 7863,'-5'-15'899,"-2"0"-337,1-6-225,1 9 700,5-5-236,0 11-192,5 1 167,-3 5-428,3 0 1,-5 8 438,0 4-488,0 12 0,0 0-8,0 10 0,4 2-20,-1 2 0,5-1-233,-4 5 0,5-4 116,-2 4 1,3-6-390,2 2 1,-1-2-269,1-2 1,-1-5-577,1-2 0,-5-4-737,1-4 1816,-1-3 0,5-4 0,-1-1 0</inkml:trace>
  <inkml:trace contextRef="#ctx0" brushRef="#br1">7092 14870 7923,'-10'-5'124,"3"-3"0,0-1 1079,3 2-328,3-3 73,-4 3-255,5 1-331,0 1 0,0 15 74,0 5 0,0 7-136,0 4 1,0 5 83,0 7 1,0-1-98,0 5 1,1-6-135,3 3 0,-1-4 17,4-1 1,0-3-83,0-1 1,2-6 15,-5-1 1,1-1-206,-1-7 1,-3 0-866,3-3 527,-3-6-359,-1-1 521,0-5 0,-1-5-60,-3-3 0,-2-3 174,-6-4 0,5 1 73,-1-5 0,1 0-27,-5-4 1,2 0 109,2 0 0,-1-1 97,6-3 1,-5 2-34,4-5 1,0 0 97,4 0 1,0 2-52,0 5 0,0 5 198,0 3 1,0 2 231,0 2-217,0 5 1,5 1-191,3 5 1,4 1-44,3 3 1,3 6 177,4 5 1,1 8-61,0-4 1,0 9-109,0-5 0,0 3 85,-1 1 1,5-3-5,0 3 0,1-2-103,-2 2 1,0-4 18,4 0 1,-3-1-3,3-3 1,-4-2-119,0-2 1,-2-3 39,-1-5 1,-1 2 79,-3-5 1,1 0-107,-5-4 1,-3 0 64,-5 0 0,-4-2 99,1-1 0,-3-4-32,-1-4 0,0-2-6,0-2 0,-5-3-77,-3-5 0,-2-5-3,-1-2 0,-1-3 73,1-1 1,-1-2-11,1-2 1,3-1-242,1-3 1,3-3 60,-4 4 0,6 0-575,-2-1 1,3 10 108,1 2 1,0 6-737,0 5-37,0 2 445,0 11 0,1 1-407,3 5 1,-2 9 185,6 2 1101,-5 8 0,7-1 0,-4 5 0</inkml:trace>
  <inkml:trace contextRef="#ctx0" brushRef="#br1">7869 14836 7881,'0'-12'1056,"-4"-3"226,0 0 0,2 1-1263,6 6-174,2 3 536,5 5 0,-4 1 20,-3 3 1,-3 4 47,-1 7 1,-1 8-109,-3 7 1,1 5 128,-4 3 0,0-1-214,0 4 1,-2 0-79,5 1 0,0 1-228,4-5 0,0 3 111,0-7 1,1 3-1,3-7-1,3-2-134,4-1 0,2-8-153,2-4 0,-1-2 64,5-2 1,1-4-34,7-4 1,-3-1 43,3-2 0,1-2 79,-2-1 1,1-3-52,-4-1 1,-1-3 75,1 2 0,-4 3-100,0 1 0,-5-1-166,2 1 0,-5-1-274,-3 1 0,-2 3-734,-2-3-544,-3 3 1866,4 1 0,-10-5 0,-1-1 0</inkml:trace>
  <inkml:trace contextRef="#ctx0" brushRef="#br1">7800 15133 7831,'-6'-12'315,"6"1"1,12 4 288,7 4 1,6 1-373,2 2 0,4 0 237,0 0 0,2-3 411,1-1 0,0 0-409,1 4 1,1-4-1,-1 0 0,1 1-415,-5 3 0,-7 0-559,-1 0 0,-8 0-87,0 0-463,-7 0-260,-3 0-1161,-20-6 2474,6 5 0,-23-9 0,8 4 0</inkml:trace>
  <inkml:trace contextRef="#ctx0" brushRef="#br1">7800 14813 7859,'-11'-5'1049,"6"0"224,5-3 1,11-1-746,12 5 1,6-1-90,9 2 0,2 0-218,9-5 1,-3 2-291,11-2 0,-7 0 371,-1 4 1,-3-4-363,-4 4 1,-3 0-297,-5 4 1,-5 0-391,-2 0 0,-8-3 746,-4-1 0,-2 0 0,-2 4 0</inkml:trace>
  <inkml:trace contextRef="#ctx0" brushRef="#br1">9377 14790 7878,'1'-11'54,"3"-1"0,1 5 46,2-1 0,2 4 640,-5-3 160,5 4-363,-8-2 1,5 6-165,-2 3 0,-2 7 56,1 8 0,-1 4-112,-2 4 1,0 2 98,0 5 0,0 4-214,0 1 0,-4 4 12,0-1 1,0-2-61,4 2 1,0-5 11,0 1 0,0-6-136,0-2 0,5-5 81,3 2 1,2-3-236,1-1 0,-3-5-109,0-3 0,-1-2-715,5-2-274,-6-4 0,0-2-105,-2-5 1327,-2 0 0,3 0 0</inkml:trace>
  <inkml:trace contextRef="#ctx0" brushRef="#br1">9753 14859 7856,'7'-12'1097,"-2"-4"1,0 3-464,3-2 1,2 3 122,1 5-463,1 2 1,-5 6 17,1 3 1,-6 3-12,2 9 1,-3 3-27,-1 7 1,0 5 238,0 7 1,2 2-95,1 6 0,-1 0-331,2-1 1,-3 1 81,-1 0 1,4-4-338,-1 0 1,5-10-54,-4 3 0,5-9-238,-2 1 0,0-8 166,0-4 1,-3-2-805,4-2-345,-6-4 0,5-2-134,-4-5 1574,-1 0 0,-7-10 0,-8-3 0</inkml:trace>
  <inkml:trace contextRef="#ctx0" brushRef="#br1">9411 15167 8650,'11'-6'1976,"6"-3"-1902,2 5 1,4 0-7,3 4 0,-2 0 191,3 0 1,2 0-108,2 0 1,3-4-151,4 0 1,-5 1-163,5 3 0,-5-4-346,5 0 0,-2-1 188,-2 1 318,-5 3 0,-1-9 0,-5 3 0</inkml:trace>
  <inkml:trace contextRef="#ctx0" brushRef="#br1">10153 14779 7821,'-11'-12'0,"-1"1"597,6-1 0,2 2 2270,8 3-2261,2 1 1,6 12-236,-1 1 0,-3 8 11,-1 4 1,-4 4-57,1 4 1,-3 3 86,-1 8 1,0 2-166,0 2 1,0 2-52,0-2 0,0 1-133,0-1 1,0 1-210,0-5 1,0 3-119,0-7 0,0 2 166,0-10 0,0-3-120,0-4 0,0-5 72,0 1 0,4-6-27,0-1 0,1-6 87,-2 2 0,0-3 39,5-1 0,-5 0 98,5 0 1,0-1 163,3-3 1,4-2-83,1-5 0,3 0-111,-4 4 0,5-3-129,-1 2 1,-1 2 139,1-2 0,0 6-3,4-2 0,0 2 58,0 2 1,3 0-7,1 0 1,-1 0-56,-3 0 0,4 2 21,0 2 0,-1-3-394,-3 3 0,-1-3 169,-3-1 1,-3 0-1484,-4 0 743,-1 0-183,-5 0 0,-2-4 327,-8 0 0,-2-5 772,-5 2 0,-6-3 0,-1-2 0</inkml:trace>
  <inkml:trace contextRef="#ctx0" brushRef="#br1">10233 15121 7812,'-11'-5'1188,"-1"-1"-865,6-6 1,2 2-79,8 3 1,-2 2-50,6 5 0,-4 0 141,3 0 1,1 0 175,4 0 1,-1 0-152,0 0 0,2 0 15,2 0 0,3 0-87,5 0 0,1 0-193,3 0 0,-2 0-88,5 0 0,-4 0-230,1 0 1,-3-2 48,-2-2 1,0 3-168,-3-3 1,1-1-845,-4 2 1,-5-3-195,-3 3-339,-1 1 1716,0-8 0,3 4 0,-4-6 0</inkml:trace>
  <inkml:trace contextRef="#ctx0" brushRef="#br1">10199 14824 7848,'-12'-5'819,"1"-6"1,5-2-452,2-2 1,8 3-91,3 5 1,3-2 69,2 5 1,1-5 168,2 2 1,-3 0-170,4 0 0,0 3 38,-1-4 0,4 6-29,-3-2 0,5 3-106,2 1 0,1 0-103,7 0 0,-1 0 76,4 0 1,1 0-581,-1 0 1,-4 1-313,1 3 0,-2-3-1705,1 3 2373,-2 2 0,-5-5 0,0 4 0</inkml:trace>
  <inkml:trace contextRef="#ctx0" brushRef="#br1">11113 14756 7839,'-7'-5'27,"-2"2"234,5-4 106,1 4 1,3-3 390,0 2 483,0 3-717,0-5 1,0 8-161,0 2 1,0 3 1,0 8 1,0 8-60,0 8 0,0 2-61,0 1 1,-4 1-11,0 4 1,0-4-27,4 3 0,0-1-62,0 1 0,0-2-99,0 2 0,-1-7-175,-3 0 1,3-6 111,-3 2 0,-1-7-177,1-1 0,0-5 99,4 1 1,0-6-167,0-1 174,0-6 116,0 3-10,0-5 0,5 0 21,3 0 1,4-1-50,3-3 1,-1 3 34,5-3 0,0-1-49,4 1 1,1-1 37,2 2 1,2 1-29,3-2 0,0 2-46,-4-2 0,4 3-11,-5-3 1,5 3 20,-5 1 1,1-4-101,-4 0 0,-4 0-297,0 4 0,-9-3 149,1-1 1,-3-1-816,0 1 1,-3 1 484,-5-4 1,0 3 623,0-4 0,-5 1 0,-2-5 0</inkml:trace>
  <inkml:trace contextRef="#ctx0" brushRef="#br1">11798 14699 7847,'0'-12'305,"0"1"-77,-5 4 583,3-3 91,-3 9 0,5-1-96,0 9-507,0 6 0,-1 15 14,-3 2 0,3 4-55,-3 5 0,3 0 30,1 3 1,-4 2-1,0-2 1,0 2-139,4 2 0,0-1 74,0-4 1,0 3-149,0-6 1,-3 0-37,-1-4 0,0-4-115,4 1 1,0-10-89,0 2 1,0-7-414,0-1-221,0-3-654,0-5 264,0-2 0,0-6 539,0-3 1,0-3 647,0-4 0,-5-5 0,-1-2 0</inkml:trace>
  <inkml:trace contextRef="#ctx0" brushRef="#br1">11569 14790 7825,'0'-23'0,"3"4"829,4 0 1,6 5-305,10-1 0,0 3-152,0 5 0,3-3-199,1 2 0,5-1 12,-2 2 1,-1 0 69,2 3 1,-6 3-14,2-3 1,1 3-81,-2 1 0,1 5 0,-4 3 0,-2 3-171,-1 4 1,0-1 95,-5 5 1,0-3-188,-3 3 0,-2 0-18,-3 4 1,-1-1 35,-6 1 0,-3 0 44,-5 0 0,-4 0-2,-11 0 0,-10-1-31,-5 1 1,-3-5-98,-5-3 1,5-2-102,-5-2 1,2 1 65,5-1 1,6-4-467,7-4 1,3-1-847,4-2-312,2 0 1826,11 0 0,1-10 0,5-3 0</inkml:trace>
  <inkml:trace contextRef="#ctx0" brushRef="#br1">12666 14721 7801,'-5'-11'0,"3"5"1215,-3-4-756,5 3 0,0 0 554,0-1-295,0 5-316,0-7 1,-1 9-103,-3-3 0,-3 3-58,-9 1 1,4 0-49,-4 0 0,-1 5-26,-2 3 0,-3 2-91,-1 1 0,4 1 112,0-1 1,0 0-235,-4 1 1,6 3-21,1 0 1,4 1 3,0-5 0,6 0 79,2 1 0,-1-1-119,1 1 1,2-1 84,5 1 0,1-1-68,8 0 1,-2 1 73,9-1 1,0 1 33,4-1 1,0 0-80,-1 1 0,5-1 49,0 1 0,3 3-98,-3 0 0,3 4 82,-3-4 1,-4 6-3,-4-2 0,-5 1 55,1-1 0,-4 3-45,-3-3 1,1 1 52,-5-1 0,0 3-49,-4-3 0,-9-2 148,-3 3 1,-8-3 39,-3 2 1,-5 2 125,-6-6 0,-11 4-64,-4-4 0,-6 0-161,-2-3 1,-1-1 128,-3 1 0,3-6-61,-3-2 1,10-3-934,9-1 1,4 0 443,11 0 1,7-5 341,9-3 0,3-4 0,12 0 0,5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11329 11261 7502,'7'-6'1953,"-2"-1"-753,-5 3-758,0 3 1,1-4 106,3 5 0,-1 1-130,4 3 0,-1 3 182,2 4 1,2 7-168,-2 5 0,-2 4-78,2 8 1,-6 0-126,2 3 1,1 3-73,-1 5 1,0-3-150,-4 2 0,0 2 72,0 7 0,4-2-422,-1-3 0,3-2 229,-3 3 1,0-8-484,5-4 1,-5-8 239,5-3 1,-4-8-280,3-4 79,-4-2-227,7-7-344,-9-1 215,4-5 0,-6 0-244,-3 0 1154,-2 0 0,-5-10 0,-1-3 0</inkml:trace>
  <inkml:trace contextRef="#ctx0" brushRef="#br0">11341 11307 7896,'6'-12'751,"4"1"-390,-2-1 1,3 6 79,5 2 0,-2-1-94,5 1 0,0-3 276,4 3 1,4 0-195,4 4 0,2 0-1,1 0 0,4 0-218,0 0 1,0 0-175,-3 0 0,-2 1-160,-3 3 1,-3 1 173,-8 3 1,-3 3 10,-4 1 1,-6 3-66,-2 4 1,-5 6-206,-7-2 0,-5 6 82,-10-2 0,-4 4 94,-4-5 0,-3 5 87,-4-5 1,6-3 24,-2-4 1,6-5-258,-3 1 1,6-3 80,-2-5 0,3 2-427,1-5 1,6 0-107,1-4-359,4 0 331,0 0 658,1 0 0,-1-5 0,1-2 0</inkml:trace>
  <inkml:trace contextRef="#ctx0" brushRef="#br0">11855 11524 7953,'6'-5'1978,"4"-2"-1431,-3-4 1,4 4 23,1 4 1,-5-2 4,1 1 0,-1-1-9,5 1 1,-1 3-76,1-3 1,-1 3-177,0 1 1,1 0-290,-1 0 0,1 0 129,-1 0 1,1 1-167,-1 3 1,-1-2 75,-2 6 1,1-1-53,-6 5 1,1-1-135,-4 1 0,0 0-193,0 4 0,-5-2-58,-2 5 1,-7 0 144,-2 3 0,-4 1-73,1 0 0,1-1 78,-1-3 0,5-3 294,-1-4 0,4-1-122,3 0 1,-1-3 339,5 0-169,1-6 1,3 5 135,0-4 125,0-1 0,5 3-118,2-5 1,7 0 188,1 0 0,6 0-133,-2 0 0,2 0-162,2 0 1,-4 0 40,0 0 0,0 0-1050,4 0 0,-4 0 121,0 0 1,-4 0 728,4 0 0,-5-5 0,3-2 0</inkml:trace>
  <inkml:trace contextRef="#ctx0" brushRef="#br0">18422 11033 7919,'0'-8'570,"0"0"-275,-5 6 0,4-5 1106,-3 4-553,2 1-240,2-3 0,0 7-188,0 1 0,0 5 90,0 7 0,0 8-24,0 8 0,0 2 44,0 1 0,0 1-219,0 3 1,2 3-58,2 5 0,2-4-221,5-1 0,-3 1 57,0 4 1,-2-5-446,1-3 0,2-3 292,-5-1 0,1-1-523,-1-2 0,-3-4 87,3-8 0,-1 1-114,0-5 0,-1 0-474,2-3 243,-3-6-913,-1 4 1248,-5-8 1,-2 3-923,-4-5 1431,0 0 0,-1-5 0,1-2 0</inkml:trace>
  <inkml:trace contextRef="#ctx0" brushRef="#br0">18376 11055 7853,'12'-16'5,"-1"3"549,0-2 0,2-2-136,2 2 0,3 4 90,5 3 0,0 2-21,0-2 0,1 3 7,2 5 1,4 0-274,4 0 0,0 0 5,0 0 1,-1 5-117,-2 3 1,1 2 63,-6 1 1,0 1-225,-7-1 1,-4 5 110,-8-1 0,2 1-330,-5-1 1,-5-1-179,-7 5 1,-8 1 261,-7 2 0,-9 1 49,-6 0 0,-6 1-28,-2 3 0,2-7 224,-2 3 0,2-4-64,5 0 0,3-3 11,5-4 1,5-6-29,7-2 0,6-3-233,5-1-246,6 0 19,-3 0 1,6 0 84,3 0 396,-3 0 0,14-5 0,-2-1 0</inkml:trace>
  <inkml:trace contextRef="#ctx0" brushRef="#br0">19027 11238 7874,'5'-11'0,"-3"4"1965,3-3-1244,-5 9 1,0-5 869,0 2 411,0 3-1332,5-5 11,-4 6-366,4 0 1,-5 2 7,0 2 1,0 3 76,0 8 1,0 3-89,0 5-152,0 0 1,0 3-172,0 1 1,4 5 116,0-2 1,-1-1-231,-3 2 0,2-6 89,1 2 0,-1-4-568,2-4 474,2 2 0,-4-9 100,6-1-88,-5 1-6,2-11-1636,-5 4 1272,0-5 1,-5 0 486,-3 0 0,-2-5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4:26:10.03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11078 13648 8117,'0'-6'-1447,"0"-1"1485,0 3 1,0 2 1046,0-6-672,0 6 1,0-5 174,0 4-471,0 1 80,0-8 1,2 8-134,1-6 0,-1 4 63,1-3 73,4 4-115,-1-7 1,6 5 40,-1-3 0,0 2-96,1 2 0,-1 2 90,1-6 1,-1 4-134,0-4 0,1 6 202,-1-2-285,1 3 124,-1 1-31,1 0 1,-2 1-15,-3 3 0,-2-2 49,-5 6 0,4-4-135,0 4 0,0-1 119,-4 5 1,0-5-183,0 1 0,0-1-55,0 5 49,0-1 0,-1 1 82,-3-1 1,2-3-17,-1-1 0,-2-3 156,1 4-180,0-6 210,4 3-188,0-5 418,-5 0-79,4 0 184,-4 0 94,5 0-388,5 0-106,1 0 1,5 2 41,1 1 0,-5-1-52,1 2 34,0-3 1,3 0-64,0 3 1,-3-3 58,0 3-17,-6 2 1,3 1-47,-5 4 1,0-3 43,0-1 1,0 1-46,0 3 1,-5 1 41,-2-1 1,0 1-36,0-1 1,-5 0 27,-3 1 0,0-1 16,3 1 0,-3-2 25,0-3 1,-4 2 10,4-5 0,-1 4 167,5-4 0,0-1-6,-1-3 254,1 0-167,-1 0-115,1-5 1,5 3 71,2-6-283,3 6 1,1-5 20,0 3-221,0 3-1703,0-4 1032,0 5 891,5 0 0,1 0 0,5 0 0</inkml:trace>
  <inkml:trace contextRef="#ctx0" brushRef="#br0" timeOffset="1">18113 13408 8327,'0'-6'-161,"0"1"1112,0 5-156,0-5-152,0 3-88,0-3 1,0 14-324,0 3 1,0-2-26,0-3 1,0 1-154,0 3 1,0 1-170,0-1 135,0 1 0,0-1-314,0 0 147,0 1-82,0-1 180,0 1 0,0-5-374,0 1 153,0-6 92,0 4 217,6-6-82,0 0 0,5-2 158,1-2 0,-1 3-136,1-3 1,0 2 163,4-2 0,-4 3-81,3-3 1,-1 3 30,2 1 0,-4 0-23,4 0 0,-4 0 36,0 0-90,-1 5 0,0 0 37,1 2 1,-4 2-80,-1-5 0,-4 5 64,0-1 0,-1 2-95,-2 1 1,0 1 71,0-1 0,-2 1-145,-1-1 0,-7 0 98,-6 1 0,0 0-9,1 4 0,-3-4-24,-5 4 1,1-5 35,3-3 0,-1 2 46,5-3 0,0-2-50,3-1 0,5-2 105,-1-2-90,0 0 1,1 0-330,-1 0 1,4 0-786,-3 0 273,4-6 0,-6 4-465,5-6 1324,1 6 0,-2-8 0,-2 3 0</inkml:trace>
  <inkml:trace contextRef="#ctx0" brushRef="#br0" timeOffset="2">18113 13420 8364,'0'-12'225,"0"4"289,0 1 268,0 4-110,0-7-238,0 9 0,0-5 208,0 2-491,0 2 1,2-3 97,2 5 0,-2 0-11,6 0 1,-1 0 9,5 0 0,-1 0-138,1 0 1,-1 0-26,0 0 1,6 0 97,2 0 0,-1-3-142,1-1 0,-1-1 93,1 1 0,1 3-340,-5-3 1,0 3-365,-3 1 0,-5 0-1407,1 0 1838,-5 0 0,-19 5 0,-9 1 0</inkml:trace>
  <inkml:trace contextRef="#ctx0" brushRef="#br0" timeOffset="3">14710 15110 8214,'0'-8'-1020,"0"1"2275,0 4-805,0-7 0,0 7 138,0-4-345,0 4-15,5-7 1,0 8-96,3-6 1,2 5 80,-2 0 1,-2-3-88,2 3 1,-1-2 101,5 1 0,0 3-189,4-3 0,-3 1 14,7-1 1,-5 3 40,4-3 1,-5 3-45,1 1 0,-2 0-205,-2 0-12,0 0 1,-3 4-8,0 0 21,-6 5 1,3-3 82,-5 5 1,0 1-64,0-1 1,0-3 3,0-1 1,-3 1 36,-1 3 0,-4-3 38,4 0 1,-3-5-52,3 5 193,-5-5 1,6 5-171,-4-4 372,4 0-197,-2-4 251,5 0-151,5 0 1,-2 0-130,4 0 0,-3 0 25,4 0 0,-1 1 0,5 3 1,3-3-24,0 3 0,2-3-20,-2-1 0,-2 4 30,2 0 0,2 1-153,-2-1 60,0-3 0,-5 9-18,-2-2 1,-3-2 4,-5 2 1,0 0-133,0 3 1,-7 0 104,-4 1 0,-2-1 38,-6 1 0,4-1 3,-4 1 0,4-1-19,-4 0 0,4 1 190,-4-1 1,1-3-50,-1-1 0,-3-3 73,3 4 0,1-6-140,-1 2 0,5-3 75,-1-1-416,2 0 0,6 0-67,-1 0-642,6 0 714,7 0 0,7-1 296,11-3 0,5-2 0,1-5 0</inkml:trace>
  <inkml:trace contextRef="#ctx0" brushRef="#br0" timeOffset="4">16035 15018 7865,'-6'0'592,"0"0"1394,6 0-1753,0 6 1,0-4 2,0 6 50,0-6-169,6 8 1,-5-7-54,3 5 0,-3-1 109,-1 5 0,0-5-108,0 1 1,0-1-191,0 5 0,0-5 18,0 1-84,0 0 27,0 3-57,0 0 93,0-4 72,0 3 38,0-9 4,0 4 52,0-5 0,5 0 173,3 0 1,2-1-109,1-3 0,4 3 139,1-3 1,-1 2-45,-4-2 1,1 3-36,-1-3 0,1 2-25,-1 2 0,0 0 137,1 0-202,-1 6 0,1 0-97,-1 5 0,-3-3-8,-1 0 1,-4-1 103,1 5 0,-3-1-225,-1 0 0,0 1 49,0-1 1,0 1-101,0-1 1,-4 1 148,0-1 0,-5 0-18,2 1 1,-3-1-30,-2 1 0,-3-5 50,0 1 0,0-4-46,3 3 0,-3-4 43,0 1 1,-2-2-232,2 2 1,2-3-6,-2 3 0,2-3-145,2-1 0,-1 0-659,1 0-561,5 0 972,1-5 684,5-1 0,0-11 0,0 0 0</inkml:trace>
  <inkml:trace contextRef="#ctx0" brushRef="#br0" timeOffset="5">16046 15018 8245,'-5'-6'0,"4"-4"687,-4 9-15,5-9-206,0 8 1,4-4-90,0 2-47,-1 3-126,2-4 0,-2 5 81,5 0 0,-1 0-16,5 0 0,-1 0 85,0 0-40,6 0-126,-4 5 0,8-4-4,-2 3 0,-1-3 16,1-1 1,-1 0-154,1 0 0,1 0-81,-5 0 1,-3 0-673,-5 0 132,1 0 76,-2 5 1,-2 2 497,-8 4 0,-12 0 0,-8 1 0</inkml:trace>
  <inkml:trace contextRef="#ctx0" brushRef="#br0" timeOffset="6">11809 15372 8295,'-5'7'0,"4"3"-104,-4-9 193,5 9 0,-2-8 205,-1 1 44,1-1 47,-3-2 1420,5 0 1,2-5-1422,1-3-316,-1 3 62,8-5 1,-5 0 253,3-6-609,2-4 247,-4 2 1,5-8-384,1-1 256,-1-5 0,1 3 76,-1-5-83,1 0 45,-1-1-23,0 6-956,-4-9 881,3 8 0,-4-10-77,6 6 1,-2 0-49,-3 0 1,4-5 78,-4 1-821,-2 0 945,5-1 1,-3 5-739,4-1 535,1 1 187,-1 10 1,-1-6 592,-2 7-330,2-3-202,-9 14 0,8-5 117,-5 6 475,0-1-112,-4 6 438,0-4-693,0 9 252,0-4-243,0 5-119,5 0 1,-4 5-186,3 2 50,-3 3 1,-1 2-6,0-1 1,0 4 84,0 1-43,0 4 1,0-6-7,0 5 0,4-4 8,0 4 1,1-5 27,-1 1 0,-3-2-29,3-1 15,2-6 20,-5 4-36,9-9 18,-3 4 1,0-5 258,1 0-162,0 0 220,3-5-292,0-1 0,0-5 48,-4-1 0,0 1 16,-4-1 1,-1 5 114,1-1-148,-1-5 0,-1 1-2,3-4 1,-3 8 3,3 0 0,-3 4-64,-1-3 93,0 4-86,0-2-92,0 5 0,0 9 133,0 2 77,0 8-101,0-6 0,0 12 152,0-2-148,0 3 1,0 0 70,0 1 0,0 1 368,0-2-409,0-1-280,5 8 278,-3-9 0,3 2 62,-5-7-162,5 3 140,-4-9 3,4 3 193,0-5 40,-4-4-235,4-2-34,-5-5 29,0 5-131,6-4 103,-5 4 1,5-5-417,-2 0 233,-3 0 1,6 0 100,-4 0-1127,-1 0 758,3 0 1,-4 0-34,3 0 433,-3 0 0,-1-5 0,-6-1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8:04:17.88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5825 15772 7866,'0'-7'-3,"0"-1"0,0 4 44,0-3 0,0 3-100,0-4 1,1 2 255,3-2 1,-3-2 39,3 2 1,-3 2 123,-1-2 1,0 5 180,0-5-205,0 6 0,-1-7-103,-3 5 0,1 0-42,-4 4 1,-2 0-52,-6 0 0,2 0-93,-2 0 0,-3 5 99,-1 3 0,-3 2-103,0 1 1,-1 1-34,0-1 0,0 4 52,0 1 1,0-1-1,1-4 0,3 4 18,-1 1 0,10-1 87,-1-4-126,7 1 1,-1-1-110,5 1 0,0-1 119,0 0 0,1-3-102,3 0 1,2-1 45,6 5 1,3 0 27,0 4 0,6-6-101,-2 5 1,-2-5 64,2 5 0,2-2-4,5-2 1,-1 1-1,1-1 0,-2 1-3,-1-1 1,4 1 14,-1-1 0,0 0-6,-7 1 0,1-1 20,-5 1 0,-1 3-14,-6 0 0,-3 0-115,-5-3 1,-1 3 108,-3 0 1,-4 4-103,-7-3 1,-6 4 63,-6-1 0,-4-3-12,5 0 0,-2-4 60,1 0 0,3-5 83,-3 1 1,5-6-129,3 2 0,-2-2 23,6-2 1,-4 0-236,4 0 0,3 0-692,5 0-584,4 0 943,-2 0 1,6-2 589,3-2 0,8-2 0,5-5 0</inkml:trace>
  <inkml:trace contextRef="#ctx0" brushRef="#br0" timeOffset="1">6030 16138 7833,'7'-12'2517,"-2"1"-1493,-5 4 119,0 2-759,0 16 0,0-3 13,0 11 0,0 2-25,0 5 1,0 0-118,0 4 1,0 1-235,0 3 0,0-4 21,0 1 0,0-6-34,0 2 0,0-4-134,0-4 1,0 1-961,0-5 276,0 1 1,1-5-98,3 0-1239,-3-4 1173,4-2 973,-5-5 0,0 0 0,0 0 0</inkml:trace>
  <inkml:trace contextRef="#ctx0" brushRef="#br0" timeOffset="2">6236 15852 7859,'-5'-11'443,"-2"-1"1,1-3-284,2 0 1,3 0 127,1 3 0,0 5 896,0-1-789,0 0 0,0-3 22,0 0 0,4 3-140,0 0 1,4 2-39,0-2 1,2-1-78,2 6 1,3-2-132,0 1 1,4 3 135,-4-3 0,1 2-80,-5 2 0,0 2-193,1 2 1,-2-2 67,-2 6 1,0-1-169,-4 5 0,1-1-51,-1 1 0,-3-1-43,3 0 0,-4 6 100,-4 2 1,1-1-45,-9 1 1,3 0 215,-6 4 1,-1-2-14,0-2 0,1-1 104,4-3 1,1-2-125,2 2 468,-2-2-189,9-2 0,-5-3 3,6-1 1,2-4-38,2 1 1,7-3 109,8-1 0,3 0-332,0 0 1,5-1 82,0-3 0,3 1-244,-3-4 0,2 4 76,-6-1 1,1 3-837,-9 1 1,0 0 68,-3 0 890,-6 0 0,4 10 0,-3 3 0</inkml:trace>
  <inkml:trace contextRef="#ctx0" brushRef="#br0" timeOffset="3">5459 16834 9281,'12'0'591,"-1"0"0,6-1-15,2-3 0,2 3 16,2-3 1,1-1-148,3 1 1,2-3 33,5 3 0,-2-1-167,2 1 1,-2 3-48,6-3 0,3-1-67,0 1 1,0-1-27,1 1 0,0 3-22,3-3 1,1 2 89,0-2 0,-2 2-26,-2-1 0,1 0-1,-5-1 1,-1 3 26,-6-3 1,-1 3-160,-7 1 0,2-4-21,-6 0 1,-2 1 156,-2 3-711,-7 0-3829,-3 0 3395,-5 0 0,-9 0 928,-3 0 0,-17 0 0,-1 0 0</inkml:trace>
  <inkml:trace contextRef="#ctx0" brushRef="#br0" timeOffset="4">6030 17257 7816,'0'-6'-1370,"0"-1"1648,0 3 1210,0 3-1037,0-9 0,-1 9-24,-3-3 0,3 1 489,-3 0-210,3 1 225,-4-3-620,-2 0 1,-5 4-63,-4-3 1,2 3-76,-5 1 0,0 5 0,-3 3 0,-5 2 14,0 1 0,-4 1 33,0-1 1,3 4-84,2 0 1,-2 6 15,1-2 0,4-2-122,4 3 1,6-7 71,2 3 0,1-4-174,6 0 34,-5 4 0,8-3 46,-3 2 0,3-6-80,1-1 0,4-1 82,-1 5 1,6-5-37,-1 1 0,2 0 77,1 3 1,5-3-15,-1-1 1,4 1-40,-4 3 0,6 1 12,-2-1 1,1 1-129,-1-1 1,1 0 89,-5 1 1,4-1-288,-3 1 1,-1 0 124,-4 4 1,-4-4 18,-4 3 0,3-2 41,-3-1 0,0-1-20,-7 0 1,-4 1 60,-7-1 1,-1 2 149,-3 2 1,-3-3 18,3-1 0,1 0-77,-1-3 1,4-3-188,-4-1 1,5-1 115,-1 0 0,2-1-1114,2 1 682,-1-1 0,1-2-718,-1 0 570,6 0 0,1-2 646,5-1 0,0 1 0,0-3 0</inkml:trace>
  <inkml:trace contextRef="#ctx0" brushRef="#br0" timeOffset="5">6110 17725 8151,'-1'-7'1040,"-3"-1"266,-2 0 1,-2-2-743,1 3 1,4 0 383,-1 3-181,3 3 1,1-5-191,0 2 337,0 3-309,0-4-583,5 5 0,1 0-29,6 0 1,-1 0-16,1 0 0,3 0 26,0 0 0,0 1-165,-3 3 0,-5-2-113,1 6 0,-4-1 102,3 5 1,-4-1-263,1 1 0,-3 0 150,-1 4 0,-1-2-64,-3 5 1,-4-2 16,-7 2 1,1 3 81,-5-3 0,5-1 132,-1 1 0,2-5 137,2 1 1,1-2 186,2-2-152,3 1 1,5-5 411,0 1-288,0-6 0,1 3-6,3-5 0,2 0-18,6 0 0,3 0-75,0 0 0,6 0-102,-2 0 0,2 0-164,2 0 1,0 0-552,0 0 1,-6 0 360,-1 0 1,0-1-335,-1-3 0,1 3-23,-5-3 733,0 3 0,1-9 0,-1-3 0</inkml:trace>
  <inkml:trace contextRef="#ctx0" brushRef="#br0" timeOffset="6">6419 17211 7806,'-4'-18'-648,"0"3"1,-4-1 1003,4 1 0,1-1 1102,3 5 0,1-1-808,3 1 1,-2 1-53,6 2 0,-4-2-126,3 3 1,1 0-140,3 0 1,-3 4-206,0-1 1,0-1 91,8 1 0,-4 1-57,4 3-139,-4 0 1,0 3-151,-1 1 0,-4 5-21,-4-1 1,-1 3-239,-2 4 0,0 3 41,0 5 0,-2 0 122,-1 0 0,-4-1 17,-4 1 0,-1-1 94,1-3 1,3 1 26,1-5 1,4 1 42,-1-5 1,3-3 148,1-1 0,0-3 30,0 4 140,0-6 1,5 3-207,3-5 1,2 0-60,1 0 1,6 0-693,2 0 1,2-1 99,2-3 579,0-2 0,10-6 0,3 1 0</inkml:trace>
  <inkml:trace contextRef="#ctx0" brushRef="#br0" timeOffset="7">7743 16754 7818,'-6'0'1968,"1"-5"-1399,5 4-212,0-4 1,5 5-82,3 0 0,6-4 68,1 0 0,6-3-93,2 3 0,0-1-28,4 1 1,1 3-88,-2-3 1,1 1-144,-4 0 1,0 1-178,-1-1 1,-4 1-494,-3 2 1,-2 0-1687,-1 0 1095,-6-5 1268,4 4 0,-14 1 0,3 6 0</inkml:trace>
  <inkml:trace contextRef="#ctx0" brushRef="#br0" timeOffset="8">7778 16914 7828,'0'7'1652,"6"-4"-1180,5-6 0,6 0 48,6-5 1,5 2 253,2-1 0,3-2-299,1 5 0,1-4-113,-1 4 0,-4-3-447,1 3 1,-2-1-354,1 1 1,-3 3 199,-8-3 0,3 3-771,-3 1 1009,2 0 0,-3 0 0,-1 0 0</inkml:trace>
  <inkml:trace contextRef="#ctx0" brushRef="#br0" timeOffset="9">9696 15989 7846,'-6'-7'-4,"2"-1"1,2 2 492,-2-2 797,3-2-576,-5 4 0,5-5 177,-3 4-461,3 2 1,-5 1-86,2 0 0,1 0-57,-4 4 0,3 0-159,-4 0 0,0 5-124,-8 3 1,2 7 112,-5 4 1,4 8-73,-4 3 0,6 1-160,2 3 1,1-4 74,6 5 1,0-1 5,4-4 1,0-2-174,0-1 1,5-7-195,3-1 1,2-6 146,1-2 1,1 0-2,-1-8 0,2 1 94,2-4 0,2 0 42,2 0 0,1-6 46,-5-6 1,4 0-45,-3-7 0,-1 0-30,-4-4 0,1 0 91,-1 0 0,-5 0-1,-2 1 0,-3-1 20,-1 0 0,0-4-6,0 1 0,-5-1-1,-2 4 0,0 0 92,0 0 1,-1 4 5,-3 0 0,-1 5-44,1-1 1,1 6 199,2 2 0,-1 3 312,5-4 83,1 6-285,3-3-42,0 5-160,5 0 0,5-4-8,5 0 0,7 0 137,1 4 0,-1-1-109,5-3 0,-3 3 126,-1-3 0,0 3-58,0 1 1,-4-4-45,0 0 1,-5 0-119,1 4 1,-2 0-269,-2 0 58,0 0-95,-4 0 1,-1 0-2189,-2 0 1759,-3 0 1,4 2 692,-5 1 0,-5 4 0,-1 4 0</inkml:trace>
  <inkml:trace contextRef="#ctx0" brushRef="#br0" timeOffset="10">9993 16218 7815,'0'-7'1131,"0"2"-758,0 5 1,0 5-114,0 3 0,0 2 44,0 1 0,0 2-24,0 2 0,0 3 101,0 5 0,0 0-189,0 0 0,0 0 0,0-1 1,0 1-96,0 0 0,0-1-214,0-3 6,0 2 1,0-8-387,0 2 0,2-6-1627,1-1 1134,-1-6 990,3 3 0,0-5 0,1 0 0</inkml:trace>
  <inkml:trace contextRef="#ctx0" brushRef="#br0" timeOffset="11">10096 15932 7858,'4'-18'156,"0"3"0,3 2 314,-3 2 0,6 0-231,2-1 0,-1 1-130,4-1 1,-2 2 198,-2 3 1,1 0 169,-1 3 1,1 3-105,-1-3 1,1 3-141,-1 1 0,0 0-11,1 0 0,-2 5-53,-2 3 1,2-2-85,-3 2 1,2-1 100,-1 5 0,1-1-131,-6 1 0,1-1-41,-4 0 0,0 5-262,0-1 1,-1 1-130,-3 0 1,2-4 181,-6 4 1,0-3-13,-3 3 1,3-4 149,1 4 0,3-7 44,-4-2-1,6 1 340,-3 3-271,5 1 0,1-2-29,3-3 0,2-2 51,6-5 1,3 4-40,0 0 1,7 0-145,0-4 0,1 0-186,4 0 0,1 0-328,-1 0 1,-5 0-15,-3 0 0,-5 0-1236,2 0 1869,-4 5 0,-5 1 0,-2 6 0</inkml:trace>
  <inkml:trace contextRef="#ctx0" brushRef="#br0" timeOffset="12">9411 16720 7827,'-12'0'186,"6"0"0,-3-1 830,5-3-65,1 3 194,3-4-265,0 5-543,5-5 0,2 3 145,8-1 0,8 1-66,8 2 0,7-4-40,4 1 1,6-1-169,1 4 1,10 0-336,-2 0 0,4 0 272,0 0 0,-2-1-126,-26-1 1,-1 0 0,28 1-121,1-3 1,-4 2 144,-4 2 0,-2-3-331,-6-1 1,0-4 162,-3 4 0,-4-1-23,-8 2 0,-2 1-242,-5-2 73,0 3 0,-5 0-1179,-3-3 1395,-8 3 1,-3-4-1146,-8 5 1,-7 0 1300,-8 0 1,-8 5 0,-2 1 0</inkml:trace>
  <inkml:trace contextRef="#ctx0" brushRef="#br0" timeOffset="13">9753 17154 7758,'-12'-4'481,"-3"1"0,2-6-120,-2 1-123,2-2 1,1 4 418,1 2 46,0-3 0,-1 6-301,1-3 1,-1 3-157,1 1 1,3 5 125,1 3 1,-1 2-84,-3 1 0,1 6-108,2 2 0,-2 4-21,2 3 1,-2 0 24,-1 4 0,3-3-55,0 3 0,5-4-123,-5 0 0,5-3-8,0-4 0,3 1 19,3-4 1,0-1-437,5-4 1,3-3 234,4 0 0,0-6-64,-3 2 0,3-3 110,0-1 0,2 0 211,-2 0 1,-2-5-162,2-3 1,-2-3 17,-2-4 0,0 2-164,1-2 0,-4-3 88,-1-1 0,-4-1-7,0 1 1,-1-7 41,-2 4 0,-2-4-124,-1 3 1,-4-5 96,-4-2 1,3 3-31,1 4 1,4 2 109,-1 6 231,-2-1 1,5 5 229,-3 0 0,4 4-204,4 3 0,2-1 25,5 2 0,7-5 2,5 4 0,1-5 64,7 2 0,-5 0-206,5 0 0,-2 3 18,1-4 1,-2 6-14,-5-2 0,-1 1-143,-3 0 1,-3 1-427,-4-1 0,-1 1 27,1 2-802,-6 0 1,0 0 509,-2 0 1,-3 2 743,3 1 0,-8 4 0,-2 4 0</inkml:trace>
  <inkml:trace contextRef="#ctx0" brushRef="#br0" timeOffset="14">9890 17348 13110,'12'0'1130,"-1"-4"-717,1 1 1,3-2 35,0 1 0,5 3-334,0-3 1,-3 2 41,2 2 0,-5 0-334,2 0 0,-5 2 43,-3 2-315,2 2 0,-9 5 196,3 1 1,-3 0-32,-1 4 0,-5-2-21,-3 5 1,-2 0-90,-1 4 0,-2-2 38,-2-2 0,2 1 58,-2-4 1,4 3 299,3-4 1,-1 0 90,5-3 1,-3-5 308,3 1-219,0-6 0,5 7 123,3-5 1,2 0-135,6-4 0,1 0 25,2 0 0,3 0 13,4 0 1,1 0-72,0 0 1,0 0-272,0 0 0,-2 0 67,-2 0 1,2 0-897,-6 0 0,0-4 84,-3 0 877,-1 0 0,0-1 0,1-1 0</inkml:trace>
  <inkml:trace contextRef="#ctx0" brushRef="#br0" timeOffset="15">10416 16971 7821,'0'-8'1169,"0"-4"1,0 3-1031,0-6 0,5 2-223,3 2 0,2 1 617,1 2 1,-3 3-200,-1 5 1,1-4 291,3 0 1,1 1-205,-1 3 0,-3 1-229,-1 3 0,0-2-74,0 6 1,0-1-205,-3 5 1,-3 3 99,3 0 1,-4 4-103,-4-3 1,-3 4-83,-4-1 0,0-3 44,-1 0 0,2 0 54,2-1 1,0 1 51,4-5 0,0 0-1,4 1 1,0-1 148,0 1 235,0-1-272,0 1 1,5-2-2,3-3 1,2 2-215,1-5 1,1 0 115,-1-4 1,2 0-92,2 0 0,-2 0-198,2 0 1,-2 0-341,-2 0 0,0 0-98,1 0 0,-2-1 734,-2-3 0,2 2 0,-4-3 0</inkml:trace>
  <inkml:trace contextRef="#ctx0" brushRef="#br0" timeOffset="16">11227 16743 7803,'-12'-5'4809,"6"-1"-4016,1-1-512,5-3 0,-1 9 236,-3-3-568,3 3-618,-5 1 669,6 0 0,0-5 0,0-2 0</inkml:trace>
  <inkml:trace contextRef="#ctx0" brushRef="#br0" timeOffset="24">13979 15601 8177,'0'-8'834,"0"1"1,1 4-363,3-1 362,-3 3-51,5 1 30,-6 0-571,0 5 0,-4 1-13,0 6 0,-9 6 13,2 5 0,-4 4-1,-1 8 1,2 4-180,-5 3 1,5 6 108,-1 2 0,3-5-56,0-3 1,4 4-94,1 3 1,4-3-193,0-4 1,3-1-8,3 0 0,2-3-96,3-7 0,3 1 100,1-6 0,-1 1-114,5-4 1,0-2-79,-1-2 1,0-2 120,-3-6 0,-1 1-357,1-1 1,-1-3 318,1-1 1,-5-4-289,1 1 111,-1-3 459,5-1 0,-1-10 0,1-3 0</inkml:trace>
  <inkml:trace contextRef="#ctx0" brushRef="#br0" timeOffset="25">14173 16069 7717,'-5'-11'1074,"4"3"-805,-3 1 1,2 4 1141,-2-1-416,3 3-64,-5 1-601,6 0 0,0 6 13,0 6 1,0 0-259,0 7 1,0-3 101,0 3 0,2-4-381,2 4 0,-3-5 191,3 1 0,1-2-377,-2-2 0,5-3 134,-4-1 1,5-4-1,-2 1 1,4-3 48,0-1 1,0-1 41,1-3 0,1-2 193,2-6 1,-3 1-88,4-1 1,0 1 261,-1 0 0,-1-1-40,-6 1 1,2 1 41,-2 2 1,-2-1 108,2 5-82,-6 0-69,3-1-91,-5 4 1,0-3-119,0 8 1,0 2 70,0 6 0,0-1-106,0 1 1,0-1 74,0 1 0,0-1-122,0 0 1,2 0-26,1-4 1,0 3-40,5-2 1,-5-3 113,5-1 0,0-3 2,3-1 0,0 0 58,1 0 1,3 0-58,0 0 0,2-5 21,-2-3 0,-2 2-6,2-2 0,-2 1 99,-2-5 1,0 5-40,1-1 71,-1 1 1,-3-4 74,0 4 86,-6-3 1,3 7 244,-5-5-120,0 6 223,0-3-43,0 5-696,0 5 0,0 1-92,0 6 0,0 3-101,0 0 1,0 2-165,0-2 0,0 1-455,0 3 0,0-1-28,0-3 0,4-2 989,0 2 0,5-2 0,-3-2 0</inkml:trace>
  <inkml:trace contextRef="#ctx0" brushRef="#br0" timeOffset="26">14813 16149 7714,'0'-11'1564,"0"4"0,0 1-1057,0 2 1,1 3-134,3-3 1,2 3-176,6 1 1,4 0-141,3 0 1,-1-4-17,1 0 1,0 0-193,4 4 0,-4-3-133,0-1 1,-4-1-395,4 1 1,-9 3-1640,2-3 1083,-3-2 1232,2 4 0,-5-13 0,0 2 0</inkml:trace>
  <inkml:trace contextRef="#ctx0" brushRef="#br0" timeOffset="27">15338 15806 12303,'7'12'954,"-1"4"-551,-2 3 0,-2 4-201,6 4 1,-4 2-84,3 5 0,-4 4-82,1 1 0,-3-1-273,-1-4 1,0-4 261,0 1 0,0-6 140,0 2 1,0-4-665,0-4 1,0-3-719,0-4 1,0-5-1197,0 1 2412,0-6 0,-5 3 0,-2-5 0</inkml:trace>
  <inkml:trace contextRef="#ctx0" brushRef="#br0" timeOffset="28">15544 15624 7714,'-5'-7'11,"3"-3"-8,-1 3 1,3 0 1313,3 0 1,0 4 190,5-1-1127,-1-2 1,1 5 28,-1-3 0,1 8 272,3 3 0,2 7-283,2 2 0,-1 9-59,5 2 0,-3 2-149,3 5 1,-2 0 9,2 12 1,2-3-166,-6 7 1,-1-3 118,-6-2 0,-3 5-421,-5-1 1,0 1 42,0-5 0,-2 0-255,-1-3 0,-3 1-672,-1-5 0,-7 0 534,2-4 0,-1-5-189,1-2 0,1-3 56,-1-1 749,1-5 0,2 1 0,-2-8 0,-3-2 0</inkml:trace>
  <inkml:trace contextRef="#ctx0" brushRef="#br0" timeOffset="29">16435 15647 7776,'0'-12'373,"0"6"674,0-4-428,0 3 107,0 1 330,0 1-690,0 5 0,-5 5 76,-3 3 0,-7 9-52,-4 10 1,-7 9-125,0 13 0,10-20 1,1 0-272,1 5 0,2 1 0,0-2 1,1 0 113,1 3 0,1 0 0,1-4 1,2 0-15,-2 2 1,0 0 0,-4 26-47,0-3 0,2-5-375,3-6 0,-2-10 256,5-1 1,-4-9-1033,4 1 1,1-7-877,3-1-545,-5-5 1679,3 3 988,-3-11 1,0 4 0,-1-3-1</inkml:trace>
  <inkml:trace contextRef="#ctx0" brushRef="#br0" timeOffset="30">16435 16218 7726,'-5'-7'1048,"3"-3"1381,-8 4-1216,9-1-66,-4 2-794,5 5 0,0 2-97,0 1 1,0 6 55,0 10 1,0-3-114,0 6 1,0-1-136,0 2 1,1-4-111,3 0 0,1-5-200,3 1 1,2-2-90,-3-2-23,3 0 1,2-4 124,-1-3 1,-3-3-93,0-1 1,-1 0 133,5 0 1,-5-5 25,1-3 0,-1-2 215,5-1 1,-2-1 95,-2 1 1,0-1 61,-4 1 0,4-1-64,-4 1 0,1 3 249,-1 1-201,-3 4-38,4-2-428,-5 5 133,0 0 36,0 5 0,4 2 4,0 4 1,-1 0-86,-3 1-81,5-1-116,2 1 340,4-1 1,1-5-47,-1-2 0,0-2 139,1-2 1,-1-2-104,1-2 1,3 2 16,0-6 0,4 1 22,-4-5 1,4 2 11,-3 2 1,-1-2 48,-4 3 1,1-3 106,-1-2 0,-1 5 85,-2-1 208,2 5 171,-4-7-386,1 9 1,-1-4-42,-2 5 1,-3 1-95,3 3 0,-3 2 5,-1 6 0,4 0-67,0 4 0,0-2-214,-4 5 0,0-5-248,0 1 0,0 1-572,0 0 0,0-1-562,0-4 0,0 1 1561,0-1 0,5 0 0,1 1 0</inkml:trace>
  <inkml:trace contextRef="#ctx0" brushRef="#br0" timeOffset="31">17120 16309 7738,'-12'-5'1932,"6"4"1,1-6-1584,5 3-29,0 3-217,0-4 1,5 5 38,3 0 1,3 0-1,4 0 0,3 0 2,5 0 0,0 0-147,0 0 0,0 0-434,-1 0 0,4 0 102,-3 0 0,1-4-1787,-9 1 2122,5-1 0,-2-6 0,5-3 0</inkml:trace>
  <inkml:trace contextRef="#ctx0" brushRef="#br0" timeOffset="32">17611 16035 7758,'-11'-6'3081,"4"-5"-1454,2 10-1233,5-4 0,0 10-7,0 3 1,1 3-147,3 4 1,-1 8-26,4 8 0,-3 2-110,4 1 0,-6 4 62,2 0 1,-1 0-413,0-4 0,-1-1-279,2-2 0,-3-1-655,-1-7 0,0 1 312,0-8 1,4-1 865,-1-4 0,1-5 0,-4 0 0</inkml:trace>
  <inkml:trace contextRef="#ctx0" brushRef="#br0" timeOffset="33">17817 15864 7768,'-7'0'2819,"2"0"1,6 1-2448,3 3 1,4 5 211,7 10 1,-1 1-202,5 10 1,0 3 25,4 9 0,-4 0-145,0 8 1,-5-3-58,1-2 0,-3 0-269,-5-4 1,0 3-319,-4-6 0,-3-1-1384,0-7 1,-5-2 174,-6-5 1589,-6 0 0,-5-6 0,-8 0 0</inkml:trace>
  <inkml:trace contextRef="#ctx0" brushRef="#br0" timeOffset="34">16560 15886 7078,'8'0'316,"-1"0"1,-4-1 776,1-3-137,-3 3 210,-1-4 1554,0 5-2268,0 5 0,-5 1-155,-3 6 0,-3 2 65,-4 5 1,-4 5-175,-8 10 1,-2 6 12,-5 1 0,-1 9-419,1 3 1,5-1 292,2 2 0,6-4-662,5 0 0,3-1-94,9-7 1,1-3-429,7 0 0,2-9 272,6-3 1,5-7-1238,6-1 2074,0-5 0,9 5 0,-5-8 0,-2-4 0,-1-5 0</inkml:trace>
  <inkml:trace contextRef="#ctx0" brushRef="#br0" timeOffset="35">12826 16949 7670,'-12'-4'135,"1"0"1,4-1 851,4 1-282,-4 3-32,6-4 150,-9 5-142,9 0 116,-4 0-483,15 0 0,-3 0 50,9 0 1,1 0-159,2 0 1,9 0-15,6 0 1,2 0-194,6 0 1,1 0 85,7 0 1,2 0-495,5 0 1,2 0 424,6 0 1,0 0-217,-30 0 0,2 0 0,3 0 0,0 0 95,1 0 1,2 0 0,3 0 0,2 0-264,1 0 1,1 0 0,2 0 0,1 0 362,0 0 0,1 0 1,4 0-1,2 0-343,0 0 1,1 0 0,-18-1-1,1-1 1,0 1 323,3 0 0,0 0 1,0-1-1,-1-1 1,0 0-1,0 0 3,1 1 1,0-1 0,0 1 0,3-1 0,1 0 0,-1 0 31,1 0 1,-1 1-1,1-1 1,3 0-1,-1-1 1,0 1-10,0 0 1,-1 1 0,-1-1 0,0 1 0,0 1-1,0-1 54,-2 1 1,1 0-1,-1-1 1,3 2 0,0-1-1,-1 1-9,-1 0 0,-1 0 1,0 0-1,2 0 0,0 0 1,0 0 27,-4 0 1,0 0 0,0 0 0,-1 0 0,-1 0-1,1 0-15,-2 0 0,1 0 0,-1 0 0,1 0 1,0 0-1,-1 0 48,1 0 1,-1 0-1,1 0 1,2 0-1,1 0 1,-1 0-36,-3 0 1,1 0-1,-1 0 1,1 0 0,0 0-1,1 0 52,0 0 1,0 0 0,-1 0-1,18 0 1,-1 0-79,3 0 1,0 0-1,-3 0 1,-1 0-160,0 0 0,0 0 0,-6 0 1,-1 0 58,-4 0 0,-1 0 1,-5 0-1,0 0 37,-4 0 0,-1 0 0,-3 0 0,-2 0 302,27 0 0,-13 0-109,-6 0 0,-10 0 555,-5 0 1,-12 0-659,-4 0 645,-7 0 0,-5 0-1372,-11 0 1,-9-4 208,-10 1 444,-7-6 0,3 7 0,-5-3 0</inkml:trace>
  <inkml:trace contextRef="#ctx0" brushRef="#br0" timeOffset="39">14071 17246 7707,'-8'-2'0,"0"-2"733,6 3 1113,-3-4-1012,5 5 0,-2 0-360,-1 0 1,1 5-100,-1 3 0,-4 7-181,0 4 0,-4 13-48,0 6 0,-2 5 18,-2 3 0,-1-1-98,-3 1 0,2 0-74,6-1 1,-1 0-2,1-3 1,4-3-532,4-5 0,1-1 263,2-2 0,0 0-451,0-4 0,5-4 185,3-4 1,2-5 2,2 1 0,0-2-28,4-2 1,-4-1 62,3-2 1,-2-2 504,-1-2 0,-1-3 0,0 5 0</inkml:trace>
  <inkml:trace contextRef="#ctx0" brushRef="#br0" timeOffset="40">14173 17679 8589,'-5'-11'1837,"3"0"-1246,-6-1-85,6 1 1040,-4 4-321,6-3-783,0 9-35,0-4-227,0 5-194,6 5 1,-4 0-176,6 3 0,-5 2-79,5-2-95,-5 2 1,3 0-27,-2-3 1,-2 2-96,6-5 300,-6 5-47,9-8 198,-5 4 1,2-5-59,-1 0 0,0-1 437,0-3-161,3-2 1,-7-2 100,4 1 1,-4 3 232,1-4-120,-3 6-59,4-3-240,-4 5 1,8 5-132,-5 2 1,5 3 37,-1 2 1,2 3-49,1 0 0,1 1-44,-1-5 1,-3 0-219,-1 1 0,0-1-569,0 1 159,3-1 0,-5-3-1889,3-1 2602,-3-4 0,0 2 0,2-5 0</inkml:trace>
  <inkml:trace contextRef="#ctx0" brushRef="#br0" timeOffset="41">14573 17702 8129,'0'-6'2776,"5"1"1,1 1-2724,6 0 1,-1 0 282,1 4 0,4 0-126,3 0 0,-1-3-254,1-1 0,-4 0-57,4 4 1,-1-4-58,1 0 1,3-1 223,-3 2-66,-3 1 0,6-8 0,-4 4 0</inkml:trace>
  <inkml:trace contextRef="#ctx0" brushRef="#br0" timeOffset="42">15110 17497 7920,'-8'-8'3120,"1"1"-2582,-1-1-336,2-3 1372,1 4-507,5 2-591,0 5 1,0 9-192,0 2 0,0 13-91,0 3 0,3 1-181,1 3 0,5-1-247,-1 4 0,-2-1-199,2-2 1,-5 0-611,5-4 0,-4-2-22,3-6 1,-4-2 70,1-6 1,-2 1 993,2-1 0,-3-4 0,4-2 0</inkml:trace>
  <inkml:trace contextRef="#ctx0" brushRef="#br0" timeOffset="43">15281 17268 12891,'17'0'93,"-3"9"342,5 3 0,-4 8 490,4 3 0,0 5-356,4 6 0,0 2 110,-1 2 0,-3 2-446,0 6 0,-5-2-30,2-2 1,-7 1-1083,-2-5 1,-4 0 176,1-3 0,-3-5-329,-1 1 1,0-7 641,0-1 389,-5-1 0,-2-9 0,-4 4 0</inkml:trace>
  <inkml:trace contextRef="#ctx0" brushRef="#br0" timeOffset="44">16332 17154 7775,'0'-11'138,"0"-1"0,-1 1-92,-3-1 0,1 2 873,-4 3-376,4-3 0,-6 7 897,5-5-990,1 6 1,3 2-50,0 7 1,-6 15 88,-1 8 0,-3 10-102,-2 9 1,1 5-379,-1 7 1,-3 1 114,8-30 1,-1 0 0,-1 2 0,-1-2-77,-5 29 1,-2 0-149,2-4 1,1 0-282,-5 1 0,1-6 290,-1-3 1,3-3-183,4-4 0,2-4 54,3-8 0,-2-2-33,5-5 0,-1-5-838,1-3 384,3-2-1841,-4-7 2719,5-1 1,0-15 0,0-3-1</inkml:trace>
  <inkml:trace contextRef="#ctx0" brushRef="#br0" timeOffset="45">16595 17303 7745,'-12'-2'0,"1"-1"0,-1 0 1154,1-5 1619,4 6-2192,2-3 1,4 5-64,-3 0 1,2 5-145,-6 2 0,4 10-135,-3 6 0,-5 7 139,-3 12 0,-1 1-127,0 11 1,0-1-265,-3 4 1,-1 0 178,4 0 1,1-5-145,4-2 0,3-5-11,0-3 1,6-2-169,-2-6 1,3-1-879,1-3 0,1-2 520,3-5 1,6-5-1012,5-3 1,2-2 744,-2-2 1,2-4 76,2-4 704,2-1 0,-3-2 0,5 0 0</inkml:trace>
  <inkml:trace contextRef="#ctx0" brushRef="#br0" timeOffset="46">16595 17771 7777,'-12'-5'4516,"6"4"-3829,1-5-299,5 6 1,1 0 8,3 0-347,2 0 1,6 4 29,-1 0 82,0 5 1,1-4-217,-1 3 0,1-2 15,-1-2 0,-3-3-386,-1 3 1,-3-3 130,4-1 0,-5 0-363,5 0 495,-5 0 1,6-1 43,-6-3 1,5 2 196,-4-6 1,5 4-65,-2-4 0,0 2 319,0-1 0,-3 0 264,4 3-213,-6 3 1,5-4 82,-4 5-328,-1 0 1,4 5-26,-2 3 0,-2 2-89,6 1 1,-4 2-125,3 2 0,1-2 31,3 2 1,-3-2-193,0-2 1,-1-3 88,5-1 1,-5-4-773,1 1 1,-4 1-22,3-1 0,-3-1-325,4-3 1,-5-5 1287,5-2 0,0-8 0,3-3 0</inkml:trace>
  <inkml:trace contextRef="#ctx0" brushRef="#br0" timeOffset="47">17108 17737 7777,'0'-12'2861,"6"2"-2075,1 2 1,3 2-393,2 2 0,-1 3-23,1-3 1,4-1 150,3 1 1,6-3-522,2 3 1,0-4 85,-4 4 0,3-1-316,1 2 1,0 1-509,-5-1 0,-3-3-2293,0 3 3030,-5-6 0,8 2 0,-4-4 0</inkml:trace>
  <inkml:trace contextRef="#ctx0" brushRef="#br0" timeOffset="48">17679 17417 7748,'-6'-5'4047,"1"3"-3380,5-3 1,0 10-22,0 3 0,0 9-210,0 5 0,0 10-50,0 6 1,0 4-324,0-4 0,0 4 117,0-4 1,0 0-811,0-4 1,1-4 133,3-4 0,1-2-250,3-1 1,-2-9-921,-2-2-599,-3-4 2265,4-1 0,0-7 0,2-7 0</inkml:trace>
  <inkml:trace contextRef="#ctx0" brushRef="#br0" timeOffset="49">17919 17154 9281,'23'28'3751,"1"0"-2718,3 2 1,-2 8 184,6 1 1,-2 5-258,1 5 1,2 0-285,-5 4 0,-1 0-326,-3 4 1,-5-1-829,-3-2 0,-7-5-858,-4-7 1,-4 1 943,-4-5 391,-8 0 0,-5 2 0,-6 0 0</inkml:trace>
  <inkml:trace contextRef="#ctx0" brushRef="#br1" timeOffset="50">12026 15555 8023,'-7'-11'315,"-1"-1"211,5 1 446,-2 5-290,0-5 1,4 9 182,-3-6 624,3 6-439,1-3 556,0 5-1414,0 10 1,0 3 2,0 9 0,0 11 28,0 5 1,0 7-298,0 4 0,0 3-147,0 5 1,0 1 59,0-1 1,-1 2 108,-1-26 1,0-1-1,1 0 1,-1 1-28,-2 3 1,1 0 0,1-3-1,1 0 33,-1-1 1,0 1 0,1 32 32,1-31 1,0 0 0,0 0 0,0-1-26,0 32 0,0-32 0,0 0 12,0 28 0,1 0-193,3-4 1,1 1 71,3 3 1,-2-2-94,-2 2 1,-1 1 102,4-1 0,-3 1 261,4-1 0,-5-4-90,5 0 0,0 0-42,3-4 0,-1 2 12,-2-2 0,2-2 161,-2-5 1,2-5-328,1 1 1,-3-5 156,-1 1 0,0 2 52,0-2 0,2 1 118,-5-1 1,4-6 231,-5 2 0,5-6-339,-4 2 1,3-4-267,-3 0 1,5-1 466,-1-3 1,-2-3-169,2 0 1,-4-5 13,3 2 1,-1 0-39,2-1 1,1 1-185,-5-5 0,3 0 110,-3 1 0,4-1 114,-4 1 0,-1-1-43,-3 1 1,0-1 48,0 0 1,2 1-120,2-1 1,-3 1-315,3-1 131,-3 0 1,3 1 131,-1-1 0,3-3-205,-3 0 1,0-6-58,4 2 373,1-3 0,4-1-6,-1 0 0,0 0 221,1 0 1,-1 0-97,1 0 0,0 0 98,4 0 1,1 0-71,6 0 0,1 1-38,3 3 0,2-1-162,5 4 1,10-3-24,1 4 0,8-6-325,1 2 0,7-3 297,3-1 0,-28 0 0,1 0-318,0 0 0,2 0 0,3 0 0,1 0 306,2 0 1,1 0 0,0 0 0,0 0 42,1 1 1,1-2-1,3 0 1,1-1 61,1 0 0,0 0 0,5-2 1,0-1-400,0 1 1,2 0-1,1 1 1,1 0 406,-1-1 1,0 0 0,1 1 0,0-1-393,1-2 0,0 0 0,-1 2 0,1 1 404,0-1 0,0 0 1,0 3-1,-1 0-53,1-1 0,0 0 0,0 1 0,1 0 6,1 2 0,-1-2 0,0 0 1,-1-1-24,2 0 1,0 0-1,-2 0 1,1 0-9,-1 2 1,-1 0-1,2 0 1,-1 0 13,2 0 0,0 0 0,-2 0 1,1 0 3,0 0 0,1 0 0,-2 0 0,0 0-7,-2 0 1,-1 0 0,3 2 0,-1 0 6,-1 0 1,0 0 0,0 0 0,1-1-1,-1 0 1,0-2 0,1 1 0,0 0-33,-1 0 0,0 0 0,-2 0 1,1 0-5,-1 0 0,0 0 0,-1 0 0,0 0-180,-1 0 1,0 0 0,-5 0-1,0 0 168,-2 0 0,-1 0 0,-4 1 0,0 0 18,-1 1 1,-1 0 0,-4-2-1,0 1 120,-1 1 0,0 0 0,27-1-104,-8-1 0,-5 0 4,-7 0 1,0 0 21,-3 0 0,-7 0 533,-4 0 1,-6 1-518,2 3 0,-7-3 703,-1 3 1,-1-3-747,1-1 1,-1 2 446,-3 1 1,-2-1-524,2 1 0,1-1 157,0-2 1,3 0-108,-4 0 0,1 0-11,0 0 0,-2 0 20,5 0 0,-4 0 128,4 0 1,-5 0-62,1 0 0,-2 0 149,-2 0 1,1 0 150,-1 0 0,-3 0-127,-1 0 0,1-5 99,3-3 0,-3-2-62,-1-2 0,1 0-71,3-3 0,-3 1-103,0-5 0,-1-2-259,5-5 0,-1-2 230,1-3 0,-1-2 16,0 3 1,-3-8 290,0-4 1,-1-3-104,5 0 1,-2-2-6,-3-3 1,2-2-483,-5-5 1,4-1 212,-4-3 0,-2 29 0,-1-1 86,0-3 0,-2 0 0,1 0 0,0 1-43,0-3 0,0 0 0,0 1 1,0 1 28,0-2 0,0 0 1,0 1-1,0 1-85,0-4 1,0 0 0,1 2 0,0-1 105,1-1 1,-1 1 0,0 3-1,0 0-45,0 4 1,2 0 0,2-25 282,-2-4 1,2 5-27,-1-5 1,-2 4-86,1 4 0,-1-2-234,-2 6 0,3-1 158,1 4 0,0 1 17,-4-1 1,0 4-46,0 0 0,-4 7 84,0 0 1,1 2-39,3 7 1,0 3-390,0 4 0,0 4 178,0-4 1,0 5-589,0-2 1,1 8 152,3 0 1,-2 2-737,6-2 0,-6 2-340,2 2-116,3 3 1701,-6-4 0,4 5 0,-5 0 0</inkml:trace>
  <inkml:trace contextRef="#ctx0" brushRef="#br1" timeOffset="51">12049 15315 8177,'0'-6'825,"0"0"-626,0 2-76,5 3 1,-2-6 159,4 3 0,1 3-80,3-3 0,6 3 129,2 1 0,2 0-172,2 0 0,5 0-1,3 0 0,2 0-27,1 0 1,5 0 25,3 0 0,4 4 16,3 0 0,5 0-287,6-4 1,1 0 169,-27 0 0,1 0 0,0 0 0,1 0-294,3 0 0,2 0 0,3 0 0,2 0 280,1 0 0,1 0 0,3-1 1,0 0-12,2-1 0,0 0 1,2 1-1,1 0-431,3-3 1,0 0 0,-2 2 0,1 1 337,1-3 1,0 0 0,-2 2-1,0 1 18,2-1 1,0 1 0,-2 0-1,-1 0 20,5 1 1,0 0 0,-2 0 0,-1 0 54,-1 0 0,0 0 0,-2 2 0,1 1 52,-1 1 0,0 0 0,-2 1 0,1 0-47,1 1 1,0 0-1,-2-1 1,-1 1-167,2 0 0,-1-1 0,0 1 0,-1 1 203,1 1 0,1-1 0,2-1 0,2 0 77,2 0 0,2-1 0,1 1 0,1-2-278,-20-2 0,1-1 1,-1 0-1,-1 1 1,1 0-1,0-1 159,2 1 1,1-1 0,1 0 0,-3-1 0,1 1-1,0-1-199,2 1 1,0 1-1,0-1 1,-1 0-1,-1-1 1,1 0 89,0 0 1,0 0-1,0 0 1,18 0 0,-1 0-14,-1 0 1,0 0 0,-3 0-1,0 0 66,0 0 1,-2 0-1,-1 0 1,-1 0-15,-4 0 0,-1 0 0,0 0 0,0 0 219,-2 0 1,1 0-1,-3 2 1,1 0-86,-4 0 1,-1 0-1,0 2 1,-2 0 227,-3-3 1,0 1-1,2 3 1,-1-1-212,-1 0 0,0 0 0,-3 0 0,0 1 102,-1-1 0,0-1 0,28 6-20,-29-7 1,-1 0-1,24 7 575,1-1 0,-7-3-632,-1-2 1,-7 2 504,-4-1 0,-11 4-604,-4-4 1,-8 1 334,0-1 1,-6-3-1072,-1 3 0,-5-2 487,5 2 1,-4-3-462,3 3 0,5-3 431,3-1 1,5 0-297,-1 0 1,-1 0 120,1 0 0,-1 0-156,1 0 1,-6 0-163,-6 0 315,1 0 0,-2 2-739,-2 1 1157,-3 4 0,-1 4 0,0 1 0</inkml:trace>
  <inkml:trace contextRef="#ctx0" brushRef="#br1" timeOffset="52">19016 15612 7938,'-7'-5'-409,"2"4"1,4-4 672,-3 5 753,3-5-487,-4 4 0,5-6 207,0 3-32,0 3-380,0-4 1,1 1 49,3 0 0,-1 1-133,4 3 1,6 0-1,6 0 0,8-4-88,3 0 0,5 0 13,7 4 1,2-1-118,9-3 0,0 2-201,4-6 0,-1 4 72,-3-3 1,2-1 45,-6-3 0,6-1 56,-2 1 1,-3 3 97,-5 0 1,0 1 17,-7-5 0,-1 2-29,-7 3 0,2-2 123,-5 5 0,-6-4-126,-6 5 0,-6-1 160,-1 4-314,-6 0 520,3 0-567,-5 0 1,-5 0-321,-2 0 1,-3 0-601,-2 0 0,1 0-434,-1 0 0,0 4 679,-4-1 1,4 5-584,-3-4 1352,2 5 0,1-3 0,1 5 0</inkml:trace>
  <inkml:trace contextRef="#ctx0" brushRef="#br1" timeOffset="53">19929 15521 7987,'0'-6'1879,"0"1"-91,0 5-1133,-5 5 1,-2 2-215,-9 8 0,-6 3 103,-9 5 1,-7 4-207,-4-1 1,-7 6-502,-5-1 0,-1-2 448,-2 1 1,3-4-29,1 0 0,10-5-100,1-2 0,10-5-81,6 1 0,3-6-807,4-2 0,6-3 57,5 4-2886,6-6 3560,-3 3 0,15-10 0,3-1 0</inkml:trace>
  <inkml:trace contextRef="#ctx0" brushRef="#br1" timeOffset="54">20546 14847 7827,'-6'-5'1820,"1"3"-937,5-6-98,0 5-438,0-2 0,1 5 49,3 0 1,1 3 119,2 4 0,4 4-119,-4 11 1,3 0-20,2 8 0,-2 2-27,-2 6 1,2-1 6,-3 5 1,0 0-187,0 3 0,-4 1-75,1 0 0,-3-4 94,-1 0 1,0-1-115,0 5 0,0-1-240,0-4 1,-1 3 145,-3-6 1,3 0-256,-3-4 0,3-5 63,1-2 1,0-4-43,0-4 1,1-3-151,3-4 0,-2-5-972,6 1 124,-6-6 0,5 3 607,-4-5 0,-1-5-400,1-2 1042,-1-8 0,3 7 0,1-2 0</inkml:trace>
  <inkml:trace contextRef="#ctx0" brushRef="#br1" timeOffset="55">20615 15350 9584,'0'-12'1993,"0"6"-1252,0 1 91,0 5 0,5 0-375,2 0 1,1 0-192,3 0 0,3 0-45,9 0 0,1 0-39,3 0 0,2 0-26,5 0 1,-3 0-54,-1 0 1,-3 0 77,3 0 0,-3 0 36,4 0 1,-6-4-109,2 0 0,-3-1-188,-2 1 0,-4 3-172,-3-3 1,-2-1-1128,-1 1 158,-1-5 0,-5 7 562,-2-6 0,-3 5-718,-1-5 1,-2 5 152,-6 0 1223,-4 1 0,-11-3 0,0-1 0</inkml:trace>
  <inkml:trace contextRef="#ctx0" brushRef="#br1" timeOffset="56">20580 14950 8628,'0'-12'382,"0"1"-244,0 0 0,4 3 190,0 0 0,5 5 442,-1-5 1,-2 2-320,1-2 0,5 2-55,3 2 0,2 3-39,-2-3 0,4 1 181,8-1 1,2 3-66,5-3 0,0 3-138,0 1 0,2 0-192,2 0 0,-2 0 3,2 0 1,-3 0-120,-1 0 1,1 0 20,-1 0 1,-6 0-135,-5 0 0,-2 0-300,-5 0 1,-1 0-1540,-4 0 1268,-4 0 657,-2 0 0,-10-5 0,-2-1 0</inkml:trace>
  <inkml:trace contextRef="#ctx0" brushRef="#br1" timeOffset="57">21665 14653 8137,'0'-11'1916,"0"-1"-1297,0 6 1,-1-1 451,-3 4-577,3 1 1,-5-3-153,2 5 1,1 5-61,-4 3 0,-1 7 15,-3 4 0,-2 8-26,-2 3 0,1 7-64,-5 1 1,4 7-81,-4 0 1,3 1 79,-3 3 1,4 4-286,-4 0 1,4 3 310,-4 1 1,5 1-26,-1 3 0,2-4 12,1 0 1,6-1-1,2-6 1,3-2-1680,1-6 1,9 1 1171,2-5 0,7-1 1067,-3-7 1,4-2-24,-3-5-482,4 0-275,-2 0 0,1-4 0,0 0 0,1 1 0,2 2 0</inkml:trace>
  <inkml:trace contextRef="#ctx0" brushRef="#br1" timeOffset="58">21677 15475 7798,'0'23'2657,"0"0"-1865,0 0 0,0-4-490,0 0 1,0-5-303,0 1 0,0-7 0,0-3 0</inkml:trace>
  <inkml:trace contextRef="#ctx0" brushRef="#br1" timeOffset="59">21688 15258 7728,'0'-7'-873,"0"-1"1,-4 4 2507,1-3-1072,-1 4 1,4-3 164,0 2-118,0 3 342,-5-4 36,3 5-314,-3 0-104,5 0 1,4 1-339,0 3 1,1 3 17,-1 9 1,-3 1-1,3 6 0,1 0-75,-1 0 0,0 3 12,-4 1 0,0 1-74,0-1 1,-4-2-183,0 5 0,0-4-118,4 1 1,0-3 106,0-2 0,0-2-18,0-1 0,1-5 23,3 1 1,-1-3-19,4 0 0,-3-5 54,4 1 25,-6-5 0,5 5-80,-3-4 92,-3 0 53,4-4-55,-5-5 1,-1-1-392,-3-6 1,1 0 55,-4-4 1,4 4-60,-1-4 0,-1 0 188,1 1 0,-3-4 66,3 3 0,0-3 0,4 4 0,0-4 68,0 4 0,1-4 188,3 4 1,-1-4-40,4 3 0,0 0 186,0 1 0,4 6-26,-4-3 0,2 3 63,-1-2 1,2 3 86,-3 1-201,4 4 0,0-6-67,0 6 1,1-1 7,-1 4 0,1 0-114,-1 0 0,1 1 56,-1 3 0,-1-2-159,-2 6 0,2 1 46,-3 6 0,0 2-80,0 2 0,-3 2 105,4-2 0,-6 3-96,2 1 1,-3-2 21,-1-2 1,0 2 70,0-6 1,0 0 9,0-4 0,2 0-109,2-4-5,-3 3-26,4-8-6,0 3 167,-4-5 0,4-5-3,-5-3 1,0-2-11,0-2 0,0 0-29,0-3 1,4 1 126,0-5 1,0 3-112,-4-3 0,1 4 246,3-4 0,1 4-61,3-4 0,2 5-84,-3-1 1,0 3-81,0 5 0,-3 0 18,4 3 1,-5 3-104,5-3 74,0 3 0,3 2-65,1 3 0,-1-1 31,0 4 1,1 1 140,-1 3 0,1 6-34,-1 2 1,0-1 123,1 1 0,-2 0-56,-2 4 1,1-1-11,-6 1 1,2-4-146,-1 0 1,-2-5 102,1 1 1,0 2-1293,1-2 618,-3 0-913,4-3 1509,-5-1 0,0 1 0,0-1 0</inkml:trace>
  <inkml:trace contextRef="#ctx0" brushRef="#br1" timeOffset="60">22385 15464 12762,'11'6'867,"1"-2"1,-1-3-525,1-1 1,-1 0-239,0 0 1,6 0-27,2 0 0,-1 0-256,1 0 1,-5-1 186,1-3-1758,-2 3 764,-2-9 0,-1 7-1524,-2-4 2508,-3 4 0,-5-7 0,0 4 0</inkml:trace>
  <inkml:trace contextRef="#ctx0" brushRef="#br1" timeOffset="61">22762 15133 7736,'0'-8'0,"0"0"0,0 5 1217,0-5 1,0 4 143,0-3-539,5 4-28,-4-2-296,4 5 0,-4 0-92,3 0 0,-2 5 38,1 3 0,-1 7-34,-2 4 1,0 2-143,0 2 1,3 5-3,1 3 1,0-2-66,-4 1 0,4 1-172,0 3 1,1-3-110,-1-1 1,-3-3-102,3 3 0,1-5-116,-1 2 1,-1-3-367,-3-1 1,2-1-471,1-3 0,-1 1 425,1-5 1,3 0-74,-3-3 0,1-5 61,-4 1 720,0-5 0,5 7 0,2-4 0</inkml:trace>
  <inkml:trace contextRef="#ctx0" brushRef="#br1" timeOffset="62">23024 15681 7697,'7'0'2289,"3"0"0,-5 1-1827,3 3 0,1 2 63,-6 6 0,5 0 68,-4 4 1,3 1 157,-3 6 1,0 5-354,-4 3 1,0-2-149,0 1 0,0 1-804,0 3 1,-1-5 436,-3-2 1,1-4-1397,-4-4 1,3-3 747,-4-4 1,1-2 764,-5-3 0,-4 3 0,-2-3 0</inkml:trace>
  <inkml:trace contextRef="#ctx0" brushRef="#br1" timeOffset="63">23413 15372 7755,'-7'-5'1569,"4"-2"-1117,1 2 1,2-2 720,0 4 339,0 1-1054,0-3 1,0 6-54,0 3 0,2 0-115,1 8 1,-1-2 25,2 9 0,-2 0-81,2 4 1,-3-4-22,3 0 1,-3-2-309,-1 2 1,1-1-3,3-3 0,-2-6-25,1 3 1,-1-7-262,-2 2 48,0-4 0,1 2-4,3-5 0,-2 0-136,6 0 1,-4-1 123,3-3 0,1 1 53,3-4 1,5-5 48,-1-3 0,0-4 119,-4 4 1,1-4 113,-1 4 0,1-4 53,-1 3 1,-1 1 238,-2 4 0,1-1 133,-5 1-93,4 5 0,-5 0-10,5 6 0,-6 2-36,2 2 0,1 2-9,-1 5 1,3 6 37,-3 2 0,4 4 65,-4 3 1,3 0-400,-3 4 0,4-4-285,-5 0 0,5-3-99,-4-4 1,1 1-414,-1-4 0,-3-5-1970,3-3 2801,-3-6 0,4 8 0,2-3 0</inkml:trace>
  <inkml:trace contextRef="#ctx0" brushRef="#br1" timeOffset="64">23847 15452 7749,'-7'-5'2266,"2"4"1,5-5-1706,0 2-19,5 3-169,-3-4 0,8 5-102,-3 0 1,5 0 62,3 0 0,3 0-209,5 0 1,0 0-115,-1 0 0,1 0-710,0 0 1,0 0 430,0 0 0,-5 0-1265,-3 0 0,-3-5 1533,0-3 0,-1-2 0,1-2 0</inkml:trace>
  <inkml:trace contextRef="#ctx0" brushRef="#br1" timeOffset="65">24395 15133 7743,'-6'-8'1559,"2"0"0,4 6-520,4-2-307,-3 3 0,5 1 426,-2 0-769,-3 0 0,6 6 45,-4 6 0,0 9-50,5 10 0,-6 3-144,2 4 1,1 3-94,-1 4 1,0 0-100,-4-3 0,0 1 54,0-5 1,0-4-53,0-4 0,-4-4-782,0 0 1,0-3 360,4-4 0,0-2-2948,0-6 1749,0 1 1570,0-6 0,-5-1 0,-1-5 0</inkml:trace>
  <inkml:trace contextRef="#ctx0" brushRef="#br1" timeOffset="66">24486 14790 7808,'7'-18'0,"2"-3"1657,-6 2 0,10-2-761,-2 2 0,9 7-136,-1 4 0,-3 5-320,-1 0 0,-6 1-8,-1 2 1,-1 0-1,5 0 0,0 11 128,4 4 0,1 11-35,6 9 1,0 4 116,0 7 1,2 4-564,-2 4 1,1 3 334,-8 4 0,-1 1-423,-9-30 1,-1 1 0,1 1 0,-2 0 41,0 0 0,0 1 0,-1-1 1,-1 0-133,-2 2 1,0 1 0,0-2 0,-1-1-209,-1 1 1,0-1 0,-1 0 0,-2 0-425,-2 1 1,-1-1 0,0-2 0,-2-1 730,0 0 0,-2-1 0,-2 1 0,1-1 0,0 0 0,-1 0 0,-14 27 0,-3-1 0,-5-3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1816 10975 7990,'-1'-7'0,"-3"-1"907,3 6-416,-5-8 0,5 8 390,-3-2-562,3-2 0,-5 5-26,2-3 0,1-1-216,-4 1 0,-1 0 94,-3 4 1,-6 0-134,-2 0 0,-2 5 80,-2 3 1,0 2-37,0 2 0,0-1 41,1 0 1,-1-3-147,0 0 1,5-1-6,3 5 1,3-5 87,5 1 1,-2-4-109,5 3 1,0-3 83,4 4 1,2-1 179,1 5 1,9-1-144,7 1 1,2-1 88,2 1 0,5-1-85,3 0 0,0 1 17,0-1 1,4 1-29,-4-1 1,4 0 43,-4 1 1,0-1-206,0 1 1,-3 3 113,-5 0 0,-2 5-161,-2 0 1,-3 1 29,-9 2 0,2 4 5,-5-1 0,-2 2 28,-5-1 1,-5-3 2,-7 3 0,-4 0 319,-8 0 1,-2 0-103,-5-4 0,-4 2 374,-1-2 1,-7 2-335,0-6 1,1-2 310,4-2 0,4-2-125,-1-2 1,8-5 2,8-2 0,4-3-257,6-1 1,6-1-185,2-3 1,3-6-1114,1-5 0,1-1 649,3 0 1,4 4 534,7-4 0,3-1 0,5-1 0</inkml:trace>
  <inkml:trace contextRef="#ctx0" brushRef="#br0">2387 11010 7925,'0'-12'1298,"0"1"-300,0 5-11,0-5-570,0 10 0,-1-3-278,-3 8 0,1 4 94,-4 7 0,-1 4 57,-3 8 0,-1 3-58,1 8 1,-1 3-46,1 4 1,0 2-110,-1 3 1,5-4-127,-1-1 1,2 0-184,-2-7 1,2-1-183,2-7 0,3 0 57,-3-7 0,2 1-198,2-8 0,0-1-912,0-4 548,0-4-291,0 3 765,6-9 444,-5-1 0,9-11 0,-4-7 0</inkml:trace>
  <inkml:trace contextRef="#ctx0" brushRef="#br0">2341 10975 7925,'0'-11'2146,"0"5"-1759,0 1 0,5 11 13,3 5 0,0 6 196,3 6 0,-1 5 22,9 2 0,-1 7-214,1 1 0,3 9-191,-3-1 1,1 2 19,-1-3 0,3 0-215,-3-3 0,1-3 72,-1-5 0,1-1-152,-5-2 1,4-3 25,-3-5 1,-1-2-129,-4-2 1,1 2-318,-1-6 1,-3-4 183,-1-3 0,-4-4-510,1 3 1,-2-4-138,2 1-146,-3-3 1,3-2 486,-8-3 1,2 1-752,-6-4 1354,1-1 0,-10-3 0,-1-1 0</inkml:trace>
  <inkml:trace contextRef="#ctx0" brushRef="#br0">2204 11501 7925,'8'-8'1093,"-1"1"1,1 4-429,3-1 0,6 2-246,2-2 1,4 3 200,4-3 1,3 1-287,8-1 0,-2 3-328,2-3 0,-4-1-163,-4 2 1,2-1 195,-5 4 0,-1 0-1310,-3 0 0,-4 0 1271,0 0 0,0 0 0,4 0 0</inkml:trace>
  <inkml:trace contextRef="#ctx0" brushRef="#br0">3015 11044 7863,'0'-11'240,"0"-1"0,0 1 48,0-1 1147,0 6-830,0 1 0,-1 5 24,-3 0 1,3 6-205,-3 6 0,3 5-161,1 10 1,0 4 43,0 7 0,0-2-82,0 6 1,0 0-252,0 4 0,0-1 108,0 1 1,3-3-530,1-5 0,4-1 21,-4-10 0,3-1-136,-3-3 1,4-5-101,-4-3 1,3-6-130,-3-1-761,5-6 1068,-8 3 0,5-5-15,-2 0 1,-2-1 497,1-3 0,-6-7 0,-4-7 0</inkml:trace>
  <inkml:trace contextRef="#ctx0" brushRef="#br0">2981 11101 7865,'0'-11'1011,"0"-1"-625,0 1 0,1 4 861,3 4-840,-3 1 1,9 4 22,-2 1 0,6 5-95,1 7 0,4 3-57,-4 5 1,6 1-140,-2 3 1,2-2-98,2 6 1,0-6-403,0 2 0,-2-5 268,-2-3 0,2-2-351,-6-6 0,4-1 208,-4-2 1,4-3-23,-3-5 1,-1 0 38,-4 0 0,1-1 83,-1-3 1,4-2 85,0-6 1,1 0 221,-5-4 0,1 4 236,-1-3 0,-1-3-182,-2-1 0,2-7 220,-3 0 1,2-6-155,-1 1 1,2 0 39,-2 0 0,-2 3 9,2 6 1,-6 4 35,2 3 1,-3 6-117,-1 1 1,4 7-36,0 1 1,0 10-334,-4 9 0,0 8 105,0 3 0,0 8-64,0 4 0,0 2 36,0 2 1,0 4-629,0-1 0,4 3 409,-1-6 0,2-3-356,-1-9 0,-1-1 263,4-2 0,-4-3 141,1-6 0,1-4 22,-1-3 1,-1-6-26,-3-1 1,0-4-1021,0 3 402,0-4 900,0 2 1,-5-5 0,-1 0 0</inkml:trace>
  <inkml:trace contextRef="#ctx0" brushRef="#br0">3952 10987 9328,'-7'0'1015,"-2"5"-444,6 3 1,-1 8-91,4 7 1,0 6 20,0 9 1,0 3-25,0 4 0,1 1-121,3 0 0,-2-1-381,6 1 1,-2-4 89,2 0 0,1-9-100,-5 1 1,3-7 107,-3-1 0,4-5-373,-5-2 0,5-5-38,-4 1 1,1-6-769,-1-1-765,-3-6 766,4 3 107,-5-5 1,0-1 454,0-3 1,0-2 541,0-6 0,-5-4 0,-1-2 0</inkml:trace>
  <inkml:trace contextRef="#ctx0" brushRef="#br0">3803 11033 7932,'12'-12'0,"-1"1"288,0-1 1,6 1-93,2-1 1,3 1 515,0 0 0,10 0-238,2 4 0,3-2 1,-3 5 0,6 0-163,2 4 1,-3 3-106,-1 4 0,-2 2-17,-2 10 0,-9-3-142,-2 3 1,-8 4-30,1 3 1,-9 6 107,-3-2 1,-9 0-278,-7 0 1,-10 0 69,-13 5 0,0-6-59,-7-2 0,0-3 87,-4-2 0,2 0 72,2-3 0,0-2-49,8-6 1,-2-1-118,10-2 1,4-3-350,7-5 0,7-1 196,5-3 0,4-4-837,6-7 0,7 2 1136,13-2 0,2 2 0,5 2 0</inkml:trace>
  <inkml:trace contextRef="#ctx0" brushRef="#br0">4568 11044 7980,'-5'-17'0,"4"4"1224,-3-7 0,3 7 105,1-3-876,0 4 1,0 4 619,0 0-345,0 6 1,0-2-356,0 8 1,-1 5-197,-3 10 0,3 5 80,-3 10 1,4 2-5,4 2 0,-2-1-169,6 4 1,-4 1 93,3 4 0,-3 0-522,4-1 0,-5 1-86,5 0 1,-5-9-298,0-3 1,0-8 443,1 1 1,-3-8-253,3-4 691,-3-2 1,-1-5-89,0-1 276,0-4-58,0 2 126,0-5 1,-4-1 185,0-3-113,1 3 1,-1-6-62,0 3-33,0 3-936,4-4 451,5 0 1,5 4-78,6-3 0,0 3 54,-1 1 1,3 0-179,5 0 1,0 0 20,0 0 0,0 0 22,-1 0 1,2 0 244,3 0 1,-3 0-108,3 0 1,-3-4 161,-1 0 0,-2-1-80,-2 1 1,-2 3 171,-6-3-141,1-2-163,-6 4-374,-1-3-671,-5 0 719,-5 4 490,-1-4 0,-6 5 0,1 0 0</inkml:trace>
  <inkml:trace contextRef="#ctx0" brushRef="#br0">5276 11021 7849,'-6'0'1141,"1"0"-385,5 0-289,0 5 1,0 3-55,0 7 0,0 3-159,0 5 1,4 5 127,0 2 0,3 3-41,-3 1 1,0 1-109,-4-1 1,4-4-100,-1 1 0,1-5-93,-4 5 0,0-6 40,0 2 1,0-4-100,0-4 0,-1 1-21,-3-5 1,3 0-47,-3-3-183,3-1 173,1 1 0,1-5 21,3 1 154,2-5 1,6 2 126,-1-5 1,4 0 31,1 0 1,3 0-118,-4 0 0,5 0-71,-1 0 0,3 0 60,1 0 1,-1-4-154,1 0 1,4-4 91,0 5 1,-1-6-361,-3 1 0,0 2-91,0-2 0,-2 6-251,-2-2 1,-2-1-24,-6 1 0,-3-4-470,0 4 1,-6-1 1144,2 2 0,-8-4 0,-2-4 0</inkml:trace>
  <inkml:trace contextRef="#ctx0" brushRef="#br0">5219 11409 7808,'5'-11'7,"-1"0"562,8-1 1,-2 5-181,9-1 0,0 4 495,4-3 0,1 3-346,2-4 1,0 2-71,4-2 1,1-1-171,3 5 1,-4-3-202,1 3 1,-6-4-138,2 5 0,-4-2-637,-4 1-1912,-3 2 1469,-9-3 1120,-2 5 0,-15-5 0,-3-1 0</inkml:trace>
  <inkml:trace contextRef="#ctx0" brushRef="#br0">5208 11010 7956,'11'-12'1138,"7"0"-854,5-4 0,5 4 767,6-4 1,0 5-457,1 3 0,-2-2 395,-3 3 1,3 0-455,-2 0 1,-2 4-473,1-1 1,-4-1-169,0 1 0,-5 1-514,-2 3 618,-5 0 0,7 5 0,-3 1 0</inkml:trace>
  <inkml:trace contextRef="#ctx0" brushRef="#br0">6613 10964 7896,'0'-8'1004,"0"1"-204,0 4 149,0-2 1818,0 5-2400,5 10 1,-3-1 102,6 10 1,0 4-97,3 4 0,-3 8 15,-1 0 0,2 1-102,6-1 1,-2 0-224,2 3 1,2-1 96,-2 5 1,5-5-138,-1 1 0,2-4-155,-2-4 1,2 2-233,-2-5 1,2-4-318,-2-4 1,-3-5 282,-5 1 1,1-6-240,-1-2 0,1-4-228,-1 1-1268,-5 2 982,0-5 56,-6 4 1094,0-10 0,0-1 0,0-5 0</inkml:trace>
  <inkml:trace contextRef="#ctx0" brushRef="#br0">7184 10975 7882,'0'-17'329,"1"-4"-80,3 6 1,-3 0 815,3 4-11,2 4-690,-5-3 1,6 9 74,-3-3 0,-3 4-63,3 4 1,-3 7 38,-1 8 1,-1 8-135,-3 3 1,-2 8-64,-6 4 1,-4 4-59,-3 3 1,-3 0-381,-1 4 1,0-4-53,1 5 1,2-10 160,1 2 1,5-9-663,-1-3 1,3-1 392,0-6 0,6-5-408,2-3 1,3-5 176,1 2 1,0-8-746,0 0 184,0-5 1307,0 2 0,0-5 0,0 0 1</inkml:trace>
  <inkml:trace contextRef="#ctx0" brushRef="#br0">7595 10930 7861,'0'-18'0,"0"3"0,1 2 276,3 2-241,-3 4 2274,4 2-1584,-5 5 0,0 2-272,0 1 0,-5 13-99,-2 6 1,-7 14 112,-2 2 1,-3 5-412,4 3 1,-4 1-172,4 2 0,-4-2 52,4 3 0,-4-3 116,3-2 0,2-4-699,7-3 1,-3-8 126,2-3 0,3-4-560,1-4-234,3 3 431,1-10-499,0 5 1119,0-11 262,0-6 0,0-6 0,0-6 0</inkml:trace>
  <inkml:trace contextRef="#ctx0" brushRef="#br0">7572 10907 7896,'0'-18'0,"0"2"0,0 8 1988,0 0-807,5 6-354,1-3 0,2 10-319,0 3 0,-1 12 131,5 6 1,3 9-227,0 7 1,2-1-38,-2 9 0,-2 5-571,2-2 0,-2 4 49,-2-8 0,0 1-447,1-4 0,-1-7 422,1-5 1,-1-1-216,0-6 0,1-6 121,-1-5 0,1-1-214,-1-4 1,1 3-307,-1-6-352,-5-3 349,4 0-750,-8-5 1538,3 0 0,-5 0 0</inkml:trace>
  <inkml:trace contextRef="#ctx0" brushRef="#br0">7378 11421 7911,'0'-12'0,"1"5"1109,3-1 0,6 6-401,5-2 1,2 3-184,-2 1 1,0-4 119,8 0 0,-1-1-242,8 1 1,1 3-17,3-3 1,0-1-135,0 1 0,1-3-569,-1 3 1,-4-1-250,1 1 1,-6 3-664,2-3 0,-7 2 1228,-1 2 0,-5 0 0,3 0 0</inkml:trace>
  <inkml:trace contextRef="#ctx0" brushRef="#br0">8120 10930 7848,'0'-12'0,"0"5"1141,0-1-189,0 6-347,0-3 0,0 6-99,0 3 0,0 7-38,0 8 0,2 9 94,1 6 0,0 2-156,4 6 1,-3 0-211,4 3 0,-1 1-121,5 0 0,-4-1-19,-1 1 1,1-5-118,3-3 1,-3-4-253,-1-4 1,-4-2-203,1-5 0,1-5 276,-1-3 1,-1-2-1097,-3-2 922,0-4 0,0-1-1754,0-2 1272,0-3-359,0 4 1254,0-15 0,0 2 0,0-8 0</inkml:trace>
  <inkml:trace contextRef="#ctx0" brushRef="#br0">8109 10987 7842,'0'-17'6,"5"3"282,3-5 0,3 4-35,4-4 1,-1 5 123,5-1 0,1 6 321,7 1 0,-2 2-252,6-2 0,-1 3-87,5 5 0,-1 2-120,0 1 0,-3 4-171,-1 4 0,-5 6 96,2 2 0,-4 2-195,-4 2 1,-6 4-92,-6-1 1,-5 6-107,-2-1 1,-12 2 115,-11 1 1,-2-4-123,-9 1 1,2-5-280,-6 5 0,2-6 226,2 2 1,0-3 128,0-1 1,4-2 25,4-1 1,3 0 244,4-5 0,7 0-45,9-3 148,1-1 0,9 1-29,4-1 1,6-1 95,5-2 0,5 2 277,0-2 1,8-2-245,0 1 0,-1-3 69,0 4 1,-6-6-58,6 2 1,-7 1-344,0-1 1,-5 0-88,-3-4 1,2 0-987,-6 0 1,0 4 301,-3 0 786,-6-1 0,4-3 0,-4 0 0</inkml:trace>
  <inkml:trace contextRef="#ctx0" brushRef="#br0">8885 10941 7573,'0'-11'-731,"4"3"848,0 1 0,0-1 515,-4-3 1,4 3 83,-1 0 0,1 4-267,-4-3 1,2 4 642,1 0-290,-1-4-606,3 6 0,-5 6 96,0 10 0,1 7 126,3 4 0,1 5 117,2 7 1,4 1-159,-4 3 0,0 4-275,0 0 0,0-1 85,0 5 0,3-5-497,-2-3 1,1 0 276,-2-8 0,2 2-194,-5-9 0,4-1-153,-4-3 0,1-5-404,-2-3 0,-1-2-869,1-2-531,-1-4 214,-2 3 1970,0-9 0,0 4 0,0-5 0</inkml:trace>
  <inkml:trace contextRef="#ctx0" brushRef="#br0">9514 10964 7802,'0'-18'1127,"3"0"-851,1 3 1,5 6-181,-1-2 431,-3 7 868,0-1-768,-5 5 1,-1 10-232,-3 5 1,-3 12 162,-4 7 1,-5 3-178,-4 9 0,0-2-502,1 10 0,-2-6 320,2 1 1,1-2-533,-1-1 1,5-3-417,-1-5 1,6-1 481,1-10 0,6-2-131,-2-6 0,2-3-173,2-4-1441,0-1 861,0-4 200,0-2 950,6-5 0,-5-5 0,4-2 0</inkml:trace>
  <inkml:trace contextRef="#ctx0" brushRef="#br0">9468 10918 7821,'0'-17'2254,"0"1"-981,0 9-898,5 2 1,1 10 145,6 2 0,0 10 244,4 6 0,-2 2-217,5 9 0,0 2-10,4 6 1,-2 6-590,-2-2 0,1 6-5,-4-3 1,3-3-63,-4-4 0,4-5 157,-4 1 1,2-8-499,-2-3 1,-2-4 58,2-4 0,-2 1-653,-2-5-135,0 0 276,1-3 0,-5-2-1608,1-2 1963,-5-3 0,0-5 557,-6 0 0,-9-5 0,-6-2 0</inkml:trace>
  <inkml:trace contextRef="#ctx0" brushRef="#br0">9297 11432 7749,'6'-5'355,"4"-1"0,-2-4 505,7 2 1,4 3-373,8 5 0,-2-4-140,5 0 1,1-3-348,3 3 1,4-4 63,0 5 0,0-5-581,-3 4 0,-1-3 274,0 3 1,-6 0-331,-5 4 1,-2 0 571,-5 0 0,-1 0 0,-4 0 0</inkml:trace>
  <inkml:trace contextRef="#ctx0" brushRef="#br0">10028 10964 7884,'0'-11'266,"0"-1"-237,0 1 1,1-1-184,3 1 1515,-3 5-392,4-5-461,-5 10 717,5-4-765,-4 5 0,4 10 611,-5 5-713,0 6 0,0 8-15,0 5 0,0 2-128,0 6 0,0 0-188,0 3 0,0 1 152,0 0 0,0-1-451,0 1 0,0 0 243,0-1 0,0-8-583,0-3 0,0-11 134,0 0 0,2-4-47,1 0 0,-1-6-668,2-6-564,-3-4 339,-1 2 969,0-5 1,0-5-130,0-3 1,0-3 577,0-4 0,0-3 0,0-5 0</inkml:trace>
  <inkml:trace contextRef="#ctx0" brushRef="#br0">9993 11101 7857,'12'-6'970,"-1"2"0,1 4-249,-1 4 1,4 3-298,0 9 1,6-1 7,-2 8 1,4-3-87,3 7 0,0 2 19,4 1 1,-3 2-103,3-2 1,-1 3-263,2-2 0,-2 1-86,-2-2 0,-7-2-46,3-5 0,-3-5 227,3-3 0,-1-3 33,-3 0 0,1-6 219,-5-2 1,0-3 130,-3-1-207,-1 0 0,1 0 12,-1 0 1,-5-5 367,-2-2 1,1-7-138,-1-2 0,0-4 30,-4 1 0,0-2-112,0-2 0,0-5-119,0-3 0,-1-5-434,-3-3 1,1-4 170,-4 1 0,3-6-526,-4-1 1,6 1 423,-2 6 1,-1 7-1565,1 9 0,-1 3-1292,1 4-473,3 2 3380,-4 6 0,5 5 0</inkml:trace>
  <inkml:trace contextRef="#ctx0" brushRef="#br0">11341 11021 7855,'0'-6'807,"5"-4"-145,-4 3-238,4-4 578,-5-1-179,0 1-477,0 0 1,0 3-130,0 0 0,-5 6-18,-2-2 0,-5 3-83,-3 1 0,-4 5 96,-8 2 1,-2 5-18,-5 3 1,0 7 16,-1 4 0,1 6-167,0-1 1,5 2 76,2 1 1,7 1-197,1 3 1,10-3 45,1-1 1,6-1 142,2-6 0,6-1 3,5-3 0,6 0-40,6 0 0,5-4-130,2 0 0,3-9-88,1 1 0,1-3-24,-1 0 0,3-3 8,-3-5 1,3 0-726,-7 0 1,-1-2 240,2-1 0,-5 0-664,5-5 0,-9 1 285,0-5 1019,-1 1 0,-4 0 0,0-1 0</inkml:trace>
  <inkml:trace contextRef="#ctx0" brushRef="#br0">11626 10998 7796,'-5'-17'1055,"4"-5"1,-4 5-934,5-2 0,5 4-202,3 8 1,-2-2 2102,2 5-1425,-6 0 1,3 5-230,-5 3 0,2 5-115,1 10 1,-1 5 228,1 10 0,-1 6-81,-2 2 0,0 2-166,0 2 0,0-2-153,0-2 0,-2 2-172,-1-2 0,0 1-329,-5-1 1,6-4 295,-2-7 1,3-3-200,1-5 0,0-2 154,0-2 1,0-2-257,0-6 251,5 1 0,0-5 117,3 1 76,2-6 1,-4 3 115,6-5 1,-1-3 112,0-1 1,2-4-102,2 4 0,-1-4-67,5 0 0,-1 2-25,1-2 0,6 4-17,-2-3 0,3 3-18,-3-4 1,2 6 0,-2-2 0,6-1-64,-6 1 1,-3 0-152,-5 4 1,2-1-1030,-2-3 516,0 3-439,-3-4 0,-6 3-130,-2-1 1274,-3 1 0,-6-8 0,-1 4 0</inkml:trace>
  <inkml:trace contextRef="#ctx0" brushRef="#br0">11592 11375 7767,'1'-11'0,"3"-1"0,3 6 1302,9-4-823,2 3 1,9 1 87,-1 2 344,1-2-525,1 5 0,0-8 455,2 5-530,8-5 0,-11 3-46,7-6 1,-3 5-28,-1-1 1,-2 2-704,-5-2 0,-5 2 270,-3 2-1301,-3 3 1,-5-6-19,-3 4 1514,-3 1 0,-11-13 0,-3 2 0</inkml:trace>
  <inkml:trace contextRef="#ctx0" brushRef="#br0">11592 10987 7858,'0'-15'361,"0"-1"1,3-3-181,4 4 0,6-4 365,10 4 0,1 0-191,3 3 0,-1 1 403,9-1 0,-2 0-274,8-4 0,3 8-234,5-4 0,-2 3-345,2-2 0,-5 5-85,-2 2 0,-4-1-351,3 1 1,-2 0 257,2 4 219,-4 0 54,-3 0 0,5-5 0,-4-1 0</inkml:trace>
  <inkml:trace contextRef="#ctx0" brushRef="#br0">12711 10850 7843,'-11'-5'270,"0"3"-3,-1-1 0,5-2-13,-1 1 1,0 0 224,-3 4 0,-2 0 211,-2 0 0,1-4-232,-5 0 0,1 1-170,-1 3 0,-1 0-77,5 0 0,-4 3 135,3 1 0,1 4-81,4-4 0,1 4-179,2 0 1,-2-2 250,2 2-281,3 0 1,0 3-22,5 1 0,0-1 76,0 0 0,6 5-49,6-1 0,2 4 33,9-4 1,-2 5-171,10-1 1,-2 2-26,1-2 1,3 2-72,-2-2 1,0 3 109,0 1 0,-3-4-202,-5 0 1,-6 0-96,-1 4 0,-4-4 100,0 0 0,-6-4-48,-2 4 0,-3-5 67,-1 1 0,-6-2 198,-6-2 1,-4 1-42,-7-1 0,-5 1 212,-2-1 0,-3-1-61,-2-2 0,-4 2 176,-3-2 1,2-2 48,-2 2 0,1-5-101,-1 5 1,8-6-360,7 2 0,5-2 98,3-2 0,6 0-883,5 0-462,6 0-730,2-6 2143,11 0 0,7-5 0,5-1 0</inkml:trace>
  <inkml:trace contextRef="#ctx0" brushRef="#br0">13157 10896 7767,'0'-12'1624,"0"6"-365,0-4-114,0 8-585,0-3 0,0 7-179,0 1 0,0 4-138,0 4 1,4 1-13,-1-1 1,5 4-535,-4 0 1,3 2 253,-3-2 1,4-2-940,-4 2 0,3 2 988,-3-2 0,0 5 0,-4-2 0</inkml:trace>
  <inkml:trace contextRef="#ctx0" brushRef="#br0">13225 11524 7719,'0'11'0,"0"-5"1748,0 5 1,0-9 88,0 6 1620,0-6-1939,0 3-2472,0-5 1,0 0 0</inkml:trace>
  <inkml:trace contextRef="#ctx0" brushRef="#br0">15155 10747 7821,'0'-11'121,"0"-1"0,0 5 273,0-1 1,0 4 575,0-3-621,0-1 1,0 0 12,0 1 1,-1 4-90,-3-1 0,2-1-81,-6 1 1,1 1-28,-5 3 0,-4 0-125,-3 0 0,-3 1 132,-1 3 0,-1 1-80,-2 2 0,0 7-3,-4-2 1,3 2 7,-3-3 1,4 1 28,0-1 0,3 0 2,4 1 0,-2 3-65,6 0 1,1 1 75,7-5 1,-2 0-88,5 1 0,0-1 3,4 1 0,0-1 63,0 1 1,6 3 129,6 0 0,2 0-93,9-3 0,-2 3-13,10 0 1,3 2-8,4-2 0,1-1-116,-1 5 1,-2-4 42,2 4 0,1-1-132,-1 1 0,0 2-20,-3-2 0,-6 2-186,-2-2 1,-3 2-67,-1-2 0,-6 2 124,-1-2 1,-5 2 22,-3-2 0,-3 2 63,-5-2 0,-2 2 225,-1-2 0,-8-2-26,-4-2 1,-5 2 24,1-2 0,-4 0 44,-4-4 1,2 1 228,-5-1 1,3-3-77,-4-1 0,1-4-105,-4 1 1,3-3-424,1-1 1,8 0 137,-1 0 0,4 0-685,0 0 0,8-1-480,7-3 547,-2-2 1,4-6-38,-1 1 0,8-1 756,6 1 0,6 0 0,5-1 0</inkml:trace>
  <inkml:trace contextRef="#ctx0" brushRef="#br0">15407 11341 7767,'11'-12'1216,"1"6"-597,-1 2 1,-3-1 278,-1 1-402,-4 1 1,6 8 121,-6 2 0,5 5-234,-4 3 0,0 3 12,-4 5 1,0-1-150,0 1 0,0 0-44,0 0 1,0 0-217,0 0 1,-2-1-328,-1 1 0,1-4 231,-1 0 0,1-1-277,2 1 176,0-2 1,0-6-53,0 1-802,0-6 435,0 4-1424,0-9 2053,0 4 0,5-5 0,2 0 0</inkml:trace>
  <inkml:trace contextRef="#ctx0" brushRef="#br0">15647 10610 7870,'0'-11'-3,"0"-1"3,0 1 0,1 1 676,3 2 1,2-2-204,5 2 0,1-2 0,-1-1 1,6 0-15,2 4 1,2-3 41,2 2 0,4 3-165,0 1 1,-1 3 38,-3 1 0,4 0-217,-1 0 0,0 5 70,-7 3 0,1 6-197,-5 1 0,0 4 118,-3-4 0,-2 5-45,-2-1 0,1 4-104,-6 4 0,0-3-147,-7 3 0,-2 2-79,-6 1 0,-4-1 132,-3 2 0,-3-4-101,-1 3 0,4-6 112,0-1 0,7-5 253,0-7-230,1 1 243,9-1 0,-1-5-32,6-2 1,5-3 92,7-1 0,-2 0-87,2 0 1,3-1-22,1-3 1,-1 3-750,1-3 0,0-1 355,4 1 0,-2 1-2808,-2 3 3066,3 0 0,-9 0 0,3 0 0</inkml:trace>
  <inkml:trace contextRef="#ctx0" brushRef="#br0">16960 10838 7822,'0'-6'-299,"0"-4"1918,0 9-1062,-5-4 0,4 10-15,-3 2 0,3 10-83,1 6 0,0 6 10,0 9 0,0-1-30,0 5 0,0-1-43,0 5 0,0-4-286,0 0 1,0-7 115,0 0 0,1-2-153,3-7 0,-3 1 107,3-4 0,1-4-498,-1 0-324,4-5-777,-6 2-1710,8-4 1740,-9-6 1389,4-1 0,0-5 0,2 0 0</inkml:trace>
  <inkml:trace contextRef="#ctx0" brushRef="#br0">17348 10838 7856,'5'-11'387,"-3"0"-323,1-1 1,3 5 580,-3-1 0,2 5 279,-1 0 464,-3-4-503,5 6-402,-6-4-300,0 5 1,-2 5 13,-2 3 1,-2 3-95,-5 4 0,-2-1 68,-2 5 0,-2-4-106,-2 4 0,-1-3 87,5 3 0,0-4-216,3 4 1,2-5 37,2 1 0,-1-2-49,6-2 1,0 5 71,7-1 0,4 0 46,7-4 0,4 1 62,7-1 0,4 1-55,4-1 0,0 1-51,0-1 1,-3 0 49,-1 1 1,-4-1-118,0 1 1,-2 0 122,-1 4 0,-5-4-6,-3 3 0,-6 2-124,-1-2 0,-6 2-205,2-2 0,-4-1 122,-4 5 0,-3-4 52,-9 4 1,-5-1 159,-6 1 1,-4-1-110,0-3 1,-3-2 316,-4 2 0,2-2-92,-2-2 0,4-3-236,3-1 0,0-4-90,4 1 1,5-3-290,7-1 0,4-1-2274,3-3 2719,3 2 0,5-13 0,0 3 0</inkml:trace>
  <inkml:trace contextRef="#ctx0" brushRef="#br0">18536 10918 7828,'0'-11'0,"-4"3"350,0 1 1,1 3-21,3-4 1,-4 4 120,0-3 1,0 3 669,4-4-461,-5 6 1,3-3-226,-6 5 0,0 0-144,-3 0 1,-4 10-37,0 5 1,-6 11-45,2 4 0,-2 4 0,-2 4 0,6-2 13,6 2 0,1-6-189,6-2 1,0-1-53,4 2 1,9-3-205,2-5 1,8-1-165,0 1 0,3-5 234,1-3 1,1-3-68,3-5 1,-2-2 58,5-5 1,-4 0 157,0 0 1,-1-6-132,-3-5 0,4-1 369,-3-3 1,1-2-19,-9 2 1,0-4-38,-3 4 0,-5-5-39,1 1 0,-6-2-62,2 2 0,-8-6-212,-3 2 1,-5-4 66,-3 1 0,1-2-333,-5-3 1,4 0 150,-4 4 1,4 2-34,-4 6 1,5 2 110,-2 6 1,4 4 115,0 4 195,1 1-289,5 2-154,0 0 229,17 0 0,-2 4 459,10 0 1,3 0-162,5-4 0,9 0-30,-2 0 1,3 0-66,-3 0 0,-1-4 53,-3 0 1,2-4-356,-5 5 1,-2-2 130,-6 1 1,-2 2-2047,-6-1 1534,0 1 1,0 4-1974,-4 1 2524,-2 4 0,-5 9 0,0 2 0</inkml:trace>
  <inkml:trace contextRef="#ctx0" brushRef="#br0">18970 11250 7781,'0'11'2184,"0"0"-1246,0 1 0,0 1-308,0 2 1,0-3-61,0 4 0,0 1-397,0 2 1,0-1-2,0 1 1,1-1-127,3 1 0,-3-1 131,3-3 1,1-6-607,-1 2 423,0-2 1,-3 1-1728,3-2-220,-3 2-400,4-9 2353,-5 4 0,0-5 0,0 0 0</inkml:trace>
  <inkml:trace contextRef="#ctx0" brushRef="#br0">19244 10553 7817,'0'-12'169,"0"1"1,0-4-138,0 0 144,0-1 1,1 6 34,3 3 1093,-2-4 1,6 9-585,-4-6 1,5 6-9,-1-2-604,2 3 0,1 1 103,1 0 0,-1 0-252,1 0 1,-2 5 105,-3 2 0,2 4-278,-5 0 0,4 0 152,-5 1 1,5 3-134,-4 0 0,0 6 6,-4-2 1,0 1-101,0-1 1,0 1 46,0-5 1,0 6 143,0-2 0,-2-3 119,-1 0 0,0 0-106,-5-1 0,6 0 182,-2-3 0,-1-1-92,1 1 0,-1-2 85,1-3 0,3 4 58,-3-4 0,4 0 163,4 0 1,-1-4 0,4 1 0,1 1 33,3-2 1,1 1-174,-1-4 0,2 0 11,2 0 1,-2 0-907,2 0 0,1 0 432,0 0 1,0 0 289,-1 0 0,-2 5 0,4 2 0</inkml:trace>
  <inkml:trace contextRef="#ctx0" brushRef="#br0">19610 10975 7916,'0'-11'182,"0"-5"0,0 3-73,0-2 0,1 2 776,3 2 1,-2 0-343,6 4 0,-4-3 1036,3 2-1056,1 3 1,2-1-51,-2 2 1,2 2 75,-3-1 1,4 6-180,0 5 0,0 2-2,1 2 1,3 4-73,0 3 0,6 4-15,-2 4 1,2 1-148,2 2 1,-1 3-98,-3-2 0,2 5-156,-2 2 0,-2 0-349,-2-3 1,1 3-28,0 0 0,-1 0 181,-4-4 0,1-1-221,-1-2 1,1 0 137,-1-4 1,-2 0 218,2-5 1,-2 1 58,6 0 1,-2-1 152,-1-3 1,-1 1-73,0-5 0,-3 4 135,0-3 0,-1-1-203,5-4 0,-5 1 75,1-1 1,-4-1-205,3-2 0,-3-2-150,4-2-648,-6-3-238,8 4-522,-8-5 1793,3 0 0,-5-5 0,0-1 0</inkml:trace>
  <inkml:trace contextRef="#ctx0" brushRef="#br0">20055 11101 7810,'6'-34'549,"5"3"69,-4 1 1,3 1-387,2-2 1,-1 3 38,1 6 0,-1 4 781,0 3 1,-4 6 114,-3 1-205,-3 5-610,-1-2 0,-9 17-142,-2 7 1,-10 11-9,-2 8 0,-5 9 0,-6-1 1,0 7-488,0 1 1,17-27-1,1 1 349,-15 30 1,1-3-588,7-1 0,-2-1 118,6-7 1,3 1-501,5-9 1,1-5 386,6-7 1,-4-3 14,4-4 0,1-2-598,3-6-178,0 1 1460,0-6 0,5-1 1,1-5-1</inkml:trace>
  <inkml:trace contextRef="#ctx0" brushRef="#br0">20386 10473 7827,'-4'-22'0,"1"3"0,-1 2 851,4 1 1,5 7 192,3-2-354,-3 7 0,1-5 149,-2 6-589,-3-1 0,5 4-42,-2 0 0,-1 0-26,4 0 0,-3 1-129,4 3 0,-4 2 130,3 6 1,-3 0-234,4 3 0,-5-2 128,5 2 0,-4 2-399,3-2 1,-3 0 125,4-3 1,-4 3-121,3 0 1,-3 2 108,4-2 1,-5-2-26,5 2 0,-5-2 131,0-2 1,0-1-25,1-2 0,-3 2 171,3-2 0,-4 2-76,-4 1 1,2 1 120,-6-1 1,4 0-34,-4 1 0,1-2 43,-5-2 0,5 2-81,-1-3 0,2 3 3,-2 2 0,2-5 255,2 1-211,3 0 0,-3-1 130,8 1 0,2-6-99,6 2 1,0 1 341,4-1 1,-3 0-133,7-4 0,-5 0-219,4 0 0,0 0-382,4 0 1,-4 0-574,0 0 1,-4 0 864,4 0 0,-5-5 0,2-1 0</inkml:trace>
  <inkml:trace contextRef="#ctx0" brushRef="#br0">21060 10610 7827,'10'-11'130,"-2"-1"1,1 1 274,-5-1 1,3 5-56,-3-1 1,0 4-82,-4-3 1,1 4 847,3-1-734,-3 3 1,3 2-193,-8 3 1,2 2 52,-6 6 0,-5 6 69,-6 4 1,-2 4-46,-2 8 1,0-1 39,0 9 0,2 0-123,2 4 1,-2-1 36,6 1 0,1 0-347,6-1 1,3 1 225,5 0 1,0-6-517,0-2 1,2 2 34,1-2 1,4-1-154,4-7 0,1-2 32,-1-5 0,4 0 200,0-1 0,2-4-15,-2-3 1,-2-2-16,2-1 0,-2-2 53,-2-3 1,-3 2 88,-1-5-756,1 0 945,3-4 0,1 0 0,-1 0 0</inkml:trace>
  <inkml:trace contextRef="#ctx0" brushRef="#br0">21186 11010 7827,'0'-12'0,"0"1"0,0-1 0,0 1 0,0 0 536,0 4 1,0 1 884,0 2 1,0 4-634,0 0 1,0 5-337,0 7 0,4 4-131,-1 3 1,2-1-341,-1 1 0,-3-1 104,3 1 0,-1 2-80,1-2 0,-3-2-157,3-2 1,1-2-216,-1-2 1,1-3-115,-2-1 0,0-4 256,5 1 0,-5-3-90,5-1 155,0 0 1,3-1 516,0-3-277,1-2 1,-2-6 44,-2 1 0,1-1 115,-6 1 1,5 0 55,-4-1 1,1 1 284,-1-1-403,-3-4 0,5 4-164,-2 1 0,-3 3 113,3 4 1,-1 3-304,1-3 1,-3 9 89,3 7 0,1 1-98,-2 6 1,1-2-26,-4 2 0,4 2 104,0-6 0,0 4-124,-4-4 1,4 4 21,-1-4 0,2-1-78,-1-6 0,3 2 53,4-2 0,0-3 320,1-1 0,3-3-103,0-1 0,6-5 147,-2-3 0,-2 2-10,2-2 0,-1 1-2,1-5 0,-2 1 9,-6-1 0,3 1 184,-3 0 1,3-2-62,-6-2 1,-2 2-98,2-2 1,-4 2-85,3 2 1,-4-5 40,1 1 1,-3 4-109,-1 3-29,5 6-165,-4-3 1,4 6 92,-5 3 0,0 3 108,0 8 1,0 3-137,0 5 1,0 0 49,0 0 0,-3 1-458,-1 3 0,0-3 177,4 2 0,0-2-1743,0-1 2099,0 0 0,0-5 0,0-2 0</inkml:trace>
  <inkml:trace contextRef="#ctx0" brushRef="#br0">21882 11090 7827,'0'-12'0,"0"1"1976,0 4-783,0 2-819,5 5 1,2 0-166,4 0 0,4 0 163,1 0 1,3 0-162,-4 0 0,1 4-186,0 0 1,-2 0 88,5-4 1,-5 0-162,1 0 1,1-1-627,0-3 1,-1 1 391,-4-4 0,1 4-491,-1-1 0,-3-1 61,-1 1 711,-4-5 0,7 3 0,-4-5 0</inkml:trace>
  <inkml:trace contextRef="#ctx0" brushRef="#br0">22305 10816 7797,'0'-12'392,"0"1"1,4-1 305,0 1 98,4 5-143,-6-5 93,3 10 0,-1-1-238,-1 9 1,1 6-106,-4 10 0,0 1-265,0 2 1,0 2 80,0 3 0,0 2-185,0-3 0,0 2 110,0-2 1,0 3-426,0-2 0,0-3 161,0-2 1,4-1-258,0-3 1,0-3-434,-4 1 211,0-7 1,0 4-1497,0-6 1087,0-4 1008,0 3 0,0-9 0,0 4 0</inkml:trace>
  <inkml:trace contextRef="#ctx0" brushRef="#br0">22488 10416 7797,'-5'-34'1366,"3"4"-849,-3 2 0,7 11 82,1 1-522,4 4 233,-1 5-1,-1 2 788,-5 5-471,0 0-214,5 0-258,2 11 1,4 1 155,0 11 629,1 10-543,-1 3 1,4 8 213,1-2-1329,4 7 964,-7-7 0,7 13 64,-5-6-524,5 6 192,-7-8 1,7 7-1049,-4-4 824,-1-1 0,-7-3-511,-1 0 0,-3-4 360,4-1 0,-6-4-65,2 1 0,-3-3 18,-1-5 1,-1 2-286,-3-6 1,-3-3 288,-9-4 1,2-5 440,-5 1 0,5 3 0,-2 0 0</inkml:trace>
  <inkml:trace contextRef="#ctx0" brushRef="#br0">23401 10347 7797,'0'-6'1195,"0"1"-306,5 5-527,-3 0 0,3 5 157,-5 3 0,0 7 12,0 4 0,-5 9 15,-3 6 0,0 3-142,-3 8 1,2 0-8,-6 8 0,-2 1-521,2 3 1,-5-2 232,1-1 1,1 2-538,-1-3 1,5-2 329,-1-2 1,2-2-161,2-1 0,3-2 138,1-2 0,3-3 52,-4-4 1,6-5-59,-2 1 0,-1-6 154,1 2 0,0-5-414,4-3 1,0 2-86,0-6-1239,0 0 1408,0-3 0,0-5-1910,0 1 1590,0-6 0,0 2 622,0-8 0,5-7 0,2-7 0</inkml:trace>
  <inkml:trace contextRef="#ctx0" brushRef="#br0">23687 10656 7797,'0'-12'95,"0"1"344,5-1 237,-4 1-257,4 5 0,-5-1 721,0 3-259,0 3 143,0-4 116,0 5-936,0 5 0,-6 7 15,-5 7 0,-2 4 111,-6 3 0,4 3-151,-4 6 0,5 0 0,-2 3 0,1-1-86,4 5 1,-3-2 125,6 2 0,2 2-169,-2-6 1,6 3 27,-2-2 1,-1 2-3,1-3 1,0 1 57,4-5 0,0 0-180,0 0 0,1-3-55,3-1 1,-1-4-67,4 0 1,1-2 4,3-1 0,1-5-98,-1-3 1,1 2-159,-1-2 1,1-1 151,-1-6 1,0 0-108,1-4 1,-5 4 48,1-4 1,-4 1-1672,3-1 863,-4-3 1132,2 4 0,-15-5 0,-3 0 0</inkml:trace>
  <inkml:trace contextRef="#ctx0" brushRef="#br0">23721 11113 7847,'6'0'721,"1"-4"-388,-3 0 0,-3-1 541,3 1-212,-3 3 212,-1-4-475,0 15 1,0-1-162,0 10 0,0-2-80,0 3 1,1 1 26,3-2 1,-3 1-241,3-1 0,-1 2 106,0-6 1,-1 4-247,2-4 140,2 0 1,-1-3-348,3-1 180,2-4-58,-4-2 275,6-5 16,-1 0 1,-1-2 194,-2-1 0,2 0-119,-3-4 0,0-1 201,0-4 0,-3 4-76,4-4 1,-4 3-16,3-6 0,-3 2-19,4 2 1,-5 1 63,5 2-42,-5-2-134,2 4-119,-5-1 1,1 2 34,3 5 0,-3 5-271,3 3 0,-3 0 110,-1 3 0,4-2 27,0 6 0,1-1 67,-1 1 0,-2-2-102,6 2 1,-1 2 60,5-2 1,-5-1-134,1-6 287,0 2-154,3-4 279,0 0-169,1-1 1,-4-5-125,-1 0 0,-3 0 105,4 0 0,-5-3 9,5-1 1,-4-4 12,3 4 1,-3-3-5,4 3 0,-6-1 111,2 1-180,3 3-97,-6-4 160,4 5 0,-5 5-93,0 2 1,0 4-12,0 0 0,-4 4-165,0 0 1,0 2 23,4-2 0,-3-2-165,-1 2 1,0-2-945,4-2 903,0 1 1,1-2-619,3-3 1092,-3 4 0,4-10 0,-5 4 0</inkml:trace>
  <inkml:trace contextRef="#ctx0" brushRef="#br0">24235 11238 7847,'0'-11'0,"0"4"0,0-3 1198,0 3-390,0 2-391,0-6 660,0 10-683,5-4 0,-2 5 155,4 0-311,1 0 0,3 0-163,1 0 0,-1 4 91,1 0 0,-1-1-59,0-3 1,1 0-58,-1 0 1,1 0-171,-1 0 1,4 0-209,1 0 0,3 0-447,-4 0 1,0-1-754,-4-3 1,1 3 654,-1-3 0,-3-2 873,0-2 0,-6-2 0,3-1 0</inkml:trace>
  <inkml:trace contextRef="#ctx0" brushRef="#br0">24578 10987 7848,'0'-12'1029,"5"6"-198,-4-4 746,4 9-612,0-4-480,-4 5 1,8 5-172,-5 2 0,4 6 11,-4 6 1,-1 0-127,-3 8 0,0 2-27,0 1 1,0 3-145,0 2 1,0-1 99,0 0 1,0 0-499,0 1 0,0-5 209,0 1 1,0-6-885,0 2 0,0-8 174,0-4 0,0-2-1090,0-2 262,0 0 1699,0-4 0,-5-2 0,-1-5 0</inkml:trace>
  <inkml:trace contextRef="#ctx0" brushRef="#br0">24680 10736 7858,'0'-17'755,"0"-1"0,6 1-416,1 1 1,3 9 219,2 3 1,-1 3-188,1 1 0,-5 1 430,1 3 0,1 8-223,6 11 0,-1 5-25,5 6 0,0 6-147,4 2 0,-2 6-377,-2 1 0,2 5-168,-6-5 0,-4 1 181,-3-5 1,-5 1-348,0 0 0,-1-2 290,-2-2 1,0-3-1672,0-4 0,-5 3 112,-3 0 1573,-7 0 0,1-6 0,-5-1 0,-2 4 0,0 0 0,-2 3 0</inkml:trace>
  <inkml:trace contextRef="#ctx0" brushRef="#br0">15213 12312 7777,'-4'-8'709,"0"0"0,-1 2-397,1-1 0,2-2-95,-6 5 1,4-4 426,-3 4 0,-1-3-226,-4 3 0,1 0-51,0 4 0,-5 0-114,1 0 0,-5 0-63,1 0 1,-3 5-18,-1 3 1,1 2-86,-1 1 0,-4 5-55,0-1 1,1 4 123,3-4 1,0 5-86,0-1 0,4-1-49,0 1 1,9-3-76,-1 3 1,3-5-4,0 1 1,3-3-42,5 0 1,7-5 189,4 1 0,6 0-48,5 3 1,10-1 7,2-2 1,8 2-6,0-2 1,-2 2-123,-2 1 0,-3 1 118,-1-1 0,-1-1-81,-2-2 1,-1 2 30,-7-2 0,3 3-103,-7 4 1,-3-5 68,-1 6 1,-3-6-122,-5 5 1,-2-2 70,-5-2 0,0 1 44,0-1 1,-6 0 20,-5 1 1,-2-1-22,-6 1 0,0 0 38,-4 4 0,-4-8-87,1 4 1,-6-3 3,2 2 1,0-1-177,0-2 0,1 1 68,-2-5 0,3-1-432,5-3 0,6 0 236,1 0 0,4 0-1369,0 0 772,6 0 123,1-5 868,15-1 0,3-5 0,10-1 0</inkml:trace>
  <inkml:trace contextRef="#ctx0" brushRef="#br0">15315 12803 7783,'7'-5'0,"3"0"581,-3-3 0,0-2-163,0 2 1,-3-1 349,4 2 1,-4-3-227,3 2 0,1 2-25,3-2 1,5 2 11,-1-2 0,1-1-166,0 5 0,-4 1-196,3 3 1,2 0 62,-2 0 1,0 0-334,-3 0 154,-1 5 0,-1 5-264,-2 5 1,-3 2-136,-5-2 0,0 3-254,0 4 1,-5 1 232,-3 0 1,-2 0 101,-1 0 0,-1 0-95,1-1 0,0 0 65,-1-3 1,4 1 301,1-4 1,-1 0-96,-3-1 1,3-6 689,1 3-313,4-4 0,-6 0 517,5 0-330,1-6-316,3 3 1,1-5-63,3 0 1,2 0 54,5 0 0,1 0-89,-1 0 0,4 0-139,1 0 0,0 0-259,-1 0 1,-2 0-224,2 0 0,-2-3-1487,-2-1-358,1 0 2404,-1-1 0,1-2 0,-1-4 0</inkml:trace>
  <inkml:trace contextRef="#ctx0" brushRef="#br0">15635 12186 7753,'0'-11'-12,"0"4"0,0-3 137,0 3 0,1 0 248,3 0 0,-2-1-55,1-3 1,0 3 54,1 0 1,-2 1-52,6-5 1,-4 1 89,3-1 0,1 1-7,3 0 1,1-1 20,-1 1 1,1 3-90,-1 1 0,0 3-126,1-4 0,-1 6-18,1-2 0,-1 2 27,0 2 0,1 0-179,-1 0 1,1 2 79,-1 2 0,-3 1-44,-1 2 1,-3 7-37,4-2 0,-6 5-133,2-1 0,-3 4-32,-1-1 1,0 3 75,0 0 0,-5 1-64,-2 0 0,0 0 42,0 0 1,4-4-53,-1 0 1,3-5 70,1 1 1,0-6 14,0-2 0,1-3 87,3 4 1,0-6 128,7 2 0,-2-2-273,7-2 0,-4 0 102,0 0 1,3 0-1049,0 0 1,2 0 115,-2 0 923,-2 0 0,8 5 0,-3 1 0</inkml:trace>
  <inkml:trace contextRef="#ctx0" brushRef="#br0">16891 12220 7791,'0'-6'17,"0"0"1040,0 2-259,0 3-311,0-5 0,0 8-127,0 2 1,0 8 166,0 11 1,0 5-22,0 6 0,0 4-52,0 0 0,2 6-164,2-3 0,-3 0-34,3 1 1,1-5-398,-2 1 1,6-4 168,-1-3 0,-2 0-98,2-4 0,-2-4 88,2-4 0,2-5-611,-2 1 0,-3-2-134,-1-2 0,1-3-1539,-2-1 2266,1-4 0,1 7 0,2-4 0</inkml:trace>
  <inkml:trace contextRef="#ctx0" brushRef="#br0">17451 12232 7778,'0'-12'7,"0"-3"262,0 0 1,0 0 395,0 3 0,4 5 1006,0-1-668,0 5-33,-4-7-627,0 9 0,-2-4-188,-2 5 1,-2 1 5,-5 3 0,-6 4-121,-2 7 1,-4 3-44,-3 4 0,2 1 97,-3 0 0,3 0-205,1 0 1,5-2 23,3-2 1,2 2-41,2-6 0,4 1 101,4 0 0,1-4-13,2 4 1,3-5 25,5-3 1,0 2 1,11-3 0,1 4 74,2 0 0,6 0-46,3 1 0,-1-5 68,4 1 0,-6 0-60,7 3 1,-7 1-99,2-1 0,-5 2 96,2 2 1,-8-2-204,-4 2 1,-2 1 12,-2 0 0,-3 0-6,0-1 0,-6-2 88,2 2 0,-8-2-3,-3-2 1,-9 4 107,-3 1 1,-2-4-103,-2 0 0,-4-7 101,1 6 1,-1-3-67,4 0 1,0 0-935,0-4 0,6 0 981,1-4 0,-1 5 0,-1 1 0</inkml:trace>
  <inkml:trace contextRef="#ctx0" brushRef="#br0">18650 12266 7786,'-11'-5'0,"3"2"0,1-4 1,-1 4 660,-3-1 0,-1 3-200,1 1 0,-1 0 178,1 0 1,-2 1-228,-2 3 0,2 8-75,-2 7 1,2 6-37,2 2 0,1 4-78,2 0 1,-1-2-105,6 2 1,-1-2 99,4 1 1,4-2-129,-1-5 1,10-1 72,-2-3 0,7 1-275,-3-5 0,6 0 30,-2-3 0,6-5-71,2 1 0,-1-5 221,-3 0 0,0-3-22,0-3 1,-4 0 62,0-5 1,-4 1-54,4-5 1,-5-3 45,1 0 0,-3 0-14,-4 3 0,0-3-32,-4 0 0,0-4-3,-4 3 1,0-4-89,0 1 0,-5-2-61,-3-2 0,-2-4-41,-1 0 0,-1 1-144,1 3 0,-2 0 100,-2 0 0,5 6 18,-5 1 0,6 4 18,-3 0-23,1 6-8,5-4 280,-1 8-617,2-3 383,5 5 1,3 0 381,4 0 0,2 4-147,10 0 0,1 0 192,7-4 1,-1 0-116,4 0 1,-3-4-53,3 0 1,-5-1-82,2 1 1,-4 2-72,-4-6 1,1 6-758,-4-2 1,-1 2 37,-4 2-1890,-4 0 1326,3 0 1304,-9 0 0,-1 6 0,-6 0 0</inkml:trace>
  <inkml:trace contextRef="#ctx0" brushRef="#br0">19004 12666 7813,'-6'-5'196,"0"3"521,2-1 84,3-4-265,-5 1 699,6-6-816,6 1 1,0 1 53,5 2 0,-3-1-117,0 6 0,-1-2 48,5 1 1,-1 2-103,0-1 0,1 1-97,-1 2 0,1 2 16,-1 1 0,-1 0-14,-2 5 1,1-1-283,-5 5 1,3-1 108,-3 0 0,0 1-299,-4-1 0,0 2 150,0 2 1,-1 2-330,-3 2 1,-3 2 89,-4-2 0,0-1-56,-1 1 1,4-1 36,1 1 1,-3 3 79,-2-3 1,-2-3 333,7-1-152,-3-2 1,2-3 252,0-2 129,6 2-61,-3-9 1,6 4-29,3-5 0,-2 0 78,6 0 0,0 0-299,3 0 0,0 0 119,1 0 1,-1 0-1492,1 0 1055,-1 0 1,1 0-427,-1 0 1,-3-4 14,-1 1 767,-4-6 0,7 2 0,-4-4 0</inkml:trace>
  <inkml:trace contextRef="#ctx0" brushRef="#br0">19198 12197 7807,'0'-17'217,"0"-4"54,0 6 0,0 0-261,0 4 0,4-1-22,0 1 0,0-1 1042,-4 1 0,0 3-440,0 1 1,1 0-273,3 0 1,-3 0 150,3 4-204,2 1 0,1-4-95,4 2 0,-3 3-54,-1-3 1,1 3-141,3 1 0,-3 1 92,0 3 1,-2-2-250,2 6 0,0 0 76,-4 3 1,5 0-178,-1 1 1,-3 3 137,-1 0 1,-3 1-88,-1-5 0,4 2 43,0 2 0,-1-2 87,-3 2 1,-3-3 85,-1 0 1,-5 1-67,1 2 1,-1-2 146,2 2 1,-2-3-70,5 0 183,0-1-104,4 1 74,0-1 1,7-3-74,4-1 0,2-4 106,6 1 1,0-3 31,4-1 1,-1 0-89,1 0 0,0 0-610,0 0 1,-1 0 252,-3 0 1,1 0 229,-5 0 0,0 0 0,-3 0 0</inkml:trace>
  <inkml:trace contextRef="#ctx0" brushRef="#br0">19758 12517 7871,'-11'-10'97,"-1"3"1,5-4 242,-1 4 1,4-5-114,-3-3 0,4 2 299,-1-2 1,3 2-134,1 2 1,0 0-20,0-1 0,1 1-19,3-1 0,-1 1 466,4 0-514,1-1 0,3 4-39,1 1 0,-1 4-164,1 0 0,-1 1 123,0 2 1,-2 2-170,3 1 1,-3 4 54,6 4 0,-1 7 39,1 5 0,-2 1-7,2 6 1,-2 2 39,-2 6 1,2-2-11,2 2 1,-2-4 8,2-4 1,1 7-153,0-3 1,4 3 98,-1-2 0,-1 3-393,1 0 1,-2-2 162,2-5 1,2 1-542,-6-6 1,5 1 252,-1-4 1,-2 0 45,-2-1 1,2-4 103,-2-3 0,0-2-58,-4-1 415,1-1-176,-1 0 1,-3-3-497,0 0 370,-6-6-937,3 3 775,-5-5 1,-1 0-826,-3 0 406,-2 0 0,-10 0 763,1 0 0,-5-5 0,2-1 0</inkml:trace>
  <inkml:trace contextRef="#ctx0" brushRef="#br0">20101 12574 7817,'0'-22'721,"5"4"0,-3-4-555,6 3 1,0 3-167,3 0 0,-3 5 1665,-1 3-588,-4-2 70,7 9-773,-9-4 0,4 6-124,-5 3 0,-1 5-65,-3 10 1,-3 2 0,-9 14 0,-1 2-45,-6 8 1,-5 1-425,-3 0 0,3 1 245,2 2 1,3-6 66,4 3 1,2-9-757,6-3 1,1-1 390,2-6 1,2-2-392,2-6 1,3-3 253,-3-4 0,3-4-914,1-1 145,0-4 586,0 2 656,0-5 0,-5 0 0,-2 0 0</inkml:trace>
  <inkml:trace contextRef="#ctx0" brushRef="#br0">20283 12209 7743,'4'-22'0,"0"3"0,1 3 0,-1 4 0,-2-3 0,6 0 0,4 1 0,3 6 0,0-2 0,-4 3 0,1 0 525,-1 0 0,1 0 1017,-1 0 0,4 2-968,1 5 1,-1-4-309,-4 0 0,1 0-234,-1 4 0,-1 5-118,-2 3 1,-3 2 106,-5 1 1,0 2-39,0 2 1,-1 2-46,-3 2 1,-4 2-73,-7-2 1,1 4 27,-5 4 0,5-3 82,-1 3 1,2-7 14,2-1 0,1-5 5,2 1 1,3-2-5,5-2 0,0-3 17,0 0 0,1-6 167,3 2 1,-2-3-99,6-1 0,1 0 131,6 0 0,-1 0-44,5 0 0,-4 0 58,4 0 0,-1-1-246,1-3 0,2 3-246,-6-3-1,0 3-1079,-4 1 1,1 0 1348,-1 0 0,-4 0 0,-2 0 0</inkml:trace>
  <inkml:trace contextRef="#ctx0" brushRef="#br0">21083 12003 7791,'11'-5'0,"-4"3"468,-4-6-57,4 6 404,-6-9-192,4 10 435,-5-4-322,0 5 1,-1 6-479,-3 6 1,-4 4 131,-7 7 0,1 1-27,-5 3 1,0 7-106,-4 8 0,1-1 1,-1 1 0,1-1-54,3 5 1,3-1-184,4-4 1,6 1 78,2-7 0,3 1-370,1-5 0,0 1 20,0-2 0,5-2-142,2-5 1,4 0 151,0-1 1,0-3 4,1 0 1,-1-5-4,1 2 1,-1-4-37,1 0-326,-1-1 369,0 1 0,0-5-714,-4 1-296,3-6-548,-3 3 517,-1-5 1271,-1 0 0,-5 6 0,0 0 0</inkml:trace>
  <inkml:trace contextRef="#ctx0" brushRef="#br0">21197 12460 7791,'0'-11'0,"0"-4"657,0-1 1,1 1 283,3 4 282,-3-1-846,5 1 0,-5 4 627,3 4-636,-3 1 0,5 9-123,-2 4 0,-3 6-83,3 5 0,-1-2 0,0-1 0,-1 0-77,2 3 0,-3-3-168,-1 0 1,4-5-235,-1 2 0,1-4 182,-4 0 0,4-5 33,0 1 0,0-4 6,-4 3 0,1-4-649,3 1 532,-3-3 1,5-2 153,-2-3 1,-1 1 214,4-4 0,1-1-68,3-3 0,1-1 120,-1 1 0,1 0-34,-1-1 1,2-3 57,2 0 0,-5-6-81,5 2 0,-5 2 51,6-2 1,0 1-49,-1-1 0,1 2-48,-5 6 1,-3 4 192,-1 4-138,1 1 1,2 13-86,-2 4 1,1 5 39,-6 3 0,5 4-99,-4-1 1,0 6 49,-4-2 1,0 0-489,0 0 0,0-5 77,0 2 1,0-3-99,0-1 1,0-5-203,0-3 0,0-2-1837,0-2 14,0 1 2467,0-1 0,0-5 0,0-1 0</inkml:trace>
  <inkml:trace contextRef="#ctx0" brushRef="#br0">21814 12437 7791,'-6'0'-753,"0"0"3255,6 0-1914,0-5 0,2 4-111,2-3 0,2 2 37,5-2 0,4 3-66,1-3 1,4 1-104,-1-1 0,3 3-78,0-3 1,0 2-63,-3-2 1,3 3-197,-3-3 1,-3 3-183,-1 1 1,-2 0-670,-1 0-252,-1 0-1283,0 0-908,-4 0 3285,-2 0 0,-5 0 0</inkml:trace>
  <inkml:trace contextRef="#ctx0" brushRef="#br0">22305 12277 7791,'1'-11'694,"3"0"1,-1 3 283,4 0 116,1 6-354,-2-3-268,-1 5 1,-4 0-53,3 0 1,-2 5-68,1 2 0,-1 9 40,-2 3 1,0 2-134,0 2 0,0 4-229,0-1 0,0 6 95,0-1 1,0-2-294,0 1 0,0-3 56,0 3 0,0-3-133,0 3 1,1-8-69,3 1 0,-3-8-318,3 0 0,1-2-3,-1-2 1,-1-3 201,-3 0 0,2-6-741,2 2 381,-3-3-1009,4-1 1548,-5 0 1,-5-5-1,-2-1 1</inkml:trace>
  <inkml:trace contextRef="#ctx0" brushRef="#br0">22453 12015 7791,'0'-18'270,"0"1"1,5 6 930,3 0-375,2 4-579,2 2 1,-5 5 664,1 0 1,-2 5-349,2 3 0,2 7 8,-2 4 1,6 7-203,1 0 1,1 6 72,0-2 0,-2 3-175,5 2 1,-4 3-198,4 0 1,-5 1-30,1-1 1,-2-2 99,-2 2 1,-5-3-502,-2 0 1,-2-1 225,-2 0 1,0-3-472,0-1 1,-6-3 68,-1 3 1,0-4-99,0 0 1,-1-2-28,-3-1 1,-1-5-349,1-3 0,0-2-2,-1-2 1,-3 1 1009,0-1 0,-6 0 0,4 1 0</inkml:trace>
  <inkml:trace contextRef="#ctx0" brushRef="#br0">23219 12049 7791,'0'-11'0,"0"-1"0,1-3 478,3 0 0,-3-1 282,3 5 129,2 0-369,-5-1 1,6 6 836,-3 2-963,-3-2 0,4 11-71,-5 2 1,-1 10-93,-3 10 1,-3 7-26,-4 8 0,-2 7 235,-2 4 0,2 3-237,-2 1 0,1-2 50,-1 2 0,2-6-217,-2 6 0,6-8-187,2 1 1,4-4-521,-1-4 0,3-1 394,1-6 1,-1 0-201,-3-8 1,3-1 153,-3-3 1,3-4 236,1 0 0,0-5-65,0 2 0,-4-8 375,0 0-433,-5 0 0,8-1-98,-3 1 1,1-6-1616,0 2 799,1-2-670,-3-2 1792,0 0 0,4-6 0,-4 0 0</inkml:trace>
  <inkml:trace contextRef="#ctx0" brushRef="#br0">23630 12197 7791,'0'-11'10,"0"5"159,0-4 0,0 7 386,0-5-349,0 6 0,0-4 830,0 2-53,0 2-545,0-3 0,-2 7-81,-1 1 1,-4 4 91,-4 4 1,0 6 0,-1 2 0,1 7-113,-1 5 1,1 2-115,-1 1 0,1 2-18,0 2 1,-1-3-137,1 3 0,3-3 99,0-5 1,6 3-238,-2-3 0,3-2-85,1-1 0,0 1-147,0-1 0,1-1-36,3-3 1,-3 0 143,3 0 1,1-2 53,-1-2 0,1 2 71,-1-6 0,-2 4 24,6-4 0,-6 2-19,2-2 0,1-2 37,-1 2 0,4-2-82,-4-2 0,3 0-107,-3 1 1,1-5-289,-1 1 1,-2-2 168,6 2 0,-5-2-1669,0-2 897,4-3-324,-6 10 1430,4-10 0,-5-1 0,0-7 0</inkml:trace>
  <inkml:trace contextRef="#ctx0" brushRef="#br0">23653 12711 7698,'0'-11'0,"1"0"2153,3-1-952,2 1-878,5 4 1,-3-1 681,0 4-640,-6 0 1,3 5-188,-5 3 1,4 2 42,0 6 0,0 3-186,-4 0 0,0 0 65,0-3 0,0 1-176,0 2 6,0-3 1,0 5-271,0-6 86,5 1 141,-4-1-90,4-4 132,0-2 1,-2-5-137,4 0 1,-3 0 54,4 0 0,-4 0 97,3 0 0,-3-5 43,4-3 0,-1 2 111,5-2 1,-5 0-51,1-3 0,-2 2-88,2-2 1,2 2 246,-2-6 0,-2 2-49,2 1 0,-5 1 44,5 0 1,-4 3 185,3 0 9,-4 6-283,7-3 1,-7 10-44,4 2 0,-4 4-36,1 0 1,1 5 62,-2 4 1,5 1-121,-4 2 1,1-1 95,-1-3 1,-2 2-393,6-2 0,-6-1 151,2 1 0,-2-5-634,-2 1 1,3-2 23,1-2 0,0-3-1292,-4-1-278,0-4 2346,0 2 0,0-5 0,0 0 0</inkml:trace>
  <inkml:trace contextRef="#ctx0" brushRef="#br0">24041 12552 8142,'8'-7'329,"-1"3"0,-3 3 564,4 1-46,-1 0 0,5 0-382,-1 0 1,0 0 55,1 0 1,-1 0-86,1 0 0,3 0-138,0 0 0,4 0-252,-4 0 0,4 0 112,-3 0 1,3-4-119,-4 0 0,0-1 28,-3 2 0,-1 1-522,0-1 0,-3 0-853,0-1-1100,-6 3-408,3-4 2131,-5 5 0,2 0 684,1 0 0,-1-5 0,3-2 0</inkml:trace>
  <inkml:trace contextRef="#ctx0" brushRef="#br0">24475 12346 7761,'6'0'0,"1"-4"1592,-4 0-1074,-1 1 0,4 3 1076,-2 0-1106,-3 0 1,4 5-79,-5 2 1,0 5-160,0 3 1,0 6 97,0 6 1,0 1-230,0-1 1,-1 2 82,-3 5 0,3-3-310,-3-1 0,3-1 149,1 2 0,0 0-432,0-4 1,0-2 129,0-6 0,4 2 42,-1-6 1,2 0-1,-1-3 1,-2-1-121,1 0 1,2-3-807,-1 0 406,0-6-1296,-4 3 1455,0-5 1,-5 0 578,-3 0 0,-2-5 0,-1-1 0</inkml:trace>
  <inkml:trace contextRef="#ctx0" brushRef="#br0">24532 12072 7934,'6'-12'240,"5"1"1,-5 1 289,5 2 1,-3-1 255,0 6 583,-6-1-505,3-1-203,0 3 1,-4 2-84,3 8 0,1 3 79,-1 5 0,5 1-261,-1 6 1,6 5-44,1 3 1,4-2-38,-4 1 1,5 1-113,-1 3 0,2 4 215,-2 0 1,2 5-82,-2-1 1,-2 1-180,-2-1 0,-2 3-35,-2-4 0,-1 4-139,-2 1 0,1-5-18,-5 1 0,-1-5-210,-3 1 1,0-2-312,0-2 1,-3-1 287,-1-3 1,-6 2-91,-2-5 1,1-1 85,-4-3 1,-2 0-483,2 0 0,-4-5-135,4-3 0,-6-2-178,2-2 0,-1-1-2346,1-2 3411,-8-3 0,8-5 0,-9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12757 16115 7934,'1'-7'1755,"3"4"-768,-3-4-465,5 1 0,-3-5-126,1-1 0,4 1-133,-4-1 1,4 2 65,0 3 0,-2-4-84,2 4 0,0-2-27,3 1 1,2-2-59,2 3 0,-6 1-122,2 3 1,2 1 64,2 2 1,2 0 54,-2 0 1,-1 0-60,5 0 0,-1 5 12,1 3 1,2 2-34,-2 2 1,2 3 11,-2 0 1,2 5 16,-2-1 0,-1 3-41,1 1 1,-1 3-115,1 1 0,1 5-61,-5-2 1,6 0 42,-2 0 0,-3-3-37,-1 3 0,2-5 59,-2 2 0,4-3-52,-4-1 0,1-1-7,-5-3 1,1 2-6,-1-2 1,-3-2 11,-1-2 1,0-2-91,0-2-25,3 1 97,-3-1-276,-1 0-37,-1-4-147,0-2-156,-4-5 92,4 0 1,-5-1 28,0-3 0,0 1-836,0-4 1445,0 4 0,-5-7 0,-1 4 0</inkml:trace>
  <inkml:trace contextRef="#ctx0" brushRef="#br0">13420 16058 7678,'0'-12'743,"0"1"0,1 3 66,3 1 407,-3 4-638,4-2 0,-4 5 201,3 0-444,-3 0 0,4 5-129,-5 3 0,-5 7 24,-2 4 1,-5 8-81,-3 3 0,-3 3 12,-5 1 1,1 8-130,-1 0 1,-4 4-96,0-8 0,1 4-194,3-4 0,-2 0 159,2-4 0,-3-3-488,7-1 1,3-6 171,1-1 1,2-5-362,1-7 247,6 1 5,-4-1-270,9-5-92,-4-1-420,5-5 1304,5-5 0,1-1 0,5-5 0</inkml:trace>
  <inkml:trace contextRef="#ctx0" brushRef="#br0">13477 15738 7716,'-8'-11'18,"0"-1"0,6-3-28,-2 0 1,3-1 90,1 5 1,0 3 731,0 1-210,0 4 298,0-7 345,0 9-848,0-4 0,5 1-65,2 0 0,4 0-51,0 4 1,0 0-33,1 0 1,-1 0-100,1 0 1,-1 0-83,1 0 1,-2 5-41,-3 3 1,3 2 28,-2 2 0,-3-1-34,-1 0 0,-3 2-63,-1 2 1,0 3-131,0 5 1,-6 0 45,-6 0 1,1-1-93,-4 1 1,-2 0 127,2 0 0,0 0-55,3 0 0,2-6 163,3-1 0,2-4-114,5 0 89,0-1 1,1-1-26,3-2 1,3-3 221,9-5 1,-3 0 80,7 0 0,-5 0 48,4 0 0,0-1-419,4-3 1,-4 3 74,0-3 1,-5 1-2327,1 0 2348,-2 1 0,-7-3 0,-1 5 0</inkml:trace>
  <inkml:trace contextRef="#ctx0" brushRef="#br0">12974 17554 7964,'-6'-12'1279,"1"1"1,5 0-625,0-1 1,0 5-157,0-1 1,1 4-132,3-3 0,-2 0 162,6 0 1,0-2-99,3 5 1,2-4-97,2 4 1,-2 1-195,2 3 0,-3 0-133,0 0 0,-1 0 63,1 0 0,-1 3-125,1 1 0,-5 6 6,1 2 0,-1 1-7,5 6 1,-1 1-93,1 7 1,-5-2 71,1 5 1,0 1 183,3 3 0,0-1-55,1-2 0,-1 4 124,1-4 1,3 5-179,0-1 1,5-1 8,-1 4 0,-1-3-52,1 0 1,-4-1 65,4 0 0,-5-5-20,2-2 0,0-3 90,-1-1 0,1-4 337,-5 0-462,0-5 1,1 3-265,-1-6-14,-4-5-565,3 4-386,-9-8 523,4 3-164,-5-5-161,0 0-331,-5 0 219,4 0-37,-9 0 1211,8-5 0,-8-2 0,4-4 0</inkml:trace>
  <inkml:trace contextRef="#ctx0" brushRef="#br0">13511 17600 7871,'0'-8'586,"0"0"468,0 6-93,0-8 132,0 8-769,0-3 1,-1 7 46,-3 1 0,-3 0-46,-4 5 0,0 3-59,-1 4 1,-3 5-177,0 0 1,-6 2 103,2 5 0,-6 2-111,-2 5 1,-1 5 26,2-1 0,2 3 29,-3-2 1,4 2-11,4-3 0,-1 4 2,5-4 1,-1-5-120,5-6 1,-3 0-193,3-4 1,-3 1-129,6-9 1,3 0 186,1-3 1,-1-5-412,1 1-46,0-6-242,4 3 437,6-5 0,-4 0-78,6 0 0,-4-5-201,3-2 1,-3-3 661,4-2 0,-1-4 0,5-2 0</inkml:trace>
  <inkml:trace contextRef="#ctx0" brushRef="#br0">13477 17211 7690,'-5'-11'378,"3"-1"1,-3 1-101,5 0 0,1 0-246,3 4 1,-1-2 169,4 5 0,0-1 47,0 1 0,4 3-1,-4-3 1,3-1-14,2 1 1,0 0 37,4 4 0,-4 0-64,4 0 0,-2 4 122,1 0 0,-3 5-44,4-1 1,-4 2-45,0 1 1,-1 1-69,1-1 1,-1 0 12,0 1 0,-3 3-68,0 0 1,-6 4-147,2-3 1,-3 4 14,-1-1 0,0-1 40,0 1 1,-4-4-296,1 4 0,-6-5 76,1 1 0,-2 2-50,-1-2 0,-1 0 68,1-3 1,1-5 70,2 1 1,-2-4 138,2 3 1,2-4-69,-2 0 142,6-1-85,-3-2 71,5 0 1,5 4 36,2-1 1,4 1-71,0-4 0,2 0 96,2 0 1,1 0-73,3 0 0,2-4 30,-6 1 1,4-1-245,-4 4 1,0 0 70,-3 0 0,-5 0-653,1 0 707,-5 0 0,-8 0 0,-8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8:04:17.04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8200 15007 7859,'-6'0'1167,"1"0"1,5-1-933,0-3 0,1 3 48,3-3 0,2 3 213,6 1 1,4 0-113,3 0 1,3 0-14,1 0 1,3-4-98,1 0 1,8-4-136,0 5 1,3-6-32,0 1 1,-3 2-176,3-2 0,-7 4 87,-5-3 0,-3 4-160,-4-1 0,-2 3-690,-6 1-1178,-4 0-493,-2 0 2501,-5 0 0,-5 0 0,-2 0 0</inkml:trace>
  <inkml:trace contextRef="#ctx0" brushRef="#br0" timeOffset="1">8234 15281 7788,'-12'0'1395,"2"0"0,16-4-1287,5 1 1,2-3 523,6 3 1,5 0-227,7-5 1,3 1 80,4-5 1,1 5-172,3-1 0,-1 2-171,-3-2 0,-6 3-321,2 5 1,-9 0-451,-2 0 1,-1 0-945,-7 0 1570,5 0 0,-2 5 0,5 2 0</inkml:trace>
  <inkml:trace contextRef="#ctx0" brushRef="#br0" timeOffset="2">9536 14676 7877,'7'-5'2123,"-2"-2"-1991,-5-4 0,0 3 763,0 1 542,0 4-449,0-2-515,0 5 1,0 10-49,0 6 0,0 9-144,0 5 1,0 7 75,0 1 1,0 10-202,0 2 1,0-1-98,0 1 1,1 1 153,3-2 0,-2 1-14,6-5 1,-4 1-76,3 0 1,1-7-180,4-5 0,-1-1-95,0-6 0,1-5-266,-1-7 0,-3-3-654,-1 0 0,-3-2-64,4-2-360,-6-3 1,7-7 374,-5-1 1119,0-4 0,-9-9 0,-2-2 0</inkml:trace>
  <inkml:trace contextRef="#ctx0" brushRef="#br0" timeOffset="3">9456 14744 7868,'0'-17'-984,"0"0"738,0 6 0,0-2 1661,0-2 1,3 2-563,5-2 1,1 2-364,10 2 0,0-1-239,3 1 0,1-1-55,0 1 0,4 1-106,-1 2 0,6-1 95,-1 6 1,2-1-144,1 4 0,0 0 60,0 0 0,-1 5-304,-2 2 1,-3 4 68,-5 0 0,-4 2-60,0 2 0,-7-1 96,0 5 1,-6 0-33,-6 4 0,-1 1 96,-3 3 0,-9-3-3,-10 2 0,-6 2 74,-9-1 1,-2 0-56,-6-5 0,4 0-289,0-3 0,5-3-179,-1-4 0,8-2-954,3-2 912,8-3 527,8-5 0,6-5 0,5-2 0</inkml:trace>
  <inkml:trace contextRef="#ctx0" brushRef="#br0" timeOffset="4">10724 14185 7828,'0'-12'933,"0"1"0,0-1-509,0 1 1,0 3-732,0 1 58,5 4 1216,-3-2 0,1 5-387,-6 0 0,-4 5-201,-4 3 1,-6 8-61,-2 7 1,0 8 58,-4 11 0,3 5 19,-7 10 0,2 1-416,12-28 1,-1 1 0,2-1-1,0 1 178,-1 3 0,0 0 1,-1-1-1,1 0-54,1 3 1,1 1 0,-1-2 0,0 1 14,4 0 1,1 0-1,-1-2 1,1-1-22,0 4 0,2-1 0,-1 27-1,3-29 1,2 1 0,1 26 74,4-1 0,3-2-130,9-5 0,1-6 183,6-5 0,0-6 79,0 3 0,0-8-189,0 0 1,-4-2 33,0 1 0,-2-6 32,2-5 0,-2-1-15,-6 1 1,1-2 222,-1-6 0,3 1-180,-2-1-74,2-5-1401,-8-1 697,0-5-1367,-1 0 1,-6-1 866,-3-3 0,-2 2 1068,-5-6 0,-6 1 0,-1-5 0</inkml:trace>
  <inkml:trace contextRef="#ctx0" brushRef="#br0" timeOffset="5">11158 14699 7787,'-11'-7'641,"3"-2"-254,1 6-165,-1-6 0,0 7 950,1-1-735,4 1 0,-3 2 5,2 0 1,3 2 84,-3 1 1,3 5-141,1 7 1,0 9 139,0 11 1,5 1-98,2 10 1,4-3-95,0 7 1,-1-1-153,-2-3 0,2 2-227,-3-6 0,2 2 18,-1 2 1,1-6 99,-5-6 0,1-1-528,-1-7 0,-3-4 241,3-7 0,1-2-2178,-2-2 298,1-4 891,1-2 0,-3-12 688,1-4 513,-1 0 0,-2-11 0,0 4 0</inkml:trace>
  <inkml:trace contextRef="#ctx0" brushRef="#br0" timeOffset="6">11204 15030 7849,'-5'-6'703,"-2"-5"0,0 10 522,-1-3-342,6 3-547,-3 1 1,6 0 87,3 0 0,8 0 17,11 0 1,3 4 58,8 0 1,-1-1-289,9-3 0,-4 0-170,4 0 0,-7 0-664,-1 0 1,-6-3 473,-9-1 0,2 0-950,-6 4 483,-5-5-678,0 4 1,-10-4 1292,0 5 0,-5-5 0,-6-2 0</inkml:trace>
  <inkml:trace contextRef="#ctx0" brushRef="#br0" timeOffset="7">11078 14767 7798,'-4'-13'4,"1"-2"0,-1 3 672,4-4 0,5 5-247,3 3 1,2-2 68,1 3 0,6-4-54,2 0 0,3 3 4,5 1 1,1 0-179,2 0 0,3 0-43,-2 4 1,1 0-236,-2-5 0,-1 6-338,-2-2 1,-7 2-879,3-2 1,-8 3 638,1-3 0,0 2 585,-1 2 0,6 0 0,-4 0 0</inkml:trace>
  <inkml:trace contextRef="#ctx0" brushRef="#br0" timeOffset="8">12083 14436 7879,'0'-11'4102,"0"4"-3783,0 2 0,-1 5 157,-3 0 0,-2 1-199,-6 3 0,-3 4-63,0 7 1,-5 8 51,1 7 0,-3 5-38,-1 3 0,0 2-127,1 6 1,0 1-65,3 2 0,2-2 2,6 3 1,-3 2 5,3 1 1,-2-5 11,9 2 0,0-11-96,4 3 1,5-1 40,3-3 0,3-1-104,5-7 1,-2 2 25,5-6 0,0-3-114,4-4 0,-1-3-109,1 3 0,-1-7-138,-3 0 0,-3-2 47,-4-6 1,-1 3-408,1-3-623,-1 0 1420,0-4 0,1-5 0,-1-2 0</inkml:trace>
  <inkml:trace contextRef="#ctx0" brushRef="#br0" timeOffset="9">12300 14676 7821,'0'-12'769,"0"1"0,-1 0 757,-3-1-633,3 6-253,-4 1 83,5 5 0,0 1-198,0 3 0,0 7-58,0 8 0,0 8-254,0 3 1,0 8-124,0 4 0,1 3-85,3 0 1,-2 1 73,6 0 0,-5-2-103,0-2 0,2 0 23,-1-8 0,4-2-844,-4-9 0,5-2 33,-2-2 1,0-3-281,0-9 1,-3 2 251,4-5 1,-5 0 839,5-4 0,0-10 0,3-3 0</inkml:trace>
  <inkml:trace contextRef="#ctx0" brushRef="#br0" timeOffset="10">12506 14721 7821,'0'-11'893,"0"-2"-670,0-2 1,0 2 351,0-2 1,5 3 3,3 0 1,2 2 67,1 2 0,6-2-223,2 3 0,1 2-18,-1 1 1,3-1 5,-3 1 1,-2 0-148,2 4 0,-5 5-141,2 3 1,-5 2 47,-3 1 0,0 6-105,-4 2 0,-1 7 25,-7 5 1,-5 3-179,-10 4 0,-1-1 11,-11 5 1,5 0-186,-5 3 0,6 0 63,-2-3 0,8 1 76,4-5 0,4-4 143,3-3 1,3-10-28,5 2 0,1-8 13,3 1 0,2-4-7,6 0 0,3-6-2,0-2 1,5-3-97,-1-1 0,7-1-173,1-3 0,0 2-375,0-6 0,-3 2 237,3-2 1,-3-2-764,-1 2 0,0-2 117,-1-1 1054,-4 4 0,4-8 0,-4 2 0</inkml:trace>
  <inkml:trace contextRef="#ctx0" brushRef="#br0" timeOffset="11">13225 14744 7803,'0'-19'0,"0"0"0,0-4 780,0-3 1,2-1-248,1 4 1,0 4-10,5 0 0,-6 5-176,2-1 0,-4 2-97,-4 2 1,-2-1-159,-6 1 1,-4 5-202,-3 2 0,-8 3 7,-3 1 1,-3 6 187,-2 5 1,1 6-8,0 6 0,0 3-21,-1 1 0,6 9-144,3-2 0,3 1-63,4-4 0,3 1-71,9-6 1,3 0 15,8-7 0,7 1-193,8-5 0,4-5 144,4-6 0,6-3 60,5-1 1,-4-5 58,-3-2 1,-2-3 24,1-2 0,-2-3 327,-5 0 1,-5-2 40,-3 2 1,-2 2 136,-2-2 0,-5 2-21,-2 2 0,1-1 649,-1 1 145,0 0-329,-4 4-677,0 2 0,0 6-111,0 3 1,0 9-125,0 10 1,0 3 186,0 5 0,0 7 8,0 0 0,0 1-136,0 3 1,0-5-245,0 1 1,1 2-700,3-2 0,-1-4 475,4-4 1,-3-4-266,4 0 0,-5-3 15,5-4 0,-4 0-216,3-7 0,-4 2 319,1-7 627,-3-2 0,4 5 0,1-3 0</inkml:trace>
  <inkml:trace contextRef="#ctx0" brushRef="#br0" timeOffset="12">13397 15247 7808,'6'-5'0,"0"4"462,-2-3 1,-3 8 667,3 3 0,1 8-346,-1 4 0,0 3 285,-4 1 1,0 1-425,0 3 1,0 0-343,0 4 1,0 2-198,0-3 1,0 0-374,0 0 1,0-5-593,0 2 0,4-8 26,0-4 1,1-2 832,-2-2 0,-1 1 0,3-1 0</inkml:trace>
  <inkml:trace contextRef="#ctx0" brushRef="#br0" timeOffset="13">13625 14710 7760,'0'-11'-502,"0"-1"-63,0 1 1,0-1 1147,0 1 0,5 3 25,3 1 1,2-1 47,1-3 1,6-1-255,2 1 1,2-1-38,2 1 0,1 0-183,3-1 0,-3 6-14,3 2 0,-7-1-154,-1 1 0,-5 2 81,1 5 1,-3 4-256,-5 4 0,2 2 20,-5 2 1,0 3-114,-4 5 0,0 0 28,0-1 1,-5 2-37,-3 3 0,-2-3 62,-1 3 0,-5-7 77,1-1 0,-4-4 139,4 5 0,-4-7-103,4 3 1,3-7 598,5-2-54,-1-4-36,2 7-349,1-9 0,10 8 32,2-5 1,3 0-2,2-4 1,4 5-10,3 2 1,3 0-38,1 0 1,1 1 4,3 3 1,-2 1-126,5-1 0,-4 2 108,0 2 1,-5-1 56,-2 5 1,-5-1-50,1 1 0,-7 2 4,-5-2 1,-3 3-46,-3 1 1,-6 0-95,-10 0 1,-2-2-580,-9-2 1,-1 2 326,-3-6 0,-4 0-328,0-4 0,4-4 1,3-3 0,11-3 659,1-1 0,0-5 0,1-2 0</inkml:trace>
  <inkml:trace contextRef="#ctx0" brushRef="#br0" timeOffset="14">14150 14642 7792,'0'-18'0,"0"3"0,2 1 275,2-2 0,3 7 434,8-2 1,4 2-268,8-2 0,-7 1-40,3 2 1,-2-1-158,1 5 0,5-3-33,0 3 1,-1 0-139,-3 4 1,-1 0 80,-3 0 1,1 5-412,-5 3 0,0-2 28,-3 2 1,-2-1-40,-2 5 0,-3 3 67,-5 0 1,-7 4-143,-4-4 1,-6 6 188,-5-2 1,-1 1 59,0-1 0,1 1 308,3-4 0,3-1-119,4-4 0,5 1 182,-1-1 0,6-3-115,-2-1 0,3-3 1,1 4-109,0-6 0,5 7-7,2-5 0,3 4 71,2-5 0,1 3-20,2-3 0,3-1 196,4 1 1,3 3-103,1-3 0,0 5 112,4-4 0,-1 5 3,2-2 0,-3 3-124,-6 2 1,0 0-39,-3 4 1,-3-2 16,-4 5 1,-6-4-34,-2 4 0,-4 0-39,-4 4 1,-3 4-55,-9-1 0,-6 5 39,-9-5 1,-2 5-570,-1-5 1,-5 0-221,-3-7 1,2-3-497,2-4 0,8-1-521,3 1 513,3-6 0,6-2 469,3-8 748,7-2 0,8-11 0,7-1 0</inkml:trace>
  <inkml:trace contextRef="#ctx0" brushRef="#br0" timeOffset="15">14642 14288 7818,'0'-12'464,"0"1"-174,0 4 1,8-2 466,4 6 0,2-1-156,-3 4 1,2 1-202,2 3 1,3 4 182,5 7 0,3 4-79,1 7 0,5 9 15,-2 7 1,3 3-449,1 5 1,-1 2 71,-2 5 1,-19-26 0,-1 0-184,-3 1 0,-1 1 1,-1-1-1,-1 0 64,0 3 1,-2-1 0,0-2-1,-1 1 13,-1 1 0,-2 0 0,-1 0 0,-2 0 69,-8 26 0,5-27 1,-2-1-514,-2-1 1,-1-1-1,-11 26-411,0-7 0,-5-7-496,-2-4 0,1-7 226,-2-5 0,6-7 1088,-2-3 0,7-6 0,1-1 0,-1 0 0,-2-2 0</inkml:trace>
  <inkml:trace contextRef="#ctx0" brushRef="#br0" timeOffset="16">15510 14710 7764,'-12'0'1512,"6"-5"-1085,1-1 1,6-5-18,3 4 1,3 1-92,9 2 0,3 1 84,7-4 1,3 4 51,6-1 1,3 3-108,0 1 1,5 4 32,-1 0 1,-1 4-152,0 0 0,-4 2-42,1 2 1,-6-1-5,-2 0 1,-4 1-82,0-1 0,-3-1 18,-4-2 1,-1 1 97,-3-5 0,-6 3-408,3-3 66,-9 5-202,3-3 0,-17 6 163,-4-1 0,-10 5 35,-6-1 0,-7 5 96,-4-1 1,-6 5-14,-1-1 0,-1 2-168,4-6 0,10-2-231,1-2 0,10-2-168,2-2 1,5-3-991,7 0 356,5-6 1,2 3 1244,8-5 0,7 0 0,7 0 0</inkml:trace>
  <inkml:trace contextRef="#ctx0" brushRef="#br0" timeOffset="17">16092 15030 7771,'-1'6'1063,"-3"-2"1,1 2-444,-4 2 1,-1 3 341,-3 5 0,-6-2-424,-2 5 0,-7 0-59,-5 3 0,-2 0-98,-1-3 0,0 1-40,-1-4 0,5-1-484,-1-4 1,7-1-462,1-2 1,2-3-3039,6-5 3642,-1 0 0,5-5 0,0-1 0</inkml:trace>
  <inkml:trace contextRef="#ctx0" brushRef="#br0" timeOffset="18">16674 14425 7874,'-6'-7'3572,"1"2"-2937,5 5 1,0 6-209,0 6 1,0 6 203,0 8 1,0 5-104,0 7 0,0 2 76,0 6 0,1 1-218,3 3 0,-3-7-234,3 2 0,-3-1 53,-1 1 0,0-3-99,0 0 1,-3-5-120,-1 1 1,0-6 116,4-2 1,0-5-776,0 2 1,0-4-335,0-4 1,0-3-669,0-4 1,0-5 599,0 1 1073,5-5 0,1 7 0,6-4 0</inkml:trace>
  <inkml:trace contextRef="#ctx0" brushRef="#br0" timeOffset="19">16971 15247 15749,'0'6'-581,"0"-1"1,0-3 580,0 1 0,5-1 0,2 3 0</inkml:trace>
  <inkml:trace contextRef="#ctx0" brushRef="#br0" timeOffset="20">17177 14596 7821,'0'-12'295,"0"1"0,1 0 486,3-1 0,-1 5-450,4-1 0,1 0-201,3-3 0,2 3 531,2 1 1,3-1-237,5-3 0,1 1 69,3 2 0,2-1-123,5 5 0,0 0-172,1 4 1,-1 0-51,0 0 0,-5 2-95,-2 1 1,-8 8-109,-4 4 1,-3 1 104,-5 0 1,-2 1-219,-5 6 1,-2 0 55,-6 0 0,-1 0-226,-10 0 0,0-2 143,-4-2 1,4 1 53,0-4 0,5-1 123,-1-4 0,2 1 129,2-1 30,0 1 0,0-5-37,4 1 109,2-6-163,5 9 0,3-9 10,1 6 1,6-5 79,2 5 0,1 0 126,6 3 0,0-1-134,3-2 0,5 6-18,0-3 0,-1 4-42,-3 1 0,-1-2 38,-3 5 0,-3-4-51,-4 4 0,-6 0-53,-2 4 1,-4 5-174,-4 2 1,-4-1 96,-7 2 0,-9-1-125,-10 5 0,-4-2 55,-4-3 1,1-2-125,3-5 1,7-5 15,-4-3 0,10-4 134,2-3 0,5-3-1458,7-5 740,5 0 1,2-5-287,8-3 1,7-3 1116,8-4 0,8-8 0,2-6 0</inkml:trace>
  <inkml:trace contextRef="#ctx0" brushRef="#br0" timeOffset="21">18251 14584 7789,'0'-11'0,"0"0"0,3-1 1393,1 1 0,1 4 399,-1 4-435,-3-4-917,4 6 0,-6-4-61,-3 5 0,-7 6-217,-8 6 0,-8 9 56,-3 10 0,-7 7-5,-1 4 0,0 6-369,4 1 0,-1 5 347,1-5 0,9 1-106,2-5 1,8 1-333,-1 0 1,9-4-31,3-1 1,4-8-401,4 2 0,6-10 143,5-2 1,7-3 191,1-8 1,1 0 167,6-8 0,1 0 337,3-4 0,-4-5-106,1-3 1,-7-2 100,-1-1 1,0-1 157,-4 1 1,-4-4-115,-4-1 0,-4-3 84,-7 4 0,0-4-172,0 4 0,-12 0-32,-7 3 0,-9 2-219,-10 2 0,-3 3-97,-4 5 1,-3 4-123,2 0 0,0 5-30,12-2 0,0 2-192,11-1 0,1 1 578,7-5 0,2 10 0,-3-2 0</inkml:trace>
  <inkml:trace contextRef="#ctx0" brushRef="#br0" timeOffset="22">18525 14082 7799,'0'-18'2,"-4"2"1004,0 4-59,0 6 149,4 1-228,0 5-294,-5 0 0,4 2-131,-3 6 0,4 1-27,4 10 1,3 5 315,9 6 0,3 6-256,7 6 1,7 2-370,-14-16 0,0 1 0,3-1 0,-2 0 99,0 4 0,-2 1 1,2-3-1,-2 1-19,0 1 0,-1 1 1,-2-3-1,0 2-115,1 2 1,-1 0 0,-5-1 0,0 0-65,0 3 0,-1 1 0,-4-1 0,-1 1-101,-2-1 0,0 1 0,-2 0 0,-2 0 92,-1 1 0,-1 1 0,-3-1 0,-1 0-102,-6 4 0,-3-1 1,2-2-1,-3-3 57,-4-1 0,-2-1 1,1 0-1,-2-1-827,-3-2 1,-1-1 0,-2 1 0,-1-1 45,-2-1 1,-1-1 826,1-2 0,0 0 0,-5 3 0,0 0 0,2-2 0,-1 0 0,-1-2 0,0 0 0</inkml:trace>
  <inkml:trace contextRef="#ctx0" brushRef="#br0" timeOffset="23">19712 15064 7794,'-5'-16'0,"0"3"579,-2-2 0,2-2-161,5 2 0,0-4-24,0 4-214,0-1 0,1 1 27,3 0 0,2 0 5,5 3 1,1 1 26,-1 0 0,2-1-26,2 1 0,3 3-1,5 0 1,3 6 144,1-2 1,1 3-160,-1 1 1,-3 0-268,2 0 0,-1 5 138,-3 3 1,-3-2-308,0 2 1,3-1 140,1 5 0,2-1-90,-6 0 1,-1 2 55,1 2 1,-5-2-33,1 2 1,-3 2 126,-5-2 0,2 1 12,-5 0 0,4-7 63,-5 2 26,6-2 86,-2 2 0,4-4-89,0-4 0,2-3 150,2-3 1,3-2-46,5-3 1,0-3-148,0-1 1,1 1 12,2-5 0,-5 2-111,2-1 0,-8 6-245,0-2 0,-6 3-1477,-1 1 352,-6 2 0,2 6 1448,-8 3 0,-7 7 0,-7 7 0</inkml:trace>
  <inkml:trace contextRef="#ctx0" brushRef="#br0" timeOffset="24">19884 15350 7794,'-13'-5'1019,"-2"-3"0,7-2-732,1-2 0,4-3 70,3 0 1,0 0 317,0 3 1,5 0-235,3-4 1,2 2-64,1-5 0,6 2-167,2-2 1,-1 3 12,1 9 0,-4-2-95,4 5 1,-1 0-148,1 4 0,1 0 18,-5 0 0,4 5-204,-4 3 1,5 2-42,-5 1 1,1 2 119,-1 2 1,-1-1-242,5 5 1,-3-3 151,3 3 1,0-4 97,4 4 0,1-5 58,2 1 0,-2-2 120,3-2 0,-3-3-36,-1-1 1,2-4 186,-2 1 1,6-3-10,-6-1 1,-1-4-106,-3 0 0,-4-4 123,4 0 1,-5-2-159,1-2 0,-3 1-161,-5 0 1,0 3 46,-3 0 0,-3 1-189,3-5 0,-7 1-705,-1-1 0,-10 6 1,3 1-1420,-8 5 2363,2 0 0,1 5 0,-2 1 0</inkml:trace>
  <inkml:trace contextRef="#ctx0" brushRef="#br0" timeOffset="25">21620 14607 7837,'0'-11'0,"0"-1"0,-4 1 329,0 0 1,-4 3 1336,5 0-372,-1 6-493,4-3-366,0 5 0,0 9-67,0 2 0,1 9 14,3 3 0,-2 9-83,6 6 0,-4 9 99,4-1 0,-6 3-407,2 1 1,1 2-151,-1 5 0,0-1 184,-4-3 1,0 3 58,0-3 0,0 2-314,0-2 1,0-6 30,0-5 0,1-5-76,3 1 1,-2-8 44,6-3 0,-4-4-1,3-4 0,-3-3-602,4-5-726,-6-4 1559,8-2 0,-3-5 0,4 0 0</inkml:trace>
  <inkml:trace contextRef="#ctx0" brushRef="#br0" timeOffset="26">21951 14710 7795,'0'-8'3354,"0"1"-1754,0 4-2011,0-2 401,5 5 0,0 1 493,3 3 0,1 8-48,-6 7 0,6 4 220,-1 3 0,-3 5-249,-1 7 0,-3-3-10,-1 3 1,0 2-196,0-2 1,0-4 4,0-3 1,-1-2-237,-3 1 1,1-3-26,-4-8 1,4 1-89,-1-5 0,-1 1-10,2-5 0,-1-3-500,4-1 211,0-4 240,0 2 322,0-5-141,0-5 0,0 2 150,0-4 0,1 0-136,3 0 1,3-2-237,9 5 0,1-4 190,6 5 0,1-1 31,3 4 1,2 1 39,5 3 1,-4 2-20,-4 6 1,2 0 70,-1 4 0,-4-3-72,-4 7 1,-5-1-28,1 3 0,-6 1-29,-2 0 1,-4 4-86,1-1 1,-8 1 117,-4-4 1,-3 0-27,-4 0 0,-7-6-56,-5-1 0,-4-4-125,0 0 0,0-2-297,0-3 1,-1-2 197,6-5 0,-5 0-219,5 0 1,0-6-86,7-5 635,3-6 0,4-11 0,1-1 0</inkml:trace>
  <inkml:trace contextRef="#ctx0" brushRef="#br0" timeOffset="27">21917 14687 10904,'2'-10'881,"6"2"0,4 3-773,11 5 1,0 0 92,0 0 0,5-3-36,2-1 0,8-4 126,4 4 0,7-5-87,0 2 1,2 1 96,-2-2 1,-2 5-797,3 0 0,-5-3 256,-3 3 0,-4-5-1159,-7 4 1,-3-1 1397,-5 1 0,-1 3 0,1-4 0</inkml:trace>
  <inkml:trace contextRef="#ctx0" brushRef="#br0" timeOffset="28">23036 14744 9352,'5'-6'4904,"1"1"-4560,6 5 1,-6 5-118,-2 3 0,-3 8 26,-1 7 1,-6 6 414,-6 9 0,-4 7-173,-7 4 0,-5 6-370,-2-2 0,13-25 1,1 1-17,-1 2 0,-1-1 0,-16 23-142,0 1 0,5-6 13,2-3 1,3-4-270,1-3 1,5-6-86,3-2 0,2-8 36,2 1-2277,5-8 355,1-4 1021,5-6 0,5-11 1084,2-5 155,3-6 0,2-11 0,-1-1 0</inkml:trace>
  <inkml:trace contextRef="#ctx0" brushRef="#br0" timeOffset="29">22853 14790 7794,'-11'-5'2373,"-1"-1"-1305,1-6 361,-1 1-491,6-1-159,1 6-593,5 1-792,0 5 0,5 5-1391,3 3 1997,2 2 0,6 6 0,2 2 0</inkml:trace>
  <inkml:trace contextRef="#ctx0" brushRef="#br0" timeOffset="30">23104 15430 7788,'-17'12'5364,"-5"-2"-3354,14-10 836,-2 0-2225,10 0-4407,0 0 3786,5 6 0,2-5 0,4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1325 9171 8100,'-7'-1'0,"4"-3"774,1 3-169,2-4-161,0 5-141,0 5 0,0 1 102,0 5 1,4 2-51,0 2 1,1 3-105,-1 5 1,-3 4 3,3-1 0,-3 10-19,-1-2 1,0 7 33,0-3 0,0 0-144,0-4 0,0 0-204,0 1 1,-1-6 82,-3-3 0,3-2-205,-3-1 0,3-5-241,1-3 0,0-2 254,0-2 1,0-3-598,0 0 267,0-6-227,0 3 1,1-5-12,3 0 1,-3-1 754,3-3 0,2-7 0,1-7 0</inkml:trace>
  <inkml:trace contextRef="#ctx0" brushRef="#br0">1291 9308 8100,'0'-11'1201,"0"-1"-695,0 6 0,-2-1 584,-2 4-483,3 1 0,0-1 61,5 6 1,8 4-216,0 4 0,7 6 175,0 2 1,8 2-167,3 2 0,-1 1-328,2 3 1,-1 1 102,4 2 0,1 3-570,-1-2 1,-4-2 269,1 1 1,-2-4 239,1 0 0,-2-3-414,-5-4 0,0 2-9,0-6 0,-2 0 90,-1-4 0,-4 0 18,-5-4 0,-3-2 885,0-5-285,-6 5 1293,3-3-1132,-5-2 0,0-7-80,0-4 1,-5-2-64,-2-2 1,0 0-64,0-8 1,3 1-405,-4-8 1,4-1 119,-3-3 1,3 2-410,-4-2 0,6-1 255,-2-7 1,3 2-594,1 6 1,0 5 36,0 2 1,0 4-921,0 4 69,0-2 388,5 8-1503,-4-3 1843,4 9 1,-5 7 699,0 8 0,0 2 0,0 1 0</inkml:trace>
  <inkml:trace contextRef="#ctx0" brushRef="#br0">2193 9285 8009,'0'-6'835,"-5"1"-283,3 5 468,-3-5-214,5 3-313,0-3-252,0 15 1,0-1 174,0 10 0,0-1-91,0 1 1,-3 7-45,-1-4 1,0 5-232,4 0 1,0-2 62,0 6 0,0-5-249,0 5 0,1-6 132,3 2 1,4-4-81,7-4 0,-1 1 37,5-5 0,0-1-59,4-6 1,3 1 67,1-6 1,0 1 179,-4-4 1,3-4 176,1 1 0,-1-6-80,-3 1 1,0-6 32,0-1 0,0-4-17,0 4 1,-6-2-185,-1 2 1,-1 1 110,-4-5 1,2 4 31,-9-4 0,0 0-112,-4-4 0,0 0-138,0 0 0,-2-5-230,-1-2 0,0 2 144,-5 1 1,2-1-578,-2 2 0,0 0 353,4 7 1,0 3-817,4 4 1,0 5-329,0-1 656,0 5 0,5 0 55,3 6 779,2 4 0,6 4 0,2 1 0</inkml:trace>
  <inkml:trace contextRef="#ctx0" brushRef="#br0">2844 9274 7958,'-8'-5'1201,"1"-3"-267,4-2 104,-2-2 65,5 6 193,0 1-944,0 5 1,0 5-133,0 3 0,0 7 209,0 4 0,4 8-100,0 3 1,3 3-288,-3 1 0,4 1 100,-5-1 0,5-1 80,-4-3 0,1 3-543,-1-2 1,-3-3-104,3-2 0,-3-5 240,-1-2 0,1-5-34,3 1 108,-3-2 0,4-6-31,-5 1 539,0-6-167,0 3 937,0-5 0,6-3-1153,1-1 0,5 0 124,3 4 1,3-1 42,4-3 0,1 3-72,0-3 1,0-1-194,0 1 0,3-4-34,1 5 0,-4-5-29,-4 4 1,-4-3-184,4 3 0,-5-1 123,1 1 1,-2 3-469,-1-3 430,-1-3 1,-3 6-2600,-1-3 1529,-4 3 1314,2 1 0,-10-5 0,-2-1 0</inkml:trace>
  <inkml:trace contextRef="#ctx0" brushRef="#br0">3449 9205 7971,'0'-7'106,"0"-1"0,0 4 749,0-3-481,0 4 0,0-3 906,0 2-417,0 3-5,0-4-634,0 15 0,0 2 208,0 11 0,0 0-72,0 0 1,0 1-18,0 3 0,0-2-298,0 5 1,0 0 146,0 0 0,0 2-415,0-5 0,0 3 207,0-3 1,0-5-330,0-3 1,0-1 162,0 1 1,0-2-174,0-6-21,0 1 302,0-1 1,0-3 354,0-1-254,0-4 455,0 2 757,0-5-952,5 0 1,2 0 114,4 0 0,2 0-43,2 0 0,3 0-131,4 0 1,1 0-123,0 0 1,4 0 142,-1 0 1,5 0-251,-4 0 0,-1-4 112,-3 0 1,-1 0-232,-3 4 0,1-3 81,-5-1 1,0 0-1078,-3 4 266,-1 0-159,1 0-2542,-6 0 1926,-1 0 1625,-5 0 0,0-5 0,0-1 0</inkml:trace>
  <inkml:trace contextRef="#ctx0" brushRef="#br0">4329 9194 7932,'0'-8'1188,"0"1"-320,0 4 845,0-2-588,0 5 1,0 5-673,0 3 1,0 2-162,0 1 1,0 1-238,0-1 1,0 0-42,0 1 1,0-1-561,0 1-774,0-1 1,3 1 670,1-1 1,0 0 648,-4 1 0,5 4 0,1 2 0</inkml:trace>
  <inkml:trace contextRef="#ctx0" brushRef="#br0">4374 9685 7866,'0'6'2178,"0"-1"1,0-3 971,0 1-2365,5-1 0,-3 4 213,1-2-276,-1-3-1104,-2 9-1282,0-8 1664,0 8 0,0-9 0,0 4 0</inkml:trace>
  <inkml:trace contextRef="#ctx0" brushRef="#br0">5608 9342 8024,'0'-11'-509,"0"3"356,0 1 0,0 3 918,0-4 1,0 4 314,0-3-778,0 4 1,0-3-74,0 2 0,-5 3 14,-3-3 1,0 3 384,-3 1 0,1 6-207,-9 6 1,4 0-250,-5 7 1,3 4 70,-2 4 0,-2 4-137,6 0 1,-4 2-44,4 1 0,3 0-168,5 1 0,4-2-189,-1-3 0,3-2 194,1-5 0,1-2-221,3-1 0,8 0 113,7-5 0,2-4 108,2-3 1,1-5 22,3 0 0,-2-1 122,6-2 0,-1-7-38,4-4 0,-4-1 167,-4-3 0,-2-2-8,-1-3 1,-5 3-108,-3-2 0,-3 3 105,-5-3 1,-2 2-63,-5-2 1,0-7-140,0 3 1,-2-3 91,-6-1 1,1-1-202,-9-2 1,4-2 65,0 5 1,-3 2 48,0 6 1,-4 0-5,4 7 1,-1-1-8,5 5 133,-1 3 0,5 0-131,-1 5-115,6 0 0,-2 0 95,8 0 1,3 1 466,9 3 1,1-3-83,6 3 1,5-3 74,3-1 0,2-5 243,1-3 1,4 0-203,0 0 0,-3-2 34,0 2 0,-7 2-123,6-2 0,-7 6-269,-1-2 1,-5-1 87,-2 1 0,-5 0-354,1 4-620,-3 0-1024,0 0 1227,-6 0 1,-1 1-382,-5 3 1,-5 3 980,-2 4 0,-9 0 0,-1 1 0</inkml:trace>
  <inkml:trace contextRef="#ctx0" brushRef="#br0">6304 9571 7996,'-5'-7'937,"4"1"-39,-3 2-219,3 3 558,1-4-808,0 5 1,0 5-19,0 3 1,0 3-123,0 4 0,0-1 41,0 5 0,0 0-104,0 4 1,0 0-49,0 0 1,0 0-42,0-1 0,0 1-170,0 0 1,0-1-243,0-3 0,0 2 227,0-2 1,-1-2-307,-3-2 1,3-2 29,-3-2-39,2 1 137,2-6 282,0-1 1296,0-5-1135,6 0 0,1 0-62,8 0 0,-2-4 104,2 0 1,3-1-138,1 1 0,3 3 1,1-3 1,-1 2-68,1-2 1,0 3-134,0-3 0,-4 1-109,0 0 1,-5 1 83,1-1 1,-2 1-1130,-2 2 568,-4 0-1876,3 0 1811,-9 0 1,3 0-1647,-8 0 2374,-2 0 0,-6 0 0,1 0 0</inkml:trace>
  <inkml:trace contextRef="#ctx0" brushRef="#br0">6236 9788 7920,'12'-8'791,"4"0"1,-4 6-80,4-2 1,1 3-132,2 1 0,3-1 33,1-3 0,0 2-224,0-1 1,-4 0-173,0-1 1,-2 3-442,2-3 1,-2 3 247,-6 1 0,-1-1 324,-2-3 89,2 3-438,-8-4 0,3 5 0,-5 0 0</inkml:trace>
  <inkml:trace contextRef="#ctx0" brushRef="#br0">6259 9594 7997,'0'-12'493,"0"1"1,5-1-60,2 1 1,5 3 149,3 1 1,-1 3 23,5-4 1,0 2 27,4-2 0,3-1-407,1 6 0,0-3-3,-4 3 1,-1 1-227,1-1 1,-1 1 95,-3 2 0,2 0-919,-1 0 0,-3 0 433,2 0 1,-3 0 389,3 0 0,-5 5 0,2 2 0</inkml:trace>
  <inkml:trace contextRef="#ctx0" brushRef="#br0">7024 9514 7984,'0'-12'2072,"0"1"-1833,0 4 0,-1 1 332,-3 2 0,-3 3-212,-4-3 1,-6 3-314,-2 1 0,2 5 74,-2 3 0,0 0 105,-4 0 0,0 6-166,0-3 0,2 3 99,1-2 0,0 3-106,5 0 1,0 1 24,3-5 0,2 0-23,3 1 1,1-1 97,6 1 0,0-5 28,0 1 1,9-1 74,3 5 1,11-2-75,-1-2 1,5 2-126,0-3 0,-2 2 58,6-1 1,-5 2-187,5-2 1,-2 2 143,1 1 0,-2-2-149,-5 3 0,-5-4-40,-3 8 0,-3-4-154,-5 0 1,2-1-119,-5 1 0,0-1 145,-4 0 1,-9 5 136,-3-1 0,-3-2 1,0-2 0,-3-6 196,-5 7 1,0-4-79,1 4 0,-1-6 43,0-2 1,0 1-142,0-1 0,4 0-19,0-4-1038,5 0 481,-2 0-602,4-5 0,7 2 116,5-5 1148,0 1 0,15-5 0,-2 1 0</inkml:trace>
  <inkml:trace contextRef="#ctx0" brushRef="#br0">7355 9594 7937,'0'-12'0,"0"1"1538,0-1-522,0 1 420,0 4-501,0-3-167,0 9-248,0-4-272,0 15 0,0 3 84,0 10 0,1 0-75,3-1 1,-3 2-173,3 3 1,-3-3 80,-1 3 0,0-3-255,0-1 0,4-2 98,0-2 0,0 2-414,-4-6 1,4 0 35,-1-3 0,1-1-720,-4 0-55,5-4 342,-3 3-1269,3-9 939,-5 4 1132,0-5 0,-5-5 0,-2-1 0</inkml:trace>
  <inkml:trace contextRef="#ctx0" brushRef="#br0">7115 9605 8004,'12'-11'866,"-1"-1"0,6 2-501,2 2 0,3-1-103,5 6 0,-3-5 599,3 4 1,-2-5-300,2 2 0,1 0-103,2 0 0,2 4-367,-5-1 1,-1 2-312,-3-2 0,-5 3-1466,-3-3 0,2 4 1685,-2 4 0,0 2 0,-4 6 0</inkml:trace>
  <inkml:trace contextRef="#ctx0" brushRef="#br0">7812 9525 7967,'0'-6'1277,"0"-4"-791,0 8 313,0-3 313,0 5-560,0 5 0,0 7-126,0 7 0,0 4 11,0 3 1,0 3-86,0 6 0,0-2-270,0-3 0,4 3 85,-1-2 0,5-2-453,-4 1 1,4-4 143,-5 0 1,2-5-158,-1-2 1,-3-6-590,3 3 1,1-7-132,-1-2-1409,0-4 2428,-4 2 0,0 0 0,0 1 0</inkml:trace>
  <inkml:trace contextRef="#ctx0" brushRef="#br0">7743 9525 7970,'0'-18'0,"2"2"0,1 4 0,5 1 743,7-1 0,-1 5-218,5-1 0,0 2 235,4-2 0,0 3-304,0 5 0,3 0-83,1 0 1,4 1-198,-5 3 0,1 4-137,-4 7 0,-2 3-5,-2 5 1,-3 0 81,-9-1 0,2 1-385,-5 0 0,-2 0 133,-5 0 1,-8 0-242,-4-1 1,-4-2 155,4-1 0,-5-4 6,1 4 1,-3-5 189,-1 1 1,4 1 23,0 0 0,5-1 113,-1-4 1,2 0-56,2-4 12,-1 3 1,6-3-59,2 4 0,4-3 68,4-1 1,-1 0-49,4 0 0,5 3 119,3-2 0,0-3-91,-3-1 1,3 1 4,0-1 1,4 3-289,-4-3 0,0 0 90,-3-4 0,-1 4-300,1 0 1,-1-1 43,1-3 390,-6 0 0,9 5 0,-2 2 0</inkml:trace>
  <inkml:trace contextRef="#ctx0" brushRef="#br0">8611 9388 7866,'-5'-6'244,"4"-5"900,-4 5-35,5 0 164,0 1-142,0 5-749,5 0 0,1 0 19,6 0 0,4 0-96,3 0 1,4 0-189,4 0 0,-2 0 101,6 0 0,-5-4-112,5 0 0,-6 0-40,2 4 1,-3-4-148,-1 1 0,-4-1-467,0 4 0,-5 0 319,1 0 1,-6-4-1892,-2 0 887,-4 0-21,2 4 1,-6 0 1253,-3 0 0,-7 6 0,-7 0 0</inkml:trace>
  <inkml:trace contextRef="#ctx0" brushRef="#br0">8611 9628 7715,'12'0'1240,"-1"0"1,1 0-488,-1 0 0,6-4 558,2 0 0,2-1-624,2 1 1,0 3 77,0-3 1,-1 2-595,1-2 1,0 3-468,0-3 1,-5 3-344,-3 1 1,2 0 494,-2 0 0,0 0 144,-4 0 0,1 0 0,-1 0 0</inkml:trace>
  <inkml:trace contextRef="#ctx0" brushRef="#br0">9788 9308 7937,'-2'-8'-45,"-1"1"1,1 3 189,-1-4 497,-4 6 1,2-5-96,-3 4 0,-2 1 13,3-1 0,-3 1-106,-2 2 0,-1 2-124,-2 1 1,-1 5-16,-3 7 0,-3 3-81,3 5 1,1 1-23,-1 3 0,4 2 35,-4 5 1,6-3-190,2-1 0,1-5 10,6 2 0,1 1-95,7-1 1,4-1-325,7-3 1,3-5 245,5-3 0,3 0-61,1-3 1,5 0 36,-2-8 1,-1 0 245,2-4 0,-1-5-112,5-3 0,-6-2 282,-3-1 0,-2-1-24,-1 1 0,-5-1-68,-3 1 1,-3-4-217,-5 0 0,2-6 140,-5 2 1,0-2-405,-4-2 0,-1 0 132,-3 0 1,1-3-213,-4-1 1,-1-4 129,-3 5 0,-2 0-50,-2 7 1,2-1 44,-2 5 1,2 3 41,2 5 0,0 3 355,4-4-175,-3 6 6,8-3-17,-3 5 1,12 0 593,4 0 0,7 0-275,9 0 0,6 0 201,5 0 1,3-4 9,-2 0 0,2-5 180,-2 2 1,-1 0-190,-4 0 1,-5 3-140,-2-4 1,-3 6-167,-1-2 1,-9 3 253,-3 1-1127,-2 0-387,-3 0-1242,-1 0 1532,-15 0 1,-1 5 782,-8 2 0,-3 3 0,4 2 0</inkml:trace>
  <inkml:trace contextRef="#ctx0" brushRef="#br0">10324 9605 8060,'0'-18'0,"0"2"0,2 4 511,2 1 1062,-3 4-707,4-3 204,-5 9-13,0-4-618,0 20 0,4-3-129,-1 14 1,1-4-6,-4 5 0,0-2-73,0 2 1,0-3-87,0 2 0,0 0 48,0 0 1,0-2-140,0 3 1,-1-7-32,-3-1 0,3-3-251,-3 3 1,-1-5-198,1 1 1,0-2-14,4-2 17,0 0 149,0-4 408,0-2-45,0-5 62,6 0 0,0 0 195,5 0 1,2-1-88,2-3 0,3 1 80,5-4 0,0 4-58,0-1 1,3 2-115,1-2 0,-1 3-234,-3-3 1,0 3-1,0 1 1,-4-4-30,0 0 0,-5 0-425,1 4 0,-2 0 203,-2 0 1,-3-1-2220,0-3 1782,-6 3 1,2-4-1656,-8 5 2407,-2 0 0,-6-5 0,1-2 0</inkml:trace>
  <inkml:trace contextRef="#ctx0" brushRef="#br0">10336 9788 7935,'5'-7'168,"-3"-2"43,6 6 0,1-5-127,6 4 1397,-2 0-922,8-1 1,-3 4 140,5-3 473,0-2-711,0 5 1,3-6-121,1 4-163,-5 1 0,-5-3-297,-1 5 0,-5-1-1025,0-3-354,1 3 931,-11-4 566,4 5 0,-10 0 0,-1 0 0</inkml:trace>
  <inkml:trace contextRef="#ctx0" brushRef="#br0">10359 9548 7935,'5'-12'531,"2"1"1,0 1-129,0 2 1,1-2 338,3 2 1,5 2-273,-1-1 0,5 3 29,-1-4 1,8 4-127,3-3 0,2 4-40,-2-1 0,6-1-333,-6 1 0,5 1-262,-9 3 0,1 0-1104,-4 0 0,-4 0 378,0 0 988,-5 0 0,2 10 0,-4 2 0</inkml:trace>
  <inkml:trace contextRef="#ctx0" brushRef="#br0">10884 9536 8002,'0'-7'2051,"0"-1"-1576,0 6 1,4-2-180,0 8 0,0-1 401,-4 9 0,3-2-249,1 9 0,0 1-168,-4 7 0,0-2-25,0 6 1,0-2-209,0 2 0,0 0 19,0-4 0,0 3-345,0-3 0,0-4-476,0-4 0,0-5 31,0 1-975,0-2 643,0-2-919,0-5 1975,0 0 0,0-6 0,0 0 0</inkml:trace>
  <inkml:trace contextRef="#ctx0" brushRef="#br0">10918 9662 7997,'0'-11'0,"0"-1"0,0 1 0,0-1 0,0 1 0,0 5 0,2 1 0,1 5 0,0 5 0,5 2 0,0 7 0,8 1 0,-2 6 0,5-2 0,-2 6 2333,2 2 0,3-1-1446,-3-3 1,1 0-834,-1 0 0,3-1-44,-3-3 0,3 1-351,0-5 0,-4 0 90,-3-3 0,2-6 192,-2-2 1,0 1-81,-3-1 1,-5 0 778,1-4 168,-5 0-156,2-6 1,-5 0-256,0-5 0,0-2 153,0-2 1,-2 1 26,-1-5 0,0 0-188,-5-4 1,5 0-260,-5 0 0,4-1 72,-3-2 1,3 1-370,-4-1 1,6 0-136,-2 0 1,-1 3-391,1 0 0,0 1-586,4 7 1,0 0-110,0 4-375,0 4 740,0 2-99,0 5 1,4 1 96,0 3 1024,5 3 0,-3 4 0,5 0 0</inkml:trace>
  <inkml:trace contextRef="#ctx0" brushRef="#br0">11684 9571 7977,'6'-12'0,"0"5"493,-2-1 1,1 0-86,3-3 1,1 3 182,-6 1-197,6 4 1,-7-3 782,1 2-375,-1 3-564,-2-4 0,-2 5-145,-1 0 0,-4 1 83,-4 3 0,-2 2 8,-2 6 0,-3 0 54,-5 3 0,0 3-55,1 5 0,-1 0-83,0 0 0,1 0-111,3-1 1,3 1-179,4 0 1,1 4 141,0-1 1,4-1-382,3-3 1,3-5 200,1 6 0,0-4-85,0 0 1,9-3 85,2-4 1,5-1-64,-1 1 0,-1-5 69,5 1 0,-4-6 235,4 2 0,-4-3 190,4-1 1,-1-1-150,1-3 0,2 2 370,-6-6 1,0 1-229,-4-5 0,1 5 191,-1-1 0,-3 0-149,-1-3 0,-4-1-79,1 1 0,-4 0-257,-4-1 1,-2 5 89,-6-1 0,1 2-799,-1-2 0,-3 2 402,0 2 1,-5 3-2151,1-3 2553,2 3 0,1 1 0,4 0 0</inkml:trace>
  <inkml:trace contextRef="#ctx0" brushRef="#br0">12300 9559 7655,'0'-7'1276,"0"-1"-774,0 5 1,-1-2 124,-3 5 0,2 0-218,-6 0 1,0 0 70,-3 0 0,-4 0-43,0 0 1,-6 5 23,2 3 1,-2 2-254,-2 2 0,-4 4-118,1 3 1,-1 2-19,4-2 0,4 2 105,0-2 1,5 7-245,-1 0 1,3 1 113,5-4 0,-2 0-561,5-1 0,0 1 165,4 0 1,5-4-204,3 0 1,3-5 246,5 1 1,-2-3 62,5-5 1,-2 2 178,2-5 1,3 0-130,-3-4 1,-1 0 236,1 0 1,0 0-42,4 0 1,-6-1 295,-1-3 0,0-3 65,-1-4 1,1 0 211,-5-1 0,-5 1-29,-2-1 0,-3 1-184,-1-1 1,-1 2-539,-3 3 0,-6-2 178,-5 5 0,-5 0-514,1 4 0,-7 0 343,0 0 0,4 1 167,7 3 0,2 3 0,2 4 0</inkml:trace>
  <inkml:trace contextRef="#ctx0" brushRef="#br0">15076 9148 7906,'5'-11'1047,"-3"3"405,6 0-561,-6 6 98,3-3-241,-5 5-31,0 0-456,0 5 0,0 6-32,0 8 1,-5 4 2,-2 4 1,-3 3-198,-2 8 1,1-2-50,-1 2 0,5 1-89,-1-1 1,2 0-146,-2-3 0,-1-2 149,5-3 0,1-2-404,3-5 1,-4-1 210,0-3 0,0-3-255,4-5 1,0-3-184,0 0-1124,0-6 432,0 3 726,0-5 1,0-5 695,0-2 0,5-4 0,2 0 0</inkml:trace>
  <inkml:trace contextRef="#ctx0" brushRef="#br0">15018 9342 7921,'0'-34'0,"0"-4"49,0 0 0,4 1 183,0 7 1,4-2 118,-5 5 1,5 4-94,-4 4 1,1 5 1096,-1-1-764,-3 8 0,5 1 27,-2 6 1,-1 3-127,4 5 1,1 1 6,3 10 1,5 3-44,-1 5 1,1 5-102,0-2 1,1 3-310,6 1 1,-4 2 68,0 2 1,0-1-63,4 5 1,-1-5 49,-3 1 1,-2-3-556,-1-1 1,-4-4-410,4-4 1,-7-3 447,-2-4 0,-3 1-164,4-4 0,-6-5 173,2-3 0,-2-2-428,2 2 1,-2-2 324,1-2 0,-3-3-611,-3 3 1118,1-3 0,-13-1 0,2 0 0</inkml:trace>
  <inkml:trace contextRef="#ctx0" brushRef="#br0">14961 9548 8674,'5'-7'999,"3"4"0,2 1-480,2 2 0,3 0 134,0 0 0,7 0-332,0 0 0,6 0-209,7 0 0,-5-3-67,1-1 1,-2 0-275,1 4 0,2 0-2351,-5 0 2580,-1 0 0,2-5 0,1-1 0</inkml:trace>
  <inkml:trace contextRef="#ctx0" brushRef="#br0">15624 9205 8043,'0'-11'312,"0"-1"1,4 5 30,-1-1 0,2 2 540,-1-2-444,-2-2 1,3 7 717,-5-4 101,0 4-354,0-2-337,0 5 1,0 5-251,0 3 0,0 7-22,0 4 1,0 4 13,0 4 1,1 1-270,3 2 0,-3 6 122,3-6 1,-3 9-293,-1-4 0,1-2 109,3-3 1,-3-1-216,3 2 0,-1 0 188,1-4 1,-3-4-541,3-4 1,-3-5-147,-1 1 83,0-2 544,0-2 351,0-4 637,0-2 697,0-5-1428,5 0 1,-3-4 54,6 0 0,1-1 16,6 1 0,0 3-103,8-3 0,-2-1-105,5 1 0,2-1-62,-1 1 0,1 3 90,-2-3 0,-2 3-252,3 1 0,-3 0 90,-1 0 1,-1 0-87,-3 0 0,-3 0-384,-4 0 1,-1 0-1663,0 0-1457,-4 0 3710,-2 0 0,-5-5 0,0-1 0</inkml:trace>
  <inkml:trace contextRef="#ctx0" brushRef="#br0">16298 9251 7907,'5'-19'956,"2"0"0,0 1-394,0-1 0,1 4-315,3 7 0,-3-1 242,-1 5 1263,-4 1-1317,2 3 0,-5 6-158,0 5 1,0 7-41,0 9 0,4 3 13,0 8 1,0 2-124,-4 2 1,0 2 55,0-2 0,0-3-318,0-1 0,1-3 183,3-5 1,-3-2-532,3-5 1,1-4 131,-1 0 1,1-9-327,-2 1 105,-1-2-317,8-2-1406,-9-2 1667,4-5 1,-6 0 627,-3 0 0,-2-10 0,-6-3 0</inkml:trace>
  <inkml:trace contextRef="#ctx0" brushRef="#br0">15978 9194 7899,'6'-5'1708,"8"-2"-1160,-2-4 0,7 3-252,0 1 1,6 4-79,2-1 1,3 2 644,-3-2 1,6 1-316,1-4 0,2 4 47,5 0 0,-3-3-192,4 3 0,-1-1-189,1 4 0,-3-1-279,-5-3 1,-1 3 126,-2-3 0,-3 2-234,-5 2 0,-6 0 178,-1 0 1,-4 0-1362,0 0 1,-5 0-237,1 0 1591,-6 0 0,4 6 0,-6 0 0</inkml:trace>
  <inkml:trace contextRef="#ctx0" brushRef="#br0">17108 9160 7959,'6'-12'-612,"-4"6"-612,6 2 2386,-6-2-608,3 4 1886,0-3-1754,-3 5 1,3 5 369,-5 3-698,0 2 0,0 2-341,0-1 1,0 0-240,0 1 0,0-5-907,0 1 352,0 0 0,0 3 777,0 0 0,0 1 0,0-1 0</inkml:trace>
  <inkml:trace contextRef="#ctx0" brushRef="#br0">17120 9502 7924,'7'0'-135,"1"0"0,-4 5 410,4 3 1,-5-3 1198,5-1 39,-6 2 0,5-1 52,-3 3-1080,-3 2 1,5-8-130,-2 6 0,-3-4-863,3 3 0,-3-3 279,-1 4-3387,0-6 3615,0 9 0,-10-10 0,-2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1839 10747 7956,'0'-6'464,"0"-1"347,0 4-532,0 1 0,0-4 134,0 2 1,-2 3 177,-1-3-263,1-2 0,-8 3-68,3-4 1,0 3-36,0-4 0,-1 6-171,-3-2 0,-5 3 132,1 1 1,-4 0-132,4 0 0,-5 0-2,1 0 0,-3 0-34,-1 0 1,4 3 49,0 1 0,1 5-112,-1-1 0,-1 2 28,5 1 1,-2 1 57,2-1 0,6-3-14,-2-1 0,7 1 2,0 3 0,3 1-161,1-1 1,0 1 45,0-1 1,0 0-2,0 1 0,5-1 75,3 1 1,3-1-53,4 1 1,2 0 84,2 3 0,4-2 11,-1 2 1,3-2-24,5-2 1,-1 1 23,2-1 0,2 1 63,-3-1 1,-1 1-73,2-1 1,-6 2-26,2 2 0,-7-1 29,-1 5 1,-6-4-231,-2 4 0,-4 0 22,-7 4 1,-2-4 21,-2 0 0,-3 0 143,-8 4 1,-1-1-16,-6-3 1,0 1 124,-8-5 1,0 0-97,0-3 0,-2-1 405,6 1 1,-6-2-174,1-3 1,3-2 226,2-5 0,3 0-158,4 0 1,-1 0-123,4 0 1,1 0-225,4 0 1,3-3-646,0-1-608,6-5 977,-3 3 0,11-2-2477,6 0 2797,4 6 0,12-8 0,1 3 0</inkml:trace>
  <inkml:trace contextRef="#ctx0" brushRef="#br0">2204 11135 9404,'0'12'1276,"0"3"-1040,0 0 0,0 2 3,0-2 0,0-1-74,0 5 0,0 0 14,0 4 0,0-4-3,0 0 0,4-4-14,0 4 1,3-4-201,-3 4 1,4-5 52,-4 2 1,-1-4-133,-3 0 1,4-5 46,0 1 0,0-4-117,-4 3 57,0-4 1,0 3 72,0-2 69,0-3 2,0 4 743,0-5-512,-5 0 84,4 0-303,-5 0 1,8 0-5,2 0 0,2 0 84,5 0 0,1-3-14,-1-1 1,2 0-44,2 4 0,-1 0 14,5 0 0,0-4-98,4 0 0,-4 1 91,0 3 0,-4-4-65,4 0 0,-5-4 58,1 5 0,-1-3-156,2 3 0,-7 0-123,2-5 1,-6 6-236,3-2 1,-6 2-733,2-2 843,-3 3 1,-1-6-1784,0 3 2137,-5 3 0,-6-4 0,-7 5 0</inkml:trace>
  <inkml:trace contextRef="#ctx0" brushRef="#br0">2204 11329 7875,'0'-6'868,"0"-4"1,5 9-287,3-3 0,2-1 72,1 1 0,2-1-227,2 1 0,2 3-23,2-3 0,3-1-334,-3 1 1,2-3 41,2 3 0,0-1-80,0 1 0,-2 1 150,-2-4 0,-2 4-784,-6-1 0,-1 2-22,-2-2-1832,2 3 1315,-9-4 1141,-1 5 0,-11 0 0,-7 0 0</inkml:trace>
  <inkml:trace contextRef="#ctx0" brushRef="#br0">2113 11147 7970,'11'-7'0,"1"-3"0,-1 3 0,7 0 748,5 0 0,5 3 69,6-4 1,0 1 235,0-5 0,1 5-318,-1-1 1,-1 2-309,-3-2 1,2-2-541,-5 2 1,-4 3 154,-4 1 0,-5-1-3129,1 2 3087,-2-1 0,-7 9 0,-1 1 0</inkml:trace>
  <inkml:trace contextRef="#ctx0" brushRef="#br0">2844 11113 7935,'0'-7'-696,"-4"1"887,0 2 1112,0 3-381,4-4 89,0 5-791,-5 5 0,4 2 24,-3 9 1,3 1 2,1 6 1,0 4-136,0-1 0,4 2 10,0-1 1,1-3-148,-2 3 0,-1-3-46,2-1 1,1-4-216,-2 0 0,2-5-399,-1 1 359,-2-2-1407,3-2 868,-5 1 865,0-6 0,5-1 0,1-5 0</inkml:trace>
  <inkml:trace contextRef="#ctx0" brushRef="#br0">2832 11181 7935,'-5'-11'676,"4"-1"-138,-4 1 308,5 4-531,0 2 1,1 5 143,3 0 1,2 5-15,6 3 0,4 2-8,3 2 0,-1 3-208,1 0 0,4 5 5,4-1 0,3 2-221,-3-2 0,-1 1 75,-3-5 0,0 2-29,0-2 1,-2-4-12,-1 1 0,0-2-164,-5-6 0,0 3 25,-3-3 25,-1 0 0,-3-4 466,-1 0-184,-4 0 244,2 0 1,-5-1-149,0-3 1,-4-2 29,0-6 0,-3-1 9,3-2 1,-5 1-39,1-5 0,2 4-187,-2-4 0,6 0-152,-2-4 0,-1-1-350,1-3 1,0 5 296,4-1 0,0 1-748,0 7 0,0 0 386,0 3 1,4 1-1811,0-1 1417,0 6 1,-3 1 122,3 5 0,-2 0 711,6 0 0,5 5 0,5 1 0</inkml:trace>
  <inkml:trace contextRef="#ctx0" brushRef="#br0">3643 11044 7999,'-6'-6'535,"0"1"96,2 5-345,2 0 0,-6-2 30,4-2 1,-1 3-55,1-3 1,1 3 37,-4 1 0,3 1-67,-4 3 0,-1-1-32,-6 4 0,1 1-31,-5 3 0,4 5 0,-4-1 0,4 5 11,-4-1 1,3 3-161,-3 1 1,5-1-2,-1 1 0,4 0 86,3 0 0,3-4-224,5 0 1,0-1 65,0 1 1,5-3-127,3-4 0,3 2-23,4-3 0,-1 2 123,5-9 1,-3 3 96,3-3 0,-1 0 4,1-4 0,1 0-33,-5 0 1,0 0 1,-3 0 0,2-1 25,-3-3 1,3 1-1,-6-4 0,-2 3 155,2-4 0,-6 4-87,2-3 0,-3 3 98,-1-4-343,0 1 1,-5-3 71,-2 2 1,-5-1-441,-3 5 1,2-3 216,-2 3 0,-1 0-256,0 4 1,1 0 566,4 0 0,-6-5 0,-1-1 0</inkml:trace>
  <inkml:trace contextRef="#ctx0" brushRef="#br0">4100 11033 7940,'0'-7'1039,"0"2"-227,0 5-518,-5-5 0,2 4 77,-4-3 1,3 3-52,-4 1 0,1 0-49,-5 0 0,-3 5-223,0 2 0,-5 5 128,1 3 0,-3-1-167,-1 5 1,2 0 55,2 4 1,-3 0-196,3 0 1,-1-1 72,1 1 1,2 0-38,6 0 1,3-4 23,0 0 0,5-5-107,-5 1 0,6 2-19,-2-2 1,4 0 122,4-3 0,-2-5 34,6 1 0,-1-2-6,5 2 1,4 1 68,3-6 1,-1 5-65,1-4 0,0 0 58,4-4 0,-4 0 4,0 0 1,-1 0 96,1 0 1,1-5-5,-5-3 1,4 2 156,-3-2 1,-5 2 21,-3-2 0,-6-2-86,2 2 1,-3-2 6,-1-1 1,-1 1-67,-3 2 1,-6-2-209,-5 2 0,-6 2-39,2-2 0,-2 6-105,-2-2 0,1 1-221,3 0 1,3 1-515,5-1 0,4 3 938,3 3 0,3-1 0,1 3 0</inkml:trace>
  <inkml:trace contextRef="#ctx0" brushRef="#br0">4009 10507 8121,'0'-11'0,"0"4"0,-4 1-15,0 2 673,0 3-72,4-9 0,4 7-209,0-4 0,5 0-40,-2 0 0,7-2 42,2 5 1,4-4-94,-1 5 0,3-5 51,0 4 1,0 0-100,-3 4 1,1 2-173,-5 1 1,1 0 59,-5 5 0,-1 3-120,-2 4 0,-3 2-90,-5-2 0,0-1 109,0 5 1,-5-4-61,-3 4 1,-3-1 47,-4 1 1,1 1-130,-5-4 1,5 3 37,-2-4 1,4-1-86,0-7 0,5 4 15,-1-4 75,6-2 232,-3 0-179,5-5 0,5 0 192,2 0 0,8 0-100,4 0 0,4 0 35,4 0 0,0 0-42,7 0 1,-4 0-667,5 0 0,-2 2 81,-7 1 520,1-1 0,-4 8 0,0-4 0</inkml:trace>
  <inkml:trace contextRef="#ctx0" brushRef="#br0">1371 11855 10168,'11'0'734,"0"0"-399,1 0 1,-1 0-39,1 0 0,4 0-42,3 0 0,3 0-29,1 0 0,1 0-5,2 0 1,0 0 34,4 0 1,1-1-165,3-3 1,0 3 90,0-3 0,1-1-169,-1 1 1,4-1-51,0 1 1,5 1-19,-1-4 1,-1 4 13,1-1 1,-1-1 113,5 2 0,0-1-223,-1 4 0,5-4 213,-1 0 0,1 0-132,-4 4 0,-1-3 74,1-1 1,0 0 68,-1 4 1,1 0-32,0 0 0,-4 0 3,-1 0 0,0 0-35,1 0 0,-1 0-18,-3 0 0,-2 0 1,6 0 1,-1-1 51,1-3 1,2 3-116,-2-3 0,6-1 91,2 1 0,-2-1 109,-6 1 0,1 1-126,-5-4 0,4 4 5,-4-1 1,0-1 62,-4 2 0,1-1-37,-1 4 0,-1-1-40,-3-3 1,2 2 45,-5-1 1,3 1-189,-3 2 0,1 0 248,-2 0 1,0 0-238,4 0 1,-3 0 129,3 0 0,1 0-16,3 0 0,-3 0 40,-1 0 0,-3-3-53,3-1 0,-5 0 96,2 4 0,-3 0-75,-1 0 1,4 0 29,-1 0 1,-3 0-10,-4 0 0,-1 0-65,1 0 0,1 0-4,-4 0 0,3 0-88,-4 0 140,0 5 1,-3-4-18,-1 3 357,0-3-229,1-1 1,-5 0 143,1 0-179,-5 0 220,2 0-2201,-5 0 464,-5 0 0,-2 2 1449,-4 1 0,-6-1 0,0 3 0</inkml:trace>
  <inkml:trace contextRef="#ctx0" brushRef="#br0">1999 12392 7902,'0'-12'-39,"0"6"531,0-4 76,0 3 1,0 0-180,0-1 0,-2 6-29,-1-2 0,-4-1-116,-4 1 0,-1 0-150,1 4 0,-2 0-33,-2 0 1,-3 0 130,-5 0 1,1 5-92,-1 3 1,0-2 72,0 2 1,0-1-184,0 5 1,2-1-10,2 1 1,-3 3-6,3 0 0,3 0 45,0-3 0,4-1-44,0 1 0,5-1 35,-1 0 1,6 1 3,-2-1 86,3 1 0,2-1-57,3 1 1,3-2 112,8-3 0,1 3-106,6-2 1,0 2 214,9 2 1,-1-5-33,4 1 1,0-1 16,1 5 0,-1-1-132,0 1 1,-3-5-15,-1 1 0,-4 0-162,0 3 1,-3 0 54,-4 1 1,-2 3-66,-6 0 0,-5 1 6,-2-5 0,-3 4-206,-1 0 0,-1 4 35,-3-3 0,-7 0 54,-8-1 0,-3-2 137,-1 2 1,1-2 0,-1-2 0,-4 1 112,1-1 0,-5-1-125,4-2 0,-3 1 150,3-5 0,4 0 25,4-4-90,0 0 1,2 0-254,1 0-73,9 0 1,2-2-175,5-2 1,0 2-512,0-6 1,5 1-364,2-5 1,9 1 176,3-1 1163,2 1 0,7 0 0,1-1 0</inkml:trace>
  <inkml:trace contextRef="#ctx0" brushRef="#br0">2330 12677 7882,'0'-11'792,"0"-1"0,0 1-255,0-1 0,1 5-149,3-1 68,-3 6 765,4-3-409,-5 5-638,0 0 0,0 5 32,0 2 0,0 9-14,0 3 1,0 2-105,0 2 1,0 0 92,0 0 1,0 0-220,0-1 1,0 1 74,0 0 0,0-1-292,0-3 0,2 1 133,1-5 0,-1 4-161,1-4 0,3 1 130,-3-5 1,1-3 12,-4-1 0,0-3 83,0 4-81,0-6 415,0 3 66,0-5-274,-5 0 1,3 0 136,-6 0-101,5 0-16,-2 0-6,5 0-181,5 0 1,3 0 114,7 0 0,-2-1-39,2-3 0,2 3 31,-2-3 1,5 2 42,-1-2 0,-1 1-112,1-4 0,-1 4-130,1-1 0,1-1-432,-5 1 1,1-3 286,-5 3 1,-3-1-733,-1 1 274,-4 3-238,2-4 0,-6 4 1031,-3-3 0,-8 2 0,-5-3 0</inkml:trace>
  <inkml:trace contextRef="#ctx0" brushRef="#br0">2296 12837 7858,'0'-11'677,"3"3"-379,1 0 1,5 6 91,-1-2 1,3 2 27,4-2 1,3 2 68,5-1 0,-4 0-179,0-1 1,0 3 43,4-3 0,-2 3-400,-1 1 1,-4-4 87,-5 0 1,1 1-1443,-1 3 1144,1 0 0,-6-2-1183,-2-2 764,-3 3 677,-1-9 0,-5 4 0,-1-6 0</inkml:trace>
  <inkml:trace contextRef="#ctx0" brushRef="#br0">2307 12563 7858,'15'0'662,"0"0"0,6-4 186,-2 0 1,4-3-325,3 3 1,0-4-138,4 4 0,-3-3-123,3 3 0,-4 0-169,0 4 0,-3-4-411,-4 1 0,1-1-1459,-4 4 1775,4 0 0,-7-5 0,3-2 0</inkml:trace>
  <inkml:trace contextRef="#ctx0" brushRef="#br0">3004 12654 7937,'6'-5'-167,"-1"4"187,-5-9 1,0 7-68,0-4 0,-1 4 208,-3-1 20,3 3-296,-4 1 1,3-1 109,-1-3-182,1 3 180,-3-4 23,5 5 331,0 0-2,-5 0-151,4 0 174,-4 0 59,5 0-127,0-5-16,5 3-4,-4-3 70,4 5 3058,-5 0-3132,0-5-54,0 4 59,0-4-39,0 5-92,0-5 24,0 3-250,-5-3 155,-1 5-281,-6 0 217,1 0 1,0 0-211,-1 0 69,1 0 1,-1 4 78,1 0 0,-1 1-40,1-1 1,1-2 50,2 6 1,-1-4-155,6 3 97,-6-4 37,2 7 0,0-5 5,-1 3 1,6 2-1,-2-2 1,3-2 119,1 2 1,0-5-122,0 5 96,0 0-27,0 3 1,5 0 8,2 1 0,7-5 68,1 1 1,6-4 162,-2 3 0,2-3 9,2 4 0,0-4-126,0 3 0,-4-3-127,0 4 1,-4-4 88,4 3 0,-5 0-236,1 0 0,-6 3 1,-1-2 1,-6 2-22,2 1 1,-3 1-32,-1-1 1,-5 5-144,-2-1 0,-5 0 32,-3-4 0,1 2 98,-5 2 1,4-3 94,-4-1 0,4 1-44,-4-5 0,3 0 163,-3 0 0,5-4-111,-1 1-49,2-3-199,2-1 5,5 0 0,1-1-568,5-3 1,0 1 360,0-4 0,5-1-280,2-3 1,7-5 123,2 1 701,4 0 0,-2-2 0,4 0 0</inkml:trace>
  <inkml:trace contextRef="#ctx0" brushRef="#br0">3346 12586 7898,'-10'-1'270,"3"-3"1,1 1 1178,6-4-526,0 4-361,0-2 294,0 5-578,0 5 0,0 3 79,0 7 1,4 3-108,0 4 0,1 1-74,-1 0 1,-3 1-70,3 3 1,1-3 135,-1 3 1,4-3-323,-5-1 1,5-2 101,-4-2 0,1 2-398,-1-6 0,-3-4 35,3-3-770,-3-1 22,4 5-369,-4-6 240,4-1 789,-5-5 1,-5 0-237,-2 0 0,0-1 242,0-3 0,3-1 422,-4-3 0,6-2 0,-2 3 0,-2-8 0,-1-3 0</inkml:trace>
  <inkml:trace contextRef="#ctx0" brushRef="#br0">3175 12620 7898,'-6'-5'682,"1"2"19,5-4-646,0 4 61,0-7 1,5 9 434,2-3 1,5-1-124,3 1 1,1 0-179,3 4 0,3 0-43,-3 0 0,4-3-13,4-1 0,-3 0-474,2 4 0,-2-1 236,-1-3 0,-4 3-889,0-3 1,-5 3 502,2 1 1,-4 0-1002,0 0 699,-1 0 732,-5 0 0,-1-6 0,-5 0 0</inkml:trace>
  <inkml:trace contextRef="#ctx0" brushRef="#br0">3586 12586 11841,'6'5'868,"0"5"-583,-6 5 1,0 6 75,0-2 1,0 3-267,0 5 0,0-2 97,0 6 0,3-2-269,1 2 1,0 0 134,-4-4 1,1 0-462,3-5 0,-3-4-205,3-3-37,2 3-98,-4-5-484,3 3-1023,0-9 1626,-4-2 0,4-10-228,-5-3 852,0-2 0,0-1 0,0-1 0</inkml:trace>
  <inkml:trace contextRef="#ctx0" brushRef="#br0">3529 12586 8895,'0'-12'575,"1"2"-292,3 3 1,2 0 162,6 3 1,-1 3-137,1-3 1,0 3 223,4 1 0,0 0-88,3 0 0,4 0-216,0 0 0,-2 1-8,2 3 1,0-1-203,-4 4 1,-2 1-51,-2 3 1,-4 1-43,-3-1 0,1 2 31,-5 2 1,-1-1 48,-3 5 1,-5-4-250,-2 4 1,-3 0 92,-2 4 0,-3 0-111,0 0 0,-6-1 73,2-3 0,2 2-63,-2-2 0,5-1 104,-2 1 0,7-5 67,2 1 1,4-2-67,0-2 190,1 1 0,7-2 207,3-3 1,2 0-131,2-3 1,-1-3 48,0 3 1,5-3-70,-1-1 0,4 0-362,-4 0 0,2 0-325,-2 0 0,-3 0-471,4 0 0,-4 0 1055,0 0 0,-1 0 0,1 0 0</inkml:trace>
  <inkml:trace contextRef="#ctx0" brushRef="#br0">3815 12049 7902,'0'-6'855,"0"-4"-80,0 8-488,0-8 0,1 8 298,3-6-348,-3 5 1,5-5 172,-2 4 0,-1-4-76,4 4 1,0-1-44,0 1 0,3 2-16,-2-6 0,3 4-14,5-3 0,-4 4-9,4-1 0,-4 3-15,0 1 0,-1 0-202,0 0 0,0 1 35,-4 3 1,2-1-28,-5 4 1,1 2-23,-1 7 1,-3-4-211,3 3 1,-4 2-163,-4-2 0,-1 6 178,-3-2 1,-2-2-272,3 2 0,-4-1 168,0 1 0,0 1-68,-1-4 1,1-1-239,-1-4 422,6 1-29,-4-1 429,9 1 55,-4-6 0,6 0-167,3-2 0,2-3 354,5 3 0,2-3-183,2-1 1,2 0 46,2 0 0,2 0-47,-2 0 0,3-3-347,1-1 0,0 0-97,0 4 1,-4 0-166,0 0 1,-5 0-1634,1 0 1,-3 0 1942,0 0 0,-1 0 0,1 0 0</inkml:trace>
  <inkml:trace contextRef="#ctx0" brushRef="#br0">5139 11684 7903,'0'-7'56,"0"1"432,0 2 334,0 3-259,0-4 698,0 5-989,5 0 1,2 0-11,4 0 1,2 0-28,2 0 1,2 0 9,2 0 1,2 0-2,-2 0 0,7 0-105,0 0 1,5 0 77,-5 0 0,1-2-178,-4-1 1,0 0-175,0-5 0,-2 6-301,-2-2 1,-2-1 195,-6 1 1,-3 0-691,-1 4 699,-4 0 0,1 0-114,-8 0 345,-2 0 0,-11 0 0,-1 0 0</inkml:trace>
  <inkml:trace contextRef="#ctx0" brushRef="#br0">5231 11866 7903,'11'0'593,"1"0"0,-1-1-125,0-3 0,5 3-74,-1-3 1,4-1 495,-4 1 1,5-3-337,-1 3 0,-1-4 72,1 4 0,-3-3-332,3 3 1,-2-4-357,2 5 0,2-5-837,-6 4 1,4-1 625,-4 1 1,0 3 272,-3-3 0,-1 3 0,1 1 0</inkml:trace>
  <inkml:trace contextRef="#ctx0" brushRef="#br0">6350 11124 7976,'0'-11'-382,"-1"3"267,-3 0 1,3 1 1642,-3-5-978,3 1 0,4-1 0,1 1 0,1 1-130,-1 2 1,2-2-60,6 2 1,-1 0-93,1 0 0,0-2-45,4 2 0,-2 2-69,5-2 0,-5 4 69,1-3 0,3 4-203,1-1 0,-2 3 102,2 1 1,-5 0-254,2 0 0,0 4-57,-1 0 1,1 5 14,-5-2 1,-1 3-167,-2 2 1,1-1 151,-6 1 0,1-1-27,-4 1 0,0-1 130,0 0 0,-1 1-43,-3-1 1,-2 4 13,-6 1 1,0-1 142,-4-4 0,4 1 117,-3-1 1,6-3-91,1-1 0,4-3 245,-3 4-188,4-6 0,-2 5 168,5-3-237,0-3 0,5 5 137,3-2 0,3-2-61,4 6 0,3-4 140,5 4 0,4-6-51,-1 2 1,2 2 54,-1 2 0,-3-2-127,3 2 1,-3-4 16,-1 3 1,-1 1-192,1 3 1,-5 1 104,-3-1 1,-3 2-120,-5 2 1,2-2 24,-5 2 1,-2 1-384,-5 0 0,-5 3 107,-7-4 0,1 4-19,-5-4 1,-1 4 104,-7-4 0,-1 1 80,-3-5 0,0 0 221,4 1 0,-7-1-62,3 1 1,-4-6 198,4-2 0,3 1-82,2-1 0,7 0-25,4-4 0,2 0-450,1 0-44,6-5 1,1 2-648,5-5 1,5 2 481,3-2 0,7-2 542,4 3 0,8-4 0,2 0 0</inkml:trace>
  <inkml:trace contextRef="#ctx0" brushRef="#br0">7309 11033 7958,'-6'-12'370,"-3"5"106,5-1 39,1 0 0,3 1 232,0-1 1,-2 6 220,-2-2 196,3 2-754,-4 2 0,5 11-12,0 4 1,0 6-113,0 6 0,-4 2-50,0 6 1,1-1-95,3 0 1,0 0-191,0 1 1,0-1-32,0 0 1,0-3 162,0-1 1,0-5-678,0 2 0,0-7 297,0-1 1,3-5-1345,1 2 1136,0-4 0,-4-4-1481,0-1 246,0-4 1739,5 2 0,-4-5 0,5 0 0</inkml:trace>
  <inkml:trace contextRef="#ctx0" brushRef="#br0">7800 11033 7919,'0'-18'0,"4"0"355,0 3 0,4 6 1433,-5-3 80,6 4-1303,-7-4 1,3 5 297,-5-1-582,0 5 1,-2-2-48,-1 5 1,-4 3-17,-4 4 1,-6 6-268,-2 10 0,-6 5 50,-2 2 0,-4 5 29,0 3 0,2-3-183,-2 3 1,7-2 97,2-2 1,0 0-390,7 1 0,1-1 233,6 0 0,3-5-124,5-2 1,0-3 77,0-1 1,6-5-118,6-3 0,-1-4 122,5-3 1,1 1 269,2-5 1,-1-1 161,1-3 1,-1-1-102,1-3 1,2 2 203,-1-6 1,-4 1-109,-1-5 1,-2 1 50,-2-1 1,-4 1 19,-4 0 0,-1-1 64,-2 1 1,-2-1-294,-1 1 0,-7-1-201,-6 1 1,-4 3-327,1 1 1,-6 4 294,-2-1 1,0 3-603,4 1 1,2 5 334,2 3 1,4 2-760,7 1 1241,-2 1 0,9-1 0,-4 1 0</inkml:trace>
  <inkml:trace contextRef="#ctx0" brushRef="#br0">7983 11524 11692,'7'0'1804,"-2"1"-1325,-5 3-457,0-3-1389,0 4 611,0-5 1,0 5 0,0 1 0</inkml:trace>
  <inkml:trace contextRef="#ctx0" brushRef="#br0">8337 10953 7932,'0'-23'0,"0"1"463,0 3 1,4-1-218,0 5 1425,5 4-781,-8 1 1074,4 9-921,-5-4-811,0 5 0,4 9-14,0 2 1,-1 8 0,-3 0 1,0 7-218,0 0 0,0 5 114,0-5 1,0 5-353,0-4 0,-3-1 113,-1-3 0,0 2-484,4-2 0,0 3 126,0-7 1,0-3-88,0-1 0,0 2 229,0-2 0,4-3 99,0-5 1,5 0 282,-2 0 1,3 0-109,2-4 0,-5-1 68,1 1 0,0-1-132,3-2 0,0 0-44,1 0 1,-1 0-371,1 0 1,-5-4-180,1 0-861,0 0 630,-2-1 953,-1-1 0,-5-6 0,0 1 0</inkml:trace>
  <inkml:trace contextRef="#ctx0" brushRef="#br0">8531 11181 7932,'0'-11'0,"0"3"806,0 0-444,5 1 1,-3-1 668,2 1-226,-3 4 789,-1-2-929,0 20 0,0-5 19,0 13 1,0-3-331,0 3 1,0 0-122,0 0 1,0 0-408,0 0 1,0-1 189,0 1 0,0 0-1106,0 0 0,0-4 605,0 0 0,4-5 485,-1 1 0,1 3 0,-4 0 0</inkml:trace>
  <inkml:trace contextRef="#ctx0" brushRef="#br0">6293 11889 7892,'-6'-6'26,"0"-1"306,6 4 46,0 1 54,0-3 1030,0 5-1196,6 0 1,0 0 48,5 0 0,2 0-72,2 0 0,3 0 154,5 0 1,5 0-122,2 0 1,3 0 42,1 0 0,7 0-103,5 0 0,5-1 128,6-3 0,6 2-410,-29-2 0,1 0 0,0 2 0,1 0 159,3-2 0,2 1 1,-1 1-1,2 1-266,3-1 1,1 0-1,2 0 1,0-1 293,-1 1 0,1 0 1,-1 0-1,0 1-67,-3 0 0,-1 2 0,2-1 1,-1 0 52,-2 0 1,0 0 0,-2-1 0,0 0-206,-2-1 1,0 1-1,-2 0 1,0 0 102,2-1 0,0 0 0,-1 2 0,-1-1-30,2 1 0,0 0 0,-3-1 0,0-2 23,-1 2 0,0-1 0,-1-2 0,-1 0-242,29 0 0,-4-3-57,0 3 0,-6-4 207,-9 4 0,-3-3 375,-5 3 0,-5-4-315,-2 4 0,-4 1 738,-4 3 0,-3-4-570,-4 0 1,-4 0 1008,-1 4-938,-4 0 333,2 0-773,-5 0 1,-5 0-458,-3 0 1,-3 1-1196,-5 3 1,-1-1 211,-6 4 1675,0 1 0,0 3 0,0 1 0</inkml:trace>
  <inkml:trace contextRef="#ctx0" brushRef="#br0">6521 12357 7864,'-10'-11'333,"3"0"1,1 3 116,6 0 1,-3 4 77,-1-3 252,0-1-481,4-3 0,0-1 32,0 1 1,1 3-66,3 1 0,-1 3 0,4-4 0,1 5-53,3-5 0,5 4 0,-1-3 0,1 4-16,-1-1 0,-1-1-88,5 1 0,1 2-19,2 6 0,-4-2 101,-3 6 0,-2 1-285,-2 6 1,1-1 65,-1 5 0,-4-1-159,-4 1 0,-1 3-62,-2 1 1,-4 0-41,0 4 1,-9 1-132,2-2 0,-3 2 156,3-1 0,-2-3-88,-2 3 0,2-3 73,-2-1 1,2-2 134,2-2 1,-1-2-72,1-6 1,3 1 242,1-1 0,3-3 240,-4-1-40,6-4 1,-3 3 284,5-2-339,0-3 0,1 4 202,3-5 0,2 0-120,5 0 1,6 0 55,2 0 1,3 0-45,0 0 1,0 0 132,-3 0 1,6 0-143,-2 0 1,-1 0-228,-3 0 264,-5 0-444,7-5 1,-8 4-942,2-3 863,-2 3-1606,-2 1 821,-4-5 354,-2 3 282,0-3-1635,-4 5 2010,4-5 0,-10-1 0,-1-5 0</inkml:trace>
  <inkml:trace contextRef="#ctx0" brushRef="#br0">6978 12289 7829,'0'-14'421,"0"2"1,0 4 208,0-4-476,0 1 192,0-1 0,1 1 118,3-1 1,-3 5-63,3-1 1,-1 4-186,1-3 0,-2 3 103,6-4 0,-2 5-41,2-5 1,3 4-157,1-3 1,-1 4 44,4-1 0,-2 3 26,-2 1 1,5-4-46,-1 0 0,1 1-163,0 3 0,-4 1-122,3 3 0,-2-2 85,-1 6 0,-2-1-72,-3 5 0,2 3 33,-5 0 1,4 2-116,-5-2 0,1-1-2,-4 5 1,-1-4 40,-3 4 0,2-5 111,-6 1 0,0-2-5,-3-1 0,0-1 102,-1 0 1,1 1-100,-1-1 1,1-3 286,-1-1-188,1-4 1,3 6 258,1-5-53,4-1-64,-2-3-84,5 0-52,5 6 1,-2-5 128,4 3 1,1 1-75,3-1 1,5 3 16,-1-3 0,0 4-25,-3-5 0,3 6-5,0-1 1,2-2-51,-2 2 0,-3-1-70,4 5 1,-7-1 48,-2 1 0,-3-1-21,4 1 1,-6 3-324,2 0 1,-4 1 127,-4 0 1,-6-2-177,-5 5 0,-4-4 88,3 4 1,-4-5 5,1 1 1,-1-2 85,1-2 0,-2-3-9,6-1 1,-4-4-483,4 1-478,0-3 48,3-1 725,1-5 1,6-1 388,5-6 0,5-4 0,6-2 0</inkml:trace>
  <inkml:trace contextRef="#ctx0" brushRef="#br0">7401 12255 7871,'6'-12'-856,"4"-4"0,-5 3 1892,3-2 0,2 2-378,-2 2 1,2 0 57,1 4 0,-3-3-282,-1 2 1,1 3 29,4 1 1,-1-1-174,0 1 1,1 1 94,-1 3 0,1 0-140,-1 0 0,4 0-57,0 0 0,5 3-152,-5 1 0,0 5 131,-4-1 0,1 6-198,-1 1 54,-4 5 1,-2-2 21,0 5-311,-4 5 176,-1-4 26,-6 9-37,-6-4 1,-3 1-50,0 1 0,-6-4-528,2 3 443,-2-5 1,2 3-169,0-5 1,5 0 109,-1 0 0,2-5 194,2-3 0,4-3-239,3 0 638,3-1-258,1 1 1,1-6 132,3-2 0,3 1 91,4-1 1,0 0 191,1-4 1,-1 0-136,1 0 0,-1 0-29,0 0 1,3-2-378,-2-1 0,2 1 80,-7-2-952,4 3 1,-4 1 467,1 0 1,-4 0-1277,3 0 886,-4 0 0,7 0-15,-2 0 0,-2-4 226,1 1 665,1-1 0,9-1 0,0-2 0</inkml:trace>
  <inkml:trace contextRef="#ctx0" brushRef="#br0">7858 12609 7871,'0'6'1140,"1"-1"-67,3-5 117,-3 0-761,4 0 0,-5 1 367,0 3-1063,5-3 400,-4 4-2102,4 1 1227,-5-5 742,0 4 0,-5 0 0,-1 1 0</inkml:trace>
  <inkml:trace contextRef="#ctx0" brushRef="#br0">8177 12118 7829,'-5'-12'0,"4"-3"269,-3 0 0,4-1 1023,4 5 309,-3 0-1113,9-1 0,-8 5 446,1-1-358,-1 5-425,-2-2 1,0 8 73,0 4 0,-4 2-141,0 10 0,-5 2 38,2 5 1,-7-2-23,-2 3 0,1 1-110,4-1 0,-1-1 6,1-3 1,3 0-252,1 0 1,4-2 151,-1-2 1,3-1-45,1-3 0,0-2 56,0 2 0,5-2-105,3-2 1,2 1-8,1-1 1,2-3-2,2 0 0,-2-6 144,2 2 1,-1-3-35,1-1 0,-2 0-232,2 0 1,-2 0 88,-2 0 0,1 0-1371,-1 0 602,1 0 345,-1 0 0,-5-5 25,-2-3 636,-2-2 0,-2-1 0,0-1 0</inkml:trace>
  <inkml:trace contextRef="#ctx0" brushRef="#br0">8337 12266 7810,'0'-6'2000,"0"11"0,0 4-1556,0 10 1,0 0 236,0 4 0,4-1-247,0 1 1,0 4-63,-4 0 1,3 0-129,1 0 0,0-3-221,-4 3 0,0-3-199,0-1 1,4-4-242,0 0 1,-1-5-854,-3 1 0,0-6-121,0-1-1401,0-6 2792,0 8 0,-5-8 0,-1 3 0</inkml:trace>
  <inkml:trace contextRef="#ctx0" brushRef="#br0">9468 11604 7867,'0'-8'267,"0"0"-27,0 1 1,0-1-2,0 1 0,0 3 64,0-4 0,0 4 748,0-3-627,0-1 1,4-3 415,0-1-469,4 1 0,-1-1-153,4 1 0,1 3 35,-1 1 0,0 3-17,1-4 1,-5 6-215,1-2 1,0 3 41,3 1 0,1 1-83,-1 3 0,4 1-172,0 2 1,6 4 93,-2-4 1,1 5-31,-1 3 1,3-2 34,-3 2 0,1 3-22,-1 1 0,1-3 90,-4-1 1,-1 2-16,-4-2 0,1 0-8,-1-3 0,0 2-1,1-3 1,1 3 30,2-6 1,-3-3-1,4-1 1,-4-3 134,0-1 1,-1 0-83,1 0 0,-1 0 93,1 0 1,-1-5-116,0-3 0,-3-2 191,0-1 0,-5-1-8,5 1 0,-5-5-5,0 1 0,-1-5-183,-2 1 1,0 1-134,0-1 1,0 5-1062,0-1 906,0 2 1,1 7-1048,3 2 0,-3 4 570,3 4 1,1 3 755,-1 9 0,-1 1 0,-3 6 0</inkml:trace>
  <inkml:trace contextRef="#ctx0" brushRef="#br0">9594 12015 7916,'-6'-7'0,"5"1"602,-3 2 84,3-2-314,-4-6 1,2 2 60,-4 3 0,4-3 295,0 2 1,1 2-132,2-2 0,0 4 229,0-3-22,0 4-263,0-7-449,0 9 32,0-4 0,2 3 185,1-2-171,4 3 0,5-4-127,4 5 1,-2 5-161,5 3 1,-4-2 98,4 2 0,0-2-76,4 2 1,-2 2 103,-2-3 0,3 2-91,-3-1 0,-1 2 25,1-2 1,-5-2-72,1 2 0,1-1 97,0 5 0,-1-5-103,-4 1 1,1-4-321,-1 3 71,1 1 398,-1 3 0,0 0-94,1-4 1,-5 0 344,1-4-42,0-1 1,3 3 260,1-5 0,-2-2-122,-3-1 1,3 0-103,-2-5 0,-2 2-202,2-1 0,-5-4 104,0 4 0,2-3-959,-1-2 0,0 1 459,-4-1 0,0 1-2358,0-1 2726,0 6 0,0-4 0,0 4 0</inkml:trace>
  <inkml:trace contextRef="#ctx0" brushRef="#br0">10850 11238 7885,'5'-18'0,"-4"2"0,3 4 0,-3 5 0,-1-1 840,0 6 1,2-3-236,1 5 1,-1 6-69,1 5 1,2 7-141,-1 9 0,4 1-63,-4 2 0,3 8-84,-3 0 0,1 0 90,-1 0 1,-3 2-157,3-2 1,-1 0-173,0-4 0,-1 0-20,1 1 0,-1-2-229,-2-3 0,0 2-221,0-5 1,4-1 255,-1-3 0,1-5-10,-4-3 0,4-2-28,0-2-246,0 1-331,-4-1-404,0-5-604,0-1 1608,0-5 0,-5 0 0,-2 0 0</inkml:trace>
  <inkml:trace contextRef="#ctx0" brushRef="#br0">11227 11980 7814,'0'-6'1029,"0"1"-254,0 0 555,0 4-361,0-4 38,0 5-144,5 0 178,-4 0-683,4 5 1,-4-4 109,3 3-1364,-3-3 722,5-1-1107,-6 0 1,0 0 0</inkml:trace>
  <inkml:trace contextRef="#ctx0" brushRef="#br0">11524 11295 7838,'-12'-11'0,"5"-1"-39,-1 1 1,5 3 228,0 1 914,1-1-284,2-3-375,0-1 1,0 1-59,0-1 1,5 5 29,3-1 0,2 4-158,2-3 1,0 3-14,4-4 0,-2 5-42,5-5 0,-2 5 29,2 0 1,3 1-153,-3 2 1,3 0 102,0 0 0,-3 3-221,0 4 1,-5 1-71,2 7 0,-4 3-16,0 1 0,-6 1-26,-2-1 1,-3 6-36,-1-6 0,-5 5-20,-3-5 1,-3 2 80,-4 2 0,1 0 37,-5 0 1,4-4 22,-4 0 0,5-5-4,-2 1 0,4-2 65,0-2 0,5-3 10,-1-1 258,6-4-183,-4 2 467,6-5-354,0 0 0,6 0 29,1 0 0,5 0-69,3 0 1,-1 4 82,5 0 1,-4 1-170,4-1 1,-4 2 6,4 5 0,-1 1-69,1-1 0,1 1 56,-4-1 1,-1 0-120,-4 1 0,1 3 54,-1 0 0,-5 4-167,-2-3 0,-2 4 54,-2-1 1,-2-1-69,-2 1 1,-7-2 42,-8 3 0,-3 0-39,0-5 1,-3 0 154,-1-3 1,2-1-65,-3 1 0,3-1 31,1 0 0,2-4-96,2-3-1155,2-3 493,6-1-298,4 0 423,2 0 0,6-4 689,3 0 0,3-10 0,4 2 0</inkml:trace>
  <inkml:trace contextRef="#ctx0" brushRef="#br0">12380 11375 7867,'0'-18'0,"5"2"0,-2 4-159,4 1 0,-3 0 123,4-1 0,-6 1 780,2-1 1,-3 1-266,-1 0 0,0 3-34,0 0 1,0 5 250,0-5 122,0 5-437,-5-2 0,-2 5-91,-8 0 1,1 3 31,-5 4 0,0 2-109,-4 10 1,-4 2 147,0 5 0,-4 1-107,0 7 0,-1-5-164,2 9 0,1-5 150,2 6 0,7-4-204,-3-1 1,9 1-90,3-1 0,4 0-114,7 0 1,2-3-32,1-1 1,4-3 120,4 3 0,4-5-274,1-3 0,4 0 146,-1-7 0,3 0 145,0-3 1,1-6-32,0-2 0,0-3 190,0-1 0,0 0 28,-1 0 0,0-4 212,-3 1 0,-2-6-9,-6 1 0,-1-2-59,-2-1 0,1-1 65,-6 1 0,0-2-14,-7-2 0,-3 1-453,-9-5 0,-3 5 115,-7-1 0,-5 2-619,-7 1 0,1 6-203,-5 2 0,9 4-537,-1 4 0,9 4-2051,2 7 3426,5-2 0,7 8 0,-1-3 0</inkml:trace>
  <inkml:trace contextRef="#ctx0" brushRef="#br0">1576 15121 7396,'0'-6'1376,"0"1"-106,0 5 1,1 4-1018,3-1 1,1 11-1,3 2 1,1 4-34,-5 3 0,3 5-116,-3 2 1,4 3 63,-5 1 1,5 4-124,-4 1 0,1-1-27,-1-4 1,-3 4-31,3 0 0,-3 4-107,-1-4 0,0 0 71,0-4 0,0-1-106,0-2 0,0-3 55,0-6 0,0-2-313,0-1 78,0-5-237,0 2-1,0-5 76,5-4 230,-4-2 1,4-6-178,-5-3 0,0 0 443,0-7 0,-5-3 0,-1-9 0</inkml:trace>
  <inkml:trace contextRef="#ctx0" brushRef="#br0">1622 15190 7862,'7'-12'838,"1"1"-576,0-6 0,8 5-130,3-4 1,7 4-169,0 0 0,1 2 912,-4 3-539,-1-4 1,5 6-130,0-2 0,-1 0-67,-3 4 1,1 1-47,3-1 1,-4 1 60,0 2 1,-2 5-237,-5 3 1,-1 2 12,-4 2 0,-3 0-7,-1 3 1,-4 3 108,1 5 0,-9 1-45,-7 3 1,-4-2-22,-7 6 0,-1-6 7,-3 2 0,2-4 22,-6-4 0,2 1 27,-1-5 1,-3 0 34,2-3 0,3-5-50,2 1 0,2-5-125,1 0 1,5-1-346,3-2-656,2 0 1116,7-5 0,6-7 0,6-6 0</inkml:trace>
  <inkml:trace contextRef="#ctx0" brushRef="#br0">2398 15247 7762,'-11'0'496,"0"0"824,4 0-991,2 0 26,5 0 84,5 0 1,3-1-90,7-3 0,2 3 175,2-3 0,6-1-122,-2 1 0,2 0-130,-2 4 1,5-4-68,2 0 1,-2 1 12,-1 3 1,-3-4-319,-1 0 0,-2 0 113,-1 4 0,-4-1-1423,-5-3-342,1 3-710,-1-4 2461,-4 5 0,-2 0 0,-5 0 0</inkml:trace>
  <inkml:trace contextRef="#ctx0" brushRef="#br0">3118 15041 7864,'-4'-11'2490,"0"-1"-2248,0 1-85,4 0 1,2 0 669,2 4-192,-3 2-438,4 5 0,0 6 106,3 6 1,-2 4 101,2 7 0,3 5-189,4 2 0,0 2 26,-3-2 1,3 2-153,0-5 1,1 3 122,-5-3 0,2 0-79,2-5 1,-2 1-52,2 0 0,-3-5-132,0-3 0,-1-2 115,1-2 1,-1-1-219,1-2 209,-1 2 0,-3-9-100,-1 3 275,-4-3 0,2-6-96,-5-2 0,0-7-174,0-1 1,0-6 85,0 2 1,0-7-38,0-5 0,0-2 11,0-1 0,0-4-27,0 0 0,0-5-39,0 1 0,0 1-196,0-1 0,5 9-115,3-1 0,-2 7 153,1 1 1,1 7-300,4 3 0,-1 5-352,0 3 338,1 3 1,-1 5-134,1 0 1,-5 9-243,1 3 1,-4 5 889,3-1 0,-4 4 0,2-2 0</inkml:trace>
  <inkml:trace contextRef="#ctx0" brushRef="#br0">4009 15190 7764,'0'-12'452,"0"1"0,1-1 626,3 1 1,1 0-1004,2-1 1,-1 0 2,-6-4 0,0 4 247,0-4 0,-6 4-111,-1 0 1,-5 1-183,-3-1 0,1 6 23,-5 2 0,0 3-146,-4 1 1,-1 5 126,-2 3 0,1 2-48,-1 1 1,3 6-22,4 2 0,-1 2 39,4 2 1,1 0 46,4 0 1,1 1-67,2 3 1,3-3-2,5 2 1,5-5-2,3-2 1,3-5-89,4 1 0,-1-2 98,5-2 0,2-5-8,5-2 1,-2-3-14,3-1 1,-2-1-11,2-3 1,-3-2 78,3-5 1,-4-2 6,-4-2 0,1 2 142,-5-2 0,0 1-108,-3-1 0,-2 1 136,-2-5 0,0 5-58,-4-2-15,0-1 222,-4 4-215,0 2 1,-1 5-8,-3 6 1,1 7 12,-4 4 1,3 7 108,-4 9 1,5 1-120,-5 2 0,5 3 10,0-3 0,1 2-130,2-1 1,5-3-197,3-6 0,6 1-151,1 0 1,6-5 190,-2-3 0,-2-3-711,2-5 0,0-2 34,4-5 1,-1 0-264,-3 0 0,2-1 1066,-1-3 0,1-7 0,2-7 0</inkml:trace>
  <inkml:trace contextRef="#ctx0" brushRef="#br0">4728 14584 7756,'-7'-11'501,"-1"0"-256,0-1 0,8 5 61,0-1 200,-5 5 30,4-2 507,-4 5-270,5 0-378,0 5 1,0 8-28,0 10 0,0 5 4,0 6 1,-4 11 107,0 4 0,1 3-310,3 5 0,0-2 171,0 6 0,-2 1-240,-2-1 0,3 0 69,-3-4 0,3-9-63,1-2 0,0-4-7,0-1 0,1-5-87,3-6 1,1-4-16,3 0 0,1-7-551,-5-3-644,4 1 546,-1-4-124,-1-1 0,1-7 41,-4-5 0,-1-2 21,1-1 0,-1-8 4,-2-4 0,-4-4 709,0 4 0,0-5 0,4 2 0</inkml:trace>
  <inkml:trace contextRef="#ctx0" brushRef="#br0">4922 15110 7757,'0'-12'2868,"0"1"-1925,0 5 23,0 1-630,0 15 1,0 1 35,0 8 0,0 8 69,0-1 0,0 5-111,0-1 0,0 7-287,0-3 1,0 2-3,0-6 0,5 2-128,3-5 1,2-2 113,2-6 0,4 0-159,3-7 1,3 0 104,1-8 1,1 0-37,2-4 0,0-1-76,4-3 1,-1-2 59,2-6 0,2-4 58,-3-3 0,2-3 11,-2-1 1,0-1 50,-4-3 0,-5-3 5,1-8 0,-3-3 80,1-4 1,-5-1-112,-8 0 0,2 2 4,-5 2 1,0 4-133,-4 7 1,-4 9 87,0 6 0,-8 4-85,0 0 1,-2 6 98,3 2 1,-4 4-827,-1 4 0,1 2-116,4 6 1,-1 3-1393,1 0 2345,4 5 0,2-2 0,5 5 0</inkml:trace>
  <inkml:trace contextRef="#ctx0" brushRef="#br0">5870 15110 7774,'-11'0'0,"-1"0"1467,6 0-622,1 0-759,5 0 1,1 4 240,3-1 0,-1 5 210,4-4 1,0 5-81,0-2 0,7 0-190,-2 0 1,3 1 63,0 3 0,-1 1-127,5-1 0,0 1-81,4-1 1,0-3 9,0-1 0,1-4-172,2 1 1,0-3 40,4-1 1,-3 0-192,3 0 1,0-5-163,0-3 0,2-3 210,-6-4 1,1 2-7,-4-2 1,-5-2 89,-3 2 1,-4-5 192,-3 1 0,-3-3-97,-5-1 1,-1 4-31,-3 0 1,-4 1-58,-7-1 1,-8 4 4,-7 7 1,-6 0-133,-6 4 1,0 1 59,-7 7 0,-1 2 229,5 6 1,-6 8-278,9 3 1,-2 6 338,9-2 0,1 8-41,11 0 1,1 5-91,10-2 0,3 4 73,9-4 1,8 0 13,7-4 1,9-3 479,14-1 0,3-5-200,5-3 0,-1-4 387,1-6 0,3-2-509,1-3 1,3-2 143,-3-5 1,-1 0-264,-3 0 1,-3 0-290,-5 0 0,-1-3 77,-10-1 0,-2-5 99,-6 1-1325,-8-2 0,-7-5 93,-8 0 1174,-12 5 0,-13-6 0,-12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18136 9228 7900,'0'-11'747,"0"-1"1,-3 5-253,-1-1 0,-1 5 82,1 0 1,1 0-186,-4-1 1,-1 3-115,-3-3 1,-1 3-36,1 1 0,-6 5-20,-2 3 0,-2 3-5,-2 4 0,-4-1-41,1 5 1,-2 2-18,1 5 0,3 2-13,-3 3 0,4 2-177,4-3 1,0 3-123,8 1 1,-2-4 116,9-4 0,2-2-193,6-1 0,2-1 101,5-3 1,6-3-74,2-4 0,3-1 38,0 0 0,5-4-17,0-3 1,1-3 217,-2-1 1,2-9-117,3-2 0,2-5 171,-3 1 1,2 1-88,-2-5 0,-6 1-35,-5-1 1,-5-2 26,2 2 1,-5-3-11,-3-1 1,-3-1 5,-5-2 0,0 0 34,0-4 0,-5 1-36,-3-2 0,-6 3 4,-1 5 1,-5 6 78,0 1 1,0 4-81,1 0 1,-1 6 188,5 2 0,-1 2-90,5-2 0,3 2-151,1-1 0,4 3 56,-1 3 0,4 0-83,4 5 0,4-5 307,7 5 1,7-5-76,4 0 1,10-1 357,-2-2 1,4 0-180,0 0 1,-2-2 169,2-1 0,-3 0-140,0-5 1,-5 6 48,1-2 0,-6-1-293,2 1 0,-7-1-156,-1 1 1,-5 3 46,1-3 0,-6 3-514,-1 1-2552,-6 0 2245,3 0 1,-5 5 815,0 3 0,-5-3 0,-1 0 0</inkml:trace>
  <inkml:trace contextRef="#ctx0" brushRef="#br0">18570 9559 8004,'0'-7'1118,"0"-1"-48,0 5 309,0-2-388,0 5-569,0 5 0,0 2-138,0 4 0,-3 6 94,-1 2 0,-1 2-86,1 2 0,3 4-164,-3 0 1,-1 0-8,1 0 1,0-3-145,4 3 1,-4-3-278,0-1 1,1-2 223,3-2 1,0 2-183,0-6 1,0 0-126,0-3 106,0-6 178,0 4 1,1-9 287,3 3-21,-3-3 1,8-2 484,-5-3-302,5 3 1,-3-9-34,5 2 0,-3 3-141,0 1 0,0-1 11,8 2 0,-4-5-260,4 4 0,-2 0 149,1 4 1,-1 0-157,5 0 1,-5 0-59,1 0 1,1-1-128,0-3 1,-1 3 79,-4-3 0,1 3-42,-1 1 1,-1-1-1051,-2-3 472,2 3-1577,-4-5 1061,1 6 1001,-2 0 0,-15-5 0,-3-1 0</inkml:trace>
  <inkml:trace contextRef="#ctx0" brushRef="#br0">18525 9753 8004,'-8'-3'0,"0"-1"0,6-1 531,-2 1 1,4 3 80,4-3 1,-2-1 93,6 1 0,5 0-253,6 4 1,2-1 3,2-3 0,4 3-198,-1-3 1,5 1 0,-4 0 0,3 1-427,-3-1 1,-4 0 182,-4-1 1,-5 3-1687,1-3 969,-3 3 298,0 1 403,-6 0 0,-1 0 0,-5 0 0</inkml:trace>
  <inkml:trace contextRef="#ctx0" brushRef="#br0">18582 9536 8004,'0'-11'0,"1"3"583,3 1 0,2 4 17,6-1 0,-1-1 124,0 2 1,5-1-312,-1 4 1,5 0-143,-1 0 1,-1-4-269,1 0 0,-4 0 72,4 4 1,-3 0-685,3 0 0,-5 0 438,1 0 1,1 0 170,-1 0 0,6 0 0,-3 0 0</inkml:trace>
  <inkml:trace contextRef="#ctx0" brushRef="#br0">19096 9456 7933,'0'-7'-302,"0"-1"201,0 6 1943,0-3-448,0 5-799,0 5 0,0 2-133,0 9 0,0 1-107,0 6 0,0 5-225,0 3 1,0 2 89,0 1 0,-4-1-149,0-3 1,0 2 107,4-5 1,0-1-251,0-3 1,0-4-52,0 0 1,0-5-81,0 1 1,4-2-814,0-2 764,0 1 1,-4-4-1134,0-1 528,0-4-640,0 2 504,0-5 572,0-5 1,0 2-128,0-4 323,0-1 0,0-7 367,0-1 0,0 0-200,0 1 0,0-3 421,0-5 0,0 0-216,0 0 0,0 2 539,0 2 1,0-1-288,0 4 1,0 1 156,0 4 0,0 3 630,0 0 75,0 6-840,0-3 0,1 6-122,3 3 0,3 2-220,9 6 0,-4 3 93,4 0 1,1 4-158,2-4 0,-1 6 65,1-2 0,0 1-185,4-1 0,-4 1-188,0-4 0,-5-1-983,1-4 1075,3 1 1,-5-5 84,2 1 1,-6-6 885,-2 2-429,-4-3 289,7-6 1,-9-1-278,3-5 1,-3-1 529,-1 1 0,0-2-247,0-2 0,0 1-155,0-5 1,-1 1-11,-3-1 1,3-6-159,-3 2 0,2-4-383,-2 1 0,3 1 115,-3-1 0,3 3-556,1 4 1,0 2-700,0 6 210,0 0 0,0 3-344,0 0 401,0 6 1,0-2-728,0 8 1,3 2 196,1 6 1472,5-1 0,3 5 0,5 2 0</inkml:trace>
  <inkml:trace contextRef="#ctx0" brushRef="#br0">19781 9571 7939,'4'-8'-384,"0"0"0,1 5 192,-2-5 0,-1 4 1631,2-3-922,-3 4 0,0-6 676,3 5-160,-3-4 46,4 6-60,-5-3-670,0 0 0,-1 4-71,-3-3 1,-2 3-1,-6 1 0,1 4-64,0-1 1,-2 6 19,-2-1 1,1 6-151,-5 1 1,3 5 85,-3-1 1,5 3-177,-1 1 1,2 1-123,2 3 1,1-2-132,2 5 1,-1-4-249,6 0 1,-1-1 266,4-3 0,5-3 8,2 0 1,4-5 2,0 2 0,4-5-106,1-3 0,3 1 19,-4-6 1,4 1 193,-4-4 0,5 0 12,-1 0 1,-1-5 170,1-3 1,-5 2 249,1-1 1,-3-1-185,-5-4 1,2 5 287,-5-1 0,1 1 75,-1-5-226,-3 1 1,0-1-334,-4 1 1,-7 1-236,-2 2 0,1-1-241,-5 5 0,0 1-658,1 3 1,0 0 1202,3 0 0,1 0 0,-1 0 0</inkml:trace>
  <inkml:trace contextRef="#ctx0" brushRef="#br0">20238 9548 7883,'0'-7'424,"0"-3"527,0 9 0,-4-5-47,0 2 1,-1 3-400,1-3 1,2 3-210,-6 1 1,1 0-55,-5 0 0,-1 5-123,-2 2 1,2 5 95,-2 3 0,-1-1-167,1 5 1,-5 0-7,5 4 1,-1 0-3,1-1 1,2 1-265,-2 0 0,6 0 87,1 0 0,6-2-130,-2-2 1,3 2 125,1-6 1,3 0-111,1-3 1,6-1 14,2 0 1,-1-3-23,4 0 1,3-6 118,1 2 0,1-3 35,-1-1 0,2-1 133,-6-3 0,4 2-81,-4-6 1,1 4 629,-5-3-317,0-1 314,1-3 1,-6-1-155,-2 1 1,-4 1 16,-4 2 1,-3-1-259,-9 5 0,2-3-334,-5 3 1,4 0-2483,-4 4 2636,0 0 0,-4 0 0,0 0 0</inkml:trace>
  <inkml:trace contextRef="#ctx0" brushRef="#br0">20843 9308 7916,'0'-6'1897,"0"1"-106,0 5 1,5 0-1519,3 0 0,3 3 0,4 1 0,3 5-36,5-1 1,1 2 13,3 1 0,-2 1-189,6-1 0,-1 1 96,4-1 0,1 0-177,-1 1 1,0-1 57,0 1 0,-4-1-65,-4 0 1,1 0-19,-4-4 1,2 3-55,-6-2 0,-2-2 83,-2 2 0,-2-4 62,-2 3 0,-3-4 116,-1 1-84,-4 2 60,2 0 1,-6 2-75,-3 0 1,-4-5 128,-7 5 0,-4 0-109,-8 3 1,-3 2-10,-8 2 0,-4-1-44,-8 5 1,-3-4-323,-8 4 1,7-3 119,-4 3 0,10-5 65,3 1 0,5-4-74,10-3 0,3 1-131,8-6-596,3 6-33,9-7 345,2 3 0,15-2-1536,6 1 2130,9 0 0,4-9 0,5-1 0</inkml:trace>
  <inkml:trace contextRef="#ctx0" brushRef="#br0">22008 9399 7880,'-5'-6'338,"4"-4"1,-4 7 209,5-4 45,-5 4 1,2-6-102,-5 5 1,5 1 17,-5 3 0,0 0-25,-3 0 1,-4 1-139,-1 3 1,-4 6-81,1 5 0,-2 9-39,-2-1 0,1 6-122,3-2 1,-1 3 107,5-3 1,3 3-288,5-3 0,4 2-134,-1-6 1,4 3-210,4-7 0,6-3 54,5-1 0,6-2 180,-2-2 0,2-4 72,2-3 1,4-3 8,-1-1 1,6-5 93,-1-3 0,-3-2-82,-2-1 0,-2-5 250,-1 1 0,-1-4 13,-3 4 1,-8-5 33,-7 1 1,1-3-171,-1-1 0,-2 0 9,-5 0 1,0-4-183,-5-4 1,0 3 57,-8 1 1,4 3 46,-4 2 0,0 4 19,1 3 0,-1 3 207,5 5-13,5 1-48,-4 6-205,8 0-38,7 6 0,5-4 593,13 6 0,0-6-188,11 2 0,-2-3 242,6-1 1,2-4-212,-2 1 0,2-5 31,-6 4 1,2-3-74,-9 3 0,2 0-229,-6 4 1,1-4-231,-9 0-879,0 1-870,-8 3 0,-2 5 134,-5 2 1788,-5 3 0,-7 2 0,-6-1 0</inkml:trace>
  <inkml:trace contextRef="#ctx0" brushRef="#br0">22453 9605 7880,'0'-6'693,"0"-5"328,0 10-10,0-4-298,0 5-303,0 5 0,-1 5-36,-3 6 1,3 4 29,-3-1 0,3 2-337,1 2 0,0 0 93,0 0 1,0 4-97,0-1 1,0 5 109,0-5 0,0 1-518,0-4 0,1-2 218,3-2 0,-3 2-256,3-6 0,-3 0 147,-1-3 0,0-5-215,0 1 651,5-6-112,-3 4 91,3-6 1,-4 0-30,3 0 0,-2-4 196,6 0 0,-4-4-27,3 4 1,1-4-149,4 0 1,0 2-222,3-2 0,-1 4 122,5-3 1,-1 4-192,1-1 0,3 2 47,-3-2 0,-1 3-142,1-3 0,-5 3 52,1 1 1,-2 0-34,-2 0 0,-3-4-694,-1 0-605,-4 0 713,2 4 0,-6 0 780,-3 0 0,-8 0 0,-5 0 0</inkml:trace>
  <inkml:trace contextRef="#ctx0" brushRef="#br0">22419 9833 7880,'0'-7'188,"0"-1"1,5 6 343,3-2 0,2-1-133,1 1 0,1 0 139,-1 4 1,2-1 65,2-3 0,3 3-201,5-3 0,-4 3-374,0 1 1,-4-2 79,4-1 1,-5 1-680,1-1 0,-2 1-164,-2 2-523,1 0 1257,-6 0 0,-1-5 0,-5-1 0</inkml:trace>
  <inkml:trace contextRef="#ctx0" brushRef="#br0">22453 9628 7880,'0'-12'335,"5"2"449,3 3 1,2-2-263,2 5 0,0-1 12,4 1 0,1 1-243,6-4 1,0 4-78,0 0 1,-2 1-359,-2 2 0,3-4 166,-3 1 0,1-1-1065,-1 4 0,2 0 1043,-6 0 0,5 5 0,-2 1 0</inkml:trace>
  <inkml:trace contextRef="#ctx0" brushRef="#br0">23139 9536 7880,'5'-6'1980,"-4"-4"-1370,4 9-352,-5-4 1,-1 1 26,-3 0 1,1 0-220,-4 4 0,-1 0 112,-3 0 1,-1 1-70,1 3 0,0-1 66,-1 4 0,1-3-115,-1 4 0,1-4-32,-1 3 0,1 0 114,0 0 0,0 3-31,4-2 0,1-2 169,2 2 27,2 0-157,-3 3 1,7 0 14,1 1 0,1-2-13,8-2 1,-2 2 13,9-3 0,0 2-17,4-1 1,0 2-17,-1-2 1,0 2-52,-3 1 0,3 4-125,-3 1 1,-3-1-263,-1-4 1,-3 4 161,-5 1 1,2 0-10,-5-1 1,-1-1 88,-7 5 1,-3-5-73,-4 2 1,-7-4 115,-5 0 0,-1 3 2,-6 0 1,-1-1-109,-3-6 1,1 1 84,3-6 0,-2 5-480,5-4 0,6 0 203,6-4 0,2 0-1904,1 0 1596,6 0 0,1-2-569,5-1 1194,5 1 0,6-8 0,7 4 0</inkml:trace>
  <inkml:trace contextRef="#ctx0" brushRef="#br0">23481 9662 7880,'0'-11'335,"0"-1"1,4 1 31,0-1-6,0 6 749,-4-4 1393,0 9-2017,0-4 1,0 6-193,0 3 0,0 3-188,0 8 0,0 3 108,0 5 1,0 0-183,0 0 0,4 3-2,-1 1 1,1 0 7,-4-4 0,4-1-511,0 1 0,0-1 206,-4-3 0,3-3-342,1-4 0,1-2-93,-1-3-1382,-3 4 1058,4-10 1026,-5 4 0,-5 0 0,-1 1 0</inkml:trace>
  <inkml:trace contextRef="#ctx0" brushRef="#br0">23264 9616 7880,'0'-11'0,"4"0"0,0-1 0,9 6 412,-2 2 0,4-1-228,0 1 1,-1 0 913,5 4 1,2 0-584,5 0 1,0 0-450,4 0 1,-1 0 7,2 0 0,-3 0 71,-5 0 0,0 0-303,-1 0 1,-4 4 130,-3 0 1,-2 0-77,-2-4 0,1 0 31,-1 0 0,-3 0 98,0 0 1,-5 0 69,5 0 0,-4 0 178,3 0 1,-3 0-24,4 0 0,-4 0-104,3 0 0,-4 1-16,1 3 1,-2 0 24,2 7 0,-3-1-118,3 9 1,-3 0 101,-1 4 1,0 0-164,0 0 0,0 0-139,0-1 1,0 3-252,0 1 1,0-6 105,0 3 1,0-6-96,0 2 0,4-5 70,0 1 1,0-6-296,-4-1-353,5-6 135,-4 8-328,4-9 1173,-5 5 0,0-6 0,0 0 0</inkml:trace>
  <inkml:trace contextRef="#ctx0" brushRef="#br0">23744 9605 7880,'5'-11'527,"1"-6"1,5 4-124,-4-2 1,3 4-32,-2 3 0,6-1-104,1 5 0,2-3 420,-2 3 0,-1 0-353,5 4 1,-5 1-172,1 3 1,2-1-174,-2 4 1,1 0 80,-1 0 0,-3 3-261,-1-2 1,1 1 194,-5-1 1,-2 2-225,-1-3 0,-3 0 106,-1 0 1,0-3-98,0 4 1,-1-2 157,-3 2 0,-6 2 36,-5-3 1,-4 4-16,4 0 0,-6 4 35,2 1 1,-1 0 50,1-1 0,3-2-56,4 2 1,2 2 162,2-2 0,3 0-96,5-3 0,0-1 152,0 0 0,5 1 139,3-1 1,7-3 172,4-1 1,3 0-26,1 0 1,0 2 241,-1-5 0,1 0-190,0-4 1,-4 0-191,0 0 1,-5 0-337,1 0 0,-2 0 232,-2 0-1560,1 0 56,-1 0 248,-4 5 0,-4-4 991,-6 3 0,-9 2 0,-6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20809 10142 9719,'-7'0'452,"-3"5"0,5-3-327,-2 6 0,-4-6-1,4 2 1,1-1-127,-2 1 0,2-2 273,-2 6-296,-2-6 0,3 7 73,-4-5 0,3 4 78,1-5-74,-1 6 1,-3-4 5,-1 3 1,5 2 23,-1-2 0,1-2-14,-5 2 1,1-4-10,-1 3 0,1 0 20,-1 0 0,1 3-120,0-2 1,-5 2 64,1 1 1,-4 1-45,4-1 0,-4 1-5,4-1 1,-6 1-19,2-1 1,1 4-15,-1 0 1,2 1-5,-2-5 0,-3 4 7,3 1 1,1-1 35,-1-4 1,0 4 64,-4 1 0,4 0-61,0-1 1,4-2 73,-4 2 1,5-2-64,-1-2 0,-2 5 82,2-1 1,-4 1-35,4 0 0,-2-4 5,2 4 1,2 0 51,-2-1 1,-1 2-63,0-2 1,-4-1 17,1 5 0,0 0-23,-4 4 0,3 0 0,-7 0 0,-1-1 13,2 1 0,-5 4 2,5-1 0,-2 1 53,1-4 1,3-1-48,-3-3 1,3 2-59,1-2 1,2 1 93,2 0 1,-2 0-86,6-5 1,-4 4 70,4-4 0,-4 1-48,4-5 1,-1 0 8,5 1 0,-4-1-18,0 1 1,-4-1-25,3 0 0,-3 1 3,4-1 1,-5 1 4,1-1 1,-2 1 7,2-1 1,-2 2-26,2 2 1,1-2 14,-1 2 0,0-1 9,-4 1 1,0-2-3,0 2 0,1 1 1,-1 0 1,1-1-10,3-4 0,-2 5 4,2-1 0,-3 0-13,-1-4 0,-1 5 21,-3-1 0,2 4-131,-5-4 0,3 5 52,-4-1 0,1 3-22,-4 1 1,3-3 55,1 3 1,-1-3-6,-3 7 0,4-4-11,-1-4 1,1 6 1,-5-2 1,1 2 31,0-2 0,0 0-30,-1 0 0,5 0-3,-1 0 1,2 0 17,-1-1 0,-3 1 4,2 0 1,-2 1-9,-1 3 1,0-3-4,0 3 0,-1 0-30,1 0 0,0 1 20,0-1 1,-1-3-39,1 2 1,4 4 39,-1 0 1,1-1 163,-5 2 1,1-5 85,0 5 0,1-2-207,2 2 0,-2 0-72,3-4 1,-3 3-359,-1-3 412,-1 5 1,1-7 45,0 6-47,0-6 1,3 7 21,1-6 0,1 2-27,-2-1 0,-1-3 83,6 3 1,-6 1-68,2-2 1,0 5 77,0-5 1,-1 5-60,-3-5 0,1 5 63,3-4 1,-3 4-326,2 0 365,3-3 0,-3 5-56,4-3 37,0-2-57,-1 5 1,4-8 1,-2 6 1,0-1-2,0 5 0,2-5 66,-3 0-584,3 1 517,1-2 1,-4 3-175,1-6 159,4 1 1,2-4-38,5 0 0,-4 0-16,3-1 0,1 0 235,4-3 1,-1 3-204,1-3 1,1-3-7,2-1 0,-1-2 4,5-1 0,-3-1 165,3 0 1,-1-3-208,1 0 18,3-6 1,-4 4-173,5-2 172,0-2-179,0 3 148,0-5-240,0 5 198,0-4 34,0 4-16,0-5 1,-2-4-4,-1 0 1,1-1-132,-1 2 1,1-4-24,2-4-52,0-1 0,-1 1 106,-3 0 0,3-1 1,-3 1 0,3 3 39,1 0 0,0 1 22,0-5 0,0 1 8,0 0 0,0-1 131,0 1 0,0-1-14,0 1 0,0-1-49,0 1 0,0 0 213,0-1-163,0 1 1,0-1 155,0 1 1,0 0-110,0-1 1,0 4 142,0 1-59,0-1 192,5-3-107,-4-1 170,4 1 48,-5 5-241,0 1-105,0 5-37,5 5 0,-3 1-7,1 5 0,-1 1-88,-2-1 0,0 1 72,0-1 0,0 1-59,0-1 1,0 4 49,0 0 1,0 2-9,0-2 1,0-2 17,0 2 1,0-2-5,0-2 0,0 1 15,0-1-17,0 0 1,0 1 14,0-1 0,0-3-16,0-1 0,0-3-51,0 4 76,0-6-156,0 4 75,0-6 45,0 5-6,0-4-18,0 4 9,5-5-3,-4 0 13,4 0-22,0 0 20,-4 0 64,5 0 0,-5 0 14,3 0 14,-3 0-54,4 0 0,-4 0 9,3 0 36,-3 0-56,9 0 1,-7 0-15,5 0 0,-5 0 16,5 0 0,-4-1-8,3-3 1,-3 3 1,4-3 0,-1-1 4,5 1 0,-1 0 51,1 4-1,-1-4-52,1 0 1,-1 1 20,0 3 0,1-4-14,-1 0 1,1-1-21,-1 1 0,1 3-21,-1-3 1,0-1-14,1 1 0,-5-1-17,1 1 8,0 3 0,2-5-51,-3 2 80,4 3 28,-10-10 1,5 10-44,-2-3 418,-3 3-268,4 1 1,-5-1 250,0-3-362,0 3 30,0-4-4063,0 5 4001,5 0 0,2 5 0,4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6:19.87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15875 1485 8297,'-8'-10'0,"1"2"0,0-2 669,0 2-221,-3 3-191,3-5-54,-4 9-11,-1-4 1,0 5 313,-3 0-282,2 5 1,-4-3 31,6 6 0,-4 3 0,-1 4 1,1 6-110,4-2 1,-1 2 61,1 2 1,0 4-210,-1 0 1,6 4 78,2 0 1,-1-2-186,1 1 1,2 0 70,5 0 0,0-2-242,5-5 0,-1-5 98,5-3 0,0-3-33,4 0 1,-3-6 168,6-2 1,-3-3-12,3-1 1,0-1 159,4-3 0,-1-2-80,1-6 0,0-4 162,0-3 1,-4-3-26,0-1 0,-4-3-146,4-1 1,-5-5-151,2 2 0,-4-4 112,0-4 0,-2 3-234,-3 1 0,2 1 71,-5 7 1,0-1 14,-4 4 1,-1 5 69,-3 3 1,-6 4 76,-6 3 1,-3-1-98,4 5 1,-4 1 137,4 3 0,0 0 104,3 0 289,6 0-280,1 0-120,5 0 1,10 0 159,5 0 0,7 3-93,4 1 1,4 0-55,4-4 0,0 0 25,0 0 0,1-4-54,-1 0 1,3-1-66,-3 1 0,2 3 98,-10-3 0,1 2-641,-4-2 0,-6 3 259,-1-3 0,-4 3-674,0 1 1,-6 5 1026,-2 2 0,-3 4 0,-1 0 0</inkml:trace>
  <inkml:trace contextRef="#ctx0" brushRef="#br0" timeOffset="1">16240 1759 8236,'0'-7'1452,"0"2"230,0 5-1386,6 5 0,-5 2-130,3 4 1,1 2-96,-1 2 1,-1 3-387,-3 5 1,0 0 262,0-1 0,4-3 213,0 1 0,0-3-86,-4 2 0,0 2-1576,0-6 1,0 0 3,0-4 1497,0 1 0,0-1 0,0 1 0</inkml:trace>
  <inkml:trace contextRef="#ctx0" brushRef="#br0" timeOffset="2">16617 1930 8186,'0'-11'777,"0"4"1,0 1 368,0 2-707,0 3 1,-3 1-213,-1 8 0,0 3-15,4 4 1,0-1-110,0 5 1,0 4 94,0 4 0,0 1-571,0-2 1,0 0 249,0 4 0,0-5-693,0 2 1,4-8 376,0-4 0,4 1-1157,0-5 1596,2 3 0,2-13 0,-1 4 0</inkml:trace>
  <inkml:trace contextRef="#ctx0" brushRef="#br0" timeOffset="3">17303 1450 8094,'-8'-16'986,"0"5"-316,1-1-35,-5 11-550,1-4 0,-2 5 47,-2 0 0,-1 6 214,-4 6 0,-5 4-110,2 7 0,-1 5-101,5 2 1,-1 3 115,5 2 0,-1 3-354,5 0 1,5 0-356,2-4 1,3-1 319,1-3 1,5-2-101,2-5 0,3-5 82,2-3 0,3-2 160,0-2 1,4-4-68,-4-4 1,6-3 164,-2-3 0,-1-4-20,1-4 0,-4-4 117,4-1 0,-6-4 8,-2 1 1,-1-3-64,-6 0 0,4-2-202,-5-3 1,1-2 95,-4-6 1,0 6-173,0 3 1,-1-2 40,-3 1 1,-2 5-4,-6 7 1,5-1 75,-1 1 1,2 3 220,-2 4 8,-2 1-224,4 1 68,-1-5 0,4 10-19,6-3 0,4 3-43,4 1 1,6 0 43,2 0 0,3-4-130,5 0 0,-3 1 65,3 3 0,1 0-225,-2 0 1,1 0-9,-4 0 0,-4 0 18,0 0 0,-4 0-592,4 0 1,-5 0 8,1 0 828,-2 5 0,-7 1 0,0 5 0</inkml:trace>
  <inkml:trace contextRef="#ctx0" brushRef="#br0" timeOffset="4">17394 1850 8163,'-6'-6'697,"1"-4"1,6 5-50,3-3-244,2-2 1,2 5 231,-1-3 0,6-2-252,6 2 0,3 2-141,0-2 0,0 5 122,-3-5-58,3 5 0,-6-2 57,3 5-121,-2 0-382,-6 5 0,0-2-521,1 5 504,-6-1 0,-1 6 64,-5 2 1,4-1-132,0 5 1,-2-4-115,-5 4 134,1 0 1,-8 3-4,3-3 8,-4 3-17,0-5 0,0 2 59,-1 0 365,1-5-277,-1 3 0,2-2 257,3 0 1,0-3-71,3-5 0,3 1 272,-3 3 1,3-3 82,1 0 167,0-6-359,5 3 0,1-1 80,6 0 0,3 0-131,0-4 1,4 0-310,-3 0 0,3 0-365,-4 0 0,4 0-527,-4 0 1,4 0-2422,-4 0 3391,1 0 0,-5 5 0,0 1 0</inkml:trace>
  <inkml:trace contextRef="#ctx0" brushRef="#br0" timeOffset="5">18696 1508 8325,'0'7'281,"0"1"0,0 1 67,0 6 0,0 0-73,0 8 1,0-3 18,0 7 0,0 6-173,0 1 0,0 3-175,0-3 0,1 0-275,3 1 0,-3-2 278,3-3 1,-1 1-132,0-8 0,-1 1-9,2-9 0,1 0-389,-2-4 0,2 0-7,-1-4 587,3 3 0,4-8 0,0 3 0</inkml:trace>
  <inkml:trace contextRef="#ctx0" brushRef="#br0" timeOffset="6">19027 1633 8109,'-6'-11'1503,"-1"3"-485,4 1-434,1 4-317,-3-2 0,4 5 420,-3 0 0,2 2-344,-6 6 1,-3 1-300,-5 10 1,-4 1 51,1 7 0,-6 2-212,-2 5 1,-3 1-156,3-1 0,0-4 169,4 1 0,4-6-109,0 2 1,5-4 26,-1-4 1,8-3 69,3-4 1,3-1-26,1 0 1,0 1 35,0-1 0,6-3 50,5 0 0,2-5-3,6 5 0,1-5-149,7 0 1,1-1 139,2-2 0,2 0-533,-5 0 0,2 0 178,-6 0 0,2 0-131,-6 0 0,-2 0-67,-2 0 618,-2 0 0,-2-5 0,0-2 0</inkml:trace>
  <inkml:trace contextRef="#ctx0" brushRef="#br0" timeOffset="7">19176 1725 8085,'0'-18'0,"0"1"0,0 6 860,0-1-488,0 1 0,0 0 78,0-1-97,0 6 426,0 1-181,5 5 0,-3 0-614,6 0 1,-4 9 67,3 2 1,0 8-78,0 0 1,2 8 109,-5 3 0,4 3-504,-5 1 0,1-3 10,-4-1 1,4-4-180,0 0 0,0-1 266,-4-3 1,0-4-432,0-3 485,5-2 0,-4-5-250,3-1-94,-3-4 1,-1 1 611,0-8 0,0-3 0,0-9 0,0-2 0</inkml:trace>
  <inkml:trace contextRef="#ctx0" brushRef="#br0" timeOffset="8">19267 1884 8085,'-5'-29'-1841,"2"-4"1628,-4 3 1,3 2 211,-4 1 1,5 3 0,-5 1 1162,5 6-680,-7 0 1,9 9 191,-3 1-43,3 4 19,1-2 131,0 5 1,6 5-532,6 3 0,0 6-119,7 1 1,0 7 63,4 0 1,0 3-238,0 5 0,4-5 43,-1 2 1,1 0-289,-4-4 1,0 1 182,-1-9 1,0 4 126,-3-4 0,1-3-20,-4-5 1,3-4-45,-4 1 1701,0-3-1167,-4-1 0,0-1 168,-4-3 1,0-3-218,-4-4 0,-1-6 39,1-2 0,-1-3-236,-2-5 0,-2-2-231,-1-6 1,0 1 174,-4 0 1,0 5 72,0 2 1,0 7-1491,3 1 1,-1 5 611,-2-1 1,-2 2-638,5 2 802,-5-1 1,8 4-2006,-3 1-337,-2 4 1471,4-2 1320,8 10 0,1 7 0,10 6 0</inkml:trace>
  <inkml:trace contextRef="#ctx0" brushRef="#br0" timeOffset="9">19918 1576 8139,'-5'-13'928,"4"-2"1,-6 10 270,3-3-229,3 3-531,-9 5 1,4 5 77,-6 3 1,0 7-494,-4 4 0,4 8 83,-4 3 0,4 3-159,0 2 1,2 3 111,3 0 1,2 4-464,5-4 0,1 0 212,3-4 0,3-5-261,8-2 0,-1-4 176,5-4 0,-2-4 152,6-7 1,-3 1 357,7-6 0,2-3-143,1-3 0,0-8 107,0 0 1,-5 0-38,2-5 1,-3-1 220,-1-2 1,-5-3-82,-3-1 1,-2-5-48,-2-2 1,-5-3-289,-2-2 1,-2-3-396,-2 0 0,-6 0 95,-1 4 1,-8 6 174,-4 5 1,-4 2-527,-4 5 0,2 6 219,-6 7 1,7 1-89,1 2 1,0 2 115,4 1 1,3 4-332,1 4 0,3 1 769,5-1 0,-4 5 0,5 2 0</inkml:trace>
  <inkml:trace contextRef="#ctx0" brushRef="#br0" timeOffset="10">20238 1599 8154,'0'-6'697,"0"-5"-12,0 10 0,1-4 295,3 5-795,-3 0 1,5 9-92,-2 2 0,-2 8-265,1 0 1,2 7-131,-1 0 1,4 6 186,-4-1 1,5 0-44,-2 0 1,3 1 29,2-6 1,-2 0-179,-3-7 1,4-3-284,-4-4 993,3-1-48,2-5 0,-5-1 161,1-5 0,-5-5 46,0-2 0,2-7-218,-1-1 1,0-6 29,-4 2 0,4-2-55,0-2 1,1 0-156,-1 0 1,-3 4 49,3 0 0,-2 5-365,2-1-33,-3 2 0,6 7-115,-4 2 0,0 3-410,5 1 0,-5 5 352,5 2 1,0 9 74,3 3 1,2 2-32,2 2 0,-1 1 70,5 3 1,-4-3 55,4 3 1,0-3-118,4-1 1,-4-6 263,0-1 0,-1-5 258,1-3 0,1-3 596,-5-5 0,1 0-429,-5 0 0,1-7 733,-1-4 1,-3-2-437,-1-6 0,-4 0-41,1-4 0,1-5-188,-2-2 1,1-3-299,-4-1 0,0 2-128,0-2 1,-4 3-266,1-3 0,-5 3-607,4 5 0,-1 7 446,1 0 1,3 5-2568,-3 2 1120,3 6-489,1 1 2333,0 5 0,0 10 0,0 3 0</inkml:trace>
  <inkml:trace contextRef="#ctx0" brushRef="#br0" timeOffset="11">20992 1645 8097,'0'-17'0,"-4"4"3134,0-2-2273,0 3 1,4 4-1962,0 0 350,0 6 623,0-3 1,4 11 317,0 5 1,0 7-70,-4 9 0,0-2-41,0 6 0,0 3-83,0 4 1,0 1-206,0-1 1,0-3-46,0-1 1,0-1-42,0-6 1,0-5-113,0-3-11,0-5-172,0 3 193,0-11-171,0-1 0,0-6 566,0-3 0,5-7 0,1-7 0</inkml:trace>
  <inkml:trace contextRef="#ctx0" brushRef="#br0" timeOffset="12">20946 1690 8087,'-6'-11'0,"0"3"1018,6 1 0,2 4-715,2-1 0,-2 7-755,6 1 0,-1 8 737,5 0 0,3 6-29,0-3 1,5 9-183,0-1 1,0 2 51,-1-2 1,2 2-174,-2-2 0,2 3 108,-2-7 1,1-3-33,-5-1 0,4-3 216,-3-5 1,3 2 272,-4-5 0,4 0 279,-4-4 1,2 0-296,-2 0 0,-2-1 476,2-3 0,-3-4-398,0-7 1,-1 1 1,1-5 1,-5-5-164,1-7 0,-2 0 131,2 0 0,-3-6-347,-5 3 0,1 1-430,3 3 1,-3 6 93,3 1 1,-3 0 169,-1 4 1,0 2-1316,0 2 874,0-3 1,0 6-1752,0-4 1,0 8-205,0 0 2359,0 5 0,5-2 0,2 5 0</inkml:trace>
  <inkml:trace contextRef="#ctx0" brushRef="#br0" timeOffset="19">7229 11387 7923,'-11'-7'190,"5"2"136,-5 0-143,5 4 0,0-6 199,2 4 0,1 1 178,0-1 294,1 1-498,-3 2 0,7 0-81,1 0 1,4 0-30,4 0 1,1 0-65,-1 0 1,5 0-6,4 0 0,2 0 14,5 0 0,-2 0-75,6 0 1,-2 0 110,1 0 1,3 0-277,-2 0 0,-2 0 52,2 0 0,-6 0-288,2 0 1,-7-1 163,-1-3 1,-5 3-715,1-3 1,-2 3-831,-2 1-689,-4 0 2354,3 0 0,-4 5 0,6 1 0</inkml:trace>
  <inkml:trace contextRef="#ctx0" brushRef="#br0" timeOffset="20">7241 11581 8047,'0'-7'353,"5"1"-29,3 2 0,2 3 111,1-3 0,6 3 374,2 1 0,-2-4-319,2 0 1,0 0-151,4 4 1,1 0-360,3 0 1,-3 0 65,3 0 0,-2 0-166,2 0 0,-3 0-79,3 0 0,-2 0-895,2 0 0,-2 0 1093,5 0 0,6 0 0,5 0 0</inkml:trace>
  <inkml:trace contextRef="#ctx0" brushRef="#br0" timeOffset="21">8566 11021 8092,'-5'-16'0,"3"3"725,-3-4-250,5 11-172,0-4 890,0 9-212,0-4-498,0 0 1,1 3-88,3-2 0,-2 10-257,1 5 67,-1 5 1,1 9-183,1 1 0,1 3 84,-1 6 1,-3 4-178,3 3 1,-3 7 75,-1 5 0,0 1-476,0 3 0,0 3 364,0-1 1,0-2-342,0-5 292,0-10 1,4 0-185,0-12 209,5-4 1,-6-9-1257,4-3 548,-4-2-190,7-6 0,-8-4 72,6-6 955,-5-9 0,7-6 0,-4-5 0</inkml:trace>
  <inkml:trace contextRef="#ctx0" brushRef="#br0" timeOffset="22">8543 11090 8092,'0'-12'558,"0"6"154,0-4 0,1 8-471,3-1 1,-2 1-18,6 2 1,-4 5 390,3 3-315,6 7 0,4 3 54,2 5 123,7 5-271,-7 1 1,11 10-201,-4 3-1265,3 3 1321,6 0-427,-6 1 324,4-5 0,-8-2-691,6-5 675,-6 0 138,8-4 1,-9-2-125,3-6 352,-3-4-171,-1-1 0,0-7-110,-1-3 379,-4 4 418,-1-10 0,-6 4-61,1-5 9,-6 0 0,3-5-146,-5-3 0,-1-7-92,-3-4 0,0-4-501,0-3 1,-5-4 148,-2-4 1,-2-1-113,1-4 0,-2-1 105,2-6 0,0 4-585,0 0 1,-1 9-109,5-1 1,-3 4-397,3-1 0,-4 3-124,4 6 1,-1-1 71,2 0 456,1 5-1153,-3 2 1039,5-1 1,1 4-147,3-2 769,3 2 0,9-3 0,2-2 0</inkml:trace>
  <inkml:trace contextRef="#ctx0" brushRef="#br0" timeOffset="23">9605 11352 7940,'-6'-11'100,"-1"3"50,3 1 1,3 3-480,-3-4 142,3 6 1074,1-8 0,0 7 213,0-5 25,0 6-712,0-3 1,-5 5-227,-3 0 0,2 9 36,-2 2 0,-3 12-190,-4 0 1,-4 7 45,4 1 1,-1-3-27,5-2 0,5 2-273,2-1 0,2 3 113,2-3 1,6 0-120,1-5 1,7 0 97,1-3 1,6-2 64,-2-6 1,6-5 135,2-2 0,-1-3 172,-3-1 0,0-6-103,0-5 1,-4-2 105,0-6 0,-5 0 81,1-4 1,-7 0-43,-4 0 1,-3 0-366,-1 1 1,-1-5 171,-3 0 1,0 1-417,-7 3 1,0 0 172,-8 0 0,4 4-444,-4 0 1,1 5-251,-1-1 1,-2 4-100,2 3-273,2-2 352,1 8-447,9-3 1310,7 5 0,12 5 0,6 2 0</inkml:trace>
  <inkml:trace contextRef="#ctx0" brushRef="#br0" timeOffset="24">10005 11295 7965,'-4'-11'963,"0"-1"-779,0 6-154,4 1 1,-1 5 1103,-3 0-726,3 0 0,-4 6-16,5 6 0,0 4-272,0 7 1,0 1 89,0 3 0,0 2-275,0 5 1,4-1 94,-1-2 1,5 0-118,-4-4 1,3 0 46,-3-4 61,5-1 1,-6-5 181,4-6 19,-4 1 0,2-12 129,-5 0 0,0-5-85,0-7 1,0-4-262,0-3 0,-1-3 111,-3-1 0,3-3-145,-3-1 0,3-7 116,1 3 0,1-7-108,3 8 0,3-8-116,8 7 0,-1 1-246,5 7 1,-3 0-186,3 0 0,0 7 226,4 4 1,-1 2-386,1 6 1,-4 1 250,0 3 1,0 5 475,4 2 0,0 9 0,0 1 0</inkml:trace>
  <inkml:trace contextRef="#ctx0" brushRef="#br0" timeOffset="25">10404 11364 8002,'0'-12'0,"-3"1"839,-1-1-463,0 6 0,4 0-101,0 2 100,0 3 43,0-4 1,4 6-100,0 3 0,3 2-189,-3 5 1,4 2 18,-5 2 0,1 3-88,-4 5 0,4 0-281,0 0 1,0 0 180,-4-1 0,3-3-20,1 0 1,5-5 1,-1 2 1,-2-5-95,2-3 1,-1 1 82,5-6 1,-1 1 152,1-4 0,3-4-4,0 1 0,4-6 95,-4 1 0,4-6 55,-3-1 1,-1-4-37,-4 4 0,1-4-14,-1 3 0,-3-3-67,-1 4 0,-3-4-91,4 4 0,-6 0 105,2 3 1,1 5-221,-1-1 91,0 5-92,-4-2-60,5 5 1,-4 5 47,3 3 0,-3 2-24,-1 2 0,4-1 70,0 0 0,0 5-61,-4-1 1,3 1 69,1 0 1,5-4-211,-1 4 0,2-4 20,1 0 0,1-6 106,-1-2 0,2-3 220,2-1 1,-2 0-125,2 0 1,1-5 150,0-3 1,3-2-51,-4-1 1,0-1 104,-3 1 0,-1 0-75,0-1 1,-3 1-8,0-1 0,-2 1-19,2-1 1,1 1 89,-6 0-154,6 4 90,-8-3-152,5 9 1,-6 2 84,0 11 1,0 0-139,0 7 1,0 0 119,0 4 1,0 4-190,0-1 0,1 1-257,3-4 1,2 1-308,5 3 0,1-7-1300,-1 3 2045,6-8 0,6 7 0,6-5 0</inkml:trace>
  <inkml:trace contextRef="#ctx0" brushRef="#br0" timeOffset="26">11626 11387 7906,'-3'-19'0,"-1"0"0,-5 5 707,1-2 1,2 4-175,-2 0 1,3 1-138,-6-1 0,1 6 22,-9 2 1,3-1-112,-3 1 0,0 2-306,-3 6 1,-1 2 87,0 5 1,0 6-254,0 2 0,2 2 177,2 2 1,0 0-505,7 0 0,-1 1 86,10 3 1,-1-7-104,4 3 0,5-4 149,3 0 1,7-3 28,4-4 1,2-6 204,2-2 1,4-3-73,-1-1 0,1-1 224,-4-3 1,0-2-50,0-6 1,-6 1 216,-1 0 0,-4-1-14,0 1 1,-2-1 96,-2 1 0,-3 0-45,-5-1 1,0 1 156,0-1-14,0 6 0,-5-3-68,-3 5 0,2 0-37,-2 4 1,0 7-93,-3 4 0,-1 2-184,1 6 1,1-4 6,2 4 1,-1 0-159,6 4 1,-1 0-308,4 0 0,5-2 271,3-2 0,2-1-56,1-3 1,2-3 8,2-1 1,-1-1 37,5-6 1,-4 0 32,4-4 0,-4-1 220,5-3 0,-5-2-72,4-6 0,-5-1 77,1-2 1,-2 1 14,-2-5 0,-3 4-111,-1-4 0,0 4 72,0-4 1,-2-2-56,-5-5 1,4-3-12,0-6 1,1 4 3,-1-4 0,-2-2-137,6-8 0,0-1-539,3 0 723,0 1-50,1-6 1,1 4 131,2-2 1,-3 7-132,4 4 1,0 0 209,-1 3 0,1 0-55,-5 8 1,-3 6 90,-1 5 0,-4 4 177,1 0 714,2 1-364,-5 4 0,4 5-391,-5 10 1,0 0-42,0 11 0,0 6-50,0 5 1,0 8-165,0 4 1,-3 6 89,-1 2 1,-4 3-563,4-4 1,-3 10 419,3-2 1,0 3-61,4-3 1,0-7-92,0-4 1,0-3-107,0-8 0,5 0 69,3-8 0,-2-4 90,2-4 0,-4-7-213,3 0 194,-4-1 0,6-8-562,-6 4 227,1-4 1,-4 1-674,0-8 1081,0 3 0,0-15 0,0 4 0</inkml:trace>
  <inkml:trace contextRef="#ctx0" brushRef="#br0" timeOffset="27">12574 10736 8036,'-5'-12'131,"4"6"214,-4-4 534,5 8-299,0-8-580,0 9 0,0-4 0,0 5 0</inkml:trace>
  <inkml:trace contextRef="#ctx0" brushRef="#br0" timeOffset="28">12563 10690 8036,'-6'11'0,"-5"6"0,4 6 0,-8 7 2744,2 8-2171,-4 3 1,5 10 242,-3 2-852,2 3 1,-5 2-35,3 3 1,8-29 0,1 1 59,-1 3 1,-1 0 0,0 1 0,-1 0 13,2 1 0,-1 0 1,-1-1-1,0-1 46,3-1 1,1-1 0,-2 0 0,1-1-29,4 0 1,0-1 66,-1 30 0,3-14-261,0-2 101,5-8 0,-1 1 88,7-4 1,-2-6-299,6-3 1,2-6-763,-2-5 1,1-3 495,0 0 0,-2-2-1057,5-2 1604,0 2 0,-2-4 0,0 6 0</inkml:trace>
  <inkml:trace contextRef="#ctx0" brushRef="#br0" timeOffset="29">12757 12209 7847,'0'-12'589,"0"1"1,1 0-71,3-1 0,-3 1-125,3-1 1,1-4 48,-1-3 1,0-3-77,-4-1 1,4-3-270,0-1 0,3-10-19,-3-1 0,5-6-194,-2-6 1,0 3-273,0-2 1,-3-6 78,4 2 1,-6-3 43,2 11 0,-3-2 87,-1 9 1,0-3 53,0 7 1,0-2 25,0 9 0,-1 2 313,-3 6 0,3 3 152,-3 4-29,-2 6 93,5-4-29,-4 8 0,5 4-544,0 9 0,0 2 99,0 6 0,1 0-38,3 4 1,2-2 65,5-2 1,5 2-164,-1-6 1,4 3-13,-4-7 1,4 2 141,-4-10 1,4 5 26,-3-4 1,0 0-28,-1-4 1,-2-5 179,2-3 0,-3 2-105,-5-2 0,4-1 188,-4-6 1,0 2-38,0-2 1,-4-1-2,0 0 1,4-4-43,0 1 0,-2 2-24,-1 2 1,1 3 39,-1 0 0,1 6 43,-1 2-223,-3 3 1,4 3 109,-5 6 0,0 5-94,0 9 1,0 6 49,0 3 1,-1 7-104,-3 4 1,3-2-168,-3 2 1,3-1-393,1 1 0,1 1-121,3-5 0,1 0 310,3-4 1,3-5 434,1-2 0,-1-8 0,6-2 0</inkml:trace>
  <inkml:trace contextRef="#ctx0" brushRef="#br0" timeOffset="30">13420 11626 7964,'-7'0'794,"2"6"224,5 1 0,0 3-413,0 2 1,-4 3-34,0 0 1,-3 5-143,3-1 1,0-1-162,4 1 1,0 0-217,0 4 1,0 0 140,0 0 0,0-4-959,0 0 0,0-5-139,0 1 0,4-2 904,0-2 0,5 1 0,-3-1 0</inkml:trace>
  <inkml:trace contextRef="#ctx0" brushRef="#br0" timeOffset="31">13694 11809 7965,'0'-18'0,"0"2"1537,0 10 0,1 0-698,3 6 0,-3 6-164,3 1-480,-3 3 1,-1 7 336,0 2-365,0 2 0,0 7 23,0 3 1,-5 1-95,-3-2 1,-2 2-1013,-1-6 693,4 6 0,-3-8 301,3 3-2726,2-8 1288,0-3 1360,5-4 0,0-1 0,0 1 0</inkml:trace>
  <inkml:trace contextRef="#ctx0" brushRef="#br0" timeOffset="32">14425 10873 7881,'0'-16'-1086,"0"1"1338,-6 0 0,1 4 5,-2-1 0,-3 5 333,2-1 0,2 4-176,-2-4 0,0 6 544,-3-2-563,0 3 0,-1 1-67,1 0 1,-1 5-200,1 3 1,0 7 102,-1 4 1,1 4-211,-1 3 1,2 0 91,2 4 1,-2-1-41,3 2 0,2 1-33,1-6 0,4 5-254,4-5 1,6 0 124,5-7 1,5-3-86,-1-4 1,3-2 132,1-3 1,0-2 241,-1-5 1,-3-5-42,1-2 0,-7-3-62,3-2 1,-4-4-72,0-3 1,-5-3 63,1-1 1,-5 0-214,0 1 1,-3-6-72,-3-3 0,-2 2-87,-3-1 1,-2 0-99,2 0 0,-6-2 92,-1 6 1,0 3 292,3 4 1,-3 6-210,0 2 640,0-1-197,3 11-121,6-4-109,1 5 1,10 4 32,2-1 1,9 5 47,3-4 0,2 3 129,2-3 1,0 4-44,0-4 0,0-1-121,-1-3 0,3 0-193,1 0 1,-5 0 69,1 0 1,-3 0-369,0 0 0,-2 0-894,-6 0-661,1 0 1988,-6 0 0,4 11 0,-3 1 0</inkml:trace>
  <inkml:trace contextRef="#ctx0" brushRef="#br0" timeOffset="33">14824 10964 7993,'-6'-6'0,"1"1"0,5 5 0,-1 1 0,-3 3 0,3 3 0,-3 9 0,1-3 0,-1 7 0,3-1 0,-3 3 0,3 5 0,1 0 0,4 1 0,0-2 0,3-2 3595,-3 3-4425,5-3 442,-3-1 388,6 0 0,-1 0 0,1-1 0</inkml:trace>
  <inkml:trace contextRef="#ctx0" brushRef="#br0" timeOffset="34">14242 11421 7920,'0'-6'703,"1"0"183,3 6 0,4 0-638,7 0-257,-3 0 200,5 0 1,-6 0 461,1 0-272,-1 0 0,1 0 228,4 0-271,2 0 0,5 2-9,0 2 0,4-3-49,4 3 0,8-3 103,7-1-1070,0 0 971,9 0 0,-3 0-128,6 0-55,-1 0 63,0 0 0,0-4-281,0 0 112,0 0 1,-10-1-1428,3 4 958,-15-4 0,4 5 80,-4 0-2083,-6 0 640,-1 0 1837,-10 0 0,-2 0 0,-5 0 0</inkml:trace>
  <inkml:trace contextRef="#ctx0" brushRef="#br0" timeOffset="35">14253 11706 7911,'0'-11'-757,"0"5"283,-5-5 1724,4 10-497,-4-9 44,5 9-67,0-4 340,0 5-907,5 0 1,0 5 51,3 2 0,2 9 27,-3 3 0,4 2 84,0 2-292,0 5 129,1-4 1,-5 9-185,1-2 38,0-4 14,3 6 1,0-8-345,1 1 176,-6-2 53,4-1 0,-3-1-82,4-3 0,-3-3-2,-1-4 120,-4-1 0,3-1 28,-2-2-5,-3-3 0,4-6-109,-5-3 131,0-2 0,0-7 3,0-2-367,0-3 157,-5-5 7,4 0-99,-9 0 123,9-5 1,-8-1 51,5-5-235,0 0 274,-1-1 0,4-3-100,-3 0-252,3 0 408,1 9 1,6-3-23,5 6 97,1-1-388,4 4 539,1 0-1,1 6-231,4 0-26,1 6 432,5-1-223,1 6 0,2 1-36,-1 5 64,6 0-69,-1 0 0,10 0-19,-3 0 1,2 0 11,2 0 0,-4 1 282,0 3-286,-6-3-568,9 4 755,-15-5-205,3 0 0,-10 0 79,0 0-471,-5 0 556,-2 0-232,-4 0-665,-6 0 370,-1 0 0,-1 2 481,0 1-1520,-1-1 601,-3 3 726,0 0 0,-5 1 0,-1 5 0</inkml:trace>
  <inkml:trace contextRef="#ctx0" brushRef="#br0" timeOffset="36">14733 11946 7960,'0'-11'49,"0"-1"0,-1 2 167,-3 3 0,3-4 5,-3 4 1,1 1 14,-1-2 1,2 5 723,-6 0-178,6 1-192,-3 2-368,0 0 1,3 2-55,-2 1 1,3 0-22,1 5 1,0-1-151,0 5 63,0-1 0,0 0-176,0 1 1,1-2-129,3-2 1,-2-2 10,1-2 87,4-3 0,-5 4 149,6-5 0,-4 0 137,3 0-118,1 0 1,3-1 13,1-3 1,-5 1 124,1-4 0,-4 3-121,3-4 1,-3 1 68,4-5 0,-4 2-36,3 3 0,-4-4-119,1 4 0,1 1 102,-2-2 1,1 4-202,-4-4 122,5 6 3,-3-3 1,7 6-70,-6 3 0,1 2 77,-4 6 0,4-1-111,0 1 1,1-4 96,-1 4 1,1-7-103,2 6 0,3-2 51,-2 3 1,2-5-49,2 1 0,-1-6 134,0 2 0,1-3 5,-1-1 1,-3 0-35,0 0 0,-1-3 91,5-1 0,-5-5 337,1 1-244,-1-2 1,5-1 8,-1-1 1,-3 1-101,0 0 0,-1-1 133,5 1 1,-5 1-149,1 2-14,-1-2 24,5 9 0,-5-5-9,1 6 1,-5 6 20,0 1 1,-1 5-17,-2 3 1,0 3 84,0 4 1,0 2-83,0 3 0,0-3-188,0 3 1,0 1-280,0-2 0,0-3-368,0-4 0,0-5-600,0 2 0,5-5 1368,2-3 0,3 2 0,2-4 0</inkml:trace>
  <inkml:trace contextRef="#ctx0" brushRef="#br0" timeOffset="37">15372 10564 7939,'-6'-5'0,"1"-1"379,5-6-227,0 6 1,5-4-23,3 2 726,-3 3-479,5 0 0,-7 1 581,4 1-373,-4-1 0,7 4-244,-3 0 1,0 5-98,0 2 0,0 5 569,0 3-352,4 3-132,-10 5 0,9 1-92,-2 2 0,3 4 95,4 4-236,-2 0 98,8 6 1,-7 1 68,5 9 0,0-2-204,4 5 1,-1 1 429,-3 3-1748,3 0 1425,-5 0 1,2 4-29,0 0-83,-12-28 0,0 0 0,10 26-151,-11-26 0,-1-1 0,-1 0 0,0 1-74,0 1 1,-1 0 0,0 30-531,1-3 519,-8-3 0,-2-5-72,-6 1-524,1-11 493,-6 6 1,3-14-233,-5-1-297,5 0 468,-7-10 0,8-1-665,-2-8 485,2-2 556,2-2-1223,4-4 1736,2 3-1241,5-9-179,0 4 876,5-10 0,12-6 0,7-7 0</inkml:trace>
  <inkml:trace contextRef="#ctx0" brushRef="#br0" timeOffset="38">16172 11546 7967,'-5'-6'2695,"4"-4"-1374,-4 9-700,10-4 38,6 5-327,2 0-162,3 0 144,-4-5 1,0 2 295,4-5 0,1 6 21,6-2-177,0-2-259,0 4-1,0-3-858,0 0 389,-1 4 229,1-4 1,0 5-3188,0 0 3233,-5 0 0,3-5 0,-3-1 0</inkml:trace>
  <inkml:trace contextRef="#ctx0" brushRef="#br0" timeOffset="39">17166 10998 7967,'0'-17'-381,"0"-4"266,0 6 1,3-4 1215,1 4-141,0 0-25,-4 3 193,0 1-321,0 4-466,0 23 0,0 5-104,0 21 0,0-4 163,0 4-233,0 5 1,0 4-1512,0 2 1364,0 3 74,0-4 0,0 6 5,0 3-143,0-8 261,0 8-901,0-14 520,0-1 1,1-7-70,3-4-692,-3-11 605,9 2 1,-7-14-308,5-1 1,-1-1-461,5-6 1,-5-1 289,1-7 797,0-3 0,-2-14 0,-1-3 0</inkml:trace>
  <inkml:trace contextRef="#ctx0" brushRef="#br0" timeOffset="40">17108 11055 7918,'0'-11'798,"0"5"0,9-3-430,3 5 676,7 0-623,-1 9 1,1 2 62,0 4 1,0 5-58,4 4 1,3 2-16,1 5 107,5 2-215,-3 5 0,1 2-46,1 2-1300,-1-2 1206,4 3 0,-3-5 232,-1 0-881,-4-4 693,7-2 1,-5-6 67,2 1 1,-2-5 78,-5-3-264,0-2 73,-6-2 0,4-4-1,-6-4 1,-4-1 120,-3-2 1282,0 0-1130,-2-5 585,-1-7-1065,-5-6 84,0-9 0,0-4-15,0-7 0,-5-3-169,-3-4 1,-2-5 241,-1 1-2430,-1-6 2014,1 3 0,1 0-122,2 3 1,-1 7-317,5 4 1,-3 2-656,3 2 700,0 10 348,4-3 1,-4 14-980,1-2 691,-1 3-463,4 0-355,0 6 2241,0-4-1133,5 8 366,1 2 1,11 7-1,0 4 1</inkml:trace>
  <inkml:trace contextRef="#ctx0" brushRef="#br0" timeOffset="41">18125 11238 11102,'-8'10'1413,"1"-2"-771,-1 7-237,2-7 238,-4 13-319,3-3 1,0 6 16,-1 3 1,5-2 52,0 6 0,1-6-307,2 2 80,5-3 0,2-1-1,4-1 1,2-4-169,2-3 56,-2-2-23,8-6 124,-3-2 1,5-5 134,0 0-377,5 0 60,1-5-1,1-2 69,1-4 0,-7-2-134,-1-2 1,-2 1-86,-5-5 259,-1 0-10,-9 1 0,-1-7-408,-5 2 192,0-3 1,-5 0-898,-2-1 704,-9-5 1,-3 8-174,-7-2-582,-9 7 655,0 2 0,-8 7-200,5 2-474,0 3 832,3 5 1,6 0-454,2 0 174,3 5-876,7 2 933,5 4 0,7 1 502,5-1 0,10 5 0,3 2 0</inkml:trace>
  <inkml:trace contextRef="#ctx0" brushRef="#br0" timeOffset="42">18570 11272 7957,'0'-6'3451,"0"1"-2246,0 5-657,0 5-107,0 1 197,0 6-316,0 4 1,0-2 114,0 5-161,0 0-82,0 4 1,4-4 138,0 0-432,0 0 145,1 4 1,-4-4 262,3 0-645,-3-5 328,-1-2 1,1-4-522,3-4 228,-2 0-45,3-4 295,-5 0-86,0-5 536,0-1-261,-5-6 1,3-3-49,-2 0 144,-2-6-80,5 4 0,-4-10 34,5 0 196,0 1-166,0-2 0,5-1-372,2-6 57,9 1 98,-4 0 0,10 3-805,-3 1 539,3 5 1,2 2-1372,2 8 1094,-2-3 0,3 10-88,-8 1 1,1 0-200,-4 3 0,-1 2 65,-4 6 764,1 2 0,-1 10 0,1 2 0</inkml:trace>
  <inkml:trace contextRef="#ctx0" brushRef="#br0" timeOffset="43">18936 11318 7960,'-7'-16'1913,"2"3"-523,5-4-351,0 6-208,5 0-426,-3-1 173,3 6 51,-5-4-41,0 8-352,0-3 0,4 10-244,-1 3 74,1 2 0,-4 5 183,0 1-490,5 4 232,-3-2-20,3-1-701,0 5 513,-4-9 0,9 7 3,-2-5 1,2 0-118,1-3 1,1-1 105,-1 1 0,1-6 93,-1-2 1,2-3 163,2-1 47,-2 0-167,3 0 371,-4-5-191,-1-1 1,0-6-72,1 1 282,-1-1-170,1 1 1,-5-2-12,1-2 1,-4 2 78,3-2 0,-4-1-92,1 0 225,2 1-204,-5 9-107,4-4 150,-5 8-388,0-3 118,0 5-425,-5 5 346,4 2 0,-4 4-68,5 1-363,0-1 370,5 0 0,-2 1-162,4-1 110,1 1 84,8-6 0,-2 3 80,5-5-105,-5 0 85,8-4 0,-4 0 320,4 0-85,1-5-37,-5 3 432,4-8-354,-5 4 0,6-6 52,0 1 549,-5-1-474,3-4 1,-8 3 157,2-2 174,-2 2-339,-2 2 0,0 3 739,-4 1-456,-2 4 73,0-7-20,-3 9-365,3-4 57,-5 5-703,-5 0 388,3 5 1,-8 5 127,3 5-640,-4 0 438,5 2 0,-3-3 53,5 5-1599,1 0 1105,3-1 0,0 3-2316,0-2 1489,0-2 632,5 4 1,1-8 745,5 2 0,1 3 0,-1 0 0</inkml:trace>
  <inkml:trace contextRef="#ctx0" brushRef="#br0" timeOffset="44">20089 11387 7873,'0'-23'0,"-5"0"0,4 0 2056,-3 0-948,3 5-695,1 2 0,0 5-179,0-1-20,0 1 53,-5-1-328,4 1 118,-10 5 0,4-3 92,-8 5 1,-2 0 60,-2 4 1,-3 1 110,3 3-471,-2-3 174,3 10 0,-4-5-427,3 5 225,3 1 54,-1 4 1,2 1-98,0 2 0,4 2 147,3-2-188,5 3 153,-2 1 1,5 0-10,0-1 0,5-4-59,3-3 1,3-2-22,5-1 135,1-1-22,1-5 1,4 3 116,-3-5 47,-3 0-158,6-4 334,-9 0-172,3 0 1,-4-4-41,-1 0 320,0-5-61,-4 8-118,3-9 84,-9 4-112,4-1 1,-5 1 73,0 2 46,0 3-366,0-4-72,-5 10 251,-1 1-175,-6 6 57,1 4 0,3 1 117,1 2-676,4 2 399,-2-3 0,5 3-83,0-1-230,0-4 309,5-5 1,2 1-79,4-1 1,4-4 107,0-4 1,6-1 156,-2-2 82,-3-5-192,6-7 0,-4-2 232,4-5-85,1 0 28,0-4-276,-5-5 334,3-1 1,-8-5-49,2 0 371,-2-6-287,-7 5 1,5-11 60,-4 0 0,-2 0 51,-1-8 0,1 6 148,-1-1-262,0-9 14,1 10 0,-4-11 362,3 9-288,-3 1 0,-1 4 10,0 3-114,0 3 1,1 11 141,3 5-288,-3 5 28,5 7 1,-5 5-316,3 2 195,-3 3 1,4 12 154,-5 8-218,0 3 184,5 16-443,-4 2 661,4 12-119,-5 5 0,0 8-71,0 0 211,3-30 1,-1 0-108,0 28 0,2-29 0,2-1-34,-2 0 0,0-1-256,6 30 106,-4-15 1,4 1-498,-2-10 442,-3 1 89,5-10 0,-9 1-800,3-7 373,2 2 58,-4-12 1,3 4-1033,-5-6 1784,0-5-2760,0-1 2377,0-5 0,0 0 0</inkml:trace>
  <inkml:trace contextRef="#ctx0" brushRef="#br0" timeOffset="45">20934 10633 7831,'0'-12'233,"0"1"328,0 5-6,6-5-335,-5 10 171,4-4 254,-5 5-159,0 0 1,-5 5-79,-3 3 0,-7 12-75,-4 7 364,-3 10-495,-1 3 1,-3 11 272,-1 2-1639,1 3 1245,14-25 0,1 0 0,-2 1 0,-1 1 20,1 3 1,-1 0 0,1-1 0,1-1-169,2 0 0,1 0 0,-1 3 0,0 0 119,1-1 0,2 0-26,2-2 0,0 0 0,0 2 0,1 0-2,2-4 0,1 1 1,-1 0-1,2 0-1,4-1 0,0 0-46,-1 2 1,2 0 0,12 19-247,-1 0 0,-2-10 95,5-5-702,-5-7 590,7-3 0,-4-10-697,2-3 625,2-3 1,-7 0 101,5-1-1632,-5-4 2385,8 3-1132,-10-4 843,5 6 0,-1-1 0,2 0 1</inkml:trace>
  <inkml:trace contextRef="#ctx0" brushRef="#br0" timeOffset="46">20992 12380 7818,'0'-6'1623,"0"-4"-1258,0 3 521,0 1-533,0-4 1,0 4 76,0-6 0,0-1 51,0-2 0,0 1-42,0-5-12,0 0-271,0-4 1,5-3-211,2-1 130,3-5-49,-3 3-1079,3-5 1000,-9-5 0,8-2 30,-5-5 0,3 1-317,-3-1 0,1-5 189,-1-2-545,-3-3 407,4 4 1,-5 1-125,0 5 184,6 6 104,-5 1 0,4 4 217,-5 1 27,0 5-205,0 1 1,0 10 219,0 3-83,0-3 1,0 9 121,0-2 110,0 7 1,0-2-169,0 2 118,5 3 1,-4-3-199,3 8-438,2 2 235,-4 5 0,8 5-17,-3-1-6,-1 0 132,4-4 0,-5 1 198,2-1-201,4 1-47,-5-6 332,0 4-93,4-8-81,-3 3 1,4-5-7,1 0 1,-5 0 97,1 0 81,-1 0-101,0-5 1,3-2 299,-3-4-228,-1-1-55,4 1 0,-4-2 3,5-2-56,-4 2 59,3-3-180,-4 4 109,1 1 0,-1 1-24,-2 2 0,-3 2 65,3 2-46,-3 3-164,-1 6 1,0 8-31,0 9-47,0 6 177,0 1 0,0 6-304,0-1-430,0 0 82,5 1-821,-3-1 910,3 0 1,-5 0-80,0 1 1,3-2 636,1-3 0,3-2 0,-2-5 0,2 0 0,1-1 0</inkml:trace>
  <inkml:trace contextRef="#ctx0" brushRef="#br0" timeOffset="47">21380 11741 7849,'10'11'0,"3"0"0</inkml:trace>
  <inkml:trace contextRef="#ctx0" brushRef="#br0" timeOffset="48">21448 11649 7849,'-6'-23'509,"1"1"-267,5-1 0,1 0 375,3 0-444,2 5 0,6-3 80,-1 8 0,1-3 255,-1 4 1,4 1 342,1-1-545,-1 6 0,-3-3-111,4 5 0,-4 0-23,4 4 0,-5 6 146,-3 1-359,2 3 87,-9 2 0,4 4 68,-5 3-132,0 3 166,0 6 1,-5-4-821,-3 2 283,-2 4 231,-1-6-390,-1 4 360,1-5 0,3-4-138,1 0 51,4-5 213,-2 2 0,5-5-6,0 1 0,0-1 0,0 1 0,0-5-45,0 1 44,5 0-5,-3-2-174,8-1 196,-4-5 0,9 0-47,0 0-660,6 0 468,-3 0 0,4 0-263,1 0 0,-1 0-843,-3 0 1397,2 0 0,-3-5 0,5-1 0</inkml:trace>
  <inkml:trace contextRef="#ctx0" brushRef="#br0" timeOffset="49">21905 11775 7849,'-11'0'1649,"4"0"-1028,2 5 1,2 3 566,-1 7-644,0-2-261,4 8 1,-4-3 356,0 5-375,1 0-110,3-1 0,-4 1 52,0 0 1,-1 1 109,1 3-867,3-3 454,-9 4 0,5-5-445,-3 0 0,-2-1 541,2 1 0,3-5 0,0-2 0</inkml:trace>
  <inkml:trace contextRef="#ctx0" brushRef="#br0" timeOffset="50">22625 10724 7810,'-17'-6'-11,"5"1"0,-1 5-1,5 0 0,4 0 117,-3 0-91,4 0 172,-7 0 1,8 0 919,-6 0-770,5 0 0,-5 5 373,4 2-449,-5 4 0,3 5 37,-6 3 0,1 3-60,-1 1 0,1 3-64,-1 1 0,1 3-45,0-3 1,0 3-126,4-3 51,2 0 25,5-10 0,0 5-258,0-3 40,5-2 139,1-1-64,6-10 32,4 5 1,-2-10 128,5 3 1,0-3-2,4-1 1,0-5-9,0-3-256,-1-2 228,-4-6 0,3-2 63,-6-5-38,0 0-24,-4-5 0,0-1-231,-4-5 73,3 0-651,-8-1 101,8-4 430,-9 3 0,4-2-260,-5 8 197,-5-3 213,-1 9 0,-6-3 74,1 8 0,-1 4 307,1 7-105,0-2-50,-1 9 421,6-4-448,1 5 252,5 0-553,0 5 103,10-4 1,-1 9 133,10-2-44,-5 2-18,7 1 0,-3-3-1,5 0-319,0-6 174,0 8 1,-2-8-1041,-2 1 576,3 4 356,-10-6 0,9 5 248,-6-2 0,5 3 0,-2 4 0</inkml:trace>
  <inkml:trace contextRef="#ctx0" brushRef="#br0" timeOffset="51">22887 10941 7897,'0'-6'88,"5"-4"0,2 8 123,4-1 0,1-2 1217,-1 1-647,1-5-76,-1 8 393,0-10-543,1 10-246,-1-4 0,1 5 108,-1 0 0,-3 0-66,-1 0-369,-4 0 62,7 0 1,-9 1 280,3 3-897,-3-3 471,-1 10 1,-1-4-343,-3 8 0,-3-1 59,-9 5-29,4-5 201,-5 8 1,2-4 58,0 5 1,0-2 198,3-2 0,2 1-123,2-4 0,3 3 122,5-4 0,0 0-49,0-3 293,0-1-142,0-5 0,5 5 60,3-4 1,6-2-101,1-1 1,5 1-278,-1-1 216,3 0 17,1-4-841,0 0 528,-6 0 1,4 0-100,-6 0-339,5 0 256,-7 0 178,4 0-22,-11 0 276,4 0 0,-9 0 0,4 0 0</inkml:trace>
  <inkml:trace contextRef="#ctx0" brushRef="#br0" timeOffset="52">22351 11478 7942,'-24'6'894,"4"-2"186,12-3 1,8-1-468,7 0-56,14 0-280,-2 0 1,15-1 96,0-3 1,8-1 125,11-2 0,3-4-933,-22 7 0,1 1 662,-3 0 1,2 1-47,5-4 0,0 2 1,-5 3-1,-2 0-464,3 0 0,-1-1 656,27-5-154,1 6-257,-5-4 229,0 5 0,-6-4-247,-5 0 1,-7-1-343,-9 1 0,-2 3-183,-5-3 0,-9 3-2045,-3 1 629,-7 0 2446,-4 0-451,-11 5 0,3-4 0,-2 4 0</inkml:trace>
  <inkml:trace contextRef="#ctx0" brushRef="#br0" timeOffset="53">22453 11786 7892,'-17'-5'1184,"5"4"-430,7-4-411,5 5 1,5 0 71,3 0-199,-3 5 141,5-4 1,-7 9 281,4-2 0,1 3-42,3 5 32,1-4-299,-1 10 0,2-4-13,2 5 1,-2-1-65,2 1 0,1-1-227,0-3 0,3 1 11,-4-5 0,4 1 2,-4-5 1,0-1 213,-3-2-667,-1-3 129,-4-5 137,3 0-353,-9-5 301,9 4 0,-9-13-65,3 2-239,-2-12 249,-2 5 0,-6-14-347,-1 3 301,-3-3 105,-2 3 1,-2-6 30,3 1 1,-2-2 93,9 3 0,1 4 250,3-1 0,1 6-198,3-2 0,7 4 39,8 4 1,4-1-8,4 5 1,2 0 120,5 3 0,5 5-155,3-1-569,3 5 607,0-2 1,1 4-210,0-3 6,-6 3-58,5-4 1,-15 6-297,1 3 0,-6-1 95,-2 4 1,-5-4-474,-3 1 918,-2 2 0,-2-5 0,0 4 0</inkml:trace>
  <inkml:trace contextRef="#ctx0" brushRef="#br0" timeOffset="54">23299 11546 7892,'-12'0'0</inkml:trace>
  <inkml:trace contextRef="#ctx0" brushRef="#br0" timeOffset="55">22865 11798 7899,'-7'-2'0,"3"-1"1239,3 1-309,6-3-242,-4 5-11,5 0-315,-1 0 0,-4 2 276,3 1-376,-3 4 0,-1 4 337,0 1-383,0-1-54,0 6 1,0-5-48,0 3-109,0 3 265,0-5-575,0 3 269,0-4 1,0-1 222,0 1-836,0-1 323,0-5 59,0 5 103,0-10-52,0 4 410,5-5-285,1 0 71,6-5 195,-6-2-92,4-4 0,-3 0-103,4-1 255,1 1-94,-1-1 0,0 0-60,1-4 91,-1 4-109,1-10 0,-5 10 59,1-4-212,-1 4 58,0 5 1,-1 1-5,-2 2 60,-3 3 23,4-4-100,-5 10 72,5 1 1,-3 11 22,1 2 151,-1 2-175,3 2 0,-3 0 16,6 0-99,-6 0 93,9-1 0,-5-2-538,5-1 243,1 0 164,-1-2 0,1 0-741,-1-6 1,-1-3 94,-2 0-217,2-6 557,-4 3 1,6-5-243,-1 0 650,-4-5 0,8-6 0,-3-7 0</inkml:trace>
  <inkml:trace contextRef="#ctx0" brushRef="#br0" timeOffset="56">23493 10416 7834,'-5'-18'0,"3"7"1201,-3 0-496,5 10-390,0 1 0,2 10 463,1 6-317,-1 4-106,8 3 1,-4 3 101,6 9 0,0-1-102,3 12 0,5 2-330,6 9 0,-13-26 1,0 0 155,2 1 1,0 1-1,0 0 1,0 1 77,3 0 1,-1 1-1,-2-2 1,-1 1-74,-1-2 0,1 1-74,-2-2 1,0 0-1182,5 31 1126,5-4 5,-15-24 1,-1 0 0,6 24 282,-4 3-403,-5 2 116,2-4 0,-5 3 72,0-5 1,-2-5-277,-1-3 1,-4-2-44,-4-1 1,-4-1-205,-1-4 1,-3-6-591,4-9 1,-5-3 445,1-4 1,2 2-620,2-6 0,-2-4 1156,2-3 0,-5-1 0,2 5 0</inkml:trace>
  <inkml:trace contextRef="#ctx0" brushRef="#br0" timeOffset="57">7275 13716 7899,'-11'-6'0,"4"-4"67,-3 9 487,9-9 556,-4 8-359,5-3 488,0 5-765,5 0-165,1 0-147,11 0 1,-5 0 67,4 0 0,1 0 25,2 0-38,3 0-114,1 0 0,0 0-38,0 0 1,4 0 28,4 0 0,2-1-180,1-3 1,-1 3-610,-2-3 376,-3-2 185,-1 4 0,-6-3-331,2 5 1,-4-3-156,0-1 0,-3 0-398,-4 4 0,-5 0 1018,1 0 0,-6 0 0,3 0 0</inkml:trace>
  <inkml:trace contextRef="#ctx0" brushRef="#br0" timeOffset="58">7789 13671 7903,'-16'5'0,"-2"1"0</inkml:trace>
  <inkml:trace contextRef="#ctx0" brushRef="#br0" timeOffset="59">7378 13842 7903,'-18'6'-103,"2"5"1,9-9 1112,3 6-651,3-6 0,6 3 747,3-5-526,2 0-254,7 0 0,0 0 318,6 0 1,4-3-185,-1-1 1,6-1 10,-1 1 0,-2 1-55,1-4-118,1 4-135,-2-2 0,-1 1-668,-5 0 280,0 1 222,-6 3 0,1 0-1420,-3 0 0,-2 0 168,2 0 1255,-7 0 0,2 0 0,-4 0 0</inkml:trace>
  <inkml:trace contextRef="#ctx0" brushRef="#br0" timeOffset="60">8417 13362 7903,'0'-6'1018,"0"-4"-184,0 4-379,0-1 0,1 2-89,3 5 0,-1 6-95,4 6 0,-3 6 34,4 8 0,-6 9 131,2 6 1,1 5-190,-1 4 0,0-6-152,-4 6 0,4-2-458,-1 5 0,1-1 417,-4-2 1,4-3-363,0 2 0,0-6 87,-4-1-441,0-10 441,0 6 0,0-15-640,0 0 116,5-1 1,-3-10-363,6-1 435,-6-4 1,7-9-251,-5-2 922,0-2 0,-4-15 0,0-4 0</inkml:trace>
  <inkml:trace contextRef="#ctx0" brushRef="#br0" timeOffset="61">8429 13511 7903,'6'-24'-1331,"-1"-2"998,-5 11 0,0 0 2498,0 4-935,0-1-507,0 1 275,5 4-592,-4 2 1,10 5 66,-4 0 0,3 0-50,2 0 1,4 7-112,3 4 0,3 7 93,1 8 0,3 5-134,1 7-55,5-3-228,-8 10 0,5-6-1,-2 3 1,-3-1 30,2-3-305,4-3 241,-6 5 1,7-10 78,-4 1 256,0-11-142,-4 7 0,-1-11-23,1 3 0,-4-4 112,0-7 1,-5 1 53,1-5 1,-2-1 27,-1-3 1,-2-1 16,-3-3 1,2-3-157,-5-9 0,0-1 103,-4-6 0,0-5-296,0-2 1,-1-3-370,-3-2 1,-3-4 93,-4-3 1,-4-2-138,0-2 0,1 0-53,6 1 0,-2 0 145,2 3 1,2 0-805,-2 8 451,6-3 168,-3 8 1,5 1-258,0 5 1,0 2 168,0 6 1,0 3-49,0 5 1,1 4 38,3-1-419,7 8 745,2 2 1,8 7 289,-2 2 0,3-2 0,6 14 0,1-3 0</inkml:trace>
  <inkml:trace contextRef="#ctx0" brushRef="#br0" timeOffset="62">9422 13579 7851,'-18'0'3769,"7"0"-3521,1 0 0,4 5 37,-6 3 1,1 7 119,-1 4 1,1 4-252,-1 4-105,1 2 123,5 0 0,1 3-220,5-5 1,0 3 25,0-3 0,1-1 13,3-3 1,3-3 177,9-4-440,1-1 145,6-9 0,1 1-85,3-4 429,2-6-134,0-4 1,7-8 55,-6 0-25,1-11-79,-8 13 0,-2-18 103,-2 8 0,-4-3-95,-7-1 1,1 2 7,-5-6 0,-2 4-54,-6-3 0,-2 1-192,-5-2 0,-6 2-379,-2 2 0,-4 7 250,-3-3 0,-4 12-501,-4 0 0,1 7 69,3 0 0,2 4 755,5 4 0,5 2 0,2 5 0</inkml:trace>
  <inkml:trace contextRef="#ctx0" brushRef="#br0" timeOffset="63">9776 13557 7833,'0'-7'-1690,"0"1"1868,0 2 1285,5 3-966,2-4 1,4 10-71,1 2 1,-1 5 175,0 3 1,1-1-193,-1 5 0,3 0-173,-2 4 0,2 0-172,-7 0 1,2 3-154,-1 1 0,1 0 14,-6-5 0,1-4-145,-4-3 0,0-2-57,0-1-139,0-1 293,0 0-77,-5-4 571,-1-2-136,-6-10-17,1-2 0,5-5 42,2-4 1,-1 0-78,1-3 1,0-6-51,4 2 0,4-7 79,0 4-534,10-6 233,-2 3 0,11-8-123,0 3 1,1-2-8,3 10-1196,2-1 1114,0 9 0,3 2-425,-5 4-629,-1 6 840,-3 1 0,-1 6 513,-3 3 0,2 2 0,-3 6 0</inkml:trace>
  <inkml:trace contextRef="#ctx0" brushRef="#br0" timeOffset="64">10267 13659 7833,'-5'-11'-68,"4"0"324,-3-1 9,3-4 1,1 3 283,0-2 1,0 6-104,0 1 349,0 6-87,0-3-160,5 5-397,-4 0 1,4 8-206,-5 4 132,0 7-148,5-1 1,-2 5-29,5-1 0,-5 1 68,5 0 0,-2-1-107,2-3 1,2 1-33,-2-5 0,2 4-115,1-4 1,5-3 162,-1-5 1,0-4 85,-4 1 1,2-3 106,2-1 1,-2-5-78,2-3 1,-2-2 141,-2-1 19,1-6-105,-6 5 1,3-5 1,-5 6 1,1-2 13,-1-2 1,-3 2 75,3-2-75,-3 2 202,-1 2-191,0-1 15,0 6-43,0 1-81,0 5 1,0 5 22,0 3-90,0 2 121,0 6 1,0-3-42,0 2 1,1 2-94,3-2 0,2 0-14,6-3 1,-1-1-168,1 0 0,3-3-88,0 0 0,4-6-97,-4 2 585,6-3-240,-3-1 24,-1 0 1,5-5-88,-3-2 1,1-5 33,-1-3 0,2 2 1016,-6-2-388,5 2-202,-7-3-149,3 3 191,-4-3-148,-1 4 0,-5 1 202,5-1 28,-10 6 256,4 1-328,-5 0 223,0 4-149,-5 6 0,-1 2-182,-6 15-34,6-4-321,-4 4 203,8 1-17,-3-5 138,0 9-556,4-13 263,-4 12 114,5-8-1982,5 0 896,-4 3 531,9-8 555,-3 4 0,9-1 0,2 2 0</inkml:trace>
  <inkml:trace contextRef="#ctx0" brushRef="#br0" timeOffset="65">10907 13945 7833,'23'0'0</inkml:trace>
  <inkml:trace contextRef="#ctx0" brushRef="#br0" timeOffset="66">11729 13705 7797,'-18'-11'0,"2"0"0,5 4-1032,-1-3 710,1 3 0,1-4 322,2 0 0,-2-1 0,2 1 0,2-1 141,-2 1 1,2-4 99,-2-1 1,-1 1 321,6 4 1,-6-1-176,1 1 0,2-1-29,-2 1 1,0 5-129,-3 2 1,0 3 72,-1 1 1,-3 5-25,0 2 0,-6 9 0,2 3 1,-2 7-102,-2 5 0,0 5 2,0 3 1,6-3-292,1-5 1,5 2-86,3-3 0,3-2-211,5-1 1,2-3 256,1-1 1,9-5-106,7-3 1,2-8-89,2-3 204,5-3 21,1-1 0,6-5-2,-1-2 0,-5-7 172,-2-1 0,-5-4 193,-2 3 0,0-3-53,-5 4 1,-4-4 47,-3 4 0,-4-4-119,4 4 1,-6-6-41,2 2 1,-3 3-37,-1 0 0,0 8-22,0 0 1,-1 2 14,-3-2 77,3 3-221,-9 5 1,5 6 7,-3 6 0,2 0 45,2 7 0,3 0-12,-3 4 1,2 0-9,2 0 1,0-1 14,0-3 0,6 1-18,1-5 0,7 0-39,1-3 0,4-1-10,-3 1 0,3-6-69,-4-2 1,4-3-9,-4-1 145,5 0-20,-7 0 0,4-1-69,-6-3 232,0-2-152,1-1 1,-1-3-13,1 3 1,-2-5 7,-3-3 1,4 1 126,-4-5 0,2 0-109,-1-4 0,2 0 74,-3 0 0,0-5-82,0-2 249,1-3-216,3-1 1,1-6 42,-1-2 1,1-2 95,-1-2 0,4 1-796,1-1 930,-1 0-112,-4 1 0,1 4 41,-1 3 0,-1 4-61,-2 3 0,1 8 583,-5 8-290,-1 2-151,-3 2 558,0 0-81,0 4 558,0 2-1377,0 5 0,4 7-79,0 4 0,0 7 82,-4 8 1,0 4-66,0 4 0,-1 1-92,-3 3 279,2 3-178,-8 10 0,8-3 191,-6 5 1,6 1-39,-2 3 1,3-1 63,1-3 0,0-1-10,0-3 0,0-5-75,0 1 26,5-12-2,-4 5 0,9-14-38,-2 3 71,2-8-85,1-2 1,-3-6-659,-1 0 563,-4-4-463,7 3 1,-7-9-1400,4 3 1266,-4-3 0,2-3 734,-5-6 1,0-5 0,0-9 0</inkml:trace>
  <inkml:trace contextRef="#ctx0" brushRef="#br0" timeOffset="67">12791 12883 7788,'0'-12'-101,"0"1"0,0 3-152,0 1 1,4 3 1626,0-4-599,0 6 35,-4-3-157,0 5-137,5 0-181,-4 0-103,4 5 0,-6 11 61,-3 11 1,-2 11 99,-6 8 0,-3 4 153,0 7 1,-2 4-548,2 0 1,9-28-1,-1 0 108,0 0 1,-1-1 0,0 0 0,0-1 2,0 2 0,1-1 0,-9 29-70,10-29 0,1 1 0,-3 26 122,1 2 1,4-4-95,-1-3 0,7-3 112,1-6 0,8-4-140,0-3 1,7-4-44,0-3-37,2-3 125,-3-6 0,4-4-118,-3-3 0,-3-2-376,0-2-1248,1-4 1112,-4-2 1,3-1 588,-4-1 1,-4 1-352,-1-4 0,-3 0 89,4 0 218,-6 0 0,3 0 0,-5 0 0</inkml:trace>
  <inkml:trace contextRef="#ctx0" brushRef="#br0" timeOffset="68">13020 14642 7786,'-12'11'0</inkml:trace>
  <inkml:trace contextRef="#ctx0" brushRef="#br0" timeOffset="69">12997 14653 7786,'-11'0'-1133,"4"0"850,2 0 1481,5 0-916,5 0 215,-4 0-232,5 0 1,-5 0 318,3 0-182,-3-5 0,5-1 43,-2-6 0,-1 1-135,4-1 1,-4 0-87,1-4 0,2-5-29,1-6 0,4-5-98,0 2 1,-3-3 0,-1-1 0,0-2-136,0-2 1,2 1-15,-5-5 0,1 1-141,-1-5 0,-3-4-95,3 1 1,1-1 117,-1 5 0,1-2-1231,-1-3 1221,-3 8-90,9-7-18,-9 8 230,9 1 1,-7 0-2,5 6 1,-6 6-6,2 5 1,-3 6-100,-1 5 458,5 1-118,-3 4 256,3 2 202,-5 5 0,0 10-606,0 6 1,0 5 51,0 6 0,0 1-10,0 2 0,0 2-60,0-5 0,1-1-16,3-3 0,2-5-43,6-3 1,-5-2-117,1-2 1,-1-4 46,5-4 0,-1-1 82,1-2 297,-1 0-169,0 0 0,-3-2 15,0-1 0,-1-4 111,5-4 1,-5-1-79,1 1 1,-4-4 78,3 0 0,-3-2-120,4 2 0,-4 1 56,3-5 0,-3 0-177,4-4 0,-2 1 70,2 3 0,2-1-125,-3 5 1,0 3 61,0 5 1,-3 4 29,4-1 1,-6 4 34,2 4-70,2 8 41,-4 5 0,3 8-14,-5 1 0,0 3 4,0 6 1,-4 1-451,0-1 1,-3 5 183,3-5 0,0-2-1611,4-3 800,0-5 1065,0 3 0,5-10 0,1-1 0</inkml:trace>
  <inkml:trace contextRef="#ctx0" brushRef="#br0" timeOffset="70">13648 13888 7786,'-5'-7'910,"4"2"1,-4 8-213,5 5 0,0-1-43,0 8 1,0 2-214,0-2 1,3 5-53,1-1 1,0 4-297,-4 4 0,1-3-142,3 3 1,-1-3-680,4-1 0,-3-1 504,4 1 1,-5-4-551,5 0 1,-4-5 196,3 2-1686,1-9 2262,-2-2 0,5 0 0,-5 2 0</inkml:trace>
  <inkml:trace contextRef="#ctx0" brushRef="#br0" timeOffset="71">13876 13751 7767,'-6'-12'321,"2"1"-201,3 5 0,1-5 175,0 4 1,1 2 393,3 1 1,-1 3 54,4 1-1,1 0-295,3 0 1,2-4 283,2 0-389,3 0-174,5 4 0,-4 0-126,0 0 1,0 0 124,4 0 1,0 0-147,-1 0 1,1 0 282,0 0-1774,5 0 1028,-4 0 1,4-1-2817,-5-3 3257,-5 3 0,-2-9 0,-4 3 0</inkml:trace>
  <inkml:trace contextRef="#ctx0" brushRef="#br0" timeOffset="72">14470 14345 7839,'0'17'0,"-1"1"-23,-3-3 0,3-2 175,-3 2 1,-1-2 121,1-2 1,0-3 400,4 0 316,0-1-561,0 0 483,0-2 34,0-5 0,4-5-556,0-3 0,1-6 187,-1-1 0,-2-6 123,6 2-417,-5-2-113,7-2 0,-8-4-107,6 1 1,-1-6-213,5 2 0,-4-7 17,-1-1 0,-3-4-223,4 4 1,-5-5-398,5 1 0,-5-3 338,0 0 1,2-1-84,-1 0 1,1 2 120,-1 2 0,-3-1 87,3 5 0,-1 3 171,1 5 0,-3 5 152,3-2 1,1 8-65,-2 4 0,3 2 316,-3 2 125,-1 4-269,3 2-77,0 5 0,-3 1 17,6 3 1,-4 3-1,3 4 0,0 6 89,0 2 1,3 2-107,-2 2 13,-3 0-45,5 0 1,-7-2-24,4-2 1,-3 2-217,4-6 109,-1 0 0,5-5 25,-1-2 31,1-3 35,-1-5 1,1 0 17,-1 0 0,4-5 59,0-3 0,2-3-112,-2-4 286,-2 2-108,3-4 1,-5 2-34,-4 0 0,3-2 16,-2 2 1,1 1-25,-2-5 1,2 1-11,-5-1 1,1 3-15,-1 4 1,-3 5 27,3-1 2,-3 6-100,4-3 1,-3 11-9,1 5 0,-1 6 94,-2 6-595,0 5 343,0-4 0,0 7-773,0-4 0,0 5 409,0-2 1,0-1 526,0 2 0,5-16 0,1 0 0</inkml:trace>
  <inkml:trace contextRef="#ctx0" brushRef="#br0" timeOffset="73">15110 13819 7839,'1'-23'841,"3"1"1,3 3-764,9-1 1,-4 7 38,4-3 0,-4 7 728,0 2 0,-1 0-253,1 0 1,-1 2 381,0 5-751,1 0 0,-1 2-166,1 6 0,-6 1-15,-2 10 0,-3 0-198,-1 4 1,-5 1 134,-3 2 1,-3 2-102,-4 3 0,-2 1-356,-2-6 1,3 5 191,4-5 1,1 1 155,-1-4 1,2-4 134,3 0 1,2-5 208,5 1 1,1-4-117,3-3 1,3 1 115,9-5 0,-2 0-64,5-4-355,0 0 128,3 0 0,1 0-214,0 0 0,0 0 129,0 0 0,-4-2-1146,0-1 0,-4 1 362,4-2 0,-5 3 946,1 1 0,-2-5 0,-2-1 0</inkml:trace>
  <inkml:trace contextRef="#ctx0" brushRef="#br0" timeOffset="74">15635 14059 7745,'0'8'3948,"0"-1"-3707,0 6 0,0 5 0,0 5 316,0-1 1,0 5 266,0 0 1,0 4-526,0 0 1,0 3-124,0 4 1,-5-2 150,-3 2-1751,-2-3 1066,-1 0 1,-4-6 357,-1-3 0,6-6 0,5-4 0</inkml:trace>
  <inkml:trace contextRef="#ctx0" brushRef="#br0" timeOffset="75">16001 13568 7786,'0'-11'-212,"0"-1"-1,0 1 1292,0-1-299,0 1 307,0-1-196,0 6-449,0 1 1,1 5 149,3 0-225,-3 0 1,5 5-119,-2 3 0,1 7 88,3 4 0,6 4 22,-3 3 6,3 4-211,3 4 0,-1 5 69,3 3 0,3 4 8,-3 3 0,-3-6-127,0 3 0,0-3-128,-1 3 0,6-2 81,-2-2 1,-2 1 81,2-5 1,-1-3-93,1-5 0,-1-4 45,-3 0 0,-2-3 22,2-4 1,-2 1-139,-2-4 0,-1-5 123,-2-3-414,-3-6 128,-5 3 413,5-5-323,-4 0 0,4-5 127,-5-2-445,0-9 272,-5-1 0,3-11-296,-6-3 194,1-2 84,0-6 1,-3-2-332,3-4-945,-4-6 1172,0 4 1,0-9-90,-1 3 0,1-4-201,-1-4 1,1-1 351,5 29 1,0 1 0,1-2-1,-1 1 42,0 0 1,1 1 24,-7-30-18,1 0 0,1 1 36,2 0 1,-1 4-89,5 3 1,-3 1 128,3-4 0,0 4-175,4-1 298,0 6-164,0-3 0,0 7 39,0 2 1,4-1 109,0 5 1,1 0-26,-1 3 0,-3 2 105,3 3 1,1-2 180,-1 6 1,3-1 374,-3 4 0,1 0-438,-1 0 0,-2 6 430,6 1 1,-4 5-257,3 3 1,-3 2-142,4 2 0,-4 3-57,3-3 0,1 3 130,3 1-487,1 5 156,4 1 0,-2 2-64,5 0 188,-5-1-56,8 5 1,-8-5-69,5 1 1,-2-2-18,2 2 0,3 1-82,-3-5 1,3 3 156,1-3-259,-1 5 223,1-8 0,0 5-14,0-2 0,5-2-15,2 1 1,8-1 36,4-2 0,4 0-26,3 0 1,3 0-220,6 0 0,2-2 253,1-1-1036,-25 2 1,-1 0 963,0-4 0,0 0 1,5 4-1,0 0 27,0-3 0,0 0 0,0 2 0,-1 1-180,-1 0 1,0-1-1,1-1 1,1 1 185,-2 0 0,0 0 0,1-2 0,0 0-1,1 2 0,0 0 0,0 0 1,-1-1 96,-1 1 0,0 0 0,4 0 0,0-1-32,0 0 0,0-1 0,0-1 0,1 0-736,0 1 0,1 0 781,0-1 1,0 0-95,-3 2 0,-1-1 0,2 0 0,0 0-47,-4 2 0,0 0 0,-1-2 0,0 0 51,-1 2 1,0 0 0,-3 0 0,-1 1 361,28 1 1,3-4-472,-2 0-32,-6 0 137,1 4 0,-13 1-55,3 3 0,-8-3 388,0 3 1,-2 1-289,-2-1 0,-5 1-51,-2-1-26,-3-3 28,-1 4 1,0-1 942,-1 0 0,-2 0-960,-1-4 1,-6 0 660,3 0-789,-4 0 394,0 0 0,-5 0-388,1 0 121,-5 0 30,2 0 1,-4 0 221,3 0-273,-3 0 315,4 0-53,-5 0 0,-1-4-65,-3 0-169,3 0 55,-9 4 113,8 0-366,-3-5 88,5 4 2,-5-4 1,3 6-62,-6 3 1,4 2 141,-3 6 1,-1 0-15,-3 4 0,-1 1-17,1 6 175,4 5-62,2-4 1,2 6-45,-1-4 1,0 3-13,4 6 1,0-5-230,0 1 0,1-6 77,3 2 0,2 0 129,6 0 1,-1-4-6,1-4 26,-6-5 0,4 8 0,-4-5 0</inkml:trace>
  <inkml:trace contextRef="#ctx0" brushRef="#br0" timeOffset="76">16720 12940 7786,'0'-12'-495,"0"1"1901,0 0-927,0-1 1,-1 6 661,-3 2-768,3 3 1,-9 1-171,2 0 0,-2 6 5,-2 6 1,1 0-26,0 7 1,0 4-90,4 4 0,-2 1 136,5-2 1,0 0-356,4 4 0,0-5 115,0 2 0,0-4-261,0-4 1,4-1 102,0-3 1,5-6 2,-2 2 0,7-3 135,2 0 0,0-3 8,-1-5 0,2-2 113,2-1 1,1-4-90,-5-4 0,1-4 19,-5-1 1,-1-3-63,-2 4 0,-2-5-3,-2 1 0,-3-3-20,3-1 1,-8 0-139,-3 1 1,-3-2 67,-2-3 0,-3 1-60,0-4 1,-2 5 188,2-2 1,-2 4-97,-2 4 0,3 3 361,4 4 0,5 5 152,-1-1-113,6 5-116,-3-2-117,5 5 1,1 5 2,3 3 0,7-2 50,8 2 0,0 0-119,4 3 1,-3-3 68,7-1 0,-2-4-219,2 1 1,-3 1 39,3-1 1,-4-1-147,-4-3 1,1 4-273,-5 0 1,0 4-341,-3-5 0,-1 5-816,1-4 1684,-1 5 0,-5-3 0,0 5 0</inkml:trace>
  <inkml:trace contextRef="#ctx0" brushRef="#br0" timeOffset="77">17040 13100 8358,'0'15'1122,"0"0"1,0 2-573,0-2 1,0-2-39,0 2 114,0 3-310,0-6 0,0 9 31,0-6 1,0 5-184,0-1 1,0 1-147,0-1 1,1 2 226,3-6-897,-3 0 487,9-3-622,-8-1-1037,8 1 585,-9-6 0,5-1-23,-2-5 599,-2 0 0,3-5 663,-5-3 0,0-3 0,0-4 0,0 2 0,0-14 0,0 3 0</inkml:trace>
  <inkml:trace contextRef="#ctx0" brushRef="#br0" timeOffset="78">17086 12997 7897,'10'-33'0,"-3"2"30,4-1 39,-5 7 0,7-3 120,2 6 1,-1-4 26,5 3 0,-4-2 109,4 6 179,0 2-234,-1 1 1,3 5 200,-2-1 1,-1 2-192,1 2 1,-5 3 11,1 5 0,-2 0 87,-1 0-338,-1 5 33,-5 2 1,3 5 92,-5 4 1,0-2-71,-4 5 1,0 0-18,0 4 0,-5-4-230,-3 0 1,-6 0 20,-1 3 0,0-2-207,3-1 0,2-2-60,3 2 1,-4-2 136,4-6 0,2 1 28,1-1 1,3 1-65,1-1 178,0-5 0,1 3-97,3-5 316,-3 0-85,9-4 1,-2 0-27,7 0 0,-1 0 144,5 0 1,-4 0-258,4 0 1,-4 0 57,4 0 1,-5 0-402,2 0 1,-5 1 12,-3 3-768,2-3 1220,-9 4 0,9 0 0,-3 2 0</inkml:trace>
  <inkml:trace contextRef="#ctx0" brushRef="#br0" timeOffset="79">16674 13499 13453,'11'2'714,"-4"2"0,3-3-283,-2 3 1,2-3 28,2-1 0,4 0-130,3 0 0,4 0 7,4 0 0,2-1-107,5-3 0,4 3 217,0-3-231,5-3-76,-2 6 0,5-5-18,-1 2 1,-3 1-9,0-4 1,-1 4-143,1-1 0,-4 2 266,-8-2-1482,3 3 874,-9-4 1,3 5-433,-8 0 0,-3 0-1128,-4 0-1030,-1 0 2020,-4 5 940,-7 1 0,-2 1 0,-3-2 0</inkml:trace>
  <inkml:trace contextRef="#ctx0" brushRef="#br0" timeOffset="80">16880 13854 7897,'-6'-12'1316,"-4"1"-699,8-1 8,-3 6 106,5 1 657,0 5-1011,0 5 1,-4 5-62,1 5 1,-5 6-101,4-2 1,-3 1-211,3-1 1,0 1 34,4-5-265,0 1 218,0 0 0,0-3 32,0 2 1,5-6-150,3-1 46,2-6 0,2 3-8,4-5 0,-4 0-149,4 0 44,1-5 171,-4-1 0,4-6-64,-6 1 0,0 0 79,1-1 1,-2 1-8,-2-1 1,0 0-25,-4-4 0,0 4-5,-4-4 0,4 4 12,0 0 6,0 6 322,-4-4-179,0 9-199,0-4 81,-6 15 0,5-3 1,-3 9 0,3 0-1,1-1 0,0 0-4,0-3 1,4-5 0,0 1 0,8-2-9,0 2 0,6-3 0,-3-5 1,4 0 5,-4 0 0,4 0 11,-4 0 1,4-5-22,-3-3 1,-2 2-5,-7-2 1,3 1 12,-2-5 71,-3 1-69,0 5 1,-1-4-2,0 2 142,5-2-135,-8-2 0,5 5 96,-2-1-67,-3 6 165,4-9-155,0 10 57,-3 1-71,8 7 0,-9 4-27,3 0 1,-3 6-8,-1 2 1,1-1-46,3 1 1,-2 0-137,1 4 1,2-4-1083,-1 0 615,0-5 396,1 7 1,0-8-516,3 2 1,2-6-15,-2-1 786,2-6 0,1 3 0,1-5 0</inkml:trace>
  <inkml:trace contextRef="#ctx0" brushRef="#br0" timeOffset="81">17759 13465 7744,'-10'-1'11,"3"-3"486,2 3 0,15-4 606,5 5 0,1 0-705,4 0 1,-5-1 1,4-3 0,0 2-297,4-1 0,-2 1-40,-2 2 0,3 0-1341,-3 0 606,2-5 157,2 4 0,-4-4 515,0 5 0,-5-5 0,3-1 0</inkml:trace>
  <inkml:trace contextRef="#ctx0" brushRef="#br0" timeOffset="82">18456 12917 7813,'0'-11'0,"0"-1"761,0 1-276,0-1-139,0 6 369,0-4-62,0 9-375,0-5 0,-5 3-44,-3-1 1,-3 1 102,-4 7-276,2 2 21,-8 11 1,3 1 64,-5 5 0,5 1 74,3 2 0,2-2-334,2 3 0,4-4 124,4-4 1,1 1-284,2-4 1,3-1 104,5-4 0,-1-1 15,8-2 0,-1-3 91,2-5 202,1 0-78,1 0 1,4-1 42,-3-3 1,-3-2-88,-1-6 0,-2-3 68,-1 0 0,-2-2-73,-3 2 1,2 1-2,-5-5 1,0 4-18,-4-4 0,0 1-12,0-1 0,0-3 5,0 3 0,-5-2-103,-3-2 0,2 1 241,-2 3-138,6 3 134,-9 4 256,10 1-362,-4 5 207,5 1-50,0 5-234,5 0 1,5 1 205,6 3-243,4-3 60,-2 4 1,4-5-275,1 0 1,-1 0 105,-3 0 0,3 4-140,-3 0 0,-2 1-330,2-2 1,-5 0 674,2 5 0,-4-1 0,0 5 0</inkml:trace>
  <inkml:trace contextRef="#ctx0" brushRef="#br0" timeOffset="83">18605 13077 7813,'11'-12'2089,"4"5"-1588,0-1 1,-2 4-162,-1-3 1,-4 3 234,8-4 0,-2 6-177,1-2 0,-2-1 42,2 1 1,-3 0-146,0 4 1,-1 0 58,1 0-308,-1 5 1,-1 2-189,-2 4 1,-3 1-189,-5-1 0,0 4 211,0 1 0,-5 3-113,-3-4 1,-2 1 72,-1-1 0,-1-2-152,1 2 0,1-2 14,2-1 0,-1-1 143,5 0 0,1 1 6,3-1 206,0-4 26,0 3 1,1-9-43,3 3 1,2-3-49,5-1 1,5 0-9,-1 0 1,5 0-310,-1 0 1,-1 0-180,1 0 0,-5-4-241,1 0 0,-2-3-517,-2 3-170,1-5 1430,-1 3 0,1-11 0,-1 0 0</inkml:trace>
  <inkml:trace contextRef="#ctx0" brushRef="#br0" timeOffset="84">19004 12620 7813,'-11'-18'1408,"5"2"-1036,2 4 1,4 2-129,4 3 0,-2 0 27,6 3 1,-1 3-117,5-3 1,-5 3 313,1 1 1,0 0-100,3 0 0,-3 0-177,-1 0 1,1 1 8,3 3 0,-1-1-298,-2 4 1,1 1 52,-5 3 1,3 5 30,-3-1 1,0 1-81,-4 0 0,0-4-262,0 3 0,-1 2-44,-3-2 0,-1 4 152,-3-4 0,-1 1 48,5-5 0,-3 1 73,3-1 1,-1-1 185,1-2-117,3 2 0,-4-8 237,5 6-139,0-5 0,1 2-38,3-5 0,-2 0 144,6 0 0,1 0-80,6 0 1,-2 0-195,2 0 0,2 1 145,-2 3 1,4-3-389,-4 3 1,4-2-123,-4 2 1,1 1-297,-5 3 0,0 2 787,1-2 0,-1 2 0,1 1 0</inkml:trace>
  <inkml:trace contextRef="#ctx0" brushRef="#br0" timeOffset="85">18445 13488 7813,'-7'-8'874,"4"1"226,1 4 1,4-2-426,1 5-259,-1 0 773,3 0 170,-5 0-1136,5 0 0,-3 0-26,6 0 1,0 1 136,3 3 0,5-2-75,3 1 0,8 2-87,4-1 1,5 0 48,2-4 0,7 0-100,1 0 1,2 0-89,1 0 1,1 0-122,-8 0 0,1-4-221,-1 0 1,-3 1-285,-5 3 0,-3 0-48,-1 0 1,-10 0-593,0 0 1,-7 1-369,-1 3 1,-6-2 1600,-2 6 0,-3-6 0,-1 3 0</inkml:trace>
  <inkml:trace contextRef="#ctx0" brushRef="#br0" timeOffset="86">18593 13808 7818,'-11'0'2496,"-1"0"-1327,6 0-773,6 5 173,1-4-180,9 9 0,-8-3-129,8-1 138,-9 4-147,9-3 1,-7 4 60,4 0 23,1 1-153,-2-1 0,3 1-167,-5-1 29,0 0 1,-3 1 193,3-1-664,-3-4 256,4 3-617,-5-9 343,0 4 307,0-5 118,5 0 1,-2-5 113,5-3 1,-5-2-69,5-1 1,-2-1 36,2 1 1,2-4 52,-2 0 0,2-4 125,1 3 1,1 1-156,-1 4 0,-3 4 10,-1 4 1,-3-3 42,4 3-2,-6-1-121,3 9 0,-3 3 32,1 7 1,-1 1-5,1 3 0,-1 3 3,-2-3 1,4 2-4,-1 2 0,5-1-135,-4-3 0,5 1 86,-2-5 0,3 4-595,2-3 1,-1-5 88,1-3 1,-1-2-742,1 2-1,0-3 194,3-5 1058,3 0 0,5-5 0,0-2 0</inkml:trace>
  <inkml:trace contextRef="#ctx0" brushRef="#br0" timeOffset="87">19907 12620 7743,'0'-11'0,"0"-1"0,0 1 525,0-1 0,5 2-135,2 3 0,2 0-18,-1 3 1,2 3 191,-2-3 0,-2 3-203,1 1 0,0 5 226,0 3 1,5 8-203,-1 7 0,2 5 50,6 6 1,0 6-102,4 2 0,1 6-101,3 1 1,2 6 35,5-2 1,-17-23-1,0 0-79,1 0 1,-1 1-1,-2 1 1,-1 0-91,-1-1 0,0-1 0,0 5 0,-1 1 0,-1 0 1,0 1-1,0-1 1,0 1-61,-1 1 0,-1 0 0,0-2 0,-1-1 44,-2 2 1,-1-1-1,-1 0 1,-2 0-85,0-2 1,0 1 0,-1 0 0,-1-1-38,0 27 0,-1 3-59,-3-7 0,-2 0-161,-5-11 0,-1 2-309,1-6 1,-6-3-870,-2-1 1,-2-4 632,-2-3 0,-4-3-1837,0-5 2639,-4 0 0,3-4 0,-3 0 0,2 1 0,-3 1 0,-3 2 0</inkml:trace>
  <inkml:trace contextRef="#ctx0" brushRef="#br0" timeOffset="118">17896 13191 7732,'0'-6'505,"0"1"155,0 0-163,0 3 118,-5-3-228,4 5-175,-9 0 1,9 2 119,-3 1 93,3-1-271,1 8 0,0-4 46,0 6 0,0-1 12,0 0 0,0 5-152,0-1 0,0 4-67,0-4 0,0 5 174,0-1 0,0 2-15,0-2 1,0 6 77,0-2 1,0 2-73,0-2 1,0-1 132,0-3 1,0 2-42,0-2 1,3 3-12,1 1 1,4-4-91,-4 0 1,1-5-15,-1 1 1,-3-2 55,3-2 184,2 1-305,-5-1 132,4-5-261,-5-1-3057,0-5 1391,0-5 1,-1 4 1724,-3-3 0,3-2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04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14276 4100 8143,'1'-8'-323,"3"1"0,-1 3 429,4-4 1,-3 6 0,2-3 0,1 1 181,-1 0 0,2-3-97,3 3 1,1-4-36,-1 4 1,-3-3-33,-1 3 0,1-1 31,3 1 1,1 3-23,-1-3 1,1 3 44,-1 1 1,0 0-117,1 0 0,-1 0 221,1 0-236,4 0 0,-1 1 39,1 3 0,-1 1-97,-8 2 0,4 4 68,0-4 0,-1 7 30,-2 1 0,1 2-143,-6-2 0,5 3 126,-4 5 0,0 0-21,-4-1 0,1 5 2,3 0 0,-3 3 2,3-3 1,-3 3-29,-1-3 1,0 5-2,0-2 1,0 3-53,0 1 0,-1 2 72,-3 2 0,2-2-103,-6 2 0,4-2 90,-4 2 1,5-5-51,-5 6 0,0-6 8,-3 5 1,2 1-7,-2-1 1,2 5 152,-6-1 0,2 2-79,1 2 0,1-1 87,0-4 1,4 3-108,4-6 1,1 0-64,2-4 0,2-1 78,1-3 0,0 2-43,4-5 0,5-1-8,3-3 1,0 0-13,-3 0 0,-1-5-61,1-3 1,-1-1 76,0 1 0,3-6-110,-2 2 100,7-2 0,-12 1 3,9-2 0,-7-2-3,-2-2 0,-3-2 0,4 1-22,-6-1 0,3-2 926,-5 0-855,0 5 0,-5-3-124,-2 6 1,-4-1 63,0 5 1,0 3 53,-1 0 1,5 4-31,-1-3 1,2 4-3,-2-1 1,-1 4 15,5 3 1,-1-1-13,1 1 0,3 2 107,-3-1 1,3 4-88,1 0 1,1-2 23,3 2 1,1-5-16,3 5 1,2-1 17,-2 4 0,6-1 56,1-2 1,0 1 9,-4-6 0,1 6-67,-1-2 1,-1 3 4,-2 2 0,-3-2 25,-5-3 1,0 7-17,0-3 1,-1 3-82,-3-3 1,1-3 68,-4-1 0,-1-1-59,-3 2 1,-1 0 19,1-4 0,1 0-11,2-4 0,-2-2-70,2-2 0,2 2 93,-2-6 0,6 0-48,-2-4 1,3 1 34,1-1 0,-4-3 20,0-1-28,0-4 1,3 3-37,-3-2 1,2-3 32,-6 3 0,4-2 18,-3-2-66,-1 0 0,-3 0 63,-1 0-314,1 0 238,-1 0 0,5 0-459,-1 0 124,6 0-1506,-3-6 932,5 5 963,0-4 0,5 10 0,1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8.9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5642 13260 8026,'0'-8'230,"0"0"740,0 0-163,0 2-242,0 1 143,0 5-465,5 0 0,-4 2-15,3 1 1,1 0-48,-1 5 1,4 3-1,-5 4 1,5 6-48,-4-2 1,1 2-155,-1 2 0,-3 4-139,3-1 1,1 1 101,-1-4 0,-1 0 24,-3-1 0,0 0 11,0-3 1,4-2-274,0-6 268,0 0-27,-4 1 186,0-6 46,0-1 0,0-6 77,0-3 1,4 0-55,-1-7 1,1 1-173,-4-9 0,4 4 197,0-5-357,5 1 0,-4-7 114,2-1 0,4 1-526,-4 3 351,3-5 0,2 7-164,-1-1 0,1 5 103,-1-2 0,0 9 215,1-1 1,-4 5-231,-1-1 287,-4 4 0,6-1-69,-6 8 0,2 3 28,-1 4 0,-1 2 26,4 2 1,-3-1 11,4 5 1,-2 0-75,2 4 1,1-2-31,-6-2 1,6-2 64,-1-6 0,-2 1-30,2-1 1,0-3 152,3-1 1,0-4-25,1 1 1,-1-3 82,1-1 0,-1 0-135,0 0 0,1-5 23,-1-3 1,1-1 44,-1 2 1,-3-3 4,-1 2 1,1-3-79,3-5 0,-3 4 31,0-3 0,-2 2-57,2 1 0,2-3-12,-3 0 1,0-4-6,0 4 0,-3 3-2,4 5-8,-6 4 13,8-2 1,-7 10-10,5 3 1,-6 7 195,2 4 1,-3 3-102,-1 0 0,1 1-2,3 0 1,-2 4-119,1-1 0,0 1-134,1-4 0,1 0-58,2 0 1,2-4-285,-5 0 0,5-5 150,-1 1 0,0-6-81,0-2 0,2-4-1021,-2 1 725,2-3 758,-4-6 0,4-1 0,-3-6 0</inkml:trace>
  <inkml:trace contextRef="#ctx0" brushRef="#br0" timeOffset="1">6578 13271 7931,'0'-11'1053,"0"4"-520,0-3-523,0 9-120,5-9 396,2 8 1,4-3 325,1 5 0,3-1-287,0-3 0,5 3-140,-1-3 0,3 3 145,1 1-425,5-5 120,-4 4 1,4-4-444,-5 5 283,0 0 141,-1-6 1,-4 5-262,-3-3 0,2 3-14,-2 1-1057,0 0 294,-8 0-283,3 0-27,-9 0 1342,4 5 0,-15 2 0,-3 4 0</inkml:trace>
  <inkml:trace contextRef="#ctx0" brushRef="#br0" timeOffset="2">6693 13408 7898,'-11'1'0,"4"3"577,2-3 163,5 5 340,0-6-648,5 0 0,2 0 137,9 0 0,-2 0-192,5 0 1,0-4-59,4 0 0,3-4-143,1 4 0,1-4-109,-2 0 0,-1 2-373,1-2 1,-3 5-198,-4 0 0,1-2-547,-4 1 0,-1 0 434,-4 4 616,-4 0 0,3 0 0,-4 0 0</inkml:trace>
  <inkml:trace contextRef="#ctx0" brushRef="#br0" timeOffset="3">7389 12986 7723,'0'-7'1492,"0"2"1,0 15-1145,0 5 0,0 6-60,0 2 0,0 1-53,0 2 0,0 4-28,0 4 1,2 0-185,1 0 1,0 1 111,5-1 0,-5-1-60,5-3 1,-4 2 12,3-5 0,-3-1-246,4-3 0,-4-4 115,3 0 1,-3-5-109,4 1 0,-6-6-68,2-1-683,2-6 258,-4 9-1407,3-10 1432,0 4 1,-4-6-599,3-3 1217,-3-8 0,-1-5 0,0-6 0</inkml:trace>
  <inkml:trace contextRef="#ctx0" brushRef="#br0" timeOffset="4">7618 13088 7969,'0'-11'0,"5"-1"0,1 1 540,6 0 1,0-3-124,3 2 1,-2-2 95,2 7 1,2-2-79,-2 1 0,4-1-153,-4 5 0,4 1-63,-3 3 0,3 0 14,-4 0 0,1 0-226,0 0 1,-4 3 77,4 1 1,-4 5-196,0-1 1,-2 2 128,-3 1-481,-1 1 330,-6-1 1,0 4-6,0 1 1,-6 3-81,-1-4 0,-7 4 113,-1-4 1,-4 4 13,3-4 0,-3 1 82,4-5 0,0-3 9,3-1 1,2-3 303,3 4-11,-3-6 23,8 8-214,-3-8-39,5 3 1,1-5 19,3 0 0,4 1 6,7 3 0,-1-3-159,5 3 0,0-2 115,4 2 0,0-2-84,0 1 0,1 4 1,2 0 1,-1 0-16,1 0 0,-6 2 6,0 6 1,-8-2-18,0 2 1,-2 2-8,-6-2 1,-1 5-125,-3-1 0,-6-1 151,-5 1 0,-6-4-6,-6 4 1,-3-5-7,-1 2-6,-5-4 19,3 0 1,-1-1 123,-1 1 0,5-6-79,-5-2 0,7-3-24,1-1 0,2 0-166,5 0 1,5 0-236,3 0 1,6-1-543,-2-3 0,4-1 414,4-3 1,6-6-505,5 3 1054,5-3 0,-2-3 0,5 0 0</inkml:trace>
  <inkml:trace contextRef="#ctx0" brushRef="#br0" timeOffset="5">8292 13214 7961,'-12'-6'0,"1"-5"0,4 10 0,-3-4 1575,9 5-676,-9 0-464,3 0 0,-4 1 0,0 3 105,-1 4 0,2 7-235,2 4-82,-2 3 55,9 0-287,-4 1 231,5 5 1,0-4 0,0 4-805,5-5 443,1 0 146,11-5-890,1 3 488,4-13 145,1 7 139,5-14 0,1 4-266,6-5 195,-1 0 296,5-5 1,-3-1-93,2-5-497,-3-6 786,0 4-745,-1-8 581,-5 3-95,4 0-151,-14-3 300,8 3-10,-15-5 1,0 0 223,-8 0-233,-3 1 0,-2-1-39,-3 0 0,-9 0-197,-10 0 1,-5 2 37,-6 2 0,-8 3-325,0 9 0,-13 2-273,1 5 1,-4 1 5,1 3 1,6 3-1335,5 9 1942,6-4 0,3 10 0,3-3 0,5 3 0,3 0 0</inkml:trace>
  <inkml:trace contextRef="#ctx0" brushRef="#br0" timeOffset="6">5790 14573 7828,'-6'-5'-52,"-4"4"1222,9-4-310,-10 5 102,10 0-602,-4 0 1,6 1-5,3 3 1,-1 7-60,4 8 1,1 3-33,3 1 1,5 3-108,-1 1 1,5 5-14,-1-2 0,4-1-41,4 2 0,-2-2 119,5 1 0,-3 2-259,4-5 0,-5 3 62,5-3 0,-6-4-123,2-4 0,-3-4 18,-1 4 0,-2-5-14,-2 1 0,-2-6 57,-6-1 0,1-5-7,-1 5-147,-5-5 0,1 3-96,-3-2-500,-3-3 272,4 4-860,-10-5 729,-2 0 0,-4 0-905,0 0 492,4 0 289,-3 0 769,9-5 0,-4-6 0,5-7 0</inkml:trace>
  <inkml:trace contextRef="#ctx0" brushRef="#br0" timeOffset="7">6224 14664 7779,'-5'-17'239,"4"5"-239,-4 2 0,4 5 828,-3-3 276,3-2 195,-4 9-936,5-9 1,-4 10-132,0 0 0,-4 10-33,4 9 0,-8 8-13,0 3 1,-3 4-154,0 4 1,-3-1 122,-5 5 0,-1-4-434,-2 4 1,1-5 74,-1 1 0,7-4-211,4-3 0,-2-3 205,2-6 0,1-3-311,6 0 313,-2-5 0,8 3-147,-6-6-364,5-4 382,-2-2-507,5-5-222,0 0 59,0-5 1006,0-2 0,-5-4 0,-1-1 0</inkml:trace>
  <inkml:trace contextRef="#ctx0" brushRef="#br0" timeOffset="8">5665 14402 7823,'-18'-7'0,"1"1"192,6 2-162,0 3 0,3-4 1100,0 5-137,6 0-67,-3 0-709,5 0 0,5 0-26,2 0 1,5 0 17,3 0 0,4-1 0,8-3 0,2 3 31,5-3 0,2 1-31,2-1 0,-1 2-95,5-6 1,-4 4 21,3-3 1,-2 3-145,2-4 1,-4 2 71,1-2 0,-6 2-157,-2 2 0,-8 3-129,1-3 1,-8-1-813,0 1-1031,-7 1 1503,2 3 0,-10 1-586,0 3 0,-1-2 1148,-7 6 0,1-1 0,-5 5 0</inkml:trace>
  <inkml:trace contextRef="#ctx0" brushRef="#br0" timeOffset="9">6761 14779 7823,'-11'-4'49,"-1"0"1,5-1 119,-1 1 0,4 2 33,-3-6 1,4 4 66,-1-3 1,2 3 41,-2-4 1,3 4-59,-3-3 1,1 3-19,0-4 0,1 4-14,-2-3 1,3 3-47,1-4 0,0 5-42,0-5 1,5 4 30,3-3 0,-2 4-30,2-1-5,-1-2 0,5 5-50,-1-3 0,1 3-98,-1 1 0,2 0 44,2 0 0,-2 0-114,2 0 1,-2 1-13,-2 3 1,1 1 4,-1 2 0,2 3 91,2-2 0,-2 2-80,2 2 0,-3-1 50,0 0 0,-1 0-1,1-4 0,0 3 28,4-2 0,-4-2-4,4 2 0,-4-5 65,0 0 1,-1-1-24,1-2 0,0 0 78,3 0 1,-2 0-92,2 0 0,-6 0 49,-1 0 33,-1-5-37,5-2 0,-6-4 23,-2-1 1,1 5 155,-1-1-6,0 0-994,-4-3 1,-2 1-2601,-1 2 2078,1 3 1281,-8 5 0,-1 5 0,-7 2 0</inkml:trace>
  <inkml:trace contextRef="#ctx0" brushRef="#br0" timeOffset="10">6818 14996 7902,'-18'-5'307,"2"-1"69,5-1 11,-1-3 1,5 5 430,-1-3-159,5-2 0,-2 3 198,5-4-93,0 5-132,0-4-172,0 8-587,0-3 21,0 5 40,5 0 1,2 0 63,4 0 0,4 4-76,1 0 0,3 3-41,-4-3 0,5 4-65,-1-4 1,3 5-15,1-2 0,-2 0 100,-2 0 1,3-4 57,-3 0 0,1 3 20,-1-3 0,1 1 64,-4-4 0,3 0-56,-4 0 1,0 0 8,-3 0 0,-1 0 45,0 0 172,1 0-25,-1-5-160,1-1 1,-5-4-5,1 2-260,-6-2-417,4 3-179,-6-4-617,0 5 468,0 1 637,0 5 1,-6 0 0,0 0 0</inkml:trace>
  <inkml:trace contextRef="#ctx0" brushRef="#br0" timeOffset="11">6133 16023 7894,'-11'0'-313,"-1"-1"-390,1-3 364,-1 3 268,1-9 0,1 7 893,2-4-266,-2 4-4,9-7-99,-9 4-120,3-6 1,-4 2-148,-1 3 0,5 0 199,-1 3-124,1 3 0,-5-4-51,1 5 1,3 0-192,0 0 0,1 0 133,-5 0 0,0 5-131,-3 3 1,2-2 71,-2 2 0,-2-1 49,2 5 0,0 0-63,3 4 0,2-4-5,2 4 1,0-2-16,4 1 1,-4-2-12,4 2 0,1-3-148,3 0 1,1-1 117,3 1 1,2-1-163,5 1 1,2-1 30,2 0 0,-1 1 24,5-1 0,0 1 70,4-1 0,1-3 1,3-1 0,-3 1 31,3 3 1,-3 1-25,-1-1 1,-2 1 17,-2-1 1,2 4-5,-6 0 0,-1 2 8,-7-2 1,2-1-65,-5 5 1,0 0-8,-4 4 0,0-4 55,0 0 1,-9-5-7,-2 1 0,-7 2 49,3-2 0,-7 0 117,-1-3 1,-1-5 36,-6 1 0,3 0-102,-4 3 1,1-1 208,-4-2 1,1 1-43,2-6 1,0 1-116,4-4 1,2 0-144,6 0 0,2-1-223,6-3 0,4-2-125,3-6 1,3 1-490,1 0 0,5 3-311,3 0 1,3 1 68,5-5 1080,1 1 0,6-1 0,0 1 0</inkml:trace>
  <inkml:trace contextRef="#ctx0" brushRef="#br0" timeOffset="12">6259 16412 7889,'0'-12'0,"0"5"1337,0-1-904,0 6 1,1-3 156,3 5 1,-2 0-207,6 0 1,1 5-109,6 2 0,-2 5-96,2 3 1,-2 1-1,-2 3 1,4 3-200,0-3 1,1 1 71,-5-1 1,1 3-36,-1-3 1,0-1-96,1 1 1,-1-5-166,1 1 1,-5-4 67,1-3 1,-4 1-215,3-5-48,-4-1-365,7-3-80,-9 0-354,4 0-566,-5 0 1801,-5 0 0,-6-5 0,-7-1 0</inkml:trace>
  <inkml:trace contextRef="#ctx0" brushRef="#br0" timeOffset="13">6510 16435 7889,'0'-12'-25,"0"1"1,0-1 442,0 6 687,0-4-376,0 9 1,0-3-268,0 8 1,-5 3-46,-3 8 0,-3 3-142,-4 5 1,1 4-53,-5-1 1,0 5-108,-4-5 0,0 5-136,0-4 0,1-1-228,3-3 0,3-1 181,4-3 0,1-4-1378,0-8 695,4 4-1249,2-5 1999,5 0 0,5-6 0,2-6 0</inkml:trace>
  <inkml:trace contextRef="#ctx0" brushRef="#br0" timeOffset="14">6818 16183 7902,'-11'0'0,"-1"0"0,1 0-30,0 0-58,4 0 591,2-5 981,0 4-583,4-4-368,-4 5 467,5 0-811,5 0 1,1 0-10,6 0 0,-1 0-97,0 0 0,1 0 81,-1 0 0,4 0-125,1 0 0,3-1-52,-4-3 1,4 3 23,-4-3 0,0 3-99,-3 1 1,-1 5-14,1 2 1,-5 3-54,1 2 1,-2-1 145,2 1 0,2-5-94,-2 1 0,3-2 43,4 2 1,-2-3-18,2-5 1,2 0-72,-2 0 1,4 0 104,-4 0 1,0-1 66,-3-3 1,-1 1-26,1-4 1,-1 3 8,1-4 0,-5 4 0,1-3 0,-2 3 12,2-4 1,2 2 80,-2-2 1,-2-2-60,1 3 1,1-2 0,4 1 0,-5-2-3,1 2-119,-1-2-32,5-1 0,-6 3-533,-2 1 69,2 4 57,-4-2 0,3 10-279,-5 3 0,-2 2 285,-1 1 0,0 1 511,-5-1 0,1 6 0,-5 0 0</inkml:trace>
  <inkml:trace contextRef="#ctx0" brushRef="#br0" timeOffset="15">6898 16480 7960,'-6'0'737,"-3"-5"-709,5-2 0,-3 0-64,3 0 1,0 3 1385,4-4-436,0 1 58,0-5-266,0 1-465,0 4 1,1 2-57,3 5 0,-1-3-89,4-1 0,1 0 42,3 4 0,4 0-166,1 0 1,3 0-145,-4 0 1,5 0 97,-1 0 1,-1 4 22,1 0 0,0-1 57,4-3 1,0 0-135,0 0 0,-2 0 114,-2 0 1,3 0 27,-3 0 1,-1 0-25,1 0 0,-5 0 4,1 0 1,1-3-40,0-1 1,-1-4 54,-4 4 0,-3-1-208,-1 1 112,-4 3 0,2-5-365,-5 2 19,0 3 77,0-4 0,-1 5-489,-3 0-487,3-5-197,-9 3 1528,8-3 0,-3 5 0,5 0 0</inkml:trace>
  <inkml:trace contextRef="#ctx0" brushRef="#br0" timeOffset="16">7800 15932 7985,'-17'-6'0,"0"-4"311,6 3 130,4 1 1,1 0 1065,2 2-1010,3 2 1,-4 2-127,5 8 0,0 4-94,0 3 0,0 6 132,0 6 1,1 5-173,3-2 1,-3 7 14,3 1 0,1 5-84,-1-1 1,4-1-121,-5 1 0,2-6-4,-1 2 0,-2-6 118,1-1 1,2-6-343,-1 2 0,1-7 17,-1-1 0,-3-5-96,3 1 0,-1-3-254,1-5-200,-3 3-236,4-8-596,-5 3 416,0-5 0,1-5 105,3-3 1024,-3-2 0,4-7 0,-5 0 0</inkml:trace>
  <inkml:trace contextRef="#ctx0" brushRef="#br0" timeOffset="17">7938 15944 8019,'0'-12'1026,"10"1"1,1 3-710,8 0 0,-1 6 111,-3-2 0,0-1-105,8 1 0,-6 0-23,6 4 1,-3 0-12,3 0 1,-2 0-15,-2 0 0,2 0-146,-6 0 0,0 0 114,-4 0 0,1 4-162,-1 0-70,1 0 1,-5 0-111,1-1 0,-6 3 136,2-3-70,-2-1 0,-2 8 17,0-3 0,0 0-86,0 0 0,-2 2 41,-2 6 0,2-1 71,-6 5 0,2 0 38,-2 4 1,-4 5-36,4 3 0,-8 2 2,4 1 1,-1 4-1,6 0 0,-3 0-1,2-4 1,3-1-138,1-2 0,-1-1 123,1-7 0,0 3-99,4-7 1,0-3 69,0-1 0,4-6 57,0-1-116,5-1 20,-8 0-441,9-2-647,-8-5 676,3 0 0,-1-1-165,-1-3 0,2 1-1310,-1-4 1955,-2 4 0,8-12 0,-4 2 0</inkml:trace>
  <inkml:trace contextRef="#ctx0" brushRef="#br0" timeOffset="18">8429 16492 8432,'-7'-2'2049,"3"-1"-1620,3 1 1068,1-3 88,0 5-1956,5 0-1405,-3 0 1417,8 0 1,-9-1-2534,3-3 2892,2 3 0,0-9 0,6 3 0</inkml:trace>
  <inkml:trace contextRef="#ctx0" brushRef="#br0" timeOffset="19">8668 15978 7871,'-6'-12'343,"1"1"0,5 0-10,0-1 0,0 4-71,0 1 1,4 3 15,0-4 0,5 6 100,-2-2 1,3-1-113,2 1 1,-1 0-40,1 4 0,-1 0-129,0 0 1,2 0 114,2 0 1,-2 0-141,2 0 0,2 0 5,-2 0 0,0 0-146,-3 0 0,3 4 71,0 0 0,0 0 42,-3-4 0,-1 0-138,1 0 190,-6 0-167,4 0 0,-9 1 87,3 3 96,-3 2 0,-2 6-61,-3-1 0,2 6-2,-6 2 0,1 2 1,-5 2 0,-3 5 2,0 2 0,-1 3-8,5 2 0,-4-1 10,0 0 1,-1 0-125,5 1 0,1-2 103,2-3 1,-1-2-174,5-5 1,1-1-2,3-3 1,0-3-124,0-5 0,0 1 66,0-1 0,0-3-149,0 0 1,1-6-45,3 2 0,-2-3 73,6-1 0,-4 0-488,3 0 0,-3-1 805,4-3 0,-1-2 0,5-6 0</inkml:trace>
  <inkml:trace contextRef="#ctx0" brushRef="#br0" timeOffset="20">9239 15921 7888,'-11'-5'0,"0"-2"0,4 0 171,3-1 0,2 5 577,-2 0-256,3 1 0,-9 4 458,2 1 0,2 4-484,-2 4 0,1 6-168,-5 2 1,2 4-138,2 3 0,-1 0 54,6 4 0,-1-4-96,4 0 0,0-2 2,0-1 0,1-1-162,3-3 1,4-4-33,7-7 0,-1 0-116,5-4 0,-1 0 1,1-4 1,2-1 63,-2-3 1,3-2-8,1-6 0,-1-3 58,1 0 1,-4-2 59,0 2 1,-5 1 15,2-5 1,-5 1 10,-3-1 1,-3-2-35,-5 2 0,0-3 0,0-1 0,-2 0-393,-1 1 1,-4 0 163,-4 3 0,-4-1-489,-1 4 0,-4 6 302,1 6 1,1 3-306,-1 1 1,4 1 256,-4 3 1,4 4 76,-4 7 0,5-1 407,-2 5 0,4 0 0,0 4 0,1 0 0</inkml:trace>
  <inkml:trace contextRef="#ctx0" brushRef="#br0" timeOffset="21">9148 16206 7859,'-6'0'1074,"-1"4"-357,4 0 0,0 5-227,-5-2 1,2 5 67,-1 3 0,-4 3-165,4 5 0,-3-1-153,-2 1 1,2 0-115,2 0 0,2 0-168,2 0 1,3-1 35,-3 1 1,3-4 173,1 0 0,5-5-463,3 2 1,2-8 43,1 0 0,6-2-28,2 2 1,2-3 100,2-5 1,0 0 105,0 0 0,1-1 8,3-3 1,-3-4 10,2-7 0,0 1 128,0-5 0,-3 4-104,0-4 1,-1 1 119,-7-1 0,-5-2-7,-6 2 0,-3-3 103,-1-1 1,-5 0-233,-3 0 1,-7 4 9,-4 0 0,-6 7-136,-2 0 1,-8 2 117,0 6 0,-2 0-417,3 4 1,1 2 170,3 2 1,3 2 298,8 5 0,-2 1 0,3-1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1:54:19.00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17942 13203 7617,'0'-12'-965,"0"6"1297,0-4 1,0 7 285,0-5 87,0 6-384,0-3 1,0 4 133,0-3-3,0 2 34,0-3 209,0 5 1,1 7-605,3 4 0,-2 2 57,1 6 1,-1 0-82,-2 4 0,0 0 0,0-1 0,0 0-121,0-3 1,0 1 87,0-4 0,0 0-244,0-1 226,0-2-274,5 4 39,-4-6 197,4-5 62,-5-1 0,0-6 140,0-3 0,0-2-30,0-5 0,1-2-116,3-2 0,-1-2-60,4-2 0,-3-3 99,4 3 0,-1-2-299,5-2 0,-1 0-29,1 0 0,3 1-39,0-1 0,1 0 135,0 0 0,0 1-71,3 3 0,2 3 160,-6 4 1,4 1-69,-4 0 1,2 4 211,-2 3 1,-6 3-102,2 1 0,-2 1 258,2 3-164,1 3 1,-2 8 98,-2 0 0,2 2 34,-3-2 0,0 3-53,0 4 1,-4 5 29,1 0 0,-3-1-106,-1-3 1,0 4 135,0 0 0,0-5-98,0-3 0,0-1-100,0 1 1,0-2 156,0-6-465,0 1-267,0-1-294,5-5-964,-4-1 801,4-5 262,-5 0 1,4-5 760,0-2 0,10-3 0,-1-2 0</inkml:trace>
  <inkml:trace contextRef="#ctx0" brushRef="#br0" timeOffset="1">18662 13065 7972,'0'-11'-4,"0"0"307,-5-1 125,3 1 1,-4 4 1136,2 4-540,3 1-434,-4 2 7,5 0-434,5 0 1,1 0-55,6 0 1,-1 4 83,1 0 1,4 0-55,3-4 1,3 0-110,0 0 0,1 0-26,0 0 1,1 0-94,3 0 0,-7 0 137,3 0 1,-4 0-439,0 0 1,-2 0 185,-6 0 0,0 0-606,1 0 1,-4 0-766,-1 0-502,-4 0 1039,2 0 673,-5 0 1,-5 0 363,-3 0 0,-2 1 0,-2 3 0,-4 2 0,-2 6 0</inkml:trace>
  <inkml:trace contextRef="#ctx0" brushRef="#br0" timeOffset="2">18764 13123 7972,'-17'11'-158,"0"-5"0,6 4-197,-1-2 1,6-2 1447,2 2-198,-2-5-407,5 7 0,-3-9-195,8 3 0,1-2 144,2 2 0,7-3-103,-2 3 1,7-2-81,0-2 0,2 0-122,2 0 1,4-4-159,-1 0 1,1-1-59,-4 1 0,0 3 120,0-3 0,-2 3-901,-2 1 0,2-2 400,-6-1 1,0 1 464,-4-1 0,1-4 0,-1 1 0</inkml:trace>
  <inkml:trace contextRef="#ctx0" brushRef="#br0" timeOffset="3">19393 13008 7972,'-5'-11'0,"3"0"0,-3-5 938,5 1-640,0 0 1,1 3-298,3 1 252,-2 0 0,8-1 108,-3 1 0,0 3-255,0 1 0,1 4 106,3-1 1,-3 3-176,0 1 0,-1 0 124,5 0 1,3 0-171,0 0 1,0 0 21,-3 0 0,-1 4-14,1 0 0,-1 3 25,0-3 0,-3 5-75,0-2 1,-6 4 99,2 0 0,-3 0 16,-1 1 0,0-1 86,0 1 0,-5 0-82,-2 4 0,-7-5 49,-2 0 1,0 1-17,1-5 1,2 2 6,-2-1 0,2 1 81,2-5 1,3 3 23,0-3-2,6 5-93,-3-8 1,5 6-95,0-4 0,5 0 84,2 5 1,4-6-138,0 2 0,5 2-11,4 2 1,0-2 34,-1 2 1,2-2-17,-2 2 1,2 2 65,-2-2 1,1 2-134,-5 1 1,1 2 78,-5 2 0,-3-2-190,-1 2 0,-4 1 42,1 0 1,-4-1-29,-4-4 1,-3 2 120,-4 2 1,-9-2 116,-3 2 0,-4-3-52,1-5 1,-1 3 18,-7-2 1,2 1 189,-6-2 0,4 2-41,3-5 1,3 0-202,5-4 1,2 0 100,2 0 0,2 0-1176,6 0 473,4 0 1,2-1-328,5-3 0,9-1 260,3-3 0,11-2-197,-1 2 1,9-2 896,-1-1 0,3-6 0,2 0 0</inkml:trace>
  <inkml:trace contextRef="#ctx0" brushRef="#br0" timeOffset="4">20078 12906 7967,'0'-19'0,"0"0"0,-5 5 785,4-3-442,-5 6 0,6 3 202,0 0 344,0 6-82,0-3 392,0 5-751,-5 5-281,-1 1 1,-2 11 10,1 2 0,-1 2-78,-3 2 1,-1 0 58,1 0 1,0 1-131,-1 3 1,4-3-190,1 2 0,1-2 104,-2-1 0,3 0-86,5 0 0,0-4 36,0 0 1,0-5 82,0 1 0,1-6-22,3-1 0,2-6-70,6 2 0,-1-1-212,1 0 0,-1-1 124,0 2 0,2-3-543,2-1 1,-2 0 307,2 0 0,-2 0-431,-2 0 0,1 0-308,-1 0 730,1-5 1,-1 3 446,0-1 0,-4-4 0,2 5 0,-6-6 0,1 4 0,-4-3 0,2 3 0,1-4 0,-1 1 0,4-3 23,-2 2 1,-3-2 679,3 2 19,-3 3 1,-1-1 458,0 2-306,0 3 0,-4-3-265,0 8 0,-3 3-198,3 8 0,-4-1 318,5 5 0,-5-2-268,4 6 1,0-4-297,4 4 1,0 0-270,0-4 1,0 2-392,0 2 0,5 0-165,3 0 0,2 3-876,2 1 0,-6-2 1535,-2-6 0,2 3 0,1-4 0</inkml:trace>
  <inkml:trace contextRef="#ctx0" brushRef="#br0" timeOffset="5">17885 14253 7850,'0'-11'0,"-5"4"549,4-3-99,-9 4 579,8 0-258,-3-5-379,5 10 0,0-3 19,0 8 1,5 3 15,3 4 1,3 5-132,5 4 1,1 1-44,6 2 0,-4-4-216,0 0 1,2 0 142,5 4 0,-2-4-107,3 0 0,1-4 92,-1 4 1,-1-5-355,-3 1 0,-4-2-62,0-2 0,-4 0-624,4-4 95,-5 3-559,3-8-587,-6 3 960,-4-5 605,-2 0-1621,-5 0 1982,0-5 0,0 3 0,0-8 0,10 4 0,2-6 0</inkml:trace>
  <inkml:trace contextRef="#ctx0" brushRef="#br0" timeOffset="6">18513 14345 7850,'7'-12'92,"-4"1"1,2-2 568,-1-2 101,5 2-423,-8-3 1,8 8 830,-5 0-374,0 6-381,-4-3 1,-5 6-152,-3 3 0,-2 6-47,-1 5 0,-7 9-18,-5-1 0,-1 4-106,-7 0 0,5-3-231,-5 2 0,2 2 201,-1-1 1,2-4-545,5-4 0,5-2 254,3 3 0,4 0-315,3-5 0,-1-4 197,5-3 0,0-4-232,4 4 77,0-6 392,0 3 564,0-5 0,4-1 75,0-3 103,0 3-367,-4-4 0,0 6 23,0 3 0,0 3-80,0 9 1,0-2 76,0 5 1,4 0 24,-1 3 1,5 1-69,-4 0 1,5-1-131,-2-3 0,0 2 104,0-2 0,-3-1-298,4 1 1,-6-5 5,2 1 0,1-6-82,-1-1 165,0-1-345,-4 0-221,0-2-1474,0-5 1154,-5 0 0,3-5-287,-1-3 0,-2-2 521,1-1 0,-5-1 643,1 1 0,-2-11 0,-1-2 0</inkml:trace>
  <inkml:trace contextRef="#ctx0" brushRef="#br0" timeOffset="7">17817 14128 7838,'-7'-12'0,"2"1"0,5 3 476,0 1 1,0 3-166,0-4 0,1 4 402,3-3 1,3 3-259,4-4 1,0 6-126,1-2 1,4 3-44,3 1 0,4 0 127,4 0 0,-2 0-42,6 0 0,3 3-125,4 1 0,1 1 110,-1-1 0,2-3-147,2 3 1,1-1-60,-5 1 0,4-3 35,-4 3 0,0-3-26,-4-1 0,-5-1-58,-2-3 1,-4 3-173,-4-3 1,-3 1-1129,-4-1 689,-1 3-818,-4-4 0,-4 4-146,-6-3-1453,-4 3 2926,-9-4 0,3 10 0,-4 1 0</inkml:trace>
  <inkml:trace contextRef="#ctx0" brushRef="#br0" timeOffset="8">18742 14619 7838,'0'-12'-234,"0"1"1,0 3 327,0 1 0,1-1 510,3-3 0,-2 0 3,6 4 1,-1-3-208,5 2 1,-1-2-39,1-2 0,-1 1-152,1 0 1,0-1 125,4 1 1,-4-1-106,3 1 1,2 1-52,-2 2 1,2-1-1,-2 6 0,-2-5-86,2 4 0,-3 0-121,0 4 1,-1 0 57,1 0 1,-1 0-233,1 0 1,-1 4 111,0 0 1,0 6-29,-4 1 0,3 1-21,-2 3 0,-2-1-63,2 1 1,-2-2 62,2 2 1,2-2 17,-2-2 0,2 1 135,1-1 0,2-4-80,2-4 0,-2 2 181,2-1 1,2 0-43,-2-4 1,1 0 76,-1 0 1,-2-4-47,2 0 0,2-4-39,-2 0 1,2 2-52,-2-2 1,-2 0 26,2-3 1,-3-1-271,0 1 0,-2 0-53,-2-1-897,2 1 425,-4-1-1085,0 1 1219,0 5 1,-8 6 127,-2 7 0,-2 3 277,-5 2 0,-1 1 214,1 2 0,-1-1 0,1 5 0,-5 0 0,-2 4 0</inkml:trace>
  <inkml:trace contextRef="#ctx0" brushRef="#br0" timeOffset="9">18981 14779 7838,'-11'-7'309,"0"-3"0,0 4 25,4-6 0,2 5 707,5-1-642,-5 0 1,3-3 62,-1 0 0,1 3 284,2 0-509,5 1 0,-2-3-37,5 2 1,-1 2 9,5 2 1,-1 3-139,0-3 0,1 3-10,-1 1 0,5 0-85,-1 0 1,5 3 27,-1 1 0,-1 4-165,1-4 0,0 4 40,4 0 1,-2-2 34,-2 2 1,3-4-101,-3 3 0,-2 0 45,-2 0 1,0 4-25,-4-4 0,3 0 106,-6 0 1,2-3 32,2 4 0,-5-6 0,1 2 1,-2-2 90,2 2 1,2-2 43,-3 1 1,0-1-78,0-2 1,-3 0 73,4 0 0,-1-2-76,5-1 1,-4 0-16,-1-5 0,1 5-80,3-5 1,-1 4-375,-2-3-77,2-1-529,-9-4-164,9 1 0,-10 1 28,0 2 1180,-5 3 0,-6 10 0,0 2 0</inkml:trace>
  <inkml:trace contextRef="#ctx0" brushRef="#br0" timeOffset="10">19884 14219 7838,'-5'-6'86,"2"-3"115,-5 5 0,6-1 274,-2 1 27,3 3 156,1-4-413,0 5 1,0 5-2,0 2 0,0 5-21,0 3 1,1 4 115,3 8 1,-3-3-107,3 2 1,1 2-70,-1-1 0,0 4-156,-4-5 1,0 1 103,0-4 1,0-2-243,0-2 0,0 2 88,0-6 1,-2 4-310,-1-4 249,1 0 1,-4-5-142,2-2 52,3 2 89,-4-9 118,5 5 238,0-6-13,0-6-222,0 0 1,1-5-14,3-1 1,2 1 30,6-1 0,-1 5-127,1-1 0,3 4 114,0-3 1,5 4-14,-1-1 0,3 3-30,1 1 1,0 1-17,-1 3 0,1 3-27,0 4 1,-4 0 10,0 1 1,-5 1-12,1 2 1,-2-1-41,-1 5 0,-5-4-10,1 4 1,-6 0 339,2 4 0,-4 0-181,-4 0 1,-2-4-48,-5 0 0,-5-4-352,1 4 0,-5-5 97,1 1 0,-3-2 94,-1-2 1,0-3 118,1-1 0,-1-4-78,0 1 1,1-3 3,3-1 1,-2 0-62,2 0 1,2-1-125,2-3 0,2 1-171,2-4 0,1-2 472,2-6 0,-2-3 0,4-5 0</inkml:trace>
  <inkml:trace contextRef="#ctx0" brushRef="#br0" timeOffset="11">19815 14265 7759,'12'-12'-78,"-5"2"242,1 2 1,3-2 317,4 3 0,6 0-93,-2 0 1,2 3 105,2-4 1,5 5-188,3-5 0,-2 5-31,1 0 1,-1-3-191,2 3 0,-3-1 82,-5 4 1,-2 0-631,-2 0 0,2 0-96,-6 0 1,0 0-1398,-4 0 1403,1 5 1,1 0 550,2 3 0,-3 7 0,5-2 0</inkml:trace>
  <inkml:trace contextRef="#ctx0" brushRef="#br0" timeOffset="12">20603 14402 7901,'0'-12'709,"0"1"0,0-1-403,0 1 1,0 0-90,0-1 0,0 1-1,0-1 1,0 1 27,0 0 0,0-1 189,0 1-217,-5-1 1,-1 2 27,-6 2 0,1 3-28,0 5 1,-1 0-663,1 0 1,-1 2-771,1 1 1,-4 4 1556,-1 4 0,1 4 0,4 2 638,-1 1-755,6-4-264,-4 7 1,9-4-75,-3 2 1,3-3 79,1-4-263,0 4 167,0-8 1,3 7-161,1-7 247,5-3 0,-3 0 37,6-5 0,3 0 111,0 0 0,2-1 49,-2-3 1,-2-3-48,2-4 0,-2 0 76,-2-1 1,0 2 5,1 2 1,-5-2-54,1 3 0,-2-4-30,2 0 0,-2 5 313,-2 2-94,-3-2-181,5 4 0,-6-2 49,0 8 0,0 3-65,0 4 0,-2 6 56,-2 2 0,2 3-43,-6 5 1,4 2 3,-3 5 1,1 1-50,-2-1 1,2 4-89,2 0 1,2 0-22,-1-4 0,-2 1-216,1-1 0,0-5-201,4-2 0,0-8 182,0-4 0,1-2-95,3-2 1,-3-3-144,3-1-222,2-4 0,-3 2 134,5-5 1,-5 0 12,5 0 0,0-1-5,3-3 1,-3-1-659,-1-3 1224,1-2 0,3-1 0,1-7 0</inkml:trace>
  <inkml:trace contextRef="#ctx0" brushRef="#br0" timeOffset="13">20854 14881 7872,'-5'7'2430,"4"-2"-1227,-4-5 515,5 0-944,0 5-278,0-4-734,0 4 0,1-5 267,3 0-886,-3 0 0,6 0-917,-3 0 407,-3 0 1,9 0 379,-2 0 987,-3-5 0,5-1 0,-4-6 0</inkml:trace>
  <inkml:trace contextRef="#ctx0" brushRef="#br0" timeOffset="14">21323 14402 7838,'0'-23'-41,"0"-5"1,0 4 294,0-3 1,0 3 410,0 1 0,0 5-132,0 3 1,0-1 3,0 1 1,-4-1-171,0 5 0,-6 5-131,-1 2 1,-2 2-58,-6 2 1,0 0-59,-4 0 1,-1 7-108,-3 4 0,3 1 56,-3 3 0,3 3-124,1 1 0,6 2-236,2 2 1,2 0 174,1 0 1,6-2-256,2-2 1,3 2 112,1-6 0,5 0 19,3-3 1,6-1 98,1 0 0,5-4-34,-1-3 0,-1-3 71,1-1 1,0-1 158,4-3 0,-4 1 25,0-4 1,-4 0 31,4 0 312,-5-4-213,3 5 1,-7-1 143,-3-1-49,-2 5-42,-5-2 1,0 10-3,0 3 1,0 7 113,0 4 1,0 3-55,0 1 0,0 1-94,0 2 0,0 0 2,0 4 1,-3 1-109,-1 3 0,0 0-176,4 0 1,0-3 86,0-1 1,0-4-131,0 0 1,0-5-50,0-2 1,0-5-183,0 1 1,0-2-350,0-2 230,0 0-446,0-4 123,0-2-814,0-5 842,5-5 0,-2 2-179,4-4 0,0-1 294,0-3 625,8-6 0,-7-1 0,9-4 0</inkml:trace>
  <inkml:trace contextRef="#ctx0" brushRef="#br0" timeOffset="15">21665 14253 7757,'0'-18'4,"0"-2"252,0 5 1,0 0 383,0 3 0,2 2 428,1 3 204,-1-4-746,3 10 0,-5-3-159,0 8 1,0 4-23,0 7 0,-5 3-116,-3 5 1,-3 3-14,-5 1 1,3 8-93,-7 0 1,1 3-146,-3 0 0,3-1-4,0 4 0,1-4-202,-1 1 1,6-6-192,5-1 0,6-10 228,-2 2 1,4-8 2,4 0 1,3-6 134,9-1 1,-2-6 0,5 2 1,-4-3-14,4-1 0,-4 0 32,4 0 1,-4 0-161,5 0 0,-7-1-222,3-3 0,0-1-1083,-1-2 648,1-3 246,-5 3 1,-3-3 72,-1 2 0,-4-2 530,1 3 0,-3-3 0,-1-2 0</inkml:trace>
  <inkml:trace contextRef="#ctx0" brushRef="#br0" timeOffset="16">21745 14527 7813,'0'-11'1612,"0"5"-1048,0 0 1,0 8 188,0 2 0,-3 3 209,-1 8 1,0 3-442,4 5 1,0 0 797,0 0-668,0 5-222,0-4-203,0 4-18,0-6 0,0 6-96,0-9 0,0 7-79,0-11 53,0 5 0,0-7-864,0 2 493,0-2-408,0-7 1,0 4-1952,0-2 1711,0-3 417,0 5 516,0-8 0,-5 3 0,-2-5 0</inkml:trace>
  <inkml:trace contextRef="#ctx0" brushRef="#br0" timeOffset="17">18205 15864 8007,'0'-12'367,"0"1"-306,0-1 1,0 5-636,0-1 667,0 0 1,-4-3 611,0 0 1,-5 3-419,2 0 1,-5 6-172,-3-2 0,1 2-9,-5-2 1,0 2 25,-4-1 1,0 3-68,1 3 0,-5 0 99,0 5 0,1-2-131,3 2 0,0 2 76,0-3 1,5 0-21,3 0 0,2 1-59,2 3 1,1-3 3,2 0 0,3-1 33,5 5-144,0-1 1,4 0 36,0 1 1,10-1 78,1 1 0,3-1-40,5 1 1,-3 0 13,6 3 0,2-2 15,-1 2 0,5 2 32,-2-2 1,3 2 92,1-2 1,-4-1-85,-4 5 0,2-4 3,-1 4 0,-2 0-163,-6 4 0,-2-4 144,-6 0 0,-1-1-133,-2 1 0,-3 1-10,-5-5 1,-5 2-93,-3-2 1,-3-2 111,-4 2 1,-3-2 40,-5-2 0,0 1 5,0-1 0,-4-3 125,-4-1 1,-2 0-8,-1 0 1,5 2-33,2-5 1,-1 0-30,1-4 1,5 0-59,3 0-24,5 0-138,-3 0 0,11-2-300,2-1 0,4 0-1,4-5 0,2 5-368,5-5 0,2 4-472,2-3 1327,3 4 0,5-12 0,0 2 0</inkml:trace>
  <inkml:trace contextRef="#ctx0" brushRef="#br0" timeOffset="18">18410 16252 7855,'-5'-12'0,"4"1"0,-4 0 735,5-1-222,0 6 383,0-4 0,1 8-303,3-1 1,-1 1-214,4 2 1,0 5-171,0 3 0,3 2-8,-2 2 1,2-1-45,2 0 1,0 2-108,3 2 0,-2-2-134,2 2 0,-2-2 23,-2-2 0,1-3-450,-1 0 0,-3-2 48,0 2 0,-5-2-768,5-2 105,-5-3-675,7 4 1159,-9-5 641,4 0 0,0 5 0,1 2 0</inkml:trace>
  <inkml:trace contextRef="#ctx0" brushRef="#br0" timeOffset="19">18799 16298 7855,'0'-12'-53,"0"1"0,0 3 637,0 1 966,0 4-569,0-2-521,-5 5 1,-2 0-150,-4 0 1,-1 0-100,1 0 0,0 5-94,-1 3 1,1 2 18,-1 1 1,2 1-146,3-1 1,-4 0 75,4 1 0,1-1-180,-2 1 0,4 0 18,-4 4 1,6-4-85,-2 4 1,3-4 97,1 0 1,0 0 86,0 4 1,0-2 172,0 5 0,0-4-29,0 4 1,0-5-34,0 1 1,0 1 5,0 0 1,0-1 16,0-4 1,0 1-37,0-1 0,1-1 12,3-2 0,-3 2 83,3-2 0,-3-2-96,-1 2 0,2-6 100,1 2-155,-1 2-288,3-4 52,-5 3-313,0-5-1818,-5 0 1034,3-5 1284,-3-2 0,5-9 0,0-2 0</inkml:trace>
  <inkml:trace contextRef="#ctx0" brushRef="#br0" timeOffset="20">18970 16001 7919,'-6'-5'0,"-4"3"0,8-8-199,-2 3 0,3 0 320,1 0 1,0 3 443,0-4 1,4 4-181,0-3 0,3-1 82,-3-3 0,4 3-120,-4 0 0,3 5-66,-3-5 0,5 4-209,-1-3 1,2 0 121,1 0 1,-3 0-174,-1 4 0,1 1 25,3-2 0,1-1-19,-1 2 1,1-1-16,-1 4 0,1 1-139,-1 3 1,-1 2 77,-2 6 0,2-1-58,-3 0 0,4 1 99,0-1 1,4 2 3,1 2 0,0-2-31,-1 2 0,3-3 42,5-5 1,-4 2-10,0-5 1,0 0 48,4-4 1,-4 0 2,0 0 0,0 0-60,4 0 0,-6-4-7,-1 0 1,-4-5-62,0 2 0,-1-4 84,1 0 0,-6 3-222,-2 1 0,-3-1-92,-1-3-376,0-1 1,-1 2 116,-3 2 0,1 3-72,-4 5 0,-1 0-36,-3 0 675,-1 5 0,1 2 0,0 4 0</inkml:trace>
  <inkml:trace contextRef="#ctx0" brushRef="#br0" timeOffset="21">19073 16298 7893,'-17'-7'0,"6"-3"27,0 2 0,0-2 45,8-1 0,-3 3 812,3 1 1,1-1-332,-1-3 0,1-1-99,2 1 0,0-1 248,0 1-22,0 0-328,0-1-242,5 1 0,2 4 34,4 4 1,1 1-141,-1 2 1,-3 0 6,-1 0 1,2 2 1,6 1 0,-2 4-239,2 4 0,2 2 138,-2 2 1,4-2-211,-4 2 1,6-2 76,-2-2 0,2-3-36,2-1 1,-4 0 127,0 0 1,-4 2 31,4-5 1,-3 0 112,3-4 1,-5 0-62,1 0 0,-3 0 94,0 0-69,-1 0 1,1-4 97,-1 0 1,1-5-62,-1 2 0,-3-4 193,-1 0-207,-4 0 1,3-1 4,-2 1 1,-3-1-437,3 1 0,-4 3 181,-4 1 0,2 4-318,-6-1 1,4 3 39,-3 1 525,-1 5 0,-3 2 0,-1 4 0</inkml:trace>
  <inkml:trace contextRef="#ctx0" brushRef="#br0" timeOffset="22">20066 15669 7915,'-7'-7'-40,"-1"-1"1,6 4 395,-2-3-68,-2 4 1,4-3 242,-2 2 244,3 3-340,1-4-1,0 5-63,0 5 1,0-1-154,0 7 1,0-1 49,0 9 0,0 2-23,0 5 1,0 3-46,0 6 1,0 3-28,0 0 1,4 5 26,0-1 0,1-2-41,-1 2 1,-3-1-142,3 1 0,-3-4 59,-1-8 1,4 2-205,0-5 0,-1-1-29,-3-3 1,2-5 102,2-3 1,-3-2-213,3-2-44,-3 1 5,-1-6-210,0-1-1822,0-5 506,0-5 1830,0-1 0,0-6 0,0 1 0</inkml:trace>
  <inkml:trace contextRef="#ctx0" brushRef="#br0" timeOffset="23">20352 15669 7864,'0'-16'0,"-4"7"190,0-2 330,1 2 807,3 2-479,0 2-482,5 15 1,-4-1-90,3 10 0,-2-3-14,2 3 1,-3 0-97,3 4 1,-3-1 26,-1 1 1,0-1-51,0-3 0,0 1-103,0-5 1,0 2-168,0-2 1,0-6 95,0 2 1,-3-2-120,-1 3 1,-1-6-77,1-2 220,-2 2-2,-6-5 1,5 5-2,-1-6 81,5 0 45,-2 0 49,5 0-128,5 0 0,6 0 49,4 0 1,5 0-57,-1 0 0,6 1 10,2 3 1,1-2-49,-1 6 1,-3-4-6,2 3 1,-3 1-27,-4 3 1,-1 2 58,-3 2 0,-3 2-108,-1 2 0,-3 2 93,-4-2 0,-3 3-248,3 1 0,-8-4 88,-4 0 1,-2-4 128,-1 4 0,-2-5 5,-2 1 1,-3-2-13,-5-2 1,0 1 93,0-1 1,1-1-107,-1-2 0,1 1-34,3-5 0,-1-1-70,5-3 1,-4 0-194,3 0 1,1 0-18,4 0 1,3 0-937,0 0 688,1-5 1,1-1-689,2-5 1293,2-1 0,2-4 0,0-2 0</inkml:trace>
  <inkml:trace contextRef="#ctx0" brushRef="#br0" timeOffset="24">20341 15692 7855,'-6'-11'0,"4"1"361,-6 2 1,6-2-29,-2 2 1,4 3 43,4 1 1,-2-1-56,6 2 0,0-3 28,3 3 0,2 1-96,2-1 0,-1 1-1,5 2 1,0 0-128,4 0 1,3-1-116,1-3 0,0 3-189,-4-3 0,-2 3 145,-2 1 1,3 0-328,-3 0 1,-3 0-219,-1 0 0,-2 0-1240,-1 0 1818,-1 0 0,0 5 0,1 1 0</inkml:trace>
  <inkml:trace contextRef="#ctx0" brushRef="#br0" timeOffset="25">20889 16263 7785,'-10'2'272,"2"1"-17,3-1 1,5 4 1383,0-2-743,0-3 292,0 4-432,0 0-275,5-4-129,-4 5-271,4-6-677,-5 0 547,5 0-2010,-3-6 995,3 0-963,0-5 2027,1-1 0,6 1 0,-1-1 0</inkml:trace>
  <inkml:trace contextRef="#ctx0" brushRef="#br0" timeOffset="26">21060 15841 7914,'0'-17'309,"0"5"1,1-6-30,3 3 1,-1 2-176,4-2 1,0 2 112,0 2 1,3-1 186,-2 1 1,2 1-93,2 2 0,-1-2-118,0 2 0,5 3 78,-1 1 0,0 3-28,-3 1 1,-1 0-133,0 0 1,1 1 96,-1 3 1,1 2-181,-1 6 0,-3 4 20,-1 3 1,-4 3-51,1 1 1,1 1 78,-1 3 1,-2-2-141,-6 5 1,2 1 107,-6 3 1,-1-3-122,-6-1 0,2-1-165,-2 2 1,-1-3 95,0-6 1,-4 1-52,1 0 1,1-5 91,-1-3 0,5-2 109,-1-2 1,2 1 25,2-1 1,3-1 160,1-2 0,3 1 3,-4-5 40,6 4 1,-3-5 63,5 5-205,5-6 0,1 3 141,5-5 1,2 0-212,2 0 1,-1 0-116,5 0 0,0 0 54,4 0 0,-1 0-112,-3 0 0,2 0-21,-2 0 0,-1 0-208,1 0 1,-5 0-620,1 0 351,-2-5-1481,-1 4 2125,-6-9 0,-1 3 0,-5-4 0</inkml:trace>
  <inkml:trace contextRef="#ctx0" brushRef="#br0" timeOffset="27">21528 15715 7863,'0'-16'0,"-3"3"165,-1-2 1,0 2 206,4 2 1,0 3 1221,0 0-563,0 6-673,0-3 1,1 6-102,3 3 1,-3 3-1,3 9 1,-3 1-36,-1 6 0,2 0 13,1 0 0,-1-1-206,1-3 1,-1 2 117,-2-2 0,0-2-222,0-2 1,-2 1 63,-1 0 0,1-1-140,-1-4 0,-2-3 25,1-1 100,0 1 1,3 0 80,-3-1 41,3-4 9,-5 2 32,6-5 16,0 0-90,6 0 1,0 0-97,5 0 0,1 0 83,-1 0 0,6 0-121,2 0 1,2 0 45,2 0 0,0 0-13,0 0 0,0 5 39,-1 3 1,1 2-17,0 1 0,0 1-37,0-1 0,-5 4 42,-3 1 1,-4 3-131,-3-4 0,1 5 36,-5-1 0,3 1-125,-3-1 0,0 2 102,-4-6 1,-4 4 26,0-4 0,-5 0 60,2-3 0,-9-1-3,-3 1 1,2-5 153,-2 1 1,0-2-101,-4 2 0,-4-2-32,0-2 0,1-3-197,3 3 1,1-3-264,3-1 1,-1 0 7,5 0 0,0 0-280,3 0 1,5-1 173,-1-3 0,5 2-680,0-6 1259,1 1 0,-3-10 0,-1-1 0</inkml:trace>
  <inkml:trace contextRef="#ctx0" brushRef="#br0" timeOffset="28">21505 15692 7852,'6'-11'330,"-5"-1"1,9 1-103,-2 0 1,2 3-25,1 0 0,1 5 169,-1-5 0,2 4 372,2-3 0,1 3-280,3-4 0,3 6-38,-3-2 0,3 2-120,0 2 1,-2 0-38,-1 0 0,-2 0-113,2 0 0,2 0 55,-6 0 0,4 0-162,-4 0 1,4 0 44,-4 0 0,1 0-1357,-5 0 354,-5 0 1,-2 0 907,-8 0 0,-7 6 0,-7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33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ENGG</a:t>
            </a:r>
            <a:r>
              <a:rPr lang="en-US" sz="2400" b="1" baseline="0"/>
              <a:t> 2780A </a:t>
            </a:r>
            <a:r>
              <a:rPr lang="en-US" sz="2400" b="0" baseline="0"/>
              <a:t>/</a:t>
            </a:r>
            <a:r>
              <a:rPr lang="en-US" sz="2400" b="1" baseline="0"/>
              <a:t> ESTR 2020: </a:t>
            </a:r>
            <a:r>
              <a:rPr lang="en-US" sz="2400" baseline="0"/>
              <a:t>Statistics for Engineers</a:t>
            </a:r>
            <a:endParaRPr lang="en-US" sz="240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/>
              <a:t>Spring 2021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8.xml"/><Relationship Id="rId5" Type="http://schemas.openxmlformats.org/officeDocument/2006/relationships/image" Target="../media/image29.png"/><Relationship Id="rId4" Type="http://schemas.openxmlformats.org/officeDocument/2006/relationships/customXml" Target="../ink/ink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1.xml"/><Relationship Id="rId5" Type="http://schemas.openxmlformats.org/officeDocument/2006/relationships/image" Target="../media/image33.png"/><Relationship Id="rId4" Type="http://schemas.openxmlformats.org/officeDocument/2006/relationships/customXml" Target="../ink/ink30.xml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customXml" Target="../ink/ink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customXml" Target="../ink/ink41.xml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8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customXml" Target="../ink/ink43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7.xml"/><Relationship Id="rId11" Type="http://schemas.openxmlformats.org/officeDocument/2006/relationships/image" Target="../media/image36.png"/><Relationship Id="rId5" Type="http://schemas.openxmlformats.org/officeDocument/2006/relationships/image" Target="../media/image12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52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2.xml"/><Relationship Id="rId5" Type="http://schemas.openxmlformats.org/officeDocument/2006/relationships/image" Target="../media/image51.png"/><Relationship Id="rId4" Type="http://schemas.openxmlformats.org/officeDocument/2006/relationships/customXml" Target="../ink/ink5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5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57.xml"/><Relationship Id="rId4" Type="http://schemas.openxmlformats.org/officeDocument/2006/relationships/customXml" Target="../ink/ink54.xml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5" Type="http://schemas.openxmlformats.org/officeDocument/2006/relationships/image" Target="../media/image7.png"/><Relationship Id="rId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22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.xml"/><Relationship Id="rId5" Type="http://schemas.openxmlformats.org/officeDocument/2006/relationships/image" Target="../media/image26.png"/><Relationship Id="rId4" Type="http://schemas.openxmlformats.org/officeDocument/2006/relationships/customXml" Target="../ink/ink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16322"/>
            <a:ext cx="7772400" cy="752332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/>
              <a:t>. </a:t>
            </a:r>
            <a:r>
              <a:rPr lang="en-US" dirty="0"/>
              <a:t>Comparing Populations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C6AA-A958-0A4B-B015-63EC68F5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vs. Randomized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55503-0084-5749-96FD-D5F2146508BA}"/>
              </a:ext>
            </a:extLst>
          </p:cNvPr>
          <p:cNvSpPr txBox="1"/>
          <p:nvPr/>
        </p:nvSpPr>
        <p:spPr>
          <a:xfrm>
            <a:off x="376236" y="1111675"/>
            <a:ext cx="419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Observational study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E047C4-B5BA-8141-8C8F-68DC5256F5C2}"/>
              </a:ext>
            </a:extLst>
          </p:cNvPr>
          <p:cNvSpPr/>
          <p:nvPr/>
        </p:nvSpPr>
        <p:spPr>
          <a:xfrm>
            <a:off x="376236" y="1798037"/>
            <a:ext cx="7405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No control over differences in population 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11D1E-639A-9948-B1FB-F0B05E848715}"/>
              </a:ext>
            </a:extLst>
          </p:cNvPr>
          <p:cNvSpPr/>
          <p:nvPr/>
        </p:nvSpPr>
        <p:spPr>
          <a:xfrm>
            <a:off x="1303797" y="2546161"/>
            <a:ext cx="6536405" cy="954107"/>
          </a:xfrm>
          <a:prstGeom prst="rect">
            <a:avLst/>
          </a:prstGeom>
          <a:solidFill>
            <a:srgbClr val="E0E0F5"/>
          </a:solidFill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Franklin Gothic Medium"/>
                <a:cs typeface="Franklin Gothic Medium"/>
              </a:rPr>
              <a:t>Are ESTR students better prepared? More</a:t>
            </a:r>
          </a:p>
          <a:p>
            <a:r>
              <a:rPr lang="en-US" sz="2800" i="1" dirty="0">
                <a:solidFill>
                  <a:prstClr val="black"/>
                </a:solidFill>
                <a:latin typeface="Franklin Gothic Medium"/>
              </a:rPr>
              <a:t>skilled? Better at taking tests?</a:t>
            </a:r>
            <a:endParaRPr lang="en-US" sz="2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FEAE2-5740-5248-B1F6-F9BADC32653C}"/>
              </a:ext>
            </a:extLst>
          </p:cNvPr>
          <p:cNvSpPr txBox="1"/>
          <p:nvPr/>
        </p:nvSpPr>
        <p:spPr>
          <a:xfrm>
            <a:off x="365350" y="3767414"/>
            <a:ext cx="710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Randomized controlled experiment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CF7C53-06DB-8949-B45C-8A0D81D0D771}"/>
              </a:ext>
            </a:extLst>
          </p:cNvPr>
          <p:cNvSpPr/>
          <p:nvPr/>
        </p:nvSpPr>
        <p:spPr>
          <a:xfrm>
            <a:off x="365350" y="4495816"/>
            <a:ext cx="6970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Assign subjects to treatment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randomly</a:t>
            </a:r>
            <a:endParaRPr lang="en-US" sz="3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E645E3-0D64-AC4F-9E3D-C58D3F5E957D}"/>
                  </a:ext>
                </a:extLst>
              </p14:cNvPr>
              <p14:cNvContentPartPr/>
              <p14:nvPr/>
            </p14:nvContentPartPr>
            <p14:xfrm>
              <a:off x="1303797" y="5519083"/>
              <a:ext cx="4650120" cy="1073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E645E3-0D64-AC4F-9E3D-C58D3F5E95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7597" y="5502883"/>
                <a:ext cx="4682520" cy="11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92B06E5-6225-D14F-97F0-5B5111AE345C}"/>
                  </a:ext>
                </a:extLst>
              </p14:cNvPr>
              <p14:cNvContentPartPr/>
              <p14:nvPr/>
            </p14:nvContentPartPr>
            <p14:xfrm>
              <a:off x="546840" y="5012280"/>
              <a:ext cx="7774920" cy="493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92B06E5-6225-D14F-97F0-5B5111AE3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640" y="4996080"/>
                <a:ext cx="78073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346A61-6968-9841-ABFF-9D4F465498A3}"/>
                  </a:ext>
                </a:extLst>
              </p14:cNvPr>
              <p14:cNvContentPartPr/>
              <p14:nvPr/>
            </p14:nvContentPartPr>
            <p14:xfrm>
              <a:off x="6068520" y="5546520"/>
              <a:ext cx="1973880" cy="707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346A61-6968-9841-ABFF-9D4F465498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2320" y="5530320"/>
                <a:ext cx="2006280" cy="7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05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1E1B8-7180-B04C-9855-7C216820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68" y="713427"/>
            <a:ext cx="8122024" cy="5414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B0453-4A43-994F-A70A-3C10A8E2AB4A}"/>
              </a:ext>
            </a:extLst>
          </p:cNvPr>
          <p:cNvSpPr txBox="1"/>
          <p:nvPr/>
        </p:nvSpPr>
        <p:spPr>
          <a:xfrm>
            <a:off x="3180208" y="5769429"/>
            <a:ext cx="2783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midterm (out of 60)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E5C01-6D5A-6C40-9D2E-FBF5402906DC}"/>
              </a:ext>
            </a:extLst>
          </p:cNvPr>
          <p:cNvSpPr txBox="1"/>
          <p:nvPr/>
        </p:nvSpPr>
        <p:spPr>
          <a:xfrm rot="16200000">
            <a:off x="-264811" y="3189935"/>
            <a:ext cx="222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final (out of 70)</a:t>
            </a:r>
          </a:p>
        </p:txBody>
      </p:sp>
    </p:spTree>
    <p:extLst>
      <p:ext uri="{BB962C8B-B14F-4D97-AF65-F5344CB8AC3E}">
        <p14:creationId xmlns:p14="http://schemas.microsoft.com/office/powerpoint/2010/main" val="181370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52366-4010-5549-B845-15431C9B5E53}"/>
              </a:ext>
            </a:extLst>
          </p:cNvPr>
          <p:cNvSpPr txBox="1"/>
          <p:nvPr/>
        </p:nvSpPr>
        <p:spPr>
          <a:xfrm>
            <a:off x="331076" y="20805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Is there a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difference</a:t>
            </a:r>
            <a:r>
              <a:rPr lang="en-US" sz="2800" dirty="0">
                <a:latin typeface="Franklin Gothic Medium"/>
                <a:cs typeface="Franklin Gothic Medium"/>
              </a:rPr>
              <a:t> in performance between midterm and final exams?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DB49D6-7DDD-284A-919E-ECB97C790BCB}"/>
                  </a:ext>
                </a:extLst>
              </p14:cNvPr>
              <p14:cNvContentPartPr/>
              <p14:nvPr/>
            </p14:nvContentPartPr>
            <p14:xfrm>
              <a:off x="330840" y="1317240"/>
              <a:ext cx="6518880" cy="544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DB49D6-7DDD-284A-919E-ECB97C790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1301040"/>
                <a:ext cx="6551280" cy="54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CD3FF4-AF0B-AF4F-BDA4-CAE0407734C1}"/>
                  </a:ext>
                </a:extLst>
              </p14:cNvPr>
              <p14:cNvContentPartPr/>
              <p14:nvPr/>
            </p14:nvContentPartPr>
            <p14:xfrm>
              <a:off x="341280" y="1780920"/>
              <a:ext cx="8589240" cy="108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CD3FF4-AF0B-AF4F-BDA4-CAE0407734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80" y="1764720"/>
                <a:ext cx="862164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86734B-54A1-6B4E-867F-409B14555B08}"/>
                  </a:ext>
                </a:extLst>
              </p14:cNvPr>
              <p14:cNvContentPartPr/>
              <p14:nvPr/>
            </p14:nvContentPartPr>
            <p14:xfrm>
              <a:off x="4629600" y="4506120"/>
              <a:ext cx="4152960" cy="2043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86734B-54A1-6B4E-867F-409B14555B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3400" y="4489920"/>
                <a:ext cx="4185360" cy="20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86B1E2-EC8C-564D-8E13-412D73EB2F20}"/>
                  </a:ext>
                </a:extLst>
              </p14:cNvPr>
              <p14:cNvContentPartPr/>
              <p14:nvPr/>
            </p14:nvContentPartPr>
            <p14:xfrm>
              <a:off x="7002000" y="1159560"/>
              <a:ext cx="1998360" cy="49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86B1E2-EC8C-564D-8E13-412D73EB2F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5800" y="1143360"/>
                <a:ext cx="2030760" cy="5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23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5329-E98F-DA46-8EA3-2175FA2D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t-test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C9984-823B-DE42-ABFB-1D0F40CE21C1}"/>
              </a:ext>
            </a:extLst>
          </p:cNvPr>
          <p:cNvSpPr/>
          <p:nvPr/>
        </p:nvSpPr>
        <p:spPr>
          <a:xfrm>
            <a:off x="457200" y="1279508"/>
            <a:ext cx="8150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–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independent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9ABAF-6149-1345-AB2C-291A580DC840}"/>
              </a:ext>
            </a:extLst>
          </p:cNvPr>
          <p:cNvSpPr/>
          <p:nvPr/>
        </p:nvSpPr>
        <p:spPr>
          <a:xfrm>
            <a:off x="457200" y="2808906"/>
            <a:ext cx="4201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Null hypothesis: </a:t>
            </a:r>
            <a:r>
              <a:rPr lang="en-US" sz="3200" i="1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0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418D93-CB6F-6047-B421-BBC553F9E455}"/>
                  </a:ext>
                </a:extLst>
              </p14:cNvPr>
              <p14:cNvContentPartPr/>
              <p14:nvPr/>
            </p14:nvContentPartPr>
            <p14:xfrm>
              <a:off x="637200" y="1858680"/>
              <a:ext cx="7344720" cy="353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418D93-CB6F-6047-B421-BBC553F9E4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000" y="1842480"/>
                <a:ext cx="7377120" cy="35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77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F6BA79-B801-3E44-905E-701C3961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3135080"/>
            <a:ext cx="7728857" cy="3864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CF639-B3AE-CB4C-B599-408D8AFAA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1" y="-326572"/>
            <a:ext cx="7728857" cy="38644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48F69D-26F3-FB48-8446-DA0310430467}"/>
                  </a:ext>
                </a:extLst>
              </p14:cNvPr>
              <p14:cNvContentPartPr/>
              <p14:nvPr/>
            </p14:nvContentPartPr>
            <p14:xfrm>
              <a:off x="719640" y="267120"/>
              <a:ext cx="4609080" cy="281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48F69D-26F3-FB48-8446-DA03104304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440" y="250920"/>
                <a:ext cx="4641480" cy="28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9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FCCB-6A81-0548-AB4C-F0AA3323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population proportions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D987C9-03C0-A64E-87AC-48A121135D08}"/>
              </a:ext>
            </a:extLst>
          </p:cNvPr>
          <p:cNvSpPr/>
          <p:nvPr/>
        </p:nvSpPr>
        <p:spPr>
          <a:xfrm>
            <a:off x="457200" y="1279508"/>
            <a:ext cx="6660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m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independent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Indicator(</a:t>
            </a:r>
            <a:r>
              <a:rPr lang="en-US" sz="3200" i="1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baseline="-250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FF819-26A9-7140-A280-C34979741F0E}"/>
              </a:ext>
            </a:extLst>
          </p:cNvPr>
          <p:cNvSpPr/>
          <p:nvPr/>
        </p:nvSpPr>
        <p:spPr>
          <a:xfrm>
            <a:off x="457200" y="1937465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independent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Indicator(</a:t>
            </a:r>
            <a:r>
              <a:rPr lang="en-US" sz="3200" i="1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baseline="-250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77190-1D16-5A48-A70F-CDC51317BA03}"/>
              </a:ext>
            </a:extLst>
          </p:cNvPr>
          <p:cNvSpPr/>
          <p:nvPr/>
        </p:nvSpPr>
        <p:spPr>
          <a:xfrm>
            <a:off x="903513" y="2951555"/>
            <a:ext cx="2055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–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 =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4EADEC-BA09-224F-9C65-670FB1C08B27}"/>
              </a:ext>
            </a:extLst>
          </p:cNvPr>
          <p:cNvCxnSpPr>
            <a:cxnSpLocks/>
          </p:cNvCxnSpPr>
          <p:nvPr/>
        </p:nvCxnSpPr>
        <p:spPr>
          <a:xfrm>
            <a:off x="1415441" y="3052267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F8CB2E-E846-834F-8878-9DAEED498536}"/>
              </a:ext>
            </a:extLst>
          </p:cNvPr>
          <p:cNvCxnSpPr>
            <a:cxnSpLocks/>
          </p:cNvCxnSpPr>
          <p:nvPr/>
        </p:nvCxnSpPr>
        <p:spPr>
          <a:xfrm>
            <a:off x="2057700" y="3052263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318445-B926-D44C-8ECC-C60B684E3B9B}"/>
              </a:ext>
            </a:extLst>
          </p:cNvPr>
          <p:cNvSpPr/>
          <p:nvPr/>
        </p:nvSpPr>
        <p:spPr>
          <a:xfrm>
            <a:off x="914398" y="3833300"/>
            <a:ext cx="2301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–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 =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FD3E93-493F-CF4B-A745-10FB8ED76169}"/>
              </a:ext>
            </a:extLst>
          </p:cNvPr>
          <p:cNvCxnSpPr>
            <a:cxnSpLocks/>
          </p:cNvCxnSpPr>
          <p:nvPr/>
        </p:nvCxnSpPr>
        <p:spPr>
          <a:xfrm>
            <a:off x="1699220" y="3934012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0A24AD-A9FF-D14B-AFDD-A0CC3003E543}"/>
              </a:ext>
            </a:extLst>
          </p:cNvPr>
          <p:cNvCxnSpPr>
            <a:cxnSpLocks/>
          </p:cNvCxnSpPr>
          <p:nvPr/>
        </p:nvCxnSpPr>
        <p:spPr>
          <a:xfrm>
            <a:off x="2341479" y="3934008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259409-FB8F-8D42-90AE-1641B91B13BB}"/>
                  </a:ext>
                </a:extLst>
              </p14:cNvPr>
              <p14:cNvContentPartPr/>
              <p14:nvPr/>
            </p14:nvContentPartPr>
            <p14:xfrm>
              <a:off x="2935440" y="1410120"/>
              <a:ext cx="6098040" cy="3672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259409-FB8F-8D42-90AE-1641B91B13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9240" y="1393920"/>
                <a:ext cx="6130440" cy="37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45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4898-6536-E34C-B77B-3C206183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population proportions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216A8C-9B3B-B845-A44E-B68A9A24890F}"/>
              </a:ext>
            </a:extLst>
          </p:cNvPr>
          <p:cNvSpPr/>
          <p:nvPr/>
        </p:nvSpPr>
        <p:spPr>
          <a:xfrm>
            <a:off x="376236" y="1339335"/>
            <a:ext cx="4232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Null hypothesis: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baseline="-250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=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2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7BBE1E-9105-024B-9E45-48C3CBE9ABDB}"/>
                  </a:ext>
                </a:extLst>
              </p14:cNvPr>
              <p14:cNvContentPartPr/>
              <p14:nvPr/>
            </p14:nvContentPartPr>
            <p14:xfrm>
              <a:off x="457200" y="1923840"/>
              <a:ext cx="8062560" cy="144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7BBE1E-9105-024B-9E45-48C3CBE9AB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000" y="1907640"/>
                <a:ext cx="8094960" cy="14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FA86A6-2811-EA4A-B1F1-D23C693EA9BB}"/>
                  </a:ext>
                </a:extLst>
              </p14:cNvPr>
              <p14:cNvContentPartPr/>
              <p14:nvPr/>
            </p14:nvContentPartPr>
            <p14:xfrm>
              <a:off x="1611720" y="3354840"/>
              <a:ext cx="7129800" cy="62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FA86A6-2811-EA4A-B1F1-D23C693EA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5520" y="3338640"/>
                <a:ext cx="716220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7AB4D2-7535-9248-8D6C-17CE97793308}"/>
                  </a:ext>
                </a:extLst>
              </p14:cNvPr>
              <p14:cNvContentPartPr/>
              <p14:nvPr/>
            </p14:nvContentPartPr>
            <p14:xfrm>
              <a:off x="817856" y="4315680"/>
              <a:ext cx="7861680" cy="2113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7AB4D2-7535-9248-8D6C-17CE977933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656" y="4299480"/>
                <a:ext cx="7894080" cy="21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99CC21-7D6A-FF4E-8962-7385DD130EDD}"/>
                  </a:ext>
                </a:extLst>
              </p14:cNvPr>
              <p14:cNvContentPartPr/>
              <p14:nvPr/>
            </p14:nvContentPartPr>
            <p14:xfrm>
              <a:off x="4148216" y="5018760"/>
              <a:ext cx="2767320" cy="1439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99CC21-7D6A-FF4E-8962-7385DD130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2016" y="5002560"/>
                <a:ext cx="2799720" cy="14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6C8B2F-68AB-8F47-A219-11EEF932E90C}"/>
                  </a:ext>
                </a:extLst>
              </p14:cNvPr>
              <p14:cNvContentPartPr/>
              <p14:nvPr/>
            </p14:nvContentPartPr>
            <p14:xfrm>
              <a:off x="4226336" y="6379560"/>
              <a:ext cx="2483640" cy="86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6C8B2F-68AB-8F47-A219-11EEF932E9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0136" y="6363360"/>
                <a:ext cx="25160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ED1CB3-B104-5D4F-A334-C2A1FE5E015B}"/>
                  </a:ext>
                </a:extLst>
              </p14:cNvPr>
              <p14:cNvContentPartPr/>
              <p14:nvPr/>
            </p14:nvContentPartPr>
            <p14:xfrm>
              <a:off x="6093360" y="6220800"/>
              <a:ext cx="119520" cy="16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ED1CB3-B104-5D4F-A334-C2A1FE5E01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77160" y="6204600"/>
                <a:ext cx="15192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67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E21E1-8FD0-BB4A-AF69-A1AE9C90A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514" y="286658"/>
            <a:ext cx="5080000" cy="25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A005A-2B63-954C-B157-B74083580A4A}"/>
              </a:ext>
            </a:extLst>
          </p:cNvPr>
          <p:cNvSpPr txBox="1"/>
          <p:nvPr/>
        </p:nvSpPr>
        <p:spPr>
          <a:xfrm>
            <a:off x="331076" y="20805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1953 the Salk polio vaccine was tested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Franklin Gothic Medium"/>
                <a:cs typeface="Franklin Gothic Medium"/>
              </a:rPr>
              <a:t>in a randomized controlled experiment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93465-7C5E-A944-B3AF-24399E7C3C32}"/>
              </a:ext>
            </a:extLst>
          </p:cNvPr>
          <p:cNvSpPr txBox="1"/>
          <p:nvPr/>
        </p:nvSpPr>
        <p:spPr>
          <a:xfrm>
            <a:off x="788274" y="1387233"/>
            <a:ext cx="4894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				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subjects		cases	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placebo		201,229		110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vaccine		200,745		33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B9237-B671-F446-A872-1FF923594FE2}"/>
              </a:ext>
            </a:extLst>
          </p:cNvPr>
          <p:cNvSpPr txBox="1"/>
          <p:nvPr/>
        </p:nvSpPr>
        <p:spPr>
          <a:xfrm>
            <a:off x="407274" y="3110908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p-value?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AEDDB2-E357-BC44-A5F5-A6F5A4F6F24A}"/>
                  </a:ext>
                </a:extLst>
              </p14:cNvPr>
              <p14:cNvContentPartPr/>
              <p14:nvPr/>
            </p14:nvContentPartPr>
            <p14:xfrm>
              <a:off x="6216480" y="6348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AEDDB2-E357-BC44-A5F5-A6F5A4F6F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0280" y="6332040"/>
                <a:ext cx="327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E7ECAF-9F08-3442-B844-82A7A9ACEAC3}"/>
                  </a:ext>
                </a:extLst>
              </p14:cNvPr>
              <p14:cNvContentPartPr/>
              <p14:nvPr/>
            </p14:nvContentPartPr>
            <p14:xfrm>
              <a:off x="5484600" y="1990440"/>
              <a:ext cx="625320" cy="633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E7ECAF-9F08-3442-B844-82A7A9ACEA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8400" y="1974240"/>
                <a:ext cx="65772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5A649B-FB8B-2249-ABB3-28712ABFEF01}"/>
                  </a:ext>
                </a:extLst>
              </p14:cNvPr>
              <p14:cNvContentPartPr/>
              <p14:nvPr/>
            </p14:nvContentPartPr>
            <p14:xfrm>
              <a:off x="550800" y="2179080"/>
              <a:ext cx="7105320" cy="446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5A649B-FB8B-2249-ABB3-28712ABFEF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4600" y="2162880"/>
                <a:ext cx="7137720" cy="44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85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259F6-3C8E-A940-AB20-9742F029F6C7}"/>
              </a:ext>
            </a:extLst>
          </p:cNvPr>
          <p:cNvSpPr txBox="1"/>
          <p:nvPr/>
        </p:nvSpPr>
        <p:spPr>
          <a:xfrm>
            <a:off x="331076" y="20805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are the 99% </a:t>
            </a:r>
            <a:r>
              <a:rPr lang="en-US" sz="2800">
                <a:latin typeface="Franklin Gothic Medium"/>
                <a:cs typeface="Franklin Gothic Medium"/>
              </a:rPr>
              <a:t>confidence intervals for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baseline="-25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8AF31D-E90F-5942-BA50-07030D720725}"/>
                  </a:ext>
                </a:extLst>
              </p14:cNvPr>
              <p14:cNvContentPartPr/>
              <p14:nvPr/>
            </p14:nvContentPartPr>
            <p14:xfrm>
              <a:off x="518040" y="875880"/>
              <a:ext cx="6447240" cy="121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8AF31D-E90F-5942-BA50-07030D7207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840" y="859680"/>
                <a:ext cx="6479640" cy="12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F647EE-7249-924F-B146-357147C62FF1}"/>
                  </a:ext>
                </a:extLst>
              </p14:cNvPr>
              <p14:cNvContentPartPr/>
              <p14:nvPr/>
            </p14:nvContentPartPr>
            <p14:xfrm>
              <a:off x="522000" y="2405160"/>
              <a:ext cx="8425080" cy="159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F647EE-7249-924F-B146-357147C62F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00" y="2388960"/>
                <a:ext cx="8457480" cy="16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91D1E5-0EE8-7248-8C9A-5521B166FFB5}"/>
                  </a:ext>
                </a:extLst>
              </p14:cNvPr>
              <p14:cNvContentPartPr/>
              <p14:nvPr/>
            </p14:nvContentPartPr>
            <p14:xfrm>
              <a:off x="3729240" y="3573000"/>
              <a:ext cx="3741840" cy="32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91D1E5-0EE8-7248-8C9A-5521B166FF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3040" y="3556800"/>
                <a:ext cx="37742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5437BD-48B4-AF4E-B358-F96958BF154D}"/>
                  </a:ext>
                </a:extLst>
              </p14:cNvPr>
              <p14:cNvContentPartPr/>
              <p14:nvPr/>
            </p14:nvContentPartPr>
            <p14:xfrm>
              <a:off x="485280" y="4580280"/>
              <a:ext cx="6554160" cy="101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5437BD-48B4-AF4E-B358-F96958BF1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080" y="4564080"/>
                <a:ext cx="658656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7B73240-939F-EA40-BCFF-9F0D88842A58}"/>
                  </a:ext>
                </a:extLst>
              </p14:cNvPr>
              <p14:cNvContentPartPr/>
              <p14:nvPr/>
            </p14:nvContentPartPr>
            <p14:xfrm>
              <a:off x="4078440" y="3938760"/>
              <a:ext cx="2796480" cy="419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7B73240-939F-EA40-BCFF-9F0D88842A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62240" y="3922560"/>
                <a:ext cx="2828880" cy="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70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4898-6536-E34C-B77B-3C206183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normal variances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216A8C-9B3B-B845-A44E-B68A9A24890F}"/>
              </a:ext>
            </a:extLst>
          </p:cNvPr>
          <p:cNvSpPr/>
          <p:nvPr/>
        </p:nvSpPr>
        <p:spPr>
          <a:xfrm>
            <a:off x="376236" y="3081049"/>
            <a:ext cx="4232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Null hypothesis: </a:t>
            </a:r>
            <a:r>
              <a:rPr lang="en-US" sz="3200" i="1" dirty="0">
                <a:latin typeface="Symbol" pitchFamily="2" charset="2"/>
                <a:cs typeface="Franklin Gothic Medium"/>
              </a:rPr>
              <a:t>s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= </a:t>
            </a:r>
            <a:r>
              <a:rPr lang="en-US" sz="3200" i="1" dirty="0">
                <a:latin typeface="Symbol" pitchFamily="2" charset="2"/>
                <a:cs typeface="Franklin Gothic Medium"/>
              </a:rPr>
              <a:t>s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2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EC7276-64B1-9544-9455-973C7357F724}"/>
              </a:ext>
            </a:extLst>
          </p:cNvPr>
          <p:cNvSpPr/>
          <p:nvPr/>
        </p:nvSpPr>
        <p:spPr>
          <a:xfrm>
            <a:off x="457200" y="1279508"/>
            <a:ext cx="6922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m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independent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schemeClr val="tx2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baseline="-25000" dirty="0">
                <a:solidFill>
                  <a:schemeClr val="tx2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s</a:t>
            </a:r>
            <a:r>
              <a:rPr lang="en-US" sz="3200" baseline="-250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E8A78-A94C-7845-842F-79994B506256}"/>
              </a:ext>
            </a:extLst>
          </p:cNvPr>
          <p:cNvSpPr/>
          <p:nvPr/>
        </p:nvSpPr>
        <p:spPr>
          <a:xfrm>
            <a:off x="457200" y="1937465"/>
            <a:ext cx="6922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independent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schemeClr val="tx2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baseline="-25000" dirty="0">
                <a:solidFill>
                  <a:schemeClr val="tx2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s</a:t>
            </a:r>
            <a:r>
              <a:rPr lang="en-US" sz="3200" baseline="-250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0900C9-4B00-164D-A7BE-7AD3E295F224}"/>
                  </a:ext>
                </a:extLst>
              </p14:cNvPr>
              <p14:cNvContentPartPr/>
              <p14:nvPr/>
            </p14:nvContentPartPr>
            <p14:xfrm>
              <a:off x="1272513" y="5135442"/>
              <a:ext cx="6994080" cy="144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0900C9-4B00-164D-A7BE-7AD3E295F2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6313" y="5119242"/>
                <a:ext cx="7026480" cy="14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B8C656-0769-C442-B1E3-2EBD2D18FB7E}"/>
                  </a:ext>
                </a:extLst>
              </p14:cNvPr>
              <p14:cNvContentPartPr/>
              <p14:nvPr/>
            </p14:nvContentPartPr>
            <p14:xfrm>
              <a:off x="518040" y="3696120"/>
              <a:ext cx="8466120" cy="1061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B8C656-0769-C442-B1E3-2EBD2D18FB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840" y="3679920"/>
                <a:ext cx="849852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7E5032-12DB-DA49-9171-563BFA9C86D5}"/>
                  </a:ext>
                </a:extLst>
              </p14:cNvPr>
              <p14:cNvContentPartPr/>
              <p14:nvPr/>
            </p14:nvContentPartPr>
            <p14:xfrm>
              <a:off x="3899793" y="5497242"/>
              <a:ext cx="385200" cy="962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7E5032-12DB-DA49-9171-563BFA9C86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3593" y="5481042"/>
                <a:ext cx="417600" cy="9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36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8157F-C70B-3146-9CEE-34DC099A04EE}"/>
              </a:ext>
            </a:extLst>
          </p:cNvPr>
          <p:cNvSpPr txBox="1"/>
          <p:nvPr/>
        </p:nvSpPr>
        <p:spPr>
          <a:xfrm>
            <a:off x="331076" y="20805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thermometer with </a:t>
            </a:r>
            <a:r>
              <a:rPr lang="en-US" sz="2800" dirty="0">
                <a:latin typeface="Symbol" pitchFamily="2" charset="2"/>
                <a:cs typeface="Franklin Gothic Medium"/>
              </a:rPr>
              <a:t>s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1℃ </a:t>
            </a:r>
            <a:r>
              <a:rPr lang="en-US" sz="2800" dirty="0">
                <a:latin typeface="Franklin Gothic Medium"/>
                <a:cs typeface="Franklin Gothic Medium"/>
              </a:rPr>
              <a:t>reports readings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3FBE3-2153-4846-BCCC-D848CE64ECC2}"/>
              </a:ext>
            </a:extLst>
          </p:cNvPr>
          <p:cNvSpPr txBox="1"/>
          <p:nvPr/>
        </p:nvSpPr>
        <p:spPr>
          <a:xfrm>
            <a:off x="881743" y="774108"/>
            <a:ext cx="738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M: 	23.5		23.3		21.3		22.1		23.7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85ABC-89A3-7F4A-966F-76EB6B91BE8E}"/>
              </a:ext>
            </a:extLst>
          </p:cNvPr>
          <p:cNvSpPr txBox="1"/>
          <p:nvPr/>
        </p:nvSpPr>
        <p:spPr>
          <a:xfrm>
            <a:off x="881743" y="1198646"/>
            <a:ext cx="738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T: 		22.8		24.5		23.7		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8C65A-1ABE-A34B-95D5-06D155E804CE}"/>
              </a:ext>
            </a:extLst>
          </p:cNvPr>
          <p:cNvSpPr txBox="1"/>
          <p:nvPr/>
        </p:nvSpPr>
        <p:spPr>
          <a:xfrm>
            <a:off x="331076" y="172186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Has the temperature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increased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2B4563-AAC1-A240-8382-5973CC216950}"/>
                  </a:ext>
                </a:extLst>
              </p14:cNvPr>
              <p14:cNvContentPartPr/>
              <p14:nvPr/>
            </p14:nvContentPartPr>
            <p14:xfrm>
              <a:off x="497520" y="2244960"/>
              <a:ext cx="8169840" cy="345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2B4563-AAC1-A240-8382-5973CC216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20" y="2228760"/>
                <a:ext cx="8202240" cy="34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4D9F87-33F2-2B4F-AB76-504E5854C998}"/>
                  </a:ext>
                </a:extLst>
              </p14:cNvPr>
              <p14:cNvContentPartPr/>
              <p14:nvPr/>
            </p14:nvContentPartPr>
            <p14:xfrm>
              <a:off x="476640" y="3412440"/>
              <a:ext cx="2455200" cy="83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4D9F87-33F2-2B4F-AB76-504E5854C9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440" y="3396240"/>
                <a:ext cx="248760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D3C67F-0554-CA49-81C9-683630C143A2}"/>
                  </a:ext>
                </a:extLst>
              </p14:cNvPr>
              <p14:cNvContentPartPr/>
              <p14:nvPr/>
            </p14:nvContentPartPr>
            <p14:xfrm>
              <a:off x="567360" y="4979160"/>
              <a:ext cx="7758720" cy="155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D3C67F-0554-CA49-81C9-683630C143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160" y="4962960"/>
                <a:ext cx="779112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5F93CE-B936-A44D-B71B-F768E0291CE8}"/>
                  </a:ext>
                </a:extLst>
              </p14:cNvPr>
              <p14:cNvContentPartPr/>
              <p14:nvPr/>
            </p14:nvContentPartPr>
            <p14:xfrm>
              <a:off x="3457800" y="4810320"/>
              <a:ext cx="78480" cy="247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5F93CE-B936-A44D-B71B-F768E0291C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1600" y="4794120"/>
                <a:ext cx="1108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6317CC-B79B-0242-95DD-C0DC4A790521}"/>
                  </a:ext>
                </a:extLst>
              </p14:cNvPr>
              <p14:cNvContentPartPr/>
              <p14:nvPr/>
            </p14:nvContentPartPr>
            <p14:xfrm>
              <a:off x="3988080" y="4802400"/>
              <a:ext cx="2630160" cy="74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6317CC-B79B-0242-95DD-C0DC4A7905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71880" y="4786200"/>
                <a:ext cx="2662560" cy="7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59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30F3CD-0738-B940-BB14-22030A22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861456"/>
            <a:ext cx="7837713" cy="5225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CD7AC-0D1A-3947-9736-2075DF20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latin typeface="Garamond" panose="02020404030301010803" pitchFamily="18" charset="0"/>
              </a:rPr>
              <a:t>F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i="1" dirty="0">
                <a:latin typeface="Garamond" panose="02020404030301010803" pitchFamily="18" charset="0"/>
              </a:rPr>
              <a:t>m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i="1" dirty="0">
                <a:latin typeface="Garamond" panose="02020404030301010803" pitchFamily="18" charset="0"/>
              </a:rPr>
              <a:t>n</a:t>
            </a:r>
            <a:r>
              <a:rPr lang="en-US" dirty="0">
                <a:latin typeface="Garamond" panose="02020404030301010803" pitchFamily="18" charset="0"/>
              </a:rPr>
              <a:t>)</a:t>
            </a:r>
            <a:r>
              <a:rPr lang="en-US" dirty="0"/>
              <a:t> random variable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4A49DA-4B81-DC47-A0A5-42AE5ACB7423}"/>
              </a:ext>
            </a:extLst>
          </p:cNvPr>
          <p:cNvSpPr/>
          <p:nvPr/>
        </p:nvSpPr>
        <p:spPr>
          <a:xfrm>
            <a:off x="2881092" y="1382877"/>
            <a:ext cx="1866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F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,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) = 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ea typeface="+mj-ea"/>
              </a:rPr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8F560B-7A83-7444-A8B4-D231A6FB76B5}"/>
              </a:ext>
            </a:extLst>
          </p:cNvPr>
          <p:cNvSpPr/>
          <p:nvPr/>
        </p:nvSpPr>
        <p:spPr>
          <a:xfrm>
            <a:off x="4550552" y="1090489"/>
            <a:ext cx="1762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Symbol" pitchFamily="2" charset="2"/>
                <a:ea typeface="+mj-ea"/>
              </a:rPr>
              <a:t>c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)/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ea typeface="+mj-ea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FB34D-AF20-BC4A-B7DC-69DF2314D52B}"/>
              </a:ext>
            </a:extLst>
          </p:cNvPr>
          <p:cNvSpPr/>
          <p:nvPr/>
        </p:nvSpPr>
        <p:spPr>
          <a:xfrm>
            <a:off x="4583209" y="1593612"/>
            <a:ext cx="1539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Symbol" pitchFamily="2" charset="2"/>
                <a:ea typeface="+mj-ea"/>
              </a:rPr>
              <a:t>c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)/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ea typeface="+mj-ea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ea typeface="+mj-ea"/>
              </a:rPr>
              <a:t> 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D38AA9-75E1-484A-B511-8AFE0136C897}"/>
              </a:ext>
            </a:extLst>
          </p:cNvPr>
          <p:cNvCxnSpPr>
            <a:cxnSpLocks/>
          </p:cNvCxnSpPr>
          <p:nvPr/>
        </p:nvCxnSpPr>
        <p:spPr>
          <a:xfrm>
            <a:off x="4583209" y="1691551"/>
            <a:ext cx="1338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01991-E03F-E647-BAFA-3484D0A56009}"/>
              </a:ext>
            </a:extLst>
          </p:cNvPr>
          <p:cNvCxnSpPr/>
          <p:nvPr/>
        </p:nvCxnSpPr>
        <p:spPr>
          <a:xfrm>
            <a:off x="4786345" y="3548744"/>
            <a:ext cx="76960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8E53-682A-F54B-9E88-A8C21069F50E}"/>
              </a:ext>
            </a:extLst>
          </p:cNvPr>
          <p:cNvCxnSpPr/>
          <p:nvPr/>
        </p:nvCxnSpPr>
        <p:spPr>
          <a:xfrm>
            <a:off x="4785936" y="3037114"/>
            <a:ext cx="76960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B2E64B-E3FC-8A4D-8E77-8795090F59C2}"/>
              </a:ext>
            </a:extLst>
          </p:cNvPr>
          <p:cNvSpPr/>
          <p:nvPr/>
        </p:nvSpPr>
        <p:spPr>
          <a:xfrm>
            <a:off x="5631738" y="2742846"/>
            <a:ext cx="1826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= 29 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C9769-4776-5140-BBCF-B4A87ACAAD75}"/>
              </a:ext>
            </a:extLst>
          </p:cNvPr>
          <p:cNvSpPr/>
          <p:nvPr/>
        </p:nvSpPr>
        <p:spPr>
          <a:xfrm>
            <a:off x="5620848" y="3265360"/>
            <a:ext cx="1826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= 99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1528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BDB21-3DDA-6949-A75B-8FCCEA287337}"/>
              </a:ext>
            </a:extLst>
          </p:cNvPr>
          <p:cNvSpPr txBox="1"/>
          <p:nvPr/>
        </p:nvSpPr>
        <p:spPr>
          <a:xfrm>
            <a:off x="331076" y="20805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sample variances for ENGG and ESTR finals are: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3A8E2-A84E-C046-A96A-E17E4A588631}"/>
              </a:ext>
            </a:extLst>
          </p:cNvPr>
          <p:cNvSpPr txBox="1"/>
          <p:nvPr/>
        </p:nvSpPr>
        <p:spPr>
          <a:xfrm>
            <a:off x="2124966" y="744973"/>
            <a:ext cx="4894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				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subjects		</a:t>
            </a:r>
            <a:r>
              <a:rPr lang="en-US" sz="2800" i="1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2800" baseline="300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	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ENGG			130			316.4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ESTR			34				232.4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EE132-2F07-4443-A2BB-4298828874A8}"/>
              </a:ext>
            </a:extLst>
          </p:cNvPr>
          <p:cNvSpPr txBox="1"/>
          <p:nvPr/>
        </p:nvSpPr>
        <p:spPr>
          <a:xfrm>
            <a:off x="331076" y="217351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p-value for the hypothesis ESTR has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lower</a:t>
            </a:r>
            <a:r>
              <a:rPr lang="en-US" sz="2800" dirty="0">
                <a:latin typeface="Franklin Gothic Medium"/>
                <a:cs typeface="Franklin Gothic Medium"/>
              </a:rPr>
              <a:t> variance in scores?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BCCD47-6F43-AB4F-B3AD-0F2A04110D7E}"/>
                  </a:ext>
                </a:extLst>
              </p14:cNvPr>
              <p14:cNvContentPartPr/>
              <p14:nvPr/>
            </p14:nvContentPartPr>
            <p14:xfrm>
              <a:off x="2948040" y="5049000"/>
              <a:ext cx="5369760" cy="66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BCCD47-6F43-AB4F-B3AD-0F2A04110D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840" y="5032800"/>
                <a:ext cx="540216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7B82E7-2488-7D42-86FD-96F923959DF8}"/>
                  </a:ext>
                </a:extLst>
              </p14:cNvPr>
              <p14:cNvContentPartPr/>
              <p14:nvPr/>
            </p14:nvContentPartPr>
            <p14:xfrm>
              <a:off x="461880" y="3247920"/>
              <a:ext cx="5726160" cy="35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7B82E7-2488-7D42-86FD-96F923959D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80" y="3231720"/>
                <a:ext cx="57585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B79D16-50C3-4240-BD7E-22ECD236DCB9}"/>
                  </a:ext>
                </a:extLst>
              </p14:cNvPr>
              <p14:cNvContentPartPr/>
              <p14:nvPr/>
            </p14:nvContentPartPr>
            <p14:xfrm>
              <a:off x="493560" y="3745440"/>
              <a:ext cx="3975840" cy="1978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B79D16-50C3-4240-BD7E-22ECD236D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360" y="3729240"/>
                <a:ext cx="4008240" cy="20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C4BC85-9A5D-494D-9434-3579D606E493}"/>
                  </a:ext>
                </a:extLst>
              </p14:cNvPr>
              <p14:cNvContentPartPr/>
              <p14:nvPr/>
            </p14:nvContentPartPr>
            <p14:xfrm>
              <a:off x="6385680" y="3301560"/>
              <a:ext cx="2305800" cy="30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C4BC85-9A5D-494D-9434-3579D606E4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9480" y="3285360"/>
                <a:ext cx="2338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6137B4-E824-764E-8EA2-0CC5ABA2B65D}"/>
                  </a:ext>
                </a:extLst>
              </p14:cNvPr>
              <p14:cNvContentPartPr/>
              <p14:nvPr/>
            </p14:nvContentPartPr>
            <p14:xfrm>
              <a:off x="5801400" y="3651120"/>
              <a:ext cx="1690200" cy="1439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6137B4-E824-764E-8EA2-0CC5ABA2B6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5200" y="3634920"/>
                <a:ext cx="1722600" cy="14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36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B4D5-8896-C14B-921A-5AB5DC87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normal means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5C1AD6-ACC2-314F-953A-BD69BB975A57}"/>
              </a:ext>
            </a:extLst>
          </p:cNvPr>
          <p:cNvSpPr/>
          <p:nvPr/>
        </p:nvSpPr>
        <p:spPr>
          <a:xfrm>
            <a:off x="457200" y="1279508"/>
            <a:ext cx="4587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m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baseline="-250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latin typeface="Symbol" pitchFamily="2" charset="2"/>
                <a:cs typeface="Franklin Gothic Medium"/>
              </a:rPr>
              <a:t>s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7BF54-8178-8240-8CE1-ECB3924F1EF2}"/>
              </a:ext>
            </a:extLst>
          </p:cNvPr>
          <p:cNvSpPr/>
          <p:nvPr/>
        </p:nvSpPr>
        <p:spPr>
          <a:xfrm>
            <a:off x="457200" y="1937465"/>
            <a:ext cx="4659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n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baseline="-250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latin typeface="Symbol" pitchFamily="2" charset="2"/>
                <a:cs typeface="Franklin Gothic Medium"/>
              </a:rPr>
              <a:t>s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1E9A9-3B0B-D84F-8DFA-72F894C24B71}"/>
              </a:ext>
            </a:extLst>
          </p:cNvPr>
          <p:cNvSpPr/>
          <p:nvPr/>
        </p:nvSpPr>
        <p:spPr>
          <a:xfrm>
            <a:off x="1240970" y="3833298"/>
            <a:ext cx="1231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–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 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4E5CEF-CBB5-B34C-A231-819D032C2B27}"/>
              </a:ext>
            </a:extLst>
          </p:cNvPr>
          <p:cNvCxnSpPr>
            <a:cxnSpLocks/>
          </p:cNvCxnSpPr>
          <p:nvPr/>
        </p:nvCxnSpPr>
        <p:spPr>
          <a:xfrm>
            <a:off x="1371898" y="3934010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8826DE-CBF4-A54D-A9D7-4BE2DE743050}"/>
              </a:ext>
            </a:extLst>
          </p:cNvPr>
          <p:cNvCxnSpPr>
            <a:cxnSpLocks/>
          </p:cNvCxnSpPr>
          <p:nvPr/>
        </p:nvCxnSpPr>
        <p:spPr>
          <a:xfrm>
            <a:off x="2014157" y="3934006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5DDEF-D67B-C44C-984C-E1C3C844B072}"/>
              </a:ext>
            </a:extLst>
          </p:cNvPr>
          <p:cNvSpPr/>
          <p:nvPr/>
        </p:nvSpPr>
        <p:spPr>
          <a:xfrm>
            <a:off x="376236" y="2732707"/>
            <a:ext cx="4232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Null hypothesis: </a:t>
            </a:r>
            <a:r>
              <a:rPr lang="en-US" sz="3200" i="1" dirty="0">
                <a:latin typeface="Symbol" pitchFamily="2" charset="2"/>
                <a:cs typeface="Franklin Gothic Medium"/>
              </a:rPr>
              <a:t>m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i="1" dirty="0">
                <a:latin typeface="Symbol" pitchFamily="2" charset="2"/>
                <a:cs typeface="Franklin Gothic Medium"/>
              </a:rPr>
              <a:t>m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2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A02D42-3AAA-E247-8BCC-7173EBE02C60}"/>
                  </a:ext>
                </a:extLst>
              </p14:cNvPr>
              <p14:cNvContentPartPr/>
              <p14:nvPr/>
            </p14:nvContentPartPr>
            <p14:xfrm>
              <a:off x="2581920" y="485280"/>
              <a:ext cx="6011640" cy="4790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A02D42-3AAA-E247-8BCC-7173EBE02C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5720" y="469080"/>
                <a:ext cx="6044040" cy="48225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3999268-6751-0147-812B-3A81083A1654}"/>
              </a:ext>
            </a:extLst>
          </p:cNvPr>
          <p:cNvSpPr/>
          <p:nvPr/>
        </p:nvSpPr>
        <p:spPr>
          <a:xfrm>
            <a:off x="5431587" y="1617290"/>
            <a:ext cx="2395207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independent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8C2D88-FA2C-7949-BFDB-31FF0D9F1C22}"/>
                  </a:ext>
                </a:extLst>
              </p14:cNvPr>
              <p14:cNvContentPartPr/>
              <p14:nvPr/>
            </p14:nvContentPartPr>
            <p14:xfrm>
              <a:off x="5139360" y="1443240"/>
              <a:ext cx="156600" cy="1102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8C2D88-FA2C-7949-BFDB-31FF0D9F1C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3160" y="1427040"/>
                <a:ext cx="189000" cy="11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4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72FA1-AB5D-0844-91B5-1ECA113E448C}"/>
              </a:ext>
            </a:extLst>
          </p:cNvPr>
          <p:cNvSpPr/>
          <p:nvPr/>
        </p:nvSpPr>
        <p:spPr>
          <a:xfrm>
            <a:off x="653143" y="715593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80	74	70	77	70	73	74	67	66	76</a:t>
            </a:r>
          </a:p>
          <a:p>
            <a:r>
              <a:rPr lang="en-US" sz="1600" dirty="0"/>
              <a:t>69	66	62	66	64	51	48	64	64	54</a:t>
            </a:r>
          </a:p>
          <a:p>
            <a:r>
              <a:rPr lang="en-US" sz="1600" dirty="0"/>
              <a:t>47	71	63	57	56	54	59	57	41	52</a:t>
            </a:r>
          </a:p>
          <a:p>
            <a:r>
              <a:rPr lang="en-US" sz="1600" dirty="0"/>
              <a:t>54	35	38	47	33	48	48	40	44	59</a:t>
            </a:r>
          </a:p>
          <a:p>
            <a:r>
              <a:rPr lang="en-US" sz="1600" dirty="0"/>
              <a:t>32	48	57	48	38	51	56	53	56	47</a:t>
            </a:r>
          </a:p>
          <a:p>
            <a:r>
              <a:rPr lang="en-US" sz="1600" dirty="0"/>
              <a:t>44	39	52	40	43	43	53	39	33	41</a:t>
            </a:r>
          </a:p>
          <a:p>
            <a:pPr marL="342900" indent="-342900">
              <a:buAutoNum type="arabicPlain" startAt="47"/>
            </a:pPr>
            <a:r>
              <a:rPr lang="en-US" sz="1600" dirty="0"/>
              <a:t>	29	39	40	44	45	26	34	34	35</a:t>
            </a:r>
          </a:p>
          <a:p>
            <a:pPr marL="342900" indent="-342900">
              <a:buAutoNum type="arabicPlain" startAt="47"/>
            </a:pPr>
            <a:r>
              <a:rPr lang="en-US" sz="1600" dirty="0"/>
              <a:t>	44	33	37	37	15	44	37	34	24</a:t>
            </a:r>
          </a:p>
          <a:p>
            <a:r>
              <a:rPr lang="en-US" sz="1600" dirty="0"/>
              <a:t>24	23	28	35	36	36	30	31	30	36</a:t>
            </a:r>
          </a:p>
          <a:p>
            <a:r>
              <a:rPr lang="en-US" sz="1600" dirty="0"/>
              <a:t>29	37	23	26	26	18	27	38	38	27</a:t>
            </a:r>
          </a:p>
          <a:p>
            <a:r>
              <a:rPr lang="en-US" sz="1600" dirty="0"/>
              <a:t>36	28	26	24	16	34	27	20	28	16</a:t>
            </a:r>
          </a:p>
          <a:p>
            <a:r>
              <a:rPr lang="en-US" sz="1600" dirty="0"/>
              <a:t>9	16	25	16	14	10	16	34	20	6</a:t>
            </a:r>
          </a:p>
          <a:p>
            <a:r>
              <a:rPr lang="en-US" sz="1600" dirty="0"/>
              <a:t>22	22	6	30	26	12	4	13	13	15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63E0F-BDB1-BD41-98C3-67A414711F8D}"/>
              </a:ext>
            </a:extLst>
          </p:cNvPr>
          <p:cNvSpPr/>
          <p:nvPr/>
        </p:nvSpPr>
        <p:spPr>
          <a:xfrm>
            <a:off x="6193973" y="1208035"/>
            <a:ext cx="22968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80	78	80	70</a:t>
            </a:r>
          </a:p>
          <a:p>
            <a:r>
              <a:rPr lang="en-US" sz="1600" dirty="0"/>
              <a:t>77	70	79	69</a:t>
            </a:r>
          </a:p>
          <a:p>
            <a:r>
              <a:rPr lang="en-US" sz="1600" dirty="0"/>
              <a:t>72	66	64	68</a:t>
            </a:r>
          </a:p>
          <a:p>
            <a:r>
              <a:rPr lang="en-US" sz="1600" dirty="0"/>
              <a:t>67	60	67	56</a:t>
            </a:r>
          </a:p>
          <a:p>
            <a:r>
              <a:rPr lang="en-US" sz="1600" dirty="0"/>
              <a:t>55	70	53	56	</a:t>
            </a:r>
          </a:p>
          <a:p>
            <a:r>
              <a:rPr lang="en-US" sz="1600" dirty="0"/>
              <a:t>70	61	60	59</a:t>
            </a:r>
          </a:p>
          <a:p>
            <a:r>
              <a:rPr lang="en-US" sz="1600" dirty="0"/>
              <a:t>58	56	49	55</a:t>
            </a:r>
          </a:p>
          <a:p>
            <a:r>
              <a:rPr lang="en-US" sz="1600" dirty="0"/>
              <a:t>50	49	36	44</a:t>
            </a:r>
          </a:p>
          <a:p>
            <a:r>
              <a:rPr lang="en-US" sz="1600" dirty="0"/>
              <a:t>21	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C4C9B-572D-BE4C-BB9B-EC595CF7C7F4}"/>
              </a:ext>
            </a:extLst>
          </p:cNvPr>
          <p:cNvSpPr txBox="1"/>
          <p:nvPr/>
        </p:nvSpPr>
        <p:spPr>
          <a:xfrm>
            <a:off x="1752601" y="3979004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ENGG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4ABDD-11A1-3047-B4CB-BF36B4EBBBF1}"/>
              </a:ext>
            </a:extLst>
          </p:cNvPr>
          <p:cNvSpPr txBox="1"/>
          <p:nvPr/>
        </p:nvSpPr>
        <p:spPr>
          <a:xfrm>
            <a:off x="6177645" y="3979003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ESTR scores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66558B-1182-F14F-BB09-13BA5D2E4451}"/>
                  </a:ext>
                </a:extLst>
              </p14:cNvPr>
              <p14:cNvContentPartPr/>
              <p14:nvPr/>
            </p14:nvContentPartPr>
            <p14:xfrm>
              <a:off x="2010600" y="4666680"/>
              <a:ext cx="1389960" cy="136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66558B-1182-F14F-BB09-13BA5D2E44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4400" y="4650480"/>
                <a:ext cx="142236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CB4928-206B-424B-90F5-2EB845B3CBC6}"/>
                  </a:ext>
                </a:extLst>
              </p14:cNvPr>
              <p14:cNvContentPartPr/>
              <p14:nvPr/>
            </p14:nvContentPartPr>
            <p14:xfrm>
              <a:off x="6409800" y="4609080"/>
              <a:ext cx="1488240" cy="1406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CB4928-206B-424B-90F5-2EB845B3CB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3600" y="4592880"/>
                <a:ext cx="1520640" cy="14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86C4D1-0E9C-7B4D-A091-9DAC928B0367}"/>
                  </a:ext>
                </a:extLst>
              </p14:cNvPr>
              <p14:cNvContentPartPr/>
              <p14:nvPr/>
            </p14:nvContentPartPr>
            <p14:xfrm>
              <a:off x="2742480" y="5127120"/>
              <a:ext cx="863280" cy="325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86C4D1-0E9C-7B4D-A091-9DAC928B03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6280" y="5110920"/>
                <a:ext cx="895680" cy="3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53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AB235-196E-7F4B-99F6-8F1881AF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8" y="-244930"/>
            <a:ext cx="7761514" cy="3880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56A65-0058-C749-AA28-8163D1FB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3" y="3075215"/>
            <a:ext cx="7761514" cy="388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A4D6B-A7EB-0F41-9D29-E5CB4A59F8A9}"/>
              </a:ext>
            </a:extLst>
          </p:cNvPr>
          <p:cNvSpPr txBox="1"/>
          <p:nvPr/>
        </p:nvSpPr>
        <p:spPr>
          <a:xfrm>
            <a:off x="1785257" y="291191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ENGG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CC3E7-41E9-3146-B775-F2BD53907055}"/>
              </a:ext>
            </a:extLst>
          </p:cNvPr>
          <p:cNvSpPr txBox="1"/>
          <p:nvPr/>
        </p:nvSpPr>
        <p:spPr>
          <a:xfrm>
            <a:off x="1785256" y="3611336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ESTR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6A7619-FBD6-A242-BF8B-2934C3A73183}"/>
                  </a:ext>
                </a:extLst>
              </p14:cNvPr>
              <p14:cNvContentPartPr/>
              <p14:nvPr/>
            </p14:nvContentPartPr>
            <p14:xfrm>
              <a:off x="838800" y="259200"/>
              <a:ext cx="7137720" cy="302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6A7619-FBD6-A242-BF8B-2934C3A731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600" y="243000"/>
                <a:ext cx="7170120" cy="30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6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C688D2-32F7-0F49-A958-8627D899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8" y="-212272"/>
            <a:ext cx="7587344" cy="3793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A5E1B6-514E-F941-A68A-E50F3B0B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9" y="3238499"/>
            <a:ext cx="7587343" cy="3793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C600A-8E77-C34D-93C9-2330BBA7DED7}"/>
              </a:ext>
            </a:extLst>
          </p:cNvPr>
          <p:cNvSpPr txBox="1"/>
          <p:nvPr/>
        </p:nvSpPr>
        <p:spPr>
          <a:xfrm>
            <a:off x="1785257" y="291191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ENGG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9BDCF-0D3E-4447-B4B6-CEDE7EF6D699}"/>
              </a:ext>
            </a:extLst>
          </p:cNvPr>
          <p:cNvSpPr txBox="1"/>
          <p:nvPr/>
        </p:nvSpPr>
        <p:spPr>
          <a:xfrm>
            <a:off x="1785256" y="3741968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ESTR</a:t>
            </a:r>
          </a:p>
        </p:txBody>
      </p:sp>
    </p:spTree>
    <p:extLst>
      <p:ext uri="{BB962C8B-B14F-4D97-AF65-F5344CB8AC3E}">
        <p14:creationId xmlns:p14="http://schemas.microsoft.com/office/powerpoint/2010/main" val="66895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ED05-062B-944A-B005-EA0B4D17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means, unknown variance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2951D-237E-4E46-8201-E2A45C59B07E}"/>
              </a:ext>
            </a:extLst>
          </p:cNvPr>
          <p:cNvSpPr/>
          <p:nvPr/>
        </p:nvSpPr>
        <p:spPr>
          <a:xfrm>
            <a:off x="457200" y="1279508"/>
            <a:ext cx="5133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m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are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baseline="-250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52149-BB4B-5F4D-A449-876380BABE63}"/>
              </a:ext>
            </a:extLst>
          </p:cNvPr>
          <p:cNvSpPr/>
          <p:nvPr/>
        </p:nvSpPr>
        <p:spPr>
          <a:xfrm>
            <a:off x="457200" y="1937465"/>
            <a:ext cx="5002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are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baseline="-250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5EAD-348B-2A46-B942-64AE66193152}"/>
              </a:ext>
            </a:extLst>
          </p:cNvPr>
          <p:cNvSpPr/>
          <p:nvPr/>
        </p:nvSpPr>
        <p:spPr>
          <a:xfrm>
            <a:off x="5819992" y="1645077"/>
            <a:ext cx="2395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independent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F4FB32-B951-BE44-AF2B-2BA07BCAF6F9}"/>
                  </a:ext>
                </a:extLst>
              </p14:cNvPr>
              <p14:cNvContentPartPr/>
              <p14:nvPr/>
            </p14:nvContentPartPr>
            <p14:xfrm>
              <a:off x="616680" y="3161880"/>
              <a:ext cx="7923240" cy="46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F4FB32-B951-BE44-AF2B-2BA07BCAF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480" y="3145680"/>
                <a:ext cx="79556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219984-D35C-1A43-A3B7-C0CD733E2FD9}"/>
                  </a:ext>
                </a:extLst>
              </p14:cNvPr>
              <p14:cNvContentPartPr/>
              <p14:nvPr/>
            </p14:nvContentPartPr>
            <p14:xfrm>
              <a:off x="1032120" y="3979800"/>
              <a:ext cx="1998360" cy="531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219984-D35C-1A43-A3B7-C0CD733E2F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5920" y="3963600"/>
                <a:ext cx="20307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0A50C2-C6E1-A141-9D81-DCF77378EFF0}"/>
                  </a:ext>
                </a:extLst>
              </p14:cNvPr>
              <p14:cNvContentPartPr/>
              <p14:nvPr/>
            </p14:nvContentPartPr>
            <p14:xfrm>
              <a:off x="6113522" y="3943360"/>
              <a:ext cx="2615400" cy="64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0A50C2-C6E1-A141-9D81-DCF77378EF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7322" y="3927160"/>
                <a:ext cx="264780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66AEFC-5207-A243-8B69-579FDC0879AA}"/>
                  </a:ext>
                </a:extLst>
              </p14:cNvPr>
              <p14:cNvContentPartPr/>
              <p14:nvPr/>
            </p14:nvContentPartPr>
            <p14:xfrm>
              <a:off x="534600" y="2429640"/>
              <a:ext cx="7966080" cy="398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66AEFC-5207-A243-8B69-579FDC0879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400" y="2413440"/>
                <a:ext cx="7998480" cy="40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90F9A8-4983-B743-87FC-C933A156B75F}"/>
                  </a:ext>
                </a:extLst>
              </p14:cNvPr>
              <p14:cNvContentPartPr/>
              <p14:nvPr/>
            </p14:nvContentPartPr>
            <p14:xfrm>
              <a:off x="4724280" y="3858840"/>
              <a:ext cx="1270800" cy="491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90F9A8-4983-B743-87FC-C933A156B7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08080" y="3842640"/>
                <a:ext cx="1303200" cy="5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86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850FE-4861-904B-A438-14586C3B7829}"/>
              </a:ext>
            </a:extLst>
          </p:cNvPr>
          <p:cNvSpPr txBox="1"/>
          <p:nvPr/>
        </p:nvSpPr>
        <p:spPr>
          <a:xfrm>
            <a:off x="331076" y="20805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p-value</a:t>
            </a:r>
            <a:r>
              <a:rPr lang="en-US" sz="2800" dirty="0">
                <a:latin typeface="Franklin Gothic Medium"/>
                <a:cs typeface="Franklin Gothic Medium"/>
              </a:rPr>
              <a:t> for hypothesis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“ESTR students do better on final”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837E5C-CC68-C74A-A469-737348AFED3A}"/>
                  </a:ext>
                </a:extLst>
              </p14:cNvPr>
              <p14:cNvContentPartPr/>
              <p14:nvPr/>
            </p14:nvContentPartPr>
            <p14:xfrm>
              <a:off x="443880" y="1360800"/>
              <a:ext cx="1122840" cy="10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837E5C-CC68-C74A-A469-737348AFE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" y="1344600"/>
                <a:ext cx="115524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45EC98D-48D3-624A-A66F-419A9CBBF87E}"/>
                  </a:ext>
                </a:extLst>
              </p14:cNvPr>
              <p14:cNvContentPartPr/>
              <p14:nvPr/>
            </p14:nvContentPartPr>
            <p14:xfrm>
              <a:off x="485280" y="2738160"/>
              <a:ext cx="2302560" cy="399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45EC98D-48D3-624A-A66F-419A9CBBF8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080" y="2721960"/>
                <a:ext cx="233496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62E86F-C66B-C04A-A964-CE4FE264DBF1}"/>
                  </a:ext>
                </a:extLst>
              </p14:cNvPr>
              <p14:cNvContentPartPr/>
              <p14:nvPr/>
            </p14:nvContentPartPr>
            <p14:xfrm>
              <a:off x="3227400" y="2557440"/>
              <a:ext cx="3170520" cy="530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62E86F-C66B-C04A-A964-CE4FE264DB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1200" y="2541240"/>
                <a:ext cx="320292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676BC2-36E0-E041-A0C1-C666BBAAF08B}"/>
                  </a:ext>
                </a:extLst>
              </p14:cNvPr>
              <p14:cNvContentPartPr/>
              <p14:nvPr/>
            </p14:nvContentPartPr>
            <p14:xfrm>
              <a:off x="2102760" y="1299240"/>
              <a:ext cx="2650680" cy="89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676BC2-36E0-E041-A0C1-C666BBAAF0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6560" y="1283040"/>
                <a:ext cx="268308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770FF1-708E-2D49-8C14-404E664D82EA}"/>
                  </a:ext>
                </a:extLst>
              </p14:cNvPr>
              <p14:cNvContentPartPr/>
              <p14:nvPr/>
            </p14:nvContentPartPr>
            <p14:xfrm>
              <a:off x="520200" y="3511080"/>
              <a:ext cx="6428520" cy="1850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770FF1-708E-2D49-8C14-404E664D82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000" y="3494880"/>
                <a:ext cx="6460920" cy="18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FD705D-1A7D-784A-B334-C8C7C7D3D918}"/>
                  </a:ext>
                </a:extLst>
              </p14:cNvPr>
              <p14:cNvContentPartPr/>
              <p14:nvPr/>
            </p14:nvContentPartPr>
            <p14:xfrm>
              <a:off x="4140360" y="3716640"/>
              <a:ext cx="4839480" cy="298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FD705D-1A7D-784A-B334-C8C7C7D3D9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4160" y="3700440"/>
                <a:ext cx="4871880" cy="30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22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DEA22-899B-A349-AAA5-900D428CF5EB}"/>
              </a:ext>
            </a:extLst>
          </p:cNvPr>
          <p:cNvSpPr txBox="1"/>
          <p:nvPr/>
        </p:nvSpPr>
        <p:spPr>
          <a:xfrm>
            <a:off x="331076" y="20805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are the 99%-confidence bounds for </a:t>
            </a:r>
            <a:r>
              <a:rPr lang="en-US" sz="2800" dirty="0">
                <a:latin typeface="Symbol" pitchFamily="2" charset="2"/>
                <a:cs typeface="Franklin Gothic Medium"/>
              </a:rPr>
              <a:t>m</a:t>
            </a:r>
            <a:r>
              <a:rPr lang="en-US" sz="28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dirty="0">
                <a:latin typeface="Symbol" pitchFamily="2" charset="2"/>
                <a:cs typeface="Franklin Gothic Medium"/>
              </a:rPr>
              <a:t>m</a:t>
            </a:r>
            <a:r>
              <a:rPr lang="en-US" sz="2800" baseline="-25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?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56A277-9195-2840-A963-058C57E77240}"/>
                  </a:ext>
                </a:extLst>
              </p14:cNvPr>
              <p14:cNvContentPartPr/>
              <p14:nvPr/>
            </p14:nvContentPartPr>
            <p14:xfrm>
              <a:off x="374040" y="1705320"/>
              <a:ext cx="8342280" cy="302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56A277-9195-2840-A963-058C57E772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840" y="1689480"/>
                <a:ext cx="8374680" cy="30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664705-9857-BB49-9391-20EBE0A22D0A}"/>
                  </a:ext>
                </a:extLst>
              </p14:cNvPr>
              <p14:cNvContentPartPr/>
              <p14:nvPr/>
            </p14:nvContentPartPr>
            <p14:xfrm>
              <a:off x="505800" y="1143000"/>
              <a:ext cx="2775600" cy="41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664705-9857-BB49-9391-20EBE0A22D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600" y="1126800"/>
                <a:ext cx="28080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63C6F1-759B-1749-B05B-AB37CD6C7C56}"/>
                  </a:ext>
                </a:extLst>
              </p14:cNvPr>
              <p14:cNvContentPartPr/>
              <p14:nvPr/>
            </p14:nvContentPartPr>
            <p14:xfrm>
              <a:off x="760680" y="5094000"/>
              <a:ext cx="7421760" cy="1155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63C6F1-759B-1749-B05B-AB37CD6C7C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480" y="5077800"/>
                <a:ext cx="7454160" cy="11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47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746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8. Comparing Populations</vt:lpstr>
      <vt:lpstr>PowerPoint Presentation</vt:lpstr>
      <vt:lpstr>Comparing normal means</vt:lpstr>
      <vt:lpstr>PowerPoint Presentation</vt:lpstr>
      <vt:lpstr>PowerPoint Presentation</vt:lpstr>
      <vt:lpstr>PowerPoint Presentation</vt:lpstr>
      <vt:lpstr>Normal means, unknown variance</vt:lpstr>
      <vt:lpstr>PowerPoint Presentation</vt:lpstr>
      <vt:lpstr>PowerPoint Presentation</vt:lpstr>
      <vt:lpstr>Observational vs. Randomized</vt:lpstr>
      <vt:lpstr>PowerPoint Presentation</vt:lpstr>
      <vt:lpstr>PowerPoint Presentation</vt:lpstr>
      <vt:lpstr>Paired t-test</vt:lpstr>
      <vt:lpstr>PowerPoint Presentation</vt:lpstr>
      <vt:lpstr>Comparing population proportions</vt:lpstr>
      <vt:lpstr>Comparing population proportions</vt:lpstr>
      <vt:lpstr>PowerPoint Presentation</vt:lpstr>
      <vt:lpstr>PowerPoint Presentation</vt:lpstr>
      <vt:lpstr>Comparing normal variances</vt:lpstr>
      <vt:lpstr>The F(m, n) random variable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7</cp:revision>
  <cp:lastPrinted>2021-02-01T02:48:29Z</cp:lastPrinted>
  <dcterms:created xsi:type="dcterms:W3CDTF">2013-01-07T07:20:47Z</dcterms:created>
  <dcterms:modified xsi:type="dcterms:W3CDTF">2021-04-12T08:16:08Z</dcterms:modified>
</cp:coreProperties>
</file>