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3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4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5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notesSlides/notesSlide6.xml" ContentType="application/vnd.openxmlformats-officedocument.presentationml.notesSlide+xml"/>
  <Override PartName="/ppt/ink/ink31.xml" ContentType="application/inkml+xml"/>
  <Override PartName="/ppt/notesSlides/notesSlide7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9" r:id="rId13"/>
    <p:sldId id="266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E0F5"/>
    <a:srgbClr val="FF9933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775C3-A794-D947-AC30-776F4B20748C}" v="14" dt="2021-04-19T10:27:08.924"/>
    <p1510:client id="{D50BB86C-9E17-8D4D-8E72-9E82076473DB}" v="2" dt="2021-04-19T06:19:06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3F0D9863-BC71-C248-A506-7EF20C044A88}"/>
    <pc:docChg chg="custSel addSld delSld modSld">
      <pc:chgData name="Andrej Bogdanov (CSD)" userId="54a3fc38-bcd8-4812-b887-b84a314b9e17" providerId="ADAL" clId="{3F0D9863-BC71-C248-A506-7EF20C044A88}" dt="2021-04-12T04:18:19.882" v="82" actId="20577"/>
      <pc:docMkLst>
        <pc:docMk/>
      </pc:docMkLst>
      <pc:sldChg chg="delSp mod">
        <pc:chgData name="Andrej Bogdanov (CSD)" userId="54a3fc38-bcd8-4812-b887-b84a314b9e17" providerId="ADAL" clId="{3F0D9863-BC71-C248-A506-7EF20C044A88}" dt="2021-04-12T03:19:18.711" v="0" actId="478"/>
        <pc:sldMkLst>
          <pc:docMk/>
          <pc:sldMk cId="3743679681" sldId="258"/>
        </pc:sldMkLst>
        <pc:spChg chg="del">
          <ac:chgData name="Andrej Bogdanov (CSD)" userId="54a3fc38-bcd8-4812-b887-b84a314b9e17" providerId="ADAL" clId="{3F0D9863-BC71-C248-A506-7EF20C044A88}" dt="2021-04-12T03:19:18.711" v="0" actId="478"/>
          <ac:spMkLst>
            <pc:docMk/>
            <pc:sldMk cId="3743679681" sldId="258"/>
            <ac:spMk id="7" creationId="{1185F545-D69A-7946-B420-7210799D4184}"/>
          </ac:spMkLst>
        </pc:spChg>
      </pc:sldChg>
      <pc:sldChg chg="modSp">
        <pc:chgData name="Andrej Bogdanov (CSD)" userId="54a3fc38-bcd8-4812-b887-b84a314b9e17" providerId="ADAL" clId="{3F0D9863-BC71-C248-A506-7EF20C044A88}" dt="2021-04-12T04:15:12.537" v="15"/>
        <pc:sldMkLst>
          <pc:docMk/>
          <pc:sldMk cId="489000611" sldId="261"/>
        </pc:sldMkLst>
        <pc:spChg chg="mod">
          <ac:chgData name="Andrej Bogdanov (CSD)" userId="54a3fc38-bcd8-4812-b887-b84a314b9e17" providerId="ADAL" clId="{3F0D9863-BC71-C248-A506-7EF20C044A88}" dt="2021-04-12T04:15:12.537" v="15"/>
          <ac:spMkLst>
            <pc:docMk/>
            <pc:sldMk cId="489000611" sldId="261"/>
            <ac:spMk id="2" creationId="{E840A205-9A52-1E4C-8E73-D48EF1FD01D2}"/>
          </ac:spMkLst>
        </pc:spChg>
      </pc:sldChg>
      <pc:sldChg chg="modSp del mod">
        <pc:chgData name="Andrej Bogdanov (CSD)" userId="54a3fc38-bcd8-4812-b887-b84a314b9e17" providerId="ADAL" clId="{3F0D9863-BC71-C248-A506-7EF20C044A88}" dt="2021-04-12T03:34:05.979" v="5" actId="2696"/>
        <pc:sldMkLst>
          <pc:docMk/>
          <pc:sldMk cId="493445486" sldId="262"/>
        </pc:sldMkLst>
        <pc:spChg chg="mod">
          <ac:chgData name="Andrej Bogdanov (CSD)" userId="54a3fc38-bcd8-4812-b887-b84a314b9e17" providerId="ADAL" clId="{3F0D9863-BC71-C248-A506-7EF20C044A88}" dt="2021-04-12T03:27:16.720" v="4" actId="20577"/>
          <ac:spMkLst>
            <pc:docMk/>
            <pc:sldMk cId="493445486" sldId="262"/>
            <ac:spMk id="2" creationId="{1063C1C3-7C0C-9D4D-9FBF-191B7EF1A9DB}"/>
          </ac:spMkLst>
        </pc:spChg>
      </pc:sldChg>
      <pc:sldChg chg="addSp modSp new mod modClrScheme chgLayout">
        <pc:chgData name="Andrej Bogdanov (CSD)" userId="54a3fc38-bcd8-4812-b887-b84a314b9e17" providerId="ADAL" clId="{3F0D9863-BC71-C248-A506-7EF20C044A88}" dt="2021-04-12T03:48:11.871" v="12" actId="1076"/>
        <pc:sldMkLst>
          <pc:docMk/>
          <pc:sldMk cId="3580618449" sldId="277"/>
        </pc:sldMkLst>
        <pc:picChg chg="add mod">
          <ac:chgData name="Andrej Bogdanov (CSD)" userId="54a3fc38-bcd8-4812-b887-b84a314b9e17" providerId="ADAL" clId="{3F0D9863-BC71-C248-A506-7EF20C044A88}" dt="2021-04-12T03:48:11.871" v="12" actId="1076"/>
          <ac:picMkLst>
            <pc:docMk/>
            <pc:sldMk cId="3580618449" sldId="277"/>
            <ac:picMk id="3" creationId="{DFF7D8C5-77D2-5E46-8B5B-835489D8A302}"/>
          </ac:picMkLst>
        </pc:picChg>
      </pc:sldChg>
      <pc:sldChg chg="addSp modSp new mod">
        <pc:chgData name="Andrej Bogdanov (CSD)" userId="54a3fc38-bcd8-4812-b887-b84a314b9e17" providerId="ADAL" clId="{3F0D9863-BC71-C248-A506-7EF20C044A88}" dt="2021-04-12T04:18:19.882" v="82" actId="20577"/>
        <pc:sldMkLst>
          <pc:docMk/>
          <pc:sldMk cId="3453194910" sldId="278"/>
        </pc:sldMkLst>
        <pc:spChg chg="add mod">
          <ac:chgData name="Andrej Bogdanov (CSD)" userId="54a3fc38-bcd8-4812-b887-b84a314b9e17" providerId="ADAL" clId="{3F0D9863-BC71-C248-A506-7EF20C044A88}" dt="2021-04-12T04:18:19.882" v="82" actId="20577"/>
          <ac:spMkLst>
            <pc:docMk/>
            <pc:sldMk cId="3453194910" sldId="278"/>
            <ac:spMk id="2" creationId="{0222AA82-B44C-5F45-814E-65B3AACB1011}"/>
          </ac:spMkLst>
        </pc:spChg>
      </pc:sldChg>
    </pc:docChg>
  </pc:docChgLst>
  <pc:docChgLst>
    <pc:chgData name="Andrej Bogdanov (CSD)" userId="54a3fc38-bcd8-4812-b887-b84a314b9e17" providerId="ADAL" clId="{26F775C3-A794-D947-AC30-776F4B20748C}"/>
    <pc:docChg chg="undo custSel modSld">
      <pc:chgData name="Andrej Bogdanov (CSD)" userId="54a3fc38-bcd8-4812-b887-b84a314b9e17" providerId="ADAL" clId="{26F775C3-A794-D947-AC30-776F4B20748C}" dt="2021-04-19T10:27:08.924" v="176" actId="7634"/>
      <pc:docMkLst>
        <pc:docMk/>
      </pc:docMkLst>
      <pc:sldChg chg="modSp">
        <pc:chgData name="Andrej Bogdanov (CSD)" userId="54a3fc38-bcd8-4812-b887-b84a314b9e17" providerId="ADAL" clId="{26F775C3-A794-D947-AC30-776F4B20748C}" dt="2021-04-19T08:24:55.180" v="155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26F775C3-A794-D947-AC30-776F4B20748C}" dt="2021-04-19T08:24:55.180" v="155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modSp">
        <pc:chgData name="Andrej Bogdanov (CSD)" userId="54a3fc38-bcd8-4812-b887-b84a314b9e17" providerId="ADAL" clId="{26F775C3-A794-D947-AC30-776F4B20748C}" dt="2021-04-19T07:27:27.866" v="53" actId="7634"/>
        <pc:sldMkLst>
          <pc:docMk/>
          <pc:sldMk cId="3625816178" sldId="257"/>
        </pc:sldMkLst>
        <pc:inkChg chg="add mod modStrokes">
          <ac:chgData name="Andrej Bogdanov (CSD)" userId="54a3fc38-bcd8-4812-b887-b84a314b9e17" providerId="ADAL" clId="{26F775C3-A794-D947-AC30-776F4B20748C}" dt="2021-04-19T07:27:15.344" v="52"/>
          <ac:inkMkLst>
            <pc:docMk/>
            <pc:sldMk cId="3625816178" sldId="257"/>
            <ac:inkMk id="2" creationId="{DD48C139-93BB-0844-A2AE-C81E358787CF}"/>
          </ac:inkMkLst>
        </pc:inkChg>
        <pc:inkChg chg="add mod">
          <ac:chgData name="Andrej Bogdanov (CSD)" userId="54a3fc38-bcd8-4812-b887-b84a314b9e17" providerId="ADAL" clId="{26F775C3-A794-D947-AC30-776F4B20748C}" dt="2021-04-19T06:28:15.419" v="48" actId="1076"/>
          <ac:inkMkLst>
            <pc:docMk/>
            <pc:sldMk cId="3625816178" sldId="257"/>
            <ac:inkMk id="3" creationId="{8F298116-FE99-E84C-97BD-1B12F96043F6}"/>
          </ac:inkMkLst>
        </pc:inkChg>
        <pc:inkChg chg="add">
          <ac:chgData name="Andrej Bogdanov (CSD)" userId="54a3fc38-bcd8-4812-b887-b84a314b9e17" providerId="ADAL" clId="{26F775C3-A794-D947-AC30-776F4B20748C}" dt="2021-04-19T07:27:27.866" v="53" actId="7634"/>
          <ac:inkMkLst>
            <pc:docMk/>
            <pc:sldMk cId="3625816178" sldId="257"/>
            <ac:inkMk id="4" creationId="{AF28B2E3-C060-C54C-97D7-7A329420EA42}"/>
          </ac:inkMkLst>
        </pc:inkChg>
      </pc:sldChg>
      <pc:sldChg chg="addSp delSp modSp">
        <pc:chgData name="Andrej Bogdanov (CSD)" userId="54a3fc38-bcd8-4812-b887-b84a314b9e17" providerId="ADAL" clId="{26F775C3-A794-D947-AC30-776F4B20748C}" dt="2021-04-19T07:34:02.819" v="80" actId="7634"/>
        <pc:sldMkLst>
          <pc:docMk/>
          <pc:sldMk cId="2539602853" sldId="258"/>
        </pc:sldMkLst>
        <pc:inkChg chg="add del mod modStrokes">
          <ac:chgData name="Andrej Bogdanov (CSD)" userId="54a3fc38-bcd8-4812-b887-b84a314b9e17" providerId="ADAL" clId="{26F775C3-A794-D947-AC30-776F4B20748C}" dt="2021-04-19T07:30:45.768" v="74"/>
          <ac:inkMkLst>
            <pc:docMk/>
            <pc:sldMk cId="2539602853" sldId="258"/>
            <ac:inkMk id="4" creationId="{AE0A2164-693E-1847-A856-78FC7A840815}"/>
          </ac:inkMkLst>
        </pc:inkChg>
        <pc:inkChg chg="add del mod modStrokes">
          <ac:chgData name="Andrej Bogdanov (CSD)" userId="54a3fc38-bcd8-4812-b887-b84a314b9e17" providerId="ADAL" clId="{26F775C3-A794-D947-AC30-776F4B20748C}" dt="2021-04-19T07:27:52.302" v="61"/>
          <ac:inkMkLst>
            <pc:docMk/>
            <pc:sldMk cId="2539602853" sldId="258"/>
            <ac:inkMk id="5" creationId="{A92C0B2E-9D37-C943-AE2B-14940B3DEE7F}"/>
          </ac:inkMkLst>
        </pc:inkChg>
        <pc:inkChg chg="add del">
          <ac:chgData name="Andrej Bogdanov (CSD)" userId="54a3fc38-bcd8-4812-b887-b84a314b9e17" providerId="ADAL" clId="{26F775C3-A794-D947-AC30-776F4B20748C}" dt="2021-04-19T07:27:50.147" v="59"/>
          <ac:inkMkLst>
            <pc:docMk/>
            <pc:sldMk cId="2539602853" sldId="258"/>
            <ac:inkMk id="6" creationId="{8CB1C641-1E9A-7A4E-9372-31C90D2F12E0}"/>
          </ac:inkMkLst>
        </pc:inkChg>
        <pc:inkChg chg="add">
          <ac:chgData name="Andrej Bogdanov (CSD)" userId="54a3fc38-bcd8-4812-b887-b84a314b9e17" providerId="ADAL" clId="{26F775C3-A794-D947-AC30-776F4B20748C}" dt="2021-04-19T07:28:38.897" v="64" actId="7634"/>
          <ac:inkMkLst>
            <pc:docMk/>
            <pc:sldMk cId="2539602853" sldId="258"/>
            <ac:inkMk id="7" creationId="{CEC31729-959B-A84B-A66E-827CB79D04D7}"/>
          </ac:inkMkLst>
        </pc:inkChg>
        <pc:inkChg chg="add del">
          <ac:chgData name="Andrej Bogdanov (CSD)" userId="54a3fc38-bcd8-4812-b887-b84a314b9e17" providerId="ADAL" clId="{26F775C3-A794-D947-AC30-776F4B20748C}" dt="2021-04-19T07:28:47.658" v="67"/>
          <ac:inkMkLst>
            <pc:docMk/>
            <pc:sldMk cId="2539602853" sldId="258"/>
            <ac:inkMk id="8" creationId="{DE9F903C-7817-D248-92C2-7871566F94BE}"/>
          </ac:inkMkLst>
        </pc:inkChg>
        <pc:inkChg chg="add">
          <ac:chgData name="Andrej Bogdanov (CSD)" userId="54a3fc38-bcd8-4812-b887-b84a314b9e17" providerId="ADAL" clId="{26F775C3-A794-D947-AC30-776F4B20748C}" dt="2021-04-19T07:29:18.342" v="68" actId="7634"/>
          <ac:inkMkLst>
            <pc:docMk/>
            <pc:sldMk cId="2539602853" sldId="258"/>
            <ac:inkMk id="9" creationId="{316568F9-73FD-B74D-8814-3C10DE52649F}"/>
          </ac:inkMkLst>
        </pc:inkChg>
        <pc:inkChg chg="add mod modStrokes">
          <ac:chgData name="Andrej Bogdanov (CSD)" userId="54a3fc38-bcd8-4812-b887-b84a314b9e17" providerId="ADAL" clId="{26F775C3-A794-D947-AC30-776F4B20748C}" dt="2021-04-19T07:32:59.781" v="77"/>
          <ac:inkMkLst>
            <pc:docMk/>
            <pc:sldMk cId="2539602853" sldId="258"/>
            <ac:inkMk id="10" creationId="{AE6C314C-A8F7-D942-99CA-B058AEABAEE6}"/>
          </ac:inkMkLst>
        </pc:inkChg>
        <pc:inkChg chg="add mod modStrokes">
          <ac:chgData name="Andrej Bogdanov (CSD)" userId="54a3fc38-bcd8-4812-b887-b84a314b9e17" providerId="ADAL" clId="{26F775C3-A794-D947-AC30-776F4B20748C}" dt="2021-04-19T07:33:01.570" v="79"/>
          <ac:inkMkLst>
            <pc:docMk/>
            <pc:sldMk cId="2539602853" sldId="258"/>
            <ac:inkMk id="11" creationId="{DCD54AC2-965E-124A-A636-31775572E89C}"/>
          </ac:inkMkLst>
        </pc:inkChg>
        <pc:inkChg chg="add">
          <ac:chgData name="Andrej Bogdanov (CSD)" userId="54a3fc38-bcd8-4812-b887-b84a314b9e17" providerId="ADAL" clId="{26F775C3-A794-D947-AC30-776F4B20748C}" dt="2021-04-19T07:34:02.819" v="80" actId="7634"/>
          <ac:inkMkLst>
            <pc:docMk/>
            <pc:sldMk cId="2539602853" sldId="258"/>
            <ac:inkMk id="12" creationId="{CAC06777-1141-D344-95FD-1C493A0C9994}"/>
          </ac:inkMkLst>
        </pc:inkChg>
      </pc:sldChg>
      <pc:sldChg chg="addSp modSp">
        <pc:chgData name="Andrej Bogdanov (CSD)" userId="54a3fc38-bcd8-4812-b887-b84a314b9e17" providerId="ADAL" clId="{26F775C3-A794-D947-AC30-776F4B20748C}" dt="2021-04-19T07:36:46.101" v="90" actId="7634"/>
        <pc:sldMkLst>
          <pc:docMk/>
          <pc:sldMk cId="2429488456" sldId="259"/>
        </pc:sldMkLst>
        <pc:inkChg chg="add mod modStrokes">
          <ac:chgData name="Andrej Bogdanov (CSD)" userId="54a3fc38-bcd8-4812-b887-b84a314b9e17" providerId="ADAL" clId="{26F775C3-A794-D947-AC30-776F4B20748C}" dt="2021-04-19T07:35:27.702" v="88" actId="1076"/>
          <ac:inkMkLst>
            <pc:docMk/>
            <pc:sldMk cId="2429488456" sldId="259"/>
            <ac:inkMk id="3" creationId="{C8915F85-6B0E-6B4D-8E97-284D2E005F80}"/>
          </ac:inkMkLst>
        </pc:inkChg>
        <pc:inkChg chg="add mod modStrokes">
          <ac:chgData name="Andrej Bogdanov (CSD)" userId="54a3fc38-bcd8-4812-b887-b84a314b9e17" providerId="ADAL" clId="{26F775C3-A794-D947-AC30-776F4B20748C}" dt="2021-04-19T07:35:27.702" v="88" actId="1076"/>
          <ac:inkMkLst>
            <pc:docMk/>
            <pc:sldMk cId="2429488456" sldId="259"/>
            <ac:inkMk id="4" creationId="{35F6E273-9261-424D-962B-FDF863D8685E}"/>
          </ac:inkMkLst>
        </pc:inkChg>
        <pc:inkChg chg="add mod modStrokes">
          <ac:chgData name="Andrej Bogdanov (CSD)" userId="54a3fc38-bcd8-4812-b887-b84a314b9e17" providerId="ADAL" clId="{26F775C3-A794-D947-AC30-776F4B20748C}" dt="2021-04-19T07:35:27.702" v="88" actId="1076"/>
          <ac:inkMkLst>
            <pc:docMk/>
            <pc:sldMk cId="2429488456" sldId="259"/>
            <ac:inkMk id="5" creationId="{45EF30C7-CD99-AD48-A1D3-BAA66918C6C9}"/>
          </ac:inkMkLst>
        </pc:inkChg>
        <pc:inkChg chg="add">
          <ac:chgData name="Andrej Bogdanov (CSD)" userId="54a3fc38-bcd8-4812-b887-b84a314b9e17" providerId="ADAL" clId="{26F775C3-A794-D947-AC30-776F4B20748C}" dt="2021-04-19T07:36:46.101" v="90" actId="7634"/>
          <ac:inkMkLst>
            <pc:docMk/>
            <pc:sldMk cId="2429488456" sldId="259"/>
            <ac:inkMk id="6" creationId="{09E04353-9328-8D47-B5AF-827A43122AD0}"/>
          </ac:inkMkLst>
        </pc:inkChg>
      </pc:sldChg>
      <pc:sldChg chg="addSp delSp modSp">
        <pc:chgData name="Andrej Bogdanov (CSD)" userId="54a3fc38-bcd8-4812-b887-b84a314b9e17" providerId="ADAL" clId="{26F775C3-A794-D947-AC30-776F4B20748C}" dt="2021-04-19T10:27:08.924" v="176" actId="7634"/>
        <pc:sldMkLst>
          <pc:docMk/>
          <pc:sldMk cId="360830264" sldId="260"/>
        </pc:sldMkLst>
        <pc:spChg chg="mod">
          <ac:chgData name="Andrej Bogdanov (CSD)" userId="54a3fc38-bcd8-4812-b887-b84a314b9e17" providerId="ADAL" clId="{26F775C3-A794-D947-AC30-776F4B20748C}" dt="2021-04-19T10:22:37.715" v="165" actId="1076"/>
          <ac:spMkLst>
            <pc:docMk/>
            <pc:sldMk cId="360830264" sldId="260"/>
            <ac:spMk id="7" creationId="{C4DFA305-B261-A346-9542-DDF715955175}"/>
          </ac:spMkLst>
        </pc:spChg>
        <pc:spChg chg="mod">
          <ac:chgData name="Andrej Bogdanov (CSD)" userId="54a3fc38-bcd8-4812-b887-b84a314b9e17" providerId="ADAL" clId="{26F775C3-A794-D947-AC30-776F4B20748C}" dt="2021-04-19T10:22:40.620" v="166" actId="14100"/>
          <ac:spMkLst>
            <pc:docMk/>
            <pc:sldMk cId="360830264" sldId="260"/>
            <ac:spMk id="9" creationId="{4620135F-7BB8-9642-9BA4-CAB0EDC00749}"/>
          </ac:spMkLst>
        </pc:spChg>
        <pc:inkChg chg="add del mod modStrokes">
          <ac:chgData name="Andrej Bogdanov (CSD)" userId="54a3fc38-bcd8-4812-b887-b84a314b9e17" providerId="ADAL" clId="{26F775C3-A794-D947-AC30-776F4B20748C}" dt="2021-04-19T10:26:20.657" v="175"/>
          <ac:inkMkLst>
            <pc:docMk/>
            <pc:sldMk cId="360830264" sldId="260"/>
            <ac:inkMk id="3" creationId="{061273E7-4A8C-BC40-A72E-C246719F5754}"/>
          </ac:inkMkLst>
        </pc:inkChg>
        <pc:inkChg chg="add mod modStrokes">
          <ac:chgData name="Andrej Bogdanov (CSD)" userId="54a3fc38-bcd8-4812-b887-b84a314b9e17" providerId="ADAL" clId="{26F775C3-A794-D947-AC30-776F4B20748C}" dt="2021-04-19T10:26:14.427" v="173"/>
          <ac:inkMkLst>
            <pc:docMk/>
            <pc:sldMk cId="360830264" sldId="260"/>
            <ac:inkMk id="4" creationId="{224E3CD9-075C-D54F-A8EA-F2430CF68430}"/>
          </ac:inkMkLst>
        </pc:inkChg>
        <pc:inkChg chg="add">
          <ac:chgData name="Andrej Bogdanov (CSD)" userId="54a3fc38-bcd8-4812-b887-b84a314b9e17" providerId="ADAL" clId="{26F775C3-A794-D947-AC30-776F4B20748C}" dt="2021-04-19T10:26:05.693" v="171" actId="7634"/>
          <ac:inkMkLst>
            <pc:docMk/>
            <pc:sldMk cId="360830264" sldId="260"/>
            <ac:inkMk id="5" creationId="{9EC34875-D86C-A048-8FDB-80439A0549CC}"/>
          </ac:inkMkLst>
        </pc:inkChg>
        <pc:inkChg chg="add">
          <ac:chgData name="Andrej Bogdanov (CSD)" userId="54a3fc38-bcd8-4812-b887-b84a314b9e17" providerId="ADAL" clId="{26F775C3-A794-D947-AC30-776F4B20748C}" dt="2021-04-19T10:27:08.924" v="176" actId="7634"/>
          <ac:inkMkLst>
            <pc:docMk/>
            <pc:sldMk cId="360830264" sldId="260"/>
            <ac:inkMk id="10" creationId="{7652345C-DC65-6A48-96CE-015DB880DB68}"/>
          </ac:inkMkLst>
        </pc:inkChg>
      </pc:sldChg>
      <pc:sldChg chg="addSp modSp">
        <pc:chgData name="Andrej Bogdanov (CSD)" userId="54a3fc38-bcd8-4812-b887-b84a314b9e17" providerId="ADAL" clId="{26F775C3-A794-D947-AC30-776F4B20748C}" dt="2021-04-19T07:38:01.128" v="95"/>
        <pc:sldMkLst>
          <pc:docMk/>
          <pc:sldMk cId="785214436" sldId="261"/>
        </pc:sldMkLst>
        <pc:inkChg chg="add mod modStrokes">
          <ac:chgData name="Andrej Bogdanov (CSD)" userId="54a3fc38-bcd8-4812-b887-b84a314b9e17" providerId="ADAL" clId="{26F775C3-A794-D947-AC30-776F4B20748C}" dt="2021-04-19T07:38:01.128" v="95"/>
          <ac:inkMkLst>
            <pc:docMk/>
            <pc:sldMk cId="785214436" sldId="261"/>
            <ac:inkMk id="2" creationId="{4F5BB53D-E52D-6947-B6FE-C4C9CCA31670}"/>
          </ac:inkMkLst>
        </pc:inkChg>
        <pc:inkChg chg="add">
          <ac:chgData name="Andrej Bogdanov (CSD)" userId="54a3fc38-bcd8-4812-b887-b84a314b9e17" providerId="ADAL" clId="{26F775C3-A794-D947-AC30-776F4B20748C}" dt="2021-04-19T07:37:57.468" v="93" actId="7634"/>
          <ac:inkMkLst>
            <pc:docMk/>
            <pc:sldMk cId="785214436" sldId="261"/>
            <ac:inkMk id="3" creationId="{C1F0225F-3D51-3D4C-A53D-D942D36D9D2E}"/>
          </ac:inkMkLst>
        </pc:inkChg>
      </pc:sldChg>
      <pc:sldChg chg="addSp modSp">
        <pc:chgData name="Andrej Bogdanov (CSD)" userId="54a3fc38-bcd8-4812-b887-b84a314b9e17" providerId="ADAL" clId="{26F775C3-A794-D947-AC30-776F4B20748C}" dt="2021-04-19T07:41:18.519" v="121" actId="7634"/>
        <pc:sldMkLst>
          <pc:docMk/>
          <pc:sldMk cId="2670006636" sldId="263"/>
        </pc:sldMkLst>
        <pc:inkChg chg="add mod modStrokes">
          <ac:chgData name="Andrej Bogdanov (CSD)" userId="54a3fc38-bcd8-4812-b887-b84a314b9e17" providerId="ADAL" clId="{26F775C3-A794-D947-AC30-776F4B20748C}" dt="2021-04-19T07:39:45.983" v="117"/>
          <ac:inkMkLst>
            <pc:docMk/>
            <pc:sldMk cId="2670006636" sldId="263"/>
            <ac:inkMk id="2" creationId="{5B0B4DC0-45CB-7441-85A5-6A4CD4E13EC6}"/>
          </ac:inkMkLst>
        </pc:inkChg>
        <pc:inkChg chg="add mod modStrokes">
          <ac:chgData name="Andrej Bogdanov (CSD)" userId="54a3fc38-bcd8-4812-b887-b84a314b9e17" providerId="ADAL" clId="{26F775C3-A794-D947-AC30-776F4B20748C}" dt="2021-04-19T07:39:48.118" v="119"/>
          <ac:inkMkLst>
            <pc:docMk/>
            <pc:sldMk cId="2670006636" sldId="263"/>
            <ac:inkMk id="3" creationId="{DCF91597-DBC0-C44C-ABD2-5F8571CA7F61}"/>
          </ac:inkMkLst>
        </pc:inkChg>
        <pc:inkChg chg="add mod modStrokes">
          <ac:chgData name="Andrej Bogdanov (CSD)" userId="54a3fc38-bcd8-4812-b887-b84a314b9e17" providerId="ADAL" clId="{26F775C3-A794-D947-AC30-776F4B20748C}" dt="2021-04-19T07:39:48.703" v="120"/>
          <ac:inkMkLst>
            <pc:docMk/>
            <pc:sldMk cId="2670006636" sldId="263"/>
            <ac:inkMk id="4" creationId="{110A842C-11C8-B74C-A7C6-5C46D62A00FC}"/>
          </ac:inkMkLst>
        </pc:inkChg>
        <pc:inkChg chg="add">
          <ac:chgData name="Andrej Bogdanov (CSD)" userId="54a3fc38-bcd8-4812-b887-b84a314b9e17" providerId="ADAL" clId="{26F775C3-A794-D947-AC30-776F4B20748C}" dt="2021-04-19T07:41:18.519" v="121" actId="7634"/>
          <ac:inkMkLst>
            <pc:docMk/>
            <pc:sldMk cId="2670006636" sldId="263"/>
            <ac:inkMk id="5" creationId="{01C6109A-F5B9-934C-8821-6D5D5161350D}"/>
          </ac:inkMkLst>
        </pc:inkChg>
      </pc:sldChg>
      <pc:sldChg chg="addSp modSp">
        <pc:chgData name="Andrej Bogdanov (CSD)" userId="54a3fc38-bcd8-4812-b887-b84a314b9e17" providerId="ADAL" clId="{26F775C3-A794-D947-AC30-776F4B20748C}" dt="2021-04-19T07:45:11.797" v="130" actId="7634"/>
        <pc:sldMkLst>
          <pc:docMk/>
          <pc:sldMk cId="1911217740" sldId="265"/>
        </pc:sldMkLst>
        <pc:inkChg chg="add mod modStrokes">
          <ac:chgData name="Andrej Bogdanov (CSD)" userId="54a3fc38-bcd8-4812-b887-b84a314b9e17" providerId="ADAL" clId="{26F775C3-A794-D947-AC30-776F4B20748C}" dt="2021-04-19T07:43:44.992" v="129"/>
          <ac:inkMkLst>
            <pc:docMk/>
            <pc:sldMk cId="1911217740" sldId="265"/>
            <ac:inkMk id="7" creationId="{149B9AF1-4875-4848-89EC-2613C73D0B88}"/>
          </ac:inkMkLst>
        </pc:inkChg>
        <pc:inkChg chg="add">
          <ac:chgData name="Andrej Bogdanov (CSD)" userId="54a3fc38-bcd8-4812-b887-b84a314b9e17" providerId="ADAL" clId="{26F775C3-A794-D947-AC30-776F4B20748C}" dt="2021-04-19T07:42:27.065" v="124" actId="7634"/>
          <ac:inkMkLst>
            <pc:docMk/>
            <pc:sldMk cId="1911217740" sldId="265"/>
            <ac:inkMk id="8" creationId="{9391D6F4-B7BE-A44D-87DF-DA30129A791D}"/>
          </ac:inkMkLst>
        </pc:inkChg>
        <pc:inkChg chg="add">
          <ac:chgData name="Andrej Bogdanov (CSD)" userId="54a3fc38-bcd8-4812-b887-b84a314b9e17" providerId="ADAL" clId="{26F775C3-A794-D947-AC30-776F4B20748C}" dt="2021-04-19T07:43:35.968" v="127" actId="7634"/>
          <ac:inkMkLst>
            <pc:docMk/>
            <pc:sldMk cId="1911217740" sldId="265"/>
            <ac:inkMk id="9" creationId="{B5827FE7-ECFA-FF43-BB6D-E7931A69102E}"/>
          </ac:inkMkLst>
        </pc:inkChg>
        <pc:inkChg chg="add">
          <ac:chgData name="Andrej Bogdanov (CSD)" userId="54a3fc38-bcd8-4812-b887-b84a314b9e17" providerId="ADAL" clId="{26F775C3-A794-D947-AC30-776F4B20748C}" dt="2021-04-19T07:45:11.797" v="130" actId="7634"/>
          <ac:inkMkLst>
            <pc:docMk/>
            <pc:sldMk cId="1911217740" sldId="265"/>
            <ac:inkMk id="10" creationId="{43B47D60-62C7-7849-92A3-E293A83295D0}"/>
          </ac:inkMkLst>
        </pc:inkChg>
      </pc:sldChg>
      <pc:sldChg chg="addSp delSp modSp">
        <pc:chgData name="Andrej Bogdanov (CSD)" userId="54a3fc38-bcd8-4812-b887-b84a314b9e17" providerId="ADAL" clId="{26F775C3-A794-D947-AC30-776F4B20748C}" dt="2021-04-19T06:24:09.721" v="33" actId="7634"/>
        <pc:sldMkLst>
          <pc:docMk/>
          <pc:sldMk cId="1746260704" sldId="266"/>
        </pc:sldMkLst>
        <pc:spChg chg="mod">
          <ac:chgData name="Andrej Bogdanov (CSD)" userId="54a3fc38-bcd8-4812-b887-b84a314b9e17" providerId="ADAL" clId="{26F775C3-A794-D947-AC30-776F4B20748C}" dt="2021-04-19T06:21:28.037" v="24" actId="20577"/>
          <ac:spMkLst>
            <pc:docMk/>
            <pc:sldMk cId="1746260704" sldId="266"/>
            <ac:spMk id="7" creationId="{CA2D18B2-654C-A244-9FAF-FC2B1196A45B}"/>
          </ac:spMkLst>
        </pc:spChg>
        <pc:spChg chg="mod">
          <ac:chgData name="Andrej Bogdanov (CSD)" userId="54a3fc38-bcd8-4812-b887-b84a314b9e17" providerId="ADAL" clId="{26F775C3-A794-D947-AC30-776F4B20748C}" dt="2021-04-19T06:21:24.138" v="22" actId="20577"/>
          <ac:spMkLst>
            <pc:docMk/>
            <pc:sldMk cId="1746260704" sldId="266"/>
            <ac:spMk id="8" creationId="{BD50BD27-CAAA-4D47-A8A1-7D97F2A1D824}"/>
          </ac:spMkLst>
        </pc:spChg>
        <pc:spChg chg="mod">
          <ac:chgData name="Andrej Bogdanov (CSD)" userId="54a3fc38-bcd8-4812-b887-b84a314b9e17" providerId="ADAL" clId="{26F775C3-A794-D947-AC30-776F4B20748C}" dt="2021-04-19T06:21:50.901" v="29" actId="20577"/>
          <ac:spMkLst>
            <pc:docMk/>
            <pc:sldMk cId="1746260704" sldId="266"/>
            <ac:spMk id="19" creationId="{1F3D892F-8D38-5B40-9418-DF3B0ACF1B95}"/>
          </ac:spMkLst>
        </pc:spChg>
        <pc:spChg chg="mod">
          <ac:chgData name="Andrej Bogdanov (CSD)" userId="54a3fc38-bcd8-4812-b887-b84a314b9e17" providerId="ADAL" clId="{26F775C3-A794-D947-AC30-776F4B20748C}" dt="2021-04-19T06:21:47.583" v="28" actId="20577"/>
          <ac:spMkLst>
            <pc:docMk/>
            <pc:sldMk cId="1746260704" sldId="266"/>
            <ac:spMk id="20" creationId="{A0CCAFE8-BCE7-5B45-8AA6-A7198F6573BE}"/>
          </ac:spMkLst>
        </pc:spChg>
        <pc:inkChg chg="add del mod modStrokes">
          <ac:chgData name="Andrej Bogdanov (CSD)" userId="54a3fc38-bcd8-4812-b887-b84a314b9e17" providerId="ADAL" clId="{26F775C3-A794-D947-AC30-776F4B20748C}" dt="2021-04-19T06:20:16.221" v="18"/>
          <ac:inkMkLst>
            <pc:docMk/>
            <pc:sldMk cId="1746260704" sldId="266"/>
            <ac:inkMk id="2" creationId="{76FCAA50-DC55-D241-9381-A16E5DD51BB3}"/>
          </ac:inkMkLst>
        </pc:inkChg>
        <pc:inkChg chg="add del mod modStrokes">
          <ac:chgData name="Andrej Bogdanov (CSD)" userId="54a3fc38-bcd8-4812-b887-b84a314b9e17" providerId="ADAL" clId="{26F775C3-A794-D947-AC30-776F4B20748C}" dt="2021-04-19T06:21:57.085" v="30"/>
          <ac:inkMkLst>
            <pc:docMk/>
            <pc:sldMk cId="1746260704" sldId="266"/>
            <ac:inkMk id="4" creationId="{D01C0264-3AB8-5A48-8CE7-35939D9B078D}"/>
          </ac:inkMkLst>
        </pc:inkChg>
        <pc:inkChg chg="add mod modStrokes">
          <ac:chgData name="Andrej Bogdanov (CSD)" userId="54a3fc38-bcd8-4812-b887-b84a314b9e17" providerId="ADAL" clId="{26F775C3-A794-D947-AC30-776F4B20748C}" dt="2021-04-19T06:23:40.578" v="32"/>
          <ac:inkMkLst>
            <pc:docMk/>
            <pc:sldMk cId="1746260704" sldId="266"/>
            <ac:inkMk id="5" creationId="{B8E0F1DF-C229-914E-9DC4-31164BBFDEB5}"/>
          </ac:inkMkLst>
        </pc:inkChg>
        <pc:inkChg chg="add">
          <ac:chgData name="Andrej Bogdanov (CSD)" userId="54a3fc38-bcd8-4812-b887-b84a314b9e17" providerId="ADAL" clId="{26F775C3-A794-D947-AC30-776F4B20748C}" dt="2021-04-19T06:24:09.721" v="33" actId="7634"/>
          <ac:inkMkLst>
            <pc:docMk/>
            <pc:sldMk cId="1746260704" sldId="266"/>
            <ac:inkMk id="6" creationId="{879E5769-38E5-E444-B137-49EE2375648F}"/>
          </ac:inkMkLst>
        </pc:inkChg>
      </pc:sldChg>
      <pc:sldChg chg="addSp modSp">
        <pc:chgData name="Andrej Bogdanov (CSD)" userId="54a3fc38-bcd8-4812-b887-b84a314b9e17" providerId="ADAL" clId="{26F775C3-A794-D947-AC30-776F4B20748C}" dt="2021-04-19T07:49:45.759" v="145" actId="7634"/>
        <pc:sldMkLst>
          <pc:docMk/>
          <pc:sldMk cId="2869402620" sldId="267"/>
        </pc:sldMkLst>
        <pc:inkChg chg="add mod modStrokes">
          <ac:chgData name="Andrej Bogdanov (CSD)" userId="54a3fc38-bcd8-4812-b887-b84a314b9e17" providerId="ADAL" clId="{26F775C3-A794-D947-AC30-776F4B20748C}" dt="2021-04-19T07:49:14.191" v="144"/>
          <ac:inkMkLst>
            <pc:docMk/>
            <pc:sldMk cId="2869402620" sldId="267"/>
            <ac:inkMk id="6" creationId="{FD4580C9-2CB7-834D-9CB9-391219A4421E}"/>
          </ac:inkMkLst>
        </pc:inkChg>
        <pc:inkChg chg="add">
          <ac:chgData name="Andrej Bogdanov (CSD)" userId="54a3fc38-bcd8-4812-b887-b84a314b9e17" providerId="ADAL" clId="{26F775C3-A794-D947-AC30-776F4B20748C}" dt="2021-04-19T07:47:15.477" v="137" actId="7634"/>
          <ac:inkMkLst>
            <pc:docMk/>
            <pc:sldMk cId="2869402620" sldId="267"/>
            <ac:inkMk id="7" creationId="{6F22F67B-A992-3A45-9DF0-A24BE04DEA8C}"/>
          </ac:inkMkLst>
        </pc:inkChg>
        <pc:inkChg chg="add mod modStrokes">
          <ac:chgData name="Andrej Bogdanov (CSD)" userId="54a3fc38-bcd8-4812-b887-b84a314b9e17" providerId="ADAL" clId="{26F775C3-A794-D947-AC30-776F4B20748C}" dt="2021-04-19T07:47:35.428" v="142"/>
          <ac:inkMkLst>
            <pc:docMk/>
            <pc:sldMk cId="2869402620" sldId="267"/>
            <ac:inkMk id="9" creationId="{DEA9C464-A54B-894D-A2DF-1CF9E51CD685}"/>
          </ac:inkMkLst>
        </pc:inkChg>
        <pc:inkChg chg="add">
          <ac:chgData name="Andrej Bogdanov (CSD)" userId="54a3fc38-bcd8-4812-b887-b84a314b9e17" providerId="ADAL" clId="{26F775C3-A794-D947-AC30-776F4B20748C}" dt="2021-04-19T07:49:10.082" v="143" actId="7634"/>
          <ac:inkMkLst>
            <pc:docMk/>
            <pc:sldMk cId="2869402620" sldId="267"/>
            <ac:inkMk id="11" creationId="{C158DDCD-29BD-D54C-ADAE-025F9028A3F5}"/>
          </ac:inkMkLst>
        </pc:inkChg>
        <pc:inkChg chg="add">
          <ac:chgData name="Andrej Bogdanov (CSD)" userId="54a3fc38-bcd8-4812-b887-b84a314b9e17" providerId="ADAL" clId="{26F775C3-A794-D947-AC30-776F4B20748C}" dt="2021-04-19T07:49:45.759" v="145" actId="7634"/>
          <ac:inkMkLst>
            <pc:docMk/>
            <pc:sldMk cId="2869402620" sldId="267"/>
            <ac:inkMk id="12" creationId="{11436B39-978A-3448-A110-ABDC97EC8C7C}"/>
          </ac:inkMkLst>
        </pc:inkChg>
      </pc:sldChg>
      <pc:sldChg chg="addSp">
        <pc:chgData name="Andrej Bogdanov (CSD)" userId="54a3fc38-bcd8-4812-b887-b84a314b9e17" providerId="ADAL" clId="{26F775C3-A794-D947-AC30-776F4B20748C}" dt="2021-04-19T06:19:29.345" v="7" actId="7634"/>
        <pc:sldMkLst>
          <pc:docMk/>
          <pc:sldMk cId="2404138156" sldId="269"/>
        </pc:sldMkLst>
        <pc:inkChg chg="add">
          <ac:chgData name="Andrej Bogdanov (CSD)" userId="54a3fc38-bcd8-4812-b887-b84a314b9e17" providerId="ADAL" clId="{26F775C3-A794-D947-AC30-776F4B20748C}" dt="2021-04-19T06:19:29.345" v="7" actId="7634"/>
          <ac:inkMkLst>
            <pc:docMk/>
            <pc:sldMk cId="2404138156" sldId="269"/>
            <ac:inkMk id="2" creationId="{DE149AAA-9012-9642-B2E0-726AE834E9FE}"/>
          </ac:inkMkLst>
        </pc:inkChg>
      </pc:sldChg>
      <pc:sldChg chg="addSp delSp modSp">
        <pc:chgData name="Andrej Bogdanov (CSD)" userId="54a3fc38-bcd8-4812-b887-b84a314b9e17" providerId="ADAL" clId="{26F775C3-A794-D947-AC30-776F4B20748C}" dt="2021-04-19T09:26:04.482" v="162"/>
        <pc:sldMkLst>
          <pc:docMk/>
          <pc:sldMk cId="4294907782" sldId="270"/>
        </pc:sldMkLst>
        <pc:inkChg chg="add del mod modStrokes">
          <ac:chgData name="Andrej Bogdanov (CSD)" userId="54a3fc38-bcd8-4812-b887-b84a314b9e17" providerId="ADAL" clId="{26F775C3-A794-D947-AC30-776F4B20748C}" dt="2021-04-19T09:24:15.834" v="157"/>
          <ac:inkMkLst>
            <pc:docMk/>
            <pc:sldMk cId="4294907782" sldId="270"/>
            <ac:inkMk id="5" creationId="{A236DE1B-ED70-2D4E-AB6C-D2B24203BA50}"/>
          </ac:inkMkLst>
        </pc:inkChg>
        <pc:inkChg chg="add mod">
          <ac:chgData name="Andrej Bogdanov (CSD)" userId="54a3fc38-bcd8-4812-b887-b84a314b9e17" providerId="ADAL" clId="{26F775C3-A794-D947-AC30-776F4B20748C}" dt="2021-04-19T06:25:10.644" v="41" actId="1076"/>
          <ac:inkMkLst>
            <pc:docMk/>
            <pc:sldMk cId="4294907782" sldId="270"/>
            <ac:inkMk id="6" creationId="{A1B11019-A2A8-E648-9F19-AC4DDDDF2879}"/>
          </ac:inkMkLst>
        </pc:inkChg>
        <pc:inkChg chg="add mod">
          <ac:chgData name="Andrej Bogdanov (CSD)" userId="54a3fc38-bcd8-4812-b887-b84a314b9e17" providerId="ADAL" clId="{26F775C3-A794-D947-AC30-776F4B20748C}" dt="2021-04-19T06:25:13.718" v="42" actId="1076"/>
          <ac:inkMkLst>
            <pc:docMk/>
            <pc:sldMk cId="4294907782" sldId="270"/>
            <ac:inkMk id="7" creationId="{68C322A2-782B-7A4B-889F-E6C336CE13C8}"/>
          </ac:inkMkLst>
        </pc:inkChg>
        <pc:inkChg chg="add">
          <ac:chgData name="Andrej Bogdanov (CSD)" userId="54a3fc38-bcd8-4812-b887-b84a314b9e17" providerId="ADAL" clId="{26F775C3-A794-D947-AC30-776F4B20748C}" dt="2021-04-19T06:27:17.130" v="43" actId="7634"/>
          <ac:inkMkLst>
            <pc:docMk/>
            <pc:sldMk cId="4294907782" sldId="270"/>
            <ac:inkMk id="8" creationId="{309523E2-CC0C-604E-880C-1F5C1AE0D678}"/>
          </ac:inkMkLst>
        </pc:inkChg>
        <pc:inkChg chg="add mod modStrokes">
          <ac:chgData name="Andrej Bogdanov (CSD)" userId="54a3fc38-bcd8-4812-b887-b84a314b9e17" providerId="ADAL" clId="{26F775C3-A794-D947-AC30-776F4B20748C}" dt="2021-04-19T09:26:04.482" v="162"/>
          <ac:inkMkLst>
            <pc:docMk/>
            <pc:sldMk cId="4294907782" sldId="270"/>
            <ac:inkMk id="10" creationId="{C3DDE7E0-C6C5-554C-8AA2-7517A2799DC7}"/>
          </ac:inkMkLst>
        </pc:inkChg>
      </pc:sldChg>
    </pc:docChg>
  </pc:docChgLst>
  <pc:docChgLst>
    <pc:chgData name="Andrej Bogdanov (CSD)" userId="54a3fc38-bcd8-4812-b887-b84a314b9e17" providerId="ADAL" clId="{CBC87C70-D620-364B-9A80-13A7F0A969D9}"/>
    <pc:docChg chg="custSel addSld delSld modSld">
      <pc:chgData name="Andrej Bogdanov (CSD)" userId="54a3fc38-bcd8-4812-b887-b84a314b9e17" providerId="ADAL" clId="{CBC87C70-D620-364B-9A80-13A7F0A969D9}" dt="2021-03-01T03:30:45.951" v="301" actId="478"/>
      <pc:docMkLst>
        <pc:docMk/>
      </pc:docMkLst>
      <pc:sldChg chg="modSp mod">
        <pc:chgData name="Andrej Bogdanov (CSD)" userId="54a3fc38-bcd8-4812-b887-b84a314b9e17" providerId="ADAL" clId="{CBC87C70-D620-364B-9A80-13A7F0A969D9}" dt="2021-02-22T02:50:38.392" v="14" actId="114"/>
        <pc:sldMkLst>
          <pc:docMk/>
          <pc:sldMk cId="1171049812" sldId="305"/>
        </pc:sldMkLst>
        <pc:spChg chg="mod">
          <ac:chgData name="Andrej Bogdanov (CSD)" userId="54a3fc38-bcd8-4812-b887-b84a314b9e17" providerId="ADAL" clId="{CBC87C70-D620-364B-9A80-13A7F0A969D9}" dt="2021-02-22T02:50:38.392" v="14" actId="114"/>
          <ac:spMkLst>
            <pc:docMk/>
            <pc:sldMk cId="1171049812" sldId="305"/>
            <ac:spMk id="3" creationId="{5165EFEF-DC91-184D-BFBF-72E75D71884B}"/>
          </ac:spMkLst>
        </pc:spChg>
      </pc:sldChg>
      <pc:sldChg chg="addSp modSp">
        <pc:chgData name="Andrej Bogdanov (CSD)" userId="54a3fc38-bcd8-4812-b887-b84a314b9e17" providerId="ADAL" clId="{CBC87C70-D620-364B-9A80-13A7F0A969D9}" dt="2021-02-22T08:14:48.613" v="92"/>
        <pc:sldMkLst>
          <pc:docMk/>
          <pc:sldMk cId="2716114428" sldId="329"/>
        </pc:sldMkLst>
        <pc:spChg chg="add mod">
          <ac:chgData name="Andrej Bogdanov (CSD)" userId="54a3fc38-bcd8-4812-b887-b84a314b9e17" providerId="ADAL" clId="{CBC87C70-D620-364B-9A80-13A7F0A969D9}" dt="2021-02-22T08:14:48.613" v="92"/>
          <ac:spMkLst>
            <pc:docMk/>
            <pc:sldMk cId="2716114428" sldId="329"/>
            <ac:spMk id="6" creationId="{59C9BE86-CE62-C042-95E6-6CEF2A905871}"/>
          </ac:spMkLst>
        </pc:spChg>
      </pc:sldChg>
      <pc:sldChg chg="addSp delSp modSp mod">
        <pc:chgData name="Andrej Bogdanov (CSD)" userId="54a3fc38-bcd8-4812-b887-b84a314b9e17" providerId="ADAL" clId="{CBC87C70-D620-364B-9A80-13A7F0A969D9}" dt="2021-03-01T03:26:17.112" v="246" actId="1036"/>
        <pc:sldMkLst>
          <pc:docMk/>
          <pc:sldMk cId="55323223" sldId="332"/>
        </pc:sldMkLst>
        <pc:spChg chg="add mod">
          <ac:chgData name="Andrej Bogdanov (CSD)" userId="54a3fc38-bcd8-4812-b887-b84a314b9e17" providerId="ADAL" clId="{CBC87C70-D620-364B-9A80-13A7F0A969D9}" dt="2021-03-01T03:25:58.078" v="236" actId="114"/>
          <ac:spMkLst>
            <pc:docMk/>
            <pc:sldMk cId="55323223" sldId="332"/>
            <ac:spMk id="7" creationId="{D9A7FA64-45A0-E242-8F3C-30B4D2278E0E}"/>
          </ac:spMkLst>
        </pc:spChg>
        <pc:inkChg chg="mod">
          <ac:chgData name="Andrej Bogdanov (CSD)" userId="54a3fc38-bcd8-4812-b887-b84a314b9e17" providerId="ADAL" clId="{CBC87C70-D620-364B-9A80-13A7F0A969D9}" dt="2021-03-01T03:26:14.319" v="243" actId="1036"/>
          <ac:inkMkLst>
            <pc:docMk/>
            <pc:sldMk cId="55323223" sldId="332"/>
            <ac:inkMk id="2" creationId="{0AA07AFF-0664-1348-91B9-9241761D5A5F}"/>
          </ac:inkMkLst>
        </pc:inkChg>
        <pc:inkChg chg="add del mod">
          <ac:chgData name="Andrej Bogdanov (CSD)" userId="54a3fc38-bcd8-4812-b887-b84a314b9e17" providerId="ADAL" clId="{CBC87C70-D620-364B-9A80-13A7F0A969D9}" dt="2021-03-01T03:26:17.112" v="246" actId="1036"/>
          <ac:inkMkLst>
            <pc:docMk/>
            <pc:sldMk cId="55323223" sldId="332"/>
            <ac:inkMk id="6" creationId="{C9386848-1DDD-024E-8FAD-D2DCEC1BD5E7}"/>
          </ac:inkMkLst>
        </pc:inkChg>
      </pc:sldChg>
      <pc:sldChg chg="addSp modSp new del mod modClrScheme chgLayout">
        <pc:chgData name="Andrej Bogdanov (CSD)" userId="54a3fc38-bcd8-4812-b887-b84a314b9e17" providerId="ADAL" clId="{CBC87C70-D620-364B-9A80-13A7F0A969D9}" dt="2021-02-22T02:57:24.838" v="46" actId="2696"/>
        <pc:sldMkLst>
          <pc:docMk/>
          <pc:sldMk cId="696021369" sldId="341"/>
        </pc:sldMkLst>
        <pc:spChg chg="add mod">
          <ac:chgData name="Andrej Bogdanov (CSD)" userId="54a3fc38-bcd8-4812-b887-b84a314b9e17" providerId="ADAL" clId="{CBC87C70-D620-364B-9A80-13A7F0A969D9}" dt="2021-02-22T02:57:02.867" v="45" actId="20577"/>
          <ac:spMkLst>
            <pc:docMk/>
            <pc:sldMk cId="696021369" sldId="341"/>
            <ac:spMk id="2" creationId="{64624703-E16C-0147-A767-B8C9A80FDD23}"/>
          </ac:spMkLst>
        </pc:spChg>
      </pc:sldChg>
      <pc:sldChg chg="addSp modSp new mod modClrScheme chgLayout">
        <pc:chgData name="Andrej Bogdanov (CSD)" userId="54a3fc38-bcd8-4812-b887-b84a314b9e17" providerId="ADAL" clId="{CBC87C70-D620-364B-9A80-13A7F0A969D9}" dt="2021-02-22T03:38:03.406" v="90" actId="20577"/>
        <pc:sldMkLst>
          <pc:docMk/>
          <pc:sldMk cId="922415899" sldId="341"/>
        </pc:sldMkLst>
        <pc:spChg chg="add mod">
          <ac:chgData name="Andrej Bogdanov (CSD)" userId="54a3fc38-bcd8-4812-b887-b84a314b9e17" providerId="ADAL" clId="{CBC87C70-D620-364B-9A80-13A7F0A969D9}" dt="2021-02-22T03:38:03.406" v="90" actId="20577"/>
          <ac:spMkLst>
            <pc:docMk/>
            <pc:sldMk cId="922415899" sldId="341"/>
            <ac:spMk id="2" creationId="{E465B1E4-3AD0-1946-BFD2-46BE7EBEA3AB}"/>
          </ac:spMkLst>
        </pc:spChg>
      </pc:sldChg>
      <pc:sldChg chg="delSp add mod">
        <pc:chgData name="Andrej Bogdanov (CSD)" userId="54a3fc38-bcd8-4812-b887-b84a314b9e17" providerId="ADAL" clId="{CBC87C70-D620-364B-9A80-13A7F0A969D9}" dt="2021-03-01T03:26:28.151" v="249" actId="478"/>
        <pc:sldMkLst>
          <pc:docMk/>
          <pc:sldMk cId="4046743645" sldId="342"/>
        </pc:sldMkLst>
        <pc:spChg chg="del">
          <ac:chgData name="Andrej Bogdanov (CSD)" userId="54a3fc38-bcd8-4812-b887-b84a314b9e17" providerId="ADAL" clId="{CBC87C70-D620-364B-9A80-13A7F0A969D9}" dt="2021-03-01T03:26:23.344" v="247" actId="478"/>
          <ac:spMkLst>
            <pc:docMk/>
            <pc:sldMk cId="4046743645" sldId="342"/>
            <ac:spMk id="3" creationId="{693C0B1F-9614-6948-9A0B-27731DADFD44}"/>
          </ac:spMkLst>
        </pc:spChg>
        <pc:spChg chg="del">
          <ac:chgData name="Andrej Bogdanov (CSD)" userId="54a3fc38-bcd8-4812-b887-b84a314b9e17" providerId="ADAL" clId="{CBC87C70-D620-364B-9A80-13A7F0A969D9}" dt="2021-03-01T03:26:03.416" v="237" actId="478"/>
          <ac:spMkLst>
            <pc:docMk/>
            <pc:sldMk cId="4046743645" sldId="342"/>
            <ac:spMk id="7" creationId="{D9A7FA64-45A0-E242-8F3C-30B4D2278E0E}"/>
          </ac:spMkLst>
        </pc:spChg>
        <pc:inkChg chg="del">
          <ac:chgData name="Andrej Bogdanov (CSD)" userId="54a3fc38-bcd8-4812-b887-b84a314b9e17" providerId="ADAL" clId="{CBC87C70-D620-364B-9A80-13A7F0A969D9}" dt="2021-03-01T03:25:22.142" v="204" actId="478"/>
          <ac:inkMkLst>
            <pc:docMk/>
            <pc:sldMk cId="4046743645" sldId="342"/>
            <ac:inkMk id="2" creationId="{0AA07AFF-0664-1348-91B9-9241761D5A5F}"/>
          </ac:inkMkLst>
        </pc:inkChg>
        <pc:inkChg chg="del">
          <ac:chgData name="Andrej Bogdanov (CSD)" userId="54a3fc38-bcd8-4812-b887-b84a314b9e17" providerId="ADAL" clId="{CBC87C70-D620-364B-9A80-13A7F0A969D9}" dt="2021-03-01T03:25:24.927" v="205" actId="478"/>
          <ac:inkMkLst>
            <pc:docMk/>
            <pc:sldMk cId="4046743645" sldId="342"/>
            <ac:inkMk id="6" creationId="{C9386848-1DDD-024E-8FAD-D2DCEC1BD5E7}"/>
          </ac:inkMkLst>
        </pc:inkChg>
        <pc:cxnChg chg="del">
          <ac:chgData name="Andrej Bogdanov (CSD)" userId="54a3fc38-bcd8-4812-b887-b84a314b9e17" providerId="ADAL" clId="{CBC87C70-D620-364B-9A80-13A7F0A969D9}" dt="2021-03-01T03:26:28.151" v="249" actId="478"/>
          <ac:cxnSpMkLst>
            <pc:docMk/>
            <pc:sldMk cId="4046743645" sldId="342"/>
            <ac:cxnSpMk id="4" creationId="{CEC34E04-5157-F340-8A59-E7984BA4977A}"/>
          </ac:cxnSpMkLst>
        </pc:cxnChg>
        <pc:cxnChg chg="del">
          <ac:chgData name="Andrej Bogdanov (CSD)" userId="54a3fc38-bcd8-4812-b887-b84a314b9e17" providerId="ADAL" clId="{CBC87C70-D620-364B-9A80-13A7F0A969D9}" dt="2021-03-01T03:26:25.167" v="248" actId="478"/>
          <ac:cxnSpMkLst>
            <pc:docMk/>
            <pc:sldMk cId="4046743645" sldId="342"/>
            <ac:cxnSpMk id="5" creationId="{614ED725-60BE-DE45-9C09-8ADF10698E12}"/>
          </ac:cxnSpMkLst>
        </pc:cxnChg>
      </pc:sldChg>
      <pc:sldChg chg="delSp modSp add mod">
        <pc:chgData name="Andrej Bogdanov (CSD)" userId="54a3fc38-bcd8-4812-b887-b84a314b9e17" providerId="ADAL" clId="{CBC87C70-D620-364B-9A80-13A7F0A969D9}" dt="2021-03-01T03:30:45.951" v="301" actId="478"/>
        <pc:sldMkLst>
          <pc:docMk/>
          <pc:sldMk cId="3066411309" sldId="343"/>
        </pc:sldMkLst>
        <pc:spChg chg="mod">
          <ac:chgData name="Andrej Bogdanov (CSD)" userId="54a3fc38-bcd8-4812-b887-b84a314b9e17" providerId="ADAL" clId="{CBC87C70-D620-364B-9A80-13A7F0A969D9}" dt="2021-03-01T03:30:17.895" v="298" actId="20577"/>
          <ac:spMkLst>
            <pc:docMk/>
            <pc:sldMk cId="3066411309" sldId="343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3" creationId="{EBA3BDE7-9EE7-D440-B80C-A6EF35EAF9CE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4" creationId="{C150EE45-CA1C-344A-A137-CA8E8230E425}"/>
          </ac:spMkLst>
        </pc:spChg>
        <pc:spChg chg="del">
          <ac:chgData name="Andrej Bogdanov (CSD)" userId="54a3fc38-bcd8-4812-b887-b84a314b9e17" providerId="ADAL" clId="{CBC87C70-D620-364B-9A80-13A7F0A969D9}" dt="2021-03-01T03:30:45.951" v="301" actId="478"/>
          <ac:spMkLst>
            <pc:docMk/>
            <pc:sldMk cId="3066411309" sldId="343"/>
            <ac:spMk id="5" creationId="{F4A62C36-8F34-CF4C-8378-F865E92E2F0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6" creationId="{E42EECA3-97A2-F04C-B689-0521588D6F17}"/>
          </ac:spMkLst>
        </pc:spChg>
        <pc:spChg chg="del">
          <ac:chgData name="Andrej Bogdanov (CSD)" userId="54a3fc38-bcd8-4812-b887-b84a314b9e17" providerId="ADAL" clId="{CBC87C70-D620-364B-9A80-13A7F0A969D9}" dt="2021-03-01T03:30:29.439" v="300" actId="478"/>
          <ac:spMkLst>
            <pc:docMk/>
            <pc:sldMk cId="3066411309" sldId="343"/>
            <ac:spMk id="7" creationId="{09149A35-F0E3-1742-B6DB-8948F3A0CA54}"/>
          </ac:spMkLst>
        </pc:spChg>
        <pc:spChg chg="del">
          <ac:chgData name="Andrej Bogdanov (CSD)" userId="54a3fc38-bcd8-4812-b887-b84a314b9e17" providerId="ADAL" clId="{CBC87C70-D620-364B-9A80-13A7F0A969D9}" dt="2021-03-01T03:30:20.775" v="299" actId="478"/>
          <ac:spMkLst>
            <pc:docMk/>
            <pc:sldMk cId="3066411309" sldId="343"/>
            <ac:spMk id="8" creationId="{EA61CFA7-17AB-CB49-8F6B-8B81BF6C3D6A}"/>
          </ac:spMkLst>
        </pc:spChg>
      </pc:sldChg>
    </pc:docChg>
  </pc:docChgLst>
  <pc:docChgLst>
    <pc:chgData name="Andrej Bogdanov (CSD)" userId="54a3fc38-bcd8-4812-b887-b84a314b9e17" providerId="ADAL" clId="{D50BB86C-9E17-8D4D-8E72-9E82076473DB}"/>
    <pc:docChg chg="modSld">
      <pc:chgData name="Andrej Bogdanov (CSD)" userId="54a3fc38-bcd8-4812-b887-b84a314b9e17" providerId="ADAL" clId="{D50BB86C-9E17-8D4D-8E72-9E82076473DB}" dt="2021-04-19T06:19:06.812" v="7" actId="20577"/>
      <pc:docMkLst>
        <pc:docMk/>
      </pc:docMkLst>
      <pc:sldChg chg="modNotesTx">
        <pc:chgData name="Andrej Bogdanov (CSD)" userId="54a3fc38-bcd8-4812-b887-b84a314b9e17" providerId="ADAL" clId="{D50BB86C-9E17-8D4D-8E72-9E82076473DB}" dt="2021-04-19T04:11:01.287" v="1" actId="20577"/>
        <pc:sldMkLst>
          <pc:docMk/>
          <pc:sldMk cId="2539602853" sldId="258"/>
        </pc:sldMkLst>
      </pc:sldChg>
      <pc:sldChg chg="modNotesTx">
        <pc:chgData name="Andrej Bogdanov (CSD)" userId="54a3fc38-bcd8-4812-b887-b84a314b9e17" providerId="ADAL" clId="{D50BB86C-9E17-8D4D-8E72-9E82076473DB}" dt="2021-04-19T04:10:58.261" v="0" actId="20577"/>
        <pc:sldMkLst>
          <pc:docMk/>
          <pc:sldMk cId="2429488456" sldId="259"/>
        </pc:sldMkLst>
      </pc:sldChg>
      <pc:sldChg chg="modNotesTx">
        <pc:chgData name="Andrej Bogdanov (CSD)" userId="54a3fc38-bcd8-4812-b887-b84a314b9e17" providerId="ADAL" clId="{D50BB86C-9E17-8D4D-8E72-9E82076473DB}" dt="2021-04-19T04:11:17.262" v="2" actId="20577"/>
        <pc:sldMkLst>
          <pc:docMk/>
          <pc:sldMk cId="2670006636" sldId="263"/>
        </pc:sldMkLst>
      </pc:sldChg>
      <pc:sldChg chg="modNotesTx">
        <pc:chgData name="Andrej Bogdanov (CSD)" userId="54a3fc38-bcd8-4812-b887-b84a314b9e17" providerId="ADAL" clId="{D50BB86C-9E17-8D4D-8E72-9E82076473DB}" dt="2021-04-19T04:11:20.367" v="3" actId="20577"/>
        <pc:sldMkLst>
          <pc:docMk/>
          <pc:sldMk cId="1911217740" sldId="265"/>
        </pc:sldMkLst>
      </pc:sldChg>
      <pc:sldChg chg="modSp mod">
        <pc:chgData name="Andrej Bogdanov (CSD)" userId="54a3fc38-bcd8-4812-b887-b84a314b9e17" providerId="ADAL" clId="{D50BB86C-9E17-8D4D-8E72-9E82076473DB}" dt="2021-04-19T06:19:06.812" v="7" actId="20577"/>
        <pc:sldMkLst>
          <pc:docMk/>
          <pc:sldMk cId="1746260704" sldId="266"/>
        </pc:sldMkLst>
        <pc:spChg chg="mod">
          <ac:chgData name="Andrej Bogdanov (CSD)" userId="54a3fc38-bcd8-4812-b887-b84a314b9e17" providerId="ADAL" clId="{D50BB86C-9E17-8D4D-8E72-9E82076473DB}" dt="2021-04-19T06:19:06.812" v="7" actId="20577"/>
          <ac:spMkLst>
            <pc:docMk/>
            <pc:sldMk cId="1746260704" sldId="266"/>
            <ac:spMk id="19" creationId="{1F3D892F-8D38-5B40-9418-DF3B0ACF1B95}"/>
          </ac:spMkLst>
        </pc:spChg>
      </pc:sldChg>
      <pc:sldChg chg="modNotesTx">
        <pc:chgData name="Andrej Bogdanov (CSD)" userId="54a3fc38-bcd8-4812-b887-b84a314b9e17" providerId="ADAL" clId="{D50BB86C-9E17-8D4D-8E72-9E82076473DB}" dt="2021-04-19T04:11:33.947" v="4" actId="20577"/>
        <pc:sldMkLst>
          <pc:docMk/>
          <pc:sldMk cId="2869402620" sldId="267"/>
        </pc:sldMkLst>
      </pc:sldChg>
      <pc:sldChg chg="modNotesTx">
        <pc:chgData name="Andrej Bogdanov (CSD)" userId="54a3fc38-bcd8-4812-b887-b84a314b9e17" providerId="ADAL" clId="{D50BB86C-9E17-8D4D-8E72-9E82076473DB}" dt="2021-04-19T04:11:39.781" v="5" actId="20577"/>
        <pc:sldMkLst>
          <pc:docMk/>
          <pc:sldMk cId="2404138156" sldId="269"/>
        </pc:sldMkLst>
      </pc:sldChg>
    </pc:docChg>
  </pc:docChgLst>
  <pc:docChgLst>
    <pc:chgData name="Andrej Bogdanov (CSD)" userId="54a3fc38-bcd8-4812-b887-b84a314b9e17" providerId="ADAL" clId="{DFB3421F-52EB-B547-B008-BC5E94E33D19}"/>
    <pc:docChg chg="custSel addSld modSld sldOrd">
      <pc:chgData name="Andrej Bogdanov (CSD)" userId="54a3fc38-bcd8-4812-b887-b84a314b9e17" providerId="ADAL" clId="{DFB3421F-52EB-B547-B008-BC5E94E33D19}" dt="2021-02-08T04:00:41.018" v="168" actId="20577"/>
      <pc:docMkLst>
        <pc:docMk/>
      </pc:docMkLst>
      <pc:sldChg chg="modSp mod">
        <pc:chgData name="Andrej Bogdanov (CSD)" userId="54a3fc38-bcd8-4812-b887-b84a314b9e17" providerId="ADAL" clId="{DFB3421F-52EB-B547-B008-BC5E94E33D19}" dt="2021-02-08T03:17:33.492" v="55" actId="20577"/>
        <pc:sldMkLst>
          <pc:docMk/>
          <pc:sldMk cId="2405073769" sldId="258"/>
        </pc:sldMkLst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6" creationId="{A65BECA8-59A7-0346-BDD7-953F413BB243}"/>
          </ac:spMkLst>
        </pc:spChg>
        <pc:spChg chg="mod">
          <ac:chgData name="Andrej Bogdanov (CSD)" userId="54a3fc38-bcd8-4812-b887-b84a314b9e17" providerId="ADAL" clId="{DFB3421F-52EB-B547-B008-BC5E94E33D19}" dt="2021-02-08T03:17:13.158" v="49" actId="20577"/>
          <ac:spMkLst>
            <pc:docMk/>
            <pc:sldMk cId="2405073769" sldId="258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DFB3421F-52EB-B547-B008-BC5E94E33D19}" dt="2021-02-08T03:17:11.953" v="48"/>
          <ac:spMkLst>
            <pc:docMk/>
            <pc:sldMk cId="2405073769" sldId="258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DFB3421F-52EB-B547-B008-BC5E94E33D19}" dt="2021-02-08T03:17:33.492" v="55" actId="20577"/>
          <ac:spMkLst>
            <pc:docMk/>
            <pc:sldMk cId="2405073769" sldId="258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DFB3421F-52EB-B547-B008-BC5E94E33D19}" dt="2021-02-08T03:17:11.953" v="48"/>
          <ac:grpSpMkLst>
            <pc:docMk/>
            <pc:sldMk cId="2405073769" sldId="258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DFB3421F-52EB-B547-B008-BC5E94E33D19}" dt="2021-02-08T03:17:11.953" v="48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modSp mod">
        <pc:chgData name="Andrej Bogdanov (CSD)" userId="54a3fc38-bcd8-4812-b887-b84a314b9e17" providerId="ADAL" clId="{DFB3421F-52EB-B547-B008-BC5E94E33D19}" dt="2021-02-08T03:07:20.696" v="12" actId="1038"/>
        <pc:sldMkLst>
          <pc:docMk/>
          <pc:sldMk cId="3436939201" sldId="304"/>
        </pc:sldMkLst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DFB3421F-52EB-B547-B008-BC5E94E33D19}" dt="2021-02-08T03:07:20.696" v="12" actId="1038"/>
          <ac:spMkLst>
            <pc:docMk/>
            <pc:sldMk cId="3436939201" sldId="304"/>
            <ac:spMk id="5" creationId="{51AB4C45-02EB-044D-819C-23E5BCBEA202}"/>
          </ac:spMkLst>
        </pc:spChg>
      </pc:sldChg>
      <pc:sldChg chg="modSp mod ord">
        <pc:chgData name="Andrej Bogdanov (CSD)" userId="54a3fc38-bcd8-4812-b887-b84a314b9e17" providerId="ADAL" clId="{DFB3421F-52EB-B547-B008-BC5E94E33D19}" dt="2021-02-08T03:10:19.816" v="19" actId="20577"/>
        <pc:sldMkLst>
          <pc:docMk/>
          <pc:sldMk cId="1171049812" sldId="305"/>
        </pc:sldMkLst>
        <pc:spChg chg="mod">
          <ac:chgData name="Andrej Bogdanov (CSD)" userId="54a3fc38-bcd8-4812-b887-b84a314b9e17" providerId="ADAL" clId="{DFB3421F-52EB-B547-B008-BC5E94E33D19}" dt="2021-02-08T03:10:19.816" v="19" actId="20577"/>
          <ac:spMkLst>
            <pc:docMk/>
            <pc:sldMk cId="1171049812" sldId="305"/>
            <ac:spMk id="3" creationId="{5165EFEF-DC91-184D-BFBF-72E75D71884B}"/>
          </ac:spMkLst>
        </pc:spChg>
      </pc:sldChg>
      <pc:sldChg chg="modSp mod">
        <pc:chgData name="Andrej Bogdanov (CSD)" userId="54a3fc38-bcd8-4812-b887-b84a314b9e17" providerId="ADAL" clId="{DFB3421F-52EB-B547-B008-BC5E94E33D19}" dt="2021-02-08T03:16:17.901" v="41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DFB3421F-52EB-B547-B008-BC5E94E33D19}" dt="2021-02-08T03:16:17.901" v="41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modSp add mod">
        <pc:chgData name="Andrej Bogdanov (CSD)" userId="54a3fc38-bcd8-4812-b887-b84a314b9e17" providerId="ADAL" clId="{DFB3421F-52EB-B547-B008-BC5E94E33D19}" dt="2021-02-08T04:00:41.018" v="168" actId="20577"/>
        <pc:sldMkLst>
          <pc:docMk/>
          <pc:sldMk cId="8133859" sldId="321"/>
        </pc:sldMkLst>
        <pc:spChg chg="mod">
          <ac:chgData name="Andrej Bogdanov (CSD)" userId="54a3fc38-bcd8-4812-b887-b84a314b9e17" providerId="ADAL" clId="{DFB3421F-52EB-B547-B008-BC5E94E33D19}" dt="2021-02-08T04:00:41.018" v="168" actId="20577"/>
          <ac:spMkLst>
            <pc:docMk/>
            <pc:sldMk cId="8133859" sldId="321"/>
            <ac:spMk id="3" creationId="{30053D74-DB57-7F43-AF3E-636957A639DC}"/>
          </ac:spMkLst>
        </pc:spChg>
      </pc:sldChg>
    </pc:docChg>
  </pc:docChgLst>
  <pc:docChgLst>
    <pc:chgData name="Andrej Bogdanov (CSD)" userId="54a3fc38-bcd8-4812-b887-b84a314b9e17" providerId="ADAL" clId="{F7DE256D-0DAB-404C-B859-CB234236234E}"/>
    <pc:docChg chg="undo custSel addSld modSld">
      <pc:chgData name="Andrej Bogdanov (CSD)" userId="54a3fc38-bcd8-4812-b887-b84a314b9e17" providerId="ADAL" clId="{F7DE256D-0DAB-404C-B859-CB234236234E}" dt="2021-04-12T08:03:48.363" v="286" actId="20577"/>
      <pc:docMkLst>
        <pc:docMk/>
      </pc:docMkLst>
      <pc:sldChg chg="addSp delSp modSp">
        <pc:chgData name="Andrej Bogdanov (CSD)" userId="54a3fc38-bcd8-4812-b887-b84a314b9e17" providerId="ADAL" clId="{F7DE256D-0DAB-404C-B859-CB234236234E}" dt="2021-04-12T06:15:00.604" v="45" actId="7634"/>
        <pc:sldMkLst>
          <pc:docMk/>
          <pc:sldMk cId="3136080596" sldId="257"/>
        </pc:sldMkLst>
        <pc:inkChg chg="add mod modStrokes">
          <ac:chgData name="Andrej Bogdanov (CSD)" userId="54a3fc38-bcd8-4812-b887-b84a314b9e17" providerId="ADAL" clId="{F7DE256D-0DAB-404C-B859-CB234236234E}" dt="2021-04-12T06:13:52.778" v="44" actId="1076"/>
          <ac:inkMkLst>
            <pc:docMk/>
            <pc:sldMk cId="3136080596" sldId="257"/>
            <ac:inkMk id="3" creationId="{BAD698C0-1F0B-414E-8BE1-CA7463098943}"/>
          </ac:inkMkLst>
        </pc:inkChg>
        <pc:inkChg chg="add del">
          <ac:chgData name="Andrej Bogdanov (CSD)" userId="54a3fc38-bcd8-4812-b887-b84a314b9e17" providerId="ADAL" clId="{F7DE256D-0DAB-404C-B859-CB234236234E}" dt="2021-04-12T06:11:02.780" v="23"/>
          <ac:inkMkLst>
            <pc:docMk/>
            <pc:sldMk cId="3136080596" sldId="257"/>
            <ac:inkMk id="4" creationId="{3A81D7D6-4FD5-F442-A430-03456490CE08}"/>
          </ac:inkMkLst>
        </pc:inkChg>
        <pc:inkChg chg="add mod">
          <ac:chgData name="Andrej Bogdanov (CSD)" userId="54a3fc38-bcd8-4812-b887-b84a314b9e17" providerId="ADAL" clId="{F7DE256D-0DAB-404C-B859-CB234236234E}" dt="2021-04-12T06:12:34.024" v="33" actId="1076"/>
          <ac:inkMkLst>
            <pc:docMk/>
            <pc:sldMk cId="3136080596" sldId="257"/>
            <ac:inkMk id="6" creationId="{89940E7E-F4BA-BA4F-B157-E28782D018EA}"/>
          </ac:inkMkLst>
        </pc:inkChg>
        <pc:inkChg chg="add">
          <ac:chgData name="Andrej Bogdanov (CSD)" userId="54a3fc38-bcd8-4812-b887-b84a314b9e17" providerId="ADAL" clId="{F7DE256D-0DAB-404C-B859-CB234236234E}" dt="2021-04-12T06:15:00.604" v="45" actId="7634"/>
          <ac:inkMkLst>
            <pc:docMk/>
            <pc:sldMk cId="3136080596" sldId="257"/>
            <ac:inkMk id="7" creationId="{55E88EAB-0E82-0F40-B505-164845A043A0}"/>
          </ac:inkMkLst>
        </pc:inkChg>
      </pc:sldChg>
      <pc:sldChg chg="addSp delSp modSp">
        <pc:chgData name="Andrej Bogdanov (CSD)" userId="54a3fc38-bcd8-4812-b887-b84a314b9e17" providerId="ADAL" clId="{F7DE256D-0DAB-404C-B859-CB234236234E}" dt="2021-04-12T08:01:32.702" v="252" actId="1076"/>
        <pc:sldMkLst>
          <pc:docMk/>
          <pc:sldMk cId="3743679681" sldId="258"/>
        </pc:sldMkLst>
        <pc:inkChg chg="add del mod modStrokes">
          <ac:chgData name="Andrej Bogdanov (CSD)" userId="54a3fc38-bcd8-4812-b887-b84a314b9e17" providerId="ADAL" clId="{F7DE256D-0DAB-404C-B859-CB234236234E}" dt="2021-04-12T06:17:18.403" v="60"/>
          <ac:inkMkLst>
            <pc:docMk/>
            <pc:sldMk cId="3743679681" sldId="258"/>
            <ac:inkMk id="3" creationId="{ABD07FDB-8FBD-8A4E-B7A4-65E9986CFB02}"/>
          </ac:inkMkLst>
        </pc:inkChg>
        <pc:inkChg chg="add mod">
          <ac:chgData name="Andrej Bogdanov (CSD)" userId="54a3fc38-bcd8-4812-b887-b84a314b9e17" providerId="ADAL" clId="{F7DE256D-0DAB-404C-B859-CB234236234E}" dt="2021-04-12T06:17:14.727" v="59" actId="1076"/>
          <ac:inkMkLst>
            <pc:docMk/>
            <pc:sldMk cId="3743679681" sldId="258"/>
            <ac:inkMk id="5" creationId="{ED443291-711D-9048-8E83-D89D73685445}"/>
          </ac:inkMkLst>
        </pc:inkChg>
        <pc:inkChg chg="add mod modStrokes">
          <ac:chgData name="Andrej Bogdanov (CSD)" userId="54a3fc38-bcd8-4812-b887-b84a314b9e17" providerId="ADAL" clId="{F7DE256D-0DAB-404C-B859-CB234236234E}" dt="2021-04-12T07:59:33.715" v="240" actId="1076"/>
          <ac:inkMkLst>
            <pc:docMk/>
            <pc:sldMk cId="3743679681" sldId="258"/>
            <ac:inkMk id="7" creationId="{8C04A243-8140-D144-9F52-0EB08D75FB13}"/>
          </ac:inkMkLst>
        </pc:inkChg>
        <pc:inkChg chg="add mod modStrokes">
          <ac:chgData name="Andrej Bogdanov (CSD)" userId="54a3fc38-bcd8-4812-b887-b84a314b9e17" providerId="ADAL" clId="{F7DE256D-0DAB-404C-B859-CB234236234E}" dt="2021-04-12T08:01:27.145" v="251" actId="1076"/>
          <ac:inkMkLst>
            <pc:docMk/>
            <pc:sldMk cId="3743679681" sldId="258"/>
            <ac:inkMk id="8" creationId="{0FCCAC23-3A60-F44C-BEB7-288F2D1A798D}"/>
          </ac:inkMkLst>
        </pc:inkChg>
        <pc:inkChg chg="add del mod modStrokes">
          <ac:chgData name="Andrej Bogdanov (CSD)" userId="54a3fc38-bcd8-4812-b887-b84a314b9e17" providerId="ADAL" clId="{F7DE256D-0DAB-404C-B859-CB234236234E}" dt="2021-04-12T08:00:53.123" v="248"/>
          <ac:inkMkLst>
            <pc:docMk/>
            <pc:sldMk cId="3743679681" sldId="258"/>
            <ac:inkMk id="9" creationId="{5F1D42E2-1D12-634F-98F4-7CA399D52DDA}"/>
          </ac:inkMkLst>
        </pc:inkChg>
        <pc:inkChg chg="add mod modStrokes">
          <ac:chgData name="Andrej Bogdanov (CSD)" userId="54a3fc38-bcd8-4812-b887-b84a314b9e17" providerId="ADAL" clId="{F7DE256D-0DAB-404C-B859-CB234236234E}" dt="2021-04-12T08:01:32.702" v="252" actId="1076"/>
          <ac:inkMkLst>
            <pc:docMk/>
            <pc:sldMk cId="3743679681" sldId="258"/>
            <ac:inkMk id="10" creationId="{DB603AE9-92B4-7342-AE60-C3E7AF76F6C2}"/>
          </ac:inkMkLst>
        </pc:inkChg>
        <pc:inkChg chg="add">
          <ac:chgData name="Andrej Bogdanov (CSD)" userId="54a3fc38-bcd8-4812-b887-b84a314b9e17" providerId="ADAL" clId="{F7DE256D-0DAB-404C-B859-CB234236234E}" dt="2021-04-12T08:01:22.368" v="250" actId="7634"/>
          <ac:inkMkLst>
            <pc:docMk/>
            <pc:sldMk cId="3743679681" sldId="258"/>
            <ac:inkMk id="11" creationId="{C12D7FD3-8C7E-9247-9EBB-26E827132C0C}"/>
          </ac:inkMkLst>
        </pc:inkChg>
      </pc:sldChg>
      <pc:sldChg chg="addSp delSp modSp">
        <pc:chgData name="Andrej Bogdanov (CSD)" userId="54a3fc38-bcd8-4812-b887-b84a314b9e17" providerId="ADAL" clId="{F7DE256D-0DAB-404C-B859-CB234236234E}" dt="2021-04-12T08:02:50.629" v="262" actId="1076"/>
        <pc:sldMkLst>
          <pc:docMk/>
          <pc:sldMk cId="3689102573" sldId="259"/>
        </pc:sldMkLst>
        <pc:inkChg chg="add del mod modStrokes">
          <ac:chgData name="Andrej Bogdanov (CSD)" userId="54a3fc38-bcd8-4812-b887-b84a314b9e17" providerId="ADAL" clId="{F7DE256D-0DAB-404C-B859-CB234236234E}" dt="2021-04-12T08:01:47.694" v="255"/>
          <ac:inkMkLst>
            <pc:docMk/>
            <pc:sldMk cId="3689102573" sldId="259"/>
            <ac:inkMk id="10" creationId="{B86AE00E-4178-DD40-8BDC-6CAE8E40D6B8}"/>
          </ac:inkMkLst>
        </pc:inkChg>
        <pc:inkChg chg="add mod">
          <ac:chgData name="Andrej Bogdanov (CSD)" userId="54a3fc38-bcd8-4812-b887-b84a314b9e17" providerId="ADAL" clId="{F7DE256D-0DAB-404C-B859-CB234236234E}" dt="2021-04-12T08:02:20.796" v="257" actId="1076"/>
          <ac:inkMkLst>
            <pc:docMk/>
            <pc:sldMk cId="3689102573" sldId="259"/>
            <ac:inkMk id="20" creationId="{0598B737-7549-2E44-B2B0-C3D00EB1CEE7}"/>
          </ac:inkMkLst>
        </pc:inkChg>
        <pc:inkChg chg="add mod modStrokes">
          <ac:chgData name="Andrej Bogdanov (CSD)" userId="54a3fc38-bcd8-4812-b887-b84a314b9e17" providerId="ADAL" clId="{F7DE256D-0DAB-404C-B859-CB234236234E}" dt="2021-04-12T08:02:50.629" v="262" actId="1076"/>
          <ac:inkMkLst>
            <pc:docMk/>
            <pc:sldMk cId="3689102573" sldId="259"/>
            <ac:inkMk id="22" creationId="{8724E99F-7528-5C4F-859F-120681629FE0}"/>
          </ac:inkMkLst>
        </pc:inkChg>
        <pc:inkChg chg="add mod">
          <ac:chgData name="Andrej Bogdanov (CSD)" userId="54a3fc38-bcd8-4812-b887-b84a314b9e17" providerId="ADAL" clId="{F7DE256D-0DAB-404C-B859-CB234236234E}" dt="2021-04-12T08:02:20.796" v="257" actId="1076"/>
          <ac:inkMkLst>
            <pc:docMk/>
            <pc:sldMk cId="3689102573" sldId="259"/>
            <ac:inkMk id="24" creationId="{E667D97D-08AA-1B4D-A0BB-3ECBC110A98B}"/>
          </ac:inkMkLst>
        </pc:inkChg>
        <pc:inkChg chg="add">
          <ac:chgData name="Andrej Bogdanov (CSD)" userId="54a3fc38-bcd8-4812-b887-b84a314b9e17" providerId="ADAL" clId="{F7DE256D-0DAB-404C-B859-CB234236234E}" dt="2021-04-12T08:02:45.883" v="261" actId="7634"/>
          <ac:inkMkLst>
            <pc:docMk/>
            <pc:sldMk cId="3689102573" sldId="259"/>
            <ac:inkMk id="25" creationId="{44017AE6-D307-BD4A-905D-B708ECBBFED8}"/>
          </ac:inkMkLst>
        </pc:inkChg>
      </pc:sldChg>
      <pc:sldChg chg="addSp modSp">
        <pc:chgData name="Andrej Bogdanov (CSD)" userId="54a3fc38-bcd8-4812-b887-b84a314b9e17" providerId="ADAL" clId="{F7DE256D-0DAB-404C-B859-CB234236234E}" dt="2021-04-12T06:19:02.895" v="66"/>
        <pc:sldMkLst>
          <pc:docMk/>
          <pc:sldMk cId="489000611" sldId="261"/>
        </pc:sldMkLst>
        <pc:inkChg chg="add mod modStrokes">
          <ac:chgData name="Andrej Bogdanov (CSD)" userId="54a3fc38-bcd8-4812-b887-b84a314b9e17" providerId="ADAL" clId="{F7DE256D-0DAB-404C-B859-CB234236234E}" dt="2021-04-12T06:19:02.895" v="66"/>
          <ac:inkMkLst>
            <pc:docMk/>
            <pc:sldMk cId="489000611" sldId="261"/>
            <ac:inkMk id="5" creationId="{788E453C-52BE-FD47-A086-7316996A7933}"/>
          </ac:inkMkLst>
        </pc:inkChg>
      </pc:sldChg>
      <pc:sldChg chg="addSp modSp">
        <pc:chgData name="Andrej Bogdanov (CSD)" userId="54a3fc38-bcd8-4812-b887-b84a314b9e17" providerId="ADAL" clId="{F7DE256D-0DAB-404C-B859-CB234236234E}" dt="2021-04-12T07:25:42.932" v="127" actId="7634"/>
        <pc:sldMkLst>
          <pc:docMk/>
          <pc:sldMk cId="3795877825" sldId="263"/>
        </pc:sldMkLst>
        <pc:inkChg chg="add mod modStrokes">
          <ac:chgData name="Andrej Bogdanov (CSD)" userId="54a3fc38-bcd8-4812-b887-b84a314b9e17" providerId="ADAL" clId="{F7DE256D-0DAB-404C-B859-CB234236234E}" dt="2021-04-12T07:25:11.286" v="126" actId="1076"/>
          <ac:inkMkLst>
            <pc:docMk/>
            <pc:sldMk cId="3795877825" sldId="263"/>
            <ac:inkMk id="2" creationId="{86F0AD57-244C-8441-A864-74D1BE241B3F}"/>
          </ac:inkMkLst>
        </pc:inkChg>
        <pc:inkChg chg="add">
          <ac:chgData name="Andrej Bogdanov (CSD)" userId="54a3fc38-bcd8-4812-b887-b84a314b9e17" providerId="ADAL" clId="{F7DE256D-0DAB-404C-B859-CB234236234E}" dt="2021-04-12T07:25:42.932" v="127" actId="7634"/>
          <ac:inkMkLst>
            <pc:docMk/>
            <pc:sldMk cId="3795877825" sldId="263"/>
            <ac:inkMk id="3" creationId="{05D1A6DB-1150-5F4C-99C0-B1EAE1A343B2}"/>
          </ac:inkMkLst>
        </pc:inkChg>
      </pc:sldChg>
      <pc:sldChg chg="addSp delSp modSp">
        <pc:chgData name="Andrej Bogdanov (CSD)" userId="54a3fc38-bcd8-4812-b887-b84a314b9e17" providerId="ADAL" clId="{F7DE256D-0DAB-404C-B859-CB234236234E}" dt="2021-04-12T07:46:18.433" v="183" actId="7634"/>
        <pc:sldMkLst>
          <pc:docMk/>
          <pc:sldMk cId="2716179346" sldId="264"/>
        </pc:sldMkLst>
        <pc:grpChg chg="add del">
          <ac:chgData name="Andrej Bogdanov (CSD)" userId="54a3fc38-bcd8-4812-b887-b84a314b9e17" providerId="ADAL" clId="{F7DE256D-0DAB-404C-B859-CB234236234E}" dt="2021-04-12T07:28:39.481" v="158"/>
          <ac:grpSpMkLst>
            <pc:docMk/>
            <pc:sldMk cId="2716179346" sldId="264"/>
            <ac:grpSpMk id="11" creationId="{DCF82FBA-F2AE-9149-BD9A-CF4A1049BAD8}"/>
          </ac:grpSpMkLst>
        </pc:grpChg>
        <pc:inkChg chg="add mod modStrokes">
          <ac:chgData name="Andrej Bogdanov (CSD)" userId="54a3fc38-bcd8-4812-b887-b84a314b9e17" providerId="ADAL" clId="{F7DE256D-0DAB-404C-B859-CB234236234E}" dt="2021-04-12T07:41:56.485" v="173"/>
          <ac:inkMkLst>
            <pc:docMk/>
            <pc:sldMk cId="2716179346" sldId="264"/>
            <ac:inkMk id="2" creationId="{C68328BE-82A8-E441-8247-5E1393C4439A}"/>
          </ac:inkMkLst>
        </pc:inkChg>
        <pc:inkChg chg="add mod modStrokes">
          <ac:chgData name="Andrej Bogdanov (CSD)" userId="54a3fc38-bcd8-4812-b887-b84a314b9e17" providerId="ADAL" clId="{F7DE256D-0DAB-404C-B859-CB234236234E}" dt="2021-04-12T07:41:57.982" v="176"/>
          <ac:inkMkLst>
            <pc:docMk/>
            <pc:sldMk cId="2716179346" sldId="264"/>
            <ac:inkMk id="7" creationId="{77E5AB65-99C4-914E-A058-683F8F20F39F}"/>
          </ac:inkMkLst>
        </pc:inkChg>
        <pc:inkChg chg="add">
          <ac:chgData name="Andrej Bogdanov (CSD)" userId="54a3fc38-bcd8-4812-b887-b84a314b9e17" providerId="ADAL" clId="{F7DE256D-0DAB-404C-B859-CB234236234E}" dt="2021-04-12T07:28:35.457" v="153" actId="7634"/>
          <ac:inkMkLst>
            <pc:docMk/>
            <pc:sldMk cId="2716179346" sldId="264"/>
            <ac:inkMk id="8" creationId="{3AD12A3B-2F15-A542-B62C-A036E4B69C6E}"/>
          </ac:inkMkLst>
        </pc:inkChg>
        <pc:inkChg chg="add del topLvl">
          <ac:chgData name="Andrej Bogdanov (CSD)" userId="54a3fc38-bcd8-4812-b887-b84a314b9e17" providerId="ADAL" clId="{F7DE256D-0DAB-404C-B859-CB234236234E}" dt="2021-04-12T07:28:39.481" v="158"/>
          <ac:inkMkLst>
            <pc:docMk/>
            <pc:sldMk cId="2716179346" sldId="264"/>
            <ac:inkMk id="9" creationId="{DC74905B-E4FA-B64A-8E49-BF0484E9F964}"/>
          </ac:inkMkLst>
        </pc:inkChg>
        <pc:inkChg chg="add del topLvl">
          <ac:chgData name="Andrej Bogdanov (CSD)" userId="54a3fc38-bcd8-4812-b887-b84a314b9e17" providerId="ADAL" clId="{F7DE256D-0DAB-404C-B859-CB234236234E}" dt="2021-04-12T07:28:39.485" v="159"/>
          <ac:inkMkLst>
            <pc:docMk/>
            <pc:sldMk cId="2716179346" sldId="264"/>
            <ac:inkMk id="10" creationId="{3A2815BF-FD3C-A140-B81B-D7942306409C}"/>
          </ac:inkMkLst>
        </pc:inkChg>
        <pc:inkChg chg="add">
          <ac:chgData name="Andrej Bogdanov (CSD)" userId="54a3fc38-bcd8-4812-b887-b84a314b9e17" providerId="ADAL" clId="{F7DE256D-0DAB-404C-B859-CB234236234E}" dt="2021-04-12T07:29:11.812" v="160" actId="7634"/>
          <ac:inkMkLst>
            <pc:docMk/>
            <pc:sldMk cId="2716179346" sldId="264"/>
            <ac:inkMk id="12" creationId="{CF88F5F6-46CE-F248-A1EA-BB41FE647909}"/>
          </ac:inkMkLst>
        </pc:inkChg>
        <pc:inkChg chg="add">
          <ac:chgData name="Andrej Bogdanov (CSD)" userId="54a3fc38-bcd8-4812-b887-b84a314b9e17" providerId="ADAL" clId="{F7DE256D-0DAB-404C-B859-CB234236234E}" dt="2021-04-12T07:41:52.368" v="170" actId="7634"/>
          <ac:inkMkLst>
            <pc:docMk/>
            <pc:sldMk cId="2716179346" sldId="264"/>
            <ac:inkMk id="13" creationId="{23FE1C58-F68C-9E49-9D4C-076E21961460}"/>
          </ac:inkMkLst>
        </pc:inkChg>
        <pc:inkChg chg="add del">
          <ac:chgData name="Andrej Bogdanov (CSD)" userId="54a3fc38-bcd8-4812-b887-b84a314b9e17" providerId="ADAL" clId="{F7DE256D-0DAB-404C-B859-CB234236234E}" dt="2021-04-12T07:44:40.800" v="178" actId="7634"/>
          <ac:inkMkLst>
            <pc:docMk/>
            <pc:sldMk cId="2716179346" sldId="264"/>
            <ac:inkMk id="14" creationId="{3B94A946-6D24-664C-903F-6F673B9B918B}"/>
          </ac:inkMkLst>
        </pc:inkChg>
        <pc:inkChg chg="add">
          <ac:chgData name="Andrej Bogdanov (CSD)" userId="54a3fc38-bcd8-4812-b887-b84a314b9e17" providerId="ADAL" clId="{F7DE256D-0DAB-404C-B859-CB234236234E}" dt="2021-04-12T07:46:18.433" v="183" actId="7634"/>
          <ac:inkMkLst>
            <pc:docMk/>
            <pc:sldMk cId="2716179346" sldId="264"/>
            <ac:inkMk id="15" creationId="{0D0C34A8-EFB7-5E47-B5BD-8EE7556A797B}"/>
          </ac:inkMkLst>
        </pc:inkChg>
      </pc:sldChg>
      <pc:sldChg chg="addSp delSp modSp">
        <pc:chgData name="Andrej Bogdanov (CSD)" userId="54a3fc38-bcd8-4812-b887-b84a314b9e17" providerId="ADAL" clId="{F7DE256D-0DAB-404C-B859-CB234236234E}" dt="2021-04-12T08:03:48.363" v="286" actId="20577"/>
        <pc:sldMkLst>
          <pc:docMk/>
          <pc:sldMk cId="1575414565" sldId="266"/>
        </pc:sldMkLst>
        <pc:spChg chg="mod">
          <ac:chgData name="Andrej Bogdanov (CSD)" userId="54a3fc38-bcd8-4812-b887-b84a314b9e17" providerId="ADAL" clId="{F7DE256D-0DAB-404C-B859-CB234236234E}" dt="2021-04-12T08:03:48.363" v="286" actId="20577"/>
          <ac:spMkLst>
            <pc:docMk/>
            <pc:sldMk cId="1575414565" sldId="266"/>
            <ac:spMk id="2" creationId="{124FF30C-78B5-034F-8695-D127C622174E}"/>
          </ac:spMkLst>
        </pc:spChg>
        <pc:inkChg chg="add mod modStrokes">
          <ac:chgData name="Andrej Bogdanov (CSD)" userId="54a3fc38-bcd8-4812-b887-b84a314b9e17" providerId="ADAL" clId="{F7DE256D-0DAB-404C-B859-CB234236234E}" dt="2021-04-12T07:57:57.176" v="237"/>
          <ac:inkMkLst>
            <pc:docMk/>
            <pc:sldMk cId="1575414565" sldId="266"/>
            <ac:inkMk id="3" creationId="{E936AD11-6BBD-7844-A7A7-97AB81837CC6}"/>
          </ac:inkMkLst>
        </pc:inkChg>
        <pc:inkChg chg="add del mod modStrokes">
          <ac:chgData name="Andrej Bogdanov (CSD)" userId="54a3fc38-bcd8-4812-b887-b84a314b9e17" providerId="ADAL" clId="{F7DE256D-0DAB-404C-B859-CB234236234E}" dt="2021-04-12T07:57:57.181" v="238"/>
          <ac:inkMkLst>
            <pc:docMk/>
            <pc:sldMk cId="1575414565" sldId="266"/>
            <ac:inkMk id="4" creationId="{2F4B0AF8-6122-6F4B-A470-29A4ABC969F9}"/>
          </ac:inkMkLst>
        </pc:inkChg>
        <pc:inkChg chg="add del mod modStrokes">
          <ac:chgData name="Andrej Bogdanov (CSD)" userId="54a3fc38-bcd8-4812-b887-b84a314b9e17" providerId="ADAL" clId="{F7DE256D-0DAB-404C-B859-CB234236234E}" dt="2021-04-12T08:03:06.174" v="263"/>
          <ac:inkMkLst>
            <pc:docMk/>
            <pc:sldMk cId="1575414565" sldId="266"/>
            <ac:inkMk id="5" creationId="{792F7000-22F5-5246-B94F-D565BEFCC82F}"/>
          </ac:inkMkLst>
        </pc:inkChg>
        <pc:inkChg chg="add">
          <ac:chgData name="Andrej Bogdanov (CSD)" userId="54a3fc38-bcd8-4812-b887-b84a314b9e17" providerId="ADAL" clId="{F7DE256D-0DAB-404C-B859-CB234236234E}" dt="2021-04-12T07:56:56.861" v="233" actId="7634"/>
          <ac:inkMkLst>
            <pc:docMk/>
            <pc:sldMk cId="1575414565" sldId="266"/>
            <ac:inkMk id="6" creationId="{6CB0C06D-5ADA-2343-9A62-95B4124B8816}"/>
          </ac:inkMkLst>
        </pc:inkChg>
        <pc:inkChg chg="add">
          <ac:chgData name="Andrej Bogdanov (CSD)" userId="54a3fc38-bcd8-4812-b887-b84a314b9e17" providerId="ADAL" clId="{F7DE256D-0DAB-404C-B859-CB234236234E}" dt="2021-04-12T07:57:51.218" v="236" actId="7634"/>
          <ac:inkMkLst>
            <pc:docMk/>
            <pc:sldMk cId="1575414565" sldId="266"/>
            <ac:inkMk id="7" creationId="{5EA1186B-1CF2-E848-A852-3BF903E13115}"/>
          </ac:inkMkLst>
        </pc:inkChg>
        <pc:inkChg chg="add">
          <ac:chgData name="Andrej Bogdanov (CSD)" userId="54a3fc38-bcd8-4812-b887-b84a314b9e17" providerId="ADAL" clId="{F7DE256D-0DAB-404C-B859-CB234236234E}" dt="2021-04-12T07:59:07.411" v="239" actId="7634"/>
          <ac:inkMkLst>
            <pc:docMk/>
            <pc:sldMk cId="1575414565" sldId="266"/>
            <ac:inkMk id="8" creationId="{D7A95FA9-EEC5-5445-B094-B4C932378814}"/>
          </ac:inkMkLst>
        </pc:inkChg>
        <pc:inkChg chg="add">
          <ac:chgData name="Andrej Bogdanov (CSD)" userId="54a3fc38-bcd8-4812-b887-b84a314b9e17" providerId="ADAL" clId="{F7DE256D-0DAB-404C-B859-CB234236234E}" dt="2021-04-12T08:03:06.174" v="263"/>
          <ac:inkMkLst>
            <pc:docMk/>
            <pc:sldMk cId="1575414565" sldId="266"/>
            <ac:inkMk id="9" creationId="{30B50B4B-D5AE-B048-AB72-DAF8116267F1}"/>
          </ac:inkMkLst>
        </pc:inkChg>
        <pc:inkChg chg="add">
          <ac:chgData name="Andrej Bogdanov (CSD)" userId="54a3fc38-bcd8-4812-b887-b84a314b9e17" providerId="ADAL" clId="{F7DE256D-0DAB-404C-B859-CB234236234E}" dt="2021-04-12T08:03:31.450" v="264" actId="7634"/>
          <ac:inkMkLst>
            <pc:docMk/>
            <pc:sldMk cId="1575414565" sldId="266"/>
            <ac:inkMk id="10" creationId="{86C3FF73-E5FD-5143-9DD6-AEA15D755987}"/>
          </ac:inkMkLst>
        </pc:inkChg>
      </pc:sldChg>
      <pc:sldChg chg="addSp delSp modSp">
        <pc:chgData name="Andrej Bogdanov (CSD)" userId="54a3fc38-bcd8-4812-b887-b84a314b9e17" providerId="ADAL" clId="{F7DE256D-0DAB-404C-B859-CB234236234E}" dt="2021-04-12T07:54:02.631" v="201" actId="7634"/>
        <pc:sldMkLst>
          <pc:docMk/>
          <pc:sldMk cId="2993137070" sldId="268"/>
        </pc:sldMkLst>
        <pc:inkChg chg="add del mod modStrokes">
          <ac:chgData name="Andrej Bogdanov (CSD)" userId="54a3fc38-bcd8-4812-b887-b84a314b9e17" providerId="ADAL" clId="{F7DE256D-0DAB-404C-B859-CB234236234E}" dt="2021-04-12T07:50:27.223" v="195"/>
          <ac:inkMkLst>
            <pc:docMk/>
            <pc:sldMk cId="2993137070" sldId="268"/>
            <ac:inkMk id="4" creationId="{E13412BE-2F97-C542-ACFC-A7829C13B550}"/>
          </ac:inkMkLst>
        </pc:inkChg>
        <pc:inkChg chg="add">
          <ac:chgData name="Andrej Bogdanov (CSD)" userId="54a3fc38-bcd8-4812-b887-b84a314b9e17" providerId="ADAL" clId="{F7DE256D-0DAB-404C-B859-CB234236234E}" dt="2021-04-12T07:48:59.590" v="192" actId="7634"/>
          <ac:inkMkLst>
            <pc:docMk/>
            <pc:sldMk cId="2993137070" sldId="268"/>
            <ac:inkMk id="5" creationId="{603D51C0-62B1-B446-948C-7E39941A5F53}"/>
          </ac:inkMkLst>
        </pc:inkChg>
        <pc:inkChg chg="add">
          <ac:chgData name="Andrej Bogdanov (CSD)" userId="54a3fc38-bcd8-4812-b887-b84a314b9e17" providerId="ADAL" clId="{F7DE256D-0DAB-404C-B859-CB234236234E}" dt="2021-04-12T07:50:23.226" v="194" actId="7634"/>
          <ac:inkMkLst>
            <pc:docMk/>
            <pc:sldMk cId="2993137070" sldId="268"/>
            <ac:inkMk id="6" creationId="{B4266E22-9733-5B4C-8CD2-25C2E71753C7}"/>
          </ac:inkMkLst>
        </pc:inkChg>
        <pc:inkChg chg="add mod modStrokes">
          <ac:chgData name="Andrej Bogdanov (CSD)" userId="54a3fc38-bcd8-4812-b887-b84a314b9e17" providerId="ADAL" clId="{F7DE256D-0DAB-404C-B859-CB234236234E}" dt="2021-04-12T07:53:19.325" v="200"/>
          <ac:inkMkLst>
            <pc:docMk/>
            <pc:sldMk cId="2993137070" sldId="268"/>
            <ac:inkMk id="7" creationId="{ED95B0E6-5F07-404E-8A75-7F2F489C6E9A}"/>
          </ac:inkMkLst>
        </pc:inkChg>
        <pc:inkChg chg="add">
          <ac:chgData name="Andrej Bogdanov (CSD)" userId="54a3fc38-bcd8-4812-b887-b84a314b9e17" providerId="ADAL" clId="{F7DE256D-0DAB-404C-B859-CB234236234E}" dt="2021-04-12T07:53:16.111" v="198" actId="7634"/>
          <ac:inkMkLst>
            <pc:docMk/>
            <pc:sldMk cId="2993137070" sldId="268"/>
            <ac:inkMk id="8" creationId="{30EB307F-1958-6342-96DB-53B62A62FA10}"/>
          </ac:inkMkLst>
        </pc:inkChg>
        <pc:inkChg chg="add">
          <ac:chgData name="Andrej Bogdanov (CSD)" userId="54a3fc38-bcd8-4812-b887-b84a314b9e17" providerId="ADAL" clId="{F7DE256D-0DAB-404C-B859-CB234236234E}" dt="2021-04-12T07:54:02.631" v="201" actId="7634"/>
          <ac:inkMkLst>
            <pc:docMk/>
            <pc:sldMk cId="2993137070" sldId="268"/>
            <ac:inkMk id="9" creationId="{5C4BD095-277C-DB41-B8B0-92F846A5B63A}"/>
          </ac:inkMkLst>
        </pc:inkChg>
      </pc:sldChg>
      <pc:sldChg chg="addSp delSp modSp">
        <pc:chgData name="Andrej Bogdanov (CSD)" userId="54a3fc38-bcd8-4812-b887-b84a314b9e17" providerId="ADAL" clId="{F7DE256D-0DAB-404C-B859-CB234236234E}" dt="2021-04-12T06:22:45.092" v="77" actId="7634"/>
        <pc:sldMkLst>
          <pc:docMk/>
          <pc:sldMk cId="3580618449" sldId="277"/>
        </pc:sldMkLst>
        <pc:inkChg chg="add mod modStrokes">
          <ac:chgData name="Andrej Bogdanov (CSD)" userId="54a3fc38-bcd8-4812-b887-b84a314b9e17" providerId="ADAL" clId="{F7DE256D-0DAB-404C-B859-CB234236234E}" dt="2021-04-12T06:20:36.756" v="75"/>
          <ac:inkMkLst>
            <pc:docMk/>
            <pc:sldMk cId="3580618449" sldId="277"/>
            <ac:inkMk id="2" creationId="{D4DF3AA6-9DAB-B949-AC3D-B232A13A91F8}"/>
          </ac:inkMkLst>
        </pc:inkChg>
        <pc:inkChg chg="add del mod modStrokes">
          <ac:chgData name="Andrej Bogdanov (CSD)" userId="54a3fc38-bcd8-4812-b887-b84a314b9e17" providerId="ADAL" clId="{F7DE256D-0DAB-404C-B859-CB234236234E}" dt="2021-04-12T06:20:40.181" v="76"/>
          <ac:inkMkLst>
            <pc:docMk/>
            <pc:sldMk cId="3580618449" sldId="277"/>
            <ac:inkMk id="4" creationId="{113A0385-AFA4-7E46-8A12-1E528BEE2A39}"/>
          </ac:inkMkLst>
        </pc:inkChg>
        <pc:inkChg chg="add">
          <ac:chgData name="Andrej Bogdanov (CSD)" userId="54a3fc38-bcd8-4812-b887-b84a314b9e17" providerId="ADAL" clId="{F7DE256D-0DAB-404C-B859-CB234236234E}" dt="2021-04-12T06:22:45.092" v="77" actId="7634"/>
          <ac:inkMkLst>
            <pc:docMk/>
            <pc:sldMk cId="3580618449" sldId="277"/>
            <ac:inkMk id="5" creationId="{81B0FACB-3179-C749-B389-B3FA315B5038}"/>
          </ac:inkMkLst>
        </pc:inkChg>
      </pc:sldChg>
      <pc:sldChg chg="addSp modSp">
        <pc:chgData name="Andrej Bogdanov (CSD)" userId="54a3fc38-bcd8-4812-b887-b84a314b9e17" providerId="ADAL" clId="{F7DE256D-0DAB-404C-B859-CB234236234E}" dt="2021-04-12T06:28:52.832" v="112" actId="1076"/>
        <pc:sldMkLst>
          <pc:docMk/>
          <pc:sldMk cId="3453194910" sldId="278"/>
        </pc:sldMkLst>
        <pc:inkChg chg="add mod modStrokes">
          <ac:chgData name="Andrej Bogdanov (CSD)" userId="54a3fc38-bcd8-4812-b887-b84a314b9e17" providerId="ADAL" clId="{F7DE256D-0DAB-404C-B859-CB234236234E}" dt="2021-04-12T06:28:52.832" v="112" actId="1076"/>
          <ac:inkMkLst>
            <pc:docMk/>
            <pc:sldMk cId="3453194910" sldId="278"/>
            <ac:inkMk id="3" creationId="{F710FC48-C669-B341-92AC-EB3DB1E40025}"/>
          </ac:inkMkLst>
        </pc:inkChg>
        <pc:inkChg chg="add">
          <ac:chgData name="Andrej Bogdanov (CSD)" userId="54a3fc38-bcd8-4812-b887-b84a314b9e17" providerId="ADAL" clId="{F7DE256D-0DAB-404C-B859-CB234236234E}" dt="2021-04-12T06:23:48.852" v="89" actId="7634"/>
          <ac:inkMkLst>
            <pc:docMk/>
            <pc:sldMk cId="3453194910" sldId="278"/>
            <ac:inkMk id="4" creationId="{20396CA2-01CE-E046-9F79-C7B4AE021991}"/>
          </ac:inkMkLst>
        </pc:inkChg>
        <pc:inkChg chg="add mod modStrokes">
          <ac:chgData name="Andrej Bogdanov (CSD)" userId="54a3fc38-bcd8-4812-b887-b84a314b9e17" providerId="ADAL" clId="{F7DE256D-0DAB-404C-B859-CB234236234E}" dt="2021-04-12T06:24:59.564" v="95"/>
          <ac:inkMkLst>
            <pc:docMk/>
            <pc:sldMk cId="3453194910" sldId="278"/>
            <ac:inkMk id="5" creationId="{67BACD06-F3D3-3944-B9AE-0BF5793A73F7}"/>
          </ac:inkMkLst>
        </pc:inkChg>
        <pc:inkChg chg="add mod modStrokes">
          <ac:chgData name="Andrej Bogdanov (CSD)" userId="54a3fc38-bcd8-4812-b887-b84a314b9e17" providerId="ADAL" clId="{F7DE256D-0DAB-404C-B859-CB234236234E}" dt="2021-04-12T06:27:04.514" v="97"/>
          <ac:inkMkLst>
            <pc:docMk/>
            <pc:sldMk cId="3453194910" sldId="278"/>
            <ac:inkMk id="6" creationId="{5F86869D-380E-8F44-B85E-1B4A7424F846}"/>
          </ac:inkMkLst>
        </pc:inkChg>
        <pc:inkChg chg="add">
          <ac:chgData name="Andrej Bogdanov (CSD)" userId="54a3fc38-bcd8-4812-b887-b84a314b9e17" providerId="ADAL" clId="{F7DE256D-0DAB-404C-B859-CB234236234E}" dt="2021-04-12T06:28:45.537" v="111" actId="7634"/>
          <ac:inkMkLst>
            <pc:docMk/>
            <pc:sldMk cId="3453194910" sldId="278"/>
            <ac:inkMk id="7" creationId="{53DA6E53-A70D-DB44-B1CA-F424AEA39082}"/>
          </ac:inkMkLst>
        </pc:inkChg>
      </pc:sldChg>
      <pc:sldChg chg="addSp delSp modSp new">
        <pc:chgData name="Andrej Bogdanov (CSD)" userId="54a3fc38-bcd8-4812-b887-b84a314b9e17" providerId="ADAL" clId="{F7DE256D-0DAB-404C-B859-CB234236234E}" dt="2021-04-12T07:47:09.974" v="186" actId="7634"/>
        <pc:sldMkLst>
          <pc:docMk/>
          <pc:sldMk cId="3699515025" sldId="279"/>
        </pc:sldMkLst>
        <pc:inkChg chg="add del mod modStrokes">
          <ac:chgData name="Andrej Bogdanov (CSD)" userId="54a3fc38-bcd8-4812-b887-b84a314b9e17" providerId="ADAL" clId="{F7DE256D-0DAB-404C-B859-CB234236234E}" dt="2021-04-12T07:46:25.457" v="185"/>
          <ac:inkMkLst>
            <pc:docMk/>
            <pc:sldMk cId="3699515025" sldId="279"/>
            <ac:inkMk id="2" creationId="{393CCAEA-86FB-064B-B167-8738FF37E5EB}"/>
          </ac:inkMkLst>
        </pc:inkChg>
        <pc:inkChg chg="add del">
          <ac:chgData name="Andrej Bogdanov (CSD)" userId="54a3fc38-bcd8-4812-b887-b84a314b9e17" providerId="ADAL" clId="{F7DE256D-0DAB-404C-B859-CB234236234E}" dt="2021-04-12T07:26:32.661" v="138"/>
          <ac:inkMkLst>
            <pc:docMk/>
            <pc:sldMk cId="3699515025" sldId="279"/>
            <ac:inkMk id="3" creationId="{D0FA46AA-29FB-AC4D-B7F5-484E8F348108}"/>
          </ac:inkMkLst>
        </pc:inkChg>
        <pc:inkChg chg="add del">
          <ac:chgData name="Andrej Bogdanov (CSD)" userId="54a3fc38-bcd8-4812-b887-b84a314b9e17" providerId="ADAL" clId="{F7DE256D-0DAB-404C-B859-CB234236234E}" dt="2021-04-12T07:26:32.656" v="137"/>
          <ac:inkMkLst>
            <pc:docMk/>
            <pc:sldMk cId="3699515025" sldId="279"/>
            <ac:inkMk id="4" creationId="{67C7133F-EA78-594A-92E1-EEAF328520B1}"/>
          </ac:inkMkLst>
        </pc:inkChg>
        <pc:inkChg chg="add">
          <ac:chgData name="Andrej Bogdanov (CSD)" userId="54a3fc38-bcd8-4812-b887-b84a314b9e17" providerId="ADAL" clId="{F7DE256D-0DAB-404C-B859-CB234236234E}" dt="2021-04-12T07:27:41.110" v="144" actId="7634"/>
          <ac:inkMkLst>
            <pc:docMk/>
            <pc:sldMk cId="3699515025" sldId="279"/>
            <ac:inkMk id="5" creationId="{7A8899A9-AAB8-2F45-BD21-357D73A07310}"/>
          </ac:inkMkLst>
        </pc:inkChg>
        <pc:inkChg chg="add">
          <ac:chgData name="Andrej Bogdanov (CSD)" userId="54a3fc38-bcd8-4812-b887-b84a314b9e17" providerId="ADAL" clId="{F7DE256D-0DAB-404C-B859-CB234236234E}" dt="2021-04-12T07:28:17.686" v="151" actId="7634"/>
          <ac:inkMkLst>
            <pc:docMk/>
            <pc:sldMk cId="3699515025" sldId="279"/>
            <ac:inkMk id="6" creationId="{9017BBA3-F2A6-D349-BC01-A971774612FA}"/>
          </ac:inkMkLst>
        </pc:inkChg>
        <pc:inkChg chg="add mod modStrokes">
          <ac:chgData name="Andrej Bogdanov (CSD)" userId="54a3fc38-bcd8-4812-b887-b84a314b9e17" providerId="ADAL" clId="{F7DE256D-0DAB-404C-B859-CB234236234E}" dt="2021-04-12T07:44:45.433" v="181"/>
          <ac:inkMkLst>
            <pc:docMk/>
            <pc:sldMk cId="3699515025" sldId="279"/>
            <ac:inkMk id="7" creationId="{18F04EF1-2514-6844-9B14-47FB1DFF690F}"/>
          </ac:inkMkLst>
        </pc:inkChg>
        <pc:inkChg chg="add mod modStrokes">
          <ac:chgData name="Andrej Bogdanov (CSD)" userId="54a3fc38-bcd8-4812-b887-b84a314b9e17" providerId="ADAL" clId="{F7DE256D-0DAB-404C-B859-CB234236234E}" dt="2021-04-12T07:46:25.452" v="184"/>
          <ac:inkMkLst>
            <pc:docMk/>
            <pc:sldMk cId="3699515025" sldId="279"/>
            <ac:inkMk id="8" creationId="{1F8656CF-BC8F-FC40-9576-61EAA9BDDC5B}"/>
          </ac:inkMkLst>
        </pc:inkChg>
        <pc:inkChg chg="add del">
          <ac:chgData name="Andrej Bogdanov (CSD)" userId="54a3fc38-bcd8-4812-b887-b84a314b9e17" providerId="ADAL" clId="{F7DE256D-0DAB-404C-B859-CB234236234E}" dt="2021-04-12T07:44:40.800" v="178" actId="7634"/>
          <ac:inkMkLst>
            <pc:docMk/>
            <pc:sldMk cId="3699515025" sldId="279"/>
            <ac:inkMk id="9" creationId="{DD0A966B-2A94-514E-B9E6-F45CA51B7E76}"/>
          </ac:inkMkLst>
        </pc:inkChg>
        <pc:inkChg chg="add del">
          <ac:chgData name="Andrej Bogdanov (CSD)" userId="54a3fc38-bcd8-4812-b887-b84a314b9e17" providerId="ADAL" clId="{F7DE256D-0DAB-404C-B859-CB234236234E}" dt="2021-04-12T07:44:45.417" v="180"/>
          <ac:inkMkLst>
            <pc:docMk/>
            <pc:sldMk cId="3699515025" sldId="279"/>
            <ac:inkMk id="10" creationId="{9E1AF6A1-D697-1C45-AEB4-5CF414427608}"/>
          </ac:inkMkLst>
        </pc:inkChg>
        <pc:inkChg chg="add">
          <ac:chgData name="Andrej Bogdanov (CSD)" userId="54a3fc38-bcd8-4812-b887-b84a314b9e17" providerId="ADAL" clId="{F7DE256D-0DAB-404C-B859-CB234236234E}" dt="2021-04-12T07:46:18.433" v="183" actId="7634"/>
          <ac:inkMkLst>
            <pc:docMk/>
            <pc:sldMk cId="3699515025" sldId="279"/>
            <ac:inkMk id="11" creationId="{934654CD-41F2-CA45-855D-05D65437D4C4}"/>
          </ac:inkMkLst>
        </pc:inkChg>
        <pc:inkChg chg="add">
          <ac:chgData name="Andrej Bogdanov (CSD)" userId="54a3fc38-bcd8-4812-b887-b84a314b9e17" providerId="ADAL" clId="{F7DE256D-0DAB-404C-B859-CB234236234E}" dt="2021-04-12T07:47:09.974" v="186" actId="7634"/>
          <ac:inkMkLst>
            <pc:docMk/>
            <pc:sldMk cId="3699515025" sldId="279"/>
            <ac:inkMk id="12" creationId="{018B72FC-A69D-FC4B-BB70-A5E2FF22FF5F}"/>
          </ac:inkMkLst>
        </pc:inkChg>
      </pc:sldChg>
    </pc:docChg>
  </pc:docChgLst>
  <pc:docChgLst>
    <pc:chgData name="Andrej Bogdanov (CSD)" userId="54a3fc38-bcd8-4812-b887-b84a314b9e17" providerId="ADAL" clId="{6ABD85DC-7345-514C-A3CA-94021657A429}"/>
    <pc:docChg chg="delSld modSld">
      <pc:chgData name="Andrej Bogdanov (CSD)" userId="54a3fc38-bcd8-4812-b887-b84a314b9e17" providerId="ADAL" clId="{6ABD85DC-7345-514C-A3CA-94021657A429}" dt="2021-03-22T03:51:50.127" v="34" actId="20577"/>
      <pc:docMkLst>
        <pc:docMk/>
      </pc:docMkLst>
      <pc:sldChg chg="modSp mod">
        <pc:chgData name="Andrej Bogdanov (CSD)" userId="54a3fc38-bcd8-4812-b887-b84a314b9e17" providerId="ADAL" clId="{6ABD85DC-7345-514C-A3CA-94021657A429}" dt="2021-03-22T03:21:47.965" v="17" actId="1035"/>
        <pc:sldMkLst>
          <pc:docMk/>
          <pc:sldMk cId="472055322" sldId="316"/>
        </pc:sldMkLst>
        <pc:spChg chg="mod">
          <ac:chgData name="Andrej Bogdanov (CSD)" userId="54a3fc38-bcd8-4812-b887-b84a314b9e17" providerId="ADAL" clId="{6ABD85DC-7345-514C-A3CA-94021657A429}" dt="2021-03-22T03:21:47.965" v="17" actId="1035"/>
          <ac:spMkLst>
            <pc:docMk/>
            <pc:sldMk cId="472055322" sldId="316"/>
            <ac:spMk id="4" creationId="{9EE047C4-B5BA-8141-8C8F-68DC5256F5C2}"/>
          </ac:spMkLst>
        </pc:spChg>
        <pc:spChg chg="mod">
          <ac:chgData name="Andrej Bogdanov (CSD)" userId="54a3fc38-bcd8-4812-b887-b84a314b9e17" providerId="ADAL" clId="{6ABD85DC-7345-514C-A3CA-94021657A429}" dt="2021-03-22T03:21:47.965" v="17" actId="1035"/>
          <ac:spMkLst>
            <pc:docMk/>
            <pc:sldMk cId="472055322" sldId="316"/>
            <ac:spMk id="5" creationId="{4F211D1E-639A-9948-B1FB-F0B05E848715}"/>
          </ac:spMkLst>
        </pc:spChg>
        <pc:spChg chg="mod">
          <ac:chgData name="Andrej Bogdanov (CSD)" userId="54a3fc38-bcd8-4812-b887-b84a314b9e17" providerId="ADAL" clId="{6ABD85DC-7345-514C-A3CA-94021657A429}" dt="2021-03-22T03:21:44.883" v="13" actId="1035"/>
          <ac:spMkLst>
            <pc:docMk/>
            <pc:sldMk cId="472055322" sldId="316"/>
            <ac:spMk id="6" creationId="{5B7FEAE2-5740-5248-B1F6-F9BADC32653C}"/>
          </ac:spMkLst>
        </pc:spChg>
        <pc:spChg chg="mod">
          <ac:chgData name="Andrej Bogdanov (CSD)" userId="54a3fc38-bcd8-4812-b887-b84a314b9e17" providerId="ADAL" clId="{6ABD85DC-7345-514C-A3CA-94021657A429}" dt="2021-03-22T03:21:44.883" v="13" actId="1035"/>
          <ac:spMkLst>
            <pc:docMk/>
            <pc:sldMk cId="472055322" sldId="316"/>
            <ac:spMk id="7" creationId="{0DCF7C53-06DB-8949-B45C-8A0D81D0D771}"/>
          </ac:spMkLst>
        </pc:spChg>
      </pc:sldChg>
      <pc:sldChg chg="del">
        <pc:chgData name="Andrej Bogdanov (CSD)" userId="54a3fc38-bcd8-4812-b887-b84a314b9e17" providerId="ADAL" clId="{6ABD85DC-7345-514C-A3CA-94021657A429}" dt="2021-03-22T03:20:58.170" v="0" actId="2696"/>
        <pc:sldMkLst>
          <pc:docMk/>
          <pc:sldMk cId="1771994231" sldId="319"/>
        </pc:sldMkLst>
      </pc:sldChg>
      <pc:sldChg chg="modSp mod">
        <pc:chgData name="Andrej Bogdanov (CSD)" userId="54a3fc38-bcd8-4812-b887-b84a314b9e17" providerId="ADAL" clId="{6ABD85DC-7345-514C-A3CA-94021657A429}" dt="2021-03-22T03:42:18.654" v="33" actId="20577"/>
        <pc:sldMkLst>
          <pc:docMk/>
          <pc:sldMk cId="1547454242" sldId="320"/>
        </pc:sldMkLst>
        <pc:spChg chg="mod">
          <ac:chgData name="Andrej Bogdanov (CSD)" userId="54a3fc38-bcd8-4812-b887-b84a314b9e17" providerId="ADAL" clId="{6ABD85DC-7345-514C-A3CA-94021657A429}" dt="2021-03-22T03:42:07.796" v="27" actId="20577"/>
          <ac:spMkLst>
            <pc:docMk/>
            <pc:sldMk cId="1547454242" sldId="320"/>
            <ac:spMk id="5" creationId="{CBE77190-1D16-5A48-A70F-CDC51317BA03}"/>
          </ac:spMkLst>
        </pc:spChg>
        <pc:spChg chg="mod">
          <ac:chgData name="Andrej Bogdanov (CSD)" userId="54a3fc38-bcd8-4812-b887-b84a314b9e17" providerId="ADAL" clId="{6ABD85DC-7345-514C-A3CA-94021657A429}" dt="2021-03-22T03:42:18.654" v="33" actId="20577"/>
          <ac:spMkLst>
            <pc:docMk/>
            <pc:sldMk cId="1547454242" sldId="320"/>
            <ac:spMk id="8" creationId="{10318445-B926-D44C-8ECC-C60B684E3B9B}"/>
          </ac:spMkLst>
        </pc:spChg>
        <pc:cxnChg chg="mod">
          <ac:chgData name="Andrej Bogdanov (CSD)" userId="54a3fc38-bcd8-4812-b887-b84a314b9e17" providerId="ADAL" clId="{6ABD85DC-7345-514C-A3CA-94021657A429}" dt="2021-03-22T03:41:47.174" v="23" actId="1037"/>
          <ac:cxnSpMkLst>
            <pc:docMk/>
            <pc:sldMk cId="1547454242" sldId="320"/>
            <ac:cxnSpMk id="9" creationId="{DFFD3E93-493F-CF4B-A745-10FB8ED76169}"/>
          </ac:cxnSpMkLst>
        </pc:cxnChg>
        <pc:cxnChg chg="mod">
          <ac:chgData name="Andrej Bogdanov (CSD)" userId="54a3fc38-bcd8-4812-b887-b84a314b9e17" providerId="ADAL" clId="{6ABD85DC-7345-514C-A3CA-94021657A429}" dt="2021-03-22T03:41:50.021" v="25" actId="1037"/>
          <ac:cxnSpMkLst>
            <pc:docMk/>
            <pc:sldMk cId="1547454242" sldId="320"/>
            <ac:cxnSpMk id="10" creationId="{900A24AD-A9FF-D14B-AFDD-A0CC3003E543}"/>
          </ac:cxnSpMkLst>
        </pc:cxnChg>
      </pc:sldChg>
      <pc:sldChg chg="modSp mod">
        <pc:chgData name="Andrej Bogdanov (CSD)" userId="54a3fc38-bcd8-4812-b887-b84a314b9e17" providerId="ADAL" clId="{6ABD85DC-7345-514C-A3CA-94021657A429}" dt="2021-03-22T03:51:50.127" v="34" actId="20577"/>
        <pc:sldMkLst>
          <pc:docMk/>
          <pc:sldMk cId="1482363844" sldId="326"/>
        </pc:sldMkLst>
        <pc:spChg chg="mod">
          <ac:chgData name="Andrej Bogdanov (CSD)" userId="54a3fc38-bcd8-4812-b887-b84a314b9e17" providerId="ADAL" clId="{6ABD85DC-7345-514C-A3CA-94021657A429}" dt="2021-03-22T03:51:50.127" v="34" actId="20577"/>
          <ac:spMkLst>
            <pc:docMk/>
            <pc:sldMk cId="1482363844" sldId="326"/>
            <ac:spMk id="5" creationId="{437E8A78-A94C-7845-842F-79994B506256}"/>
          </ac:spMkLst>
        </pc:spChg>
      </pc:sldChg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  <pc:docChgLst>
    <pc:chgData name="Andrej Bogdanov (CSD)" userId="54a3fc38-bcd8-4812-b887-b84a314b9e17" providerId="ADAL" clId="{9F8E9472-5185-834A-B56C-D32622A8A743}"/>
    <pc:docChg chg="undo custSel addSld delSld modSld sldOrd">
      <pc:chgData name="Andrej Bogdanov (CSD)" userId="54a3fc38-bcd8-4812-b887-b84a314b9e17" providerId="ADAL" clId="{9F8E9472-5185-834A-B56C-D32622A8A743}" dt="2021-04-06T05:06:12.801" v="4278" actId="20577"/>
      <pc:docMkLst>
        <pc:docMk/>
      </pc:docMkLst>
      <pc:sldChg chg="modSp mod">
        <pc:chgData name="Andrej Bogdanov (CSD)" userId="54a3fc38-bcd8-4812-b887-b84a314b9e17" providerId="ADAL" clId="{9F8E9472-5185-834A-B56C-D32622A8A743}" dt="2021-04-05T03:29:19.496" v="17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9F8E9472-5185-834A-B56C-D32622A8A743}" dt="2021-04-05T03:29:19.496" v="17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959531544" sldId="257"/>
        </pc:sldMkLst>
      </pc:sldChg>
      <pc:sldChg chg="addSp delSp modSp new mod modClrScheme chgLayout modNotesTx">
        <pc:chgData name="Andrej Bogdanov (CSD)" userId="54a3fc38-bcd8-4812-b887-b84a314b9e17" providerId="ADAL" clId="{9F8E9472-5185-834A-B56C-D32622A8A743}" dt="2021-04-06T05:05:19.505" v="4274" actId="20577"/>
        <pc:sldMkLst>
          <pc:docMk/>
          <pc:sldMk cId="3136080596" sldId="257"/>
        </pc:sldMkLst>
        <pc:spChg chg="add mod">
          <ac:chgData name="Andrej Bogdanov (CSD)" userId="54a3fc38-bcd8-4812-b887-b84a314b9e17" providerId="ADAL" clId="{9F8E9472-5185-834A-B56C-D32622A8A743}" dt="2021-04-05T03:38:16.333" v="227" actId="20577"/>
          <ac:spMkLst>
            <pc:docMk/>
            <pc:sldMk cId="3136080596" sldId="257"/>
            <ac:spMk id="2" creationId="{E840A205-9A52-1E4C-8E73-D48EF1FD01D2}"/>
          </ac:spMkLst>
        </pc:spChg>
        <pc:spChg chg="add del mod">
          <ac:chgData name="Andrej Bogdanov (CSD)" userId="54a3fc38-bcd8-4812-b887-b84a314b9e17" providerId="ADAL" clId="{9F8E9472-5185-834A-B56C-D32622A8A743}" dt="2021-04-05T03:38:18.712" v="228" actId="478"/>
          <ac:spMkLst>
            <pc:docMk/>
            <pc:sldMk cId="3136080596" sldId="257"/>
            <ac:spMk id="3" creationId="{3A0933F0-3691-7447-BB68-8D52C2D11583}"/>
          </ac:spMkLst>
        </pc:spChg>
        <pc:spChg chg="add del mod">
          <ac:chgData name="Andrej Bogdanov (CSD)" userId="54a3fc38-bcd8-4812-b887-b84a314b9e17" providerId="ADAL" clId="{9F8E9472-5185-834A-B56C-D32622A8A743}" dt="2021-04-05T03:37:25.612" v="188" actId="478"/>
          <ac:spMkLst>
            <pc:docMk/>
            <pc:sldMk cId="3136080596" sldId="257"/>
            <ac:spMk id="4" creationId="{FD2125F5-401D-3040-B16D-58DC42862170}"/>
          </ac:spMkLst>
        </pc:spChg>
        <pc:spChg chg="add mod">
          <ac:chgData name="Andrej Bogdanov (CSD)" userId="54a3fc38-bcd8-4812-b887-b84a314b9e17" providerId="ADAL" clId="{9F8E9472-5185-834A-B56C-D32622A8A743}" dt="2021-04-05T03:38:10.198" v="205" actId="1035"/>
          <ac:spMkLst>
            <pc:docMk/>
            <pc:sldMk cId="3136080596" sldId="257"/>
            <ac:spMk id="5" creationId="{591C614A-EEFC-6646-9A92-9B979F8A85E4}"/>
          </ac:spMkLst>
        </pc:spChg>
        <pc:spChg chg="add del mod">
          <ac:chgData name="Andrej Bogdanov (CSD)" userId="54a3fc38-bcd8-4812-b887-b84a314b9e17" providerId="ADAL" clId="{9F8E9472-5185-834A-B56C-D32622A8A743}" dt="2021-04-05T03:43:56.404" v="282" actId="478"/>
          <ac:spMkLst>
            <pc:docMk/>
            <pc:sldMk cId="3136080596" sldId="257"/>
            <ac:spMk id="6" creationId="{87F9D3EE-962A-704F-8725-B023FFA31148}"/>
          </ac:spMkLst>
        </pc:spChg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832220990" sldId="258"/>
        </pc:sldMkLst>
      </pc:sldChg>
      <pc:sldChg chg="addSp delSp modSp new mod modClrScheme chgLayout">
        <pc:chgData name="Andrej Bogdanov (CSD)" userId="54a3fc38-bcd8-4812-b887-b84a314b9e17" providerId="ADAL" clId="{9F8E9472-5185-834A-B56C-D32622A8A743}" dt="2021-04-05T05:44:10.700" v="1139" actId="1036"/>
        <pc:sldMkLst>
          <pc:docMk/>
          <pc:sldMk cId="3743679681" sldId="258"/>
        </pc:sldMkLst>
        <pc:spChg chg="add mod">
          <ac:chgData name="Andrej Bogdanov (CSD)" userId="54a3fc38-bcd8-4812-b887-b84a314b9e17" providerId="ADAL" clId="{9F8E9472-5185-834A-B56C-D32622A8A743}" dt="2021-04-05T03:44:28.172" v="355" actId="20577"/>
          <ac:spMkLst>
            <pc:docMk/>
            <pc:sldMk cId="3743679681" sldId="258"/>
            <ac:spMk id="2" creationId="{124FF30C-78B5-034F-8695-D127C622174E}"/>
          </ac:spMkLst>
        </pc:spChg>
        <pc:spChg chg="add del mod">
          <ac:chgData name="Andrej Bogdanov (CSD)" userId="54a3fc38-bcd8-4812-b887-b84a314b9e17" providerId="ADAL" clId="{9F8E9472-5185-834A-B56C-D32622A8A743}" dt="2021-04-05T03:42:52.230" v="274"/>
          <ac:spMkLst>
            <pc:docMk/>
            <pc:sldMk cId="3743679681" sldId="258"/>
            <ac:spMk id="3" creationId="{BBD42E40-C422-F243-9D03-8B32AF565340}"/>
          </ac:spMkLst>
        </pc:spChg>
        <pc:spChg chg="add del mod">
          <ac:chgData name="Andrej Bogdanov (CSD)" userId="54a3fc38-bcd8-4812-b887-b84a314b9e17" providerId="ADAL" clId="{9F8E9472-5185-834A-B56C-D32622A8A743}" dt="2021-04-05T05:00:53.946" v="718" actId="21"/>
          <ac:spMkLst>
            <pc:docMk/>
            <pc:sldMk cId="3743679681" sldId="258"/>
            <ac:spMk id="4" creationId="{3C6F8174-F8A4-3945-838B-B299DC716543}"/>
          </ac:spMkLst>
        </pc:spChg>
        <pc:spChg chg="add del mod">
          <ac:chgData name="Andrej Bogdanov (CSD)" userId="54a3fc38-bcd8-4812-b887-b84a314b9e17" providerId="ADAL" clId="{9F8E9472-5185-834A-B56C-D32622A8A743}" dt="2021-04-05T03:48:31.668" v="484" actId="478"/>
          <ac:spMkLst>
            <pc:docMk/>
            <pc:sldMk cId="3743679681" sldId="258"/>
            <ac:spMk id="5" creationId="{357A144F-79D2-244E-A5EE-A9DC98D58264}"/>
          </ac:spMkLst>
        </pc:spChg>
        <pc:spChg chg="add del mod">
          <ac:chgData name="Andrej Bogdanov (CSD)" userId="54a3fc38-bcd8-4812-b887-b84a314b9e17" providerId="ADAL" clId="{9F8E9472-5185-834A-B56C-D32622A8A743}" dt="2021-04-05T05:44:10.700" v="1139" actId="1036"/>
          <ac:spMkLst>
            <pc:docMk/>
            <pc:sldMk cId="3743679681" sldId="258"/>
            <ac:spMk id="6" creationId="{FAF613EF-1536-EF47-A7A2-C384FA6B4CED}"/>
          </ac:spMkLst>
        </pc:spChg>
        <pc:spChg chg="add mod">
          <ac:chgData name="Andrej Bogdanov (CSD)" userId="54a3fc38-bcd8-4812-b887-b84a314b9e17" providerId="ADAL" clId="{9F8E9472-5185-834A-B56C-D32622A8A743}" dt="2021-04-05T05:33:27.207" v="826" actId="114"/>
          <ac:spMkLst>
            <pc:docMk/>
            <pc:sldMk cId="3743679681" sldId="258"/>
            <ac:spMk id="7" creationId="{1185F545-D69A-7946-B420-7210799D4184}"/>
          </ac:spMkLst>
        </pc:spChg>
      </pc:sldChg>
      <pc:sldChg chg="addSp modSp new del mod">
        <pc:chgData name="Andrej Bogdanov (CSD)" userId="54a3fc38-bcd8-4812-b887-b84a314b9e17" providerId="ADAL" clId="{9F8E9472-5185-834A-B56C-D32622A8A743}" dt="2021-04-05T03:43:48.121" v="281" actId="2696"/>
        <pc:sldMkLst>
          <pc:docMk/>
          <pc:sldMk cId="2097967385" sldId="259"/>
        </pc:sldMkLst>
        <pc:spChg chg="add mod">
          <ac:chgData name="Andrej Bogdanov (CSD)" userId="54a3fc38-bcd8-4812-b887-b84a314b9e17" providerId="ADAL" clId="{9F8E9472-5185-834A-B56C-D32622A8A743}" dt="2021-04-05T03:43:41.692" v="280" actId="20577"/>
          <ac:spMkLst>
            <pc:docMk/>
            <pc:sldMk cId="2097967385" sldId="259"/>
            <ac:spMk id="2" creationId="{399F7FAC-BFD1-344E-AB3C-F0A5A88371BB}"/>
          </ac:spMkLst>
        </pc:spChg>
      </pc:sldChg>
      <pc:sldChg chg="addSp modSp add mod">
        <pc:chgData name="Andrej Bogdanov (CSD)" userId="54a3fc38-bcd8-4812-b887-b84a314b9e17" providerId="ADAL" clId="{9F8E9472-5185-834A-B56C-D32622A8A743}" dt="2021-04-05T05:43:55.803" v="1120" actId="20577"/>
        <pc:sldMkLst>
          <pc:docMk/>
          <pc:sldMk cId="3689102573" sldId="259"/>
        </pc:sldMkLst>
        <pc:spChg chg="mod">
          <ac:chgData name="Andrej Bogdanov (CSD)" userId="54a3fc38-bcd8-4812-b887-b84a314b9e17" providerId="ADAL" clId="{9F8E9472-5185-834A-B56C-D32622A8A743}" dt="2021-04-05T03:45:14.125" v="365" actId="20577"/>
          <ac:spMkLst>
            <pc:docMk/>
            <pc:sldMk cId="3689102573" sldId="259"/>
            <ac:spMk id="2" creationId="{124FF30C-78B5-034F-8695-D127C622174E}"/>
          </ac:spMkLst>
        </pc:spChg>
        <pc:spChg chg="add mod">
          <ac:chgData name="Andrej Bogdanov (CSD)" userId="54a3fc38-bcd8-4812-b887-b84a314b9e17" providerId="ADAL" clId="{9F8E9472-5185-834A-B56C-D32622A8A743}" dt="2021-04-05T05:43:51.954" v="1114" actId="1038"/>
          <ac:spMkLst>
            <pc:docMk/>
            <pc:sldMk cId="3689102573" sldId="259"/>
            <ac:spMk id="3" creationId="{8F986868-F3D0-FD49-9224-46D9BD297BA8}"/>
          </ac:spMkLst>
        </pc:spChg>
        <pc:spChg chg="add mod">
          <ac:chgData name="Andrej Bogdanov (CSD)" userId="54a3fc38-bcd8-4812-b887-b84a314b9e17" providerId="ADAL" clId="{9F8E9472-5185-834A-B56C-D32622A8A743}" dt="2021-04-05T05:43:55.803" v="1120" actId="20577"/>
          <ac:spMkLst>
            <pc:docMk/>
            <pc:sldMk cId="3689102573" sldId="259"/>
            <ac:spMk id="4" creationId="{D0CC75FC-3373-EC4C-A596-6C1E32C1D99C}"/>
          </ac:spMkLst>
        </pc:spChg>
        <pc:spChg chg="add mod">
          <ac:chgData name="Andrej Bogdanov (CSD)" userId="54a3fc38-bcd8-4812-b887-b84a314b9e17" providerId="ADAL" clId="{9F8E9472-5185-834A-B56C-D32622A8A743}" dt="2021-04-05T05:43:51.954" v="1114" actId="1038"/>
          <ac:spMkLst>
            <pc:docMk/>
            <pc:sldMk cId="3689102573" sldId="259"/>
            <ac:spMk id="5" creationId="{C177AB88-67EA-4747-A9D0-FF4CBAC4EC79}"/>
          </ac:spMkLst>
        </pc:spChg>
        <pc:spChg chg="add mod">
          <ac:chgData name="Andrej Bogdanov (CSD)" userId="54a3fc38-bcd8-4812-b887-b84a314b9e17" providerId="ADAL" clId="{9F8E9472-5185-834A-B56C-D32622A8A743}" dt="2021-04-05T05:43:41.748" v="1105" actId="207"/>
          <ac:spMkLst>
            <pc:docMk/>
            <pc:sldMk cId="3689102573" sldId="259"/>
            <ac:spMk id="6" creationId="{A00934A9-18E5-894C-ADA3-5548EBD5D949}"/>
          </ac:spMkLst>
        </pc:spChg>
        <pc:spChg chg="add mod">
          <ac:chgData name="Andrej Bogdanov (CSD)" userId="54a3fc38-bcd8-4812-b887-b84a314b9e17" providerId="ADAL" clId="{9F8E9472-5185-834A-B56C-D32622A8A743}" dt="2021-04-05T05:43:33.829" v="1090" actId="1038"/>
          <ac:spMkLst>
            <pc:docMk/>
            <pc:sldMk cId="3689102573" sldId="259"/>
            <ac:spMk id="7" creationId="{2EAC979C-9AFB-6241-B6BB-29E99F863F6F}"/>
          </ac:spMkLst>
        </pc:spChg>
        <pc:spChg chg="add mod">
          <ac:chgData name="Andrej Bogdanov (CSD)" userId="54a3fc38-bcd8-4812-b887-b84a314b9e17" providerId="ADAL" clId="{9F8E9472-5185-834A-B56C-D32622A8A743}" dt="2021-04-05T05:43:33.829" v="1090" actId="1038"/>
          <ac:spMkLst>
            <pc:docMk/>
            <pc:sldMk cId="3689102573" sldId="259"/>
            <ac:spMk id="8" creationId="{8EC3C3A5-B7AA-EC4C-A4C7-8652F6FB575F}"/>
          </ac:spMkLst>
        </pc:spChg>
        <pc:spChg chg="add mod">
          <ac:chgData name="Andrej Bogdanov (CSD)" userId="54a3fc38-bcd8-4812-b887-b84a314b9e17" providerId="ADAL" clId="{9F8E9472-5185-834A-B56C-D32622A8A743}" dt="2021-04-05T05:43:33.829" v="1090" actId="1038"/>
          <ac:spMkLst>
            <pc:docMk/>
            <pc:sldMk cId="3689102573" sldId="259"/>
            <ac:spMk id="9" creationId="{2C760DD8-91C1-E347-AB97-7385C8F0920A}"/>
          </ac:spMkLst>
        </pc:spChg>
        <pc:spChg chg="add mod">
          <ac:chgData name="Andrej Bogdanov (CSD)" userId="54a3fc38-bcd8-4812-b887-b84a314b9e17" providerId="ADAL" clId="{9F8E9472-5185-834A-B56C-D32622A8A743}" dt="2021-04-05T05:43:33.829" v="1090" actId="1038"/>
          <ac:spMkLst>
            <pc:docMk/>
            <pc:sldMk cId="3689102573" sldId="259"/>
            <ac:spMk id="12" creationId="{6AD9F74C-6DFA-184B-9F92-5C73CE1CD68E}"/>
          </ac:spMkLst>
        </pc:spChg>
        <pc:spChg chg="add mod">
          <ac:chgData name="Andrej Bogdanov (CSD)" userId="54a3fc38-bcd8-4812-b887-b84a314b9e17" providerId="ADAL" clId="{9F8E9472-5185-834A-B56C-D32622A8A743}" dt="2021-04-05T05:43:33.829" v="1090" actId="1038"/>
          <ac:spMkLst>
            <pc:docMk/>
            <pc:sldMk cId="3689102573" sldId="259"/>
            <ac:spMk id="13" creationId="{79630168-6BF0-6945-8EC8-736E5B1C773E}"/>
          </ac:spMkLst>
        </pc:spChg>
        <pc:spChg chg="add mod">
          <ac:chgData name="Andrej Bogdanov (CSD)" userId="54a3fc38-bcd8-4812-b887-b84a314b9e17" providerId="ADAL" clId="{9F8E9472-5185-834A-B56C-D32622A8A743}" dt="2021-04-05T05:43:33.829" v="1090" actId="1038"/>
          <ac:spMkLst>
            <pc:docMk/>
            <pc:sldMk cId="3689102573" sldId="259"/>
            <ac:spMk id="15" creationId="{2D37E9D9-BDF3-A048-A403-DF61E2AF3A86}"/>
          </ac:spMkLst>
        </pc:spChg>
        <pc:cxnChg chg="add mod">
          <ac:chgData name="Andrej Bogdanov (CSD)" userId="54a3fc38-bcd8-4812-b887-b84a314b9e17" providerId="ADAL" clId="{9F8E9472-5185-834A-B56C-D32622A8A743}" dt="2021-04-05T05:43:33.829" v="1090" actId="1038"/>
          <ac:cxnSpMkLst>
            <pc:docMk/>
            <pc:sldMk cId="3689102573" sldId="259"/>
            <ac:cxnSpMk id="11" creationId="{E064849B-5DD4-F543-B5BD-08CC31CE7E04}"/>
          </ac:cxnSpMkLst>
        </pc:cxnChg>
        <pc:cxnChg chg="add mod">
          <ac:chgData name="Andrej Bogdanov (CSD)" userId="54a3fc38-bcd8-4812-b887-b84a314b9e17" providerId="ADAL" clId="{9F8E9472-5185-834A-B56C-D32622A8A743}" dt="2021-04-05T05:43:33.829" v="1090" actId="1038"/>
          <ac:cxnSpMkLst>
            <pc:docMk/>
            <pc:sldMk cId="3689102573" sldId="259"/>
            <ac:cxnSpMk id="14" creationId="{57266651-4334-4D43-9EC9-D5DF796E625C}"/>
          </ac:cxnSpMkLst>
        </pc:cxnChg>
      </pc:sldChg>
      <pc:sldChg chg="new del">
        <pc:chgData name="Andrej Bogdanov (CSD)" userId="54a3fc38-bcd8-4812-b887-b84a314b9e17" providerId="ADAL" clId="{9F8E9472-5185-834A-B56C-D32622A8A743}" dt="2021-04-05T03:46:06.925" v="367" actId="2696"/>
        <pc:sldMkLst>
          <pc:docMk/>
          <pc:sldMk cId="2408625093" sldId="260"/>
        </pc:sldMkLst>
      </pc:sldChg>
      <pc:sldChg chg="new del">
        <pc:chgData name="Andrej Bogdanov (CSD)" userId="54a3fc38-bcd8-4812-b887-b84a314b9e17" providerId="ADAL" clId="{9F8E9472-5185-834A-B56C-D32622A8A743}" dt="2021-04-05T03:51:46.737" v="599" actId="2696"/>
        <pc:sldMkLst>
          <pc:docMk/>
          <pc:sldMk cId="2638600554" sldId="260"/>
        </pc:sldMkLst>
      </pc:sldChg>
      <pc:sldChg chg="new del">
        <pc:chgData name="Andrej Bogdanov (CSD)" userId="54a3fc38-bcd8-4812-b887-b84a314b9e17" providerId="ADAL" clId="{9F8E9472-5185-834A-B56C-D32622A8A743}" dt="2021-04-05T03:46:15.574" v="369" actId="2696"/>
        <pc:sldMkLst>
          <pc:docMk/>
          <pc:sldMk cId="3055317817" sldId="260"/>
        </pc:sldMkLst>
      </pc:sldChg>
      <pc:sldChg chg="addSp delSp modSp add mod modNotesTx">
        <pc:chgData name="Andrej Bogdanov (CSD)" userId="54a3fc38-bcd8-4812-b887-b84a314b9e17" providerId="ADAL" clId="{9F8E9472-5185-834A-B56C-D32622A8A743}" dt="2021-04-06T05:05:26.201" v="4275" actId="20577"/>
        <pc:sldMkLst>
          <pc:docMk/>
          <pc:sldMk cId="489000611" sldId="261"/>
        </pc:sldMkLst>
        <pc:spChg chg="mod">
          <ac:chgData name="Andrej Bogdanov (CSD)" userId="54a3fc38-bcd8-4812-b887-b84a314b9e17" providerId="ADAL" clId="{9F8E9472-5185-834A-B56C-D32622A8A743}" dt="2021-04-05T05:36:25.019" v="836" actId="14100"/>
          <ac:spMkLst>
            <pc:docMk/>
            <pc:sldMk cId="489000611" sldId="261"/>
            <ac:spMk id="2" creationId="{E840A205-9A52-1E4C-8E73-D48EF1FD01D2}"/>
          </ac:spMkLst>
        </pc:spChg>
        <pc:spChg chg="add mod">
          <ac:chgData name="Andrej Bogdanov (CSD)" userId="54a3fc38-bcd8-4812-b887-b84a314b9e17" providerId="ADAL" clId="{9F8E9472-5185-834A-B56C-D32622A8A743}" dt="2021-04-05T05:37:20.227" v="855" actId="2711"/>
          <ac:spMkLst>
            <pc:docMk/>
            <pc:sldMk cId="489000611" sldId="261"/>
            <ac:spMk id="3" creationId="{1A1FE12A-2AF2-4A40-8CC9-7505F971571D}"/>
          </ac:spMkLst>
        </pc:spChg>
        <pc:spChg chg="del">
          <ac:chgData name="Andrej Bogdanov (CSD)" userId="54a3fc38-bcd8-4812-b887-b84a314b9e17" providerId="ADAL" clId="{9F8E9472-5185-834A-B56C-D32622A8A743}" dt="2021-04-05T05:34:16.814" v="828" actId="478"/>
          <ac:spMkLst>
            <pc:docMk/>
            <pc:sldMk cId="489000611" sldId="261"/>
            <ac:spMk id="5" creationId="{591C614A-EEFC-6646-9A92-9B979F8A85E4}"/>
          </ac:spMkLst>
        </pc:spChg>
        <pc:spChg chg="add mod">
          <ac:chgData name="Andrej Bogdanov (CSD)" userId="54a3fc38-bcd8-4812-b887-b84a314b9e17" providerId="ADAL" clId="{9F8E9472-5185-834A-B56C-D32622A8A743}" dt="2021-04-05T05:37:20.227" v="855" actId="2711"/>
          <ac:spMkLst>
            <pc:docMk/>
            <pc:sldMk cId="489000611" sldId="261"/>
            <ac:spMk id="8" creationId="{F4C7DB18-4FE4-8747-B04D-8A285021CB76}"/>
          </ac:spMkLst>
        </pc:spChg>
        <pc:spChg chg="add mod">
          <ac:chgData name="Andrej Bogdanov (CSD)" userId="54a3fc38-bcd8-4812-b887-b84a314b9e17" providerId="ADAL" clId="{9F8E9472-5185-834A-B56C-D32622A8A743}" dt="2021-04-05T05:37:20.227" v="855" actId="2711"/>
          <ac:spMkLst>
            <pc:docMk/>
            <pc:sldMk cId="489000611" sldId="261"/>
            <ac:spMk id="9" creationId="{0E649291-CD5A-524D-BF1F-814B20AED108}"/>
          </ac:spMkLst>
        </pc:spChg>
        <pc:spChg chg="add mod">
          <ac:chgData name="Andrej Bogdanov (CSD)" userId="54a3fc38-bcd8-4812-b887-b84a314b9e17" providerId="ADAL" clId="{9F8E9472-5185-834A-B56C-D32622A8A743}" dt="2021-04-05T05:39:38.090" v="924" actId="20577"/>
          <ac:spMkLst>
            <pc:docMk/>
            <pc:sldMk cId="489000611" sldId="261"/>
            <ac:spMk id="10" creationId="{F6665352-2D56-8D44-B27E-726337BB6507}"/>
          </ac:spMkLst>
        </pc:spChg>
        <pc:spChg chg="add mod">
          <ac:chgData name="Andrej Bogdanov (CSD)" userId="54a3fc38-bcd8-4812-b887-b84a314b9e17" providerId="ADAL" clId="{9F8E9472-5185-834A-B56C-D32622A8A743}" dt="2021-04-05T05:39:17.330" v="874" actId="20577"/>
          <ac:spMkLst>
            <pc:docMk/>
            <pc:sldMk cId="489000611" sldId="261"/>
            <ac:spMk id="14" creationId="{32C9E1D5-7A19-F94F-B2C6-4A71F0669627}"/>
          </ac:spMkLst>
        </pc:spChg>
        <pc:spChg chg="add mod">
          <ac:chgData name="Andrej Bogdanov (CSD)" userId="54a3fc38-bcd8-4812-b887-b84a314b9e17" providerId="ADAL" clId="{9F8E9472-5185-834A-B56C-D32622A8A743}" dt="2021-04-05T05:39:21.689" v="875" actId="20577"/>
          <ac:spMkLst>
            <pc:docMk/>
            <pc:sldMk cId="489000611" sldId="261"/>
            <ac:spMk id="15" creationId="{2556E6A0-5AE5-274C-A2DB-61798D60E20D}"/>
          </ac:spMkLst>
        </pc:spChg>
        <pc:spChg chg="add mod">
          <ac:chgData name="Andrej Bogdanov (CSD)" userId="54a3fc38-bcd8-4812-b887-b84a314b9e17" providerId="ADAL" clId="{9F8E9472-5185-834A-B56C-D32622A8A743}" dt="2021-04-05T05:39:23.955" v="877" actId="20577"/>
          <ac:spMkLst>
            <pc:docMk/>
            <pc:sldMk cId="489000611" sldId="261"/>
            <ac:spMk id="16" creationId="{A5A568FE-051C-E449-80F4-C61D7786E20E}"/>
          </ac:spMkLst>
        </pc:spChg>
        <pc:picChg chg="add mod">
          <ac:chgData name="Andrej Bogdanov (CSD)" userId="54a3fc38-bcd8-4812-b887-b84a314b9e17" providerId="ADAL" clId="{9F8E9472-5185-834A-B56C-D32622A8A743}" dt="2021-04-05T05:36:31.956" v="838" actId="1076"/>
          <ac:picMkLst>
            <pc:docMk/>
            <pc:sldMk cId="489000611" sldId="261"/>
            <ac:picMk id="4" creationId="{60074874-3791-7F4A-B79E-FE442C89EC05}"/>
          </ac:picMkLst>
        </pc:picChg>
        <pc:picChg chg="add mod">
          <ac:chgData name="Andrej Bogdanov (CSD)" userId="54a3fc38-bcd8-4812-b887-b84a314b9e17" providerId="ADAL" clId="{9F8E9472-5185-834A-B56C-D32622A8A743}" dt="2021-04-05T05:36:28.365" v="837" actId="1076"/>
          <ac:picMkLst>
            <pc:docMk/>
            <pc:sldMk cId="489000611" sldId="261"/>
            <ac:picMk id="6" creationId="{1EFD24E2-8900-1B4F-A3CB-3FF47D431275}"/>
          </ac:picMkLst>
        </pc:picChg>
        <pc:picChg chg="add mod">
          <ac:chgData name="Andrej Bogdanov (CSD)" userId="54a3fc38-bcd8-4812-b887-b84a314b9e17" providerId="ADAL" clId="{9F8E9472-5185-834A-B56C-D32622A8A743}" dt="2021-04-05T05:36:37.132" v="840" actId="1076"/>
          <ac:picMkLst>
            <pc:docMk/>
            <pc:sldMk cId="489000611" sldId="261"/>
            <ac:picMk id="7" creationId="{6462D865-4C2C-7640-9F84-B1F92E5B3574}"/>
          </ac:picMkLst>
        </pc:picChg>
        <pc:picChg chg="add mod">
          <ac:chgData name="Andrej Bogdanov (CSD)" userId="54a3fc38-bcd8-4812-b887-b84a314b9e17" providerId="ADAL" clId="{9F8E9472-5185-834A-B56C-D32622A8A743}" dt="2021-04-05T05:38:05.319" v="872" actId="1076"/>
          <ac:picMkLst>
            <pc:docMk/>
            <pc:sldMk cId="489000611" sldId="261"/>
            <ac:picMk id="11" creationId="{768274FE-2CAB-1B43-8641-9765FE593655}"/>
          </ac:picMkLst>
        </pc:picChg>
        <pc:picChg chg="add mod">
          <ac:chgData name="Andrej Bogdanov (CSD)" userId="54a3fc38-bcd8-4812-b887-b84a314b9e17" providerId="ADAL" clId="{9F8E9472-5185-834A-B56C-D32622A8A743}" dt="2021-04-05T05:38:05.319" v="872" actId="1076"/>
          <ac:picMkLst>
            <pc:docMk/>
            <pc:sldMk cId="489000611" sldId="261"/>
            <ac:picMk id="12" creationId="{D1E46244-309D-C64D-B258-7E7B8E373C0E}"/>
          </ac:picMkLst>
        </pc:picChg>
        <pc:picChg chg="add mod">
          <ac:chgData name="Andrej Bogdanov (CSD)" userId="54a3fc38-bcd8-4812-b887-b84a314b9e17" providerId="ADAL" clId="{9F8E9472-5185-834A-B56C-D32622A8A743}" dt="2021-04-05T05:38:05.319" v="872" actId="1076"/>
          <ac:picMkLst>
            <pc:docMk/>
            <pc:sldMk cId="489000611" sldId="261"/>
            <ac:picMk id="13" creationId="{18B8ACFF-B607-8846-892E-3F8DEE87643F}"/>
          </ac:picMkLst>
        </pc:picChg>
      </pc:sldChg>
      <pc:sldChg chg="addSp modSp new mod">
        <pc:chgData name="Andrej Bogdanov (CSD)" userId="54a3fc38-bcd8-4812-b887-b84a314b9e17" providerId="ADAL" clId="{9F8E9472-5185-834A-B56C-D32622A8A743}" dt="2021-04-05T05:39:42.401" v="930" actId="20577"/>
        <pc:sldMkLst>
          <pc:docMk/>
          <pc:sldMk cId="493445486" sldId="262"/>
        </pc:sldMkLst>
        <pc:spChg chg="add mod">
          <ac:chgData name="Andrej Bogdanov (CSD)" userId="54a3fc38-bcd8-4812-b887-b84a314b9e17" providerId="ADAL" clId="{9F8E9472-5185-834A-B56C-D32622A8A743}" dt="2021-04-05T05:39:42.401" v="930" actId="20577"/>
          <ac:spMkLst>
            <pc:docMk/>
            <pc:sldMk cId="493445486" sldId="262"/>
            <ac:spMk id="2" creationId="{1063C1C3-7C0C-9D4D-9FBF-191B7EF1A9DB}"/>
          </ac:spMkLst>
        </pc:spChg>
      </pc:sldChg>
      <pc:sldChg chg="new del">
        <pc:chgData name="Andrej Bogdanov (CSD)" userId="54a3fc38-bcd8-4812-b887-b84a314b9e17" providerId="ADAL" clId="{9F8E9472-5185-834A-B56C-D32622A8A743}" dt="2021-04-05T05:44:23.995" v="1141" actId="2696"/>
        <pc:sldMkLst>
          <pc:docMk/>
          <pc:sldMk cId="538633368" sldId="263"/>
        </pc:sldMkLst>
      </pc:sldChg>
      <pc:sldChg chg="addSp modSp new del">
        <pc:chgData name="Andrej Bogdanov (CSD)" userId="54a3fc38-bcd8-4812-b887-b84a314b9e17" providerId="ADAL" clId="{9F8E9472-5185-834A-B56C-D32622A8A743}" dt="2021-04-05T05:37:27.670" v="856" actId="2696"/>
        <pc:sldMkLst>
          <pc:docMk/>
          <pc:sldMk cId="3465983771" sldId="263"/>
        </pc:sldMkLst>
        <pc:spChg chg="add mod">
          <ac:chgData name="Andrej Bogdanov (CSD)" userId="54a3fc38-bcd8-4812-b887-b84a314b9e17" providerId="ADAL" clId="{9F8E9472-5185-834A-B56C-D32622A8A743}" dt="2021-04-05T05:33:02.489" v="821"/>
          <ac:spMkLst>
            <pc:docMk/>
            <pc:sldMk cId="3465983771" sldId="263"/>
            <ac:spMk id="2" creationId="{22B54C88-B4F1-DE4C-95D3-DEDDC8C428BA}"/>
          </ac:spMkLst>
        </pc:spChg>
      </pc:sldChg>
      <pc:sldChg chg="addSp delSp modSp new mod modClrScheme chgLayout">
        <pc:chgData name="Andrej Bogdanov (CSD)" userId="54a3fc38-bcd8-4812-b887-b84a314b9e17" providerId="ADAL" clId="{9F8E9472-5185-834A-B56C-D32622A8A743}" dt="2021-04-05T05:49:49.863" v="1346" actId="1035"/>
        <pc:sldMkLst>
          <pc:docMk/>
          <pc:sldMk cId="3795877825" sldId="263"/>
        </pc:sldMkLst>
        <pc:spChg chg="del">
          <ac:chgData name="Andrej Bogdanov (CSD)" userId="54a3fc38-bcd8-4812-b887-b84a314b9e17" providerId="ADAL" clId="{9F8E9472-5185-834A-B56C-D32622A8A743}" dt="2021-04-05T05:44:33.375" v="1143" actId="700"/>
          <ac:spMkLst>
            <pc:docMk/>
            <pc:sldMk cId="3795877825" sldId="263"/>
            <ac:spMk id="2" creationId="{11F2E629-B020-8D48-8583-2BB23B8ACF6B}"/>
          </ac:spMkLst>
        </pc:spChg>
        <pc:spChg chg="add del mod">
          <ac:chgData name="Andrej Bogdanov (CSD)" userId="54a3fc38-bcd8-4812-b887-b84a314b9e17" providerId="ADAL" clId="{9F8E9472-5185-834A-B56C-D32622A8A743}" dt="2021-04-05T05:47:24.012" v="1195" actId="478"/>
          <ac:spMkLst>
            <pc:docMk/>
            <pc:sldMk cId="3795877825" sldId="263"/>
            <ac:spMk id="3" creationId="{6B2A3D09-1B66-AA4E-9481-03BFD606A49A}"/>
          </ac:spMkLst>
        </pc:spChg>
        <pc:spChg chg="add mod">
          <ac:chgData name="Andrej Bogdanov (CSD)" userId="54a3fc38-bcd8-4812-b887-b84a314b9e17" providerId="ADAL" clId="{9F8E9472-5185-834A-B56C-D32622A8A743}" dt="2021-04-05T05:49:49.863" v="1346" actId="1035"/>
          <ac:spMkLst>
            <pc:docMk/>
            <pc:sldMk cId="3795877825" sldId="263"/>
            <ac:spMk id="7" creationId="{6AD4BA02-CBFC-834D-BE27-9F5AFBB7D800}"/>
          </ac:spMkLst>
        </pc:spChg>
        <pc:spChg chg="add mod">
          <ac:chgData name="Andrej Bogdanov (CSD)" userId="54a3fc38-bcd8-4812-b887-b84a314b9e17" providerId="ADAL" clId="{9F8E9472-5185-834A-B56C-D32622A8A743}" dt="2021-04-05T05:49:49.863" v="1346" actId="1035"/>
          <ac:spMkLst>
            <pc:docMk/>
            <pc:sldMk cId="3795877825" sldId="263"/>
            <ac:spMk id="8" creationId="{C2D4B6B5-7DC6-794E-86B7-F7783695EEB3}"/>
          </ac:spMkLst>
        </pc:spChg>
        <pc:spChg chg="add mod">
          <ac:chgData name="Andrej Bogdanov (CSD)" userId="54a3fc38-bcd8-4812-b887-b84a314b9e17" providerId="ADAL" clId="{9F8E9472-5185-834A-B56C-D32622A8A743}" dt="2021-04-05T05:49:49.863" v="1346" actId="1035"/>
          <ac:spMkLst>
            <pc:docMk/>
            <pc:sldMk cId="3795877825" sldId="263"/>
            <ac:spMk id="9" creationId="{F7EE747F-4451-324B-B208-55F9170A57E9}"/>
          </ac:spMkLst>
        </pc:spChg>
        <pc:spChg chg="add mod">
          <ac:chgData name="Andrej Bogdanov (CSD)" userId="54a3fc38-bcd8-4812-b887-b84a314b9e17" providerId="ADAL" clId="{9F8E9472-5185-834A-B56C-D32622A8A743}" dt="2021-04-05T05:48:08.372" v="1234" actId="14100"/>
          <ac:spMkLst>
            <pc:docMk/>
            <pc:sldMk cId="3795877825" sldId="263"/>
            <ac:spMk id="10" creationId="{FE532436-52E4-064D-AEB4-FE5572065399}"/>
          </ac:spMkLst>
        </pc:spChg>
        <pc:spChg chg="add mod">
          <ac:chgData name="Andrej Bogdanov (CSD)" userId="54a3fc38-bcd8-4812-b887-b84a314b9e17" providerId="ADAL" clId="{9F8E9472-5185-834A-B56C-D32622A8A743}" dt="2021-04-05T05:49:49.863" v="1346" actId="1035"/>
          <ac:spMkLst>
            <pc:docMk/>
            <pc:sldMk cId="3795877825" sldId="263"/>
            <ac:spMk id="11" creationId="{38929970-1229-074D-A886-B38988F3498E}"/>
          </ac:spMkLst>
        </pc:spChg>
        <pc:spChg chg="add mod">
          <ac:chgData name="Andrej Bogdanov (CSD)" userId="54a3fc38-bcd8-4812-b887-b84a314b9e17" providerId="ADAL" clId="{9F8E9472-5185-834A-B56C-D32622A8A743}" dt="2021-04-05T05:48:53.290" v="1316" actId="1035"/>
          <ac:spMkLst>
            <pc:docMk/>
            <pc:sldMk cId="3795877825" sldId="263"/>
            <ac:spMk id="12" creationId="{0B79DA79-F315-5142-AB19-33BF2648E7E3}"/>
          </ac:spMkLst>
        </pc:spChg>
        <pc:spChg chg="add mod">
          <ac:chgData name="Andrej Bogdanov (CSD)" userId="54a3fc38-bcd8-4812-b887-b84a314b9e17" providerId="ADAL" clId="{9F8E9472-5185-834A-B56C-D32622A8A743}" dt="2021-04-05T05:49:24.397" v="1335" actId="1038"/>
          <ac:spMkLst>
            <pc:docMk/>
            <pc:sldMk cId="3795877825" sldId="263"/>
            <ac:spMk id="13" creationId="{917C7228-B198-5C48-A81B-5C6153661D44}"/>
          </ac:spMkLst>
        </pc:spChg>
        <pc:spChg chg="add mod">
          <ac:chgData name="Andrej Bogdanov (CSD)" userId="54a3fc38-bcd8-4812-b887-b84a314b9e17" providerId="ADAL" clId="{9F8E9472-5185-834A-B56C-D32622A8A743}" dt="2021-04-05T05:49:21.338" v="1333" actId="1037"/>
          <ac:spMkLst>
            <pc:docMk/>
            <pc:sldMk cId="3795877825" sldId="263"/>
            <ac:spMk id="14" creationId="{180E85BD-F988-9040-95F8-F26CAE465BE5}"/>
          </ac:spMkLst>
        </pc:spChg>
        <pc:picChg chg="add mod">
          <ac:chgData name="Andrej Bogdanov (CSD)" userId="54a3fc38-bcd8-4812-b887-b84a314b9e17" providerId="ADAL" clId="{9F8E9472-5185-834A-B56C-D32622A8A743}" dt="2021-04-05T05:48:23.216" v="1274" actId="1035"/>
          <ac:picMkLst>
            <pc:docMk/>
            <pc:sldMk cId="3795877825" sldId="263"/>
            <ac:picMk id="4" creationId="{DE5733C7-37CB-3347-B1EB-E2139801C98E}"/>
          </ac:picMkLst>
        </pc:picChg>
        <pc:picChg chg="add mod">
          <ac:chgData name="Andrej Bogdanov (CSD)" userId="54a3fc38-bcd8-4812-b887-b84a314b9e17" providerId="ADAL" clId="{9F8E9472-5185-834A-B56C-D32622A8A743}" dt="2021-04-05T05:48:23.216" v="1274" actId="1035"/>
          <ac:picMkLst>
            <pc:docMk/>
            <pc:sldMk cId="3795877825" sldId="263"/>
            <ac:picMk id="5" creationId="{A15C87B8-98BC-1A4F-B112-A233DCA1DD21}"/>
          </ac:picMkLst>
        </pc:picChg>
        <pc:picChg chg="add mod">
          <ac:chgData name="Andrej Bogdanov (CSD)" userId="54a3fc38-bcd8-4812-b887-b84a314b9e17" providerId="ADAL" clId="{9F8E9472-5185-834A-B56C-D32622A8A743}" dt="2021-04-05T05:48:23.216" v="1274" actId="1035"/>
          <ac:picMkLst>
            <pc:docMk/>
            <pc:sldMk cId="3795877825" sldId="263"/>
            <ac:picMk id="6" creationId="{5AE5550B-3CAA-5748-921E-877A99D734F6}"/>
          </ac:picMkLst>
        </pc:picChg>
      </pc:sldChg>
      <pc:sldChg chg="addSp delSp modSp new mod ord">
        <pc:chgData name="Andrej Bogdanov (CSD)" userId="54a3fc38-bcd8-4812-b887-b84a314b9e17" providerId="ADAL" clId="{9F8E9472-5185-834A-B56C-D32622A8A743}" dt="2021-04-05T07:14:51.666" v="1711" actId="20578"/>
        <pc:sldMkLst>
          <pc:docMk/>
          <pc:sldMk cId="2716179346" sldId="264"/>
        </pc:sldMkLst>
        <pc:spChg chg="add del mod">
          <ac:chgData name="Andrej Bogdanov (CSD)" userId="54a3fc38-bcd8-4812-b887-b84a314b9e17" providerId="ADAL" clId="{9F8E9472-5185-834A-B56C-D32622A8A743}" dt="2021-04-05T06:58:43.485" v="1583" actId="478"/>
          <ac:spMkLst>
            <pc:docMk/>
            <pc:sldMk cId="2716179346" sldId="264"/>
            <ac:spMk id="2" creationId="{07B31666-DC1D-5B46-9281-54EA087FB02F}"/>
          </ac:spMkLst>
        </pc:spChg>
        <pc:spChg chg="add mod">
          <ac:chgData name="Andrej Bogdanov (CSD)" userId="54a3fc38-bcd8-4812-b887-b84a314b9e17" providerId="ADAL" clId="{9F8E9472-5185-834A-B56C-D32622A8A743}" dt="2021-04-05T07:03:37.407" v="1708" actId="1035"/>
          <ac:spMkLst>
            <pc:docMk/>
            <pc:sldMk cId="2716179346" sldId="264"/>
            <ac:spMk id="4" creationId="{07E7AFF1-DE80-1E42-9D1D-54D34402DC0A}"/>
          </ac:spMkLst>
        </pc:spChg>
        <pc:spChg chg="add mod">
          <ac:chgData name="Andrej Bogdanov (CSD)" userId="54a3fc38-bcd8-4812-b887-b84a314b9e17" providerId="ADAL" clId="{9F8E9472-5185-834A-B56C-D32622A8A743}" dt="2021-04-05T07:03:11.051" v="1671" actId="1076"/>
          <ac:spMkLst>
            <pc:docMk/>
            <pc:sldMk cId="2716179346" sldId="264"/>
            <ac:spMk id="5" creationId="{E608969F-58E2-334E-B825-E154215D55A3}"/>
          </ac:spMkLst>
        </pc:spChg>
        <pc:spChg chg="add mod">
          <ac:chgData name="Andrej Bogdanov (CSD)" userId="54a3fc38-bcd8-4812-b887-b84a314b9e17" providerId="ADAL" clId="{9F8E9472-5185-834A-B56C-D32622A8A743}" dt="2021-04-05T07:03:33.669" v="1706" actId="20577"/>
          <ac:spMkLst>
            <pc:docMk/>
            <pc:sldMk cId="2716179346" sldId="264"/>
            <ac:spMk id="6" creationId="{041AB1C3-1A3F-294D-9AF2-A3BA50EDC56D}"/>
          </ac:spMkLst>
        </pc:spChg>
        <pc:picChg chg="add mod modCrop">
          <ac:chgData name="Andrej Bogdanov (CSD)" userId="54a3fc38-bcd8-4812-b887-b84a314b9e17" providerId="ADAL" clId="{9F8E9472-5185-834A-B56C-D32622A8A743}" dt="2021-04-05T07:01:20.194" v="1592" actId="1076"/>
          <ac:picMkLst>
            <pc:docMk/>
            <pc:sldMk cId="2716179346" sldId="264"/>
            <ac:picMk id="3" creationId="{62524989-605F-3140-8326-32A0C6233E06}"/>
          </ac:picMkLst>
        </pc:picChg>
      </pc:sldChg>
      <pc:sldChg chg="addSp delSp modSp new mod ord modNotesTx">
        <pc:chgData name="Andrej Bogdanov (CSD)" userId="54a3fc38-bcd8-4812-b887-b84a314b9e17" providerId="ADAL" clId="{9F8E9472-5185-834A-B56C-D32622A8A743}" dt="2021-04-06T05:06:12.801" v="4278" actId="20577"/>
        <pc:sldMkLst>
          <pc:docMk/>
          <pc:sldMk cId="1656900083" sldId="265"/>
        </pc:sldMkLst>
        <pc:spChg chg="add del mod">
          <ac:chgData name="Andrej Bogdanov (CSD)" userId="54a3fc38-bcd8-4812-b887-b84a314b9e17" providerId="ADAL" clId="{9F8E9472-5185-834A-B56C-D32622A8A743}" dt="2021-04-05T07:41:55.847" v="1722" actId="478"/>
          <ac:spMkLst>
            <pc:docMk/>
            <pc:sldMk cId="1656900083" sldId="265"/>
            <ac:spMk id="2" creationId="{9E01E78C-512A-EA46-AAF3-8DDE42EBD9A8}"/>
          </ac:spMkLst>
        </pc:spChg>
        <pc:spChg chg="add mod">
          <ac:chgData name="Andrej Bogdanov (CSD)" userId="54a3fc38-bcd8-4812-b887-b84a314b9e17" providerId="ADAL" clId="{9F8E9472-5185-834A-B56C-D32622A8A743}" dt="2021-04-05T08:20:35.926" v="1883" actId="14100"/>
          <ac:spMkLst>
            <pc:docMk/>
            <pc:sldMk cId="1656900083" sldId="265"/>
            <ac:spMk id="3" creationId="{6E0BF95D-FE5F-874C-9838-5099205BECD9}"/>
          </ac:spMkLst>
        </pc:spChg>
        <pc:spChg chg="add mod">
          <ac:chgData name="Andrej Bogdanov (CSD)" userId="54a3fc38-bcd8-4812-b887-b84a314b9e17" providerId="ADAL" clId="{9F8E9472-5185-834A-B56C-D32622A8A743}" dt="2021-04-05T07:46:40.075" v="1780" actId="1076"/>
          <ac:spMkLst>
            <pc:docMk/>
            <pc:sldMk cId="1656900083" sldId="265"/>
            <ac:spMk id="4" creationId="{05548FA1-7B27-C841-8353-598691523115}"/>
          </ac:spMkLst>
        </pc:spChg>
        <pc:spChg chg="add mod">
          <ac:chgData name="Andrej Bogdanov (CSD)" userId="54a3fc38-bcd8-4812-b887-b84a314b9e17" providerId="ADAL" clId="{9F8E9472-5185-834A-B56C-D32622A8A743}" dt="2021-04-05T07:52:24.349" v="1843" actId="1035"/>
          <ac:spMkLst>
            <pc:docMk/>
            <pc:sldMk cId="1656900083" sldId="265"/>
            <ac:spMk id="8" creationId="{D0BE29C3-AA40-604E-B726-F67D1BCAC425}"/>
          </ac:spMkLst>
        </pc:spChg>
        <pc:inkChg chg="add del mod">
          <ac:chgData name="Andrej Bogdanov (CSD)" userId="54a3fc38-bcd8-4812-b887-b84a314b9e17" providerId="ADAL" clId="{9F8E9472-5185-834A-B56C-D32622A8A743}" dt="2021-04-05T07:47:08.026" v="1782"/>
          <ac:inkMkLst>
            <pc:docMk/>
            <pc:sldMk cId="1656900083" sldId="265"/>
            <ac:inkMk id="5" creationId="{71873A17-955A-7846-8D39-00C3525DE132}"/>
          </ac:inkMkLst>
        </pc:inkChg>
        <pc:inkChg chg="add mod">
          <ac:chgData name="Andrej Bogdanov (CSD)" userId="54a3fc38-bcd8-4812-b887-b84a314b9e17" providerId="ADAL" clId="{9F8E9472-5185-834A-B56C-D32622A8A743}" dt="2021-04-05T07:52:24.349" v="1843" actId="1035"/>
          <ac:inkMkLst>
            <pc:docMk/>
            <pc:sldMk cId="1656900083" sldId="265"/>
            <ac:inkMk id="6" creationId="{B0ED61EE-7C42-894F-8D3F-52AFC2A68F27}"/>
          </ac:inkMkLst>
        </pc:inkChg>
        <pc:inkChg chg="add mod">
          <ac:chgData name="Andrej Bogdanov (CSD)" userId="54a3fc38-bcd8-4812-b887-b84a314b9e17" providerId="ADAL" clId="{9F8E9472-5185-834A-B56C-D32622A8A743}" dt="2021-04-05T07:52:24.349" v="1843" actId="1035"/>
          <ac:inkMkLst>
            <pc:docMk/>
            <pc:sldMk cId="1656900083" sldId="265"/>
            <ac:inkMk id="7" creationId="{B2EEDEB4-0B1D-6D4C-9EED-AE4B2EFA4A34}"/>
          </ac:inkMkLst>
        </pc:inkChg>
      </pc:sldChg>
      <pc:sldChg chg="delSp modSp add mod ord">
        <pc:chgData name="Andrej Bogdanov (CSD)" userId="54a3fc38-bcd8-4812-b887-b84a314b9e17" providerId="ADAL" clId="{9F8E9472-5185-834A-B56C-D32622A8A743}" dt="2021-04-05T08:14:27.290" v="1880" actId="20578"/>
        <pc:sldMkLst>
          <pc:docMk/>
          <pc:sldMk cId="1575414565" sldId="266"/>
        </pc:sldMkLst>
        <pc:spChg chg="mod">
          <ac:chgData name="Andrej Bogdanov (CSD)" userId="54a3fc38-bcd8-4812-b887-b84a314b9e17" providerId="ADAL" clId="{9F8E9472-5185-834A-B56C-D32622A8A743}" dt="2021-04-05T07:53:58.736" v="1876" actId="20577"/>
          <ac:spMkLst>
            <pc:docMk/>
            <pc:sldMk cId="1575414565" sldId="266"/>
            <ac:spMk id="2" creationId="{124FF30C-78B5-034F-8695-D127C622174E}"/>
          </ac:spMkLst>
        </pc:spChg>
        <pc:spChg chg="del">
          <ac:chgData name="Andrej Bogdanov (CSD)" userId="54a3fc38-bcd8-4812-b887-b84a314b9e17" providerId="ADAL" clId="{9F8E9472-5185-834A-B56C-D32622A8A743}" dt="2021-04-05T07:54:07.068" v="1877" actId="478"/>
          <ac:spMkLst>
            <pc:docMk/>
            <pc:sldMk cId="1575414565" sldId="266"/>
            <ac:spMk id="4" creationId="{3C6F8174-F8A4-3945-838B-B299DC716543}"/>
          </ac:spMkLst>
        </pc:spChg>
        <pc:spChg chg="del">
          <ac:chgData name="Andrej Bogdanov (CSD)" userId="54a3fc38-bcd8-4812-b887-b84a314b9e17" providerId="ADAL" clId="{9F8E9472-5185-834A-B56C-D32622A8A743}" dt="2021-04-05T07:54:07.068" v="1877" actId="478"/>
          <ac:spMkLst>
            <pc:docMk/>
            <pc:sldMk cId="1575414565" sldId="266"/>
            <ac:spMk id="6" creationId="{FAF613EF-1536-EF47-A7A2-C384FA6B4CED}"/>
          </ac:spMkLst>
        </pc:spChg>
        <pc:spChg chg="del">
          <ac:chgData name="Andrej Bogdanov (CSD)" userId="54a3fc38-bcd8-4812-b887-b84a314b9e17" providerId="ADAL" clId="{9F8E9472-5185-834A-B56C-D32622A8A743}" dt="2021-04-05T07:54:07.068" v="1877" actId="478"/>
          <ac:spMkLst>
            <pc:docMk/>
            <pc:sldMk cId="1575414565" sldId="266"/>
            <ac:spMk id="7" creationId="{1185F545-D69A-7946-B420-7210799D4184}"/>
          </ac:spMkLst>
        </pc:spChg>
      </pc:sldChg>
      <pc:sldChg chg="new del ord">
        <pc:chgData name="Andrej Bogdanov (CSD)" userId="54a3fc38-bcd8-4812-b887-b84a314b9e17" providerId="ADAL" clId="{9F8E9472-5185-834A-B56C-D32622A8A743}" dt="2021-04-06T03:45:44.064" v="2845" actId="2696"/>
        <pc:sldMkLst>
          <pc:docMk/>
          <pc:sldMk cId="2724401826" sldId="267"/>
        </pc:sldMkLst>
      </pc:sldChg>
      <pc:sldChg chg="addSp modSp new mod modNotesTx">
        <pc:chgData name="Andrej Bogdanov (CSD)" userId="54a3fc38-bcd8-4812-b887-b84a314b9e17" providerId="ADAL" clId="{9F8E9472-5185-834A-B56C-D32622A8A743}" dt="2021-04-05T08:28:33.566" v="2123" actId="20577"/>
        <pc:sldMkLst>
          <pc:docMk/>
          <pc:sldMk cId="2993137070" sldId="268"/>
        </pc:sldMkLst>
        <pc:spChg chg="add mod">
          <ac:chgData name="Andrej Bogdanov (CSD)" userId="54a3fc38-bcd8-4812-b887-b84a314b9e17" providerId="ADAL" clId="{9F8E9472-5185-834A-B56C-D32622A8A743}" dt="2021-04-05T08:27:34.712" v="2101" actId="1076"/>
          <ac:spMkLst>
            <pc:docMk/>
            <pc:sldMk cId="2993137070" sldId="268"/>
            <ac:spMk id="2" creationId="{6C2969AE-CBAB-444B-8A72-50375F088CFB}"/>
          </ac:spMkLst>
        </pc:spChg>
        <pc:spChg chg="add mod">
          <ac:chgData name="Andrej Bogdanov (CSD)" userId="54a3fc38-bcd8-4812-b887-b84a314b9e17" providerId="ADAL" clId="{9F8E9472-5185-834A-B56C-D32622A8A743}" dt="2021-04-05T08:27:38.067" v="2102" actId="1076"/>
          <ac:spMkLst>
            <pc:docMk/>
            <pc:sldMk cId="2993137070" sldId="268"/>
            <ac:spMk id="3" creationId="{24AB62AC-4C59-C048-8738-667C336BE7AC}"/>
          </ac:spMkLst>
        </pc:spChg>
      </pc:sldChg>
      <pc:sldChg chg="addSp delSp modSp new mod">
        <pc:chgData name="Andrej Bogdanov (CSD)" userId="54a3fc38-bcd8-4812-b887-b84a314b9e17" providerId="ADAL" clId="{9F8E9472-5185-834A-B56C-D32622A8A743}" dt="2021-04-06T03:56:20.693" v="3084" actId="1036"/>
        <pc:sldMkLst>
          <pc:docMk/>
          <pc:sldMk cId="3180996479" sldId="269"/>
        </pc:sldMkLst>
        <pc:spChg chg="mod">
          <ac:chgData name="Andrej Bogdanov (CSD)" userId="54a3fc38-bcd8-4812-b887-b84a314b9e17" providerId="ADAL" clId="{9F8E9472-5185-834A-B56C-D32622A8A743}" dt="2021-04-06T03:35:57.842" v="2321" actId="20577"/>
          <ac:spMkLst>
            <pc:docMk/>
            <pc:sldMk cId="3180996479" sldId="269"/>
            <ac:spMk id="2" creationId="{A2EE3606-4C51-8149-BD53-7F940944EED8}"/>
          </ac:spMkLst>
        </pc:spChg>
        <pc:spChg chg="add mod">
          <ac:chgData name="Andrej Bogdanov (CSD)" userId="54a3fc38-bcd8-4812-b887-b84a314b9e17" providerId="ADAL" clId="{9F8E9472-5185-834A-B56C-D32622A8A743}" dt="2021-04-06T03:39:05.763" v="2455" actId="1035"/>
          <ac:spMkLst>
            <pc:docMk/>
            <pc:sldMk cId="3180996479" sldId="269"/>
            <ac:spMk id="3" creationId="{D0392EBE-551A-FE4C-BFBD-6043DDBD809A}"/>
          </ac:spMkLst>
        </pc:spChg>
        <pc:spChg chg="add mod">
          <ac:chgData name="Andrej Bogdanov (CSD)" userId="54a3fc38-bcd8-4812-b887-b84a314b9e17" providerId="ADAL" clId="{9F8E9472-5185-834A-B56C-D32622A8A743}" dt="2021-04-06T03:43:03.956" v="2796" actId="1035"/>
          <ac:spMkLst>
            <pc:docMk/>
            <pc:sldMk cId="3180996479" sldId="269"/>
            <ac:spMk id="4" creationId="{804C9A07-B071-7940-8D38-C9861292D090}"/>
          </ac:spMkLst>
        </pc:spChg>
        <pc:spChg chg="add mod">
          <ac:chgData name="Andrej Bogdanov (CSD)" userId="54a3fc38-bcd8-4812-b887-b84a314b9e17" providerId="ADAL" clId="{9F8E9472-5185-834A-B56C-D32622A8A743}" dt="2021-04-06T03:42:54.773" v="2786" actId="114"/>
          <ac:spMkLst>
            <pc:docMk/>
            <pc:sldMk cId="3180996479" sldId="269"/>
            <ac:spMk id="5" creationId="{EE408A85-1C24-AE46-BDA0-A06F3B13B9A9}"/>
          </ac:spMkLst>
        </pc:spChg>
        <pc:spChg chg="add mod">
          <ac:chgData name="Andrej Bogdanov (CSD)" userId="54a3fc38-bcd8-4812-b887-b84a314b9e17" providerId="ADAL" clId="{9F8E9472-5185-834A-B56C-D32622A8A743}" dt="2021-04-06T03:43:01.395" v="2794" actId="1035"/>
          <ac:spMkLst>
            <pc:docMk/>
            <pc:sldMk cId="3180996479" sldId="269"/>
            <ac:spMk id="6" creationId="{A42DBE06-F86D-134E-ACE0-5D920A3CFBE0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7" creationId="{C01E8956-39D9-FC47-A41D-3878B8FD89DB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8" creationId="{D7588B92-3243-DA4A-918D-7349D8870F71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9" creationId="{B5B643C7-B9B8-3F4E-B9FC-F0FD9A8DC025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11" creationId="{0735C1F8-C351-1F40-A4D0-1A2395A8BA90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12" creationId="{D7D5F6E6-BE27-9E44-858E-E906705E5565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14" creationId="{32793224-2900-3F4F-81D9-99F10656F0A9}"/>
          </ac:spMkLst>
        </pc:spChg>
        <pc:spChg chg="add mod">
          <ac:chgData name="Andrej Bogdanov (CSD)" userId="54a3fc38-bcd8-4812-b887-b84a314b9e17" providerId="ADAL" clId="{9F8E9472-5185-834A-B56C-D32622A8A743}" dt="2021-04-06T03:42:27.926" v="2756" actId="1036"/>
          <ac:spMkLst>
            <pc:docMk/>
            <pc:sldMk cId="3180996479" sldId="269"/>
            <ac:spMk id="17" creationId="{FD6B99A1-581D-0442-8500-6722F6E797A9}"/>
          </ac:spMkLst>
        </pc:spChg>
        <pc:spChg chg="add mod">
          <ac:chgData name="Andrej Bogdanov (CSD)" userId="54a3fc38-bcd8-4812-b887-b84a314b9e17" providerId="ADAL" clId="{9F8E9472-5185-834A-B56C-D32622A8A743}" dt="2021-04-06T03:43:08.306" v="2802" actId="1036"/>
          <ac:spMkLst>
            <pc:docMk/>
            <pc:sldMk cId="3180996479" sldId="269"/>
            <ac:spMk id="18" creationId="{A1288F5B-FB9C-744A-9363-0357CC1C6CA5}"/>
          </ac:spMkLst>
        </pc:spChg>
        <pc:spChg chg="add mod">
          <ac:chgData name="Andrej Bogdanov (CSD)" userId="54a3fc38-bcd8-4812-b887-b84a314b9e17" providerId="ADAL" clId="{9F8E9472-5185-834A-B56C-D32622A8A743}" dt="2021-04-06T03:42:27.926" v="2756" actId="1036"/>
          <ac:spMkLst>
            <pc:docMk/>
            <pc:sldMk cId="3180996479" sldId="269"/>
            <ac:spMk id="19" creationId="{CBAB7FA7-19A0-0242-8DB8-4513984C3292}"/>
          </ac:spMkLst>
        </pc:spChg>
        <pc:spChg chg="add mod">
          <ac:chgData name="Andrej Bogdanov (CSD)" userId="54a3fc38-bcd8-4812-b887-b84a314b9e17" providerId="ADAL" clId="{9F8E9472-5185-834A-B56C-D32622A8A743}" dt="2021-04-06T03:42:27.926" v="2756" actId="1036"/>
          <ac:spMkLst>
            <pc:docMk/>
            <pc:sldMk cId="3180996479" sldId="269"/>
            <ac:spMk id="20" creationId="{98BFCB99-B266-1840-9184-EB108BC50885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21" creationId="{ED06E2C0-6371-BA40-9FB9-20FD8C983606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22" creationId="{6C20CE04-1024-CD49-AAC4-D6F108288DF7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23" creationId="{F9CA5651-349F-C745-B912-B56299769A3F}"/>
          </ac:spMkLst>
        </pc:spChg>
        <pc:spChg chg="add mod">
          <ac:chgData name="Andrej Bogdanov (CSD)" userId="54a3fc38-bcd8-4812-b887-b84a314b9e17" providerId="ADAL" clId="{9F8E9472-5185-834A-B56C-D32622A8A743}" dt="2021-04-06T03:56:20.693" v="3084" actId="1036"/>
          <ac:spMkLst>
            <pc:docMk/>
            <pc:sldMk cId="3180996479" sldId="269"/>
            <ac:spMk id="24" creationId="{09FFF202-D1BC-5744-AE2E-F48083207F1E}"/>
          </ac:spMkLst>
        </pc:spChg>
        <pc:spChg chg="add del mod">
          <ac:chgData name="Andrej Bogdanov (CSD)" userId="54a3fc38-bcd8-4812-b887-b84a314b9e17" providerId="ADAL" clId="{9F8E9472-5185-834A-B56C-D32622A8A743}" dt="2021-04-06T03:42:08.448" v="2739" actId="478"/>
          <ac:spMkLst>
            <pc:docMk/>
            <pc:sldMk cId="3180996479" sldId="269"/>
            <ac:spMk id="25" creationId="{F892BDBD-9DB1-2640-8096-4F045AF573AC}"/>
          </ac:spMkLst>
        </pc:spChg>
        <pc:spChg chg="add mod">
          <ac:chgData name="Andrej Bogdanov (CSD)" userId="54a3fc38-bcd8-4812-b887-b84a314b9e17" providerId="ADAL" clId="{9F8E9472-5185-834A-B56C-D32622A8A743}" dt="2021-04-06T03:56:14.533" v="3070" actId="692"/>
          <ac:spMkLst>
            <pc:docMk/>
            <pc:sldMk cId="3180996479" sldId="269"/>
            <ac:spMk id="26" creationId="{65B3FEFD-6968-F941-8C64-6C0C84AEABDE}"/>
          </ac:spMkLst>
        </pc:spChg>
        <pc:cxnChg chg="add mod">
          <ac:chgData name="Andrej Bogdanov (CSD)" userId="54a3fc38-bcd8-4812-b887-b84a314b9e17" providerId="ADAL" clId="{9F8E9472-5185-834A-B56C-D32622A8A743}" dt="2021-04-06T03:56:20.693" v="3084" actId="1036"/>
          <ac:cxnSpMkLst>
            <pc:docMk/>
            <pc:sldMk cId="3180996479" sldId="269"/>
            <ac:cxnSpMk id="10" creationId="{FD0BBA5B-EE75-D042-BCDE-69F2A33C7CE5}"/>
          </ac:cxnSpMkLst>
        </pc:cxnChg>
        <pc:cxnChg chg="add mod">
          <ac:chgData name="Andrej Bogdanov (CSD)" userId="54a3fc38-bcd8-4812-b887-b84a314b9e17" providerId="ADAL" clId="{9F8E9472-5185-834A-B56C-D32622A8A743}" dt="2021-04-06T03:56:20.693" v="3084" actId="1036"/>
          <ac:cxnSpMkLst>
            <pc:docMk/>
            <pc:sldMk cId="3180996479" sldId="269"/>
            <ac:cxnSpMk id="13" creationId="{863F401E-DAD4-7C45-9302-58A9AD44EF2A}"/>
          </ac:cxnSpMkLst>
        </pc:cxnChg>
      </pc:sldChg>
      <pc:sldChg chg="addSp delSp modSp new del mod modClrScheme chgLayout">
        <pc:chgData name="Andrej Bogdanov (CSD)" userId="54a3fc38-bcd8-4812-b887-b84a314b9e17" providerId="ADAL" clId="{9F8E9472-5185-834A-B56C-D32622A8A743}" dt="2021-04-06T03:45:35.405" v="2842" actId="2696"/>
        <pc:sldMkLst>
          <pc:docMk/>
          <pc:sldMk cId="3930903342" sldId="270"/>
        </pc:sldMkLst>
        <pc:spChg chg="del">
          <ac:chgData name="Andrej Bogdanov (CSD)" userId="54a3fc38-bcd8-4812-b887-b84a314b9e17" providerId="ADAL" clId="{9F8E9472-5185-834A-B56C-D32622A8A743}" dt="2021-04-05T09:04:07.101" v="2126" actId="700"/>
          <ac:spMkLst>
            <pc:docMk/>
            <pc:sldMk cId="3930903342" sldId="270"/>
            <ac:spMk id="2" creationId="{C11B4183-D771-C249-91A2-F2FCD17ADF27}"/>
          </ac:spMkLst>
        </pc:spChg>
        <pc:spChg chg="add mod">
          <ac:chgData name="Andrej Bogdanov (CSD)" userId="54a3fc38-bcd8-4812-b887-b84a314b9e17" providerId="ADAL" clId="{9F8E9472-5185-834A-B56C-D32622A8A743}" dt="2021-04-05T09:05:28.872" v="2181" actId="207"/>
          <ac:spMkLst>
            <pc:docMk/>
            <pc:sldMk cId="3930903342" sldId="270"/>
            <ac:spMk id="3" creationId="{C9A685CF-2B20-2D4E-B1EB-74400FB1260C}"/>
          </ac:spMkLst>
        </pc:spChg>
        <pc:spChg chg="add mod">
          <ac:chgData name="Andrej Bogdanov (CSD)" userId="54a3fc38-bcd8-4812-b887-b84a314b9e17" providerId="ADAL" clId="{9F8E9472-5185-834A-B56C-D32622A8A743}" dt="2021-04-05T09:19:19.183" v="2265" actId="1036"/>
          <ac:spMkLst>
            <pc:docMk/>
            <pc:sldMk cId="3930903342" sldId="270"/>
            <ac:spMk id="4" creationId="{330FECBD-D01E-2048-AEAE-3ACAD3311D91}"/>
          </ac:spMkLst>
        </pc:spChg>
      </pc:sldChg>
      <pc:sldChg chg="modSp add mod modNotesTx">
        <pc:chgData name="Andrej Bogdanov (CSD)" userId="54a3fc38-bcd8-4812-b887-b84a314b9e17" providerId="ADAL" clId="{9F8E9472-5185-834A-B56C-D32622A8A743}" dt="2021-04-06T05:05:58.543" v="4276" actId="20577"/>
        <pc:sldMkLst>
          <pc:docMk/>
          <pc:sldMk cId="3023698332" sldId="271"/>
        </pc:sldMkLst>
        <pc:spChg chg="mod">
          <ac:chgData name="Andrej Bogdanov (CSD)" userId="54a3fc38-bcd8-4812-b887-b84a314b9e17" providerId="ADAL" clId="{9F8E9472-5185-834A-B56C-D32622A8A743}" dt="2021-04-06T03:45:27.067" v="2840" actId="1076"/>
          <ac:spMkLst>
            <pc:docMk/>
            <pc:sldMk cId="3023698332" sldId="271"/>
            <ac:spMk id="4" creationId="{330FECBD-D01E-2048-AEAE-3ACAD3311D91}"/>
          </ac:spMkLst>
        </pc:spChg>
      </pc:sldChg>
      <pc:sldChg chg="add del">
        <pc:chgData name="Andrej Bogdanov (CSD)" userId="54a3fc38-bcd8-4812-b887-b84a314b9e17" providerId="ADAL" clId="{9F8E9472-5185-834A-B56C-D32622A8A743}" dt="2021-04-06T03:45:37.097" v="2843" actId="2696"/>
        <pc:sldMkLst>
          <pc:docMk/>
          <pc:sldMk cId="552731811" sldId="272"/>
        </pc:sldMkLst>
      </pc:sldChg>
      <pc:sldChg chg="add">
        <pc:chgData name="Andrej Bogdanov (CSD)" userId="54a3fc38-bcd8-4812-b887-b84a314b9e17" providerId="ADAL" clId="{9F8E9472-5185-834A-B56C-D32622A8A743}" dt="2021-04-06T03:45:40.482" v="2844"/>
        <pc:sldMkLst>
          <pc:docMk/>
          <pc:sldMk cId="3891905557" sldId="272"/>
        </pc:sldMkLst>
      </pc:sldChg>
      <pc:sldChg chg="addSp delSp modSp add mod ord">
        <pc:chgData name="Andrej Bogdanov (CSD)" userId="54a3fc38-bcd8-4812-b887-b84a314b9e17" providerId="ADAL" clId="{9F8E9472-5185-834A-B56C-D32622A8A743}" dt="2021-04-06T04:16:32.445" v="3136" actId="20578"/>
        <pc:sldMkLst>
          <pc:docMk/>
          <pc:sldMk cId="1827569151" sldId="273"/>
        </pc:sldMkLst>
        <pc:spChg chg="mod">
          <ac:chgData name="Andrej Bogdanov (CSD)" userId="54a3fc38-bcd8-4812-b887-b84a314b9e17" providerId="ADAL" clId="{9F8E9472-5185-834A-B56C-D32622A8A743}" dt="2021-04-06T03:51:16.185" v="2877" actId="20577"/>
          <ac:spMkLst>
            <pc:docMk/>
            <pc:sldMk cId="1827569151" sldId="273"/>
            <ac:spMk id="2" creationId="{A2EE3606-4C51-8149-BD53-7F940944EED8}"/>
          </ac:spMkLst>
        </pc:spChg>
        <pc:spChg chg="del">
          <ac:chgData name="Andrej Bogdanov (CSD)" userId="54a3fc38-bcd8-4812-b887-b84a314b9e17" providerId="ADAL" clId="{9F8E9472-5185-834A-B56C-D32622A8A743}" dt="2021-04-06T03:52:51.872" v="2898" actId="478"/>
          <ac:spMkLst>
            <pc:docMk/>
            <pc:sldMk cId="1827569151" sldId="273"/>
            <ac:spMk id="3" creationId="{D0392EBE-551A-FE4C-BFBD-6043DDBD809A}"/>
          </ac:spMkLst>
        </pc:spChg>
        <pc:spChg chg="del">
          <ac:chgData name="Andrej Bogdanov (CSD)" userId="54a3fc38-bcd8-4812-b887-b84a314b9e17" providerId="ADAL" clId="{9F8E9472-5185-834A-B56C-D32622A8A743}" dt="2021-04-06T03:52:51.872" v="2898" actId="478"/>
          <ac:spMkLst>
            <pc:docMk/>
            <pc:sldMk cId="1827569151" sldId="273"/>
            <ac:spMk id="4" creationId="{804C9A07-B071-7940-8D38-C9861292D090}"/>
          </ac:spMkLst>
        </pc:spChg>
        <pc:spChg chg="mod">
          <ac:chgData name="Andrej Bogdanov (CSD)" userId="54a3fc38-bcd8-4812-b887-b84a314b9e17" providerId="ADAL" clId="{9F8E9472-5185-834A-B56C-D32622A8A743}" dt="2021-04-06T03:52:56.600" v="2922" actId="1036"/>
          <ac:spMkLst>
            <pc:docMk/>
            <pc:sldMk cId="1827569151" sldId="273"/>
            <ac:spMk id="5" creationId="{EE408A85-1C24-AE46-BDA0-A06F3B13B9A9}"/>
          </ac:spMkLst>
        </pc:spChg>
        <pc:spChg chg="mod">
          <ac:chgData name="Andrej Bogdanov (CSD)" userId="54a3fc38-bcd8-4812-b887-b84a314b9e17" providerId="ADAL" clId="{9F8E9472-5185-834A-B56C-D32622A8A743}" dt="2021-04-06T03:53:00.454" v="2933" actId="1038"/>
          <ac:spMkLst>
            <pc:docMk/>
            <pc:sldMk cId="1827569151" sldId="273"/>
            <ac:spMk id="6" creationId="{A42DBE06-F86D-134E-ACE0-5D920A3CFBE0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7" creationId="{C01E8956-39D9-FC47-A41D-3878B8FD89DB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8" creationId="{D7588B92-3243-DA4A-918D-7349D8870F71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9" creationId="{B5B643C7-B9B8-3F4E-B9FC-F0FD9A8DC025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11" creationId="{0735C1F8-C351-1F40-A4D0-1A2395A8BA90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12" creationId="{D7D5F6E6-BE27-9E44-858E-E906705E5565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14" creationId="{32793224-2900-3F4F-81D9-99F10656F0A9}"/>
          </ac:spMkLst>
        </pc:spChg>
        <pc:spChg chg="add mod">
          <ac:chgData name="Andrej Bogdanov (CSD)" userId="54a3fc38-bcd8-4812-b887-b84a314b9e17" providerId="ADAL" clId="{9F8E9472-5185-834A-B56C-D32622A8A743}" dt="2021-04-06T03:54:26.577" v="2978" actId="207"/>
          <ac:spMkLst>
            <pc:docMk/>
            <pc:sldMk cId="1827569151" sldId="273"/>
            <ac:spMk id="15" creationId="{BC7D1AA6-0F4A-8B48-9778-1B04E1A0FBEE}"/>
          </ac:spMkLst>
        </pc:spChg>
        <pc:spChg chg="del">
          <ac:chgData name="Andrej Bogdanov (CSD)" userId="54a3fc38-bcd8-4812-b887-b84a314b9e17" providerId="ADAL" clId="{9F8E9472-5185-834A-B56C-D32622A8A743}" dt="2021-04-06T03:52:51.872" v="2898" actId="478"/>
          <ac:spMkLst>
            <pc:docMk/>
            <pc:sldMk cId="1827569151" sldId="273"/>
            <ac:spMk id="17" creationId="{FD6B99A1-581D-0442-8500-6722F6E797A9}"/>
          </ac:spMkLst>
        </pc:spChg>
        <pc:spChg chg="del">
          <ac:chgData name="Andrej Bogdanov (CSD)" userId="54a3fc38-bcd8-4812-b887-b84a314b9e17" providerId="ADAL" clId="{9F8E9472-5185-834A-B56C-D32622A8A743}" dt="2021-04-06T03:52:51.872" v="2898" actId="478"/>
          <ac:spMkLst>
            <pc:docMk/>
            <pc:sldMk cId="1827569151" sldId="273"/>
            <ac:spMk id="18" creationId="{A1288F5B-FB9C-744A-9363-0357CC1C6CA5}"/>
          </ac:spMkLst>
        </pc:spChg>
        <pc:spChg chg="del">
          <ac:chgData name="Andrej Bogdanov (CSD)" userId="54a3fc38-bcd8-4812-b887-b84a314b9e17" providerId="ADAL" clId="{9F8E9472-5185-834A-B56C-D32622A8A743}" dt="2021-04-06T03:52:51.872" v="2898" actId="478"/>
          <ac:spMkLst>
            <pc:docMk/>
            <pc:sldMk cId="1827569151" sldId="273"/>
            <ac:spMk id="19" creationId="{CBAB7FA7-19A0-0242-8DB8-4513984C3292}"/>
          </ac:spMkLst>
        </pc:spChg>
        <pc:spChg chg="del">
          <ac:chgData name="Andrej Bogdanov (CSD)" userId="54a3fc38-bcd8-4812-b887-b84a314b9e17" providerId="ADAL" clId="{9F8E9472-5185-834A-B56C-D32622A8A743}" dt="2021-04-06T03:52:51.872" v="2898" actId="478"/>
          <ac:spMkLst>
            <pc:docMk/>
            <pc:sldMk cId="1827569151" sldId="273"/>
            <ac:spMk id="20" creationId="{98BFCB99-B266-1840-9184-EB108BC50885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21" creationId="{ED06E2C0-6371-BA40-9FB9-20FD8C983606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22" creationId="{6C20CE04-1024-CD49-AAC4-D6F108288DF7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23" creationId="{F9CA5651-349F-C745-B912-B56299769A3F}"/>
          </ac:spMkLst>
        </pc:spChg>
        <pc:spChg chg="mod">
          <ac:chgData name="Andrej Bogdanov (CSD)" userId="54a3fc38-bcd8-4812-b887-b84a314b9e17" providerId="ADAL" clId="{9F8E9472-5185-834A-B56C-D32622A8A743}" dt="2021-04-06T03:57:20.244" v="3134" actId="1038"/>
          <ac:spMkLst>
            <pc:docMk/>
            <pc:sldMk cId="1827569151" sldId="273"/>
            <ac:spMk id="24" creationId="{09FFF202-D1BC-5744-AE2E-F48083207F1E}"/>
          </ac:spMkLst>
        </pc:spChg>
        <pc:spChg chg="add mod">
          <ac:chgData name="Andrej Bogdanov (CSD)" userId="54a3fc38-bcd8-4812-b887-b84a314b9e17" providerId="ADAL" clId="{9F8E9472-5185-834A-B56C-D32622A8A743}" dt="2021-04-06T03:54:43.625" v="2995" actId="20577"/>
          <ac:spMkLst>
            <pc:docMk/>
            <pc:sldMk cId="1827569151" sldId="273"/>
            <ac:spMk id="25" creationId="{8C0D0FAF-D9EF-6746-94E3-A27992E8CC0D}"/>
          </ac:spMkLst>
        </pc:spChg>
        <pc:spChg chg="mod">
          <ac:chgData name="Andrej Bogdanov (CSD)" userId="54a3fc38-bcd8-4812-b887-b84a314b9e17" providerId="ADAL" clId="{9F8E9472-5185-834A-B56C-D32622A8A743}" dt="2021-04-06T03:55:51.315" v="3048" actId="1035"/>
          <ac:spMkLst>
            <pc:docMk/>
            <pc:sldMk cId="1827569151" sldId="273"/>
            <ac:spMk id="26" creationId="{65B3FEFD-6968-F941-8C64-6C0C84AEABDE}"/>
          </ac:spMkLst>
        </pc:spChg>
        <pc:cxnChg chg="mod">
          <ac:chgData name="Andrej Bogdanov (CSD)" userId="54a3fc38-bcd8-4812-b887-b84a314b9e17" providerId="ADAL" clId="{9F8E9472-5185-834A-B56C-D32622A8A743}" dt="2021-04-06T03:57:20.244" v="3134" actId="1038"/>
          <ac:cxnSpMkLst>
            <pc:docMk/>
            <pc:sldMk cId="1827569151" sldId="273"/>
            <ac:cxnSpMk id="10" creationId="{FD0BBA5B-EE75-D042-BCDE-69F2A33C7CE5}"/>
          </ac:cxnSpMkLst>
        </pc:cxnChg>
        <pc:cxnChg chg="mod">
          <ac:chgData name="Andrej Bogdanov (CSD)" userId="54a3fc38-bcd8-4812-b887-b84a314b9e17" providerId="ADAL" clId="{9F8E9472-5185-834A-B56C-D32622A8A743}" dt="2021-04-06T03:57:20.244" v="3134" actId="1038"/>
          <ac:cxnSpMkLst>
            <pc:docMk/>
            <pc:sldMk cId="1827569151" sldId="273"/>
            <ac:cxnSpMk id="13" creationId="{863F401E-DAD4-7C45-9302-58A9AD44EF2A}"/>
          </ac:cxnSpMkLst>
        </pc:cxnChg>
      </pc:sldChg>
      <pc:sldChg chg="addSp modSp new mod ord modNotesTx">
        <pc:chgData name="Andrej Bogdanov (CSD)" userId="54a3fc38-bcd8-4812-b887-b84a314b9e17" providerId="ADAL" clId="{9F8E9472-5185-834A-B56C-D32622A8A743}" dt="2021-04-06T05:06:04.742" v="4277" actId="20577"/>
        <pc:sldMkLst>
          <pc:docMk/>
          <pc:sldMk cId="3590164282" sldId="274"/>
        </pc:sldMkLst>
        <pc:spChg chg="add mod">
          <ac:chgData name="Andrej Bogdanov (CSD)" userId="54a3fc38-bcd8-4812-b887-b84a314b9e17" providerId="ADAL" clId="{9F8E9472-5185-834A-B56C-D32622A8A743}" dt="2021-04-06T04:28:23.146" v="3451" actId="20577"/>
          <ac:spMkLst>
            <pc:docMk/>
            <pc:sldMk cId="3590164282" sldId="274"/>
            <ac:spMk id="2" creationId="{61138CCD-ECFB-B34A-8575-EEE8FCD7589E}"/>
          </ac:spMkLst>
        </pc:spChg>
      </pc:sldChg>
      <pc:sldChg chg="addSp delSp modSp add mod">
        <pc:chgData name="Andrej Bogdanov (CSD)" userId="54a3fc38-bcd8-4812-b887-b84a314b9e17" providerId="ADAL" clId="{9F8E9472-5185-834A-B56C-D32622A8A743}" dt="2021-04-06T04:57:52.456" v="3843" actId="478"/>
        <pc:sldMkLst>
          <pc:docMk/>
          <pc:sldMk cId="2366757580" sldId="275"/>
        </pc:sldMkLst>
        <pc:spChg chg="mod">
          <ac:chgData name="Andrej Bogdanov (CSD)" userId="54a3fc38-bcd8-4812-b887-b84a314b9e17" providerId="ADAL" clId="{9F8E9472-5185-834A-B56C-D32622A8A743}" dt="2021-04-06T04:17:10.323" v="3179" actId="20577"/>
          <ac:spMkLst>
            <pc:docMk/>
            <pc:sldMk cId="2366757580" sldId="275"/>
            <ac:spMk id="2" creationId="{A2EE3606-4C51-8149-BD53-7F940944EED8}"/>
          </ac:spMkLst>
        </pc:spChg>
        <pc:spChg chg="add 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3" creationId="{06642A40-38FD-C540-9E26-770EC661CA22}"/>
          </ac:spMkLst>
        </pc:spChg>
        <pc:spChg chg="add del mod">
          <ac:chgData name="Andrej Bogdanov (CSD)" userId="54a3fc38-bcd8-4812-b887-b84a314b9e17" providerId="ADAL" clId="{9F8E9472-5185-834A-B56C-D32622A8A743}" dt="2021-04-06T04:22:50" v="3369" actId="478"/>
          <ac:spMkLst>
            <pc:docMk/>
            <pc:sldMk cId="2366757580" sldId="275"/>
            <ac:spMk id="4" creationId="{778AF060-E5F8-324B-99C2-5B469C210C24}"/>
          </ac:spMkLst>
        </pc:spChg>
        <pc:spChg chg="del">
          <ac:chgData name="Andrej Bogdanov (CSD)" userId="54a3fc38-bcd8-4812-b887-b84a314b9e17" providerId="ADAL" clId="{9F8E9472-5185-834A-B56C-D32622A8A743}" dt="2021-04-06T04:17:45.779" v="3180" actId="478"/>
          <ac:spMkLst>
            <pc:docMk/>
            <pc:sldMk cId="2366757580" sldId="275"/>
            <ac:spMk id="5" creationId="{EE408A85-1C24-AE46-BDA0-A06F3B13B9A9}"/>
          </ac:spMkLst>
        </pc:spChg>
        <pc:spChg chg="del">
          <ac:chgData name="Andrej Bogdanov (CSD)" userId="54a3fc38-bcd8-4812-b887-b84a314b9e17" providerId="ADAL" clId="{9F8E9472-5185-834A-B56C-D32622A8A743}" dt="2021-04-06T04:17:45.779" v="3180" actId="478"/>
          <ac:spMkLst>
            <pc:docMk/>
            <pc:sldMk cId="2366757580" sldId="275"/>
            <ac:spMk id="6" creationId="{A42DBE06-F86D-134E-ACE0-5D920A3CFBE0}"/>
          </ac:spMkLst>
        </pc:spChg>
        <pc:spChg chg="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7" creationId="{C01E8956-39D9-FC47-A41D-3878B8FD89DB}"/>
          </ac:spMkLst>
        </pc:spChg>
        <pc:spChg chg="del mod">
          <ac:chgData name="Andrej Bogdanov (CSD)" userId="54a3fc38-bcd8-4812-b887-b84a314b9e17" providerId="ADAL" clId="{9F8E9472-5185-834A-B56C-D32622A8A743}" dt="2021-04-06T04:18:41.470" v="3229"/>
          <ac:spMkLst>
            <pc:docMk/>
            <pc:sldMk cId="2366757580" sldId="275"/>
            <ac:spMk id="8" creationId="{D7588B92-3243-DA4A-918D-7349D8870F71}"/>
          </ac:spMkLst>
        </pc:spChg>
        <pc:spChg chg="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9" creationId="{B5B643C7-B9B8-3F4E-B9FC-F0FD9A8DC025}"/>
          </ac:spMkLst>
        </pc:spChg>
        <pc:spChg chg="del">
          <ac:chgData name="Andrej Bogdanov (CSD)" userId="54a3fc38-bcd8-4812-b887-b84a314b9e17" providerId="ADAL" clId="{9F8E9472-5185-834A-B56C-D32622A8A743}" dt="2021-04-06T04:18:36.361" v="3225" actId="478"/>
          <ac:spMkLst>
            <pc:docMk/>
            <pc:sldMk cId="2366757580" sldId="275"/>
            <ac:spMk id="11" creationId="{0735C1F8-C351-1F40-A4D0-1A2395A8BA90}"/>
          </ac:spMkLst>
        </pc:spChg>
        <pc:spChg chg="del">
          <ac:chgData name="Andrej Bogdanov (CSD)" userId="54a3fc38-bcd8-4812-b887-b84a314b9e17" providerId="ADAL" clId="{9F8E9472-5185-834A-B56C-D32622A8A743}" dt="2021-04-06T04:18:36.361" v="3225" actId="478"/>
          <ac:spMkLst>
            <pc:docMk/>
            <pc:sldMk cId="2366757580" sldId="275"/>
            <ac:spMk id="12" creationId="{D7D5F6E6-BE27-9E44-858E-E906705E5565}"/>
          </ac:spMkLst>
        </pc:spChg>
        <pc:spChg chg="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14" creationId="{32793224-2900-3F4F-81D9-99F10656F0A9}"/>
          </ac:spMkLst>
        </pc:spChg>
        <pc:spChg chg="del">
          <ac:chgData name="Andrej Bogdanov (CSD)" userId="54a3fc38-bcd8-4812-b887-b84a314b9e17" providerId="ADAL" clId="{9F8E9472-5185-834A-B56C-D32622A8A743}" dt="2021-04-06T04:17:45.779" v="3180" actId="478"/>
          <ac:spMkLst>
            <pc:docMk/>
            <pc:sldMk cId="2366757580" sldId="275"/>
            <ac:spMk id="15" creationId="{BC7D1AA6-0F4A-8B48-9778-1B04E1A0FBEE}"/>
          </ac:spMkLst>
        </pc:spChg>
        <pc:spChg chg="add 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20" creationId="{7B665045-A3B9-564A-A20A-84150DBD3041}"/>
          </ac:spMkLst>
        </pc:spChg>
        <pc:spChg chg="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21" creationId="{ED06E2C0-6371-BA40-9FB9-20FD8C983606}"/>
          </ac:spMkLst>
        </pc:spChg>
        <pc:spChg chg="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22" creationId="{6C20CE04-1024-CD49-AAC4-D6F108288DF7}"/>
          </ac:spMkLst>
        </pc:spChg>
        <pc:spChg chg="del">
          <ac:chgData name="Andrej Bogdanov (CSD)" userId="54a3fc38-bcd8-4812-b887-b84a314b9e17" providerId="ADAL" clId="{9F8E9472-5185-834A-B56C-D32622A8A743}" dt="2021-04-06T04:18:40.827" v="3227" actId="478"/>
          <ac:spMkLst>
            <pc:docMk/>
            <pc:sldMk cId="2366757580" sldId="275"/>
            <ac:spMk id="23" creationId="{F9CA5651-349F-C745-B912-B56299769A3F}"/>
          </ac:spMkLst>
        </pc:spChg>
        <pc:spChg chg="del">
          <ac:chgData name="Andrej Bogdanov (CSD)" userId="54a3fc38-bcd8-4812-b887-b84a314b9e17" providerId="ADAL" clId="{9F8E9472-5185-834A-B56C-D32622A8A743}" dt="2021-04-06T04:18:38.931" v="3226" actId="478"/>
          <ac:spMkLst>
            <pc:docMk/>
            <pc:sldMk cId="2366757580" sldId="275"/>
            <ac:spMk id="24" creationId="{09FFF202-D1BC-5744-AE2E-F48083207F1E}"/>
          </ac:spMkLst>
        </pc:spChg>
        <pc:spChg chg="del">
          <ac:chgData name="Andrej Bogdanov (CSD)" userId="54a3fc38-bcd8-4812-b887-b84a314b9e17" providerId="ADAL" clId="{9F8E9472-5185-834A-B56C-D32622A8A743}" dt="2021-04-06T04:17:45.779" v="3180" actId="478"/>
          <ac:spMkLst>
            <pc:docMk/>
            <pc:sldMk cId="2366757580" sldId="275"/>
            <ac:spMk id="25" creationId="{8C0D0FAF-D9EF-6746-94E3-A27992E8CC0D}"/>
          </ac:spMkLst>
        </pc:spChg>
        <pc:spChg chg="mod">
          <ac:chgData name="Andrej Bogdanov (CSD)" userId="54a3fc38-bcd8-4812-b887-b84a314b9e17" providerId="ADAL" clId="{9F8E9472-5185-834A-B56C-D32622A8A743}" dt="2021-04-06T04:41:17.573" v="3617" actId="1076"/>
          <ac:spMkLst>
            <pc:docMk/>
            <pc:sldMk cId="2366757580" sldId="275"/>
            <ac:spMk id="26" creationId="{65B3FEFD-6968-F941-8C64-6C0C84AEABDE}"/>
          </ac:spMkLst>
        </pc:spChg>
        <pc:spChg chg="add mod">
          <ac:chgData name="Andrej Bogdanov (CSD)" userId="54a3fc38-bcd8-4812-b887-b84a314b9e17" providerId="ADAL" clId="{9F8E9472-5185-834A-B56C-D32622A8A743}" dt="2021-04-06T04:22:57.075" v="3386" actId="1036"/>
          <ac:spMkLst>
            <pc:docMk/>
            <pc:sldMk cId="2366757580" sldId="275"/>
            <ac:spMk id="27" creationId="{A6ACA9A6-E44E-7944-BFB4-03CA23D73C4E}"/>
          </ac:spMkLst>
        </pc:spChg>
        <pc:spChg chg="add del mod">
          <ac:chgData name="Andrej Bogdanov (CSD)" userId="54a3fc38-bcd8-4812-b887-b84a314b9e17" providerId="ADAL" clId="{9F8E9472-5185-834A-B56C-D32622A8A743}" dt="2021-04-06T04:57:52.456" v="3843" actId="478"/>
          <ac:spMkLst>
            <pc:docMk/>
            <pc:sldMk cId="2366757580" sldId="275"/>
            <ac:spMk id="28" creationId="{1C7A0A74-215F-124E-8E69-85FDE7EA3E26}"/>
          </ac:spMkLst>
        </pc:spChg>
        <pc:spChg chg="add del mod">
          <ac:chgData name="Andrej Bogdanov (CSD)" userId="54a3fc38-bcd8-4812-b887-b84a314b9e17" providerId="ADAL" clId="{9F8E9472-5185-834A-B56C-D32622A8A743}" dt="2021-04-06T04:57:52.456" v="3843" actId="478"/>
          <ac:spMkLst>
            <pc:docMk/>
            <pc:sldMk cId="2366757580" sldId="275"/>
            <ac:spMk id="29" creationId="{AA5243D9-C2E6-8B46-BE40-8ADB0447A1DF}"/>
          </ac:spMkLst>
        </pc:spChg>
        <pc:cxnChg chg="mod">
          <ac:chgData name="Andrej Bogdanov (CSD)" userId="54a3fc38-bcd8-4812-b887-b84a314b9e17" providerId="ADAL" clId="{9F8E9472-5185-834A-B56C-D32622A8A743}" dt="2021-04-06T04:22:57.075" v="3386" actId="1036"/>
          <ac:cxnSpMkLst>
            <pc:docMk/>
            <pc:sldMk cId="2366757580" sldId="275"/>
            <ac:cxnSpMk id="10" creationId="{FD0BBA5B-EE75-D042-BCDE-69F2A33C7CE5}"/>
          </ac:cxnSpMkLst>
        </pc:cxnChg>
        <pc:cxnChg chg="del">
          <ac:chgData name="Andrej Bogdanov (CSD)" userId="54a3fc38-bcd8-4812-b887-b84a314b9e17" providerId="ADAL" clId="{9F8E9472-5185-834A-B56C-D32622A8A743}" dt="2021-04-06T04:18:36.361" v="3225" actId="478"/>
          <ac:cxnSpMkLst>
            <pc:docMk/>
            <pc:sldMk cId="2366757580" sldId="275"/>
            <ac:cxnSpMk id="13" creationId="{863F401E-DAD4-7C45-9302-58A9AD44EF2A}"/>
          </ac:cxnSpMkLst>
        </pc:cxnChg>
      </pc:sldChg>
      <pc:sldChg chg="addSp delSp modSp add mod">
        <pc:chgData name="Andrej Bogdanov (CSD)" userId="54a3fc38-bcd8-4812-b887-b84a314b9e17" providerId="ADAL" clId="{9F8E9472-5185-834A-B56C-D32622A8A743}" dt="2021-04-06T05:03:55.703" v="4198" actId="1036"/>
        <pc:sldMkLst>
          <pc:docMk/>
          <pc:sldMk cId="2205229415" sldId="276"/>
        </pc:sldMkLst>
        <pc:spChg chg="mod">
          <ac:chgData name="Andrej Bogdanov (CSD)" userId="54a3fc38-bcd8-4812-b887-b84a314b9e17" providerId="ADAL" clId="{9F8E9472-5185-834A-B56C-D32622A8A743}" dt="2021-04-06T05:03:00.344" v="4178" actId="20577"/>
          <ac:spMkLst>
            <pc:docMk/>
            <pc:sldMk cId="2205229415" sldId="276"/>
            <ac:spMk id="2" creationId="{A2EE3606-4C51-8149-BD53-7F940944EED8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3" creationId="{06642A40-38FD-C540-9E26-770EC661CA22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7" creationId="{C01E8956-39D9-FC47-A41D-3878B8FD89DB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9" creationId="{B5B643C7-B9B8-3F4E-B9FC-F0FD9A8DC025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13" creationId="{3D50B5F6-3D02-3F4F-9287-7AE378061548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14" creationId="{32793224-2900-3F4F-81D9-99F10656F0A9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15" creationId="{2CF40532-31C4-A542-81EB-3629A28957B2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16" creationId="{81E562D0-87AC-3D40-BBE8-0586391E6D7C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17" creationId="{C259F737-DE45-0449-95A0-0C7E2FBFCD2A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18" creationId="{A16E4805-2D69-6C4C-903A-4CDC75BE390A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19" creationId="{954A1E85-5131-1F4B-9B92-F76872D7E4B5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20" creationId="{7B665045-A3B9-564A-A20A-84150DBD3041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21" creationId="{ED06E2C0-6371-BA40-9FB9-20FD8C983606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22" creationId="{6C20CE04-1024-CD49-AAC4-D6F108288DF7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24" creationId="{871CE043-75D6-F645-88C9-FD36A39F0B56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25" creationId="{F92D13CA-7D0B-484D-9682-CD46987D84C0}"/>
          </ac:spMkLst>
        </pc:spChg>
        <pc:spChg chg="mod">
          <ac:chgData name="Andrej Bogdanov (CSD)" userId="54a3fc38-bcd8-4812-b887-b84a314b9e17" providerId="ADAL" clId="{9F8E9472-5185-834A-B56C-D32622A8A743}" dt="2021-04-06T05:03:55.703" v="4198" actId="1036"/>
          <ac:spMkLst>
            <pc:docMk/>
            <pc:sldMk cId="2205229415" sldId="276"/>
            <ac:spMk id="26" creationId="{65B3FEFD-6968-F941-8C64-6C0C84AEABDE}"/>
          </ac:spMkLst>
        </pc:spChg>
        <pc:spChg chg="del">
          <ac:chgData name="Andrej Bogdanov (CSD)" userId="54a3fc38-bcd8-4812-b887-b84a314b9e17" providerId="ADAL" clId="{9F8E9472-5185-834A-B56C-D32622A8A743}" dt="2021-04-06T05:00:42.217" v="4053" actId="478"/>
          <ac:spMkLst>
            <pc:docMk/>
            <pc:sldMk cId="2205229415" sldId="276"/>
            <ac:spMk id="27" creationId="{A6ACA9A6-E44E-7944-BFB4-03CA23D73C4E}"/>
          </ac:spMkLst>
        </pc:spChg>
        <pc:spChg chg="add mod">
          <ac:chgData name="Andrej Bogdanov (CSD)" userId="54a3fc38-bcd8-4812-b887-b84a314b9e17" providerId="ADAL" clId="{9F8E9472-5185-834A-B56C-D32622A8A743}" dt="2021-04-06T05:03:09.627" v="4186" actId="1035"/>
          <ac:spMkLst>
            <pc:docMk/>
            <pc:sldMk cId="2205229415" sldId="276"/>
            <ac:spMk id="29" creationId="{445D25EF-8308-A645-9372-34FE7963902F}"/>
          </ac:spMkLst>
        </pc:spChg>
        <pc:cxnChg chg="del">
          <ac:chgData name="Andrej Bogdanov (CSD)" userId="54a3fc38-bcd8-4812-b887-b84a314b9e17" providerId="ADAL" clId="{9F8E9472-5185-834A-B56C-D32622A8A743}" dt="2021-04-06T05:00:42.217" v="4053" actId="478"/>
          <ac:cxnSpMkLst>
            <pc:docMk/>
            <pc:sldMk cId="2205229415" sldId="276"/>
            <ac:cxnSpMk id="10" creationId="{FD0BBA5B-EE75-D042-BCDE-69F2A33C7CE5}"/>
          </ac:cxnSpMkLst>
        </pc:cxnChg>
        <pc:cxnChg chg="add mod">
          <ac:chgData name="Andrej Bogdanov (CSD)" userId="54a3fc38-bcd8-4812-b887-b84a314b9e17" providerId="ADAL" clId="{9F8E9472-5185-834A-B56C-D32622A8A743}" dt="2021-04-06T05:03:09.627" v="4186" actId="1035"/>
          <ac:cxnSpMkLst>
            <pc:docMk/>
            <pc:sldMk cId="2205229415" sldId="276"/>
            <ac:cxnSpMk id="23" creationId="{0B8B3B69-F3CB-914E-AF16-DC3012AFB0AF}"/>
          </ac:cxnSpMkLst>
        </pc:cxnChg>
        <pc:cxnChg chg="add mod">
          <ac:chgData name="Andrej Bogdanov (CSD)" userId="54a3fc38-bcd8-4812-b887-b84a314b9e17" providerId="ADAL" clId="{9F8E9472-5185-834A-B56C-D32622A8A743}" dt="2021-04-06T05:03:09.627" v="4186" actId="1035"/>
          <ac:cxnSpMkLst>
            <pc:docMk/>
            <pc:sldMk cId="2205229415" sldId="276"/>
            <ac:cxnSpMk id="28" creationId="{59395066-C10B-5A4C-821B-8E3F8D5DE239}"/>
          </ac:cxnSpMkLst>
        </pc:cxnChg>
      </pc:sldChg>
      <pc:sldChg chg="new del">
        <pc:chgData name="Andrej Bogdanov (CSD)" userId="54a3fc38-bcd8-4812-b887-b84a314b9e17" providerId="ADAL" clId="{9F8E9472-5185-834A-B56C-D32622A8A743}" dt="2021-04-06T04:43:11.005" v="3619" actId="2696"/>
        <pc:sldMkLst>
          <pc:docMk/>
          <pc:sldMk cId="3726787844" sldId="276"/>
        </pc:sldMkLst>
      </pc:sldChg>
      <pc:sldChg chg="new del">
        <pc:chgData name="Andrej Bogdanov (CSD)" userId="54a3fc38-bcd8-4812-b887-b84a314b9e17" providerId="ADAL" clId="{9F8E9472-5185-834A-B56C-D32622A8A743}" dt="2021-04-06T04:53:02.175" v="3749" actId="2696"/>
        <pc:sldMkLst>
          <pc:docMk/>
          <pc:sldMk cId="4130100693" sldId="276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482593760" sldId="309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366045107" sldId="310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95463643" sldId="311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629868615" sldId="312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668951130" sldId="313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2361477764" sldId="314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813709595" sldId="315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472055322" sldId="316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2432230324" sldId="317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351771169" sldId="318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547454242" sldId="320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382992715" sldId="321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2871672058" sldId="322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2082854189" sldId="323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2274706550" sldId="324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3938361217" sldId="325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1482363844" sldId="326"/>
        </pc:sldMkLst>
      </pc:sldChg>
      <pc:sldChg chg="del">
        <pc:chgData name="Andrej Bogdanov (CSD)" userId="54a3fc38-bcd8-4812-b887-b84a314b9e17" providerId="ADAL" clId="{9F8E9472-5185-834A-B56C-D32622A8A743}" dt="2021-04-05T03:29:28.899" v="18" actId="2696"/>
        <pc:sldMkLst>
          <pc:docMk/>
          <pc:sldMk cId="691528691" sldId="327"/>
        </pc:sldMkLst>
      </pc:sldChg>
    </pc:docChg>
  </pc:docChgLst>
  <pc:docChgLst>
    <pc:chgData name="Andrej Bogdanov (CSD)" userId="54a3fc38-bcd8-4812-b887-b84a314b9e17" providerId="ADAL" clId="{ED80A040-0087-9B4D-A342-35E68ED8A2BB}"/>
    <pc:docChg chg="undo custSel addSld delSld modSld">
      <pc:chgData name="Andrej Bogdanov (CSD)" userId="54a3fc38-bcd8-4812-b887-b84a314b9e17" providerId="ADAL" clId="{ED80A040-0087-9B4D-A342-35E68ED8A2BB}" dt="2021-04-14T13:32:34.719" v="1359" actId="207"/>
      <pc:docMkLst>
        <pc:docMk/>
      </pc:docMkLst>
      <pc:sldChg chg="modSp mod">
        <pc:chgData name="Andrej Bogdanov (CSD)" userId="54a3fc38-bcd8-4812-b887-b84a314b9e17" providerId="ADAL" clId="{ED80A040-0087-9B4D-A342-35E68ED8A2BB}" dt="2021-04-14T11:54:53.682" v="14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ED80A040-0087-9B4D-A342-35E68ED8A2BB}" dt="2021-04-14T11:54:53.682" v="14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136080596" sldId="257"/>
        </pc:sldMkLst>
      </pc:sldChg>
      <pc:sldChg chg="addSp delSp modSp new mod">
        <pc:chgData name="Andrej Bogdanov (CSD)" userId="54a3fc38-bcd8-4812-b887-b84a314b9e17" providerId="ADAL" clId="{ED80A040-0087-9B4D-A342-35E68ED8A2BB}" dt="2021-04-14T11:58:50.087" v="52" actId="1038"/>
        <pc:sldMkLst>
          <pc:docMk/>
          <pc:sldMk cId="3625816178" sldId="257"/>
        </pc:sldMkLst>
        <pc:picChg chg="add del mod">
          <ac:chgData name="Andrej Bogdanov (CSD)" userId="54a3fc38-bcd8-4812-b887-b84a314b9e17" providerId="ADAL" clId="{ED80A040-0087-9B4D-A342-35E68ED8A2BB}" dt="2021-04-14T11:56:05.508" v="20" actId="478"/>
          <ac:picMkLst>
            <pc:docMk/>
            <pc:sldMk cId="3625816178" sldId="257"/>
            <ac:picMk id="2" creationId="{C0A838AF-A358-1C4E-9A14-C5D5B649D10E}"/>
          </ac:picMkLst>
        </pc:picChg>
        <pc:picChg chg="add del">
          <ac:chgData name="Andrej Bogdanov (CSD)" userId="54a3fc38-bcd8-4812-b887-b84a314b9e17" providerId="ADAL" clId="{ED80A040-0087-9B4D-A342-35E68ED8A2BB}" dt="2021-04-14T11:56:21.646" v="22" actId="478"/>
          <ac:picMkLst>
            <pc:docMk/>
            <pc:sldMk cId="3625816178" sldId="257"/>
            <ac:picMk id="3" creationId="{4A841F00-B9E5-C44C-9F24-4EE57225A196}"/>
          </ac:picMkLst>
        </pc:picChg>
        <pc:picChg chg="add del">
          <ac:chgData name="Andrej Bogdanov (CSD)" userId="54a3fc38-bcd8-4812-b887-b84a314b9e17" providerId="ADAL" clId="{ED80A040-0087-9B4D-A342-35E68ED8A2BB}" dt="2021-04-14T11:57:55.087" v="24" actId="478"/>
          <ac:picMkLst>
            <pc:docMk/>
            <pc:sldMk cId="3625816178" sldId="257"/>
            <ac:picMk id="4" creationId="{80CB7DA4-CB6A-CE42-A1C7-F410AE0C6658}"/>
          </ac:picMkLst>
        </pc:picChg>
        <pc:picChg chg="add mod">
          <ac:chgData name="Andrej Bogdanov (CSD)" userId="54a3fc38-bcd8-4812-b887-b84a314b9e17" providerId="ADAL" clId="{ED80A040-0087-9B4D-A342-35E68ED8A2BB}" dt="2021-04-14T11:58:43.793" v="51" actId="1037"/>
          <ac:picMkLst>
            <pc:docMk/>
            <pc:sldMk cId="3625816178" sldId="257"/>
            <ac:picMk id="6" creationId="{712CBA4C-DA7C-2146-B97E-0AD7EB2F8896}"/>
          </ac:picMkLst>
        </pc:picChg>
        <pc:picChg chg="add mod">
          <ac:chgData name="Andrej Bogdanov (CSD)" userId="54a3fc38-bcd8-4812-b887-b84a314b9e17" providerId="ADAL" clId="{ED80A040-0087-9B4D-A342-35E68ED8A2BB}" dt="2021-04-14T11:58:50.087" v="52" actId="1038"/>
          <ac:picMkLst>
            <pc:docMk/>
            <pc:sldMk cId="3625816178" sldId="257"/>
            <ac:picMk id="8" creationId="{B7B4964D-ADBD-4F49-87C8-028BB24A5F6C}"/>
          </ac:picMkLst>
        </pc:picChg>
      </pc:sldChg>
      <pc:sldChg chg="addSp modSp new mod modClrScheme chgLayout">
        <pc:chgData name="Andrej Bogdanov (CSD)" userId="54a3fc38-bcd8-4812-b887-b84a314b9e17" providerId="ADAL" clId="{ED80A040-0087-9B4D-A342-35E68ED8A2BB}" dt="2021-04-14T12:18:48.866" v="311" actId="114"/>
        <pc:sldMkLst>
          <pc:docMk/>
          <pc:sldMk cId="2539602853" sldId="258"/>
        </pc:sldMkLst>
        <pc:spChg chg="add mod">
          <ac:chgData name="Andrej Bogdanov (CSD)" userId="54a3fc38-bcd8-4812-b887-b84a314b9e17" providerId="ADAL" clId="{ED80A040-0087-9B4D-A342-35E68ED8A2BB}" dt="2021-04-14T12:18:48.866" v="311" actId="114"/>
          <ac:spMkLst>
            <pc:docMk/>
            <pc:sldMk cId="2539602853" sldId="258"/>
            <ac:spMk id="2" creationId="{8BF7BB6E-8D27-8C46-B625-AF19CD6D7B2B}"/>
          </ac:spMkLst>
        </pc:spChg>
        <pc:spChg chg="add mod ord">
          <ac:chgData name="Andrej Bogdanov (CSD)" userId="54a3fc38-bcd8-4812-b887-b84a314b9e17" providerId="ADAL" clId="{ED80A040-0087-9B4D-A342-35E68ED8A2BB}" dt="2021-04-14T12:14:00.388" v="157" actId="20577"/>
          <ac:spMkLst>
            <pc:docMk/>
            <pc:sldMk cId="2539602853" sldId="258"/>
            <ac:spMk id="3" creationId="{32D5BAF4-2AFD-DB46-AC15-A567598381B5}"/>
          </ac:spMkLst>
        </pc:sp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743679681" sldId="258"/>
        </pc:sldMkLst>
      </pc:sldChg>
      <pc:sldChg chg="addSp delSp modSp new mod">
        <pc:chgData name="Andrej Bogdanov (CSD)" userId="54a3fc38-bcd8-4812-b887-b84a314b9e17" providerId="ADAL" clId="{ED80A040-0087-9B4D-A342-35E68ED8A2BB}" dt="2021-04-14T12:17:40.678" v="262" actId="478"/>
        <pc:sldMkLst>
          <pc:docMk/>
          <pc:sldMk cId="2429488456" sldId="259"/>
        </pc:sldMkLst>
        <pc:spChg chg="mod">
          <ac:chgData name="Andrej Bogdanov (CSD)" userId="54a3fc38-bcd8-4812-b887-b84a314b9e17" providerId="ADAL" clId="{ED80A040-0087-9B4D-A342-35E68ED8A2BB}" dt="2021-04-14T12:15:37.696" v="209" actId="20577"/>
          <ac:spMkLst>
            <pc:docMk/>
            <pc:sldMk cId="2429488456" sldId="259"/>
            <ac:spMk id="2" creationId="{6B965134-A053-A14E-B0BB-8DE0E0CB8ABC}"/>
          </ac:spMkLst>
        </pc:spChg>
        <pc:spChg chg="add del mod">
          <ac:chgData name="Andrej Bogdanov (CSD)" userId="54a3fc38-bcd8-4812-b887-b84a314b9e17" providerId="ADAL" clId="{ED80A040-0087-9B4D-A342-35E68ED8A2BB}" dt="2021-04-14T12:17:40.678" v="262" actId="478"/>
          <ac:spMkLst>
            <pc:docMk/>
            <pc:sldMk cId="2429488456" sldId="259"/>
            <ac:spMk id="3" creationId="{D2134FBF-875A-1440-8FC1-8B61E700C2AB}"/>
          </ac:spMkLst>
        </pc:sp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689102573" sldId="259"/>
        </pc:sldMkLst>
      </pc:sldChg>
      <pc:sldChg chg="addSp delSp modSp new mod">
        <pc:chgData name="Andrej Bogdanov (CSD)" userId="54a3fc38-bcd8-4812-b887-b84a314b9e17" providerId="ADAL" clId="{ED80A040-0087-9B4D-A342-35E68ED8A2BB}" dt="2021-04-14T13:02:09.352" v="876" actId="2711"/>
        <pc:sldMkLst>
          <pc:docMk/>
          <pc:sldMk cId="360830264" sldId="260"/>
        </pc:sldMkLst>
        <pc:spChg chg="mod">
          <ac:chgData name="Andrej Bogdanov (CSD)" userId="54a3fc38-bcd8-4812-b887-b84a314b9e17" providerId="ADAL" clId="{ED80A040-0087-9B4D-A342-35E68ED8A2BB}" dt="2021-04-14T12:17:54.128" v="306" actId="20577"/>
          <ac:spMkLst>
            <pc:docMk/>
            <pc:sldMk cId="360830264" sldId="260"/>
            <ac:spMk id="2" creationId="{CC1BD98B-04A2-9940-B15C-24413353FD2D}"/>
          </ac:spMkLst>
        </pc:spChg>
        <pc:spChg chg="add del mod">
          <ac:chgData name="Andrej Bogdanov (CSD)" userId="54a3fc38-bcd8-4812-b887-b84a314b9e17" providerId="ADAL" clId="{ED80A040-0087-9B4D-A342-35E68ED8A2BB}" dt="2021-04-14T12:19:18.842" v="313" actId="478"/>
          <ac:spMkLst>
            <pc:docMk/>
            <pc:sldMk cId="360830264" sldId="260"/>
            <ac:spMk id="3" creationId="{F22E626F-CBA5-B74D-8233-8A9E71EDA047}"/>
          </ac:spMkLst>
        </pc:spChg>
        <pc:spChg chg="add del mod">
          <ac:chgData name="Andrej Bogdanov (CSD)" userId="54a3fc38-bcd8-4812-b887-b84a314b9e17" providerId="ADAL" clId="{ED80A040-0087-9B4D-A342-35E68ED8A2BB}" dt="2021-04-14T12:19:34.409" v="315" actId="478"/>
          <ac:spMkLst>
            <pc:docMk/>
            <pc:sldMk cId="360830264" sldId="260"/>
            <ac:spMk id="4" creationId="{09E8F14A-7AF6-CB4D-8785-E2338BEF57FD}"/>
          </ac:spMkLst>
        </pc:spChg>
        <pc:spChg chg="add del mod">
          <ac:chgData name="Andrej Bogdanov (CSD)" userId="54a3fc38-bcd8-4812-b887-b84a314b9e17" providerId="ADAL" clId="{ED80A040-0087-9B4D-A342-35E68ED8A2BB}" dt="2021-04-14T12:19:46.659" v="317" actId="478"/>
          <ac:spMkLst>
            <pc:docMk/>
            <pc:sldMk cId="360830264" sldId="260"/>
            <ac:spMk id="5" creationId="{50BD78F1-6EFE-8747-BAC2-9C91B9859350}"/>
          </ac:spMkLst>
        </pc:spChg>
        <pc:spChg chg="add mod">
          <ac:chgData name="Andrej Bogdanov (CSD)" userId="54a3fc38-bcd8-4812-b887-b84a314b9e17" providerId="ADAL" clId="{ED80A040-0087-9B4D-A342-35E68ED8A2BB}" dt="2021-04-14T13:02:09.352" v="876" actId="2711"/>
          <ac:spMkLst>
            <pc:docMk/>
            <pc:sldMk cId="360830264" sldId="260"/>
            <ac:spMk id="6" creationId="{49A50F7E-BF6C-0F41-A412-5B6EEB1C6C97}"/>
          </ac:spMkLst>
        </pc:spChg>
        <pc:spChg chg="add mod">
          <ac:chgData name="Andrej Bogdanov (CSD)" userId="54a3fc38-bcd8-4812-b887-b84a314b9e17" providerId="ADAL" clId="{ED80A040-0087-9B4D-A342-35E68ED8A2BB}" dt="2021-04-14T12:22:24.580" v="436" actId="20577"/>
          <ac:spMkLst>
            <pc:docMk/>
            <pc:sldMk cId="360830264" sldId="260"/>
            <ac:spMk id="7" creationId="{C4DFA305-B261-A346-9542-DDF715955175}"/>
          </ac:spMkLst>
        </pc:spChg>
        <pc:spChg chg="add mod">
          <ac:chgData name="Andrej Bogdanov (CSD)" userId="54a3fc38-bcd8-4812-b887-b84a314b9e17" providerId="ADAL" clId="{ED80A040-0087-9B4D-A342-35E68ED8A2BB}" dt="2021-04-14T12:22:47.474" v="445" actId="1036"/>
          <ac:spMkLst>
            <pc:docMk/>
            <pc:sldMk cId="360830264" sldId="260"/>
            <ac:spMk id="8" creationId="{6253FE45-52FF-4D44-BD84-B87E3DAD01BF}"/>
          </ac:spMkLst>
        </pc:spChg>
        <pc:spChg chg="add mod">
          <ac:chgData name="Andrej Bogdanov (CSD)" userId="54a3fc38-bcd8-4812-b887-b84a314b9e17" providerId="ADAL" clId="{ED80A040-0087-9B4D-A342-35E68ED8A2BB}" dt="2021-04-14T12:22:42.578" v="442" actId="1076"/>
          <ac:spMkLst>
            <pc:docMk/>
            <pc:sldMk cId="360830264" sldId="260"/>
            <ac:spMk id="9" creationId="{4620135F-7BB8-9642-9BA4-CAB0EDC00749}"/>
          </ac:spMkLst>
        </pc:sp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489000611" sldId="261"/>
        </pc:sldMkLst>
      </pc:sldChg>
      <pc:sldChg chg="addSp delSp modSp new mod modClrScheme chgLayout">
        <pc:chgData name="Andrej Bogdanov (CSD)" userId="54a3fc38-bcd8-4812-b887-b84a314b9e17" providerId="ADAL" clId="{ED80A040-0087-9B4D-A342-35E68ED8A2BB}" dt="2021-04-14T12:18:19.380" v="309"/>
        <pc:sldMkLst>
          <pc:docMk/>
          <pc:sldMk cId="785214436" sldId="261"/>
        </pc:sldMkLst>
        <pc:spChg chg="del">
          <ac:chgData name="Andrej Bogdanov (CSD)" userId="54a3fc38-bcd8-4812-b887-b84a314b9e17" providerId="ADAL" clId="{ED80A040-0087-9B4D-A342-35E68ED8A2BB}" dt="2021-04-14T12:18:02.629" v="308" actId="700"/>
          <ac:spMkLst>
            <pc:docMk/>
            <pc:sldMk cId="785214436" sldId="261"/>
            <ac:spMk id="2" creationId="{FF903234-D892-514A-A8A6-301E7014D13D}"/>
          </ac:spMkLst>
        </pc:spChg>
        <pc:picChg chg="add mod">
          <ac:chgData name="Andrej Bogdanov (CSD)" userId="54a3fc38-bcd8-4812-b887-b84a314b9e17" providerId="ADAL" clId="{ED80A040-0087-9B4D-A342-35E68ED8A2BB}" dt="2021-04-14T12:18:19.380" v="309"/>
          <ac:picMkLst>
            <pc:docMk/>
            <pc:sldMk cId="785214436" sldId="261"/>
            <ac:picMk id="4" creationId="{0DD227D8-695C-AF4B-A780-E4244FA2DA38}"/>
          </ac:picMkLst>
        </pc:picChg>
      </pc:sldChg>
      <pc:sldChg chg="addSp modSp new mod">
        <pc:chgData name="Andrej Bogdanov (CSD)" userId="54a3fc38-bcd8-4812-b887-b84a314b9e17" providerId="ADAL" clId="{ED80A040-0087-9B4D-A342-35E68ED8A2BB}" dt="2021-04-14T12:36:45.044" v="550" actId="207"/>
        <pc:sldMkLst>
          <pc:docMk/>
          <pc:sldMk cId="168116086" sldId="262"/>
        </pc:sldMkLst>
        <pc:spChg chg="add mod">
          <ac:chgData name="Andrej Bogdanov (CSD)" userId="54a3fc38-bcd8-4812-b887-b84a314b9e17" providerId="ADAL" clId="{ED80A040-0087-9B4D-A342-35E68ED8A2BB}" dt="2021-04-14T12:27:56.455" v="487" actId="1036"/>
          <ac:spMkLst>
            <pc:docMk/>
            <pc:sldMk cId="168116086" sldId="262"/>
            <ac:spMk id="3" creationId="{25428686-3287-5647-8D66-60CD51E7B21B}"/>
          </ac:spMkLst>
        </pc:spChg>
        <pc:spChg chg="add mod">
          <ac:chgData name="Andrej Bogdanov (CSD)" userId="54a3fc38-bcd8-4812-b887-b84a314b9e17" providerId="ADAL" clId="{ED80A040-0087-9B4D-A342-35E68ED8A2BB}" dt="2021-04-14T12:27:56.455" v="487" actId="1036"/>
          <ac:spMkLst>
            <pc:docMk/>
            <pc:sldMk cId="168116086" sldId="262"/>
            <ac:spMk id="4" creationId="{21C2B469-4F81-FC4C-8889-BCC6F7971D53}"/>
          </ac:spMkLst>
        </pc:spChg>
        <pc:spChg chg="add mod">
          <ac:chgData name="Andrej Bogdanov (CSD)" userId="54a3fc38-bcd8-4812-b887-b84a314b9e17" providerId="ADAL" clId="{ED80A040-0087-9B4D-A342-35E68ED8A2BB}" dt="2021-04-14T12:36:45.044" v="550" actId="207"/>
          <ac:spMkLst>
            <pc:docMk/>
            <pc:sldMk cId="168116086" sldId="262"/>
            <ac:spMk id="5" creationId="{88FCAF9D-3594-3A49-83B3-C103F0B82BE0}"/>
          </ac:spMkLst>
        </pc:spChg>
        <pc:picChg chg="add mod">
          <ac:chgData name="Andrej Bogdanov (CSD)" userId="54a3fc38-bcd8-4812-b887-b84a314b9e17" providerId="ADAL" clId="{ED80A040-0087-9B4D-A342-35E68ED8A2BB}" dt="2021-04-14T12:36:24.362" v="548" actId="1076"/>
          <ac:picMkLst>
            <pc:docMk/>
            <pc:sldMk cId="168116086" sldId="262"/>
            <ac:picMk id="2" creationId="{3F47E3D2-E87F-3D45-B0B2-EE370C0AA928}"/>
          </ac:picMkLst>
        </pc:picChg>
      </pc:sldChg>
      <pc:sldChg chg="new">
        <pc:chgData name="Andrej Bogdanov (CSD)" userId="54a3fc38-bcd8-4812-b887-b84a314b9e17" providerId="ADAL" clId="{ED80A040-0087-9B4D-A342-35E68ED8A2BB}" dt="2021-04-14T12:36:54.128" v="551" actId="680"/>
        <pc:sldMkLst>
          <pc:docMk/>
          <pc:sldMk cId="2670006636" sldId="263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795877825" sldId="263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2716179346" sldId="264"/>
        </pc:sldMkLst>
      </pc:sldChg>
      <pc:sldChg chg="addSp modSp new mod">
        <pc:chgData name="Andrej Bogdanov (CSD)" userId="54a3fc38-bcd8-4812-b887-b84a314b9e17" providerId="ADAL" clId="{ED80A040-0087-9B4D-A342-35E68ED8A2BB}" dt="2021-04-14T12:38:10.486" v="556" actId="1076"/>
        <pc:sldMkLst>
          <pc:docMk/>
          <pc:sldMk cId="3900551867" sldId="264"/>
        </pc:sldMkLst>
        <pc:spChg chg="add mod">
          <ac:chgData name="Andrej Bogdanov (CSD)" userId="54a3fc38-bcd8-4812-b887-b84a314b9e17" providerId="ADAL" clId="{ED80A040-0087-9B4D-A342-35E68ED8A2BB}" dt="2021-04-14T12:38:10.486" v="556" actId="1076"/>
          <ac:spMkLst>
            <pc:docMk/>
            <pc:sldMk cId="3900551867" sldId="264"/>
            <ac:spMk id="4" creationId="{7D695E17-76E3-7A4B-9659-37498C9825E1}"/>
          </ac:spMkLst>
        </pc:spChg>
        <pc:spChg chg="add mod">
          <ac:chgData name="Andrej Bogdanov (CSD)" userId="54a3fc38-bcd8-4812-b887-b84a314b9e17" providerId="ADAL" clId="{ED80A040-0087-9B4D-A342-35E68ED8A2BB}" dt="2021-04-14T12:38:05.831" v="555" actId="1076"/>
          <ac:spMkLst>
            <pc:docMk/>
            <pc:sldMk cId="3900551867" sldId="264"/>
            <ac:spMk id="5" creationId="{AC829106-D476-1540-A2DE-F40379B1A803}"/>
          </ac:spMkLst>
        </pc:spChg>
        <pc:picChg chg="add mod">
          <ac:chgData name="Andrej Bogdanov (CSD)" userId="54a3fc38-bcd8-4812-b887-b84a314b9e17" providerId="ADAL" clId="{ED80A040-0087-9B4D-A342-35E68ED8A2BB}" dt="2021-04-14T12:37:49.066" v="553"/>
          <ac:picMkLst>
            <pc:docMk/>
            <pc:sldMk cId="3900551867" sldId="264"/>
            <ac:picMk id="3" creationId="{149F7330-EA8B-EC47-BE31-4CA9B9D58DEE}"/>
          </ac:picMkLst>
        </pc:pic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1656900083" sldId="265"/>
        </pc:sldMkLst>
      </pc:sldChg>
      <pc:sldChg chg="addSp modSp new mod modClrScheme chgLayout">
        <pc:chgData name="Andrej Bogdanov (CSD)" userId="54a3fc38-bcd8-4812-b887-b84a314b9e17" providerId="ADAL" clId="{ED80A040-0087-9B4D-A342-35E68ED8A2BB}" dt="2021-04-14T13:04:26.704" v="938" actId="113"/>
        <pc:sldMkLst>
          <pc:docMk/>
          <pc:sldMk cId="1911217740" sldId="265"/>
        </pc:sldMkLst>
        <pc:spChg chg="add mod">
          <ac:chgData name="Andrej Bogdanov (CSD)" userId="54a3fc38-bcd8-4812-b887-b84a314b9e17" providerId="ADAL" clId="{ED80A040-0087-9B4D-A342-35E68ED8A2BB}" dt="2021-04-14T13:04:07.827" v="919" actId="20577"/>
          <ac:spMkLst>
            <pc:docMk/>
            <pc:sldMk cId="1911217740" sldId="265"/>
            <ac:spMk id="2" creationId="{2D41884C-EC30-D343-80AD-36E174B591D1}"/>
          </ac:spMkLst>
        </pc:spChg>
        <pc:spChg chg="add mod">
          <ac:chgData name="Andrej Bogdanov (CSD)" userId="54a3fc38-bcd8-4812-b887-b84a314b9e17" providerId="ADAL" clId="{ED80A040-0087-9B4D-A342-35E68ED8A2BB}" dt="2021-04-14T13:02:19.685" v="879" actId="20577"/>
          <ac:spMkLst>
            <pc:docMk/>
            <pc:sldMk cId="1911217740" sldId="265"/>
            <ac:spMk id="3" creationId="{E31C083E-A44E-934D-AA1A-1A10B0CE234C}"/>
          </ac:spMkLst>
        </pc:spChg>
        <pc:spChg chg="add mod">
          <ac:chgData name="Andrej Bogdanov (CSD)" userId="54a3fc38-bcd8-4812-b887-b84a314b9e17" providerId="ADAL" clId="{ED80A040-0087-9B4D-A342-35E68ED8A2BB}" dt="2021-04-14T13:02:30.186" v="884" actId="20577"/>
          <ac:spMkLst>
            <pc:docMk/>
            <pc:sldMk cId="1911217740" sldId="265"/>
            <ac:spMk id="4" creationId="{5F97518B-F3E1-E544-8599-7152B10ADEC5}"/>
          </ac:spMkLst>
        </pc:spChg>
        <pc:spChg chg="add mod">
          <ac:chgData name="Andrej Bogdanov (CSD)" userId="54a3fc38-bcd8-4812-b887-b84a314b9e17" providerId="ADAL" clId="{ED80A040-0087-9B4D-A342-35E68ED8A2BB}" dt="2021-04-14T13:03:01.310" v="890" actId="20577"/>
          <ac:spMkLst>
            <pc:docMk/>
            <pc:sldMk cId="1911217740" sldId="265"/>
            <ac:spMk id="5" creationId="{2CD125BA-5B09-084F-B342-4E3E9CCC3F21}"/>
          </ac:spMkLst>
        </pc:spChg>
        <pc:spChg chg="add mod">
          <ac:chgData name="Andrej Bogdanov (CSD)" userId="54a3fc38-bcd8-4812-b887-b84a314b9e17" providerId="ADAL" clId="{ED80A040-0087-9B4D-A342-35E68ED8A2BB}" dt="2021-04-14T13:04:26.704" v="938" actId="113"/>
          <ac:spMkLst>
            <pc:docMk/>
            <pc:sldMk cId="1911217740" sldId="265"/>
            <ac:spMk id="6" creationId="{691156CF-BE3D-1E4E-9513-685C87BB90E0}"/>
          </ac:spMkLst>
        </pc:sp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1575414565" sldId="266"/>
        </pc:sldMkLst>
      </pc:sldChg>
      <pc:sldChg chg="addSp delSp modSp new mod modClrScheme chgLayout modNotesTx">
        <pc:chgData name="Andrej Bogdanov (CSD)" userId="54a3fc38-bcd8-4812-b887-b84a314b9e17" providerId="ADAL" clId="{ED80A040-0087-9B4D-A342-35E68ED8A2BB}" dt="2021-04-14T12:55:28.686" v="873" actId="20577"/>
        <pc:sldMkLst>
          <pc:docMk/>
          <pc:sldMk cId="1746260704" sldId="266"/>
        </pc:sldMkLst>
        <pc:spChg chg="del mod ord">
          <ac:chgData name="Andrej Bogdanov (CSD)" userId="54a3fc38-bcd8-4812-b887-b84a314b9e17" providerId="ADAL" clId="{ED80A040-0087-9B4D-A342-35E68ED8A2BB}" dt="2021-04-14T12:52:01.768" v="662" actId="478"/>
          <ac:spMkLst>
            <pc:docMk/>
            <pc:sldMk cId="1746260704" sldId="266"/>
            <ac:spMk id="2" creationId="{6DA62614-11F5-FD46-9123-29AB7669384B}"/>
          </ac:spMkLst>
        </pc:spChg>
        <pc:spChg chg="add del mod">
          <ac:chgData name="Andrej Bogdanov (CSD)" userId="54a3fc38-bcd8-4812-b887-b84a314b9e17" providerId="ADAL" clId="{ED80A040-0087-9B4D-A342-35E68ED8A2BB}" dt="2021-04-14T12:51:56.393" v="658" actId="767"/>
          <ac:spMkLst>
            <pc:docMk/>
            <pc:sldMk cId="1746260704" sldId="266"/>
            <ac:spMk id="4" creationId="{7727A692-670A-0D48-A9D6-9C565DD88D55}"/>
          </ac:spMkLst>
        </pc:spChg>
        <pc:spChg chg="add del mod">
          <ac:chgData name="Andrej Bogdanov (CSD)" userId="54a3fc38-bcd8-4812-b887-b84a314b9e17" providerId="ADAL" clId="{ED80A040-0087-9B4D-A342-35E68ED8A2BB}" dt="2021-04-14T12:52:04.257" v="664" actId="478"/>
          <ac:spMkLst>
            <pc:docMk/>
            <pc:sldMk cId="1746260704" sldId="266"/>
            <ac:spMk id="6" creationId="{EFAF5543-7A87-9146-96D2-6873FBEDDA7B}"/>
          </ac:spMkLst>
        </pc:spChg>
        <pc:spChg chg="add mod">
          <ac:chgData name="Andrej Bogdanov (CSD)" userId="54a3fc38-bcd8-4812-b887-b84a314b9e17" providerId="ADAL" clId="{ED80A040-0087-9B4D-A342-35E68ED8A2BB}" dt="2021-04-14T12:54:09.441" v="766" actId="1076"/>
          <ac:spMkLst>
            <pc:docMk/>
            <pc:sldMk cId="1746260704" sldId="266"/>
            <ac:spMk id="7" creationId="{CA2D18B2-654C-A244-9FAF-FC2B1196A45B}"/>
          </ac:spMkLst>
        </pc:spChg>
        <pc:spChg chg="add mod">
          <ac:chgData name="Andrej Bogdanov (CSD)" userId="54a3fc38-bcd8-4812-b887-b84a314b9e17" providerId="ADAL" clId="{ED80A040-0087-9B4D-A342-35E68ED8A2BB}" dt="2021-04-14T12:54:12.011" v="767" actId="1076"/>
          <ac:spMkLst>
            <pc:docMk/>
            <pc:sldMk cId="1746260704" sldId="266"/>
            <ac:spMk id="8" creationId="{BD50BD27-CAAA-4D47-A8A1-7D97F2A1D824}"/>
          </ac:spMkLst>
        </pc:spChg>
        <pc:spChg chg="add del mod">
          <ac:chgData name="Andrej Bogdanov (CSD)" userId="54a3fc38-bcd8-4812-b887-b84a314b9e17" providerId="ADAL" clId="{ED80A040-0087-9B4D-A342-35E68ED8A2BB}" dt="2021-04-14T12:54:06.758" v="765" actId="478"/>
          <ac:spMkLst>
            <pc:docMk/>
            <pc:sldMk cId="1746260704" sldId="266"/>
            <ac:spMk id="15" creationId="{BA93C0A9-5416-0949-894F-F4571790E466}"/>
          </ac:spMkLst>
        </pc:spChg>
        <pc:spChg chg="add del mod">
          <ac:chgData name="Andrej Bogdanov (CSD)" userId="54a3fc38-bcd8-4812-b887-b84a314b9e17" providerId="ADAL" clId="{ED80A040-0087-9B4D-A342-35E68ED8A2BB}" dt="2021-04-14T12:54:04.320" v="764" actId="478"/>
          <ac:spMkLst>
            <pc:docMk/>
            <pc:sldMk cId="1746260704" sldId="266"/>
            <ac:spMk id="16" creationId="{FCD68ACF-84EE-0D46-8A77-816F098F9487}"/>
          </ac:spMkLst>
        </pc:spChg>
        <pc:spChg chg="add mod">
          <ac:chgData name="Andrej Bogdanov (CSD)" userId="54a3fc38-bcd8-4812-b887-b84a314b9e17" providerId="ADAL" clId="{ED80A040-0087-9B4D-A342-35E68ED8A2BB}" dt="2021-04-14T12:55:00.503" v="804" actId="1038"/>
          <ac:spMkLst>
            <pc:docMk/>
            <pc:sldMk cId="1746260704" sldId="266"/>
            <ac:spMk id="19" creationId="{1F3D892F-8D38-5B40-9418-DF3B0ACF1B95}"/>
          </ac:spMkLst>
        </pc:spChg>
        <pc:spChg chg="add mod">
          <ac:chgData name="Andrej Bogdanov (CSD)" userId="54a3fc38-bcd8-4812-b887-b84a314b9e17" providerId="ADAL" clId="{ED80A040-0087-9B4D-A342-35E68ED8A2BB}" dt="2021-04-14T12:55:00.503" v="804" actId="1038"/>
          <ac:spMkLst>
            <pc:docMk/>
            <pc:sldMk cId="1746260704" sldId="266"/>
            <ac:spMk id="20" creationId="{A0CCAFE8-BCE7-5B45-8AA6-A7198F6573BE}"/>
          </ac:spMkLst>
        </pc:spChg>
        <pc:picChg chg="add mod">
          <ac:chgData name="Andrej Bogdanov (CSD)" userId="54a3fc38-bcd8-4812-b887-b84a314b9e17" providerId="ADAL" clId="{ED80A040-0087-9B4D-A342-35E68ED8A2BB}" dt="2021-04-14T12:52:13.785" v="693" actId="1036"/>
          <ac:picMkLst>
            <pc:docMk/>
            <pc:sldMk cId="1746260704" sldId="266"/>
            <ac:picMk id="3" creationId="{459F6050-8B41-F741-8456-11F8FAB8E359}"/>
          </ac:picMkLst>
        </pc:picChg>
        <pc:cxnChg chg="add del mod">
          <ac:chgData name="Andrej Bogdanov (CSD)" userId="54a3fc38-bcd8-4812-b887-b84a314b9e17" providerId="ADAL" clId="{ED80A040-0087-9B4D-A342-35E68ED8A2BB}" dt="2021-04-14T12:53:47.990" v="756" actId="478"/>
          <ac:cxnSpMkLst>
            <pc:docMk/>
            <pc:sldMk cId="1746260704" sldId="266"/>
            <ac:cxnSpMk id="10" creationId="{382B6BC7-53F5-E04A-AEC4-E6E76D67D793}"/>
          </ac:cxnSpMkLst>
        </pc:cxnChg>
        <pc:cxnChg chg="add del mod">
          <ac:chgData name="Andrej Bogdanov (CSD)" userId="54a3fc38-bcd8-4812-b887-b84a314b9e17" providerId="ADAL" clId="{ED80A040-0087-9B4D-A342-35E68ED8A2BB}" dt="2021-04-14T12:53:59.918" v="762" actId="478"/>
          <ac:cxnSpMkLst>
            <pc:docMk/>
            <pc:sldMk cId="1746260704" sldId="266"/>
            <ac:cxnSpMk id="11" creationId="{B71D5013-087E-C648-83AC-E3D48278E1C8}"/>
          </ac:cxnSpMkLst>
        </pc:cxnChg>
        <pc:cxnChg chg="add del mod">
          <ac:chgData name="Andrej Bogdanov (CSD)" userId="54a3fc38-bcd8-4812-b887-b84a314b9e17" providerId="ADAL" clId="{ED80A040-0087-9B4D-A342-35E68ED8A2BB}" dt="2021-04-14T12:54:06.758" v="765" actId="478"/>
          <ac:cxnSpMkLst>
            <pc:docMk/>
            <pc:sldMk cId="1746260704" sldId="266"/>
            <ac:cxnSpMk id="17" creationId="{AB300B77-AD77-1545-AFBD-5CDB3CEF8F1F}"/>
          </ac:cxnSpMkLst>
        </pc:cxnChg>
        <pc:cxnChg chg="add del mod">
          <ac:chgData name="Andrej Bogdanov (CSD)" userId="54a3fc38-bcd8-4812-b887-b84a314b9e17" providerId="ADAL" clId="{ED80A040-0087-9B4D-A342-35E68ED8A2BB}" dt="2021-04-14T12:54:04.320" v="764" actId="478"/>
          <ac:cxnSpMkLst>
            <pc:docMk/>
            <pc:sldMk cId="1746260704" sldId="266"/>
            <ac:cxnSpMk id="18" creationId="{6155DAAA-498C-2A42-B1AE-036AC04672FF}"/>
          </ac:cxnSpMkLst>
        </pc:cxnChg>
      </pc:sldChg>
      <pc:sldChg chg="addSp delSp modSp new mod">
        <pc:chgData name="Andrej Bogdanov (CSD)" userId="54a3fc38-bcd8-4812-b887-b84a314b9e17" providerId="ADAL" clId="{ED80A040-0087-9B4D-A342-35E68ED8A2BB}" dt="2021-04-14T13:17:10.355" v="1200" actId="1036"/>
        <pc:sldMkLst>
          <pc:docMk/>
          <pc:sldMk cId="2869402620" sldId="267"/>
        </pc:sldMkLst>
        <pc:spChg chg="mod">
          <ac:chgData name="Andrej Bogdanov (CSD)" userId="54a3fc38-bcd8-4812-b887-b84a314b9e17" providerId="ADAL" clId="{ED80A040-0087-9B4D-A342-35E68ED8A2BB}" dt="2021-04-14T13:04:49.233" v="962" actId="20577"/>
          <ac:spMkLst>
            <pc:docMk/>
            <pc:sldMk cId="2869402620" sldId="267"/>
            <ac:spMk id="2" creationId="{CBCD6E2C-E07C-2D46-8955-2CE111DA8D0A}"/>
          </ac:spMkLst>
        </pc:spChg>
        <pc:spChg chg="add mod">
          <ac:chgData name="Andrej Bogdanov (CSD)" userId="54a3fc38-bcd8-4812-b887-b84a314b9e17" providerId="ADAL" clId="{ED80A040-0087-9B4D-A342-35E68ED8A2BB}" dt="2021-04-14T13:15:49.729" v="1116"/>
          <ac:spMkLst>
            <pc:docMk/>
            <pc:sldMk cId="2869402620" sldId="267"/>
            <ac:spMk id="3" creationId="{68327222-8D15-2F44-8990-2273709A15DF}"/>
          </ac:spMkLst>
        </pc:spChg>
        <pc:spChg chg="add mod">
          <ac:chgData name="Andrej Bogdanov (CSD)" userId="54a3fc38-bcd8-4812-b887-b84a314b9e17" providerId="ADAL" clId="{ED80A040-0087-9B4D-A342-35E68ED8A2BB}" dt="2021-04-14T13:14:49.102" v="1112" actId="1038"/>
          <ac:spMkLst>
            <pc:docMk/>
            <pc:sldMk cId="2869402620" sldId="267"/>
            <ac:spMk id="4" creationId="{741DB9A7-ACFB-0347-BEB5-C8EC266CA297}"/>
          </ac:spMkLst>
        </pc:spChg>
        <pc:spChg chg="add mod">
          <ac:chgData name="Andrej Bogdanov (CSD)" userId="54a3fc38-bcd8-4812-b887-b84a314b9e17" providerId="ADAL" clId="{ED80A040-0087-9B4D-A342-35E68ED8A2BB}" dt="2021-04-14T13:14:55.659" v="1115" actId="1038"/>
          <ac:spMkLst>
            <pc:docMk/>
            <pc:sldMk cId="2869402620" sldId="267"/>
            <ac:spMk id="5" creationId="{990EBE75-5045-CB43-BC91-0FC39019474E}"/>
          </ac:spMkLst>
        </pc:spChg>
        <pc:spChg chg="add del mod">
          <ac:chgData name="Andrej Bogdanov (CSD)" userId="54a3fc38-bcd8-4812-b887-b84a314b9e17" providerId="ADAL" clId="{ED80A040-0087-9B4D-A342-35E68ED8A2BB}" dt="2021-04-14T13:13:40.259" v="1041" actId="478"/>
          <ac:spMkLst>
            <pc:docMk/>
            <pc:sldMk cId="2869402620" sldId="267"/>
            <ac:spMk id="6" creationId="{26BD35DB-E180-D148-B729-B655CAF6901F}"/>
          </ac:spMkLst>
        </pc:spChg>
        <pc:spChg chg="add mod">
          <ac:chgData name="Andrej Bogdanov (CSD)" userId="54a3fc38-bcd8-4812-b887-b84a314b9e17" providerId="ADAL" clId="{ED80A040-0087-9B4D-A342-35E68ED8A2BB}" dt="2021-04-14T13:17:10.355" v="1200" actId="1036"/>
          <ac:spMkLst>
            <pc:docMk/>
            <pc:sldMk cId="2869402620" sldId="267"/>
            <ac:spMk id="10" creationId="{40344B09-EE90-2047-BF10-34ACF0FCA00D}"/>
          </ac:spMkLst>
        </pc:spChg>
        <pc:cxnChg chg="add mod">
          <ac:chgData name="Andrej Bogdanov (CSD)" userId="54a3fc38-bcd8-4812-b887-b84a314b9e17" providerId="ADAL" clId="{ED80A040-0087-9B4D-A342-35E68ED8A2BB}" dt="2021-04-14T13:14:53.485" v="1113" actId="14100"/>
          <ac:cxnSpMkLst>
            <pc:docMk/>
            <pc:sldMk cId="2869402620" sldId="267"/>
            <ac:cxnSpMk id="8" creationId="{81F73FA2-C357-604E-AF3D-EE848837C619}"/>
          </ac:cxnSpMkLst>
        </pc:cxnChg>
      </pc:sldChg>
      <pc:sldChg chg="delSp new mod modClrScheme chgLayout">
        <pc:chgData name="Andrej Bogdanov (CSD)" userId="54a3fc38-bcd8-4812-b887-b84a314b9e17" providerId="ADAL" clId="{ED80A040-0087-9B4D-A342-35E68ED8A2BB}" dt="2021-04-14T13:23:44.845" v="1202" actId="700"/>
        <pc:sldMkLst>
          <pc:docMk/>
          <pc:sldMk cId="2825057558" sldId="268"/>
        </pc:sldMkLst>
        <pc:spChg chg="del">
          <ac:chgData name="Andrej Bogdanov (CSD)" userId="54a3fc38-bcd8-4812-b887-b84a314b9e17" providerId="ADAL" clId="{ED80A040-0087-9B4D-A342-35E68ED8A2BB}" dt="2021-04-14T13:23:44.845" v="1202" actId="700"/>
          <ac:spMkLst>
            <pc:docMk/>
            <pc:sldMk cId="2825057558" sldId="268"/>
            <ac:spMk id="2" creationId="{635A57A0-CD10-3245-BE08-A09123BCB86C}"/>
          </ac:spMkLst>
        </pc:sp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2993137070" sldId="268"/>
        </pc:sldMkLst>
      </pc:sldChg>
      <pc:sldChg chg="addSp delSp modSp add mod modNotesTx">
        <pc:chgData name="Andrej Bogdanov (CSD)" userId="54a3fc38-bcd8-4812-b887-b84a314b9e17" providerId="ADAL" clId="{ED80A040-0087-9B4D-A342-35E68ED8A2BB}" dt="2021-04-14T13:27:52.527" v="1280" actId="1076"/>
        <pc:sldMkLst>
          <pc:docMk/>
          <pc:sldMk cId="2404138156" sldId="269"/>
        </pc:sldMkLst>
        <pc:picChg chg="add del mod">
          <ac:chgData name="Andrej Bogdanov (CSD)" userId="54a3fc38-bcd8-4812-b887-b84a314b9e17" providerId="ADAL" clId="{ED80A040-0087-9B4D-A342-35E68ED8A2BB}" dt="2021-04-14T13:25:22.104" v="1218" actId="478"/>
          <ac:picMkLst>
            <pc:docMk/>
            <pc:sldMk cId="2404138156" sldId="269"/>
            <ac:picMk id="2" creationId="{CA32BE82-6A64-D342-9220-63EA7D9CE484}"/>
          </ac:picMkLst>
        </pc:picChg>
        <pc:picChg chg="add mod">
          <ac:chgData name="Andrej Bogdanov (CSD)" userId="54a3fc38-bcd8-4812-b887-b84a314b9e17" providerId="ADAL" clId="{ED80A040-0087-9B4D-A342-35E68ED8A2BB}" dt="2021-04-14T13:24:18.732" v="1210" actId="14100"/>
          <ac:picMkLst>
            <pc:docMk/>
            <pc:sldMk cId="2404138156" sldId="269"/>
            <ac:picMk id="3" creationId="{637E7087-841F-BC4B-AF1B-3366173786C2}"/>
          </ac:picMkLst>
        </pc:picChg>
        <pc:picChg chg="mod">
          <ac:chgData name="Andrej Bogdanov (CSD)" userId="54a3fc38-bcd8-4812-b887-b84a314b9e17" providerId="ADAL" clId="{ED80A040-0087-9B4D-A342-35E68ED8A2BB}" dt="2021-04-14T13:23:59.279" v="1206" actId="1076"/>
          <ac:picMkLst>
            <pc:docMk/>
            <pc:sldMk cId="2404138156" sldId="269"/>
            <ac:picMk id="4" creationId="{0DD227D8-695C-AF4B-A780-E4244FA2DA38}"/>
          </ac:picMkLst>
        </pc:picChg>
        <pc:picChg chg="add mod">
          <ac:chgData name="Andrej Bogdanov (CSD)" userId="54a3fc38-bcd8-4812-b887-b84a314b9e17" providerId="ADAL" clId="{ED80A040-0087-9B4D-A342-35E68ED8A2BB}" dt="2021-04-14T13:24:44.610" v="1215" actId="1076"/>
          <ac:picMkLst>
            <pc:docMk/>
            <pc:sldMk cId="2404138156" sldId="269"/>
            <ac:picMk id="5" creationId="{1D648896-D3C8-1E42-A0F3-C786F055EACB}"/>
          </ac:picMkLst>
        </pc:picChg>
        <pc:picChg chg="add mod">
          <ac:chgData name="Andrej Bogdanov (CSD)" userId="54a3fc38-bcd8-4812-b887-b84a314b9e17" providerId="ADAL" clId="{ED80A040-0087-9B4D-A342-35E68ED8A2BB}" dt="2021-04-14T13:27:52.527" v="1280" actId="1076"/>
          <ac:picMkLst>
            <pc:docMk/>
            <pc:sldMk cId="2404138156" sldId="269"/>
            <ac:picMk id="7" creationId="{2D01D8DC-FFF2-414E-B22B-73F113651D31}"/>
          </ac:picMkLst>
        </pc:pic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180996479" sldId="269"/>
        </pc:sldMkLst>
      </pc:sldChg>
      <pc:sldChg chg="addSp modSp new mod modClrScheme chgLayout">
        <pc:chgData name="Andrej Bogdanov (CSD)" userId="54a3fc38-bcd8-4812-b887-b84a314b9e17" providerId="ADAL" clId="{ED80A040-0087-9B4D-A342-35E68ED8A2BB}" dt="2021-04-14T13:32:34.719" v="1359" actId="207"/>
        <pc:sldMkLst>
          <pc:docMk/>
          <pc:sldMk cId="4294907782" sldId="270"/>
        </pc:sldMkLst>
        <pc:spChg chg="add mod">
          <ac:chgData name="Andrej Bogdanov (CSD)" userId="54a3fc38-bcd8-4812-b887-b84a314b9e17" providerId="ADAL" clId="{ED80A040-0087-9B4D-A342-35E68ED8A2BB}" dt="2021-04-14T13:28:13.126" v="1304" actId="20577"/>
          <ac:spMkLst>
            <pc:docMk/>
            <pc:sldMk cId="4294907782" sldId="270"/>
            <ac:spMk id="2" creationId="{2A7A0F8A-F2D7-944C-B454-4B5E84906375}"/>
          </ac:spMkLst>
        </pc:spChg>
        <pc:spChg chg="add mod">
          <ac:chgData name="Andrej Bogdanov (CSD)" userId="54a3fc38-bcd8-4812-b887-b84a314b9e17" providerId="ADAL" clId="{ED80A040-0087-9B4D-A342-35E68ED8A2BB}" dt="2021-04-14T13:32:34.719" v="1359" actId="207"/>
          <ac:spMkLst>
            <pc:docMk/>
            <pc:sldMk cId="4294907782" sldId="270"/>
            <ac:spMk id="4" creationId="{78754E45-A53E-CB4E-A62F-7A6221C7D8A3}"/>
          </ac:spMkLst>
        </pc:spChg>
        <pc:picChg chg="add mod">
          <ac:chgData name="Andrej Bogdanov (CSD)" userId="54a3fc38-bcd8-4812-b887-b84a314b9e17" providerId="ADAL" clId="{ED80A040-0087-9B4D-A342-35E68ED8A2BB}" dt="2021-04-14T13:28:43.418" v="1307" actId="1076"/>
          <ac:picMkLst>
            <pc:docMk/>
            <pc:sldMk cId="4294907782" sldId="270"/>
            <ac:picMk id="3" creationId="{51495EAF-CD9D-064D-9C3E-5F31EC3AE8CA}"/>
          </ac:picMkLst>
        </pc:picChg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023698332" sldId="271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891905557" sldId="272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1827569151" sldId="273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590164282" sldId="274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2366757580" sldId="275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2205229415" sldId="276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580618449" sldId="277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453194910" sldId="278"/>
        </pc:sldMkLst>
      </pc:sldChg>
      <pc:sldChg chg="del">
        <pc:chgData name="Andrej Bogdanov (CSD)" userId="54a3fc38-bcd8-4812-b887-b84a314b9e17" providerId="ADAL" clId="{ED80A040-0087-9B4D-A342-35E68ED8A2BB}" dt="2021-04-14T11:54:58.513" v="15" actId="2696"/>
        <pc:sldMkLst>
          <pc:docMk/>
          <pc:sldMk cId="3699515025" sldId="279"/>
        </pc:sldMkLst>
      </pc:sldChg>
    </pc:docChg>
  </pc:docChgLst>
  <pc:docChgLst>
    <pc:chgData name="Andrej Bogdanov (CSD)" userId="54a3fc38-bcd8-4812-b887-b84a314b9e17" providerId="ADAL" clId="{0186494E-FFC1-894C-B020-58475B684E15}"/>
    <pc:docChg chg="undo redo custSel addSld delSld modSld sldOrd">
      <pc:chgData name="Andrej Bogdanov (CSD)" userId="54a3fc38-bcd8-4812-b887-b84a314b9e17" providerId="ADAL" clId="{0186494E-FFC1-894C-B020-58475B684E15}" dt="2021-03-17T12:40:59.415" v="3688" actId="207"/>
      <pc:docMkLst>
        <pc:docMk/>
      </pc:docMkLst>
      <pc:sldChg chg="modSp mod">
        <pc:chgData name="Andrej Bogdanov (CSD)" userId="54a3fc38-bcd8-4812-b887-b84a314b9e17" providerId="ADAL" clId="{0186494E-FFC1-894C-B020-58475B684E15}" dt="2021-03-17T11:32:04.602" v="2890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0186494E-FFC1-894C-B020-58475B684E15}" dt="2021-03-17T11:32:04.602" v="2890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modSp new mod ord modClrScheme chgLayout">
        <pc:chgData name="Andrej Bogdanov (CSD)" userId="54a3fc38-bcd8-4812-b887-b84a314b9e17" providerId="ADAL" clId="{0186494E-FFC1-894C-B020-58475B684E15}" dt="2021-03-17T08:45:21.482" v="1078" actId="20577"/>
        <pc:sldMkLst>
          <pc:docMk/>
          <pc:sldMk cId="1959531544" sldId="257"/>
        </pc:sldMkLst>
        <pc:spChg chg="add mod">
          <ac:chgData name="Andrej Bogdanov (CSD)" userId="54a3fc38-bcd8-4812-b887-b84a314b9e17" providerId="ADAL" clId="{0186494E-FFC1-894C-B020-58475B684E15}" dt="2021-03-17T08:44:59.574" v="1042" actId="1035"/>
          <ac:spMkLst>
            <pc:docMk/>
            <pc:sldMk cId="1959531544" sldId="257"/>
            <ac:spMk id="2" creationId="{20B72FA1-AB5D-0844-91B5-1ECA113E448C}"/>
          </ac:spMkLst>
        </pc:spChg>
        <pc:spChg chg="add mod">
          <ac:chgData name="Andrej Bogdanov (CSD)" userId="54a3fc38-bcd8-4812-b887-b84a314b9e17" providerId="ADAL" clId="{0186494E-FFC1-894C-B020-58475B684E15}" dt="2021-03-17T08:44:59.574" v="1042" actId="1035"/>
          <ac:spMkLst>
            <pc:docMk/>
            <pc:sldMk cId="1959531544" sldId="257"/>
            <ac:spMk id="3" creationId="{1EA63E0F-BDB1-BD41-98C3-67A414711F8D}"/>
          </ac:spMkLst>
        </pc:spChg>
        <pc:spChg chg="add mod">
          <ac:chgData name="Andrej Bogdanov (CSD)" userId="54a3fc38-bcd8-4812-b887-b84a314b9e17" providerId="ADAL" clId="{0186494E-FFC1-894C-B020-58475B684E15}" dt="2021-03-17T08:45:15.070" v="1073" actId="1038"/>
          <ac:spMkLst>
            <pc:docMk/>
            <pc:sldMk cId="1959531544" sldId="257"/>
            <ac:spMk id="4" creationId="{113C4C9B-572D-BE4C-BB9B-EC595CF7C7F4}"/>
          </ac:spMkLst>
        </pc:spChg>
        <pc:spChg chg="add mod">
          <ac:chgData name="Andrej Bogdanov (CSD)" userId="54a3fc38-bcd8-4812-b887-b84a314b9e17" providerId="ADAL" clId="{0186494E-FFC1-894C-B020-58475B684E15}" dt="2021-03-17T08:45:21.482" v="1078" actId="20577"/>
          <ac:spMkLst>
            <pc:docMk/>
            <pc:sldMk cId="1959531544" sldId="257"/>
            <ac:spMk id="5" creationId="{6884ABDD-11A1-3047-B4CB-BF36B4EBBBF1}"/>
          </ac:spMkLst>
        </pc:spChg>
      </pc:sldChg>
      <pc:sldChg chg="addSp modSp new mod modClrScheme chgLayout">
        <pc:chgData name="Andrej Bogdanov (CSD)" userId="54a3fc38-bcd8-4812-b887-b84a314b9e17" providerId="ADAL" clId="{0186494E-FFC1-894C-B020-58475B684E15}" dt="2021-03-17T09:54:30.652" v="1496" actId="207"/>
        <pc:sldMkLst>
          <pc:docMk/>
          <pc:sldMk cId="1832220990" sldId="258"/>
        </pc:sldMkLst>
        <pc:spChg chg="add mod">
          <ac:chgData name="Andrej Bogdanov (CSD)" userId="54a3fc38-bcd8-4812-b887-b84a314b9e17" providerId="ADAL" clId="{0186494E-FFC1-894C-B020-58475B684E15}" dt="2021-03-17T09:54:30.652" v="1496" actId="207"/>
          <ac:spMkLst>
            <pc:docMk/>
            <pc:sldMk cId="1832220990" sldId="258"/>
            <ac:spMk id="2" creationId="{0A4850FE-4861-904B-A438-14586C3B7829}"/>
          </ac:spMkLst>
        </pc:spChg>
      </pc:sldChg>
      <pc:sldChg chg="addSp delSp modSp add del mod">
        <pc:chgData name="Andrej Bogdanov (CSD)" userId="54a3fc38-bcd8-4812-b887-b84a314b9e17" providerId="ADAL" clId="{0186494E-FFC1-894C-B020-58475B684E15}" dt="2021-03-17T07:51:22.954" v="802" actId="207"/>
        <pc:sldMkLst>
          <pc:docMk/>
          <pc:sldMk cId="1482593760" sldId="309"/>
        </pc:sldMkLst>
        <pc:spChg chg="mod">
          <ac:chgData name="Andrej Bogdanov (CSD)" userId="54a3fc38-bcd8-4812-b887-b84a314b9e17" providerId="ADAL" clId="{0186494E-FFC1-894C-B020-58475B684E15}" dt="2021-03-17T07:48:06.582" v="670" actId="20577"/>
          <ac:spMkLst>
            <pc:docMk/>
            <pc:sldMk cId="1482593760" sldId="309"/>
            <ac:spMk id="3" creationId="{F6D8157F-C70B-3146-9CEE-34DC099A04EE}"/>
          </ac:spMkLst>
        </pc:spChg>
        <pc:spChg chg="del">
          <ac:chgData name="Andrej Bogdanov (CSD)" userId="54a3fc38-bcd8-4812-b887-b84a314b9e17" providerId="ADAL" clId="{0186494E-FFC1-894C-B020-58475B684E15}" dt="2021-03-17T07:42:02.539" v="477" actId="478"/>
          <ac:spMkLst>
            <pc:docMk/>
            <pc:sldMk cId="1482593760" sldId="309"/>
            <ac:spMk id="4" creationId="{D13FA547-5B28-4140-B28A-A30C8E6C1C46}"/>
          </ac:spMkLst>
        </pc:spChg>
        <pc:spChg chg="add mod">
          <ac:chgData name="Andrej Bogdanov (CSD)" userId="54a3fc38-bcd8-4812-b887-b84a314b9e17" providerId="ADAL" clId="{0186494E-FFC1-894C-B020-58475B684E15}" dt="2021-03-17T07:50:54.102" v="766" actId="1035"/>
          <ac:spMkLst>
            <pc:docMk/>
            <pc:sldMk cId="1482593760" sldId="309"/>
            <ac:spMk id="7" creationId="{7473FBE3-2153-4846-BCCC-D848CE64ECC2}"/>
          </ac:spMkLst>
        </pc:spChg>
        <pc:spChg chg="add mod">
          <ac:chgData name="Andrej Bogdanov (CSD)" userId="54a3fc38-bcd8-4812-b887-b84a314b9e17" providerId="ADAL" clId="{0186494E-FFC1-894C-B020-58475B684E15}" dt="2021-03-17T07:50:54.102" v="766" actId="1035"/>
          <ac:spMkLst>
            <pc:docMk/>
            <pc:sldMk cId="1482593760" sldId="309"/>
            <ac:spMk id="8" creationId="{E5A85ABC-89A3-7F4A-966F-76EB6B91BE8E}"/>
          </ac:spMkLst>
        </pc:spChg>
        <pc:spChg chg="add mod">
          <ac:chgData name="Andrej Bogdanov (CSD)" userId="54a3fc38-bcd8-4812-b887-b84a314b9e17" providerId="ADAL" clId="{0186494E-FFC1-894C-B020-58475B684E15}" dt="2021-03-17T07:51:22.954" v="802" actId="207"/>
          <ac:spMkLst>
            <pc:docMk/>
            <pc:sldMk cId="1482593760" sldId="309"/>
            <ac:spMk id="9" creationId="{06A8C65A-1ABE-A34B-95D5-06D155E804CE}"/>
          </ac:spMkLst>
        </pc:spChg>
        <pc:inkChg chg="del">
          <ac:chgData name="Andrej Bogdanov (CSD)" userId="54a3fc38-bcd8-4812-b887-b84a314b9e17" providerId="ADAL" clId="{0186494E-FFC1-894C-B020-58475B684E15}" dt="2021-03-17T07:41:59.126" v="476" actId="478"/>
          <ac:inkMkLst>
            <pc:docMk/>
            <pc:sldMk cId="1482593760" sldId="309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0186494E-FFC1-894C-B020-58475B684E15}" dt="2021-03-17T07:41:57.925" v="475" actId="478"/>
          <ac:inkMkLst>
            <pc:docMk/>
            <pc:sldMk cId="1482593760" sldId="309"/>
            <ac:inkMk id="6" creationId="{0A0424E0-7517-A448-B547-9F395E37B1A5}"/>
          </ac:inkMkLst>
        </pc:inkChg>
      </pc:sldChg>
      <pc:sldChg chg="addSp modSp new mod modClrScheme chgLayout">
        <pc:chgData name="Andrej Bogdanov (CSD)" userId="54a3fc38-bcd8-4812-b887-b84a314b9e17" providerId="ADAL" clId="{0186494E-FFC1-894C-B020-58475B684E15}" dt="2021-03-17T10:57:49.321" v="2293" actId="207"/>
        <pc:sldMkLst>
          <pc:docMk/>
          <pc:sldMk cId="366045107" sldId="310"/>
        </pc:sldMkLst>
        <pc:spChg chg="add mod">
          <ac:chgData name="Andrej Bogdanov (CSD)" userId="54a3fc38-bcd8-4812-b887-b84a314b9e17" providerId="ADAL" clId="{0186494E-FFC1-894C-B020-58475B684E15}" dt="2021-03-17T07:52:12.204" v="836" actId="20577"/>
          <ac:spMkLst>
            <pc:docMk/>
            <pc:sldMk cId="366045107" sldId="310"/>
            <ac:spMk id="2" creationId="{B705B4D5-8896-C14B-921A-5AB5DC87ECD5}"/>
          </ac:spMkLst>
        </pc:spChg>
        <pc:spChg chg="add mod">
          <ac:chgData name="Andrej Bogdanov (CSD)" userId="54a3fc38-bcd8-4812-b887-b84a314b9e17" providerId="ADAL" clId="{0186494E-FFC1-894C-B020-58475B684E15}" dt="2021-03-17T07:54:34.484" v="851" actId="20577"/>
          <ac:spMkLst>
            <pc:docMk/>
            <pc:sldMk cId="366045107" sldId="310"/>
            <ac:spMk id="3" creationId="{C65C1AD6-ACC2-314F-953A-BD69BB975A57}"/>
          </ac:spMkLst>
        </pc:spChg>
        <pc:spChg chg="add mod">
          <ac:chgData name="Andrej Bogdanov (CSD)" userId="54a3fc38-bcd8-4812-b887-b84a314b9e17" providerId="ADAL" clId="{0186494E-FFC1-894C-B020-58475B684E15}" dt="2021-03-17T07:54:43.381" v="857" actId="1035"/>
          <ac:spMkLst>
            <pc:docMk/>
            <pc:sldMk cId="366045107" sldId="310"/>
            <ac:spMk id="4" creationId="{65F7BF54-8178-8240-8CE1-ECB3924F1EF2}"/>
          </ac:spMkLst>
        </pc:spChg>
        <pc:spChg chg="add mod">
          <ac:chgData name="Andrej Bogdanov (CSD)" userId="54a3fc38-bcd8-4812-b887-b84a314b9e17" providerId="ADAL" clId="{0186494E-FFC1-894C-B020-58475B684E15}" dt="2021-03-17T10:57:01.885" v="2235" actId="1036"/>
          <ac:spMkLst>
            <pc:docMk/>
            <pc:sldMk cId="366045107" sldId="310"/>
            <ac:spMk id="5" creationId="{1CE1E9A9-3B0B-D84F-8DFA-72F894C24B71}"/>
          </ac:spMkLst>
        </pc:spChg>
        <pc:spChg chg="add mod">
          <ac:chgData name="Andrej Bogdanov (CSD)" userId="54a3fc38-bcd8-4812-b887-b84a314b9e17" providerId="ADAL" clId="{0186494E-FFC1-894C-B020-58475B684E15}" dt="2021-03-17T10:57:49.321" v="2293" actId="207"/>
          <ac:spMkLst>
            <pc:docMk/>
            <pc:sldMk cId="366045107" sldId="310"/>
            <ac:spMk id="8" creationId="{9BA5DDEF-D67B-C44C-984C-E1C3C844B072}"/>
          </ac:spMkLst>
        </pc:spChg>
        <pc:cxnChg chg="add mod">
          <ac:chgData name="Andrej Bogdanov (CSD)" userId="54a3fc38-bcd8-4812-b887-b84a314b9e17" providerId="ADAL" clId="{0186494E-FFC1-894C-B020-58475B684E15}" dt="2021-03-17T10:57:01.885" v="2235" actId="1036"/>
          <ac:cxnSpMkLst>
            <pc:docMk/>
            <pc:sldMk cId="366045107" sldId="310"/>
            <ac:cxnSpMk id="6" creationId="{D44E5CEF-CBB5-B34C-A231-819D032C2B27}"/>
          </ac:cxnSpMkLst>
        </pc:cxnChg>
        <pc:cxnChg chg="add mod">
          <ac:chgData name="Andrej Bogdanov (CSD)" userId="54a3fc38-bcd8-4812-b887-b84a314b9e17" providerId="ADAL" clId="{0186494E-FFC1-894C-B020-58475B684E15}" dt="2021-03-17T10:57:01.885" v="2235" actId="1036"/>
          <ac:cxnSpMkLst>
            <pc:docMk/>
            <pc:sldMk cId="366045107" sldId="310"/>
            <ac:cxnSpMk id="7" creationId="{4A8826DE-CBF4-A54D-A9D7-4BE2DE743050}"/>
          </ac:cxnSpMkLst>
        </pc:cxnChg>
      </pc:sldChg>
      <pc:sldChg chg="addSp modSp new mod">
        <pc:chgData name="Andrej Bogdanov (CSD)" userId="54a3fc38-bcd8-4812-b887-b84a314b9e17" providerId="ADAL" clId="{0186494E-FFC1-894C-B020-58475B684E15}" dt="2021-03-17T09:29:51.740" v="1313" actId="20577"/>
        <pc:sldMkLst>
          <pc:docMk/>
          <pc:sldMk cId="195463643" sldId="311"/>
        </pc:sldMkLst>
        <pc:spChg chg="add mod">
          <ac:chgData name="Andrej Bogdanov (CSD)" userId="54a3fc38-bcd8-4812-b887-b84a314b9e17" providerId="ADAL" clId="{0186494E-FFC1-894C-B020-58475B684E15}" dt="2021-03-17T09:29:46.185" v="1307" actId="1076"/>
          <ac:spMkLst>
            <pc:docMk/>
            <pc:sldMk cId="195463643" sldId="311"/>
            <ac:spMk id="6" creationId="{F0DA4D6B-A7EB-0F41-9D29-E5CB4A59F8A9}"/>
          </ac:spMkLst>
        </pc:spChg>
        <pc:spChg chg="add mod">
          <ac:chgData name="Andrej Bogdanov (CSD)" userId="54a3fc38-bcd8-4812-b887-b84a314b9e17" providerId="ADAL" clId="{0186494E-FFC1-894C-B020-58475B684E15}" dt="2021-03-17T09:29:51.740" v="1313" actId="20577"/>
          <ac:spMkLst>
            <pc:docMk/>
            <pc:sldMk cId="195463643" sldId="311"/>
            <ac:spMk id="7" creationId="{801CC3E7-41E9-3146-B775-F2BD53907055}"/>
          </ac:spMkLst>
        </pc:spChg>
        <pc:picChg chg="add mod">
          <ac:chgData name="Andrej Bogdanov (CSD)" userId="54a3fc38-bcd8-4812-b887-b84a314b9e17" providerId="ADAL" clId="{0186494E-FFC1-894C-B020-58475B684E15}" dt="2021-03-17T09:29:03.123" v="1259" actId="1038"/>
          <ac:picMkLst>
            <pc:docMk/>
            <pc:sldMk cId="195463643" sldId="311"/>
            <ac:picMk id="3" creationId="{425AB235-196E-7F4B-99F6-8F1881AFCA65}"/>
          </ac:picMkLst>
        </pc:picChg>
        <pc:picChg chg="add mod">
          <ac:chgData name="Andrej Bogdanov (CSD)" userId="54a3fc38-bcd8-4812-b887-b84a314b9e17" providerId="ADAL" clId="{0186494E-FFC1-894C-B020-58475B684E15}" dt="2021-03-17T09:29:11.559" v="1301" actId="1036"/>
          <ac:picMkLst>
            <pc:docMk/>
            <pc:sldMk cId="195463643" sldId="311"/>
            <ac:picMk id="5" creationId="{4F456A65-0058-C749-AA28-8163D1FB8A2E}"/>
          </ac:picMkLst>
        </pc:pic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330049526" sldId="311"/>
        </pc:sldMkLst>
      </pc:sldChg>
      <pc:sldChg chg="addSp delSp modSp new mod">
        <pc:chgData name="Andrej Bogdanov (CSD)" userId="54a3fc38-bcd8-4812-b887-b84a314b9e17" providerId="ADAL" clId="{0186494E-FFC1-894C-B020-58475B684E15}" dt="2021-03-17T10:54:37.727" v="2165"/>
        <pc:sldMkLst>
          <pc:docMk/>
          <pc:sldMk cId="629868615" sldId="312"/>
        </pc:sldMkLst>
        <pc:spChg chg="mod">
          <ac:chgData name="Andrej Bogdanov (CSD)" userId="54a3fc38-bcd8-4812-b887-b84a314b9e17" providerId="ADAL" clId="{0186494E-FFC1-894C-B020-58475B684E15}" dt="2021-03-17T08:54:07.785" v="1124" actId="20577"/>
          <ac:spMkLst>
            <pc:docMk/>
            <pc:sldMk cId="629868615" sldId="312"/>
            <ac:spMk id="2" creationId="{C460ED05-062B-944A-B005-EA0B4D17CC9C}"/>
          </ac:spMkLst>
        </pc:spChg>
        <pc:spChg chg="add del mod">
          <ac:chgData name="Andrej Bogdanov (CSD)" userId="54a3fc38-bcd8-4812-b887-b84a314b9e17" providerId="ADAL" clId="{0186494E-FFC1-894C-B020-58475B684E15}" dt="2021-03-17T10:54:37.382" v="2164" actId="478"/>
          <ac:spMkLst>
            <pc:docMk/>
            <pc:sldMk cId="629868615" sldId="312"/>
            <ac:spMk id="3" creationId="{FA960469-8B02-674C-B9D6-4FFAE8F8D411}"/>
          </ac:spMkLst>
        </pc:spChg>
        <pc:spChg chg="add del mod">
          <ac:chgData name="Andrej Bogdanov (CSD)" userId="54a3fc38-bcd8-4812-b887-b84a314b9e17" providerId="ADAL" clId="{0186494E-FFC1-894C-B020-58475B684E15}" dt="2021-03-17T10:54:37.382" v="2164" actId="478"/>
          <ac:spMkLst>
            <pc:docMk/>
            <pc:sldMk cId="629868615" sldId="312"/>
            <ac:spMk id="4" creationId="{1DE52BCE-C662-5C48-B74F-D6BADE4B0F2C}"/>
          </ac:spMkLst>
        </pc:spChg>
        <pc:spChg chg="add mod">
          <ac:chgData name="Andrej Bogdanov (CSD)" userId="54a3fc38-bcd8-4812-b887-b84a314b9e17" providerId="ADAL" clId="{0186494E-FFC1-894C-B020-58475B684E15}" dt="2021-03-17T10:54:37.727" v="2165"/>
          <ac:spMkLst>
            <pc:docMk/>
            <pc:sldMk cId="629868615" sldId="312"/>
            <ac:spMk id="5" creationId="{0572951D-237E-4E46-8201-E2A45C59B07E}"/>
          </ac:spMkLst>
        </pc:spChg>
        <pc:spChg chg="add mod">
          <ac:chgData name="Andrej Bogdanov (CSD)" userId="54a3fc38-bcd8-4812-b887-b84a314b9e17" providerId="ADAL" clId="{0186494E-FFC1-894C-B020-58475B684E15}" dt="2021-03-17T10:54:37.727" v="2165"/>
          <ac:spMkLst>
            <pc:docMk/>
            <pc:sldMk cId="629868615" sldId="312"/>
            <ac:spMk id="6" creationId="{A8352149-BB4B-5F4D-A449-876380BABE63}"/>
          </ac:spMkLst>
        </pc:spChg>
        <pc:spChg chg="add mod">
          <ac:chgData name="Andrej Bogdanov (CSD)" userId="54a3fc38-bcd8-4812-b887-b84a314b9e17" providerId="ADAL" clId="{0186494E-FFC1-894C-B020-58475B684E15}" dt="2021-03-17T10:54:37.727" v="2165"/>
          <ac:spMkLst>
            <pc:docMk/>
            <pc:sldMk cId="629868615" sldId="312"/>
            <ac:spMk id="7" creationId="{3CAC5EAD-348B-2A46-B942-64AE66193152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555113343" sldId="312"/>
        </pc:sldMkLst>
      </pc:sldChg>
      <pc:sldChg chg="addSp delSp modSp new mod">
        <pc:chgData name="Andrej Bogdanov (CSD)" userId="54a3fc38-bcd8-4812-b887-b84a314b9e17" providerId="ADAL" clId="{0186494E-FFC1-894C-B020-58475B684E15}" dt="2021-03-17T09:47:45.820" v="1374" actId="1036"/>
        <pc:sldMkLst>
          <pc:docMk/>
          <pc:sldMk cId="668951130" sldId="313"/>
        </pc:sldMkLst>
        <pc:spChg chg="add mod">
          <ac:chgData name="Andrej Bogdanov (CSD)" userId="54a3fc38-bcd8-4812-b887-b84a314b9e17" providerId="ADAL" clId="{0186494E-FFC1-894C-B020-58475B684E15}" dt="2021-03-17T09:47:36.673" v="1358"/>
          <ac:spMkLst>
            <pc:docMk/>
            <pc:sldMk cId="668951130" sldId="313"/>
            <ac:spMk id="10" creationId="{07FC600A-8E77-C34D-93C9-2330BBA7DED7}"/>
          </ac:spMkLst>
        </pc:spChg>
        <pc:spChg chg="add mod">
          <ac:chgData name="Andrej Bogdanov (CSD)" userId="54a3fc38-bcd8-4812-b887-b84a314b9e17" providerId="ADAL" clId="{0186494E-FFC1-894C-B020-58475B684E15}" dt="2021-03-17T09:47:45.820" v="1374" actId="1036"/>
          <ac:spMkLst>
            <pc:docMk/>
            <pc:sldMk cId="668951130" sldId="313"/>
            <ac:spMk id="11" creationId="{0FC9BDCF-0D3E-4447-B4B6-CEDE7EF6D699}"/>
          </ac:spMkLst>
        </pc:spChg>
        <pc:picChg chg="add del mod">
          <ac:chgData name="Andrej Bogdanov (CSD)" userId="54a3fc38-bcd8-4812-b887-b84a314b9e17" providerId="ADAL" clId="{0186494E-FFC1-894C-B020-58475B684E15}" dt="2021-03-17T09:46:12.810" v="1317" actId="478"/>
          <ac:picMkLst>
            <pc:docMk/>
            <pc:sldMk cId="668951130" sldId="313"/>
            <ac:picMk id="3" creationId="{8F3B6243-5BF2-E949-9DE3-36FF3DC63A3D}"/>
          </ac:picMkLst>
        </pc:picChg>
        <pc:picChg chg="add del mod">
          <ac:chgData name="Andrej Bogdanov (CSD)" userId="54a3fc38-bcd8-4812-b887-b84a314b9e17" providerId="ADAL" clId="{0186494E-FFC1-894C-B020-58475B684E15}" dt="2021-03-17T09:46:11.747" v="1316" actId="478"/>
          <ac:picMkLst>
            <pc:docMk/>
            <pc:sldMk cId="668951130" sldId="313"/>
            <ac:picMk id="5" creationId="{0A27D1C5-9541-AF42-9F39-66EBA5D58D89}"/>
          </ac:picMkLst>
        </pc:picChg>
        <pc:picChg chg="add mod">
          <ac:chgData name="Andrej Bogdanov (CSD)" userId="54a3fc38-bcd8-4812-b887-b84a314b9e17" providerId="ADAL" clId="{0186494E-FFC1-894C-B020-58475B684E15}" dt="2021-03-17T09:47:07.633" v="1356" actId="1076"/>
          <ac:picMkLst>
            <pc:docMk/>
            <pc:sldMk cId="668951130" sldId="313"/>
            <ac:picMk id="7" creationId="{84C688D2-32F7-0F49-A958-8627D899A337}"/>
          </ac:picMkLst>
        </pc:picChg>
        <pc:picChg chg="add mod">
          <ac:chgData name="Andrej Bogdanov (CSD)" userId="54a3fc38-bcd8-4812-b887-b84a314b9e17" providerId="ADAL" clId="{0186494E-FFC1-894C-B020-58475B684E15}" dt="2021-03-17T09:47:12.477" v="1357" actId="1076"/>
          <ac:picMkLst>
            <pc:docMk/>
            <pc:sldMk cId="668951130" sldId="313"/>
            <ac:picMk id="9" creationId="{8DA5E1B6-514E-F941-A68A-E50F3B0B46E5}"/>
          </ac:picMkLst>
        </pc:pic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775979354" sldId="313"/>
        </pc:sldMkLst>
      </pc:sldChg>
      <pc:sldChg chg="addSp modSp new mod">
        <pc:chgData name="Andrej Bogdanov (CSD)" userId="54a3fc38-bcd8-4812-b887-b84a314b9e17" providerId="ADAL" clId="{0186494E-FFC1-894C-B020-58475B684E15}" dt="2021-03-17T11:24:26.979" v="2852" actId="20577"/>
        <pc:sldMkLst>
          <pc:docMk/>
          <pc:sldMk cId="2361477764" sldId="314"/>
        </pc:sldMkLst>
        <pc:spChg chg="add mod">
          <ac:chgData name="Andrej Bogdanov (CSD)" userId="54a3fc38-bcd8-4812-b887-b84a314b9e17" providerId="ADAL" clId="{0186494E-FFC1-894C-B020-58475B684E15}" dt="2021-03-17T11:24:26.979" v="2852" actId="20577"/>
          <ac:spMkLst>
            <pc:docMk/>
            <pc:sldMk cId="2361477764" sldId="314"/>
            <ac:spMk id="2" creationId="{F4EDEA22-899B-A349-AAA5-900D428CF5EB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342415762" sldId="314"/>
        </pc:sldMkLst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550369428" sldId="315"/>
        </pc:sldMkLst>
      </pc:sldChg>
      <pc:sldChg chg="addSp modSp new mod">
        <pc:chgData name="Andrej Bogdanov (CSD)" userId="54a3fc38-bcd8-4812-b887-b84a314b9e17" providerId="ADAL" clId="{0186494E-FFC1-894C-B020-58475B684E15}" dt="2021-03-17T10:37:26.985" v="1654" actId="1076"/>
        <pc:sldMkLst>
          <pc:docMk/>
          <pc:sldMk cId="1813709595" sldId="315"/>
        </pc:sldMkLst>
        <pc:spChg chg="add mod">
          <ac:chgData name="Andrej Bogdanov (CSD)" userId="54a3fc38-bcd8-4812-b887-b84a314b9e17" providerId="ADAL" clId="{0186494E-FFC1-894C-B020-58475B684E15}" dt="2021-03-17T10:37:07.657" v="1638" actId="1076"/>
          <ac:spMkLst>
            <pc:docMk/>
            <pc:sldMk cId="1813709595" sldId="315"/>
            <ac:spMk id="3" creationId="{CC6B0453-4A43-994F-A70A-3C10A8E2AB4A}"/>
          </ac:spMkLst>
        </pc:spChg>
        <pc:spChg chg="add mod">
          <ac:chgData name="Andrej Bogdanov (CSD)" userId="54a3fc38-bcd8-4812-b887-b84a314b9e17" providerId="ADAL" clId="{0186494E-FFC1-894C-B020-58475B684E15}" dt="2021-03-17T10:37:26.985" v="1654" actId="1076"/>
          <ac:spMkLst>
            <pc:docMk/>
            <pc:sldMk cId="1813709595" sldId="315"/>
            <ac:spMk id="4" creationId="{C0BE5C01-6D5A-6C40-9D2E-FBF5402906DC}"/>
          </ac:spMkLst>
        </pc:spChg>
        <pc:picChg chg="add mod">
          <ac:chgData name="Andrej Bogdanov (CSD)" userId="54a3fc38-bcd8-4812-b887-b84a314b9e17" providerId="ADAL" clId="{0186494E-FFC1-894C-B020-58475B684E15}" dt="2021-03-17T10:36:29.374" v="1605"/>
          <ac:picMkLst>
            <pc:docMk/>
            <pc:sldMk cId="1813709595" sldId="315"/>
            <ac:picMk id="2" creationId="{70D1E1B8-7180-B04C-9855-7C2168208456}"/>
          </ac:picMkLst>
        </pc:picChg>
      </pc:sldChg>
      <pc:sldChg chg="addSp modSp new mod modClrScheme chgLayout">
        <pc:chgData name="Andrej Bogdanov (CSD)" userId="54a3fc38-bcd8-4812-b887-b84a314b9e17" providerId="ADAL" clId="{0186494E-FFC1-894C-B020-58475B684E15}" dt="2021-03-17T10:46:40.976" v="2016" actId="1035"/>
        <pc:sldMkLst>
          <pc:docMk/>
          <pc:sldMk cId="472055322" sldId="316"/>
        </pc:sldMkLst>
        <pc:spChg chg="add mod">
          <ac:chgData name="Andrej Bogdanov (CSD)" userId="54a3fc38-bcd8-4812-b887-b84a314b9e17" providerId="ADAL" clId="{0186494E-FFC1-894C-B020-58475B684E15}" dt="2021-03-17T10:40:39.045" v="1696" actId="20577"/>
          <ac:spMkLst>
            <pc:docMk/>
            <pc:sldMk cId="472055322" sldId="316"/>
            <ac:spMk id="2" creationId="{83C0C6AA-A958-0A4B-B015-63EC68F50B60}"/>
          </ac:spMkLst>
        </pc:spChg>
        <pc:spChg chg="add mod">
          <ac:chgData name="Andrej Bogdanov (CSD)" userId="54a3fc38-bcd8-4812-b887-b84a314b9e17" providerId="ADAL" clId="{0186494E-FFC1-894C-B020-58475B684E15}" dt="2021-03-17T10:46:32.956" v="2003" actId="1035"/>
          <ac:spMkLst>
            <pc:docMk/>
            <pc:sldMk cId="472055322" sldId="316"/>
            <ac:spMk id="3" creationId="{34F55503-0084-5749-96FD-D5F2146508BA}"/>
          </ac:spMkLst>
        </pc:spChg>
        <pc:spChg chg="add mod">
          <ac:chgData name="Andrej Bogdanov (CSD)" userId="54a3fc38-bcd8-4812-b887-b84a314b9e17" providerId="ADAL" clId="{0186494E-FFC1-894C-B020-58475B684E15}" dt="2021-03-17T10:46:32.956" v="2003" actId="1035"/>
          <ac:spMkLst>
            <pc:docMk/>
            <pc:sldMk cId="472055322" sldId="316"/>
            <ac:spMk id="4" creationId="{9EE047C4-B5BA-8141-8C8F-68DC5256F5C2}"/>
          </ac:spMkLst>
        </pc:spChg>
        <pc:spChg chg="add mod">
          <ac:chgData name="Andrej Bogdanov (CSD)" userId="54a3fc38-bcd8-4812-b887-b84a314b9e17" providerId="ADAL" clId="{0186494E-FFC1-894C-B020-58475B684E15}" dt="2021-03-17T10:46:32.956" v="2003" actId="1035"/>
          <ac:spMkLst>
            <pc:docMk/>
            <pc:sldMk cId="472055322" sldId="316"/>
            <ac:spMk id="5" creationId="{4F211D1E-639A-9948-B1FB-F0B05E848715}"/>
          </ac:spMkLst>
        </pc:spChg>
        <pc:spChg chg="add mod">
          <ac:chgData name="Andrej Bogdanov (CSD)" userId="54a3fc38-bcd8-4812-b887-b84a314b9e17" providerId="ADAL" clId="{0186494E-FFC1-894C-B020-58475B684E15}" dt="2021-03-17T10:46:40.976" v="2016" actId="1035"/>
          <ac:spMkLst>
            <pc:docMk/>
            <pc:sldMk cId="472055322" sldId="316"/>
            <ac:spMk id="6" creationId="{5B7FEAE2-5740-5248-B1F6-F9BADC32653C}"/>
          </ac:spMkLst>
        </pc:spChg>
        <pc:spChg chg="add mod">
          <ac:chgData name="Andrej Bogdanov (CSD)" userId="54a3fc38-bcd8-4812-b887-b84a314b9e17" providerId="ADAL" clId="{0186494E-FFC1-894C-B020-58475B684E15}" dt="2021-03-17T10:46:40.976" v="2016" actId="1035"/>
          <ac:spMkLst>
            <pc:docMk/>
            <pc:sldMk cId="472055322" sldId="316"/>
            <ac:spMk id="7" creationId="{0DCF7C53-06DB-8949-B45C-8A0D81D0D771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873722321" sldId="316"/>
        </pc:sldMkLst>
      </pc:sldChg>
      <pc:sldChg chg="addSp modSp new mod">
        <pc:chgData name="Andrej Bogdanov (CSD)" userId="54a3fc38-bcd8-4812-b887-b84a314b9e17" providerId="ADAL" clId="{0186494E-FFC1-894C-B020-58475B684E15}" dt="2021-03-17T10:49:35.567" v="2108" actId="207"/>
        <pc:sldMkLst>
          <pc:docMk/>
          <pc:sldMk cId="2432230324" sldId="317"/>
        </pc:sldMkLst>
        <pc:spChg chg="add mod">
          <ac:chgData name="Andrej Bogdanov (CSD)" userId="54a3fc38-bcd8-4812-b887-b84a314b9e17" providerId="ADAL" clId="{0186494E-FFC1-894C-B020-58475B684E15}" dt="2021-03-17T10:49:35.567" v="2108" actId="207"/>
          <ac:spMkLst>
            <pc:docMk/>
            <pc:sldMk cId="2432230324" sldId="317"/>
            <ac:spMk id="2" creationId="{51D52366-4010-5549-B845-15431C9B5E53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3855841563" sldId="317"/>
        </pc:sldMkLst>
      </pc:sldChg>
      <pc:sldChg chg="addSp delSp modSp new mod modClrScheme chgLayout">
        <pc:chgData name="Andrej Bogdanov (CSD)" userId="54a3fc38-bcd8-4812-b887-b84a314b9e17" providerId="ADAL" clId="{0186494E-FFC1-894C-B020-58475B684E15}" dt="2021-03-17T10:59:33.010" v="2324" actId="1036"/>
        <pc:sldMkLst>
          <pc:docMk/>
          <pc:sldMk cId="1351771169" sldId="318"/>
        </pc:sldMkLst>
        <pc:spChg chg="add mod">
          <ac:chgData name="Andrej Bogdanov (CSD)" userId="54a3fc38-bcd8-4812-b887-b84a314b9e17" providerId="ADAL" clId="{0186494E-FFC1-894C-B020-58475B684E15}" dt="2021-03-17T10:53:48.486" v="2124" actId="20577"/>
          <ac:spMkLst>
            <pc:docMk/>
            <pc:sldMk cId="1351771169" sldId="318"/>
            <ac:spMk id="2" creationId="{DE795329-E98F-DA46-8EA3-2175FA2D0738}"/>
          </ac:spMkLst>
        </pc:spChg>
        <pc:spChg chg="add mod">
          <ac:chgData name="Andrej Bogdanov (CSD)" userId="54a3fc38-bcd8-4812-b887-b84a314b9e17" providerId="ADAL" clId="{0186494E-FFC1-894C-B020-58475B684E15}" dt="2021-03-17T10:56:41.299" v="2216"/>
          <ac:spMkLst>
            <pc:docMk/>
            <pc:sldMk cId="1351771169" sldId="318"/>
            <ac:spMk id="3" creationId="{761C9984-823B-DE42-ABFB-1D0F40CE21C1}"/>
          </ac:spMkLst>
        </pc:spChg>
        <pc:spChg chg="add del mod">
          <ac:chgData name="Andrej Bogdanov (CSD)" userId="54a3fc38-bcd8-4812-b887-b84a314b9e17" providerId="ADAL" clId="{0186494E-FFC1-894C-B020-58475B684E15}" dt="2021-03-17T10:56:30.147" v="2214" actId="478"/>
          <ac:spMkLst>
            <pc:docMk/>
            <pc:sldMk cId="1351771169" sldId="318"/>
            <ac:spMk id="4" creationId="{DF41F6D5-3CCB-3444-9EFC-85C8C79647FD}"/>
          </ac:spMkLst>
        </pc:spChg>
        <pc:spChg chg="add mod">
          <ac:chgData name="Andrej Bogdanov (CSD)" userId="54a3fc38-bcd8-4812-b887-b84a314b9e17" providerId="ADAL" clId="{0186494E-FFC1-894C-B020-58475B684E15}" dt="2021-03-17T10:59:33.010" v="2324" actId="1036"/>
          <ac:spMkLst>
            <pc:docMk/>
            <pc:sldMk cId="1351771169" sldId="318"/>
            <ac:spMk id="5" creationId="{C259ABAF-6149-1345-AB2C-291A580DC840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2906289534" sldId="318"/>
        </pc:sldMkLst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907833591" sldId="319"/>
        </pc:sldMkLst>
      </pc:sldChg>
      <pc:sldChg chg="addSp modSp add mod">
        <pc:chgData name="Andrej Bogdanov (CSD)" userId="54a3fc38-bcd8-4812-b887-b84a314b9e17" providerId="ADAL" clId="{0186494E-FFC1-894C-B020-58475B684E15}" dt="2021-03-17T10:54:25.449" v="2163" actId="1076"/>
        <pc:sldMkLst>
          <pc:docMk/>
          <pc:sldMk cId="1771994231" sldId="319"/>
        </pc:sldMkLst>
        <pc:spChg chg="mod">
          <ac:chgData name="Andrej Bogdanov (CSD)" userId="54a3fc38-bcd8-4812-b887-b84a314b9e17" providerId="ADAL" clId="{0186494E-FFC1-894C-B020-58475B684E15}" dt="2021-03-17T10:54:11.648" v="2145" actId="20577"/>
          <ac:spMkLst>
            <pc:docMk/>
            <pc:sldMk cId="1771994231" sldId="319"/>
            <ac:spMk id="3" creationId="{FA960469-8B02-674C-B9D6-4FFAE8F8D411}"/>
          </ac:spMkLst>
        </pc:spChg>
        <pc:spChg chg="mod">
          <ac:chgData name="Andrej Bogdanov (CSD)" userId="54a3fc38-bcd8-4812-b887-b84a314b9e17" providerId="ADAL" clId="{0186494E-FFC1-894C-B020-58475B684E15}" dt="2021-03-17T10:54:13.968" v="2149" actId="20577"/>
          <ac:spMkLst>
            <pc:docMk/>
            <pc:sldMk cId="1771994231" sldId="319"/>
            <ac:spMk id="4" creationId="{1DE52BCE-C662-5C48-B74F-D6BADE4B0F2C}"/>
          </ac:spMkLst>
        </pc:spChg>
        <pc:spChg chg="add mod">
          <ac:chgData name="Andrej Bogdanov (CSD)" userId="54a3fc38-bcd8-4812-b887-b84a314b9e17" providerId="ADAL" clId="{0186494E-FFC1-894C-B020-58475B684E15}" dt="2021-03-17T10:54:25.449" v="2163" actId="1076"/>
          <ac:spMkLst>
            <pc:docMk/>
            <pc:sldMk cId="1771994231" sldId="319"/>
            <ac:spMk id="5" creationId="{117F8579-EF50-E641-8D80-993123A8E5FF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69446022" sldId="320"/>
        </pc:sldMkLst>
      </pc:sldChg>
      <pc:sldChg chg="addSp delSp modSp new mod">
        <pc:chgData name="Andrej Bogdanov (CSD)" userId="54a3fc38-bcd8-4812-b887-b84a314b9e17" providerId="ADAL" clId="{0186494E-FFC1-894C-B020-58475B684E15}" dt="2021-03-17T11:13:28.102" v="2566" actId="1036"/>
        <pc:sldMkLst>
          <pc:docMk/>
          <pc:sldMk cId="1547454242" sldId="320"/>
        </pc:sldMkLst>
        <pc:spChg chg="mod">
          <ac:chgData name="Andrej Bogdanov (CSD)" userId="54a3fc38-bcd8-4812-b887-b84a314b9e17" providerId="ADAL" clId="{0186494E-FFC1-894C-B020-58475B684E15}" dt="2021-03-17T11:03:24.157" v="2402" actId="20577"/>
          <ac:spMkLst>
            <pc:docMk/>
            <pc:sldMk cId="1547454242" sldId="320"/>
            <ac:spMk id="2" creationId="{8A29FCCB-6A81-0548-AB4C-F0AA33233960}"/>
          </ac:spMkLst>
        </pc:spChg>
        <pc:spChg chg="add mod">
          <ac:chgData name="Andrej Bogdanov (CSD)" userId="54a3fc38-bcd8-4812-b887-b84a314b9e17" providerId="ADAL" clId="{0186494E-FFC1-894C-B020-58475B684E15}" dt="2021-03-17T11:07:01.055" v="2421" actId="20577"/>
          <ac:spMkLst>
            <pc:docMk/>
            <pc:sldMk cId="1547454242" sldId="320"/>
            <ac:spMk id="3" creationId="{84D987C9-03C0-A64E-87AC-48A121135D08}"/>
          </ac:spMkLst>
        </pc:spChg>
        <pc:spChg chg="add mod">
          <ac:chgData name="Andrej Bogdanov (CSD)" userId="54a3fc38-bcd8-4812-b887-b84a314b9e17" providerId="ADAL" clId="{0186494E-FFC1-894C-B020-58475B684E15}" dt="2021-03-17T11:07:18.206" v="2433" actId="20577"/>
          <ac:spMkLst>
            <pc:docMk/>
            <pc:sldMk cId="1547454242" sldId="320"/>
            <ac:spMk id="4" creationId="{7FBFF819-26A9-7140-A280-C34979741F0E}"/>
          </ac:spMkLst>
        </pc:spChg>
        <pc:spChg chg="add mod">
          <ac:chgData name="Andrej Bogdanov (CSD)" userId="54a3fc38-bcd8-4812-b887-b84a314b9e17" providerId="ADAL" clId="{0186494E-FFC1-894C-B020-58475B684E15}" dt="2021-03-17T11:13:24.680" v="2560" actId="1036"/>
          <ac:spMkLst>
            <pc:docMk/>
            <pc:sldMk cId="1547454242" sldId="320"/>
            <ac:spMk id="5" creationId="{CBE77190-1D16-5A48-A70F-CDC51317BA03}"/>
          </ac:spMkLst>
        </pc:spChg>
        <pc:spChg chg="add mod">
          <ac:chgData name="Andrej Bogdanov (CSD)" userId="54a3fc38-bcd8-4812-b887-b84a314b9e17" providerId="ADAL" clId="{0186494E-FFC1-894C-B020-58475B684E15}" dt="2021-03-17T11:13:28.102" v="2566" actId="1036"/>
          <ac:spMkLst>
            <pc:docMk/>
            <pc:sldMk cId="1547454242" sldId="320"/>
            <ac:spMk id="8" creationId="{10318445-B926-D44C-8ECC-C60B684E3B9B}"/>
          </ac:spMkLst>
        </pc:spChg>
        <pc:cxnChg chg="add del mod">
          <ac:chgData name="Andrej Bogdanov (CSD)" userId="54a3fc38-bcd8-4812-b887-b84a314b9e17" providerId="ADAL" clId="{0186494E-FFC1-894C-B020-58475B684E15}" dt="2021-03-17T11:13:24.680" v="2560" actId="1036"/>
          <ac:cxnSpMkLst>
            <pc:docMk/>
            <pc:sldMk cId="1547454242" sldId="320"/>
            <ac:cxnSpMk id="6" creationId="{444EADEC-BA09-224F-9C65-670FB1C08B27}"/>
          </ac:cxnSpMkLst>
        </pc:cxnChg>
        <pc:cxnChg chg="add mod">
          <ac:chgData name="Andrej Bogdanov (CSD)" userId="54a3fc38-bcd8-4812-b887-b84a314b9e17" providerId="ADAL" clId="{0186494E-FFC1-894C-B020-58475B684E15}" dt="2021-03-17T11:13:24.680" v="2560" actId="1036"/>
          <ac:cxnSpMkLst>
            <pc:docMk/>
            <pc:sldMk cId="1547454242" sldId="320"/>
            <ac:cxnSpMk id="7" creationId="{6CF8CB2E-E846-834F-8878-9DAEED498536}"/>
          </ac:cxnSpMkLst>
        </pc:cxnChg>
        <pc:cxnChg chg="add mod">
          <ac:chgData name="Andrej Bogdanov (CSD)" userId="54a3fc38-bcd8-4812-b887-b84a314b9e17" providerId="ADAL" clId="{0186494E-FFC1-894C-B020-58475B684E15}" dt="2021-03-17T11:13:28.102" v="2566" actId="1036"/>
          <ac:cxnSpMkLst>
            <pc:docMk/>
            <pc:sldMk cId="1547454242" sldId="320"/>
            <ac:cxnSpMk id="9" creationId="{DFFD3E93-493F-CF4B-A745-10FB8ED76169}"/>
          </ac:cxnSpMkLst>
        </pc:cxnChg>
        <pc:cxnChg chg="add mod">
          <ac:chgData name="Andrej Bogdanov (CSD)" userId="54a3fc38-bcd8-4812-b887-b84a314b9e17" providerId="ADAL" clId="{0186494E-FFC1-894C-B020-58475B684E15}" dt="2021-03-17T11:13:28.102" v="2566" actId="1036"/>
          <ac:cxnSpMkLst>
            <pc:docMk/>
            <pc:sldMk cId="1547454242" sldId="320"/>
            <ac:cxnSpMk id="10" creationId="{900A24AD-A9FF-D14B-AFDD-A0CC3003E543}"/>
          </ac:cxnSpMkLst>
        </pc:cxnChg>
      </pc:sldChg>
      <pc:sldChg chg="addSp delSp modSp new mod modClrScheme chgLayout">
        <pc:chgData name="Andrej Bogdanov (CSD)" userId="54a3fc38-bcd8-4812-b887-b84a314b9e17" providerId="ADAL" clId="{0186494E-FFC1-894C-B020-58475B684E15}" dt="2021-03-17T11:02:15.855" v="2366" actId="1035"/>
        <pc:sldMkLst>
          <pc:docMk/>
          <pc:sldMk cId="382992715" sldId="321"/>
        </pc:sldMkLst>
        <pc:spChg chg="del">
          <ac:chgData name="Andrej Bogdanov (CSD)" userId="54a3fc38-bcd8-4812-b887-b84a314b9e17" providerId="ADAL" clId="{0186494E-FFC1-894C-B020-58475B684E15}" dt="2021-03-17T11:01:29.951" v="2327" actId="700"/>
          <ac:spMkLst>
            <pc:docMk/>
            <pc:sldMk cId="382992715" sldId="321"/>
            <ac:spMk id="2" creationId="{CE9EE6A1-8BB5-E34A-9935-E36FF665F83E}"/>
          </ac:spMkLst>
        </pc:spChg>
        <pc:picChg chg="add mod">
          <ac:chgData name="Andrej Bogdanov (CSD)" userId="54a3fc38-bcd8-4812-b887-b84a314b9e17" providerId="ADAL" clId="{0186494E-FFC1-894C-B020-58475B684E15}" dt="2021-03-17T11:02:13.047" v="2362" actId="1035"/>
          <ac:picMkLst>
            <pc:docMk/>
            <pc:sldMk cId="382992715" sldId="321"/>
            <ac:picMk id="4" creationId="{C4F6BA79-B801-3E44-905E-701C396160A9}"/>
          </ac:picMkLst>
        </pc:picChg>
        <pc:picChg chg="add mod">
          <ac:chgData name="Andrej Bogdanov (CSD)" userId="54a3fc38-bcd8-4812-b887-b84a314b9e17" providerId="ADAL" clId="{0186494E-FFC1-894C-B020-58475B684E15}" dt="2021-03-17T11:02:15.855" v="2366" actId="1035"/>
          <ac:picMkLst>
            <pc:docMk/>
            <pc:sldMk cId="382992715" sldId="321"/>
            <ac:picMk id="6" creationId="{744CF639-B3AE-CB4C-B599-408D8AFAADD8}"/>
          </ac:picMkLst>
        </pc:pic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2544030580" sldId="321"/>
        </pc:sldMkLst>
      </pc:sldChg>
      <pc:sldChg chg="addSp modSp new mod">
        <pc:chgData name="Andrej Bogdanov (CSD)" userId="54a3fc38-bcd8-4812-b887-b84a314b9e17" providerId="ADAL" clId="{0186494E-FFC1-894C-B020-58475B684E15}" dt="2021-03-17T11:13:59.060" v="2600" actId="20577"/>
        <pc:sldMkLst>
          <pc:docMk/>
          <pc:sldMk cId="2871672058" sldId="322"/>
        </pc:sldMkLst>
        <pc:spChg chg="mod">
          <ac:chgData name="Andrej Bogdanov (CSD)" userId="54a3fc38-bcd8-4812-b887-b84a314b9e17" providerId="ADAL" clId="{0186494E-FFC1-894C-B020-58475B684E15}" dt="2021-03-17T11:13:18.229" v="2553"/>
          <ac:spMkLst>
            <pc:docMk/>
            <pc:sldMk cId="2871672058" sldId="322"/>
            <ac:spMk id="2" creationId="{C65F4898-6536-E34C-B77B-3C206183E4FF}"/>
          </ac:spMkLst>
        </pc:spChg>
        <pc:spChg chg="add mod">
          <ac:chgData name="Andrej Bogdanov (CSD)" userId="54a3fc38-bcd8-4812-b887-b84a314b9e17" providerId="ADAL" clId="{0186494E-FFC1-894C-B020-58475B684E15}" dt="2021-03-17T11:13:59.060" v="2600" actId="20577"/>
          <ac:spMkLst>
            <pc:docMk/>
            <pc:sldMk cId="2871672058" sldId="322"/>
            <ac:spMk id="3" creationId="{95216A8C-9B3B-B845-A44E-B68A9A24890F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1362140589" sldId="323"/>
        </pc:sldMkLst>
      </pc:sldChg>
      <pc:sldChg chg="addSp delSp modSp new mod">
        <pc:chgData name="Andrej Bogdanov (CSD)" userId="54a3fc38-bcd8-4812-b887-b84a314b9e17" providerId="ADAL" clId="{0186494E-FFC1-894C-B020-58475B684E15}" dt="2021-03-17T11:23:55.998" v="2804" actId="1035"/>
        <pc:sldMkLst>
          <pc:docMk/>
          <pc:sldMk cId="2082854189" sldId="323"/>
        </pc:sldMkLst>
        <pc:spChg chg="add mod">
          <ac:chgData name="Andrej Bogdanov (CSD)" userId="54a3fc38-bcd8-4812-b887-b84a314b9e17" providerId="ADAL" clId="{0186494E-FFC1-894C-B020-58475B684E15}" dt="2021-03-17T11:22:51.401" v="2763" actId="20577"/>
          <ac:spMkLst>
            <pc:docMk/>
            <pc:sldMk cId="2082854189" sldId="323"/>
            <ac:spMk id="4" creationId="{0F0A005A-2B63-954C-B157-B74083580A4A}"/>
          </ac:spMkLst>
        </pc:spChg>
        <pc:spChg chg="add mod">
          <ac:chgData name="Andrej Bogdanov (CSD)" userId="54a3fc38-bcd8-4812-b887-b84a314b9e17" providerId="ADAL" clId="{0186494E-FFC1-894C-B020-58475B684E15}" dt="2021-03-17T11:23:55.998" v="2804" actId="1035"/>
          <ac:spMkLst>
            <pc:docMk/>
            <pc:sldMk cId="2082854189" sldId="323"/>
            <ac:spMk id="5" creationId="{F0B93465-7C5E-A944-B3AF-24399E7C3C32}"/>
          </ac:spMkLst>
        </pc:spChg>
        <pc:spChg chg="add mod">
          <ac:chgData name="Andrej Bogdanov (CSD)" userId="54a3fc38-bcd8-4812-b887-b84a314b9e17" providerId="ADAL" clId="{0186494E-FFC1-894C-B020-58475B684E15}" dt="2021-03-17T11:23:47.742" v="2801" actId="20577"/>
          <ac:spMkLst>
            <pc:docMk/>
            <pc:sldMk cId="2082854189" sldId="323"/>
            <ac:spMk id="6" creationId="{CB5B9237-B671-F446-A872-1FF923594FE2}"/>
          </ac:spMkLst>
        </pc:spChg>
        <pc:picChg chg="add del mod">
          <ac:chgData name="Andrej Bogdanov (CSD)" userId="54a3fc38-bcd8-4812-b887-b84a314b9e17" providerId="ADAL" clId="{0186494E-FFC1-894C-B020-58475B684E15}" dt="2021-03-17T11:20:12.238" v="2606" actId="478"/>
          <ac:picMkLst>
            <pc:docMk/>
            <pc:sldMk cId="2082854189" sldId="323"/>
            <ac:picMk id="2" creationId="{5B82405F-798A-B84B-8ECE-3CB8D38A6A7A}"/>
          </ac:picMkLst>
        </pc:picChg>
        <pc:picChg chg="add mod">
          <ac:chgData name="Andrej Bogdanov (CSD)" userId="54a3fc38-bcd8-4812-b887-b84a314b9e17" providerId="ADAL" clId="{0186494E-FFC1-894C-B020-58475B684E15}" dt="2021-03-17T11:20:40.066" v="2608" actId="1076"/>
          <ac:picMkLst>
            <pc:docMk/>
            <pc:sldMk cId="2082854189" sldId="323"/>
            <ac:picMk id="3" creationId="{FDFE21E1-8FD0-BB4A-AF69-A1AE9C90A410}"/>
          </ac:picMkLst>
        </pc:picChg>
      </pc:sldChg>
      <pc:sldChg chg="addSp modSp new mod">
        <pc:chgData name="Andrej Bogdanov (CSD)" userId="54a3fc38-bcd8-4812-b887-b84a314b9e17" providerId="ADAL" clId="{0186494E-FFC1-894C-B020-58475B684E15}" dt="2021-03-17T11:28:25.979" v="2888" actId="20577"/>
        <pc:sldMkLst>
          <pc:docMk/>
          <pc:sldMk cId="2274706550" sldId="324"/>
        </pc:sldMkLst>
        <pc:spChg chg="add mod">
          <ac:chgData name="Andrej Bogdanov (CSD)" userId="54a3fc38-bcd8-4812-b887-b84a314b9e17" providerId="ADAL" clId="{0186494E-FFC1-894C-B020-58475B684E15}" dt="2021-03-17T11:28:25.979" v="2888" actId="20577"/>
          <ac:spMkLst>
            <pc:docMk/>
            <pc:sldMk cId="2274706550" sldId="324"/>
            <ac:spMk id="2" creationId="{A00259F6-3C8E-A940-AB20-9742F029F6C7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499482812" sldId="325"/>
        </pc:sldMkLst>
      </pc:sldChg>
      <pc:sldChg chg="addSp modSp new mod">
        <pc:chgData name="Andrej Bogdanov (CSD)" userId="54a3fc38-bcd8-4812-b887-b84a314b9e17" providerId="ADAL" clId="{0186494E-FFC1-894C-B020-58475B684E15}" dt="2021-03-17T12:40:59.415" v="3688" actId="207"/>
        <pc:sldMkLst>
          <pc:docMk/>
          <pc:sldMk cId="3938361217" sldId="325"/>
        </pc:sldMkLst>
        <pc:spChg chg="add mod">
          <ac:chgData name="Andrej Bogdanov (CSD)" userId="54a3fc38-bcd8-4812-b887-b84a314b9e17" providerId="ADAL" clId="{0186494E-FFC1-894C-B020-58475B684E15}" dt="2021-03-17T12:37:41.927" v="3518" actId="20577"/>
          <ac:spMkLst>
            <pc:docMk/>
            <pc:sldMk cId="3938361217" sldId="325"/>
            <ac:spMk id="2" creationId="{416BDB21-3DDA-6949-A75B-8FCCEA287337}"/>
          </ac:spMkLst>
        </pc:spChg>
        <pc:spChg chg="add mod">
          <ac:chgData name="Andrej Bogdanov (CSD)" userId="54a3fc38-bcd8-4812-b887-b84a314b9e17" providerId="ADAL" clId="{0186494E-FFC1-894C-B020-58475B684E15}" dt="2021-03-17T12:40:54.545" v="3687" actId="1035"/>
          <ac:spMkLst>
            <pc:docMk/>
            <pc:sldMk cId="3938361217" sldId="325"/>
            <ac:spMk id="3" creationId="{92D3A8E2-A84E-C046-A96A-E17E4A588631}"/>
          </ac:spMkLst>
        </pc:spChg>
        <pc:spChg chg="add mod">
          <ac:chgData name="Andrej Bogdanov (CSD)" userId="54a3fc38-bcd8-4812-b887-b84a314b9e17" providerId="ADAL" clId="{0186494E-FFC1-894C-B020-58475B684E15}" dt="2021-03-17T12:40:59.415" v="3688" actId="207"/>
          <ac:spMkLst>
            <pc:docMk/>
            <pc:sldMk cId="3938361217" sldId="325"/>
            <ac:spMk id="4" creationId="{2A0EE132-2F07-4443-A2BB-4298828874A8}"/>
          </ac:spMkLst>
        </pc:spChg>
      </pc:sldChg>
      <pc:sldChg chg="addSp delSp modSp add mod">
        <pc:chgData name="Andrej Bogdanov (CSD)" userId="54a3fc38-bcd8-4812-b887-b84a314b9e17" providerId="ADAL" clId="{0186494E-FFC1-894C-B020-58475B684E15}" dt="2021-03-17T11:52:04.063" v="2976" actId="20577"/>
        <pc:sldMkLst>
          <pc:docMk/>
          <pc:sldMk cId="1482363844" sldId="326"/>
        </pc:sldMkLst>
        <pc:spChg chg="mod">
          <ac:chgData name="Andrej Bogdanov (CSD)" userId="54a3fc38-bcd8-4812-b887-b84a314b9e17" providerId="ADAL" clId="{0186494E-FFC1-894C-B020-58475B684E15}" dt="2021-03-17T11:48:07.505" v="2918" actId="20577"/>
          <ac:spMkLst>
            <pc:docMk/>
            <pc:sldMk cId="1482363844" sldId="326"/>
            <ac:spMk id="2" creationId="{C65F4898-6536-E34C-B77B-3C206183E4FF}"/>
          </ac:spMkLst>
        </pc:spChg>
        <pc:spChg chg="mod">
          <ac:chgData name="Andrej Bogdanov (CSD)" userId="54a3fc38-bcd8-4812-b887-b84a314b9e17" providerId="ADAL" clId="{0186494E-FFC1-894C-B020-58475B684E15}" dt="2021-03-17T11:52:04.063" v="2976" actId="20577"/>
          <ac:spMkLst>
            <pc:docMk/>
            <pc:sldMk cId="1482363844" sldId="326"/>
            <ac:spMk id="3" creationId="{95216A8C-9B3B-B845-A44E-B68A9A24890F}"/>
          </ac:spMkLst>
        </pc:spChg>
        <pc:spChg chg="add mod">
          <ac:chgData name="Andrej Bogdanov (CSD)" userId="54a3fc38-bcd8-4812-b887-b84a314b9e17" providerId="ADAL" clId="{0186494E-FFC1-894C-B020-58475B684E15}" dt="2021-03-17T11:51:44.140" v="2969" actId="207"/>
          <ac:spMkLst>
            <pc:docMk/>
            <pc:sldMk cId="1482363844" sldId="326"/>
            <ac:spMk id="4" creationId="{0BEC7276-64B1-9544-9455-973C7357F724}"/>
          </ac:spMkLst>
        </pc:spChg>
        <pc:spChg chg="add mod">
          <ac:chgData name="Andrej Bogdanov (CSD)" userId="54a3fc38-bcd8-4812-b887-b84a314b9e17" providerId="ADAL" clId="{0186494E-FFC1-894C-B020-58475B684E15}" dt="2021-03-17T11:51:56.360" v="2972"/>
          <ac:spMkLst>
            <pc:docMk/>
            <pc:sldMk cId="1482363844" sldId="326"/>
            <ac:spMk id="5" creationId="{437E8A78-A94C-7845-842F-79994B506256}"/>
          </ac:spMkLst>
        </pc:spChg>
        <pc:spChg chg="add del mod">
          <ac:chgData name="Andrej Bogdanov (CSD)" userId="54a3fc38-bcd8-4812-b887-b84a314b9e17" providerId="ADAL" clId="{0186494E-FFC1-894C-B020-58475B684E15}" dt="2021-03-17T11:48:37.044" v="2955" actId="478"/>
          <ac:spMkLst>
            <pc:docMk/>
            <pc:sldMk cId="1482363844" sldId="326"/>
            <ac:spMk id="6" creationId="{B89D619E-1BAE-594F-939A-8486C0D40513}"/>
          </ac:spMkLst>
        </pc:spChg>
      </pc:sldChg>
      <pc:sldChg chg="del">
        <pc:chgData name="Andrej Bogdanov (CSD)" userId="54a3fc38-bcd8-4812-b887-b84a314b9e17" providerId="ADAL" clId="{0186494E-FFC1-894C-B020-58475B684E15}" dt="2021-03-17T07:21:02.336" v="0" actId="2696"/>
        <pc:sldMkLst>
          <pc:docMk/>
          <pc:sldMk cId="2228068489" sldId="326"/>
        </pc:sldMkLst>
      </pc:sldChg>
      <pc:sldChg chg="addSp modSp new mod">
        <pc:chgData name="Andrej Bogdanov (CSD)" userId="54a3fc38-bcd8-4812-b887-b84a314b9e17" providerId="ADAL" clId="{0186494E-FFC1-894C-B020-58475B684E15}" dt="2021-03-17T12:35:56.387" v="3373" actId="1037"/>
        <pc:sldMkLst>
          <pc:docMk/>
          <pc:sldMk cId="691528691" sldId="327"/>
        </pc:sldMkLst>
        <pc:spChg chg="mod">
          <ac:chgData name="Andrej Bogdanov (CSD)" userId="54a3fc38-bcd8-4812-b887-b84a314b9e17" providerId="ADAL" clId="{0186494E-FFC1-894C-B020-58475B684E15}" dt="2021-03-17T12:21:04.352" v="3008" actId="114"/>
          <ac:spMkLst>
            <pc:docMk/>
            <pc:sldMk cId="691528691" sldId="327"/>
            <ac:spMk id="2" creationId="{7D7CD7AC-0D1A-3947-9736-2075DF20DF84}"/>
          </ac:spMkLst>
        </pc:spChg>
        <pc:spChg chg="add mod">
          <ac:chgData name="Andrej Bogdanov (CSD)" userId="54a3fc38-bcd8-4812-b887-b84a314b9e17" providerId="ADAL" clId="{0186494E-FFC1-894C-B020-58475B684E15}" dt="2021-03-17T12:33:14.089" v="3218" actId="1037"/>
          <ac:spMkLst>
            <pc:docMk/>
            <pc:sldMk cId="691528691" sldId="327"/>
            <ac:spMk id="3" creationId="{474A49DA-4B81-DC47-A0A5-42AE5ACB7423}"/>
          </ac:spMkLst>
        </pc:spChg>
        <pc:spChg chg="add mod">
          <ac:chgData name="Andrej Bogdanov (CSD)" userId="54a3fc38-bcd8-4812-b887-b84a314b9e17" providerId="ADAL" clId="{0186494E-FFC1-894C-B020-58475B684E15}" dt="2021-03-17T12:33:14.089" v="3218" actId="1037"/>
          <ac:spMkLst>
            <pc:docMk/>
            <pc:sldMk cId="691528691" sldId="327"/>
            <ac:spMk id="4" creationId="{088F560B-7A83-7444-A8B4-D231A6FB76B5}"/>
          </ac:spMkLst>
        </pc:spChg>
        <pc:spChg chg="add mod">
          <ac:chgData name="Andrej Bogdanov (CSD)" userId="54a3fc38-bcd8-4812-b887-b84a314b9e17" providerId="ADAL" clId="{0186494E-FFC1-894C-B020-58475B684E15}" dt="2021-03-17T12:33:14.089" v="3218" actId="1037"/>
          <ac:spMkLst>
            <pc:docMk/>
            <pc:sldMk cId="691528691" sldId="327"/>
            <ac:spMk id="5" creationId="{E7FFB34D-AF20-BC4A-B7DC-69DF2314D52B}"/>
          </ac:spMkLst>
        </pc:spChg>
        <pc:spChg chg="add mod">
          <ac:chgData name="Andrej Bogdanov (CSD)" userId="54a3fc38-bcd8-4812-b887-b84a314b9e17" providerId="ADAL" clId="{0186494E-FFC1-894C-B020-58475B684E15}" dt="2021-03-17T12:35:56.387" v="3373" actId="1037"/>
          <ac:spMkLst>
            <pc:docMk/>
            <pc:sldMk cId="691528691" sldId="327"/>
            <ac:spMk id="13" creationId="{BCB2E64B-E3FC-8A4D-8E77-8795090F59C2}"/>
          </ac:spMkLst>
        </pc:spChg>
        <pc:spChg chg="add mod">
          <ac:chgData name="Andrej Bogdanov (CSD)" userId="54a3fc38-bcd8-4812-b887-b84a314b9e17" providerId="ADAL" clId="{0186494E-FFC1-894C-B020-58475B684E15}" dt="2021-03-17T12:35:56.387" v="3373" actId="1037"/>
          <ac:spMkLst>
            <pc:docMk/>
            <pc:sldMk cId="691528691" sldId="327"/>
            <ac:spMk id="14" creationId="{544C9769-4776-5140-BBCF-B4A87ACAAD75}"/>
          </ac:spMkLst>
        </pc:spChg>
        <pc:picChg chg="add mod">
          <ac:chgData name="Andrej Bogdanov (CSD)" userId="54a3fc38-bcd8-4812-b887-b84a314b9e17" providerId="ADAL" clId="{0186494E-FFC1-894C-B020-58475B684E15}" dt="2021-03-17T12:33:18.308" v="3229" actId="1035"/>
          <ac:picMkLst>
            <pc:docMk/>
            <pc:sldMk cId="691528691" sldId="327"/>
            <ac:picMk id="9" creationId="{D630F3CD-0738-B940-BB14-22030A22EE3D}"/>
          </ac:picMkLst>
        </pc:picChg>
        <pc:cxnChg chg="add mod">
          <ac:chgData name="Andrej Bogdanov (CSD)" userId="54a3fc38-bcd8-4812-b887-b84a314b9e17" providerId="ADAL" clId="{0186494E-FFC1-894C-B020-58475B684E15}" dt="2021-03-17T12:33:14.089" v="3218" actId="1037"/>
          <ac:cxnSpMkLst>
            <pc:docMk/>
            <pc:sldMk cId="691528691" sldId="327"/>
            <ac:cxnSpMk id="6" creationId="{F4D38AA9-75E1-484A-B511-8AFE0136C897}"/>
          </ac:cxnSpMkLst>
        </pc:cxnChg>
        <pc:cxnChg chg="add mod">
          <ac:chgData name="Andrej Bogdanov (CSD)" userId="54a3fc38-bcd8-4812-b887-b84a314b9e17" providerId="ADAL" clId="{0186494E-FFC1-894C-B020-58475B684E15}" dt="2021-03-17T12:35:56.387" v="3373" actId="1037"/>
          <ac:cxnSpMkLst>
            <pc:docMk/>
            <pc:sldMk cId="691528691" sldId="327"/>
            <ac:cxnSpMk id="11" creationId="{E6201991-E03F-E647-BAFA-3484D0A56009}"/>
          </ac:cxnSpMkLst>
        </pc:cxnChg>
        <pc:cxnChg chg="add mod">
          <ac:chgData name="Andrej Bogdanov (CSD)" userId="54a3fc38-bcd8-4812-b887-b84a314b9e17" providerId="ADAL" clId="{0186494E-FFC1-894C-B020-58475B684E15}" dt="2021-03-17T12:35:56.387" v="3373" actId="1037"/>
          <ac:cxnSpMkLst>
            <pc:docMk/>
            <pc:sldMk cId="691528691" sldId="327"/>
            <ac:cxnSpMk id="12" creationId="{47968E53-682A-F54B-9E88-A8C21069F50E}"/>
          </ac:cxnSpMkLst>
        </pc:cxnChg>
      </pc:sldChg>
    </pc:docChg>
  </pc:docChgLst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212495CE-E31F-8642-B4A4-C1883324E2DD}"/>
    <pc:docChg chg="undo custSel addSld delSld modSld">
      <pc:chgData name="Andrej Bogdanov (CSD)" userId="54a3fc38-bcd8-4812-b887-b84a314b9e17" providerId="ADAL" clId="{212495CE-E31F-8642-B4A4-C1883324E2DD}" dt="2021-02-01T07:53:42.545" v="33" actId="7634"/>
      <pc:docMkLst>
        <pc:docMk/>
      </pc:docMkLst>
      <pc:sldChg chg="addSp modSp">
        <pc:chgData name="Andrej Bogdanov (CSD)" userId="54a3fc38-bcd8-4812-b887-b84a314b9e17" providerId="ADAL" clId="{212495CE-E31F-8642-B4A4-C1883324E2DD}" dt="2021-02-01T07:51:57.302" v="30" actId="1076"/>
        <pc:sldMkLst>
          <pc:docMk/>
          <pc:sldMk cId="590128982" sldId="287"/>
        </pc:sldMkLst>
        <pc:spChg chg="mod">
          <ac:chgData name="Andrej Bogdanov (CSD)" userId="54a3fc38-bcd8-4812-b887-b84a314b9e17" providerId="ADAL" clId="{212495CE-E31F-8642-B4A4-C1883324E2DD}" dt="2021-02-01T07:51:49.210" v="29" actId="1076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212495CE-E31F-8642-B4A4-C1883324E2DD}" dt="2021-02-01T07:51:46.857" v="28" actId="1076"/>
          <ac:spMkLst>
            <pc:docMk/>
            <pc:sldMk cId="590128982" sldId="287"/>
            <ac:spMk id="6" creationId="{B7118985-10A7-8941-9C2F-5C134B8DF55C}"/>
          </ac:spMkLst>
        </pc:spChg>
        <pc:inkChg chg="add mod">
          <ac:chgData name="Andrej Bogdanov (CSD)" userId="54a3fc38-bcd8-4812-b887-b84a314b9e17" providerId="ADAL" clId="{212495CE-E31F-8642-B4A4-C1883324E2DD}" dt="2021-02-01T07:51:57.302" v="30" actId="1076"/>
          <ac:inkMkLst>
            <pc:docMk/>
            <pc:sldMk cId="590128982" sldId="287"/>
            <ac:inkMk id="3" creationId="{A8261027-F1A4-DA4D-9475-AD50B6958933}"/>
          </ac:inkMkLst>
        </pc:inkChg>
      </pc:sldChg>
      <pc:sldChg chg="addSp">
        <pc:chgData name="Andrej Bogdanov (CSD)" userId="54a3fc38-bcd8-4812-b887-b84a314b9e17" providerId="ADAL" clId="{212495CE-E31F-8642-B4A4-C1883324E2DD}" dt="2021-02-01T05:18:55.916" v="0" actId="7634"/>
        <pc:sldMkLst>
          <pc:docMk/>
          <pc:sldMk cId="377043815" sldId="288"/>
        </pc:sldMkLst>
        <pc:inkChg chg="add">
          <ac:chgData name="Andrej Bogdanov (CSD)" userId="54a3fc38-bcd8-4812-b887-b84a314b9e17" providerId="ADAL" clId="{212495CE-E31F-8642-B4A4-C1883324E2DD}" dt="2021-02-01T05:18:55.916" v="0" actId="7634"/>
          <ac:inkMkLst>
            <pc:docMk/>
            <pc:sldMk cId="377043815" sldId="288"/>
            <ac:inkMk id="4" creationId="{A3C19823-7F8F-D144-A9E5-1F935C2ADF8B}"/>
          </ac:inkMkLst>
        </pc:inkChg>
      </pc:sldChg>
      <pc:sldChg chg="addSp delSp modSp">
        <pc:chgData name="Andrej Bogdanov (CSD)" userId="54a3fc38-bcd8-4812-b887-b84a314b9e17" providerId="ADAL" clId="{212495CE-E31F-8642-B4A4-C1883324E2DD}" dt="2021-02-01T07:49:06.136" v="21" actId="7634"/>
        <pc:sldMkLst>
          <pc:docMk/>
          <pc:sldMk cId="744781874" sldId="289"/>
        </pc:sldMkLst>
        <pc:inkChg chg="add del mod modStrokes">
          <ac:chgData name="Andrej Bogdanov (CSD)" userId="54a3fc38-bcd8-4812-b887-b84a314b9e17" providerId="ADAL" clId="{212495CE-E31F-8642-B4A4-C1883324E2DD}" dt="2021-02-01T07:47:18.880" v="15"/>
          <ac:inkMkLst>
            <pc:docMk/>
            <pc:sldMk cId="744781874" sldId="289"/>
            <ac:inkMk id="2" creationId="{C82FDE2D-5D42-4F47-BC56-26887F9BC627}"/>
          </ac:inkMkLst>
        </pc:inkChg>
        <pc:inkChg chg="add mod modStrokes">
          <ac:chgData name="Andrej Bogdanov (CSD)" userId="54a3fc38-bcd8-4812-b887-b84a314b9e17" providerId="ADAL" clId="{212495CE-E31F-8642-B4A4-C1883324E2DD}" dt="2021-02-01T07:47:18.874" v="14"/>
          <ac:inkMkLst>
            <pc:docMk/>
            <pc:sldMk cId="744781874" sldId="289"/>
            <ac:inkMk id="4" creationId="{98BC6A36-1FF6-174A-B9E2-B4BC05DF82DC}"/>
          </ac:inkMkLst>
        </pc:inkChg>
        <pc:inkChg chg="add mod">
          <ac:chgData name="Andrej Bogdanov (CSD)" userId="54a3fc38-bcd8-4812-b887-b84a314b9e17" providerId="ADAL" clId="{212495CE-E31F-8642-B4A4-C1883324E2DD}" dt="2021-02-01T07:48:09.175" v="20" actId="1076"/>
          <ac:inkMkLst>
            <pc:docMk/>
            <pc:sldMk cId="744781874" sldId="289"/>
            <ac:inkMk id="6" creationId="{A965344C-8AF7-8946-B63D-F5705ADCAA32}"/>
          </ac:inkMkLst>
        </pc:inkChg>
        <pc:inkChg chg="add">
          <ac:chgData name="Andrej Bogdanov (CSD)" userId="54a3fc38-bcd8-4812-b887-b84a314b9e17" providerId="ADAL" clId="{212495CE-E31F-8642-B4A4-C1883324E2DD}" dt="2021-02-01T07:49:06.136" v="21" actId="7634"/>
          <ac:inkMkLst>
            <pc:docMk/>
            <pc:sldMk cId="744781874" sldId="289"/>
            <ac:inkMk id="7" creationId="{F9629A7F-C060-0448-865D-CCFEDE2D334B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49:53.689" v="25" actId="1076"/>
        <pc:sldMkLst>
          <pc:docMk/>
          <pc:sldMk cId="3093432108" sldId="290"/>
        </pc:sldMkLst>
        <pc:inkChg chg="add mod">
          <ac:chgData name="Andrej Bogdanov (CSD)" userId="54a3fc38-bcd8-4812-b887-b84a314b9e17" providerId="ADAL" clId="{212495CE-E31F-8642-B4A4-C1883324E2DD}" dt="2021-02-01T07:49:53.689" v="25" actId="1076"/>
          <ac:inkMkLst>
            <pc:docMk/>
            <pc:sldMk cId="3093432108" sldId="290"/>
            <ac:inkMk id="5" creationId="{5657CD4D-1D5E-5641-82A7-F4C91A9AC904}"/>
          </ac:inkMkLst>
        </pc:inkChg>
      </pc:sldChg>
      <pc:sldChg chg="addSp">
        <pc:chgData name="Andrej Bogdanov (CSD)" userId="54a3fc38-bcd8-4812-b887-b84a314b9e17" providerId="ADAL" clId="{212495CE-E31F-8642-B4A4-C1883324E2DD}" dt="2021-02-01T07:50:18.400" v="26" actId="7634"/>
        <pc:sldMkLst>
          <pc:docMk/>
          <pc:sldMk cId="46535786" sldId="291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46535786" sldId="291"/>
            <ac:inkMk id="2" creationId="{FD9EEF3E-3C4B-F248-9300-E1AB2BF2CEDA}"/>
          </ac:inkMkLst>
        </pc:inkChg>
        <pc:inkChg chg="add">
          <ac:chgData name="Andrej Bogdanov (CSD)" userId="54a3fc38-bcd8-4812-b887-b84a314b9e17" providerId="ADAL" clId="{212495CE-E31F-8642-B4A4-C1883324E2DD}" dt="2021-02-01T07:50:18.400" v="26" actId="7634"/>
          <ac:inkMkLst>
            <pc:docMk/>
            <pc:sldMk cId="46535786" sldId="291"/>
            <ac:inkMk id="7" creationId="{FF0A446E-D190-294C-93DD-DDC4551B171B}"/>
          </ac:inkMkLst>
        </pc:inkChg>
      </pc:sldChg>
      <pc:sldChg chg="addSp">
        <pc:chgData name="Andrej Bogdanov (CSD)" userId="54a3fc38-bcd8-4812-b887-b84a314b9e17" providerId="ADAL" clId="{212495CE-E31F-8642-B4A4-C1883324E2DD}" dt="2021-02-01T07:51:37.098" v="27" actId="7634"/>
        <pc:sldMkLst>
          <pc:docMk/>
          <pc:sldMk cId="3179497053" sldId="293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3179497053" sldId="293"/>
            <ac:inkMk id="3" creationId="{656ABB0A-46B0-8E4F-A621-9DD5E0E52444}"/>
          </ac:inkMkLst>
        </pc:inkChg>
        <pc:inkChg chg="add">
          <ac:chgData name="Andrej Bogdanov (CSD)" userId="54a3fc38-bcd8-4812-b887-b84a314b9e17" providerId="ADAL" clId="{212495CE-E31F-8642-B4A4-C1883324E2DD}" dt="2021-02-01T07:51:37.098" v="27" actId="7634"/>
          <ac:inkMkLst>
            <pc:docMk/>
            <pc:sldMk cId="3179497053" sldId="293"/>
            <ac:inkMk id="4" creationId="{B8A4EB29-F716-664B-ACF5-423D078F5CA8}"/>
          </ac:inkMkLst>
        </pc:inkChg>
      </pc:sldChg>
      <pc:sldChg chg="addSp modSp">
        <pc:chgData name="Andrej Bogdanov (CSD)" userId="54a3fc38-bcd8-4812-b887-b84a314b9e17" providerId="ADAL" clId="{212495CE-E31F-8642-B4A4-C1883324E2DD}" dt="2021-02-01T07:53:42.545" v="33" actId="7634"/>
        <pc:sldMkLst>
          <pc:docMk/>
          <pc:sldMk cId="1432916960" sldId="294"/>
        </pc:sldMkLst>
        <pc:inkChg chg="add mod modStrokes">
          <ac:chgData name="Andrej Bogdanov (CSD)" userId="54a3fc38-bcd8-4812-b887-b84a314b9e17" providerId="ADAL" clId="{212495CE-E31F-8642-B4A4-C1883324E2DD}" dt="2021-02-01T07:52:18.911" v="32"/>
          <ac:inkMkLst>
            <pc:docMk/>
            <pc:sldMk cId="1432916960" sldId="294"/>
            <ac:inkMk id="2" creationId="{65070A1E-9505-1C43-B8BE-A65896EFD9CA}"/>
          </ac:inkMkLst>
        </pc:inkChg>
        <pc:inkChg chg="add">
          <ac:chgData name="Andrej Bogdanov (CSD)" userId="54a3fc38-bcd8-4812-b887-b84a314b9e17" providerId="ADAL" clId="{212495CE-E31F-8642-B4A4-C1883324E2DD}" dt="2021-02-01T07:53:42.545" v="33" actId="7634"/>
          <ac:inkMkLst>
            <pc:docMk/>
            <pc:sldMk cId="1432916960" sldId="294"/>
            <ac:inkMk id="4" creationId="{BCF759A9-813E-7640-AAF1-35C508179266}"/>
          </ac:inkMkLst>
        </pc:inkChg>
      </pc:sldChg>
      <pc:sldChg chg="addSp">
        <pc:chgData name="Andrej Bogdanov (CSD)" userId="54a3fc38-bcd8-4812-b887-b84a314b9e17" providerId="ADAL" clId="{212495CE-E31F-8642-B4A4-C1883324E2DD}" dt="2021-02-01T06:06:10.019" v="2" actId="7634"/>
        <pc:sldMkLst>
          <pc:docMk/>
          <pc:sldMk cId="2574758262" sldId="295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74758262" sldId="295"/>
            <ac:inkMk id="4" creationId="{DE884BE9-1854-444C-8E20-F364E492A8C6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2569822296" sldId="296"/>
        </pc:sldMkLst>
        <pc:inkChg chg="add">
          <ac:chgData name="Andrej Bogdanov (CSD)" userId="54a3fc38-bcd8-4812-b887-b84a314b9e17" providerId="ADAL" clId="{212495CE-E31F-8642-B4A4-C1883324E2DD}" dt="2021-02-01T06:06:10.019" v="2" actId="7634"/>
          <ac:inkMkLst>
            <pc:docMk/>
            <pc:sldMk cId="2569822296" sldId="296"/>
            <ac:inkMk id="2" creationId="{45AAED63-8AA0-4641-A450-EC1BCE784004}"/>
          </ac:inkMkLst>
        </pc:inkChg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2569822296" sldId="296"/>
            <ac:inkMk id="5" creationId="{A870CE00-0938-4745-B90E-512FB6113A07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3900272028" sldId="297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3900272028" sldId="297"/>
            <ac:inkMk id="2" creationId="{3047AF93-8891-7B4C-82F0-C630FAB18C7C}"/>
          </ac:inkMkLst>
        </pc:inkChg>
      </pc:sldChg>
      <pc:sldChg chg="addSp">
        <pc:chgData name="Andrej Bogdanov (CSD)" userId="54a3fc38-bcd8-4812-b887-b84a314b9e17" providerId="ADAL" clId="{212495CE-E31F-8642-B4A4-C1883324E2DD}" dt="2021-02-01T06:22:53.583" v="3" actId="7634"/>
        <pc:sldMkLst>
          <pc:docMk/>
          <pc:sldMk cId="1608021716" sldId="298"/>
        </pc:sldMkLst>
        <pc:inkChg chg="add">
          <ac:chgData name="Andrej Bogdanov (CSD)" userId="54a3fc38-bcd8-4812-b887-b84a314b9e17" providerId="ADAL" clId="{212495CE-E31F-8642-B4A4-C1883324E2DD}" dt="2021-02-01T06:22:53.583" v="3" actId="7634"/>
          <ac:inkMkLst>
            <pc:docMk/>
            <pc:sldMk cId="1608021716" sldId="298"/>
            <ac:inkMk id="3" creationId="{83C81FF1-48DC-1040-BE54-901FE45AFA06}"/>
          </ac:inkMkLst>
        </pc:inkChg>
      </pc:sldChg>
      <pc:sldChg chg="addSp modSp new del">
        <pc:chgData name="Andrej Bogdanov (CSD)" userId="54a3fc38-bcd8-4812-b887-b84a314b9e17" providerId="ADAL" clId="{212495CE-E31F-8642-B4A4-C1883324E2DD}" dt="2021-02-01T07:49:11.685" v="22" actId="2696"/>
        <pc:sldMkLst>
          <pc:docMk/>
          <pc:sldMk cId="201395873" sldId="303"/>
        </pc:sldMkLst>
        <pc:inkChg chg="add mod modStrokes">
          <ac:chgData name="Andrej Bogdanov (CSD)" userId="54a3fc38-bcd8-4812-b887-b84a314b9e17" providerId="ADAL" clId="{212495CE-E31F-8642-B4A4-C1883324E2DD}" dt="2021-02-01T07:47:47.232" v="18"/>
          <ac:inkMkLst>
            <pc:docMk/>
            <pc:sldMk cId="201395873" sldId="303"/>
            <ac:inkMk id="2" creationId="{DCFDF377-1D71-6F45-8521-1A830A64FB44}"/>
          </ac:inkMkLst>
        </pc:inkChg>
      </pc:sldChg>
    </pc:docChg>
  </pc:docChgLst>
  <pc:docChgLst>
    <pc:chgData name="Andrej Bogdanov (CSD)" userId="54a3fc38-bcd8-4812-b887-b84a314b9e17" providerId="ADAL" clId="{321C5777-0AE5-4440-A97D-CB9EF01854DE}"/>
    <pc:docChg chg="undo redo custSel addSld delSld modSld">
      <pc:chgData name="Andrej Bogdanov (CSD)" userId="54a3fc38-bcd8-4812-b887-b84a314b9e17" providerId="ADAL" clId="{321C5777-0AE5-4440-A97D-CB9EF01854DE}" dt="2021-01-21T12:10:46.345" v="6176" actId="20577"/>
      <pc:docMkLst>
        <pc:docMk/>
      </pc:docMkLst>
      <pc:sldChg chg="modSp mod">
        <pc:chgData name="Andrej Bogdanov (CSD)" userId="54a3fc38-bcd8-4812-b887-b84a314b9e17" providerId="ADAL" clId="{321C5777-0AE5-4440-A97D-CB9EF01854DE}" dt="2021-01-21T01:21:45.545" v="37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321C5777-0AE5-4440-A97D-CB9EF01854DE}" dt="2021-01-21T01:21:45.545" v="37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add del mod modClrScheme chgLayout">
        <pc:chgData name="Andrej Bogdanov (CSD)" userId="54a3fc38-bcd8-4812-b887-b84a314b9e17" providerId="ADAL" clId="{321C5777-0AE5-4440-A97D-CB9EF01854DE}" dt="2021-01-21T02:40:40.743" v="920" actId="1036"/>
        <pc:sldMkLst>
          <pc:docMk/>
          <pc:sldMk cId="414435539" sldId="257"/>
        </pc:sldMkLst>
        <pc:spChg chg="add mod">
          <ac:chgData name="Andrej Bogdanov (CSD)" userId="54a3fc38-bcd8-4812-b887-b84a314b9e17" providerId="ADAL" clId="{321C5777-0AE5-4440-A97D-CB9EF01854DE}" dt="2021-01-21T02:40:15.156" v="837" actId="255"/>
          <ac:spMkLst>
            <pc:docMk/>
            <pc:sldMk cId="414435539" sldId="257"/>
            <ac:spMk id="22" creationId="{6D8EE51A-381D-0940-9069-49448992E658}"/>
          </ac:spMkLst>
        </pc:spChg>
        <pc:graphicFrameChg chg="add del mod">
          <ac:chgData name="Andrej Bogdanov (CSD)" userId="54a3fc38-bcd8-4812-b887-b84a314b9e17" providerId="ADAL" clId="{321C5777-0AE5-4440-A97D-CB9EF01854DE}" dt="2021-01-21T01:23:03.643" v="41"/>
          <ac:graphicFrameMkLst>
            <pc:docMk/>
            <pc:sldMk cId="414435539" sldId="257"/>
            <ac:graphicFrameMk id="2" creationId="{10BBDE59-C3E1-8B40-B253-9652A578ABA9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4:27.028" v="52" actId="478"/>
          <ac:graphicFrameMkLst>
            <pc:docMk/>
            <pc:sldMk cId="414435539" sldId="257"/>
            <ac:graphicFrameMk id="3" creationId="{5AE9E3EF-1A44-C646-A7C6-7F0FA1589C3A}"/>
          </ac:graphicFrameMkLst>
        </pc:graphicFrameChg>
        <pc:graphicFrameChg chg="add del mod">
          <ac:chgData name="Andrej Bogdanov (CSD)" userId="54a3fc38-bcd8-4812-b887-b84a314b9e17" providerId="ADAL" clId="{321C5777-0AE5-4440-A97D-CB9EF01854DE}" dt="2021-01-21T01:24:37.136" v="54"/>
          <ac:graphicFrameMkLst>
            <pc:docMk/>
            <pc:sldMk cId="414435539" sldId="257"/>
            <ac:graphicFrameMk id="4" creationId="{4ED1E45D-5AB1-5F45-A163-080F3C7B248F}"/>
          </ac:graphicFrameMkLst>
        </pc:graphicFrameChg>
        <pc:graphicFrameChg chg="add del mod modGraphic">
          <ac:chgData name="Andrej Bogdanov (CSD)" userId="54a3fc38-bcd8-4812-b887-b84a314b9e17" providerId="ADAL" clId="{321C5777-0AE5-4440-A97D-CB9EF01854DE}" dt="2021-01-21T01:25:48.627" v="68" actId="478"/>
          <ac:graphicFrameMkLst>
            <pc:docMk/>
            <pc:sldMk cId="414435539" sldId="257"/>
            <ac:graphicFrameMk id="5" creationId="{5142741F-E8B8-9D49-BA07-344837867432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6" creationId="{7E60D5BA-1A0D-914D-85D5-E8EAAD81CBF9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7" creationId="{FBBDFC50-DAD1-404E-B605-12DAF411483E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8" creationId="{48701523-5DDF-9A4D-A57B-AD821831B721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9" creationId="{415EFC5F-CEC4-FC48-A851-70F881F672D3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0" creationId="{A2E3B125-2510-9846-B37B-EA1D0983196B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1" creationId="{7AE27950-D6BC-BF4F-A093-A16D93A85455}"/>
          </ac:graphicFrameMkLst>
        </pc:graphicFrameChg>
        <pc:graphicFrameChg chg="add mod modGraphic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2" creationId="{B5435366-DA08-994B-A7BE-6FF638E832D6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1.037" v="752"/>
          <ac:graphicFrameMkLst>
            <pc:docMk/>
            <pc:sldMk cId="414435539" sldId="257"/>
            <ac:graphicFrameMk id="13" creationId="{FE7AF202-E4BA-B54D-90C4-A67259E67262}"/>
          </ac:graphicFrameMkLst>
        </pc:graphicFrameChg>
        <pc:graphicFrameChg chg="add del">
          <ac:chgData name="Andrej Bogdanov (CSD)" userId="54a3fc38-bcd8-4812-b887-b84a314b9e17" providerId="ADAL" clId="{321C5777-0AE5-4440-A97D-CB9EF01854DE}" dt="2021-01-21T02:36:03.142" v="754" actId="478"/>
          <ac:graphicFrameMkLst>
            <pc:docMk/>
            <pc:sldMk cId="414435539" sldId="257"/>
            <ac:graphicFrameMk id="14" creationId="{04E55887-A2AB-EB4B-A41B-D1E351509A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5" creationId="{28E66F66-613E-E841-B419-1B3DF620794D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6" creationId="{F3ECB32E-8B66-D247-AAAE-73B76E63CA8B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7" creationId="{1BACE445-2F80-254A-BF56-2EBE2E25CE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8" creationId="{E617CB25-3AB2-E741-9DFA-104EF5E720A0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19" creationId="{15176AC9-3FDC-B842-983C-26BF0240F30C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0" creationId="{6BC8E1C5-5715-A843-940D-95FADA8C2EC6}"/>
          </ac:graphicFrameMkLst>
        </pc:graphicFrameChg>
        <pc:graphicFrameChg chg="add mod">
          <ac:chgData name="Andrej Bogdanov (CSD)" userId="54a3fc38-bcd8-4812-b887-b84a314b9e17" providerId="ADAL" clId="{321C5777-0AE5-4440-A97D-CB9EF01854DE}" dt="2021-01-21T02:40:40.743" v="920" actId="1036"/>
          <ac:graphicFrameMkLst>
            <pc:docMk/>
            <pc:sldMk cId="414435539" sldId="257"/>
            <ac:graphicFrameMk id="21" creationId="{67F40445-D049-D849-A20E-DB814E6856B6}"/>
          </ac:graphicFrameMkLst>
        </pc:graphicFrameChg>
      </pc:sldChg>
      <pc:sldChg chg="addSp delSp modSp new mod">
        <pc:chgData name="Andrej Bogdanov (CSD)" userId="54a3fc38-bcd8-4812-b887-b84a314b9e17" providerId="ADAL" clId="{321C5777-0AE5-4440-A97D-CB9EF01854DE}" dt="2021-01-21T02:40:50.474" v="940" actId="1036"/>
        <pc:sldMkLst>
          <pc:docMk/>
          <pc:sldMk cId="3028429763" sldId="258"/>
        </pc:sldMkLst>
        <pc:spChg chg="add mod">
          <ac:chgData name="Andrej Bogdanov (CSD)" userId="54a3fc38-bcd8-4812-b887-b84a314b9e17" providerId="ADAL" clId="{321C5777-0AE5-4440-A97D-CB9EF01854DE}" dt="2021-01-21T01:36:49.184" v="434" actId="1035"/>
          <ac:spMkLst>
            <pc:docMk/>
            <pc:sldMk cId="3028429763" sldId="258"/>
            <ac:spMk id="2" creationId="{3AA37152-7ABB-004E-9744-9AACBB00D6E4}"/>
          </ac:spMkLst>
        </pc:spChg>
        <pc:spChg chg="add del mod">
          <ac:chgData name="Andrej Bogdanov (CSD)" userId="54a3fc38-bcd8-4812-b887-b84a314b9e17" providerId="ADAL" clId="{321C5777-0AE5-4440-A97D-CB9EF01854DE}" dt="2021-01-21T01:36:21.807" v="414" actId="478"/>
          <ac:spMkLst>
            <pc:docMk/>
            <pc:sldMk cId="3028429763" sldId="258"/>
            <ac:spMk id="3" creationId="{4D947091-8EB7-794D-945A-415E9094F394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4" creationId="{3DC55C23-A87E-F541-AE97-63273F792DF3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5" creationId="{00067DF0-0E79-8F46-874A-A4CF2EBA99AE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6" creationId="{427AB4BE-EBF3-8741-AB34-2CB9641D59B0}"/>
          </ac:spMkLst>
        </pc:spChg>
        <pc:spChg chg="add mod">
          <ac:chgData name="Andrej Bogdanov (CSD)" userId="54a3fc38-bcd8-4812-b887-b84a314b9e17" providerId="ADAL" clId="{321C5777-0AE5-4440-A97D-CB9EF01854DE}" dt="2021-01-21T02:40:50.474" v="940" actId="1036"/>
          <ac:spMkLst>
            <pc:docMk/>
            <pc:sldMk cId="3028429763" sldId="258"/>
            <ac:spMk id="10" creationId="{8398ECD5-AD05-9241-ABB1-7862C025F379}"/>
          </ac:spMkLst>
        </pc:spChg>
        <pc:spChg chg="add del mod">
          <ac:chgData name="Andrej Bogdanov (CSD)" userId="54a3fc38-bcd8-4812-b887-b84a314b9e17" providerId="ADAL" clId="{321C5777-0AE5-4440-A97D-CB9EF01854DE}" dt="2021-01-21T02:39:53.324" v="802" actId="21"/>
          <ac:spMkLst>
            <pc:docMk/>
            <pc:sldMk cId="3028429763" sldId="258"/>
            <ac:spMk id="14" creationId="{F70BF7E7-D333-944D-9383-75D1080BEBFC}"/>
          </ac:spMkLst>
        </pc:sp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8" creationId="{50B0FFFE-3A10-E04B-8CAD-83715058B60D}"/>
          </ac:cxnSpMkLst>
        </pc:cxnChg>
        <pc:cxnChg chg="add mod">
          <ac:chgData name="Andrej Bogdanov (CSD)" userId="54a3fc38-bcd8-4812-b887-b84a314b9e17" providerId="ADAL" clId="{321C5777-0AE5-4440-A97D-CB9EF01854DE}" dt="2021-01-21T02:40:50.474" v="940" actId="1036"/>
          <ac:cxnSpMkLst>
            <pc:docMk/>
            <pc:sldMk cId="3028429763" sldId="258"/>
            <ac:cxnSpMk id="11" creationId="{98378901-397E-4D40-B871-6553B3DBFC9B}"/>
          </ac:cxnSpMkLst>
        </pc:cxnChg>
      </pc:sldChg>
      <pc:sldChg chg="addSp modSp new mod">
        <pc:chgData name="Andrej Bogdanov (CSD)" userId="54a3fc38-bcd8-4812-b887-b84a314b9e17" providerId="ADAL" clId="{321C5777-0AE5-4440-A97D-CB9EF01854DE}" dt="2021-01-21T04:15:32.961" v="1411" actId="1036"/>
        <pc:sldMkLst>
          <pc:docMk/>
          <pc:sldMk cId="19031797" sldId="259"/>
        </pc:sldMkLst>
        <pc:spChg chg="add mod">
          <ac:chgData name="Andrej Bogdanov (CSD)" userId="54a3fc38-bcd8-4812-b887-b84a314b9e17" providerId="ADAL" clId="{321C5777-0AE5-4440-A97D-CB9EF01854DE}" dt="2021-01-21T04:15:32.961" v="1411" actId="1036"/>
          <ac:spMkLst>
            <pc:docMk/>
            <pc:sldMk cId="19031797" sldId="259"/>
            <ac:spMk id="2" creationId="{0853DE1C-F1B7-5749-9033-B088E9716B18}"/>
          </ac:spMkLst>
        </pc:spChg>
        <pc:spChg chg="add mod">
          <ac:chgData name="Andrej Bogdanov (CSD)" userId="54a3fc38-bcd8-4812-b887-b84a314b9e17" providerId="ADAL" clId="{321C5777-0AE5-4440-A97D-CB9EF01854DE}" dt="2021-01-21T02:45:17.758" v="1116" actId="1036"/>
          <ac:spMkLst>
            <pc:docMk/>
            <pc:sldMk cId="19031797" sldId="259"/>
            <ac:spMk id="3" creationId="{6E4AC5F1-0DE2-264A-9337-09F226F2B04D}"/>
          </ac:spMkLst>
        </pc:spChg>
        <pc:spChg chg="add mod">
          <ac:chgData name="Andrej Bogdanov (CSD)" userId="54a3fc38-bcd8-4812-b887-b84a314b9e17" providerId="ADAL" clId="{321C5777-0AE5-4440-A97D-CB9EF01854DE}" dt="2021-01-21T02:48:16.450" v="1183" actId="207"/>
          <ac:spMkLst>
            <pc:docMk/>
            <pc:sldMk cId="19031797" sldId="259"/>
            <ac:spMk id="5" creationId="{E4110567-A1ED-594B-8761-AEB21CC44A32}"/>
          </ac:spMkLst>
        </pc:spChg>
        <pc:cxnChg chg="add mod">
          <ac:chgData name="Andrej Bogdanov (CSD)" userId="54a3fc38-bcd8-4812-b887-b84a314b9e17" providerId="ADAL" clId="{321C5777-0AE5-4440-A97D-CB9EF01854DE}" dt="2021-01-21T02:45:31.588" v="1128" actId="1036"/>
          <ac:cxnSpMkLst>
            <pc:docMk/>
            <pc:sldMk cId="19031797" sldId="259"/>
            <ac:cxnSpMk id="4" creationId="{77642348-2B0F-1441-89D1-67253029B345}"/>
          </ac:cxnSpMkLst>
        </pc:cxnChg>
        <pc:cxnChg chg="add mod">
          <ac:chgData name="Andrej Bogdanov (CSD)" userId="54a3fc38-bcd8-4812-b887-b84a314b9e17" providerId="ADAL" clId="{321C5777-0AE5-4440-A97D-CB9EF01854DE}" dt="2021-01-21T02:48:07.610" v="1181" actId="1036"/>
          <ac:cxnSpMkLst>
            <pc:docMk/>
            <pc:sldMk cId="19031797" sldId="259"/>
            <ac:cxnSpMk id="6" creationId="{92AA0D2F-D182-8A49-94E7-CA5241A37E36}"/>
          </ac:cxnSpMkLst>
        </pc:cxnChg>
      </pc:sldChg>
      <pc:sldChg chg="new del">
        <pc:chgData name="Andrej Bogdanov (CSD)" userId="54a3fc38-bcd8-4812-b887-b84a314b9e17" providerId="ADAL" clId="{321C5777-0AE5-4440-A97D-CB9EF01854DE}" dt="2021-01-21T01:41:30.449" v="628" actId="680"/>
        <pc:sldMkLst>
          <pc:docMk/>
          <pc:sldMk cId="4016300795" sldId="259"/>
        </pc:sldMkLst>
      </pc:sldChg>
      <pc:sldChg chg="modSp add mod">
        <pc:chgData name="Andrej Bogdanov (CSD)" userId="54a3fc38-bcd8-4812-b887-b84a314b9e17" providerId="ADAL" clId="{321C5777-0AE5-4440-A97D-CB9EF01854DE}" dt="2021-01-21T02:42:05.347" v="981" actId="20577"/>
        <pc:sldMkLst>
          <pc:docMk/>
          <pc:sldMk cId="4153385911" sldId="260"/>
        </pc:sldMkLst>
        <pc:spChg chg="mod">
          <ac:chgData name="Andrej Bogdanov (CSD)" userId="54a3fc38-bcd8-4812-b887-b84a314b9e17" providerId="ADAL" clId="{321C5777-0AE5-4440-A97D-CB9EF01854DE}" dt="2021-01-21T02:42:05.347" v="981" actId="20577"/>
          <ac:spMkLst>
            <pc:docMk/>
            <pc:sldMk cId="4153385911" sldId="260"/>
            <ac:spMk id="22" creationId="{6D8EE51A-381D-0940-9069-49448992E658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9:55.522" v="4891" actId="1035"/>
        <pc:sldMkLst>
          <pc:docMk/>
          <pc:sldMk cId="1146909800" sldId="261"/>
        </pc:sldMkLst>
        <pc:spChg chg="add del mod topLvl">
          <ac:chgData name="Andrej Bogdanov (CSD)" userId="54a3fc38-bcd8-4812-b887-b84a314b9e17" providerId="ADAL" clId="{321C5777-0AE5-4440-A97D-CB9EF01854DE}" dt="2021-01-21T04:45:15.803" v="2021" actId="1038"/>
          <ac:spMkLst>
            <pc:docMk/>
            <pc:sldMk cId="1146909800" sldId="261"/>
            <ac:spMk id="8" creationId="{7394D127-9550-0B43-9EB7-C085F1BE2698}"/>
          </ac:spMkLst>
        </pc:spChg>
        <pc:spChg chg="add mod">
          <ac:chgData name="Andrej Bogdanov (CSD)" userId="54a3fc38-bcd8-4812-b887-b84a314b9e17" providerId="ADAL" clId="{321C5777-0AE5-4440-A97D-CB9EF01854DE}" dt="2021-01-21T04:45:10.908" v="2006" actId="1035"/>
          <ac:spMkLst>
            <pc:docMk/>
            <pc:sldMk cId="1146909800" sldId="261"/>
            <ac:spMk id="9" creationId="{D891F6A3-3358-4042-B927-E8B7BCB87357}"/>
          </ac:spMkLst>
        </pc:spChg>
        <pc:grpChg chg="add mod topLvl">
          <ac:chgData name="Andrej Bogdanov (CSD)" userId="54a3fc38-bcd8-4812-b887-b84a314b9e17" providerId="ADAL" clId="{321C5777-0AE5-4440-A97D-CB9EF01854DE}" dt="2021-01-21T04:47:40.884" v="2193" actId="1036"/>
          <ac:grpSpMkLst>
            <pc:docMk/>
            <pc:sldMk cId="1146909800" sldId="261"/>
            <ac:grpSpMk id="18" creationId="{45434B80-51F3-3949-8566-8A80F22B6A3D}"/>
          </ac:grpSpMkLst>
        </pc:grpChg>
        <pc:grpChg chg="add del">
          <ac:chgData name="Andrej Bogdanov (CSD)" userId="54a3fc38-bcd8-4812-b887-b84a314b9e17" providerId="ADAL" clId="{321C5777-0AE5-4440-A97D-CB9EF01854DE}" dt="2021-01-21T04:20:32.161" v="1519" actId="165"/>
          <ac:grpSpMkLst>
            <pc:docMk/>
            <pc:sldMk cId="1146909800" sldId="261"/>
            <ac:grpSpMk id="19" creationId="{9D958AC4-EDB2-3641-84F0-A33892943BC2}"/>
          </ac:grpSpMkLst>
        </pc:grpChg>
        <pc:grpChg chg="add del">
          <ac:chgData name="Andrej Bogdanov (CSD)" userId="54a3fc38-bcd8-4812-b887-b84a314b9e17" providerId="ADAL" clId="{321C5777-0AE5-4440-A97D-CB9EF01854DE}" dt="2021-01-21T04:20:23.552" v="1515" actId="165"/>
          <ac:grpSpMkLst>
            <pc:docMk/>
            <pc:sldMk cId="1146909800" sldId="261"/>
            <ac:grpSpMk id="20" creationId="{B8463C93-5712-1D49-87B4-7783AD2A23BC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29" creationId="{B0FC31E4-8A4C-BC49-83F8-B6DA6F57313F}"/>
          </ac:grpSpMkLst>
        </pc:grpChg>
        <pc:grpChg chg="add del">
          <ac:chgData name="Andrej Bogdanov (CSD)" userId="54a3fc38-bcd8-4812-b887-b84a314b9e17" providerId="ADAL" clId="{321C5777-0AE5-4440-A97D-CB9EF01854DE}" dt="2021-01-21T04:43:02.818" v="1941" actId="165"/>
          <ac:grpSpMkLst>
            <pc:docMk/>
            <pc:sldMk cId="1146909800" sldId="261"/>
            <ac:grpSpMk id="30" creationId="{66DF4399-AB9D-EC49-92F8-786BF1ED96F7}"/>
          </ac:grpSpMkLst>
        </pc:grpChg>
        <pc:grpChg chg="add del">
          <ac:chgData name="Andrej Bogdanov (CSD)" userId="54a3fc38-bcd8-4812-b887-b84a314b9e17" providerId="ADAL" clId="{321C5777-0AE5-4440-A97D-CB9EF01854DE}" dt="2021-01-21T04:47:38.472" v="2191" actId="165"/>
          <ac:grpSpMkLst>
            <pc:docMk/>
            <pc:sldMk cId="1146909800" sldId="261"/>
            <ac:grpSpMk id="47" creationId="{28C8495B-5653-0941-858C-FF311F478FC6}"/>
          </ac:grpSpMkLst>
        </pc:grpChg>
        <pc:grpChg chg="add">
          <ac:chgData name="Andrej Bogdanov (CSD)" userId="54a3fc38-bcd8-4812-b887-b84a314b9e17" providerId="ADAL" clId="{321C5777-0AE5-4440-A97D-CB9EF01854DE}" dt="2021-01-21T04:48:35.597" v="2390" actId="164"/>
          <ac:grpSpMkLst>
            <pc:docMk/>
            <pc:sldMk cId="1146909800" sldId="261"/>
            <ac:grpSpMk id="48" creationId="{59609C7A-2D02-914B-8D09-EFC950EB3462}"/>
          </ac:grpSpMkLst>
        </pc:grpChg>
        <pc:picChg chg="add del mod">
          <ac:chgData name="Andrej Bogdanov (CSD)" userId="54a3fc38-bcd8-4812-b887-b84a314b9e17" providerId="ADAL" clId="{321C5777-0AE5-4440-A97D-CB9EF01854DE}" dt="2021-01-21T04:04:53.730" v="1186" actId="478"/>
          <ac:picMkLst>
            <pc:docMk/>
            <pc:sldMk cId="1146909800" sldId="261"/>
            <ac:picMk id="3" creationId="{B1E3FA0F-9409-B140-B188-6831B0354DBD}"/>
          </ac:picMkLst>
        </pc:picChg>
        <pc:picChg chg="add del mod topLvl">
          <ac:chgData name="Andrej Bogdanov (CSD)" userId="54a3fc38-bcd8-4812-b887-b84a314b9e17" providerId="ADAL" clId="{321C5777-0AE5-4440-A97D-CB9EF01854DE}" dt="2021-01-21T04:20:27.659" v="1518" actId="478"/>
          <ac:picMkLst>
            <pc:docMk/>
            <pc:sldMk cId="1146909800" sldId="261"/>
            <ac:picMk id="5" creationId="{24CD22D5-F8DF-9044-A9FA-5DC3D41A10AC}"/>
          </ac:picMkLst>
        </pc:picChg>
        <pc:picChg chg="add del mod topLvl">
          <ac:chgData name="Andrej Bogdanov (CSD)" userId="54a3fc38-bcd8-4812-b887-b84a314b9e17" providerId="ADAL" clId="{321C5777-0AE5-4440-A97D-CB9EF01854DE}" dt="2021-01-21T04:20:34.229" v="1520" actId="478"/>
          <ac:picMkLst>
            <pc:docMk/>
            <pc:sldMk cId="1146909800" sldId="261"/>
            <ac:picMk id="7" creationId="{DD1B8B98-80C3-F946-913F-E55EC083117F}"/>
          </ac:picMkLst>
        </pc:picChg>
        <pc:picChg chg="add del mod topLvl">
          <ac:chgData name="Andrej Bogdanov (CSD)" userId="54a3fc38-bcd8-4812-b887-b84a314b9e17" providerId="ADAL" clId="{321C5777-0AE5-4440-A97D-CB9EF01854DE}" dt="2021-01-21T04:43:05.112" v="1942" actId="478"/>
          <ac:picMkLst>
            <pc:docMk/>
            <pc:sldMk cId="1146909800" sldId="261"/>
            <ac:picMk id="22" creationId="{F965304B-1883-3D45-86BC-F78DAB04A6AB}"/>
          </ac:picMkLst>
        </pc:picChg>
        <pc:picChg chg="add del mod topLvl">
          <ac:chgData name="Andrej Bogdanov (CSD)" userId="54a3fc38-bcd8-4812-b887-b84a314b9e17" providerId="ADAL" clId="{321C5777-0AE5-4440-A97D-CB9EF01854DE}" dt="2021-01-21T04:43:06.535" v="1943" actId="478"/>
          <ac:picMkLst>
            <pc:docMk/>
            <pc:sldMk cId="1146909800" sldId="261"/>
            <ac:picMk id="24" creationId="{7184A26B-D91A-1847-A39C-FFC912DCE63A}"/>
          </ac:picMkLst>
        </pc:picChg>
        <pc:picChg chg="add del mod">
          <ac:chgData name="Andrej Bogdanov (CSD)" userId="54a3fc38-bcd8-4812-b887-b84a314b9e17" providerId="ADAL" clId="{321C5777-0AE5-4440-A97D-CB9EF01854DE}" dt="2021-01-21T04:44:02.185" v="1966" actId="478"/>
          <ac:picMkLst>
            <pc:docMk/>
            <pc:sldMk cId="1146909800" sldId="261"/>
            <ac:picMk id="32" creationId="{D6EF38F8-7FB8-104F-AAC8-220923DCACA6}"/>
          </ac:picMkLst>
        </pc:picChg>
        <pc:picChg chg="add del mod">
          <ac:chgData name="Andrej Bogdanov (CSD)" userId="54a3fc38-bcd8-4812-b887-b84a314b9e17" providerId="ADAL" clId="{321C5777-0AE5-4440-A97D-CB9EF01854DE}" dt="2021-01-21T04:44:22.770" v="1967" actId="478"/>
          <ac:picMkLst>
            <pc:docMk/>
            <pc:sldMk cId="1146909800" sldId="261"/>
            <ac:picMk id="34" creationId="{46997642-6682-414B-9EE8-4E5A2ACDC96D}"/>
          </ac:picMkLst>
        </pc:picChg>
        <pc:picChg chg="add mod topLvl">
          <ac:chgData name="Andrej Bogdanov (CSD)" userId="54a3fc38-bcd8-4812-b887-b84a314b9e17" providerId="ADAL" clId="{321C5777-0AE5-4440-A97D-CB9EF01854DE}" dt="2021-01-21T04:48:08.837" v="2368" actId="1035"/>
          <ac:picMkLst>
            <pc:docMk/>
            <pc:sldMk cId="1146909800" sldId="261"/>
            <ac:picMk id="36" creationId="{0BA18570-4864-A149-89C2-DC5A0EBDB968}"/>
          </ac:picMkLst>
        </pc:picChg>
        <pc:picChg chg="add mod">
          <ac:chgData name="Andrej Bogdanov (CSD)" userId="54a3fc38-bcd8-4812-b887-b84a314b9e17" providerId="ADAL" clId="{321C5777-0AE5-4440-A97D-CB9EF01854DE}" dt="2021-01-21T04:48:27.434" v="2389" actId="1076"/>
          <ac:picMkLst>
            <pc:docMk/>
            <pc:sldMk cId="1146909800" sldId="261"/>
            <ac:picMk id="38" creationId="{9DC1C84C-5C7F-D242-BAA4-B59E1EE23F99}"/>
          </ac:picMkLst>
        </pc:picChg>
        <pc:cxnChg chg="add mod">
          <ac:chgData name="Andrej Bogdanov (CSD)" userId="54a3fc38-bcd8-4812-b887-b84a314b9e17" providerId="ADAL" clId="{321C5777-0AE5-4440-A97D-CB9EF01854DE}" dt="2021-01-21T04:45:10.908" v="2006" actId="1035"/>
          <ac:cxnSpMkLst>
            <pc:docMk/>
            <pc:sldMk cId="1146909800" sldId="261"/>
            <ac:cxnSpMk id="10" creationId="{AFC7A852-A0EE-BB40-95D6-2A388EC9640B}"/>
          </ac:cxnSpMkLst>
        </pc:cxnChg>
        <pc:cxnChg chg="add mod">
          <ac:chgData name="Andrej Bogdanov (CSD)" userId="54a3fc38-bcd8-4812-b887-b84a314b9e17" providerId="ADAL" clId="{321C5777-0AE5-4440-A97D-CB9EF01854DE}" dt="2021-01-21T04:45:49.023" v="2033" actId="14100"/>
          <ac:cxnSpMkLst>
            <pc:docMk/>
            <pc:sldMk cId="1146909800" sldId="261"/>
            <ac:cxnSpMk id="12" creationId="{E146A9A2-5686-CE4F-9948-06EDE109C8AC}"/>
          </ac:cxnSpMkLst>
        </pc:cxnChg>
        <pc:cxnChg chg="add mod">
          <ac:chgData name="Andrej Bogdanov (CSD)" userId="54a3fc38-bcd8-4812-b887-b84a314b9e17" providerId="ADAL" clId="{321C5777-0AE5-4440-A97D-CB9EF01854DE}" dt="2021-01-21T06:39:55.522" v="4891" actId="1035"/>
          <ac:cxnSpMkLst>
            <pc:docMk/>
            <pc:sldMk cId="1146909800" sldId="261"/>
            <ac:cxnSpMk id="15" creationId="{A107E376-B402-6B49-99E9-557260D317A7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4:25:38.716" v="1802" actId="1035"/>
        <pc:sldMkLst>
          <pc:docMk/>
          <pc:sldMk cId="3223953489" sldId="262"/>
        </pc:sldMkLst>
        <pc:spChg chg="add mod">
          <ac:chgData name="Andrej Bogdanov (CSD)" userId="54a3fc38-bcd8-4812-b887-b84a314b9e17" providerId="ADAL" clId="{321C5777-0AE5-4440-A97D-CB9EF01854DE}" dt="2021-01-21T04:15:23.612" v="1406" actId="20577"/>
          <ac:spMkLst>
            <pc:docMk/>
            <pc:sldMk cId="3223953489" sldId="262"/>
            <ac:spMk id="2" creationId="{62A87992-429D-564C-98CF-47C7DF574932}"/>
          </ac:spMkLst>
        </pc:spChg>
        <pc:spChg chg="add mod">
          <ac:chgData name="Andrej Bogdanov (CSD)" userId="54a3fc38-bcd8-4812-b887-b84a314b9e17" providerId="ADAL" clId="{321C5777-0AE5-4440-A97D-CB9EF01854DE}" dt="2021-01-21T04:16:32.817" v="1483" actId="207"/>
          <ac:spMkLst>
            <pc:docMk/>
            <pc:sldMk cId="3223953489" sldId="262"/>
            <ac:spMk id="3" creationId="{15428A7C-F806-0E46-93D1-94EA3CD7C1C2}"/>
          </ac:spMkLst>
        </pc:spChg>
        <pc:spChg chg="add mod">
          <ac:chgData name="Andrej Bogdanov (CSD)" userId="54a3fc38-bcd8-4812-b887-b84a314b9e17" providerId="ADAL" clId="{321C5777-0AE5-4440-A97D-CB9EF01854DE}" dt="2021-01-21T04:23:47.269" v="1649" actId="114"/>
          <ac:spMkLst>
            <pc:docMk/>
            <pc:sldMk cId="3223953489" sldId="262"/>
            <ac:spMk id="4" creationId="{55B22717-FD5B-F94E-BB0F-6DC50ECE193B}"/>
          </ac:spMkLst>
        </pc:spChg>
        <pc:spChg chg="add del mod">
          <ac:chgData name="Andrej Bogdanov (CSD)" userId="54a3fc38-bcd8-4812-b887-b84a314b9e17" providerId="ADAL" clId="{321C5777-0AE5-4440-A97D-CB9EF01854DE}" dt="2021-01-21T04:24:02.072" v="1694"/>
          <ac:spMkLst>
            <pc:docMk/>
            <pc:sldMk cId="3223953489" sldId="262"/>
            <ac:spMk id="7" creationId="{C9D506A1-CE56-494D-A124-3E30182B95C1}"/>
          </ac:spMkLst>
        </pc:spChg>
        <pc:spChg chg="mod">
          <ac:chgData name="Andrej Bogdanov (CSD)" userId="54a3fc38-bcd8-4812-b887-b84a314b9e17" providerId="ADAL" clId="{321C5777-0AE5-4440-A97D-CB9EF01854DE}" dt="2021-01-21T04:24:00.830" v="1693"/>
          <ac:spMkLst>
            <pc:docMk/>
            <pc:sldMk cId="3223953489" sldId="262"/>
            <ac:spMk id="9" creationId="{6859DEAC-ABB2-4A4A-AAFF-BF8C6C9D905D}"/>
          </ac:spMkLst>
        </pc:spChg>
        <pc:grpChg chg="add mod">
          <ac:chgData name="Andrej Bogdanov (CSD)" userId="54a3fc38-bcd8-4812-b887-b84a314b9e17" providerId="ADAL" clId="{321C5777-0AE5-4440-A97D-CB9EF01854DE}" dt="2021-01-21T04:25:38.716" v="1802" actId="1035"/>
          <ac:grpSpMkLst>
            <pc:docMk/>
            <pc:sldMk cId="3223953489" sldId="262"/>
            <ac:grpSpMk id="6" creationId="{8C6E9466-6DD0-8043-86F5-6EA096FD37E8}"/>
          </ac:grpSpMkLst>
        </pc:grpChg>
        <pc:grpChg chg="add del mod">
          <ac:chgData name="Andrej Bogdanov (CSD)" userId="54a3fc38-bcd8-4812-b887-b84a314b9e17" providerId="ADAL" clId="{321C5777-0AE5-4440-A97D-CB9EF01854DE}" dt="2021-01-21T04:24:02.072" v="1694"/>
          <ac:grpSpMkLst>
            <pc:docMk/>
            <pc:sldMk cId="3223953489" sldId="262"/>
            <ac:grpSpMk id="8" creationId="{E47042AC-2C64-1C4B-997D-9CAA93C4B985}"/>
          </ac:grpSpMkLst>
        </pc:grpChg>
        <pc:cxnChg chg="add mod">
          <ac:chgData name="Andrej Bogdanov (CSD)" userId="54a3fc38-bcd8-4812-b887-b84a314b9e17" providerId="ADAL" clId="{321C5777-0AE5-4440-A97D-CB9EF01854DE}" dt="2021-01-21T04:17:26.412" v="1514" actId="1038"/>
          <ac:cxnSpMkLst>
            <pc:docMk/>
            <pc:sldMk cId="3223953489" sldId="262"/>
            <ac:cxnSpMk id="5" creationId="{D3D79741-C9B3-0346-86DE-5BB265BFF5A8}"/>
          </ac:cxnSpMkLst>
        </pc:cxnChg>
        <pc:cxnChg chg="mod">
          <ac:chgData name="Andrej Bogdanov (CSD)" userId="54a3fc38-bcd8-4812-b887-b84a314b9e17" providerId="ADAL" clId="{321C5777-0AE5-4440-A97D-CB9EF01854DE}" dt="2021-01-21T04:24:00.830" v="1693"/>
          <ac:cxnSpMkLst>
            <pc:docMk/>
            <pc:sldMk cId="3223953489" sldId="262"/>
            <ac:cxnSpMk id="10" creationId="{36B971A2-5B18-2446-89B1-3F2B770D16A6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12:10:00.979" v="6157" actId="20577"/>
        <pc:sldMkLst>
          <pc:docMk/>
          <pc:sldMk cId="642582840" sldId="263"/>
        </pc:sldMkLst>
        <pc:spChg chg="mod">
          <ac:chgData name="Andrej Bogdanov (CSD)" userId="54a3fc38-bcd8-4812-b887-b84a314b9e17" providerId="ADAL" clId="{321C5777-0AE5-4440-A97D-CB9EF01854DE}" dt="2021-01-21T04:33:52.924" v="1806" actId="20577"/>
          <ac:spMkLst>
            <pc:docMk/>
            <pc:sldMk cId="642582840" sldId="263"/>
            <ac:spMk id="2" creationId="{1C48158A-2F45-DA4C-83A2-2CA52ADAB264}"/>
          </ac:spMkLst>
        </pc:spChg>
        <pc:spChg chg="add mod">
          <ac:chgData name="Andrej Bogdanov (CSD)" userId="54a3fc38-bcd8-4812-b887-b84a314b9e17" providerId="ADAL" clId="{321C5777-0AE5-4440-A97D-CB9EF01854DE}" dt="2021-01-21T12:09:25.528" v="6143" actId="21"/>
          <ac:spMkLst>
            <pc:docMk/>
            <pc:sldMk cId="642582840" sldId="263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12:09:57.897" v="6156" actId="207"/>
          <ac:spMkLst>
            <pc:docMk/>
            <pc:sldMk cId="642582840" sldId="263"/>
            <ac:spMk id="4" creationId="{A2A54179-4C4B-6C4C-AC57-07F484FC9A38}"/>
          </ac:spMkLst>
        </pc:spChg>
        <pc:spChg chg="mod">
          <ac:chgData name="Andrej Bogdanov (CSD)" userId="54a3fc38-bcd8-4812-b887-b84a314b9e17" providerId="ADAL" clId="{321C5777-0AE5-4440-A97D-CB9EF01854DE}" dt="2021-01-21T04:24:26.142" v="1723"/>
          <ac:spMkLst>
            <pc:docMk/>
            <pc:sldMk cId="642582840" sldId="263"/>
            <ac:spMk id="5" creationId="{D1245A02-BCB0-0D4E-AE8F-0FFC3ADFBEBB}"/>
          </ac:spMkLst>
        </pc:spChg>
        <pc:spChg chg="add del mod">
          <ac:chgData name="Andrej Bogdanov (CSD)" userId="54a3fc38-bcd8-4812-b887-b84a314b9e17" providerId="ADAL" clId="{321C5777-0AE5-4440-A97D-CB9EF01854DE}" dt="2021-01-21T12:10:00.979" v="6157" actId="20577"/>
          <ac:spMkLst>
            <pc:docMk/>
            <pc:sldMk cId="642582840" sldId="263"/>
            <ac:spMk id="7" creationId="{4ACDF468-E767-C943-B6D5-AFD8DD7AAE37}"/>
          </ac:spMkLst>
        </pc:spChg>
        <pc:grpChg chg="add del mod">
          <ac:chgData name="Andrej Bogdanov (CSD)" userId="54a3fc38-bcd8-4812-b887-b84a314b9e17" providerId="ADAL" clId="{321C5777-0AE5-4440-A97D-CB9EF01854DE}" dt="2021-01-21T04:25:06.456" v="1768" actId="478"/>
          <ac:grpSpMkLst>
            <pc:docMk/>
            <pc:sldMk cId="642582840" sldId="263"/>
            <ac:grpSpMk id="4" creationId="{1D93724A-F3E2-C546-A0F6-3FE9E291A0E0}"/>
          </ac:grpSpMkLst>
        </pc:grpChg>
        <pc:cxnChg chg="mod">
          <ac:chgData name="Andrej Bogdanov (CSD)" userId="54a3fc38-bcd8-4812-b887-b84a314b9e17" providerId="ADAL" clId="{321C5777-0AE5-4440-A97D-CB9EF01854DE}" dt="2021-01-21T04:24:26.142" v="1723"/>
          <ac:cxnSpMkLst>
            <pc:docMk/>
            <pc:sldMk cId="642582840" sldId="263"/>
            <ac:cxnSpMk id="6" creationId="{AF0D8CA8-2010-0146-906E-1AFBE59C6012}"/>
          </ac:cxnSpMkLst>
        </pc:cxnChg>
      </pc:sldChg>
      <pc:sldChg chg="addSp delSp modSp add mod delAnim modAnim">
        <pc:chgData name="Andrej Bogdanov (CSD)" userId="54a3fc38-bcd8-4812-b887-b84a314b9e17" providerId="ADAL" clId="{321C5777-0AE5-4440-A97D-CB9EF01854DE}" dt="2021-01-21T04:55:08.882" v="2692" actId="167"/>
        <pc:sldMkLst>
          <pc:docMk/>
          <pc:sldMk cId="2928209802" sldId="264"/>
        </pc:sldMkLst>
        <pc:spChg chg="mod">
          <ac:chgData name="Andrej Bogdanov (CSD)" userId="54a3fc38-bcd8-4812-b887-b84a314b9e17" providerId="ADAL" clId="{321C5777-0AE5-4440-A97D-CB9EF01854DE}" dt="2021-01-21T04:49:11.883" v="2444" actId="20577"/>
          <ac:spMkLst>
            <pc:docMk/>
            <pc:sldMk cId="2928209802" sldId="264"/>
            <ac:spMk id="23" creationId="{295DF26D-944D-D047-877D-2592918FF0A5}"/>
          </ac:spMkLst>
        </pc:spChg>
        <pc:spChg chg="mod">
          <ac:chgData name="Andrej Bogdanov (CSD)" userId="54a3fc38-bcd8-4812-b887-b84a314b9e17" providerId="ADAL" clId="{321C5777-0AE5-4440-A97D-CB9EF01854DE}" dt="2021-01-21T04:49:22.654" v="2451" actId="20577"/>
          <ac:spMkLst>
            <pc:docMk/>
            <pc:sldMk cId="2928209802" sldId="264"/>
            <ac:spMk id="27" creationId="{DE73897A-885C-9746-B18F-27F153A69632}"/>
          </ac:spMkLst>
        </pc:spChg>
        <pc:grpChg chg="add del mod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19" creationId="{FE493210-2B9F-104F-9D91-B7788D2B3AD7}"/>
          </ac:grpSpMkLst>
        </pc:grpChg>
        <pc:grpChg chg="mod topLvl">
          <ac:chgData name="Andrej Bogdanov (CSD)" userId="54a3fc38-bcd8-4812-b887-b84a314b9e17" providerId="ADAL" clId="{321C5777-0AE5-4440-A97D-CB9EF01854DE}" dt="2021-01-21T04:48:50.904" v="2440" actId="165"/>
          <ac:grpSpMkLst>
            <pc:docMk/>
            <pc:sldMk cId="2928209802" sldId="264"/>
            <ac:grpSpMk id="21" creationId="{82579637-372E-4F43-A46B-92FFD3CA6B5B}"/>
          </ac:grpSpMkLst>
        </pc:grpChg>
        <pc:grpChg chg="add mod">
          <ac:chgData name="Andrej Bogdanov (CSD)" userId="54a3fc38-bcd8-4812-b887-b84a314b9e17" providerId="ADAL" clId="{321C5777-0AE5-4440-A97D-CB9EF01854DE}" dt="2021-01-21T04:49:20.213" v="2450" actId="1035"/>
          <ac:grpSpMkLst>
            <pc:docMk/>
            <pc:sldMk cId="2928209802" sldId="264"/>
            <ac:grpSpMk id="26" creationId="{C2059E80-53E8-5347-80C8-3D8D3A09ACBE}"/>
          </ac:grpSpMkLst>
        </pc:grpChg>
        <pc:grpChg chg="del">
          <ac:chgData name="Andrej Bogdanov (CSD)" userId="54a3fc38-bcd8-4812-b887-b84a314b9e17" providerId="ADAL" clId="{321C5777-0AE5-4440-A97D-CB9EF01854DE}" dt="2021-01-21T04:34:01.472" v="1808" actId="478"/>
          <ac:grpSpMkLst>
            <pc:docMk/>
            <pc:sldMk cId="2928209802" sldId="264"/>
            <ac:grpSpMk id="29" creationId="{B0FC31E4-8A4C-BC49-83F8-B6DA6F57313F}"/>
          </ac:grpSpMkLst>
        </pc:grpChg>
        <pc:grpChg chg="del mod">
          <ac:chgData name="Andrej Bogdanov (CSD)" userId="54a3fc38-bcd8-4812-b887-b84a314b9e17" providerId="ADAL" clId="{321C5777-0AE5-4440-A97D-CB9EF01854DE}" dt="2021-01-21T04:46:33.806" v="2059" actId="478"/>
          <ac:grpSpMkLst>
            <pc:docMk/>
            <pc:sldMk cId="2928209802" sldId="264"/>
            <ac:grpSpMk id="30" creationId="{66DF4399-AB9D-EC49-92F8-786BF1ED96F7}"/>
          </ac:grpSpMkLst>
        </pc:grpChg>
        <pc:picChg chg="add del mod">
          <ac:chgData name="Andrej Bogdanov (CSD)" userId="54a3fc38-bcd8-4812-b887-b84a314b9e17" providerId="ADAL" clId="{321C5777-0AE5-4440-A97D-CB9EF01854DE}" dt="2021-01-21T04:37:04.294" v="1888" actId="478"/>
          <ac:picMkLst>
            <pc:docMk/>
            <pc:sldMk cId="2928209802" sldId="264"/>
            <ac:picMk id="3" creationId="{6658AA63-936F-E34A-AB33-DC98ACF01B7E}"/>
          </ac:picMkLst>
        </pc:picChg>
        <pc:picChg chg="add del mod">
          <ac:chgData name="Andrej Bogdanov (CSD)" userId="54a3fc38-bcd8-4812-b887-b84a314b9e17" providerId="ADAL" clId="{321C5777-0AE5-4440-A97D-CB9EF01854DE}" dt="2021-01-21T04:46:34.999" v="2060" actId="478"/>
          <ac:picMkLst>
            <pc:docMk/>
            <pc:sldMk cId="2928209802" sldId="264"/>
            <ac:picMk id="5" creationId="{2D3F6BFF-B19B-EC41-81AF-C0CEFFBB039C}"/>
          </ac:picMkLst>
        </pc:picChg>
        <pc:picChg chg="add del mod">
          <ac:chgData name="Andrej Bogdanov (CSD)" userId="54a3fc38-bcd8-4812-b887-b84a314b9e17" providerId="ADAL" clId="{321C5777-0AE5-4440-A97D-CB9EF01854DE}" dt="2021-01-21T04:54:08.251" v="2612" actId="478"/>
          <ac:picMkLst>
            <pc:docMk/>
            <pc:sldMk cId="2928209802" sldId="264"/>
            <ac:picMk id="7" creationId="{7695A5CD-5CCB-4D4D-9500-2736F59A662B}"/>
          </ac:picMkLst>
        </pc:picChg>
        <pc:picChg chg="add mod">
          <ac:chgData name="Andrej Bogdanov (CSD)" userId="54a3fc38-bcd8-4812-b887-b84a314b9e17" providerId="ADAL" clId="{321C5777-0AE5-4440-A97D-CB9EF01854DE}" dt="2021-01-21T04:55:08.882" v="2692" actId="167"/>
          <ac:picMkLst>
            <pc:docMk/>
            <pc:sldMk cId="2928209802" sldId="264"/>
            <ac:picMk id="13" creationId="{3543933E-A5B0-2C4C-9CFD-E965F9A37C38}"/>
          </ac:picMkLst>
        </pc:picChg>
        <pc:picChg chg="add del mod">
          <ac:chgData name="Andrej Bogdanov (CSD)" userId="54a3fc38-bcd8-4812-b887-b84a314b9e17" providerId="ADAL" clId="{321C5777-0AE5-4440-A97D-CB9EF01854DE}" dt="2021-01-21T04:47:27.751" v="2190" actId="478"/>
          <ac:picMkLst>
            <pc:docMk/>
            <pc:sldMk cId="2928209802" sldId="264"/>
            <ac:picMk id="16" creationId="{31E38735-AEE8-2545-B7A6-1FB67E049651}"/>
          </ac:picMkLst>
        </pc:picChg>
        <pc:picChg chg="mod topLvl">
          <ac:chgData name="Andrej Bogdanov (CSD)" userId="54a3fc38-bcd8-4812-b887-b84a314b9e17" providerId="ADAL" clId="{321C5777-0AE5-4440-A97D-CB9EF01854DE}" dt="2021-01-21T04:48:50.904" v="2440" actId="165"/>
          <ac:picMkLst>
            <pc:docMk/>
            <pc:sldMk cId="2928209802" sldId="264"/>
            <ac:picMk id="20" creationId="{0C5E0A52-AA1B-B241-A760-C54999000B4B}"/>
          </ac:picMkLst>
        </pc:picChg>
        <pc:cxnChg chg="del">
          <ac:chgData name="Andrej Bogdanov (CSD)" userId="54a3fc38-bcd8-4812-b887-b84a314b9e17" providerId="ADAL" clId="{321C5777-0AE5-4440-A97D-CB9EF01854DE}" dt="2021-01-21T04:34:03.999" v="1809" actId="478"/>
          <ac:cxnSpMkLst>
            <pc:docMk/>
            <pc:sldMk cId="2928209802" sldId="264"/>
            <ac:cxnSpMk id="12" creationId="{E146A9A2-5686-CE4F-9948-06EDE109C8AC}"/>
          </ac:cxnSpMkLst>
        </pc:cxnChg>
        <pc:cxnChg chg="del">
          <ac:chgData name="Andrej Bogdanov (CSD)" userId="54a3fc38-bcd8-4812-b887-b84a314b9e17" providerId="ADAL" clId="{321C5777-0AE5-4440-A97D-CB9EF01854DE}" dt="2021-01-21T04:34:05.590" v="1810" actId="478"/>
          <ac:cxnSpMkLst>
            <pc:docMk/>
            <pc:sldMk cId="2928209802" sldId="264"/>
            <ac:cxnSpMk id="15" creationId="{A107E376-B402-6B49-99E9-557260D317A7}"/>
          </ac:cxnSpMkLst>
        </pc:cxnChg>
        <pc:cxnChg chg="mod">
          <ac:chgData name="Andrej Bogdanov (CSD)" userId="54a3fc38-bcd8-4812-b887-b84a314b9e17" providerId="ADAL" clId="{321C5777-0AE5-4440-A97D-CB9EF01854DE}" dt="2021-01-21T04:48:38.395" v="2391"/>
          <ac:cxnSpMkLst>
            <pc:docMk/>
            <pc:sldMk cId="2928209802" sldId="264"/>
            <ac:cxnSpMk id="25" creationId="{BA28C463-00C2-A645-AF78-819E5544ACF7}"/>
          </ac:cxnSpMkLst>
        </pc:cxnChg>
        <pc:cxnChg chg="mod">
          <ac:chgData name="Andrej Bogdanov (CSD)" userId="54a3fc38-bcd8-4812-b887-b84a314b9e17" providerId="ADAL" clId="{321C5777-0AE5-4440-A97D-CB9EF01854DE}" dt="2021-01-21T04:49:15.103" v="2445"/>
          <ac:cxnSpMkLst>
            <pc:docMk/>
            <pc:sldMk cId="2928209802" sldId="264"/>
            <ac:cxnSpMk id="28" creationId="{1E1C9168-7491-4B45-8AFC-EBD86CF4932D}"/>
          </ac:cxnSpMkLst>
        </pc:cxnChg>
      </pc:sldChg>
      <pc:sldChg chg="addSp delSp modSp add mod modAnim">
        <pc:chgData name="Andrej Bogdanov (CSD)" userId="54a3fc38-bcd8-4812-b887-b84a314b9e17" providerId="ADAL" clId="{321C5777-0AE5-4440-A97D-CB9EF01854DE}" dt="2021-01-21T12:10:27.073" v="6173" actId="1035"/>
        <pc:sldMkLst>
          <pc:docMk/>
          <pc:sldMk cId="1932346036" sldId="265"/>
        </pc:sldMkLst>
        <pc:spChg chg="mod">
          <ac:chgData name="Andrej Bogdanov (CSD)" userId="54a3fc38-bcd8-4812-b887-b84a314b9e17" providerId="ADAL" clId="{321C5777-0AE5-4440-A97D-CB9EF01854DE}" dt="2021-01-21T05:00:12.780" v="2789" actId="20577"/>
          <ac:spMkLst>
            <pc:docMk/>
            <pc:sldMk cId="1932346036" sldId="265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4:56:52.203" v="2738" actId="1076"/>
          <ac:spMkLst>
            <pc:docMk/>
            <pc:sldMk cId="1932346036" sldId="265"/>
            <ac:spMk id="4" creationId="{A16500C0-B6AB-204D-8437-F283335EF6DF}"/>
          </ac:spMkLst>
        </pc:spChg>
        <pc:spChg chg="add del mod">
          <ac:chgData name="Andrej Bogdanov (CSD)" userId="54a3fc38-bcd8-4812-b887-b84a314b9e17" providerId="ADAL" clId="{321C5777-0AE5-4440-A97D-CB9EF01854DE}" dt="2021-01-21T04:52:48.872" v="2505" actId="478"/>
          <ac:spMkLst>
            <pc:docMk/>
            <pc:sldMk cId="1932346036" sldId="265"/>
            <ac:spMk id="5" creationId="{1B655800-7C2B-3142-9D3C-FD383D0D6014}"/>
          </ac:spMkLst>
        </pc:spChg>
        <pc:spChg chg="del">
          <ac:chgData name="Andrej Bogdanov (CSD)" userId="54a3fc38-bcd8-4812-b887-b84a314b9e17" providerId="ADAL" clId="{321C5777-0AE5-4440-A97D-CB9EF01854DE}" dt="2021-01-21T04:49:50.338" v="2452" actId="478"/>
          <ac:spMkLst>
            <pc:docMk/>
            <pc:sldMk cId="1932346036" sldId="265"/>
            <ac:spMk id="7" creationId="{4ACDF468-E767-C943-B6D5-AFD8DD7AAE37}"/>
          </ac:spMkLst>
        </pc:spChg>
        <pc:spChg chg="mod">
          <ac:chgData name="Andrej Bogdanov (CSD)" userId="54a3fc38-bcd8-4812-b887-b84a314b9e17" providerId="ADAL" clId="{321C5777-0AE5-4440-A97D-CB9EF01854DE}" dt="2021-01-21T04:58:48.719" v="2749"/>
          <ac:spMkLst>
            <pc:docMk/>
            <pc:sldMk cId="1932346036" sldId="265"/>
            <ac:spMk id="9" creationId="{170F909D-5433-C84C-B385-783332A689D0}"/>
          </ac:spMkLst>
        </pc:spChg>
        <pc:spChg chg="mod">
          <ac:chgData name="Andrej Bogdanov (CSD)" userId="54a3fc38-bcd8-4812-b887-b84a314b9e17" providerId="ADAL" clId="{321C5777-0AE5-4440-A97D-CB9EF01854DE}" dt="2021-01-21T04:59:20.444" v="2755" actId="114"/>
          <ac:spMkLst>
            <pc:docMk/>
            <pc:sldMk cId="1932346036" sldId="265"/>
            <ac:spMk id="10" creationId="{95D5ED8D-517B-1E4D-A00E-14E7A56EAA7E}"/>
          </ac:spMkLst>
        </pc:spChg>
        <pc:grpChg chg="add mod">
          <ac:chgData name="Andrej Bogdanov (CSD)" userId="54a3fc38-bcd8-4812-b887-b84a314b9e17" providerId="ADAL" clId="{321C5777-0AE5-4440-A97D-CB9EF01854DE}" dt="2021-01-21T12:10:27.073" v="6173" actId="1035"/>
          <ac:grpSpMkLst>
            <pc:docMk/>
            <pc:sldMk cId="1932346036" sldId="265"/>
            <ac:grpSpMk id="6" creationId="{BFA9F932-A823-584B-8345-0DBA836CB1EF}"/>
          </ac:grpSpMkLst>
        </pc:grpChg>
        <pc:grpChg chg="del mod">
          <ac:chgData name="Andrej Bogdanov (CSD)" userId="54a3fc38-bcd8-4812-b887-b84a314b9e17" providerId="ADAL" clId="{321C5777-0AE5-4440-A97D-CB9EF01854DE}" dt="2021-01-21T04:51:45.137" v="2476" actId="478"/>
          <ac:grpSpMkLst>
            <pc:docMk/>
            <pc:sldMk cId="1932346036" sldId="265"/>
            <ac:grpSpMk id="8" creationId="{AF0AD470-645E-C643-9EFD-637809F5B8F1}"/>
          </ac:grpSpMkLst>
        </pc:grpChg>
        <pc:cxnChg chg="del mod">
          <ac:chgData name="Andrej Bogdanov (CSD)" userId="54a3fc38-bcd8-4812-b887-b84a314b9e17" providerId="ADAL" clId="{321C5777-0AE5-4440-A97D-CB9EF01854DE}" dt="2021-01-21T04:51:45.137" v="2476" actId="478"/>
          <ac:cxnSpMkLst>
            <pc:docMk/>
            <pc:sldMk cId="1932346036" sldId="265"/>
            <ac:cxnSpMk id="11" creationId="{D6400356-BD29-A049-9A05-74AFF3D7CDC1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2" creationId="{5067F73E-0C9D-1C40-A47A-8143E247AE2A}"/>
          </ac:cxnSpMkLst>
        </pc:cxnChg>
        <pc:cxnChg chg="add mod">
          <ac:chgData name="Andrej Bogdanov (CSD)" userId="54a3fc38-bcd8-4812-b887-b84a314b9e17" providerId="ADAL" clId="{321C5777-0AE5-4440-A97D-CB9EF01854DE}" dt="2021-01-21T12:10:27.073" v="6173" actId="1035"/>
          <ac:cxnSpMkLst>
            <pc:docMk/>
            <pc:sldMk cId="1932346036" sldId="265"/>
            <ac:cxnSpMk id="14" creationId="{C409B101-5257-6B4C-BCA1-CD63E903F9E1}"/>
          </ac:cxnSpMkLst>
        </pc:cxnChg>
      </pc:sldChg>
      <pc:sldChg chg="addSp delSp modSp new mod modClrScheme chgLayout">
        <pc:chgData name="Andrej Bogdanov (CSD)" userId="54a3fc38-bcd8-4812-b887-b84a314b9e17" providerId="ADAL" clId="{321C5777-0AE5-4440-A97D-CB9EF01854DE}" dt="2021-01-21T05:50:10.494" v="4423" actId="478"/>
        <pc:sldMkLst>
          <pc:docMk/>
          <pc:sldMk cId="3122845433" sldId="266"/>
        </pc:sldMkLst>
        <pc:spChg chg="del">
          <ac:chgData name="Andrej Bogdanov (CSD)" userId="54a3fc38-bcd8-4812-b887-b84a314b9e17" providerId="ADAL" clId="{321C5777-0AE5-4440-A97D-CB9EF01854DE}" dt="2021-01-21T05:00:53.779" v="2791" actId="700"/>
          <ac:spMkLst>
            <pc:docMk/>
            <pc:sldMk cId="3122845433" sldId="266"/>
            <ac:spMk id="2" creationId="{E10EB494-FD26-DF41-B6A3-2DA4AC50571E}"/>
          </ac:spMkLst>
        </pc:spChg>
        <pc:spChg chg="add mod">
          <ac:chgData name="Andrej Bogdanov (CSD)" userId="54a3fc38-bcd8-4812-b887-b84a314b9e17" providerId="ADAL" clId="{321C5777-0AE5-4440-A97D-CB9EF01854DE}" dt="2021-01-21T05:38:51.736" v="4265" actId="20577"/>
          <ac:spMkLst>
            <pc:docMk/>
            <pc:sldMk cId="3122845433" sldId="266"/>
            <ac:spMk id="3" creationId="{7AEE52E1-1CB2-6C44-9313-D208E14CCA2B}"/>
          </ac:spMkLst>
        </pc:spChg>
        <pc:spChg chg="add mod">
          <ac:chgData name="Andrej Bogdanov (CSD)" userId="54a3fc38-bcd8-4812-b887-b84a314b9e17" providerId="ADAL" clId="{321C5777-0AE5-4440-A97D-CB9EF01854DE}" dt="2021-01-21T05:49:12.722" v="4364" actId="20577"/>
          <ac:spMkLst>
            <pc:docMk/>
            <pc:sldMk cId="3122845433" sldId="266"/>
            <ac:spMk id="4" creationId="{8F1F3A59-106C-1A4F-A2F4-75DF9BC8BD7C}"/>
          </ac:spMkLst>
        </pc:spChg>
        <pc:spChg chg="add del mod">
          <ac:chgData name="Andrej Bogdanov (CSD)" userId="54a3fc38-bcd8-4812-b887-b84a314b9e17" providerId="ADAL" clId="{321C5777-0AE5-4440-A97D-CB9EF01854DE}" dt="2021-01-21T05:50:10.494" v="4423" actId="478"/>
          <ac:spMkLst>
            <pc:docMk/>
            <pc:sldMk cId="3122845433" sldId="266"/>
            <ac:spMk id="5" creationId="{6FFE4FE5-B68B-E84F-9DC6-6AB64EFEF67A}"/>
          </ac:spMkLst>
        </pc:spChg>
      </pc:sldChg>
      <pc:sldChg chg="delSp modSp add mod">
        <pc:chgData name="Andrej Bogdanov (CSD)" userId="54a3fc38-bcd8-4812-b887-b84a314b9e17" providerId="ADAL" clId="{321C5777-0AE5-4440-A97D-CB9EF01854DE}" dt="2021-01-21T05:09:32.031" v="3301" actId="478"/>
        <pc:sldMkLst>
          <pc:docMk/>
          <pc:sldMk cId="2398619159" sldId="267"/>
        </pc:sldMkLst>
        <pc:spChg chg="mod">
          <ac:chgData name="Andrej Bogdanov (CSD)" userId="54a3fc38-bcd8-4812-b887-b84a314b9e17" providerId="ADAL" clId="{321C5777-0AE5-4440-A97D-CB9EF01854DE}" dt="2021-01-21T05:09:30.189" v="3300" actId="20577"/>
          <ac:spMkLst>
            <pc:docMk/>
            <pc:sldMk cId="2398619159" sldId="267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09:32.031" v="3301" actId="478"/>
          <ac:spMkLst>
            <pc:docMk/>
            <pc:sldMk cId="2398619159" sldId="267"/>
            <ac:spMk id="4" creationId="{8F1F3A59-106C-1A4F-A2F4-75DF9BC8BD7C}"/>
          </ac:spMkLst>
        </pc:spChg>
      </pc:sldChg>
      <pc:sldChg chg="addSp delSp modSp add mod">
        <pc:chgData name="Andrej Bogdanov (CSD)" userId="54a3fc38-bcd8-4812-b887-b84a314b9e17" providerId="ADAL" clId="{321C5777-0AE5-4440-A97D-CB9EF01854DE}" dt="2021-01-21T05:38:34.755" v="4261" actId="20577"/>
        <pc:sldMkLst>
          <pc:docMk/>
          <pc:sldMk cId="2294743168" sldId="268"/>
        </pc:sldMkLst>
        <pc:spChg chg="mod">
          <ac:chgData name="Andrej Bogdanov (CSD)" userId="54a3fc38-bcd8-4812-b887-b84a314b9e17" providerId="ADAL" clId="{321C5777-0AE5-4440-A97D-CB9EF01854DE}" dt="2021-01-21T05:11:05.517" v="3327" actId="20577"/>
          <ac:spMkLst>
            <pc:docMk/>
            <pc:sldMk cId="2294743168" sldId="268"/>
            <ac:spMk id="2" creationId="{1C48158A-2F45-DA4C-83A2-2CA52ADAB264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3" creationId="{7B76F8C8-D54D-034A-A2C9-05E3B293748B}"/>
          </ac:spMkLst>
        </pc:spChg>
        <pc:spChg chg="add mod">
          <ac:chgData name="Andrej Bogdanov (CSD)" userId="54a3fc38-bcd8-4812-b887-b84a314b9e17" providerId="ADAL" clId="{321C5777-0AE5-4440-A97D-CB9EF01854DE}" dt="2021-01-21T05:38:34.755" v="4261" actId="20577"/>
          <ac:spMkLst>
            <pc:docMk/>
            <pc:sldMk cId="2294743168" sldId="268"/>
            <ac:spMk id="5" creationId="{10F98F21-B8E5-9E4B-8679-785D9D23F878}"/>
          </ac:spMkLst>
        </pc:spChg>
        <pc:spChg chg="del">
          <ac:chgData name="Andrej Bogdanov (CSD)" userId="54a3fc38-bcd8-4812-b887-b84a314b9e17" providerId="ADAL" clId="{321C5777-0AE5-4440-A97D-CB9EF01854DE}" dt="2021-01-21T05:11:07.347" v="3328" actId="478"/>
          <ac:spMkLst>
            <pc:docMk/>
            <pc:sldMk cId="2294743168" sldId="268"/>
            <ac:spMk id="7" creationId="{4ACDF468-E767-C943-B6D5-AFD8DD7AAE37}"/>
          </ac:spMkLst>
        </pc:spChg>
      </pc:sldChg>
      <pc:sldChg chg="addSp delSp modSp new mod delAnim modAnim">
        <pc:chgData name="Andrej Bogdanov (CSD)" userId="54a3fc38-bcd8-4812-b887-b84a314b9e17" providerId="ADAL" clId="{321C5777-0AE5-4440-A97D-CB9EF01854DE}" dt="2021-01-21T06:38:21.356" v="4866"/>
        <pc:sldMkLst>
          <pc:docMk/>
          <pc:sldMk cId="2922468892" sldId="269"/>
        </pc:sldMkLst>
        <pc:spChg chg="mod">
          <ac:chgData name="Andrej Bogdanov (CSD)" userId="54a3fc38-bcd8-4812-b887-b84a314b9e17" providerId="ADAL" clId="{321C5777-0AE5-4440-A97D-CB9EF01854DE}" dt="2021-01-21T06:12:10.940" v="4486" actId="20577"/>
          <ac:spMkLst>
            <pc:docMk/>
            <pc:sldMk cId="2922468892" sldId="269"/>
            <ac:spMk id="2" creationId="{582BAE18-4A6B-7C4B-843F-AC60CC842B97}"/>
          </ac:spMkLst>
        </pc:spChg>
        <pc:spChg chg="add mod">
          <ac:chgData name="Andrej Bogdanov (CSD)" userId="54a3fc38-bcd8-4812-b887-b84a314b9e17" providerId="ADAL" clId="{321C5777-0AE5-4440-A97D-CB9EF01854DE}" dt="2021-01-21T06:14:12.499" v="4660" actId="20577"/>
          <ac:spMkLst>
            <pc:docMk/>
            <pc:sldMk cId="2922468892" sldId="269"/>
            <ac:spMk id="3" creationId="{B0E54EB3-57B4-3A48-85F7-19CAEC07E38B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4" creationId="{EC2F7B45-55AD-6447-8362-4658E827036F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5" creationId="{7B07BD82-D64E-0E41-8DDD-64AE62565FE4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6" creationId="{CA758E3E-4B33-CB44-9A4B-8C521BED0059}"/>
          </ac:spMkLst>
        </pc:spChg>
        <pc:spChg chg="add del mod">
          <ac:chgData name="Andrej Bogdanov (CSD)" userId="54a3fc38-bcd8-4812-b887-b84a314b9e17" providerId="ADAL" clId="{321C5777-0AE5-4440-A97D-CB9EF01854DE}" dt="2021-01-21T05:20:47.908" v="3872" actId="478"/>
          <ac:spMkLst>
            <pc:docMk/>
            <pc:sldMk cId="2922468892" sldId="269"/>
            <ac:spMk id="8" creationId="{C5556C64-E947-D349-B886-88894B76710E}"/>
          </ac:spMkLst>
        </pc:spChg>
        <pc:spChg chg="add mod">
          <ac:chgData name="Andrej Bogdanov (CSD)" userId="54a3fc38-bcd8-4812-b887-b84a314b9e17" providerId="ADAL" clId="{321C5777-0AE5-4440-A97D-CB9EF01854DE}" dt="2021-01-21T06:14:21.729" v="4671" actId="1035"/>
          <ac:spMkLst>
            <pc:docMk/>
            <pc:sldMk cId="2922468892" sldId="269"/>
            <ac:spMk id="10" creationId="{44726FDC-7695-4F48-8F00-A778BD302478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1" creationId="{BD2BCFBE-B069-B04C-875C-3A5008A8FEA7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2" creationId="{0EA33871-0DEC-8D43-91D2-F6944B3104CB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3" creationId="{CC9EA006-CED3-1C47-8381-2963541FA6B2}"/>
          </ac:spMkLst>
        </pc:spChg>
        <pc:spChg chg="add mod">
          <ac:chgData name="Andrej Bogdanov (CSD)" userId="54a3fc38-bcd8-4812-b887-b84a314b9e17" providerId="ADAL" clId="{321C5777-0AE5-4440-A97D-CB9EF01854DE}" dt="2021-01-21T06:38:00.595" v="4814" actId="1037"/>
          <ac:spMkLst>
            <pc:docMk/>
            <pc:sldMk cId="2922468892" sldId="269"/>
            <ac:spMk id="15" creationId="{E1C0E652-D144-AB4E-A6C2-761654BC0131}"/>
          </ac:spMkLst>
        </pc:spChg>
        <pc:spChg chg="add mod">
          <ac:chgData name="Andrej Bogdanov (CSD)" userId="54a3fc38-bcd8-4812-b887-b84a314b9e17" providerId="ADAL" clId="{321C5777-0AE5-4440-A97D-CB9EF01854DE}" dt="2021-01-21T06:37:54.347" v="4790"/>
          <ac:spMkLst>
            <pc:docMk/>
            <pc:sldMk cId="2922468892" sldId="269"/>
            <ac:spMk id="17" creationId="{9878D8A4-D48B-4F4F-AFBA-2668AD1BA51D}"/>
          </ac:spMkLst>
        </pc:spChg>
        <pc:grpChg chg="add mod">
          <ac:chgData name="Andrej Bogdanov (CSD)" userId="54a3fc38-bcd8-4812-b887-b84a314b9e17" providerId="ADAL" clId="{321C5777-0AE5-4440-A97D-CB9EF01854DE}" dt="2021-01-21T06:37:54.347" v="4790"/>
          <ac:grpSpMkLst>
            <pc:docMk/>
            <pc:sldMk cId="2922468892" sldId="269"/>
            <ac:grpSpMk id="21" creationId="{F6EE7EC8-E873-824F-94DD-77E81A90F313}"/>
          </ac:grpSpMkLst>
        </pc:grpChg>
        <pc:grpChg chg="add">
          <ac:chgData name="Andrej Bogdanov (CSD)" userId="54a3fc38-bcd8-4812-b887-b84a314b9e17" providerId="ADAL" clId="{321C5777-0AE5-4440-A97D-CB9EF01854DE}" dt="2021-01-21T06:14:36.222" v="4674" actId="164"/>
          <ac:grpSpMkLst>
            <pc:docMk/>
            <pc:sldMk cId="2922468892" sldId="269"/>
            <ac:grpSpMk id="22" creationId="{20BFB815-88E9-F849-AC25-540A8021565E}"/>
          </ac:grpSpMkLst>
        </pc:grpChg>
        <pc:grpChg chg="add">
          <ac:chgData name="Andrej Bogdanov (CSD)" userId="54a3fc38-bcd8-4812-b887-b84a314b9e17" providerId="ADAL" clId="{321C5777-0AE5-4440-A97D-CB9EF01854DE}" dt="2021-01-21T06:38:15.529" v="4865" actId="164"/>
          <ac:grpSpMkLst>
            <pc:docMk/>
            <pc:sldMk cId="2922468892" sldId="269"/>
            <ac:grpSpMk id="24" creationId="{AD00770F-FFFA-E449-A2BF-85C3DCDC6F9E}"/>
          </ac:grpSpMkLst>
        </pc:grp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7" creationId="{936A86FF-C0B3-044B-850C-4CFE9FB7C68B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4" creationId="{641688FC-5A06-6E40-BCA7-1EC796F5112F}"/>
          </ac:cxnSpMkLst>
        </pc:cxnChg>
        <pc:cxnChg chg="add mod">
          <ac:chgData name="Andrej Bogdanov (CSD)" userId="54a3fc38-bcd8-4812-b887-b84a314b9e17" providerId="ADAL" clId="{321C5777-0AE5-4440-A97D-CB9EF01854DE}" dt="2021-01-21T06:14:21.729" v="4671" actId="1035"/>
          <ac:cxnSpMkLst>
            <pc:docMk/>
            <pc:sldMk cId="2922468892" sldId="269"/>
            <ac:cxnSpMk id="18" creationId="{4801CAA2-C89E-0240-BF62-D92AFAB6430E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19" creationId="{DCBA472C-E6AA-7A42-954D-42E49DE89775}"/>
          </ac:cxnSpMkLst>
        </pc:cxnChg>
        <pc:cxnChg chg="add mod">
          <ac:chgData name="Andrej Bogdanov (CSD)" userId="54a3fc38-bcd8-4812-b887-b84a314b9e17" providerId="ADAL" clId="{321C5777-0AE5-4440-A97D-CB9EF01854DE}" dt="2021-01-21T06:37:54.347" v="4790"/>
          <ac:cxnSpMkLst>
            <pc:docMk/>
            <pc:sldMk cId="2922468892" sldId="269"/>
            <ac:cxnSpMk id="20" creationId="{4C8ABA69-444B-A242-8189-4759BAFF2484}"/>
          </ac:cxnSpMkLst>
        </pc:cxnChg>
        <pc:cxnChg chg="add mod">
          <ac:chgData name="Andrej Bogdanov (CSD)" userId="54a3fc38-bcd8-4812-b887-b84a314b9e17" providerId="ADAL" clId="{321C5777-0AE5-4440-A97D-CB9EF01854DE}" dt="2021-01-21T06:38:12.447" v="4864" actId="1036"/>
          <ac:cxnSpMkLst>
            <pc:docMk/>
            <pc:sldMk cId="2922468892" sldId="269"/>
            <ac:cxnSpMk id="23" creationId="{50B4F36C-5E3C-0842-9AED-4DFCA6E65BAA}"/>
          </ac:cxnSpMkLst>
        </pc:cxnChg>
      </pc:sldChg>
      <pc:sldChg chg="addSp delSp modSp add mod">
        <pc:chgData name="Andrej Bogdanov (CSD)" userId="54a3fc38-bcd8-4812-b887-b84a314b9e17" providerId="ADAL" clId="{321C5777-0AE5-4440-A97D-CB9EF01854DE}" dt="2021-01-21T06:20:51.451" v="4704" actId="20577"/>
        <pc:sldMkLst>
          <pc:docMk/>
          <pc:sldMk cId="1444934352" sldId="270"/>
        </pc:sldMkLst>
        <pc:spChg chg="mod">
          <ac:chgData name="Andrej Bogdanov (CSD)" userId="54a3fc38-bcd8-4812-b887-b84a314b9e17" providerId="ADAL" clId="{321C5777-0AE5-4440-A97D-CB9EF01854DE}" dt="2021-01-21T06:20:51.451" v="4704" actId="20577"/>
          <ac:spMkLst>
            <pc:docMk/>
            <pc:sldMk cId="1444934352" sldId="270"/>
            <ac:spMk id="3" creationId="{7AEE52E1-1CB2-6C44-9313-D208E14CCA2B}"/>
          </ac:spMkLst>
        </pc:spChg>
        <pc:spChg chg="del">
          <ac:chgData name="Andrej Bogdanov (CSD)" userId="54a3fc38-bcd8-4812-b887-b84a314b9e17" providerId="ADAL" clId="{321C5777-0AE5-4440-A97D-CB9EF01854DE}" dt="2021-01-21T05:47:21.929" v="4331" actId="478"/>
          <ac:spMkLst>
            <pc:docMk/>
            <pc:sldMk cId="1444934352" sldId="270"/>
            <ac:spMk id="4" creationId="{8F1F3A59-106C-1A4F-A2F4-75DF9BC8BD7C}"/>
          </ac:spMkLst>
        </pc:spChg>
        <pc:spChg chg="del">
          <ac:chgData name="Andrej Bogdanov (CSD)" userId="54a3fc38-bcd8-4812-b887-b84a314b9e17" providerId="ADAL" clId="{321C5777-0AE5-4440-A97D-CB9EF01854DE}" dt="2021-01-21T05:50:06.642" v="4422" actId="478"/>
          <ac:spMkLst>
            <pc:docMk/>
            <pc:sldMk cId="1444934352" sldId="270"/>
            <ac:spMk id="5" creationId="{6FFE4FE5-B68B-E84F-9DC6-6AB64EFEF67A}"/>
          </ac:spMkLst>
        </pc:spChg>
        <pc:spChg chg="add del mod">
          <ac:chgData name="Andrej Bogdanov (CSD)" userId="54a3fc38-bcd8-4812-b887-b84a314b9e17" providerId="ADAL" clId="{321C5777-0AE5-4440-A97D-CB9EF01854DE}" dt="2021-01-21T05:48:47.737" v="4347" actId="478"/>
          <ac:spMkLst>
            <pc:docMk/>
            <pc:sldMk cId="1444934352" sldId="270"/>
            <ac:spMk id="6" creationId="{71DC9093-0467-5A4C-9AAE-48A765ED80D8}"/>
          </ac:spMkLst>
        </pc:spChg>
        <pc:cxnChg chg="add mod">
          <ac:chgData name="Andrej Bogdanov (CSD)" userId="54a3fc38-bcd8-4812-b887-b84a314b9e17" providerId="ADAL" clId="{321C5777-0AE5-4440-A97D-CB9EF01854DE}" dt="2021-01-21T06:20:48.674" v="4702" actId="1038"/>
          <ac:cxnSpMkLst>
            <pc:docMk/>
            <pc:sldMk cId="1444934352" sldId="270"/>
            <ac:cxnSpMk id="7" creationId="{61C729DE-0A8F-B844-A644-272DED429E36}"/>
          </ac:cxnSpMkLst>
        </pc:cxnChg>
      </pc:sldChg>
      <pc:sldChg chg="modSp add mod">
        <pc:chgData name="Andrej Bogdanov (CSD)" userId="54a3fc38-bcd8-4812-b887-b84a314b9e17" providerId="ADAL" clId="{321C5777-0AE5-4440-A97D-CB9EF01854DE}" dt="2021-01-21T06:24:06.408" v="4734" actId="20577"/>
        <pc:sldMkLst>
          <pc:docMk/>
          <pc:sldMk cId="128546336" sldId="271"/>
        </pc:sldMkLst>
        <pc:spChg chg="mod">
          <ac:chgData name="Andrej Bogdanov (CSD)" userId="54a3fc38-bcd8-4812-b887-b84a314b9e17" providerId="ADAL" clId="{321C5777-0AE5-4440-A97D-CB9EF01854DE}" dt="2021-01-21T06:24:06.408" v="4734" actId="20577"/>
          <ac:spMkLst>
            <pc:docMk/>
            <pc:sldMk cId="128546336" sldId="271"/>
            <ac:spMk id="22" creationId="{6D8EE51A-381D-0940-9069-49448992E658}"/>
          </ac:spMkLst>
        </pc:spChg>
      </pc:sldChg>
      <pc:sldChg chg="addSp delSp modSp new mod modClrScheme delAnim modAnim chgLayout">
        <pc:chgData name="Andrej Bogdanov (CSD)" userId="54a3fc38-bcd8-4812-b887-b84a314b9e17" providerId="ADAL" clId="{321C5777-0AE5-4440-A97D-CB9EF01854DE}" dt="2021-01-21T06:42:54.538" v="5140"/>
        <pc:sldMkLst>
          <pc:docMk/>
          <pc:sldMk cId="4015896405" sldId="272"/>
        </pc:sldMkLst>
        <pc:spChg chg="mod topLvl">
          <ac:chgData name="Andrej Bogdanov (CSD)" userId="54a3fc38-bcd8-4812-b887-b84a314b9e17" providerId="ADAL" clId="{321C5777-0AE5-4440-A97D-CB9EF01854DE}" dt="2021-01-21T06:38:43.952" v="4873" actId="1076"/>
          <ac:spMkLst>
            <pc:docMk/>
            <pc:sldMk cId="4015896405" sldId="272"/>
            <ac:spMk id="5" creationId="{85E0EF6D-90C9-2448-8147-4E1C8BAD6DA5}"/>
          </ac:spMkLst>
        </pc:spChg>
        <pc:spChg chg="add mod">
          <ac:chgData name="Andrej Bogdanov (CSD)" userId="54a3fc38-bcd8-4812-b887-b84a314b9e17" providerId="ADAL" clId="{321C5777-0AE5-4440-A97D-CB9EF01854DE}" dt="2021-01-21T06:41:45.382" v="4976" actId="14100"/>
          <ac:spMkLst>
            <pc:docMk/>
            <pc:sldMk cId="4015896405" sldId="272"/>
            <ac:spMk id="14" creationId="{99F86C5F-B87D-054B-ADB8-3CD5FB181ECF}"/>
          </ac:spMkLst>
        </pc:spChg>
        <pc:spChg chg="mod topLvl">
          <ac:chgData name="Andrej Bogdanov (CSD)" userId="54a3fc38-bcd8-4812-b887-b84a314b9e17" providerId="ADAL" clId="{321C5777-0AE5-4440-A97D-CB9EF01854DE}" dt="2021-01-21T06:42:32.563" v="5136" actId="57"/>
          <ac:spMkLst>
            <pc:docMk/>
            <pc:sldMk cId="4015896405" sldId="272"/>
            <ac:spMk id="19" creationId="{64063EF6-7001-6847-9F92-F7FB21FB97BF}"/>
          </ac:spMkLst>
        </pc:spChg>
        <pc:grpChg chg="add del mod">
          <ac:chgData name="Andrej Bogdanov (CSD)" userId="54a3fc38-bcd8-4812-b887-b84a314b9e17" providerId="ADAL" clId="{321C5777-0AE5-4440-A97D-CB9EF01854DE}" dt="2021-01-21T06:33:25.830" v="4762" actId="478"/>
          <ac:grpSpMkLst>
            <pc:docMk/>
            <pc:sldMk cId="4015896405" sldId="272"/>
            <ac:grpSpMk id="4" creationId="{C6FD01E4-A606-7D48-8F5F-3BE599EBB377}"/>
          </ac:grpSpMkLst>
        </pc:grpChg>
        <pc:grpChg chg="add mod">
          <ac:chgData name="Andrej Bogdanov (CSD)" userId="54a3fc38-bcd8-4812-b887-b84a314b9e17" providerId="ADAL" clId="{321C5777-0AE5-4440-A97D-CB9EF01854DE}" dt="2021-01-21T06:41:59.433" v="5051" actId="1037"/>
          <ac:grpSpMkLst>
            <pc:docMk/>
            <pc:sldMk cId="4015896405" sldId="272"/>
            <ac:grpSpMk id="17" creationId="{A3E3C545-5ECB-3F42-8234-3536A140E11A}"/>
          </ac:grpSpMkLst>
        </pc:grpChg>
        <pc:grpChg chg="add del mod">
          <ac:chgData name="Andrej Bogdanov (CSD)" userId="54a3fc38-bcd8-4812-b887-b84a314b9e17" providerId="ADAL" clId="{321C5777-0AE5-4440-A97D-CB9EF01854DE}" dt="2021-01-21T06:42:19.955" v="5131" actId="478"/>
          <ac:grpSpMkLst>
            <pc:docMk/>
            <pc:sldMk cId="4015896405" sldId="272"/>
            <ac:grpSpMk id="18" creationId="{730F990C-7ABA-3B4A-9833-15CADC6C5CA4}"/>
          </ac:grpSpMkLst>
        </pc:grpChg>
        <pc:grpChg chg="add">
          <ac:chgData name="Andrej Bogdanov (CSD)" userId="54a3fc38-bcd8-4812-b887-b84a314b9e17" providerId="ADAL" clId="{321C5777-0AE5-4440-A97D-CB9EF01854DE}" dt="2021-01-21T06:42:40.191" v="5137" actId="164"/>
          <ac:grpSpMkLst>
            <pc:docMk/>
            <pc:sldMk cId="4015896405" sldId="272"/>
            <ac:grpSpMk id="21" creationId="{91A4A558-A352-364B-A25D-84D846EA30B8}"/>
          </ac:grpSpMkLst>
        </pc:grpChg>
        <pc:grpChg chg="add">
          <ac:chgData name="Andrej Bogdanov (CSD)" userId="54a3fc38-bcd8-4812-b887-b84a314b9e17" providerId="ADAL" clId="{321C5777-0AE5-4440-A97D-CB9EF01854DE}" dt="2021-01-21T06:42:44.166" v="5138" actId="164"/>
          <ac:grpSpMkLst>
            <pc:docMk/>
            <pc:sldMk cId="4015896405" sldId="272"/>
            <ac:grpSpMk id="22" creationId="{CBEEE7FB-B431-6846-AB87-64FC34C058CA}"/>
          </ac:grpSpMkLst>
        </pc:grpChg>
        <pc:picChg chg="add mod">
          <ac:chgData name="Andrej Bogdanov (CSD)" userId="54a3fc38-bcd8-4812-b887-b84a314b9e17" providerId="ADAL" clId="{321C5777-0AE5-4440-A97D-CB9EF01854DE}" dt="2021-01-21T06:32:40.256" v="4758" actId="1036"/>
          <ac:picMkLst>
            <pc:docMk/>
            <pc:sldMk cId="4015896405" sldId="272"/>
            <ac:picMk id="3" creationId="{DC209CA8-42F9-4849-B91D-60ED1FBC4C9C}"/>
          </ac:picMkLst>
        </pc:picChg>
        <pc:cxnChg chg="del mod topLvl">
          <ac:chgData name="Andrej Bogdanov (CSD)" userId="54a3fc38-bcd8-4812-b887-b84a314b9e17" providerId="ADAL" clId="{321C5777-0AE5-4440-A97D-CB9EF01854DE}" dt="2021-01-21T06:33:25.830" v="4762" actId="478"/>
          <ac:cxnSpMkLst>
            <pc:docMk/>
            <pc:sldMk cId="4015896405" sldId="272"/>
            <ac:cxnSpMk id="6" creationId="{59775E4F-4762-7B43-A062-8101ABA8FA0B}"/>
          </ac:cxnSpMkLst>
        </pc:cxnChg>
        <pc:cxnChg chg="add mod">
          <ac:chgData name="Andrej Bogdanov (CSD)" userId="54a3fc38-bcd8-4812-b887-b84a314b9e17" providerId="ADAL" clId="{321C5777-0AE5-4440-A97D-CB9EF01854DE}" dt="2021-01-21T06:39:00.165" v="4878" actId="1038"/>
          <ac:cxnSpMkLst>
            <pc:docMk/>
            <pc:sldMk cId="4015896405" sldId="272"/>
            <ac:cxnSpMk id="7" creationId="{FD4B94A9-A63F-5F48-A898-48BC6C34F21F}"/>
          </ac:cxnSpMkLst>
        </pc:cxnChg>
        <pc:cxnChg chg="add mod">
          <ac:chgData name="Andrej Bogdanov (CSD)" userId="54a3fc38-bcd8-4812-b887-b84a314b9e17" providerId="ADAL" clId="{321C5777-0AE5-4440-A97D-CB9EF01854DE}" dt="2021-01-21T06:40:11.299" v="4898" actId="14100"/>
          <ac:cxnSpMkLst>
            <pc:docMk/>
            <pc:sldMk cId="4015896405" sldId="272"/>
            <ac:cxnSpMk id="8" creationId="{7513C2BC-E028-AF4D-8F7A-43396F3D2415}"/>
          </ac:cxnSpMkLst>
        </pc:cxnChg>
        <pc:cxnChg chg="add mod">
          <ac:chgData name="Andrej Bogdanov (CSD)" userId="54a3fc38-bcd8-4812-b887-b84a314b9e17" providerId="ADAL" clId="{321C5777-0AE5-4440-A97D-CB9EF01854DE}" dt="2021-01-21T06:40:40.562" v="4916" actId="1037"/>
          <ac:cxnSpMkLst>
            <pc:docMk/>
            <pc:sldMk cId="4015896405" sldId="272"/>
            <ac:cxnSpMk id="11" creationId="{A753A223-A881-1E40-AA98-FAFF710590A4}"/>
          </ac:cxnSpMkLst>
        </pc:cxnChg>
        <pc:cxnChg chg="add del mod">
          <ac:chgData name="Andrej Bogdanov (CSD)" userId="54a3fc38-bcd8-4812-b887-b84a314b9e17" providerId="ADAL" clId="{321C5777-0AE5-4440-A97D-CB9EF01854DE}" dt="2021-01-21T06:40:51.624" v="4918" actId="478"/>
          <ac:cxnSpMkLst>
            <pc:docMk/>
            <pc:sldMk cId="4015896405" sldId="272"/>
            <ac:cxnSpMk id="13" creationId="{746001AF-DC8E-2943-8F96-3EEAFFBD1D9C}"/>
          </ac:cxnSpMkLst>
        </pc:cxnChg>
        <pc:cxnChg chg="add mod">
          <ac:chgData name="Andrej Bogdanov (CSD)" userId="54a3fc38-bcd8-4812-b887-b84a314b9e17" providerId="ADAL" clId="{321C5777-0AE5-4440-A97D-CB9EF01854DE}" dt="2021-01-21T06:41:48.816" v="4998" actId="1037"/>
          <ac:cxnSpMkLst>
            <pc:docMk/>
            <pc:sldMk cId="4015896405" sldId="272"/>
            <ac:cxnSpMk id="15" creationId="{AA016462-9617-CB44-8CC3-4F1253FE0D07}"/>
          </ac:cxnSpMkLst>
        </pc:cxnChg>
        <pc:cxnChg chg="del mod topLvl">
          <ac:chgData name="Andrej Bogdanov (CSD)" userId="54a3fc38-bcd8-4812-b887-b84a314b9e17" providerId="ADAL" clId="{321C5777-0AE5-4440-A97D-CB9EF01854DE}" dt="2021-01-21T06:42:19.955" v="5131" actId="478"/>
          <ac:cxnSpMkLst>
            <pc:docMk/>
            <pc:sldMk cId="4015896405" sldId="272"/>
            <ac:cxnSpMk id="20" creationId="{73817797-596A-EB47-931A-56D141F833AA}"/>
          </ac:cxnSpMkLst>
        </pc:cxnChg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7673665" sldId="28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076498198" sldId="28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68389162" sldId="28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474182209" sldId="28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09454138" sldId="289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85287962" sldId="291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835889139" sldId="292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2739879" sldId="293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12065669" sldId="294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302508659" sldId="295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2289041006" sldId="296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373244353" sldId="297"/>
        </pc:sldMkLst>
      </pc:sldChg>
      <pc:sldChg chg="del">
        <pc:chgData name="Andrej Bogdanov (CSD)" userId="54a3fc38-bcd8-4812-b887-b84a314b9e17" providerId="ADAL" clId="{321C5777-0AE5-4440-A97D-CB9EF01854DE}" dt="2021-01-21T01:21:48.229" v="38" actId="2696"/>
        <pc:sldMkLst>
          <pc:docMk/>
          <pc:sldMk cId="1247604335" sldId="298"/>
        </pc:sldMkLst>
      </pc:sldChg>
      <pc:sldChg chg="addSp delSp modSp add mod">
        <pc:chgData name="Andrej Bogdanov (CSD)" userId="54a3fc38-bcd8-4812-b887-b84a314b9e17" providerId="ADAL" clId="{321C5777-0AE5-4440-A97D-CB9EF01854DE}" dt="2021-01-21T10:18:02.647" v="6023" actId="478"/>
        <pc:sldMkLst>
          <pc:docMk/>
          <pc:sldMk cId="959516143" sldId="300"/>
        </pc:sldMkLst>
        <pc:spChg chg="del">
          <ac:chgData name="Andrej Bogdanov (CSD)" userId="54a3fc38-bcd8-4812-b887-b84a314b9e17" providerId="ADAL" clId="{321C5777-0AE5-4440-A97D-CB9EF01854DE}" dt="2021-01-21T07:01:12.082" v="5366" actId="478"/>
          <ac:spMkLst>
            <pc:docMk/>
            <pc:sldMk cId="959516143" sldId="300"/>
            <ac:spMk id="23" creationId="{8BA2BA1A-28F8-A24B-8000-6960320AC487}"/>
          </ac:spMkLst>
        </pc:spChg>
        <pc:inkChg chg="del">
          <ac:chgData name="Andrej Bogdanov (CSD)" userId="54a3fc38-bcd8-4812-b887-b84a314b9e17" providerId="ADAL" clId="{321C5777-0AE5-4440-A97D-CB9EF01854DE}" dt="2021-01-21T10:18:02.647" v="6023" actId="478"/>
          <ac:inkMkLst>
            <pc:docMk/>
            <pc:sldMk cId="959516143" sldId="300"/>
            <ac:inkMk id="2" creationId="{78A7EA23-8FCC-CE4C-ABAD-EE7818C0053E}"/>
          </ac:inkMkLst>
        </pc:inkChg>
        <pc:cxnChg chg="add mod">
          <ac:chgData name="Andrej Bogdanov (CSD)" userId="54a3fc38-bcd8-4812-b887-b84a314b9e17" providerId="ADAL" clId="{321C5777-0AE5-4440-A97D-CB9EF01854DE}" dt="2021-01-21T07:01:40.759" v="5370" actId="1036"/>
          <ac:cxnSpMkLst>
            <pc:docMk/>
            <pc:sldMk cId="959516143" sldId="300"/>
            <ac:cxnSpMk id="5" creationId="{E8C27663-EFF1-654E-862C-C663AE01CC85}"/>
          </ac:cxnSpMkLst>
        </pc:cxnChg>
      </pc:sldChg>
      <pc:sldChg chg="addSp modSp new mod modClrScheme chgLayout">
        <pc:chgData name="Andrej Bogdanov (CSD)" userId="54a3fc38-bcd8-4812-b887-b84a314b9e17" providerId="ADAL" clId="{321C5777-0AE5-4440-A97D-CB9EF01854DE}" dt="2021-01-21T11:42:18.134" v="6100" actId="1037"/>
        <pc:sldMkLst>
          <pc:docMk/>
          <pc:sldMk cId="2058029401" sldId="301"/>
        </pc:sldMkLst>
        <pc:spChg chg="add mod">
          <ac:chgData name="Andrej Bogdanov (CSD)" userId="54a3fc38-bcd8-4812-b887-b84a314b9e17" providerId="ADAL" clId="{321C5777-0AE5-4440-A97D-CB9EF01854DE}" dt="2021-01-21T07:00:46.981" v="5301" actId="20577"/>
          <ac:spMkLst>
            <pc:docMk/>
            <pc:sldMk cId="2058029401" sldId="301"/>
            <ac:spMk id="2" creationId="{57178F04-43B0-0D41-B547-0CB3F19E58B4}"/>
          </ac:spMkLst>
        </pc:spChg>
        <pc:spChg chg="add mod">
          <ac:chgData name="Andrej Bogdanov (CSD)" userId="54a3fc38-bcd8-4812-b887-b84a314b9e17" providerId="ADAL" clId="{321C5777-0AE5-4440-A97D-CB9EF01854DE}" dt="2021-01-21T11:42:09.016" v="6093"/>
          <ac:spMkLst>
            <pc:docMk/>
            <pc:sldMk cId="2058029401" sldId="301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2:18.134" v="6100" actId="1037"/>
          <ac:cxnSpMkLst>
            <pc:docMk/>
            <pc:sldMk cId="2058029401" sldId="301"/>
            <ac:cxnSpMk id="4" creationId="{3D190220-0BA4-564D-BA11-9AF0D40E95D9}"/>
          </ac:cxnSpMkLst>
        </pc:cxnChg>
      </pc:sldChg>
      <pc:sldChg chg="addSp delSp modSp new mod">
        <pc:chgData name="Andrej Bogdanov (CSD)" userId="54a3fc38-bcd8-4812-b887-b84a314b9e17" providerId="ADAL" clId="{321C5777-0AE5-4440-A97D-CB9EF01854DE}" dt="2021-01-21T07:18:36.736" v="5956" actId="1036"/>
        <pc:sldMkLst>
          <pc:docMk/>
          <pc:sldMk cId="3916563869" sldId="302"/>
        </pc:sldMkLst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3" creationId="{D69624A7-3A1B-5848-9A06-8AC2A8AAB5DA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4" creationId="{2BD64B5C-8C26-0E42-A9CE-FB7E93B7A80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6" creationId="{4C71A79F-2A5C-0148-BE7C-96C94B6D18F8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7" creationId="{FFBE60E1-45E9-FC44-A32F-1C96014C18EB}"/>
          </ac:spMkLst>
        </pc:spChg>
        <pc:spChg chg="add del mod">
          <ac:chgData name="Andrej Bogdanov (CSD)" userId="54a3fc38-bcd8-4812-b887-b84a314b9e17" providerId="ADAL" clId="{321C5777-0AE5-4440-A97D-CB9EF01854DE}" dt="2021-01-21T07:06:57.358" v="5425" actId="478"/>
          <ac:spMkLst>
            <pc:docMk/>
            <pc:sldMk cId="3916563869" sldId="302"/>
            <ac:spMk id="8" creationId="{BF4E7ED0-A704-004C-AEE3-741D9C2BEE42}"/>
          </ac:spMkLst>
        </pc:spChg>
        <pc:spChg chg="add del mod">
          <ac:chgData name="Andrej Bogdanov (CSD)" userId="54a3fc38-bcd8-4812-b887-b84a314b9e17" providerId="ADAL" clId="{321C5777-0AE5-4440-A97D-CB9EF01854DE}" dt="2021-01-21T07:08:02.106" v="5512" actId="478"/>
          <ac:spMkLst>
            <pc:docMk/>
            <pc:sldMk cId="3916563869" sldId="302"/>
            <ac:spMk id="9" creationId="{1D882E8D-AD2B-F849-BFD7-8078F02AA7F7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0" creationId="{F8429C00-5793-B147-B467-8210058772CE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1" creationId="{69414C98-9D29-6A4C-99B8-098FAE2F2B99}"/>
          </ac:spMkLst>
        </pc:spChg>
        <pc:spChg chg="add mod">
          <ac:chgData name="Andrej Bogdanov (CSD)" userId="54a3fc38-bcd8-4812-b887-b84a314b9e17" providerId="ADAL" clId="{321C5777-0AE5-4440-A97D-CB9EF01854DE}" dt="2021-01-21T07:09:10.134" v="5729" actId="1037"/>
          <ac:spMkLst>
            <pc:docMk/>
            <pc:sldMk cId="3916563869" sldId="302"/>
            <ac:spMk id="12" creationId="{F09EBF91-0215-AC41-B30C-B86455A93D8D}"/>
          </ac:spMkLst>
        </pc:spChg>
        <pc:spChg chg="add mod">
          <ac:chgData name="Andrej Bogdanov (CSD)" userId="54a3fc38-bcd8-4812-b887-b84a314b9e17" providerId="ADAL" clId="{321C5777-0AE5-4440-A97D-CB9EF01854DE}" dt="2021-01-21T07:10:38.144" v="5823" actId="1035"/>
          <ac:spMkLst>
            <pc:docMk/>
            <pc:sldMk cId="3916563869" sldId="302"/>
            <ac:spMk id="14" creationId="{FBD80872-E1BA-CF44-BF4B-24D974F52797}"/>
          </ac:spMkLst>
        </pc:spChg>
        <pc:spChg chg="add del mod">
          <ac:chgData name="Andrej Bogdanov (CSD)" userId="54a3fc38-bcd8-4812-b887-b84a314b9e17" providerId="ADAL" clId="{321C5777-0AE5-4440-A97D-CB9EF01854DE}" dt="2021-01-21T07:11:05.798" v="5870" actId="478"/>
          <ac:spMkLst>
            <pc:docMk/>
            <pc:sldMk cId="3916563869" sldId="302"/>
            <ac:spMk id="15" creationId="{10894616-3207-9346-AC5B-64390E085874}"/>
          </ac:spMkLst>
        </pc:spChg>
        <pc:spChg chg="add del mod">
          <ac:chgData name="Andrej Bogdanov (CSD)" userId="54a3fc38-bcd8-4812-b887-b84a314b9e17" providerId="ADAL" clId="{321C5777-0AE5-4440-A97D-CB9EF01854DE}" dt="2021-01-21T07:16:39.125" v="5873" actId="478"/>
          <ac:spMkLst>
            <pc:docMk/>
            <pc:sldMk cId="3916563869" sldId="302"/>
            <ac:spMk id="16" creationId="{E45A2DA9-D802-C940-BF4E-25DC2D458FAB}"/>
          </ac:spMkLst>
        </pc:spChg>
        <pc:spChg chg="add mod">
          <ac:chgData name="Andrej Bogdanov (CSD)" userId="54a3fc38-bcd8-4812-b887-b84a314b9e17" providerId="ADAL" clId="{321C5777-0AE5-4440-A97D-CB9EF01854DE}" dt="2021-01-21T07:18:36.736" v="5956" actId="1036"/>
          <ac:spMkLst>
            <pc:docMk/>
            <pc:sldMk cId="3916563869" sldId="302"/>
            <ac:spMk id="17" creationId="{92551324-A8EA-6142-B6AF-76CCB2E2ED31}"/>
          </ac:spMkLst>
        </pc:spChg>
        <pc:cxnChg chg="add del mod">
          <ac:chgData name="Andrej Bogdanov (CSD)" userId="54a3fc38-bcd8-4812-b887-b84a314b9e17" providerId="ADAL" clId="{321C5777-0AE5-4440-A97D-CB9EF01854DE}" dt="2021-01-21T07:05:14.507" v="5373" actId="478"/>
          <ac:cxnSpMkLst>
            <pc:docMk/>
            <pc:sldMk cId="3916563869" sldId="302"/>
            <ac:cxnSpMk id="2" creationId="{1C4482F0-EFD0-BC4E-B327-51A80BB676D7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5" creationId="{C961977C-06EF-3E4C-9095-A685ABDF4375}"/>
          </ac:cxnSpMkLst>
        </pc:cxnChg>
        <pc:cxnChg chg="add mod">
          <ac:chgData name="Andrej Bogdanov (CSD)" userId="54a3fc38-bcd8-4812-b887-b84a314b9e17" providerId="ADAL" clId="{321C5777-0AE5-4440-A97D-CB9EF01854DE}" dt="2021-01-21T07:09:10.134" v="5729" actId="1037"/>
          <ac:cxnSpMkLst>
            <pc:docMk/>
            <pc:sldMk cId="3916563869" sldId="302"/>
            <ac:cxnSpMk id="13" creationId="{EA5CCAA9-A5CF-B140-A285-C45A571D91E8}"/>
          </ac:cxnSpMkLst>
        </pc:cxnChg>
      </pc:sldChg>
      <pc:sldChg chg="new del">
        <pc:chgData name="Andrej Bogdanov (CSD)" userId="54a3fc38-bcd8-4812-b887-b84a314b9e17" providerId="ADAL" clId="{321C5777-0AE5-4440-A97D-CB9EF01854DE}" dt="2021-01-21T07:17:20.563" v="5906" actId="2696"/>
        <pc:sldMkLst>
          <pc:docMk/>
          <pc:sldMk cId="35054004" sldId="303"/>
        </pc:sldMkLst>
      </pc:sldChg>
      <pc:sldChg chg="modSp add mod">
        <pc:chgData name="Andrej Bogdanov (CSD)" userId="54a3fc38-bcd8-4812-b887-b84a314b9e17" providerId="ADAL" clId="{321C5777-0AE5-4440-A97D-CB9EF01854DE}" dt="2021-01-21T07:17:18.334" v="5905" actId="20577"/>
        <pc:sldMkLst>
          <pc:docMk/>
          <pc:sldMk cId="1172473843" sldId="304"/>
        </pc:sldMkLst>
        <pc:spChg chg="mod">
          <ac:chgData name="Andrej Bogdanov (CSD)" userId="54a3fc38-bcd8-4812-b887-b84a314b9e17" providerId="ADAL" clId="{321C5777-0AE5-4440-A97D-CB9EF01854DE}" dt="2021-01-21T07:17:18.334" v="5905" actId="20577"/>
          <ac:spMkLst>
            <pc:docMk/>
            <pc:sldMk cId="1172473843" sldId="304"/>
            <ac:spMk id="22" creationId="{6D8EE51A-381D-0940-9069-49448992E658}"/>
          </ac:spMkLst>
        </pc:spChg>
      </pc:sldChg>
      <pc:sldChg chg="addSp delSp modSp new mod modClrScheme chgLayout">
        <pc:chgData name="Andrej Bogdanov (CSD)" userId="54a3fc38-bcd8-4812-b887-b84a314b9e17" providerId="ADAL" clId="{321C5777-0AE5-4440-A97D-CB9EF01854DE}" dt="2021-01-21T07:23:51.586" v="6022" actId="14100"/>
        <pc:sldMkLst>
          <pc:docMk/>
          <pc:sldMk cId="2548312590" sldId="305"/>
        </pc:sldMkLst>
        <pc:spChg chg="add mod">
          <ac:chgData name="Andrej Bogdanov (CSD)" userId="54a3fc38-bcd8-4812-b887-b84a314b9e17" providerId="ADAL" clId="{321C5777-0AE5-4440-A97D-CB9EF01854DE}" dt="2021-01-21T07:22:36.106" v="6007" actId="1036"/>
          <ac:spMkLst>
            <pc:docMk/>
            <pc:sldMk cId="2548312590" sldId="305"/>
            <ac:spMk id="4" creationId="{57E28B38-BAE6-7245-A011-D4F38FDC4738}"/>
          </ac:spMkLst>
        </pc:spChg>
        <pc:spChg chg="add del mod">
          <ac:chgData name="Andrej Bogdanov (CSD)" userId="54a3fc38-bcd8-4812-b887-b84a314b9e17" providerId="ADAL" clId="{321C5777-0AE5-4440-A97D-CB9EF01854DE}" dt="2021-01-21T07:23:48.257" v="6021" actId="478"/>
          <ac:spMkLst>
            <pc:docMk/>
            <pc:sldMk cId="2548312590" sldId="305"/>
            <ac:spMk id="8" creationId="{E827E5C8-5FB4-D143-A9EB-2BFB73539E5C}"/>
          </ac:spMkLst>
        </pc:spChg>
        <pc:picChg chg="add mod">
          <ac:chgData name="Andrej Bogdanov (CSD)" userId="54a3fc38-bcd8-4812-b887-b84a314b9e17" providerId="ADAL" clId="{321C5777-0AE5-4440-A97D-CB9EF01854DE}" dt="2021-01-21T07:22:09.798" v="5988" actId="1036"/>
          <ac:picMkLst>
            <pc:docMk/>
            <pc:sldMk cId="2548312590" sldId="305"/>
            <ac:picMk id="3" creationId="{8374BC8E-A23E-6F44-B91E-6EE3717F906B}"/>
          </ac:picMkLst>
        </pc:picChg>
        <pc:cxnChg chg="add del mod">
          <ac:chgData name="Andrej Bogdanov (CSD)" userId="54a3fc38-bcd8-4812-b887-b84a314b9e17" providerId="ADAL" clId="{321C5777-0AE5-4440-A97D-CB9EF01854DE}" dt="2021-01-21T07:22:32.072" v="6001" actId="478"/>
          <ac:cxnSpMkLst>
            <pc:docMk/>
            <pc:sldMk cId="2548312590" sldId="305"/>
            <ac:cxnSpMk id="5" creationId="{86C9BC6C-B311-0542-BDC2-A06720ED2FBB}"/>
          </ac:cxnSpMkLst>
        </pc:cxnChg>
        <pc:cxnChg chg="add mod">
          <ac:chgData name="Andrej Bogdanov (CSD)" userId="54a3fc38-bcd8-4812-b887-b84a314b9e17" providerId="ADAL" clId="{321C5777-0AE5-4440-A97D-CB9EF01854DE}" dt="2021-01-21T07:23:51.586" v="6022" actId="14100"/>
          <ac:cxnSpMkLst>
            <pc:docMk/>
            <pc:sldMk cId="2548312590" sldId="305"/>
            <ac:cxnSpMk id="6" creationId="{DC1FEC3F-82EE-A441-8B7C-E979ECA3735C}"/>
          </ac:cxnSpMkLst>
        </pc:cxnChg>
      </pc:sldChg>
      <pc:sldChg chg="addSp modSp add mod">
        <pc:chgData name="Andrej Bogdanov (CSD)" userId="54a3fc38-bcd8-4812-b887-b84a314b9e17" providerId="ADAL" clId="{321C5777-0AE5-4440-A97D-CB9EF01854DE}" dt="2021-01-21T12:10:46.345" v="6176" actId="20577"/>
        <pc:sldMkLst>
          <pc:docMk/>
          <pc:sldMk cId="2133362205" sldId="306"/>
        </pc:sldMkLst>
        <pc:spChg chg="mod">
          <ac:chgData name="Andrej Bogdanov (CSD)" userId="54a3fc38-bcd8-4812-b887-b84a314b9e17" providerId="ADAL" clId="{321C5777-0AE5-4440-A97D-CB9EF01854DE}" dt="2021-01-21T12:10:46.345" v="6176" actId="20577"/>
          <ac:spMkLst>
            <pc:docMk/>
            <pc:sldMk cId="2133362205" sldId="306"/>
            <ac:spMk id="2" creationId="{57178F04-43B0-0D41-B547-0CB3F19E58B4}"/>
          </ac:spMkLst>
        </pc:spChg>
        <pc:spChg chg="mod">
          <ac:chgData name="Andrej Bogdanov (CSD)" userId="54a3fc38-bcd8-4812-b887-b84a314b9e17" providerId="ADAL" clId="{321C5777-0AE5-4440-A97D-CB9EF01854DE}" dt="2021-01-21T11:40:01.910" v="6063"/>
          <ac:spMkLst>
            <pc:docMk/>
            <pc:sldMk cId="2133362205" sldId="306"/>
            <ac:spMk id="3" creationId="{483DF786-6093-C941-ACCA-D4CE17C286B6}"/>
          </ac:spMkLst>
        </pc:spChg>
        <pc:cxnChg chg="add mod">
          <ac:chgData name="Andrej Bogdanov (CSD)" userId="54a3fc38-bcd8-4812-b887-b84a314b9e17" providerId="ADAL" clId="{321C5777-0AE5-4440-A97D-CB9EF01854DE}" dt="2021-01-21T11:40:14.970" v="6065" actId="1076"/>
          <ac:cxnSpMkLst>
            <pc:docMk/>
            <pc:sldMk cId="2133362205" sldId="306"/>
            <ac:cxnSpMk id="4" creationId="{479BB115-449D-524C-941B-F04F5917078B}"/>
          </ac:cxnSpMkLst>
        </pc:cxnChg>
      </pc:sldChg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 (CSD)" userId="54a3fc38-bcd8-4812-b887-b84a314b9e17" providerId="ADAL" clId="{E1B14167-707A-AF42-8A3F-595D0E0CD7F0}"/>
    <pc:docChg chg="undo custSel addSld delSld modSld sldOrd modMainMaster">
      <pc:chgData name="Andrej Bogdanov (CSD)" userId="54a3fc38-bcd8-4812-b887-b84a314b9e17" providerId="ADAL" clId="{E1B14167-707A-AF42-8A3F-595D0E0CD7F0}" dt="2021-03-10T04:35:56.218" v="1789" actId="1036"/>
      <pc:docMkLst>
        <pc:docMk/>
      </pc:docMkLst>
      <pc:sldChg chg="addSp delSp modSp mod">
        <pc:chgData name="Andrej Bogdanov (CSD)" userId="54a3fc38-bcd8-4812-b887-b84a314b9e17" providerId="ADAL" clId="{E1B14167-707A-AF42-8A3F-595D0E0CD7F0}" dt="2021-03-10T02:56:29.466" v="28" actId="478"/>
        <pc:sldMkLst>
          <pc:docMk/>
          <pc:sldMk cId="4293983235" sldId="256"/>
        </pc:sldMkLst>
        <pc:spChg chg="mod">
          <ac:chgData name="Andrej Bogdanov (CSD)" userId="54a3fc38-bcd8-4812-b887-b84a314b9e17" providerId="ADAL" clId="{E1B14167-707A-AF42-8A3F-595D0E0CD7F0}" dt="2021-03-10T02:54:33.569" v="25" actId="20577"/>
          <ac:spMkLst>
            <pc:docMk/>
            <pc:sldMk cId="4293983235" sldId="256"/>
            <ac:spMk id="2" creationId="{00000000-0000-0000-0000-000000000000}"/>
          </ac:spMkLst>
        </pc:spChg>
        <pc:spChg chg="add del mod">
          <ac:chgData name="Andrej Bogdanov (CSD)" userId="54a3fc38-bcd8-4812-b887-b84a314b9e17" providerId="ADAL" clId="{E1B14167-707A-AF42-8A3F-595D0E0CD7F0}" dt="2021-03-10T02:56:29.466" v="28" actId="478"/>
          <ac:spMkLst>
            <pc:docMk/>
            <pc:sldMk cId="4293983235" sldId="256"/>
            <ac:spMk id="4" creationId="{C7B1633E-E6E4-6349-8793-6C15A4ECEC8B}"/>
          </ac:spMkLst>
        </pc:spChg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171049812" sldId="305"/>
        </pc:sldMkLst>
      </pc:sldChg>
      <pc:sldChg chg="add ord">
        <pc:chgData name="Andrej Bogdanov (CSD)" userId="54a3fc38-bcd8-4812-b887-b84a314b9e17" providerId="ADAL" clId="{E1B14167-707A-AF42-8A3F-595D0E0CD7F0}" dt="2021-03-10T03:40:20.927" v="701" actId="20578"/>
        <pc:sldMkLst>
          <pc:docMk/>
          <pc:sldMk cId="2924982372" sldId="308"/>
        </pc:sldMkLst>
      </pc:sldChg>
      <pc:sldChg chg="delSp add mod ord">
        <pc:chgData name="Andrej Bogdanov (CSD)" userId="54a3fc38-bcd8-4812-b887-b84a314b9e17" providerId="ADAL" clId="{E1B14167-707A-AF42-8A3F-595D0E0CD7F0}" dt="2021-03-10T04:33:14.689" v="1682" actId="478"/>
        <pc:sldMkLst>
          <pc:docMk/>
          <pc:sldMk cId="595187598" sldId="309"/>
        </pc:sldMkLst>
        <pc:inkChg chg="del">
          <ac:chgData name="Andrej Bogdanov (CSD)" userId="54a3fc38-bcd8-4812-b887-b84a314b9e17" providerId="ADAL" clId="{E1B14167-707A-AF42-8A3F-595D0E0CD7F0}" dt="2021-03-10T04:33:14.689" v="1682" actId="478"/>
          <ac:inkMkLst>
            <pc:docMk/>
            <pc:sldMk cId="595187598" sldId="309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E1B14167-707A-AF42-8A3F-595D0E0CD7F0}" dt="2021-03-10T04:33:13.301" v="1681" actId="478"/>
          <ac:inkMkLst>
            <pc:docMk/>
            <pc:sldMk cId="595187598" sldId="309"/>
            <ac:inkMk id="6" creationId="{0A0424E0-7517-A448-B547-9F395E37B1A5}"/>
          </ac:inkMkLst>
        </pc:inkChg>
      </pc:sldChg>
      <pc:sldChg chg="delSp add mod">
        <pc:chgData name="Andrej Bogdanov (CSD)" userId="54a3fc38-bcd8-4812-b887-b84a314b9e17" providerId="ADAL" clId="{E1B14167-707A-AF42-8A3F-595D0E0CD7F0}" dt="2021-03-10T04:33:22.729" v="1684" actId="478"/>
        <pc:sldMkLst>
          <pc:docMk/>
          <pc:sldMk cId="2076568325" sldId="311"/>
        </pc:sldMkLst>
        <pc:inkChg chg="del">
          <ac:chgData name="Andrej Bogdanov (CSD)" userId="54a3fc38-bcd8-4812-b887-b84a314b9e17" providerId="ADAL" clId="{E1B14167-707A-AF42-8A3F-595D0E0CD7F0}" dt="2021-03-10T04:33:20.548" v="1683" actId="478"/>
          <ac:inkMkLst>
            <pc:docMk/>
            <pc:sldMk cId="2076568325" sldId="311"/>
            <ac:inkMk id="9" creationId="{7B6A0CAB-273E-C44C-866E-D1A1E8F5F88B}"/>
          </ac:inkMkLst>
        </pc:inkChg>
        <pc:inkChg chg="del">
          <ac:chgData name="Andrej Bogdanov (CSD)" userId="54a3fc38-bcd8-4812-b887-b84a314b9e17" providerId="ADAL" clId="{E1B14167-707A-AF42-8A3F-595D0E0CD7F0}" dt="2021-03-10T04:33:22.729" v="1684" actId="478"/>
          <ac:inkMkLst>
            <pc:docMk/>
            <pc:sldMk cId="2076568325" sldId="311"/>
            <ac:inkMk id="11" creationId="{1AB26DA1-8E0A-E241-A6D2-3B17DC53A000}"/>
          </ac:inkMkLst>
        </pc:inkChg>
      </pc:sldChg>
      <pc:sldChg chg="delSp modSp add mod">
        <pc:chgData name="Andrej Bogdanov (CSD)" userId="54a3fc38-bcd8-4812-b887-b84a314b9e17" providerId="ADAL" clId="{E1B14167-707A-AF42-8A3F-595D0E0CD7F0}" dt="2021-03-10T04:33:46.375" v="1693" actId="14100"/>
        <pc:sldMkLst>
          <pc:docMk/>
          <pc:sldMk cId="3202235931" sldId="312"/>
        </pc:sldMkLst>
        <pc:spChg chg="mod">
          <ac:chgData name="Andrej Bogdanov (CSD)" userId="54a3fc38-bcd8-4812-b887-b84a314b9e17" providerId="ADAL" clId="{E1B14167-707A-AF42-8A3F-595D0E0CD7F0}" dt="2021-03-10T04:33:46.375" v="1693" actId="14100"/>
          <ac:spMkLst>
            <pc:docMk/>
            <pc:sldMk cId="3202235931" sldId="312"/>
            <ac:spMk id="2" creationId="{DAB6C908-583A-7E4F-BCBA-CACB8793F631}"/>
          </ac:spMkLst>
        </pc:spChg>
        <pc:inkChg chg="del">
          <ac:chgData name="Andrej Bogdanov (CSD)" userId="54a3fc38-bcd8-4812-b887-b84a314b9e17" providerId="ADAL" clId="{E1B14167-707A-AF42-8A3F-595D0E0CD7F0}" dt="2021-03-10T04:33:34.583" v="1689" actId="478"/>
          <ac:inkMkLst>
            <pc:docMk/>
            <pc:sldMk cId="3202235931" sldId="312"/>
            <ac:inkMk id="3" creationId="{D0316F65-7C34-F343-924C-AFA85DD8CE5C}"/>
          </ac:inkMkLst>
        </pc:inkChg>
        <pc:inkChg chg="del mod">
          <ac:chgData name="Andrej Bogdanov (CSD)" userId="54a3fc38-bcd8-4812-b887-b84a314b9e17" providerId="ADAL" clId="{E1B14167-707A-AF42-8A3F-595D0E0CD7F0}" dt="2021-03-10T04:33:26.323" v="1686" actId="478"/>
          <ac:inkMkLst>
            <pc:docMk/>
            <pc:sldMk cId="3202235931" sldId="312"/>
            <ac:inkMk id="7" creationId="{9A597D1B-9842-5C4B-BB05-F7BEBDA28FFE}"/>
          </ac:inkMkLst>
        </pc:inkChg>
        <pc:inkChg chg="del">
          <ac:chgData name="Andrej Bogdanov (CSD)" userId="54a3fc38-bcd8-4812-b887-b84a314b9e17" providerId="ADAL" clId="{E1B14167-707A-AF42-8A3F-595D0E0CD7F0}" dt="2021-03-10T04:33:31.227" v="1687" actId="478"/>
          <ac:inkMkLst>
            <pc:docMk/>
            <pc:sldMk cId="3202235931" sldId="312"/>
            <ac:inkMk id="8" creationId="{7901D57F-EF22-DA4B-98DA-EF4E8B52E49D}"/>
          </ac:inkMkLst>
        </pc:inkChg>
        <pc:inkChg chg="del">
          <ac:chgData name="Andrej Bogdanov (CSD)" userId="54a3fc38-bcd8-4812-b887-b84a314b9e17" providerId="ADAL" clId="{E1B14167-707A-AF42-8A3F-595D0E0CD7F0}" dt="2021-03-10T04:33:33.178" v="1688" actId="478"/>
          <ac:inkMkLst>
            <pc:docMk/>
            <pc:sldMk cId="3202235931" sldId="312"/>
            <ac:inkMk id="9" creationId="{516E08C6-CC9E-BD48-9B8F-E711D64B8BE4}"/>
          </ac:inkMkLst>
        </pc:inkChg>
        <pc:inkChg chg="del">
          <ac:chgData name="Andrej Bogdanov (CSD)" userId="54a3fc38-bcd8-4812-b887-b84a314b9e17" providerId="ADAL" clId="{E1B14167-707A-AF42-8A3F-595D0E0CD7F0}" dt="2021-03-10T04:33:38.093" v="1691" actId="478"/>
          <ac:inkMkLst>
            <pc:docMk/>
            <pc:sldMk cId="3202235931" sldId="312"/>
            <ac:inkMk id="10" creationId="{3C7011B1-0C00-B945-925F-F91FC4EFDC4D}"/>
          </ac:inkMkLst>
        </pc:inkChg>
        <pc:inkChg chg="del">
          <ac:chgData name="Andrej Bogdanov (CSD)" userId="54a3fc38-bcd8-4812-b887-b84a314b9e17" providerId="ADAL" clId="{E1B14167-707A-AF42-8A3F-595D0E0CD7F0}" dt="2021-03-10T04:33:36.098" v="1690" actId="478"/>
          <ac:inkMkLst>
            <pc:docMk/>
            <pc:sldMk cId="3202235931" sldId="312"/>
            <ac:inkMk id="11" creationId="{3A4C2A8B-94E4-024B-85EA-DC4371296EC7}"/>
          </ac:inkMkLst>
        </pc:inkChg>
      </pc:sldChg>
      <pc:sldChg chg="delSp modSp add mod">
        <pc:chgData name="Andrej Bogdanov (CSD)" userId="54a3fc38-bcd8-4812-b887-b84a314b9e17" providerId="ADAL" clId="{E1B14167-707A-AF42-8A3F-595D0E0CD7F0}" dt="2021-03-10T04:34:10.028" v="1698" actId="478"/>
        <pc:sldMkLst>
          <pc:docMk/>
          <pc:sldMk cId="1837324131" sldId="313"/>
        </pc:sldMkLst>
        <pc:spChg chg="mod">
          <ac:chgData name="Andrej Bogdanov (CSD)" userId="54a3fc38-bcd8-4812-b887-b84a314b9e17" providerId="ADAL" clId="{E1B14167-707A-AF42-8A3F-595D0E0CD7F0}" dt="2021-03-10T03:59:50.138" v="1151" actId="1076"/>
          <ac:spMkLst>
            <pc:docMk/>
            <pc:sldMk cId="1837324131" sldId="313"/>
            <ac:spMk id="2" creationId="{D90C0642-3A1E-1E45-861F-BD43482CC1CA}"/>
          </ac:spMkLst>
        </pc:spChg>
        <pc:inkChg chg="del">
          <ac:chgData name="Andrej Bogdanov (CSD)" userId="54a3fc38-bcd8-4812-b887-b84a314b9e17" providerId="ADAL" clId="{E1B14167-707A-AF42-8A3F-595D0E0CD7F0}" dt="2021-03-10T04:34:04.021" v="1694" actId="478"/>
          <ac:inkMkLst>
            <pc:docMk/>
            <pc:sldMk cId="1837324131" sldId="313"/>
            <ac:inkMk id="4" creationId="{E441A8F6-C0A9-E04F-A89F-F3A0692FFBD5}"/>
          </ac:inkMkLst>
        </pc:inkChg>
        <pc:inkChg chg="del">
          <ac:chgData name="Andrej Bogdanov (CSD)" userId="54a3fc38-bcd8-4812-b887-b84a314b9e17" providerId="ADAL" clId="{E1B14167-707A-AF42-8A3F-595D0E0CD7F0}" dt="2021-03-10T04:34:05.444" v="1695" actId="478"/>
          <ac:inkMkLst>
            <pc:docMk/>
            <pc:sldMk cId="1837324131" sldId="313"/>
            <ac:inkMk id="5" creationId="{8D5EEEEC-5920-E14E-8A12-B4E8F02F0181}"/>
          </ac:inkMkLst>
        </pc:inkChg>
        <pc:inkChg chg="del">
          <ac:chgData name="Andrej Bogdanov (CSD)" userId="54a3fc38-bcd8-4812-b887-b84a314b9e17" providerId="ADAL" clId="{E1B14167-707A-AF42-8A3F-595D0E0CD7F0}" dt="2021-03-10T04:34:06.898" v="1696" actId="478"/>
          <ac:inkMkLst>
            <pc:docMk/>
            <pc:sldMk cId="1837324131" sldId="313"/>
            <ac:inkMk id="6" creationId="{2DC2EDC1-C5CD-5C49-89C6-717994A6C06D}"/>
          </ac:inkMkLst>
        </pc:inkChg>
        <pc:inkChg chg="del">
          <ac:chgData name="Andrej Bogdanov (CSD)" userId="54a3fc38-bcd8-4812-b887-b84a314b9e17" providerId="ADAL" clId="{E1B14167-707A-AF42-8A3F-595D0E0CD7F0}" dt="2021-03-10T04:34:08.571" v="1697" actId="478"/>
          <ac:inkMkLst>
            <pc:docMk/>
            <pc:sldMk cId="1837324131" sldId="313"/>
            <ac:inkMk id="7" creationId="{04BBDCA4-A4B4-4443-BAB8-FFEF9585C0BB}"/>
          </ac:inkMkLst>
        </pc:inkChg>
        <pc:inkChg chg="del">
          <ac:chgData name="Andrej Bogdanov (CSD)" userId="54a3fc38-bcd8-4812-b887-b84a314b9e17" providerId="ADAL" clId="{E1B14167-707A-AF42-8A3F-595D0E0CD7F0}" dt="2021-03-10T04:34:10.028" v="1698" actId="478"/>
          <ac:inkMkLst>
            <pc:docMk/>
            <pc:sldMk cId="1837324131" sldId="313"/>
            <ac:inkMk id="8" creationId="{0596AB2D-3165-DA49-8C89-8075CB6BE8DC}"/>
          </ac:inkMkLst>
        </pc:inkChg>
      </pc:sldChg>
      <pc:sldChg chg="addSp delSp modSp add mod">
        <pc:chgData name="Andrej Bogdanov (CSD)" userId="54a3fc38-bcd8-4812-b887-b84a314b9e17" providerId="ADAL" clId="{E1B14167-707A-AF42-8A3F-595D0E0CD7F0}" dt="2021-03-10T03:57:18.333" v="1016" actId="20577"/>
        <pc:sldMkLst>
          <pc:docMk/>
          <pc:sldMk cId="3342415762" sldId="314"/>
        </pc:sldMkLst>
        <pc:spChg chg="del mod">
          <ac:chgData name="Andrej Bogdanov (CSD)" userId="54a3fc38-bcd8-4812-b887-b84a314b9e17" providerId="ADAL" clId="{E1B14167-707A-AF42-8A3F-595D0E0CD7F0}" dt="2021-03-10T03:19:18.295" v="73"/>
          <ac:spMkLst>
            <pc:docMk/>
            <pc:sldMk cId="3342415762" sldId="314"/>
            <ac:spMk id="3" creationId="{F6D8157F-C70B-3146-9CEE-34DC099A04EE}"/>
          </ac:spMkLst>
        </pc:spChg>
        <pc:spChg chg="del">
          <ac:chgData name="Andrej Bogdanov (CSD)" userId="54a3fc38-bcd8-4812-b887-b84a314b9e17" providerId="ADAL" clId="{E1B14167-707A-AF42-8A3F-595D0E0CD7F0}" dt="2021-03-10T03:17:47.192" v="39" actId="478"/>
          <ac:spMkLst>
            <pc:docMk/>
            <pc:sldMk cId="3342415762" sldId="314"/>
            <ac:spMk id="4" creationId="{D13FA547-5B28-4140-B28A-A30C8E6C1C46}"/>
          </ac:spMkLst>
        </pc:spChg>
        <pc:spChg chg="add del mod">
          <ac:chgData name="Andrej Bogdanov (CSD)" userId="54a3fc38-bcd8-4812-b887-b84a314b9e17" providerId="ADAL" clId="{E1B14167-707A-AF42-8A3F-595D0E0CD7F0}" dt="2021-03-10T03:50:39.432" v="918" actId="478"/>
          <ac:spMkLst>
            <pc:docMk/>
            <pc:sldMk cId="3342415762" sldId="314"/>
            <ac:spMk id="5" creationId="{E73CA7E8-FABA-A24C-B4F6-70EFAFD813F2}"/>
          </ac:spMkLst>
        </pc:spChg>
        <pc:spChg chg="add mod">
          <ac:chgData name="Andrej Bogdanov (CSD)" userId="54a3fc38-bcd8-4812-b887-b84a314b9e17" providerId="ADAL" clId="{E1B14167-707A-AF42-8A3F-595D0E0CD7F0}" dt="2021-03-10T03:57:18.333" v="1016" actId="20577"/>
          <ac:spMkLst>
            <pc:docMk/>
            <pc:sldMk cId="3342415762" sldId="314"/>
            <ac:spMk id="7" creationId="{849CA05B-87AD-F644-BBC3-A68273768773}"/>
          </ac:spMkLst>
        </pc:spChg>
        <pc:inkChg chg="del">
          <ac:chgData name="Andrej Bogdanov (CSD)" userId="54a3fc38-bcd8-4812-b887-b84a314b9e17" providerId="ADAL" clId="{E1B14167-707A-AF42-8A3F-595D0E0CD7F0}" dt="2021-03-10T03:15:50.194" v="37" actId="478"/>
          <ac:inkMkLst>
            <pc:docMk/>
            <pc:sldMk cId="3342415762" sldId="314"/>
            <ac:inkMk id="2" creationId="{6B22468D-843B-BB42-A667-26DD6D09482A}"/>
          </ac:inkMkLst>
        </pc:inkChg>
        <pc:inkChg chg="del">
          <ac:chgData name="Andrej Bogdanov (CSD)" userId="54a3fc38-bcd8-4812-b887-b84a314b9e17" providerId="ADAL" clId="{E1B14167-707A-AF42-8A3F-595D0E0CD7F0}" dt="2021-03-10T03:15:49.052" v="36" actId="478"/>
          <ac:inkMkLst>
            <pc:docMk/>
            <pc:sldMk cId="3342415762" sldId="314"/>
            <ac:inkMk id="6" creationId="{0A0424E0-7517-A448-B547-9F395E37B1A5}"/>
          </ac:inkMkLst>
        </pc:inkChg>
      </pc:sldChg>
      <pc:sldChg chg="addSp modSp new mod">
        <pc:chgData name="Andrej Bogdanov (CSD)" userId="54a3fc38-bcd8-4812-b887-b84a314b9e17" providerId="ADAL" clId="{E1B14167-707A-AF42-8A3F-595D0E0CD7F0}" dt="2021-03-10T04:35:56.218" v="1789" actId="1036"/>
        <pc:sldMkLst>
          <pc:docMk/>
          <pc:sldMk cId="1550369428" sldId="315"/>
        </pc:sldMkLst>
        <pc:spChg chg="add mod">
          <ac:chgData name="Andrej Bogdanov (CSD)" userId="54a3fc38-bcd8-4812-b887-b84a314b9e17" providerId="ADAL" clId="{E1B14167-707A-AF42-8A3F-595D0E0CD7F0}" dt="2021-03-10T04:35:56.218" v="1789" actId="1036"/>
          <ac:spMkLst>
            <pc:docMk/>
            <pc:sldMk cId="1550369428" sldId="315"/>
            <ac:spMk id="2" creationId="{5BBDE3EA-7C3E-7C48-BC4D-AEA4655941B2}"/>
          </ac:spMkLst>
        </pc:spChg>
        <pc:spChg chg="add mod">
          <ac:chgData name="Andrej Bogdanov (CSD)" userId="54a3fc38-bcd8-4812-b887-b84a314b9e17" providerId="ADAL" clId="{E1B14167-707A-AF42-8A3F-595D0E0CD7F0}" dt="2021-03-10T04:35:23.611" v="1774" actId="1035"/>
          <ac:spMkLst>
            <pc:docMk/>
            <pc:sldMk cId="1550369428" sldId="315"/>
            <ac:spMk id="3" creationId="{03774B67-227D-4949-AABE-6C29710FBB37}"/>
          </ac:spMkLst>
        </pc:spChg>
        <pc:spChg chg="add mod">
          <ac:chgData name="Andrej Bogdanov (CSD)" userId="54a3fc38-bcd8-4812-b887-b84a314b9e17" providerId="ADAL" clId="{E1B14167-707A-AF42-8A3F-595D0E0CD7F0}" dt="2021-03-10T04:35:50.427" v="1782" actId="1076"/>
          <ac:spMkLst>
            <pc:docMk/>
            <pc:sldMk cId="1550369428" sldId="315"/>
            <ac:spMk id="4" creationId="{F2D32BA9-07CF-9140-909C-193A51021192}"/>
          </ac:spMkLst>
        </pc:spChg>
      </pc:sldChg>
      <pc:sldChg chg="addSp delSp modSp new mod modClrScheme chgLayout">
        <pc:chgData name="Andrej Bogdanov (CSD)" userId="54a3fc38-bcd8-4812-b887-b84a314b9e17" providerId="ADAL" clId="{E1B14167-707A-AF42-8A3F-595D0E0CD7F0}" dt="2021-03-10T03:32:26.181" v="378" actId="207"/>
        <pc:sldMkLst>
          <pc:docMk/>
          <pc:sldMk cId="1873722321" sldId="316"/>
        </pc:sldMkLst>
        <pc:spChg chg="add del mod ord">
          <ac:chgData name="Andrej Bogdanov (CSD)" userId="54a3fc38-bcd8-4812-b887-b84a314b9e17" providerId="ADAL" clId="{E1B14167-707A-AF42-8A3F-595D0E0CD7F0}" dt="2021-03-10T03:31:59.031" v="308" actId="478"/>
          <ac:spMkLst>
            <pc:docMk/>
            <pc:sldMk cId="1873722321" sldId="316"/>
            <ac:spMk id="2" creationId="{98FBB7B8-2D52-544D-8815-B36C089FB95A}"/>
          </ac:spMkLst>
        </pc:spChg>
        <pc:spChg chg="add mod">
          <ac:chgData name="Andrej Bogdanov (CSD)" userId="54a3fc38-bcd8-4812-b887-b84a314b9e17" providerId="ADAL" clId="{E1B14167-707A-AF42-8A3F-595D0E0CD7F0}" dt="2021-03-10T03:32:26.181" v="378" actId="207"/>
          <ac:spMkLst>
            <pc:docMk/>
            <pc:sldMk cId="1873722321" sldId="316"/>
            <ac:spMk id="3" creationId="{806A2771-A024-A745-BB2B-C3DF3B33AC5B}"/>
          </ac:spMkLst>
        </pc:spChg>
        <pc:spChg chg="add del mod">
          <ac:chgData name="Andrej Bogdanov (CSD)" userId="54a3fc38-bcd8-4812-b887-b84a314b9e17" providerId="ADAL" clId="{E1B14167-707A-AF42-8A3F-595D0E0CD7F0}" dt="2021-03-10T03:32:22.918" v="377" actId="478"/>
          <ac:spMkLst>
            <pc:docMk/>
            <pc:sldMk cId="1873722321" sldId="316"/>
            <ac:spMk id="4" creationId="{811D2EAC-F482-0D4B-B64B-235FB8FFAC63}"/>
          </ac:spMkLst>
        </pc:spChg>
      </pc:sldChg>
      <pc:sldChg chg="addSp delSp modSp new mod modClrScheme chgLayout">
        <pc:chgData name="Andrej Bogdanov (CSD)" userId="54a3fc38-bcd8-4812-b887-b84a314b9e17" providerId="ADAL" clId="{E1B14167-707A-AF42-8A3F-595D0E0CD7F0}" dt="2021-03-10T03:42:39.142" v="752" actId="1035"/>
        <pc:sldMkLst>
          <pc:docMk/>
          <pc:sldMk cId="3855841563" sldId="317"/>
        </pc:sldMkLst>
        <pc:spChg chg="add mod">
          <ac:chgData name="Andrej Bogdanov (CSD)" userId="54a3fc38-bcd8-4812-b887-b84a314b9e17" providerId="ADAL" clId="{E1B14167-707A-AF42-8A3F-595D0E0CD7F0}" dt="2021-03-10T03:32:45.491" v="414" actId="20577"/>
          <ac:spMkLst>
            <pc:docMk/>
            <pc:sldMk cId="3855841563" sldId="317"/>
            <ac:spMk id="2" creationId="{0598288F-B3E7-264C-9528-B568DE583AC2}"/>
          </ac:spMkLst>
        </pc:spChg>
        <pc:spChg chg="add mod">
          <ac:chgData name="Andrej Bogdanov (CSD)" userId="54a3fc38-bcd8-4812-b887-b84a314b9e17" providerId="ADAL" clId="{E1B14167-707A-AF42-8A3F-595D0E0CD7F0}" dt="2021-03-10T03:37:25.536" v="554" actId="1035"/>
          <ac:spMkLst>
            <pc:docMk/>
            <pc:sldMk cId="3855841563" sldId="317"/>
            <ac:spMk id="3" creationId="{E6C7844E-7124-4847-B4A4-98769121B750}"/>
          </ac:spMkLst>
        </pc:spChg>
        <pc:spChg chg="add mod">
          <ac:chgData name="Andrej Bogdanov (CSD)" userId="54a3fc38-bcd8-4812-b887-b84a314b9e17" providerId="ADAL" clId="{E1B14167-707A-AF42-8A3F-595D0E0CD7F0}" dt="2021-03-10T03:42:35.003" v="748" actId="1036"/>
          <ac:spMkLst>
            <pc:docMk/>
            <pc:sldMk cId="3855841563" sldId="317"/>
            <ac:spMk id="4" creationId="{56C6FEE0-B65C-FB4E-AC4D-02893E82556D}"/>
          </ac:spMkLst>
        </pc:spChg>
        <pc:spChg chg="add mod">
          <ac:chgData name="Andrej Bogdanov (CSD)" userId="54a3fc38-bcd8-4812-b887-b84a314b9e17" providerId="ADAL" clId="{E1B14167-707A-AF42-8A3F-595D0E0CD7F0}" dt="2021-03-10T03:39:51.767" v="674" actId="20577"/>
          <ac:spMkLst>
            <pc:docMk/>
            <pc:sldMk cId="3855841563" sldId="317"/>
            <ac:spMk id="5" creationId="{305CC365-38AE-9847-8D29-890403FD2E0F}"/>
          </ac:spMkLst>
        </pc:spChg>
        <pc:spChg chg="add del mod">
          <ac:chgData name="Andrej Bogdanov (CSD)" userId="54a3fc38-bcd8-4812-b887-b84a314b9e17" providerId="ADAL" clId="{E1B14167-707A-AF42-8A3F-595D0E0CD7F0}" dt="2021-03-10T03:37:31.635" v="556" actId="478"/>
          <ac:spMkLst>
            <pc:docMk/>
            <pc:sldMk cId="3855841563" sldId="317"/>
            <ac:spMk id="6" creationId="{71E6753A-F330-D14E-A849-1AD90D7882CE}"/>
          </ac:spMkLst>
        </pc:spChg>
        <pc:spChg chg="add mod">
          <ac:chgData name="Andrej Bogdanov (CSD)" userId="54a3fc38-bcd8-4812-b887-b84a314b9e17" providerId="ADAL" clId="{E1B14167-707A-AF42-8A3F-595D0E0CD7F0}" dt="2021-03-10T03:39:56.146" v="684" actId="20577"/>
          <ac:spMkLst>
            <pc:docMk/>
            <pc:sldMk cId="3855841563" sldId="317"/>
            <ac:spMk id="7" creationId="{CFB9F81D-6CD8-3A48-9231-719B969430B7}"/>
          </ac:spMkLst>
        </pc:spChg>
        <pc:spChg chg="add mod">
          <ac:chgData name="Andrej Bogdanov (CSD)" userId="54a3fc38-bcd8-4812-b887-b84a314b9e17" providerId="ADAL" clId="{E1B14167-707A-AF42-8A3F-595D0E0CD7F0}" dt="2021-03-10T03:41:31.632" v="717" actId="20577"/>
          <ac:spMkLst>
            <pc:docMk/>
            <pc:sldMk cId="3855841563" sldId="317"/>
            <ac:spMk id="8" creationId="{E43E9D3E-285E-5841-AAE1-DE62DCCC2B49}"/>
          </ac:spMkLst>
        </pc:spChg>
        <pc:spChg chg="add mod">
          <ac:chgData name="Andrej Bogdanov (CSD)" userId="54a3fc38-bcd8-4812-b887-b84a314b9e17" providerId="ADAL" clId="{E1B14167-707A-AF42-8A3F-595D0E0CD7F0}" dt="2021-03-10T03:42:39.142" v="752" actId="1035"/>
          <ac:spMkLst>
            <pc:docMk/>
            <pc:sldMk cId="3855841563" sldId="317"/>
            <ac:spMk id="9" creationId="{A9350BB2-C673-B24A-B778-3A100AAA6DE5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3:59:13.824" v="1150" actId="20577"/>
        <pc:sldMkLst>
          <pc:docMk/>
          <pc:sldMk cId="2906289534" sldId="318"/>
        </pc:sldMkLst>
        <pc:spChg chg="mod">
          <ac:chgData name="Andrej Bogdanov (CSD)" userId="54a3fc38-bcd8-4812-b887-b84a314b9e17" providerId="ADAL" clId="{E1B14167-707A-AF42-8A3F-595D0E0CD7F0}" dt="2021-03-10T03:59:13.824" v="1150" actId="20577"/>
          <ac:spMkLst>
            <pc:docMk/>
            <pc:sldMk cId="2906289534" sldId="318"/>
            <ac:spMk id="7" creationId="{849CA05B-87AD-F644-BBC3-A68273768773}"/>
          </ac:spMkLst>
        </pc:spChg>
      </pc:sldChg>
      <pc:sldChg chg="addSp delSp modSp new mod">
        <pc:chgData name="Andrej Bogdanov (CSD)" userId="54a3fc38-bcd8-4812-b887-b84a314b9e17" providerId="ADAL" clId="{E1B14167-707A-AF42-8A3F-595D0E0CD7F0}" dt="2021-03-10T04:35:06.362" v="1759" actId="20577"/>
        <pc:sldMkLst>
          <pc:docMk/>
          <pc:sldMk cId="907833591" sldId="319"/>
        </pc:sldMkLst>
        <pc:spChg chg="add del mod">
          <ac:chgData name="Andrej Bogdanov (CSD)" userId="54a3fc38-bcd8-4812-b887-b84a314b9e17" providerId="ADAL" clId="{E1B14167-707A-AF42-8A3F-595D0E0CD7F0}" dt="2021-03-10T04:05:25.925" v="1204" actId="478"/>
          <ac:spMkLst>
            <pc:docMk/>
            <pc:sldMk cId="907833591" sldId="319"/>
            <ac:spMk id="2" creationId="{0380A685-734C-294A-89A8-A3EBA5A69A1F}"/>
          </ac:spMkLst>
        </pc:spChg>
        <pc:spChg chg="add del mod">
          <ac:chgData name="Andrej Bogdanov (CSD)" userId="54a3fc38-bcd8-4812-b887-b84a314b9e17" providerId="ADAL" clId="{E1B14167-707A-AF42-8A3F-595D0E0CD7F0}" dt="2021-03-10T04:05:34.828" v="1207" actId="478"/>
          <ac:spMkLst>
            <pc:docMk/>
            <pc:sldMk cId="907833591" sldId="319"/>
            <ac:spMk id="3" creationId="{2B72859F-414D-114C-BB03-3542D2113F0F}"/>
          </ac:spMkLst>
        </pc:spChg>
        <pc:spChg chg="add mod">
          <ac:chgData name="Andrej Bogdanov (CSD)" userId="54a3fc38-bcd8-4812-b887-b84a314b9e17" providerId="ADAL" clId="{E1B14167-707A-AF42-8A3F-595D0E0CD7F0}" dt="2021-03-10T04:35:06.362" v="1759" actId="20577"/>
          <ac:spMkLst>
            <pc:docMk/>
            <pc:sldMk cId="907833591" sldId="319"/>
            <ac:spMk id="4" creationId="{C1655E8D-BF62-4E4B-B48F-DA40E870A966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4:14:06.225" v="1346" actId="207"/>
        <pc:sldMkLst>
          <pc:docMk/>
          <pc:sldMk cId="169446022" sldId="320"/>
        </pc:sldMkLst>
        <pc:spChg chg="mod">
          <ac:chgData name="Andrej Bogdanov (CSD)" userId="54a3fc38-bcd8-4812-b887-b84a314b9e17" providerId="ADAL" clId="{E1B14167-707A-AF42-8A3F-595D0E0CD7F0}" dt="2021-03-10T04:14:06.225" v="1346" actId="207"/>
          <ac:spMkLst>
            <pc:docMk/>
            <pc:sldMk cId="169446022" sldId="320"/>
            <ac:spMk id="7" creationId="{849CA05B-87AD-F644-BBC3-A68273768773}"/>
          </ac:spMkLst>
        </pc:spChg>
      </pc:sldChg>
      <pc:sldChg chg="addSp modSp new mod modClrScheme chgLayout">
        <pc:chgData name="Andrej Bogdanov (CSD)" userId="54a3fc38-bcd8-4812-b887-b84a314b9e17" providerId="ADAL" clId="{E1B14167-707A-AF42-8A3F-595D0E0CD7F0}" dt="2021-03-10T04:27:28.896" v="1529" actId="207"/>
        <pc:sldMkLst>
          <pc:docMk/>
          <pc:sldMk cId="2544030580" sldId="321"/>
        </pc:sldMkLst>
        <pc:spChg chg="add mod">
          <ac:chgData name="Andrej Bogdanov (CSD)" userId="54a3fc38-bcd8-4812-b887-b84a314b9e17" providerId="ADAL" clId="{E1B14167-707A-AF42-8A3F-595D0E0CD7F0}" dt="2021-03-10T04:14:15.368" v="1355" actId="20577"/>
          <ac:spMkLst>
            <pc:docMk/>
            <pc:sldMk cId="2544030580" sldId="321"/>
            <ac:spMk id="2" creationId="{9F0CE504-2408-6B4C-8AFB-27FFE6DDC69F}"/>
          </ac:spMkLst>
        </pc:spChg>
        <pc:spChg chg="add mod">
          <ac:chgData name="Andrej Bogdanov (CSD)" userId="54a3fc38-bcd8-4812-b887-b84a314b9e17" providerId="ADAL" clId="{E1B14167-707A-AF42-8A3F-595D0E0CD7F0}" dt="2021-03-10T04:27:28.896" v="1529" actId="207"/>
          <ac:spMkLst>
            <pc:docMk/>
            <pc:sldMk cId="2544030580" sldId="321"/>
            <ac:spMk id="3" creationId="{7FD8D4E7-4A55-D646-A0B6-E570B1548296}"/>
          </ac:spMkLst>
        </pc:spChg>
      </pc:sldChg>
      <pc:sldChg chg="delSp new del mod modClrScheme chgLayout">
        <pc:chgData name="Andrej Bogdanov (CSD)" userId="54a3fc38-bcd8-4812-b887-b84a314b9e17" providerId="ADAL" clId="{E1B14167-707A-AF42-8A3F-595D0E0CD7F0}" dt="2021-03-10T04:28:03.974" v="1533" actId="2696"/>
        <pc:sldMkLst>
          <pc:docMk/>
          <pc:sldMk cId="377560229" sldId="322"/>
        </pc:sldMkLst>
        <pc:spChg chg="del">
          <ac:chgData name="Andrej Bogdanov (CSD)" userId="54a3fc38-bcd8-4812-b887-b84a314b9e17" providerId="ADAL" clId="{E1B14167-707A-AF42-8A3F-595D0E0CD7F0}" dt="2021-03-10T04:27:45.330" v="1531" actId="700"/>
          <ac:spMkLst>
            <pc:docMk/>
            <pc:sldMk cId="377560229" sldId="322"/>
            <ac:spMk id="2" creationId="{F57ED3F9-C335-A948-8A94-DDFB8CBCC05C}"/>
          </ac:spMkLst>
        </pc:spChg>
      </pc:sldChg>
      <pc:sldChg chg="modSp add mod">
        <pc:chgData name="Andrej Bogdanov (CSD)" userId="54a3fc38-bcd8-4812-b887-b84a314b9e17" providerId="ADAL" clId="{E1B14167-707A-AF42-8A3F-595D0E0CD7F0}" dt="2021-03-10T04:29:54.601" v="1680" actId="20577"/>
        <pc:sldMkLst>
          <pc:docMk/>
          <pc:sldMk cId="1362140589" sldId="323"/>
        </pc:sldMkLst>
        <pc:spChg chg="mod">
          <ac:chgData name="Andrej Bogdanov (CSD)" userId="54a3fc38-bcd8-4812-b887-b84a314b9e17" providerId="ADAL" clId="{E1B14167-707A-AF42-8A3F-595D0E0CD7F0}" dt="2021-03-10T04:29:54.601" v="1680" actId="20577"/>
          <ac:spMkLst>
            <pc:docMk/>
            <pc:sldMk cId="1362140589" sldId="323"/>
            <ac:spMk id="7" creationId="{849CA05B-87AD-F644-BBC3-A68273768773}"/>
          </ac:spMkLst>
        </pc:spChg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592757567" sldId="324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333352670" sldId="325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854997407" sldId="326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952276677" sldId="327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508502271" sldId="328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716114428" sldId="329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51016479" sldId="331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55323223" sldId="332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870056491" sldId="333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920346700" sldId="334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922373272" sldId="335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4203333580" sldId="336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1042251454" sldId="337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469355701" sldId="338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103330044" sldId="340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922415899" sldId="341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4046743645" sldId="342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3066411309" sldId="343"/>
        </pc:sldMkLst>
      </pc:sldChg>
      <pc:sldChg chg="del">
        <pc:chgData name="Andrej Bogdanov (CSD)" userId="54a3fc38-bcd8-4812-b887-b84a314b9e17" providerId="ADAL" clId="{E1B14167-707A-AF42-8A3F-595D0E0CD7F0}" dt="2021-03-10T02:54:18.569" v="0" actId="2696"/>
        <pc:sldMkLst>
          <pc:docMk/>
          <pc:sldMk cId="2199746606" sldId="344"/>
        </pc:sldMkLst>
      </pc:sldChg>
      <pc:sldMasterChg chg="modSldLayout">
        <pc:chgData name="Andrej Bogdanov (CSD)" userId="54a3fc38-bcd8-4812-b887-b84a314b9e17" providerId="ADAL" clId="{E1B14167-707A-AF42-8A3F-595D0E0CD7F0}" dt="2021-03-10T02:57:08.569" v="34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E1B14167-707A-AF42-8A3F-595D0E0CD7F0}" dt="2021-03-10T02:57:08.569" v="34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E1B14167-707A-AF42-8A3F-595D0E0CD7F0}" dt="2021-03-10T02:57:08.569" v="34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CB0367FB-76E8-6245-A44D-D0A532754CDE}"/>
    <pc:docChg chg="undo custSel addSld delSld modSld sldOrd">
      <pc:chgData name="Andrej Bogdanov (CSD)" userId="54a3fc38-bcd8-4812-b887-b84a314b9e17" providerId="ADAL" clId="{CB0367FB-76E8-6245-A44D-D0A532754CDE}" dt="2021-02-01T07:43:28.041" v="1683" actId="2696"/>
      <pc:docMkLst>
        <pc:docMk/>
      </pc:docMkLst>
      <pc:sldChg chg="modSp mod">
        <pc:chgData name="Andrej Bogdanov (CSD)" userId="54a3fc38-bcd8-4812-b887-b84a314b9e17" providerId="ADAL" clId="{CB0367FB-76E8-6245-A44D-D0A532754CDE}" dt="2021-01-29T04:26:34.154" v="16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B0367FB-76E8-6245-A44D-D0A532754CDE}" dt="2021-01-29T04:26:34.154" v="16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4435539" sldId="25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028429763" sldId="258"/>
        </pc:sldMkLst>
      </pc:sldChg>
      <pc:sldChg chg="delSp add mod">
        <pc:chgData name="Andrej Bogdanov (CSD)" userId="54a3fc38-bcd8-4812-b887-b84a314b9e17" providerId="ADAL" clId="{CB0367FB-76E8-6245-A44D-D0A532754CDE}" dt="2021-01-29T04:27:13.195" v="19" actId="478"/>
        <pc:sldMkLst>
          <pc:docMk/>
          <pc:sldMk cId="3575290213" sldId="258"/>
        </pc:sldMkLst>
        <pc:inkChg chg="del">
          <ac:chgData name="Andrej Bogdanov (CSD)" userId="54a3fc38-bcd8-4812-b887-b84a314b9e17" providerId="ADAL" clId="{CB0367FB-76E8-6245-A44D-D0A532754CDE}" dt="2021-01-29T04:27:13.195" v="19" actId="478"/>
          <ac:inkMkLst>
            <pc:docMk/>
            <pc:sldMk cId="3575290213" sldId="258"/>
            <ac:inkMk id="2" creationId="{91A8C046-4D91-5340-9038-B8FC33D6A187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031797" sldId="25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153385911" sldId="26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46909800" sldId="26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223953489" sldId="262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642582840" sldId="263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8209802" sldId="264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932346036" sldId="26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122845433" sldId="26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398619159" sldId="267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294743168" sldId="268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922468892" sldId="269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444934352" sldId="270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28546336" sldId="271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4015896405" sldId="272"/>
        </pc:sldMkLst>
      </pc:sldChg>
      <pc:sldChg chg="delSp modSp add mod">
        <pc:chgData name="Andrej Bogdanov (CSD)" userId="54a3fc38-bcd8-4812-b887-b84a314b9e17" providerId="ADAL" clId="{CB0367FB-76E8-6245-A44D-D0A532754CDE}" dt="2021-02-01T07:42:36.737" v="1678"/>
        <pc:sldMkLst>
          <pc:docMk/>
          <pc:sldMk cId="590128982" sldId="287"/>
        </pc:sldMkLst>
        <pc:spChg chg="mod">
          <ac:chgData name="Andrej Bogdanov (CSD)" userId="54a3fc38-bcd8-4812-b887-b84a314b9e17" providerId="ADAL" clId="{CB0367FB-76E8-6245-A44D-D0A532754CDE}" dt="2021-01-29T06:31:02.234" v="1318" actId="1035"/>
          <ac:spMkLst>
            <pc:docMk/>
            <pc:sldMk cId="590128982" sldId="287"/>
            <ac:spMk id="2" creationId="{51BDD70E-8054-7C40-8180-0C6C75B72131}"/>
          </ac:spMkLst>
        </pc:spChg>
        <pc:spChg chg="mod">
          <ac:chgData name="Andrej Bogdanov (CSD)" userId="54a3fc38-bcd8-4812-b887-b84a314b9e17" providerId="ADAL" clId="{CB0367FB-76E8-6245-A44D-D0A532754CDE}" dt="2021-01-29T06:31:31.918" v="1330" actId="207"/>
          <ac:spMkLst>
            <pc:docMk/>
            <pc:sldMk cId="590128982" sldId="287"/>
            <ac:spMk id="6" creationId="{B7118985-10A7-8941-9C2F-5C134B8DF55C}"/>
          </ac:spMkLst>
        </pc:spChg>
        <pc:spChg chg="del">
          <ac:chgData name="Andrej Bogdanov (CSD)" userId="54a3fc38-bcd8-4812-b887-b84a314b9e17" providerId="ADAL" clId="{CB0367FB-76E8-6245-A44D-D0A532754CDE}" dt="2021-01-29T06:30:39.123" v="1265" actId="478"/>
          <ac:spMkLst>
            <pc:docMk/>
            <pc:sldMk cId="590128982" sldId="287"/>
            <ac:spMk id="7" creationId="{03B69B80-44CC-084E-AFF9-6D81FBC971BD}"/>
          </ac:spMkLst>
        </pc:spChg>
        <pc:spChg chg="mod">
          <ac:chgData name="Andrej Bogdanov (CSD)" userId="54a3fc38-bcd8-4812-b887-b84a314b9e17" providerId="ADAL" clId="{CB0367FB-76E8-6245-A44D-D0A532754CDE}" dt="2021-01-29T06:32:43.411" v="1341" actId="1076"/>
          <ac:spMkLst>
            <pc:docMk/>
            <pc:sldMk cId="590128982" sldId="287"/>
            <ac:spMk id="8" creationId="{1DB74459-91CC-F946-9251-E389A9038412}"/>
          </ac:spMkLst>
        </pc:spChg>
        <pc:inkChg chg="mod">
          <ac:chgData name="Andrej Bogdanov (CSD)" userId="54a3fc38-bcd8-4812-b887-b84a314b9e17" providerId="ADAL" clId="{CB0367FB-76E8-6245-A44D-D0A532754CDE}" dt="2021-02-01T07:42:36.737" v="1678"/>
          <ac:inkMkLst>
            <pc:docMk/>
            <pc:sldMk cId="590128982" sldId="287"/>
            <ac:inkMk id="3" creationId="{A8261027-F1A4-DA4D-9475-AD50B6958933}"/>
          </ac:inkMkLst>
        </pc:inkChg>
        <pc:inkChg chg="del">
          <ac:chgData name="Andrej Bogdanov (CSD)" userId="54a3fc38-bcd8-4812-b887-b84a314b9e17" providerId="ADAL" clId="{CB0367FB-76E8-6245-A44D-D0A532754CDE}" dt="2021-01-29T06:31:37.370" v="1332" actId="478"/>
          <ac:inkMkLst>
            <pc:docMk/>
            <pc:sldMk cId="590128982" sldId="287"/>
            <ac:inkMk id="3" creationId="{F3C310A8-27E4-4749-BED8-D88088D32887}"/>
          </ac:inkMkLst>
        </pc:inkChg>
        <pc:inkChg chg="del">
          <ac:chgData name="Andrej Bogdanov (CSD)" userId="54a3fc38-bcd8-4812-b887-b84a314b9e17" providerId="ADAL" clId="{CB0367FB-76E8-6245-A44D-D0A532754CDE}" dt="2021-01-29T06:30:48.778" v="1266" actId="478"/>
          <ac:inkMkLst>
            <pc:docMk/>
            <pc:sldMk cId="590128982" sldId="287"/>
            <ac:inkMk id="4" creationId="{0EAD9328-A116-2749-94C5-C1EF2A31584B}"/>
          </ac:inkMkLst>
        </pc:inkChg>
      </pc:sldChg>
      <pc:sldChg chg="addSp delSp modSp add mod">
        <pc:chgData name="Andrej Bogdanov (CSD)" userId="54a3fc38-bcd8-4812-b887-b84a314b9e17" providerId="ADAL" clId="{CB0367FB-76E8-6245-A44D-D0A532754CDE}" dt="2021-01-29T04:40:42.777" v="395" actId="114"/>
        <pc:sldMkLst>
          <pc:docMk/>
          <pc:sldMk cId="377043815" sldId="288"/>
        </pc:sldMkLst>
        <pc:spChg chg="mod">
          <ac:chgData name="Andrej Bogdanov (CSD)" userId="54a3fc38-bcd8-4812-b887-b84a314b9e17" providerId="ADAL" clId="{CB0367FB-76E8-6245-A44D-D0A532754CDE}" dt="2021-01-29T04:40:40.401" v="394" actId="114"/>
          <ac:spMkLst>
            <pc:docMk/>
            <pc:sldMk cId="377043815" sldId="288"/>
            <ac:spMk id="6" creationId="{AF5D25B8-1D03-AB4B-A8F6-E4A3BD4C3D10}"/>
          </ac:spMkLst>
        </pc:spChg>
        <pc:spChg chg="mod">
          <ac:chgData name="Andrej Bogdanov (CSD)" userId="54a3fc38-bcd8-4812-b887-b84a314b9e17" providerId="ADAL" clId="{CB0367FB-76E8-6245-A44D-D0A532754CDE}" dt="2021-01-29T04:40:42.777" v="395" actId="114"/>
          <ac:spMkLst>
            <pc:docMk/>
            <pc:sldMk cId="377043815" sldId="288"/>
            <ac:spMk id="7" creationId="{DCCDF984-BD55-C141-9212-3489B74D320F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0" creationId="{71B9727D-3BBD-1F4E-B37A-37CEB7F8EA16}"/>
          </ac:spMkLst>
        </pc:spChg>
        <pc:spChg chg="mod">
          <ac:chgData name="Andrej Bogdanov (CSD)" userId="54a3fc38-bcd8-4812-b887-b84a314b9e17" providerId="ADAL" clId="{CB0367FB-76E8-6245-A44D-D0A532754CDE}" dt="2021-01-29T04:36:07.016" v="253" actId="1035"/>
          <ac:spMkLst>
            <pc:docMk/>
            <pc:sldMk cId="377043815" sldId="288"/>
            <ac:spMk id="11" creationId="{88A32CAA-2BCB-FF4D-804C-DF31F01F9AD0}"/>
          </ac:spMkLst>
        </pc:spChg>
        <pc:spChg chg="add del mod">
          <ac:chgData name="Andrej Bogdanov (CSD)" userId="54a3fc38-bcd8-4812-b887-b84a314b9e17" providerId="ADAL" clId="{CB0367FB-76E8-6245-A44D-D0A532754CDE}" dt="2021-01-29T04:35:22.636" v="209" actId="478"/>
          <ac:spMkLst>
            <pc:docMk/>
            <pc:sldMk cId="377043815" sldId="288"/>
            <ac:spMk id="12" creationId="{A09D57BB-5BFC-7248-B3AE-BEA6A251A7C7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3" creationId="{891D647C-86C7-0441-8E4D-812DD7230BC0}"/>
          </ac:spMkLst>
        </pc:spChg>
        <pc:spChg chg="add del mod">
          <ac:chgData name="Andrej Bogdanov (CSD)" userId="54a3fc38-bcd8-4812-b887-b84a314b9e17" providerId="ADAL" clId="{CB0367FB-76E8-6245-A44D-D0A532754CDE}" dt="2021-01-29T04:34:51.501" v="202" actId="478"/>
          <ac:spMkLst>
            <pc:docMk/>
            <pc:sldMk cId="377043815" sldId="288"/>
            <ac:spMk id="14" creationId="{23B4595F-96B0-E24F-A6B4-8E717470C153}"/>
          </ac:spMkLst>
        </pc:spChg>
        <pc:inkChg chg="del">
          <ac:chgData name="Andrej Bogdanov (CSD)" userId="54a3fc38-bcd8-4812-b887-b84a314b9e17" providerId="ADAL" clId="{CB0367FB-76E8-6245-A44D-D0A532754CDE}" dt="2021-01-29T04:27:16.386" v="20" actId="478"/>
          <ac:inkMkLst>
            <pc:docMk/>
            <pc:sldMk cId="377043815" sldId="288"/>
            <ac:inkMk id="4" creationId="{E1E61946-BF1F-5546-81A3-FA199F060C64}"/>
          </ac:inkMkLst>
        </pc:inkChg>
      </pc:sldChg>
      <pc:sldChg chg="addSp delSp modSp new mod modClrScheme chgLayout">
        <pc:chgData name="Andrej Bogdanov (CSD)" userId="54a3fc38-bcd8-4812-b887-b84a314b9e17" providerId="ADAL" clId="{CB0367FB-76E8-6245-A44D-D0A532754CDE}" dt="2021-01-29T04:40:51.795" v="400" actId="1036"/>
        <pc:sldMkLst>
          <pc:docMk/>
          <pc:sldMk cId="744781874" sldId="289"/>
        </pc:sldMkLst>
        <pc:spChg chg="del">
          <ac:chgData name="Andrej Bogdanov (CSD)" userId="54a3fc38-bcd8-4812-b887-b84a314b9e17" providerId="ADAL" clId="{CB0367FB-76E8-6245-A44D-D0A532754CDE}" dt="2021-01-29T04:39:07.470" v="255" actId="700"/>
          <ac:spMkLst>
            <pc:docMk/>
            <pc:sldMk cId="744781874" sldId="289"/>
            <ac:spMk id="2" creationId="{75B16B0C-72D0-404B-8760-A137291B58EE}"/>
          </ac:spMkLst>
        </pc:spChg>
        <pc:spChg chg="add mod">
          <ac:chgData name="Andrej Bogdanov (CSD)" userId="54a3fc38-bcd8-4812-b887-b84a314b9e17" providerId="ADAL" clId="{CB0367FB-76E8-6245-A44D-D0A532754CDE}" dt="2021-01-29T04:40:51.795" v="400" actId="1036"/>
          <ac:spMkLst>
            <pc:docMk/>
            <pc:sldMk cId="744781874" sldId="289"/>
            <ac:spMk id="3" creationId="{71ED709A-FA11-6A42-A9E7-54534428BC77}"/>
          </ac:spMkLst>
        </pc:spChg>
      </pc:sldChg>
      <pc:sldChg chg="addSp modSp new mod modClrScheme modAnim chgLayout">
        <pc:chgData name="Andrej Bogdanov (CSD)" userId="54a3fc38-bcd8-4812-b887-b84a314b9e17" providerId="ADAL" clId="{CB0367FB-76E8-6245-A44D-D0A532754CDE}" dt="2021-01-29T06:10:52.632" v="700" actId="20577"/>
        <pc:sldMkLst>
          <pc:docMk/>
          <pc:sldMk cId="3093432108" sldId="290"/>
        </pc:sldMkLst>
        <pc:spChg chg="add mod">
          <ac:chgData name="Andrej Bogdanov (CSD)" userId="54a3fc38-bcd8-4812-b887-b84a314b9e17" providerId="ADAL" clId="{CB0367FB-76E8-6245-A44D-D0A532754CDE}" dt="2021-01-29T06:10:52.632" v="700" actId="20577"/>
          <ac:spMkLst>
            <pc:docMk/>
            <pc:sldMk cId="3093432108" sldId="290"/>
            <ac:spMk id="2" creationId="{BE751CA0-D2ED-DC49-89FF-FD0F2BADFBB0}"/>
          </ac:spMkLst>
        </pc:spChg>
        <pc:spChg chg="add mod">
          <ac:chgData name="Andrej Bogdanov (CSD)" userId="54a3fc38-bcd8-4812-b887-b84a314b9e17" providerId="ADAL" clId="{CB0367FB-76E8-6245-A44D-D0A532754CDE}" dt="2021-01-29T06:04:03.369" v="511" actId="207"/>
          <ac:spMkLst>
            <pc:docMk/>
            <pc:sldMk cId="3093432108" sldId="290"/>
            <ac:spMk id="3" creationId="{551BC6AA-9BA7-274C-BC2C-AA75712D18B6}"/>
          </ac:spMkLst>
        </pc:spChg>
        <pc:spChg chg="add mod">
          <ac:chgData name="Andrej Bogdanov (CSD)" userId="54a3fc38-bcd8-4812-b887-b84a314b9e17" providerId="ADAL" clId="{CB0367FB-76E8-6245-A44D-D0A532754CDE}" dt="2021-01-29T06:07:33.946" v="568" actId="20577"/>
          <ac:spMkLst>
            <pc:docMk/>
            <pc:sldMk cId="3093432108" sldId="290"/>
            <ac:spMk id="4" creationId="{92C5E0E2-7818-4E45-A138-B915781E22FB}"/>
          </ac:spMkLst>
        </pc:spChg>
      </pc:sldChg>
      <pc:sldChg chg="addSp delSp modSp new mod modClrScheme modAnim chgLayout">
        <pc:chgData name="Andrej Bogdanov (CSD)" userId="54a3fc38-bcd8-4812-b887-b84a314b9e17" providerId="ADAL" clId="{CB0367FB-76E8-6245-A44D-D0A532754CDE}" dt="2021-02-01T07:41:50.135" v="1671"/>
        <pc:sldMkLst>
          <pc:docMk/>
          <pc:sldMk cId="46535786" sldId="291"/>
        </pc:sldMkLst>
        <pc:spChg chg="add mod">
          <ac:chgData name="Andrej Bogdanov (CSD)" userId="54a3fc38-bcd8-4812-b887-b84a314b9e17" providerId="ADAL" clId="{CB0367FB-76E8-6245-A44D-D0A532754CDE}" dt="2021-01-29T06:11:34.608" v="763" actId="1037"/>
          <ac:spMkLst>
            <pc:docMk/>
            <pc:sldMk cId="46535786" sldId="291"/>
            <ac:spMk id="6" creationId="{A4215438-5E71-9C45-AA40-7EAC938762D1}"/>
          </ac:spMkLst>
        </pc:spChg>
        <pc:spChg chg="add del mod">
          <ac:chgData name="Andrej Bogdanov (CSD)" userId="54a3fc38-bcd8-4812-b887-b84a314b9e17" providerId="ADAL" clId="{CB0367FB-76E8-6245-A44D-D0A532754CDE}" dt="2021-01-29T06:10:56.568" v="701" actId="478"/>
          <ac:spMkLst>
            <pc:docMk/>
            <pc:sldMk cId="46535786" sldId="291"/>
            <ac:spMk id="7" creationId="{AC4ABCEE-464C-ED48-85E9-3F06C90047AF}"/>
          </ac:spMkLst>
        </pc:spChg>
        <pc:spChg chg="add mod">
          <ac:chgData name="Andrej Bogdanov (CSD)" userId="54a3fc38-bcd8-4812-b887-b84a314b9e17" providerId="ADAL" clId="{CB0367FB-76E8-6245-A44D-D0A532754CDE}" dt="2021-02-01T07:41:34.904" v="1670" actId="2711"/>
          <ac:spMkLst>
            <pc:docMk/>
            <pc:sldMk cId="46535786" sldId="291"/>
            <ac:spMk id="8" creationId="{90B8163D-AEF3-5847-8377-F54782B2E1C6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2" creationId="{D2A20166-9C42-6943-94D9-ED25A1A7807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3" creationId="{000848E7-3A50-B141-A1BB-057AEB3B4543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4" creationId="{D5137210-CEA2-104B-BCFD-5E0A7596991B}"/>
          </ac:spMkLst>
        </pc:spChg>
        <pc:spChg chg="add mod">
          <ac:chgData name="Andrej Bogdanov (CSD)" userId="54a3fc38-bcd8-4812-b887-b84a314b9e17" providerId="ADAL" clId="{CB0367FB-76E8-6245-A44D-D0A532754CDE}" dt="2021-01-29T06:15:58.083" v="859" actId="1038"/>
          <ac:spMkLst>
            <pc:docMk/>
            <pc:sldMk cId="46535786" sldId="291"/>
            <ac:spMk id="15" creationId="{BEB73D19-E1BB-1942-8BA8-D7B75311A0D5}"/>
          </ac:spMkLst>
        </pc:spChg>
        <pc:spChg chg="add mod">
          <ac:chgData name="Andrej Bogdanov (CSD)" userId="54a3fc38-bcd8-4812-b887-b84a314b9e17" providerId="ADAL" clId="{CB0367FB-76E8-6245-A44D-D0A532754CDE}" dt="2021-01-29T06:20:58.648" v="1060" actId="207"/>
          <ac:spMkLst>
            <pc:docMk/>
            <pc:sldMk cId="46535786" sldId="291"/>
            <ac:spMk id="18" creationId="{AA906694-4965-804F-AED2-8521BC79CB65}"/>
          </ac:spMkLst>
        </pc:spChg>
        <pc:spChg chg="add mod">
          <ac:chgData name="Andrej Bogdanov (CSD)" userId="54a3fc38-bcd8-4812-b887-b84a314b9e17" providerId="ADAL" clId="{CB0367FB-76E8-6245-A44D-D0A532754CDE}" dt="2021-01-29T06:20:50.872" v="1035" actId="207"/>
          <ac:spMkLst>
            <pc:docMk/>
            <pc:sldMk cId="46535786" sldId="291"/>
            <ac:spMk id="19" creationId="{C4FB7160-2AAB-0C47-B182-5845D2CAE9C5}"/>
          </ac:spMkLst>
        </pc:sp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3" creationId="{3D005A30-F96B-2641-B1A8-F36FCB1DBD32}"/>
          </ac:picMkLst>
        </pc:picChg>
        <pc:picChg chg="add del mod">
          <ac:chgData name="Andrej Bogdanov (CSD)" userId="54a3fc38-bcd8-4812-b887-b84a314b9e17" providerId="ADAL" clId="{CB0367FB-76E8-6245-A44D-D0A532754CDE}" dt="2021-01-29T06:11:25.200" v="735" actId="1037"/>
          <ac:picMkLst>
            <pc:docMk/>
            <pc:sldMk cId="46535786" sldId="291"/>
            <ac:picMk id="5" creationId="{BDDDE2CB-964F-4141-9E4B-136BE3F3E485}"/>
          </ac:picMkLst>
        </pc:picChg>
        <pc:inkChg chg="mod">
          <ac:chgData name="Andrej Bogdanov (CSD)" userId="54a3fc38-bcd8-4812-b887-b84a314b9e17" providerId="ADAL" clId="{CB0367FB-76E8-6245-A44D-D0A532754CDE}" dt="2021-02-01T07:41:50.135" v="1671"/>
          <ac:inkMkLst>
            <pc:docMk/>
            <pc:sldMk cId="46535786" sldId="291"/>
            <ac:inkMk id="2" creationId="{FD9EEF3E-3C4B-F248-9300-E1AB2BF2CEDA}"/>
          </ac:inkMkLst>
        </pc:inkChg>
        <pc:cxnChg chg="add mod">
          <ac:chgData name="Andrej Bogdanov (CSD)" userId="54a3fc38-bcd8-4812-b887-b84a314b9e17" providerId="ADAL" clId="{CB0367FB-76E8-6245-A44D-D0A532754CDE}" dt="2021-01-29T06:19:18.206" v="928" actId="166"/>
          <ac:cxnSpMkLst>
            <pc:docMk/>
            <pc:sldMk cId="46535786" sldId="291"/>
            <ac:cxnSpMk id="10" creationId="{7A174EBF-BCC6-FA4C-AA92-B2877146D718}"/>
          </ac:cxnSpMkLst>
        </pc:cxnChg>
        <pc:cxnChg chg="add mod">
          <ac:chgData name="Andrej Bogdanov (CSD)" userId="54a3fc38-bcd8-4812-b887-b84a314b9e17" providerId="ADAL" clId="{CB0367FB-76E8-6245-A44D-D0A532754CDE}" dt="2021-01-29T06:19:23.787" v="929" actId="166"/>
          <ac:cxnSpMkLst>
            <pc:docMk/>
            <pc:sldMk cId="46535786" sldId="291"/>
            <ac:cxnSpMk id="11" creationId="{4C9AFBC1-91A7-C74F-9D4C-1D731B7A5985}"/>
          </ac:cxnSpMkLst>
        </pc:cxnChg>
        <pc:cxnChg chg="add del mod">
          <ac:chgData name="Andrej Bogdanov (CSD)" userId="54a3fc38-bcd8-4812-b887-b84a314b9e17" providerId="ADAL" clId="{CB0367FB-76E8-6245-A44D-D0A532754CDE}" dt="2021-01-29T06:16:28.280" v="869" actId="478"/>
          <ac:cxnSpMkLst>
            <pc:docMk/>
            <pc:sldMk cId="46535786" sldId="291"/>
            <ac:cxnSpMk id="16" creationId="{18A6BC74-A4DA-D347-80C0-A4425177D6F6}"/>
          </ac:cxnSpMkLst>
        </pc:cxnChg>
        <pc:cxnChg chg="add del mod">
          <ac:chgData name="Andrej Bogdanov (CSD)" userId="54a3fc38-bcd8-4812-b887-b84a314b9e17" providerId="ADAL" clId="{CB0367FB-76E8-6245-A44D-D0A532754CDE}" dt="2021-01-29T06:16:29.560" v="870" actId="478"/>
          <ac:cxnSpMkLst>
            <pc:docMk/>
            <pc:sldMk cId="46535786" sldId="291"/>
            <ac:cxnSpMk id="17" creationId="{BB84E4F2-8FF6-504E-BD1C-DAD59B537F2A}"/>
          </ac:cxnSpMkLst>
        </pc:cxnChg>
      </pc:sldChg>
      <pc:sldChg chg="new del">
        <pc:chgData name="Andrej Bogdanov (CSD)" userId="54a3fc38-bcd8-4812-b887-b84a314b9e17" providerId="ADAL" clId="{CB0367FB-76E8-6245-A44D-D0A532754CDE}" dt="2021-01-29T06:42:31.752" v="1364" actId="2696"/>
        <pc:sldMkLst>
          <pc:docMk/>
          <pc:sldMk cId="236262304" sldId="292"/>
        </pc:sldMkLst>
      </pc:sldChg>
      <pc:sldChg chg="delSp modSp add mod">
        <pc:chgData name="Andrej Bogdanov (CSD)" userId="54a3fc38-bcd8-4812-b887-b84a314b9e17" providerId="ADAL" clId="{CB0367FB-76E8-6245-A44D-D0A532754CDE}" dt="2021-02-01T07:42:15.641" v="1675"/>
        <pc:sldMkLst>
          <pc:docMk/>
          <pc:sldMk cId="3179497053" sldId="293"/>
        </pc:sldMkLst>
        <pc:spChg chg="mod">
          <ac:chgData name="Andrej Bogdanov (CSD)" userId="54a3fc38-bcd8-4812-b887-b84a314b9e17" providerId="ADAL" clId="{CB0367FB-76E8-6245-A44D-D0A532754CDE}" dt="2021-01-29T06:23:18.373" v="1140" actId="20577"/>
          <ac:spMkLst>
            <pc:docMk/>
            <pc:sldMk cId="3179497053" sldId="293"/>
            <ac:spMk id="2" creationId="{530F46BE-A3CB-EC44-86AF-6AB0583331B6}"/>
          </ac:spMkLst>
        </pc:spChg>
        <pc:spChg chg="mod">
          <ac:chgData name="Andrej Bogdanov (CSD)" userId="54a3fc38-bcd8-4812-b887-b84a314b9e17" providerId="ADAL" clId="{CB0367FB-76E8-6245-A44D-D0A532754CDE}" dt="2021-02-01T03:09:39.955" v="1657" actId="20577"/>
          <ac:spMkLst>
            <pc:docMk/>
            <pc:sldMk cId="3179497053" sldId="293"/>
            <ac:spMk id="5" creationId="{DDC59685-F75C-4D42-80C9-B388D5E71A32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6" creationId="{AF5D25B8-1D03-AB4B-A8F6-E4A3BD4C3D10}"/>
          </ac:spMkLst>
        </pc:spChg>
        <pc:spChg chg="del">
          <ac:chgData name="Andrej Bogdanov (CSD)" userId="54a3fc38-bcd8-4812-b887-b84a314b9e17" providerId="ADAL" clId="{CB0367FB-76E8-6245-A44D-D0A532754CDE}" dt="2021-01-29T06:24:20.444" v="1234" actId="478"/>
          <ac:spMkLst>
            <pc:docMk/>
            <pc:sldMk cId="3179497053" sldId="293"/>
            <ac:spMk id="7" creationId="{DCCDF984-BD55-C141-9212-3489B74D320F}"/>
          </ac:spMkLst>
        </pc:spChg>
        <pc:spChg chg="del">
          <ac:chgData name="Andrej Bogdanov (CSD)" userId="54a3fc38-bcd8-4812-b887-b84a314b9e17" providerId="ADAL" clId="{CB0367FB-76E8-6245-A44D-D0A532754CDE}" dt="2021-01-29T06:24:17.596" v="1233" actId="478"/>
          <ac:spMkLst>
            <pc:docMk/>
            <pc:sldMk cId="3179497053" sldId="293"/>
            <ac:spMk id="8" creationId="{1CC7F2A2-0B41-9341-9542-729EEB3C4136}"/>
          </ac:spMkLst>
        </pc:spChg>
        <pc:spChg chg="del">
          <ac:chgData name="Andrej Bogdanov (CSD)" userId="54a3fc38-bcd8-4812-b887-b84a314b9e17" providerId="ADAL" clId="{CB0367FB-76E8-6245-A44D-D0A532754CDE}" dt="2021-01-29T06:24:23.276" v="1235" actId="478"/>
          <ac:spMkLst>
            <pc:docMk/>
            <pc:sldMk cId="3179497053" sldId="293"/>
            <ac:spMk id="11" creationId="{88A32CAA-2BCB-FF4D-804C-DF31F01F9AD0}"/>
          </ac:spMkLst>
        </pc:spChg>
        <pc:inkChg chg="del">
          <ac:chgData name="Andrej Bogdanov (CSD)" userId="54a3fc38-bcd8-4812-b887-b84a314b9e17" providerId="ADAL" clId="{CB0367FB-76E8-6245-A44D-D0A532754CDE}" dt="2021-01-29T06:32:35.985" v="1339" actId="478"/>
          <ac:inkMkLst>
            <pc:docMk/>
            <pc:sldMk cId="3179497053" sldId="293"/>
            <ac:inkMk id="3" creationId="{475F0F15-EA56-8740-9127-1F1E9ECE4274}"/>
          </ac:inkMkLst>
        </pc:inkChg>
        <pc:inkChg chg="del mod">
          <ac:chgData name="Andrej Bogdanov (CSD)" userId="54a3fc38-bcd8-4812-b887-b84a314b9e17" providerId="ADAL" clId="{CB0367FB-76E8-6245-A44D-D0A532754CDE}" dt="2021-02-01T07:42:15.641" v="1675"/>
          <ac:inkMkLst>
            <pc:docMk/>
            <pc:sldMk cId="3179497053" sldId="293"/>
            <ac:inkMk id="3" creationId="{656ABB0A-46B0-8E4F-A621-9DD5E0E52444}"/>
          </ac:inkMkLst>
        </pc:inkChg>
      </pc:sldChg>
      <pc:sldChg chg="modSp add mod ord">
        <pc:chgData name="Andrej Bogdanov (CSD)" userId="54a3fc38-bcd8-4812-b887-b84a314b9e17" providerId="ADAL" clId="{CB0367FB-76E8-6245-A44D-D0A532754CDE}" dt="2021-02-01T07:42:43.136" v="1679"/>
        <pc:sldMkLst>
          <pc:docMk/>
          <pc:sldMk cId="1432916960" sldId="294"/>
        </pc:sldMkLst>
        <pc:spChg chg="mod">
          <ac:chgData name="Andrej Bogdanov (CSD)" userId="54a3fc38-bcd8-4812-b887-b84a314b9e17" providerId="ADAL" clId="{CB0367FB-76E8-6245-A44D-D0A532754CDE}" dt="2021-01-29T06:35:33.406" v="1363"/>
          <ac:spMkLst>
            <pc:docMk/>
            <pc:sldMk cId="1432916960" sldId="294"/>
            <ac:spMk id="3" creationId="{71ED709A-FA11-6A42-A9E7-54534428BC77}"/>
          </ac:spMkLst>
        </pc:spChg>
        <pc:inkChg chg="mod">
          <ac:chgData name="Andrej Bogdanov (CSD)" userId="54a3fc38-bcd8-4812-b887-b84a314b9e17" providerId="ADAL" clId="{CB0367FB-76E8-6245-A44D-D0A532754CDE}" dt="2021-02-01T07:42:43.136" v="1679"/>
          <ac:inkMkLst>
            <pc:docMk/>
            <pc:sldMk cId="1432916960" sldId="294"/>
            <ac:inkMk id="2" creationId="{65070A1E-9505-1C43-B8BE-A65896EFD9CA}"/>
          </ac:inkMkLst>
        </pc:inkChg>
      </pc:sldChg>
      <pc:sldChg chg="delSp modSp add mod">
        <pc:chgData name="Andrej Bogdanov (CSD)" userId="54a3fc38-bcd8-4812-b887-b84a314b9e17" providerId="ADAL" clId="{CB0367FB-76E8-6245-A44D-D0A532754CDE}" dt="2021-02-01T03:01:57.536" v="1656"/>
        <pc:sldMkLst>
          <pc:docMk/>
          <pc:sldMk cId="2574758262" sldId="295"/>
        </pc:sldMkLst>
        <pc:spChg chg="mod">
          <ac:chgData name="Andrej Bogdanov (CSD)" userId="54a3fc38-bcd8-4812-b887-b84a314b9e17" providerId="ADAL" clId="{CB0367FB-76E8-6245-A44D-D0A532754CDE}" dt="2021-02-01T03:01:57.536" v="1656"/>
          <ac:spMkLst>
            <pc:docMk/>
            <pc:sldMk cId="2574758262" sldId="295"/>
            <ac:spMk id="2" creationId="{A001B82E-B318-A944-A2C4-229BF3A8484E}"/>
          </ac:spMkLst>
        </pc:spChg>
        <pc:inkChg chg="del">
          <ac:chgData name="Andrej Bogdanov (CSD)" userId="54a3fc38-bcd8-4812-b887-b84a314b9e17" providerId="ADAL" clId="{CB0367FB-76E8-6245-A44D-D0A532754CDE}" dt="2021-01-29T06:42:53.852" v="1368" actId="478"/>
          <ac:inkMkLst>
            <pc:docMk/>
            <pc:sldMk cId="2574758262" sldId="295"/>
            <ac:inkMk id="4" creationId="{7290733B-D506-5C4D-A69F-770572C5E4D6}"/>
          </ac:inkMkLst>
        </pc:inkChg>
        <pc:inkChg chg="del">
          <ac:chgData name="Andrej Bogdanov (CSD)" userId="54a3fc38-bcd8-4812-b887-b84a314b9e17" providerId="ADAL" clId="{CB0367FB-76E8-6245-A44D-D0A532754CDE}" dt="2021-01-29T06:42:52.205" v="1367" actId="478"/>
          <ac:inkMkLst>
            <pc:docMk/>
            <pc:sldMk cId="2574758262" sldId="295"/>
            <ac:inkMk id="5" creationId="{13F66C97-F1B1-E147-AFF0-28C5F41CB8AB}"/>
          </ac:inkMkLst>
        </pc:inkChg>
        <pc:inkChg chg="del">
          <ac:chgData name="Andrej Bogdanov (CSD)" userId="54a3fc38-bcd8-4812-b887-b84a314b9e17" providerId="ADAL" clId="{CB0367FB-76E8-6245-A44D-D0A532754CDE}" dt="2021-01-29T06:42:55.540" v="1369" actId="478"/>
          <ac:inkMkLst>
            <pc:docMk/>
            <pc:sldMk cId="2574758262" sldId="295"/>
            <ac:inkMk id="6" creationId="{B82978E4-7B83-D143-A932-7A9CD10C38CA}"/>
          </ac:inkMkLst>
        </pc:inkChg>
      </pc:sldChg>
      <pc:sldChg chg="delSp modSp add del mod">
        <pc:chgData name="Andrej Bogdanov (CSD)" userId="54a3fc38-bcd8-4812-b887-b84a314b9e17" providerId="ADAL" clId="{CB0367FB-76E8-6245-A44D-D0A532754CDE}" dt="2021-02-01T07:43:25.570" v="1681" actId="2696"/>
        <pc:sldMkLst>
          <pc:docMk/>
          <pc:sldMk cId="2569822296" sldId="296"/>
        </pc:sldMkLst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56.108" v="1458" actId="1035"/>
          <ac:spMkLst>
            <pc:docMk/>
            <pc:sldMk cId="2569822296" sldId="296"/>
            <ac:spMk id="15" creationId="{9443AE40-45B2-3749-9A19-0745ED4D8268}"/>
          </ac:spMkLst>
        </pc:spChg>
        <pc:spChg chg="mod">
          <ac:chgData name="Andrej Bogdanov (CSD)" userId="54a3fc38-bcd8-4812-b887-b84a314b9e17" providerId="ADAL" clId="{CB0367FB-76E8-6245-A44D-D0A532754CDE}" dt="2021-01-29T06:47:47.788" v="1441" actId="1035"/>
          <ac:spMkLst>
            <pc:docMk/>
            <pc:sldMk cId="2569822296" sldId="296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56.108" v="1458" actId="1035"/>
          <ac:picMkLst>
            <pc:docMk/>
            <pc:sldMk cId="2569822296" sldId="296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50.301" v="1377" actId="478"/>
          <ac:inkMkLst>
            <pc:docMk/>
            <pc:sldMk cId="2569822296" sldId="296"/>
            <ac:inkMk id="2" creationId="{E16CD28E-8B38-1040-8EAE-FC0191FE6209}"/>
          </ac:inkMkLst>
        </pc:inkChg>
        <pc:inkChg chg="del">
          <ac:chgData name="Andrej Bogdanov (CSD)" userId="54a3fc38-bcd8-4812-b887-b84a314b9e17" providerId="ADAL" clId="{CB0367FB-76E8-6245-A44D-D0A532754CDE}" dt="2021-01-29T06:44:56.053" v="1380" actId="478"/>
          <ac:inkMkLst>
            <pc:docMk/>
            <pc:sldMk cId="2569822296" sldId="296"/>
            <ac:inkMk id="7" creationId="{5D74087D-68BA-9748-A40A-20B5EC2703C7}"/>
          </ac:inkMkLst>
        </pc:inkChg>
        <pc:inkChg chg="del">
          <ac:chgData name="Andrej Bogdanov (CSD)" userId="54a3fc38-bcd8-4812-b887-b84a314b9e17" providerId="ADAL" clId="{CB0367FB-76E8-6245-A44D-D0A532754CDE}" dt="2021-01-29T06:44:52.285" v="1378" actId="478"/>
          <ac:inkMkLst>
            <pc:docMk/>
            <pc:sldMk cId="2569822296" sldId="296"/>
            <ac:inkMk id="10" creationId="{AD00840E-5842-4C46-943A-2E2BA41DCCF3}"/>
          </ac:inkMkLst>
        </pc:inkChg>
        <pc:inkChg chg="del">
          <ac:chgData name="Andrej Bogdanov (CSD)" userId="54a3fc38-bcd8-4812-b887-b84a314b9e17" providerId="ADAL" clId="{CB0367FB-76E8-6245-A44D-D0A532754CDE}" dt="2021-01-29T06:44:54.357" v="1379" actId="478"/>
          <ac:inkMkLst>
            <pc:docMk/>
            <pc:sldMk cId="2569822296" sldId="296"/>
            <ac:inkMk id="11" creationId="{954869A2-6162-6541-8D20-896591BEE659}"/>
          </ac:inkMkLst>
        </pc:ink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56.108" v="1458" actId="1035"/>
          <ac:cxnSpMkLst>
            <pc:docMk/>
            <pc:sldMk cId="2569822296" sldId="296"/>
            <ac:cxnSpMk id="8" creationId="{562D2B2C-B9D2-964A-8387-B49E00EE998E}"/>
          </ac:cxnSpMkLst>
        </pc:cxnChg>
        <pc:cxnChg chg="mod">
          <ac:chgData name="Andrej Bogdanov (CSD)" userId="54a3fc38-bcd8-4812-b887-b84a314b9e17" providerId="ADAL" clId="{CB0367FB-76E8-6245-A44D-D0A532754CDE}" dt="2021-01-29T06:48:08.772" v="1461" actId="1035"/>
          <ac:cxnSpMkLst>
            <pc:docMk/>
            <pc:sldMk cId="2569822296" sldId="296"/>
            <ac:cxnSpMk id="14" creationId="{F85E7310-F2BB-AD4D-852D-6495CB765F0C}"/>
          </ac:cxnSpMkLst>
        </pc:cxnChg>
      </pc:sldChg>
      <pc:sldChg chg="addSp delSp modSp add del mod">
        <pc:chgData name="Andrej Bogdanov (CSD)" userId="54a3fc38-bcd8-4812-b887-b84a314b9e17" providerId="ADAL" clId="{CB0367FB-76E8-6245-A44D-D0A532754CDE}" dt="2021-02-01T07:43:27.183" v="1682" actId="2696"/>
        <pc:sldMkLst>
          <pc:docMk/>
          <pc:sldMk cId="3900272028" sldId="297"/>
        </pc:sldMkLst>
        <pc:spChg chg="mod">
          <ac:chgData name="Andrej Bogdanov (CSD)" userId="54a3fc38-bcd8-4812-b887-b84a314b9e17" providerId="ADAL" clId="{CB0367FB-76E8-6245-A44D-D0A532754CDE}" dt="2021-01-29T06:47:38.604" v="1430" actId="1035"/>
          <ac:spMkLst>
            <pc:docMk/>
            <pc:sldMk cId="3900272028" sldId="297"/>
            <ac:spMk id="13" creationId="{DE9CD27B-F86E-ED43-B948-F34FB7C581AB}"/>
          </ac:spMkLst>
        </pc:spChg>
        <pc:spChg chg="mod">
          <ac:chgData name="Andrej Bogdanov (CSD)" userId="54a3fc38-bcd8-4812-b887-b84a314b9e17" providerId="ADAL" clId="{CB0367FB-76E8-6245-A44D-D0A532754CDE}" dt="2021-01-29T06:47:29.007" v="1417" actId="1035"/>
          <ac:spMkLst>
            <pc:docMk/>
            <pc:sldMk cId="3900272028" sldId="297"/>
            <ac:spMk id="27" creationId="{8B860158-D481-7B48-8102-F55F4D995388}"/>
          </ac:spMkLst>
        </pc:sp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3" creationId="{66777B14-C3BF-A741-82DD-B173FE042CB8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4" creationId="{833F1951-A76F-7849-BA61-64E5E2B590F6}"/>
          </ac:picMkLst>
        </pc:picChg>
        <pc:picChg chg="mod">
          <ac:chgData name="Andrej Bogdanov (CSD)" userId="54a3fc38-bcd8-4812-b887-b84a314b9e17" providerId="ADAL" clId="{CB0367FB-76E8-6245-A44D-D0A532754CDE}" dt="2021-01-29T06:47:38.604" v="1430" actId="1035"/>
          <ac:picMkLst>
            <pc:docMk/>
            <pc:sldMk cId="3900272028" sldId="297"/>
            <ac:picMk id="25" creationId="{54CB440D-45CE-0546-8D6E-2D0235F86B42}"/>
          </ac:picMkLst>
        </pc:picChg>
        <pc:inkChg chg="del">
          <ac:chgData name="Andrej Bogdanov (CSD)" userId="54a3fc38-bcd8-4812-b887-b84a314b9e17" providerId="ADAL" clId="{CB0367FB-76E8-6245-A44D-D0A532754CDE}" dt="2021-01-29T06:44:37.605" v="1375" actId="478"/>
          <ac:inkMkLst>
            <pc:docMk/>
            <pc:sldMk cId="3900272028" sldId="297"/>
            <ac:inkMk id="2" creationId="{D3B6E1A1-0601-4542-913F-0DC09D7FD987}"/>
          </ac:inkMkLst>
        </pc:inkChg>
        <pc:inkChg chg="add del">
          <ac:chgData name="Andrej Bogdanov (CSD)" userId="54a3fc38-bcd8-4812-b887-b84a314b9e17" providerId="ADAL" clId="{CB0367FB-76E8-6245-A44D-D0A532754CDE}" dt="2021-01-29T06:44:35.573" v="1374" actId="478"/>
          <ac:inkMkLst>
            <pc:docMk/>
            <pc:sldMk cId="3900272028" sldId="297"/>
            <ac:inkMk id="5" creationId="{FA035ADE-6A59-1B4B-9FA0-247CA39A4D48}"/>
          </ac:inkMkLst>
        </pc:inkChg>
        <pc:inkChg chg="del">
          <ac:chgData name="Andrej Bogdanov (CSD)" userId="54a3fc38-bcd8-4812-b887-b84a314b9e17" providerId="ADAL" clId="{CB0367FB-76E8-6245-A44D-D0A532754CDE}" dt="2021-01-29T06:44:40.245" v="1376" actId="478"/>
          <ac:inkMkLst>
            <pc:docMk/>
            <pc:sldMk cId="3900272028" sldId="297"/>
            <ac:inkMk id="7" creationId="{792D4A12-CC0A-E14E-96EF-8E3F18493DCD}"/>
          </ac:inkMkLst>
        </pc:ink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3" creationId="{9B738351-37AA-9F4F-B37C-9F63AEEBDB90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4" creationId="{1CFDF456-B6E2-894C-8BAC-90C1D3796AC1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6" creationId="{76F35A56-64D4-B249-A11A-33782F4D005E}"/>
          </ac:cxnSpMkLst>
        </pc:cxnChg>
        <pc:cxnChg chg="mod">
          <ac:chgData name="Andrej Bogdanov (CSD)" userId="54a3fc38-bcd8-4812-b887-b84a314b9e17" providerId="ADAL" clId="{CB0367FB-76E8-6245-A44D-D0A532754CDE}" dt="2021-01-29T06:47:38.604" v="1430" actId="1035"/>
          <ac:cxnSpMkLst>
            <pc:docMk/>
            <pc:sldMk cId="3900272028" sldId="297"/>
            <ac:cxnSpMk id="8" creationId="{562D2B2C-B9D2-964A-8387-B49E00EE998E}"/>
          </ac:cxnSpMkLst>
        </pc:cxnChg>
      </pc:sldChg>
      <pc:sldChg chg="delSp add del mod">
        <pc:chgData name="Andrej Bogdanov (CSD)" userId="54a3fc38-bcd8-4812-b887-b84a314b9e17" providerId="ADAL" clId="{CB0367FB-76E8-6245-A44D-D0A532754CDE}" dt="2021-02-01T07:43:28.041" v="1683" actId="2696"/>
        <pc:sldMkLst>
          <pc:docMk/>
          <pc:sldMk cId="1608021716" sldId="298"/>
        </pc:sldMkLst>
        <pc:inkChg chg="del">
          <ac:chgData name="Andrej Bogdanov (CSD)" userId="54a3fc38-bcd8-4812-b887-b84a314b9e17" providerId="ADAL" clId="{CB0367FB-76E8-6245-A44D-D0A532754CDE}" dt="2021-01-29T06:45:26.054" v="1385" actId="478"/>
          <ac:inkMkLst>
            <pc:docMk/>
            <pc:sldMk cId="1608021716" sldId="298"/>
            <ac:inkMk id="3" creationId="{28FF0F44-9D15-DF4C-A89D-6A3FDCD41E6B}"/>
          </ac:inkMkLst>
        </pc:inkChg>
        <pc:inkChg chg="del">
          <ac:chgData name="Andrej Bogdanov (CSD)" userId="54a3fc38-bcd8-4812-b887-b84a314b9e17" providerId="ADAL" clId="{CB0367FB-76E8-6245-A44D-D0A532754CDE}" dt="2021-01-29T06:45:23.373" v="1383" actId="478"/>
          <ac:inkMkLst>
            <pc:docMk/>
            <pc:sldMk cId="1608021716" sldId="298"/>
            <ac:inkMk id="4" creationId="{D7D81C20-4AA2-2F4C-A752-E20B0882167F}"/>
          </ac:inkMkLst>
        </pc:inkChg>
        <pc:inkChg chg="del">
          <ac:chgData name="Andrej Bogdanov (CSD)" userId="54a3fc38-bcd8-4812-b887-b84a314b9e17" providerId="ADAL" clId="{CB0367FB-76E8-6245-A44D-D0A532754CDE}" dt="2021-01-29T06:45:24.453" v="1384" actId="478"/>
          <ac:inkMkLst>
            <pc:docMk/>
            <pc:sldMk cId="1608021716" sldId="298"/>
            <ac:inkMk id="5" creationId="{2893055C-DE12-B340-84C2-93789776BBC5}"/>
          </ac:inkMkLst>
        </pc:inkChg>
        <pc:inkChg chg="del">
          <ac:chgData name="Andrej Bogdanov (CSD)" userId="54a3fc38-bcd8-4812-b887-b84a314b9e17" providerId="ADAL" clId="{CB0367FB-76E8-6245-A44D-D0A532754CDE}" dt="2021-01-29T06:45:21.973" v="1382" actId="478"/>
          <ac:inkMkLst>
            <pc:docMk/>
            <pc:sldMk cId="1608021716" sldId="298"/>
            <ac:inkMk id="6" creationId="{90B6FB0C-860A-354E-810F-9BB7258710D1}"/>
          </ac:inkMkLst>
        </pc:inkChg>
      </pc:sldChg>
      <pc:sldChg chg="delSp modSp add mod ord">
        <pc:chgData name="Andrej Bogdanov (CSD)" userId="54a3fc38-bcd8-4812-b887-b84a314b9e17" providerId="ADAL" clId="{CB0367FB-76E8-6245-A44D-D0A532754CDE}" dt="2021-01-29T06:47:22.804" v="1406" actId="1036"/>
        <pc:sldMkLst>
          <pc:docMk/>
          <pc:sldMk cId="2833050716" sldId="299"/>
        </pc:sldMkLst>
        <pc:spChg chg="mod">
          <ac:chgData name="Andrej Bogdanov (CSD)" userId="54a3fc38-bcd8-4812-b887-b84a314b9e17" providerId="ADAL" clId="{CB0367FB-76E8-6245-A44D-D0A532754CDE}" dt="2021-01-29T06:47:22.804" v="1406" actId="1036"/>
          <ac:spMkLst>
            <pc:docMk/>
            <pc:sldMk cId="2833050716" sldId="299"/>
            <ac:spMk id="2" creationId="{AB51A80F-9DAF-6147-BA67-27CBF7DBF2AA}"/>
          </ac:spMkLst>
        </pc:spChg>
        <pc:inkChg chg="del">
          <ac:chgData name="Andrej Bogdanov (CSD)" userId="54a3fc38-bcd8-4812-b887-b84a314b9e17" providerId="ADAL" clId="{CB0367FB-76E8-6245-A44D-D0A532754CDE}" dt="2021-01-29T06:47:12.605" v="1389" actId="478"/>
          <ac:inkMkLst>
            <pc:docMk/>
            <pc:sldMk cId="2833050716" sldId="299"/>
            <ac:inkMk id="4" creationId="{05F7798E-B07B-AD4A-B1FF-855CE52CB134}"/>
          </ac:inkMkLst>
        </pc:inkChg>
        <pc:inkChg chg="del">
          <ac:chgData name="Andrej Bogdanov (CSD)" userId="54a3fc38-bcd8-4812-b887-b84a314b9e17" providerId="ADAL" clId="{CB0367FB-76E8-6245-A44D-D0A532754CDE}" dt="2021-01-29T06:47:11.300" v="1388" actId="478"/>
          <ac:inkMkLst>
            <pc:docMk/>
            <pc:sldMk cId="2833050716" sldId="299"/>
            <ac:inkMk id="5" creationId="{5BAE5D67-7B22-5046-9345-685D54DAFF65}"/>
          </ac:inkMkLst>
        </pc:inkChg>
        <pc:inkChg chg="del">
          <ac:chgData name="Andrej Bogdanov (CSD)" userId="54a3fc38-bcd8-4812-b887-b84a314b9e17" providerId="ADAL" clId="{CB0367FB-76E8-6245-A44D-D0A532754CDE}" dt="2021-01-29T06:47:13.829" v="1390" actId="478"/>
          <ac:inkMkLst>
            <pc:docMk/>
            <pc:sldMk cId="2833050716" sldId="299"/>
            <ac:inkMk id="6" creationId="{B084049C-644F-6644-85A9-C41D03B56F12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959516143" sldId="300"/>
        </pc:sldMkLst>
      </pc:sldChg>
      <pc:sldChg chg="delSp modSp add del mod">
        <pc:chgData name="Andrej Bogdanov (CSD)" userId="54a3fc38-bcd8-4812-b887-b84a314b9e17" providerId="ADAL" clId="{CB0367FB-76E8-6245-A44D-D0A532754CDE}" dt="2021-01-29T06:59:32.872" v="1651" actId="2696"/>
        <pc:sldMkLst>
          <pc:docMk/>
          <pc:sldMk cId="2878103395" sldId="300"/>
        </pc:sldMkLst>
        <pc:spChg chg="mod">
          <ac:chgData name="Andrej Bogdanov (CSD)" userId="54a3fc38-bcd8-4812-b887-b84a314b9e17" providerId="ADAL" clId="{CB0367FB-76E8-6245-A44D-D0A532754CDE}" dt="2021-01-29T06:50:05.307" v="1466" actId="20577"/>
          <ac:spMkLst>
            <pc:docMk/>
            <pc:sldMk cId="2878103395" sldId="300"/>
            <ac:spMk id="5" creationId="{3DD77E13-BD57-7C41-A849-C4BD7E83A77E}"/>
          </ac:spMkLst>
        </pc:spChg>
        <pc:spChg chg="del">
          <ac:chgData name="Andrej Bogdanov (CSD)" userId="54a3fc38-bcd8-4812-b887-b84a314b9e17" providerId="ADAL" clId="{CB0367FB-76E8-6245-A44D-D0A532754CDE}" dt="2021-01-29T06:50:01.884" v="1464" actId="478"/>
          <ac:spMkLst>
            <pc:docMk/>
            <pc:sldMk cId="2878103395" sldId="300"/>
            <ac:spMk id="6" creationId="{7378A463-F6A1-3844-A677-D5ECE2279BEF}"/>
          </ac:spMkLst>
        </pc:spChg>
        <pc:spChg chg="mod">
          <ac:chgData name="Andrej Bogdanov (CSD)" userId="54a3fc38-bcd8-4812-b887-b84a314b9e17" providerId="ADAL" clId="{CB0367FB-76E8-6245-A44D-D0A532754CDE}" dt="2021-01-29T06:59:27.651" v="1650" actId="6549"/>
          <ac:spMkLst>
            <pc:docMk/>
            <pc:sldMk cId="2878103395" sldId="300"/>
            <ac:spMk id="15" creationId="{2358BF44-AEDA-D142-B43A-CFD46E8AE1A0}"/>
          </ac:spMkLst>
        </pc:spChg>
        <pc:grpChg chg="mod">
          <ac:chgData name="Andrej Bogdanov (CSD)" userId="54a3fc38-bcd8-4812-b887-b84a314b9e17" providerId="ADAL" clId="{CB0367FB-76E8-6245-A44D-D0A532754CDE}" dt="2021-01-29T06:50:14.370" v="1485" actId="1037"/>
          <ac:grpSpMkLst>
            <pc:docMk/>
            <pc:sldMk cId="2878103395" sldId="300"/>
            <ac:grpSpMk id="24" creationId="{734BAE91-6F7C-D84E-95E9-42AE548D9EF1}"/>
          </ac:grpSpMkLst>
        </pc:grpChg>
        <pc:inkChg chg="del">
          <ac:chgData name="Andrej Bogdanov (CSD)" userId="54a3fc38-bcd8-4812-b887-b84a314b9e17" providerId="ADAL" clId="{CB0367FB-76E8-6245-A44D-D0A532754CDE}" dt="2021-01-29T06:50:07.948" v="1467" actId="478"/>
          <ac:inkMkLst>
            <pc:docMk/>
            <pc:sldMk cId="2878103395" sldId="300"/>
            <ac:inkMk id="3" creationId="{9408B8FD-EB4A-6A49-9940-7123A798E1F8}"/>
          </ac:inkMkLst>
        </pc:inkChg>
        <pc:inkChg chg="del">
          <ac:chgData name="Andrej Bogdanov (CSD)" userId="54a3fc38-bcd8-4812-b887-b84a314b9e17" providerId="ADAL" clId="{CB0367FB-76E8-6245-A44D-D0A532754CDE}" dt="2021-01-29T06:49:47.059" v="1463" actId="478"/>
          <ac:inkMkLst>
            <pc:docMk/>
            <pc:sldMk cId="2878103395" sldId="300"/>
            <ac:inkMk id="22" creationId="{11ADEE68-06A2-E744-A9AD-8EEAA6428A74}"/>
          </ac:inkMkLst>
        </pc:ink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058029401" sldId="301"/>
        </pc:sldMkLst>
      </pc:sldChg>
      <pc:sldChg chg="delSp add mod">
        <pc:chgData name="Andrej Bogdanov (CSD)" userId="54a3fc38-bcd8-4812-b887-b84a314b9e17" providerId="ADAL" clId="{CB0367FB-76E8-6245-A44D-D0A532754CDE}" dt="2021-01-29T06:50:49.436" v="1497" actId="478"/>
        <pc:sldMkLst>
          <pc:docMk/>
          <pc:sldMk cId="2060829544" sldId="301"/>
        </pc:sldMkLst>
        <pc:inkChg chg="del">
          <ac:chgData name="Andrej Bogdanov (CSD)" userId="54a3fc38-bcd8-4812-b887-b84a314b9e17" providerId="ADAL" clId="{CB0367FB-76E8-6245-A44D-D0A532754CDE}" dt="2021-01-29T06:50:46.851" v="1495" actId="478"/>
          <ac:inkMkLst>
            <pc:docMk/>
            <pc:sldMk cId="2060829544" sldId="301"/>
            <ac:inkMk id="3" creationId="{F01E9A9A-52EB-6742-9426-128B1D31DDBD}"/>
          </ac:inkMkLst>
        </pc:inkChg>
        <pc:inkChg chg="del">
          <ac:chgData name="Andrej Bogdanov (CSD)" userId="54a3fc38-bcd8-4812-b887-b84a314b9e17" providerId="ADAL" clId="{CB0367FB-76E8-6245-A44D-D0A532754CDE}" dt="2021-01-29T06:50:48.337" v="1496" actId="478"/>
          <ac:inkMkLst>
            <pc:docMk/>
            <pc:sldMk cId="2060829544" sldId="301"/>
            <ac:inkMk id="4" creationId="{A0230E37-1308-E441-BED5-FE20C3AEC4D8}"/>
          </ac:inkMkLst>
        </pc:inkChg>
        <pc:inkChg chg="del">
          <ac:chgData name="Andrej Bogdanov (CSD)" userId="54a3fc38-bcd8-4812-b887-b84a314b9e17" providerId="ADAL" clId="{CB0367FB-76E8-6245-A44D-D0A532754CDE}" dt="2021-01-29T06:50:49.436" v="1497" actId="478"/>
          <ac:inkMkLst>
            <pc:docMk/>
            <pc:sldMk cId="2060829544" sldId="301"/>
            <ac:inkMk id="5" creationId="{43824B1D-E8C3-0D49-BB8B-791D3F494720}"/>
          </ac:inkMkLst>
        </pc:inkChg>
      </pc:sldChg>
      <pc:sldChg chg="addSp delSp add del mod">
        <pc:chgData name="Andrej Bogdanov (CSD)" userId="54a3fc38-bcd8-4812-b887-b84a314b9e17" providerId="ADAL" clId="{CB0367FB-76E8-6245-A44D-D0A532754CDE}" dt="2021-01-29T06:50:31.753" v="1493"/>
        <pc:sldMkLst>
          <pc:docMk/>
          <pc:sldMk cId="2617475009" sldId="301"/>
        </pc:sldMkLst>
        <pc:inkChg chg="add del">
          <ac:chgData name="Andrej Bogdanov (CSD)" userId="54a3fc38-bcd8-4812-b887-b84a314b9e17" providerId="ADAL" clId="{CB0367FB-76E8-6245-A44D-D0A532754CDE}" dt="2021-01-29T06:50:31.359" v="1492" actId="478"/>
          <ac:inkMkLst>
            <pc:docMk/>
            <pc:sldMk cId="2617475009" sldId="301"/>
            <ac:inkMk id="3" creationId="{F01E9A9A-52EB-6742-9426-128B1D31DDBD}"/>
          </ac:inkMkLst>
        </pc:inkChg>
        <pc:inkChg chg="add del">
          <ac:chgData name="Andrej Bogdanov (CSD)" userId="54a3fc38-bcd8-4812-b887-b84a314b9e17" providerId="ADAL" clId="{CB0367FB-76E8-6245-A44D-D0A532754CDE}" dt="2021-01-29T06:50:31.016" v="1491" actId="478"/>
          <ac:inkMkLst>
            <pc:docMk/>
            <pc:sldMk cId="2617475009" sldId="301"/>
            <ac:inkMk id="4" creationId="{A0230E37-1308-E441-BED5-FE20C3AEC4D8}"/>
          </ac:inkMkLst>
        </pc:inkChg>
        <pc:inkChg chg="add del">
          <ac:chgData name="Andrej Bogdanov (CSD)" userId="54a3fc38-bcd8-4812-b887-b84a314b9e17" providerId="ADAL" clId="{CB0367FB-76E8-6245-A44D-D0A532754CDE}" dt="2021-01-29T06:50:30.542" v="1490" actId="478"/>
          <ac:inkMkLst>
            <pc:docMk/>
            <pc:sldMk cId="2617475009" sldId="301"/>
            <ac:inkMk id="5" creationId="{43824B1D-E8C3-0D49-BB8B-791D3F494720}"/>
          </ac:inkMkLst>
        </pc:inkChg>
      </pc:sldChg>
      <pc:sldChg chg="addSp delSp modSp add mod modAnim">
        <pc:chgData name="Andrej Bogdanov (CSD)" userId="54a3fc38-bcd8-4812-b887-b84a314b9e17" providerId="ADAL" clId="{CB0367FB-76E8-6245-A44D-D0A532754CDE}" dt="2021-01-29T06:59:17.470" v="1649"/>
        <pc:sldMkLst>
          <pc:docMk/>
          <pc:sldMk cId="978739404" sldId="302"/>
        </pc:sldMkLst>
        <pc:spChg chg="mod">
          <ac:chgData name="Andrej Bogdanov (CSD)" userId="54a3fc38-bcd8-4812-b887-b84a314b9e17" providerId="ADAL" clId="{CB0367FB-76E8-6245-A44D-D0A532754CDE}" dt="2021-01-29T06:50:59.707" v="1499" actId="20577"/>
          <ac:spMkLst>
            <pc:docMk/>
            <pc:sldMk cId="978739404" sldId="302"/>
            <ac:spMk id="11" creationId="{46F68140-5C4D-6A4D-BBDD-52A83D1D06DE}"/>
          </ac:spMkLst>
        </pc:spChg>
        <pc:spChg chg="del topLvl">
          <ac:chgData name="Andrej Bogdanov (CSD)" userId="54a3fc38-bcd8-4812-b887-b84a314b9e17" providerId="ADAL" clId="{CB0367FB-76E8-6245-A44D-D0A532754CDE}" dt="2021-01-29T06:51:06.067" v="1500" actId="478"/>
          <ac:spMkLst>
            <pc:docMk/>
            <pc:sldMk cId="978739404" sldId="302"/>
            <ac:spMk id="13" creationId="{D11CAAB7-2EA3-CC4C-A79C-972AD3ACF2FE}"/>
          </ac:spMkLst>
        </pc:spChg>
        <pc:spChg chg="del">
          <ac:chgData name="Andrej Bogdanov (CSD)" userId="54a3fc38-bcd8-4812-b887-b84a314b9e17" providerId="ADAL" clId="{CB0367FB-76E8-6245-A44D-D0A532754CDE}" dt="2021-01-29T06:52:00.170" v="1501" actId="478"/>
          <ac:spMkLst>
            <pc:docMk/>
            <pc:sldMk cId="978739404" sldId="302"/>
            <ac:spMk id="25" creationId="{026D0BB6-0E14-3841-9879-A9F0502D039A}"/>
          </ac:spMkLst>
        </pc:spChg>
        <pc:spChg chg="add mod">
          <ac:chgData name="Andrej Bogdanov (CSD)" userId="54a3fc38-bcd8-4812-b887-b84a314b9e17" providerId="ADAL" clId="{CB0367FB-76E8-6245-A44D-D0A532754CDE}" dt="2021-01-29T06:59:11.821" v="1648" actId="1076"/>
          <ac:spMkLst>
            <pc:docMk/>
            <pc:sldMk cId="978739404" sldId="302"/>
            <ac:spMk id="31" creationId="{AC479816-C49E-C741-BAFD-4AC0DA9D404B}"/>
          </ac:spMkLst>
        </pc:spChg>
        <pc:grpChg chg="mod topLvl">
          <ac:chgData name="Andrej Bogdanov (CSD)" userId="54a3fc38-bcd8-4812-b887-b84a314b9e17" providerId="ADAL" clId="{CB0367FB-76E8-6245-A44D-D0A532754CDE}" dt="2021-01-29T06:55:30.754" v="1520" actId="164"/>
          <ac:grpSpMkLst>
            <pc:docMk/>
            <pc:sldMk cId="978739404" sldId="302"/>
            <ac:grpSpMk id="8" creationId="{AD67A8E8-7523-B345-804C-DAF5D0D692BE}"/>
          </ac:grpSpMkLst>
        </pc:grpChg>
        <pc:grpChg chg="add mod">
          <ac:chgData name="Andrej Bogdanov (CSD)" userId="54a3fc38-bcd8-4812-b887-b84a314b9e17" providerId="ADAL" clId="{CB0367FB-76E8-6245-A44D-D0A532754CDE}" dt="2021-01-29T06:55:38.410" v="1529" actId="1037"/>
          <ac:grpSpMkLst>
            <pc:docMk/>
            <pc:sldMk cId="978739404" sldId="302"/>
            <ac:grpSpMk id="19" creationId="{F044AB3E-FBCB-9E4F-BCED-2537EEB0BEBE}"/>
          </ac:grpSpMkLst>
        </pc:grpChg>
        <pc:grpChg chg="del">
          <ac:chgData name="Andrej Bogdanov (CSD)" userId="54a3fc38-bcd8-4812-b887-b84a314b9e17" providerId="ADAL" clId="{CB0367FB-76E8-6245-A44D-D0A532754CDE}" dt="2021-01-29T06:51:06.067" v="1500" actId="478"/>
          <ac:grpSpMkLst>
            <pc:docMk/>
            <pc:sldMk cId="978739404" sldId="302"/>
            <ac:grpSpMk id="24" creationId="{734BAE91-6F7C-D84E-95E9-42AE548D9EF1}"/>
          </ac:grpSpMkLst>
        </pc:grpChg>
        <pc:grpChg chg="del">
          <ac:chgData name="Andrej Bogdanov (CSD)" userId="54a3fc38-bcd8-4812-b887-b84a314b9e17" providerId="ADAL" clId="{CB0367FB-76E8-6245-A44D-D0A532754CDE}" dt="2021-01-29T06:52:02.330" v="1502" actId="478"/>
          <ac:grpSpMkLst>
            <pc:docMk/>
            <pc:sldMk cId="978739404" sldId="302"/>
            <ac:grpSpMk id="26" creationId="{E09E4ED4-3725-1A41-812A-D121E2F5671B}"/>
          </ac:grpSpMkLst>
        </pc:grpChg>
        <pc:grpChg chg="del">
          <ac:chgData name="Andrej Bogdanov (CSD)" userId="54a3fc38-bcd8-4812-b887-b84a314b9e17" providerId="ADAL" clId="{CB0367FB-76E8-6245-A44D-D0A532754CDE}" dt="2021-01-29T06:52:04.402" v="1503" actId="478"/>
          <ac:grpSpMkLst>
            <pc:docMk/>
            <pc:sldMk cId="978739404" sldId="302"/>
            <ac:grpSpMk id="33" creationId="{294B18A1-73E1-DF40-AF3E-A9A8DC921A55}"/>
          </ac:grpSpMkLst>
        </pc:grpChg>
        <pc:cxnChg chg="add mod">
          <ac:chgData name="Andrej Bogdanov (CSD)" userId="54a3fc38-bcd8-4812-b887-b84a314b9e17" providerId="ADAL" clId="{CB0367FB-76E8-6245-A44D-D0A532754CDE}" dt="2021-01-29T06:55:44.345" v="1530" actId="1037"/>
          <ac:cxnSpMkLst>
            <pc:docMk/>
            <pc:sldMk cId="978739404" sldId="302"/>
            <ac:cxnSpMk id="6" creationId="{36C45FFB-7D6E-114F-B499-BC0127B63BD4}"/>
          </ac:cxnSpMkLst>
        </pc:cxn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3916563869" sldId="302"/>
        </pc:sldMkLst>
      </pc:sldChg>
      <pc:sldChg chg="delSp modSp add del mod modClrScheme chgLayout">
        <pc:chgData name="Andrej Bogdanov (CSD)" userId="54a3fc38-bcd8-4812-b887-b84a314b9e17" providerId="ADAL" clId="{CB0367FB-76E8-6245-A44D-D0A532754CDE}" dt="2021-01-29T07:01:02.200" v="1655" actId="2696"/>
        <pc:sldMkLst>
          <pc:docMk/>
          <pc:sldMk cId="1196330163" sldId="303"/>
        </pc:sldMkLst>
        <pc:spChg chg="del mod ord">
          <ac:chgData name="Andrej Bogdanov (CSD)" userId="54a3fc38-bcd8-4812-b887-b84a314b9e17" providerId="ADAL" clId="{CB0367FB-76E8-6245-A44D-D0A532754CDE}" dt="2021-01-29T07:00:34.664" v="1654" actId="478"/>
          <ac:spMkLst>
            <pc:docMk/>
            <pc:sldMk cId="1196330163" sldId="303"/>
            <ac:spMk id="2" creationId="{3BDB3790-D164-5C4A-86A7-BF493E1377AF}"/>
          </ac:spMkLst>
        </pc:spChg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1172473843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1386635419" sldId="304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259708931" sldId="305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548312590" sldId="305"/>
        </pc:sldMkLst>
      </pc:sldChg>
      <pc:sldChg chg="add">
        <pc:chgData name="Andrej Bogdanov (CSD)" userId="54a3fc38-bcd8-4812-b887-b84a314b9e17" providerId="ADAL" clId="{CB0367FB-76E8-6245-A44D-D0A532754CDE}" dt="2021-02-01T07:43:22.377" v="1680"/>
        <pc:sldMkLst>
          <pc:docMk/>
          <pc:sldMk cId="633641927" sldId="306"/>
        </pc:sldMkLst>
      </pc:sldChg>
      <pc:sldChg chg="del">
        <pc:chgData name="Andrej Bogdanov (CSD)" userId="54a3fc38-bcd8-4812-b887-b84a314b9e17" providerId="ADAL" clId="{CB0367FB-76E8-6245-A44D-D0A532754CDE}" dt="2021-01-29T04:26:40.189" v="17" actId="2696"/>
        <pc:sldMkLst>
          <pc:docMk/>
          <pc:sldMk cId="2133362205" sldId="306"/>
        </pc:sldMkLst>
      </pc:sldChg>
      <pc:sldMasterChg chg="delSldLayout">
        <pc:chgData name="Andrej Bogdanov (CSD)" userId="54a3fc38-bcd8-4812-b887-b84a314b9e17" providerId="ADAL" clId="{CB0367FB-76E8-6245-A44D-D0A532754CDE}" dt="2021-01-29T07:01:02.200" v="1655" actId="2696"/>
        <pc:sldMasterMkLst>
          <pc:docMk/>
          <pc:sldMasterMk cId="1738249460" sldId="2147483648"/>
        </pc:sldMasterMkLst>
        <pc:sldLayoutChg chg="del">
          <pc:chgData name="Andrej Bogdanov (CSD)" userId="54a3fc38-bcd8-4812-b887-b84a314b9e17" providerId="ADAL" clId="{CB0367FB-76E8-6245-A44D-D0A532754CDE}" dt="2021-01-29T07:01:02.200" v="1655" actId="2696"/>
          <pc:sldLayoutMkLst>
            <pc:docMk/>
            <pc:sldMasterMk cId="1738249460" sldId="2147483648"/>
            <pc:sldLayoutMk cId="751575176" sldId="2147483659"/>
          </pc:sldLayoutMkLst>
        </pc:sldLayoutChg>
      </pc:sldMasterChg>
    </pc:docChg>
  </pc:docChgLst>
  <pc:docChgLst>
    <pc:chgData name="Andrej Bogdanov (CSD)" userId="54a3fc38-bcd8-4812-b887-b84a314b9e17" providerId="ADAL" clId="{6D0B7DC6-81FB-8F40-8DEE-55B7A6AB2486}"/>
    <pc:docChg chg="undo custSel addSld delSld modSld sldOrd">
      <pc:chgData name="Andrej Bogdanov (CSD)" userId="54a3fc38-bcd8-4812-b887-b84a314b9e17" providerId="ADAL" clId="{6D0B7DC6-81FB-8F40-8DEE-55B7A6AB2486}" dt="2021-02-16T04:59:15.945" v="2336" actId="2696"/>
      <pc:docMkLst>
        <pc:docMk/>
      </pc:docMkLst>
      <pc:sldChg chg="modSp mod">
        <pc:chgData name="Andrej Bogdanov (CSD)" userId="54a3fc38-bcd8-4812-b887-b84a314b9e17" providerId="ADAL" clId="{6D0B7DC6-81FB-8F40-8DEE-55B7A6AB2486}" dt="2021-02-16T02:13:51.285" v="15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D0B7DC6-81FB-8F40-8DEE-55B7A6AB2486}" dt="2021-02-16T02:13:51.285" v="15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989951147" sldId="25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405073769" sldId="25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436939201" sldId="304"/>
        </pc:sldMkLst>
      </pc:sldChg>
      <pc:sldChg chg="delSp modSp mod ord">
        <pc:chgData name="Andrej Bogdanov (CSD)" userId="54a3fc38-bcd8-4812-b887-b84a314b9e17" providerId="ADAL" clId="{6D0B7DC6-81FB-8F40-8DEE-55B7A6AB2486}" dt="2021-02-16T02:16:43.761" v="113" actId="207"/>
        <pc:sldMkLst>
          <pc:docMk/>
          <pc:sldMk cId="1171049812" sldId="305"/>
        </pc:sldMkLst>
        <pc:spChg chg="mod">
          <ac:chgData name="Andrej Bogdanov (CSD)" userId="54a3fc38-bcd8-4812-b887-b84a314b9e17" providerId="ADAL" clId="{6D0B7DC6-81FB-8F40-8DEE-55B7A6AB2486}" dt="2021-02-16T02:16:43.761" v="113" actId="207"/>
          <ac:spMkLst>
            <pc:docMk/>
            <pc:sldMk cId="1171049812" sldId="305"/>
            <ac:spMk id="3" creationId="{5165EFEF-DC91-184D-BFBF-72E75D71884B}"/>
          </ac:spMkLst>
        </pc:spChg>
        <pc:inkChg chg="del">
          <ac:chgData name="Andrej Bogdanov (CSD)" userId="54a3fc38-bcd8-4812-b887-b84a314b9e17" providerId="ADAL" clId="{6D0B7DC6-81FB-8F40-8DEE-55B7A6AB2486}" dt="2021-02-16T02:16:23.042" v="105" actId="478"/>
          <ac:inkMkLst>
            <pc:docMk/>
            <pc:sldMk cId="1171049812" sldId="305"/>
            <ac:inkMk id="2" creationId="{044EB108-209D-9A47-9E66-B21989C8A871}"/>
          </ac:inkMkLst>
        </pc:inkChg>
        <pc:inkChg chg="del">
          <ac:chgData name="Andrej Bogdanov (CSD)" userId="54a3fc38-bcd8-4812-b887-b84a314b9e17" providerId="ADAL" clId="{6D0B7DC6-81FB-8F40-8DEE-55B7A6AB2486}" dt="2021-02-16T02:16:26.726" v="107" actId="478"/>
          <ac:inkMkLst>
            <pc:docMk/>
            <pc:sldMk cId="1171049812" sldId="305"/>
            <ac:inkMk id="4" creationId="{0D06A02F-FE46-E64E-BA36-DCB8E7C62F74}"/>
          </ac:inkMkLst>
        </pc:inkChg>
        <pc:inkChg chg="del">
          <ac:chgData name="Andrej Bogdanov (CSD)" userId="54a3fc38-bcd8-4812-b887-b84a314b9e17" providerId="ADAL" clId="{6D0B7DC6-81FB-8F40-8DEE-55B7A6AB2486}" dt="2021-02-16T02:16:25.304" v="106" actId="478"/>
          <ac:inkMkLst>
            <pc:docMk/>
            <pc:sldMk cId="1171049812" sldId="305"/>
            <ac:inkMk id="8" creationId="{5935EE5C-DBAB-F54A-85D0-3007BD0BE6AF}"/>
          </ac:inkMkLst>
        </pc:inkChg>
        <pc:inkChg chg="del">
          <ac:chgData name="Andrej Bogdanov (CSD)" userId="54a3fc38-bcd8-4812-b887-b84a314b9e17" providerId="ADAL" clId="{6D0B7DC6-81FB-8F40-8DEE-55B7A6AB2486}" dt="2021-02-16T02:16:30.640" v="110" actId="478"/>
          <ac:inkMkLst>
            <pc:docMk/>
            <pc:sldMk cId="1171049812" sldId="305"/>
            <ac:inkMk id="10" creationId="{A9CB5C39-21B4-B648-845D-E8C7BEA8AC40}"/>
          </ac:inkMkLst>
        </pc:inkChg>
        <pc:inkChg chg="del">
          <ac:chgData name="Andrej Bogdanov (CSD)" userId="54a3fc38-bcd8-4812-b887-b84a314b9e17" providerId="ADAL" clId="{6D0B7DC6-81FB-8F40-8DEE-55B7A6AB2486}" dt="2021-02-16T02:16:29.293" v="109" actId="478"/>
          <ac:inkMkLst>
            <pc:docMk/>
            <pc:sldMk cId="1171049812" sldId="305"/>
            <ac:inkMk id="11" creationId="{58464101-AA50-9D44-9A76-3F440AB77B5B}"/>
          </ac:inkMkLst>
        </pc:inkChg>
        <pc:inkChg chg="del">
          <ac:chgData name="Andrej Bogdanov (CSD)" userId="54a3fc38-bcd8-4812-b887-b84a314b9e17" providerId="ADAL" clId="{6D0B7DC6-81FB-8F40-8DEE-55B7A6AB2486}" dt="2021-02-16T02:16:27.749" v="108" actId="478"/>
          <ac:inkMkLst>
            <pc:docMk/>
            <pc:sldMk cId="1171049812" sldId="305"/>
            <ac:inkMk id="12" creationId="{D7F8D87E-9BF2-9E4B-AD6A-1C851A55F52C}"/>
          </ac:inkMkLst>
        </pc:inkChg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54237552" sldId="30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789010085" sldId="30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65353605" sldId="30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6086639" sldId="30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1892508627" sldId="310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9518868" sldId="31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397216362" sldId="31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610065109" sldId="313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250907085" sldId="314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548337945" sldId="315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2198511903" sldId="316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998310423" sldId="317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971322145" sldId="318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1752716" sldId="319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8133859" sldId="321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3605796306" sldId="322"/>
        </pc:sldMkLst>
      </pc:sldChg>
      <pc:sldChg chg="del">
        <pc:chgData name="Andrej Bogdanov (CSD)" userId="54a3fc38-bcd8-4812-b887-b84a314b9e17" providerId="ADAL" clId="{6D0B7DC6-81FB-8F40-8DEE-55B7A6AB2486}" dt="2021-02-16T02:55:49.765" v="369" actId="2696"/>
        <pc:sldMkLst>
          <pc:docMk/>
          <pc:sldMk cId="4186355493" sldId="323"/>
        </pc:sldMkLst>
      </pc:sldChg>
      <pc:sldChg chg="addSp delSp modSp new mod modClrScheme chgLayout">
        <pc:chgData name="Andrej Bogdanov (CSD)" userId="54a3fc38-bcd8-4812-b887-b84a314b9e17" providerId="ADAL" clId="{6D0B7DC6-81FB-8F40-8DEE-55B7A6AB2486}" dt="2021-02-16T04:31:18.138" v="1597" actId="1076"/>
        <pc:sldMkLst>
          <pc:docMk/>
          <pc:sldMk cId="2592757567" sldId="324"/>
        </pc:sldMkLst>
        <pc:spChg chg="add mod">
          <ac:chgData name="Andrej Bogdanov (CSD)" userId="54a3fc38-bcd8-4812-b887-b84a314b9e17" providerId="ADAL" clId="{6D0B7DC6-81FB-8F40-8DEE-55B7A6AB2486}" dt="2021-02-16T02:29:00.699" v="209" actId="114"/>
          <ac:spMkLst>
            <pc:docMk/>
            <pc:sldMk cId="2592757567" sldId="324"/>
            <ac:spMk id="2" creationId="{F3F315A6-E16D-2D4B-91A5-9A3345EC099A}"/>
          </ac:spMkLst>
        </pc:spChg>
        <pc:spChg chg="add mod">
          <ac:chgData name="Andrej Bogdanov (CSD)" userId="54a3fc38-bcd8-4812-b887-b84a314b9e17" providerId="ADAL" clId="{6D0B7DC6-81FB-8F40-8DEE-55B7A6AB2486}" dt="2021-02-16T02:40:26.059" v="242" actId="1035"/>
          <ac:spMkLst>
            <pc:docMk/>
            <pc:sldMk cId="2592757567" sldId="324"/>
            <ac:spMk id="3" creationId="{3573C8B9-EE22-694E-8A7E-6487FEB0A708}"/>
          </ac:spMkLst>
        </pc:spChg>
        <pc:spChg chg="add mod">
          <ac:chgData name="Andrej Bogdanov (CSD)" userId="54a3fc38-bcd8-4812-b887-b84a314b9e17" providerId="ADAL" clId="{6D0B7DC6-81FB-8F40-8DEE-55B7A6AB2486}" dt="2021-02-16T02:43:47.975" v="266" actId="1035"/>
          <ac:spMkLst>
            <pc:docMk/>
            <pc:sldMk cId="2592757567" sldId="324"/>
            <ac:spMk id="4" creationId="{59AF2895-8B5D-594D-84AC-693467383C0D}"/>
          </ac:spMkLst>
        </pc:spChg>
        <pc:spChg chg="add mod">
          <ac:chgData name="Andrej Bogdanov (CSD)" userId="54a3fc38-bcd8-4812-b887-b84a314b9e17" providerId="ADAL" clId="{6D0B7DC6-81FB-8F40-8DEE-55B7A6AB2486}" dt="2021-02-16T04:31:18.138" v="1597" actId="1076"/>
          <ac:spMkLst>
            <pc:docMk/>
            <pc:sldMk cId="2592757567" sldId="324"/>
            <ac:spMk id="9" creationId="{823D4BBA-A9C2-E249-B0CA-CD12857083A2}"/>
          </ac:spMkLst>
        </pc:spChg>
        <pc:spChg chg="add del mod">
          <ac:chgData name="Andrej Bogdanov (CSD)" userId="54a3fc38-bcd8-4812-b887-b84a314b9e17" providerId="ADAL" clId="{6D0B7DC6-81FB-8F40-8DEE-55B7A6AB2486}" dt="2021-02-16T02:46:25.687" v="314"/>
          <ac:spMkLst>
            <pc:docMk/>
            <pc:sldMk cId="2592757567" sldId="324"/>
            <ac:spMk id="10" creationId="{661A22E7-602B-274A-8B05-C7E798B72C11}"/>
          </ac:spMkLst>
        </pc:spChg>
        <pc:spChg chg="add mod">
          <ac:chgData name="Andrej Bogdanov (CSD)" userId="54a3fc38-bcd8-4812-b887-b84a314b9e17" providerId="ADAL" clId="{6D0B7DC6-81FB-8F40-8DEE-55B7A6AB2486}" dt="2021-02-16T02:48:02.881" v="352" actId="1037"/>
          <ac:spMkLst>
            <pc:docMk/>
            <pc:sldMk cId="2592757567" sldId="324"/>
            <ac:spMk id="11" creationId="{42201C49-6A65-B64B-A158-EA92AE963978}"/>
          </ac:spMkLst>
        </pc:spChg>
        <pc:spChg chg="add mod">
          <ac:chgData name="Andrej Bogdanov (CSD)" userId="54a3fc38-bcd8-4812-b887-b84a314b9e17" providerId="ADAL" clId="{6D0B7DC6-81FB-8F40-8DEE-55B7A6AB2486}" dt="2021-02-16T02:52:36.382" v="368" actId="1038"/>
          <ac:spMkLst>
            <pc:docMk/>
            <pc:sldMk cId="2592757567" sldId="324"/>
            <ac:spMk id="12" creationId="{28C203AC-288F-B44A-8179-691A3E284D89}"/>
          </ac:spMkLst>
        </pc:sp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6" creationId="{51B0F6FC-30CE-E744-A532-41CDBD542CAC}"/>
          </ac:picMkLst>
        </pc:picChg>
        <pc:picChg chg="add mod">
          <ac:chgData name="Andrej Bogdanov (CSD)" userId="54a3fc38-bcd8-4812-b887-b84a314b9e17" providerId="ADAL" clId="{6D0B7DC6-81FB-8F40-8DEE-55B7A6AB2486}" dt="2021-02-16T02:43:56.300" v="274" actId="1035"/>
          <ac:picMkLst>
            <pc:docMk/>
            <pc:sldMk cId="2592757567" sldId="324"/>
            <ac:picMk id="8" creationId="{D9D9E586-63EC-C046-915F-9AE3F2705B2F}"/>
          </ac:picMkLst>
        </pc:picChg>
      </pc:sldChg>
      <pc:sldChg chg="addSp delSp modSp new mod">
        <pc:chgData name="Andrej Bogdanov (CSD)" userId="54a3fc38-bcd8-4812-b887-b84a314b9e17" providerId="ADAL" clId="{6D0B7DC6-81FB-8F40-8DEE-55B7A6AB2486}" dt="2021-02-16T03:43:04.420" v="747" actId="1035"/>
        <pc:sldMkLst>
          <pc:docMk/>
          <pc:sldMk cId="3333352670" sldId="325"/>
        </pc:sldMkLst>
        <pc:spChg chg="add mod">
          <ac:chgData name="Andrej Bogdanov (CSD)" userId="54a3fc38-bcd8-4812-b887-b84a314b9e17" providerId="ADAL" clId="{6D0B7DC6-81FB-8F40-8DEE-55B7A6AB2486}" dt="2021-02-16T03:40:58.301" v="679" actId="1076"/>
          <ac:spMkLst>
            <pc:docMk/>
            <pc:sldMk cId="3333352670" sldId="325"/>
            <ac:spMk id="2" creationId="{1BB67218-4B2D-2F49-B3C1-3A7795B275AC}"/>
          </ac:spMkLst>
        </pc:spChg>
        <pc:spChg chg="add mod">
          <ac:chgData name="Andrej Bogdanov (CSD)" userId="54a3fc38-bcd8-4812-b887-b84a314b9e17" providerId="ADAL" clId="{6D0B7DC6-81FB-8F40-8DEE-55B7A6AB2486}" dt="2021-02-16T03:43:04.420" v="747" actId="1035"/>
          <ac:spMkLst>
            <pc:docMk/>
            <pc:sldMk cId="3333352670" sldId="325"/>
            <ac:spMk id="3" creationId="{64D3D83D-BB30-6E43-9DDB-961C9155257E}"/>
          </ac:spMkLst>
        </pc:spChg>
        <pc:spChg chg="add del">
          <ac:chgData name="Andrej Bogdanov (CSD)" userId="54a3fc38-bcd8-4812-b887-b84a314b9e17" providerId="ADAL" clId="{6D0B7DC6-81FB-8F40-8DEE-55B7A6AB2486}" dt="2021-02-16T03:42:55.398" v="734" actId="478"/>
          <ac:spMkLst>
            <pc:docMk/>
            <pc:sldMk cId="3333352670" sldId="325"/>
            <ac:spMk id="4" creationId="{D1D07EB8-F326-E846-B1F8-05E19E32F5C2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3:35:01.047" v="654" actId="1035"/>
        <pc:sldMkLst>
          <pc:docMk/>
          <pc:sldMk cId="1854997407" sldId="326"/>
        </pc:sldMkLst>
        <pc:spChg chg="add mod">
          <ac:chgData name="Andrej Bogdanov (CSD)" userId="54a3fc38-bcd8-4812-b887-b84a314b9e17" providerId="ADAL" clId="{6D0B7DC6-81FB-8F40-8DEE-55B7A6AB2486}" dt="2021-02-16T03:34:47.200" v="643" actId="20577"/>
          <ac:spMkLst>
            <pc:docMk/>
            <pc:sldMk cId="1854997407" sldId="326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01.047" v="654" actId="1035"/>
          <ac:spMkLst>
            <pc:docMk/>
            <pc:sldMk cId="1854997407" sldId="326"/>
            <ac:spMk id="3" creationId="{5165EFEF-DC91-184D-BFBF-72E75D71884B}"/>
          </ac:spMkLst>
        </pc:spChg>
        <pc:spChg chg="add del mod">
          <ac:chgData name="Andrej Bogdanov (CSD)" userId="54a3fc38-bcd8-4812-b887-b84a314b9e17" providerId="ADAL" clId="{6D0B7DC6-81FB-8F40-8DEE-55B7A6AB2486}" dt="2021-02-16T03:30:45.563" v="536" actId="478"/>
          <ac:spMkLst>
            <pc:docMk/>
            <pc:sldMk cId="1854997407" sldId="326"/>
            <ac:spMk id="4" creationId="{64F8280B-C86D-234F-BE4D-C0F859D7BF1D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5" creationId="{8DC0C2D1-3C2B-B74A-A76B-2A5F0D390A7F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6" creationId="{CD5A029C-217B-C440-8630-538D27FD19F0}"/>
          </ac:spMkLst>
        </pc:spChg>
        <pc:spChg chg="add mod">
          <ac:chgData name="Andrej Bogdanov (CSD)" userId="54a3fc38-bcd8-4812-b887-b84a314b9e17" providerId="ADAL" clId="{6D0B7DC6-81FB-8F40-8DEE-55B7A6AB2486}" dt="2021-02-16T03:29:13.975" v="509" actId="1036"/>
          <ac:spMkLst>
            <pc:docMk/>
            <pc:sldMk cId="1854997407" sldId="326"/>
            <ac:spMk id="7" creationId="{EA999C2F-B576-AA44-8C2F-8AF8B2F0A782}"/>
          </ac:spMkLst>
        </pc:spChg>
        <pc:spChg chg="add del mod">
          <ac:chgData name="Andrej Bogdanov (CSD)" userId="54a3fc38-bcd8-4812-b887-b84a314b9e17" providerId="ADAL" clId="{6D0B7DC6-81FB-8F40-8DEE-55B7A6AB2486}" dt="2021-02-16T03:28:50.065" v="461" actId="478"/>
          <ac:spMkLst>
            <pc:docMk/>
            <pc:sldMk cId="1854997407" sldId="326"/>
            <ac:spMk id="8" creationId="{F51E035B-0EE4-8F43-8EF5-0729F0E9A36C}"/>
          </ac:spMkLst>
        </pc:spChg>
        <pc:cxnChg chg="add mod">
          <ac:chgData name="Andrej Bogdanov (CSD)" userId="54a3fc38-bcd8-4812-b887-b84a314b9e17" providerId="ADAL" clId="{6D0B7DC6-81FB-8F40-8DEE-55B7A6AB2486}" dt="2021-02-16T03:29:13.975" v="509" actId="1036"/>
          <ac:cxnSpMkLst>
            <pc:docMk/>
            <pc:sldMk cId="1854997407" sldId="326"/>
            <ac:cxnSpMk id="9" creationId="{2EA8F7BB-362A-F54F-A9E4-A599680AE69E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0" creationId="{F576EB40-E139-CF45-9804-94728A76EE91}"/>
          </ac:cxnSpMkLst>
        </pc:cxnChg>
        <pc:cxnChg chg="add mod">
          <ac:chgData name="Andrej Bogdanov (CSD)" userId="54a3fc38-bcd8-4812-b887-b84a314b9e17" providerId="ADAL" clId="{6D0B7DC6-81FB-8F40-8DEE-55B7A6AB2486}" dt="2021-02-16T03:29:41.734" v="512" actId="1035"/>
          <ac:cxnSpMkLst>
            <pc:docMk/>
            <pc:sldMk cId="1854997407" sldId="326"/>
            <ac:cxnSpMk id="11" creationId="{76FD67C3-6634-D141-8446-6A2ABD637343}"/>
          </ac:cxnSpMkLst>
        </pc:cxnChg>
        <pc:cxnChg chg="add mod">
          <ac:chgData name="Andrej Bogdanov (CSD)" userId="54a3fc38-bcd8-4812-b887-b84a314b9e17" providerId="ADAL" clId="{6D0B7DC6-81FB-8F40-8DEE-55B7A6AB2486}" dt="2021-02-16T03:35:01.047" v="654" actId="1035"/>
          <ac:cxnSpMkLst>
            <pc:docMk/>
            <pc:sldMk cId="1854997407" sldId="326"/>
            <ac:cxnSpMk id="12" creationId="{98E6E8C4-2E66-5344-9346-0F93C80252EA}"/>
          </ac:cxnSpMkLst>
        </pc:cxnChg>
        <pc:cxnChg chg="add del mod">
          <ac:chgData name="Andrej Bogdanov (CSD)" userId="54a3fc38-bcd8-4812-b887-b84a314b9e17" providerId="ADAL" clId="{6D0B7DC6-81FB-8F40-8DEE-55B7A6AB2486}" dt="2021-02-16T03:31:23.902" v="573" actId="478"/>
          <ac:cxnSpMkLst>
            <pc:docMk/>
            <pc:sldMk cId="1854997407" sldId="326"/>
            <ac:cxnSpMk id="13" creationId="{73E2416C-EF8F-C646-92CC-520FAA795B04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3:35:11.142" v="658" actId="207"/>
        <pc:sldMkLst>
          <pc:docMk/>
          <pc:sldMk cId="952276677" sldId="327"/>
        </pc:sldMkLst>
        <pc:spChg chg="mod">
          <ac:chgData name="Andrej Bogdanov (CSD)" userId="54a3fc38-bcd8-4812-b887-b84a314b9e17" providerId="ADAL" clId="{6D0B7DC6-81FB-8F40-8DEE-55B7A6AB2486}" dt="2021-02-16T03:34:44.062" v="639" actId="20577"/>
          <ac:spMkLst>
            <pc:docMk/>
            <pc:sldMk cId="952276677" sldId="327"/>
            <ac:spMk id="2" creationId="{B4C604D0-3158-7D4E-BB54-3C5895C1D734}"/>
          </ac:spMkLst>
        </pc:spChg>
        <pc:spChg chg="mod">
          <ac:chgData name="Andrej Bogdanov (CSD)" userId="54a3fc38-bcd8-4812-b887-b84a314b9e17" providerId="ADAL" clId="{6D0B7DC6-81FB-8F40-8DEE-55B7A6AB2486}" dt="2021-02-16T03:35:11.142" v="658" actId="207"/>
          <ac:spMkLst>
            <pc:docMk/>
            <pc:sldMk cId="952276677" sldId="327"/>
            <ac:spMk id="3" creationId="{5165EFEF-DC91-184D-BFBF-72E75D71884B}"/>
          </ac:spMkLst>
        </pc:spChg>
        <pc:cxnChg chg="del">
          <ac:chgData name="Andrej Bogdanov (CSD)" userId="54a3fc38-bcd8-4812-b887-b84a314b9e17" providerId="ADAL" clId="{6D0B7DC6-81FB-8F40-8DEE-55B7A6AB2486}" dt="2021-02-16T03:34:28.325" v="620" actId="478"/>
          <ac:cxnSpMkLst>
            <pc:docMk/>
            <pc:sldMk cId="952276677" sldId="327"/>
            <ac:cxnSpMk id="12" creationId="{98E6E8C4-2E66-5344-9346-0F93C80252EA}"/>
          </ac:cxnSpMkLst>
        </pc:cxnChg>
      </pc:sldChg>
      <pc:sldChg chg="addSp modSp new mod modClrScheme chgLayout">
        <pc:chgData name="Andrej Bogdanov (CSD)" userId="54a3fc38-bcd8-4812-b887-b84a314b9e17" providerId="ADAL" clId="{6D0B7DC6-81FB-8F40-8DEE-55B7A6AB2486}" dt="2021-02-16T03:51:27.468" v="941" actId="20577"/>
        <pc:sldMkLst>
          <pc:docMk/>
          <pc:sldMk cId="2508502271" sldId="328"/>
        </pc:sldMkLst>
        <pc:spChg chg="add mod">
          <ac:chgData name="Andrej Bogdanov (CSD)" userId="54a3fc38-bcd8-4812-b887-b84a314b9e17" providerId="ADAL" clId="{6D0B7DC6-81FB-8F40-8DEE-55B7A6AB2486}" dt="2021-02-16T03:51:27.468" v="941" actId="20577"/>
          <ac:spMkLst>
            <pc:docMk/>
            <pc:sldMk cId="2508502271" sldId="328"/>
            <ac:spMk id="2" creationId="{1B81CB34-B984-5F48-940C-236E9FB9C900}"/>
          </ac:spMkLst>
        </pc:spChg>
      </pc:sldChg>
      <pc:sldChg chg="modSp new mod">
        <pc:chgData name="Andrej Bogdanov (CSD)" userId="54a3fc38-bcd8-4812-b887-b84a314b9e17" providerId="ADAL" clId="{6D0B7DC6-81FB-8F40-8DEE-55B7A6AB2486}" dt="2021-02-16T03:49:12.568" v="783" actId="207"/>
        <pc:sldMkLst>
          <pc:docMk/>
          <pc:sldMk cId="2716114428" sldId="329"/>
        </pc:sldMkLst>
        <pc:spChg chg="mod">
          <ac:chgData name="Andrej Bogdanov (CSD)" userId="54a3fc38-bcd8-4812-b887-b84a314b9e17" providerId="ADAL" clId="{6D0B7DC6-81FB-8F40-8DEE-55B7A6AB2486}" dt="2021-02-16T03:49:12.568" v="783" actId="207"/>
          <ac:spMkLst>
            <pc:docMk/>
            <pc:sldMk cId="2716114428" sldId="329"/>
            <ac:spMk id="2" creationId="{077707E2-F971-7046-8E83-B7EBC39EC9B1}"/>
          </ac:spMkLst>
        </pc:spChg>
      </pc:sldChg>
      <pc:sldChg chg="addSp delSp modSp new del mod modClrScheme chgLayout">
        <pc:chgData name="Andrej Bogdanov (CSD)" userId="54a3fc38-bcd8-4812-b887-b84a314b9e17" providerId="ADAL" clId="{6D0B7DC6-81FB-8F40-8DEE-55B7A6AB2486}" dt="2021-02-16T03:53:26.672" v="947" actId="2696"/>
        <pc:sldMkLst>
          <pc:docMk/>
          <pc:sldMk cId="2219983174" sldId="330"/>
        </pc:sldMkLst>
        <pc:spChg chg="add del mod">
          <ac:chgData name="Andrej Bogdanov (CSD)" userId="54a3fc38-bcd8-4812-b887-b84a314b9e17" providerId="ADAL" clId="{6D0B7DC6-81FB-8F40-8DEE-55B7A6AB2486}" dt="2021-02-16T03:53:11.921" v="945"/>
          <ac:spMkLst>
            <pc:docMk/>
            <pc:sldMk cId="2219983174" sldId="330"/>
            <ac:spMk id="2" creationId="{B18C6E62-95AB-924E-ADA8-87354DC7905C}"/>
          </ac:spMkLst>
        </pc:spChg>
      </pc:sldChg>
      <pc:sldChg chg="addSp delSp modSp add mod">
        <pc:chgData name="Andrej Bogdanov (CSD)" userId="54a3fc38-bcd8-4812-b887-b84a314b9e17" providerId="ADAL" clId="{6D0B7DC6-81FB-8F40-8DEE-55B7A6AB2486}" dt="2021-02-16T04:01:28.934" v="1006" actId="478"/>
        <pc:sldMkLst>
          <pc:docMk/>
          <pc:sldMk cId="351016479" sldId="331"/>
        </pc:sldMkLst>
        <pc:spChg chg="mod">
          <ac:chgData name="Andrej Bogdanov (CSD)" userId="54a3fc38-bcd8-4812-b887-b84a314b9e17" providerId="ADAL" clId="{6D0B7DC6-81FB-8F40-8DEE-55B7A6AB2486}" dt="2021-02-16T03:54:06.332" v="962" actId="20577"/>
          <ac:spMkLst>
            <pc:docMk/>
            <pc:sldMk cId="351016479" sldId="331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00:11.890" v="1005" actId="207"/>
          <ac:spMkLst>
            <pc:docMk/>
            <pc:sldMk cId="351016479" sldId="331"/>
            <ac:spMk id="3" creationId="{D6A96E3C-CB46-8747-9659-A63797DC083D}"/>
          </ac:spMkLst>
        </pc:spChg>
        <pc:spChg chg="add del mod">
          <ac:chgData name="Andrej Bogdanov (CSD)" userId="54a3fc38-bcd8-4812-b887-b84a314b9e17" providerId="ADAL" clId="{6D0B7DC6-81FB-8F40-8DEE-55B7A6AB2486}" dt="2021-02-16T04:01:28.934" v="1006" actId="478"/>
          <ac:spMkLst>
            <pc:docMk/>
            <pc:sldMk cId="351016479" sldId="331"/>
            <ac:spMk id="4" creationId="{AF5657A7-FE80-2D41-90A2-59CE87BDD929}"/>
          </ac:spMkLst>
        </pc:spChg>
      </pc:sldChg>
      <pc:sldChg chg="addSp delSp modSp new mod modClrScheme chgLayout">
        <pc:chgData name="Andrej Bogdanov (CSD)" userId="54a3fc38-bcd8-4812-b887-b84a314b9e17" providerId="ADAL" clId="{6D0B7DC6-81FB-8F40-8DEE-55B7A6AB2486}" dt="2021-02-16T04:08:17.610" v="1076" actId="207"/>
        <pc:sldMkLst>
          <pc:docMk/>
          <pc:sldMk cId="55323223" sldId="332"/>
        </pc:sldMkLst>
        <pc:spChg chg="del">
          <ac:chgData name="Andrej Bogdanov (CSD)" userId="54a3fc38-bcd8-4812-b887-b84a314b9e17" providerId="ADAL" clId="{6D0B7DC6-81FB-8F40-8DEE-55B7A6AB2486}" dt="2021-02-16T04:02:31.608" v="1010" actId="700"/>
          <ac:spMkLst>
            <pc:docMk/>
            <pc:sldMk cId="55323223" sldId="332"/>
            <ac:spMk id="2" creationId="{D4220EA4-8993-4B4D-9AA8-ACFCC7A03E8F}"/>
          </ac:spMkLst>
        </pc:spChg>
        <pc:spChg chg="add mod">
          <ac:chgData name="Andrej Bogdanov (CSD)" userId="54a3fc38-bcd8-4812-b887-b84a314b9e17" providerId="ADAL" clId="{6D0B7DC6-81FB-8F40-8DEE-55B7A6AB2486}" dt="2021-02-16T04:08:17.610" v="1076" actId="207"/>
          <ac:spMkLst>
            <pc:docMk/>
            <pc:sldMk cId="55323223" sldId="332"/>
            <ac:spMk id="3" creationId="{693C0B1F-9614-6948-9A0B-27731DADFD44}"/>
          </ac:spMkLst>
        </pc:spChg>
        <pc:cxnChg chg="add mod">
          <ac:chgData name="Andrej Bogdanov (CSD)" userId="54a3fc38-bcd8-4812-b887-b84a314b9e17" providerId="ADAL" clId="{6D0B7DC6-81FB-8F40-8DEE-55B7A6AB2486}" dt="2021-02-16T04:07:59.089" v="1067" actId="1038"/>
          <ac:cxnSpMkLst>
            <pc:docMk/>
            <pc:sldMk cId="55323223" sldId="332"/>
            <ac:cxnSpMk id="4" creationId="{CEC34E04-5157-F340-8A59-E7984BA4977A}"/>
          </ac:cxnSpMkLst>
        </pc:cxnChg>
        <pc:cxnChg chg="add mod">
          <ac:chgData name="Andrej Bogdanov (CSD)" userId="54a3fc38-bcd8-4812-b887-b84a314b9e17" providerId="ADAL" clId="{6D0B7DC6-81FB-8F40-8DEE-55B7A6AB2486}" dt="2021-02-16T04:08:03.880" v="1075" actId="1035"/>
          <ac:cxnSpMkLst>
            <pc:docMk/>
            <pc:sldMk cId="55323223" sldId="332"/>
            <ac:cxnSpMk id="5" creationId="{614ED725-60BE-DE45-9C09-8ADF10698E12}"/>
          </ac:cxnSpMkLst>
        </pc:cxnChg>
      </pc:sldChg>
      <pc:sldChg chg="addSp delSp modSp new mod modClrScheme chgLayout">
        <pc:chgData name="Andrej Bogdanov (CSD)" userId="54a3fc38-bcd8-4812-b887-b84a314b9e17" providerId="ADAL" clId="{6D0B7DC6-81FB-8F40-8DEE-55B7A6AB2486}" dt="2021-02-16T04:31:53.033" v="1625" actId="1037"/>
        <pc:sldMkLst>
          <pc:docMk/>
          <pc:sldMk cId="870056491" sldId="333"/>
        </pc:sldMkLst>
        <pc:spChg chg="add mod">
          <ac:chgData name="Andrej Bogdanov (CSD)" userId="54a3fc38-bcd8-4812-b887-b84a314b9e17" providerId="ADAL" clId="{6D0B7DC6-81FB-8F40-8DEE-55B7A6AB2486}" dt="2021-02-16T04:30:33.849" v="1578" actId="20577"/>
          <ac:spMkLst>
            <pc:docMk/>
            <pc:sldMk cId="870056491" sldId="333"/>
            <ac:spMk id="2" creationId="{150C2EE2-9B31-4242-A127-8C5A0D4E4CFE}"/>
          </ac:spMkLst>
        </pc:spChg>
        <pc:spChg chg="add del mod">
          <ac:chgData name="Andrej Bogdanov (CSD)" userId="54a3fc38-bcd8-4812-b887-b84a314b9e17" providerId="ADAL" clId="{6D0B7DC6-81FB-8F40-8DEE-55B7A6AB2486}" dt="2021-02-16T04:21:32.104" v="1394" actId="478"/>
          <ac:spMkLst>
            <pc:docMk/>
            <pc:sldMk cId="870056491" sldId="333"/>
            <ac:spMk id="3" creationId="{1BBEC6F3-9FC3-9441-85C4-627FDF454E5E}"/>
          </ac:spMkLst>
        </pc:spChg>
        <pc:spChg chg="add del mod">
          <ac:chgData name="Andrej Bogdanov (CSD)" userId="54a3fc38-bcd8-4812-b887-b84a314b9e17" providerId="ADAL" clId="{6D0B7DC6-81FB-8F40-8DEE-55B7A6AB2486}" dt="2021-02-16T04:21:33.794" v="1395" actId="478"/>
          <ac:spMkLst>
            <pc:docMk/>
            <pc:sldMk cId="870056491" sldId="333"/>
            <ac:spMk id="4" creationId="{B21E370A-7351-4847-AB6C-FCEB701B05A6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5" creationId="{88353386-1627-5F45-82D8-4292A8F4BD72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8" creationId="{620391E0-32F9-DA49-B220-83484123714D}"/>
          </ac:spMkLst>
        </pc:spChg>
        <pc:spChg chg="add mod">
          <ac:chgData name="Andrej Bogdanov (CSD)" userId="54a3fc38-bcd8-4812-b887-b84a314b9e17" providerId="ADAL" clId="{6D0B7DC6-81FB-8F40-8DEE-55B7A6AB2486}" dt="2021-02-16T04:31:02.906" v="1594" actId="1035"/>
          <ac:spMkLst>
            <pc:docMk/>
            <pc:sldMk cId="870056491" sldId="333"/>
            <ac:spMk id="10" creationId="{1039B328-D9A4-3A44-A2D4-5CAE5E92FBB8}"/>
          </ac:spMkLst>
        </pc:spChg>
        <pc:spChg chg="add mod">
          <ac:chgData name="Andrej Bogdanov (CSD)" userId="54a3fc38-bcd8-4812-b887-b84a314b9e17" providerId="ADAL" clId="{6D0B7DC6-81FB-8F40-8DEE-55B7A6AB2486}" dt="2021-02-16T04:31:34.069" v="1606" actId="1038"/>
          <ac:spMkLst>
            <pc:docMk/>
            <pc:sldMk cId="870056491" sldId="333"/>
            <ac:spMk id="14" creationId="{B7A5C0EB-5482-554C-BE4A-551286133BE0}"/>
          </ac:spMkLst>
        </pc:spChg>
        <pc:picChg chg="add mod">
          <ac:chgData name="Andrej Bogdanov (CSD)" userId="54a3fc38-bcd8-4812-b887-b84a314b9e17" providerId="ADAL" clId="{6D0B7DC6-81FB-8F40-8DEE-55B7A6AB2486}" dt="2021-02-16T04:31:53.033" v="1625" actId="1037"/>
          <ac:picMkLst>
            <pc:docMk/>
            <pc:sldMk cId="870056491" sldId="333"/>
            <ac:picMk id="16" creationId="{9D3CD291-6AE5-8146-B26D-80BDA29ABB47}"/>
          </ac:picMkLst>
        </pc:pic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6" creationId="{9DF6B778-635F-6A40-B3B5-69A23DF2CF43}"/>
          </ac:cxnSpMkLst>
        </pc:cxnChg>
        <pc:cxnChg chg="add mod">
          <ac:chgData name="Andrej Bogdanov (CSD)" userId="54a3fc38-bcd8-4812-b887-b84a314b9e17" providerId="ADAL" clId="{6D0B7DC6-81FB-8F40-8DEE-55B7A6AB2486}" dt="2021-02-16T04:31:02.906" v="1594" actId="1035"/>
          <ac:cxnSpMkLst>
            <pc:docMk/>
            <pc:sldMk cId="870056491" sldId="333"/>
            <ac:cxnSpMk id="12" creationId="{F186A6A9-CB73-B44A-B5C5-ECC7E38C8361}"/>
          </ac:cxnSpMkLst>
        </pc:cxnChg>
      </pc:sldChg>
      <pc:sldChg chg="new del">
        <pc:chgData name="Andrej Bogdanov (CSD)" userId="54a3fc38-bcd8-4812-b887-b84a314b9e17" providerId="ADAL" clId="{6D0B7DC6-81FB-8F40-8DEE-55B7A6AB2486}" dt="2021-02-16T04:02:22.904" v="1009" actId="2696"/>
        <pc:sldMkLst>
          <pc:docMk/>
          <pc:sldMk cId="3749101147" sldId="333"/>
        </pc:sldMkLst>
      </pc:sldChg>
      <pc:sldChg chg="addSp modSp new mod">
        <pc:chgData name="Andrej Bogdanov (CSD)" userId="54a3fc38-bcd8-4812-b887-b84a314b9e17" providerId="ADAL" clId="{6D0B7DC6-81FB-8F40-8DEE-55B7A6AB2486}" dt="2021-02-16T04:17:11.867" v="1393" actId="1038"/>
        <pc:sldMkLst>
          <pc:docMk/>
          <pc:sldMk cId="1920346700" sldId="334"/>
        </pc:sldMkLst>
        <pc:spChg chg="add mod">
          <ac:chgData name="Andrej Bogdanov (CSD)" userId="54a3fc38-bcd8-4812-b887-b84a314b9e17" providerId="ADAL" clId="{6D0B7DC6-81FB-8F40-8DEE-55B7A6AB2486}" dt="2021-02-16T04:12:05.632" v="1262" actId="1035"/>
          <ac:spMkLst>
            <pc:docMk/>
            <pc:sldMk cId="1920346700" sldId="334"/>
            <ac:spMk id="2" creationId="{95835130-CA3C-2B47-B91D-60CA579B7FB7}"/>
          </ac:spMkLst>
        </pc:spChg>
        <pc:spChg chg="add mod">
          <ac:chgData name="Andrej Bogdanov (CSD)" userId="54a3fc38-bcd8-4812-b887-b84a314b9e17" providerId="ADAL" clId="{6D0B7DC6-81FB-8F40-8DEE-55B7A6AB2486}" dt="2021-02-16T04:15:53.534" v="1305" actId="1036"/>
          <ac:spMkLst>
            <pc:docMk/>
            <pc:sldMk cId="1920346700" sldId="334"/>
            <ac:spMk id="3" creationId="{213E740C-AEF0-E948-84E7-ED282EE5DF9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5" creationId="{573E29D9-2992-1448-8B50-2B398880E94B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6" creationId="{3DB382CF-190B-AF4B-B2CC-88A832A45BB5}"/>
          </ac:spMkLst>
        </pc:spChg>
        <pc:spChg chg="add mod">
          <ac:chgData name="Andrej Bogdanov (CSD)" userId="54a3fc38-bcd8-4812-b887-b84a314b9e17" providerId="ADAL" clId="{6D0B7DC6-81FB-8F40-8DEE-55B7A6AB2486}" dt="2021-02-16T04:17:04.862" v="1388" actId="1037"/>
          <ac:spMkLst>
            <pc:docMk/>
            <pc:sldMk cId="1920346700" sldId="334"/>
            <ac:spMk id="7" creationId="{2A32145F-FEC7-2A46-AAA8-448149969F7A}"/>
          </ac:spMkLst>
        </pc:spChg>
        <pc:cxnChg chg="add mod">
          <ac:chgData name="Andrej Bogdanov (CSD)" userId="54a3fc38-bcd8-4812-b887-b84a314b9e17" providerId="ADAL" clId="{6D0B7DC6-81FB-8F40-8DEE-55B7A6AB2486}" dt="2021-02-16T04:15:56.999" v="1315" actId="1036"/>
          <ac:cxnSpMkLst>
            <pc:docMk/>
            <pc:sldMk cId="1920346700" sldId="334"/>
            <ac:cxnSpMk id="4" creationId="{FB0C3B9A-66BA-3248-A65D-528FB0D1F7E8}"/>
          </ac:cxnSpMkLst>
        </pc:cxnChg>
        <pc:cxnChg chg="add mod">
          <ac:chgData name="Andrej Bogdanov (CSD)" userId="54a3fc38-bcd8-4812-b887-b84a314b9e17" providerId="ADAL" clId="{6D0B7DC6-81FB-8F40-8DEE-55B7A6AB2486}" dt="2021-02-16T04:17:04.862" v="1388" actId="1037"/>
          <ac:cxnSpMkLst>
            <pc:docMk/>
            <pc:sldMk cId="1920346700" sldId="334"/>
            <ac:cxnSpMk id="8" creationId="{48765D44-73BB-6246-A690-8E8D6656AC59}"/>
          </ac:cxnSpMkLst>
        </pc:cxnChg>
        <pc:cxnChg chg="add mod">
          <ac:chgData name="Andrej Bogdanov (CSD)" userId="54a3fc38-bcd8-4812-b887-b84a314b9e17" providerId="ADAL" clId="{6D0B7DC6-81FB-8F40-8DEE-55B7A6AB2486}" dt="2021-02-16T04:17:11.867" v="1393" actId="1038"/>
          <ac:cxnSpMkLst>
            <pc:docMk/>
            <pc:sldMk cId="1920346700" sldId="334"/>
            <ac:cxnSpMk id="11" creationId="{7601DE1D-1BBB-814D-AA79-B4B191A79DEC}"/>
          </ac:cxnSpMkLst>
        </pc:cxnChg>
      </pc:sldChg>
      <pc:sldChg chg="delSp modSp add mod">
        <pc:chgData name="Andrej Bogdanov (CSD)" userId="54a3fc38-bcd8-4812-b887-b84a314b9e17" providerId="ADAL" clId="{6D0B7DC6-81FB-8F40-8DEE-55B7A6AB2486}" dt="2021-02-16T04:32:19.926" v="1655" actId="478"/>
        <pc:sldMkLst>
          <pc:docMk/>
          <pc:sldMk cId="1922373272" sldId="335"/>
        </pc:sldMkLst>
        <pc:spChg chg="mod">
          <ac:chgData name="Andrej Bogdanov (CSD)" userId="54a3fc38-bcd8-4812-b887-b84a314b9e17" providerId="ADAL" clId="{6D0B7DC6-81FB-8F40-8DEE-55B7A6AB2486}" dt="2021-02-16T04:32:17.276" v="1654" actId="20577"/>
          <ac:spMkLst>
            <pc:docMk/>
            <pc:sldMk cId="1922373272" sldId="335"/>
            <ac:spMk id="2" creationId="{077707E2-F971-7046-8E83-B7EBC39EC9B1}"/>
          </ac:spMkLst>
        </pc:spChg>
        <pc:spChg chg="del">
          <ac:chgData name="Andrej Bogdanov (CSD)" userId="54a3fc38-bcd8-4812-b887-b84a314b9e17" providerId="ADAL" clId="{6D0B7DC6-81FB-8F40-8DEE-55B7A6AB2486}" dt="2021-02-16T04:32:19.926" v="1655" actId="478"/>
          <ac:spMkLst>
            <pc:docMk/>
            <pc:sldMk cId="1922373272" sldId="335"/>
            <ac:spMk id="3" creationId="{D6A96E3C-CB46-8747-9659-A63797DC083D}"/>
          </ac:spMkLst>
        </pc:spChg>
      </pc:sldChg>
      <pc:sldChg chg="new del">
        <pc:chgData name="Andrej Bogdanov (CSD)" userId="54a3fc38-bcd8-4812-b887-b84a314b9e17" providerId="ADAL" clId="{6D0B7DC6-81FB-8F40-8DEE-55B7A6AB2486}" dt="2021-02-16T04:34:35.417" v="1657" actId="2696"/>
        <pc:sldMkLst>
          <pc:docMk/>
          <pc:sldMk cId="2464924091" sldId="336"/>
        </pc:sldMkLst>
      </pc:sldChg>
      <pc:sldChg chg="addSp modSp new mod">
        <pc:chgData name="Andrej Bogdanov (CSD)" userId="54a3fc38-bcd8-4812-b887-b84a314b9e17" providerId="ADAL" clId="{6D0B7DC6-81FB-8F40-8DEE-55B7A6AB2486}" dt="2021-02-16T04:35:32.149" v="1660" actId="20577"/>
        <pc:sldMkLst>
          <pc:docMk/>
          <pc:sldMk cId="4203333580" sldId="336"/>
        </pc:sldMkLst>
        <pc:spChg chg="add mod">
          <ac:chgData name="Andrej Bogdanov (CSD)" userId="54a3fc38-bcd8-4812-b887-b84a314b9e17" providerId="ADAL" clId="{6D0B7DC6-81FB-8F40-8DEE-55B7A6AB2486}" dt="2021-02-16T04:35:32.149" v="1660" actId="20577"/>
          <ac:spMkLst>
            <pc:docMk/>
            <pc:sldMk cId="4203333580" sldId="336"/>
            <ac:spMk id="2" creationId="{26DE671C-CD4D-9C4C-ACC8-30B6250C1B2E}"/>
          </ac:spMkLst>
        </pc:spChg>
      </pc:sldChg>
      <pc:sldChg chg="addSp modSp add mod">
        <pc:chgData name="Andrej Bogdanov (CSD)" userId="54a3fc38-bcd8-4812-b887-b84a314b9e17" providerId="ADAL" clId="{6D0B7DC6-81FB-8F40-8DEE-55B7A6AB2486}" dt="2021-02-16T04:52:49.599" v="2021" actId="20577"/>
        <pc:sldMkLst>
          <pc:docMk/>
          <pc:sldMk cId="1042251454" sldId="337"/>
        </pc:sldMkLst>
        <pc:spChg chg="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2" creationId="{26DE671C-CD4D-9C4C-ACC8-30B6250C1B2E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4" creationId="{D56E6797-FE09-9847-B4CB-50DA5ADF1E28}"/>
          </ac:spMkLst>
        </pc:spChg>
        <pc:spChg chg="add mod">
          <ac:chgData name="Andrej Bogdanov (CSD)" userId="54a3fc38-bcd8-4812-b887-b84a314b9e17" providerId="ADAL" clId="{6D0B7DC6-81FB-8F40-8DEE-55B7A6AB2486}" dt="2021-02-16T04:52:27.364" v="1990" actId="1038"/>
          <ac:spMkLst>
            <pc:docMk/>
            <pc:sldMk cId="1042251454" sldId="337"/>
            <ac:spMk id="5" creationId="{8CC10A5F-ED13-FF45-99E2-F543A51CC9BB}"/>
          </ac:spMkLst>
        </pc:spChg>
        <pc:spChg chg="add mod">
          <ac:chgData name="Andrej Bogdanov (CSD)" userId="54a3fc38-bcd8-4812-b887-b84a314b9e17" providerId="ADAL" clId="{6D0B7DC6-81FB-8F40-8DEE-55B7A6AB2486}" dt="2021-02-16T04:52:49.599" v="2021" actId="20577"/>
          <ac:spMkLst>
            <pc:docMk/>
            <pc:sldMk cId="1042251454" sldId="337"/>
            <ac:spMk id="6" creationId="{E25FB56C-1BA4-2048-BC3A-E1BDE172B48F}"/>
          </ac:spMkLst>
        </pc:spChg>
        <pc:cxnChg chg="add mod">
          <ac:chgData name="Andrej Bogdanov (CSD)" userId="54a3fc38-bcd8-4812-b887-b84a314b9e17" providerId="ADAL" clId="{6D0B7DC6-81FB-8F40-8DEE-55B7A6AB2486}" dt="2021-02-16T04:52:27.364" v="1990" actId="1038"/>
          <ac:cxnSpMkLst>
            <pc:docMk/>
            <pc:sldMk cId="1042251454" sldId="337"/>
            <ac:cxnSpMk id="3" creationId="{F5263F0F-1C4A-704E-85F4-0F2C08E09E73}"/>
          </ac:cxnSpMkLst>
        </pc:cxnChg>
        <pc:cxnChg chg="add mod">
          <ac:chgData name="Andrej Bogdanov (CSD)" userId="54a3fc38-bcd8-4812-b887-b84a314b9e17" providerId="ADAL" clId="{6D0B7DC6-81FB-8F40-8DEE-55B7A6AB2486}" dt="2021-02-16T04:52:37.394" v="2016" actId="1037"/>
          <ac:cxnSpMkLst>
            <pc:docMk/>
            <pc:sldMk cId="1042251454" sldId="337"/>
            <ac:cxnSpMk id="7" creationId="{7826CD36-88D7-FA4C-8959-A0DBBB07D0B9}"/>
          </ac:cxnSpMkLst>
        </pc:cxnChg>
      </pc:sldChg>
      <pc:sldChg chg="addSp modSp add mod">
        <pc:chgData name="Andrej Bogdanov (CSD)" userId="54a3fc38-bcd8-4812-b887-b84a314b9e17" providerId="ADAL" clId="{6D0B7DC6-81FB-8F40-8DEE-55B7A6AB2486}" dt="2021-02-16T04:59:14.212" v="2335"/>
        <pc:sldMkLst>
          <pc:docMk/>
          <pc:sldMk cId="3469355701" sldId="338"/>
        </pc:sldMkLst>
        <pc:spChg chg="mod">
          <ac:chgData name="Andrej Bogdanov (CSD)" userId="54a3fc38-bcd8-4812-b887-b84a314b9e17" providerId="ADAL" clId="{6D0B7DC6-81FB-8F40-8DEE-55B7A6AB2486}" dt="2021-02-16T04:59:14.212" v="2335"/>
          <ac:spMkLst>
            <pc:docMk/>
            <pc:sldMk cId="3469355701" sldId="338"/>
            <ac:spMk id="2" creationId="{077707E2-F971-7046-8E83-B7EBC39EC9B1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3" creationId="{EBA3BDE7-9EE7-D440-B80C-A6EF35EAF9CE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4" creationId="{C150EE45-CA1C-344A-A137-CA8E8230E425}"/>
          </ac:spMkLst>
        </pc:spChg>
        <pc:spChg chg="add mod">
          <ac:chgData name="Andrej Bogdanov (CSD)" userId="54a3fc38-bcd8-4812-b887-b84a314b9e17" providerId="ADAL" clId="{6D0B7DC6-81FB-8F40-8DEE-55B7A6AB2486}" dt="2021-02-16T04:58:37.112" v="2280" actId="1036"/>
          <ac:spMkLst>
            <pc:docMk/>
            <pc:sldMk cId="3469355701" sldId="338"/>
            <ac:spMk id="5" creationId="{F4A62C36-8F34-CF4C-8378-F865E92E2F0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6" creationId="{E42EECA3-97A2-F04C-B689-0521588D6F17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7" creationId="{09149A35-F0E3-1742-B6DB-8948F3A0CA54}"/>
          </ac:spMkLst>
        </pc:spChg>
        <pc:spChg chg="add mod">
          <ac:chgData name="Andrej Bogdanov (CSD)" userId="54a3fc38-bcd8-4812-b887-b84a314b9e17" providerId="ADAL" clId="{6D0B7DC6-81FB-8F40-8DEE-55B7A6AB2486}" dt="2021-02-16T04:58:59.065" v="2333" actId="1035"/>
          <ac:spMkLst>
            <pc:docMk/>
            <pc:sldMk cId="3469355701" sldId="338"/>
            <ac:spMk id="8" creationId="{EA61CFA7-17AB-CB49-8F6B-8B81BF6C3D6A}"/>
          </ac:spMkLst>
        </pc:spChg>
      </pc:sldChg>
      <pc:sldChg chg="modSp add del mod">
        <pc:chgData name="Andrej Bogdanov (CSD)" userId="54a3fc38-bcd8-4812-b887-b84a314b9e17" providerId="ADAL" clId="{6D0B7DC6-81FB-8F40-8DEE-55B7A6AB2486}" dt="2021-02-16T04:59:15.945" v="2336" actId="2696"/>
        <pc:sldMkLst>
          <pc:docMk/>
          <pc:sldMk cId="2540048211" sldId="339"/>
        </pc:sldMkLst>
        <pc:spChg chg="mod">
          <ac:chgData name="Andrej Bogdanov (CSD)" userId="54a3fc38-bcd8-4812-b887-b84a314b9e17" providerId="ADAL" clId="{6D0B7DC6-81FB-8F40-8DEE-55B7A6AB2486}" dt="2021-02-16T04:54:10.217" v="2055" actId="207"/>
          <ac:spMkLst>
            <pc:docMk/>
            <pc:sldMk cId="2540048211" sldId="339"/>
            <ac:spMk id="2" creationId="{077707E2-F971-7046-8E83-B7EBC39EC9B1}"/>
          </ac:spMkLst>
        </pc:spChg>
      </pc:sldChg>
      <pc:sldChg chg="modSp add mod">
        <pc:chgData name="Andrej Bogdanov (CSD)" userId="54a3fc38-bcd8-4812-b887-b84a314b9e17" providerId="ADAL" clId="{6D0B7DC6-81FB-8F40-8DEE-55B7A6AB2486}" dt="2021-02-16T04:54:35.370" v="2074" actId="20577"/>
        <pc:sldMkLst>
          <pc:docMk/>
          <pc:sldMk cId="3103330044" sldId="340"/>
        </pc:sldMkLst>
        <pc:spChg chg="mod">
          <ac:chgData name="Andrej Bogdanov (CSD)" userId="54a3fc38-bcd8-4812-b887-b84a314b9e17" providerId="ADAL" clId="{6D0B7DC6-81FB-8F40-8DEE-55B7A6AB2486}" dt="2021-02-16T04:54:35.370" v="2074" actId="20577"/>
          <ac:spMkLst>
            <pc:docMk/>
            <pc:sldMk cId="3103330044" sldId="340"/>
            <ac:spMk id="2" creationId="{26DE671C-CD4D-9C4C-ACC8-30B6250C1B2E}"/>
          </ac:spMkLst>
        </pc:sp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 (CSD)" userId="54a3fc38-bcd8-4812-b887-b84a314b9e17" providerId="ADAL" clId="{7A05203C-6854-2F43-A537-22FBC726376D}"/>
    <pc:docChg chg="undo custSel addSld delSld modSld">
      <pc:chgData name="Andrej Bogdanov (CSD)" userId="54a3fc38-bcd8-4812-b887-b84a314b9e17" providerId="ADAL" clId="{7A05203C-6854-2F43-A537-22FBC726376D}" dt="2021-03-23T01:56:05.817" v="219" actId="7634"/>
      <pc:docMkLst>
        <pc:docMk/>
      </pc:docMkLst>
      <pc:sldChg chg="addSp delSp modSp">
        <pc:chgData name="Andrej Bogdanov (CSD)" userId="54a3fc38-bcd8-4812-b887-b84a314b9e17" providerId="ADAL" clId="{7A05203C-6854-2F43-A537-22FBC726376D}" dt="2021-03-22T08:19:30.459" v="73" actId="7634"/>
        <pc:sldMkLst>
          <pc:docMk/>
          <pc:sldMk cId="1959531544" sldId="257"/>
        </pc:sldMkLst>
        <pc:inkChg chg="add del mod modStrokes">
          <ac:chgData name="Andrej Bogdanov (CSD)" userId="54a3fc38-bcd8-4812-b887-b84a314b9e17" providerId="ADAL" clId="{7A05203C-6854-2F43-A537-22FBC726376D}" dt="2021-03-22T08:18:51.851" v="69"/>
          <ac:inkMkLst>
            <pc:docMk/>
            <pc:sldMk cId="1959531544" sldId="257"/>
            <ac:inkMk id="6" creationId="{FC584493-1E37-4D4D-9CAD-9191F80A6AFA}"/>
          </ac:inkMkLst>
        </pc:inkChg>
        <pc:inkChg chg="add mod modStrokes">
          <ac:chgData name="Andrej Bogdanov (CSD)" userId="54a3fc38-bcd8-4812-b887-b84a314b9e17" providerId="ADAL" clId="{7A05203C-6854-2F43-A537-22FBC726376D}" dt="2021-03-22T08:19:21.582" v="72"/>
          <ac:inkMkLst>
            <pc:docMk/>
            <pc:sldMk cId="1959531544" sldId="257"/>
            <ac:inkMk id="7" creationId="{D266558B-1182-F14F-BB09-13BA5D2E4451}"/>
          </ac:inkMkLst>
        </pc:inkChg>
        <pc:inkChg chg="add">
          <ac:chgData name="Andrej Bogdanov (CSD)" userId="54a3fc38-bcd8-4812-b887-b84a314b9e17" providerId="ADAL" clId="{7A05203C-6854-2F43-A537-22FBC726376D}" dt="2021-03-22T08:19:17.623" v="70" actId="7634"/>
          <ac:inkMkLst>
            <pc:docMk/>
            <pc:sldMk cId="1959531544" sldId="257"/>
            <ac:inkMk id="8" creationId="{9CCB4928-206B-424B-90F5-2EB845B3CBC6}"/>
          </ac:inkMkLst>
        </pc:inkChg>
        <pc:inkChg chg="add">
          <ac:chgData name="Andrej Bogdanov (CSD)" userId="54a3fc38-bcd8-4812-b887-b84a314b9e17" providerId="ADAL" clId="{7A05203C-6854-2F43-A537-22FBC726376D}" dt="2021-03-22T08:19:30.459" v="73" actId="7634"/>
          <ac:inkMkLst>
            <pc:docMk/>
            <pc:sldMk cId="1959531544" sldId="257"/>
            <ac:inkMk id="9" creationId="{DA86C4D1-0E9C-7B4D-A091-9DAC928B0367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36:06.934" v="120" actId="7634"/>
        <pc:sldMkLst>
          <pc:docMk/>
          <pc:sldMk cId="1832220990" sldId="258"/>
        </pc:sldMkLst>
        <pc:inkChg chg="add del">
          <ac:chgData name="Andrej Bogdanov (CSD)" userId="54a3fc38-bcd8-4812-b887-b84a314b9e17" providerId="ADAL" clId="{7A05203C-6854-2F43-A537-22FBC726376D}" dt="2021-03-22T08:32:42.445" v="108"/>
          <ac:inkMkLst>
            <pc:docMk/>
            <pc:sldMk cId="1832220990" sldId="258"/>
            <ac:inkMk id="3" creationId="{577EB321-3636-2943-9EC0-E1AE2A58EBEC}"/>
          </ac:inkMkLst>
        </pc:inkChg>
        <pc:inkChg chg="add mod modStrokes">
          <ac:chgData name="Andrej Bogdanov (CSD)" userId="54a3fc38-bcd8-4812-b887-b84a314b9e17" providerId="ADAL" clId="{7A05203C-6854-2F43-A537-22FBC726376D}" dt="2021-03-22T08:35:10.327" v="119"/>
          <ac:inkMkLst>
            <pc:docMk/>
            <pc:sldMk cId="1832220990" sldId="258"/>
            <ac:inkMk id="4" creationId="{83837E5C-CC68-C74A-A469-737348AFED3A}"/>
          </ac:inkMkLst>
        </pc:inkChg>
        <pc:inkChg chg="add del">
          <ac:chgData name="Andrej Bogdanov (CSD)" userId="54a3fc38-bcd8-4812-b887-b84a314b9e17" providerId="ADAL" clId="{7A05203C-6854-2F43-A537-22FBC726376D}" dt="2021-03-22T08:33:54.758" v="115"/>
          <ac:inkMkLst>
            <pc:docMk/>
            <pc:sldMk cId="1832220990" sldId="258"/>
            <ac:inkMk id="5" creationId="{BE403271-5220-8D4E-BFF8-DF2F6693F4DA}"/>
          </ac:inkMkLst>
        </pc:inkChg>
        <pc:inkChg chg="add">
          <ac:chgData name="Andrej Bogdanov (CSD)" userId="54a3fc38-bcd8-4812-b887-b84a314b9e17" providerId="ADAL" clId="{7A05203C-6854-2F43-A537-22FBC726376D}" dt="2021-03-22T08:33:31.158" v="112" actId="7634"/>
          <ac:inkMkLst>
            <pc:docMk/>
            <pc:sldMk cId="1832220990" sldId="258"/>
            <ac:inkMk id="6" creationId="{045EC98D-48D3-624A-A66F-419A9CBBF87E}"/>
          </ac:inkMkLst>
        </pc:inkChg>
        <pc:inkChg chg="add">
          <ac:chgData name="Andrej Bogdanov (CSD)" userId="54a3fc38-bcd8-4812-b887-b84a314b9e17" providerId="ADAL" clId="{7A05203C-6854-2F43-A537-22FBC726376D}" dt="2021-03-22T08:33:46.679" v="113" actId="7634"/>
          <ac:inkMkLst>
            <pc:docMk/>
            <pc:sldMk cId="1832220990" sldId="258"/>
            <ac:inkMk id="7" creationId="{8C62E86F-C66B-C04A-A964-CE4FE264DBF1}"/>
          </ac:inkMkLst>
        </pc:inkChg>
        <pc:inkChg chg="add">
          <ac:chgData name="Andrej Bogdanov (CSD)" userId="54a3fc38-bcd8-4812-b887-b84a314b9e17" providerId="ADAL" clId="{7A05203C-6854-2F43-A537-22FBC726376D}" dt="2021-03-22T08:34:12.906" v="116" actId="7634"/>
          <ac:inkMkLst>
            <pc:docMk/>
            <pc:sldMk cId="1832220990" sldId="258"/>
            <ac:inkMk id="8" creationId="{5A676BC2-36E0-E041-A0C1-C666BBAAF08B}"/>
          </ac:inkMkLst>
        </pc:inkChg>
        <pc:inkChg chg="add">
          <ac:chgData name="Andrej Bogdanov (CSD)" userId="54a3fc38-bcd8-4812-b887-b84a314b9e17" providerId="ADAL" clId="{7A05203C-6854-2F43-A537-22FBC726376D}" dt="2021-03-22T08:35:03.909" v="118" actId="7634"/>
          <ac:inkMkLst>
            <pc:docMk/>
            <pc:sldMk cId="1832220990" sldId="258"/>
            <ac:inkMk id="9" creationId="{6E770FF1-708E-2D49-8C14-404E664D82EA}"/>
          </ac:inkMkLst>
        </pc:inkChg>
        <pc:inkChg chg="add">
          <ac:chgData name="Andrej Bogdanov (CSD)" userId="54a3fc38-bcd8-4812-b887-b84a314b9e17" providerId="ADAL" clId="{7A05203C-6854-2F43-A537-22FBC726376D}" dt="2021-03-22T08:36:06.934" v="120" actId="7634"/>
          <ac:inkMkLst>
            <pc:docMk/>
            <pc:sldMk cId="1832220990" sldId="258"/>
            <ac:inkMk id="10" creationId="{39FD705D-1A7D-784A-B334-C8C7C7D3D918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3T01:56:05.817" v="219" actId="7634"/>
        <pc:sldMkLst>
          <pc:docMk/>
          <pc:sldMk cId="1482593760" sldId="309"/>
        </pc:sldMkLst>
        <pc:inkChg chg="add mod modStrokes">
          <ac:chgData name="Andrej Bogdanov (CSD)" userId="54a3fc38-bcd8-4812-b887-b84a314b9e17" providerId="ADAL" clId="{7A05203C-6854-2F43-A537-22FBC726376D}" dt="2021-03-23T01:54:51.341" v="215"/>
          <ac:inkMkLst>
            <pc:docMk/>
            <pc:sldMk cId="1482593760" sldId="309"/>
            <ac:inkMk id="2" creationId="{1F2B4563-AAC1-A240-8382-5973CC216950}"/>
          </ac:inkMkLst>
        </pc:inkChg>
        <pc:inkChg chg="add del">
          <ac:chgData name="Andrej Bogdanov (CSD)" userId="54a3fc38-bcd8-4812-b887-b84a314b9e17" providerId="ADAL" clId="{7A05203C-6854-2F43-A537-22FBC726376D}" dt="2021-03-23T01:55:33.521" v="217" actId="7634"/>
          <ac:inkMkLst>
            <pc:docMk/>
            <pc:sldMk cId="1482593760" sldId="309"/>
            <ac:inkMk id="4" creationId="{1A43DCA2-0479-074F-8E8D-44F19FB8BD07}"/>
          </ac:inkMkLst>
        </pc:inkChg>
        <pc:inkChg chg="add del mod modStrokes">
          <ac:chgData name="Andrej Bogdanov (CSD)" userId="54a3fc38-bcd8-4812-b887-b84a314b9e17" providerId="ADAL" clId="{7A05203C-6854-2F43-A537-22FBC726376D}" dt="2021-03-22T07:49:58.995" v="32"/>
          <ac:inkMkLst>
            <pc:docMk/>
            <pc:sldMk cId="1482593760" sldId="309"/>
            <ac:inkMk id="4" creationId="{DA138D5F-635F-EA49-814D-79C1B3465E0F}"/>
          </ac:inkMkLst>
        </pc:inkChg>
        <pc:inkChg chg="add mod">
          <ac:chgData name="Andrej Bogdanov (CSD)" userId="54a3fc38-bcd8-4812-b887-b84a314b9e17" providerId="ADAL" clId="{7A05203C-6854-2F43-A537-22FBC726376D}" dt="2021-03-22T07:49:30.664" v="18" actId="1076"/>
          <ac:inkMkLst>
            <pc:docMk/>
            <pc:sldMk cId="1482593760" sldId="309"/>
            <ac:inkMk id="5" creationId="{224D9F87-33F2-2B4F-AB76-504E5854C998}"/>
          </ac:inkMkLst>
        </pc:inkChg>
        <pc:inkChg chg="add">
          <ac:chgData name="Andrej Bogdanov (CSD)" userId="54a3fc38-bcd8-4812-b887-b84a314b9e17" providerId="ADAL" clId="{7A05203C-6854-2F43-A537-22FBC726376D}" dt="2021-03-22T07:52:34.308" v="36" actId="7634"/>
          <ac:inkMkLst>
            <pc:docMk/>
            <pc:sldMk cId="1482593760" sldId="309"/>
            <ac:inkMk id="6" creationId="{0CD3C67F-0554-CA49-81C9-683630C143A2}"/>
          </ac:inkMkLst>
        </pc:inkChg>
        <pc:inkChg chg="add">
          <ac:chgData name="Andrej Bogdanov (CSD)" userId="54a3fc38-bcd8-4812-b887-b84a314b9e17" providerId="ADAL" clId="{7A05203C-6854-2F43-A537-22FBC726376D}" dt="2021-03-23T01:55:43.283" v="218" actId="7634"/>
          <ac:inkMkLst>
            <pc:docMk/>
            <pc:sldMk cId="1482593760" sldId="309"/>
            <ac:inkMk id="10" creationId="{D15F93CE-B936-A44D-B71B-F768E0291CE8}"/>
          </ac:inkMkLst>
        </pc:inkChg>
        <pc:inkChg chg="add">
          <ac:chgData name="Andrej Bogdanov (CSD)" userId="54a3fc38-bcd8-4812-b887-b84a314b9e17" providerId="ADAL" clId="{7A05203C-6854-2F43-A537-22FBC726376D}" dt="2021-03-23T01:56:05.817" v="219" actId="7634"/>
          <ac:inkMkLst>
            <pc:docMk/>
            <pc:sldMk cId="1482593760" sldId="309"/>
            <ac:inkMk id="11" creationId="{3F6317CC-B79B-0242-95DD-C0DC4A790521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7:53:53.599" v="65" actId="7634"/>
        <pc:sldMkLst>
          <pc:docMk/>
          <pc:sldMk cId="366045107" sldId="310"/>
        </pc:sldMkLst>
        <pc:spChg chg="mod">
          <ac:chgData name="Andrej Bogdanov (CSD)" userId="54a3fc38-bcd8-4812-b887-b84a314b9e17" providerId="ADAL" clId="{7A05203C-6854-2F43-A537-22FBC726376D}" dt="2021-03-22T07:53:08.814" v="51" actId="20577"/>
          <ac:spMkLst>
            <pc:docMk/>
            <pc:sldMk cId="366045107" sldId="310"/>
            <ac:spMk id="3" creationId="{C65C1AD6-ACC2-314F-953A-BD69BB975A57}"/>
          </ac:spMkLst>
        </pc:spChg>
        <pc:spChg chg="mod">
          <ac:chgData name="Andrej Bogdanov (CSD)" userId="54a3fc38-bcd8-4812-b887-b84a314b9e17" providerId="ADAL" clId="{7A05203C-6854-2F43-A537-22FBC726376D}" dt="2021-03-22T07:53:15.649" v="62" actId="20577"/>
          <ac:spMkLst>
            <pc:docMk/>
            <pc:sldMk cId="366045107" sldId="310"/>
            <ac:spMk id="4" creationId="{65F7BF54-8178-8240-8CE1-ECB3924F1EF2}"/>
          </ac:spMkLst>
        </pc:spChg>
        <pc:spChg chg="add mod">
          <ac:chgData name="Andrej Bogdanov (CSD)" userId="54a3fc38-bcd8-4812-b887-b84a314b9e17" providerId="ADAL" clId="{7A05203C-6854-2F43-A537-22FBC726376D}" dt="2021-03-22T07:53:39.485" v="64" actId="1076"/>
          <ac:spMkLst>
            <pc:docMk/>
            <pc:sldMk cId="366045107" sldId="310"/>
            <ac:spMk id="12" creationId="{63999268-6751-0147-812B-3A81083A1654}"/>
          </ac:spMkLst>
        </pc:spChg>
        <pc:inkChg chg="add mod modStrokes">
          <ac:chgData name="Andrej Bogdanov (CSD)" userId="54a3fc38-bcd8-4812-b887-b84a314b9e17" providerId="ADAL" clId="{7A05203C-6854-2F43-A537-22FBC726376D}" dt="2021-03-22T07:52:58.482" v="39"/>
          <ac:inkMkLst>
            <pc:docMk/>
            <pc:sldMk cId="366045107" sldId="310"/>
            <ac:inkMk id="9" creationId="{B2A02D42-3AAA-E247-8BCC-7173EBE02C60}"/>
          </ac:inkMkLst>
        </pc:inkChg>
        <pc:inkChg chg="add">
          <ac:chgData name="Andrej Bogdanov (CSD)" userId="54a3fc38-bcd8-4812-b887-b84a314b9e17" providerId="ADAL" clId="{7A05203C-6854-2F43-A537-22FBC726376D}" dt="2021-03-22T07:53:53.599" v="65" actId="7634"/>
          <ac:inkMkLst>
            <pc:docMk/>
            <pc:sldMk cId="366045107" sldId="310"/>
            <ac:inkMk id="13" creationId="{978C2D88-FA2C-7949-BFDB-31FF0D9F1C22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20:28.734" v="76" actId="7634"/>
        <pc:sldMkLst>
          <pc:docMk/>
          <pc:sldMk cId="195463643" sldId="311"/>
        </pc:sldMkLst>
        <pc:inkChg chg="add del mod modStrokes">
          <ac:chgData name="Andrej Bogdanov (CSD)" userId="54a3fc38-bcd8-4812-b887-b84a314b9e17" providerId="ADAL" clId="{7A05203C-6854-2F43-A537-22FBC726376D}" dt="2021-03-22T08:19:35.987" v="75"/>
          <ac:inkMkLst>
            <pc:docMk/>
            <pc:sldMk cId="195463643" sldId="311"/>
            <ac:inkMk id="2" creationId="{C3B58685-5BAF-0E45-B832-8FFDE31E69A7}"/>
          </ac:inkMkLst>
        </pc:inkChg>
        <pc:inkChg chg="add">
          <ac:chgData name="Andrej Bogdanov (CSD)" userId="54a3fc38-bcd8-4812-b887-b84a314b9e17" providerId="ADAL" clId="{7A05203C-6854-2F43-A537-22FBC726376D}" dt="2021-03-22T08:20:28.734" v="76" actId="7634"/>
          <ac:inkMkLst>
            <pc:docMk/>
            <pc:sldMk cId="195463643" sldId="311"/>
            <ac:inkMk id="4" creationId="{E96A7619-FBD6-A242-BF8B-2934C3A73183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32:24.855" v="107" actId="1076"/>
        <pc:sldMkLst>
          <pc:docMk/>
          <pc:sldMk cId="629868615" sldId="312"/>
        </pc:sldMkLst>
        <pc:inkChg chg="add del mod modStrokes">
          <ac:chgData name="Andrej Bogdanov (CSD)" userId="54a3fc38-bcd8-4812-b887-b84a314b9e17" providerId="ADAL" clId="{7A05203C-6854-2F43-A537-22FBC726376D}" dt="2021-03-22T08:31:50.011" v="104"/>
          <ac:inkMkLst>
            <pc:docMk/>
            <pc:sldMk cId="629868615" sldId="312"/>
            <ac:inkMk id="3" creationId="{9A07DFF7-C46A-434E-A938-B90A43EFD622}"/>
          </ac:inkMkLst>
        </pc:inkChg>
        <pc:inkChg chg="add">
          <ac:chgData name="Andrej Bogdanov (CSD)" userId="54a3fc38-bcd8-4812-b887-b84a314b9e17" providerId="ADAL" clId="{7A05203C-6854-2F43-A537-22FBC726376D}" dt="2021-03-22T08:29:54.358" v="90" actId="7634"/>
          <ac:inkMkLst>
            <pc:docMk/>
            <pc:sldMk cId="629868615" sldId="312"/>
            <ac:inkMk id="4" creationId="{08F4FB32-B951-BE44-AF2B-2BA07BCAF6F9}"/>
          </ac:inkMkLst>
        </pc:inkChg>
        <pc:inkChg chg="add">
          <ac:chgData name="Andrej Bogdanov (CSD)" userId="54a3fc38-bcd8-4812-b887-b84a314b9e17" providerId="ADAL" clId="{7A05203C-6854-2F43-A537-22FBC726376D}" dt="2021-03-22T08:30:34.269" v="96" actId="7634"/>
          <ac:inkMkLst>
            <pc:docMk/>
            <pc:sldMk cId="629868615" sldId="312"/>
            <ac:inkMk id="8" creationId="{8B219984-D35C-1A43-A3B7-C0CD733E2FD9}"/>
          </ac:inkMkLst>
        </pc:inkChg>
        <pc:inkChg chg="add mod">
          <ac:chgData name="Andrej Bogdanov (CSD)" userId="54a3fc38-bcd8-4812-b887-b84a314b9e17" providerId="ADAL" clId="{7A05203C-6854-2F43-A537-22FBC726376D}" dt="2021-03-22T08:32:13.661" v="106" actId="1076"/>
          <ac:inkMkLst>
            <pc:docMk/>
            <pc:sldMk cId="629868615" sldId="312"/>
            <ac:inkMk id="9" creationId="{E20A50C2-C6E1-A141-9D81-DCF77378EFF0}"/>
          </ac:inkMkLst>
        </pc:inkChg>
        <pc:inkChg chg="add mod">
          <ac:chgData name="Andrej Bogdanov (CSD)" userId="54a3fc38-bcd8-4812-b887-b84a314b9e17" providerId="ADAL" clId="{7A05203C-6854-2F43-A537-22FBC726376D}" dt="2021-03-22T08:32:24.855" v="107" actId="1076"/>
          <ac:inkMkLst>
            <pc:docMk/>
            <pc:sldMk cId="629868615" sldId="312"/>
            <ac:inkMk id="10" creationId="{9F66AEFC-5207-A243-8B69-579FDC0879AA}"/>
          </ac:inkMkLst>
        </pc:inkChg>
        <pc:inkChg chg="add">
          <ac:chgData name="Andrej Bogdanov (CSD)" userId="54a3fc38-bcd8-4812-b887-b84a314b9e17" providerId="ADAL" clId="{7A05203C-6854-2F43-A537-22FBC726376D}" dt="2021-03-22T08:32:05.094" v="105" actId="7634"/>
          <ac:inkMkLst>
            <pc:docMk/>
            <pc:sldMk cId="629868615" sldId="312"/>
            <ac:inkMk id="11" creationId="{BF90F9A8-4983-B743-87FC-C933A156B75F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20:38.930" v="80"/>
        <pc:sldMkLst>
          <pc:docMk/>
          <pc:sldMk cId="668951130" sldId="313"/>
        </pc:sldMkLst>
        <pc:inkChg chg="add del mod modStrokes">
          <ac:chgData name="Andrej Bogdanov (CSD)" userId="54a3fc38-bcd8-4812-b887-b84a314b9e17" providerId="ADAL" clId="{7A05203C-6854-2F43-A537-22FBC726376D}" dt="2021-03-22T08:20:38.930" v="80"/>
          <ac:inkMkLst>
            <pc:docMk/>
            <pc:sldMk cId="668951130" sldId="313"/>
            <ac:inkMk id="2" creationId="{83FDE241-BA8C-2047-81B0-D8FB08280F20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38:32.597" v="134" actId="7634"/>
        <pc:sldMkLst>
          <pc:docMk/>
          <pc:sldMk cId="2361477764" sldId="314"/>
        </pc:sldMkLst>
        <pc:inkChg chg="add mod modStrokes">
          <ac:chgData name="Andrej Bogdanov (CSD)" userId="54a3fc38-bcd8-4812-b887-b84a314b9e17" providerId="ADAL" clId="{7A05203C-6854-2F43-A537-22FBC726376D}" dt="2021-03-22T08:37:23.516" v="133"/>
          <ac:inkMkLst>
            <pc:docMk/>
            <pc:sldMk cId="2361477764" sldId="314"/>
            <ac:inkMk id="3" creationId="{3756A277-9195-2840-A963-058C57E77240}"/>
          </ac:inkMkLst>
        </pc:inkChg>
        <pc:inkChg chg="add">
          <ac:chgData name="Andrej Bogdanov (CSD)" userId="54a3fc38-bcd8-4812-b887-b84a314b9e17" providerId="ADAL" clId="{7A05203C-6854-2F43-A537-22FBC726376D}" dt="2021-03-22T08:37:00.261" v="124" actId="7634"/>
          <ac:inkMkLst>
            <pc:docMk/>
            <pc:sldMk cId="2361477764" sldId="314"/>
            <ac:inkMk id="4" creationId="{29664705-9857-BB49-9391-20EBE0A22D0A}"/>
          </ac:inkMkLst>
        </pc:inkChg>
        <pc:inkChg chg="add">
          <ac:chgData name="Andrej Bogdanov (CSD)" userId="54a3fc38-bcd8-4812-b887-b84a314b9e17" providerId="ADAL" clId="{7A05203C-6854-2F43-A537-22FBC726376D}" dt="2021-03-22T08:38:32.597" v="134" actId="7634"/>
          <ac:inkMkLst>
            <pc:docMk/>
            <pc:sldMk cId="2361477764" sldId="314"/>
            <ac:inkMk id="5" creationId="{3F63C6F1-759B-1749-B05B-AB37CD6C7C56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40:14.817" v="144"/>
        <pc:sldMkLst>
          <pc:docMk/>
          <pc:sldMk cId="1813709595" sldId="315"/>
        </pc:sldMkLst>
        <pc:inkChg chg="add del mod modStrokes">
          <ac:chgData name="Andrej Bogdanov (CSD)" userId="54a3fc38-bcd8-4812-b887-b84a314b9e17" providerId="ADAL" clId="{7A05203C-6854-2F43-A537-22FBC726376D}" dt="2021-03-22T08:40:14.817" v="144"/>
          <ac:inkMkLst>
            <pc:docMk/>
            <pc:sldMk cId="1813709595" sldId="315"/>
            <ac:inkMk id="5" creationId="{D742845B-73E6-5547-8EE4-123EF107CBC4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39:59.864" v="142" actId="7634"/>
        <pc:sldMkLst>
          <pc:docMk/>
          <pc:sldMk cId="472055322" sldId="316"/>
        </pc:sldMkLst>
        <pc:inkChg chg="add mod modStrokes">
          <ac:chgData name="Andrej Bogdanov (CSD)" userId="54a3fc38-bcd8-4812-b887-b84a314b9e17" providerId="ADAL" clId="{7A05203C-6854-2F43-A537-22FBC726376D}" dt="2021-03-22T08:39:42.125" v="141" actId="1076"/>
          <ac:inkMkLst>
            <pc:docMk/>
            <pc:sldMk cId="472055322" sldId="316"/>
            <ac:inkMk id="8" creationId="{BFE645E3-0D64-AC4F-9E3D-C58D3F5E957D}"/>
          </ac:inkMkLst>
        </pc:inkChg>
        <pc:inkChg chg="add">
          <ac:chgData name="Andrej Bogdanov (CSD)" userId="54a3fc38-bcd8-4812-b887-b84a314b9e17" providerId="ADAL" clId="{7A05203C-6854-2F43-A537-22FBC726376D}" dt="2021-03-22T08:39:33.134" v="140" actId="7634"/>
          <ac:inkMkLst>
            <pc:docMk/>
            <pc:sldMk cId="472055322" sldId="316"/>
            <ac:inkMk id="9" creationId="{792B06E5-6225-D14F-97F0-5B5111AE345C}"/>
          </ac:inkMkLst>
        </pc:inkChg>
        <pc:inkChg chg="add">
          <ac:chgData name="Andrej Bogdanov (CSD)" userId="54a3fc38-bcd8-4812-b887-b84a314b9e17" providerId="ADAL" clId="{7A05203C-6854-2F43-A537-22FBC726376D}" dt="2021-03-22T08:39:59.864" v="142" actId="7634"/>
          <ac:inkMkLst>
            <pc:docMk/>
            <pc:sldMk cId="472055322" sldId="316"/>
            <ac:inkMk id="10" creationId="{46346A61-6968-9841-ABFF-9D4F465498A3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44:14.413" v="165" actId="7634"/>
        <pc:sldMkLst>
          <pc:docMk/>
          <pc:sldMk cId="2432230324" sldId="317"/>
        </pc:sldMkLst>
        <pc:inkChg chg="add mod modStrokes">
          <ac:chgData name="Andrej Bogdanov (CSD)" userId="54a3fc38-bcd8-4812-b887-b84a314b9e17" providerId="ADAL" clId="{7A05203C-6854-2F43-A537-22FBC726376D}" dt="2021-03-22T08:43:52.406" v="164"/>
          <ac:inkMkLst>
            <pc:docMk/>
            <pc:sldMk cId="2432230324" sldId="317"/>
            <ac:inkMk id="3" creationId="{9CDB49D6-7DDD-284A-919E-ECB97C790BCB}"/>
          </ac:inkMkLst>
        </pc:inkChg>
        <pc:inkChg chg="add del">
          <ac:chgData name="Andrej Bogdanov (CSD)" userId="54a3fc38-bcd8-4812-b887-b84a314b9e17" providerId="ADAL" clId="{7A05203C-6854-2F43-A537-22FBC726376D}" dt="2021-03-22T08:40:56.856" v="151"/>
          <ac:inkMkLst>
            <pc:docMk/>
            <pc:sldMk cId="2432230324" sldId="317"/>
            <ac:inkMk id="4" creationId="{95C16B4A-C224-E546-8189-878BC184F0CA}"/>
          </ac:inkMkLst>
        </pc:inkChg>
        <pc:inkChg chg="add">
          <ac:chgData name="Andrej Bogdanov (CSD)" userId="54a3fc38-bcd8-4812-b887-b84a314b9e17" providerId="ADAL" clId="{7A05203C-6854-2F43-A537-22FBC726376D}" dt="2021-03-22T08:41:50.230" v="155" actId="7634"/>
          <ac:inkMkLst>
            <pc:docMk/>
            <pc:sldMk cId="2432230324" sldId="317"/>
            <ac:inkMk id="5" creationId="{62CD3FF4-AF0B-AF4F-BDA4-CAE0407734C1}"/>
          </ac:inkMkLst>
        </pc:inkChg>
        <pc:inkChg chg="add">
          <ac:chgData name="Andrej Bogdanov (CSD)" userId="54a3fc38-bcd8-4812-b887-b84a314b9e17" providerId="ADAL" clId="{7A05203C-6854-2F43-A537-22FBC726376D}" dt="2021-03-22T08:43:15.574" v="162" actId="7634"/>
          <ac:inkMkLst>
            <pc:docMk/>
            <pc:sldMk cId="2432230324" sldId="317"/>
            <ac:inkMk id="6" creationId="{2586734B-54A1-6B4E-867F-409B14555B08}"/>
          </ac:inkMkLst>
        </pc:inkChg>
        <pc:inkChg chg="add">
          <ac:chgData name="Andrej Bogdanov (CSD)" userId="54a3fc38-bcd8-4812-b887-b84a314b9e17" providerId="ADAL" clId="{7A05203C-6854-2F43-A537-22FBC726376D}" dt="2021-03-22T08:44:14.413" v="165" actId="7634"/>
          <ac:inkMkLst>
            <pc:docMk/>
            <pc:sldMk cId="2432230324" sldId="317"/>
            <ac:inkMk id="7" creationId="{3186B1E2-EC8C-564D-8E13-412D73EB2F20}"/>
          </ac:inkMkLst>
        </pc:inkChg>
      </pc:sldChg>
      <pc:sldChg chg="addSp">
        <pc:chgData name="Andrej Bogdanov (CSD)" userId="54a3fc38-bcd8-4812-b887-b84a314b9e17" providerId="ADAL" clId="{7A05203C-6854-2F43-A537-22FBC726376D}" dt="2021-03-22T07:33:33.493" v="4" actId="7634"/>
        <pc:sldMkLst>
          <pc:docMk/>
          <pc:sldMk cId="1351771169" sldId="318"/>
        </pc:sldMkLst>
        <pc:inkChg chg="add">
          <ac:chgData name="Andrej Bogdanov (CSD)" userId="54a3fc38-bcd8-4812-b887-b84a314b9e17" providerId="ADAL" clId="{7A05203C-6854-2F43-A537-22FBC726376D}" dt="2021-03-22T07:33:33.493" v="4" actId="7634"/>
          <ac:inkMkLst>
            <pc:docMk/>
            <pc:sldMk cId="1351771169" sldId="318"/>
            <ac:inkMk id="4" creationId="{3D418D93-CB6F-6047-B421-BBC553F9E455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46:08.731" v="168"/>
        <pc:sldMkLst>
          <pc:docMk/>
          <pc:sldMk cId="1547454242" sldId="320"/>
        </pc:sldMkLst>
        <pc:inkChg chg="add mod modStrokes">
          <ac:chgData name="Andrej Bogdanov (CSD)" userId="54a3fc38-bcd8-4812-b887-b84a314b9e17" providerId="ADAL" clId="{7A05203C-6854-2F43-A537-22FBC726376D}" dt="2021-03-22T08:46:08.731" v="168"/>
          <ac:inkMkLst>
            <pc:docMk/>
            <pc:sldMk cId="1547454242" sldId="320"/>
            <ac:inkMk id="11" creationId="{1D259409-FB8F-8D42-90AE-1641B91B13BB}"/>
          </ac:inkMkLst>
        </pc:inkChg>
      </pc:sldChg>
      <pc:sldChg chg="addSp">
        <pc:chgData name="Andrej Bogdanov (CSD)" userId="54a3fc38-bcd8-4812-b887-b84a314b9e17" providerId="ADAL" clId="{7A05203C-6854-2F43-A537-22FBC726376D}" dt="2021-03-22T08:45:46.418" v="166" actId="7634"/>
        <pc:sldMkLst>
          <pc:docMk/>
          <pc:sldMk cId="382992715" sldId="321"/>
        </pc:sldMkLst>
        <pc:inkChg chg="add">
          <ac:chgData name="Andrej Bogdanov (CSD)" userId="54a3fc38-bcd8-4812-b887-b84a314b9e17" providerId="ADAL" clId="{7A05203C-6854-2F43-A537-22FBC726376D}" dt="2021-03-22T08:45:46.418" v="166" actId="7634"/>
          <ac:inkMkLst>
            <pc:docMk/>
            <pc:sldMk cId="382992715" sldId="321"/>
            <ac:inkMk id="2" creationId="{9E48F69D-26F3-FB48-8446-DA0310430467}"/>
          </ac:inkMkLst>
        </pc:inkChg>
      </pc:sldChg>
      <pc:sldChg chg="addSp delSp modSp">
        <pc:chgData name="Andrej Bogdanov (CSD)" userId="54a3fc38-bcd8-4812-b887-b84a314b9e17" providerId="ADAL" clId="{7A05203C-6854-2F43-A537-22FBC726376D}" dt="2021-03-22T08:53:12.919" v="202" actId="7634"/>
        <pc:sldMkLst>
          <pc:docMk/>
          <pc:sldMk cId="2871672058" sldId="322"/>
        </pc:sldMkLst>
        <pc:inkChg chg="add mod modStrokes">
          <ac:chgData name="Andrej Bogdanov (CSD)" userId="54a3fc38-bcd8-4812-b887-b84a314b9e17" providerId="ADAL" clId="{7A05203C-6854-2F43-A537-22FBC726376D}" dt="2021-03-22T08:50:18.046" v="180"/>
          <ac:inkMkLst>
            <pc:docMk/>
            <pc:sldMk cId="2871672058" sldId="322"/>
            <ac:inkMk id="4" creationId="{E07BBE1E-9105-024B-9E45-48C3CBE9ABDB}"/>
          </ac:inkMkLst>
        </pc:inkChg>
        <pc:inkChg chg="add mod modStrokes">
          <ac:chgData name="Andrej Bogdanov (CSD)" userId="54a3fc38-bcd8-4812-b887-b84a314b9e17" providerId="ADAL" clId="{7A05203C-6854-2F43-A537-22FBC726376D}" dt="2021-03-22T08:47:49.891" v="176"/>
          <ac:inkMkLst>
            <pc:docMk/>
            <pc:sldMk cId="2871672058" sldId="322"/>
            <ac:inkMk id="5" creationId="{5FFA86A6-2811-EA4A-B1F1-D23C693EA9BB}"/>
          </ac:inkMkLst>
        </pc:inkChg>
        <pc:inkChg chg="add mod">
          <ac:chgData name="Andrej Bogdanov (CSD)" userId="54a3fc38-bcd8-4812-b887-b84a314b9e17" providerId="ADAL" clId="{7A05203C-6854-2F43-A537-22FBC726376D}" dt="2021-03-22T08:51:47.103" v="184" actId="1076"/>
          <ac:inkMkLst>
            <pc:docMk/>
            <pc:sldMk cId="2871672058" sldId="322"/>
            <ac:inkMk id="6" creationId="{A57AB4D2-7535-9248-8D6C-17CE97793308}"/>
          </ac:inkMkLst>
        </pc:inkChg>
        <pc:inkChg chg="add del">
          <ac:chgData name="Andrej Bogdanov (CSD)" userId="54a3fc38-bcd8-4812-b887-b84a314b9e17" providerId="ADAL" clId="{7A05203C-6854-2F43-A537-22FBC726376D}" dt="2021-03-22T08:51:31.325" v="182"/>
          <ac:inkMkLst>
            <pc:docMk/>
            <pc:sldMk cId="2871672058" sldId="322"/>
            <ac:inkMk id="7" creationId="{4668358E-B39E-854B-8B17-F5514A8C7474}"/>
          </ac:inkMkLst>
        </pc:inkChg>
        <pc:inkChg chg="add mod">
          <ac:chgData name="Andrej Bogdanov (CSD)" userId="54a3fc38-bcd8-4812-b887-b84a314b9e17" providerId="ADAL" clId="{7A05203C-6854-2F43-A537-22FBC726376D}" dt="2021-03-22T08:51:47.103" v="184" actId="1076"/>
          <ac:inkMkLst>
            <pc:docMk/>
            <pc:sldMk cId="2871672058" sldId="322"/>
            <ac:inkMk id="8" creationId="{9F99CC21-7D6A-FF4E-8962-7385DD130EDD}"/>
          </ac:inkMkLst>
        </pc:inkChg>
        <pc:inkChg chg="add mod">
          <ac:chgData name="Andrej Bogdanov (CSD)" userId="54a3fc38-bcd8-4812-b887-b84a314b9e17" providerId="ADAL" clId="{7A05203C-6854-2F43-A537-22FBC726376D}" dt="2021-03-22T08:51:47.103" v="184" actId="1076"/>
          <ac:inkMkLst>
            <pc:docMk/>
            <pc:sldMk cId="2871672058" sldId="322"/>
            <ac:inkMk id="9" creationId="{2F6C8B2F-68AB-8F47-A219-11EEF932E90C}"/>
          </ac:inkMkLst>
        </pc:inkChg>
        <pc:inkChg chg="add">
          <ac:chgData name="Andrej Bogdanov (CSD)" userId="54a3fc38-bcd8-4812-b887-b84a314b9e17" providerId="ADAL" clId="{7A05203C-6854-2F43-A537-22FBC726376D}" dt="2021-03-22T08:53:12.919" v="202" actId="7634"/>
          <ac:inkMkLst>
            <pc:docMk/>
            <pc:sldMk cId="2871672058" sldId="322"/>
            <ac:inkMk id="10" creationId="{39ED1CB3-B104-5D4F-A334-C2A1FE5E015B}"/>
          </ac:inkMkLst>
        </pc:inkChg>
      </pc:sldChg>
      <pc:sldChg chg="addSp modSp">
        <pc:chgData name="Andrej Bogdanov (CSD)" userId="54a3fc38-bcd8-4812-b887-b84a314b9e17" providerId="ADAL" clId="{7A05203C-6854-2F43-A537-22FBC726376D}" dt="2021-03-22T08:55:32.351" v="204"/>
        <pc:sldMkLst>
          <pc:docMk/>
          <pc:sldMk cId="2082854189" sldId="323"/>
        </pc:sldMkLst>
        <pc:inkChg chg="add mod modStrokes">
          <ac:chgData name="Andrej Bogdanov (CSD)" userId="54a3fc38-bcd8-4812-b887-b84a314b9e17" providerId="ADAL" clId="{7A05203C-6854-2F43-A537-22FBC726376D}" dt="2021-03-22T08:55:32.351" v="204"/>
          <ac:inkMkLst>
            <pc:docMk/>
            <pc:sldMk cId="2082854189" sldId="323"/>
            <ac:inkMk id="2" creationId="{AFAEDDB2-E357-BC44-A5F5-A6F5A4F6F24A}"/>
          </ac:inkMkLst>
        </pc:inkChg>
        <pc:inkChg chg="add">
          <ac:chgData name="Andrej Bogdanov (CSD)" userId="54a3fc38-bcd8-4812-b887-b84a314b9e17" providerId="ADAL" clId="{7A05203C-6854-2F43-A537-22FBC726376D}" dt="2021-03-22T08:53:05.831" v="201" actId="7634"/>
          <ac:inkMkLst>
            <pc:docMk/>
            <pc:sldMk cId="2082854189" sldId="323"/>
            <ac:inkMk id="7" creationId="{5AE7ECAF-9F08-3442-B844-82A7A9ACEAC3}"/>
          </ac:inkMkLst>
        </pc:inkChg>
        <pc:inkChg chg="add">
          <ac:chgData name="Andrej Bogdanov (CSD)" userId="54a3fc38-bcd8-4812-b887-b84a314b9e17" providerId="ADAL" clId="{7A05203C-6854-2F43-A537-22FBC726376D}" dt="2021-03-22T08:55:26.631" v="203" actId="7634"/>
          <ac:inkMkLst>
            <pc:docMk/>
            <pc:sldMk cId="2082854189" sldId="323"/>
            <ac:inkMk id="8" creationId="{625A649B-FB8B-2249-ABB3-28712ABFEF01}"/>
          </ac:inkMkLst>
        </pc:inkChg>
      </pc:sldChg>
      <pc:sldChg chg="addSp new del">
        <pc:chgData name="Andrej Bogdanov (CSD)" userId="54a3fc38-bcd8-4812-b887-b84a314b9e17" providerId="ADAL" clId="{7A05203C-6854-2F43-A537-22FBC726376D}" dt="2021-03-22T07:52:36.816" v="37" actId="2696"/>
        <pc:sldMkLst>
          <pc:docMk/>
          <pc:sldMk cId="2432823435" sldId="328"/>
        </pc:sldMkLst>
        <pc:inkChg chg="add">
          <ac:chgData name="Andrej Bogdanov (CSD)" userId="54a3fc38-bcd8-4812-b887-b84a314b9e17" providerId="ADAL" clId="{7A05203C-6854-2F43-A537-22FBC726376D}" dt="2021-03-22T05:25:42.005" v="2" actId="7634"/>
          <ac:inkMkLst>
            <pc:docMk/>
            <pc:sldMk cId="2432823435" sldId="328"/>
            <ac:inkMk id="2" creationId="{BE19A573-E8A9-BD43-A49A-87178799FCFA}"/>
          </ac:inkMkLst>
        </pc:inkChg>
      </pc:sldChg>
    </pc:docChg>
  </pc:docChgLst>
  <pc:docChgLst>
    <pc:chgData name="Andrej Bogdanov (CSD)" userId="54a3fc38-bcd8-4812-b887-b84a314b9e17" providerId="ADAL" clId="{B1B16185-A126-F24B-B4B9-FCB976F8ABB7}"/>
    <pc:docChg chg="undo custSel delSld modSld">
      <pc:chgData name="Andrej Bogdanov (CSD)" userId="54a3fc38-bcd8-4812-b887-b84a314b9e17" providerId="ADAL" clId="{B1B16185-A126-F24B-B4B9-FCB976F8ABB7}" dt="2021-04-19T10:23:11.352" v="464" actId="1076"/>
      <pc:docMkLst>
        <pc:docMk/>
      </pc:docMkLst>
      <pc:sldChg chg="modNotesTx">
        <pc:chgData name="Andrej Bogdanov (CSD)" userId="54a3fc38-bcd8-4812-b887-b84a314b9e17" providerId="ADAL" clId="{B1B16185-A126-F24B-B4B9-FCB976F8ABB7}" dt="2021-04-15T10:31:04.856" v="396" actId="20577"/>
        <pc:sldMkLst>
          <pc:docMk/>
          <pc:sldMk cId="2539602853" sldId="258"/>
        </pc:sldMkLst>
      </pc:sldChg>
      <pc:sldChg chg="modNotesTx">
        <pc:chgData name="Andrej Bogdanov (CSD)" userId="54a3fc38-bcd8-4812-b887-b84a314b9e17" providerId="ADAL" clId="{B1B16185-A126-F24B-B4B9-FCB976F8ABB7}" dt="2021-04-15T10:31:12.792" v="423" actId="20577"/>
        <pc:sldMkLst>
          <pc:docMk/>
          <pc:sldMk cId="2429488456" sldId="259"/>
        </pc:sldMkLst>
      </pc:sldChg>
      <pc:sldChg chg="modSp mod">
        <pc:chgData name="Andrej Bogdanov (CSD)" userId="54a3fc38-bcd8-4812-b887-b84a314b9e17" providerId="ADAL" clId="{B1B16185-A126-F24B-B4B9-FCB976F8ABB7}" dt="2021-04-19T10:23:11.352" v="464" actId="1076"/>
        <pc:sldMkLst>
          <pc:docMk/>
          <pc:sldMk cId="360830264" sldId="260"/>
        </pc:sldMkLst>
        <pc:spChg chg="mod">
          <ac:chgData name="Andrej Bogdanov (CSD)" userId="54a3fc38-bcd8-4812-b887-b84a314b9e17" providerId="ADAL" clId="{B1B16185-A126-F24B-B4B9-FCB976F8ABB7}" dt="2021-04-19T10:20:03.461" v="461" actId="20577"/>
          <ac:spMkLst>
            <pc:docMk/>
            <pc:sldMk cId="360830264" sldId="260"/>
            <ac:spMk id="7" creationId="{C4DFA305-B261-A346-9542-DDF715955175}"/>
          </ac:spMkLst>
        </pc:spChg>
        <pc:spChg chg="mod">
          <ac:chgData name="Andrej Bogdanov (CSD)" userId="54a3fc38-bcd8-4812-b887-b84a314b9e17" providerId="ADAL" clId="{B1B16185-A126-F24B-B4B9-FCB976F8ABB7}" dt="2021-04-19T10:23:03.501" v="462" actId="1076"/>
          <ac:spMkLst>
            <pc:docMk/>
            <pc:sldMk cId="360830264" sldId="260"/>
            <ac:spMk id="8" creationId="{6253FE45-52FF-4D44-BD84-B87E3DAD01BF}"/>
          </ac:spMkLst>
        </pc:spChg>
        <pc:spChg chg="mod">
          <ac:chgData name="Andrej Bogdanov (CSD)" userId="54a3fc38-bcd8-4812-b887-b84a314b9e17" providerId="ADAL" clId="{B1B16185-A126-F24B-B4B9-FCB976F8ABB7}" dt="2021-04-19T10:23:11.352" v="464" actId="1076"/>
          <ac:spMkLst>
            <pc:docMk/>
            <pc:sldMk cId="360830264" sldId="260"/>
            <ac:spMk id="9" creationId="{4620135F-7BB8-9642-9BA4-CAB0EDC00749}"/>
          </ac:spMkLst>
        </pc:spChg>
        <pc:inkChg chg="mod">
          <ac:chgData name="Andrej Bogdanov (CSD)" userId="54a3fc38-bcd8-4812-b887-b84a314b9e17" providerId="ADAL" clId="{B1B16185-A126-F24B-B4B9-FCB976F8ABB7}" dt="2021-04-19T10:19:47.477" v="451" actId="1036"/>
          <ac:inkMkLst>
            <pc:docMk/>
            <pc:sldMk cId="360830264" sldId="260"/>
            <ac:inkMk id="3" creationId="{061273E7-4A8C-BC40-A72E-C246719F5754}"/>
          </ac:inkMkLst>
        </pc:inkChg>
      </pc:sldChg>
      <pc:sldChg chg="modNotesTx">
        <pc:chgData name="Andrej Bogdanov (CSD)" userId="54a3fc38-bcd8-4812-b887-b84a314b9e17" providerId="ADAL" clId="{B1B16185-A126-F24B-B4B9-FCB976F8ABB7}" dt="2021-04-15T10:15:43.295" v="132" actId="20577"/>
        <pc:sldMkLst>
          <pc:docMk/>
          <pc:sldMk cId="2670006636" sldId="263"/>
        </pc:sldMkLst>
      </pc:sldChg>
      <pc:sldChg chg="modNotesTx">
        <pc:chgData name="Andrej Bogdanov (CSD)" userId="54a3fc38-bcd8-4812-b887-b84a314b9e17" providerId="ADAL" clId="{B1B16185-A126-F24B-B4B9-FCB976F8ABB7}" dt="2021-04-15T10:17:44.685" v="213" actId="20577"/>
        <pc:sldMkLst>
          <pc:docMk/>
          <pc:sldMk cId="1911217740" sldId="265"/>
        </pc:sldMkLst>
      </pc:sldChg>
      <pc:sldChg chg="addSp delSp modSp mod">
        <pc:chgData name="Andrej Bogdanov (CSD)" userId="54a3fc38-bcd8-4812-b887-b84a314b9e17" providerId="ADAL" clId="{B1B16185-A126-F24B-B4B9-FCB976F8ABB7}" dt="2021-04-15T10:26:20.012" v="331" actId="1076"/>
        <pc:sldMkLst>
          <pc:docMk/>
          <pc:sldMk cId="1746260704" sldId="266"/>
        </pc:sldMkLst>
        <pc:spChg chg="add del mod">
          <ac:chgData name="Andrej Bogdanov (CSD)" userId="54a3fc38-bcd8-4812-b887-b84a314b9e17" providerId="ADAL" clId="{B1B16185-A126-F24B-B4B9-FCB976F8ABB7}" dt="2021-04-15T10:25:08.952" v="308" actId="478"/>
          <ac:spMkLst>
            <pc:docMk/>
            <pc:sldMk cId="1746260704" sldId="266"/>
            <ac:spMk id="2" creationId="{FF5ECED4-64A4-C444-85AE-5C62D5860389}"/>
          </ac:spMkLst>
        </pc:spChg>
        <pc:spChg chg="add del mod">
          <ac:chgData name="Andrej Bogdanov (CSD)" userId="54a3fc38-bcd8-4812-b887-b84a314b9e17" providerId="ADAL" clId="{B1B16185-A126-F24B-B4B9-FCB976F8ABB7}" dt="2021-04-15T10:25:26.849" v="314"/>
          <ac:spMkLst>
            <pc:docMk/>
            <pc:sldMk cId="1746260704" sldId="266"/>
            <ac:spMk id="4" creationId="{3B431592-18FB-8041-B3D6-EF99F6228781}"/>
          </ac:spMkLst>
        </pc:spChg>
        <pc:spChg chg="add del mod">
          <ac:chgData name="Andrej Bogdanov (CSD)" userId="54a3fc38-bcd8-4812-b887-b84a314b9e17" providerId="ADAL" clId="{B1B16185-A126-F24B-B4B9-FCB976F8ABB7}" dt="2021-04-15T10:25:42.183" v="316" actId="478"/>
          <ac:spMkLst>
            <pc:docMk/>
            <pc:sldMk cId="1746260704" sldId="266"/>
            <ac:spMk id="5" creationId="{201AF6FA-5298-0046-8F22-D72FE073B4C9}"/>
          </ac:spMkLst>
        </pc:spChg>
        <pc:spChg chg="add mod">
          <ac:chgData name="Andrej Bogdanov (CSD)" userId="54a3fc38-bcd8-4812-b887-b84a314b9e17" providerId="ADAL" clId="{B1B16185-A126-F24B-B4B9-FCB976F8ABB7}" dt="2021-04-15T10:26:14.651" v="330" actId="1076"/>
          <ac:spMkLst>
            <pc:docMk/>
            <pc:sldMk cId="1746260704" sldId="266"/>
            <ac:spMk id="10" creationId="{65C66190-0B27-354B-8B7A-9D6DD3CB0460}"/>
          </ac:spMkLst>
        </pc:spChg>
        <pc:spChg chg="add mod">
          <ac:chgData name="Andrej Bogdanov (CSD)" userId="54a3fc38-bcd8-4812-b887-b84a314b9e17" providerId="ADAL" clId="{B1B16185-A126-F24B-B4B9-FCB976F8ABB7}" dt="2021-04-15T10:26:20.012" v="331" actId="1076"/>
          <ac:spMkLst>
            <pc:docMk/>
            <pc:sldMk cId="1746260704" sldId="266"/>
            <ac:spMk id="11" creationId="{831AF4D7-700E-5A4B-84C5-DEFD5255608E}"/>
          </ac:spMkLst>
        </pc:spChg>
        <pc:picChg chg="add del mod">
          <ac:chgData name="Andrej Bogdanov (CSD)" userId="54a3fc38-bcd8-4812-b887-b84a314b9e17" providerId="ADAL" clId="{B1B16185-A126-F24B-B4B9-FCB976F8ABB7}" dt="2021-04-15T10:25:51.971" v="317" actId="1076"/>
          <ac:picMkLst>
            <pc:docMk/>
            <pc:sldMk cId="1746260704" sldId="266"/>
            <ac:picMk id="3" creationId="{459F6050-8B41-F741-8456-11F8FAB8E359}"/>
          </ac:picMkLst>
        </pc:picChg>
      </pc:sldChg>
      <pc:sldChg chg="modSp mod modNotesTx">
        <pc:chgData name="Andrej Bogdanov (CSD)" userId="54a3fc38-bcd8-4812-b887-b84a314b9e17" providerId="ADAL" clId="{B1B16185-A126-F24B-B4B9-FCB976F8ABB7}" dt="2021-04-15T10:24:42.687" v="306" actId="20577"/>
        <pc:sldMkLst>
          <pc:docMk/>
          <pc:sldMk cId="2869402620" sldId="267"/>
        </pc:sldMkLst>
        <pc:spChg chg="mod">
          <ac:chgData name="Andrej Bogdanov (CSD)" userId="54a3fc38-bcd8-4812-b887-b84a314b9e17" providerId="ADAL" clId="{B1B16185-A126-F24B-B4B9-FCB976F8ABB7}" dt="2021-04-15T10:24:30.379" v="278" actId="20577"/>
          <ac:spMkLst>
            <pc:docMk/>
            <pc:sldMk cId="2869402620" sldId="267"/>
            <ac:spMk id="3" creationId="{68327222-8D15-2F44-8990-2273709A15DF}"/>
          </ac:spMkLst>
        </pc:spChg>
        <pc:spChg chg="mod">
          <ac:chgData name="Andrej Bogdanov (CSD)" userId="54a3fc38-bcd8-4812-b887-b84a314b9e17" providerId="ADAL" clId="{B1B16185-A126-F24B-B4B9-FCB976F8ABB7}" dt="2021-04-15T10:24:36.337" v="298" actId="1038"/>
          <ac:spMkLst>
            <pc:docMk/>
            <pc:sldMk cId="2869402620" sldId="267"/>
            <ac:spMk id="4" creationId="{741DB9A7-ACFB-0347-BEB5-C8EC266CA297}"/>
          </ac:spMkLst>
        </pc:spChg>
        <pc:spChg chg="mod">
          <ac:chgData name="Andrej Bogdanov (CSD)" userId="54a3fc38-bcd8-4812-b887-b84a314b9e17" providerId="ADAL" clId="{B1B16185-A126-F24B-B4B9-FCB976F8ABB7}" dt="2021-04-15T10:24:36.337" v="298" actId="1038"/>
          <ac:spMkLst>
            <pc:docMk/>
            <pc:sldMk cId="2869402620" sldId="267"/>
            <ac:spMk id="5" creationId="{990EBE75-5045-CB43-BC91-0FC39019474E}"/>
          </ac:spMkLst>
        </pc:spChg>
        <pc:cxnChg chg="mod">
          <ac:chgData name="Andrej Bogdanov (CSD)" userId="54a3fc38-bcd8-4812-b887-b84a314b9e17" providerId="ADAL" clId="{B1B16185-A126-F24B-B4B9-FCB976F8ABB7}" dt="2021-04-15T10:24:36.337" v="298" actId="1038"/>
          <ac:cxnSpMkLst>
            <pc:docMk/>
            <pc:sldMk cId="2869402620" sldId="267"/>
            <ac:cxnSpMk id="8" creationId="{81F73FA2-C357-604E-AF3D-EE848837C619}"/>
          </ac:cxnSpMkLst>
        </pc:cxnChg>
      </pc:sldChg>
      <pc:sldChg chg="del">
        <pc:chgData name="Andrej Bogdanov (CSD)" userId="54a3fc38-bcd8-4812-b887-b84a314b9e17" providerId="ADAL" clId="{B1B16185-A126-F24B-B4B9-FCB976F8ABB7}" dt="2021-04-15T10:24:03.436" v="248" actId="2696"/>
        <pc:sldMkLst>
          <pc:docMk/>
          <pc:sldMk cId="2825057558" sldId="268"/>
        </pc:sldMkLst>
      </pc:sldChg>
      <pc:sldChg chg="addSp delSp modSp mod modAnim">
        <pc:chgData name="Andrej Bogdanov (CSD)" userId="54a3fc38-bcd8-4812-b887-b84a314b9e17" providerId="ADAL" clId="{B1B16185-A126-F24B-B4B9-FCB976F8ABB7}" dt="2021-04-15T10:30:10.558" v="375"/>
        <pc:sldMkLst>
          <pc:docMk/>
          <pc:sldMk cId="4294907782" sldId="270"/>
        </pc:sldMkLst>
        <pc:spChg chg="mod">
          <ac:chgData name="Andrej Bogdanov (CSD)" userId="54a3fc38-bcd8-4812-b887-b84a314b9e17" providerId="ADAL" clId="{B1B16185-A126-F24B-B4B9-FCB976F8ABB7}" dt="2021-04-15T10:27:29.101" v="338" actId="1038"/>
          <ac:spMkLst>
            <pc:docMk/>
            <pc:sldMk cId="4294907782" sldId="270"/>
            <ac:spMk id="4" creationId="{78754E45-A53E-CB4E-A62F-7A6221C7D8A3}"/>
          </ac:spMkLst>
        </pc:spChg>
        <pc:spChg chg="add del mod">
          <ac:chgData name="Andrej Bogdanov (CSD)" userId="54a3fc38-bcd8-4812-b887-b84a314b9e17" providerId="ADAL" clId="{B1B16185-A126-F24B-B4B9-FCB976F8ABB7}" dt="2021-04-15T10:27:36.454" v="340" actId="478"/>
          <ac:spMkLst>
            <pc:docMk/>
            <pc:sldMk cId="4294907782" sldId="270"/>
            <ac:spMk id="5" creationId="{50A4548E-8E88-9B47-99CF-6DAD5317E2E8}"/>
          </ac:spMkLst>
        </pc:spChg>
        <pc:spChg chg="add del mod">
          <ac:chgData name="Andrej Bogdanov (CSD)" userId="54a3fc38-bcd8-4812-b887-b84a314b9e17" providerId="ADAL" clId="{B1B16185-A126-F24B-B4B9-FCB976F8ABB7}" dt="2021-04-15T10:27:36.454" v="340" actId="478"/>
          <ac:spMkLst>
            <pc:docMk/>
            <pc:sldMk cId="4294907782" sldId="270"/>
            <ac:spMk id="6" creationId="{0D0572B1-316F-E847-8F8E-635FF349FC3F}"/>
          </ac:spMkLst>
        </pc:spChg>
        <pc:spChg chg="add del mod">
          <ac:chgData name="Andrej Bogdanov (CSD)" userId="54a3fc38-bcd8-4812-b887-b84a314b9e17" providerId="ADAL" clId="{B1B16185-A126-F24B-B4B9-FCB976F8ABB7}" dt="2021-04-15T10:27:43.757" v="342" actId="478"/>
          <ac:spMkLst>
            <pc:docMk/>
            <pc:sldMk cId="4294907782" sldId="270"/>
            <ac:spMk id="7" creationId="{AC40A864-E6AD-7043-B69A-960504981012}"/>
          </ac:spMkLst>
        </pc:spChg>
        <pc:spChg chg="add del mod">
          <ac:chgData name="Andrej Bogdanov (CSD)" userId="54a3fc38-bcd8-4812-b887-b84a314b9e17" providerId="ADAL" clId="{B1B16185-A126-F24B-B4B9-FCB976F8ABB7}" dt="2021-04-15T10:27:43.757" v="342" actId="478"/>
          <ac:spMkLst>
            <pc:docMk/>
            <pc:sldMk cId="4294907782" sldId="270"/>
            <ac:spMk id="8" creationId="{527A6EBC-3530-1C41-8BAB-140F43452C18}"/>
          </ac:spMkLst>
        </pc:spChg>
        <pc:spChg chg="add mod">
          <ac:chgData name="Andrej Bogdanov (CSD)" userId="54a3fc38-bcd8-4812-b887-b84a314b9e17" providerId="ADAL" clId="{B1B16185-A126-F24B-B4B9-FCB976F8ABB7}" dt="2021-04-15T10:30:01.557" v="374" actId="1035"/>
          <ac:spMkLst>
            <pc:docMk/>
            <pc:sldMk cId="4294907782" sldId="270"/>
            <ac:spMk id="9" creationId="{75C953F0-B250-544A-9C69-173B9F5FF712}"/>
          </ac:spMkLst>
        </pc:spChg>
        <pc:spChg chg="add del mod">
          <ac:chgData name="Andrej Bogdanov (CSD)" userId="54a3fc38-bcd8-4812-b887-b84a314b9e17" providerId="ADAL" clId="{B1B16185-A126-F24B-B4B9-FCB976F8ABB7}" dt="2021-04-15T10:29:12.911" v="365" actId="478"/>
          <ac:spMkLst>
            <pc:docMk/>
            <pc:sldMk cId="4294907782" sldId="270"/>
            <ac:spMk id="10" creationId="{F9C6538C-79C6-4245-8295-91397359FCB9}"/>
          </ac:spMkLst>
        </pc:spChg>
        <pc:spChg chg="add mod">
          <ac:chgData name="Andrej Bogdanov (CSD)" userId="54a3fc38-bcd8-4812-b887-b84a314b9e17" providerId="ADAL" clId="{B1B16185-A126-F24B-B4B9-FCB976F8ABB7}" dt="2021-04-15T10:29:58.376" v="370" actId="20577"/>
          <ac:spMkLst>
            <pc:docMk/>
            <pc:sldMk cId="4294907782" sldId="270"/>
            <ac:spMk id="11" creationId="{06DFC98B-70DB-7446-B675-FF2A66694FCE}"/>
          </ac:spMkLst>
        </pc:spChg>
      </pc:sldChg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  <pc:docChgLst>
    <pc:chgData name="Andrej Bogdanov (CSD)" userId="54a3fc38-bcd8-4812-b887-b84a314b9e17" providerId="ADAL" clId="{45D99F5E-194F-AF48-A771-8B16A22B8C59}"/>
    <pc:docChg chg="undo custSel addSld modSld sldOrd">
      <pc:chgData name="Andrej Bogdanov (CSD)" userId="54a3fc38-bcd8-4812-b887-b84a314b9e17" providerId="ADAL" clId="{45D99F5E-194F-AF48-A771-8B16A22B8C59}" dt="2021-02-08T11:53:39.239" v="229" actId="7634"/>
      <pc:docMkLst>
        <pc:docMk/>
      </pc:docMkLst>
      <pc:sldChg chg="addSp delSp modSp delAnim">
        <pc:chgData name="Andrej Bogdanov (CSD)" userId="54a3fc38-bcd8-4812-b887-b84a314b9e17" providerId="ADAL" clId="{45D99F5E-194F-AF48-A771-8B16A22B8C59}" dt="2021-02-08T10:44:47.932" v="26" actId="27704"/>
        <pc:sldMkLst>
          <pc:docMk/>
          <pc:sldMk cId="1989951147" sldId="257"/>
        </pc:sldMkLst>
        <pc:inkChg chg="add mod modStrokes">
          <ac:chgData name="Andrej Bogdanov (CSD)" userId="54a3fc38-bcd8-4812-b887-b84a314b9e17" providerId="ADAL" clId="{45D99F5E-194F-AF48-A771-8B16A22B8C59}" dt="2021-02-08T07:56:54.687" v="19"/>
          <ac:inkMkLst>
            <pc:docMk/>
            <pc:sldMk cId="1989951147" sldId="257"/>
            <ac:inkMk id="22" creationId="{40997D15-0CE8-404F-920A-4F7B7F783017}"/>
          </ac:inkMkLst>
        </pc:inkChg>
        <pc:inkChg chg="add del mod modStrokes">
          <ac:chgData name="Andrej Bogdanov (CSD)" userId="54a3fc38-bcd8-4812-b887-b84a314b9e17" providerId="ADAL" clId="{45D99F5E-194F-AF48-A771-8B16A22B8C59}" dt="2021-02-08T07:58:31.950" v="23"/>
          <ac:inkMkLst>
            <pc:docMk/>
            <pc:sldMk cId="1989951147" sldId="257"/>
            <ac:inkMk id="23" creationId="{DA569D5B-A4C7-0543-B818-E656AB77237A}"/>
          </ac:inkMkLst>
        </pc:inkChg>
        <pc:inkChg chg="add mod modStrokes">
          <ac:chgData name="Andrej Bogdanov (CSD)" userId="54a3fc38-bcd8-4812-b887-b84a314b9e17" providerId="ADAL" clId="{45D99F5E-194F-AF48-A771-8B16A22B8C59}" dt="2021-02-08T07:56:38.594" v="11"/>
          <ac:inkMkLst>
            <pc:docMk/>
            <pc:sldMk cId="1989951147" sldId="257"/>
            <ac:inkMk id="24" creationId="{32FEBCD1-3A6E-E440-B4B9-306C16B9F8BD}"/>
          </ac:inkMkLst>
        </pc:inkChg>
        <pc:inkChg chg="add">
          <ac:chgData name="Andrej Bogdanov (CSD)" userId="54a3fc38-bcd8-4812-b887-b84a314b9e17" providerId="ADAL" clId="{45D99F5E-194F-AF48-A771-8B16A22B8C59}" dt="2021-02-08T07:58:25.586" v="20" actId="7634"/>
          <ac:inkMkLst>
            <pc:docMk/>
            <pc:sldMk cId="1989951147" sldId="257"/>
            <ac:inkMk id="25" creationId="{D6DD8C6F-C0EB-2047-9BFB-6BE69F000A02}"/>
          </ac:inkMkLst>
        </pc:inkChg>
        <pc:inkChg chg="add">
          <ac:chgData name="Andrej Bogdanov (CSD)" userId="54a3fc38-bcd8-4812-b887-b84a314b9e17" providerId="ADAL" clId="{45D99F5E-194F-AF48-A771-8B16A22B8C59}" dt="2021-02-08T10:31:38.706" v="24" actId="7634"/>
          <ac:inkMkLst>
            <pc:docMk/>
            <pc:sldMk cId="1989951147" sldId="257"/>
            <ac:inkMk id="26" creationId="{7C894843-3BE0-DB48-919E-86FB44766540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7:59.963" v="89" actId="14100"/>
        <pc:sldMkLst>
          <pc:docMk/>
          <pc:sldMk cId="2405073769" sldId="258"/>
        </pc:sldMkLst>
        <pc:spChg chg="mod">
          <ac:chgData name="Andrej Bogdanov (CSD)" userId="54a3fc38-bcd8-4812-b887-b84a314b9e17" providerId="ADAL" clId="{45D99F5E-194F-AF48-A771-8B16A22B8C59}" dt="2021-02-08T11:05:30.559" v="74" actId="207"/>
          <ac:spMkLst>
            <pc:docMk/>
            <pc:sldMk cId="2405073769" sldId="258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45D99F5E-194F-AF48-A771-8B16A22B8C59}" dt="2021-02-08T11:06:02.431" v="76" actId="22"/>
          <ac:spMkLst>
            <pc:docMk/>
            <pc:sldMk cId="2405073769" sldId="258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45D99F5E-194F-AF48-A771-8B16A22B8C59}" dt="2021-02-08T11:06:31.813" v="80" actId="20577"/>
          <ac:spMkLst>
            <pc:docMk/>
            <pc:sldMk cId="2405073769" sldId="258"/>
            <ac:spMk id="6" creationId="{A65BECA8-59A7-0346-BDD7-953F413BB243}"/>
          </ac:spMkLst>
        </pc:spChg>
        <pc:inkChg chg="add del mod modStrokes">
          <ac:chgData name="Andrej Bogdanov (CSD)" userId="54a3fc38-bcd8-4812-b887-b84a314b9e17" providerId="ADAL" clId="{45D99F5E-194F-AF48-A771-8B16A22B8C59}" dt="2021-02-08T10:58:08.603" v="68"/>
          <ac:inkMkLst>
            <pc:docMk/>
            <pc:sldMk cId="2405073769" sldId="258"/>
            <ac:inkMk id="9" creationId="{B28FB7A2-E240-BC41-B40F-625267C59DED}"/>
          </ac:inkMkLst>
        </pc:inkChg>
        <pc:cxnChg chg="mod">
          <ac:chgData name="Andrej Bogdanov (CSD)" userId="54a3fc38-bcd8-4812-b887-b84a314b9e17" providerId="ADAL" clId="{45D99F5E-194F-AF48-A771-8B16A22B8C59}" dt="2021-02-08T11:07:59.963" v="89" actId="14100"/>
          <ac:cxnSpMkLst>
            <pc:docMk/>
            <pc:sldMk cId="2405073769" sldId="258"/>
            <ac:cxnSpMk id="8" creationId="{B511F30F-D56A-664F-8F94-53AAC37F798B}"/>
          </ac:cxnSpMkLst>
        </pc:cxnChg>
      </pc:sldChg>
      <pc:sldChg chg="addSp modSp">
        <pc:chgData name="Andrej Bogdanov (CSD)" userId="54a3fc38-bcd8-4812-b887-b84a314b9e17" providerId="ADAL" clId="{45D99F5E-194F-AF48-A771-8B16A22B8C59}" dt="2021-02-08T10:59:58.498" v="69" actId="7634"/>
        <pc:sldMkLst>
          <pc:docMk/>
          <pc:sldMk cId="3436939201" sldId="304"/>
        </pc:sldMkLst>
        <pc:inkChg chg="add mod modStrokes">
          <ac:chgData name="Andrej Bogdanov (CSD)" userId="54a3fc38-bcd8-4812-b887-b84a314b9e17" providerId="ADAL" clId="{45D99F5E-194F-AF48-A771-8B16A22B8C59}" dt="2021-02-08T10:52:56.883" v="41"/>
          <ac:inkMkLst>
            <pc:docMk/>
            <pc:sldMk cId="3436939201" sldId="304"/>
            <ac:inkMk id="9" creationId="{4F75C4D6-5599-2A48-AC02-229D963AE18B}"/>
          </ac:inkMkLst>
        </pc:inkChg>
        <pc:inkChg chg="add">
          <ac:chgData name="Andrej Bogdanov (CSD)" userId="54a3fc38-bcd8-4812-b887-b84a314b9e17" providerId="ADAL" clId="{45D99F5E-194F-AF48-A771-8B16A22B8C59}" dt="2021-02-08T10:53:19.346" v="42" actId="7634"/>
          <ac:inkMkLst>
            <pc:docMk/>
            <pc:sldMk cId="3436939201" sldId="304"/>
            <ac:inkMk id="10" creationId="{0EC2380C-6DA2-D740-9BFF-DC19AFBB7C5E}"/>
          </ac:inkMkLst>
        </pc:inkChg>
        <pc:inkChg chg="add">
          <ac:chgData name="Andrej Bogdanov (CSD)" userId="54a3fc38-bcd8-4812-b887-b84a314b9e17" providerId="ADAL" clId="{45D99F5E-194F-AF48-A771-8B16A22B8C59}" dt="2021-02-08T10:59:58.498" v="69" actId="7634"/>
          <ac:inkMkLst>
            <pc:docMk/>
            <pc:sldMk cId="3436939201" sldId="304"/>
            <ac:inkMk id="11" creationId="{A76C23DE-2B2D-9D40-8302-C72CE4D1E452}"/>
          </ac:inkMkLst>
        </pc:inkChg>
      </pc:sldChg>
      <pc:sldChg chg="addSp delSp modSp">
        <pc:chgData name="Andrej Bogdanov (CSD)" userId="54a3fc38-bcd8-4812-b887-b84a314b9e17" providerId="ADAL" clId="{45D99F5E-194F-AF48-A771-8B16A22B8C59}" dt="2021-02-08T11:01:34.527" v="71" actId="7634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45D99F5E-194F-AF48-A771-8B16A22B8C59}" dt="2021-02-08T11:01:22.080" v="70"/>
          <ac:inkMkLst>
            <pc:docMk/>
            <pc:sldMk cId="1171049812" sldId="305"/>
            <ac:inkMk id="2" creationId="{044EB108-209D-9A47-9E66-B21989C8A871}"/>
          </ac:inkMkLst>
        </pc:inkChg>
        <pc:inkChg chg="add">
          <ac:chgData name="Andrej Bogdanov (CSD)" userId="54a3fc38-bcd8-4812-b887-b84a314b9e17" providerId="ADAL" clId="{45D99F5E-194F-AF48-A771-8B16A22B8C59}" dt="2021-02-08T10:54:04.169" v="46" actId="7634"/>
          <ac:inkMkLst>
            <pc:docMk/>
            <pc:sldMk cId="1171049812" sldId="305"/>
            <ac:inkMk id="4" creationId="{0D06A02F-FE46-E64E-BA36-DCB8E7C62F74}"/>
          </ac:inkMkLst>
        </pc:inkChg>
        <pc:inkChg chg="add del">
          <ac:chgData name="Andrej Bogdanov (CSD)" userId="54a3fc38-bcd8-4812-b887-b84a314b9e17" providerId="ADAL" clId="{45D99F5E-194F-AF48-A771-8B16A22B8C59}" dt="2021-02-08T10:55:10.221" v="52"/>
          <ac:inkMkLst>
            <pc:docMk/>
            <pc:sldMk cId="1171049812" sldId="305"/>
            <ac:inkMk id="5" creationId="{12797B82-1D44-5E46-B1BE-2A266043ECA4}"/>
          </ac:inkMkLst>
        </pc:inkChg>
        <pc:inkChg chg="add del">
          <ac:chgData name="Andrej Bogdanov (CSD)" userId="54a3fc38-bcd8-4812-b887-b84a314b9e17" providerId="ADAL" clId="{45D99F5E-194F-AF48-A771-8B16A22B8C59}" dt="2021-02-08T10:55:11.420" v="53"/>
          <ac:inkMkLst>
            <pc:docMk/>
            <pc:sldMk cId="1171049812" sldId="305"/>
            <ac:inkMk id="6" creationId="{EE056583-654C-BF4B-AE07-4F6AF76A7414}"/>
          </ac:inkMkLst>
        </pc:inkChg>
        <pc:inkChg chg="add del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7" creationId="{C88F1780-032F-6342-9417-8A0EF21B41A8}"/>
          </ac:inkMkLst>
        </pc:inkChg>
        <pc:inkChg chg="add">
          <ac:chgData name="Andrej Bogdanov (CSD)" userId="54a3fc38-bcd8-4812-b887-b84a314b9e17" providerId="ADAL" clId="{45D99F5E-194F-AF48-A771-8B16A22B8C59}" dt="2021-02-08T10:55:12.543" v="54"/>
          <ac:inkMkLst>
            <pc:docMk/>
            <pc:sldMk cId="1171049812" sldId="305"/>
            <ac:inkMk id="8" creationId="{5935EE5C-DBAB-F54A-85D0-3007BD0BE6AF}"/>
          </ac:inkMkLst>
        </pc:inkChg>
        <pc:inkChg chg="add del">
          <ac:chgData name="Andrej Bogdanov (CSD)" userId="54a3fc38-bcd8-4812-b887-b84a314b9e17" providerId="ADAL" clId="{45D99F5E-194F-AF48-A771-8B16A22B8C59}" dt="2021-02-08T10:55:30.738" v="56"/>
          <ac:inkMkLst>
            <pc:docMk/>
            <pc:sldMk cId="1171049812" sldId="305"/>
            <ac:inkMk id="9" creationId="{BD61D2B1-3E4A-4145-8429-F6FF7E1AAA8B}"/>
          </ac:inkMkLst>
        </pc:inkChg>
        <pc:inkChg chg="add">
          <ac:chgData name="Andrej Bogdanov (CSD)" userId="54a3fc38-bcd8-4812-b887-b84a314b9e17" providerId="ADAL" clId="{45D99F5E-194F-AF48-A771-8B16A22B8C59}" dt="2021-02-08T10:56:24.677" v="61" actId="7634"/>
          <ac:inkMkLst>
            <pc:docMk/>
            <pc:sldMk cId="1171049812" sldId="305"/>
            <ac:inkMk id="10" creationId="{A9CB5C39-21B4-B648-845D-E8C7BEA8AC40}"/>
          </ac:inkMkLst>
        </pc:inkChg>
        <pc:inkChg chg="add">
          <ac:chgData name="Andrej Bogdanov (CSD)" userId="54a3fc38-bcd8-4812-b887-b84a314b9e17" providerId="ADAL" clId="{45D99F5E-194F-AF48-A771-8B16A22B8C59}" dt="2021-02-08T10:57:46.122" v="63" actId="7634"/>
          <ac:inkMkLst>
            <pc:docMk/>
            <pc:sldMk cId="1171049812" sldId="305"/>
            <ac:inkMk id="11" creationId="{58464101-AA50-9D44-9A76-3F440AB77B5B}"/>
          </ac:inkMkLst>
        </pc:inkChg>
        <pc:inkChg chg="add">
          <ac:chgData name="Andrej Bogdanov (CSD)" userId="54a3fc38-bcd8-4812-b887-b84a314b9e17" providerId="ADAL" clId="{45D99F5E-194F-AF48-A771-8B16A22B8C59}" dt="2021-02-08T11:01:34.527" v="71" actId="7634"/>
          <ac:inkMkLst>
            <pc:docMk/>
            <pc:sldMk cId="1171049812" sldId="305"/>
            <ac:inkMk id="12" creationId="{D7F8D87E-9BF2-9E4B-AD6A-1C851A55F52C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2:45.602" v="99"/>
        <pc:sldMkLst>
          <pc:docMk/>
          <pc:sldMk cId="2154237552" sldId="306"/>
        </pc:sldMkLst>
        <pc:inkChg chg="add mod modStrokes">
          <ac:chgData name="Andrej Bogdanov (CSD)" userId="54a3fc38-bcd8-4812-b887-b84a314b9e17" providerId="ADAL" clId="{45D99F5E-194F-AF48-A771-8B16A22B8C59}" dt="2021-02-08T11:12:45.602" v="99"/>
          <ac:inkMkLst>
            <pc:docMk/>
            <pc:sldMk cId="2154237552" sldId="306"/>
            <ac:inkMk id="2" creationId="{D5796201-DAD3-EE4A-BF50-72111C119B64}"/>
          </ac:inkMkLst>
        </pc:inkChg>
        <pc:inkChg chg="add">
          <ac:chgData name="Andrej Bogdanov (CSD)" userId="54a3fc38-bcd8-4812-b887-b84a314b9e17" providerId="ADAL" clId="{45D99F5E-194F-AF48-A771-8B16A22B8C59}" dt="2021-02-08T11:07:19.218" v="84" actId="7634"/>
          <ac:inkMkLst>
            <pc:docMk/>
            <pc:sldMk cId="2154237552" sldId="306"/>
            <ac:inkMk id="4" creationId="{0AFAB951-1620-E349-9390-7CF92E960FB8}"/>
          </ac:inkMkLst>
        </pc:inkChg>
        <pc:inkChg chg="add">
          <ac:chgData name="Andrej Bogdanov (CSD)" userId="54a3fc38-bcd8-4812-b887-b84a314b9e17" providerId="ADAL" clId="{45D99F5E-194F-AF48-A771-8B16A22B8C59}" dt="2021-02-08T11:10:42.421" v="93" actId="7634"/>
          <ac:inkMkLst>
            <pc:docMk/>
            <pc:sldMk cId="2154237552" sldId="306"/>
            <ac:inkMk id="5" creationId="{CC8FC11B-9577-9644-9567-4B4FCA4FA7FC}"/>
          </ac:inkMkLst>
        </pc:inkChg>
        <pc:inkChg chg="add mod modStrokes">
          <ac:chgData name="Andrej Bogdanov (CSD)" userId="54a3fc38-bcd8-4812-b887-b84a314b9e17" providerId="ADAL" clId="{45D99F5E-194F-AF48-A771-8B16A22B8C59}" dt="2021-02-08T11:11:50.495" v="97"/>
          <ac:inkMkLst>
            <pc:docMk/>
            <pc:sldMk cId="2154237552" sldId="306"/>
            <ac:inkMk id="6" creationId="{1913A660-9313-E64F-B273-433FFCB5B568}"/>
          </ac:inkMkLst>
        </pc:inkChg>
        <pc:inkChg chg="add">
          <ac:chgData name="Andrej Bogdanov (CSD)" userId="54a3fc38-bcd8-4812-b887-b84a314b9e17" providerId="ADAL" clId="{45D99F5E-194F-AF48-A771-8B16A22B8C59}" dt="2021-02-08T11:12:38.928" v="98" actId="7634"/>
          <ac:inkMkLst>
            <pc:docMk/>
            <pc:sldMk cId="2154237552" sldId="306"/>
            <ac:inkMk id="7" creationId="{93170BA2-4AAF-8642-8CAE-E8AEC9BC87D5}"/>
          </ac:inkMkLst>
        </pc:inkChg>
      </pc:sldChg>
      <pc:sldChg chg="addSp">
        <pc:chgData name="Andrej Bogdanov (CSD)" userId="54a3fc38-bcd8-4812-b887-b84a314b9e17" providerId="ADAL" clId="{45D99F5E-194F-AF48-A771-8B16A22B8C59}" dt="2021-02-08T07:54:44.526" v="4" actId="7634"/>
        <pc:sldMkLst>
          <pc:docMk/>
          <pc:sldMk cId="789010085" sldId="307"/>
        </pc:sldMkLst>
        <pc:inkChg chg="add">
          <ac:chgData name="Andrej Bogdanov (CSD)" userId="54a3fc38-bcd8-4812-b887-b84a314b9e17" providerId="ADAL" clId="{45D99F5E-194F-AF48-A771-8B16A22B8C59}" dt="2021-02-08T05:40:56.205" v="3" actId="7634"/>
          <ac:inkMkLst>
            <pc:docMk/>
            <pc:sldMk cId="789010085" sldId="307"/>
            <ac:inkMk id="3" creationId="{EFB95A86-42B9-E946-A1E0-9AA37509A047}"/>
          </ac:inkMkLst>
        </pc:inkChg>
        <pc:inkChg chg="add">
          <ac:chgData name="Andrej Bogdanov (CSD)" userId="54a3fc38-bcd8-4812-b887-b84a314b9e17" providerId="ADAL" clId="{45D99F5E-194F-AF48-A771-8B16A22B8C59}" dt="2021-02-08T07:54:44.526" v="4" actId="7634"/>
          <ac:inkMkLst>
            <pc:docMk/>
            <pc:sldMk cId="789010085" sldId="307"/>
            <ac:inkMk id="4" creationId="{0E554453-5B75-C641-8972-73E860A1BCDA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17:21.371" v="128" actId="7634"/>
        <pc:sldMkLst>
          <pc:docMk/>
          <pc:sldMk cId="3965353605" sldId="308"/>
        </pc:sldMkLst>
        <pc:inkChg chg="add mod modStrokes">
          <ac:chgData name="Andrej Bogdanov (CSD)" userId="54a3fc38-bcd8-4812-b887-b84a314b9e17" providerId="ADAL" clId="{45D99F5E-194F-AF48-A771-8B16A22B8C59}" dt="2021-02-08T11:16:42.778" v="127"/>
          <ac:inkMkLst>
            <pc:docMk/>
            <pc:sldMk cId="3965353605" sldId="308"/>
            <ac:inkMk id="2" creationId="{AE3FE6A4-5509-3047-A5D4-19EEEF425DE0}"/>
          </ac:inkMkLst>
        </pc:inkChg>
        <pc:inkChg chg="add">
          <ac:chgData name="Andrej Bogdanov (CSD)" userId="54a3fc38-bcd8-4812-b887-b84a314b9e17" providerId="ADAL" clId="{45D99F5E-194F-AF48-A771-8B16A22B8C59}" dt="2021-02-08T11:14:11.360" v="108" actId="7634"/>
          <ac:inkMkLst>
            <pc:docMk/>
            <pc:sldMk cId="3965353605" sldId="308"/>
            <ac:inkMk id="3" creationId="{4A45ED47-25E3-8E4F-92C5-D0F69C344CD4}"/>
          </ac:inkMkLst>
        </pc:inkChg>
        <pc:inkChg chg="add mod modStrokes">
          <ac:chgData name="Andrej Bogdanov (CSD)" userId="54a3fc38-bcd8-4812-b887-b84a314b9e17" providerId="ADAL" clId="{45D99F5E-194F-AF48-A771-8B16A22B8C59}" dt="2021-02-08T11:15:44.668" v="124"/>
          <ac:inkMkLst>
            <pc:docMk/>
            <pc:sldMk cId="3965353605" sldId="308"/>
            <ac:inkMk id="4" creationId="{68D01A41-E8F0-9144-AE08-81A2F3CDFBC0}"/>
          </ac:inkMkLst>
        </pc:inkChg>
        <pc:inkChg chg="add">
          <ac:chgData name="Andrej Bogdanov (CSD)" userId="54a3fc38-bcd8-4812-b887-b84a314b9e17" providerId="ADAL" clId="{45D99F5E-194F-AF48-A771-8B16A22B8C59}" dt="2021-02-08T11:16:39.350" v="126" actId="7634"/>
          <ac:inkMkLst>
            <pc:docMk/>
            <pc:sldMk cId="3965353605" sldId="308"/>
            <ac:inkMk id="5" creationId="{2B7A937F-7208-BB4B-B4F9-53097D15C622}"/>
          </ac:inkMkLst>
        </pc:inkChg>
        <pc:inkChg chg="add">
          <ac:chgData name="Andrej Bogdanov (CSD)" userId="54a3fc38-bcd8-4812-b887-b84a314b9e17" providerId="ADAL" clId="{45D99F5E-194F-AF48-A771-8B16A22B8C59}" dt="2021-02-08T11:17:21.371" v="128" actId="7634"/>
          <ac:inkMkLst>
            <pc:docMk/>
            <pc:sldMk cId="3965353605" sldId="308"/>
            <ac:inkMk id="6" creationId="{6D80E3C8-5394-584A-94F4-DDA38A680428}"/>
          </ac:inkMkLst>
        </pc:inkChg>
      </pc:sldChg>
      <pc:sldChg chg="addSp delSp">
        <pc:chgData name="Andrej Bogdanov (CSD)" userId="54a3fc38-bcd8-4812-b887-b84a314b9e17" providerId="ADAL" clId="{45D99F5E-194F-AF48-A771-8B16A22B8C59}" dt="2021-02-08T11:18:04.727" v="129"/>
        <pc:sldMkLst>
          <pc:docMk/>
          <pc:sldMk cId="86086639" sldId="309"/>
        </pc:sldMkLst>
        <pc:inkChg chg="add del">
          <ac:chgData name="Andrej Bogdanov (CSD)" userId="54a3fc38-bcd8-4812-b887-b84a314b9e17" providerId="ADAL" clId="{45D99F5E-194F-AF48-A771-8B16A22B8C59}" dt="2021-02-08T11:18:04.727" v="129"/>
          <ac:inkMkLst>
            <pc:docMk/>
            <pc:sldMk cId="86086639" sldId="309"/>
            <ac:inkMk id="9" creationId="{45146AD7-7587-2A49-B0D5-55BE0B6B5517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9:23.607" v="207" actId="1076"/>
        <pc:sldMkLst>
          <pc:docMk/>
          <pc:sldMk cId="1892508627" sldId="310"/>
        </pc:sldMkLst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2" creationId="{26681056-9FCD-584C-820C-4EE5492026E3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4" creationId="{BE088224-CE7E-754C-8C3C-74E153D81F79}"/>
          </ac:inkMkLst>
        </pc:inkChg>
        <pc:inkChg chg="add">
          <ac:chgData name="Andrej Bogdanov (CSD)" userId="54a3fc38-bcd8-4812-b887-b84a314b9e17" providerId="ADAL" clId="{45D99F5E-194F-AF48-A771-8B16A22B8C59}" dt="2021-02-08T11:20:16.365" v="144" actId="7634"/>
          <ac:inkMkLst>
            <pc:docMk/>
            <pc:sldMk cId="1892508627" sldId="310"/>
            <ac:inkMk id="5" creationId="{FCC3B75C-2CD6-234C-9DD9-6E0F04FFAE77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6" creationId="{AA027E17-0550-714E-BABC-24794DDC5B7D}"/>
          </ac:inkMkLst>
        </pc:inkChg>
        <pc:inkChg chg="add mod modStrokes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7" creationId="{D8549FC4-0094-5C4A-87B7-28D577FE2C94}"/>
          </ac:inkMkLst>
        </pc:inkChg>
        <pc:inkChg chg="add mod">
          <ac:chgData name="Andrej Bogdanov (CSD)" userId="54a3fc38-bcd8-4812-b887-b84a314b9e17" providerId="ADAL" clId="{45D99F5E-194F-AF48-A771-8B16A22B8C59}" dt="2021-02-08T11:49:23.607" v="207" actId="1076"/>
          <ac:inkMkLst>
            <pc:docMk/>
            <pc:sldMk cId="1892508627" sldId="310"/>
            <ac:inkMk id="8" creationId="{985030A3-0A06-D44E-9B4A-6F6DC27A13F4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53:39.239" v="229" actId="7634"/>
        <pc:sldMkLst>
          <pc:docMk/>
          <pc:sldMk cId="399518868" sldId="311"/>
        </pc:sldMkLst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3" creationId="{CC54287E-C799-CD42-82A5-7D559077AD81}"/>
          </ac:inkMkLst>
        </pc:inkChg>
        <pc:inkChg chg="add mod modStrokes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4" creationId="{3C1B81E5-8478-7346-A053-FC540C09EB0A}"/>
          </ac:inkMkLst>
        </pc:inkChg>
        <pc:inkChg chg="add mod modStrokes">
          <ac:chgData name="Andrej Bogdanov (CSD)" userId="54a3fc38-bcd8-4812-b887-b84a314b9e17" providerId="ADAL" clId="{45D99F5E-194F-AF48-A771-8B16A22B8C59}" dt="2021-02-08T11:52:36.079" v="226" actId="1076"/>
          <ac:inkMkLst>
            <pc:docMk/>
            <pc:sldMk cId="399518868" sldId="311"/>
            <ac:inkMk id="5" creationId="{720350AD-F685-7E48-B582-0D4BB35DCC6F}"/>
          </ac:inkMkLst>
        </pc:inkChg>
        <pc:inkChg chg="add mod">
          <ac:chgData name="Andrej Bogdanov (CSD)" userId="54a3fc38-bcd8-4812-b887-b84a314b9e17" providerId="ADAL" clId="{45D99F5E-194F-AF48-A771-8B16A22B8C59}" dt="2021-02-08T11:50:55.610" v="214" actId="1076"/>
          <ac:inkMkLst>
            <pc:docMk/>
            <pc:sldMk cId="399518868" sldId="311"/>
            <ac:inkMk id="7" creationId="{6680B58A-040A-4D44-9483-9341FCA784F3}"/>
          </ac:inkMkLst>
        </pc:inkChg>
        <pc:inkChg chg="add mod">
          <ac:chgData name="Andrej Bogdanov (CSD)" userId="54a3fc38-bcd8-4812-b887-b84a314b9e17" providerId="ADAL" clId="{45D99F5E-194F-AF48-A771-8B16A22B8C59}" dt="2021-02-08T11:51:18.702" v="217" actId="1076"/>
          <ac:inkMkLst>
            <pc:docMk/>
            <pc:sldMk cId="399518868" sldId="311"/>
            <ac:inkMk id="8" creationId="{DB9FAEF5-ADC9-7A44-BD4A-1871151DD4A9}"/>
          </ac:inkMkLst>
        </pc:inkChg>
        <pc:inkChg chg="add mod modStrokes">
          <ac:chgData name="Andrej Bogdanov (CSD)" userId="54a3fc38-bcd8-4812-b887-b84a314b9e17" providerId="ADAL" clId="{45D99F5E-194F-AF48-A771-8B16A22B8C59}" dt="2021-02-08T11:53:20.997" v="228"/>
          <ac:inkMkLst>
            <pc:docMk/>
            <pc:sldMk cId="399518868" sldId="311"/>
            <ac:inkMk id="9" creationId="{320DDC76-C7CC-DE49-9CA0-1F3A87C65C8B}"/>
          </ac:inkMkLst>
        </pc:inkChg>
        <pc:inkChg chg="add">
          <ac:chgData name="Andrej Bogdanov (CSD)" userId="54a3fc38-bcd8-4812-b887-b84a314b9e17" providerId="ADAL" clId="{45D99F5E-194F-AF48-A771-8B16A22B8C59}" dt="2021-02-08T11:53:16.467" v="227" actId="7634"/>
          <ac:inkMkLst>
            <pc:docMk/>
            <pc:sldMk cId="399518868" sldId="311"/>
            <ac:inkMk id="10" creationId="{29504BD9-D039-AF4C-BF22-EDCC650F7A3F}"/>
          </ac:inkMkLst>
        </pc:inkChg>
        <pc:inkChg chg="add">
          <ac:chgData name="Andrej Bogdanov (CSD)" userId="54a3fc38-bcd8-4812-b887-b84a314b9e17" providerId="ADAL" clId="{45D99F5E-194F-AF48-A771-8B16A22B8C59}" dt="2021-02-08T11:53:39.239" v="229" actId="7634"/>
          <ac:inkMkLst>
            <pc:docMk/>
            <pc:sldMk cId="399518868" sldId="311"/>
            <ac:inkMk id="13" creationId="{F1526A73-EC43-7E48-9258-E90A15C1B538}"/>
          </ac:inkMkLst>
        </pc:inkChg>
      </pc:sldChg>
      <pc:sldChg chg="addSp modSp">
        <pc:chgData name="Andrej Bogdanov (CSD)" userId="54a3fc38-bcd8-4812-b887-b84a314b9e17" providerId="ADAL" clId="{45D99F5E-194F-AF48-A771-8B16A22B8C59}" dt="2021-02-08T11:41:30.956" v="178" actId="7634"/>
        <pc:sldMkLst>
          <pc:docMk/>
          <pc:sldMk cId="3971322145" sldId="318"/>
        </pc:sldMkLst>
        <pc:inkChg chg="add mod modStrokes">
          <ac:chgData name="Andrej Bogdanov (CSD)" userId="54a3fc38-bcd8-4812-b887-b84a314b9e17" providerId="ADAL" clId="{45D99F5E-194F-AF48-A771-8B16A22B8C59}" dt="2021-02-08T11:40:58.650" v="177"/>
          <ac:inkMkLst>
            <pc:docMk/>
            <pc:sldMk cId="3971322145" sldId="318"/>
            <ac:inkMk id="2" creationId="{2A900AB3-1CCE-2845-B99C-9D5CA325C874}"/>
          </ac:inkMkLst>
        </pc:inkChg>
        <pc:inkChg chg="add">
          <ac:chgData name="Andrej Bogdanov (CSD)" userId="54a3fc38-bcd8-4812-b887-b84a314b9e17" providerId="ADAL" clId="{45D99F5E-194F-AF48-A771-8B16A22B8C59}" dt="2021-02-08T11:40:54.098" v="176" actId="7634"/>
          <ac:inkMkLst>
            <pc:docMk/>
            <pc:sldMk cId="3971322145" sldId="318"/>
            <ac:inkMk id="4" creationId="{A5D39878-5E23-564B-B05A-C52BF29CB670}"/>
          </ac:inkMkLst>
        </pc:inkChg>
        <pc:inkChg chg="add">
          <ac:chgData name="Andrej Bogdanov (CSD)" userId="54a3fc38-bcd8-4812-b887-b84a314b9e17" providerId="ADAL" clId="{45D99F5E-194F-AF48-A771-8B16A22B8C59}" dt="2021-02-08T11:41:30.956" v="178" actId="7634"/>
          <ac:inkMkLst>
            <pc:docMk/>
            <pc:sldMk cId="3971322145" sldId="318"/>
            <ac:inkMk id="5" creationId="{95BAAE96-7B86-114C-B1EA-BC96ACB8264E}"/>
          </ac:inkMkLst>
        </pc:inkChg>
      </pc:sldChg>
      <pc:sldChg chg="addSp delSp modSp new ord">
        <pc:chgData name="Andrej Bogdanov (CSD)" userId="54a3fc38-bcd8-4812-b887-b84a314b9e17" providerId="ADAL" clId="{45D99F5E-194F-AF48-A771-8B16A22B8C59}" dt="2021-02-08T10:52:01.724" v="33" actId="1076"/>
        <pc:sldMkLst>
          <pc:docMk/>
          <pc:sldMk cId="3605796306" sldId="322"/>
        </pc:sldMkLst>
        <pc:inkChg chg="add del mod modStrokes">
          <ac:chgData name="Andrej Bogdanov (CSD)" userId="54a3fc38-bcd8-4812-b887-b84a314b9e17" providerId="ADAL" clId="{45D99F5E-194F-AF48-A771-8B16A22B8C59}" dt="2021-02-08T10:45:03.770" v="28"/>
          <ac:inkMkLst>
            <pc:docMk/>
            <pc:sldMk cId="3605796306" sldId="322"/>
            <ac:inkMk id="2" creationId="{7C234971-4FAB-5F4C-8F83-160D3882A2A4}"/>
          </ac:inkMkLst>
        </pc:inkChg>
        <pc:inkChg chg="add mod modStrokes">
          <ac:chgData name="Andrej Bogdanov (CSD)" userId="54a3fc38-bcd8-4812-b887-b84a314b9e17" providerId="ADAL" clId="{45D99F5E-194F-AF48-A771-8B16A22B8C59}" dt="2021-02-08T10:51:11.822" v="31"/>
          <ac:inkMkLst>
            <pc:docMk/>
            <pc:sldMk cId="3605796306" sldId="322"/>
            <ac:inkMk id="3" creationId="{0F99CA11-D056-F848-A799-914A571AD254}"/>
          </ac:inkMkLst>
        </pc:inkChg>
        <pc:inkChg chg="add">
          <ac:chgData name="Andrej Bogdanov (CSD)" userId="54a3fc38-bcd8-4812-b887-b84a314b9e17" providerId="ADAL" clId="{45D99F5E-194F-AF48-A771-8B16A22B8C59}" dt="2021-02-08T10:51:51.747" v="32" actId="7634"/>
          <ac:inkMkLst>
            <pc:docMk/>
            <pc:sldMk cId="3605796306" sldId="322"/>
            <ac:inkMk id="4" creationId="{009B47C4-BBA6-324D-ADB0-E557B3E2C5E5}"/>
          </ac:inkMkLst>
        </pc:inkChg>
      </pc:sldChg>
    </pc:docChg>
  </pc:docChgLst>
  <pc:docChgLst>
    <pc:chgData name="Andrej Bogdanov (CSD)" userId="54a3fc38-bcd8-4812-b887-b84a314b9e17" providerId="ADAL" clId="{5D818532-2AAC-A441-9AD4-F6BAB75FA6FD}"/>
    <pc:docChg chg="custSel addSld delSld modSld">
      <pc:chgData name="Andrej Bogdanov (CSD)" userId="54a3fc38-bcd8-4812-b887-b84a314b9e17" providerId="ADAL" clId="{5D818532-2AAC-A441-9AD4-F6BAB75FA6FD}" dt="2021-03-15T08:56:51.780" v="72"/>
      <pc:docMkLst>
        <pc:docMk/>
      </pc:docMkLst>
      <pc:sldChg chg="del">
        <pc:chgData name="Andrej Bogdanov (CSD)" userId="54a3fc38-bcd8-4812-b887-b84a314b9e17" providerId="ADAL" clId="{5D818532-2AAC-A441-9AD4-F6BAB75FA6FD}" dt="2021-03-15T07:40:58.895" v="19" actId="2696"/>
        <pc:sldMkLst>
          <pc:docMk/>
          <pc:sldMk cId="2924982372" sldId="308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595187598" sldId="309"/>
        </pc:sldMkLst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1482593760" sldId="309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2076568325" sldId="311"/>
        </pc:sldMkLst>
      </pc:sldChg>
      <pc:sldChg chg="modSp add mod">
        <pc:chgData name="Andrej Bogdanov (CSD)" userId="54a3fc38-bcd8-4812-b887-b84a314b9e17" providerId="ADAL" clId="{5D818532-2AAC-A441-9AD4-F6BAB75FA6FD}" dt="2021-03-15T08:56:51.780" v="72"/>
        <pc:sldMkLst>
          <pc:docMk/>
          <pc:sldMk cId="3330049526" sldId="311"/>
        </pc:sldMkLst>
        <pc:spChg chg="mod">
          <ac:chgData name="Andrej Bogdanov (CSD)" userId="54a3fc38-bcd8-4812-b887-b84a314b9e17" providerId="ADAL" clId="{5D818532-2AAC-A441-9AD4-F6BAB75FA6FD}" dt="2021-03-15T08:56:31.822" v="71" actId="20577"/>
          <ac:spMkLst>
            <pc:docMk/>
            <pc:sldMk cId="3330049526" sldId="311"/>
            <ac:spMk id="3" creationId="{87619102-DD25-4947-9892-68D5C607E5B6}"/>
          </ac:spMkLst>
        </pc:spChg>
        <pc:inkChg chg="mod">
          <ac:chgData name="Andrej Bogdanov (CSD)" userId="54a3fc38-bcd8-4812-b887-b84a314b9e17" providerId="ADAL" clId="{5D818532-2AAC-A441-9AD4-F6BAB75FA6FD}" dt="2021-03-15T08:56:51.780" v="72"/>
          <ac:inkMkLst>
            <pc:docMk/>
            <pc:sldMk cId="3330049526" sldId="311"/>
            <ac:inkMk id="9" creationId="{7B6A0CAB-273E-C44C-866E-D1A1E8F5F88B}"/>
          </ac:inkMkLst>
        </pc:inkChg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1555113343" sldId="312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3202235931" sldId="312"/>
        </pc:sldMkLst>
      </pc:sldChg>
      <pc:sldChg chg="del">
        <pc:chgData name="Andrej Bogdanov (CSD)" userId="54a3fc38-bcd8-4812-b887-b84a314b9e17" providerId="ADAL" clId="{5D818532-2AAC-A441-9AD4-F6BAB75FA6FD}" dt="2021-03-15T07:41:27.579" v="20" actId="2696"/>
        <pc:sldMkLst>
          <pc:docMk/>
          <pc:sldMk cId="1837324131" sldId="313"/>
        </pc:sldMkLst>
      </pc:sldChg>
      <pc:sldChg chg="add">
        <pc:chgData name="Andrej Bogdanov (CSD)" userId="54a3fc38-bcd8-4812-b887-b84a314b9e17" providerId="ADAL" clId="{5D818532-2AAC-A441-9AD4-F6BAB75FA6FD}" dt="2021-03-15T07:41:35.443" v="21"/>
        <pc:sldMkLst>
          <pc:docMk/>
          <pc:sldMk cId="3775979354" sldId="313"/>
        </pc:sldMkLst>
      </pc:sldChg>
      <pc:sldChg chg="modSp mod">
        <pc:chgData name="Andrej Bogdanov (CSD)" userId="54a3fc38-bcd8-4812-b887-b84a314b9e17" providerId="ADAL" clId="{5D818532-2AAC-A441-9AD4-F6BAB75FA6FD}" dt="2021-03-15T08:54:43.066" v="65"/>
        <pc:sldMkLst>
          <pc:docMk/>
          <pc:sldMk cId="3855841563" sldId="317"/>
        </pc:sldMkLst>
        <pc:spChg chg="mod">
          <ac:chgData name="Andrej Bogdanov (CSD)" userId="54a3fc38-bcd8-4812-b887-b84a314b9e17" providerId="ADAL" clId="{5D818532-2AAC-A441-9AD4-F6BAB75FA6FD}" dt="2021-03-15T08:54:43.066" v="65"/>
          <ac:spMkLst>
            <pc:docMk/>
            <pc:sldMk cId="3855841563" sldId="317"/>
            <ac:spMk id="4" creationId="{56C6FEE0-B65C-FB4E-AC4D-02893E82556D}"/>
          </ac:spMkLst>
        </pc:spChg>
      </pc:sldChg>
      <pc:sldChg chg="modSp mod">
        <pc:chgData name="Andrej Bogdanov (CSD)" userId="54a3fc38-bcd8-4812-b887-b84a314b9e17" providerId="ADAL" clId="{5D818532-2AAC-A441-9AD4-F6BAB75FA6FD}" dt="2021-03-15T03:58:44.727" v="17" actId="2711"/>
        <pc:sldMkLst>
          <pc:docMk/>
          <pc:sldMk cId="169446022" sldId="320"/>
        </pc:sldMkLst>
        <pc:spChg chg="mod">
          <ac:chgData name="Andrej Bogdanov (CSD)" userId="54a3fc38-bcd8-4812-b887-b84a314b9e17" providerId="ADAL" clId="{5D818532-2AAC-A441-9AD4-F6BAB75FA6FD}" dt="2021-03-15T03:58:44.727" v="17" actId="2711"/>
          <ac:spMkLst>
            <pc:docMk/>
            <pc:sldMk cId="169446022" sldId="320"/>
            <ac:spMk id="7" creationId="{849CA05B-87AD-F644-BBC3-A68273768773}"/>
          </ac:spMkLst>
        </pc:spChg>
      </pc:sldChg>
      <pc:sldChg chg="addSp delSp modSp mod">
        <pc:chgData name="Andrej Bogdanov (CSD)" userId="54a3fc38-bcd8-4812-b887-b84a314b9e17" providerId="ADAL" clId="{5D818532-2AAC-A441-9AD4-F6BAB75FA6FD}" dt="2021-03-15T07:47:16.658" v="60" actId="478"/>
        <pc:sldMkLst>
          <pc:docMk/>
          <pc:sldMk cId="3718504943" sldId="324"/>
        </pc:sldMkLst>
        <pc:picChg chg="add del mod">
          <ac:chgData name="Andrej Bogdanov (CSD)" userId="54a3fc38-bcd8-4812-b887-b84a314b9e17" providerId="ADAL" clId="{5D818532-2AAC-A441-9AD4-F6BAB75FA6FD}" dt="2021-03-15T07:47:16.658" v="60" actId="478"/>
          <ac:picMkLst>
            <pc:docMk/>
            <pc:sldMk cId="3718504943" sldId="324"/>
            <ac:picMk id="4" creationId="{E5E3BB37-ACEE-2E49-89CB-641CC4311875}"/>
          </ac:picMkLst>
        </pc:picChg>
        <pc:picChg chg="add del mod">
          <ac:chgData name="Andrej Bogdanov (CSD)" userId="54a3fc38-bcd8-4812-b887-b84a314b9e17" providerId="ADAL" clId="{5D818532-2AAC-A441-9AD4-F6BAB75FA6FD}" dt="2021-03-15T07:47:16.098" v="59" actId="478"/>
          <ac:picMkLst>
            <pc:docMk/>
            <pc:sldMk cId="3718504943" sldId="324"/>
            <ac:picMk id="6" creationId="{481E50B7-E249-1B4D-90DB-C3C86E319CF3}"/>
          </ac:picMkLst>
        </pc:picChg>
      </pc:sldChg>
      <pc:sldChg chg="add">
        <pc:chgData name="Andrej Bogdanov (CSD)" userId="54a3fc38-bcd8-4812-b887-b84a314b9e17" providerId="ADAL" clId="{5D818532-2AAC-A441-9AD4-F6BAB75FA6FD}" dt="2021-03-15T07:40:56.096" v="18"/>
        <pc:sldMkLst>
          <pc:docMk/>
          <pc:sldMk cId="499482812" sldId="325"/>
        </pc:sldMkLst>
      </pc:sldChg>
      <pc:sldChg chg="addSp modSp new mod">
        <pc:chgData name="Andrej Bogdanov (CSD)" userId="54a3fc38-bcd8-4812-b887-b84a314b9e17" providerId="ADAL" clId="{5D818532-2AAC-A441-9AD4-F6BAB75FA6FD}" dt="2021-03-15T07:47:13.307" v="58" actId="1076"/>
        <pc:sldMkLst>
          <pc:docMk/>
          <pc:sldMk cId="2228068489" sldId="326"/>
        </pc:sldMkLst>
        <pc:spChg chg="add mod">
          <ac:chgData name="Andrej Bogdanov (CSD)" userId="54a3fc38-bcd8-4812-b887-b84a314b9e17" providerId="ADAL" clId="{5D818532-2AAC-A441-9AD4-F6BAB75FA6FD}" dt="2021-03-15T07:47:08.731" v="57" actId="164"/>
          <ac:spMkLst>
            <pc:docMk/>
            <pc:sldMk cId="2228068489" sldId="326"/>
            <ac:spMk id="5" creationId="{616504F9-6A3D-A040-BA48-2EB2D852FB52}"/>
          </ac:spMkLst>
        </pc:spChg>
        <pc:grpChg chg="add mod">
          <ac:chgData name="Andrej Bogdanov (CSD)" userId="54a3fc38-bcd8-4812-b887-b84a314b9e17" providerId="ADAL" clId="{5D818532-2AAC-A441-9AD4-F6BAB75FA6FD}" dt="2021-03-15T07:47:08.731" v="57" actId="164"/>
          <ac:grpSpMkLst>
            <pc:docMk/>
            <pc:sldMk cId="2228068489" sldId="326"/>
            <ac:grpSpMk id="4" creationId="{DA2327BE-252D-9D4C-A15B-54657379082D}"/>
          </ac:grpSpMkLst>
        </pc:grpChg>
        <pc:grpChg chg="add mod">
          <ac:chgData name="Andrej Bogdanov (CSD)" userId="54a3fc38-bcd8-4812-b887-b84a314b9e17" providerId="ADAL" clId="{5D818532-2AAC-A441-9AD4-F6BAB75FA6FD}" dt="2021-03-15T07:47:13.307" v="58" actId="1076"/>
          <ac:grpSpMkLst>
            <pc:docMk/>
            <pc:sldMk cId="2228068489" sldId="326"/>
            <ac:grpSpMk id="6" creationId="{08F605FE-1208-894A-B6A8-324D11F8EC34}"/>
          </ac:grpSpMkLst>
        </pc:grpChg>
        <pc:picChg chg="add mod">
          <ac:chgData name="Andrej Bogdanov (CSD)" userId="54a3fc38-bcd8-4812-b887-b84a314b9e17" providerId="ADAL" clId="{5D818532-2AAC-A441-9AD4-F6BAB75FA6FD}" dt="2021-03-15T07:46:28.499" v="40" actId="164"/>
          <ac:picMkLst>
            <pc:docMk/>
            <pc:sldMk cId="2228068489" sldId="326"/>
            <ac:picMk id="2" creationId="{777A1CE8-C5FE-BE42-A861-D023FDC212EC}"/>
          </ac:picMkLst>
        </pc:picChg>
        <pc:picChg chg="add mod">
          <ac:chgData name="Andrej Bogdanov (CSD)" userId="54a3fc38-bcd8-4812-b887-b84a314b9e17" providerId="ADAL" clId="{5D818532-2AAC-A441-9AD4-F6BAB75FA6FD}" dt="2021-03-15T07:46:28.499" v="40" actId="164"/>
          <ac:picMkLst>
            <pc:docMk/>
            <pc:sldMk cId="2228068489" sldId="326"/>
            <ac:picMk id="3" creationId="{A591EB07-66EC-6240-872D-FCB892643D52}"/>
          </ac:picMkLst>
        </pc:picChg>
      </pc:sldChg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 (CSD)" userId="54a3fc38-bcd8-4812-b887-b84a314b9e17" providerId="ADAL" clId="{A48DC910-249B-0A48-9A51-BB220B56C9C3}"/>
    <pc:docChg chg="undo redo custSel addSld delSld modSld">
      <pc:chgData name="Andrej Bogdanov (CSD)" userId="54a3fc38-bcd8-4812-b887-b84a314b9e17" providerId="ADAL" clId="{A48DC910-249B-0A48-9A51-BB220B56C9C3}" dt="2021-03-15T08:53:34.811" v="204" actId="20577"/>
      <pc:docMkLst>
        <pc:docMk/>
      </pc:docMkLst>
      <pc:sldChg chg="addSp del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2924982372" sldId="308"/>
        </pc:sldMkLst>
        <pc:inkChg chg="del">
          <ac:chgData name="Andrej Bogdanov (CSD)" userId="54a3fc38-bcd8-4812-b887-b84a314b9e17" providerId="ADAL" clId="{A48DC910-249B-0A48-9A51-BB220B56C9C3}" dt="2021-03-15T04:49:02.310" v="1" actId="478"/>
          <ac:inkMkLst>
            <pc:docMk/>
            <pc:sldMk cId="2924982372" sldId="308"/>
            <ac:inkMk id="3" creationId="{72FB4109-83FA-5E47-B585-87271D4327C3}"/>
          </ac:inkMkLst>
        </pc:inkChg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2924982372" sldId="308"/>
            <ac:inkMk id="4" creationId="{80C577BE-DEB2-DD44-9004-83565D118ECE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595187598" sldId="309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595187598" sldId="309"/>
            <ac:inkMk id="2" creationId="{87F86AFE-07FF-5943-9898-1E02DA32F328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2076568325" sldId="311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2076568325" sldId="311"/>
            <ac:inkMk id="9" creationId="{AA9FC555-A951-8B43-8057-E0732DFB7B9A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7:52:55.557" v="42" actId="1076"/>
        <pc:sldMkLst>
          <pc:docMk/>
          <pc:sldMk cId="3330049526" sldId="311"/>
        </pc:sldMkLst>
        <pc:inkChg chg="mod modStrokes">
          <ac:chgData name="Andrej Bogdanov (CSD)" userId="54a3fc38-bcd8-4812-b887-b84a314b9e17" providerId="ADAL" clId="{A48DC910-249B-0A48-9A51-BB220B56C9C3}" dt="2021-03-15T07:52:55.557" v="42" actId="1076"/>
          <ac:inkMkLst>
            <pc:docMk/>
            <pc:sldMk cId="3330049526" sldId="311"/>
            <ac:inkMk id="11" creationId="{1AB26DA1-8E0A-E241-A6D2-3B17DC53A000}"/>
          </ac:inkMkLst>
        </pc:inkChg>
        <pc:inkChg chg="add mod">
          <ac:chgData name="Andrej Bogdanov (CSD)" userId="54a3fc38-bcd8-4812-b887-b84a314b9e17" providerId="ADAL" clId="{A48DC910-249B-0A48-9A51-BB220B56C9C3}" dt="2021-03-15T07:52:55.557" v="42" actId="1076"/>
          <ac:inkMkLst>
            <pc:docMk/>
            <pc:sldMk cId="3330049526" sldId="311"/>
            <ac:inkMk id="13" creationId="{482B26D8-2E26-7745-83CF-4763A589A366}"/>
          </ac:inkMkLst>
        </pc:inkChg>
      </pc:sldChg>
      <pc:sldChg chg="modSp">
        <pc:chgData name="Andrej Bogdanov (CSD)" userId="54a3fc38-bcd8-4812-b887-b84a314b9e17" providerId="ADAL" clId="{A48DC910-249B-0A48-9A51-BB220B56C9C3}" dt="2021-03-15T07:53:12.627" v="43"/>
        <pc:sldMkLst>
          <pc:docMk/>
          <pc:sldMk cId="1555113343" sldId="312"/>
        </pc:sldMkLst>
        <pc:inkChg chg="mod modStrokes">
          <ac:chgData name="Andrej Bogdanov (CSD)" userId="54a3fc38-bcd8-4812-b887-b84a314b9e17" providerId="ADAL" clId="{A48DC910-249B-0A48-9A51-BB220B56C9C3}" dt="2021-03-15T07:53:12.627" v="43"/>
          <ac:inkMkLst>
            <pc:docMk/>
            <pc:sldMk cId="1555113343" sldId="312"/>
            <ac:inkMk id="7" creationId="{9A597D1B-9842-5C4B-BB05-F7BEBDA28FFE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3202235931" sldId="312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3202235931" sldId="312"/>
            <ac:inkMk id="3" creationId="{5728ACB7-4F0B-8849-838B-8BC76F62A29A}"/>
          </ac:inkMkLst>
        </pc:inkChg>
      </pc:sldChg>
      <pc:sldChg chg="addSp">
        <pc:chgData name="Andrej Bogdanov (CSD)" userId="54a3fc38-bcd8-4812-b887-b84a314b9e17" providerId="ADAL" clId="{A48DC910-249B-0A48-9A51-BB220B56C9C3}" dt="2021-03-15T05:27:30.204" v="2" actId="7634"/>
        <pc:sldMkLst>
          <pc:docMk/>
          <pc:sldMk cId="1837324131" sldId="313"/>
        </pc:sldMkLst>
        <pc:inkChg chg="add">
          <ac:chgData name="Andrej Bogdanov (CSD)" userId="54a3fc38-bcd8-4812-b887-b84a314b9e17" providerId="ADAL" clId="{A48DC910-249B-0A48-9A51-BB220B56C9C3}" dt="2021-03-15T05:27:30.204" v="2" actId="7634"/>
          <ac:inkMkLst>
            <pc:docMk/>
            <pc:sldMk cId="1837324131" sldId="313"/>
            <ac:inkMk id="3" creationId="{01F119D3-108C-FB4E-A26D-325C65F6DC2D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18:38.598" v="103" actId="7634"/>
        <pc:sldMkLst>
          <pc:docMk/>
          <pc:sldMk cId="3342415762" sldId="314"/>
        </pc:sldMkLst>
        <pc:inkChg chg="add mod modStrokes">
          <ac:chgData name="Andrej Bogdanov (CSD)" userId="54a3fc38-bcd8-4812-b887-b84a314b9e17" providerId="ADAL" clId="{A48DC910-249B-0A48-9A51-BB220B56C9C3}" dt="2021-03-15T07:59:44.325" v="83"/>
          <ac:inkMkLst>
            <pc:docMk/>
            <pc:sldMk cId="3342415762" sldId="314"/>
            <ac:inkMk id="2" creationId="{47B16916-0255-D64B-BED7-3BEE82103C99}"/>
          </ac:inkMkLst>
        </pc:inkChg>
        <pc:inkChg chg="add mod modStrokes">
          <ac:chgData name="Andrej Bogdanov (CSD)" userId="54a3fc38-bcd8-4812-b887-b84a314b9e17" providerId="ADAL" clId="{A48DC910-249B-0A48-9A51-BB220B56C9C3}" dt="2021-03-15T07:57:20.983" v="54"/>
          <ac:inkMkLst>
            <pc:docMk/>
            <pc:sldMk cId="3342415762" sldId="314"/>
            <ac:inkMk id="3" creationId="{D59B2828-508C-6840-B0D4-FA103F6797AE}"/>
          </ac:inkMkLst>
        </pc:inkChg>
        <pc:inkChg chg="add">
          <ac:chgData name="Andrej Bogdanov (CSD)" userId="54a3fc38-bcd8-4812-b887-b84a314b9e17" providerId="ADAL" clId="{A48DC910-249B-0A48-9A51-BB220B56C9C3}" dt="2021-03-15T07:57:16.465" v="53" actId="7634"/>
          <ac:inkMkLst>
            <pc:docMk/>
            <pc:sldMk cId="3342415762" sldId="314"/>
            <ac:inkMk id="4" creationId="{6323D7D5-DE85-CE41-8B2C-8AEDD647B561}"/>
          </ac:inkMkLst>
        </pc:inkChg>
        <pc:inkChg chg="add">
          <ac:chgData name="Andrej Bogdanov (CSD)" userId="54a3fc38-bcd8-4812-b887-b84a314b9e17" providerId="ADAL" clId="{A48DC910-249B-0A48-9A51-BB220B56C9C3}" dt="2021-03-15T07:57:37.632" v="55" actId="7634"/>
          <ac:inkMkLst>
            <pc:docMk/>
            <pc:sldMk cId="3342415762" sldId="314"/>
            <ac:inkMk id="5" creationId="{3972AFB9-FA48-DD47-B5A4-C05E438C0301}"/>
          </ac:inkMkLst>
        </pc:inkChg>
        <pc:inkChg chg="add mod modStrokes">
          <ac:chgData name="Andrej Bogdanov (CSD)" userId="54a3fc38-bcd8-4812-b887-b84a314b9e17" providerId="ADAL" clId="{A48DC910-249B-0A48-9A51-BB220B56C9C3}" dt="2021-03-15T07:58:53.801" v="65"/>
          <ac:inkMkLst>
            <pc:docMk/>
            <pc:sldMk cId="3342415762" sldId="314"/>
            <ac:inkMk id="6" creationId="{A433BC80-AA3D-B54D-B5BD-3704A94D0DF0}"/>
          </ac:inkMkLst>
        </pc:inkChg>
        <pc:inkChg chg="add">
          <ac:chgData name="Andrej Bogdanov (CSD)" userId="54a3fc38-bcd8-4812-b887-b84a314b9e17" providerId="ADAL" clId="{A48DC910-249B-0A48-9A51-BB220B56C9C3}" dt="2021-03-15T07:59:32.072" v="66" actId="7634"/>
          <ac:inkMkLst>
            <pc:docMk/>
            <pc:sldMk cId="3342415762" sldId="314"/>
            <ac:inkMk id="8" creationId="{3D7047DF-0A64-EC47-B347-E9901D5CB68B}"/>
          </ac:inkMkLst>
        </pc:inkChg>
        <pc:inkChg chg="add mod modStrokes">
          <ac:chgData name="Andrej Bogdanov (CSD)" userId="54a3fc38-bcd8-4812-b887-b84a314b9e17" providerId="ADAL" clId="{A48DC910-249B-0A48-9A51-BB220B56C9C3}" dt="2021-03-15T08:18:29.581" v="102"/>
          <ac:inkMkLst>
            <pc:docMk/>
            <pc:sldMk cId="3342415762" sldId="314"/>
            <ac:inkMk id="9" creationId="{2A8AC9DD-C39F-3446-AE80-C0F068E1638B}"/>
          </ac:inkMkLst>
        </pc:inkChg>
        <pc:inkChg chg="add">
          <ac:chgData name="Andrej Bogdanov (CSD)" userId="54a3fc38-bcd8-4812-b887-b84a314b9e17" providerId="ADAL" clId="{A48DC910-249B-0A48-9A51-BB220B56C9C3}" dt="2021-03-15T08:16:15.804" v="89" actId="7634"/>
          <ac:inkMkLst>
            <pc:docMk/>
            <pc:sldMk cId="3342415762" sldId="314"/>
            <ac:inkMk id="10" creationId="{0BA492CB-6530-884F-AF4B-E4099CBEB96A}"/>
          </ac:inkMkLst>
        </pc:inkChg>
        <pc:inkChg chg="add">
          <ac:chgData name="Andrej Bogdanov (CSD)" userId="54a3fc38-bcd8-4812-b887-b84a314b9e17" providerId="ADAL" clId="{A48DC910-249B-0A48-9A51-BB220B56C9C3}" dt="2021-03-15T08:18:38.598" v="103" actId="7634"/>
          <ac:inkMkLst>
            <pc:docMk/>
            <pc:sldMk cId="3342415762" sldId="314"/>
            <ac:inkMk id="11" creationId="{81861D1C-AF9D-FC4D-8022-71ECBDACD89E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53:03.057" v="182" actId="7634"/>
        <pc:sldMkLst>
          <pc:docMk/>
          <pc:sldMk cId="1873722321" sldId="316"/>
        </pc:sldMkLst>
        <pc:inkChg chg="add mod modStrokes">
          <ac:chgData name="Andrej Bogdanov (CSD)" userId="54a3fc38-bcd8-4812-b887-b84a314b9e17" providerId="ADAL" clId="{A48DC910-249B-0A48-9A51-BB220B56C9C3}" dt="2021-03-15T08:49:55.190" v="176"/>
          <ac:inkMkLst>
            <pc:docMk/>
            <pc:sldMk cId="1873722321" sldId="316"/>
            <ac:inkMk id="2" creationId="{11E9BD33-3063-F14D-8709-B804E0CD5959}"/>
          </ac:inkMkLst>
        </pc:inkChg>
        <pc:inkChg chg="add del mod modStrokes">
          <ac:chgData name="Andrej Bogdanov (CSD)" userId="54a3fc38-bcd8-4812-b887-b84a314b9e17" providerId="ADAL" clId="{A48DC910-249B-0A48-9A51-BB220B56C9C3}" dt="2021-03-15T08:49:55.188" v="175"/>
          <ac:inkMkLst>
            <pc:docMk/>
            <pc:sldMk cId="1873722321" sldId="316"/>
            <ac:inkMk id="4" creationId="{371697F7-1F4A-E244-A643-85D48439408C}"/>
          </ac:inkMkLst>
        </pc:inkChg>
        <pc:inkChg chg="add mod modStrokes">
          <ac:chgData name="Andrej Bogdanov (CSD)" userId="54a3fc38-bcd8-4812-b887-b84a314b9e17" providerId="ADAL" clId="{A48DC910-249B-0A48-9A51-BB220B56C9C3}" dt="2021-03-15T08:51:48.378" v="180"/>
          <ac:inkMkLst>
            <pc:docMk/>
            <pc:sldMk cId="1873722321" sldId="316"/>
            <ac:inkMk id="5" creationId="{66EB7B2A-9088-2543-80A5-1ADB28465D12}"/>
          </ac:inkMkLst>
        </pc:inkChg>
        <pc:inkChg chg="add del mod modStrokes">
          <ac:chgData name="Andrej Bogdanov (CSD)" userId="54a3fc38-bcd8-4812-b887-b84a314b9e17" providerId="ADAL" clId="{A48DC910-249B-0A48-9A51-BB220B56C9C3}" dt="2021-03-15T08:51:52.697" v="181"/>
          <ac:inkMkLst>
            <pc:docMk/>
            <pc:sldMk cId="1873722321" sldId="316"/>
            <ac:inkMk id="6" creationId="{D5373784-893E-174C-80DA-ACB55DD1FD90}"/>
          </ac:inkMkLst>
        </pc:inkChg>
        <pc:inkChg chg="add del">
          <ac:chgData name="Andrej Bogdanov (CSD)" userId="54a3fc38-bcd8-4812-b887-b84a314b9e17" providerId="ADAL" clId="{A48DC910-249B-0A48-9A51-BB220B56C9C3}" dt="2021-03-15T08:51:48.369" v="179"/>
          <ac:inkMkLst>
            <pc:docMk/>
            <pc:sldMk cId="1873722321" sldId="316"/>
            <ac:inkMk id="7" creationId="{1F808034-8DD0-DD47-B845-7159D95893A8}"/>
          </ac:inkMkLst>
        </pc:inkChg>
        <pc:inkChg chg="add">
          <ac:chgData name="Andrej Bogdanov (CSD)" userId="54a3fc38-bcd8-4812-b887-b84a314b9e17" providerId="ADAL" clId="{A48DC910-249B-0A48-9A51-BB220B56C9C3}" dt="2021-03-15T08:51:38.362" v="178" actId="7634"/>
          <ac:inkMkLst>
            <pc:docMk/>
            <pc:sldMk cId="1873722321" sldId="316"/>
            <ac:inkMk id="8" creationId="{5CC19885-5454-204D-A7EF-923BAC25FF0B}"/>
          </ac:inkMkLst>
        </pc:inkChg>
        <pc:inkChg chg="add">
          <ac:chgData name="Andrej Bogdanov (CSD)" userId="54a3fc38-bcd8-4812-b887-b84a314b9e17" providerId="ADAL" clId="{A48DC910-249B-0A48-9A51-BB220B56C9C3}" dt="2021-03-15T08:53:03.057" v="182" actId="7634"/>
          <ac:inkMkLst>
            <pc:docMk/>
            <pc:sldMk cId="1873722321" sldId="316"/>
            <ac:inkMk id="9" creationId="{63971992-C3BE-0D40-874C-BC4DA162E4A3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53:34.811" v="204" actId="20577"/>
        <pc:sldMkLst>
          <pc:docMk/>
          <pc:sldMk cId="3855841563" sldId="317"/>
        </pc:sldMkLst>
        <pc:spChg chg="mod">
          <ac:chgData name="Andrej Bogdanov (CSD)" userId="54a3fc38-bcd8-4812-b887-b84a314b9e17" providerId="ADAL" clId="{A48DC910-249B-0A48-9A51-BB220B56C9C3}" dt="2021-03-15T08:53:34.811" v="204" actId="20577"/>
          <ac:spMkLst>
            <pc:docMk/>
            <pc:sldMk cId="3855841563" sldId="317"/>
            <ac:spMk id="4" creationId="{56C6FEE0-B65C-FB4E-AC4D-02893E82556D}"/>
          </ac:spMkLst>
        </pc:spChg>
        <pc:inkChg chg="add mod modStrokes">
          <ac:chgData name="Andrej Bogdanov (CSD)" userId="54a3fc38-bcd8-4812-b887-b84a314b9e17" providerId="ADAL" clId="{A48DC910-249B-0A48-9A51-BB220B56C9C3}" dt="2021-03-15T07:52:02.851" v="34"/>
          <ac:inkMkLst>
            <pc:docMk/>
            <pc:sldMk cId="3855841563" sldId="317"/>
            <ac:inkMk id="6" creationId="{1469FA93-1272-3241-A899-41CD14F446EB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25:45.636" v="126" actId="7634"/>
        <pc:sldMkLst>
          <pc:docMk/>
          <pc:sldMk cId="2906289534" sldId="318"/>
        </pc:sldMkLst>
        <pc:inkChg chg="add mod modStrokes">
          <ac:chgData name="Andrej Bogdanov (CSD)" userId="54a3fc38-bcd8-4812-b887-b84a314b9e17" providerId="ADAL" clId="{A48DC910-249B-0A48-9A51-BB220B56C9C3}" dt="2021-03-15T08:20:53.722" v="113"/>
          <ac:inkMkLst>
            <pc:docMk/>
            <pc:sldMk cId="2906289534" sldId="318"/>
            <ac:inkMk id="2" creationId="{E3CC1AEA-448F-254C-9AAB-7695489A6D6D}"/>
          </ac:inkMkLst>
        </pc:inkChg>
        <pc:inkChg chg="add mod modStrokes">
          <ac:chgData name="Andrej Bogdanov (CSD)" userId="54a3fc38-bcd8-4812-b887-b84a314b9e17" providerId="ADAL" clId="{A48DC910-249B-0A48-9A51-BB220B56C9C3}" dt="2021-03-15T08:23:08.369" v="121"/>
          <ac:inkMkLst>
            <pc:docMk/>
            <pc:sldMk cId="2906289534" sldId="318"/>
            <ac:inkMk id="3" creationId="{58729A89-5616-7148-93F8-B976738182DF}"/>
          </ac:inkMkLst>
        </pc:inkChg>
        <pc:inkChg chg="add mod modStrokes">
          <ac:chgData name="Andrej Bogdanov (CSD)" userId="54a3fc38-bcd8-4812-b887-b84a314b9e17" providerId="ADAL" clId="{A48DC910-249B-0A48-9A51-BB220B56C9C3}" dt="2021-03-15T08:19:33.854" v="107"/>
          <ac:inkMkLst>
            <pc:docMk/>
            <pc:sldMk cId="2906289534" sldId="318"/>
            <ac:inkMk id="4" creationId="{FB4E991A-D08B-7B4B-BEF3-E2FBE16480B9}"/>
          </ac:inkMkLst>
        </pc:inkChg>
        <pc:inkChg chg="add del mod modStrokes">
          <ac:chgData name="Andrej Bogdanov (CSD)" userId="54a3fc38-bcd8-4812-b887-b84a314b9e17" providerId="ADAL" clId="{A48DC910-249B-0A48-9A51-BB220B56C9C3}" dt="2021-03-15T08:23:54.515" v="124"/>
          <ac:inkMkLst>
            <pc:docMk/>
            <pc:sldMk cId="2906289534" sldId="318"/>
            <ac:inkMk id="5" creationId="{0D051D59-FBBB-4E49-BE40-6A3C236DF1AA}"/>
          </ac:inkMkLst>
        </pc:inkChg>
        <pc:inkChg chg="add del">
          <ac:chgData name="Andrej Bogdanov (CSD)" userId="54a3fc38-bcd8-4812-b887-b84a314b9e17" providerId="ADAL" clId="{A48DC910-249B-0A48-9A51-BB220B56C9C3}" dt="2021-03-15T08:21:03.762" v="115"/>
          <ac:inkMkLst>
            <pc:docMk/>
            <pc:sldMk cId="2906289534" sldId="318"/>
            <ac:inkMk id="6" creationId="{6FF781BC-629C-584D-8D21-0230A81DCCBE}"/>
          </ac:inkMkLst>
        </pc:inkChg>
        <pc:inkChg chg="add del">
          <ac:chgData name="Andrej Bogdanov (CSD)" userId="54a3fc38-bcd8-4812-b887-b84a314b9e17" providerId="ADAL" clId="{A48DC910-249B-0A48-9A51-BB220B56C9C3}" dt="2021-03-15T08:23:54.518" v="125"/>
          <ac:inkMkLst>
            <pc:docMk/>
            <pc:sldMk cId="2906289534" sldId="318"/>
            <ac:inkMk id="8" creationId="{B0AFE67A-54F5-8A46-9B25-75105916B70A}"/>
          </ac:inkMkLst>
        </pc:inkChg>
        <pc:inkChg chg="add mod modStrokes">
          <ac:chgData name="Andrej Bogdanov (CSD)" userId="54a3fc38-bcd8-4812-b887-b84a314b9e17" providerId="ADAL" clId="{A48DC910-249B-0A48-9A51-BB220B56C9C3}" dt="2021-03-15T08:23:25.165" v="123"/>
          <ac:inkMkLst>
            <pc:docMk/>
            <pc:sldMk cId="2906289534" sldId="318"/>
            <ac:inkMk id="9" creationId="{171EA463-1D6E-6E4C-BDC2-B3442F801201}"/>
          </ac:inkMkLst>
        </pc:inkChg>
        <pc:inkChg chg="add">
          <ac:chgData name="Andrej Bogdanov (CSD)" userId="54a3fc38-bcd8-4812-b887-b84a314b9e17" providerId="ADAL" clId="{A48DC910-249B-0A48-9A51-BB220B56C9C3}" dt="2021-03-15T08:25:45.636" v="126" actId="7634"/>
          <ac:inkMkLst>
            <pc:docMk/>
            <pc:sldMk cId="2906289534" sldId="318"/>
            <ac:inkMk id="10" creationId="{0ED440EA-2993-5043-8487-793EBF329B57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49:24.344" v="171" actId="7634"/>
        <pc:sldMkLst>
          <pc:docMk/>
          <pc:sldMk cId="907833591" sldId="319"/>
        </pc:sldMkLst>
        <pc:inkChg chg="add del mod modStrokes">
          <ac:chgData name="Andrej Bogdanov (CSD)" userId="54a3fc38-bcd8-4812-b887-b84a314b9e17" providerId="ADAL" clId="{A48DC910-249B-0A48-9A51-BB220B56C9C3}" dt="2021-03-15T08:46:24.873" v="169"/>
          <ac:inkMkLst>
            <pc:docMk/>
            <pc:sldMk cId="907833591" sldId="319"/>
            <ac:inkMk id="2" creationId="{F18FC269-F0BD-9E4C-AE62-83E8B5428651}"/>
          </ac:inkMkLst>
        </pc:inkChg>
        <pc:inkChg chg="add del">
          <ac:chgData name="Andrej Bogdanov (CSD)" userId="54a3fc38-bcd8-4812-b887-b84a314b9e17" providerId="ADAL" clId="{A48DC910-249B-0A48-9A51-BB220B56C9C3}" dt="2021-03-15T08:46:24.878" v="170"/>
          <ac:inkMkLst>
            <pc:docMk/>
            <pc:sldMk cId="907833591" sldId="319"/>
            <ac:inkMk id="3" creationId="{0A0BF495-A9F1-7F40-8AF4-7EE363F88F3F}"/>
          </ac:inkMkLst>
        </pc:inkChg>
        <pc:inkChg chg="add">
          <ac:chgData name="Andrej Bogdanov (CSD)" userId="54a3fc38-bcd8-4812-b887-b84a314b9e17" providerId="ADAL" clId="{A48DC910-249B-0A48-9A51-BB220B56C9C3}" dt="2021-03-15T08:38:25.064" v="154" actId="7634"/>
          <ac:inkMkLst>
            <pc:docMk/>
            <pc:sldMk cId="907833591" sldId="319"/>
            <ac:inkMk id="5" creationId="{678F166F-06AE-1E47-972B-A62094566E55}"/>
          </ac:inkMkLst>
        </pc:inkChg>
        <pc:inkChg chg="add mod modStrokes">
          <ac:chgData name="Andrej Bogdanov (CSD)" userId="54a3fc38-bcd8-4812-b887-b84a314b9e17" providerId="ADAL" clId="{A48DC910-249B-0A48-9A51-BB220B56C9C3}" dt="2021-03-15T08:40:49.543" v="158"/>
          <ac:inkMkLst>
            <pc:docMk/>
            <pc:sldMk cId="907833591" sldId="319"/>
            <ac:inkMk id="6" creationId="{5975BE1C-BC28-8144-82DC-8655B8B62380}"/>
          </ac:inkMkLst>
        </pc:inkChg>
        <pc:inkChg chg="add">
          <ac:chgData name="Andrej Bogdanov (CSD)" userId="54a3fc38-bcd8-4812-b887-b84a314b9e17" providerId="ADAL" clId="{A48DC910-249B-0A48-9A51-BB220B56C9C3}" dt="2021-03-15T08:41:40.284" v="159" actId="7634"/>
          <ac:inkMkLst>
            <pc:docMk/>
            <pc:sldMk cId="907833591" sldId="319"/>
            <ac:inkMk id="7" creationId="{52BE2B58-4B16-0742-A91F-023465FAB6F5}"/>
          </ac:inkMkLst>
        </pc:inkChg>
        <pc:inkChg chg="add">
          <ac:chgData name="Andrej Bogdanov (CSD)" userId="54a3fc38-bcd8-4812-b887-b84a314b9e17" providerId="ADAL" clId="{A48DC910-249B-0A48-9A51-BB220B56C9C3}" dt="2021-03-15T08:42:51.452" v="162" actId="7634"/>
          <ac:inkMkLst>
            <pc:docMk/>
            <pc:sldMk cId="907833591" sldId="319"/>
            <ac:inkMk id="8" creationId="{354BB952-2811-AA4A-84D1-EE55575A4C72}"/>
          </ac:inkMkLst>
        </pc:inkChg>
        <pc:inkChg chg="add">
          <ac:chgData name="Andrej Bogdanov (CSD)" userId="54a3fc38-bcd8-4812-b887-b84a314b9e17" providerId="ADAL" clId="{A48DC910-249B-0A48-9A51-BB220B56C9C3}" dt="2021-03-15T08:45:25.871" v="164" actId="7634"/>
          <ac:inkMkLst>
            <pc:docMk/>
            <pc:sldMk cId="907833591" sldId="319"/>
            <ac:inkMk id="9" creationId="{0BB0B067-DA32-2A48-9F97-3C51DEC41898}"/>
          </ac:inkMkLst>
        </pc:inkChg>
        <pc:inkChg chg="add">
          <ac:chgData name="Andrej Bogdanov (CSD)" userId="54a3fc38-bcd8-4812-b887-b84a314b9e17" providerId="ADAL" clId="{A48DC910-249B-0A48-9A51-BB220B56C9C3}" dt="2021-03-15T08:45:57.904" v="166" actId="7634"/>
          <ac:inkMkLst>
            <pc:docMk/>
            <pc:sldMk cId="907833591" sldId="319"/>
            <ac:inkMk id="10" creationId="{CF8A55E3-CD92-0D42-B38E-BD50EF0D3B60}"/>
          </ac:inkMkLst>
        </pc:inkChg>
        <pc:inkChg chg="add">
          <ac:chgData name="Andrej Bogdanov (CSD)" userId="54a3fc38-bcd8-4812-b887-b84a314b9e17" providerId="ADAL" clId="{A48DC910-249B-0A48-9A51-BB220B56C9C3}" dt="2021-03-15T08:49:24.344" v="171" actId="7634"/>
          <ac:inkMkLst>
            <pc:docMk/>
            <pc:sldMk cId="907833591" sldId="319"/>
            <ac:inkMk id="11" creationId="{1E76C3B5-8ADA-DB4C-9B20-B1418B0BE90B}"/>
          </ac:inkMkLst>
        </pc:inkChg>
      </pc:sldChg>
      <pc:sldChg chg="addSp delSp modSp">
        <pc:chgData name="Andrej Bogdanov (CSD)" userId="54a3fc38-bcd8-4812-b887-b84a314b9e17" providerId="ADAL" clId="{A48DC910-249B-0A48-9A51-BB220B56C9C3}" dt="2021-03-15T08:33:39.890" v="148" actId="7634"/>
        <pc:sldMkLst>
          <pc:docMk/>
          <pc:sldMk cId="169446022" sldId="320"/>
        </pc:sldMkLst>
        <pc:inkChg chg="add del mod modStrokes">
          <ac:chgData name="Andrej Bogdanov (CSD)" userId="54a3fc38-bcd8-4812-b887-b84a314b9e17" providerId="ADAL" clId="{A48DC910-249B-0A48-9A51-BB220B56C9C3}" dt="2021-03-15T08:30:19.096" v="145"/>
          <ac:inkMkLst>
            <pc:docMk/>
            <pc:sldMk cId="169446022" sldId="320"/>
            <ac:inkMk id="2" creationId="{AE0B25B5-14E9-1C47-B30F-EDF0C87308A3}"/>
          </ac:inkMkLst>
        </pc:inkChg>
        <pc:inkChg chg="add mod modStrokes">
          <ac:chgData name="Andrej Bogdanov (CSD)" userId="54a3fc38-bcd8-4812-b887-b84a314b9e17" providerId="ADAL" clId="{A48DC910-249B-0A48-9A51-BB220B56C9C3}" dt="2021-03-15T08:28:22.284" v="137"/>
          <ac:inkMkLst>
            <pc:docMk/>
            <pc:sldMk cId="169446022" sldId="320"/>
            <ac:inkMk id="3" creationId="{B3FEE10C-B36B-EA4A-A672-B00A479DD4E6}"/>
          </ac:inkMkLst>
        </pc:inkChg>
        <pc:inkChg chg="add del">
          <ac:chgData name="Andrej Bogdanov (CSD)" userId="54a3fc38-bcd8-4812-b887-b84a314b9e17" providerId="ADAL" clId="{A48DC910-249B-0A48-9A51-BB220B56C9C3}" dt="2021-03-15T08:28:21.598" v="135"/>
          <ac:inkMkLst>
            <pc:docMk/>
            <pc:sldMk cId="169446022" sldId="320"/>
            <ac:inkMk id="4" creationId="{7593509B-C0D8-474F-94D1-89CE8CBC4360}"/>
          </ac:inkMkLst>
        </pc:inkChg>
        <pc:inkChg chg="add">
          <ac:chgData name="Andrej Bogdanov (CSD)" userId="54a3fc38-bcd8-4812-b887-b84a314b9e17" providerId="ADAL" clId="{A48DC910-249B-0A48-9A51-BB220B56C9C3}" dt="2021-03-15T08:28:42.877" v="138" actId="7634"/>
          <ac:inkMkLst>
            <pc:docMk/>
            <pc:sldMk cId="169446022" sldId="320"/>
            <ac:inkMk id="5" creationId="{ED9D4512-E069-2442-9F35-53B01401180A}"/>
          </ac:inkMkLst>
        </pc:inkChg>
        <pc:inkChg chg="add">
          <ac:chgData name="Andrej Bogdanov (CSD)" userId="54a3fc38-bcd8-4812-b887-b84a314b9e17" providerId="ADAL" clId="{A48DC910-249B-0A48-9A51-BB220B56C9C3}" dt="2021-03-15T08:29:10.806" v="140" actId="7634"/>
          <ac:inkMkLst>
            <pc:docMk/>
            <pc:sldMk cId="169446022" sldId="320"/>
            <ac:inkMk id="6" creationId="{17A01570-6A57-F740-BD65-5891C833CDDE}"/>
          </ac:inkMkLst>
        </pc:inkChg>
        <pc:inkChg chg="add">
          <ac:chgData name="Andrej Bogdanov (CSD)" userId="54a3fc38-bcd8-4812-b887-b84a314b9e17" providerId="ADAL" clId="{A48DC910-249B-0A48-9A51-BB220B56C9C3}" dt="2021-03-15T08:30:10.371" v="141" actId="7634"/>
          <ac:inkMkLst>
            <pc:docMk/>
            <pc:sldMk cId="169446022" sldId="320"/>
            <ac:inkMk id="8" creationId="{913A7FAF-42BB-E741-85D5-892519D909F5}"/>
          </ac:inkMkLst>
        </pc:inkChg>
        <pc:inkChg chg="add del">
          <ac:chgData name="Andrej Bogdanov (CSD)" userId="54a3fc38-bcd8-4812-b887-b84a314b9e17" providerId="ADAL" clId="{A48DC910-249B-0A48-9A51-BB220B56C9C3}" dt="2021-03-15T08:30:51.159" v="147"/>
          <ac:inkMkLst>
            <pc:docMk/>
            <pc:sldMk cId="169446022" sldId="320"/>
            <ac:inkMk id="9" creationId="{E66FADD4-7AAB-2C4C-A858-64E0DCC2CD06}"/>
          </ac:inkMkLst>
        </pc:inkChg>
        <pc:inkChg chg="add">
          <ac:chgData name="Andrej Bogdanov (CSD)" userId="54a3fc38-bcd8-4812-b887-b84a314b9e17" providerId="ADAL" clId="{A48DC910-249B-0A48-9A51-BB220B56C9C3}" dt="2021-03-15T08:33:39.890" v="148" actId="7634"/>
          <ac:inkMkLst>
            <pc:docMk/>
            <pc:sldMk cId="169446022" sldId="320"/>
            <ac:inkMk id="10" creationId="{FE3538AD-2387-BD49-9ED9-DCA594B4933C}"/>
          </ac:inkMkLst>
        </pc:inkChg>
      </pc:sldChg>
      <pc:sldChg chg="addSp delSp">
        <pc:chgData name="Andrej Bogdanov (CSD)" userId="54a3fc38-bcd8-4812-b887-b84a314b9e17" providerId="ADAL" clId="{A48DC910-249B-0A48-9A51-BB220B56C9C3}" dt="2021-03-15T08:49:32.923" v="173"/>
        <pc:sldMkLst>
          <pc:docMk/>
          <pc:sldMk cId="2544030580" sldId="321"/>
        </pc:sldMkLst>
        <pc:inkChg chg="add del">
          <ac:chgData name="Andrej Bogdanov (CSD)" userId="54a3fc38-bcd8-4812-b887-b84a314b9e17" providerId="ADAL" clId="{A48DC910-249B-0A48-9A51-BB220B56C9C3}" dt="2021-03-15T08:49:32.923" v="173"/>
          <ac:inkMkLst>
            <pc:docMk/>
            <pc:sldMk cId="2544030580" sldId="321"/>
            <ac:inkMk id="4" creationId="{5CC68E11-A2CB-F143-8446-67CD0CD89B74}"/>
          </ac:inkMkLst>
        </pc:inkChg>
      </pc:sldChg>
      <pc:sldChg chg="addSp new del">
        <pc:chgData name="Andrej Bogdanov (CSD)" userId="54a3fc38-bcd8-4812-b887-b84a314b9e17" providerId="ADAL" clId="{A48DC910-249B-0A48-9A51-BB220B56C9C3}" dt="2021-03-15T08:49:30.021" v="172" actId="2696"/>
        <pc:sldMkLst>
          <pc:docMk/>
          <pc:sldMk cId="3718504943" sldId="324"/>
        </pc:sldMkLst>
        <pc:inkChg chg="add">
          <ac:chgData name="Andrej Bogdanov (CSD)" userId="54a3fc38-bcd8-4812-b887-b84a314b9e17" providerId="ADAL" clId="{A48DC910-249B-0A48-9A51-BB220B56C9C3}" dt="2021-03-15T06:14:47.590" v="5" actId="7634"/>
          <ac:inkMkLst>
            <pc:docMk/>
            <pc:sldMk cId="3718504943" sldId="324"/>
            <ac:inkMk id="2" creationId="{884094B9-DF4A-2F40-8326-E3097BD35D5E}"/>
          </ac:inkMkLst>
        </pc:inkChg>
      </pc:sldChg>
      <pc:sldChg chg="addSp modSp">
        <pc:chgData name="Andrej Bogdanov (CSD)" userId="54a3fc38-bcd8-4812-b887-b84a314b9e17" providerId="ADAL" clId="{A48DC910-249B-0A48-9A51-BB220B56C9C3}" dt="2021-03-15T08:39:45.076" v="155" actId="7634"/>
        <pc:sldMkLst>
          <pc:docMk/>
          <pc:sldMk cId="2228068489" sldId="326"/>
        </pc:sldMkLst>
        <pc:inkChg chg="add mod modStrokes">
          <ac:chgData name="Andrej Bogdanov (CSD)" userId="54a3fc38-bcd8-4812-b887-b84a314b9e17" providerId="ADAL" clId="{A48DC910-249B-0A48-9A51-BB220B56C9C3}" dt="2021-03-15T08:34:17.030" v="151"/>
          <ac:inkMkLst>
            <pc:docMk/>
            <pc:sldMk cId="2228068489" sldId="326"/>
            <ac:inkMk id="11" creationId="{C1AAC933-BC90-4546-BEDA-A7F0D35EAECC}"/>
          </ac:inkMkLst>
        </pc:inkChg>
        <pc:inkChg chg="add">
          <ac:chgData name="Andrej Bogdanov (CSD)" userId="54a3fc38-bcd8-4812-b887-b84a314b9e17" providerId="ADAL" clId="{A48DC910-249B-0A48-9A51-BB220B56C9C3}" dt="2021-03-15T08:37:52.083" v="152" actId="7634"/>
          <ac:inkMkLst>
            <pc:docMk/>
            <pc:sldMk cId="2228068489" sldId="326"/>
            <ac:inkMk id="12" creationId="{2A3C7B38-A581-B341-9E0B-82279FB01602}"/>
          </ac:inkMkLst>
        </pc:inkChg>
        <pc:inkChg chg="add">
          <ac:chgData name="Andrej Bogdanov (CSD)" userId="54a3fc38-bcd8-4812-b887-b84a314b9e17" providerId="ADAL" clId="{A48DC910-249B-0A48-9A51-BB220B56C9C3}" dt="2021-03-15T08:39:45.076" v="155" actId="7634"/>
          <ac:inkMkLst>
            <pc:docMk/>
            <pc:sldMk cId="2228068489" sldId="326"/>
            <ac:inkMk id="13" creationId="{A4937C0F-B5C3-DC4A-9E0D-3695FF1ECD44}"/>
          </ac:inkMkLst>
        </pc:inkChg>
      </pc:sldChg>
    </pc:docChg>
  </pc:docChgLst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8F3F2485-A5D7-3941-8D33-08765528AC49}"/>
    <pc:docChg chg="undo custSel addSld modSld">
      <pc:chgData name="Andrej Bogdanov (CSD)" userId="54a3fc38-bcd8-4812-b887-b84a314b9e17" providerId="ADAL" clId="{8F3F2485-A5D7-3941-8D33-08765528AC49}" dt="2021-03-03T13:41:06.578" v="335" actId="7634"/>
      <pc:docMkLst>
        <pc:docMk/>
      </pc:docMkLst>
      <pc:sldChg chg="addSp modSp">
        <pc:chgData name="Andrej Bogdanov (CSD)" userId="54a3fc38-bcd8-4812-b887-b84a314b9e17" providerId="ADAL" clId="{8F3F2485-A5D7-3941-8D33-08765528AC49}" dt="2021-02-22T07:54:01.431" v="6"/>
        <pc:sldMkLst>
          <pc:docMk/>
          <pc:sldMk cId="1171049812" sldId="305"/>
        </pc:sldMkLst>
        <pc:inkChg chg="add mod modStrokes">
          <ac:chgData name="Andrej Bogdanov (CSD)" userId="54a3fc38-bcd8-4812-b887-b84a314b9e17" providerId="ADAL" clId="{8F3F2485-A5D7-3941-8D33-08765528AC49}" dt="2021-02-22T07:54:01.431" v="6"/>
          <ac:inkMkLst>
            <pc:docMk/>
            <pc:sldMk cId="1171049812" sldId="305"/>
            <ac:inkMk id="2" creationId="{50351F20-638C-244A-9370-EE6AEE930AD9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1:11.586" v="73" actId="7634"/>
        <pc:sldMkLst>
          <pc:docMk/>
          <pc:sldMk cId="2592757567" sldId="324"/>
        </pc:sldMkLst>
        <pc:inkChg chg="add del mod modStrokes">
          <ac:chgData name="Andrej Bogdanov (CSD)" userId="54a3fc38-bcd8-4812-b887-b84a314b9e17" providerId="ADAL" clId="{8F3F2485-A5D7-3941-8D33-08765528AC49}" dt="2021-02-22T08:00:41.467" v="72"/>
          <ac:inkMkLst>
            <pc:docMk/>
            <pc:sldMk cId="2592757567" sldId="324"/>
            <ac:inkMk id="5" creationId="{1286000D-608B-BE42-BC9C-618CE83A7FA0}"/>
          </ac:inkMkLst>
        </pc:inkChg>
        <pc:inkChg chg="add">
          <ac:chgData name="Andrej Bogdanov (CSD)" userId="54a3fc38-bcd8-4812-b887-b84a314b9e17" providerId="ADAL" clId="{8F3F2485-A5D7-3941-8D33-08765528AC49}" dt="2021-02-22T08:01:11.586" v="73" actId="7634"/>
          <ac:inkMkLst>
            <pc:docMk/>
            <pc:sldMk cId="2592757567" sldId="324"/>
            <ac:inkMk id="7" creationId="{426EF4D9-9102-8841-A246-01094440FE67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2:20.650" v="79" actId="7634"/>
        <pc:sldMkLst>
          <pc:docMk/>
          <pc:sldMk cId="3333352670" sldId="325"/>
        </pc:sldMkLst>
        <pc:inkChg chg="add mod modStrokes">
          <ac:chgData name="Andrej Bogdanov (CSD)" userId="54a3fc38-bcd8-4812-b887-b84a314b9e17" providerId="ADAL" clId="{8F3F2485-A5D7-3941-8D33-08765528AC49}" dt="2021-02-22T08:01:38.524" v="78" actId="1076"/>
          <ac:inkMkLst>
            <pc:docMk/>
            <pc:sldMk cId="3333352670" sldId="325"/>
            <ac:inkMk id="4" creationId="{AB1AE69A-B7FE-9C4B-B3E1-08444687F6A2}"/>
          </ac:inkMkLst>
        </pc:inkChg>
        <pc:inkChg chg="add">
          <ac:chgData name="Andrej Bogdanov (CSD)" userId="54a3fc38-bcd8-4812-b887-b84a314b9e17" providerId="ADAL" clId="{8F3F2485-A5D7-3941-8D33-08765528AC49}" dt="2021-02-22T08:02:20.650" v="79" actId="7634"/>
          <ac:inkMkLst>
            <pc:docMk/>
            <pc:sldMk cId="3333352670" sldId="325"/>
            <ac:inkMk id="5" creationId="{EAE07D27-4D26-E645-B3A9-261F1595D8C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0:10.987" v="65" actId="7634"/>
        <pc:sldMkLst>
          <pc:docMk/>
          <pc:sldMk cId="1854997407" sldId="326"/>
        </pc:sldMkLst>
        <pc:grpChg chg="add del">
          <ac:chgData name="Andrej Bogdanov (CSD)" userId="54a3fc38-bcd8-4812-b887-b84a314b9e17" providerId="ADAL" clId="{8F3F2485-A5D7-3941-8D33-08765528AC49}" dt="2021-02-22T07:58:53.979" v="56"/>
          <ac:grpSpMkLst>
            <pc:docMk/>
            <pc:sldMk cId="1854997407" sldId="326"/>
            <ac:grpSpMk id="16" creationId="{F7F67F9E-6F2B-8542-A4A4-ABDBC3767D06}"/>
          </ac:grpSpMkLst>
        </pc:grpChg>
        <pc:inkChg chg="add mod modStrokes">
          <ac:chgData name="Andrej Bogdanov (CSD)" userId="54a3fc38-bcd8-4812-b887-b84a314b9e17" providerId="ADAL" clId="{8F3F2485-A5D7-3941-8D33-08765528AC49}" dt="2021-02-22T08:00:02.801" v="64"/>
          <ac:inkMkLst>
            <pc:docMk/>
            <pc:sldMk cId="1854997407" sldId="326"/>
            <ac:inkMk id="4" creationId="{C20A7A05-F44A-7D4A-B675-C159A2CAD62A}"/>
          </ac:inkMkLst>
        </pc:inkChg>
        <pc:inkChg chg="add mod modStrokes">
          <ac:chgData name="Andrej Bogdanov (CSD)" userId="54a3fc38-bcd8-4812-b887-b84a314b9e17" providerId="ADAL" clId="{8F3F2485-A5D7-3941-8D33-08765528AC49}" dt="2021-02-22T07:59:03.242" v="61"/>
          <ac:inkMkLst>
            <pc:docMk/>
            <pc:sldMk cId="1854997407" sldId="326"/>
            <ac:inkMk id="8" creationId="{3171D9B8-F023-1C46-88BB-0AC61DBD43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3" creationId="{771EAD64-0B8F-8646-972E-7591A692334D}"/>
          </ac:inkMkLst>
        </pc:inkChg>
        <pc:inkChg chg="add del topLvl">
          <ac:chgData name="Andrej Bogdanov (CSD)" userId="54a3fc38-bcd8-4812-b887-b84a314b9e17" providerId="ADAL" clId="{8F3F2485-A5D7-3941-8D33-08765528AC49}" dt="2021-02-22T07:58:53.979" v="56"/>
          <ac:inkMkLst>
            <pc:docMk/>
            <pc:sldMk cId="1854997407" sldId="326"/>
            <ac:inkMk id="14" creationId="{991AFCFC-C646-C447-92E0-390367FED62A}"/>
          </ac:inkMkLst>
        </pc:inkChg>
        <pc:inkChg chg="add del topLvl">
          <ac:chgData name="Andrej Bogdanov (CSD)" userId="54a3fc38-bcd8-4812-b887-b84a314b9e17" providerId="ADAL" clId="{8F3F2485-A5D7-3941-8D33-08765528AC49}" dt="2021-02-22T07:58:54.004" v="58"/>
          <ac:inkMkLst>
            <pc:docMk/>
            <pc:sldMk cId="1854997407" sldId="326"/>
            <ac:inkMk id="15" creationId="{BDA06DFB-1551-BF4A-951A-BDD354FA7694}"/>
          </ac:inkMkLst>
        </pc:inkChg>
        <pc:inkChg chg="add mod">
          <ac:chgData name="Andrej Bogdanov (CSD)" userId="54a3fc38-bcd8-4812-b887-b84a314b9e17" providerId="ADAL" clId="{8F3F2485-A5D7-3941-8D33-08765528AC49}" dt="2021-02-22T07:59:14.075" v="62" actId="1076"/>
          <ac:inkMkLst>
            <pc:docMk/>
            <pc:sldMk cId="1854997407" sldId="326"/>
            <ac:inkMk id="17" creationId="{A0843C06-B4C1-BA4C-9111-209BFF113DD3}"/>
          </ac:inkMkLst>
        </pc:inkChg>
        <pc:inkChg chg="add">
          <ac:chgData name="Andrej Bogdanov (CSD)" userId="54a3fc38-bcd8-4812-b887-b84a314b9e17" providerId="ADAL" clId="{8F3F2485-A5D7-3941-8D33-08765528AC49}" dt="2021-02-22T07:59:52.436" v="63" actId="7634"/>
          <ac:inkMkLst>
            <pc:docMk/>
            <pc:sldMk cId="1854997407" sldId="326"/>
            <ac:inkMk id="18" creationId="{15E68248-C10B-9849-8980-EB347C64FEF6}"/>
          </ac:inkMkLst>
        </pc:inkChg>
        <pc:inkChg chg="add">
          <ac:chgData name="Andrej Bogdanov (CSD)" userId="54a3fc38-bcd8-4812-b887-b84a314b9e17" providerId="ADAL" clId="{8F3F2485-A5D7-3941-8D33-08765528AC49}" dt="2021-02-22T08:00:10.987" v="65" actId="7634"/>
          <ac:inkMkLst>
            <pc:docMk/>
            <pc:sldMk cId="1854997407" sldId="326"/>
            <ac:inkMk id="19" creationId="{C6DCB7F8-913C-F440-AAA6-D7ECAFF8A415}"/>
          </ac:inkMkLst>
        </pc:inkChg>
      </pc:sldChg>
      <pc:sldChg chg="addSp modSp">
        <pc:chgData name="Andrej Bogdanov (CSD)" userId="54a3fc38-bcd8-4812-b887-b84a314b9e17" providerId="ADAL" clId="{8F3F2485-A5D7-3941-8D33-08765528AC49}" dt="2021-02-22T08:00:24.579" v="70"/>
        <pc:sldMkLst>
          <pc:docMk/>
          <pc:sldMk cId="952276677" sldId="327"/>
        </pc:sldMkLst>
        <pc:inkChg chg="add mod modStrokes">
          <ac:chgData name="Andrej Bogdanov (CSD)" userId="54a3fc38-bcd8-4812-b887-b84a314b9e17" providerId="ADAL" clId="{8F3F2485-A5D7-3941-8D33-08765528AC49}" dt="2021-02-22T08:00:24.579" v="70"/>
          <ac:inkMkLst>
            <pc:docMk/>
            <pc:sldMk cId="952276677" sldId="327"/>
            <ac:inkMk id="4" creationId="{4CDCD65A-421C-9D42-AB14-4965A11D7012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4:28.993" v="323" actId="7634"/>
        <pc:sldMkLst>
          <pc:docMk/>
          <pc:sldMk cId="2508502271" sldId="328"/>
        </pc:sldMkLst>
        <pc:inkChg chg="add mod modStrokes">
          <ac:chgData name="Andrej Bogdanov (CSD)" userId="54a3fc38-bcd8-4812-b887-b84a314b9e17" providerId="ADAL" clId="{8F3F2485-A5D7-3941-8D33-08765528AC49}" dt="2021-03-03T09:23:55.913" v="322"/>
          <ac:inkMkLst>
            <pc:docMk/>
            <pc:sldMk cId="2508502271" sldId="328"/>
            <ac:inkMk id="3" creationId="{074BECB9-3820-7E43-929D-CEFFA83ACD70}"/>
          </ac:inkMkLst>
        </pc:inkChg>
        <pc:inkChg chg="add mod modStrokes">
          <ac:chgData name="Andrej Bogdanov (CSD)" userId="54a3fc38-bcd8-4812-b887-b84a314b9e17" providerId="ADAL" clId="{8F3F2485-A5D7-3941-8D33-08765528AC49}" dt="2021-02-22T08:06:41.608" v="98"/>
          <ac:inkMkLst>
            <pc:docMk/>
            <pc:sldMk cId="2508502271" sldId="328"/>
            <ac:inkMk id="4" creationId="{8F11730B-399D-7446-A153-20B859A1A54C}"/>
          </ac:inkMkLst>
        </pc:inkChg>
        <pc:inkChg chg="add del">
          <ac:chgData name="Andrej Bogdanov (CSD)" userId="54a3fc38-bcd8-4812-b887-b84a314b9e17" providerId="ADAL" clId="{8F3F2485-A5D7-3941-8D33-08765528AC49}" dt="2021-03-03T09:22:23.840" v="319"/>
          <ac:inkMkLst>
            <pc:docMk/>
            <pc:sldMk cId="2508502271" sldId="328"/>
            <ac:inkMk id="5" creationId="{1DE22C9B-9952-C742-9EDE-EAEA45575A51}"/>
          </ac:inkMkLst>
        </pc:inkChg>
        <pc:inkChg chg="add">
          <ac:chgData name="Andrej Bogdanov (CSD)" userId="54a3fc38-bcd8-4812-b887-b84a314b9e17" providerId="ADAL" clId="{8F3F2485-A5D7-3941-8D33-08765528AC49}" dt="2021-03-03T09:22:41.860" v="320" actId="7634"/>
          <ac:inkMkLst>
            <pc:docMk/>
            <pc:sldMk cId="2508502271" sldId="328"/>
            <ac:inkMk id="6" creationId="{26668DB8-590A-4946-B160-517A1D5813A2}"/>
          </ac:inkMkLst>
        </pc:inkChg>
        <pc:inkChg chg="add">
          <ac:chgData name="Andrej Bogdanov (CSD)" userId="54a3fc38-bcd8-4812-b887-b84a314b9e17" providerId="ADAL" clId="{8F3F2485-A5D7-3941-8D33-08765528AC49}" dt="2021-03-03T09:24:28.993" v="323" actId="7634"/>
          <ac:inkMkLst>
            <pc:docMk/>
            <pc:sldMk cId="2508502271" sldId="328"/>
            <ac:inkMk id="7" creationId="{91A1E05C-85A6-4B42-B66F-F0CC63058657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2-22T08:05:25.739" v="95" actId="1076"/>
        <pc:sldMkLst>
          <pc:docMk/>
          <pc:sldMk cId="2716114428" sldId="329"/>
        </pc:sldMkLst>
        <pc:inkChg chg="add del mod modStrokes">
          <ac:chgData name="Andrej Bogdanov (CSD)" userId="54a3fc38-bcd8-4812-b887-b84a314b9e17" providerId="ADAL" clId="{8F3F2485-A5D7-3941-8D33-08765528AC49}" dt="2021-02-22T08:05:17.552" v="94"/>
          <ac:inkMkLst>
            <pc:docMk/>
            <pc:sldMk cId="2716114428" sldId="329"/>
            <ac:inkMk id="3" creationId="{71779732-EDCE-2B41-9B94-B8428822877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4" creationId="{325959ED-C61F-BC4B-9066-E9052779AE24}"/>
          </ac:inkMkLst>
        </pc:inkChg>
        <pc:inkChg chg="add del">
          <ac:chgData name="Andrej Bogdanov (CSD)" userId="54a3fc38-bcd8-4812-b887-b84a314b9e17" providerId="ADAL" clId="{8F3F2485-A5D7-3941-8D33-08765528AC49}" dt="2021-02-22T08:05:09.784" v="92"/>
          <ac:inkMkLst>
            <pc:docMk/>
            <pc:sldMk cId="2716114428" sldId="329"/>
            <ac:inkMk id="5" creationId="{BCBD4127-F762-844D-BBC1-E91EA86B3A36}"/>
          </ac:inkMkLst>
        </pc:inkChg>
        <pc:inkChg chg="add del">
          <ac:chgData name="Andrej Bogdanov (CSD)" userId="54a3fc38-bcd8-4812-b887-b84a314b9e17" providerId="ADAL" clId="{8F3F2485-A5D7-3941-8D33-08765528AC49}" dt="2021-02-22T08:05:11.299" v="93"/>
          <ac:inkMkLst>
            <pc:docMk/>
            <pc:sldMk cId="2716114428" sldId="329"/>
            <ac:inkMk id="6" creationId="{F8DE43B8-348C-174E-A14E-5FD5551AFDA7}"/>
          </ac:inkMkLst>
        </pc:inkChg>
        <pc:inkChg chg="add mod">
          <ac:chgData name="Andrej Bogdanov (CSD)" userId="54a3fc38-bcd8-4812-b887-b84a314b9e17" providerId="ADAL" clId="{8F3F2485-A5D7-3941-8D33-08765528AC49}" dt="2021-02-22T08:05:25.739" v="95" actId="1076"/>
          <ac:inkMkLst>
            <pc:docMk/>
            <pc:sldMk cId="2716114428" sldId="329"/>
            <ac:inkMk id="7" creationId="{591E0368-6D02-344D-B829-7FD22D7048F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8:57:53.510" v="143"/>
        <pc:sldMkLst>
          <pc:docMk/>
          <pc:sldMk cId="351016479" sldId="331"/>
        </pc:sldMkLst>
        <pc:inkChg chg="add mod modStrokes">
          <ac:chgData name="Andrej Bogdanov (CSD)" userId="54a3fc38-bcd8-4812-b887-b84a314b9e17" providerId="ADAL" clId="{8F3F2485-A5D7-3941-8D33-08765528AC49}" dt="2021-02-22T08:10:56.445" v="117"/>
          <ac:inkMkLst>
            <pc:docMk/>
            <pc:sldMk cId="351016479" sldId="331"/>
            <ac:inkMk id="4" creationId="{9DAC434F-CF57-EA4B-A405-82EBE5B4469D}"/>
          </ac:inkMkLst>
        </pc:inkChg>
        <pc:inkChg chg="add mod modStrokes">
          <ac:chgData name="Andrej Bogdanov (CSD)" userId="54a3fc38-bcd8-4812-b887-b84a314b9e17" providerId="ADAL" clId="{8F3F2485-A5D7-3941-8D33-08765528AC49}" dt="2021-02-22T08:10:13.534" v="114"/>
          <ac:inkMkLst>
            <pc:docMk/>
            <pc:sldMk cId="351016479" sldId="331"/>
            <ac:inkMk id="5" creationId="{2F345D3D-FE0E-A145-A2FF-2F239666EA20}"/>
          </ac:inkMkLst>
        </pc:inkChg>
        <pc:inkChg chg="add">
          <ac:chgData name="Andrej Bogdanov (CSD)" userId="54a3fc38-bcd8-4812-b887-b84a314b9e17" providerId="ADAL" clId="{8F3F2485-A5D7-3941-8D33-08765528AC49}" dt="2021-02-22T08:10:00.763" v="111" actId="7634"/>
          <ac:inkMkLst>
            <pc:docMk/>
            <pc:sldMk cId="351016479" sldId="331"/>
            <ac:inkMk id="6" creationId="{B7246BE0-C7C4-D041-B426-08FA30C199B1}"/>
          </ac:inkMkLst>
        </pc:inkChg>
        <pc:inkChg chg="add">
          <ac:chgData name="Andrej Bogdanov (CSD)" userId="54a3fc38-bcd8-4812-b887-b84a314b9e17" providerId="ADAL" clId="{8F3F2485-A5D7-3941-8D33-08765528AC49}" dt="2021-02-22T08:10:44.111" v="115" actId="7634"/>
          <ac:inkMkLst>
            <pc:docMk/>
            <pc:sldMk cId="351016479" sldId="331"/>
            <ac:inkMk id="7" creationId="{E3EC1769-30AE-594F-846E-77990D38E12C}"/>
          </ac:inkMkLst>
        </pc:inkChg>
        <pc:inkChg chg="add">
          <ac:chgData name="Andrej Bogdanov (CSD)" userId="54a3fc38-bcd8-4812-b887-b84a314b9e17" providerId="ADAL" clId="{8F3F2485-A5D7-3941-8D33-08765528AC49}" dt="2021-02-22T08:11:10.330" v="118" actId="7634"/>
          <ac:inkMkLst>
            <pc:docMk/>
            <pc:sldMk cId="351016479" sldId="331"/>
            <ac:inkMk id="8" creationId="{AE60DCEB-407A-A14C-928A-625233DB3BAE}"/>
          </ac:inkMkLst>
        </pc:inkChg>
        <pc:inkChg chg="add del mod modStrokes">
          <ac:chgData name="Andrej Bogdanov (CSD)" userId="54a3fc38-bcd8-4812-b887-b84a314b9e17" providerId="ADAL" clId="{8F3F2485-A5D7-3941-8D33-08765528AC49}" dt="2021-03-01T08:57:53.510" v="143"/>
          <ac:inkMkLst>
            <pc:docMk/>
            <pc:sldMk cId="351016479" sldId="331"/>
            <ac:inkMk id="9" creationId="{5CE880A2-83FC-C842-B2D0-E19F1204CECC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32.374" v="161" actId="7634"/>
        <pc:sldMkLst>
          <pc:docMk/>
          <pc:sldMk cId="55323223" sldId="332"/>
        </pc:sldMkLst>
        <pc:inkChg chg="add mod modStrokes">
          <ac:chgData name="Andrej Bogdanov (CSD)" userId="54a3fc38-bcd8-4812-b887-b84a314b9e17" providerId="ADAL" clId="{8F3F2485-A5D7-3941-8D33-08765528AC49}" dt="2021-02-22T08:11:47.968" v="123"/>
          <ac:inkMkLst>
            <pc:docMk/>
            <pc:sldMk cId="55323223" sldId="332"/>
            <ac:inkMk id="2" creationId="{0AA07AFF-0664-1348-91B9-9241761D5A5F}"/>
          </ac:inkMkLst>
        </pc:inkChg>
        <pc:inkChg chg="add">
          <ac:chgData name="Andrej Bogdanov (CSD)" userId="54a3fc38-bcd8-4812-b887-b84a314b9e17" providerId="ADAL" clId="{8F3F2485-A5D7-3941-8D33-08765528AC49}" dt="2021-02-22T08:12:13.048" v="124" actId="7634"/>
          <ac:inkMkLst>
            <pc:docMk/>
            <pc:sldMk cId="55323223" sldId="332"/>
            <ac:inkMk id="6" creationId="{C9386848-1DDD-024E-8FAD-D2DCEC1BD5E7}"/>
          </ac:inkMkLst>
        </pc:inkChg>
        <pc:inkChg chg="add mod modStrokes">
          <ac:chgData name="Andrej Bogdanov (CSD)" userId="54a3fc38-bcd8-4812-b887-b84a314b9e17" providerId="ADAL" clId="{8F3F2485-A5D7-3941-8D33-08765528AC49}" dt="2021-03-01T08:58:37.044" v="146"/>
          <ac:inkMkLst>
            <pc:docMk/>
            <pc:sldMk cId="55323223" sldId="332"/>
            <ac:inkMk id="8" creationId="{64410E51-B95D-3148-A4DC-441D2B95F653}"/>
          </ac:inkMkLst>
        </pc:inkChg>
        <pc:inkChg chg="add del">
          <ac:chgData name="Andrej Bogdanov (CSD)" userId="54a3fc38-bcd8-4812-b887-b84a314b9e17" providerId="ADAL" clId="{8F3F2485-A5D7-3941-8D33-08765528AC49}" dt="2021-03-01T08:58:37.046" v="147"/>
          <ac:inkMkLst>
            <pc:docMk/>
            <pc:sldMk cId="55323223" sldId="332"/>
            <ac:inkMk id="9" creationId="{38DA41DC-4BAE-8F49-80CE-08329422F026}"/>
          </ac:inkMkLst>
        </pc:inkChg>
        <pc:inkChg chg="add">
          <ac:chgData name="Andrej Bogdanov (CSD)" userId="54a3fc38-bcd8-4812-b887-b84a314b9e17" providerId="ADAL" clId="{8F3F2485-A5D7-3941-8D33-08765528AC49}" dt="2021-03-01T08:58:44.603" v="148" actId="7634"/>
          <ac:inkMkLst>
            <pc:docMk/>
            <pc:sldMk cId="55323223" sldId="332"/>
            <ac:inkMk id="10" creationId="{082C2BFF-66B2-2B4C-A618-722C8BDDF53A}"/>
          </ac:inkMkLst>
        </pc:inkChg>
        <pc:inkChg chg="add">
          <ac:chgData name="Andrej Bogdanov (CSD)" userId="54a3fc38-bcd8-4812-b887-b84a314b9e17" providerId="ADAL" clId="{8F3F2485-A5D7-3941-8D33-08765528AC49}" dt="2021-03-01T09:00:32.374" v="161" actId="7634"/>
          <ac:inkMkLst>
            <pc:docMk/>
            <pc:sldMk cId="55323223" sldId="332"/>
            <ac:inkMk id="11" creationId="{CA0A13C1-A919-424C-BE33-B8CEEBD45754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10:02:35.434" v="317" actId="7634"/>
        <pc:sldMkLst>
          <pc:docMk/>
          <pc:sldMk cId="870056491" sldId="333"/>
        </pc:sldMkLst>
        <pc:inkChg chg="add mod modStrokes">
          <ac:chgData name="Andrej Bogdanov (CSD)" userId="54a3fc38-bcd8-4812-b887-b84a314b9e17" providerId="ADAL" clId="{8F3F2485-A5D7-3941-8D33-08765528AC49}" dt="2021-03-01T10:00:04.289" v="316"/>
          <ac:inkMkLst>
            <pc:docMk/>
            <pc:sldMk cId="870056491" sldId="333"/>
            <ac:inkMk id="3" creationId="{3E8CAA88-59C6-6E4C-B718-5DD988FE56E3}"/>
          </ac:inkMkLst>
        </pc:inkChg>
        <pc:inkChg chg="add">
          <ac:chgData name="Andrej Bogdanov (CSD)" userId="54a3fc38-bcd8-4812-b887-b84a314b9e17" providerId="ADAL" clId="{8F3F2485-A5D7-3941-8D33-08765528AC49}" dt="2021-03-01T10:02:35.434" v="317" actId="7634"/>
          <ac:inkMkLst>
            <pc:docMk/>
            <pc:sldMk cId="870056491" sldId="333"/>
            <ac:inkMk id="4" creationId="{86ECF1D8-59CB-014F-B6DC-96ECEED6B131}"/>
          </ac:inkMkLst>
        </pc:inkChg>
      </pc:sldChg>
      <pc:sldChg chg="addSp">
        <pc:chgData name="Andrej Bogdanov (CSD)" userId="54a3fc38-bcd8-4812-b887-b84a314b9e17" providerId="ADAL" clId="{8F3F2485-A5D7-3941-8D33-08765528AC49}" dt="2021-03-01T05:14:55.897" v="125" actId="7634"/>
        <pc:sldMkLst>
          <pc:docMk/>
          <pc:sldMk cId="1920346700" sldId="334"/>
        </pc:sldMkLst>
        <pc:inkChg chg="add">
          <ac:chgData name="Andrej Bogdanov (CSD)" userId="54a3fc38-bcd8-4812-b887-b84a314b9e17" providerId="ADAL" clId="{8F3F2485-A5D7-3941-8D33-08765528AC49}" dt="2021-03-01T05:14:55.897" v="125" actId="7634"/>
          <ac:inkMkLst>
            <pc:docMk/>
            <pc:sldMk cId="1920346700" sldId="334"/>
            <ac:inkMk id="9" creationId="{0E403364-7E9D-C54A-81B3-E93C1B5B1877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04:10.387" v="178" actId="7634"/>
        <pc:sldMkLst>
          <pc:docMk/>
          <pc:sldMk cId="1922373272" sldId="335"/>
        </pc:sldMkLst>
        <pc:inkChg chg="add mod modStrokes">
          <ac:chgData name="Andrej Bogdanov (CSD)" userId="54a3fc38-bcd8-4812-b887-b84a314b9e17" providerId="ADAL" clId="{8F3F2485-A5D7-3941-8D33-08765528AC49}" dt="2021-03-01T09:03:38.618" v="177"/>
          <ac:inkMkLst>
            <pc:docMk/>
            <pc:sldMk cId="1922373272" sldId="335"/>
            <ac:inkMk id="3" creationId="{1C55D37E-62AA-354C-9E81-0943922B0361}"/>
          </ac:inkMkLst>
        </pc:inkChg>
        <pc:inkChg chg="add mod">
          <ac:chgData name="Andrej Bogdanov (CSD)" userId="54a3fc38-bcd8-4812-b887-b84a314b9e17" providerId="ADAL" clId="{8F3F2485-A5D7-3941-8D33-08765528AC49}" dt="2021-03-01T09:01:19.930" v="166" actId="1076"/>
          <ac:inkMkLst>
            <pc:docMk/>
            <pc:sldMk cId="1922373272" sldId="335"/>
            <ac:inkMk id="4" creationId="{3CFBFAB5-3172-994F-967B-27DDF45DD4A0}"/>
          </ac:inkMkLst>
        </pc:inkChg>
        <pc:inkChg chg="add">
          <ac:chgData name="Andrej Bogdanov (CSD)" userId="54a3fc38-bcd8-4812-b887-b84a314b9e17" providerId="ADAL" clId="{8F3F2485-A5D7-3941-8D33-08765528AC49}" dt="2021-03-01T09:02:13.035" v="169" actId="7634"/>
          <ac:inkMkLst>
            <pc:docMk/>
            <pc:sldMk cId="1922373272" sldId="335"/>
            <ac:inkMk id="5" creationId="{EB5F3841-3E3E-4C43-9AAB-76A1542BACE5}"/>
          </ac:inkMkLst>
        </pc:inkChg>
        <pc:inkChg chg="add">
          <ac:chgData name="Andrej Bogdanov (CSD)" userId="54a3fc38-bcd8-4812-b887-b84a314b9e17" providerId="ADAL" clId="{8F3F2485-A5D7-3941-8D33-08765528AC49}" dt="2021-03-01T09:03:11.102" v="172" actId="7634"/>
          <ac:inkMkLst>
            <pc:docMk/>
            <pc:sldMk cId="1922373272" sldId="335"/>
            <ac:inkMk id="6" creationId="{DC3E0CA5-2C5B-D142-B845-8EF2DAF638CC}"/>
          </ac:inkMkLst>
        </pc:inkChg>
        <pc:inkChg chg="add">
          <ac:chgData name="Andrej Bogdanov (CSD)" userId="54a3fc38-bcd8-4812-b887-b84a314b9e17" providerId="ADAL" clId="{8F3F2485-A5D7-3941-8D33-08765528AC49}" dt="2021-03-01T09:04:10.387" v="178" actId="7634"/>
          <ac:inkMkLst>
            <pc:docMk/>
            <pc:sldMk cId="1922373272" sldId="335"/>
            <ac:inkMk id="7" creationId="{7164D960-7DF2-7B4A-885C-29590FFFAD16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09:25:55.311" v="327" actId="7634"/>
        <pc:sldMkLst>
          <pc:docMk/>
          <pc:sldMk cId="4203333580" sldId="336"/>
        </pc:sldMkLst>
        <pc:grpChg chg="add del">
          <ac:chgData name="Andrej Bogdanov (CSD)" userId="54a3fc38-bcd8-4812-b887-b84a314b9e17" providerId="ADAL" clId="{8F3F2485-A5D7-3941-8D33-08765528AC49}" dt="2021-03-01T09:04:29.830" v="188"/>
          <ac:grpSpMkLst>
            <pc:docMk/>
            <pc:sldMk cId="4203333580" sldId="336"/>
            <ac:grpSpMk id="6" creationId="{09A5E325-4D8B-744C-8606-5932F68F394E}"/>
          </ac:grpSpMkLst>
        </pc:grpChg>
        <pc:inkChg chg="add mod modStrokes">
          <ac:chgData name="Andrej Bogdanov (CSD)" userId="54a3fc38-bcd8-4812-b887-b84a314b9e17" providerId="ADAL" clId="{8F3F2485-A5D7-3941-8D33-08765528AC49}" dt="2021-03-03T09:25:45.754" v="326"/>
          <ac:inkMkLst>
            <pc:docMk/>
            <pc:sldMk cId="4203333580" sldId="336"/>
            <ac:inkMk id="3" creationId="{49E6D0B8-5AA9-AF43-9517-C53745086C3C}"/>
          </ac:inkMkLst>
        </pc:inkChg>
        <pc:inkChg chg="add">
          <ac:chgData name="Andrej Bogdanov (CSD)" userId="54a3fc38-bcd8-4812-b887-b84a314b9e17" providerId="ADAL" clId="{8F3F2485-A5D7-3941-8D33-08765528AC49}" dt="2021-03-03T09:25:42.050" v="325" actId="7634"/>
          <ac:inkMkLst>
            <pc:docMk/>
            <pc:sldMk cId="4203333580" sldId="336"/>
            <ac:inkMk id="4" creationId="{2E5FB996-3579-7D46-BBBB-8188F5459651}"/>
          </ac:inkMkLst>
        </pc:inkChg>
        <pc:inkChg chg="add del topLvl">
          <ac:chgData name="Andrej Bogdanov (CSD)" userId="54a3fc38-bcd8-4812-b887-b84a314b9e17" providerId="ADAL" clId="{8F3F2485-A5D7-3941-8D33-08765528AC49}" dt="2021-03-01T09:04:29.838" v="189"/>
          <ac:inkMkLst>
            <pc:docMk/>
            <pc:sldMk cId="4203333580" sldId="336"/>
            <ac:inkMk id="4" creationId="{BCE5FCB5-662F-B34F-9C02-CBD938FD816B}"/>
          </ac:inkMkLst>
        </pc:inkChg>
        <pc:inkChg chg="add">
          <ac:chgData name="Andrej Bogdanov (CSD)" userId="54a3fc38-bcd8-4812-b887-b84a314b9e17" providerId="ADAL" clId="{8F3F2485-A5D7-3941-8D33-08765528AC49}" dt="2021-03-03T09:25:55.311" v="327" actId="7634"/>
          <ac:inkMkLst>
            <pc:docMk/>
            <pc:sldMk cId="4203333580" sldId="336"/>
            <ac:inkMk id="5" creationId="{35F85142-59FF-624F-91CE-71E066E226D9}"/>
          </ac:inkMkLst>
        </pc:inkChg>
        <pc:inkChg chg="add del topLvl">
          <ac:chgData name="Andrej Bogdanov (CSD)" userId="54a3fc38-bcd8-4812-b887-b84a314b9e17" providerId="ADAL" clId="{8F3F2485-A5D7-3941-8D33-08765528AC49}" dt="2021-03-01T09:04:29.830" v="188"/>
          <ac:inkMkLst>
            <pc:docMk/>
            <pc:sldMk cId="4203333580" sldId="336"/>
            <ac:inkMk id="5" creationId="{494E68CD-A031-7840-A963-5EC748BD3B57}"/>
          </ac:inkMkLst>
        </pc:inkChg>
        <pc:inkChg chg="add">
          <ac:chgData name="Andrej Bogdanov (CSD)" userId="54a3fc38-bcd8-4812-b887-b84a314b9e17" providerId="ADAL" clId="{8F3F2485-A5D7-3941-8D33-08765528AC49}" dt="2021-03-01T09:04:50.911" v="192" actId="7634"/>
          <ac:inkMkLst>
            <pc:docMk/>
            <pc:sldMk cId="4203333580" sldId="336"/>
            <ac:inkMk id="7" creationId="{3B9DDF7C-3DCF-514A-89A7-B226189C3741}"/>
          </ac:inkMkLst>
        </pc:inkChg>
        <pc:inkChg chg="add">
          <ac:chgData name="Andrej Bogdanov (CSD)" userId="54a3fc38-bcd8-4812-b887-b84a314b9e17" providerId="ADAL" clId="{8F3F2485-A5D7-3941-8D33-08765528AC49}" dt="2021-03-01T09:05:48.555" v="203" actId="7634"/>
          <ac:inkMkLst>
            <pc:docMk/>
            <pc:sldMk cId="4203333580" sldId="336"/>
            <ac:inkMk id="8" creationId="{89BDB499-2D3A-504A-AB93-3AEB9557D03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59:28.986" v="315" actId="7634"/>
        <pc:sldMkLst>
          <pc:docMk/>
          <pc:sldMk cId="1042251454" sldId="337"/>
        </pc:sldMkLst>
        <pc:inkChg chg="add mod modStrokes">
          <ac:chgData name="Andrej Bogdanov (CSD)" userId="54a3fc38-bcd8-4812-b887-b84a314b9e17" providerId="ADAL" clId="{8F3F2485-A5D7-3941-8D33-08765528AC49}" dt="2021-03-01T09:59:15.657" v="313"/>
          <ac:inkMkLst>
            <pc:docMk/>
            <pc:sldMk cId="1042251454" sldId="337"/>
            <ac:inkMk id="8" creationId="{03437BB9-635D-F448-B63C-C758E5C2AFED}"/>
          </ac:inkMkLst>
        </pc:inkChg>
        <pc:inkChg chg="add del">
          <ac:chgData name="Andrej Bogdanov (CSD)" userId="54a3fc38-bcd8-4812-b887-b84a314b9e17" providerId="ADAL" clId="{8F3F2485-A5D7-3941-8D33-08765528AC49}" dt="2021-03-01T09:58:58.003" v="311"/>
          <ac:inkMkLst>
            <pc:docMk/>
            <pc:sldMk cId="1042251454" sldId="337"/>
            <ac:inkMk id="9" creationId="{15E567DB-B8B8-DB4A-9A01-D85E22CB2B3D}"/>
          </ac:inkMkLst>
        </pc:inkChg>
        <pc:inkChg chg="add del">
          <ac:chgData name="Andrej Bogdanov (CSD)" userId="54a3fc38-bcd8-4812-b887-b84a314b9e17" providerId="ADAL" clId="{8F3F2485-A5D7-3941-8D33-08765528AC49}" dt="2021-03-01T09:05:54.340" v="206"/>
          <ac:inkMkLst>
            <pc:docMk/>
            <pc:sldMk cId="1042251454" sldId="337"/>
            <ac:inkMk id="10" creationId="{DC14DE31-0E41-D44C-BE83-4CB6713E81A1}"/>
          </ac:inkMkLst>
        </pc:inkChg>
        <pc:inkChg chg="add mod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1" creationId="{8739F972-7B59-784D-ACE9-44AC5F5FD79A}"/>
          </ac:inkMkLst>
        </pc:inkChg>
        <pc:inkChg chg="add mod modStrokes">
          <ac:chgData name="Andrej Bogdanov (CSD)" userId="54a3fc38-bcd8-4812-b887-b84a314b9e17" providerId="ADAL" clId="{8F3F2485-A5D7-3941-8D33-08765528AC49}" dt="2021-03-01T09:07:48.581" v="218" actId="1076"/>
          <ac:inkMkLst>
            <pc:docMk/>
            <pc:sldMk cId="1042251454" sldId="337"/>
            <ac:inkMk id="12" creationId="{2117551F-D4DF-EB45-9651-51D4433ABB0A}"/>
          </ac:inkMkLst>
        </pc:inkChg>
        <pc:inkChg chg="add mod modStrokes">
          <ac:chgData name="Andrej Bogdanov (CSD)" userId="54a3fc38-bcd8-4812-b887-b84a314b9e17" providerId="ADAL" clId="{8F3F2485-A5D7-3941-8D33-08765528AC49}" dt="2021-03-01T09:09:33.956" v="221"/>
          <ac:inkMkLst>
            <pc:docMk/>
            <pc:sldMk cId="1042251454" sldId="337"/>
            <ac:inkMk id="13" creationId="{07890FF1-9A11-084D-B03B-D00C3DE719E6}"/>
          </ac:inkMkLst>
        </pc:inkChg>
        <pc:inkChg chg="add">
          <ac:chgData name="Andrej Bogdanov (CSD)" userId="54a3fc38-bcd8-4812-b887-b84a314b9e17" providerId="ADAL" clId="{8F3F2485-A5D7-3941-8D33-08765528AC49}" dt="2021-03-01T09:09:57.050" v="222" actId="7634"/>
          <ac:inkMkLst>
            <pc:docMk/>
            <pc:sldMk cId="1042251454" sldId="337"/>
            <ac:inkMk id="14" creationId="{03626A54-3D7A-9840-9CD4-85360AB296A2}"/>
          </ac:inkMkLst>
        </pc:inkChg>
        <pc:inkChg chg="add">
          <ac:chgData name="Andrej Bogdanov (CSD)" userId="54a3fc38-bcd8-4812-b887-b84a314b9e17" providerId="ADAL" clId="{8F3F2485-A5D7-3941-8D33-08765528AC49}" dt="2021-03-01T09:59:10.876" v="312" actId="7634"/>
          <ac:inkMkLst>
            <pc:docMk/>
            <pc:sldMk cId="1042251454" sldId="337"/>
            <ac:inkMk id="15" creationId="{4F880513-C407-D646-830C-CD0F02AC7A00}"/>
          </ac:inkMkLst>
        </pc:inkChg>
        <pc:inkChg chg="add">
          <ac:chgData name="Andrej Bogdanov (CSD)" userId="54a3fc38-bcd8-4812-b887-b84a314b9e17" providerId="ADAL" clId="{8F3F2485-A5D7-3941-8D33-08765528AC49}" dt="2021-03-01T09:59:21.521" v="314" actId="7634"/>
          <ac:inkMkLst>
            <pc:docMk/>
            <pc:sldMk cId="1042251454" sldId="337"/>
            <ac:inkMk id="16" creationId="{8084D109-93E3-A946-B406-CA35820DA0EF}"/>
          </ac:inkMkLst>
        </pc:inkChg>
        <pc:inkChg chg="add">
          <ac:chgData name="Andrej Bogdanov (CSD)" userId="54a3fc38-bcd8-4812-b887-b84a314b9e17" providerId="ADAL" clId="{8F3F2485-A5D7-3941-8D33-08765528AC49}" dt="2021-03-01T09:59:28.986" v="315" actId="7634"/>
          <ac:inkMkLst>
            <pc:docMk/>
            <pc:sldMk cId="1042251454" sldId="337"/>
            <ac:inkMk id="17" creationId="{C8AEF896-8E5A-7C4B-A0E3-935496B1C7D6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11:12.248" v="239" actId="1076"/>
        <pc:sldMkLst>
          <pc:docMk/>
          <pc:sldMk cId="3469355701" sldId="338"/>
        </pc:sldMkLst>
        <pc:inkChg chg="add mod modStrokes">
          <ac:chgData name="Andrej Bogdanov (CSD)" userId="54a3fc38-bcd8-4812-b887-b84a314b9e17" providerId="ADAL" clId="{8F3F2485-A5D7-3941-8D33-08765528AC49}" dt="2021-03-01T09:11:12.248" v="239" actId="1076"/>
          <ac:inkMkLst>
            <pc:docMk/>
            <pc:sldMk cId="3469355701" sldId="338"/>
            <ac:inkMk id="9" creationId="{B7323CAE-DFF0-A142-AC87-CA22A3B44875}"/>
          </ac:inkMkLst>
        </pc:inkChg>
        <pc:inkChg chg="add">
          <ac:chgData name="Andrej Bogdanov (CSD)" userId="54a3fc38-bcd8-4812-b887-b84a314b9e17" providerId="ADAL" clId="{8F3F2485-A5D7-3941-8D33-08765528AC49}" dt="2021-03-01T09:10:59.892" v="237" actId="7634"/>
          <ac:inkMkLst>
            <pc:docMk/>
            <pc:sldMk cId="3469355701" sldId="338"/>
            <ac:inkMk id="10" creationId="{0ADD6C3B-89DC-524B-985E-289DAF9EB782}"/>
          </ac:inkMkLst>
        </pc:inkChg>
      </pc:sldChg>
      <pc:sldChg chg="addSp modSp">
        <pc:chgData name="Andrej Bogdanov (CSD)" userId="54a3fc38-bcd8-4812-b887-b84a314b9e17" providerId="ADAL" clId="{8F3F2485-A5D7-3941-8D33-08765528AC49}" dt="2021-03-03T09:28:02.894" v="334" actId="7634"/>
        <pc:sldMkLst>
          <pc:docMk/>
          <pc:sldMk cId="3103330044" sldId="340"/>
        </pc:sldMkLst>
        <pc:inkChg chg="add mod modStrokes">
          <ac:chgData name="Andrej Bogdanov (CSD)" userId="54a3fc38-bcd8-4812-b887-b84a314b9e17" providerId="ADAL" clId="{8F3F2485-A5D7-3941-8D33-08765528AC49}" dt="2021-03-03T09:27:42.062" v="333"/>
          <ac:inkMkLst>
            <pc:docMk/>
            <pc:sldMk cId="3103330044" sldId="340"/>
            <ac:inkMk id="3" creationId="{224A165C-46FB-0449-A880-ADC26284960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4" creationId="{2D7EDA47-BD41-314C-9173-6C449242DB46}"/>
          </ac:inkMkLst>
        </pc:inkChg>
        <pc:inkChg chg="add mod">
          <ac:chgData name="Andrej Bogdanov (CSD)" userId="54a3fc38-bcd8-4812-b887-b84a314b9e17" providerId="ADAL" clId="{8F3F2485-A5D7-3941-8D33-08765528AC49}" dt="2021-03-01T09:14:13.053" v="288" actId="1076"/>
          <ac:inkMkLst>
            <pc:docMk/>
            <pc:sldMk cId="3103330044" sldId="340"/>
            <ac:inkMk id="5" creationId="{13ED6E0D-7E84-C646-BEF3-BC31EC0435EB}"/>
          </ac:inkMkLst>
        </pc:inkChg>
        <pc:inkChg chg="add">
          <ac:chgData name="Andrej Bogdanov (CSD)" userId="54a3fc38-bcd8-4812-b887-b84a314b9e17" providerId="ADAL" clId="{8F3F2485-A5D7-3941-8D33-08765528AC49}" dt="2021-03-03T09:27:10.457" v="329" actId="7634"/>
          <ac:inkMkLst>
            <pc:docMk/>
            <pc:sldMk cId="3103330044" sldId="340"/>
            <ac:inkMk id="6" creationId="{D0E0D1C7-7AEC-594B-A634-605A6CB80457}"/>
          </ac:inkMkLst>
        </pc:inkChg>
        <pc:inkChg chg="add">
          <ac:chgData name="Andrej Bogdanov (CSD)" userId="54a3fc38-bcd8-4812-b887-b84a314b9e17" providerId="ADAL" clId="{8F3F2485-A5D7-3941-8D33-08765528AC49}" dt="2021-03-03T09:27:26.447" v="331" actId="7634"/>
          <ac:inkMkLst>
            <pc:docMk/>
            <pc:sldMk cId="3103330044" sldId="340"/>
            <ac:inkMk id="7" creationId="{A2BA1C42-806A-0C45-AE4B-BF602C88EAE4}"/>
          </ac:inkMkLst>
        </pc:inkChg>
        <pc:inkChg chg="add">
          <ac:chgData name="Andrej Bogdanov (CSD)" userId="54a3fc38-bcd8-4812-b887-b84a314b9e17" providerId="ADAL" clId="{8F3F2485-A5D7-3941-8D33-08765528AC49}" dt="2021-03-03T09:28:02.894" v="334" actId="7634"/>
          <ac:inkMkLst>
            <pc:docMk/>
            <pc:sldMk cId="3103330044" sldId="340"/>
            <ac:inkMk id="8" creationId="{1EFF39F9-3C39-F042-A746-597326CFD620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3T13:41:06.578" v="335" actId="7634"/>
        <pc:sldMkLst>
          <pc:docMk/>
          <pc:sldMk cId="922415899" sldId="341"/>
        </pc:sldMkLst>
        <pc:inkChg chg="add mod modStrokes">
          <ac:chgData name="Andrej Bogdanov (CSD)" userId="54a3fc38-bcd8-4812-b887-b84a314b9e17" providerId="ADAL" clId="{8F3F2485-A5D7-3941-8D33-08765528AC49}" dt="2021-02-22T07:57:30.656" v="34" actId="1076"/>
          <ac:inkMkLst>
            <pc:docMk/>
            <pc:sldMk cId="922415899" sldId="341"/>
            <ac:inkMk id="3" creationId="{1813800F-35E1-D249-987B-EB53223DFF54}"/>
          </ac:inkMkLst>
        </pc:inkChg>
        <pc:inkChg chg="add">
          <ac:chgData name="Andrej Bogdanov (CSD)" userId="54a3fc38-bcd8-4812-b887-b84a314b9e17" providerId="ADAL" clId="{8F3F2485-A5D7-3941-8D33-08765528AC49}" dt="2021-03-03T13:41:06.578" v="335" actId="7634"/>
          <ac:inkMkLst>
            <pc:docMk/>
            <pc:sldMk cId="922415899" sldId="341"/>
            <ac:inkMk id="4" creationId="{3D941387-32E4-A449-8CBB-59482BA3F1AC}"/>
          </ac:inkMkLst>
        </pc:inkChg>
        <pc:inkChg chg="add del">
          <ac:chgData name="Andrej Bogdanov (CSD)" userId="54a3fc38-bcd8-4812-b887-b84a314b9e17" providerId="ADAL" clId="{8F3F2485-A5D7-3941-8D33-08765528AC49}" dt="2021-02-22T07:54:59.389" v="16"/>
          <ac:inkMkLst>
            <pc:docMk/>
            <pc:sldMk cId="922415899" sldId="341"/>
            <ac:inkMk id="4" creationId="{6D03FDD1-606C-F440-847D-B74016C0E988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5" creationId="{E44F8C1C-FDC4-F245-BBAE-BCC050C75A43}"/>
          </ac:inkMkLst>
        </pc:inkChg>
        <pc:inkChg chg="add mod modStrokes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6" creationId="{6D09CFC4-2F88-954E-8A0F-CF76DB882B2C}"/>
          </ac:inkMkLst>
        </pc:inkChg>
        <pc:inkChg chg="add mod">
          <ac:chgData name="Andrej Bogdanov (CSD)" userId="54a3fc38-bcd8-4812-b887-b84a314b9e17" providerId="ADAL" clId="{8F3F2485-A5D7-3941-8D33-08765528AC49}" dt="2021-02-22T07:57:02.443" v="30" actId="1076"/>
          <ac:inkMkLst>
            <pc:docMk/>
            <pc:sldMk cId="922415899" sldId="341"/>
            <ac:inkMk id="7" creationId="{E8CD59BB-F4FC-734A-9A93-6F45C224672F}"/>
          </ac:inkMkLst>
        </pc:inkChg>
        <pc:inkChg chg="add">
          <ac:chgData name="Andrej Bogdanov (CSD)" userId="54a3fc38-bcd8-4812-b887-b84a314b9e17" providerId="ADAL" clId="{8F3F2485-A5D7-3941-8D33-08765528AC49}" dt="2021-02-22T07:57:23.258" v="33" actId="7634"/>
          <ac:inkMkLst>
            <pc:docMk/>
            <pc:sldMk cId="922415899" sldId="341"/>
            <ac:inkMk id="8" creationId="{0B8E6739-038E-9C4B-9A3E-8B3100FD6E1B}"/>
          </ac:inkMkLst>
        </pc:inkChg>
      </pc:sldChg>
      <pc:sldChg chg="addSp delSp modSp">
        <pc:chgData name="Andrej Bogdanov (CSD)" userId="54a3fc38-bcd8-4812-b887-b84a314b9e17" providerId="ADAL" clId="{8F3F2485-A5D7-3941-8D33-08765528AC49}" dt="2021-03-01T09:00:13.731" v="160" actId="7634"/>
        <pc:sldMkLst>
          <pc:docMk/>
          <pc:sldMk cId="4046743645" sldId="342"/>
        </pc:sldMkLst>
        <pc:inkChg chg="add mod modStrokes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2" creationId="{9D53709B-7D72-6247-BF3D-7DAE14E17445}"/>
          </ac:inkMkLst>
        </pc:inkChg>
        <pc:inkChg chg="add del">
          <ac:chgData name="Andrej Bogdanov (CSD)" userId="54a3fc38-bcd8-4812-b887-b84a314b9e17" providerId="ADAL" clId="{8F3F2485-A5D7-3941-8D33-08765528AC49}" dt="2021-03-01T08:58:55.486" v="151"/>
          <ac:inkMkLst>
            <pc:docMk/>
            <pc:sldMk cId="4046743645" sldId="342"/>
            <ac:inkMk id="3" creationId="{3EFD3C7E-8359-1E45-9E72-5C7160DE51BE}"/>
          </ac:inkMkLst>
        </pc:inkChg>
        <pc:inkChg chg="add mod">
          <ac:chgData name="Andrej Bogdanov (CSD)" userId="54a3fc38-bcd8-4812-b887-b84a314b9e17" providerId="ADAL" clId="{8F3F2485-A5D7-3941-8D33-08765528AC49}" dt="2021-03-01T08:59:44.369" v="159" actId="1076"/>
          <ac:inkMkLst>
            <pc:docMk/>
            <pc:sldMk cId="4046743645" sldId="342"/>
            <ac:inkMk id="4" creationId="{A6ACD4BE-76B3-4F4A-8B17-2CE5A40BF6E6}"/>
          </ac:inkMkLst>
        </pc:inkChg>
        <pc:inkChg chg="add">
          <ac:chgData name="Andrej Bogdanov (CSD)" userId="54a3fc38-bcd8-4812-b887-b84a314b9e17" providerId="ADAL" clId="{8F3F2485-A5D7-3941-8D33-08765528AC49}" dt="2021-03-01T09:00:13.731" v="160" actId="7634"/>
          <ac:inkMkLst>
            <pc:docMk/>
            <pc:sldMk cId="4046743645" sldId="342"/>
            <ac:inkMk id="5" creationId="{AD542ED1-A52B-6042-86CD-7732AD505B99}"/>
          </ac:inkMkLst>
        </pc:inkChg>
      </pc:sldChg>
      <pc:sldChg chg="addSp modSp">
        <pc:chgData name="Andrej Bogdanov (CSD)" userId="54a3fc38-bcd8-4812-b887-b84a314b9e17" providerId="ADAL" clId="{8F3F2485-A5D7-3941-8D33-08765528AC49}" dt="2021-03-01T09:58:45.371" v="309" actId="7634"/>
        <pc:sldMkLst>
          <pc:docMk/>
          <pc:sldMk cId="3066411309" sldId="343"/>
        </pc:sldMkLst>
        <pc:inkChg chg="add mod modStrokes">
          <ac:chgData name="Andrej Bogdanov (CSD)" userId="54a3fc38-bcd8-4812-b887-b84a314b9e17" providerId="ADAL" clId="{8F3F2485-A5D7-3941-8D33-08765528AC49}" dt="2021-03-01T09:58:17.170" v="308"/>
          <ac:inkMkLst>
            <pc:docMk/>
            <pc:sldMk cId="3066411309" sldId="343"/>
            <ac:inkMk id="3" creationId="{90CDD62B-FE26-304E-A24A-1044EF38A78E}"/>
          </ac:inkMkLst>
        </pc:inkChg>
        <pc:inkChg chg="add">
          <ac:chgData name="Andrej Bogdanov (CSD)" userId="54a3fc38-bcd8-4812-b887-b84a314b9e17" providerId="ADAL" clId="{8F3F2485-A5D7-3941-8D33-08765528AC49}" dt="2021-03-01T09:15:30.747" v="298" actId="7634"/>
          <ac:inkMkLst>
            <pc:docMk/>
            <pc:sldMk cId="3066411309" sldId="343"/>
            <ac:inkMk id="4" creationId="{B58B4D0E-2348-344E-ADAD-CC9B5AAAAB80}"/>
          </ac:inkMkLst>
        </pc:inkChg>
        <pc:inkChg chg="add">
          <ac:chgData name="Andrej Bogdanov (CSD)" userId="54a3fc38-bcd8-4812-b887-b84a314b9e17" providerId="ADAL" clId="{8F3F2485-A5D7-3941-8D33-08765528AC49}" dt="2021-03-01T09:15:58.527" v="300" actId="7634"/>
          <ac:inkMkLst>
            <pc:docMk/>
            <pc:sldMk cId="3066411309" sldId="343"/>
            <ac:inkMk id="5" creationId="{86FAA973-8BDD-4348-927B-EE7882F15D63}"/>
          </ac:inkMkLst>
        </pc:inkChg>
        <pc:inkChg chg="add">
          <ac:chgData name="Andrej Bogdanov (CSD)" userId="54a3fc38-bcd8-4812-b887-b84a314b9e17" providerId="ADAL" clId="{8F3F2485-A5D7-3941-8D33-08765528AC49}" dt="2021-03-01T09:16:59.845" v="306" actId="7634"/>
          <ac:inkMkLst>
            <pc:docMk/>
            <pc:sldMk cId="3066411309" sldId="343"/>
            <ac:inkMk id="6" creationId="{9FFD3F8F-5A23-484F-874D-06BAC4DFC0EB}"/>
          </ac:inkMkLst>
        </pc:inkChg>
        <pc:inkChg chg="add">
          <ac:chgData name="Andrej Bogdanov (CSD)" userId="54a3fc38-bcd8-4812-b887-b84a314b9e17" providerId="ADAL" clId="{8F3F2485-A5D7-3941-8D33-08765528AC49}" dt="2021-03-01T09:58:45.371" v="309" actId="7634"/>
          <ac:inkMkLst>
            <pc:docMk/>
            <pc:sldMk cId="3066411309" sldId="343"/>
            <ac:inkMk id="7" creationId="{3FF10E15-F772-2042-B1F1-D78EFEC82431}"/>
          </ac:inkMkLst>
        </pc:inkChg>
      </pc:sldChg>
      <pc:sldChg chg="addSp delSp modSp new mod modClrScheme chgLayout">
        <pc:chgData name="Andrej Bogdanov (CSD)" userId="54a3fc38-bcd8-4812-b887-b84a314b9e17" providerId="ADAL" clId="{8F3F2485-A5D7-3941-8D33-08765528AC49}" dt="2021-03-01T09:12:57.857" v="276" actId="20577"/>
        <pc:sldMkLst>
          <pc:docMk/>
          <pc:sldMk cId="2199746606" sldId="344"/>
        </pc:sldMkLst>
        <pc:spChg chg="add mod ord">
          <ac:chgData name="Andrej Bogdanov (CSD)" userId="54a3fc38-bcd8-4812-b887-b84a314b9e17" providerId="ADAL" clId="{8F3F2485-A5D7-3941-8D33-08765528AC49}" dt="2021-03-01T09:12:57.857" v="276" actId="20577"/>
          <ac:spMkLst>
            <pc:docMk/>
            <pc:sldMk cId="2199746606" sldId="344"/>
            <ac:spMk id="5" creationId="{602EAB3C-BC10-C44D-B86E-E33CAA07CD43}"/>
          </ac:spMkLst>
        </pc:spChg>
        <pc:inkChg chg="add mod modStrokes">
          <ac:chgData name="Andrej Bogdanov (CSD)" userId="54a3fc38-bcd8-4812-b887-b84a314b9e17" providerId="ADAL" clId="{8F3F2485-A5D7-3941-8D33-08765528AC49}" dt="2021-03-01T09:12:43.036" v="251"/>
          <ac:inkMkLst>
            <pc:docMk/>
            <pc:sldMk cId="2199746606" sldId="344"/>
            <ac:inkMk id="2" creationId="{F05DABB6-99E0-8046-AD90-2A03BBF7BA61}"/>
          </ac:inkMkLst>
        </pc:inkChg>
        <pc:inkChg chg="add del">
          <ac:chgData name="Andrej Bogdanov (CSD)" userId="54a3fc38-bcd8-4812-b887-b84a314b9e17" providerId="ADAL" clId="{8F3F2485-A5D7-3941-8D33-08765528AC49}" dt="2021-03-01T09:12:43.022" v="250"/>
          <ac:inkMkLst>
            <pc:docMk/>
            <pc:sldMk cId="2199746606" sldId="344"/>
            <ac:inkMk id="3" creationId="{656EDB9D-83F3-3045-BED4-E953AC357C4E}"/>
          </ac:inkMkLst>
        </pc:inkChg>
        <pc:inkChg chg="add">
          <ac:chgData name="Andrej Bogdanov (CSD)" userId="54a3fc38-bcd8-4812-b887-b84a314b9e17" providerId="ADAL" clId="{8F3F2485-A5D7-3941-8D33-08765528AC49}" dt="2021-03-01T09:12:40.073" v="248" actId="7634"/>
          <ac:inkMkLst>
            <pc:docMk/>
            <pc:sldMk cId="2199746606" sldId="344"/>
            <ac:inkMk id="4" creationId="{B9C3FB24-EB95-0C4D-9ED3-A79712E8A98E}"/>
          </ac:inkMkLst>
        </pc:inkChg>
      </pc:sldChg>
    </pc:docChg>
  </pc:docChgLst>
  <pc:docChgLst>
    <pc:chgData name="Andrej Bogdanov (CSD)" userId="54a3fc38-bcd8-4812-b887-b84a314b9e17" providerId="ADAL" clId="{6389E647-2042-9745-BD0B-83E3FBA4ACBA}"/>
    <pc:docChg chg="undo redo custSel addSld delSld modSld sldOrd">
      <pc:chgData name="Andrej Bogdanov (CSD)" userId="54a3fc38-bcd8-4812-b887-b84a314b9e17" providerId="ADAL" clId="{6389E647-2042-9745-BD0B-83E3FBA4ACBA}" dt="2021-02-08T11:59:18.512" v="3242" actId="1036"/>
      <pc:docMkLst>
        <pc:docMk/>
      </pc:docMkLst>
      <pc:sldChg chg="modSp mod">
        <pc:chgData name="Andrej Bogdanov (CSD)" userId="54a3fc38-bcd8-4812-b887-b84a314b9e17" providerId="ADAL" clId="{6389E647-2042-9745-BD0B-83E3FBA4ACBA}" dt="2021-02-04T04:57:29.265" v="18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6389E647-2042-9745-BD0B-83E3FBA4ACBA}" dt="2021-02-04T04:57:29.265" v="18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addSp delSp modSp new mod modClrScheme modAnim chgLayout">
        <pc:chgData name="Andrej Bogdanov (CSD)" userId="54a3fc38-bcd8-4812-b887-b84a314b9e17" providerId="ADAL" clId="{6389E647-2042-9745-BD0B-83E3FBA4ACBA}" dt="2021-02-04T05:01:59.479" v="225" actId="700"/>
        <pc:sldMkLst>
          <pc:docMk/>
          <pc:sldMk cId="1989951147" sldId="257"/>
        </pc:sldMkLst>
        <pc:spChg chg="mod">
          <ac:chgData name="Andrej Bogdanov (CSD)" userId="54a3fc38-bcd8-4812-b887-b84a314b9e17" providerId="ADAL" clId="{6389E647-2042-9745-BD0B-83E3FBA4ACBA}" dt="2021-02-04T04:58:40.642" v="62"/>
          <ac:spMkLst>
            <pc:docMk/>
            <pc:sldMk cId="1989951147" sldId="257"/>
            <ac:spMk id="19" creationId="{B7E1F82D-3B97-A046-9115-EDEFD3322ADB}"/>
          </ac:spMkLst>
        </pc:spChg>
        <pc:spChg chg="add del mod">
          <ac:chgData name="Andrej Bogdanov (CSD)" userId="54a3fc38-bcd8-4812-b887-b84a314b9e17" providerId="ADAL" clId="{6389E647-2042-9745-BD0B-83E3FBA4ACBA}" dt="2021-02-04T05:01:54.052" v="224" actId="478"/>
          <ac:spMkLst>
            <pc:docMk/>
            <pc:sldMk cId="1989951147" sldId="257"/>
            <ac:spMk id="22" creationId="{01FB397A-1E82-9F4D-B1B1-638DA296576B}"/>
          </ac:spMkLst>
        </pc:spChg>
        <pc:grpChg chg="add mod">
          <ac:chgData name="Andrej Bogdanov (CSD)" userId="54a3fc38-bcd8-4812-b887-b84a314b9e17" providerId="ADAL" clId="{6389E647-2042-9745-BD0B-83E3FBA4ACBA}" dt="2021-02-04T04:59:07.763" v="141" actId="1035"/>
          <ac:grpSpMkLst>
            <pc:docMk/>
            <pc:sldMk cId="1989951147" sldId="257"/>
            <ac:grpSpMk id="16" creationId="{B279E0C7-7EE4-6746-BF1B-5AB55E773DD1}"/>
          </ac:grpSpMkLst>
        </pc:grpChg>
        <pc:grpChg chg="mod">
          <ac:chgData name="Andrej Bogdanov (CSD)" userId="54a3fc38-bcd8-4812-b887-b84a314b9e17" providerId="ADAL" clId="{6389E647-2042-9745-BD0B-83E3FBA4ACBA}" dt="2021-02-04T04:58:40.642" v="62"/>
          <ac:grpSpMkLst>
            <pc:docMk/>
            <pc:sldMk cId="1989951147" sldId="257"/>
            <ac:grpSpMk id="18" creationId="{9874DAB9-A56C-AB45-8B01-4AC7EC454A92}"/>
          </ac:grpSpMkLst>
        </pc:grp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2" creationId="{387B5150-BDD0-2D46-9418-0CEA9758A6B6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3" creationId="{3B029AD9-D929-5745-B4F2-E3344AF012E8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4" creationId="{9348AE58-998A-5D47-9A00-D07AEA49167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5" creationId="{3E3FFA03-7718-A646-8A2F-DA5F3E11F4A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6" creationId="{11672341-0D08-C64C-8F18-5706100FE3F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7" creationId="{DE4F6B73-3DEB-7144-8DA0-D7004D7CBA9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8" creationId="{D2A0532E-7266-DE45-AB26-29BCE0144EAA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9" creationId="{AC983FEB-AF97-4341-AC8E-29982C1DDFE3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0" creationId="{3A5CA19E-5953-464D-A5DA-4E913795610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1" creationId="{8A4D5BC8-97E1-234B-A858-8A6338664727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2" creationId="{62E2126C-7C86-8447-917A-79760A361F30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3" creationId="{BE34B474-DD02-8544-95AD-429EEBBBBB3D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4" creationId="{806E570F-70B4-434B-97F4-5C84CB347C14}"/>
          </ac:graphicFrameMkLst>
        </pc:graphicFrameChg>
        <pc:graphicFrameChg chg="add mod">
          <ac:chgData name="Andrej Bogdanov (CSD)" userId="54a3fc38-bcd8-4812-b887-b84a314b9e17" providerId="ADAL" clId="{6389E647-2042-9745-BD0B-83E3FBA4ACBA}" dt="2021-02-04T05:00:29.197" v="215" actId="1038"/>
          <ac:graphicFrameMkLst>
            <pc:docMk/>
            <pc:sldMk cId="1989951147" sldId="257"/>
            <ac:graphicFrameMk id="15" creationId="{B929E692-67F8-AC46-9CAD-0402D22FD4C5}"/>
          </ac:graphicFrameMkLst>
        </pc:graphicFrameChg>
        <pc:picChg chg="mod">
          <ac:chgData name="Andrej Bogdanov (CSD)" userId="54a3fc38-bcd8-4812-b887-b84a314b9e17" providerId="ADAL" clId="{6389E647-2042-9745-BD0B-83E3FBA4ACBA}" dt="2021-02-04T04:58:40.642" v="62"/>
          <ac:picMkLst>
            <pc:docMk/>
            <pc:sldMk cId="1989951147" sldId="257"/>
            <ac:picMk id="17" creationId="{F59C941A-D34D-2D4A-B074-76F89EA24C85}"/>
          </ac:picMkLst>
        </pc:picChg>
        <pc:cxnChg chg="mod">
          <ac:chgData name="Andrej Bogdanov (CSD)" userId="54a3fc38-bcd8-4812-b887-b84a314b9e17" providerId="ADAL" clId="{6389E647-2042-9745-BD0B-83E3FBA4ACBA}" dt="2021-02-04T04:58:40.642" v="62"/>
          <ac:cxnSpMkLst>
            <pc:docMk/>
            <pc:sldMk cId="1989951147" sldId="257"/>
            <ac:cxnSpMk id="20" creationId="{5DB7C1AB-15E8-6C4B-BA6C-7BF313F1BFD5}"/>
          </ac:cxnSpMkLst>
        </pc:cxnChg>
        <pc:cxnChg chg="add mod">
          <ac:chgData name="Andrej Bogdanov (CSD)" userId="54a3fc38-bcd8-4812-b887-b84a314b9e17" providerId="ADAL" clId="{6389E647-2042-9745-BD0B-83E3FBA4ACBA}" dt="2021-02-04T04:59:18.004" v="184" actId="1035"/>
          <ac:cxnSpMkLst>
            <pc:docMk/>
            <pc:sldMk cId="1989951147" sldId="257"/>
            <ac:cxnSpMk id="21" creationId="{0C4AF100-293A-BA4F-A9B4-C86A9784DFC0}"/>
          </ac:cxnSpMkLst>
        </pc:cxnChg>
      </pc:sldChg>
      <pc:sldChg chg="addSp delSp modSp new mod modClrScheme modAnim chgLayout">
        <pc:chgData name="Andrej Bogdanov (CSD)" userId="54a3fc38-bcd8-4812-b887-b84a314b9e17" providerId="ADAL" clId="{6389E647-2042-9745-BD0B-83E3FBA4ACBA}" dt="2021-02-08T11:56:39.469" v="3165" actId="1036"/>
        <pc:sldMkLst>
          <pc:docMk/>
          <pc:sldMk cId="2405073769" sldId="258"/>
        </pc:sldMkLst>
        <pc:spChg chg="add mod">
          <ac:chgData name="Andrej Bogdanov (CSD)" userId="54a3fc38-bcd8-4812-b887-b84a314b9e17" providerId="ADAL" clId="{6389E647-2042-9745-BD0B-83E3FBA4ACBA}" dt="2021-02-04T06:46:04.694" v="319" actId="20577"/>
          <ac:spMkLst>
            <pc:docMk/>
            <pc:sldMk cId="2405073769" sldId="258"/>
            <ac:spMk id="2" creationId="{6E461681-4394-104E-8588-C36F1BD5CD3F}"/>
          </ac:spMkLst>
        </pc:spChg>
        <pc:spChg chg="add mod">
          <ac:chgData name="Andrej Bogdanov (CSD)" userId="54a3fc38-bcd8-4812-b887-b84a314b9e17" providerId="ADAL" clId="{6389E647-2042-9745-BD0B-83E3FBA4ACBA}" dt="2021-02-04T06:47:03.282" v="397" actId="114"/>
          <ac:spMkLst>
            <pc:docMk/>
            <pc:sldMk cId="2405073769" sldId="258"/>
            <ac:spMk id="3" creationId="{D4AEEEAB-15DB-B745-9BEE-72FFC6EB0D43}"/>
          </ac:spMkLst>
        </pc:spChg>
        <pc:spChg chg="add mod">
          <ac:chgData name="Andrej Bogdanov (CSD)" userId="54a3fc38-bcd8-4812-b887-b84a314b9e17" providerId="ADAL" clId="{6389E647-2042-9745-BD0B-83E3FBA4ACBA}" dt="2021-02-04T06:57:20.021" v="713" actId="1035"/>
          <ac:spMkLst>
            <pc:docMk/>
            <pc:sldMk cId="2405073769" sldId="258"/>
            <ac:spMk id="4" creationId="{2678D65E-34C7-5347-B9F8-E59EB2BB571F}"/>
          </ac:spMkLst>
        </pc:spChg>
        <pc:spChg chg="add mod">
          <ac:chgData name="Andrej Bogdanov (CSD)" userId="54a3fc38-bcd8-4812-b887-b84a314b9e17" providerId="ADAL" clId="{6389E647-2042-9745-BD0B-83E3FBA4ACBA}" dt="2021-02-04T07:59:31.988" v="1196"/>
          <ac:spMkLst>
            <pc:docMk/>
            <pc:sldMk cId="2405073769" sldId="258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4T09:42:57.964" v="2699" actId="20577"/>
          <ac:spMkLst>
            <pc:docMk/>
            <pc:sldMk cId="2405073769" sldId="258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7:59:39.093" v="1200" actId="14100"/>
          <ac:spMkLst>
            <pc:docMk/>
            <pc:sldMk cId="2405073769" sldId="258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00:03.455" v="1225" actId="1036"/>
          <ac:spMkLst>
            <pc:docMk/>
            <pc:sldMk cId="2405073769" sldId="258"/>
            <ac:spMk id="17" creationId="{89B38A7A-D23B-A245-BCC0-2A816149E118}"/>
          </ac:spMkLst>
        </pc:spChg>
        <pc:spChg chg="add del mod">
          <ac:chgData name="Andrej Bogdanov (CSD)" userId="54a3fc38-bcd8-4812-b887-b84a314b9e17" providerId="ADAL" clId="{6389E647-2042-9745-BD0B-83E3FBA4ACBA}" dt="2021-02-04T08:34:18.921" v="1513"/>
          <ac:spMkLst>
            <pc:docMk/>
            <pc:sldMk cId="2405073769" sldId="258"/>
            <ac:spMk id="18" creationId="{E42D78AD-76D9-304A-B82D-F16E45C8BDD0}"/>
          </ac:spMkLst>
        </pc:spChg>
        <pc:grpChg chg="add mod">
          <ac:chgData name="Andrej Bogdanov (CSD)" userId="54a3fc38-bcd8-4812-b887-b84a314b9e17" providerId="ADAL" clId="{6389E647-2042-9745-BD0B-83E3FBA4ACBA}" dt="2021-02-04T07:59:42.643" v="1201" actId="1076"/>
          <ac:grpSpMkLst>
            <pc:docMk/>
            <pc:sldMk cId="2405073769" sldId="258"/>
            <ac:grpSpMk id="14" creationId="{DA27FE01-A62A-D341-9242-A94C70E1ACF7}"/>
          </ac:grpSpMkLst>
        </pc:grpChg>
        <pc:grpChg chg="add">
          <ac:chgData name="Andrej Bogdanov (CSD)" userId="54a3fc38-bcd8-4812-b887-b84a314b9e17" providerId="ADAL" clId="{6389E647-2042-9745-BD0B-83E3FBA4ACBA}" dt="2021-02-04T06:57:27.256" v="723" actId="164"/>
          <ac:grpSpMkLst>
            <pc:docMk/>
            <pc:sldMk cId="2405073769" sldId="258"/>
            <ac:grpSpMk id="15" creationId="{677BC84D-17AF-5244-9001-F6BBADE0C8F6}"/>
          </ac:grpSpMkLst>
        </pc:grpChg>
        <pc:cxnChg chg="add mod">
          <ac:chgData name="Andrej Bogdanov (CSD)" userId="54a3fc38-bcd8-4812-b887-b84a314b9e17" providerId="ADAL" clId="{6389E647-2042-9745-BD0B-83E3FBA4ACBA}" dt="2021-02-04T06:57:16.157" v="705" actId="1035"/>
          <ac:cxnSpMkLst>
            <pc:docMk/>
            <pc:sldMk cId="2405073769" sldId="258"/>
            <ac:cxnSpMk id="5" creationId="{C9A85E39-288A-DF41-9AF0-AB0B738499C8}"/>
          </ac:cxnSpMkLst>
        </pc:cxnChg>
        <pc:cxnChg chg="add mod">
          <ac:chgData name="Andrej Bogdanov (CSD)" userId="54a3fc38-bcd8-4812-b887-b84a314b9e17" providerId="ADAL" clId="{6389E647-2042-9745-BD0B-83E3FBA4ACBA}" dt="2021-02-08T11:56:39.469" v="3165" actId="1036"/>
          <ac:cxnSpMkLst>
            <pc:docMk/>
            <pc:sldMk cId="2405073769" sldId="258"/>
            <ac:cxnSpMk id="7" creationId="{5895E0CB-4BCB-734D-BEAD-4E39C9F80E3D}"/>
          </ac:cxnSpMkLst>
        </pc:cxnChg>
        <pc:cxnChg chg="add mod">
          <ac:chgData name="Andrej Bogdanov (CSD)" userId="54a3fc38-bcd8-4812-b887-b84a314b9e17" providerId="ADAL" clId="{6389E647-2042-9745-BD0B-83E3FBA4ACBA}" dt="2021-02-08T11:56:36.404" v="3163" actId="1036"/>
          <ac:cxnSpMkLst>
            <pc:docMk/>
            <pc:sldMk cId="2405073769" sldId="258"/>
            <ac:cxnSpMk id="8" creationId="{B511F30F-D56A-664F-8F94-53AAC37F798B}"/>
          </ac:cxnSpMkLst>
        </pc:cxnChg>
        <pc:cxnChg chg="add del mod">
          <ac:chgData name="Andrej Bogdanov (CSD)" userId="54a3fc38-bcd8-4812-b887-b84a314b9e17" providerId="ADAL" clId="{6389E647-2042-9745-BD0B-83E3FBA4ACBA}" dt="2021-02-04T06:54:21.772" v="582" actId="478"/>
          <ac:cxnSpMkLst>
            <pc:docMk/>
            <pc:sldMk cId="2405073769" sldId="258"/>
            <ac:cxnSpMk id="9" creationId="{64768B73-A784-CE4D-A61E-3F1BEA0173E0}"/>
          </ac:cxnSpMkLst>
        </pc:cxnChg>
        <pc:cxnChg chg="add del mod">
          <ac:chgData name="Andrej Bogdanov (CSD)" userId="54a3fc38-bcd8-4812-b887-b84a314b9e17" providerId="ADAL" clId="{6389E647-2042-9745-BD0B-83E3FBA4ACBA}" dt="2021-02-04T06:54:29.454" v="587" actId="478"/>
          <ac:cxnSpMkLst>
            <pc:docMk/>
            <pc:sldMk cId="2405073769" sldId="258"/>
            <ac:cxnSpMk id="11" creationId="{F0759C81-2ABF-ED4C-999A-50B7E55FAA15}"/>
          </ac:cxnSpMkLst>
        </pc:cxnChg>
        <pc:cxnChg chg="add del mod">
          <ac:chgData name="Andrej Bogdanov (CSD)" userId="54a3fc38-bcd8-4812-b887-b84a314b9e17" providerId="ADAL" clId="{6389E647-2042-9745-BD0B-83E3FBA4ACBA}" dt="2021-02-04T06:54:37.608" v="594" actId="478"/>
          <ac:cxnSpMkLst>
            <pc:docMk/>
            <pc:sldMk cId="2405073769" sldId="258"/>
            <ac:cxnSpMk id="12" creationId="{ED6C4686-052B-7E48-8AB7-B7DBD0CE035F}"/>
          </ac:cxnSpMkLst>
        </pc:cxnChg>
        <pc:cxnChg chg="add del mod">
          <ac:chgData name="Andrej Bogdanov (CSD)" userId="54a3fc38-bcd8-4812-b887-b84a314b9e17" providerId="ADAL" clId="{6389E647-2042-9745-BD0B-83E3FBA4ACBA}" dt="2021-02-04T07:40:06.136" v="760" actId="478"/>
          <ac:cxnSpMkLst>
            <pc:docMk/>
            <pc:sldMk cId="2405073769" sldId="258"/>
            <ac:cxnSpMk id="16" creationId="{06C35216-45D3-2C4D-ABCD-B8EBED402611}"/>
          </ac:cxnSpMkLst>
        </pc:cxn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575290213" sldId="25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590128982" sldId="287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77043815" sldId="288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744781874" sldId="28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093432108" sldId="290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46535786" sldId="29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3179497053" sldId="293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432916960" sldId="294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74758262" sldId="295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833050716" sldId="299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060829544" sldId="301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978739404" sldId="302"/>
        </pc:sldMkLst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1386635419" sldId="304"/>
        </pc:sldMkLst>
      </pc:sldChg>
      <pc:sldChg chg="delSp modSp add mod">
        <pc:chgData name="Andrej Bogdanov (CSD)" userId="54a3fc38-bcd8-4812-b887-b84a314b9e17" providerId="ADAL" clId="{6389E647-2042-9745-BD0B-83E3FBA4ACBA}" dt="2021-02-04T07:39:49.479" v="758" actId="114"/>
        <pc:sldMkLst>
          <pc:docMk/>
          <pc:sldMk cId="3436939201" sldId="304"/>
        </pc:sldMkLst>
        <pc:spChg chg="mod">
          <ac:chgData name="Andrej Bogdanov (CSD)" userId="54a3fc38-bcd8-4812-b887-b84a314b9e17" providerId="ADAL" clId="{6389E647-2042-9745-BD0B-83E3FBA4ACBA}" dt="2021-02-04T07:39:49.479" v="758" actId="114"/>
          <ac:spMkLst>
            <pc:docMk/>
            <pc:sldMk cId="3436939201" sldId="304"/>
            <ac:spMk id="3" creationId="{48B08EA4-B1E5-CF44-B012-0329E87BE1F5}"/>
          </ac:spMkLst>
        </pc:spChg>
        <pc:spChg chg="mod">
          <ac:chgData name="Andrej Bogdanov (CSD)" userId="54a3fc38-bcd8-4812-b887-b84a314b9e17" providerId="ADAL" clId="{6389E647-2042-9745-BD0B-83E3FBA4ACBA}" dt="2021-02-04T06:43:35.673" v="244" actId="1037"/>
          <ac:spMkLst>
            <pc:docMk/>
            <pc:sldMk cId="3436939201" sldId="304"/>
            <ac:spMk id="4" creationId="{0D9CEF92-87E8-BC45-97D8-48C0B8346F76}"/>
          </ac:spMkLst>
        </pc:spChg>
        <pc:spChg chg="mod">
          <ac:chgData name="Andrej Bogdanov (CSD)" userId="54a3fc38-bcd8-4812-b887-b84a314b9e17" providerId="ADAL" clId="{6389E647-2042-9745-BD0B-83E3FBA4ACBA}" dt="2021-02-04T06:43:40.971" v="256" actId="1038"/>
          <ac:spMkLst>
            <pc:docMk/>
            <pc:sldMk cId="3436939201" sldId="304"/>
            <ac:spMk id="5" creationId="{51AB4C45-02EB-044D-819C-23E5BCBEA202}"/>
          </ac:spMkLst>
        </pc:spChg>
        <pc:inkChg chg="del">
          <ac:chgData name="Andrej Bogdanov (CSD)" userId="54a3fc38-bcd8-4812-b887-b84a314b9e17" providerId="ADAL" clId="{6389E647-2042-9745-BD0B-83E3FBA4ACBA}" dt="2021-02-04T06:43:11.397" v="229" actId="478"/>
          <ac:inkMkLst>
            <pc:docMk/>
            <pc:sldMk cId="3436939201" sldId="304"/>
            <ac:inkMk id="9" creationId="{C826AA5D-3674-2F4A-A272-A3055859DDE2}"/>
          </ac:inkMkLst>
        </pc:inkChg>
        <pc:inkChg chg="del">
          <ac:chgData name="Andrej Bogdanov (CSD)" userId="54a3fc38-bcd8-4812-b887-b84a314b9e17" providerId="ADAL" clId="{6389E647-2042-9745-BD0B-83E3FBA4ACBA}" dt="2021-02-04T06:43:13.836" v="230" actId="478"/>
          <ac:inkMkLst>
            <pc:docMk/>
            <pc:sldMk cId="3436939201" sldId="304"/>
            <ac:inkMk id="10" creationId="{6F3CBEB4-A32A-9B4B-91E2-51CCA6237A20}"/>
          </ac:inkMkLst>
        </pc:ink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259708931" sldId="305"/>
        </pc:sldMkLst>
      </pc:sldChg>
      <pc:sldChg chg="addSp delSp modSp new mod modClrScheme chgLayout">
        <pc:chgData name="Andrej Bogdanov (CSD)" userId="54a3fc38-bcd8-4812-b887-b84a314b9e17" providerId="ADAL" clId="{6389E647-2042-9745-BD0B-83E3FBA4ACBA}" dt="2021-02-04T07:42:25.905" v="895" actId="14100"/>
        <pc:sldMkLst>
          <pc:docMk/>
          <pc:sldMk cId="1171049812" sldId="305"/>
        </pc:sldMkLst>
        <pc:spChg chg="del">
          <ac:chgData name="Andrej Bogdanov (CSD)" userId="54a3fc38-bcd8-4812-b887-b84a314b9e17" providerId="ADAL" clId="{6389E647-2042-9745-BD0B-83E3FBA4ACBA}" dt="2021-02-04T06:58:02.863" v="727" actId="700"/>
          <ac:spMkLst>
            <pc:docMk/>
            <pc:sldMk cId="1171049812" sldId="305"/>
            <ac:spMk id="2" creationId="{033A5A5C-1C72-3046-8CB8-085A622C448F}"/>
          </ac:spMkLst>
        </pc:spChg>
        <pc:spChg chg="add mod">
          <ac:chgData name="Andrej Bogdanov (CSD)" userId="54a3fc38-bcd8-4812-b887-b84a314b9e17" providerId="ADAL" clId="{6389E647-2042-9745-BD0B-83E3FBA4ACBA}" dt="2021-02-04T07:42:25.905" v="895" actId="14100"/>
          <ac:spMkLst>
            <pc:docMk/>
            <pc:sldMk cId="1171049812" sldId="305"/>
            <ac:spMk id="3" creationId="{5165EFEF-DC91-184D-BFBF-72E75D71884B}"/>
          </ac:spMkLst>
        </pc:spChg>
      </pc:sldChg>
      <pc:sldChg chg="del">
        <pc:chgData name="Andrej Bogdanov (CSD)" userId="54a3fc38-bcd8-4812-b887-b84a314b9e17" providerId="ADAL" clId="{6389E647-2042-9745-BD0B-83E3FBA4ACBA}" dt="2021-02-04T04:57:36.505" v="19" actId="2696"/>
        <pc:sldMkLst>
          <pc:docMk/>
          <pc:sldMk cId="633641927" sldId="306"/>
        </pc:sldMkLst>
      </pc:sldChg>
      <pc:sldChg chg="modSp add mod">
        <pc:chgData name="Andrej Bogdanov (CSD)" userId="54a3fc38-bcd8-4812-b887-b84a314b9e17" providerId="ADAL" clId="{6389E647-2042-9745-BD0B-83E3FBA4ACBA}" dt="2021-02-04T07:45:02.074" v="1024" actId="20577"/>
        <pc:sldMkLst>
          <pc:docMk/>
          <pc:sldMk cId="2154237552" sldId="306"/>
        </pc:sldMkLst>
        <pc:spChg chg="mod">
          <ac:chgData name="Andrej Bogdanov (CSD)" userId="54a3fc38-bcd8-4812-b887-b84a314b9e17" providerId="ADAL" clId="{6389E647-2042-9745-BD0B-83E3FBA4ACBA}" dt="2021-02-04T07:45:02.074" v="1024" actId="20577"/>
          <ac:spMkLst>
            <pc:docMk/>
            <pc:sldMk cId="2154237552" sldId="306"/>
            <ac:spMk id="3" creationId="{5165EFEF-DC91-184D-BFBF-72E75D71884B}"/>
          </ac:spMkLst>
        </pc:spChg>
      </pc:sldChg>
      <pc:sldChg chg="addSp modSp new mod">
        <pc:chgData name="Andrej Bogdanov (CSD)" userId="54a3fc38-bcd8-4812-b887-b84a314b9e17" providerId="ADAL" clId="{6389E647-2042-9745-BD0B-83E3FBA4ACBA}" dt="2021-02-04T08:00:17.575" v="1238" actId="20577"/>
        <pc:sldMkLst>
          <pc:docMk/>
          <pc:sldMk cId="789010085" sldId="307"/>
        </pc:sldMkLst>
        <pc:spChg chg="add mod">
          <ac:chgData name="Andrej Bogdanov (CSD)" userId="54a3fc38-bcd8-4812-b887-b84a314b9e17" providerId="ADAL" clId="{6389E647-2042-9745-BD0B-83E3FBA4ACBA}" dt="2021-02-04T08:00:17.575" v="1238" actId="20577"/>
          <ac:spMkLst>
            <pc:docMk/>
            <pc:sldMk cId="789010085" sldId="307"/>
            <ac:spMk id="2" creationId="{C2391147-F729-1041-BA59-6DE87BBBE51D}"/>
          </ac:spMkLst>
        </pc:spChg>
      </pc:sldChg>
      <pc:sldChg chg="new">
        <pc:chgData name="Andrej Bogdanov (CSD)" userId="54a3fc38-bcd8-4812-b887-b84a314b9e17" providerId="ADAL" clId="{6389E647-2042-9745-BD0B-83E3FBA4ACBA}" dt="2021-02-04T08:00:27.630" v="1239" actId="680"/>
        <pc:sldMkLst>
          <pc:docMk/>
          <pc:sldMk cId="3965353605" sldId="308"/>
        </pc:sldMkLst>
      </pc:sldChg>
      <pc:sldChg chg="addSp delSp modSp add mod delAnim">
        <pc:chgData name="Andrej Bogdanov (CSD)" userId="54a3fc38-bcd8-4812-b887-b84a314b9e17" providerId="ADAL" clId="{6389E647-2042-9745-BD0B-83E3FBA4ACBA}" dt="2021-02-08T11:58:37.638" v="3204" actId="1035"/>
        <pc:sldMkLst>
          <pc:docMk/>
          <pc:sldMk cId="86086639" sldId="309"/>
        </pc:sldMkLst>
        <pc:spChg chg="mod">
          <ac:chgData name="Andrej Bogdanov (CSD)" userId="54a3fc38-bcd8-4812-b887-b84a314b9e17" providerId="ADAL" clId="{6389E647-2042-9745-BD0B-83E3FBA4ACBA}" dt="2021-02-04T08:21:20.446" v="1253" actId="20577"/>
          <ac:spMkLst>
            <pc:docMk/>
            <pc:sldMk cId="86086639" sldId="309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23:11.146" v="1268" actId="20577"/>
          <ac:spMkLst>
            <pc:docMk/>
            <pc:sldMk cId="86086639" sldId="309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28:10.663" v="1421" actId="2711"/>
          <ac:spMkLst>
            <pc:docMk/>
            <pc:sldMk cId="86086639" sldId="309"/>
            <ac:spMk id="4" creationId="{2678D65E-34C7-5347-B9F8-E59EB2BB571F}"/>
          </ac:spMkLst>
        </pc:spChg>
        <pc:spChg chg="mod">
          <ac:chgData name="Andrej Bogdanov (CSD)" userId="54a3fc38-bcd8-4812-b887-b84a314b9e17" providerId="ADAL" clId="{6389E647-2042-9745-BD0B-83E3FBA4ACBA}" dt="2021-02-04T08:31:18.327" v="1490" actId="114"/>
          <ac:spMkLst>
            <pc:docMk/>
            <pc:sldMk cId="86086639" sldId="309"/>
            <ac:spMk id="6" creationId="{A65BECA8-59A7-0346-BDD7-953F413BB243}"/>
          </ac:spMkLst>
        </pc:spChg>
        <pc:spChg chg="add mod">
          <ac:chgData name="Andrej Bogdanov (CSD)" userId="54a3fc38-bcd8-4812-b887-b84a314b9e17" providerId="ADAL" clId="{6389E647-2042-9745-BD0B-83E3FBA4ACBA}" dt="2021-02-08T11:58:37.638" v="3204" actId="1035"/>
          <ac:spMkLst>
            <pc:docMk/>
            <pc:sldMk cId="86086639" sldId="309"/>
            <ac:spMk id="9" creationId="{D27D97F2-A2A9-5342-A00F-600182A4DE22}"/>
          </ac:spMkLst>
        </pc:spChg>
        <pc:spChg chg="mod">
          <ac:chgData name="Andrej Bogdanov (CSD)" userId="54a3fc38-bcd8-4812-b887-b84a314b9e17" providerId="ADAL" clId="{6389E647-2042-9745-BD0B-83E3FBA4ACBA}" dt="2021-02-04T08:31:26.731" v="1509" actId="20577"/>
          <ac:spMkLst>
            <pc:docMk/>
            <pc:sldMk cId="86086639" sldId="309"/>
            <ac:spMk id="10" creationId="{98621B53-A87A-3345-9F67-E5BA81CF3C77}"/>
          </ac:spMkLst>
        </pc:spChg>
        <pc:spChg chg="mod">
          <ac:chgData name="Andrej Bogdanov (CSD)" userId="54a3fc38-bcd8-4812-b887-b84a314b9e17" providerId="ADAL" clId="{6389E647-2042-9745-BD0B-83E3FBA4ACBA}" dt="2021-02-04T08:30:56.563" v="1483"/>
          <ac:spMkLst>
            <pc:docMk/>
            <pc:sldMk cId="86086639" sldId="309"/>
            <ac:spMk id="13" creationId="{134D3F25-8111-FC41-BEC5-113B91A1884B}"/>
          </ac:spMkLst>
        </pc:spChg>
        <pc:spChg chg="del">
          <ac:chgData name="Andrej Bogdanov (CSD)" userId="54a3fc38-bcd8-4812-b887-b84a314b9e17" providerId="ADAL" clId="{6389E647-2042-9745-BD0B-83E3FBA4ACBA}" dt="2021-02-04T08:29:46.682" v="1447" actId="478"/>
          <ac:spMkLst>
            <pc:docMk/>
            <pc:sldMk cId="86086639" sldId="309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0:56.563" v="1483"/>
          <ac:grpSpMkLst>
            <pc:docMk/>
            <pc:sldMk cId="86086639" sldId="309"/>
            <ac:grpSpMk id="14" creationId="{DA27FE01-A62A-D341-9242-A94C70E1ACF7}"/>
          </ac:grpSpMkLst>
        </pc:grpChg>
        <pc:cxnChg chg="mod">
          <ac:chgData name="Andrej Bogdanov (CSD)" userId="54a3fc38-bcd8-4812-b887-b84a314b9e17" providerId="ADAL" clId="{6389E647-2042-9745-BD0B-83E3FBA4ACBA}" dt="2021-02-04T08:25:22.211" v="1392" actId="1037"/>
          <ac:cxnSpMkLst>
            <pc:docMk/>
            <pc:sldMk cId="86086639" sldId="309"/>
            <ac:cxnSpMk id="5" creationId="{C9A85E39-288A-DF41-9AF0-AB0B738499C8}"/>
          </ac:cxnSpMkLst>
        </pc:cxnChg>
        <pc:cxnChg chg="mod">
          <ac:chgData name="Andrej Bogdanov (CSD)" userId="54a3fc38-bcd8-4812-b887-b84a314b9e17" providerId="ADAL" clId="{6389E647-2042-9745-BD0B-83E3FBA4ACBA}" dt="2021-02-04T08:30:56.563" v="1483"/>
          <ac:cxnSpMkLst>
            <pc:docMk/>
            <pc:sldMk cId="86086639" sldId="309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1:25.219" v="1508" actId="1037"/>
          <ac:cxnSpMkLst>
            <pc:docMk/>
            <pc:sldMk cId="86086639" sldId="309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8T11:59:18.512" v="3242" actId="1036"/>
        <pc:sldMkLst>
          <pc:docMk/>
          <pc:sldMk cId="1892508627" sldId="310"/>
        </pc:sldMkLst>
        <pc:spChg chg="del">
          <ac:chgData name="Andrej Bogdanov (CSD)" userId="54a3fc38-bcd8-4812-b887-b84a314b9e17" providerId="ADAL" clId="{6389E647-2042-9745-BD0B-83E3FBA4ACBA}" dt="2021-02-04T08:32:47.052" v="1511" actId="700"/>
          <ac:spMkLst>
            <pc:docMk/>
            <pc:sldMk cId="1892508627" sldId="310"/>
            <ac:spMk id="2" creationId="{5E12D6AC-862F-654F-87E5-0B57899E7158}"/>
          </ac:spMkLst>
        </pc:spChg>
        <pc:spChg chg="add mod">
          <ac:chgData name="Andrej Bogdanov (CSD)" userId="54a3fc38-bcd8-4812-b887-b84a314b9e17" providerId="ADAL" clId="{6389E647-2042-9745-BD0B-83E3FBA4ACBA}" dt="2021-02-04T13:22:57.770" v="3042" actId="20577"/>
          <ac:spMkLst>
            <pc:docMk/>
            <pc:sldMk cId="1892508627" sldId="310"/>
            <ac:spMk id="3" creationId="{B6246A77-4A12-5C44-9304-D06673995170}"/>
          </ac:spMkLst>
        </pc:spChg>
        <pc:spChg chg="add mod">
          <ac:chgData name="Andrej Bogdanov (CSD)" userId="54a3fc38-bcd8-4812-b887-b84a314b9e17" providerId="ADAL" clId="{6389E647-2042-9745-BD0B-83E3FBA4ACBA}" dt="2021-02-08T11:59:18.512" v="3242" actId="1036"/>
          <ac:spMkLst>
            <pc:docMk/>
            <pc:sldMk cId="1892508627" sldId="310"/>
            <ac:spMk id="9" creationId="{646FF74A-2EA1-AD4C-9686-C4C68D068D18}"/>
          </ac:spMkLst>
        </pc:spChg>
      </pc:sldChg>
      <pc:sldChg chg="addSp delSp modSp add mod delAnim modAnim">
        <pc:chgData name="Andrej Bogdanov (CSD)" userId="54a3fc38-bcd8-4812-b887-b84a314b9e17" providerId="ADAL" clId="{6389E647-2042-9745-BD0B-83E3FBA4ACBA}" dt="2021-02-08T11:55:52.785" v="3142"/>
        <pc:sldMkLst>
          <pc:docMk/>
          <pc:sldMk cId="399518868" sldId="311"/>
        </pc:sldMkLst>
        <pc:spChg chg="mod">
          <ac:chgData name="Andrej Bogdanov (CSD)" userId="54a3fc38-bcd8-4812-b887-b84a314b9e17" providerId="ADAL" clId="{6389E647-2042-9745-BD0B-83E3FBA4ACBA}" dt="2021-02-04T08:40:25.138" v="1601" actId="114"/>
          <ac:spMkLst>
            <pc:docMk/>
            <pc:sldMk cId="399518868" sldId="311"/>
            <ac:spMk id="2" creationId="{6E461681-4394-104E-8588-C36F1BD5CD3F}"/>
          </ac:spMkLst>
        </pc:spChg>
        <pc:spChg chg="del">
          <ac:chgData name="Andrej Bogdanov (CSD)" userId="54a3fc38-bcd8-4812-b887-b84a314b9e17" providerId="ADAL" clId="{6389E647-2042-9745-BD0B-83E3FBA4ACBA}" dt="2021-02-04T08:45:34.197" v="1726" actId="478"/>
          <ac:spMkLst>
            <pc:docMk/>
            <pc:sldMk cId="399518868" sldId="311"/>
            <ac:spMk id="3" creationId="{D4AEEEAB-15DB-B745-9BEE-72FFC6EB0D43}"/>
          </ac:spMkLst>
        </pc:spChg>
        <pc:spChg chg="mod topLvl">
          <ac:chgData name="Andrej Bogdanov (CSD)" userId="54a3fc38-bcd8-4812-b887-b84a314b9e17" providerId="ADAL" clId="{6389E647-2042-9745-BD0B-83E3FBA4ACBA}" dt="2021-02-08T11:55:52.785" v="3142"/>
          <ac:spMkLst>
            <pc:docMk/>
            <pc:sldMk cId="399518868" sldId="311"/>
            <ac:spMk id="6" creationId="{A65BECA8-59A7-0346-BDD7-953F413BB243}"/>
          </ac:spMkLst>
        </pc:spChg>
        <pc:spChg chg="add del mod">
          <ac:chgData name="Andrej Bogdanov (CSD)" userId="54a3fc38-bcd8-4812-b887-b84a314b9e17" providerId="ADAL" clId="{6389E647-2042-9745-BD0B-83E3FBA4ACBA}" dt="2021-02-04T08:49:58.719" v="1772" actId="478"/>
          <ac:spMkLst>
            <pc:docMk/>
            <pc:sldMk cId="399518868" sldId="311"/>
            <ac:spMk id="9" creationId="{FC5E21FE-B8EA-5A42-A88D-09D950567D0C}"/>
          </ac:spMkLst>
        </pc:spChg>
        <pc:spChg chg="del mod topLvl">
          <ac:chgData name="Andrej Bogdanov (CSD)" userId="54a3fc38-bcd8-4812-b887-b84a314b9e17" providerId="ADAL" clId="{6389E647-2042-9745-BD0B-83E3FBA4ACBA}" dt="2021-02-04T08:53:21.978" v="1832" actId="478"/>
          <ac:spMkLst>
            <pc:docMk/>
            <pc:sldMk cId="399518868" sldId="311"/>
            <ac:spMk id="10" creationId="{98621B53-A87A-3345-9F67-E5BA81CF3C77}"/>
          </ac:spMkLst>
        </pc:spChg>
        <pc:spChg chg="add mod">
          <ac:chgData name="Andrej Bogdanov (CSD)" userId="54a3fc38-bcd8-4812-b887-b84a314b9e17" providerId="ADAL" clId="{6389E647-2042-9745-BD0B-83E3FBA4ACBA}" dt="2021-02-04T08:54:21.116" v="1848" actId="1038"/>
          <ac:spMkLst>
            <pc:docMk/>
            <pc:sldMk cId="399518868" sldId="311"/>
            <ac:spMk id="11" creationId="{60AE106B-F6F4-E941-92B5-522314C7B041}"/>
          </ac:spMkLst>
        </pc:spChg>
        <pc:spChg chg="add mod">
          <ac:chgData name="Andrej Bogdanov (CSD)" userId="54a3fc38-bcd8-4812-b887-b84a314b9e17" providerId="ADAL" clId="{6389E647-2042-9745-BD0B-83E3FBA4ACBA}" dt="2021-02-04T08:55:00.621" v="1871" actId="114"/>
          <ac:spMkLst>
            <pc:docMk/>
            <pc:sldMk cId="399518868" sldId="311"/>
            <ac:spMk id="12" creationId="{9872BC71-012A-3A4E-878D-BE832CC393A0}"/>
          </ac:spMkLst>
        </pc:spChg>
        <pc:spChg chg="del">
          <ac:chgData name="Andrej Bogdanov (CSD)" userId="54a3fc38-bcd8-4812-b887-b84a314b9e17" providerId="ADAL" clId="{6389E647-2042-9745-BD0B-83E3FBA4ACBA}" dt="2021-02-04T08:45:39.359" v="1728" actId="478"/>
          <ac:spMkLst>
            <pc:docMk/>
            <pc:sldMk cId="399518868" sldId="311"/>
            <ac:spMk id="13" creationId="{134D3F25-8111-FC41-BEC5-113B91A1884B}"/>
          </ac:spMkLst>
        </pc:spChg>
        <pc:spChg chg="add mod">
          <ac:chgData name="Andrej Bogdanov (CSD)" userId="54a3fc38-bcd8-4812-b887-b84a314b9e17" providerId="ADAL" clId="{6389E647-2042-9745-BD0B-83E3FBA4ACBA}" dt="2021-02-04T08:54:27.282" v="1856" actId="1038"/>
          <ac:spMkLst>
            <pc:docMk/>
            <pc:sldMk cId="399518868" sldId="311"/>
            <ac:spMk id="16" creationId="{30F7EA66-ACEA-4C48-973F-A912CDC95204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17" creationId="{F55DBFE5-7053-D146-8D54-D5EAE35F6196}"/>
          </ac:spMkLst>
        </pc:spChg>
        <pc:spChg chg="add del mod">
          <ac:chgData name="Andrej Bogdanov (CSD)" userId="54a3fc38-bcd8-4812-b887-b84a314b9e17" providerId="ADAL" clId="{6389E647-2042-9745-BD0B-83E3FBA4ACBA}" dt="2021-02-04T08:52:18.153" v="1813" actId="478"/>
          <ac:spMkLst>
            <pc:docMk/>
            <pc:sldMk cId="399518868" sldId="311"/>
            <ac:spMk id="18" creationId="{D42ADAE5-6D04-D14A-9BA7-D493FD762945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1" creationId="{B4C49FE5-1213-1343-8310-7A57E657A203}"/>
          </ac:spMkLst>
        </pc:spChg>
        <pc:spChg chg="add mod topLvl">
          <ac:chgData name="Andrej Bogdanov (CSD)" userId="54a3fc38-bcd8-4812-b887-b84a314b9e17" providerId="ADAL" clId="{6389E647-2042-9745-BD0B-83E3FBA4ACBA}" dt="2021-02-04T08:56:29.720" v="1900" actId="165"/>
          <ac:spMkLst>
            <pc:docMk/>
            <pc:sldMk cId="399518868" sldId="311"/>
            <ac:spMk id="22" creationId="{F6F282F1-2438-3B44-B922-050D2F275C2A}"/>
          </ac:spMkLst>
        </pc:s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14" creationId="{BC99CB8F-A5F8-674B-8223-B86DBD515BB4}"/>
          </ac:grpSpMkLst>
        </pc:grpChg>
        <pc:grpChg chg="add del mod">
          <ac:chgData name="Andrej Bogdanov (CSD)" userId="54a3fc38-bcd8-4812-b887-b84a314b9e17" providerId="ADAL" clId="{6389E647-2042-9745-BD0B-83E3FBA4ACBA}" dt="2021-02-04T08:53:19.206" v="1831" actId="165"/>
          <ac:grpSpMkLst>
            <pc:docMk/>
            <pc:sldMk cId="399518868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45:34.197" v="1726" actId="478"/>
          <ac:grpSpMkLst>
            <pc:docMk/>
            <pc:sldMk cId="399518868" sldId="311"/>
            <ac:grpSpMk id="15" creationId="{677BC84D-17AF-5244-9001-F6BBADE0C8F6}"/>
          </ac:grpSpMkLst>
        </pc:grpChg>
        <pc:grpChg chg="add del">
          <ac:chgData name="Andrej Bogdanov (CSD)" userId="54a3fc38-bcd8-4812-b887-b84a314b9e17" providerId="ADAL" clId="{6389E647-2042-9745-BD0B-83E3FBA4ACBA}" dt="2021-02-04T08:56:29.720" v="1900" actId="165"/>
          <ac:grpSpMkLst>
            <pc:docMk/>
            <pc:sldMk cId="399518868" sldId="311"/>
            <ac:grpSpMk id="28" creationId="{26B69203-B8CF-3D47-A27E-89A278F2B793}"/>
          </ac:grpSpMkLst>
        </pc:grpChg>
        <pc:grpChg chg="add mod">
          <ac:chgData name="Andrej Bogdanov (CSD)" userId="54a3fc38-bcd8-4812-b887-b84a314b9e17" providerId="ADAL" clId="{6389E647-2042-9745-BD0B-83E3FBA4ACBA}" dt="2021-02-08T11:55:33.011" v="3130" actId="1036"/>
          <ac:grpSpMkLst>
            <pc:docMk/>
            <pc:sldMk cId="399518868" sldId="311"/>
            <ac:grpSpMk id="29" creationId="{5822B31C-9493-6A43-80A6-6AC2B9131E99}"/>
          </ac:grpSpMkLst>
        </pc:grpChg>
        <pc:cxnChg chg="del">
          <ac:chgData name="Andrej Bogdanov (CSD)" userId="54a3fc38-bcd8-4812-b887-b84a314b9e17" providerId="ADAL" clId="{6389E647-2042-9745-BD0B-83E3FBA4ACBA}" dt="2021-02-04T08:46:29.774" v="1735" actId="478"/>
          <ac:cxnSpMkLst>
            <pc:docMk/>
            <pc:sldMk cId="399518868" sldId="311"/>
            <ac:cxnSpMk id="7" creationId="{5895E0CB-4BCB-734D-BEAD-4E39C9F80E3D}"/>
          </ac:cxnSpMkLst>
        </pc:cxnChg>
        <pc:cxnChg chg="del mod">
          <ac:chgData name="Andrej Bogdanov (CSD)" userId="54a3fc38-bcd8-4812-b887-b84a314b9e17" providerId="ADAL" clId="{6389E647-2042-9745-BD0B-83E3FBA4ACBA}" dt="2021-02-04T08:47:00.891" v="1750" actId="478"/>
          <ac:cxnSpMkLst>
            <pc:docMk/>
            <pc:sldMk cId="399518868" sldId="311"/>
            <ac:cxnSpMk id="8" creationId="{B511F30F-D56A-664F-8F94-53AAC37F798B}"/>
          </ac:cxnSpMkLst>
        </pc:cxnChg>
        <pc:cxnChg chg="add mod">
          <ac:chgData name="Andrej Bogdanov (CSD)" userId="54a3fc38-bcd8-4812-b887-b84a314b9e17" providerId="ADAL" clId="{6389E647-2042-9745-BD0B-83E3FBA4ACBA}" dt="2021-02-04T08:54:56.066" v="1868" actId="1582"/>
          <ac:cxnSpMkLst>
            <pc:docMk/>
            <pc:sldMk cId="399518868" sldId="311"/>
            <ac:cxnSpMk id="20" creationId="{43D487C2-DEC8-6149-8BDA-6CD2885A7058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3" creationId="{8753159B-2451-D546-8652-584040D1C951}"/>
          </ac:cxnSpMkLst>
        </pc:cxnChg>
        <pc:cxnChg chg="add mod topLvl">
          <ac:chgData name="Andrej Bogdanov (CSD)" userId="54a3fc38-bcd8-4812-b887-b84a314b9e17" providerId="ADAL" clId="{6389E647-2042-9745-BD0B-83E3FBA4ACBA}" dt="2021-02-04T08:56:29.720" v="1900" actId="165"/>
          <ac:cxnSpMkLst>
            <pc:docMk/>
            <pc:sldMk cId="399518868" sldId="311"/>
            <ac:cxnSpMk id="26" creationId="{08901C5B-0F3E-D44B-A7E2-E1877795D091}"/>
          </ac:cxnSpMkLst>
        </pc:cxnChg>
        <pc:cxnChg chg="add mod">
          <ac:chgData name="Andrej Bogdanov (CSD)" userId="54a3fc38-bcd8-4812-b887-b84a314b9e17" providerId="ADAL" clId="{6389E647-2042-9745-BD0B-83E3FBA4ACBA}" dt="2021-02-04T08:56:41.295" v="1909" actId="1035"/>
          <ac:cxnSpMkLst>
            <pc:docMk/>
            <pc:sldMk cId="399518868" sldId="311"/>
            <ac:cxnSpMk id="30" creationId="{24BFC26B-A742-7647-BF9D-43D6BFD0900B}"/>
          </ac:cxnSpMkLst>
        </pc:cxnChg>
        <pc:cxnChg chg="add mod">
          <ac:chgData name="Andrej Bogdanov (CSD)" userId="54a3fc38-bcd8-4812-b887-b84a314b9e17" providerId="ADAL" clId="{6389E647-2042-9745-BD0B-83E3FBA4ACBA}" dt="2021-02-04T08:56:46.454" v="1911" actId="1076"/>
          <ac:cxnSpMkLst>
            <pc:docMk/>
            <pc:sldMk cId="399518868" sldId="311"/>
            <ac:cxnSpMk id="32" creationId="{3D7A9015-23D4-F747-9F21-D5985C87B66C}"/>
          </ac:cxnSpMkLst>
        </pc:cxnChg>
        <pc:cxnChg chg="add mod">
          <ac:chgData name="Andrej Bogdanov (CSD)" userId="54a3fc38-bcd8-4812-b887-b84a314b9e17" providerId="ADAL" clId="{6389E647-2042-9745-BD0B-83E3FBA4ACBA}" dt="2021-02-04T08:56:56.378" v="1914" actId="1076"/>
          <ac:cxnSpMkLst>
            <pc:docMk/>
            <pc:sldMk cId="399518868" sldId="311"/>
            <ac:cxnSpMk id="33" creationId="{CEEAF6E7-3D87-C14E-ACFA-DB587701874E}"/>
          </ac:cxnSpMkLst>
        </pc:cxnChg>
      </pc:sldChg>
      <pc:sldChg chg="delSp modSp add del mod modAnim">
        <pc:chgData name="Andrej Bogdanov (CSD)" userId="54a3fc38-bcd8-4812-b887-b84a314b9e17" providerId="ADAL" clId="{6389E647-2042-9745-BD0B-83E3FBA4ACBA}" dt="2021-02-04T08:38:29.058" v="1584" actId="2696"/>
        <pc:sldMkLst>
          <pc:docMk/>
          <pc:sldMk cId="579952194" sldId="311"/>
        </pc:sldMkLst>
        <pc:spChg chg="mod">
          <ac:chgData name="Andrej Bogdanov (CSD)" userId="54a3fc38-bcd8-4812-b887-b84a314b9e17" providerId="ADAL" clId="{6389E647-2042-9745-BD0B-83E3FBA4ACBA}" dt="2021-02-04T08:34:54.543" v="1536" actId="20577"/>
          <ac:spMkLst>
            <pc:docMk/>
            <pc:sldMk cId="579952194" sldId="311"/>
            <ac:spMk id="2" creationId="{6E461681-4394-104E-8588-C36F1BD5CD3F}"/>
          </ac:spMkLst>
        </pc:spChg>
        <pc:spChg chg="mod">
          <ac:chgData name="Andrej Bogdanov (CSD)" userId="54a3fc38-bcd8-4812-b887-b84a314b9e17" providerId="ADAL" clId="{6389E647-2042-9745-BD0B-83E3FBA4ACBA}" dt="2021-02-04T08:35:05.849" v="1538" actId="2711"/>
          <ac:spMkLst>
            <pc:docMk/>
            <pc:sldMk cId="579952194" sldId="311"/>
            <ac:spMk id="3" creationId="{D4AEEEAB-15DB-B745-9BEE-72FFC6EB0D43}"/>
          </ac:spMkLst>
        </pc:spChg>
        <pc:spChg chg="mod">
          <ac:chgData name="Andrej Bogdanov (CSD)" userId="54a3fc38-bcd8-4812-b887-b84a314b9e17" providerId="ADAL" clId="{6389E647-2042-9745-BD0B-83E3FBA4ACBA}" dt="2021-02-04T08:37:51.335" v="1583" actId="20577"/>
          <ac:spMkLst>
            <pc:docMk/>
            <pc:sldMk cId="579952194" sldId="311"/>
            <ac:spMk id="6" creationId="{A65BECA8-59A7-0346-BDD7-953F413BB243}"/>
          </ac:spMkLst>
        </pc:spChg>
        <pc:spChg chg="del mod">
          <ac:chgData name="Andrej Bogdanov (CSD)" userId="54a3fc38-bcd8-4812-b887-b84a314b9e17" providerId="ADAL" clId="{6389E647-2042-9745-BD0B-83E3FBA4ACBA}" dt="2021-02-04T08:37:23.961" v="1579" actId="21"/>
          <ac:spMkLst>
            <pc:docMk/>
            <pc:sldMk cId="579952194" sldId="311"/>
            <ac:spMk id="10" creationId="{98621B53-A87A-3345-9F67-E5BA81CF3C77}"/>
          </ac:spMkLst>
        </pc:spChg>
        <pc:spChg chg="del mod">
          <ac:chgData name="Andrej Bogdanov (CSD)" userId="54a3fc38-bcd8-4812-b887-b84a314b9e17" providerId="ADAL" clId="{6389E647-2042-9745-BD0B-83E3FBA4ACBA}" dt="2021-02-04T08:37:10.777" v="1574" actId="478"/>
          <ac:spMkLst>
            <pc:docMk/>
            <pc:sldMk cId="579952194" sldId="311"/>
            <ac:spMk id="13" creationId="{134D3F25-8111-FC41-BEC5-113B91A1884B}"/>
          </ac:spMkLst>
        </pc:spChg>
        <pc:spChg chg="mod">
          <ac:chgData name="Andrej Bogdanov (CSD)" userId="54a3fc38-bcd8-4812-b887-b84a314b9e17" providerId="ADAL" clId="{6389E647-2042-9745-BD0B-83E3FBA4ACBA}" dt="2021-02-04T08:37:37.693" v="1581" actId="1076"/>
          <ac:spMkLst>
            <pc:docMk/>
            <pc:sldMk cId="579952194" sldId="311"/>
            <ac:spMk id="17" creationId="{89B38A7A-D23B-A245-BCC0-2A816149E118}"/>
          </ac:spMkLst>
        </pc:spChg>
        <pc:grpChg chg="mod">
          <ac:chgData name="Andrej Bogdanov (CSD)" userId="54a3fc38-bcd8-4812-b887-b84a314b9e17" providerId="ADAL" clId="{6389E647-2042-9745-BD0B-83E3FBA4ACBA}" dt="2021-02-04T08:37:30.518" v="1580" actId="1076"/>
          <ac:grpSpMkLst>
            <pc:docMk/>
            <pc:sldMk cId="579952194" sldId="311"/>
            <ac:grpSpMk id="14" creationId="{DA27FE01-A62A-D341-9242-A94C70E1ACF7}"/>
          </ac:grpSpMkLst>
        </pc:grpChg>
        <pc:grpChg chg="del">
          <ac:chgData name="Andrej Bogdanov (CSD)" userId="54a3fc38-bcd8-4812-b887-b84a314b9e17" providerId="ADAL" clId="{6389E647-2042-9745-BD0B-83E3FBA4ACBA}" dt="2021-02-04T08:37:14.555" v="1576" actId="478"/>
          <ac:grpSpMkLst>
            <pc:docMk/>
            <pc:sldMk cId="579952194" sldId="311"/>
            <ac:grpSpMk id="15" creationId="{677BC84D-17AF-5244-9001-F6BBADE0C8F6}"/>
          </ac:grpSpMkLst>
        </pc:grp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7" creationId="{5895E0CB-4BCB-734D-BEAD-4E39C9F80E3D}"/>
          </ac:cxnSpMkLst>
        </pc:cxnChg>
        <pc:cxnChg chg="mod">
          <ac:chgData name="Andrej Bogdanov (CSD)" userId="54a3fc38-bcd8-4812-b887-b84a314b9e17" providerId="ADAL" clId="{6389E647-2042-9745-BD0B-83E3FBA4ACBA}" dt="2021-02-04T08:36:58.244" v="1570"/>
          <ac:cxnSpMkLst>
            <pc:docMk/>
            <pc:sldMk cId="579952194" sldId="311"/>
            <ac:cxnSpMk id="8" creationId="{B511F30F-D56A-664F-8F94-53AAC37F798B}"/>
          </ac:cxnSpMkLst>
        </pc:cxnChg>
      </pc:sldChg>
      <pc:sldChg chg="addSp delSp modSp new mod modClrScheme chgLayout">
        <pc:chgData name="Andrej Bogdanov (CSD)" userId="54a3fc38-bcd8-4812-b887-b84a314b9e17" providerId="ADAL" clId="{6389E647-2042-9745-BD0B-83E3FBA4ACBA}" dt="2021-02-04T08:59:46.983" v="2037" actId="20577"/>
        <pc:sldMkLst>
          <pc:docMk/>
          <pc:sldMk cId="2397216362" sldId="312"/>
        </pc:sldMkLst>
        <pc:spChg chg="del">
          <ac:chgData name="Andrej Bogdanov (CSD)" userId="54a3fc38-bcd8-4812-b887-b84a314b9e17" providerId="ADAL" clId="{6389E647-2042-9745-BD0B-83E3FBA4ACBA}" dt="2021-02-04T08:57:25.198" v="1916" actId="700"/>
          <ac:spMkLst>
            <pc:docMk/>
            <pc:sldMk cId="2397216362" sldId="312"/>
            <ac:spMk id="2" creationId="{757E7C54-B7B9-3343-B947-D121B9307D2A}"/>
          </ac:spMkLst>
        </pc:spChg>
        <pc:spChg chg="add mod">
          <ac:chgData name="Andrej Bogdanov (CSD)" userId="54a3fc38-bcd8-4812-b887-b84a314b9e17" providerId="ADAL" clId="{6389E647-2042-9745-BD0B-83E3FBA4ACBA}" dt="2021-02-04T08:59:46.983" v="2037" actId="20577"/>
          <ac:spMkLst>
            <pc:docMk/>
            <pc:sldMk cId="2397216362" sldId="312"/>
            <ac:spMk id="3" creationId="{30053D74-DB57-7F43-AF3E-636957A639DC}"/>
          </ac:spMkLst>
        </pc:spChg>
      </pc:sldChg>
      <pc:sldChg chg="addSp delSp modSp new mod modClrScheme chgLayout">
        <pc:chgData name="Andrej Bogdanov (CSD)" userId="54a3fc38-bcd8-4812-b887-b84a314b9e17" providerId="ADAL" clId="{6389E647-2042-9745-BD0B-83E3FBA4ACBA}" dt="2021-02-04T13:08:19.109" v="2994" actId="20577"/>
        <pc:sldMkLst>
          <pc:docMk/>
          <pc:sldMk cId="610065109" sldId="313"/>
        </pc:sldMkLst>
        <pc:spChg chg="add mod">
          <ac:chgData name="Andrej Bogdanov (CSD)" userId="54a3fc38-bcd8-4812-b887-b84a314b9e17" providerId="ADAL" clId="{6389E647-2042-9745-BD0B-83E3FBA4ACBA}" dt="2021-02-04T13:03:16.235" v="2826" actId="14100"/>
          <ac:spMkLst>
            <pc:docMk/>
            <pc:sldMk cId="610065109" sldId="313"/>
            <ac:spMk id="4" creationId="{F532851A-DC25-D547-B42B-EB1C0D7712C4}"/>
          </ac:spMkLst>
        </pc:spChg>
        <pc:spChg chg="add mod">
          <ac:chgData name="Andrej Bogdanov (CSD)" userId="54a3fc38-bcd8-4812-b887-b84a314b9e17" providerId="ADAL" clId="{6389E647-2042-9745-BD0B-83E3FBA4ACBA}" dt="2021-02-04T12:02:59.101" v="2746" actId="20577"/>
          <ac:spMkLst>
            <pc:docMk/>
            <pc:sldMk cId="610065109" sldId="313"/>
            <ac:spMk id="5" creationId="{EE6CD16D-5B1B-D040-ABAA-35B23E092D7D}"/>
          </ac:spMkLst>
        </pc:spChg>
        <pc:spChg chg="add mod">
          <ac:chgData name="Andrej Bogdanov (CSD)" userId="54a3fc38-bcd8-4812-b887-b84a314b9e17" providerId="ADAL" clId="{6389E647-2042-9745-BD0B-83E3FBA4ACBA}" dt="2021-02-04T13:08:00.072" v="2968" actId="20577"/>
          <ac:spMkLst>
            <pc:docMk/>
            <pc:sldMk cId="610065109" sldId="313"/>
            <ac:spMk id="9" creationId="{82141657-3E21-634F-B6EA-B7B85A93B8C8}"/>
          </ac:spMkLst>
        </pc:spChg>
        <pc:spChg chg="add mod">
          <ac:chgData name="Andrej Bogdanov (CSD)" userId="54a3fc38-bcd8-4812-b887-b84a314b9e17" providerId="ADAL" clId="{6389E647-2042-9745-BD0B-83E3FBA4ACBA}" dt="2021-02-04T13:08:19.109" v="2994" actId="20577"/>
          <ac:spMkLst>
            <pc:docMk/>
            <pc:sldMk cId="610065109" sldId="313"/>
            <ac:spMk id="10" creationId="{FB3AB371-4FEA-434E-B76E-3E27CEDAC2D8}"/>
          </ac:spMkLst>
        </pc:spChg>
        <pc:spChg chg="add mod">
          <ac:chgData name="Andrej Bogdanov (CSD)" userId="54a3fc38-bcd8-4812-b887-b84a314b9e17" providerId="ADAL" clId="{6389E647-2042-9745-BD0B-83E3FBA4ACBA}" dt="2021-02-04T12:58:38.753" v="2783" actId="1035"/>
          <ac:spMkLst>
            <pc:docMk/>
            <pc:sldMk cId="610065109" sldId="313"/>
            <ac:spMk id="12" creationId="{64D00D45-9CFE-8E44-841F-3DACFEA4A392}"/>
          </ac:spMkLst>
        </pc:spChg>
        <pc:picChg chg="add del mod">
          <ac:chgData name="Andrej Bogdanov (CSD)" userId="54a3fc38-bcd8-4812-b887-b84a314b9e17" providerId="ADAL" clId="{6389E647-2042-9745-BD0B-83E3FBA4ACBA}" dt="2021-02-04T12:02:30.192" v="2714" actId="478"/>
          <ac:picMkLst>
            <pc:docMk/>
            <pc:sldMk cId="610065109" sldId="313"/>
            <ac:picMk id="3" creationId="{47864798-3DA0-4143-B329-53D6127F836C}"/>
          </ac:picMkLst>
        </pc:picChg>
        <pc:picChg chg="add mod">
          <ac:chgData name="Andrej Bogdanov (CSD)" userId="54a3fc38-bcd8-4812-b887-b84a314b9e17" providerId="ADAL" clId="{6389E647-2042-9745-BD0B-83E3FBA4ACBA}" dt="2021-02-04T12:02:55.738" v="2745" actId="1036"/>
          <ac:picMkLst>
            <pc:docMk/>
            <pc:sldMk cId="610065109" sldId="313"/>
            <ac:picMk id="6" creationId="{54F05C54-79E4-ED4D-A423-E6BB82636BA8}"/>
          </ac:picMkLst>
        </pc:picChg>
        <pc:cxnChg chg="add mod">
          <ac:chgData name="Andrej Bogdanov (CSD)" userId="54a3fc38-bcd8-4812-b887-b84a314b9e17" providerId="ADAL" clId="{6389E647-2042-9745-BD0B-83E3FBA4ACBA}" dt="2021-02-04T09:20:27.960" v="2189" actId="1035"/>
          <ac:cxnSpMkLst>
            <pc:docMk/>
            <pc:sldMk cId="610065109" sldId="313"/>
            <ac:cxnSpMk id="7" creationId="{EC0255A2-6438-9F4F-A436-D752AF113E01}"/>
          </ac:cxnSpMkLst>
        </pc:cxnChg>
        <pc:cxnChg chg="add mod">
          <ac:chgData name="Andrej Bogdanov (CSD)" userId="54a3fc38-bcd8-4812-b887-b84a314b9e17" providerId="ADAL" clId="{6389E647-2042-9745-BD0B-83E3FBA4ACBA}" dt="2021-02-04T09:20:25.583" v="2186" actId="1035"/>
          <ac:cxnSpMkLst>
            <pc:docMk/>
            <pc:sldMk cId="610065109" sldId="313"/>
            <ac:cxnSpMk id="8" creationId="{FD2CC67D-9107-8D4F-8371-78F577537437}"/>
          </ac:cxnSpMkLst>
        </pc:cxnChg>
        <pc:cxnChg chg="add mod">
          <ac:chgData name="Andrej Bogdanov (CSD)" userId="54a3fc38-bcd8-4812-b887-b84a314b9e17" providerId="ADAL" clId="{6389E647-2042-9745-BD0B-83E3FBA4ACBA}" dt="2021-02-04T12:03:43.442" v="2767" actId="1036"/>
          <ac:cxnSpMkLst>
            <pc:docMk/>
            <pc:sldMk cId="610065109" sldId="313"/>
            <ac:cxnSpMk id="11" creationId="{63167364-61AF-E54B-8A2B-B6BF15884A5C}"/>
          </ac:cxnSpMkLst>
        </pc:cxnChg>
      </pc:sldChg>
      <pc:sldChg chg="addSp modSp new mod modClrScheme chgLayout">
        <pc:chgData name="Andrej Bogdanov (CSD)" userId="54a3fc38-bcd8-4812-b887-b84a314b9e17" providerId="ADAL" clId="{6389E647-2042-9745-BD0B-83E3FBA4ACBA}" dt="2021-02-04T09:23:53.115" v="2306" actId="20577"/>
        <pc:sldMkLst>
          <pc:docMk/>
          <pc:sldMk cId="4250907085" sldId="314"/>
        </pc:sldMkLst>
        <pc:spChg chg="add mod">
          <ac:chgData name="Andrej Bogdanov (CSD)" userId="54a3fc38-bcd8-4812-b887-b84a314b9e17" providerId="ADAL" clId="{6389E647-2042-9745-BD0B-83E3FBA4ACBA}" dt="2021-02-04T09:23:53.115" v="2306" actId="20577"/>
          <ac:spMkLst>
            <pc:docMk/>
            <pc:sldMk cId="4250907085" sldId="314"/>
            <ac:spMk id="2" creationId="{2ECF9F58-D31C-5042-A41B-2368BC360D62}"/>
          </ac:spMkLst>
        </pc:spChg>
      </pc:sldChg>
      <pc:sldChg chg="modSp add mod">
        <pc:chgData name="Andrej Bogdanov (CSD)" userId="54a3fc38-bcd8-4812-b887-b84a314b9e17" providerId="ADAL" clId="{6389E647-2042-9745-BD0B-83E3FBA4ACBA}" dt="2021-02-04T09:28:39.693" v="2352" actId="207"/>
        <pc:sldMkLst>
          <pc:docMk/>
          <pc:sldMk cId="2548337945" sldId="315"/>
        </pc:sldMkLst>
        <pc:spChg chg="mod">
          <ac:chgData name="Andrej Bogdanov (CSD)" userId="54a3fc38-bcd8-4812-b887-b84a314b9e17" providerId="ADAL" clId="{6389E647-2042-9745-BD0B-83E3FBA4ACBA}" dt="2021-02-04T09:28:39.693" v="2352" actId="207"/>
          <ac:spMkLst>
            <pc:docMk/>
            <pc:sldMk cId="2548337945" sldId="315"/>
            <ac:spMk id="2" creationId="{C2391147-F729-1041-BA59-6DE87BBBE51D}"/>
          </ac:spMkLst>
        </pc:spChg>
      </pc:sldChg>
      <pc:sldChg chg="addSp modSp new mod modClrScheme chgLayout">
        <pc:chgData name="Andrej Bogdanov (CSD)" userId="54a3fc38-bcd8-4812-b887-b84a314b9e17" providerId="ADAL" clId="{6389E647-2042-9745-BD0B-83E3FBA4ACBA}" dt="2021-02-04T09:31:02.900" v="2483"/>
        <pc:sldMkLst>
          <pc:docMk/>
          <pc:sldMk cId="2198511903" sldId="316"/>
        </pc:sldMkLst>
        <pc:spChg chg="add mod">
          <ac:chgData name="Andrej Bogdanov (CSD)" userId="54a3fc38-bcd8-4812-b887-b84a314b9e17" providerId="ADAL" clId="{6389E647-2042-9745-BD0B-83E3FBA4ACBA}" dt="2021-02-04T09:29:01.809" v="2370" actId="20577"/>
          <ac:spMkLst>
            <pc:docMk/>
            <pc:sldMk cId="2198511903" sldId="316"/>
            <ac:spMk id="2" creationId="{24A05B39-5200-B649-BD35-461C982B37A6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3" creationId="{9B5BB641-98A0-4340-B9D0-93B1B95BBCDA}"/>
          </ac:spMkLst>
        </pc:spChg>
        <pc:spChg chg="add mod">
          <ac:chgData name="Andrej Bogdanov (CSD)" userId="54a3fc38-bcd8-4812-b887-b84a314b9e17" providerId="ADAL" clId="{6389E647-2042-9745-BD0B-83E3FBA4ACBA}" dt="2021-02-04T09:30:51.722" v="2473" actId="1035"/>
          <ac:spMkLst>
            <pc:docMk/>
            <pc:sldMk cId="2198511903" sldId="316"/>
            <ac:spMk id="4" creationId="{3F47993A-88EE-5146-AB81-B3D18D35D7B6}"/>
          </ac:spMkLst>
        </pc:spChg>
        <pc:spChg chg="add mod">
          <ac:chgData name="Andrej Bogdanov (CSD)" userId="54a3fc38-bcd8-4812-b887-b84a314b9e17" providerId="ADAL" clId="{6389E647-2042-9745-BD0B-83E3FBA4ACBA}" dt="2021-02-04T09:30:57.112" v="2482" actId="20577"/>
          <ac:spMkLst>
            <pc:docMk/>
            <pc:sldMk cId="2198511903" sldId="316"/>
            <ac:spMk id="5" creationId="{66238C17-EBF9-444A-9847-80DFD2FFFC0C}"/>
          </ac:spMkLst>
        </pc:spChg>
        <pc:spChg chg="add mod">
          <ac:chgData name="Andrej Bogdanov (CSD)" userId="54a3fc38-bcd8-4812-b887-b84a314b9e17" providerId="ADAL" clId="{6389E647-2042-9745-BD0B-83E3FBA4ACBA}" dt="2021-02-04T09:31:02.900" v="2483"/>
          <ac:spMkLst>
            <pc:docMk/>
            <pc:sldMk cId="2198511903" sldId="316"/>
            <ac:spMk id="6" creationId="{071975A5-4A1D-2745-828B-4EB2F1B382C4}"/>
          </ac:spMkLst>
        </pc:spChg>
      </pc:sldChg>
      <pc:sldChg chg="addSp delSp modSp new mod modAnim">
        <pc:chgData name="Andrej Bogdanov (CSD)" userId="54a3fc38-bcd8-4812-b887-b84a314b9e17" providerId="ADAL" clId="{6389E647-2042-9745-BD0B-83E3FBA4ACBA}" dt="2021-02-04T09:44:23.482" v="2713" actId="1038"/>
        <pc:sldMkLst>
          <pc:docMk/>
          <pc:sldMk cId="998310423" sldId="317"/>
        </pc:sldMkLst>
        <pc:spChg chg="mod">
          <ac:chgData name="Andrej Bogdanov (CSD)" userId="54a3fc38-bcd8-4812-b887-b84a314b9e17" providerId="ADAL" clId="{6389E647-2042-9745-BD0B-83E3FBA4ACBA}" dt="2021-02-04T09:33:48.933" v="2505" actId="20577"/>
          <ac:spMkLst>
            <pc:docMk/>
            <pc:sldMk cId="998310423" sldId="317"/>
            <ac:spMk id="2" creationId="{2DAF643F-9A5A-004F-99AB-69D398CE8B78}"/>
          </ac:spMkLst>
        </pc:spChg>
        <pc:spChg chg="mod">
          <ac:chgData name="Andrej Bogdanov (CSD)" userId="54a3fc38-bcd8-4812-b887-b84a314b9e17" providerId="ADAL" clId="{6389E647-2042-9745-BD0B-83E3FBA4ACBA}" dt="2021-02-04T09:36:52.122" v="2654" actId="207"/>
          <ac:spMkLst>
            <pc:docMk/>
            <pc:sldMk cId="998310423" sldId="317"/>
            <ac:spMk id="4" creationId="{7B113038-7734-604D-8CA0-9DF9E048FF50}"/>
          </ac:spMkLst>
        </pc:spChg>
        <pc:spChg chg="add mod">
          <ac:chgData name="Andrej Bogdanov (CSD)" userId="54a3fc38-bcd8-4812-b887-b84a314b9e17" providerId="ADAL" clId="{6389E647-2042-9745-BD0B-83E3FBA4ACBA}" dt="2021-02-04T09:40:18.334" v="2674" actId="1035"/>
          <ac:spMkLst>
            <pc:docMk/>
            <pc:sldMk cId="998310423" sldId="317"/>
            <ac:spMk id="6" creationId="{3B060C4C-11D7-DC47-8778-A73D895D0E86}"/>
          </ac:spMkLst>
        </pc:spChg>
        <pc:spChg chg="add mod">
          <ac:chgData name="Andrej Bogdanov (CSD)" userId="54a3fc38-bcd8-4812-b887-b84a314b9e17" providerId="ADAL" clId="{6389E647-2042-9745-BD0B-83E3FBA4ACBA}" dt="2021-02-04T09:44:17.564" v="2706" actId="20577"/>
          <ac:spMkLst>
            <pc:docMk/>
            <pc:sldMk cId="998310423" sldId="317"/>
            <ac:spMk id="7" creationId="{8D23927E-66F7-1B45-B17E-842794E620AA}"/>
          </ac:spMkLst>
        </pc:spChg>
        <pc:spChg chg="add mod">
          <ac:chgData name="Andrej Bogdanov (CSD)" userId="54a3fc38-bcd8-4812-b887-b84a314b9e17" providerId="ADAL" clId="{6389E647-2042-9745-BD0B-83E3FBA4ACBA}" dt="2021-02-04T09:44:23.482" v="2713" actId="1038"/>
          <ac:spMkLst>
            <pc:docMk/>
            <pc:sldMk cId="998310423" sldId="317"/>
            <ac:spMk id="10" creationId="{0879381D-E504-3E4F-843F-80536D4A71A6}"/>
          </ac:spMkLst>
        </pc:spChg>
        <pc:grpChg chg="add mod">
          <ac:chgData name="Andrej Bogdanov (CSD)" userId="54a3fc38-bcd8-4812-b887-b84a314b9e17" providerId="ADAL" clId="{6389E647-2042-9745-BD0B-83E3FBA4ACBA}" dt="2021-02-04T09:34:02.909" v="2507" actId="1076"/>
          <ac:grpSpMkLst>
            <pc:docMk/>
            <pc:sldMk cId="998310423" sldId="317"/>
            <ac:grpSpMk id="3" creationId="{AA469C74-6943-FE44-9261-C7C4DBC03BC8}"/>
          </ac:grpSpMkLst>
        </pc:grpChg>
        <pc:cxnChg chg="mod">
          <ac:chgData name="Andrej Bogdanov (CSD)" userId="54a3fc38-bcd8-4812-b887-b84a314b9e17" providerId="ADAL" clId="{6389E647-2042-9745-BD0B-83E3FBA4ACBA}" dt="2021-02-04T09:34:55.612" v="2647" actId="1037"/>
          <ac:cxnSpMkLst>
            <pc:docMk/>
            <pc:sldMk cId="998310423" sldId="317"/>
            <ac:cxnSpMk id="5" creationId="{68821369-555C-B04A-994F-842D73BFEFA7}"/>
          </ac:cxnSpMkLst>
        </pc:cxnChg>
        <pc:cxnChg chg="add del mod">
          <ac:chgData name="Andrej Bogdanov (CSD)" userId="54a3fc38-bcd8-4812-b887-b84a314b9e17" providerId="ADAL" clId="{6389E647-2042-9745-BD0B-83E3FBA4ACBA}" dt="2021-02-04T09:41:06.108" v="2677" actId="478"/>
          <ac:cxnSpMkLst>
            <pc:docMk/>
            <pc:sldMk cId="998310423" sldId="317"/>
            <ac:cxnSpMk id="8" creationId="{56B9CABF-FE6D-0A42-8B98-5AB280EC8BE7}"/>
          </ac:cxnSpMkLst>
        </pc:cxnChg>
        <pc:cxnChg chg="add mod">
          <ac:chgData name="Andrej Bogdanov (CSD)" userId="54a3fc38-bcd8-4812-b887-b84a314b9e17" providerId="ADAL" clId="{6389E647-2042-9745-BD0B-83E3FBA4ACBA}" dt="2021-02-04T09:42:01.330" v="2694" actId="1076"/>
          <ac:cxnSpMkLst>
            <pc:docMk/>
            <pc:sldMk cId="998310423" sldId="317"/>
            <ac:cxnSpMk id="9" creationId="{6EB52830-FCA4-C644-A677-4EB6F3404E56}"/>
          </ac:cxnSpMkLst>
        </pc:cxnChg>
        <pc:cxnChg chg="add mod">
          <ac:chgData name="Andrej Bogdanov (CSD)" userId="54a3fc38-bcd8-4812-b887-b84a314b9e17" providerId="ADAL" clId="{6389E647-2042-9745-BD0B-83E3FBA4ACBA}" dt="2021-02-04T09:42:07.086" v="2696" actId="1076"/>
          <ac:cxnSpMkLst>
            <pc:docMk/>
            <pc:sldMk cId="998310423" sldId="317"/>
            <ac:cxnSpMk id="11" creationId="{115CB92F-3EFD-E741-8D6A-F4A2F443B641}"/>
          </ac:cxnSpMkLst>
        </pc:cxnChg>
      </pc:sldChg>
      <pc:sldChg chg="addSp delSp modSp new mod ord modAnim">
        <pc:chgData name="Andrej Bogdanov (CSD)" userId="54a3fc38-bcd8-4812-b887-b84a314b9e17" providerId="ADAL" clId="{6389E647-2042-9745-BD0B-83E3FBA4ACBA}" dt="2021-02-04T13:26:59.506" v="3091"/>
        <pc:sldMkLst>
          <pc:docMk/>
          <pc:sldMk cId="3971322145" sldId="318"/>
        </pc:sldMkLst>
        <pc:spChg chg="add del mod">
          <ac:chgData name="Andrej Bogdanov (CSD)" userId="54a3fc38-bcd8-4812-b887-b84a314b9e17" providerId="ADAL" clId="{6389E647-2042-9745-BD0B-83E3FBA4ACBA}" dt="2021-02-04T13:22:50.407" v="3036" actId="478"/>
          <ac:spMkLst>
            <pc:docMk/>
            <pc:sldMk cId="3971322145" sldId="318"/>
            <ac:spMk id="6" creationId="{73253EF3-7110-7C46-AE27-862F6744E91E}"/>
          </ac:spMkLst>
        </pc:spChg>
        <pc:spChg chg="add mod">
          <ac:chgData name="Andrej Bogdanov (CSD)" userId="54a3fc38-bcd8-4812-b887-b84a314b9e17" providerId="ADAL" clId="{6389E647-2042-9745-BD0B-83E3FBA4ACBA}" dt="2021-02-04T13:23:44.566" v="3060" actId="1036"/>
          <ac:spMkLst>
            <pc:docMk/>
            <pc:sldMk cId="3971322145" sldId="318"/>
            <ac:spMk id="7" creationId="{6392FD58-939C-C540-ABA9-C9BEFCFF68B3}"/>
          </ac:spMkLst>
        </pc:spChg>
        <pc:spChg chg="add mod">
          <ac:chgData name="Andrej Bogdanov (CSD)" userId="54a3fc38-bcd8-4812-b887-b84a314b9e17" providerId="ADAL" clId="{6389E647-2042-9745-BD0B-83E3FBA4ACBA}" dt="2021-02-04T13:26:30.975" v="3086" actId="1076"/>
          <ac:spMkLst>
            <pc:docMk/>
            <pc:sldMk cId="3971322145" sldId="318"/>
            <ac:spMk id="9" creationId="{0377CA53-BC9D-424E-A69E-47EE4F03AC1D}"/>
          </ac:spMkLst>
        </pc:spChg>
        <pc:spChg chg="add mod">
          <ac:chgData name="Andrej Bogdanov (CSD)" userId="54a3fc38-bcd8-4812-b887-b84a314b9e17" providerId="ADAL" clId="{6389E647-2042-9745-BD0B-83E3FBA4ACBA}" dt="2021-02-04T13:26:16.840" v="3083" actId="1076"/>
          <ac:spMkLst>
            <pc:docMk/>
            <pc:sldMk cId="3971322145" sldId="318"/>
            <ac:spMk id="11" creationId="{D3E70FF8-DC4B-CA40-AB99-0B6D160C12E2}"/>
          </ac:spMkLst>
        </pc:spChg>
        <pc:spChg chg="add mod">
          <ac:chgData name="Andrej Bogdanov (CSD)" userId="54a3fc38-bcd8-4812-b887-b84a314b9e17" providerId="ADAL" clId="{6389E647-2042-9745-BD0B-83E3FBA4ACBA}" dt="2021-02-04T13:26:37.081" v="3088" actId="1076"/>
          <ac:spMkLst>
            <pc:docMk/>
            <pc:sldMk cId="3971322145" sldId="318"/>
            <ac:spMk id="13" creationId="{B4509732-C5E0-C847-BEF1-F41BBC06F982}"/>
          </ac:spMkLst>
        </pc:spChg>
        <pc:grpChg chg="add">
          <ac:chgData name="Andrej Bogdanov (CSD)" userId="54a3fc38-bcd8-4812-b887-b84a314b9e17" providerId="ADAL" clId="{6389E647-2042-9745-BD0B-83E3FBA4ACBA}" dt="2021-02-04T13:26:42.130" v="3089" actId="164"/>
          <ac:grpSpMkLst>
            <pc:docMk/>
            <pc:sldMk cId="3971322145" sldId="318"/>
            <ac:grpSpMk id="14" creationId="{439F3915-1943-004F-A432-BF61E4BE70EF}"/>
          </ac:grpSpMkLst>
        </pc:grpChg>
        <pc:grpChg chg="add">
          <ac:chgData name="Andrej Bogdanov (CSD)" userId="54a3fc38-bcd8-4812-b887-b84a314b9e17" providerId="ADAL" clId="{6389E647-2042-9745-BD0B-83E3FBA4ACBA}" dt="2021-02-04T13:26:55.321" v="3090" actId="164"/>
          <ac:grpSpMkLst>
            <pc:docMk/>
            <pc:sldMk cId="3971322145" sldId="318"/>
            <ac:grpSpMk id="15" creationId="{89A83E15-D116-0546-A937-CCF58A1C4CFD}"/>
          </ac:grpSpMkLst>
        </pc:grpChg>
        <pc:picChg chg="add mod">
          <ac:chgData name="Andrej Bogdanov (CSD)" userId="54a3fc38-bcd8-4812-b887-b84a314b9e17" providerId="ADAL" clId="{6389E647-2042-9745-BD0B-83E3FBA4ACBA}" dt="2021-02-04T13:26:19.656" v="3085" actId="1076"/>
          <ac:picMkLst>
            <pc:docMk/>
            <pc:sldMk cId="3971322145" sldId="318"/>
            <ac:picMk id="3" creationId="{10792FB7-237C-8749-93D8-4C64131ED152}"/>
          </ac:picMkLst>
        </pc:picChg>
        <pc:picChg chg="add del mod">
          <ac:chgData name="Andrej Bogdanov (CSD)" userId="54a3fc38-bcd8-4812-b887-b84a314b9e17" providerId="ADAL" clId="{6389E647-2042-9745-BD0B-83E3FBA4ACBA}" dt="2021-02-04T13:00:48.383" v="2784" actId="478"/>
          <ac:picMkLst>
            <pc:docMk/>
            <pc:sldMk cId="3971322145" sldId="318"/>
            <ac:picMk id="3" creationId="{8D4E5FD8-0027-8144-870C-965C0AAB3A53}"/>
          </ac:picMkLst>
        </pc:picChg>
        <pc:picChg chg="add del mod">
          <ac:chgData name="Andrej Bogdanov (CSD)" userId="54a3fc38-bcd8-4812-b887-b84a314b9e17" providerId="ADAL" clId="{6389E647-2042-9745-BD0B-83E3FBA4ACBA}" dt="2021-02-04T13:23:01.259" v="3043" actId="478"/>
          <ac:picMkLst>
            <pc:docMk/>
            <pc:sldMk cId="3971322145" sldId="318"/>
            <ac:picMk id="5" creationId="{2A334C52-C9F1-024B-9784-C83431DF749E}"/>
          </ac:picMkLst>
        </pc:picChg>
        <pc:picChg chg="add mod">
          <ac:chgData name="Andrej Bogdanov (CSD)" userId="54a3fc38-bcd8-4812-b887-b84a314b9e17" providerId="ADAL" clId="{6389E647-2042-9745-BD0B-83E3FBA4ACBA}" dt="2021-02-04T13:25:13.895" v="3078" actId="1076"/>
          <ac:picMkLst>
            <pc:docMk/>
            <pc:sldMk cId="3971322145" sldId="318"/>
            <ac:picMk id="10" creationId="{9FF00651-7655-9C41-8F36-A3F0F5E6E36B}"/>
          </ac:picMkLst>
        </pc:picChg>
        <pc:cxnChg chg="add mod">
          <ac:chgData name="Andrej Bogdanov (CSD)" userId="54a3fc38-bcd8-4812-b887-b84a314b9e17" providerId="ADAL" clId="{6389E647-2042-9745-BD0B-83E3FBA4ACBA}" dt="2021-02-04T13:23:52.316" v="3067" actId="1036"/>
          <ac:cxnSpMkLst>
            <pc:docMk/>
            <pc:sldMk cId="3971322145" sldId="318"/>
            <ac:cxnSpMk id="8" creationId="{D7BDC2CA-7B7E-2F49-BFFB-C793F28669FB}"/>
          </ac:cxnSpMkLst>
        </pc:cxnChg>
        <pc:cxnChg chg="add mod">
          <ac:chgData name="Andrej Bogdanov (CSD)" userId="54a3fc38-bcd8-4812-b887-b84a314b9e17" providerId="ADAL" clId="{6389E647-2042-9745-BD0B-83E3FBA4ACBA}" dt="2021-02-04T13:26:16.840" v="3083" actId="1076"/>
          <ac:cxnSpMkLst>
            <pc:docMk/>
            <pc:sldMk cId="3971322145" sldId="318"/>
            <ac:cxnSpMk id="12" creationId="{5790C52A-FA05-3645-825C-123094235D93}"/>
          </ac:cxnSpMkLst>
        </pc:cxnChg>
      </pc:sldChg>
      <pc:sldChg chg="new del">
        <pc:chgData name="Andrej Bogdanov (CSD)" userId="54a3fc38-bcd8-4812-b887-b84a314b9e17" providerId="ADAL" clId="{6389E647-2042-9745-BD0B-83E3FBA4ACBA}" dt="2021-02-04T13:03:31.988" v="2828" actId="2696"/>
        <pc:sldMkLst>
          <pc:docMk/>
          <pc:sldMk cId="1513211091" sldId="319"/>
        </pc:sldMkLst>
      </pc:sldChg>
      <pc:sldChg chg="addSp modSp new mod ord">
        <pc:chgData name="Andrej Bogdanov (CSD)" userId="54a3fc38-bcd8-4812-b887-b84a314b9e17" providerId="ADAL" clId="{6389E647-2042-9745-BD0B-83E3FBA4ACBA}" dt="2021-02-04T13:08:31.296" v="3035" actId="1035"/>
        <pc:sldMkLst>
          <pc:docMk/>
          <pc:sldMk cId="4181752716" sldId="319"/>
        </pc:sldMkLst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4" creationId="{28FF766E-565A-C34B-9632-8CB0DE339953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5" creationId="{F748E8D6-DB1D-F84A-93A7-86CC14C25522}"/>
          </ac:spMkLst>
        </pc:spChg>
        <pc:spChg chg="add mod">
          <ac:chgData name="Andrej Bogdanov (CSD)" userId="54a3fc38-bcd8-4812-b887-b84a314b9e17" providerId="ADAL" clId="{6389E647-2042-9745-BD0B-83E3FBA4ACBA}" dt="2021-02-04T13:05:14.790" v="2868"/>
          <ac:spMkLst>
            <pc:docMk/>
            <pc:sldMk cId="4181752716" sldId="319"/>
            <ac:spMk id="7" creationId="{310CBADD-0E9C-B64C-960A-0383C57B7DF9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0" creationId="{C93074E0-BEEC-4E40-AB44-8D7765BC9B98}"/>
          </ac:spMkLst>
        </pc:spChg>
        <pc:spChg chg="add mod">
          <ac:chgData name="Andrej Bogdanov (CSD)" userId="54a3fc38-bcd8-4812-b887-b84a314b9e17" providerId="ADAL" clId="{6389E647-2042-9745-BD0B-83E3FBA4ACBA}" dt="2021-02-04T13:08:31.296" v="3035" actId="1035"/>
          <ac:spMkLst>
            <pc:docMk/>
            <pc:sldMk cId="4181752716" sldId="319"/>
            <ac:spMk id="11" creationId="{FFAA000E-90B4-4346-BD7C-9E2CAF11B212}"/>
          </ac:spMkLst>
        </pc:spChg>
        <pc:picChg chg="add mod">
          <ac:chgData name="Andrej Bogdanov (CSD)" userId="54a3fc38-bcd8-4812-b887-b84a314b9e17" providerId="ADAL" clId="{6389E647-2042-9745-BD0B-83E3FBA4ACBA}" dt="2021-02-04T13:05:21.405" v="2881" actId="1036"/>
          <ac:picMkLst>
            <pc:docMk/>
            <pc:sldMk cId="4181752716" sldId="319"/>
            <ac:picMk id="3" creationId="{C7FC705A-FD13-5840-AB0E-428E58F55D90}"/>
          </ac:picMkLst>
        </pc:picChg>
        <pc:cxnChg chg="add mod">
          <ac:chgData name="Andrej Bogdanov (CSD)" userId="54a3fc38-bcd8-4812-b887-b84a314b9e17" providerId="ADAL" clId="{6389E647-2042-9745-BD0B-83E3FBA4ACBA}" dt="2021-02-04T13:05:14.790" v="2868"/>
          <ac:cxnSpMkLst>
            <pc:docMk/>
            <pc:sldMk cId="4181752716" sldId="319"/>
            <ac:cxnSpMk id="6" creationId="{1D193758-5671-834E-B422-6A347B81646D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8" creationId="{0AAAADEC-1F36-CF43-B877-070FFB50656C}"/>
          </ac:cxnSpMkLst>
        </pc:cxnChg>
        <pc:cxnChg chg="add mod">
          <ac:chgData name="Andrej Bogdanov (CSD)" userId="54a3fc38-bcd8-4812-b887-b84a314b9e17" providerId="ADAL" clId="{6389E647-2042-9745-BD0B-83E3FBA4ACBA}" dt="2021-02-04T13:08:31.296" v="3035" actId="1035"/>
          <ac:cxnSpMkLst>
            <pc:docMk/>
            <pc:sldMk cId="4181752716" sldId="319"/>
            <ac:cxnSpMk id="9" creationId="{18BDFCA3-51A2-414F-90C0-C1CE7576C3D9}"/>
          </ac:cxnSpMkLst>
        </pc:cxnChg>
      </pc:sldChg>
      <pc:sldChg chg="modSp add del mod">
        <pc:chgData name="Andrej Bogdanov (CSD)" userId="54a3fc38-bcd8-4812-b887-b84a314b9e17" providerId="ADAL" clId="{6389E647-2042-9745-BD0B-83E3FBA4ACBA}" dt="2021-02-08T11:56:24.237" v="3155" actId="2696"/>
        <pc:sldMkLst>
          <pc:docMk/>
          <pc:sldMk cId="3440653892" sldId="320"/>
        </pc:sldMkLst>
        <pc:spChg chg="mod">
          <ac:chgData name="Andrej Bogdanov (CSD)" userId="54a3fc38-bcd8-4812-b887-b84a314b9e17" providerId="ADAL" clId="{6389E647-2042-9745-BD0B-83E3FBA4ACBA}" dt="2021-02-04T13:28:09.427" v="3114" actId="20577"/>
          <ac:spMkLst>
            <pc:docMk/>
            <pc:sldMk cId="3440653892" sldId="320"/>
            <ac:spMk id="2" creationId="{6E461681-4394-104E-8588-C36F1BD5CD3F}"/>
          </ac:spMkLst>
        </pc:spChg>
      </pc:sldChg>
      <pc:sldChg chg="delSp modSp add mod">
        <pc:chgData name="Andrej Bogdanov (CSD)" userId="54a3fc38-bcd8-4812-b887-b84a314b9e17" providerId="ADAL" clId="{6389E647-2042-9745-BD0B-83E3FBA4ACBA}" dt="2021-02-08T11:56:22.414" v="3154"/>
        <pc:sldMkLst>
          <pc:docMk/>
          <pc:sldMk cId="4186355493" sldId="323"/>
        </pc:sldMkLst>
        <pc:spChg chg="mod">
          <ac:chgData name="Andrej Bogdanov (CSD)" userId="54a3fc38-bcd8-4812-b887-b84a314b9e17" providerId="ADAL" clId="{6389E647-2042-9745-BD0B-83E3FBA4ACBA}" dt="2021-02-08T11:56:22.414" v="3154"/>
          <ac:spMkLst>
            <pc:docMk/>
            <pc:sldMk cId="4186355493" sldId="323"/>
            <ac:spMk id="2" creationId="{6E461681-4394-104E-8588-C36F1BD5CD3F}"/>
          </ac:spMkLst>
        </pc:spChg>
        <pc:inkChg chg="del">
          <ac:chgData name="Andrej Bogdanov (CSD)" userId="54a3fc38-bcd8-4812-b887-b84a314b9e17" providerId="ADAL" clId="{6389E647-2042-9745-BD0B-83E3FBA4ACBA}" dt="2021-02-08T11:56:05.806" v="3146" actId="478"/>
          <ac:inkMkLst>
            <pc:docMk/>
            <pc:sldMk cId="4186355493" sldId="323"/>
            <ac:inkMk id="3" creationId="{CC54287E-C799-CD42-82A5-7D559077AD81}"/>
          </ac:inkMkLst>
        </pc:inkChg>
        <pc:inkChg chg="del">
          <ac:chgData name="Andrej Bogdanov (CSD)" userId="54a3fc38-bcd8-4812-b887-b84a314b9e17" providerId="ADAL" clId="{6389E647-2042-9745-BD0B-83E3FBA4ACBA}" dt="2021-02-08T11:56:07.267" v="3147" actId="478"/>
          <ac:inkMkLst>
            <pc:docMk/>
            <pc:sldMk cId="4186355493" sldId="323"/>
            <ac:inkMk id="4" creationId="{3C1B81E5-8478-7346-A053-FC540C09EB0A}"/>
          </ac:inkMkLst>
        </pc:inkChg>
        <pc:inkChg chg="del">
          <ac:chgData name="Andrej Bogdanov (CSD)" userId="54a3fc38-bcd8-4812-b887-b84a314b9e17" providerId="ADAL" clId="{6389E647-2042-9745-BD0B-83E3FBA4ACBA}" dt="2021-02-08T11:56:09.948" v="3149" actId="478"/>
          <ac:inkMkLst>
            <pc:docMk/>
            <pc:sldMk cId="4186355493" sldId="323"/>
            <ac:inkMk id="5" creationId="{720350AD-F685-7E48-B582-0D4BB35DCC6F}"/>
          </ac:inkMkLst>
        </pc:inkChg>
        <pc:inkChg chg="del">
          <ac:chgData name="Andrej Bogdanov (CSD)" userId="54a3fc38-bcd8-4812-b887-b84a314b9e17" providerId="ADAL" clId="{6389E647-2042-9745-BD0B-83E3FBA4ACBA}" dt="2021-02-08T11:56:11.040" v="3150" actId="478"/>
          <ac:inkMkLst>
            <pc:docMk/>
            <pc:sldMk cId="4186355493" sldId="323"/>
            <ac:inkMk id="7" creationId="{6680B58A-040A-4D44-9483-9341FCA784F3}"/>
          </ac:inkMkLst>
        </pc:inkChg>
        <pc:inkChg chg="del">
          <ac:chgData name="Andrej Bogdanov (CSD)" userId="54a3fc38-bcd8-4812-b887-b84a314b9e17" providerId="ADAL" clId="{6389E647-2042-9745-BD0B-83E3FBA4ACBA}" dt="2021-02-08T11:56:11.968" v="3151" actId="478"/>
          <ac:inkMkLst>
            <pc:docMk/>
            <pc:sldMk cId="4186355493" sldId="323"/>
            <ac:inkMk id="8" creationId="{DB9FAEF5-ADC9-7A44-BD4A-1871151DD4A9}"/>
          </ac:inkMkLst>
        </pc:inkChg>
        <pc:inkChg chg="del">
          <ac:chgData name="Andrej Bogdanov (CSD)" userId="54a3fc38-bcd8-4812-b887-b84a314b9e17" providerId="ADAL" clId="{6389E647-2042-9745-BD0B-83E3FBA4ACBA}" dt="2021-02-08T11:56:14.329" v="3153" actId="478"/>
          <ac:inkMkLst>
            <pc:docMk/>
            <pc:sldMk cId="4186355493" sldId="323"/>
            <ac:inkMk id="9" creationId="{320DDC76-C7CC-DE49-9CA0-1F3A87C65C8B}"/>
          </ac:inkMkLst>
        </pc:inkChg>
        <pc:inkChg chg="del">
          <ac:chgData name="Andrej Bogdanov (CSD)" userId="54a3fc38-bcd8-4812-b887-b84a314b9e17" providerId="ADAL" clId="{6389E647-2042-9745-BD0B-83E3FBA4ACBA}" dt="2021-02-08T11:56:08.911" v="3148" actId="478"/>
          <ac:inkMkLst>
            <pc:docMk/>
            <pc:sldMk cId="4186355493" sldId="323"/>
            <ac:inkMk id="10" creationId="{29504BD9-D039-AF4C-BF22-EDCC650F7A3F}"/>
          </ac:inkMkLst>
        </pc:inkChg>
        <pc:inkChg chg="del">
          <ac:chgData name="Andrej Bogdanov (CSD)" userId="54a3fc38-bcd8-4812-b887-b84a314b9e17" providerId="ADAL" clId="{6389E647-2042-9745-BD0B-83E3FBA4ACBA}" dt="2021-02-08T11:56:13.359" v="3152" actId="478"/>
          <ac:inkMkLst>
            <pc:docMk/>
            <pc:sldMk cId="4186355493" sldId="323"/>
            <ac:inkMk id="13" creationId="{F1526A73-EC43-7E48-9258-E90A15C1B538}"/>
          </ac:inkMkLst>
        </pc:inkChg>
      </pc:sldChg>
    </pc:docChg>
  </pc:docChgLst>
  <pc:docChgLst>
    <pc:chgData name="Andrej Bogdanov (CSD)" userId="54a3fc38-bcd8-4812-b887-b84a314b9e17" providerId="ADAL" clId="{D96F1C16-1366-9E43-898A-02D2BDE251E9}"/>
    <pc:docChg chg="custSel modSld">
      <pc:chgData name="Andrej Bogdanov (CSD)" userId="54a3fc38-bcd8-4812-b887-b84a314b9e17" providerId="ADAL" clId="{D96F1C16-1366-9E43-898A-02D2BDE251E9}" dt="2021-01-25T08:01:57.826" v="68" actId="7634"/>
      <pc:docMkLst>
        <pc:docMk/>
      </pc:docMkLst>
      <pc:sldChg chg="addSp modSp">
        <pc:chgData name="Andrej Bogdanov (CSD)" userId="54a3fc38-bcd8-4812-b887-b84a314b9e17" providerId="ADAL" clId="{D96F1C16-1366-9E43-898A-02D2BDE251E9}" dt="2021-01-25T07:21:55.683" v="5" actId="1076"/>
        <pc:sldMkLst>
          <pc:docMk/>
          <pc:sldMk cId="414435539" sldId="257"/>
        </pc:sldMkLst>
        <pc:inkChg chg="add mod modStrokes">
          <ac:chgData name="Andrej Bogdanov (CSD)" userId="54a3fc38-bcd8-4812-b887-b84a314b9e17" providerId="ADAL" clId="{D96F1C16-1366-9E43-898A-02D2BDE251E9}" dt="2021-01-25T07:21:55.683" v="5" actId="1076"/>
          <ac:inkMkLst>
            <pc:docMk/>
            <pc:sldMk cId="414435539" sldId="257"/>
            <ac:inkMk id="2" creationId="{836A91F0-6374-4940-B99C-61DBEE8A962D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2:56.026" v="8" actId="7634"/>
        <pc:sldMkLst>
          <pc:docMk/>
          <pc:sldMk cId="3028429763" sldId="258"/>
        </pc:sldMkLst>
        <pc:inkChg chg="add mod modStrokes">
          <ac:chgData name="Andrej Bogdanov (CSD)" userId="54a3fc38-bcd8-4812-b887-b84a314b9e17" providerId="ADAL" clId="{D96F1C16-1366-9E43-898A-02D2BDE251E9}" dt="2021-01-25T07:22:08.829" v="7"/>
          <ac:inkMkLst>
            <pc:docMk/>
            <pc:sldMk cId="3028429763" sldId="258"/>
            <ac:inkMk id="3" creationId="{3C62ED59-9F04-AD44-9005-3828ECBB4D66}"/>
          </ac:inkMkLst>
        </pc:inkChg>
        <pc:inkChg chg="add">
          <ac:chgData name="Andrej Bogdanov (CSD)" userId="54a3fc38-bcd8-4812-b887-b84a314b9e17" providerId="ADAL" clId="{D96F1C16-1366-9E43-898A-02D2BDE251E9}" dt="2021-01-25T07:22:56.026" v="8" actId="7634"/>
          <ac:inkMkLst>
            <pc:docMk/>
            <pc:sldMk cId="3028429763" sldId="258"/>
            <ac:inkMk id="7" creationId="{21B14278-EE5E-6B4A-B4AA-FCE6D95AEB17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50.731" v="21" actId="1076"/>
        <pc:sldMkLst>
          <pc:docMk/>
          <pc:sldMk cId="19031797" sldId="259"/>
        </pc:sldMkLst>
        <pc:inkChg chg="add mod">
          <ac:chgData name="Andrej Bogdanov (CSD)" userId="54a3fc38-bcd8-4812-b887-b84a314b9e17" providerId="ADAL" clId="{D96F1C16-1366-9E43-898A-02D2BDE251E9}" dt="2021-01-25T07:25:50.731" v="21" actId="1076"/>
          <ac:inkMkLst>
            <pc:docMk/>
            <pc:sldMk cId="19031797" sldId="259"/>
            <ac:inkMk id="7" creationId="{ED398588-9CEF-404B-81A8-F422B4EF3AD8}"/>
          </ac:inkMkLst>
        </pc:inkChg>
      </pc:sldChg>
      <pc:sldChg chg="addSp">
        <pc:chgData name="Andrej Bogdanov (CSD)" userId="54a3fc38-bcd8-4812-b887-b84a314b9e17" providerId="ADAL" clId="{D96F1C16-1366-9E43-898A-02D2BDE251E9}" dt="2021-01-25T07:25:43.897" v="20" actId="7634"/>
        <pc:sldMkLst>
          <pc:docMk/>
          <pc:sldMk cId="4153385911" sldId="260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4153385911" sldId="260"/>
            <ac:inkMk id="2" creationId="{429CB466-EC86-2542-8943-9876118A306D}"/>
          </ac:inkMkLst>
        </pc:inkChg>
        <pc:inkChg chg="add">
          <ac:chgData name="Andrej Bogdanov (CSD)" userId="54a3fc38-bcd8-4812-b887-b84a314b9e17" providerId="ADAL" clId="{D96F1C16-1366-9E43-898A-02D2BDE251E9}" dt="2021-01-25T07:25:43.897" v="20" actId="7634"/>
          <ac:inkMkLst>
            <pc:docMk/>
            <pc:sldMk cId="4153385911" sldId="260"/>
            <ac:inkMk id="3" creationId="{98DCF1AA-1C0D-E343-BBE5-98D01B8DCF89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6:23.751" v="26"/>
        <pc:sldMkLst>
          <pc:docMk/>
          <pc:sldMk cId="1146909800" sldId="261"/>
        </pc:sldMkLst>
        <pc:inkChg chg="add mod modStrokes">
          <ac:chgData name="Andrej Bogdanov (CSD)" userId="54a3fc38-bcd8-4812-b887-b84a314b9e17" providerId="ADAL" clId="{D96F1C16-1366-9E43-898A-02D2BDE251E9}" dt="2021-01-25T07:26:23.751" v="26"/>
          <ac:inkMkLst>
            <pc:docMk/>
            <pc:sldMk cId="1146909800" sldId="261"/>
            <ac:inkMk id="2" creationId="{7B15C88E-B514-574B-A96F-4A580EDC4060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3223953489" sldId="262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3223953489" sldId="262"/>
            <ac:inkMk id="7" creationId="{4553B890-BA86-8D4E-8A47-7C43870C44C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7:24.737" v="32"/>
        <pc:sldMkLst>
          <pc:docMk/>
          <pc:sldMk cId="642582840" sldId="263"/>
        </pc:sldMkLst>
        <pc:inkChg chg="add mod modStrokes">
          <ac:chgData name="Andrej Bogdanov (CSD)" userId="54a3fc38-bcd8-4812-b887-b84a314b9e17" providerId="ADAL" clId="{D96F1C16-1366-9E43-898A-02D2BDE251E9}" dt="2021-01-25T07:27:24.737" v="32"/>
          <ac:inkMkLst>
            <pc:docMk/>
            <pc:sldMk cId="642582840" sldId="263"/>
            <ac:inkMk id="5" creationId="{CDC06CDA-E529-A74C-86A4-DD7FE7C04A3A}"/>
          </ac:inkMkLst>
        </pc:inkChg>
        <pc:inkChg chg="add">
          <ac:chgData name="Andrej Bogdanov (CSD)" userId="54a3fc38-bcd8-4812-b887-b84a314b9e17" providerId="ADAL" clId="{D96F1C16-1366-9E43-898A-02D2BDE251E9}" dt="2021-01-25T07:27:21.634" v="31" actId="7634"/>
          <ac:inkMkLst>
            <pc:docMk/>
            <pc:sldMk cId="642582840" sldId="263"/>
            <ac:inkMk id="6" creationId="{93E6AE93-6C82-B845-B71A-87DFE67E031C}"/>
          </ac:inkMkLst>
        </pc:inkChg>
      </pc:sldChg>
      <pc:sldChg chg="addSp">
        <pc:chgData name="Andrej Bogdanov (CSD)" userId="54a3fc38-bcd8-4812-b887-b84a314b9e17" providerId="ADAL" clId="{D96F1C16-1366-9E43-898A-02D2BDE251E9}" dt="2021-01-25T06:30:03.915" v="0" actId="7634"/>
        <pc:sldMkLst>
          <pc:docMk/>
          <pc:sldMk cId="2928209802" sldId="264"/>
        </pc:sldMkLst>
        <pc:inkChg chg="add">
          <ac:chgData name="Andrej Bogdanov (CSD)" userId="54a3fc38-bcd8-4812-b887-b84a314b9e17" providerId="ADAL" clId="{D96F1C16-1366-9E43-898A-02D2BDE251E9}" dt="2021-01-25T06:30:03.915" v="0" actId="7634"/>
          <ac:inkMkLst>
            <pc:docMk/>
            <pc:sldMk cId="2928209802" sldId="264"/>
            <ac:inkMk id="2" creationId="{1DDCF4B1-DA92-F34A-8CF7-9CF7C40808B3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28:52.168" v="36" actId="7634"/>
        <pc:sldMkLst>
          <pc:docMk/>
          <pc:sldMk cId="1932346036" sldId="265"/>
        </pc:sldMkLst>
        <pc:inkChg chg="add del mod modStrokes">
          <ac:chgData name="Andrej Bogdanov (CSD)" userId="54a3fc38-bcd8-4812-b887-b84a314b9e17" providerId="ADAL" clId="{D96F1C16-1366-9E43-898A-02D2BDE251E9}" dt="2021-01-25T07:27:36.924" v="35"/>
          <ac:inkMkLst>
            <pc:docMk/>
            <pc:sldMk cId="1932346036" sldId="265"/>
            <ac:inkMk id="5" creationId="{7489A589-B4AF-BA46-915D-7E54CC3DBC83}"/>
          </ac:inkMkLst>
        </pc:inkChg>
        <pc:inkChg chg="add">
          <ac:chgData name="Andrej Bogdanov (CSD)" userId="54a3fc38-bcd8-4812-b887-b84a314b9e17" providerId="ADAL" clId="{D96F1C16-1366-9E43-898A-02D2BDE251E9}" dt="2021-01-25T07:28:52.168" v="36" actId="7634"/>
          <ac:inkMkLst>
            <pc:docMk/>
            <pc:sldMk cId="1932346036" sldId="265"/>
            <ac:inkMk id="7" creationId="{8375E0A4-70E6-B945-9396-6A6A8212BC98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30:11.686" v="43" actId="7634"/>
        <pc:sldMkLst>
          <pc:docMk/>
          <pc:sldMk cId="3122845433" sldId="266"/>
        </pc:sldMkLst>
        <pc:inkChg chg="add mod modStrokes">
          <ac:chgData name="Andrej Bogdanov (CSD)" userId="54a3fc38-bcd8-4812-b887-b84a314b9e17" providerId="ADAL" clId="{D96F1C16-1366-9E43-898A-02D2BDE251E9}" dt="2021-01-25T07:29:20.198" v="42"/>
          <ac:inkMkLst>
            <pc:docMk/>
            <pc:sldMk cId="3122845433" sldId="266"/>
            <ac:inkMk id="2" creationId="{3E6D258C-901F-344E-8019-EC1F8EA60A09}"/>
          </ac:inkMkLst>
        </pc:inkChg>
        <pc:inkChg chg="add">
          <ac:chgData name="Andrej Bogdanov (CSD)" userId="54a3fc38-bcd8-4812-b887-b84a314b9e17" providerId="ADAL" clId="{D96F1C16-1366-9E43-898A-02D2BDE251E9}" dt="2021-01-25T07:30:11.686" v="43" actId="7634"/>
          <ac:inkMkLst>
            <pc:docMk/>
            <pc:sldMk cId="3122845433" sldId="266"/>
            <ac:inkMk id="5" creationId="{C9119D4D-C4A0-C647-97E2-C04447918067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2398619159" sldId="267"/>
        </pc:sldMkLst>
        <pc:inkChg chg="add mod modStrokes">
          <ac:chgData name="Andrej Bogdanov (CSD)" userId="54a3fc38-bcd8-4812-b887-b84a314b9e17" providerId="ADAL" clId="{D96F1C16-1366-9E43-898A-02D2BDE251E9}" dt="2021-01-25T07:30:31.914" v="50"/>
          <ac:inkMkLst>
            <pc:docMk/>
            <pc:sldMk cId="2398619159" sldId="267"/>
            <ac:inkMk id="2" creationId="{6E940138-7896-2E47-8942-78769610DF87}"/>
          </ac:inkMkLst>
        </pc:inkChg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2398619159" sldId="267"/>
            <ac:inkMk id="4" creationId="{72E42036-1DC7-5846-887E-71F2B8B2D16C}"/>
          </ac:inkMkLst>
        </pc:inkChg>
        <pc:inkChg chg="add del">
          <ac:chgData name="Andrej Bogdanov (CSD)" userId="54a3fc38-bcd8-4812-b887-b84a314b9e17" providerId="ADAL" clId="{D96F1C16-1366-9E43-898A-02D2BDE251E9}" dt="2021-01-25T07:30:21.377" v="45"/>
          <ac:inkMkLst>
            <pc:docMk/>
            <pc:sldMk cId="2398619159" sldId="267"/>
            <ac:inkMk id="4" creationId="{834FC604-C28C-0B48-8C57-3D60E6AB035F}"/>
          </ac:inkMkLst>
        </pc:inkChg>
        <pc:inkChg chg="add">
          <ac:chgData name="Andrej Bogdanov (CSD)" userId="54a3fc38-bcd8-4812-b887-b84a314b9e17" providerId="ADAL" clId="{D96F1C16-1366-9E43-898A-02D2BDE251E9}" dt="2021-01-25T07:33:45.040" v="51" actId="7634"/>
          <ac:inkMkLst>
            <pc:docMk/>
            <pc:sldMk cId="2398619159" sldId="267"/>
            <ac:inkMk id="5" creationId="{F9934570-DC06-1E4E-A110-8311C880BA2C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7:48:44.649" v="67" actId="1076"/>
        <pc:sldMkLst>
          <pc:docMk/>
          <pc:sldMk cId="2294743168" sldId="268"/>
        </pc:sldMkLst>
        <pc:inkChg chg="add del mod modStrokes">
          <ac:chgData name="Andrej Bogdanov (CSD)" userId="54a3fc38-bcd8-4812-b887-b84a314b9e17" providerId="ADAL" clId="{D96F1C16-1366-9E43-898A-02D2BDE251E9}" dt="2021-01-25T07:47:38.824" v="63"/>
          <ac:inkMkLst>
            <pc:docMk/>
            <pc:sldMk cId="2294743168" sldId="268"/>
            <ac:inkMk id="3" creationId="{1D7FBDB8-95E5-B842-B38A-2B2766645836}"/>
          </ac:inkMkLst>
        </pc:inkChg>
        <pc:inkChg chg="add del">
          <ac:chgData name="Andrej Bogdanov (CSD)" userId="54a3fc38-bcd8-4812-b887-b84a314b9e17" providerId="ADAL" clId="{D96F1C16-1366-9E43-898A-02D2BDE251E9}" dt="2021-01-25T07:42:49.685" v="58"/>
          <ac:inkMkLst>
            <pc:docMk/>
            <pc:sldMk cId="2294743168" sldId="268"/>
            <ac:inkMk id="4" creationId="{AA8F4A3E-CC0C-A248-88A8-6A9BA79CF6B6}"/>
          </ac:inkMkLst>
        </pc:inkChg>
        <pc:inkChg chg="add mod">
          <ac:chgData name="Andrej Bogdanov (CSD)" userId="54a3fc38-bcd8-4812-b887-b84a314b9e17" providerId="ADAL" clId="{D96F1C16-1366-9E43-898A-02D2BDE251E9}" dt="2021-01-25T07:48:44.649" v="67" actId="1076"/>
          <ac:inkMkLst>
            <pc:docMk/>
            <pc:sldMk cId="2294743168" sldId="268"/>
            <ac:inkMk id="6" creationId="{606FBDFA-47D2-F34A-8EE2-6F9F809EAB92}"/>
          </ac:inkMkLst>
        </pc:inkChg>
        <pc:inkChg chg="add del">
          <ac:chgData name="Andrej Bogdanov (CSD)" userId="54a3fc38-bcd8-4812-b887-b84a314b9e17" providerId="ADAL" clId="{D96F1C16-1366-9E43-898A-02D2BDE251E9}" dt="2021-01-25T07:47:38.817" v="62"/>
          <ac:inkMkLst>
            <pc:docMk/>
            <pc:sldMk cId="2294743168" sldId="268"/>
            <ac:inkMk id="7" creationId="{AAD402A5-E6C5-EA41-8419-A706715E2D90}"/>
          </ac:inkMkLst>
        </pc:inkChg>
        <pc:inkChg chg="add mod">
          <ac:chgData name="Andrej Bogdanov (CSD)" userId="54a3fc38-bcd8-4812-b887-b84a314b9e17" providerId="ADAL" clId="{D96F1C16-1366-9E43-898A-02D2BDE251E9}" dt="2021-01-25T07:48:31.587" v="65" actId="1076"/>
          <ac:inkMkLst>
            <pc:docMk/>
            <pc:sldMk cId="2294743168" sldId="268"/>
            <ac:inkMk id="8" creationId="{34DE4DD3-F9AF-A14A-9BE4-DD86262E555E}"/>
          </ac:inkMkLst>
        </pc:inkChg>
      </pc:sldChg>
      <pc:sldChg chg="addSp delSp modSp">
        <pc:chgData name="Andrej Bogdanov (CSD)" userId="54a3fc38-bcd8-4812-b887-b84a314b9e17" providerId="ADAL" clId="{D96F1C16-1366-9E43-898A-02D2BDE251E9}" dt="2021-01-25T08:01:57.826" v="68" actId="7634"/>
        <pc:sldMkLst>
          <pc:docMk/>
          <pc:sldMk cId="1444934352" sldId="270"/>
        </pc:sldMkLst>
        <pc:inkChg chg="add">
          <ac:chgData name="Andrej Bogdanov (CSD)" userId="54a3fc38-bcd8-4812-b887-b84a314b9e17" providerId="ADAL" clId="{D96F1C16-1366-9E43-898A-02D2BDE251E9}" dt="2021-01-25T08:01:57.826" v="68" actId="7634"/>
          <ac:inkMkLst>
            <pc:docMk/>
            <pc:sldMk cId="1444934352" sldId="270"/>
            <ac:inkMk id="2" creationId="{0CA1B3CC-B9C9-FE4C-88C1-C350EBD56FB0}"/>
          </ac:inkMkLst>
        </pc:inkChg>
        <pc:inkChg chg="add del">
          <ac:chgData name="Andrej Bogdanov (CSD)" userId="54a3fc38-bcd8-4812-b887-b84a314b9e17" providerId="ADAL" clId="{D96F1C16-1366-9E43-898A-02D2BDE251E9}" dt="2021-01-25T07:33:52.888" v="52"/>
          <ac:inkMkLst>
            <pc:docMk/>
            <pc:sldMk cId="1444934352" sldId="270"/>
            <ac:inkMk id="2" creationId="{351387B8-156E-E84A-9CF4-2A15E71AE788}"/>
          </ac:inkMkLst>
        </pc:inkChg>
        <pc:inkChg chg="add mod modStrokes">
          <ac:chgData name="Andrej Bogdanov (CSD)" userId="54a3fc38-bcd8-4812-b887-b84a314b9e17" providerId="ADAL" clId="{D96F1C16-1366-9E43-898A-02D2BDE251E9}" dt="2021-01-25T07:42:33.761" v="55"/>
          <ac:inkMkLst>
            <pc:docMk/>
            <pc:sldMk cId="1444934352" sldId="270"/>
            <ac:inkMk id="4" creationId="{73FD16FF-EAD4-544E-BA43-D267439C0F2A}"/>
          </ac:inkMkLst>
        </pc:inkChg>
      </pc:sldChg>
      <pc:sldChg chg="addSp modSp">
        <pc:chgData name="Andrej Bogdanov (CSD)" userId="54a3fc38-bcd8-4812-b887-b84a314b9e17" providerId="ADAL" clId="{D96F1C16-1366-9E43-898A-02D2BDE251E9}" dt="2021-01-25T07:25:14.115" v="19" actId="1076"/>
        <pc:sldMkLst>
          <pc:docMk/>
          <pc:sldMk cId="2133362205" sldId="306"/>
        </pc:sldMkLst>
        <pc:inkChg chg="add mod modStrokes">
          <ac:chgData name="Andrej Bogdanov (CSD)" userId="54a3fc38-bcd8-4812-b887-b84a314b9e17" providerId="ADAL" clId="{D96F1C16-1366-9E43-898A-02D2BDE251E9}" dt="2021-01-25T07:25:14.115" v="19" actId="1076"/>
          <ac:inkMkLst>
            <pc:docMk/>
            <pc:sldMk cId="2133362205" sldId="306"/>
            <ac:inkMk id="5" creationId="{B96BA7B0-C0CF-C949-83C4-5645626315F7}"/>
          </ac:inkMkLst>
        </pc:inkChg>
        <pc:inkChg chg="add">
          <ac:chgData name="Andrej Bogdanov (CSD)" userId="54a3fc38-bcd8-4812-b887-b84a314b9e17" providerId="ADAL" clId="{D96F1C16-1366-9E43-898A-02D2BDE251E9}" dt="2021-01-25T07:23:23.911" v="10" actId="7634"/>
          <ac:inkMkLst>
            <pc:docMk/>
            <pc:sldMk cId="2133362205" sldId="306"/>
            <ac:inkMk id="6" creationId="{7479BD2D-58BE-B741-8231-A3C8752DEB84}"/>
          </ac:inkMkLst>
        </pc:inkChg>
        <pc:inkChg chg="add">
          <ac:chgData name="Andrej Bogdanov (CSD)" userId="54a3fc38-bcd8-4812-b887-b84a314b9e17" providerId="ADAL" clId="{D96F1C16-1366-9E43-898A-02D2BDE251E9}" dt="2021-01-25T07:25:07.574" v="18" actId="7634"/>
          <ac:inkMkLst>
            <pc:docMk/>
            <pc:sldMk cId="2133362205" sldId="306"/>
            <ac:inkMk id="7" creationId="{785A129C-FDA9-FC46-87DE-964A3F580A82}"/>
          </ac:inkMkLst>
        </pc:inkChg>
      </pc:sldChg>
    </pc:docChg>
  </pc:docChgLst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48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7686 11158 8045,'-7'0'-18,"-1"0"249,5 0-45,-2 0 45,0 0 0,3 0 381,-6 0 5,6 0-155,-3 0 249,5 0-684,0 5 0,1-3 47,3 1 0,3-1-42,8-2 0,-1 1 77,5 3 1,2-3-106,5 3 0,-1 1-30,1-1 0,-2-1-75,-1-3 0,0 4-4,0 0 1,0 1 92,0-1 1,-1-3-110,1 3 1,-5-3 70,-3-1 0,-2 4-56,-2 0 63,1 0 151,-1-4 40,-5 0-158,0 0 134,-6 0 0,0-5-55,0-3 0,0-2 74,0-2 0,0 0-91,0-3 1,-2-3 50,-2-5 1,3 0-38,-3 0 0,3 0-34,1 1 0,0 0 3,0 3 0,0-1-15,0 4 0,0 1-335,0 4 121,0-1-392,0 1 367,0 5 1,0-1-1128,0 3 459,0 3-481,0-4 1368,0 5 0,-5 0 0,-1 0 0</inkml:trace>
  <inkml:trace contextRef="#ctx0" brushRef="#br0" timeOffset="1">7709 10679 8099,'-11'5'0,"-1"-4"762,1 4-397,-1-5 0,5 0 9,-1 0 128,6 0 296,-3 0-513,5 0 1,5-1-173,2-3 0,8 3 52,5-3 0,2-1-49,5 1 0,2-4-184,5 4 0,-1 1 71,-2 3 1,2 0-75,-3 0 1,2 0 20,-1 0 0,-4 0-280,-4 0 0,-1 0 129,-3 0 1,1 0-66,-5 0 0,-3 0 42,-5 0 1,0-2 237,0-1 1,0-4-134,-3-4 1,-3-2 33,3-2 0,-3 1-86,-1-5 0,-4 0 107,0-4 0,-5 1-369,2 3 0,-3-1-31,-2 5 1,5-3-26,-1 7 1,0-2 488,-3 9 0,0-5 0,-1 3 0</inkml:trace>
  <inkml:trace contextRef="#ctx0" brushRef="#br0" timeOffset="2">7938 10667 8099,'0'6'654,"0"0"-497,0-6 1,-2-4-140,-2 0 1,3-9 271,-3 2 1,3-8-209,1 0 0,0-3 38,0-1 0,0-3-373,0-1 1,0 0 119,0 5 1,0-1-534,0 0 1,0 5 41,0 3 624,-5 2 0,-1 2 0,-6-1 0</inkml:trace>
  <inkml:trace contextRef="#ctx0" brushRef="#br0" timeOffset="3">7675 10667 8137,'-12'0'-67,"6"-5"67,-4 4 0,7-14 155,-4-1 0,4-4-107,-1-3 1,-1-1 192,2-3 0,-1-1-98,4-2 0,0-2-302,0 6 1,1-1-59,3 4 0,-2 2-259,6 2 476,-6-3 0,9 9 0,-5-3 0</inkml:trace>
  <inkml:trace contextRef="#ctx0" brushRef="#br0" timeOffset="4">7652 10016 8080,'-11'1'481,"-1"3"-481,6 3 554,1-1-7,5-1-350,0-5 0,5 4-45,2 0 1,5 4-34,3 0 1,4-2 37,8 2 1,1-2-208,2 2 1,3 2-206,-2-2 0,2 1 154,1-2 1,-1 2-209,-3-5 0,2 4 83,-5-5 0,-6 5 28,-6-4 0,-2 1-240,-1-1-488,-1-3 926,-5 4 0,-1-5 0,-5 0 0</inkml:trace>
  <inkml:trace contextRef="#ctx0" brushRef="#br0" timeOffset="5">7709 10050 8080,'-15'0'0,"0"0"488,-6 0 9,9 0-156,-5 0 404,6 0 48,4 0-313,-3 0-40,9 0-264,-4-5 0,11 3 71,6-6-153,-1 1 0,16-5 69,-1 1 0,6-1-129,2 1 0,4-1-151,0 1 1,4-4 81,-4 0 1,1 3-156,-5 5 0,-5-1 50,-2-4 1,-3 2 7,-1 3 1,-4-3 111,0 2 0,-7 2-480,0-2 79,-1 5-724,-5-7-957,1 9 2102,-2-4 0,-5 5 0</inkml:trace>
  <inkml:trace contextRef="#ctx0" brushRef="#br0" timeOffset="6">7903 10119 8263,'-6'0'1162,"1"-1"-921,5-3 1,0-6-430,0-6 1,1-4 100,3 1 1,-2-8 163,6-3 0,-2 1-306,2-2 0,-2 6 95,-2-2 0,-3 3-536,3 1 1,-2 4 669,-2 0 0,0 5 0,0-2 0</inkml:trace>
  <inkml:trace contextRef="#ctx0" brushRef="#br0" timeOffset="7">7743 9628 8110,'-11'6'856,"0"4"-80,-1-8-280,1 3-54,4-5-56,2 0 26,5 0-386,10 0 58,-2 0 0,14 0 213,-5 0-59,11-5-207,-4 3 0,9-3 157,-2 5 1,-2-4-351,1 1 0,0-1 35,0 4 0,1 0-312,-9 0 1,3 0 213,-10 0 1,0 0-715,-4 0-179,1 0-288,-6 0 1406,-1 0 0,-5 0 0,0 0 0</inkml:trace>
  <inkml:trace contextRef="#ctx0" brushRef="#br0" timeOffset="8">7766 9639 8088,'-6'5'0,"-4"-3"-170,8 8 122,-8-9 1,9 3-35,-3-8 393,3 3-95,6-9 0,1 3 388,6-4-426,4-6 1,2 5 57,5-4 1,1-1-115,3-2 0,-2 2-34,5 2 1,1-2 28,3 2 0,-5 0-51,-2 3 0,-3 1 95,-1 0 1,-5 3-24,-3 0 0,-2 1 32,-2-5 1,-1 1 88,-2 0 0,-2 0-6,-2 4 1,-3-3 150,3 2-62,-3-2 0,-6 0-95,-2 2 0,-5-1 60,-3 5 1,-4-3-63,-8 3 0,-2-4-104,-5 5 1,0-1 9,-1 4 0,1-2-137,0-1 1,5 1-70,2-1 0,4 1 140,4 2-692,-2 0 299,8 0-601,1 0 60,7 0 0,7 0 849,1 0 0,4-5 0,4-1 0</inkml:trace>
  <inkml:trace contextRef="#ctx0" brushRef="#br0" timeOffset="9">5779 10998 8018,'0'-6'-271,"0"1"836,0 5 18,0-5-1,0 4-239,0-5 388,0 6-388,0-5-152,0 4 289,0-4-443,-5 5 1,2 0 92,-4 0 1,3 1-88,-4 3 0,5 1 100,-5 3 1,5 2-217,0-2 0,-3 2-114,3 1 14,-1 1 1,4-1-54,0 0-8,0-4 1,1 2 0,3-6 1,-2 1 59,6-4 1,0 0 184,3 0 0,-3-1-92,-1-3 0,0-2 132,0-6 0,2 5-39,-5-1 1,1 1 170,-1-5 0,-3 1 190,3-1-315,-3 1 0,-2 1 165,-3 2-114,3-2-132,-9 4 122,3-1-137,-4 2 1,0 5-82,-1 5 0,2 2 29,2 4 0,-1-3 79,6-1 0,-1 1-115,4 3 1,0-3 54,0 0-224,0-1 202,0 5-20,5-6 57,1-1 0,6-5 58,-1 0 1,-3 0 89,-1 0 1,0-5 75,0-3 83,3-2 0,-4-1-62,1-1 0,-2 1 340,-5-1-307,0 1 0,-1 1-118,-3 2 0,2 3 47,-6 5-88,0 0 1,-3 0-160,0 0 0,3 5 109,0 3 1,5 1-331,-5-2 1,5 4 129,0-4 0,1 5 186,2 3 0,5-3 0,2 5 0</inkml:trace>
  <inkml:trace contextRef="#ctx0" brushRef="#br0" timeOffset="10">5756 11124 6984,'0'-6'483,"0"1"782,0 5-1253,0 5 33,0-4 52,0 4-49,0 0 0,4-2 103,0 4-124,0-4 0,-4 3 7,0-2 66,0-3-104,0 9 1,0-7 82,0 4-101,0-4 66,0 7-3,0-9-22,0 4 18,0 1 17,0-5-34,0 9 32,0-9 0,0 6 13,0-4 0,0 0-13,0 5 18,0-6-14,0 8 3,0-3 23,0 4-51,0-5 1,0 4-11,0-2 0,0-2 20,0 2 21,0-5-8,0 7-36,-6-9 0,5 5 28,-3-2-13,3-3 60,1 4-69,0 1 1,0-4 23,0 6-91,0-6 93,0 8 0,0-3-166,0 4 158,0 1-123,-5-1 92,4 0 1,-4 1-24,5-1 1,0-3 17,0 0-44,0-1 0,0 1-10,0-1 0,0-3 39,0 4 1,0-4 0,0 3 0,0-3 37,0 4 0,0-5 34,0 5-33,0-5-29,0 7 3,0-9 5,0 9 1,0-4-11,0 6 0,0-4-9,0-1 0,0-3 26,0 4-120,0-6 102,0 8 0,0-7-15,0 4-5,0 1 10,-5-2 0,3 5 209,-1-4-201,1-2 2,2 5 0,0-7 171,0 5 13,0-6-48,-5 8-104,4-3 1,-4 0 64,5 1-197,0-6 139,0 8 0,0-7 51,0 5-215,0-6 74,0 8 1,0-7-106,0 4-30,0-4 49,0 7 119,0-4 0,0 2-3,0 0 1,0-4-4,0 3 1,0-3-47,0 4 254,0-6-201,0 8 0,-4-7-8,0 4 231,0-4-201,4 7 1,0-7 42,0 4-39,0-4 1,0 3 13,0-2 0,0-2 5,0 6-37,0-5 31,0 7-24,0-4 1,-3 2 9,-1-1-28,0 1 20,4 3 1,-1 1-1,-3-1 0,3-3 78,-3-1-70,3 1 153,1 3-136,-5 1 105,3-1-104,-3 1 0,5-5 38,0 1-65,0-5 2,0 7-74,0-4 88,0 5 0,-1 1-80,-3-1 0,3-3 62,-3 0 0,3-1-8,1 5 1,-4-5 6,0 1 1,0-1-1,4 5 0,0-5 19,0 1 6,-5 0 32,4 3 0,-4 0-47,5 1 1,0-4 24,0-1-17,0 1 0,0 3 13,0 1-14,0-1 0,0 0 42,0 1 0,0-1-13,0 1 0,0-1 3,0 1 1,0-5-40,0 1 1,0-1 17,0 5 1,-1-5-26,-3 1 28,3 0 0,-5 3-43,6 0 1,0-3 31,0 0 0,-1-1 67,-3 5-47,3-1 0,-4 1 5,5-1 0,0 0 51,0 1 0,-1-1-60,-3 1 0,3 0 13,-3 4 1,3-6-2,1 5 1,-4-9-83,0 6 0,0-3 74,4 2 1,0-3-128,0-1 95,0 1 0,0 3-8,0 1 0,0-5-21,0 1 1,0-4 23,0 3 1,0 1-8,0 3 1,0-3 8,0 0 0,-1-1 1,-3 5 0,3-5 0,-3 1-11,3 0 0,0 3-18,-3 0 1,2-3-37,-1 0 57,1-1-11,2 5 29,0-1 0,0 0-22,0 1 1,0-4 24,0-1 1,0-3-14,0 4 1,0-5 3,0 5 0,0 0-5,0 3 0,-1-3 2,-3-1 1,3 1 15,-3 3 0,3-3-17,1-1 44,0 1 0,-1 4-38,-3-1 0,3-3 1,-3-1 0,3 1 7,1 3 0,0-3 1,0-1 0,-2 1 0,-2 3 0,3 1 0,-3-1 1,3 1-28,1-1 0,0 1 20,0-1 0,-1 0 16,-3 1-15,3-1 1,-4 1 24,5-1 1,0 1-24,0-1 0,0-3-2,0-1 1,0 1 13,0 3-10,0 1 1,-2-1 37,-1 0 1,1 1-36,-1-1 0,1-3-30,2 0 0,0-1 29,0 5 1,0-1-19,0 0 1,-1 0 17,-3-4 1,3 3-88,-3-2 0,3 3 73,1 5 0,-4-8-49,0 4 0,0-3 49,4 2-9,0 1 0,0-5-14,0 1 112,0-1-101,0 0 11,0 3 0,0-8 4,0 6 0,0-4 12,0 4-83,0-6 69,0 3 0,0 0-97,0 3 92,0-3-4,0 5 14,0-4-14,0 1 1,0 3-12,0-2 56,-5 2-47,4-4 0,-4 4 13,5-2 1,0-2 6,0 2 0,0-4-1,0 3 1,-1-3 5,-3 4 0,3-5-12,-3 5 1,3-5 1,1 3-15,0-2 1,0-2 11,0 6 1,0-4-46,0 3 1,0-3 35,0 4-69,0-6 57,0 8-34,0-8 56,0 8 0,0-8 6,0 6 156,0-6-167,0 9 1,0-9-4,0 6 1,0-4 17,0 3-283,0-4 211,0 7-10,0-4 0,0 2 28,0-1-11,0-4 27,0 7 88,0-9-111,0 5 58,0-1 0,0-3 36,0 6-70,0-6 112,0 3-90,0 0-53,0-3 57,0 8-3,0-9 0,0 5-20,0-2 14,0-2-6,0 8 1,0-8-2,0 6 5,0-6 0,0 9 1,-4-9-7,0 6 54,0-6-49,4 3 72,0 0-62,0-3-1,0 8 8,0-9-4,-5 9-15,4-9 1,-4 6-11,5-3-32,0-3-10,0 4 6,0 0-6,0-4 24,0 9 81,0-8-73,0 3 77,0 0-62,0 1 4,0 1 31,0 3-28,0-9 4,0 9 38,0-3-31,0-1 0,0 0 5,0-2-1,0-3-3,0 9-5,0-8 1,0 3 1,0 0 0,-5-4 0,3 9 0,-3-8 0,5 8 0,0-9-2,0 9 1,0-9 1,0 4-236,0 1 219,0-5-4,0 4-372,0-5 436,0 5-75,0-4-21,0 4 273,0-5-275,0 5 247,0-3-209,0 8 36,0-9 187,0 9-179,0-9 1,-3 6 9,-1-3-15,0-3 43,4 4-202,0 0 153,0-4 1,0 6-206,0-4 195,0-1-17,0 3-11,0 0 4,0-4-4,0 4-1,0 0 65,0-3-52,0 8-4,0-9 95,-5 4-85,4 0 14,-5-4-2,6 5 0,0-1 3,0-4-80,0 9 72,0-9-29,0 4-10,0-5 32,0 5-7,0-3 2,0 3 529,0-5-479,-5 0-38,4 0 23,-4 0 28,5 5-315,0-4 300,0 4-470,0-5 411,0 5 82,0-3-109,0 3 47,0-5 17,0 5 10,0-4 28,0 4 12,0-5-13,0 5-44,0-4 47,0 4-43,0-5 2,-5 6-41,4-5 40,-4 4-13,5 0-4,0-4 1,0 6-54,0-4 58,0-1 1,0 8-108,0-9 98,0 9 0,0-7-145,0 4 122,0-4-15,0 7-20,0-9 29,0 9 75,0-8-74,0 3 98,0 0-80,0-4-9,0 4 43,0 0-15,0-3-14,0 3 61,0 0-54,0-4 1,0 9 17,0-4-14,0 1 1,0-1 0,0-2-108,0-3 100,0 9-4,0-8-20,0 8 17,0-9-2,0 4 6,0-5 2,0 5-5,0-3-9,0 3 169,0 0-150,-5-4 46,3 9 0,-3-7 8,5 4 1,0-3-42,0 4 1,0-6 1,0 5-63,0-4 67,0-1-2,0 3-135,0-5 59,0 5 43,0-4 79,0 4 22,0-5 92,0 5-170,0-4 4,0 10 0,-1-9 260,-3 6-247,3-6 0,-4 5 20,5-4-6,0-1 0,0 4 21,0-2-7,0-3 21,0 4-201,0 0 164,0-3-45,0 3 35,0 0 3,0-4-78,0 4-637,0-5-250,5 0 939,-4-10 0,9 2 0,-3-8 0</inkml:trace>
  <inkml:trace contextRef="#ctx0" brushRef="#br0" timeOffset="11">5813 11078 6344,'0'-6'500,"0"1"-28,0 5-233,0-5-106,0 3 57,0-3-84,0 0 66,0 4 77,0-4 1504,0 5-1676,0 5-253,0-4 236,0 4-9,0 0-245,0-3 206,0 3 1,0-4-159,0 3 161,0-3-60,0 4-5,0 0 36,0-3-152,0 3 147,0-5-12,0 5 1,0-3-38,0 6 28,0-6-115,0 4 102,0-6-90,0 5 84,0-4-34,0 4-16,0-5 288,0 5-165,0-4 1,0 6 105,0-4 19,0-1-114,0 8 0,0-4 12,0 6 1,0-5 75,0 1-98,-5-6 33,4 9 33,-4-5-58,5 0 1,0 4 45,0-2 0,0-2-23,0 2-5,0-6 94,0 9-110,0-10 1,0 9 20,0-2 1,0-2 15,0 2 0,0-1-53,0 5 27,0-1 0,0 0-136,0 1 138,0-1 0,0 1-93,0-1 0,0 1 77,0-1 6,0 0-123,0 1 100,0-1 1,0-3 0,0 0 16,0-1-19,0 5 15,0-1 1,0 0 26,0 1 34,0-1-62,0 1-6,0-1 3,0 0-2,0-4 1,0 3 17,0-2-83,5-3 76,-4 5 1,4-4-83,-5 6 66,0-1 0,0-3-21,0-1 14,0 1-4,0 3 44,0 1-41,0-1 205,0 1-184,0-1-7,0 0 31,0 1-29,0-1 0,0-3 17,0-1-87,0 1 73,0 3 1,0 1-246,0-1 236,0 1 0,0-5-33,0 1 1,0 0-14,0 3 1,0 0-74,0 1 84,5-1 0,-3 1-32,1-1 37,-1-5 1,-2 5 19,0-4 1,0 0 2,0 0 1,1 0 209,3 0-218,-3 3 0,4-3 40,-5 4 0,0-3 7,0-1 1,0 1 79,0 3-105,0 1 0,0-1 3,0 1 0,0-1 21,0 0-22,0 1 1,0-1-3,0 1 1,0-1 10,0 1-105,5-1 89,-4-5 0,4 4 50,-5-2-52,0 2 0,0 2 39,0-1 1,0 2-32,0 2 0,2-2 106,2 2 0,-3-1-94,3 1 1,-3-2 46,-1 2 1,0 1-35,0 0 0,0 3 3,0-4 0,0 0-90,0-3 0,0 0 82,0 4 0,0-4-52,0 3 1,0-6 38,0-1 1,0 0-144,0 3 1,4 0 70,0 1 0,-1-1 84,-3 1 0,0-1-6,0 1 1,0-1 5,0 0 1,0 5-14,0-1 1,0 0-13,0-4 9,0 1-46,0-1 39,0 1 0,0-1 7,0 1 0,0 3-10,0 0 1,0 0 0,0-3 187,0-1-191,0 1 1,0 0 273,0 3-259,0-2 0,0 5 59,0-3 1,0-2-36,0 2 1,0 2-47,0-2 1,0 4 57,0-4 0,0 2-65,0-2 1,0-3 48,0 4 1,0-4-165,0 0 0,0 3 40,0 0 1,0 0 16,0-3 1,0-1 58,0 1 1,0 3-5,0 0 0,0 2 69,0-2 0,0 1-71,0 3 1,0 2 103,0-6 1,0 4-83,0-4 0,0 4 13,0-3 0,0-1-40,0-4 0,0 4-105,0 1 1,0 3-14,0-4 0,0 1 116,0 0 1,0 1-2,0 6 1,-3-4-24,-1 0 0,0 0 42,4 4 1,0 0-39,0 0 0,0-4 74,0 0-50,0-5 1,0 6 49,0-5-35,0 6-8,0-9 1,0 9 54,0-6-47,0 0 14,0 2 0,0-5 0,0 4 0,0-2-12,0 1 1,0-1 2,0 5 0,0-4-6,0 4 8,0 0-6,0-1 0,0 0-72,0-3 73,0-3 1,0 6-6,0-3-170,0-2 157,0 4 7,0-6 6,5 1-12,-4 4 1,4-3 17,-5 2 0,0-1 2,0 1 0,0-2-34,0 2 139,0-2-115,0-2 0,0 1 9,0-1 1,0 0 9,0 1 0,0-1-44,0 1 38,0-6-8,0 4 1,0-3-1,0 4 0,0-3 2,0-1 257,0-4-247,5 7 56,-3-4-25,3 6 1,-5-1-261,0 0 239,0 1-3,0-6 1,0 8-223,0-2 211,0 2 0,-2-3-287,-1 0 264,1 6 1,-4-3-3,2 5 1,3-5-44,-3 1-57,3-2 260,-4-2-13,4 1 126,-5-6-252,6 4 12,0-9 1,0 6 9,0-3 0,0-2-67,0 6 0,0-5 8,0 5 1,0-4 57,0 4-228,0-6-12,0 3-20,0 0-270,0-4 185,0 5 15,0-6 0,-5-6 0,-1 0 0</inkml:trace>
  <inkml:trace contextRef="#ctx0" brushRef="#br0" timeOffset="12">5608 14402 10371,'6'11'158,"-1"1"1,-5-1-289,0 0 74,5 1 0,-4 3-25,3 0 1,-3 0 109,-1-3 1,4 3-160,0 0 0,0 2 34,-4-2 0,0-1-48,0 5 1,4-5 46,0 1 0,-1 2-44,-3-2 0,0 0 46,0-3 1,0-5-7,0 1 1,0-4-313,0 3 157,0-4-201,0 2 252,0-5-254,0-5 0,4-2 459,0-4 0,0 0 0,-4-1 0</inkml:trace>
  <inkml:trace contextRef="#ctx0" brushRef="#br0" timeOffset="13">5688 14413 8220,'-12'-6'855,"1"1"-604,-1 5-76,6 0 0,-3-2 367,5-1 185,0 1-639,4-3 451,0 5-512,6 0 123,0 0-17,5 0 73,1 0-215,-1 0 1,-3 0 55,-1 0 0,-3 4-100,4 0 20,-1 0 0,1-4-49,0 0 1,-1 4 83,5-1 0,-1 1-254,1-4 203,-1 0 1,0-1-54,1-3 89,-6 3-135,4-4-15,-8 0-883,8 3 1046,-9-3 0,-1 5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08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2810 5311 7911,'-7'0'0,"2"1"354,5 3-62,0-3 24,0 9 229,0-9 297,0 5 1968,0-6-2609,0-6 1,0 0-29,0-5 1,0-2 27,0-2 1,-4 1-124,0-5 0,1 0 99,3-4 0,-4-5-134,0-2 0,0-1-7,4-3 0,0 2-125,0-6 0,0 1 69,0-1 1,0-2-2,0-6 1,0-1-239,0-3 1,0 3 27,0-2 0,2 2-25,1 1 1,0 4 145,4 1 0,-4 8 109,1-2 0,-3 9-64,-1-1 0,4 4 137,0 4 0,0 3-88,-4 4 1,0 1 56,0-1 1,1 2-97,3 3 0,-2-4 142,6 4 0,-2 1-98,2-2 1,2 5-26,-3 0 0,2 0-13,-1-1 0,2 3 6,-2-3 0,2 3 34,1 1 1,1 0-38,-1 0 0,1 0 99,-1 0 1,4 4-72,0-1 1,2 3 35,-2-3 0,-2 0-53,2 5 0,-3-5-4,-5 5 0,2 0-99,-5 3 0,0-3 111,-4-1 1,0 2-136,0 6 0,0-2 108,0 2 0,-5-1 54,-3 1 1,-2-2-34,-2 2 0,5 2 3,-1-2 1,1 0 205,-5-3 1,2-1-123,2 1 0,-1-5 167,6 1 0,-2-6 139,1 2 55,3-3-113,-5-1 124,6 0-234,6 0 1,0 0-41,5 0 0,2 2-20,2 1 1,-1-1 4,5 2 0,-1-3-150,1-1 0,3 1 79,-3 3 0,1-2-163,-1 6 0,1-4 47,-5 3 1,1 1-300,-5 4 1,1-1 61,-1 0 0,-5 6-38,-2 2-1,-3 1 131,-1-1 0,-1 3 8,-3-3 1,-6 1 337,-5-1 1,-9 3-93,1-3 1,-7-1 452,-1 1 0,-1-5-233,2 1 0,-3 1 172,2-1 1,0-3-211,0-4 1,5-2-109,7 1 0,2-1-258,6-6-682,-1 0-709,6 0 1108,1 0 0,15 0-1179,5 0 0,5 0 141,3 0 1446,0-6 0,5 0 0,1-5 0</inkml:trace>
  <inkml:trace contextRef="#ctx0" brushRef="#br0" timeOffset="1">3392 4763 8023,'-5'-7'873,"4"-3"0,-6 7 138,4-4-221,1 4 349,-3-2-723,5 5 0,0 2-102,0 1 0,0 4-92,0 4 1,0 2-29,0 2 0,0 3-238,0 5 0,0 3 138,0 1 0,0 3-85,0-3 1,0 1 2,0-1 0,0-7-74,0 3 0,0-8 79,0 0 0,1-2-133,3-2 0,-2-3-337,1 0-585,-1-6-1497,-2 3 1278,0-5 1257,0-5 0,0-6 0,0-7 0</inkml:trace>
  <inkml:trace contextRef="#ctx0" brushRef="#br0" timeOffset="2">2832 4066 8020,'0'-7'1692,"0"2"-1072,0 0 185,0-1-339,0-5-172,0-1 1,2-1 558,1-2-511,-1 3 0,7-10 395,-6 3-557,6 2 0,-4-4 21,3 2 0,1-3-165,-5-1 0,3-3 139,-3-1 0,4 2-93,-4 6 0,-1-2 81,-3 6-56,5-5 46,-3 7-265,3-3 251,-5 4-218,5 6 86,-4-4-208,4 8 1,-4-1 152,3 6 0,-1 4-81,4 4 0,-3 2 470,4 2-38,-1-2-236,5 8 0,4 1 112,3 5 0,-1 1-91,1-2 1,-1-2 37,1 3 1,-1-2-85,-3 2 0,-2-7-233,2 3 1,-4-6 152,-3 2 0,1-5-297,-5 1-427,4-2 356,-6-2-348,8 0-527,-9-4-504,4 3 1785,-5-4 0,5 6 0,2-1 0</inkml:trace>
  <inkml:trace contextRef="#ctx0" brushRef="#br1" timeOffset="3">3906 4466 8142,'0'-7'423,"4"1"7,0 2-50,4 3 0,-1-4-12,4 5 1,2 0 19,2 0 0,2 0-90,2 0 1,6 0 29,-2 0 1,6 0 50,-2 0 1,4 0-93,0 0 0,-2-4-127,2 0 0,-1-5 81,4 2 0,-5-2-223,-2 1-18,2-2 0,-5 4 0,4-6 0</inkml:trace>
  <inkml:trace contextRef="#ctx0" brushRef="#br1" timeOffset="4">4466 4351 8255,'-12'0'-20,"-4"0"1,-2 11 0,-5 1 0</inkml:trace>
  <inkml:trace contextRef="#ctx0" brushRef="#br1" timeOffset="5">3974 4683 8142,'8'-2'538,"0"-2"1,-2 2 248,2-6 1,2 5-244,-3-5 1,7 5 120,2 0 1,5-4 140,2 0-806,0 2 0,15-6 0,-3 5 0</inkml:trace>
  <inkml:trace contextRef="#ctx0" brushRef="#br1" timeOffset="6">4214 4603 8142,'35'-5'2903,"-1"3"0,0-7-1460,0 6 0,-3-3-751,-1 3 1,-8 1-785,1-1 0,-8 1-838,0 2 1,-2 0-867,-2 0 1,-4 2 237,-4 1 1558,-1-1 0,-7 13 0,-2-2 0</inkml:trace>
  <inkml:trace contextRef="#ctx0" brushRef="#br1" timeOffset="7">5585 3335 8150,'-18'-6'0,"2"-3"58,4 5 175,1-5 48,-1 8 0,5-4 281,-1 5 445,6-5-662,-4 3 1,8-3-120,2 5 1,2 0 88,5 0 0,7 0-43,5 0 0,2 0 24,10 0 1,-4 0-56,7 0 1,-1 0 7,1 0 1,3 0-83,4 0 0,1-1-255,0-3 0,0 2 236,-1-6 1,-4 4-151,-3-3 0,-4 0-434,-3 0 1,-5-2 230,-7 5 1,-2-4-619,-6 4 1,-3 1-56,-1 3-1612,-4 0 1289,-8 0 1267,-8 0 0,-15 5 0,-1 1 0</inkml:trace>
  <inkml:trace contextRef="#ctx0" brushRef="#br1" timeOffset="8">5505 3403 8207,'-8'-1'0,"1"-3"658,4 3 1,-2-5 309,5 2-473,0 3 1,5-3-66,3 8 1,6-2 133,1 6 1,5-4-59,-1 3 0,7 1-204,0 3 1,2 1-184,-1-1 1,-2 1 116,6-1 0,-2-1-268,1-2 1,2 2 111,-5-3 0,-1 4-184,-3 0 0,0 2-67,0 2 1,-5-2-133,-3 2 1,-4-1 2,-3 1 1,-3-1 41,-5 5 0,-1-4 138,-3 4 0,-4 0 36,-7 4 1,-4-2 81,-8 1 0,-3 0-76,-8 8 1,1 0 55,-5 0 0,0-2 140,-3-5 0,3 0 150,0-1 1,5 0 41,-1-3 0,8-1-104,3-3 0,4-6 181,4 2-148,2-2-79,6-2-10,5 3 1,2-9-198,8 3 0,6-3 246,5-1 0,10 0-61,2 0 1,6-1-35,5-3 1,7 1-23,4-4 0,6 1 42,-2-2 1,-2-1-12,-2 5 0,2 0 83,-2 4 1,-3 0-54,-4 0 0,-5 0-130,1 0 0,-8 0-12,-3 0 0,-3 0-104,-1 0 0,-5 0-12,-3 0 0,-2 0 74,-2 0-701,0 0 526,1 0-1786,-6 0 878,-1 0 395,-5 0 1,5-5 0,2-1-1</inkml:trace>
  <inkml:trace contextRef="#ctx0" brushRef="#br1" timeOffset="9">6453 3952 8024,'0'-8'523,"0"0"1,0 5 385,0-5 91,0 5-466,0-2 1,0 7-140,0 1 1,0 4-156,0 4 1,0 1 3,0-1 1,0 4-190,0 0 1,0 5 74,0-5 0,0 5-279,0-1 1,4-1 192,-1 1 0,2-5-512,-1 1 1,-2-2-213,1-2-71,-1-4-822,3 3 602,-4-9 971,4 4 0,0-15 0,1-3 0</inkml:trace>
  <inkml:trace contextRef="#ctx0" brushRef="#br1" timeOffset="10">6544 3723 7995,'-5'-18'194,"-1"2"77,-6 5 0,6 3 1204,2 0-576,3 6-334,1-3-576,0 5 1,5 0-2032,3 0 2042,2 5 0,6 1 0,2 6 0</inkml:trace>
  <inkml:trace contextRef="#ctx0" brushRef="#br1" timeOffset="11">6715 3940 8086,'-11'0'778,"0"-5"-23,-1 4-478,6-4 119,1 5 328,5 0-534,5 0 1,-1 0-16,7 0 1,-1 0-56,9 0 0,-3 0 86,3 0 1,3 0-344,5 0 0,0 0 120,-4 0 1,-4-1-603,0-3 0,-5 2 351,1-1 1,-3 1-810,0 2 569,-1-5 508,-4 4 0,-2-4 0,-5 5 0</inkml:trace>
  <inkml:trace contextRef="#ctx0" brushRef="#br1" timeOffset="12">6704 4089 8086,'-6'6'1230,"1"-1"-1014,5-5-35,5 0 1,1 0 29,5 0 1,2 0-108,2 0-52,3 0 1,5 0-524,0 0 0,0-1 297,0-3 0,-1 1-1341,1-4 1515,0 4 0,-5-7 0,-2 4 0</inkml:trace>
  <inkml:trace contextRef="#ctx0" brushRef="#br1" timeOffset="13">7127 3952 8007,'0'-12'1722,"0"1"-844,0-1-125,0 6 388,0 1-680,0 5 1,0 5-424,0 3 1,0 7 125,0 4 1,0 2-92,0 2 0,0 0 45,0 0 0,0 4-320,0-1 0,0 0 57,0-7 0,1 1-127,3-5 0,-3 0-443,3-3 1,-3-5-78,-1 1 303,0-5 489,0 2 0,0-5 0,0 0 0</inkml:trace>
  <inkml:trace contextRef="#ctx0" brushRef="#br1" timeOffset="14">6658 3198 7986,'0'-18'44,"0"3"0,0 6 60,0 1 107,0 6 0,0-5 998,0 4-365,0 1-3,0-3-375,0 5-104,0 5 1,0 2-154,0 4 1,0 1-29,0-1 0,0 0-139,0 1 1,0-1 134,0 1 1,0-1-86,0 1 1,0-1-25,0 0 1,0 1-312,0-1 0,0-3-232,0-1-280,0-4 291,0 2-70,0-5 523,5 0-91,2 0 0,4-4 129,1 0 0,3-4-72,0 0 1,4-6 212,-4-1 1,6-2-10,-2 2 0,-3 2 33,-1-2 1,-3 2-51,-5 2 1,4 3 80,-4 1-286,-2 4 1,4-1 76,-5 8 1,1 4-222,-1 7 1,-3 3 70,3 5 1,-2 0-179,2-1 1,-2 1 59,1 0 1,4 1 253,0 3 0,3-8 0,2 2 0</inkml:trace>
  <inkml:trace contextRef="#ctx0" brushRef="#br1" timeOffset="15">7880 3438 8381,'-1'-10'521,"-3"2"875,3-2-90,-4 8-413,5-3-478,0 5 0,5 7-73,3 4 0,2 2 150,1 6 0,6 4-234,2 3 1,-1 5-46,1-4 0,-4 0-107,4 0 0,-4-3-256,4 3 1,-5 1-48,1-2 1,-1-3 135,1-4 0,-2-5-442,2 1 0,-6-2 203,-1-1 1,-4-5-899,3 1-197,-4-6-784,7 3 406,-9-5 1773,4 0 0,-5 0 0,0 0 0</inkml:trace>
  <inkml:trace contextRef="#ctx0" brushRef="#br1" timeOffset="16">8177 3472 8009,'-6'-18'0,"1"7"0,5 1 648,0 2 1,0 2 455,0-2-38,0 5-355,0-2-286,0 5 1,-1 7-255,-3 4 0,-3 6 59,-4 6 0,-4 4-104,0 4 0,-6 6 78,2 1 1,-7 5-561,-5-1 1,3-3-80,2-1 0,2-4-352,1-3 0,1-1 172,3-7 1,3 1-355,4-8 0,6-1-535,2-4 1504,3-4 0,1 3 0,0-4 0</inkml:trace>
  <inkml:trace contextRef="#ctx0" brushRef="#br1" timeOffset="17">8303 3826 8129,'0'-11'3747,"0"4"-2625,0 2-714,-5 10 1,4 2-34,-3 4 1,3 4-169,1 0 1,0 6-95,0-2 1,0 2-103,0 2 0,0-1-271,0-3 1,0 1-483,0-5 0,1-1 57,3-6-290,-3 2 1,4-7-275,-5 4-590,5-4 1839,-4 2 0,9-10 0,-3-2 0</inkml:trace>
  <inkml:trace contextRef="#ctx0" brushRef="#br1" timeOffset="18">8383 3632 8003,'0'-12'0,"-5"6"1199,4-4-553,-5 9-1483,6-4 228,0 5 0,6 1 609,1 3 0,3 2 0,2 5 0</inkml:trace>
  <inkml:trace contextRef="#ctx0" brushRef="#br1" timeOffset="19">8600 3700 8087,'-6'0'2611,"0"0"-1984,6-5-560,0 4 171,0-4 954,0 5-777,6 0 1,0 0 338,5 0-578,6 0 1,1 0-44,4 0 1,1-1-124,0-3 1,0 3-42,0-3 1,0-1 133,-1 1 1,-2 0-945,-1 4 0,-5-1-1172,1-3 2013,-3 3 0,0-4 0,-1 5 0</inkml:trace>
  <inkml:trace contextRef="#ctx0" brushRef="#br1" timeOffset="20">9182 3426 8046,'-1'-10'257,"-3"2"479,3-2 891,-4 9-413,5-9-347,0 9-456,5 6 1,-2 4-126,4 10 1,5 0 76,3 4 1,5-1-125,-1 1 1,3 5-55,1 3 0,-1-2-210,1 1 1,-4-3 84,0 3 1,0-4-351,4 0 1,-4-3 188,0-4 0,-5-1-135,1-3 1,-2-2-60,-1 2-201,-1-2-56,0-2-23,-4-4-687,-2-2-32,-5 0 267,0-4 0,-5 3 1027,-3-8 0,-2-2 0,-1-6 0</inkml:trace>
  <inkml:trace contextRef="#ctx0" brushRef="#br1" timeOffset="21">9536 3518 8027,'-5'-18'638,"4"1"422,-3 6-266,3 0 404,1 4-755,0 2 1,-1 5-110,-3 0 0,-2 10-105,-6 5 1,-1 7 25,-2 5 0,-4 3-150,-7 8 1,0-1-186,-4 5 0,1-5-57,-2 1 1,2-4 142,2-4 1,7-2-556,-3-5 0,8-1-67,0-3-862,7-3 120,-2-4-381,9-6 985,-4-1 754,10-5 0,1-10 0,5-3 0</inkml:trace>
  <inkml:trace contextRef="#ctx0" brushRef="#br1" timeOffset="22">9091 3278 8047,'-5'-18'705,"4"7"184,-4 0 1,5 9-300,0-6-441,5 6 1,1-5 548,5 4 1,2 0-217,2-5 1,3 6-92,5-2 0,4-1-108,-1 1 1,2-3-115,-1 3 0,-3-1-24,3 1 1,-5 3-114,-3-3 1,2 3-474,-6 1 1,4-4 210,-4 0-953,0 0 1,-3 4 556,-1 0 1,1 0-383,-1 0 1,-3 0-43,-1 0 1050,1 5 0,8 2 0,2 4 0</inkml:trace>
  <inkml:trace contextRef="#ctx0" brushRef="#br1" timeOffset="23">9799 3198 8150,'0'-12'1405,"0"1"-42,0 5-385,0 1-303,0 0 552,0 3-763,0-3 1,0 6-187,0 3 1,5 6-38,3 6 1,3 8 72,4-1 1,-1 7-43,5 0 0,-1 3-128,1 2 0,2-1-14,-6 0 1,4 4-137,-4 0 1,-1 2-84,-6-2 1,0-1-93,-4 4 0,0-4-73,-4 1 1,0-1 110,0 1 1,-5-4-3,-3 1 1,-2-2 46,-1-7 0,-2 1-94,-2-4 1,2-2 32,-2-2 0,2-2-58,2-6 0,-1 1-759,1-1 0,1-3-144,2-1 1120,-2-4 0,4 2 0,-6-5 0</inkml:trace>
  <inkml:trace contextRef="#ctx0" brushRef="#br1" timeOffset="24">7766 3175 8059,'-6'-5'0,"1"4"898,5-9-91,0 8 296,0-3-98,0 5-694,-5 0 1,2 5 34,-4 3 0,-2 8-61,-7 7 0,2 5-42,-5 6 1,0 6-12,-3 2 1,3 3-137,-1 5 1,3-3 150,-2 2 0,-2 2-214,6-2 0,1 1-57,7-4 1,2-2-98,5-2 0,1 1-47,3-5 1,7 0 85,8-4 1,-1-4 313,1-4 1,0-2-126,4-1 1,0-1 100,-1-3 1,-3-3-82,0-4 1,-5-5 113,2 1 0,-4-4-370,0 3 1,-2-3-584,-2 4-2674,2-6 1932,-4 3 1454,0-5 0,5 0 0,-5 0 0</inkml:trace>
  <inkml:trace contextRef="#ctx0" brushRef="#br1" timeOffset="25">10507 3278 8263,'0'-8'-520,"0"1"1,0 3 2126,0-4-519,0 6-466,0-3 187,0 5 1,-1 8-449,-3 4 1,-2 8-78,-6 3 1,-3 5 103,0 6 1,-4 2-91,4 2 0,-2-1-86,2 4 1,2-2-55,-2 2 0,4-3-126,3 4 0,-1-1-181,5 1 1,0-3 140,4-5 0,2 1-6,2-1 1,2-4-50,5 1 0,1-6-89,-1 2 1,4-3 25,1-1 0,0-5 16,-1-3 0,-2-2 97,2-2 0,-2-3 7,-2-1 0,-3-4-690,0 1 1,-1-3 296,5-1 1,-5 0-369,1 0 1,-4 0 308,3 0 0,-3-4 458,4 0 0,-1-10 0,5 2 0</inkml:trace>
  <inkml:trace contextRef="#ctx0" brushRef="#br1" timeOffset="26">10679 3438 7990,'-6'-18'8,"5"5"1544,-3 6-466,3 4-788,1-7-99,0 9 1,1-3 187,3 8 0,-1-2-195,4 6 0,1 3-162,3 4 0,1 2-29,-1-2 1,4-2-230,1 2 1,-1-2-694,-4-2 1,-3 1-48,0-1 18,-1 0 0,5 0 53,-1-4 897,-5-2 0,4 0 0,-3 2 0</inkml:trace>
  <inkml:trace contextRef="#ctx0" brushRef="#br1" timeOffset="27">10941 3461 8036,'0'-12'1259,"0"1"-522,0 4 191,0 2-27,0 5-623,-5 10 1,-1-2 90,-6 7 0,1 3-110,0 1 0,-5 3-160,1 0 1,-1 5 36,0 0 1,2 3-30,-5-3 1,5 3-24,-1-3 1,2 0-249,2-5 0,0 1-142,-1 0 0,5-1 152,-1-3 1,5 1-52,0-5 1,1 1 8,2-5-7,0 5 0,0-3 22,0 2 0,0-6-72,0-1 1,0-4-450,0 3-137,5-4-1036,-3 2 989,3 0 886,0-4 0,1 4 0,6-5 0</inkml:trace>
  <inkml:trace contextRef="#ctx0" brushRef="#br1" timeOffset="28">10987 3815 8037,'0'-7'1712,"0"1"-597,0 2-796,0 3 0,0-3-60,0 8 0,0-2 269,0 6 1,0 0-67,0 3 1,-4 2-101,0 2 0,0 3-219,4 5 0,0-4-116,0 0 0,0 0-59,0 3 0,0-3 122,0 1 1,0-7-529,0 3 1,0-4 213,0 0 1,0-5-1024,0 1-116,0-5 375,6 2 1,-4-5 303,6 0 0,-5-2 684,5-1 0,0-9 0,3-6 0</inkml:trace>
  <inkml:trace contextRef="#ctx0" brushRef="#br1" timeOffset="29">11067 3666 8000,'-5'-11'0,"3"-1"0,-1 1 0,1 3 1548,2 1-729,0 4-702,0-2-2265,0 5 2148,5 0 0,7 5 0,6 1 0</inkml:trace>
  <inkml:trace contextRef="#ctx0" brushRef="#br1" timeOffset="30">11261 3735 8067,'0'-7'2933,"0"2"-2015,0 5 1,5 0-555,3 0 0,3-4-10,4 1 1,-1-1 23,5 4 1,0-4-214,4 0 1,0-3-108,0 3 1,0-1-308,0 1 0,-6 1 230,-1-4 1,-4 4-1001,0-1 0,-1-1-42,0 1-497,-4 1 1558,-2 3 0,-5 0 0,0 0 0</inkml:trace>
  <inkml:trace contextRef="#ctx0" brushRef="#br1" timeOffset="31">11729 3472 8058,'-6'-8'0,"2"1"0,3 3 859,1-4 139,0 6 6,0-8-107,0 8-299,0-3-455,0 5 1,5 2 103,2 1 0,5 5-26,3 7 0,3-1 11,5 5 1,0-1-134,-1 1 1,1 1-30,0-4 1,-4-1-161,0-4 1,-1-1-33,1-2 0,-3 1-119,-4-5 0,-2 1-1559,-2-2 1345,2-1 1,-8 3-1046,6-5 735,-5 0 765,2 0 0,-5 0 0</inkml:trace>
  <inkml:trace contextRef="#ctx0" brushRef="#br1" timeOffset="32">12118 3472 8058,'3'-11'-252,"1"-1"1149,0 1-452,1-1 1,-4 5 466,3-1-363,2 5-192,-4-2 1,3 10-300,-5 3 0,-5 4 52,-3 3 1,-3-1-361,-5 5 1,4-1 228,-3 1 1,-2 2-498,2-2 1,0 1 245,3-1 0,1 2-299,-1-6 1,2 2 192,3-2 0,-2-3-277,5 4 441,0-4 1,4 0-246,0-1 688,0-4-226,0 3 675,0-9-492,0 4 0,1-1 829,3 0-655,-3-1 0,4-1 40,-5 2 1,0-2 178,0 6 0,4-1-174,0 5 0,0-1 66,-4 1 1,0-1-92,0 0 1,0 5-36,0-1 0,0 0-76,0-3 1,4-1-178,0 0 0,-1-3 28,-3 0-203,0-1-314,0 5 302,0-6-1870,0-1 994,0-5 0,-10-10 0,-3-3 0</inkml:trace>
  <inkml:trace contextRef="#ctx0" brushRef="#br1" timeOffset="33">11581 3358 8050,'-7'-5'1117,"-3"-2"-859,9-4 385,1 5-347,1 0 0,9 6 809,-2 0-706,2-5 1,8 4 70,5-3 0,5 3-178,6 1 0,4-1 7,0-3 1,4 3-54,-4-3 0,4 3-215,-4 1 0,-4 0-66,-3 0 1,-6-4-214,2 0 0,-3 0-108,-1 4 0,-6 0-1188,-1 0-983,-4-5 1117,0 4 1410,-6-4 0,4 5 0,-3 0 0</inkml:trace>
  <inkml:trace contextRef="#ctx0" brushRef="#br1" timeOffset="34">12437 3175 8111,'0'-8'1179,"0"1"468,0 4-1121,0-2 0,0 8-26,0 4 0,2 2 34,1 10 0,1 5 149,8 7 0,-3 2-185,6 1 0,3 2 49,1 2 1,-2-2-416,2 6 1,-5 0-97,2 4 0,-1 0-203,-4-1 0,2-3 188,-9 0 0,-1-5-576,-3 1 1,0-6 125,0-2 0,-5-5-143,-2 2 0,-8-7-258,-4-1 0,-8 0-1599,-4 4 2429,-2 0 0,-2 0 0,-3 0 0,-3 0 0</inkml:trace>
  <inkml:trace contextRef="#ctx0" brushRef="#br1" timeOffset="35">5368 4603 8129,'-12'0'125,"1"0"0,3-2 745,1-1-893,4 1 131,-2-3 875,5 5-153,0-5-487,0 4 0,1-4-104,3 5 1,1-2 0,3-1 1,2 1-63,-2-1 0,3 1-123,4 2 0,-1 0-6,5 0 0,-3 0 35,3 0 1,1 0-141,7 0 0,-2 0 35,5 0 0,-3 0-2,3 0 1,0 0 96,0 0 0,2 0-61,-6 0 0,5 0 4,-4 0 1,0 0 2,0 0 1,-1 0 58,4 0 0,2-1 0,6-3 1,-1 3-172,4-3 0,-2 3 144,2 1 1,3 0-61,5 0 1,2-4-201,2 0 0,3 1 182,-3 3 1,-1-4-23,2 0 1,-1-4-146,4 4 1,-4 1 118,1 3 0,-5-4-10,4 0 0,-3-1 129,3 1 0,0 3-82,5-3 0,-4-1 244,3 1 0,-2 0-80,6 4 0,-3 0-20,-1 0 0,2 0-34,1 0 1,0 0 6,5 0 1,-2-1-68,-31-1 1,1 0 0,1 2 0,-1-1-88,0-1 0,-1 0 0,30 1-18,-1 1 1,1-4 103,-1 0 0,0 1 113,-4 3 0,4-4-119,0 0 0,1-1 144,-1 1 0,-5 3-91,5-3 0,-4-1-39,-25 3 0,1 0 0,28-3-6,-29 3 0,0 0 0,29 1-11,-29-1 1,1 0-1,32 1-229,-31 1 1,0 0 0,-1-2 0,-1 0 221,0 0 1,1 0-1,-1 0 1,0 0-14,2 2 1,1 0-1,-1 0 1,-1 0 8,32 0 0,-32 0 1,1 0-42,31 0 0,-3 0 43,-1 0 0,2 0 5,2 0 0,-32 0 1,0 0 5,32 0 0,-32 0 1,1 0 2,31 0 0,-30 0 0,1 0 21,0 1 1,0-2 0,0 1 0,0-1-28,-1-1 1,-1 0-1,0 2 1,0-1 52,1-1 0,-1 0 0,0 1 0,-1 1-40,32 0 0,-32 0 1,0-1-193,28-3 1,4 3 219,-5-3 1,5 3-14,-4 1 1,-28 0 0,0 0-13,32 0 0,0 0-9,-31 0 0,0 0 1,28 0-6,-28 0 1,1 0 0,29 0 10,1 0 0,-31 0 0,-1 0 27,32 0 1,-1 0-19,0 0 1,-3 0 143,4 0 1,-4-4-116,-29 2 1,1 0 0,26-2 132,2 4 1,1 0-84,-1 0 1,-28-1 0,-1-2 99,29 0 0,-29 0 0,1 2-1,28 1 0,-4 0-57,-4 0 0,0-4-207,4 0 0,-5 0 132,-2 4 0,-4 0-199,-5 0 1,-3 0-106,-7 0 1,-4 0 105,-8 0 0,-3 0-1180,-4 0-488,-6 0 559,-21 0 0,-2 0 1237,-17 0 0,-3 5 0,-4 2 0</inkml:trace>
  <inkml:trace contextRef="#ctx0" brushRef="#br1" timeOffset="36">6795 4888 8720,'12'-4'669,"-1"1"0,2-1-193,2 4 0,3-4-103,5 0 1,-4 0 17,0 4 1,4 0-90,3 0 0,6 0-19,-1 0 0,2-4-59,1 1 0,-4-1 0,1 4 1,-1-1-79,4-3 0,1 1 111,-1-4 1,-1 4-273,-3-1 0,2-1 45,-5 1 1,-1-3-460,-3 3 1,-5 0-45,-3 4 0,-2-1-971,-2-3 131,-4 3-874,-2-4 958,-5 5 1229,-5 0 0,-7 5 0,-5 1 0</inkml:trace>
  <inkml:trace contextRef="#ctx0" brushRef="#br1" timeOffset="37">6853 5002 8202,'-8'-6'-50,"0"2"560,1-2 816,0 5 9,-3-5-359,9 6-598,-4 0 0,5 2-131,0 2 0,4-2 162,-1 6 1,8-1-144,0 5 0,2-1-16,6 1 1,-1-1-55,1 0 0,2 1-154,-2-1 1,7-1-123,0-2 1,1 2 124,-4-2 1,-2 2-193,-2 1 1,2 1 64,-6-1 1,0 1-19,-4-1 1,0 0-59,-4 1 0,-2-1-69,-5 1 0,0 3 168,0 0 1,-5 2-9,-2-2 1,-7-1 107,-2 5 1,-4-4-87,1 4 1,-4-1 85,-3 1 1,1 3-68,-1-3 1,2-2 58,1 2 1,0-5 6,0 2 1,2 0 110,2-1 1,1 1-89,3-5 1,6 0 11,-3 1 1,5-5 22,-1 1 1,-1-4 6,5 3 15,1-4-48,3 7 1,5-7 17,2 4 1,3-4-44,2 1 0,6-3-15,4-1 0,3 0-19,5 0 0,2-1 106,6-3 1,2 1 560,6-4 0,0 3-211,-1-4 0,-3 4-143,0-3 1,-2 4-126,-2-1 0,-2-1-124,-9 2 0,-2-1 43,-6 4 1,-2 0-124,-6 0 1,-3-1-279,0-3-1005,-6 2-119,3-3 1,-6 5-158,-3 0-1752,-2 0 3314,-11 0 0,0 5 0,-6 2 0</inkml:trace>
  <inkml:trace contextRef="#ctx0" brushRef="#br1" timeOffset="38">8246 4785 7998,'0'-6'-522,"0"0"704,0 2 1137,0 3-36,0-4-546,0 5 0,-4 1-490,0 3 0,-5 3 132,2 8 1,-3 3-72,-2 5 0,-1 5-18,-2 2 0,3 0-64,-4 0 1,4 2-1,0 6 1,1-3-92,-1 3 1,1-6 93,0-1 1,0-1-191,4 4 1,2-3 70,5-1 1,-2-3-80,-1 3 1,1-4 105,-1 0 1,3-2-184,3-1 1,0-1 28,5-3 1,-1 3 38,5-3 1,-1-3 66,0-1 1,2 2-13,2-2 0,-2 0-132,2-3 0,-2-5 133,-2 1 1,1-2-307,-1 2 207,1 2-1112,-1-9-147,-5 4-708,5-5-558,-10 0 1467,4 0 1079,-5 0 0,-5 0 0,-2 0 0</inkml:trace>
  <inkml:trace contextRef="#ctx0" brushRef="#br1" timeOffset="39">8406 5196 7955,'0'-17'682,"0"-4"-472,0 6 0,0 0 46,0 4 0,0 3 47,0 0 354,0 6 356,0-3 484,0 5-1277,5 5 0,-3 2 5,6 9 1,1 1-42,6 6 1,-2 0 54,2 0 1,2 0-203,-2 0 0,4-1 89,-4 1 1,4-1-263,-4-3 0,4 1 13,-3-5 1,-1 1-22,-4-5 1,1 0-372,-1 1 1,0-6 223,1-2 0,-5 1-1572,1-1 1318,-5 0 1,3-4-1416,-2 0 1042,-3 0 918,4 0 0,-5-5 0,0-2 0</inkml:trace>
  <inkml:trace contextRef="#ctx0" brushRef="#br1" timeOffset="40">8703 5185 8008,'0'-11'230,"0"4"573,0-3-405,0 4-193,0-6-34,0 6 0,0 0 919,0 2-487,0 3 115,0-10 137,0 10-259,0-4 331,0 5-867,-5 0 1,-2 6-118,-4 6 84,-1-1 0,1 11 219,0-3-521,-6 2-125,4 7 360,-8-3 1,7 4-63,-5-3 0,1-2-26,-1 3-472,3 2 389,4-10 0,-3 8-134,0-8-671,-1-2 621,5-1 0,3-5-151,1 1-452,4-1 465,-7-4 0,9-1 533,-3-2 0,-2-3 0,-1 4 0</inkml:trace>
  <inkml:trace contextRef="#ctx0" brushRef="#br1" timeOffset="41">8885 5299 8013,'-6'0'787,"1"0"-622,5 0 883,-5 5-609,4-3 0,-4 8 45,5-3 0,0 4-131,0 0 0,0 0 337,0 1-410,0-1 1,0 1-14,0-1 0,0 4-22,0 1 1,0-1-108,0-4 1,3 1-169,1-1 0,4-3-283,-4-1 218,-1-4 120,3 7-903,-5-9 618,9 4 0,-8-5 35,6 0-1340,-5 0 464,7 0 463,-4 0-1078,6 0 1716,-6 0 0,9-10 0,-2-3 0</inkml:trace>
  <inkml:trace contextRef="#ctx0" brushRef="#br1" timeOffset="42">8943 5151 7990,'0'-12'457,"0"1"0,0 0-327,0-1-64,0 6-57,0 1 0,0 0 0,0 3-347,0-3 130,0 5 13,5 0-1030,1 0 1225,5 0 0,6 0 0,1 0 0</inkml:trace>
  <inkml:trace contextRef="#ctx0" brushRef="#br1" timeOffset="43">9205 5254 8075,'-6'0'2494,"1"0"-1157,5 0 0,5 0-986,2 0-60,4 0-86,5 0 0,-2-2-23,5-1-118,0 1 111,4-3 1,0 1-524,0 1 190,0-1 9,-6-1 0,0 3-150,-6-1 0,1 0 224,-1-1-1918,0 3 798,-4-4 1195,-2 5 0,-5 0 0</inkml:trace>
  <inkml:trace contextRef="#ctx0" brushRef="#br1" timeOffset="44">9685 5071 8022,'-1'-8'-655,"-3"1"1475,3-1-19,-5-3-237,6-1 1,0 5-129,0-1 1,2 5 382,2 0-261,-3 1-239,4 2 1,-1 5 63,0 3 1,4 7-113,0 4 0,6 3-56,1 1 0,5 0 42,0-1 1,-3 2-159,2 3 1,0-3 100,4 3 1,0-4-228,0-4 0,-2 1-16,-2-5 0,2 4 31,-6-3 1,0-2 17,-3-7-287,-1 3-130,1-3 1,-5 3-20,1-3-1210,-6-2 710,3-5-2470,-5 0 3400,-5 0 0,-1-10 0,-5-2 0</inkml:trace>
  <inkml:trace contextRef="#ctx0" brushRef="#br1" timeOffset="45">10062 5048 8015,'-5'-11'499,"3"-1"0,-6 5 380,4-1-124,0 5-397,-1-2 0,-1 10 95,-6 3 1,1 6-150,-1 1 1,-4 7-57,-3 1 0,1 5-81,-1 6 1,1-4 74,-1 1 1,-2-1-457,2 4 1,1-4 219,-1-4 0,5-3-676,-1-4 1,2 0 72,1-7 0,5 2-1112,-1-7 394,6-2-159,-3 0 1474,5-5 0,0-5 0,0-1 0</inkml:trace>
  <inkml:trace contextRef="#ctx0" brushRef="#br1" timeOffset="46">9628 4945 8013,'0'-11'745,"0"-1"1,0 5 256,0-1-481,0 6-265,0-3 1,5 5 318,2 0 1,5 0-67,3 0 1,0 0-43,8 0 0,-1 0-178,8 0 1,-3-2-70,3-2 1,-3 3-154,3-3 0,0-1 98,0 2 0,-2-3-112,-5 3 0,-4 0 145,0-5 1,-5 6-823,1-2 0,-3 2-781,-5-2-749,-2 3-1021,0-5 3175,-3 6 0,3 0 0</inkml:trace>
  <inkml:trace contextRef="#ctx0" brushRef="#br1" timeOffset="47">10313 4751 8124,'-4'-8'1368,"0"1"-595,1 4-13,3-2 434,0 5 1,3 2-702,1 1 1,5 4-16,-1 4 1,2 6-125,1 2 1,2 2 110,2 2 0,-2 0-215,2 0 0,-2 3-11,-2 1 0,-1 5-244,-2-2 1,2 2 103,-2-2 0,-3 3-263,-1-2 1,-2 2 61,2 1 1,-3 0-102,3 1 1,-3-2-261,-1-3 0,-3 2 193,-1-6 1,-4 4-108,4-8 1,-3 4 65,3-7 1,-5-3 34,1 0 1,2-4 83,-2 0 0,5-5-572,-5 1 372,5-6 1,-2 5-628,5-3 152,0-3 1,0 3 328,0-8 0,0-2-690,0-6 1228,5 1 0,-3-6 0,3-1 0</inkml:trace>
  <inkml:trace contextRef="#ctx0" brushRef="#br1" timeOffset="48">10621 4751 7964,'-3'-11'501,"-1"-1"1,0 1-245,4-1 0,1 1 18,3 0 0,1 3-145,3 0 1,2 5 696,-2-5 1,-2 4-268,1-4 0,2 6-146,7-2 1,-6 3-276,5 1 1,-5 0 114,5 0 1,-2 4-263,-2-1 1,-3 8 93,0 0 1,-2 0-161,2 5 1,-3 1 11,-5 3 0,0 0-188,0-1 0,-4 2 9,0-2 1,-5 3-100,2 1 1,-4-4 65,0 0 1,3-5 130,1 1 1,4-2 90,-1-2-162,-2 1 543,5-1-65,-4-5 0,6-1 100,3-5 0,2 0 2,6 0 1,0 0 175,4 0 0,-3 0-56,7 0 0,-1 0-64,3 0 0,-3 0-402,0 0 1,-5 0 179,2 0-696,-4 0 344,0 0-2762,-6 0 2914,-1 6 0,-10 0 0,-1 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129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2889 8246 8577,'0'-8'743,"0"1"1,-1 3-461,-3-4 1,3 1 117,-3-5 1,-1 1-73,1-1 1,-3 0-94,3-4 1,0 0-127,4-3 0,0-6 66,0 2 0,0-4-76,0 0 1,0-1 85,0-2 0,4-7-301,0 3 0,0-4 97,-4 0 0,3-2-350,1-1 1,0-4 47,-4 3 1,0 2-114,0-2 0,4 4-54,0-4 1,-1 6 173,-3 2 0,4 1 86,0 6 0,0 1 29,-4 3 1,1 5 150,3 3 1,-3 2-267,3 2 119,-3 4 0,1-1 220,1 4 0,0-1 298,5 1 1,-5 3 443,5-3 1,3-3-382,5 0 0,0-2-120,-1 1 1,-1-2-97,5 3 0,-5 2-92,2 1 0,-4 2-3,0 2 0,-5 0-125,1 0 0,-1 6 149,5 1 0,-4 3-11,-1 2 1,-4 3-175,0 0 0,-1 5 85,-2 0 1,0-3-140,0 2 1,0-1 105,0 1 0,-4 1-32,0-4 0,-3-1 69,3-4 0,-4 1-38,4-1 0,-3 1 65,3-1 1,-4-3 160,4-1 196,1-4-83,3 2 606,0-5-693,5 0 0,5-1-26,5-3 0,0 2-106,-3-1 0,4 1 41,3 2 1,-1 0-10,1 0 0,0 2-105,4 1 1,0 4 57,0 4 1,-4 1-171,0-1 0,-5 2 42,1 2 0,-2 2-305,-2 2 1,-5 2 95,-2-2 0,-3-1-36,-1 1 0,-1-1 176,-3 1 1,-3-1 19,-8-3 0,-3-1 219,-5 5 1,0-5-98,0 1 0,-1-2 263,-3-2 0,2 0-119,-5 1 1,4-5 142,0 1 1,1-5-130,3 0 0,4-1-89,3-2 0,3-2-137,5-1-424,-4 1-696,10-8 0,-3 8 548,8-6 1,8 6 623,7-2 0,2-3 0,2 1 0</inkml:trace>
  <inkml:trace contextRef="#ctx0" brushRef="#br0" timeOffset="1">3552 7743 7909,'0'-11'-172,"0"5"172,-5-5 1127,4 5 0,-6 0 151,3 2-434,3 3 0,-5 1-310,2 0 1,1 0-314,-4 0 0,3 5-72,-4 2 0,2 5-75,-2 3 0,2-1-147,2 5 1,3-4 149,-3 4 1,3-1-112,1 1 1,5 1-53,3-4 0,2-1-369,1-4 0,2-1 178,2-2 1,2-3 70,2-5 0,2 0 272,-2 0 0,-1-4 231,1 0 0,-4-8 161,4 0 0,-5-5-210,2 1 1,-5 1 15,-3 4 1,-3-5-44,-5 1 0,0-4-163,0 4 1,-2-2 99,-1 2 0,-8 3-796,-4-4 1,-9 0-171,1 1 1,-10 4-511,3 8 1,-8 1 1317,7 2 0,-9 0 0,4 0 0</inkml:trace>
  <inkml:trace contextRef="#ctx0" brushRef="#br0" timeOffset="2">2924 6887 7919,'0'-7'465,"0"1"128,0 2 258,0 3 385,0-9-818,0 9 0,5-10 227,2 4 0,0 0-209,0 0 1,1-1-17,3-3 1,1-1-146,-1 1 1,1 0-156,-1-1 1,1-1-11,-1-2 0,0 1 42,1-5 0,-1 4 12,1-4 0,-5 4-165,1-4 0,-2 5-154,2-1 1,-2-2 121,-2 2 1,-3 3-117,3 5 1,-3 3 90,-1-4-59,0 6 138,0-3 0,2 5-625,1 0 423,-1 0 1,4 1 97,-2 3 0,2-2 95,6 6 0,-1 0-85,0 3 1,1-2 174,-1 2 0,1-1-100,-1 9 0,1 1 178,-1 2 1,-1 2 16,-2 3 0,2 1-100,-3 2 0,4 2-43,0-5 0,0 3-13,1-3 1,-1 0-95,1-5 1,-1 1 109,1 0 0,-1-5 3,0-3 1,1-2 1,-1-2 257,1 1-90,-1-1-132,-5-5 0,1 0-351,-3-6-169,-3 0 0,3 0-599,-8 0 0,-2-2 111,-6-2 911,1 3 0,-1-9 0,1 4 0</inkml:trace>
  <inkml:trace contextRef="#ctx0" brushRef="#br1" timeOffset="3">4214 7378 8018,'0'-8'504,"0"1"-224,0 4 0,2-6 100,1 5 1,4 1 26,4 3 1,4-4 204,1 0 0,8-4-152,-1 5 1,3-5-164,1 4 1,2-3-16,5 3 0,1-5-30,-1 1 0,0 2-74,0-2 1,-3 4-43,-1-3 1,-4 4-134,0 0 0,-7-3-574,-3 3 0,-4-1 179,0 4-1489,-6-5 856,-1 3-214,-5-3 1,-2 5 34,-6 0 1204,0 5 0,-13 2 0,3 4 0</inkml:trace>
  <inkml:trace contextRef="#ctx0" brushRef="#br1" timeOffset="4">4317 7504 8107,'-6'0'399,"1"0"777,5 0-316,5-6 1,2 5-362,9-3 0,1 2 343,6-2 1,5 3-300,3-3 1,-2-1-65,1 1 1,-1-4-208,2 5 1,1-1-198,-6 4 0,-3-4-50,-4 0 1,-4 0-334,4 4-1268,-5 0 1,3 2 145,-6 1 1430,-4-1 0,3 13 0,-4-2 0</inkml:trace>
  <inkml:trace contextRef="#ctx0" brushRef="#br1" timeOffset="5">5608 6978 8155,'-7'-11'276,"2"4"44,5-3 0,0 8 816,0-6-231,0 6-54,0-4-254,0 6-225,5 0 0,-2 6-115,4 1 0,5 5-35,3 3 1,4 1-5,-4 3 0,4 3 0,-3-3 0,4 3-184,-1 0 1,1 0 83,-1-3 1,3 1-322,-3-5 0,-3-1 138,0-6 0,0 2-581,-1-2 0,-3-3 354,-5-1 1,-3 1-937,4-1-435,-6-1-565,3-3 2228,-5 0 0,-5 0 0,-1 0 0</inkml:trace>
  <inkml:trace contextRef="#ctx0" brushRef="#br1" timeOffset="6">6202 6921 8098,'0'-11'1219,"0"-1"-433,0 6 303,0 1-66,0 5-713,0 5 0,-6 5-179,-1 5 1,-8 7 104,-4 1 1,-7-1-457,0 5 1,-2-3 159,1-1 0,7 0-107,-3 0 0,4-4-536,0 0 0,2-5 320,6 1 1,-1-2-476,1-2 1,5-3-229,2-1 412,3 1 1,1 0 673,0-1 0,0-4 0,0 2 0,0-5 0,1 4 0,3-1 0,-3 1-429,4-4 2661,-5 0-1411,0 5 1,0 2-186,0 4 1,0 1-131,0-1 0,0 5-136,0 3 0,0 2-104,0-2 0,4 2-30,0-2 1,1 3-1,-1 1 1,-3 0 29,3 0 0,1-1-30,-2 1 0,5 0 0,-4 0 1,3-4 29,-3 0 0,1-5-30,-1 1 1,-3-6 236,3-1-3682,-2-6 2878,-2 8 277,0-8-1985,0 3 1442,-6-10 1,0-2-1621,-5-4 2217,4-1 0,-8-4 0,2-2 0</inkml:trace>
  <inkml:trace contextRef="#ctx0" brushRef="#br1" timeOffset="7">5596 6647 8246,'-6'-11'-24,"2"-1"134,3 6 378,1 1 2753,0 5-2518,5 0-436,-4 5 1,9 0 99,-2 2 1,6 4-81,1-4 1,5 2 188,-1-1 0,4 1-83,4-6 1,2 1-27,5-4 1,2 0-97,2 0 1,3-4 107,4 1 0,-4-6-149,-3 1 1,1 2-61,-1-2 1,-5 4-204,-6-3 1,-4 3 111,-4-4 1,-3 6-713,-4-2 0,-5 3 369,1 1 1,-5-2-1172,0-1 998,-1 1 1,-7-3-3358,-3 5 3774,3 0 0,-5 5 0,3 2 0</inkml:trace>
  <inkml:trace contextRef="#ctx0" brushRef="#br1" timeOffset="8">6556 7355 8158,'-12'-5'0,"1"4"180,-1-3 1,6 1 112,2 0-31,-2 1-1,5-3 542,-5 5 0,8 0-94,2 0 0,3 0 79,8 0 0,-1 0-259,5 0 0,2 0-212,5 0 0,-2 0 12,3 0 1,-2-4-58,2 1 1,-7-2-288,3 1 0,-4 2 118,0-1 0,-2-2-898,-6 1 1,-3 0-171,-1 4 0,-4-1-2136,1-3 3101,-3 3 0,-6-4 0,-1 5 0</inkml:trace>
  <inkml:trace contextRef="#ctx0" brushRef="#br1" timeOffset="9">7366 8063 8096,'7'0'-1692,"-2"0"4287,-5 0-1977,0-5 1,0 3-175,0-6 0,0 4 161,0-4 0,-4 0-43,0-8 0,-3 4-26,3-4 0,-5-1-338,1-2 1,2-4-237,-2-4 1,1-1-400,-5-2 1,-3-7 370,0 3 1,0-7-136,3 3 1,1-5 88,-1 1 1,6-6-461,2-2 1,3-3-38,1 4 1,1-5 0,3 5 0,2-1 207,6 5 0,-1 5 161,1 6 1,-2 6 291,-3 9 0,2-1-66,-5 4 60,5 1 1,-4 8-73,3-1 192,2 5 0,-4-2 203,6 5 0,-5 2-326,1 1 0,-1 0-13,5 5 0,-1-5-4,1 5 0,-5-2-169,1 2 1,-4 1 126,3-5 0,-4 5-159,1-2 0,-2 0 73,2 0 1,-3 1 25,3 3 0,-4 1 34,-4-1 0,2-3-20,-6-1 1,6 1 133,-2 3 1,-1-3-187,1 0 387,0-6-179,4 8 301,0-9-83,0 5-110,0-6 0,5 1 13,3 3 1,3-3-28,4 3 1,-1 1 19,5-1 0,1 4-73,2 0 1,1-2 9,0 2 1,-4 0-9,0 3 0,-5 3-218,1-3 1,-2 7 128,-2-6 1,0 2-196,-4-3 0,-2 4 9,-5 0 0,0 2 16,0-2 0,-6-2 50,-6 2 0,-4-1-110,-7 1 0,-4-2 134,1 2 0,-2-2-16,1-2 1,3 0 124,-2-4 0,3 2-111,4-5 1,2 0-759,6-4-23,4 0 354,-3 0 1,9-2 18,-3-1 1,8 1 457,4-2 0,2-2 0,1 0 0</inkml:trace>
  <inkml:trace contextRef="#ctx0" brushRef="#br1" timeOffset="10">7789 7458 8042,'0'-12'446,"0"6"914,0 1-874,0 5 1,0 5 36,0 3 1,1 7-13,3 4 1,-3 3-155,3 0 1,-1 1-352,1 0 1,-3 4 95,3-1 0,-2 1-230,2-4 1,-3-4 10,3 0 1,-3-5-22,-1 1 1,0-6-1231,0-1 644,0-6-527,0 3 856,0-5 0,-4-1 395,1-3 0,-6-2 0,2-6 0</inkml:trace>
  <inkml:trace contextRef="#ctx0" brushRef="#br1" timeOffset="11">7264 6875 8023,'0'7'1862,"0"-2"-68,0-5 0,3-5-1063,1-3 1,0-2-15,-4-1 0,0-1-78,0 1 0,0-1-163,0 1 1,0-4-428,0-1 1,0 1 126,0 4 0,4-2 93,0-2 0,3 1-30,-3-5 0,5 4-223,-1-4 0,1 1-136,-2-1 0,2 2-329,-5 6 0,3-1 127,-3 1 1,4 0 127,-4-1 1,1 6-82,-1 2 211,-3-2-170,4 4 183,-5-3 1,1 5-50,3 0 1,-3 2 93,3 1 0,-1 4 110,0 4 1,2 1 14,3-1 0,2 2-82,-2 2 1,2-1 26,1 5 0,1-4-50,-1 4 0,1 0-145,-1 4 0,1-4 157,-1 0 1,0 0-250,1 4 1,-5-5 78,1-3 0,-4 1 48,3 0 1,-4-5-180,1-3-216,2-1-846,-5 5 890,4-6 1,-5 0-1163,0-2 1,-3-1 1608,-1 4 0,-10 1 0,1 3 0</inkml:trace>
  <inkml:trace contextRef="#ctx0" brushRef="#br1" timeOffset="12">8212 6978 8027,'0'-11'-399,"0"-1"1692,0 1-748,0-1 1,0 1 51,0 0 0,0 3 567,0 0-307,0 6-125,0-3-464,0 5 0,0 9-174,0 2 0,5 8 102,2 0 0,3 8-49,2 3 0,-1-1 33,1 2 1,3-2-122,0 2 0,4-4-133,-4-4 1,4 4 31,-3 0 0,3-5-62,-4-3 0,4-3 74,-4 3 1,0-5 17,-3 1 0,1-2 34,2-2 0,-4 0 63,1 1 0,-1-5-89,-3 1 1,-2-4-1,2 4 1,-5-6-547,5 2 214,-5-3-1035,2-1-887,-5 0 1561,-5 0 1,-1-1 696,-1-3 0,-8-2 0,2-6 0</inkml:trace>
  <inkml:trace contextRef="#ctx0" brushRef="#br1" timeOffset="13">8566 6955 8052,'0'-17'378,"0"1"800,0 4-386,0 0 156,0 6 373,0 1-877,0 5 1,-5 1-144,-3 3 0,-2 7-39,-2 8 1,-4 4-131,-3 4 0,-3 3 101,-1 8 1,-3 2-182,-1 2 0,-3-3-7,3-5 1,-3 0 9,3 1 1,0-2-286,4-3 0,2-2 133,2-5 1,2-2-84,6-2 0,1-2-82,2-6-478,3-4 250,5 3-863,0-9 0,0-5 640,0-7 0,1-3-911,3 3 1624,-3-1 0,15 1 0,-4-1 0</inkml:trace>
  <inkml:trace contextRef="#ctx0" brushRef="#br1" timeOffset="14">8154 6704 8185,'-5'-6'5,"4"-1"162,-3 4 653,-2 1-230,5-3 707,-4 5-352,5 0 0,5 0-561,2 0 0,9 0 277,3 0 0,3 0-108,5 0 0,2 0 76,6 0 0,0 0-62,3 0 1,-1-4-183,5 1 0,-2-2 10,2 1 0,-2 2-150,-6-1 0,-5 0 0,-2-1 0,-3 3 31,-1-3 1,-6 3 215,-1 1-537,-9 0 1,0 0-783,-4 0-2172,-1 0 2273,-7 0 1,-7 0-767,-7 0 0,-2 1 1492,2 3 0,-3 7 0,-1 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14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2490 12894 6516,'6'5'917,"-1"-3"-184,-5 3 1145,0-5-1112,0-6-157,0 5-433,-5-9 83,4 4-121,-4-6 0,5 1 52,0-1 0,0 0-19,0-3 1,0-3-98,0-5 0,0-4 237,0 1-540,0-11 233,0 6 0,0-12-558,0 5 273,0-5 50,0-3 1,0-2-86,0-5-554,0 5 697,0-3-306,0 10 270,0-3 0,0 4-78,0-1-32,-5 1 218,3 11 1,-3-4-149,5 3 389,0 2-111,0 0 1,0 6 26,0 3 68,0-2-2,5 3 1,-3 0-20,1 3 555,4 2-640,-6 2 169,9-1-189,-8 1 0,6 3 28,-4 1 1,5 4-5,-1-1 0,2 3-26,1 1 60,1 0-58,-1 0 0,-2 0 203,2 0 50,-7 0-217,11 0 255,-8 5 43,4-4-227,1 4 0,-1-1 14,0 0 0,0 1 48,-4-1-38,3-3 48,-8 9-104,8-3 1,-9 4-130,3 1 1,-3-1-64,-1 0-58,0 1 202,0-1-228,0 1 220,-5-1 1,4-3 1,-3-1-18,3 1 0,-1 2 27,-1-2 0,1-2 67,-1-2 29,1-3 235,2 4-216,0-5-30,0 5 91,0-3-135,5 3 6,-3-5 0,8 3 13,-3 1 0,4 1-10,0-1 1,0-1-10,1 4 0,1-3-27,2 4 1,-3-4 10,4 3 0,-4 1-102,0 3 0,-1 1 66,1-1 1,-5 2-184,1 2 0,-6-1-10,2 5 0,-3-1-8,-1 1 0,-1 2 132,-3-2 0,-3 2 13,-8-2 1,-2 2 63,-2-2 0,-3 2 193,3-2 1,-6-3 217,-2-4 0,1-1-196,3 0 0,1 0 65,3-4 1,-1-2-232,5-5 0,3 0-334,5 0 0,3 0-538,-4 0-973,6 0 243,-3 0 0,17-4-232,4 1 1760,1-1 0,0 4 0,1 0 0</inkml:trace>
  <inkml:trace contextRef="#ctx0" brushRef="#br0" timeOffset="1">2924 12380 7854,'0'-11'813,"0"-1"0,0 5 222,0-1-97,0 6 236,0-3-33,0 5-842,0 5-87,0 6-140,0 2 1,0 3-77,0-4 0,0 0 66,0 4 0,4-4-181,-1 3 1,6-1-56,-1 2 0,2-4-128,1 4 0,1-8-50,-1 0 158,1-5 0,4 2-52,-3-5 195,8 0 0,-8-2-67,2-1 479,3 1-242,-5-8 0,2 3-81,-7-9 512,2 4-361,-9-5 1,8 4 107,-5-2 3,0 3-114,-4-10 1,-5 8-471,-3-5 162,-7 5 102,2-2 0,-10 4-273,0 1 0,0 1 80,-3 2-1340,-3 3 999,10 5 0,-8 0-259,8 0 813,2 0 0,1 0 0,4 0 0</inkml:trace>
  <inkml:trace contextRef="#ctx0" brushRef="#br0" timeOffset="2">2535 11615 7963,'0'-6'45,"-5"1"0,4 0 160,-4 3 263,5-3 56,-5 5-190,4-5 176,-4 4-222,5-9 1,1 7-21,3-4 0,-2 0-50,6 0 1,-1-4 68,5 4 0,-1-7 45,1-1 1,0-2-269,4 2 159,-4 2-92,5-8 1,-6 7-188,1-5 285,-1 0 1,-5 1-432,5 1 173,-5 1 1,0 3 71,-2-2 1,1 2-111,-1 2 118,0-1-274,1 1 54,-4 5 81,4-5 94,-5 10 35,0-4 182,0 5-180,0-5 160,5 4-165,-3-4 0,4 5 30,-2 0 80,-3 0-60,4 0 20,0 0-56,1 0-4,1 0 1,2 5-100,-6 2-39,6 4 156,-7 0-270,8 0 225,-4 6 0,4 1 25,-2 4 0,2 1 2,-2 0 0,3 0-17,4 0 113,-2 0-125,3 0 0,-3-1-129,2 1 141,-2-5-5,4-2 0,-6-4-383,0-1 163,1 1 1,-6-6-600,4-1 226,-3 0 140,-1-3-1136,4 3 639,-9-5 924,5 0 0,-6 0 0</inkml:trace>
  <inkml:trace contextRef="#ctx0" brushRef="#br0" timeOffset="3">3483 12380 7938,'0'-6'1120,"0"-4"-716,0 8 14,0-3-60,0 5-27,5 0 1,1 3 131,1 5 1,2 0-95,-5 11-93,0 0-56,-4 9-679,0 2 411,0 4 1,-2 0-56,-1 0 1,-4-1-237,-4-2 1,1-3 338,2-5 0,-2-1 0,4 1 0</inkml:trace>
  <inkml:trace contextRef="#ctx0" brushRef="#br0" timeOffset="4">4077 12940 7845,'7'0'747,"-2"0"-377,-5-5 338,0-2-364,0 1 1,0-4 96,0 2 355,0-2-429,0-1 1,0-4 169,0-1-132,0-4-247,-5 2 1,-2-5 112,-4 1-60,4-1 0,-3 0-486,4 0 251,-5-5 0,-2 3 271,-2-6-588,2 1 288,-4-10 0,10 4-137,-1-6 1,2-4-218,-2-3 1,3-2 179,5 1 1,0 6 3,0-6 1,1 10-433,3-6-424,-2 8 878,8-1 1,-4 4 3,5 1 1,0 5-82,-4 2 286,3 3-48,-3 1 1,0 4-190,1 0 447,0 5-88,-2 3 0,3 1-50,-5 2 319,4 3 1,-5-4-427,5 5 1,-5-3 28,5 3 0,-4 0 64,3 4-20,-4 0 126,7 0 6,-9 0-107,10 0-71,-10 0 0,4 1 0,-5 3 0,0-1 0,0 4 0,0-3 0,0 4 308,0-1-142,-5 5 72,4-6-219,-4 4 0,1-3-13,0 4 1,-1-3-6,1-1 0,3-3 25,-3 4-46,3-1 36,1 0 0,0-1-92,0-2 91,0-3-4,5 4 0,2-3-41,9 1 39,1-1 45,6 3 1,0-5 0,0 0 1,0 4 3,0-1 1,-1 6 14,1-1 0,-4 2-39,0 1 1,-5-2 5,2 3 1,-4-3-36,0 6 0,-2 3-9,-3 1 0,-2-2-116,-5 2 0,-1 4 54,-3 4 0,-2 0 28,-5-5 1,-6 1-3,-2 0 1,-2-1 2,-2-3 0,-4 1 96,0-5 1,1 0 171,3-3 0,4-6 256,0-2-271,5-3-68,-3-1 1,10 0-507,-1 0 144,6 0 0,-3-1-359,5-3 381,0 3-1528,0-9 1073,0 9 1,5-5 645,2 6 0,8-5 0,3-1 0</inkml:trace>
  <inkml:trace contextRef="#ctx0" brushRef="#br0" timeOffset="5">4420 12220 7908,'0'-6'-728,"5"-4"1833,-4 9-196,4-5-424,-5 1 1,2 4-48,1-3 1,-1 4-60,1 4 1,-1 2 112,-2 6 0,0 4-158,0 3 0,1-1-25,3 1 0,-3 0-382,3 4 0,1 0 50,-1 0-588,0 0 510,-4-6 1,1 4-62,3-6 0,-3-4-597,3-3 165,-3 0-193,-1-2-224,0-1 1,0-6-81,0-3 1091,0 3 0,-5-15 0,-1 4 0</inkml:trace>
  <inkml:trace contextRef="#ctx0" brushRef="#br0" timeOffset="6">4032 11558 7530,'0'-6'1815,"0"0"-1318,0 1 498,0 4-120,0-4-245,0 0-152,0-1-182,0-6 0,0 1-11,0-1 1,1 1-27,3 0 0,-3-5-149,3 1-116,-3-5 206,4 2 1,-4-5-70,3 0-65,2 0 1,-4 4-228,2 0 121,2 0 0,-4 0-86,6 0 1,-4 5-77,3-1 0,-4 6 49,1 2 14,-3-1-27,-1 2 293,5 1-143,-4 0-14,5 3 199,-6-3-254,0 5 96,5 0 1,1 5 46,5 3 0,1 3-2,-1 5 1,2-3 71,2 7-113,-2 4-10,8 0 0,-8 4 6,2-6 6,-2 1-1,-2 0 7,1 0 2,-1 0 0,-1-5 38,-2-3-170,2-2 139,-3-2-34,4 0-522,0 1 99,-4-6-1366,3-1 868,-9-5 332,4 0-1777,0 0 2368,-3 5 0,3-3 0,-5 3 0</inkml:trace>
  <inkml:trace contextRef="#ctx0" brushRef="#br0" timeOffset="7">5356 11786 8029,'5'-11'-1187,"-3"-1"1293,3 6 1,-5-4 456,0 2 0,1-1 241,3 2 80,-3-3-539,4 3-20,-5 1 20,5 1 84,-3 5-200,3 0 1,-5 6 56,0 6 1,0 4-60,0 7 1,0 5-30,0 2 0,0 5 147,0 3-254,0 2 98,-5 6 0,-1-2-250,-1-2 0,-2-2 90,5-6 1,-1-1-238,1-3 129,3-2-35,-4-10-234,5-1 192,0-6-546,0 0-732,0-4 972,0-2-548,0-5 0,0-5-195,0-3 603,0-7 186,0 2 416,0-8 0,0 3 0,0-5 0</inkml:trace>
  <inkml:trace contextRef="#ctx0" brushRef="#br0" timeOffset="8">5322 11684 8029,'0'-12'729,"0"6"-513,5 1 0,-2 1 156,4 0 1,-3 0 192,4 4 1,-1 2-93,5 1 46,-1 4-224,1 4 0,-1 6 392,0 2-215,6 2-300,1 7 0,1-2 186,0 4-71,0 6-158,4-1 1,-4 4-28,0-4 1,-5-1 18,1 0 0,-2-1-191,-2-2 1,4-2-494,1-3 357,-1-7 127,-4 8 0,-3-13-214,-1 5 0,1-9 25,3 2-570,-4-3 522,3-3 1,-8 3-716,6-5-631,-5-1 620,2-3 498,-5 0 1,-5-1 543,-3-3 0,-7-2 0,-3-5 0</inkml:trace>
  <inkml:trace contextRef="#ctx0" brushRef="#br0" timeOffset="9">5368 12129 8029,'0'-6'402,"0"-5"221,5 10 1,1-4-184,6 5 1,-1 0-57,0 0 1,2 0 31,2 0 1,3 0-47,5 0 1,-3-1-256,3-3 0,-4 3 229,4-3-1247,0 3 744,-5 1 1,1-4-392,0 0 1,-4-1-573,4 1 0,-5 3 1122,1-3 0,3-2 0,0-1 0</inkml:trace>
  <inkml:trace contextRef="#ctx0" brushRef="#br0" timeOffset="10">5893 11752 7985,'-1'-10'285,"-3"2"52,3-2 264,-4 9 131,5-4-423,0 5 1,0 6 155,0 6 0,1 4-79,3 7 0,-3 5-101,3 2 0,1 3 27,-1 2 1,3 3-209,-3 0 0,1 4-181,-1-4 0,-1-4 81,4-4 0,-4-4-238,1 0 0,-2-7-706,2-3 734,-3 1 0,6-5-370,-4-1 209,-1-4 160,3-7-3003,-5 0 3210,-5 0 0,-2-5 0,-4-2 0</inkml:trace>
  <inkml:trace contextRef="#ctx0" brushRef="#br0" timeOffset="11">5779 11752 7925,'0'-18'362,"0"2"-1,0 4-183,0 6 0,5-4-62,3 2 106,2-2 6,6 4 365,2-4-273,5 3 0,1 0 133,3-1-52,-3 6-146,9-4 1,-5 6-178,2 0 198,3 0-111,-4 0 1,1 6-231,-4 1 0,-2 7 53,-1 1-280,-5 1 212,-2 0 1,-8 2 26,0 5 1,-6-1-66,2 1 1,-8 0-61,-3 0-296,-9 5 279,-1 1 1,-6 2-360,0-1 264,0 0 93,0 0 0,-2-2 10,2-6 1,-1 0-41,9-3 330,-1-2-48,10-6-204,-4 0 189,9 1 1,1-6 16,7-2 1,3 1 222,2-1 1,4 0-23,3-4 0,2 0-80,-2 0 0,1 0-72,-5 0-52,6 5-46,-9-4 1,8 4-141,-4-5 1,-1 0-86,-4 0 0,-3 0-988,0 0 815,-1 0 1,5 0 389,-1 0 0,0 5 0,1 1 0</inkml:trace>
  <inkml:trace contextRef="#ctx0" brushRef="#br0" timeOffset="12">6453 11809 7935,'0'-18'0,"0"2"0,0 4 0,0-3 823,0 0 1,4 4 88,-1 3 173,6 0-214,-7 2 120,3 1 69,-5 5-758,0 0 1,3 6-57,1 6 0,0 4-4,-4 7 1,4 1-29,0 3 1,-1 2-109,-3 5 0,0-3 103,0-1 1,0 1-358,0 3 1,0-4-121,0 1 0,-3-6-275,-1 2 0,0-4 303,4-4 1,0-3-372,0-4 618,0-1-76,0 0 0,-1-4 122,-3-3 56,3-3-240,-4-1 1111,5 0-702,5 0 1,1 0-235,5 0 0,5 0-12,-1 0 0,4 0 9,-4 0 1,5 0-118,0 0 0,1 0 44,2 0 0,0 0 94,0 0-190,-6 0 59,5 0 1,-8-4 24,5 0 1,-5 0-106,1 4 0,-6-3-242,-1-1-488,-6 0-163,3-1 1,-6 4 450,-3-3 0,2-1-579,-6 1 0,0-1 106,-3 1 1064,0 3 0,-6-9 0,-1 3 0</inkml:trace>
  <inkml:trace contextRef="#ctx0" brushRef="#br0" timeOffset="13">6476 12026 8182,'11'-6'1727,"2"-3"-1361,2 5 1,-1 0 160,5 4 0,0-3-64,4-1 1,1 0-190,3 4 0,-3-4-75,2 0 1,-3 0-1,-4 4 1,2 0-161,-6 0 0,0-1-387,-4-3-1779,-4 3 1069,3-4 1058,-9 0 0,-6-1 0,-8-6 0</inkml:trace>
  <inkml:trace contextRef="#ctx0" brushRef="#br0" timeOffset="14">6453 11741 7982,'5'-7'795,"-4"-3"1,9 8-533,-2-6 1,7 4-56,4-3 0,3 4 207,1-1 1,1 2-133,2-2 1,0 1 88,4-4 0,-3 0-310,3 0 1,-4-2-292,0 5 0,-5-4-389,-2 5 0,-9-1 618,1 4 0,-2 0 0,3 0 0</inkml:trace>
  <inkml:trace contextRef="#ctx0" brushRef="#br0" timeOffset="15">7709 11695 7910,'-6'-5'0,"-3"2"0,5-4 375,0 4 118,-1-7 225,4 9 259,-4-9-205,5 8 167,0-3-249,0 5-463,0 5-45,0 7 1,0 6 138,0 4 0,4 8-139,-1 4 1,1 0-66,-4 4 0,4-2 245,0-2-513,0 5 178,-4-8 0,0 7-78,0-8 0,0-2-323,0-1 0,0-7-224,0-1 349,0-5 46,0 3-23,0-11 139,0 4-46,0-9 270,0 4 964,0-5-377,0-5-351,0 4-155,5-9 0,1 7-106,6-4 24,-1 4 19,0-7 0,5 9-314,-1-3 114,5-2 0,-2 4-119,5-1 137,5 1 0,-4 2-73,2 0 0,-1-3-116,-3-1 1,0 0-21,-3 4 159,3 0 27,-10 0 1,5 0-452,-6 0 228,-5 0-76,5-5-1000,-10 4 620,4-4 239,-5 5-1465,-5 0 867,-1 0 1088,-6 0 0,-4 0 0,-2 0 0</inkml:trace>
  <inkml:trace contextRef="#ctx0" brushRef="#br0" timeOffset="16">7641 11969 7984,'0'-6'749,"0"-4"-262,0 8-141,5-8 1,2 9 46,8-3 0,-1 3-55,5 1 472,1 0-459,2 0 1,5 0 73,0 0 1,3-1-138,-3-3 0,3 2-184,-3-1 0,0-2 149,-5 1 0,0-1-747,-3 1 303,-3 3 208,-4-4-1802,-1-1 1198,-4 5 0,2-5-1042,-6 2-601,1 3 2230,-9-9 0,-6 3 0,-7-4 0</inkml:trace>
  <inkml:trace contextRef="#ctx0" brushRef="#br0" timeOffset="17">7686 11706 7951,'0'-11'0,"0"0"469,5 4-152,2-3 1,8 5 14,0-3 259,5-2-286,-2 9 0,1-9 406,0 2-259,-5 3-286,8-5 1,-6 9-28,3-3 83,3-2-122,-9 4 1,7-3-879,-5 5 538,0-5 231,-3 4-2251,4-4 2260,-3 5 0,3-5 0,-4-2 0</inkml:trace>
  <inkml:trace contextRef="#ctx0" brushRef="#br0" timeOffset="18">8611 11546 8016,'0'-6'1852,"0"-4"-1591,0 9-80,0-9 0,-1 8 104,-3-1 1,-2 1-11,-6 2 1,0 0-123,-3 0-58,2 0 75,-9 0 1,5 5-242,-6 3 75,0 2 23,0-4 0,1 5 112,3-4 0,-1 3-41,5 2 1,0-1 67,3 1-139,1-1 1,4 0-98,4 1 0,1-5 128,2 1 26,0 0 1,5 3 242,3 1-42,7-1-149,-2 0 0,10-3 28,0 0 0,5-1-15,6 5-51,-5-1 5,4 0 1,-5 5 166,2-1-419,-2 0 117,-5 2 1,-1-1-461,-3 3 270,2 3 130,-13-4 0,7 4-745,-7 1 437,-3-5 109,0 4-219,-5-10 249,-5 5 1,-1-6 76,-6 1 1,-1-5 187,-2 1 1,-3-6-392,-4 2 1562,-1-3-831,0-1 1,-5 0 845,-2 0-630,-3 0-288,-2 0 1,1 0 251,0 0-373,5-5 219,-4 4-1479,14-4 547,-3 5-132,11 0-547,-1 0 1241,11 0 0,2 5 0,11 1 0</inkml:trace>
  <inkml:trace contextRef="#ctx0" brushRef="#br0" timeOffset="19">9171 11638 7865,'0'-12'-17,"0"1"-10,0 0 193,0 4 0,0-3 143,0 2-86,-5 3 1,4-5 306,-4 4 37,5 0-97,0 0 174,0 1 8,-6 4-327,5-4 0,-4 14-28,5 2 0,0 13 189,0 3-110,0 5-211,0 2 0,5 4 7,3 0 48,-3 0-115,5-3 1,-7-2-65,4-3 1,0-2 343,0-5-1014,3 0 348,-8-6 123,8 0-700,-9-6 590,4-4 1,-1-1-1339,0-2 745,-1-3 493,-3 4 1,0-6-1337,0-3 864,-5 3 310,-1-9 530,-5 8 0,-6-13 0,-1 2 0</inkml:trace>
  <inkml:trace contextRef="#ctx0" brushRef="#br0" timeOffset="20">8851 11581 8053,'5'-7'0,"-3"-3"0,8 8 149,-3-6 1,5 6 323,3-2 0,1-1 765,3 1-620,8-5-300,-8 8 1,10-9 745,-2 2-464,2-2-248,0-2 1,8 5 132,-3-1 1,-1 2-37,-2-2-192,-1-2-83,0 9 0,1-6 174,-4 4-366,-6 1 82,1-3 0,-9 5-134,2 0 78,-2 0-79,-2 0 1,-1 2-88,-2 1 1,1 0 69,-5 5-112,-1-6 25,2 8 113,-3-3 0,7 8 35,-6 0 0,2 9-29,-1-1 251,-2 7-99,3 0 0,-2 4-22,1 0 0,1 0-42,-1 1 1,-3-1-125,3 0 0,-1-3 68,0-1-165,-1-5 88,3-2 1,-4-2 57,3-6 1,-3 0-17,3-4 1,-1 0-165,0-4 21,-1 3 77,3-8-706,-5 3-1927,0-5 1697,-5 0 447,3 0-994,-8 0 691,9-5 917,-9 3 0,3-8 0,-4 4 0</inkml:trace>
  <inkml:trace contextRef="#ctx0" brushRef="#br0" timeOffset="21">9799 11569 7942,'0'-11'0,"0"-1"0,0-3 918,0 0-377,0 5-160,5 0 313,-4 8-8,5-8-181,-6 9 377,0-4-510,0 5 0,3 5-20,1 3 1,0 8-97,-4 7 0,4 5 133,0 6-168,-1 0-56,2 1 1,-2 0-278,5 3-552,-6-7 403,8 12 0,-7-16-257,4 7 0,-3-9 112,4-2 0,-6-1-1128,2-7 1003,3 0-591,-6-4 165,4-4 606,-5-2-298,0-5 0,-5-1 649,-3-3 0,-2-3 0,-1-4 0</inkml:trace>
  <inkml:trace contextRef="#ctx0" brushRef="#br0" timeOffset="22">9765 11535 7942,'0'-18'0,"5"2"0,-4 4 525,3 1 162,-3 0 0,1 0 344,1 4-483,-1 2 0,6 6 55,-4 3-235,5 2-173,-2 0 1,4 5 54,0-4 1,5 5-118,-1 3 1,4-2-118,-4 2 0,4-3 17,-4 0 1,6-4-221,-2-1 1,2-4 139,2 0-428,-5 4 294,3-6 0,-7 4-164,5-5 204,-5-5 14,3 4 0,-6-9 163,1 2-71,-1-2 105,1 4 1,-2-8 222,-3 2 1,2-3-78,-5 0 0,4 2 129,-5-2 1,5 2 262,-4 2-294,0-1-93,-4 6 1,1 1-194,3 5 128,-3 0 54,4 0-236,-5 10 34,5 3 1,-4 13 110,3 1 0,1 6-12,-1 1 1,1 2 33,-1 6-491,-3-6 223,4 9 0,-3-10-110,1 3 0,-1-7-203,2-4 1,1-3 240,-2-1 1,2-6-19,-1-1-235,-2-9 234,3 3 0,-2-7-386,1 4-257,0-4-326,-4 2 1187,0-5 0,-5 0 0,-1 0 0</inkml:trace>
  <inkml:trace contextRef="#ctx0" brushRef="#br0" timeOffset="23">10690 11444 7905,'-6'-12'-27,"-1"2"245,3 3 28,3-4 378,-4 10-280,5-4 1,-1 5 94,-3 0-46,3 0-142,-4 5 0,1 8 161,0 10 0,-5 1-139,2 6 1,-2 4 89,1 5-145,-2 4-421,4-8-102,-6 10 272,6-5 1,-3 1-124,5-3 1,-1-6-362,1-2 0,3-8 319,-3 0-828,3-11 308,1 4-820,0-9 712,0 1 797,0-2 29,0-5 0,0-11 0,0-1 0</inkml:trace>
  <inkml:trace contextRef="#ctx0" brushRef="#br0" timeOffset="24">10633 11409 7912,'-5'-17'0,"3"0"1198,-3 6-487,5-1-11,0 6 348,5 1-670,-3 5 0,8 1 352,-2 3-445,2 7 1,2 7 123,4 5 426,-4 10-496,10-3 1,-4 15 200,4-3-1468,1 2 1106,0 2 0,0-6-567,0-1-508,0-4 857,0-1 0,-4-4-639,0-4 691,-5-2-70,2-6-257,-5-1 177,6-1 1,-8-7 805,2 2-1121,-2-2 404,-3 3-634,5-6 0,-11-1-670,0-5 493,0 0 495,-16 0 0,9 0 365,-8 0 0,-8-5 0,-1-1 0</inkml:trace>
  <inkml:trace contextRef="#ctx0" brushRef="#br0" timeOffset="25">10484 11832 7927,'12'-11'797,"-1"-1"1,1 5-452,-1-1 1,4 5-102,0 0 1,5 1 552,-5 2-358,5 0-165,-2 0 0,6 0-323,3 0 134,-3 0-55,4 0-1075,0 0 781,-4 0 1,4 0-301,-6 0 1,1 0-1545,0 0 2107,0 0 0,0-5 0,0-1 0</inkml:trace>
  <inkml:trace contextRef="#ctx0" brushRef="#br0" timeOffset="26">11307 11432 7914,'0'-11'720,"-5"-1"1,3 1 183,-1 0-484,1 4 108,2 2-201,0 5 224,0 5-235,0 7 0,0 7 240,0 7-192,5 4-201,-3 4 1,3 4 360,-5 0-307,0 5-786,5-7 183,-4 8 360,9-8 1,-7 2 109,4-8-877,1-2 587,3 0 0,-3-9-7,0 0 0,-5-5-495,5-3-397,-5-4 502,2-2 849,-5-5-1823,0 0 1116,-5-5 1,-2 2 460,-4-4 0,-6-6 0,-1-5 0</inkml:trace>
  <inkml:trace contextRef="#ctx0" brushRef="#br0" timeOffset="27">10930 11432 7878,'23'-17'10,"-6"5"0,2 3 1120,0 5-457,6-4-327,9 6 1,4-3 275,0 5-249,0 0-253,-4 0 0,4 0-22,0 0 0,-3 0 236,-5 0-564,1 0 203,-2-5 1,0 4-163,-2-3 1,-3 3-369,2 1 1,-5 0-1125,-2 0 855,-5 0 506,2 0 1,-4 1 319,-1 3 0,6-3 0,0 4 0</inkml:trace>
  <inkml:trace contextRef="#ctx0" brushRef="#br0" timeOffset="28">11741 11387 8835,'-5'-7'540,"-3"3"0,-2 7-54,-2 1 0,1 6-53,0 1 249,-1 1-366,6 9 1,-4-3 231,2 5-385,3 5 0,-4-3 217,5 6-427,0-6 0,4 8 62,0-4 1,0 2-281,0-1 389,6-4-181,5 1 0,3-4-102,5 0 1,-3-1 40,7-3-229,-2-8 155,6-1 1,1-8 229,3 1 128,2-1-214,1-2 0,-5-5 423,-2-3-178,2-2-215,-5-2 606,4 1-354,-5-5 0,-1 3 99,-3-2 1,-3-3 33,-4-1 1,-5-7 12,1 0 0,-6-6 43,2 2 0,-5-3-355,-7-2 0,-4 1 48,-11 0 0,-10 5-633,-5 2-829,-11 8 1275,2 2-1483,-8 11 1045,8 1 0,-2 6-24,11 3-1787,0 2 1513,14 11 1,3 1 806,9 5 0,2-1 0,6 1 0,0 0 0</inkml:trace>
  <inkml:trace contextRef="#ctx0" brushRef="#br0" timeOffset="29">12312 11409 7976,'0'-11'295,"0"0"687,0-1-67,0 6-454,0-4 213,0 8-309,0 7 0,0 6 84,0 11 297,0-1-383,0 12 1,0 0 19,0 5 0,3 4-94,1-4 1,4 5-399,-4-1-611,5-3 804,-3 0 1,2-4-580,-1-1 490,-4-5 0,2-1-1182,-5-5 776,0-5 1,0-2-988,0-4-1027,0-1 2182,0 0 243,-5-4 0,-2-7 0,-4-7 0</inkml:trace>
  <inkml:trace contextRef="#ctx0" brushRef="#br0" timeOffset="30">12266 11489 7960,'0'-17'224,"0"-5"0,0 8 359,0-5 1,1 5-188,3-1 1,2 2 14,6 2 0,-3 3 172,2 1 0,-1 3-153,9-4 1,0 4-122,4-3 0,1 4 53,3-1-542,-3 3 196,4 1 1,-1 0 43,-1 0 0,1 9-140,-4 2 1,-2 8 124,-2 0 1,-2 3-143,-6 1 1,-4 1-47,-4 3 0,-1-3-130,-2 2 0,-7 0-356,-4 0 320,-6-1 133,0 2 0,-9 0-233,3 0 119,-2-1-409,-3-3 805,4 0-196,1 0 0,3-4 8,5 0 1,1-5 90,6 1 0,3-2-189,5-2 425,0-4-157,0 3 1,1-4 210,3 6 0,2-5 220,6 1 0,-1-4-332,1 3 1,3-4-158,0 1 0,4-3-134,-4-1 0,4 0-41,-3 0 0,4 0-293,-1 0 1,-2 0 85,-2 0 0,1 0-448,0 0 800,-1 5 0,-4-4 0,1 4 0</inkml:trace>
  <inkml:trace contextRef="#ctx0" brushRef="#br0" timeOffset="31">13203 11375 7862,'-6'-18'3,"5"-2"1496,-3 5-666,3 0-307,1 8-462,0-3 99,0 9 1,-5-5 124,-3 2 1,-6 2 62,-1-1 0,-5 1-161,1 2 0,-3 2 23,-1 1 1,-3 5 110,-1 7-267,1-2 26,3 9 0,1-8 295,3 5-357,3-5 0,4 7 209,1-3-498,4 0 174,2-2 38,5 1-82,5-5 210,2 5 0,14-2 40,6 0 0,5 2-1,2-2 1,1-2 77,4 2 0,-5-1-94,0 1 0,-3-2 220,-5 2 0,-6-1-66,3 1 1,-7-2-5,-1 2 1,-8-2-123,-3-2 0,-3 1-16,-1-1 0,-6 0 149,-5 1-267,-6 4 66,-11-3 1,-6 4 103,-8-6 1,-7 4-16,-5 0 1,-1 2-200,-3-2 0,6-6 145,3 2 0,8-3-187,7 0 97,5-3 0,6-1 0,0-1 0,0 1 0</inkml:trace>
  <inkml:trace contextRef="#ctx0" brushRef="#br0" timeOffset="32">7481 12506 7937,'6'0'170,"0"0"-6,-2 0 1,-1 0-85,4 0 0,-4-1 135,1-3 1,2 3 4,2-3 0,-2 2 191,2 2 1,-1 0-100,5 0 1,3-3 21,0-1 1,0 0-90,-3 4 0,3 0-28,0 0 1,2 0-30,-2 0 0,-2 0 28,2 0 0,1 0-138,0 0 1,4-4-3,-1 0 1,2 1-107,2 3 1,-2-2 86,1-1 0,0 0-75,8-5 1,2 5 80,6-5 1,-5 5-30,5 0 1,-5-2-143,5 1 0,-2 0 131,-2 4 0,-3 0-17,-1 0 1,1-1 38,3-3 0,0 3-25,0-3 0,4 2-9,0 2 0,7 0-9,1 0 1,-3-3-76,6-1 0,-3-1 106,7 1 1,-3 3-35,3-3 0,-5-1 37,2 1 0,-2 0-77,1 4-1004,-2-5 1060,4 4 1,-5-4-59,-1 5 0,1 0-69,0 0 0,0-4 110,-1 0 1,1 0-22,0 4 0,1-3-9,2-1 0,-1-1 43,6 1 0,-5 3 5,4-3 0,-3 1-13,3-1 1,0 3-213,5-3 1,-3 2 209,-1-2 0,1 3 4,-1-3 0,-2 3 1,1 1 0,-1 0 1,1 0 0,3 0 0,-2 0 1,0 0-32,-1 0 1,3 0 22,-2 0 1,1-4-59,3 0 1,-3 0 53,-1 4 0,0-4-2,-4 1 1,4-1-6,0 4 0,-4-1-1,0-3 0,1 3-3,-2-3 0,4-1 3,-3 1 1,4 0-17,0 4 1,-2-4 15,1 0 1,0-1 16,4 2 1,-3 1-17,-1-2 0,-3 3 25,3 1 0,-1-4-17,1 1 0,-1-1 2,-2 4 0,-3 0 13,2 0 1,-2-4 45,-1 0 1,-1 0-13,1 4 0,0 0 4,-1 0 1,1-3-48,0-1 0,0-1 25,-1 1 0,1 3-51,0-3 0,-5-1 62,1 1 0,-5 0 489,1 4 1,-2 0-477,-2 0 1,-4 0 196,1 0 1,-2 0-24,2 0 0,0 0 139,-4 0 0,1 0-200,-2 0 0,-1 0 22,1 0 0,-2 0-154,-1 0 0,-1 0 87,-3 0 0,-3 0 110,-4 0-16,-1 0-23,1 0 268,-6 0-365,-1 0 0,-6 0-486,-3 0 0,-6 0-427,-5 0 1,-6 0-763,2 0 0,-2 0 1582,-2 0 0,0-5 0,0-1 0</inkml:trace>
  <inkml:trace contextRef="#ctx0" brushRef="#br0" timeOffset="33">14619 11409 7871,'-5'-6'645,"3"-4"0,-4 5-130,2-3-194,3-2 535,-9 9-153,9-9-147,-10 8-46,5-3-221,-5 5 0,-5 0 238,1 0-303,-5 10-57,2-2 0,-5 10-79,0-3 184,-5 3-162,9 5 1,-7 1-114,7 2 219,2-1-87,-4 8 1,12-6-75,-3 4 1,9 1-93,-1-6 1,3 5-107,1-5 1,8 5-155,4-4 1,7 0 161,0 0 0,2-7-276,2 3 1,4-8 21,0 1 255,-1-4 61,-3-5 1,4-2 20,-1-5 0,5 0 150,-5 0 1,5-7-28,-4-4 0,3-2 286,-3-6 0,-6 4 279,-6-4 0,-2-1-262,-1-7 1,-6 2-71,-2-6 0,-3 1-232,-1-4 0,-1-1-282,-3 1 0,-4-2-36,-7-2 1,1 3-303,-5-3 1,0 4 261,-4 3 0,0 3-132,1 5 1,4 7-853,3 4 607,-3 1 307,5 10 1,-3-3-1295,4 8 755,6 7 895,-4 7 0,8 5 0,-3 0 0</inkml:trace>
  <inkml:trace contextRef="#ctx0" brushRef="#br0" timeOffset="34">14973 11478 7988,'0'-11'390,"0"-1"754,0 1-202,0-1-384,0 1 1,0 3 1,0 1 415,0 4-113,0-2 1219,0 5-1856,5 10 1,-4 3-270,9 10 213,-8 0 1,3 3 224,-5 1-612,0 5 220,0-3 1,0 5 224,0 0-1209,0 1 717,5-1 0,-3-4-524,6 1 364,-1-6 255,0-2 1,3-5-1242,-2-3 591,-3-7 313,5 7-382,-9-14 133,9 4 112,-9-5 212,5 0 160,-6 0 1,0-5-64,0-3 335,0 3 0,-6-5 0,0 4 0</inkml:trace>
  <inkml:trace contextRef="#ctx0" brushRef="#br0" timeOffset="35">14961 11672 7904,'5'-6'-18,"-2"1"18,5 5 1295,-1 0-795,0 0 0,6 0 232,-1 0 206,2 0-567,2 0 1,2 0 251,5 0-192,0 0-254,0 0 1,-4 0 28,0 0-137,0 0 150,-1 0-1079,-2 0 701,1 0 0,-9 0-370,4 0 1,-7-4-1944,3 0 2472,-6 0 0,-7-6 0,-8-3 0</inkml:trace>
  <inkml:trace contextRef="#ctx0" brushRef="#br0" timeOffset="36">14927 11409 8057,'0'-17'333,"0"4"-333,0 5 1106,5 1-650,7 0 0,2 2 48,5 5 0,-4 0-24,4 0 0,0 0-45,4 0 751,5 0-737,1 0 1,1 2 341,1 1-397,-6-1-128,-2 3 0,-3-1-1209,-5-1 1,-1 2-1167,-6-1 2109,2-2 0,-9 8 0,5-4 0</inkml:trace>
  <inkml:trace contextRef="#ctx0" brushRef="#br0" timeOffset="37">16092 11341 7937,'0'-12'322,"0"1"-94,5 0 1,-4 3 283,3 0-182,-3 1 425,-1 0 31,0 2-323,5 5 10,-3 0-168,3 0 0,-5 3 53,0 5-123,0 9-70,0 7 0,0 13 309,0-3-56,0 8-288,0-1 1,0 1-145,0 0-572,5-5 640,-4 2 0,8-5-18,-5 0 1,1-4 142,-1-4-896,-3-2 518,9-1 1,-9-5-115,3-3 1,-2-2-893,-2-2-358,5-4 738,-4-2 907,4-5-1072,-5 0-119,-5 0 1109,4 0 0,-15-10 0,4-3 0</inkml:trace>
  <inkml:trace contextRef="#ctx0" brushRef="#br0" timeOffset="38">16058 11432 7936,'0'-11'1601,"0"-1"-963,0 1-136,5 5-337,-4 1 0,9 5 777,-2 0-416,2 5-176,1 1 0,5 9 120,-1 0 1,1 2-218,0-2 1,-2-2-34,5 2 0,-4 2-263,4-2 63,-5 0 45,2-4 1,-4-3-382,-1 0 268,1-6-98,-1 3-479,0-5 429,1 0 14,-1 0 0,1 0-50,-1 0 0,1-1-39,-1-3 384,0-2-98,1-6 1,0 1-38,4 0 0,-4-1 15,4 1 0,-4-4 157,0-1 0,-1-3 53,1 4 1,-2-4 63,-3 4 1,0 0-81,-4 3 175,-1 6-2,3-4-261,-5 8 0,0 0-106,0 9 1,0 6 151,0 10 0,0 4 1,0-1 0,0 10 66,0-2-111,-5-2-525,3 6 113,-3-8 217,5 10 0,0-7 110,0-3 0,0 2-952,0-5 418,0-6 184,0 1 0,0-10-720,0 4-516,0-4 549,0-5 707,0-2-146,0-5 0,0 0 0</inkml:trace>
  <inkml:trace contextRef="#ctx0" brushRef="#br0" timeOffset="39">16766 11524 7829,'0'-12'10,"0"5"945,0-1-396,5 5 109,-4-7 198,4 9-487,-5-4 1,0 6 65,0 3 0,-1 6-125,-3 5 0,2 10-20,-6-3 0,2 8-163,-2-4 1,-1 6-114,5-2 0,1 0-434,3 0 270,0-5 60,0 3 0,1-5-104,3 0 0,3-5 5,8-3-347,-2-2 305,9-2 1,-4-5-54,4-2 307,1-2-136,0-2 0,1-2 365,3-2-141,-3-2-67,4-5 1,-9-1 462,0 1-239,0-1-76,-1-4 0,-2 2 119,-4-5 1,-2 0 74,-3-4 17,-2 0-169,-5 0 1,0-5 189,0-2-492,0-3 75,-5 4 1,-6-3 39,-8 5 0,-4 2-229,-4 6 1,-2 0-425,-5 8 0,4-2 37,-1 9 0,3 2-190,2 5 1,0 4 156,11 4 0,1 6 592,6 2 0,-2 7 0,4 3 0</inkml:trace>
  <inkml:trace contextRef="#ctx0" brushRef="#br0" timeOffset="40">17280 11387 7984,'0'-12'452,"0"1"-115,0 4 57,0 2 372,0 0-22,0 4-64,0-4-267,0 5 0,0 9 115,0 2-113,0 8-190,0 4 168,0 6-112,0 6 0,1 0-106,3 3 1,-3-2-100,3 2 1,-3-4 69,-1-4 1,4 2-190,0-5 1,3-2-289,-3-6 1,4 2 254,-4-6 0,3 0-205,-3-4 0,1-3-645,-1 0-745,-3-6 321,4 3-609,-5-5 1407,-5 0 0,-1-4 177,-6 1 1,1-6 374,0 1 0,-6-7 0,-1-3 0</inkml:trace>
  <inkml:trace contextRef="#ctx0" brushRef="#br0" timeOffset="41">17154 11398 7977,'12'-13'132,"-6"-2"0,4 9 310,-2-6 1,3 5-122,4-1 1,-2 6-39,2-2 0,2 1 110,-2-1 122,5 3-238,-2-4 1,5 6-22,0 3 24,0 2-112,-1 6 1,1 4-182,0 3 63,0 8-13,0-3 1,-5 9 3,-3-2 0,-6 2-81,-2 1 0,-4-4-301,1 1 1,-3-5 105,-1 5 0,0-6-122,0 2 1,-1-7 76,-3-1 1,1-1 107,-4 1 1,-2-1-119,-6-3 0,1-6-152,-5 2 326,0-2 8,1 3 1,-3-5 15,6 1 0,-5-6-3,1 2 1,2-2 21,2-2 1,2 0 161,2 0 1,0 0-119,-1 0 1,5 0-109,-1 0-791,5 0 928,-2 0 0,0 0 0,-1 0 0</inkml:trace>
  <inkml:trace contextRef="#ctx0" brushRef="#br0" timeOffset="42">17771 11421 7851,'0'-18'0,"0"2"112,0 4 0,0 1 293,0-1 0,0 1-129,0-1 0,0 1 71,0 0 0,4 3 899,-1 0-381,1 6 55,-4-3-453,0 5-37,0 10-190,0 3 1,-4 15 84,1 2-160,-6-2 24,8 10 1,-8-11-60,5 7 1,0-2-131,4 2 0,-4-1 34,0-3 12,1 3-10,-2-9 1,3 8-809,-2-5 346,-2-1 172,5-8 1,-4 3-177,5-6 1,0 0-7,0-4 532,0-4-102,0-2 1,0-4-182,0 3 564,0-3-140,0 4 369,0-5 71,5 0-420,1 0 0,6-1 214,-1-3-16,6 3-206,0-4 0,6 5-88,0 0 1,0-1-19,0-3 1,-1 3-55,1-3 0,-1 2-174,-3 2 0,-3 0-679,-4 0 396,-1 0 108,1 0 1,-5-1-623,1-3 465,-6 3-1448,4-4 1176,-6 0 0,0 2-130,0-4-939,-6 4 716,0-7 1042,-5 9 0,-1-9 0,1 3 0</inkml:trace>
  <inkml:trace contextRef="#ctx0" brushRef="#br0" timeOffset="43">17645 11649 8475,'12'0'345,"-1"0"-345,0 0 0,2-4 382,2 1 0,-1-2 573,5 1 0,0 3-411,4-3 0,5-1 66,3 1 0,-2-1-454,1 1 0,-6 3 40,-1-3 0,-1 3-841,-7 1 0,0-4-57,-3 0 1,-5 0-1659,1 4 1704,-6 0 0,2-4 656,-8 1 0,-7-6 0,-7 2 0</inkml:trace>
  <inkml:trace contextRef="#ctx0" brushRef="#br0" timeOffset="44">17702 11341 7936,'12'-12'0,"-1"-4"0,6 5 228,2-1 1,2 1-9,2 3 1,4 3-100,-1 1 1,1 3-31,-4 1 1,0 0-153,0 0 0,-1 0 227,1 0-161,-5 0 16,-1 5 0,-2-4-102,0 3 0,4-1-310,-4 0 1,4-1-91,-3 2 1,-1-3 212,-4-1 1,1 0-24,-1 0 0,-3 4 108,-1-1 0,-3 1 143,4-4 26,-6 0 0,7 2-135,-5 1 366,0-1 287,-4 3 144,0 0 0,0-3-300,0 6 1,0 1 423,0 6 1,0 1-176,0 4 1,0 5-48,0-2 1,0 3-245,0 1 1,0-3-67,0 3 1,-4 1-66,0-2 1,0 1-75,4-4 0,-4 4-224,1-1 1,-5 1 133,4-4 1,-3-2-501,3-2 252,-5 3 156,8-9-173,-4 3 142,0-5 0,3 1 126,-2-1 153,3 1 0,1-1-84,0 1 94,0-6 1,1 3 201,3-5 1,3-1-55,4-3 0,2 0 122,2 0 1,3 0-15,5 0 1,-1 0-4,1 0 0,0 0-249,0 0 1,0-3-252,0-1 0,-6-1-211,-1 1 1,-4 3-1371,0-3-373,-6 3 1472,4-5 0,-10 5 552,0-3 0,-5 3 0,-6 1 0</inkml:trace>
  <inkml:trace contextRef="#ctx0" brushRef="#br0" timeOffset="45">19084 11341 7863,'0'-6'-419,"0"-5"1406,0 10-616,0-4 0,0 4 439,0-3-401,0 3 0,2-4-50,1 5 360,-1 5-369,8 6 1,-8 8 490,6 8-375,-6 2-207,4 5 1,-5 2-69,3 2 1,-3-3 37,3 3 0,-3-2-229,-1-2 41,5 1-385,-4-6-27,4 4 359,-5-9 1,2 4-23,1-5 1,-1-4-159,2 0 1,-3-4-95,-1 4 1,1-9-806,3 1-149,-3-2 625,4-2 530,-5-2-1699,0-5 1186,0-5-274,-5 3 491,4-8 1,-9 4-217,2-5 597,-2-6 0,-1-1 0,-1-5 0</inkml:trace>
  <inkml:trace contextRef="#ctx0" brushRef="#br0" timeOffset="46">18970 11387 7889,'0'-12'635,"0"1"0,1-1-170,3 1 1,4 1-297,7 2 0,-2-1 147,2 5 0,3-1 166,1 2 0,6 1-143,2-1 0,8 1 37,0 2 1,5 0-131,-2 0 1,2 2-31,-2 1 0,-8 5-148,1 7-108,-6-2 118,-2 3 0,-2-3-199,-2 2 55,-7-2 39,-2 9 1,-9-9-216,3 7 1,-5-5 64,-7 4-184,-5 0 242,-9 4 0,-6-4-11,-3 0 0,-3-4 77,-4 4 0,2-5-26,-2 1-522,3-2 549,6-2-701,1-4 479,10 3 1,1-8-633,6 6-443,5-6 755,1 4 0,13-6-606,4 0 1200,7 0 0,4-6 0,6 0 0</inkml:trace>
  <inkml:trace contextRef="#ctx0" brushRef="#br0" timeOffset="47">19610 11866 7931,'0'7'-1372,"0"3"1966,0-4-44,0 0 73,0 0 0,0-5 237,0 3-255,0-3-184,0 4 1338,0-5-1276,0-5 1,1-1 85,3-6 1,-3 3-60,3-2 1,-3 2 38,-1-6 0,4 1-91,0-1 1,3-2-163,-3-2 1,4-4-177,-4 0 1,4 0 17,0-3 0,-2-2-144,2 1 1,-2-3 238,2 3-534,2-5 246,-4 8 1,2-7-122,0 4 1,-5-4-218,5 5 1,-4 3 89,3 4 0,-4 9-81,1-2 284,-3 3-159,-1 3-182,0 1 343,0 20 1,1 1-4,3 14 1,-1-1 142,4 2 1,1 5 224,3-1 1,1 5-115,-1-2 0,4 0-117,1-3 0,-1-1-336,-4 0-254,6-5 425,-5-1 1,5-5-74,-6 0 1,1-5 13,-1-3-83,1 3 1,-1-7-133,1 1-137,-6-1 239,4-10 1,-9 6-1019,3-4-164,-3-1-197,-1 3 1075,0-5 605,-5 0 0,-1-5 0,-5-2 0</inkml:trace>
  <inkml:trace contextRef="#ctx0" brushRef="#br0" timeOffset="48">19632 11843 7846,'-5'-6'0,"4"-4"1473,-4 9-966,5-4 0,1 5 185,3 0 0,2 0-115,6 0 1,1 0 59,2 0 0,4 0-45,7 0-535,-1 0 51,8 0 0,-8 0-206,5 0 0,0-4 124,0 0 0,-2 0-1100,-5 4 1,-4 0-13,0 0 1086,-5 0 0,2 0 0,-4 0 0</inkml:trace>
  <inkml:trace contextRef="#ctx0" brushRef="#br0" timeOffset="49">20204 11375 7899,'0'-11'255,"0"4"324,0-3-39,0 4 27,0 0 564,0 0-649,0 6 0,0 6-60,0 1 1,1 8-126,3 4 0,-3 8-13,3 4 0,-2 2-37,2 1 1,-1 4 0,4 0 0,-4 0-216,1-4-475,2 1 546,-5-1 0,5-4-329,-2 1 1,-2-6-18,1 2 0,2-3-141,-1-1 0,4-6 45,-4-1 99,5-4 1,-7-4-144,6 0 43,-6-6-389,3 3 210,-5-5-719,0-5 742,0 4 1,-1-9-305,-3 2 0,-2 2 800,-6-2 0,1-5 0,0-4 0</inkml:trace>
  <inkml:trace contextRef="#ctx0" brushRef="#br0" timeOffset="50">20158 11444 7899,'6'-12'0,"4"1"0,-2-1 459,2 1-254,2 0 0,0 0 50,3 4 1,-2 0 143,2 4 0,2 1 227,-2-1 0,7 1-8,0 2-135,1 0-174,5 0 1,-5 2-125,0 1 1,2 4-103,-2 4 1,3 4 53,-7 1 1,-4 4-140,-4-1 1,-1 3-104,-6 0 0,-1 5 52,-7 0 0,-2 1-440,-6-2 0,-4-2 93,-3 3-207,-3 2 370,-1-10 0,0 8-21,1-8 0,0-3 104,3 0 0,2-4 59,6 0 0,0-5 174,-1 1 0,6-4-208,2 3 196,3-4 1,1 3 267,0-2-176,0-3 1,5 8-102,2-5 1,4 1-135,0-1 1,4-3-160,0 3 1,4-1 54,-3 0 0,4-1-142,-1 1 1,1 0-282,-1 1 0,2-3 218,-6 3 1,4 1-80,-4-1 1,2 1 125,-2-1 1,-6 1 337,2 2 0,-2 3 0,3-2 0,-5 1 0,1-1 0,-2 2 0,2-3 0,2-2 0,-3-1 0,0-3 61,0-1 1,-3 0-201,4 0 775,-6 0 246,9 0-161,-10 0 1,8-1 408,-6-3-359,1-2 0,-4-7-157,0-2 1,0 2 20,0-2 1,0 1-63,0-1 0,0-1-144,0-3 1,0-4-174,0 0 0,0 0 69,0-4-276,0-2 56,0 5 1,4-9 11,0 3 1,0-3-149,-4-2 0,1 2 84,3 3 0,-3-2-241,3 6 1,1-1-72,-1 4 1,0 5-57,-4 3 175,0 7 1,1 2 21,3 2 0,-3 4-125,3 0 1,-2 9 115,2 6 1,-1 9 28,4-1 0,1 8 73,3-1 0,4 7 138,1 1 0,0 4-22,-1-4 0,-1 3-128,5-7 0,-5 5-237,2-8 1,0-1-37,-1-7 0,1 0-90,-5 0 1,-3-6 137,-1-1 1,-3-5-513,4-3 249,-6 2 1,3-8-800,-5 6-580,0-5 1337,0 2 1,-5-5 566,-2 0 0,-4 0 0,0-5 0,0-2 0</inkml:trace>
  <inkml:trace contextRef="#ctx0" brushRef="#br0" timeOffset="51">20706 11901 9545,'1'-8'382,"3"0"0,2 6-30,6-2-102,-1 3-88,6-4 1,1 3-95,4-1 0,1-3 108,0 3 0,1-1-523,3 4 1,-3-1-184,3-3 1,-5 3-484,-3-3 1,3 2 302,-3 2-120,-8 0 830,5 0 0,-10 0 0,5 0 0</inkml:trace>
  <inkml:trace contextRef="#ctx0" brushRef="#br0" timeOffset="52">21174 11946 7899,'7'5'96,"3"-3"0,-8 3 586,6-5-311,-6 0 0,4-2-112,-6-1 0,0 0 420,0-5 0,0 1-58,0-5 1,0 3 30,0-2 0,-2 2-235,-2-6 1,3-3-6,-3-1 1,-2 0-299,-2-4 1,2 3-154,-2-7 1,2 2 45,-1-2 0,-4 2 98,4-6 1,-2 2-221,1-1 0,2-2 7,2 5 1,3-4-100,-3 0 0,3 2 58,1-1 0,0 8 31,0-1 1,0 12 74,0-1 1,1 5 12,3-1 0,-2 3-178,6 5 1,-4 0 64,3 0 0,2 1-137,7 3 1,-3 2 15,7 6 1,-1-4 117,3-1 1,1 1 23,0 3 1,-4-3-22,0-1 0,-4-4-31,4 1 1,-3-3 9,3-1 0,-5 0 175,1 0 1,-2 0-67,-2 0 0,0-1 78,1-3 0,-1-1 54,1-3 0,-5-2 189,1 2 0,-2 2-35,2-1 0,1 3 470,-5-4-98,-1 6 118,-3-4-764,0 6 75,0 6 0,0 5-22,0 8 0,-1 8-13,-3 3 1,3 4-115,-3 4 1,3-1 61,1 5 1,0-4-203,0 4 0,1-5 23,3 1 1,-1-4-86,4-3 1,-1-3 124,2-6 1,2-3 87,-2 1 0,-3-10-172,-1 1 0,1-6-546,-1 3-127,-1-6 293,-3 3 236,0-5 422,0-5 0,0-6 0,0-7 0</inkml:trace>
  <inkml:trace contextRef="#ctx0" brushRef="#br0" timeOffset="53">21882 11467 7908,'0'-23'0,"-5"5"0,4 1 1664,-3 6-1100,3 0 1,1-1 294,0 1-109,0 4-165,-5-3 0,-1 9-254,-6-3 0,1 3-114,-1 1 0,-3 5-185,0 3 1,0 2 29,3 1 1,1 2-101,-1 2 0,5-2 150,-1 2 0,0 2-130,-3-2 1,3 0-99,1-4 1,4 5-18,-1-1 0,3 0 17,1-4 1,5 5 116,3-1 1,6 4-45,1-4 0,2 0 16,-2-3 1,-1 3-90,5 0 1,-1 1 57,1-5 1,1 0-14,-5 1 0,4-1 23,-4 1 0,4-1-28,-3 0 0,-1 1-54,-4-1 91,-4 1-3,3-1 1,-9 1 51,3-1 0,-3 0-19,-1 1 1,-1-1 88,-3 1 1,-7-2-29,-8-3 0,-3 2 133,-1-5 1,0 4-189,1-4 1,-5 1 40,0-2 0,4-1-946,4 2 0,5-3 97,-1-1-1619,2 0 667,7 0 1763,-4 0 0,4 0 0,-6 0 0</inkml:trace>
  <inkml:trace contextRef="#ctx0" brushRef="#br0" timeOffset="54">22568 12552 7704,'-7'0'765,"-3"0"-276,9 0 88,-9 0 1,7-4-148,-4 0 0,4-5-6,-1 1 0,3-2-113,1-1 1,-4-2 83,0-2 0,1-3-204,3-5 0,0-1-50,0-2 1,0-5-24,0-7 0,0 1-137,0-5 0,0-5-277,0-6 0,-4 1 9,0-1 1,-4-1-66,4-3 1,-4 0 116,0 0 1,3 4-8,1 0 1,-1 6 91,1 1 1,0 3 140,4 9 1,2-2-183,1 9 240,-1 6-36,3 4 1,-1 6 128,-1-1 39,1 6-188,1 1 0,2 5 201,4 0 0,1 0-189,-1 0 1,2 0-6,2 0 0,-2 5 11,2 3 1,-3-2 3,0 2 0,-1-2 34,1 2 0,-1 2 90,1-3 0,-1 4-114,0 0 0,-3-3 3,0-1 1,-6 1-45,2 3 1,-3 1 15,-1-1 0,0 0-9,0 1 1,0-1-8,0 1 0,-4-1-47,1 1-12,-1-1 1,4 0-90,0 1 0,0-5-52,0 1 124,0-5 40,5 7 1,1-5 49,6 2 1,-5 2 114,1-5 0,-4 4-88,3-4 1,0 4 23,0 0 1,3-2 23,-2 2 0,1 0 110,-1 3 1,2 0-107,-3 1 0,-2-1 19,-1 1-281,-3-1 219,-1 6 0,0-5-26,0 4 0,-1 0-87,-3-1 0,-2 1 54,-5-5 1,-5 2-97,1 2 0,-5-6 70,1 2 1,1-3-84,-1-1 1,5 0-295,-1-3 0,2-3 134,2 3 1,3-3-1220,1-1 887,4 0 0,-1 0 103,8 0 1,4-4 522,7 0 0,3-5 0,4 3 0</inkml:trace>
  <inkml:trace contextRef="#ctx0" brushRef="#br0" timeOffset="55">22956 11946 7724,'1'-7'578,"3"-1"0,-3 4 276,3-3-168,-3 4 603,-1-2-877,0 5 1,-3 1-157,-1 3 1,-4 2-139,4 6 0,1-1-122,3 1 1,0-1-66,0 0 0,0 5-1,0-1 0,5 0-97,2-3 0,5-5 16,3 1 0,-1-6-117,5 2 0,0-3 175,4-1 1,-2 0 220,-2 0 1,-1-5 11,-3-2 0,-3-3 189,-1-2 1,-1-1-35,-6-2 1,0 1-131,-4-5 0,0 1-206,0-1 0,-6-2 137,-6 2 0,-1 1-176,-6-1 1,0 4-197,-3-4 0,-1 9-304,0-2 1,4 8 64,0 1 0,5 1-276,-1 2 1,3 5-923,5 3 1713,2 7 0,-1 3 0,0 5 0</inkml:trace>
  <inkml:trace contextRef="#ctx0" brushRef="#br0" timeOffset="56">23299 12026 7790,'5'-6'1041,"-3"1"1511,6 5-2105,-1 0 1,4 1-249,-4 3 1,-2-2 10,-5 6 1,4 1-83,0 6 0,0-1-154,-4 5 0,0 0 45,0 4 1,0 0-162,0 0 0,0-1-309,0 1 0,-5 4-708,-3 0 0,2-1-1056,-2-3 2215,5-5 0,-7 3 0,4-3 0</inkml:trace>
  <inkml:trace contextRef="#ctx0" brushRef="#br0" timeOffset="57">23607 12643 7764,'0'-6'1364,"0"-5"-955,0 10 1,0-9 44,0 2 1,-4 2-26,0-2 1,-3 0 188,3-8 0,-1 4-110,1-4 1,1 0-157,-4 1 0,1-6-35,-2 2 0,-2-6-170,2-2 1,-2-8-199,-1 0 0,-1-5 71,1 2 1,-2-7-171,-2 0 0,6 2-132,-3-7 1,5 6-72,-1-6 1,3 3 153,5 2 1,1 3-16,3 0 0,4 1 108,7-1 0,-2 3 16,2 5 1,-1 5 141,1 2 0,-3 4-32,-1 4 0,-1 2 160,-6 6-286,5 0-153,-3 4 258,6 2-86,-1 5 0,1 4 89,-1 0-62,-5 0 88,4 1 0,-7-3 258,5 6-306,-1-6 225,5 9-261,-1-5 0,-5 5-74,-2 1 1,-3-5-39,-1 1 0,0-4 43,0 3 1,-1 0-11,-3 0 1,3 4-59,-3-4-45,3-2 179,1 5 0,0-7-18,0 5 12,0-6 241,0 3-38,5-5 0,-2 4-45,4 0 0,-3 1 95,4-1 0,-1-3-19,5 3 0,0 2-6,4 2 0,-2 2-64,5 1 1,-5 2-22,1 2 1,-4-1-48,-3 5 1,1-1-76,-5 1 0,-1 3-185,-3-3 0,-5-2 89,-2 2 1,-3-3-60,-2 3 1,1-5 41,-1 1 0,-3-3 93,0 0 0,-2-2 4,2-2 0,2-2 127,-2-2 0,2-3-169,2 3 0,0-3 21,-1-1 1,5 0-770,-1 0 329,5 0-1021,-2-5 598,5-1-31,0-1 975,0 2 0,0 0 0,0-1 0</inkml:trace>
  <inkml:trace contextRef="#ctx0" brushRef="#br0" timeOffset="58">23915 11958 7810,'7'-22'0,"-4"3"0,4-1 1154,0 5 1,2 3-45,-1 4 463,-3 6-383,-5-3-138,0 5-541,5 0 0,-4 5-141,3 3 0,-3 7-101,-1 4 1,0 2 85,0 2 0,0 4-86,0 0 1,0 3 19,0-3 1,0 4-110,0 0 0,0-2 12,0 1 1,0-4-50,0 0 1,0-3-90,0-4 191,5 3 0,-3-9 223,2 2-331,2-8 186,-5-1-1113,4-6-977,-5 0 0,0-6 1,0 4 452,0-6-1,0 4-2013,0-3 3328,0 4 0,5-7 0,2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1.97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12997 15761 7756,'-11'0'893,"-1"-5"-685,1 3 1,4-4 202,4 2 262,-4 3-133,6-4 1,-4 6-150,5 3 0,0 2 7,0 6 1,0 4-119,0 3 1,1 3 128,3 1 0,-2 3-506,6 1 0,0 5-261,3-2 1,-3-2-420,-1-1 0,1-3 777,3-1 0,1 5 0,-1 1 0</inkml:trace>
  <inkml:trace contextRef="#ctx0" brushRef="#br0" timeOffset="1">12197 14836 7824,'0'-8'224,"0"0"0,0 1 371,0-5 1,4 5 455,0-1-252,5 6-470,-8-3 0,6 5 80,-4 0 1,-1 1 186,1 3 1,3 2-122,-3 5 1,6 6 62,-1 2 0,3 6-127,5 2 1,-3 5-37,6-2 1,1 3-122,2 1 0,1 3-19,0-3 1,4 7-216,-1-7 0,1 2-147,-4-6 1,-4 2-324,0-5 1,-4-1 8,4-3 0,-5-5-324,1-3 1,-6-6-740,-1-1-405,-6-6-422,9 3 2331,-10-5 0,-1-5 0,-7-1 0</inkml:trace>
  <inkml:trace contextRef="#ctx0" brushRef="#br0" timeOffset="2">12563 14893 7807,'0'-12'1032,"0"1"1,4 0-546,0-1 1,4 2-177,0 2 1,-3 2 306,-1 2 1,-2 3 337,2-3-526,-2 3 0,1 6-146,-6 3 0,-5 7-30,-7 4 1,1 4-74,-5 3 0,1 3-13,-1 6 0,-3 0-222,3 3 0,-2-2 109,-2 2 1,0-3-501,0 0 1,5-6-99,3-2 0,3-7-322,0-1 0,2-5 297,2 1 1,2-6-778,2-1 1345,3-6 0,-9 3 0,3-5 0</inkml:trace>
  <inkml:trace contextRef="#ctx0" brushRef="#br0" timeOffset="3">12152 14642 7891,'0'-12'299,"0"1"0,5 3-223,2 0 1,4 5 198,0-5 1,-3 6 391,-1-2 1,1-1-179,3 1 1,5-1 27,-1 1 1,5 3-166,-1-3 1,8 1-124,3 0 0,3 1-207,1-2 1,2-1-241,2 2 0,-5-3-365,5 3 0,-10 0 475,3-4 108,-6 4 0,-7-2 0,-2 5 0</inkml:trace>
  <inkml:trace contextRef="#ctx0" brushRef="#br0" timeOffset="4">12940 14961 8311,'11'0'1189,"1"0"-706,-1 0 0,2 0 149,2 0 1,-2-1-180,2-3 1,-1 3 34,1-3 0,-1 3-86,5 1 0,-4 0-192,4 0 0,-3 0-160,3 0 1,-5 0-49,1 0 0,1 0-199,0 0 0,-1-1-188,-4-3 0,1 3-576,-1-3 0,-3 2 296,-1 2 665,-4 0 0,7-5 0,-4-1 0</inkml:trace>
  <inkml:trace contextRef="#ctx0" brushRef="#br0" timeOffset="5">12940 15121 9180,'16'0'930,"3"0"1,2 0-405,-2 0 1,1 0 159,-5 0 0,6 0 212,-2 0 0,2 0-377,2 0 0,5-4-114,2 1 1,0-5-390,0 4 0,-3-5-360,3 2 0,-6 2 90,-1 1 0,-1-1-179,-7 1 0,-4 0 431,-3 4 0,-6 0 0,4 0 0</inkml:trace>
  <inkml:trace contextRef="#ctx0" brushRef="#br0" timeOffset="6">13762 14779 7855,'0'-12'114,"-5"-4"0,4 3 98,-3-2 1,3 2-3,1 2 0,0-1 93,0 1 1,1 3 599,3 1-85,-3-1 220,4 2-556,-5-5 0,0 11-119,0 0 1,0 11-14,0 8 0,4 7-92,0 5 1,0 7-211,-4 4 0,3 2-7,1 2 1,1-1-131,-1 1 1,-1 0 79,4 0 0,-3-6-435,4-2 1,-1-4-224,5-3 1,-5-3-8,1-5 0,-2-4-630,2 0 0,-2-9 1304,-2 1 0,-3-2 0,4 3 0</inkml:trace>
  <inkml:trace contextRef="#ctx0" brushRef="#br0" timeOffset="7">14276 14836 7832,'0'-19'0,"0"0"0,0 0 729,0-4 0,1 0-290,3 0 1,-3 4-53,3 0 1,-2 5-238,-2-1 1,-6-2-56,-1 2 1,-5 1-99,-3 7 0,-3 0 102,-4 3 0,-3 4 147,-1 0 0,0 7-84,-4 8 1,1 4 70,-2 8 0,3-1-135,6 9 0,-1-8-78,0 8 0,5-5 3,3 1 0,7-1-173,4-7 1,4 1-34,4-9 0,8 0 70,7-3 0,2-6-340,2-2 1,4-3 157,-1-1 1,1-1 16,-4-3 0,0-2 217,0-6 1,-2 1 123,-2 0 0,2-1-4,-6 1 1,-1-1 456,-7 1 124,-2 0-257,0-1 1075,-3 6-520,3 1-549,-5 5 0,0 1-186,0 3 0,0 7-148,0 8 1,1 3 110,3 1 1,-3 6-100,3 5 0,1 0-66,-1 4 1,1-2 2,-1-2 0,-3 0-40,3 1 0,-2-5 76,2 1 0,-3-6-301,3 2 0,-2-7-258,-2-1 0,0-5-355,0 1 0,1-6-711,3-1 1585,-3-6 0,4 3 0,-5-5 0</inkml:trace>
  <inkml:trace contextRef="#ctx0" brushRef="#br0" timeOffset="8">14596 14813 7830,'-5'-18'0,"4"-7"275,-3 2 0,4 3 343,4 4 1,1 4 233,2 0 618,-2 6-499,-5 1-604,-5 5 1,-1 9-35,-6 2 1,1 9-34,0 3 1,-1 0-16,1 4 1,4-3-178,4-1 0,1-4-152,2 0 0,5-5-199,3 1 0,7-7 165,4-5 1,3-1-228,1-2 0,5-7 142,2-4 1,-1-2-130,2-6 1,-1-4 112,4-3 1,-4-2 51,-4 1 0,-7 2 87,-3-6 1,-9 6 152,-3-2 1,-4 3-41,-4 1 0,-7 6-99,-8 1 1,-3 5-472,-1 3 1,-5 3 69,-2 5 0,-3 7-98,-1 4 1,4 5 116,4 7 0,2 0-23,1 0 1,4 1 12,0 3 418,10 2 0,-6-10 0,8-4 0</inkml:trace>
  <inkml:trace contextRef="#ctx0" brushRef="#br0" timeOffset="9">14630 14973 7817,'-18'1'0,"3"3"0,2-2 1360,2 6 1,3 0-604,1 3 1,-1 0-83,-3 1 0,3-1-248,1 1 0,3 0-77,-4 4 1,6 0-127,-2 3 0,2 3 13,2-3 0,0 2-252,0 2 0,4 0 82,0 0 0,5-4-262,-1 0 1,6-5 15,1 1 0,0-6-106,-4-1 0,6-6 107,2 2 1,1-3-21,-1-1 1,3-5 26,-3-2 1,2-5-99,2-3 0,-5-3 131,-3-5 0,-2-1 38,-2-2 0,-4 0-9,-3-4 1,-4 3-31,-4-3 0,-3 4-37,-4 0 1,-2 1-130,-2 3 1,-1 5-65,-3 6 1,-3 1 311,3 6 0,-3 1 558,0 7 1,4 4-323,3 7 1,3-1-180,5 5 0,-4-10 0,5 1 0</inkml:trace>
  <inkml:trace contextRef="#ctx0" brushRef="#br0" timeOffset="10">15121 14779 7827,'-4'-17'1564,"1"-2"1,-1-1-725,4 1 1,0 2 6,0 6 76,0 4-236,5 2 1,-4 10-181,3 3 0,1 9-18,-1 5 0,3 6-144,-3 7 0,4 3 89,-4 0 1,3 5-297,-3-1 0,4 2 34,-4 2 0,1-4-196,-2 0 0,-1-6 21,1 2 1,-1-6 155,-2-1 0,0-7-155,0-1 0,4-2-220,-1-6 0,1 1-271,-4-5 0,0-3-1541,0-1-1644,0-4 3678,0 2 0,0-5 0</inkml:trace>
  <inkml:trace contextRef="#ctx0" brushRef="#br0" timeOffset="11">2992 10085 8813,'0'-7'1544,"0"2"-604,0 5-552,5 0 1,3 0 262,7 0-595,-2 0 106,3 0 1,1 0-186,2 0 68,2 0 0,4 0-161,1 0 0,-2-1-387,3-3 0,-7 3-2256,-1-3 2759,-5 3 0,3 1 0,-6 0 0</inkml:trace>
  <inkml:trace contextRef="#ctx0" brushRef="#br0" timeOffset="12">3815 9696 7929,'-4'-7'0,"0"-1"0,0 0 572,-1 2 22,4-4 135,-4 9-502,5-4 829,0 5 1,1 6-724,3 5 78,2 6-217,6 6 0,0-4 139,3 0-487,-2 5 179,9-5 1,-10 8-874,4-8 473,1-3 256,1 6 0,0-11-1849,-3 1 1968,3-1 0,5-5 0,6 6 0</inkml:trace>
  <inkml:trace contextRef="#ctx0" brushRef="#br0" timeOffset="13">4214 9662 8012,'0'-11'1032,"0"-1"-470,0 6-220,0 1 2487,0 5-2419,-5 0-148,4 0 0,-10 2 80,-1 6-547,1 0 242,-11 13 1,4-2 195,-4 8-420,-1-3 202,5 4 0,-2-2-1331,4 1 881,6-5 0,1-1-673,6-2 1,-5-2 455,4-2 0,0-2-479,4-2 385,0 1 693,0-1 0,2-3-205,1-1 189,-1-4 369,3 2 61,-5-5 1,4 1 589,-1 3 1,1-2-427,-4 6 1,0 3 353,0 5 1,0 4-333,0-1 0,0-1 1,0 1 0,4 0-169,0 4 0,1-4-244,-1 0 1,-3-1 56,3 1 0,-2 1-144,2-5-339,-3 0 0,6-4 188,-4-4-2186,-1 3 1693,3-8 1,-5 1 595,0-6 0,-5-4 0,-2-4 0</inkml:trace>
  <inkml:trace contextRef="#ctx0" brushRef="#br0" timeOffset="14">3723 9525 7992,'0'-18'725,"0"2"0,0 4-390,0 1 650,10-1-596,3 6 0,10-3 213,0 5 185,0 1-394,-1 3 1,3 0 148,1 0-373,3 0 1,2 0-78,-1 0 1,-3 0 117,3 0 0,-4 0-843,0 0 0,-3 0 439,-4 0 1,3 0 193,-3 0 0,13 5 0,3 1 0</inkml:trace>
  <inkml:trace contextRef="#ctx0" brushRef="#br0" timeOffset="15">4477 10005 7888,'-11'0'1387,"-1"0"-1020,1 0 0,-1-4 447,1 0-491,-1-5 550,1 3-479,5-6 0,-3 4 308,5-4-339,0 8 108,4-11-265,0 9 9,0-6 1,0 1-271,5 5 175,-3-5 190,8 10-281,-4-9 40,5 9 0,-3-4 148,0 5-499,-1 0 216,5 0 0,-1 0-391,1 0 331,4 0 1,-2 3-161,5 1 1,-5 4 101,1-4 1,2 5-4,-2-2 1,1 0 70,0 0 1,-4 1 21,4 3 0,-4-3 11,0-1 1,0 0-108,4 0 0,-4 2 54,4-5 0,-4 4 13,0-5 1,-1 1 160,1-4 0,-1 0-81,0 0 1,1 0 112,-1 0 1,1-5-78,-1-2-199,0 1 0,1-4-213,-1 3 1,-3-2 23,0 1 1,-6-2-543,2 2 937,-3 3 0,-6-5 0,-1 4 0</inkml:trace>
  <inkml:trace contextRef="#ctx0" brushRef="#br0" timeOffset="16">4534 10245 7901,'0'-12'0,"0"6"0,0-4 1054,0 2 0,0-2-16,0-2-643,0 6 789,0-4-737,0 4 1,0-6 390,0 1-213,0 4-403,0-3-8,-5 9-566,4-9 447,-4 9-479,5 1 0,0 6 75,0 5 1,1 5-94,3-1 1,1 0 137,2-4 0,4 1-21,-4-1 1,7 1 81,1-1 0,6 1 46,-2-1 0,2-5 92,2-2 1,0-3-61,0-1 0,0 0 357,0 0 1,-4-5-143,0-2 1,-4-3 552,4-2 1,-5 1-182,1-1 0,-2-3 11,-2 0 0,-3 3-98,-1 5 1,-4-1 52,1-3-684,-3-1 0,-2 2 262,-3 3 1,1 0-2487,-4 3 1378,-1 3 1102,2-4 0,-4 10 0,3 1 0</inkml:trace>
  <inkml:trace contextRef="#ctx0" brushRef="#br0" timeOffset="17">5117 9799 7956,'-7'-11'0,"2"-1"782,5 1-441,0-1 1,0 1 434,0 0-491,5-1 1,2-1 113,4-2 1,4 3 181,0-4 0,2 1-82,-2 4-138,-2-3-125,3 7 1,0-3 189,-1 3-148,0-4-56,2 10-151,-5-4 20,10 5 1,-8 1 241,5 3-490,-5 3 161,2 9 0,-6 2 220,-2 5-650,2-1 345,-9 6 1,4 2-17,-5 4-590,-5 5 470,-1-3 1,-5 3-703,-1-5 603,-4 1 0,3-2-278,-2-3 349,-3-2 0,5-3-95,-2-2 378,2 3-204,2-14 1,1 5-312,2-6-6,-2 1 236,9-1 0,-8-3 19,5-1 193,0-4 1,6 3 156,1-2 1,0-3 244,5 3 1,-1-3 178,5-1 0,3 0-306,0 0 1,2 0-193,-2 0 1,-1-4-49,5 1 1859,-5-1-876,2-1-1524,1 3 371,-5-8 0,5 8-2086,-6-6 1494,1 6 1,-1-7-1479,1 5 2240,-6-5 0,4 3 0,-4-6 0</inkml:trace>
  <inkml:trace contextRef="#ctx0" brushRef="#br0" timeOffset="18">5665 10222 8836,'10'-2'2258,"-2"-1"-1551,-3 1-248,0-3 927,-4 5-282,9 0-228,-9 0-54,4 0-5559,-5 0 2258,0 5 1069,0-3 1410,0 8 0,0-4 0,0 6 0</inkml:trace>
  <inkml:trace contextRef="#ctx0" brushRef="#br0" timeOffset="19">6099 9753 7855,'0'-16'3,"0"3"1,0-7 982,0 5 0,0-4-404,0 3 0,0 1 28,0 4-345,0-1 1,-2 0 87,-1-4-125,-4 4-63,1-5 0,-8 10 44,3-1 6,-3 5-93,-3-2 0,-1 7-318,-4 1 197,-1 4 0,0 4-116,0 1 1,0 4 95,0 3 1,6 3-242,1 1 173,9-1 1,-2-2-67,5-1-347,0-5 328,9 7 0,-1-8-198,8 2 208,1-2 0,8-6 8,2 1 1,-4-6 25,4 2 1,-1-4 230,-3-4 0,2 2-83,-2-6 1,-3 1 358,-4-5 1,-2 5-167,-3-1 1,0 4 760,-3-3-199,-3 4 149,4-2-720,-5 5 0,0 3 36,0 4 0,0 2-131,0 10 0,0 1 58,0 7 1,0-2-222,0 6 1,0-4 72,0 3 1,1-1-139,3 2 0,-3 2 38,3-3 1,-3-2-480,-1-1 1,0-5 143,0-3 0,0-2-7,0-6 0,0 1-1125,0-1 558,0-4-760,0-2 1750,0-5 0,0 5 0,0 1 0</inkml:trace>
  <inkml:trace contextRef="#ctx0" brushRef="#br0" timeOffset="20">6556 9639 7847,'-5'-16'7,"3"3"0,-3-5-3,5 3 2462,0 7-708,0-7-845,0 14-199,0-9-364,0 8 1,-5-3 66,-3 5-257,-2 11 1,-6 1 3,-3 11 0,-3 5 14,-1 2 0,1 7-164,-1 1 1,1 9 60,3-1 0,-1 2-97,5-2 1,1-6 36,6-1 0,-1-1-622,5-4 1,0 0 153,4-11 1,0 1 9,0-9 0,6-1 404,1-6 0,7 1-79,1-5 0,2-1 187,-2-3 0,-1-3-51,5-1 1,-5-5 23,1 1 0,-2-2-12,-2-1 0,-3-1 210,0 1 0,-6-1-147,2 1 0,-4 0-266,-4-1 0,-3 1-879,-9-1 0,-1 2 500,-6 3 0,-5 2 552,-3 5 0,3 5 0,0 1 0</inkml:trace>
  <inkml:trace contextRef="#ctx0" brushRef="#br0" timeOffset="21">6853 9708 7869,'0'-12'0,"5"6"192,-4-4-87,9 3 0,-4-3 223,6 3-150,-1-3 0,-1 3 592,-2-4 0,-2-1 78,-2 1-517,-3 0 1,4 3 36,-5 0 1,0 1-44,0-5-85,0 6-78,-5 1 1,-1 1-42,-5 0 0,-6 0-129,-2 4 0,-6 5-115,-2 3 131,-5 2 7,8 2 1,-4 0 8,5 4-26,6-4 0,0 9-594,6-6 419,-1 0 0,6 0-96,2 1-253,3-1 336,6-4 0,1-3 11,6-1 0,3-4 73,0 1 1,6-3 124,-2-1 55,-3 0-100,6 0 1,-10 0 59,4 0 0,-4-4-92,0 0 568,-1 1-178,-5-2 132,5 3 114,-10-3-93,4 5-283,0 5 1,-4 7 61,3 7 0,-3 2-111,-1 2 1,0 1-62,0 3 0,0 2 83,0 5 0,0-3-160,0-1 1,0-1 125,0 2 0,0 1-510,0-6 1,0 1-43,0-4 1,0-2-234,0-2 0,0-6 211,0-5 0,0-5-782,0 5 50,0-5 0,0 0 74,0-6 1091,0 1 0,0-13 0,0 2 0</inkml:trace>
  <inkml:trace contextRef="#ctx0" brushRef="#br0" timeOffset="22">7127 9536 8953,'0'-17'2724,"-5"-5"-2439,3 9-421,-3-3 24,10 4 12,2 6 1266,-1 1-738,-1 5 0,-5 1 10,0 3 0,0 4-64,0 7 0,0 8-154,0 7-46,-5 3 1,0 5-196,-3 0 1,-1 0-90,6-3 0,-2-2-333,1-3 0,2-2 322,-1-5 0,1-4-893,2 0 563,0-5 176,0 2-918,5-9 707,2 3 1,4-9-51,1 3 1,-5-3-64,1-1 1,-1 0 598,5 0 0,-1-5 0,1-1 0</inkml:trace>
  <inkml:trace contextRef="#ctx0" brushRef="#br0" timeOffset="23">7207 9753 7899,'-7'0'2224,"2"5"1,6-1-876,3 8-906,-3-3 1,5 12 272,-6-2 382,0 3-660,0 1 0,0 3 217,0 1-593,0 5 50,5-3 0,-4 4-315,3-3 167,-3 3 1,-1-7-1032,0 4 1,4-6 643,0-1 0,-1-1-1497,-3-7 0,2-4 1920,1-3 0,-1 0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1.99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80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4808 5345 7912,'0'-11'410,"0"-1"1,0 3 613,0-2 1,0 2-383,0-6-483,0 2-36,0 2 1,0-6 164,0-2-417,-5 3 235,4-11 1,-4 8-89,5-8 99,-5-2 1,2 0-194,-4-5 0,3-1 125,-4 1 1,2 0-103,-2 0 0,-1-5 58,5 1 0,-1-1-211,2 1 1,1 2-9,-1-2 1,1 4 9,2 4 0,4-2 123,0 5 0,3 1-78,-3 3 110,5 0 104,-2 5-107,-1-3 0,3 8-62,-5-2 372,4 7-83,-6-2-159,8 9 123,-4-4-62,1 0 0,-1 3-23,-2-2-48,-3 3 79,9 1 0,-4 0 90,6 0-141,-1 0 1,1 4 18,-1 0-113,1 5 108,-1-3-220,0 5 1,-3 1 52,0-1 0,-6 1 40,2-1 0,-3 1 67,-1-1 0,0 2-15,0 2 0,-1-2 20,-3 2 0,3-2-30,-3-2 1,3 0 19,1 1-15,0-1 128,0 1-99,0-1 291,5-5 9,1-1-270,6-5 263,-1 0-124,0 0 0,2 0 28,2 0 1,-2 4-63,2 0 1,-1 0 83,2-4-120,-4 0 1,6 4 123,-3-1-335,-2 6 212,3-2 1,-5 0-260,-4 1 90,3 0 39,-8 8 0,3-3-137,-5 2-29,0 3 149,-5 0 0,-2 1 1,-4 0 1,-6-2 94,-2 2 1,-2 2 148,-2-6 0,1-1-101,3-7 0,3 2 188,4-5 0,1 0-114,-1-4 1,5 0 305,-1 0-1425,6 0 659,-3-5 0,5 2-1690,0-4 1334,0 4 1,1-6-84,3 6 731,2-1 0,5-1 0,1-2 0</inkml:trace>
  <inkml:trace contextRef="#ctx0" brushRef="#br0" timeOffset="1">5379 4751 8011,'0'-11'0,"0"4"1155,-5 2-234,4 0-175,-4 4-225,5-4-241,-5 5 1,3 1 134,-1 3 289,1 2-327,-3 6 1,3 0 254,-6 4-404,6 1-57,-3 11 0,5-4 31,0 3-130,0 2 1,0-5-129,0 3 1,0-4 126,0-4 1,3 1-10,1-5-95,5 1 1,-6-6 206,4-3-511,-4 4 201,2-10 18,-5 4-906,5-5 32,-4 0-187,4 0 656,-5-5-1567,-5-2 2090,4-4 0,-9-5 0,3-2 0</inkml:trace>
  <inkml:trace contextRef="#ctx0" brushRef="#br0" timeOffset="2">4774 4340 8112,'-11'-5'225,"4"2"285,3-4 237,3 4-301,1-2-149,0 0 0,0 2 439,0-4-323,0 4-78,5-7 1,-2 4-14,4-6 0,0 4 65,0-4 139,3 3-348,-3-7 1,4 4 178,1 1-152,-6-6-27,4 5 1,-7-9-86,4 6 29,-4-5-30,2 2 1,-1-1-148,-1 0 87,1 5 0,-4-6-4,0 5 0,0-5 60,0 5 0,0 0-220,0 4 88,0-1 0,4 5 17,0-1-98,0 5 170,-4-2-35,0 0 21,0 4 0,1-4-67,3 5-17,-3-5 7,9 4 89,-3-4-43,4 5 1,0 1-4,1 3 1,-1-2 4,1 6 192,-1 4-192,0 6 0,5 1 234,-1 0-5,0 0-197,2 4 1,-5 0 170,4 0-159,1 0 1,-4 0-102,2-1 0,2-3 125,-2 0 0,-2-5-124,-2 2 97,-7-4 1,11 0 16,-7-1 0,-2-1-18,2-2 0,-4-3-212,3-5-15,-4 5-683,2-4-958,-5 4 1326,0-5 1,5 0-1,1 0 1</inkml:trace>
  <inkml:trace contextRef="#ctx0" brushRef="#br0" timeOffset="3">5882 4660 7983,'0'-8'0,"0"0"168,0 1 0,0 1 1,0-5 299,0 4-271,-5 2 0,3-5 140,-1 2 97,1-2-1,2-2-276,0 1 1,4 0 56,0-1 0,0 1 9,-4-1 1,4 5 13,-1-1 0,1 4-52,-4-3 0,4 3 175,0-4-192,0 6-88,1-9-17,-4 10 1,5-4-132,-2 5 1,-1 0 135,4 0 1,-3-4-85,4 1 0,-1-1 125,5 4-265,-1 5 85,1-4 0,-4 9 64,4-2-188,-3 2 201,7 1 1,-4 2-235,-1 2 226,0-2-53,1 4 1,-1-6 2,1 0 0,0 1 32,4-1-63,-4-4 69,10 3 1,-8-8-2,5 6 1,-4-6-5,4 2 0,-1-3 49,1-1 0,3-1 148,-3-3 0,-3-1 261,-1-2-197,3-3-44,-5 3 0,2-4 223,-7-1-103,2 1-169,-9 0-185,9-1 136,-9 1 0,5-1 106,-6 1-209,0-1 212,0 1-1296,0 5 379,0 1-1446,0 5 0,3 1 2154,1 3 0,5 7 0,-3 7 0</inkml:trace>
  <inkml:trace contextRef="#ctx0" brushRef="#br0" timeOffset="4">5985 4945 7997,'-6'-11'808,"0"4"-188,-5-3-364,-1 4 0,6-2 215,2 1 0,-1 3-45,1-4-4,-5 6 113,8-3-24,-4 0-285,5-2 1,0 1-54,0 1 167,0 0 56,0 4-469,5-10 130,-4 10 1,10-4 206,-4 5-540,3 0 279,2 0 0,-1 0-95,1 0 1,-1 0-81,0 0 1,1 5-73,-1 3 139,1-3 0,-1 4-126,0-6 1,5 6-84,-1-1 289,0-3-260,-3 5 116,-1-3 0,-1 0 50,-2 1-178,7-1 212,-7 0 0,8 2-72,-4-6 21,-1 6-22,0-7 83,1 3-29,-1 0 71,1-4 120,-1 4 0,0-5-105,1 0 1,-4 0 171,-1 0 1,-3-1-111,4-3 1,-6 1 137,2-4 0,1 3-114,-1-4 0,1 5-8,-1-5 1,-3 4 222,3-3-28,-3 4-251,-1-7 101,5 4-319,-4-1-431,4-3-405,-5 9-637,0-4 1687,0 5 0,5 0 0,2 0 0</inkml:trace>
  <inkml:trace contextRef="#ctx0" brushRef="#br0" timeOffset="5">7012 4386 8121,'-5'-12'253,"4"6"200,-9-4 1,7 5 197,-4-3-256,-1 3 120,2 5 160,-4 0-347,3 0 0,-4 1-165,-1 3 0,-3 6 76,0 5 0,-4 9 17,4-1-77,0 8 0,3-2 179,1 5-475,-1 1 177,1-1 1,3-1-457,1-3 308,4 3 0,-2-5-16,5 3-568,5-3 381,1-6 91,6 1-289,4 0 269,-3-5 1,7-2-95,-4-4 85,4-1 113,-7-5 0,8 3-153,-2-5 396,3 0-122,1-4 0,-1-5 435,1-3-220,0-2-6,0-1 1,-1-5 466,-3 1-496,-3-5 126,1 2 321,-5 0-360,0-3 0,-3-1 288,-6-4-192,1-6-204,-4 3 1,0-2-53,0 1-25,-5-1 0,-5-2 280,-5 3-755,-6-3-218,4 4 617,-6 5-935,0 2 658,0 11 0,-4 0 22,1 4-1265,4 2 953,1 5 1,8 4-157,-2-1 712,2 11 0,2-11 0,-1 7 0</inkml:trace>
  <inkml:trace contextRef="#ctx0" brushRef="#br0" timeOffset="6">7412 4865 15658,'0'7'-2686,"0"-2"1280,5-5 1406,-4 0 0,5 0 0,-6 0 0</inkml:trace>
  <inkml:trace contextRef="#ctx0" brushRef="#br0" timeOffset="7">7983 4363 8065,'0'-7'87,"0"2"146,0 0 282,0 4-29,-5-4 161,-1 0-208,-1 4-190,-3-4 1,8 5 60,-6 0-77,6 0-44,-9 5 0,5-3-33,-5 6 18,-1 4 1,0 2-11,-4 5-53,4 0 0,-5 4 82,6 0 1,-1 4-120,1-1 1,1 5 12,2-4 0,-1-1-120,5-3 1,1 0-183,3 0 169,0-6-23,0 5-107,0-9 89,5 8 0,1-8 70,5 2 0,1-3-119,-1-5 0,1 2 121,-1-5 0,4 0 2,1-4 1,4 0 32,-1 0 0,-1 0 97,1 0 1,-2-5 229,3-3-161,1-2-48,-3-1 1,1-2 245,0-2-181,-5 2 1,2-7-53,-4 4 282,-1-4-208,-4 2 0,1-5-95,-4 1-105,0-6 1,-4 2 91,0-4 1,-1 4-164,-3 0 1,-2-2-621,-6 1 464,1 6 0,-1 4-152,1 6 1,0 1-282,-1 2 0,-3 3-1229,0 5 1200,-1 0 1,6 1-92,3 3 755,-3 7 0,8-3 0,-3 2 0</inkml:trace>
  <inkml:trace contextRef="#ctx0" brushRef="#br0" timeOffset="8">8371 4488 8002,'0'-6'179,"0"-4"-179,0 2 0,0-2 1245,0 4-268,0 1 402,0 0-640,0 3-76,0-8 78,-5 9-401,4-4-264,-9 5 94,9 5 1,-8 1 169,5 6-475,-5 4 184,8 2 0,-9 5 229,2 0-434,3 5 188,-5-4 0,7 7-622,-4-4 298,4 5 208,-2-8 1,5 8-352,0-6 191,0 1 2,5-9 1,2 2-59,4-5 0,5 4-19,3-4 326,-2-4-103,5-1 1,-6-9-7,3 3 1,6-3 190,-2-1 1,3-1 207,-3-3-189,-1-2-17,1-6 0,-1-3 68,-3 0 20,2 0-82,-8-2 1,4 3 199,-6-5 0,-1 0-41,-2-4 133,2-5-181,-9 4 1,4-9-58,-5 3 0,-1-2-154,-3 2 0,-3-3-199,-9 2 146,4 3-39,-10 0-967,4 5 864,-10 6 0,3 0-109,-5 6 0,4 4-109,0 4 1,1 1-182,3 2 1,4 5-1181,3 3 1777,2 2 0,1-3 0,1-2 0</inkml:trace>
  <inkml:trace contextRef="#ctx0" brushRef="#br0" timeOffset="9">8977 4454 7973,'0'-11'971,"0"-1"-402,0 1 24,0 5-4,-5-5-365,3 5 56,-8 0 372,4 1 5,0 0-214,-5 3-477,5-3 101,-5 10 1,-1 3 268,1 7-266,-1 3 20,1 5 1,0 5-83,-1 2 22,6-2 1,-3 5-392,5-3 279,0 3 0,4 2-114,0-1 1,4-4-85,0 1 0,5-6 54,-2 2 1,5-4-46,3-4 1,-1-3 152,5-4 0,-4-2 10,4-3 1,0-1 113,4-6-14,5 0 1,-4-6 269,3-1 1,-3-7-63,-1-1-116,-5-1 753,3 0-543,-8-2 1,3-1 165,-4 0 309,-1 0-425,-4-4 1,-2-1 46,-5-3-136,0 3-86,0-9 0,-2 4 3,-1-5-175,-9 5-95,-1 1 1,-8 5-315,2 0 1,-3 2 378,-1 2-1473,6 7 998,0 2 1,4 9-40,-2-3-1410,8 3 811,-9 1 1146,10 5 0,0 1 0,1 5 0</inkml:trace>
  <inkml:trace contextRef="#ctx0" brushRef="#br0" timeOffset="10">9696 4546 7916,'0'-12'0,"0"1"1234,0-1 0,0 1-520,0-1 0,0-3 607,0 0-889,0 0 1,0-1 34,0 1 1,-3 0-106,-1 4 1,-5-5-408,1 1 1,-2 4 56,-1 3-9,-6 1 0,4-1-163,-2 0 0,3 6 226,0-2-841,-4 3 554,3 6 0,-4 1-837,6 6 574,0 4 165,-1-3 1,2 7-22,2-5 1,0 4-8,4-4 1,0 1 66,4-5 0,1 1-80,3-1 499,-3 0-133,14 1 0,-7-5-152,7 1 483,-2-5-247,-2 2 1,2-5 714,2 0-451,-2 0-132,4 0 0,-10-4 403,1 0-307,-1-5 439,5 8-414,-6-4 1,0 5 175,-2 0-88,-2 0-146,3 0 0,-2 5 42,1 3-250,0 7 100,-4 3 0,0 6 170,0 2-184,0 3 1,0 6 241,0-1-228,0 0 1,0 1 1,0-1 0,0 3-94,0-3 0,0 1 215,0-8-824,0 5 406,0-13 0,4 6 3,0-10-143,-1 1 159,-3-10 0,2 3-617,2-5 274,-3-1-387,4-3 0,-6-5 829,-3-2 0,-3-3 0,-4-2 0</inkml:trace>
  <inkml:trace contextRef="#ctx0" brushRef="#br0" timeOffset="11">4945 6738 8917,'0'-7'1517,"0"-1"-1305,-5 6 185,4-9 0,-4 5 56,5-5 0,-4-1-9,0 1 0,-1-1-33,1 1 53,3 0-206,-9-6 1,7 1 59,-4-4-299,-1-1 56,2 3 1,-1-8-70,4-1 36,1-5 32,-8 3 1,9-5 19,-3-1-49,3 1 0,1-4-536,0 0 365,0-5 1,0 6-73,0-5 1,0 5-72,0-1 1,0 3 113,0 1 0,0 1-64,0 2 0,1 1 109,3 7 51,-3-8 1,8 17-70,-5-5-26,0 0 41,1 12 27,-4-9 1,5 11-19,-2-2 0,-3 0-179,3 4-18,3 1 141,-1-3-76,5 5 133,-4 0 1,2 2 64,-6 1 73,6-1-159,-7 8 257,8-9-91,-9 9 0,8-7-80,-5 4 1,1 0 24,-1 0 1,-2 3 34,6-2 1,-6 2 9,2 2 1,-1-2-16,0-3-21,-1 4-1,3-5 1,-5 2-20,0-1 0,4-3-39,-1 4 21,1-1 23,-4 0 0,1 1 159,3-4-66,-2 0 1,4-4-36,-2 0-11,2 5 0,5-4-3,1 3 83,4-3-85,-3 5 1,5-5 189,-3 3-186,-2 2 7,3-5 1,-1 8 45,1-5-33,-1 5-49,-4-3 0,1 4 2,-1-2 1,1 2 4,-1-2 0,-5 2-3,-2 1 1,-3 2 37,-1 2-216,0-2 82,0 3 0,-6 0 162,-5-1-68,-6 5 90,-1-7 1,-4 7 334,-1-5-210,0 1-191,-5-5 402,5 0-232,5-4 1,-2 2 87,5-6-660,0 1 281,3-4 1,5 0-78,-1 0-338,5 0-1350,-2 0 1231,5 0 0,2-4-52,1 1 683,9-1 0,1-1 0,3-2 0</inkml:trace>
  <inkml:trace contextRef="#ctx0" brushRef="#br0" timeOffset="12">5391 6179 8164,'0'-7'1790,"0"-3"-1031,0 9-28,0-4-234,0 5-140,0 5 56,0 1-247,0 11 1,0-5-472,0 4 272,0 1 1,0-4 181,0 2-714,0 3 439,5-5 1,-3 3 43,6-4-678,-1-1 503,5-4 1,-1-1-95,1-2 169,4-3 1,-3 4 273,2-5-65,-2-5 0,-2 2-108,1-4 756,4-1-464,-8-3 0,7-1 90,-7 1 398,-3-1-428,0 1 0,-5 0 201,0-1-216,0-4-96,-5 3 1,-3-5-626,-7 3 244,-3 2 198,-5-3 1,-3 1-442,-1-1 328,-5 1 0,4 9-1761,-2 2 1897,-3-2 0,9 4 0,-4-3 0</inkml:trace>
  <inkml:trace contextRef="#ctx0" brushRef="#br0" timeOffset="13">4934 5619 7948,'-7'0'0,"1"0"453,2 0 0,3 0-5,-4 0 368,5 0-456,0-5 492,0 4-126,0-4-267,0 0 0,0 2 39,0-5 1,1 1 297,3-5-395,-3 1-132,9 0 1,-7 2-24,5-3-24,-6 3-1,8-7-188,-8 4 201,8-4 1,-8 3 9,6-2 1,-6 2-180,2 2 1,-3-1 87,-1 1 0,0 0-273,0-1 0,0 5-160,0-1 146,0 5 155,0-7-119,0 9-1,0-4-742,0 5 643,6 0 1,-4 1-40,6 3 193,-1 2-28,5 6 0,-1-1 242,1 1-233,4-1-64,-3 6 233,3-5-72,-4 10 1,3-6-62,0 3 0,-1-1 31,-6-3 1,2-2-8,-2 2-455,2-2 103,-4-2 132,4 1 0,-5-1-467,3 1-1517,-3-6 2207,-5 4 0,5-4 0,1 6 0</inkml:trace>
  <inkml:trace contextRef="#ctx0" brushRef="#br0" timeOffset="14">5893 5802 8097,'0'-7'-55,"0"-3"142,0 3 1,0 0 608,0 0-346,0-1 1,0 1 30,0-1 1,0 0-146,0-3 1,0 3 7,0 1 0,1 3-8,3-4 1,-2 4 83,1-3-128,4 4 0,-6-3 192,3 2-423,2 3 78,-5-4 1,10 5-167,-4 0 108,-2 0 0,5 1-67,-2 3 19,7 2 199,3 6-63,0 4 1,3-2 11,-2 5 0,4-4-25,4 4 134,-3-5-128,4 3 0,-5-6-35,0 1 0,-2-2-7,-2-3 0,1 2-28,-4-5 73,4 0 0,-7-4 352,2 0-205,-2 0 0,-2 0-85,0 0 196,1 0-244,-1-5 1,1 2 95,-1-4-17,-5 4 71,5-7-92,-10 4 0,4-6-72,-5 1-175,0-1 63,0 1-235,0 0 0,0 3-807,0 0 799,0 6-2009,0-3 1423,0 5 1,0 0 0</inkml:trace>
  <inkml:trace contextRef="#ctx0" brushRef="#br0" timeOffset="15">6087 6122 7859,'-11'-12'-48,"-1"5"21,1-1 1,3 2 1294,1-2-547,-1-2-365,2 3 1,-3-4 681,5 0-523,-5-1-87,8 1 23,-4 4-167,5-3 0,0 4 62,0-5-214,0-1 68,0 6 1,1-3-14,3 5 1,-1-1 189,4 1-201,1 3-60,3-4-301,1 5 151,-1 0 0,0 0-70,1 0 1,-1 5-123,1 3 0,-1 2 66,1 1-269,-1 1 288,0-1 0,5 4-88,-1 0-277,0 1 307,-3 0 0,0-3-196,3 2 48,-2-2 237,4-2-91,-11 1 79,4-1 0,-4-3-132,6-1 484,-1-4-190,1 7-1,-1-9-136,1 3 632,-1-3-382,0-1 0,5 0 103,-1 0 1,0-4 128,-3 1 1,-1-6 176,0 1-230,-4-2 0,3-1 32,-9-1-110,9 1 1,-8 3 59,1 1-613,-1-1 251,-2-4 1,-2 6-929,-1 2-1245,-4-2 2221,-4 5 0,4-4 0,2 5 0</inkml:trace>
  <inkml:trace contextRef="#ctx0" brushRef="#br0" timeOffset="16">7092 5608 8092,'-6'-12'0,"1"5"0,5-1 513,-5 5 849,4-2-250,-4 0-318,5 4-132,0-4-388,0 5 1,0 5-36,0 3 1,1 8 28,3 7 1,-2 2 15,6 10 0,-2-4 0,2 7 0,1 2-94,-6-2-893,1 0 880,1 1 0,-3-3-368,1 2-336,-1-8 607,-2 3-723,5-9 540,-4 4 1,4-5 4,-5 0 1,1-5-69,3-3 1,-3-2 837,3-2-852,-3 1 384,5-6 0,-5 0-273,3-2 231,-3-3-179,-1 4-1930,0-5 82,0-5 1223,0-1 642,0-5 0,5-1 0,1 1 0</inkml:trace>
  <inkml:trace contextRef="#ctx0" brushRef="#br0" timeOffset="17">7435 6144 8705,'0'-6'2933,"0"1"-728,0 5-2173,0 5 38,0-4 1,0 6-387,0-3 294,-5-3-2089,4 4 1119,-4 0 992,5-4 0,-6 4 0,0-5 0</inkml:trace>
  <inkml:trace contextRef="#ctx0" brushRef="#br0" timeOffset="18">7812 5676 7975,'-6'-18'104,"0"2"-1,6 4 797,0 1-141,0 0 629,0 4-904,-5 2 0,4 4 311,-3-3-390,3 3-117,1 6 1,0 6-1,0 8 1,4 7 58,0-3-122,-1 2-43,3 3 0,-5 1 69,3 5-27,2 1-508,-5-1 89,4 0 229,-5 0 1,4-3-184,0-1-543,0-4 515,-4 7 1,4-10 62,-1-1 0,1 0-137,-4-7 0,0 0-186,0-3-27,5-1 429,-4-4-1422,5-2 988,-6-5-371,0 0 1,0-5 0,0-2-1</inkml:trace>
  <inkml:trace contextRef="#ctx0" brushRef="#br0" timeOffset="19">8075 5813 7989,'0'-11'493,"0"-1"188,0 1 0,0 0-268,0-1 1,5 1-52,2-1 0,0 5 33,0-1 325,1 0-366,3-3 1,4 0-82,1-1 1,0 2-34,-1 2 0,-2 3 81,2 5-152,3 0 1,-5 0-176,2 0 74,-2 5 1,-2 3 183,1 7-533,-1-2 259,0 9 0,-4-5 49,-3 6-522,2 0 363,-5 0 0,4 5-141,-5 2 1,-5-1-161,-2 2 0,-5-1-168,-3 5 264,2-6 78,-8 4 0,7-9 26,-5 2 1,1-1-36,-1-3 664,2-4-309,6-1 1,3-10-227,1 1 942,4-6-329,-2 9-151,5-10 293,0 4-141,0-5 257,5 0-274,1 0-206,6 0 1,1 0 627,2 0-412,3 0 1,4-5-414,1 4 41,0-10 1,0 10 250,0-3-598,0-2 230,-1 5 1,-4-4 206,-3 5-1189,3 0 710,-5 0 1,0 0-2281,-6 0 1212,-4 0 304,7 0 1057,-9 0 0,4 5 0,-5 1 0</inkml:trace>
  <inkml:trace contextRef="#ctx0" brushRef="#br0" timeOffset="20">8646 5779 7931,'-8'-8'-463,"0"1"699,6-1 1,-3 1 1019,5-1-599,0 0-240,0-3 120,0 5 361,0-5-391,0 5-178,0-5 0,0 3-40,0 0 0,4 5-127,-1-5 0,6 4 28,-1-3 0,3 3 1,5-4 0,1 4-73,6-3 0,4 4 50,-1-1 1,2 3-189,-1 1 0,-4 0-342,0 0 295,0 0 0,-11 5-288,3 3 231,-2-3 0,-7 6 13,-2 1-77,-2-1 64,-2 6 0,0-6 106,0 0-230,-6 6 232,0-4 0,-5 7-34,-1-5 0,-3 0 9,0-3 1,-2-1 137,2 1-137,2-1 60,-3 0 211,4 1-42,1-6-203,5 4 298,-4-8 37,8 3-259,-3-5 66,5 0 1,5 4-13,3-1 0,7 1 231,4-4-176,3 0-98,1 0 1,3 4 103,1 0-329,0 0 216,0 1 1,-4 0 61,0 2-340,0 4 164,-5-5 0,0 5-52,-3 1 0,-3 3-153,0 0 1,-6 2 50,-2-2-356,-3-2 347,-1 8 1,-5-4-239,-2 2 281,-9-3 168,-1 1 1,-6-5 201,0 4-172,-5-4 46,-1 0 1,-4-1 195,2 1 0,0-5-92,4 1 119,-5-6-150,8 3 0,-3-5-523,8 0 159,3 0 49,10 0-601,-5-5 335,10-1 213,-4-5-2117,10-1 1071,7 1 1267,0-1 0,15 1 0,-3-1 0</inkml:trace>
  <inkml:trace contextRef="#ctx0" brushRef="#br0" timeOffset="21">9354 5756 7939,'-10'-11'-70,"2"-1"70,-2 6 0,5-4 0,-3 2 961,-2-2-565,9 4 1,-6-4 686,4 2-684,1 3 0,-3-5-21,5 2 0,1 2-158,3-2 1,-1 4 138,4-3-194,1 4 1,3-7 165,1 2-309,-1 3 57,6 0 1,-3 1 278,5 1-476,0-6 145,-1 7 0,2-3-329,-5 5 250,5 0 2,-7 0-185,4 0 160,-6 0 0,0 5 38,1 3 0,-5 6 31,1 1 0,-4 2-6,3-2-91,-4-2 101,2 8 1,-5-8-15,0 2 1,0 2 5,0-2 1,-4 0 33,0-3-18,-4-1 55,1 0 0,-4-3 127,-1 0 0,5-2-119,-1 2 0,4 0 95,-3-4 1,3 0 76,-4-4 289,6 0-329,-3 0 187,5 0-407,5 0 0,-3 1 22,6 3-15,0-3 0,3 4 119,0-5-191,6 0 42,-4 0 1,4 2 41,-1 2 1,-4-3-4,4 3 1,0 1-125,-1-1 148,0-1-17,-3 2 0,-4-3-59,-1 1 66,1 4-14,-2-1-108,4 1 109,-8 3 0,3-4-6,-5 5 6,0 1-2,0-1 1,-5 4-3,-3 1 1,-2 3 0,-2-4 1,-4 4 217,-3-4 2,-3 0-207,-1-3 0,-3-1 844,-1 1-405,-5-1-543,3 1 556,0-1-217,1 0 0,5-4 200,0-3-524,6-3 82,0-1 1,6 0-311,-1 0-1056,1 0-295,5 0 1171,0 0 489,6 0 0,0-5 0,0-2 0</inkml:trace>
  <inkml:trace contextRef="#ctx0" brushRef="#br1" timeOffset="22">4785 7492 8050,'0'0'0</inkml:trace>
  <inkml:trace contextRef="#ctx0" brushRef="#br1" timeOffset="23">4797 7481 9357,'0'-7'629,"0"2"1,1 5-184,3 0-317,-3 0 28,9 0 1,-3 0-2,4 0 0,0-4 25,1 1 1,3-1-11,0 4 0,4 0-134,-3 0 0,4-1 131,-1-3 0,2 2-135,2-1 1,-4 1 123,0 2 1,0 0-49,4 0 0,0 0-38,0 0 1,-4 0-11,0 0 1,4-1-139,4-3 0,-1 3 99,-3-3 1,0 3-87,0 1 1,0 0 70,-1 0 1,1-4-107,0 0 0,0 1 117,0 3-47,0 0 0,-1 0-18,1 0 0,0 0-211,0 0 119,0 0 1,0 0 12,-1 0 0,5 0 47,0 0 56,5 0 0,-7 0-21,5 0 0,0-2-43,0-2 191,3 3-145,-4-4 0,0 5-41,-2 0 289,-3 0-227,-1 0 1,-1 0 127,-3 0-112,2 0 0,-7 0 103,5 0 1,-4 0-54,4 0 0,-1 0 14,1 0 0,3 0-33,-3 0 0,-1-4 41,1 1 0,0-1-31,3 4 0,-2 0 6,-1 0 1,-4-4-28,4 0 0,-5 0 0,1 4 1,-2 0-61,-2 0 0,1 0 85,-1 0-25,0 0 1,1 0-4,-1 0 1,-3 0 8,-1 0-10,-4 0 0,3 0-50,-2 0 48,-3 0 4,4 0 181,-5 0-170,6 0-38,-5 0 40,4 0 1456,-5 0-1279,-5 0-300,4 0 184,-10 0-216,5 0 146,-5 0 1,-1 0 24,1 0 1,-1 0-31,1 0 1,0-4 10,-1 1 0,1-1-89,-1 4 0,-3 0 99,0 0 0,-5 0-193,0 0 1,0 0 71,1 0 1,-2 0 38,2 0 1,1 0 41,-1 0 1,5 0-6,-1 0 1,2 0 42,1 0 0,0 0-57,-3 0 1,2 0 114,-2 0 1,2 0-77,1 0 1,1 0 27,0 0 0,-5 0-21,1 0 0,-4 0-192,4 0 1,-2 0 54,2 0 1,3 0-61,-4 0 1,0 0 109,1 0 5,-1 0 1,5 1 58,-1 3 1,5-3-137,-1 3 285,1-3 1,-5-1-101,1 0 1,3 0 74,1 0 1,-1 0-98,-3 0 1,-1 0 5,1 0 0,-2 0-158,-2 0 0,2 0 138,-2 0 1,1 0-87,-1 0 1,2 0 60,-2 0 0,2 0-14,2 0 0,-2 0-18,-2 0 0,2 0-2,-2 0 0,2 0-23,2 0 0,-1 0-3,1 0 0,1 2-92,2 1 0,-2-1 69,2 1 24,-2-1 1,-1-2-53,-1 0-8,1 0 67,-1 0 1,0 0-56,-3 0 201,2 5-134,-4-4 0,2 4 176,0-5-159,-5 0 0,6 0 114,-5 0 1,5 0-106,-2 0 1,0 1 78,1 3 0,-1-3-81,5 3 100,0-2-74,-1-2 11,1 0 4,-1 0-6,1 0-5,0 0 0,3 0-60,0 0 57,1 0 0,-5 5-110,1-4 107,-1 4 0,1-5 40,0 0 1,3 1 36,0 3 48,1-3 14,0 4 47,2-5 17,0 0-151,4 0-168,-4 0-193,5 0 349,-5 0-197,4 0 67,-5 0 0,3 2 95,-1 1-58,0-1 80,4 3 608,0-5-605,-5 0 29,4 0 5,-4 0-399,5 0 307,-5 0 21,3 0 322,-3 0-268,5 0-128,-5 0-69,4 0 98,-9 0-63,8 0 76,-3 0 0,4 0-12,-3 0 87,3 0 19,-4 0-86,0 0-134,4 0 82,-4 0 1,3 0-66,-2 0 74,3 0 38,-4 0-82,0 0 239,4 0-208,-4 0 321,5 0-367,-5 0 139,3 0-5,-3 0-270,5 0 238,-5 0-22,4 0 123,-4 0-536,5 0 431,0 5 0,-5-4-36,4 4-15,-5-5 447,6 0-301,-5 0 247,4 0-241,-4 0-61,5 0 73,5 0 1,1 0-14,6 0 1,-1 0 238,1 0-272,-1 0 0,4 0 62,1 0 1,4 0 84,-1 0-108,2 0 15,7 0-22,-3 0 1,4-1-22,-3-3 0,0 3-9,4-3 0,-3 3 22,3 1 1,-4 0-29,0 0 0,2 0 30,-1 0-251,5 0 219,-8 0 0,7 0-138,-4 0 143,5 0-314,-3 0 206,0 0 87,-1-5 1,-1 3 1,-1-1 4,1 1-10,-4 2 1,0 0 4,0 0 151,-1-5-149,1 4 0,-1-4 65,-3 5 1,2 0 13,-2 0 1,-1 0-11,1 0-44,0-5 0,5 4 173,3-3 1,-3-1-161,3 1 0,-3 0-34,-1 4 1,0 0 31,-1 0 1,0 0-118,-3 0 1,1 0 67,-4 0 1,3 0-5,-4 0 1,0 0-46,-3 0 1,3 0 57,0 0 0,0 0-33,-3 0 1,0 0 15,4 0 0,-4 0 17,3 0 0,-6 0-13,-1 0 1,0 0 190,3 0 1,-3 0-63,-1 0 1,-3 0 207,4 0-110,-6-5 250,8 4-167,-8-4-72,3 5-995,-5 0 0,-10 0 0,-3 0 0</inkml:trace>
  <inkml:trace contextRef="#ctx0" brushRef="#br2" timeOffset="24">7161 7047 8047,'-6'0'592,"0"0"1,6 1-208,0 3 1,2 3 179,2 9-247,-3 1 1,4 6-63,-5 0 0,1 1-22,3 3 1,-3 1-104,3 2 1,-3 2 102,-1-5 1,0-1-272,0-3 1,0 0-5,0 0 0,0-2-99,0-2 1,0 2 120,0-6 1,2-1-46,1-7 1,-1 4-185,1-4 186,-1-2 1,-2 2-28,0-4 71,0-1 488,0 3-304,0-5 0,4-1 91,-1-3 0,6 2-80,-1-1 1,2 0-48,1-1 0,2 3-14,2-3 1,2 3 22,2 1 1,2-4-28,-2 0 0,3 1 9,1 3 1,0 0-209,0 0 1,-2 0 101,-2 0 1,-2-4-110,-6 0 0,1 0-131,-1 4-19,-5 0 1,1-4-18,-4 0-14,-1 1 1,2 3-687,-8 0 0,-3 0-128,-4 0 1089,0 0 0,4 0 0,2 0 0</inkml:trace>
  <inkml:trace contextRef="#ctx0" brushRef="#br2" timeOffset="25">7652 7070 8139,'0'-12'-173,"0"1"1,-4-1 1123,0 1-147,1 4 157,3 2 502,0 5-1253,0 5 1,1 2 150,3 4-410,-3 6 229,9 6 1,-7 2-233,4 5 53,1 1 0,-1 3-227,1 0 1,-5-3 175,0-1 1,-1-3-249,-2 3 1,1-8 107,3 1 1,-3-4 34,3 0 1,-3-3-151,-1-4-218,0-1-62,0 1-355,0-6-544,0-1 1484,0-5 0,5 5 0,2 2 0</inkml:trace>
  <inkml:trace contextRef="#ctx0" brushRef="#br2" timeOffset="26">7892 7104 8139,'0'-14'-420,"0"2"420,0 4 1256,0-4-298,0 6-179,0 1-449,0 5 0,0 5-165,0 2 0,4 5 13,-1 3 1,3 4-160,-3 8 0,-1 2 188,1 5 0,2-2-428,-1 2 1,0-6 194,-4 6 1,0-6-516,0 3 1,0-7 106,0-1 1,0-2-53,0-6 0,0 1-297,0-5 123,0-5-3,0 5 663,0-10 0,-5 4 0,-1-5 0</inkml:trace>
  <inkml:trace contextRef="#ctx0" brushRef="#br2" timeOffset="27">7903 7229 8098,'0'-6'627,"0"-4"-217,5 9 0,-2-4-121,4 5 0,0 1-49,0 3 0,5 2 11,-1 5 1,1 5-199,3-1 1,3 5 136,1-1 0,-2 2-200,3-2 1,-3 2-86,2-2 1,3 1-138,-3-1 1,1-2 136,-1-6 0,3 1 87,-3-1 0,-3-4 152,0-4 0,-4 2-108,0-1 622,-1 0-396,1-4 1,-6-1 315,-2-3 1,-3 1-80,-1-4 0,0-1 85,0-3 1,-5-1-239,-3 1-1,2-6-109,-2-2 1,1-1-107,-5 1 0,5-6 121,-1 2 1,4-4-285,-3 1 0,0-2 104,0-3 1,2-1-442,5 6 1,0-1-36,0 4 0,0 2-205,0 2 0,1 2-159,3 6 0,-3 3-110,3 1-1015,2 4 1310,-5-2 1,6 5-34,-3 0 1,-2 5 616,6 3 0,-6 2 0,3 1 0</inkml:trace>
  <inkml:trace contextRef="#ctx0" brushRef="#br2" timeOffset="28">8451 7149 8206,'0'-11'2030,"0"0"-1143,0 4-559,0-3 1,2 9 364,2-3 199,-3 3-781,4 1 1,-1 5 124,-1 2 0,3 4-142,-3 0 1,-1 6 84,1 2 0,-1-2-217,-2 2 0,0 0 94,0 4 0,0 0-135,0 0 1,0-4-157,0 0 0,0-4-137,0 4 0,0-5 56,0 1 0,0-2 108,0-1 1,1-5 171,3 1 1,-2-4-68,6 3 0,-4-4 157,3 1 1,1 1 8,3-2 1,1 1 136,-1-4 1,2 0-81,2 0 0,-2 0-21,2 0 1,2 0 50,-2 0 1,4 0-43,-4 0 1,2-4-267,-2 1 1,-3-1 86,4 4 1,-7 0-652,-2 0 0,0-1-50,0-3-1109,-2 2 1881,-5-3 0,0 0 0,0-1 0</inkml:trace>
  <inkml:trace contextRef="#ctx0" brushRef="#br2" timeOffset="29">8451 7298 8087,'6'-11'689,"0"4"0,7-2-232,2 5-213,3 1-68,4 3 1,1-4 427,0 0-332,0-5 1,0 7-217,0-6 0,-2 5 134,-2 0 1,-2-2-481,-6 1 1,1-4 255,-1 4 0,-5-1-1502,-2 1 1536,-3 3 0,4-4 0,2 5 0</inkml:trace>
  <inkml:trace contextRef="#ctx0" brushRef="#br2" timeOffset="30">8371 7035 8002,'12'-11'1585,"-3"1"-1143,2 2 0,-2-1-11,6 5 0,3-3-40,1 3 0,4-5 233,4 1 0,-2 2-572,5-2-21,-4 1 1,6-1-303,-6 1 0,1 4-1252,-4-1 1523,0 3 0,-11 1 0,-2 0 0</inkml:trace>
  <inkml:trace contextRef="#ctx0" brushRef="#br2" timeOffset="31">9354 7149 8120,'0'-6'-614,"0"-4"526,0 2 1119,0 3-605,0 0 1,0 4 228,0-3 74,0 3-49,0-4 457,0 5 0,1 5-1012,3 2 1,-2 4-214,6 0 1,-4-3 25,3-1 1,1 1-43,3 3 0,1 1 60,-1-1 1,-3 1 43,-1-1 0,1 0-79,3 1 1,1-5-165,-1 1 0,-3-5-211,0 0 344,-1 4 0,5-6 177,-1 3 1,0-3-129,1-1 0,-1-4 193,1 0 0,-2-4-58,-3 0 0,4-1 75,-4 1 1,2-2 107,-1 3 0,1-3-32,-6-2 0,5 1 62,-4-1 0,0 1-85,-4-1 1,1 2 64,3 3 26,-3-3-321,4 8-32,-5-3 1,0 6-202,0 3 0,0 4 144,0 7 0,0 3 124,0 5 0,0 8-142,0 4 1,4 2 39,0-3 1,6 4-128,1 0 0,1 4 83,3-4 1,-1 5-270,1-1 0,-2-3 20,2-1 0,-2-2 32,-2-2 0,-3-5 184,-1-2 1,-4-3-52,1-1 0,-3-5 345,-1-3 1,-4-2-129,0-2 1,-5-1 271,2-2 1,-3-3-140,-2-5 0,1 0 430,-1 0 1,0 0-164,-3 0 1,-2 0-20,-2 0 1,-1-4-51,4 0 0,1-6-110,4-1 0,-1-2-354,1-6 1,1 0 111,2-4 1,3-1-908,5-3 0,0 3 435,0-2 1,5 3-758,3 4 1,6-2 344,1 6 0,5 0 911,-1 3 0,8-4 0,2-2 0</inkml:trace>
  <inkml:trace contextRef="#ctx0" brushRef="#br2" timeOffset="32">9959 7195 7897,'0'-11'-603,"0"4"1568,0-3-198,0 9-169,0-9 155,0 9-371,0-5 1,1 3-10,3-1 1,2-1-81,6 1 1,-1 3 261,1-3-355,-1 3 0,2 1-164,2 0 0,-1 0 128,5 0 1,-4 0-223,4 0 0,-1 0 97,1 0 1,1 0-723,-4 0 0,-1 0 54,-4 0-794,1 0 1423,-1 0 0,1 0 0,-1 0 0</inkml:trace>
  <inkml:trace contextRef="#ctx0" brushRef="#br2" timeOffset="33">9982 7309 8567,'11'0'1612,"1"0"-872,-1 0 463,6 0-731,-5-5 1,9 4 202,-6-3-372,5 3 1,-6-3-197,5 0 0,-1 1-173,1 3 1,-1 0-929,-3 0 0,-6 0 994,2 0 0,-2-6 0,3 0 0</inkml:trace>
  <inkml:trace contextRef="#ctx0" brushRef="#br2" timeOffset="34">10724 7858 7865,'0'-7'-66,"0"-3"0,0 8 635,0-6-289,0 0 1,-1-3 114,-3-1 0,3-3-119,-3 0 1,3-2 144,1 2 0,0-2-142,0-6 0,-4-1 3,0-3 0,0 2-63,4-6 0,-3-1-23,-1-6 0,-1 1-119,1-4 0,3 0 26,-3-1 0,-1-1-177,1 5 1,-4-4 57,4 4 1,1 0-212,3 4 1,0 1 101,0 2 1,1 7-165,3 5 1,-3 5 110,3-1 1,-2 3-22,2 5 87,-3-3 0,6 8 15,-3-1 0,-2 1-96,6 2 0,-4 0 61,3 0 1,1 4 141,3 0 1,-3 1-94,-1-1 198,1-3 0,3 8-72,1-5 1,-2 1 164,-2-1 60,2-3-189,-4 9 0,4-4-52,-2 6 0,-3-5 19,-5 1 0,0 0-120,0 3 1,0-3 130,0-1-169,0 1 95,0 3-6,0 1 19,0-1-10,0 1 31,0-1-19,0-5 1,1 3 31,3-5 1,-1 1-22,4-1 37,1-3 1,7 8-13,0-5 1,2 5 2,-2-2 1,-2 2-29,2-1 1,1 2 10,0-2 1,-1 2-11,-4 1 1,-3 1 11,0-1 1,-6 1-30,2-1 0,-3 0 21,-1 1 1,-6-1 249,-6 1 1,0-1-16,-7 0 1,0 1-124,-4-1 1,0-1-96,0-2 1,4 1 69,0-5 0,5 3-440,-1-3 0,2 0 57,2-4-1532,4 0 835,2 0 979,5 0 0,10 0 0,3 0 0</inkml:trace>
  <inkml:trace contextRef="#ctx0" brushRef="#br2" timeOffset="35">11078 7412 8022,'0'-6'2102,"0"1"-1388,0 5 306,-5 0-632,4 5 1,-4 1-163,5 6 0,4-1-146,-1 0 0,5 1-218,-4-1 0,5 1-208,-2-1 0,4-1 288,0-2 0,2-2-137,2-2 74,-2-3 0,3 4-51,-5-5 1,1-3 57,-1-1 0,1-4-111,-1 4 562,1-5-224,-1 3 1,-3-5 309,-1-1-244,-4 1 22,2-1 1,-5 1-74,0 0 0,-5-5-120,-3 1 0,-7 0-161,-4 3 1,-3-2 35,-1 3 1,-3-3-182,-1 7 1,-3 1-219,3 3 0,0 1-1104,5 2 1620,4 0 0,1 0 0,6 0 0</inkml:trace>
  <inkml:trace contextRef="#ctx0" brushRef="#br2" timeOffset="36">10713 6807 8144,'0'-12'2,"0"1"-2,-5 0 0,3-1 670,-1 1 0,1-1-155,2 1 1,0-1 73,0 1 1,0-2-169,0-2 0,5 2-118,3-2 1,-2 3-56,2 0 1,-4-3 0,3 0 0,-3-1-155,4 5 1,-6 3 87,2 1 0,-3 3-155,-1-4 1,0 5 313,0-5-407,0 5 172,0-2-102,0 5-152,6 0 86,-5 0 0,5 0-99,-2 0 0,-2 5 118,6 3 1,-4 2 40,4 2 0,-1 3 91,5 0 1,-1 2-101,0-2 0,-3-3 44,0 4 1,-1 0-158,5-1 0,-2 1-240,-3-5 1,4-1 91,-4-2 0,0 2-220,0-2 1,-3-2 491,4 2 0,4-1 0,6 5 0</inkml:trace>
  <inkml:trace contextRef="#ctx0" brushRef="#br2" timeOffset="37">11524 7001 8016,'0'-11'856,"0"4"-226,0 2-152,0 5 0,0 5-119,0 3 0,-4 5-40,0 6 0,0 1-88,4 10 1,0 0-66,0 0 1,0 2 93,0-6 1,0 5-275,0-5 1,0 0-155,0-7 1,0 1-202,0-5 0,2-3-558,1-5-683,-1-4 1610,3 2 0,5-5 0,2 0 0</inkml:trace>
  <inkml:trace contextRef="#ctx0" brushRef="#br2" timeOffset="38">11364 7172 8002,'0'-6'172,"5"-4"1,1 9 616,6-3 1,-5 2-253,1 2 0,1-3-40,6-1 0,-1 0-162,5 4 0,-4 0-534,4 0 1,0 0 240,4 0 1,-4 4-495,0 0 0,0 3 452,4-3 0,0 10 0,0-1 0</inkml:trace>
  <inkml:trace contextRef="#ctx0" brushRef="#br2" timeOffset="39">11946 7846 7528,'0'-6'2666,"0"-1"-1514,0 4-801,0 1 1,0-8 487,0 3 0,-4-7-320,1-2 1,-1-3 2,4 4 1,-4-8-163,0 4 1,-5-9-379,2 6 82,2-4 0,-6-2 195,4-2-731,-3-3 430,-2 4 1,2-4-645,3 2 463,1-2 0,3-1-4,-1 0 0,0 1-123,4 2 1,0-2-190,0 3 1,1 2 136,3 1 1,2 3 145,6 1 0,-1 2 13,1 2 0,-1-2 115,1 6 0,3 0-25,0 3 0,1 5 148,0-1 1,-2 6-77,5-2 0,-5 3-75,1 1 0,1 5 182,0 2 1,-1 0-77,-4 0 1,-1 1 214,-2 3-179,2 1 0,-5-1 72,3 1 0,-3-1-13,-5 0 0,0-3-55,0 0 76,0-1 0,0 5-81,0-1 1,-1-1 97,-3-2 0,1 1-85,-4-6 1,-2 6 176,-6-1 0,2 1-91,-2-2 0,-2 4 148,2-4 0,1 0-57,6 0 1,0-3 285,4 4-485,-5-6 94,8 3 0,-3-5-50,8 0 0,-2 4 68,6 0 1,4 0-91,7-4 0,3 3 66,1 1 1,0 4-167,0-4 1,-1 3 85,1-3 1,-4 5-15,0-1 0,-3-2 22,3 2 1,-9-1-1,1 5 0,-3-1-59,-1 0 0,-2 1 59,-5-1 0,0 1-277,0-1 268,-5 1 1,-1-2-28,-5-3-107,-6 3 119,4-3 0,-7 3-217,5-2 116,-5 2 1,6-9-133,-5 3 1,5 1-306,-2-1 0,8 0-1308,0-4 1878,5 0 0,-2 0 0,5 0 0</inkml:trace>
  <inkml:trace contextRef="#ctx0" brushRef="#br2" timeOffset="40">12380 7344 7919,'0'-8'868,"0"0"-106,5 1-163,-3 0 263,3 2-131,-5 5 417,0 0-870,0 5 1,3 2 109,1 4-224,0 6 1,0 0-49,0 6 0,3 1-225,-3 3 0,0-2-489,-4 6 0,0-6 407,0 2 1,4-4-1314,0-4 716,-1 2-666,-3-8 491,0 4 963,-5-11 0,4-1 0,-4-5 0</inkml:trace>
  <inkml:trace contextRef="#ctx0" brushRef="#br2" timeOffset="41">11878 6910 8037,'0'-12'-198,"0"1"0,1 3 199,3 1 469,-3 4-29,4-2 25,-5 0 1,0 2 1172,0-4-898,0 4-147,5-7 87,-4 9 22,5-4-90,-6 5-269,5-5 1,-3 0 155,6-3-367,-6-2 0,7 3 116,-5-4 1,4 0-190,-5-1 1,6-1 111,-1-2 0,-2 1-154,2-5 1,-2 4-83,2-4 1,1 1-25,-5-1 0,-1 1 52,-3 3 1,2 6 103,1-2 0,-1 6 203,1-3-147,-1 6-306,-2-3 196,0 5-182,5 5 1,-3-3 120,6 6 0,-4-1 60,3 5 1,1 1 82,3 2 1,2-1-102,2 5 1,-1 0 95,5 4 0,-3-4-88,3 0 1,-5-2-59,1 2 0,-3 2 107,0-6 1,-2 2-559,-2-2 0,-2-4-278,-2 1 1,-3-1-563,3-3 0,-3-2 1346,-1 2 0,0-6 0,0 3 0</inkml:trace>
  <inkml:trace contextRef="#ctx0" brushRef="#br2" timeOffset="42">12654 7115 8096,'0'-7'112,"0"-1"1,0 4 564,0-3-440,0 4 670,0-2 475,0 5 1,2 5-882,1 3 83,-1 2-277,8 6 1,-4 1 192,6 2-150,4 2-173,-3-3 0,5 5-40,-3 0 55,-3 0 0,9 0-223,-6-1 1,5 1 97,-1 0 0,-2-5-260,-2-3 0,-2-2 123,-2-2 1,1-3-374,-1-1 1,-3-4 190,-1 1 1,-4-2-1476,1 2 1100,-3-3 1,-2 4-5,-3-5 0,1-3-1293,-4-1 1924,-1-5 0,-3 8 0,-1-4 0</inkml:trace>
  <inkml:trace contextRef="#ctx0" brushRef="#br2" timeOffset="43">12997 7115 8083,'0'-11'803,"0"-1"406,0 1-611,0 5 438,-5 1-124,4 5-259,-10 0-203,5 5-274,-5 1 0,-2 8 236,-2 5-70,-3 0-166,-10 14 1,4-4-70,-3 5-39,-2 1 0,5-2-4,-3-3 0,1 2 109,3-6 0,-2 1-486,5-4 1,4-4 169,1 0 0,6-6-814,1-2 1,4-1-85,-3-6 1041,4 5 0,-2-3 0,5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0:27:22.81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1793 6304 8143,'-11'-6'188,"3"-3"0,2 4 0,-1 0 2614,1 0-2619,3 1 1,-2 9 0,7 3 28,1 2 1,-1 1 12,2 1 0,2-1-201,2 1 0,-2 0 2,1 3 1,1-1-75,3 5 1,1-3 102,-1 3 1,1-4-152,-1 4 1,2-1-25,2 1 0,-2 1 108,2-5 0,-1 2-89,1-2 1,-2-6 108,2 2 1,-2-2-106,-2 3 0,-3-6 40,-1-2 1,-3 1-108,4-1 1,-4 0-321,3-4-140,-4 0-1023,2 0 696,-5 0 951,-5 0 0,-2 0 0,-4 0 0</inkml:trace>
  <inkml:trace contextRef="#ctx0" brushRef="#br0" timeOffset="1">2238 6384 8166,'0'-6'0,"0"0"30,0 2 117,0 2 1,0-4 275,0 2 0,2 2-101,2-6 1,-2 4-57,6-3 1,-4 4 219,3-1-180,-4-2 85,2 5-34,-5-4-317,0 5 99,-5 5 0,-2 2-165,-4 9 1,-6-2 27,-2 5 1,-1 0-121,1 4 0,-3-1 46,3 1 1,-1 0-203,1 0 0,-1-2-22,5-1 0,-1-4-131,5-5 1,3 1-113,1-1 0,0 1-26,0-1 565,2-5 0,0 5 0,-2-5 0</inkml:trace>
  <inkml:trace contextRef="#ctx0" brushRef="#br0" timeOffset="2">1999 6658 10120,'6'5'837,"-1"-2"-477,-5 5 1,0 0-48,0 8 0,1-4 136,3 4 1,-3 0-138,3-1 0,-3 4 40,-1-3 1,0 3-183,0-4 1,0 1 0,0 0 0,-1-4-105,-3 4 1,3-4 107,-3 0 0,3-1-95,1 0 0,0 1 61,0-1 1,0-3-299,0 0 1,0-5-32,0 5-95,0-6 1,1 7-597,3-5 107,-3 0 1,6-4-449,-3 0 1,2 0 1220,5 0 0,-4 0 0,-2 0 0</inkml:trace>
  <inkml:trace contextRef="#ctx0" brushRef="#br0" timeOffset="3">2421 6818 8024,'0'-6'1437,"0"1"-265,0 5-885,0 5 0,-4 1-52,1 6-37,-1 4 0,0 2-9,0 5 1,-5 5 54,2 2 0,0-1-206,0 2 0,4-2 43,-1 1 0,3-5-188,1-6 1,0-5 54,0 1 0,0-3-153,0 0 15,5-6-44,2-1 0,0-5-63,1 0 1,-4 0 108,3 0 0,-4-1-1387,1-3 1575,2 3 0,0-14 0,6 2 0</inkml:trace>
  <inkml:trace contextRef="#ctx0" brushRef="#br0" timeOffset="4">2410 6567 8154,'0'-18'0,"0"7"531,0 1 60,0 8-306,0-8 0,0 8 315,0-6-224,0 6-204,0-4 1,4 8-1203,-1 2 580,1-3 450,1 9 0,-3 1 0,3 7 0</inkml:trace>
  <inkml:trace contextRef="#ctx0" brushRef="#br0" timeOffset="5">3072 6590 8225,'-6'-5'195,"1"3"789,5-3 1153,0 5-1888,5 0 0,1 0 1,6 0 0,-1 0 14,0 0 1,6 0-48,2 0 0,3 0-25,0 0 0,5-1-15,0-3 1,1 2-175,-2-6 1,0 2 83,4-2 0,-5-2-71,2 2 0,-4 2 74,-4-1 1,-2 3-945,-6-4 327,0 6 0,-4-5-344,-3 3 1,-4 3 74,-4-3 0,-3 4-1390,-4 4 2186,-6-3 0,0 15 0,-6-4 0</inkml:trace>
  <inkml:trace contextRef="#ctx0" brushRef="#br0" timeOffset="6">3004 6818 8214,'6'0'0,"5"0"937,1 0-536,-1 0 1,12 0 622,0 0 0,1-4-425,7 1 0,-1-1 28,4 4 0,1-4-163,-1 0 0,-1-1-270,-3 1 1,2 2 53,-5-6 0,-1 4-136,-3-3 1,-4 4-315,0-1 0,-9-1-1083,2 2 1015,-8-1 270,1 4 0,-5 0 0</inkml:trace>
  <inkml:trace contextRef="#ctx0" brushRef="#br0" timeOffset="7">4260 7252 8156,'-6'0'645,"1"-1"-256,5-3-147,0 3 1,0-9 227,0 2 0,0 2-162,0-2 0,0 1-210,0-5 0,0-1 43,0-2 1,0 1-107,0-5 0,0 0-38,0-4 1,0-3 100,0-1 1,-2-5-307,-2 2 1,2-3 99,-6-1 0,5-2-256,-5-2 1,2 1 156,-2-5 0,-2 4-126,2-4 1,-1 1 117,2-5 0,0 4 179,4 0 0,1 9 14,-2-1 1,3 7-88,1 1 0,0 5 122,0 2 1,1 5-81,3-1 0,-2 6 283,1 2-178,-1 4 1,1-3 196,1 2-107,5 3-93,-3-5 0,5 8 12,-4 2 0,3-2-24,-2 6 0,1-4 74,-2 3 1,4-3-71,-4 4 1,3-2 153,2 2 1,-1 2-137,1-3 0,-1 0-4,1 0 1,-1 0-47,0 0 1,1 2-10,-1-5 0,1 3-19,-1-3 0,-3 5-142,-1-1 1,-4-2-13,1 2 1,1-4 152,-2 3 0,5-3-6,-4 4 1,1-6-25,-1 2 0,-2 1 159,6-1-100,-6 0 1,5-1 187,-3 1 40,-3 0-119,4-4 22,-5 5 1,4-2-93,0 4 1,1-4 31,-2 1 1,0 1-18,5-1 0,-5 4 50,5 0 0,-2-2-52,2 2 0,1 0 35,-5 3 32,5 0 0,-8 1-32,3-1 1,-3 1 85,-1-1 1,-5 2-98,-3 2 1,-3-1 66,-4 5 0,1-4-56,-5 4 0,0-1 66,-4 1 0,1 1-70,3-4 1,-1-1-104,5-4 0,3-3-615,5-1-136,4-4-275,-2 2 1,6-5 1050,3 0 0,7-5 0,7-1 0</inkml:trace>
  <inkml:trace contextRef="#ctx0" brushRef="#br0" timeOffset="8">4785 6738 8152,'-6'0'0,"0"-3"188,2-1 209,3 0-188,-10 4-1,10 0 585,-4 0-428,0 0 0,2 0 121,-4 0-5,4 0-165,-7 0 0,8 5 52,-6 3-126,5 2-140,-2 1 0,4 1-44,-3-1 0,3 0 256,-3 1-573,3-1 219,6 1 1,-1-1 40,7 1-405,-2-1 258,8 0 1,-1 1-409,3-1 387,3-4 0,-3-2-18,0-5 0,0 0 135,4 0 1,-2-2 133,-2-1 0,-2-4-140,-6-4 0,3-1 335,-2 1 1,0 0-77,-8-1 0,0-1 102,-4-2-121,0 2 0,-6-7-245,-6 5 49,-4 0 0,-7 3-496,0 1 1,-4 1 236,1 2 0,-5 3-378,5 5 0,0 1 649,7 3 0,-2 2 0,3 6 0</inkml:trace>
  <inkml:trace contextRef="#ctx0" brushRef="#br0" timeOffset="9">5505 6350 8164,'0'-6'0,"0"-4"447,0 3 120,0 1-141,0 1 977,0 5-1190,0 5 0,0 1-36,0 6 0,0 4 66,0 3 0,0 3-110,0 1 1,0 3 109,0 1 0,0 3-363,0-3 0,0 3 145,0-3 0,4-2-461,-1-6 0,1 2-339,-4-6-288,0 0-114,0-3 605,0-6 572,0-1 0,5 0 0,2 1 0</inkml:trace>
  <inkml:trace contextRef="#ctx0" brushRef="#br0" timeOffset="10">5299 6601 8168,'-6'-11'-773,"1"-1"0,10 1 2159,3 0-779,7 4 1,-1-2 20,5 6 0,0-5-201,4 4 0,1-3-572,2 3 1,0-4 178,4 4 0,-1 0-307,2 4 1,1 0 260,-6 0 12,1 0 0,-4 6 0,0 0 0</inkml:trace>
  <inkml:trace contextRef="#ctx0" brushRef="#br0" timeOffset="11">5973 7229 8220,'0'7'1191,"0"-2"916,0-5-1668,0-5 0,1-2-133,3-4 1,-3-2-169,3-2 0,-2-3 84,-2-5 0,3 1-211,1-1 1,0-5 26,-4-3 1,0-2 2,0-1 1,-1-5-500,-3-3 1,1 1 247,-4-1 1,3 1-267,-4-5 1,4-4 2,-3 1 1,3-3 95,-4 6 1,6-2 127,-2 6 0,3 3 173,1 1 0,0 6-49,0 2 1,0 5 122,0 3 1,5 4 10,3 6 1,0 1-111,0 0 0,2 3 165,-2 0 1,2 6 105,1-2 1,1 3-84,-1 1 1,-3 0-41,-1 0 214,1 5-137,3 1 0,0 6 110,-4-1 0,0 0 35,-4 1-186,-1-1 0,4 1-1,-2-1 0,-3 0 8,3 1 0,-2-4-134,2-1 1,-2-3 73,1 4 1,0-5-214,1 5 136,-3-5-111,4 7 166,-5-9-10,5 9 1,-2-9 54,4 3 1,-3-1-49,4 0 1,-1-1 103,5 2 1,-1-2-68,1 2 0,-1-3 6,0 3 1,1-3-28,-1-1 0,1 2 14,-1 1 0,0-1-13,1 1 0,-1 0 13,1 1 0,-2-2-51,-2 6 37,2 0 0,-9 3-88,3 0 113,-3 1 1,-1-1 0,0 1 1,-5-1 133,-3 0 1,-3 1-96,-4-1 0,1 1 70,-5-1 1,0 1-89,-4-1 1,0 0-65,0 1 0,2-2 73,2-2 1,2-2-355,6-2-450,4-3-855,-3 4 115,9-5 1467,1 0 0,11 5 0,7 2 0</inkml:trace>
  <inkml:trace contextRef="#ctx0" brushRef="#br0" timeOffset="12">6510 6670 8248,'0'-12'0,"0"6"184,0 1 0,0 0-184,0 4 1521,0-10-389,0 10-225,0-4-246,0 5 19,0-5-255,0 4 0,0 6-143,0 10 1,0 2-169,0 2 0,4 0 153,0 3 0,1 1-212,-2 0 0,-1 1-178,1 3 1,0-2-86,1 6 1,-3-6 173,3 2 0,-3-8-57,-1-4 0,1-2-191,3-2 156,-2 1-533,3-6 212,-5-1-469,0-5 1,3-1-118,1-3 1033,5-2 0,-3-11 0,6-1 0</inkml:trace>
  <inkml:trace contextRef="#ctx0" brushRef="#br0" timeOffset="13">6853 6350 8248,'-6'-16'0,"0"3"201,0 1-165,-4 2 0,8 8 37,-1-6 1006,1 6-185,2-4 408,0 6 0,2 6-948,1 1 0,4 7-103,4 1 1,4 7-72,1 1 1,4 0 101,-1 3 1,0 0-305,4 0 1,-7-2 53,7 3 0,-3-3-159,3-1 0,-4-4 61,0 0 0,-5-5-1,2 1 1,-5-6-257,-3-1 199,2-1 1,-5 1-1083,2 0 446,-2-6-1271,-5 3-1135,0-5 3166,-5 0 0,-1-5 0,-5-1 0</inkml:trace>
  <inkml:trace contextRef="#ctx0" brushRef="#br0" timeOffset="14">7184 6304 8279,'-7'-11'0,"2"5"678,5 0-26,0 1 37,-5 4 1,3-3-186,-6 8 1,2 2-131,-2 6 1,-2 1-121,2 2 1,-6 3-60,-1 4 0,-1 1 75,0 0 1,-1 4-255,-6-1 1,1 1-106,3-4 0,-2-2-155,2-1 1,-2 1-177,2-2 0,0-2-476,8-2 0,-3-2-1346,6-2 1070,3 0 1172,0 1 0,5-1 0,0 1 0</inkml:trace>
  <inkml:trace contextRef="#ctx0" brushRef="#br0" timeOffset="15">7355 6624 8194,'0'-6'964,"0"1"-570,0 5 37,5 0 127,-4 0-256,4 5 0,-5 1 145,0 6-306,0-1 74,0 5 1,-1-2-34,-3 5 2,3-5 1,-4 4-91,5-3 1,-4-1-74,0 5 1,1-5-467,3 2 355,0-4-535,0 0 289,0-1-319,0-5 1,3 1 113,1-3 0,1-3-730,-1 3 1271,-3-3 0,10-6 0,-5-1 0</inkml:trace>
  <inkml:trace contextRef="#ctx0" brushRef="#br0" timeOffset="16">7389 6510 8153,'-5'-18'0,"-1"2"0,0 4 697,0 1-368,6-1 0,0 5 487,0-1-188,0 6-386,0-3-117,0-1 0,6 5-718,1-3 1,-1 7 439,2 1 1,-2 5 152,2-2 0,2 3 0,-3 2 0</inkml:trace>
  <inkml:trace contextRef="#ctx0" brushRef="#br0" timeOffset="17">7960 6236 8407,'-5'-12'436,"4"6"-526,-4 1 67,5 5 1062,0 0 1,0 5-648,0 3 1,0 7-181,0 4 0,4 4-56,0 3 1,-1 2-3,-3 3 1,0 6-403,0-3 191,0 3 0,0-7 14,0 1 0,0-6-176,0 2 0,0-5 23,0-3 0,0-2 42,0-6 0,2 0-389,1-4 0,-1-1-135,1-2-459,-1-2 1137,-2 3 0,0-5 0,0 0 0</inkml:trace>
  <inkml:trace contextRef="#ctx0" brushRef="#br0" timeOffset="18">7766 6544 8261,'0'-11'0,"0"4"844,0 2-482,0 0 1,5 4 150,3-3 625,7-2-672,-2 5 1,10-8 27,-1 5 0,6-5-110,7 1 0,-1 2-170,0-2-91,-5 6 1,3-7-150,-5 5 1,-1 0-384,-3 4 0,-4 0-1400,0 0 1,-5 2 1808,1 1 0,-2 4 0,-1 4 0</inkml:trace>
  <inkml:trace contextRef="#ctx0" brushRef="#br0" timeOffset="19">8600 6190 8261,'0'-11'-154,"0"3"421,0 0 83,0 6 29,0-3 232,0 0 243,0 4-312,0-5-162,0 6-136,0 6 1,0 5 32,0 8 0,0 4-222,0 3 0,0 4 132,0 4 0,0 4-250,0 0 0,0 1 80,0-1 1,0 2-393,0 2 0,0 0 213,0-8 0,0 1-49,0-8 1,0-4-188,0-4-45,0-5-747,0 2 802,0-9 0,-1-2-1273,-3-5 1661,3 0 0,-5-10 0,6-3 0</inkml:trace>
  <inkml:trace contextRef="#ctx0" brushRef="#br0" timeOffset="20">8543 6202 8261,'0'-18'665,"0"1"-443,0 11 141,0-4-313,5 3 1,1 1 856,6 2 1,0 8-304,4 4 1,-2 7-190,5 4 0,1 4-214,7 3 0,-3 4-152,2 4 0,2 1 81,-1 3 0,3-2-215,-3 2 0,0-2 23,-5-2 1,1-5 82,0-2 0,0-3-87,0-1 0,-2-6 55,-2-1 0,-1-4 50,-3 0 0,-2-1 146,2 1 32,-2-6 1,-3 0 150,-2-2 0,2-3 1,-9 3 24,3-8 1,-3 2-71,-1-6 1,0-1 38,0-6 0,-1 1-113,-3-5 0,-1-4-281,-2-3 1,-2-6 99,5 1 0,-4-2-325,4-1 0,-3-4 8,3 0 1,0-4-151,4 4 0,0-4-82,0 4 0,0 1 169,0 7 1,1-2-21,3 6 0,-2-1 47,1 4 1,2 5-300,-1 3 1,1 4-827,-1 3-229,-3 3-283,10 5 1922,-5 10 0,10 3 0,2 10 0</inkml:trace>
  <inkml:trace contextRef="#ctx0" brushRef="#br0" timeOffset="21">9365 6613 8277,'6'0'693,"0"0"-462,-6 0 0,3 1 141,1 3 0,0-2 460,-4 6 1,0 0-76,0 3-230,0 0-184,0 1 0,0 4-155,0 3 3,0 3 0,0 1-194,0 0 1,0-1 134,0 1 1,0-1-331,0-3 0,0 1 139,0-5 1,4 1-796,0-5 601,4 0 1,-2-3-176,1 0-297,3-6-384,-8 3-1465,3-5 2574,0-5 0,-4-6 0,4-7 0</inkml:trace>
  <inkml:trace contextRef="#ctx0" brushRef="#br0" timeOffset="22">9377 6327 8277,'0'-11'1210,"0"-1"-1059,5 1 0,1-1-1093,5 1 68,-4 5 876,3 1 11,-9 5 0,5 0-13,-2 0 0,-2 10 0,3 2 0</inkml:trace>
  <inkml:trace contextRef="#ctx0" brushRef="#br1" timeOffset="23">10245 6304 8547,'-7'-11'872,"-3"-1"-542,9 1 0,-6 5 601,4 2-29,1 3-637,-3 1 0,7 0-19,1 0 0,-1 5 61,1 2 1,0 5 6,1 3 0,-3 3-40,3 5 0,-2 1-86,2 2 0,-3 0 8,3 4 1,-2 1-167,-2 3 1,0-1-107,0-3 1,0 2 70,0-5 1,0 3 9,0-3 0,0-4 58,0-4 0,0-5-176,0 1 1,1-2 14,3-2-53,-3-5 1,4 1-428,-5-4-633,0-1-123,0 3 415,0-5 1,-5-5 0,-1-2 0</inkml:trace>
  <inkml:trace contextRef="#ctx0" brushRef="#br1" timeOffset="24">10656 6339 8285,'0'-12'241,"0"1"0,0 3 61,0 1 0,0 3 360,0-4-407,0 6 64,-5-4 458,3 6-3,-3 0-362,0 0-205,-1 0 0,-6 0-133,1 0 0,0 2 115,-1 2 1,-1 2-156,-2 5 1,3 1 157,-4-1 0,0 4-154,1 1 0,-2-1 5,2-4 0,2 1-92,-2-1 1,4 1 70,3-1 0,-2 0-135,2 1 0,3-5 39,1 1 1,3-4 78,1 3 1,1 0-115,3 0 1,4 2 128,7-5 0,8 1 215,7-1 1,-1-3-137,2 3 1,-2 1-63,1-1 0,2 4-9,-5-5 1,3 5 22,-3-4 1,0 5-205,-5-2 1,-4 3 130,-3 2 1,-2-1-187,-1 1 0,-5-1 114,1 1 1,-6 3-80,2 0 0,-8 4 41,-3-4 0,-5 4 195,-3-3 0,-7 3-13,-4-4 1,-6 4 133,2-4 1,0 2-5,0-2 1,1-3-84,-2 4 0,7-9 94,5-3-37,5-3-1004,-2-1 0,9-1 121,4-3 729,1-2 0,13-11 0,1 0 0</inkml:trace>
  <inkml:trace contextRef="#ctx0" brushRef="#br1" timeOffset="25">11421 6087 8273,'0'-11'-440,"5"5"1135,-4-5-187,4 10 326,-5-9-197,0 9 140,0-4-435,5 5 0,-2 2-45,5 6 1,-6 6-78,2 12 1,-3 4 49,-1 4 0,0 5-228,0 3 1,-4 11 74,1 4 1,-6 3-242,1-3 0,3-1 174,1-3 1,3 1-386,1-9 1,0 1 130,0-12 0,0 1-11,0-13 0,0 2-22,0-8 1,0-5 13,0-3-1046,0-6 875,0 3 0,0-6-548,0-3 1,0-2 386,0-5 555,5-1 0,-4-9 0,4-4 0</inkml:trace>
  <inkml:trace contextRef="#ctx0" brushRef="#br1" timeOffset="26">11329 6361 8273,'-6'-22'0,"2"-1"0,-2 5 0,5 1 1393,-3 6-831,3-5 0,2 7 410,3-3 0,2 8-403,5 1 1,1 1-88,-1 2 0,5 5-184,-1 3 1,5 7-141,-1 4 0,3 4 82,1 4 0,3 2-124,1 5 1,-1 2-310,-3 2 0,4-3 248,0 3 0,3-2-314,-3-2 0,3-3 116,-3-1 1,-1-4 245,-3 0 1,-4-7-107,0-4 1,-5-2 408,2-1 0,-4-2 370,0-3-439,-6-2 1,0-5 484,-2 0-480,-3 0 1,5-5 172,-6-2 0,0-5-96,0-3 0,0-3-414,0-5 0,0-4 80,0-4 1,0-6-482,0-1 0,0-6 23,0-2 0,0 3-257,0-7 0,0 6 74,0-5 1,0 3 221,0 4 1,0 6-107,0 6 1,0 5 62,0-2 1,0 4-115,0 4 1,-4 3-171,0 4-599,0 1-49,4-1 411,0 6 0,0 2-1142,0 8 2040,0 2 0,0 11 0,0 1 0</inkml:trace>
  <inkml:trace contextRef="#ctx0" brushRef="#br1" timeOffset="27">12118 6407 8047,'0'-11'416,"-2"4"182,-2 4 1,3 0-26,-3-1-212,3 3-14,1-4-35,0 5 1,-4 5-30,1 3 1,-5 3-116,4 4-120,-5-2 0,4 8 102,-2-2 1,-2 3-66,5 1 1,-4 1-21,4 3 1,1-3 53,3 2 0,0-1-277,0-3 0,5-3 110,2 0 1,3-5-51,2 2 1,1-4 56,2 0 0,-1-6 36,5-2 1,0-3 207,4-1 1,-4-4-117,0 1 0,0-10 205,4 1 1,-2-5-68,-2 1 1,-2-4 21,-6 1 0,-1-2-45,-2-2 1,-3-4-373,-5 0 0,-6-3-35,-6 3 0,-4-3-12,-7 3 1,-5 2-288,-3 6 0,-5 2-579,-2 6 0,0 4-1235,3 4 2318,6 1 0,1 7 0,5 2 0</inkml:trace>
  <inkml:trace contextRef="#ctx0" brushRef="#br1" timeOffset="28">12529 6498 8047,'-10'-7'-344,"2"-1"215,-2 1 1,7 0 548,-4 3 921,4-2-702,-2 0 27,5-1-37,0-3 32,0 9-488,0-4 1,0 6 7,0 3 0,0 6 50,0 5 0,-4 6-32,0-2 0,1 6 61,3 2 0,0-1-143,0-3 0,0 0-80,0 0 1,0 0-166,0 0 1,1-2 35,3-2 1,-3-2-228,3-6 257,-3-5 122,4 5 224,-4-10 0,4 3-82,-5-8 1,0-2-42,0-6 0,0 1-52,0-1 1,0 0 98,0-4 0,0 2-175,0-5 0,0-1-185,0-7 0,6 0-236,1-4 0,8-1 197,4 6 1,-1-3-247,1 6 0,0-1 154,4 8 0,0 1-40,0 4 0,-4 4-194,0 4 1,-5 1-234,1 2 0,-2 2 12,-2 1 738,-5 9 0,0 6 0,-6 4 0</inkml:trace>
  <inkml:trace contextRef="#ctx0" brushRef="#br1" timeOffset="29">12917 6556 8047,'-5'-18'236,"4"6"0,-4 2 1057,5 3-859,0-4 1,0 0 123,0 0-97,0 4 0,-2-2 288,-2 6-383,3-1-120,-4 4 0,5 1-155,0 3 1,0 3 21,0 9 0,0-2 95,0 5 0,0-2-315,0 3 0,0 1 64,0-2 0,0 1-315,0-1 1,0-1 195,0-3 1,1-3-119,3-1 1,-1-1 79,4-6 1,-3 4 149,4-4 88,-1-1 1,5-3-123,-1 0 1,1-5 252,-1-2 0,-3 0-56,-1 0 0,1-1 74,3-3 0,1-1-61,-1 1 1,-3-4 23,-1-1 0,0-3-89,0 4 0,4-1 23,-4 1-37,-2 2 0,4-4 39,-5 6 29,0 5-24,-4 0-209,0 6 1,-2 6 93,-1 1 0,1 5-169,-1 3 0,1-2 101,2 2 0,0 1-138,0-1 0,2 4 52,1-3 1,4-5-62,4-3 1,1-2 221,-1 2 0,4-3-85,0-5 0,6 0 258,-2 0 1,-1-5-62,1-3 0,0-2 88,3-1 1,-3-1-6,1 1 0,-7-2-50,3-2 1,-4 2-63,0-2 1,-1 2 13,1 2 1,-5-1 113,1 1 0,-6-1-68,2 1 182,3 5-165,-6-4-213,4 8 1,-5-2 14,0 8 1,0 3-236,0 4 0,-1 6 67,-3 2 1,3-2-215,-3 2 1,-1 0-474,1 4 1,0 0 375,4 0 0,1-1-392,3-3 1,3-2 385,4-1 0,0-8 540,1 4 0,4-3 0,2 2 0</inkml:trace>
  <inkml:trace contextRef="#ctx0" brushRef="#br1" timeOffset="30">13854 6567 8047,'0'-16'0,"0"3"617,0-9-328,0 10 0,0-9 96,0 6 656,0-5-189,0 7-201,0-3-232,-6 4-123,0 6 1,-5-3-151,-1 5 27,1 0 1,-6 4-47,-2 0 1,-1 5-177,1 3 0,-3 2-131,3 2 0,-2 0 173,-2 3 1,4 3-232,0 5 0,9-4 65,-2 0 0,5 0-178,-1 4 1,4-1 142,8-3 0,2-3-74,6-4 1,3-1 60,0 0 1,6-4 89,-2-3 1,2-3 186,2-1 1,-1-1-126,-3-3 1,1 1 149,-5-4 0,4 0-94,-4 0 1,1-4 446,-5 4-219,-5-3 1,1 0 218,-3 2-10,-3-2-341,4 8 0,-10-3-43,-3 5 0,2 2 61,-2 1 1,2 1-45,-2 8 1,-1-3 29,6 6 1,-5 1-154,4 0 0,0 0 51,4-1 0,0-2-14,0 2 0,2-2 20,1-2 0,0 1-195,5-1-91,-1 1 0,5-5 79,-1 1 0,1-6-211,-1 2 1,0-3 122,1-1 1,-1-1-625,1-3 0,-1 2-45,0-6 973,1 1 0,-1-5 0,1 1 0</inkml:trace>
  <inkml:trace contextRef="#ctx0" brushRef="#br1" timeOffset="31">14128 6099 8011,'-14'-28'262,"2"5"-262,8 5 0,-1 7 0,5-1 1160,0 1-270,0 5 219,0-5-355,0 5-410,0 0-116,0 1 0,2 14-17,1 2 1,-1 9 44,1 3 1,3 1-17,-3 7 1,2 3-14,-1 4 1,-2 5-110,1-1 0,-1 4-34,-2 3 1,0-1-380,0 6 0,0-10 138,0 2 0,-2-4 119,-1 0 0,1-4 41,-2-8 0,3-6 50,1-5 1,0-5 69,0 1-204,0-2 18,0-1-404,0-6-408,0-1-610,0-5 0,4-5 1485,0-3 0,0-2 0,-4-1 0</inkml:trace>
  <inkml:trace contextRef="#ctx0" brushRef="#br1" timeOffset="32">14630 5870 8018,'0'-11'5,"0"-1"114,0 6 428,0-4 29,0 4 102,5-1 262,-4-3-319,5 9-135,-6-4 256,0 5-452,0 5 0,-2 1 85,-2 6 1,-6 0-88,-5 4 1,-4 3 14,4 7 0,-5 3-199,0 6 1,-1 4 123,-2 3 1,4 6-237,0 2 1,5-1 204,-1-3 1,3 5-280,5 2 1,2-2 58,5-2 0,0-2-120,0-1 1,6-2-16,5-2 0,2-3 137,6-4 0,-4-6 75,4-3 0,-3-1 4,3-3 1,-4 0-142,4-3 1,-5-2 74,1-6 1,-2-1-51,-2-2 91,1 2 0,-1-9-740,1 3 0,-5-3-231,1-1 0,-4 0-1489,3 0 2427,1 0 0,3-5 0,1-1 0</inkml:trace>
  <inkml:trace contextRef="#ctx0" brushRef="#br1" timeOffset="33">15007 7264 10815,'-6'-2'1842,"2"-1"-1615,3 1 295,1-8-295,0 4-154,0-11 154,-5 5-57,3-10 1,-3 4-157,5-5 1,-1-1 67,-3-2 1,2-3-303,-6-6 1,4 0 140,-3-3 1,4-4-393,-1-8 1,-1 2-30,1-5 0,0 1 200,4-2 0,0 2 21,0 3 1,0 3 82,0 1 0,4 5 220,0 10 1,5 2-107,-1 5 0,-2 1 177,2 3 0,-5 4 8,5 8 62,-5-4 0,3 10 137,-2-3-51,-3 3 0,4 2-240,-5 3 1,0-1 59,0 4 54,0 1 0,0 3-96,0 1 1,0-5 258,0 1-212,0 0-82,0 3 0,1-3 14,3-1 0,-3-3-84,3 4 0,-1-6 65,1 2 1,-2-3 39,6-1 1,-5 4-89,5 0 1,-4 0 33,4-4 95,-1 5 0,5-3-81,-1 6 1,0-6 152,1 2 1,-1 1-37,1-1 1,3 5-42,0-1 0,5 1-88,-1-2 1,-2 6 73,-2-6 0,2 10-122,-2-6 0,0 3 110,-3-2 0,-5 0-183,1 4 0,-6-4 75,2 4 1,-3 0 44,-1-1 0,-5 2 40,-2-2 0,-7-2 83,-1 2 0,-6 1-68,2 0 1,-2-1-25,-2-4 0,0 1-118,0-1 1,5-3 131,3-1 0,2-4-1224,2 1 528,0-3-1132,4-1 1807,2 0 0,15 0 0,3 0 0</inkml:trace>
  <inkml:trace contextRef="#ctx0" brushRef="#br1" timeOffset="34">15418 6715 7454,'0'-11'1134,"0"5"399,0-4-871,0 8 1,-1-3-220,-3 5 1,3 1-297,-3 3 1,-1 3-150,1 4 0,-3 0 194,3 1 1,0 3-189,4 0 1,4 4 88,0-3 1,8 3-228,0-4 1,3 0 54,0-3 1,-1-2-28,5-3 0,0-2 30,4-5 0,0 0 303,0 0 0,-1-5 11,1-2 0,-1-3-55,-3-2 0,-3-1 147,-4-2-158,-6 2 1,3-7 56,-5 5-345,0-5 85,-9 7 1,-2-9 67,-4 3 1,-6 3-183,-2 1 1,-6 2-1016,-2 2 770,-4 4 1,3-2-707,-3 5 0,5 1 420,7 3 0,2 5 676,6 2 0,-1 4 0,1 0 0</inkml:trace>
  <inkml:trace contextRef="#ctx0" brushRef="#br1" timeOffset="35">16058 6293 8103,'-7'-12'586,"-3"1"-22,9 0 63,-4 4-390,5 2 59,0 5 158,0 5-276,0 7 0,4 5 105,0 6 0,-1 1 30,-3 3 0,0 2-171,0 6-71,0-1 0,0-4-177,0 1 0,0-6 124,0 2 1,0-4-643,0-4 1,0-3 381,0-4 0,0-1-858,0 0 1,2-3 110,1 0 989,-1-6 0,3 3 0,-5-5 0</inkml:trace>
  <inkml:trace contextRef="#ctx0" brushRef="#br1" timeOffset="36">15806 6533 8103,'0'-12'0,"0"1"0,2 3 0,2 1 0,2 3 0,5-4 0,1 6 0,-1-2 0,7-1 0,5 1 0,1 0 0,6 4 0,1-4 0,3 1 0,-3-1 0,-1 4 0,-1 0 0,2 0 0,-3 5 0,-6 6 0,1 7 0</inkml:trace>
  <inkml:trace contextRef="#ctx0" brushRef="#br1" timeOffset="37">16469 7161 9887,'1'-8'1033,"3"1"1,-3 3-611,3-4 0,1 1-95,-1-5 1,0-3-151,-4 0 1,0-6 0,0 2 1,0-2-145,0-2 1,-2-1-126,-1-3 1,-2-2 121,-3-5 0,-2-4-139,2 0 0,2-6 52,-2 3 1,2-4-265,-2 0 0,-2-1 133,3 0 0,1 0-83,3 1 0,1 3 31,2 0 0,0 10 111,0 2 1,0 6 195,0 5 1,5 2-102,3 6 0,-2 1 89,2 2 1,-4 3-142,3 5 119,1 0 0,3 0-39,1 0 1,-1 4 50,1 0 0,-1 3-34,1-3 1,-1 5 0,0-2 0,3 0 31,-2 0 0,2 0-53,-7 0 183,4 4-155,0-5 45,0 5 0,-4-3-36,-3 0 1,-3-5 30,-1 5-43,0-5 1,0 7-51,0-3 28,-5-2 0,0 5-19,-3-2-100,3-3 126,5 5-54,0-3 1,0 0 41,0 1 1,1-4 3,3 3 1,-1-3 12,4 4 1,-3-6 0,4 2 0,-1 2 125,5 2 1,-1-2-130,0 2 0,2 0 65,2 3 0,-2-1-48,2-2 1,-2 2-13,-2-2 0,0 2 27,-4 1 0,-2 2-27,-5 2 1,0-2-12,0 2 1,-5-2-11,-2-2 0,-9 2 26,-3 2 0,-2-2-8,-2 2 1,-4-2-213,1-2 0,3-3 69,4-1 1,5-3-640,-1 4 1,6-6-91,1 2-423,5-3 1,1-1 1288,10 0 0,-1-5 0,10-1 0</inkml:trace>
  <inkml:trace contextRef="#ctx0" brushRef="#br1" timeOffset="38">16937 6613 8103,'-6'-7'0,"1"1"674,5 2 9,0 3 306,0-4 1395,0 5-2087,0 5 1,0 1 95,0 6 0,0 4-157,0 3 1,0 3-161,0 1 0,0 1 8,0 2 1,0-2-169,0 3 1,0-3 13,0-1 0,0-4-344,0 0 1,0-5 27,0 1 1,0-6 190,0-1 0,0-4-2141,0 3 1217,0-4 1119,5 2 0,1-5 0,6 0 0</inkml:trace>
  <inkml:trace contextRef="#ctx0" brushRef="#br1" timeOffset="39">17154 6316 8002,'0'-19'0,"0"0"0,1 9 438,3-2-136,-3 8 827,10-6-752,-10 9 1,5-4 572,-2 5-581,-3 0 1,8 5-159,-5 2 0,4 9 15,-5 3 1,6 2 70,-1 2 1,2 0-126,2 0 1,0 3-151,3 1 1,-2 4-183,2-5 1,2 1 126,-2-4 0,4-2-139,-4-2 0,1-2 107,-5-6 0,0 1-62,1-1 1,-5-1 18,1-2 0,-2-2-218,2-2 1,-2-3-247,-2 3 1,-3-1-1290,3 0 978,-2-1 0,-4 3-227,-2-5 1110,3 0 0,-9-5 0,4-2 0</inkml:trace>
  <inkml:trace contextRef="#ctx0" brushRef="#br1" timeOffset="40">17428 6350 8002,'-6'-18'559,"1"2"-3,5 4 681,0 1-220,0-1-306,0 6 28,0 1-509,-5 5 1,-2 10-271,-4 5 1,-4 6 134,0 2 1,-6 6-369,2 5 1,1 0 226,-1 4 1,2-2-836,-2-2 0,2 0 80,6 1 0,1-6-206,2-2 0,3-5 1007,5-3 0,0-2 0,0-6 0</inkml:trace>
  <inkml:trace contextRef="#ctx0" brushRef="#br1" timeOffset="41">17600 6590 8089,'0'-12'991,"0"6"-351,0 1 264,0 5-239,0 5 0,0 1-512,0 6 1,0 3 84,0 0 1,0 6-88,0-2 0,0 2 49,0 2 0,0-1-371,0-3 1,0 1-101,0-5 1,0 0-457,0-3 211,0-1 1,1-4-34,3-4-63,-3-1 1,5-2 186,-2 0 0,-3-5 425,3-3 0,2-7 0,1-3 0</inkml:trace>
  <inkml:trace contextRef="#ctx0" brushRef="#br1" timeOffset="42">17611 6304 8197,'-11'-5'1380,"4"-1"-271,-3 0-896,9 0 1,-4 8-555,5 2 1,4-2-826,-1 6 0,1-1 1166,-4 5 0,5-1 0,2 1 0</inkml:trace>
  <inkml:trace contextRef="#ctx0" brushRef="#br1" timeOffset="43">17965 6795 8117,'0'-6'1008,"0"1"-207,0 5-236,5 0 0,-2 1 123,4 3 0,-3 2-261,4 6 1,-6 1-161,2 2 1,-3 3-337,-1 4 117,0 1 1,0 0-188,0 0 0,-1 0 183,-3 0 0,-2-1-1097,-6 1 0,0-4 498,-3 0 0,2-1-1934,-2 1 2489,2-2 0,-4-6 0,0 0 0</inkml:trace>
  <inkml:trace contextRef="#ctx0" brushRef="#br1" timeOffset="44">18330 6224 8117,'-11'-24'734,"0"5"-275,4 10-128,2-1-317,5 9 353,0-4 125,5 10 0,2 0-433,4 3 1,0 6 4,1-3 0,-1 7 100,1-3 0,-1 5-90,1-1 0,-5 3-121,1 1 0,-4 1 69,3 2 0,-4-1-8,1 1 1,1-5 131,-2-2 1,3-2-90,-3 2 1,0 2 143,5-6 1,-5 0-80,5-3 1,-2-1 91,2 0 4,2-4 93,-4 3-154,6-9-12,-6 4 86,-1-5 219,-5 0-264,0-5 306,0-1-159,0-6 75,0 1-195,0 0 0,1 0 244,3 4-379,-2-3 95,8 3 0,-4-4-182,5-1 0,-3 1 87,0 0 0,-1-1-126,5 1 0,-5-1 77,1 1 0,-2 0-1,2-1 1,1-1-46,-5-2 0,-1 2 2,-3-2 1,4 3 80,0 0 0,0 5-25,-4-1 1,0 0-5,0-3 1,-1-1 5,-3 1 1,1 0-77,-4-1 0,3-3 17,-4 0 1,6 0-13,-2 3 1,-1 1 0,1-1 1,-1 1-49,1-1-202,3 6 1,-6 1-144,4 5-1377,1-5 1269,-3 4 1,2 1-2312,-1 7 2071,0 3 0,5 2-309,3-1 1,-1 1 1076,4-1 0,-4 1 0,2-1 0</inkml:trace>
  <inkml:trace contextRef="#ctx0" brushRef="#br1" timeOffset="45">18730 5733 8117,'0'-11'948,"0"-1"-332,0 6 727,0 1-403,0 5 1,5 5-468,3 3 1,2 2-181,1 1 0,2 6 86,2 2 0,3 2-64,5 2 0,0 1-81,0 3 0,1 2 4,2 5 1,-1 2-93,1 2 0,-5-1-31,-2 5 1,-5 0-307,1 3 1,-3 1-34,0 0 0,-6 1 138,-2 2 0,-3-2-156,-1 3 1,-1-4 103,-3 0 1,2-4-76,-6 0 0,0-7 46,-3 0 1,-4-6 222,0-6 1,-1-2-55,5-2 1,-1 2 10,1-6 0,1-4-346,2-3 1,2-6-118,2 2-987,3-2 937,-4-2 1,5-2-2376,0-2 2875,10-2 0,3-10 0,9-2 0</inkml:trace>
  <inkml:trace contextRef="#ctx0" brushRef="#br1" timeOffset="46">20398 6179 7455,'6'-7'529,"-1"-3"-172,-5 4 135,0-6-187,0 6 1,0-4 111,0 2 121,-5 3-248,4-5 1,-6 8 371,4-6-15,1 5-356,-8-7 1,4 9-1,-6-3 1,1 3-41,0 1 1,-6 2-14,-2 6 0,-4 5-56,-3 10 0,0 5 86,-4 2 0,4 4-276,0 4 0,3-2 58,4 2 0,2-3-346,6 0 1,5-1 30,2 0 0,2-1-104,2-2 0,7-3 127,4-6 1,7 1 119,9 0 0,-2-5 79,5-3 1,1-6-72,3-1 0,0-6 300,1 2 0,-2-3 4,-3-1 0,1-4 19,-9 1 1,3-5-164,-10 4-10,0-5 0,-5 3-161,-2-5 156,-3 4 0,-5-3-40,0 2 0,-1 2-105,-3-2 0,1 1-2,-4-5 0,-1 5-131,-3-1 0,3 2 20,0-2-5,1-2-46,-5 4 379,6-1-170,-4-3 1,7 8-89,-4-6 252,4 6-26,-2-4-174,0 1 211,4 4-5,-9-9-86,8 9 1,-4-8 46,2 5-26,3 0 150,-4 4-245,5 0 66,5 0 0,-1-1-181,7-3 0,-1 3 105,9-3 0,2-1-76,5 1 1,0-5 48,4 2 1,-5 0 75,2 0 1,1 3-15,-1-4 1,-1 2-19,-3-2 1,-4-2 63,0 3 1,-5 0 309,1 0-38,-2-1 1,-3-3-95,-2-1 1,-2 5 94,-2-1 0,-3 0-36,3-3 0,-3-1-1,-1 1 1,0 0-10,0-1 0,0 5 176,0-1 30,0 5-83,0-7-416,0 9 79,0 6 1,-1 7-109,-3 7 0,3 2 111,-3-2 1,3 8 35,1 3 0,0 2-74,0-2 1,1 3-114,3-2 0,-1-2 46,4 2 1,-4-7-99,1-2 1,1 0-268,-2-7 106,1 1-1333,-4-5 651,0 0-291,0-4 0,-1-2 423,-3-5 0,2 4-234,-6-1 1120,5 1 0,-7-9 0,4-1 0</inkml:trace>
  <inkml:trace contextRef="#ctx0" brushRef="#br1" timeOffset="47">20957 6259 8010,'0'-24'674,"0"7"-471,0 7 0,2 5 510,1-3 0,0 3-204,5 5 0,-1 6-116,5 6 1,-1 1-172,0 6 0,1 1 20,-1 7 0,4-2-85,1 5 1,-1 1 69,-4 3 1,1 0 14,-1 1 1,3-1-1,-2 0 0,2-5-338,-7-2 1,-1-7 79,2-1 0,-4-9 41,4 2 342,-6-3 336,3-3-336,0-1 0,-4-6-93,3-3 1,1 2 52,-1-6 0,1 0-85,-1-3 1,-3-6-154,3-2 0,1-2 37,-1-2 0,0-5-212,-4-2 0,4-5-93,-1-3 1,1 3-247,-4-3 1,0 1-423,0-1 1,4 4 408,0-1 1,5 6-203,-2 6 0,0 6 182,0 1 0,0 7-492,0 2 1,3 4 120,-2-1 0,-2 4-92,2 4 0,-2-1 271,2 4 650,2 1 0,-4 3 0,6 1 0</inkml:trace>
  <inkml:trace contextRef="#ctx0" brushRef="#br1" timeOffset="48">21483 6179 8091,'0'-12'431,"0"6"1,1 1 1001,3 5-921,-3 0 1,4 1-47,-5 3 0,1 2-172,3 6 0,-3 4-114,3 3 0,-3 4 55,-1 4 1,0-2-164,0 6 1,-3-1 98,-1 4 1,0-3-233,4-1 1,0-1 22,0 2 1,0 1-10,0-6 0,0-3 55,0-4 0,4-5 66,0 1 1,5-3 138,-2-5 0,7 2-86,1-5 1,4 0-150,-3-4 1,8 0 119,-1 0 1,2 0-410,-2 0 0,0 0 62,-1 0 1,-2-5-88,-1-3 0,-7 2-243,0-2 0,-2 4-1450,-6-3 747,-1-1 0,-6-3 158,-1-1 1124,-10 6 0,1-9 0,-10 2 0</inkml:trace>
  <inkml:trace contextRef="#ctx0" brushRef="#br1" timeOffset="49">21448 6487 8091,'5'-10'635,"3"2"0,7 2-92,4 2 0,3 3-283,1-3 1,0 2-221,-1-2 0,1 2-190,0-1 0,2 1 102,-2 2 1,1-3-557,-8-1 1,-1-1 105,-4 1 498,-4 3 0,3-10 0,-4 5 0</inkml:trace>
  <inkml:trace contextRef="#ctx0" brushRef="#br1" timeOffset="50">21391 6202 8176,'0'-12'481,"3"4"166,4 1 0,6 1 50,10-2-849,0 3 186,5 0 1,1 4 233,5-3-281,0 2 98,6-3 0,-7 4-207,5-3 110,-10 3 0,9 0 54,-11-3 0,1 3-200,-4-3 1,0-1 37,-1 1 1,-4-4 164,-3 5 0,-2-3 18,-2 3 0,-3 1-48,0-1 1,-4 1 120,3 2 1,-3 0-18,4 0 0,-5 0 135,5 0 1,-5 5 42,0 3 0,2 7-117,-1 4 1,1 3 80,-1 1 1,-3 5-41,3 2 1,-3 3-48,-1 1 1,0 1 5,0-1 0,0 0-118,0 0 0,-3 1-115,-1-1 0,0-5-203,4-2 1,0-4 136,0-4 0,0-3 90,0-4 1,0-5 404,0 1-266,0-6 412,0 3-103,0-5 0,0-5-270,0-2 0,0-3-61,0-2 1,0-1 27,0-2 0,0 1-178,0-5 0,0 0 41,0-4 1,0 0 64,0 1 0,0-1-194,0 0 0,0 4-79,0 0-38,5 5 241,-4-3-8,10 11-53,-5 1 1,5 10 44,1 3 0,-5 6 146,1 1 0,3 5-81,5-1 0,0 4-208,-1 4 1,2-3 120,2 2 1,1-1-172,-5-3 0,4-3 185,-3 0 1,3-6 59,-4-1 0,0-2 122,-3-6 1,3-1 760,0-3-199,0 0 1,-3-1-268,-1-3 0,-3-2 190,-1-5 1,-4-1-123,1 1 1,1-6-61,-1-2 1,-1-2-156,-3-2 0,-1-1-25,-3-3 1,2-1-58,-6-2 0,4-7-139,-3 3 1,0-3-710,0 2 0,-2 2 397,5 3 0,-1 2-804,1 5 1,3 4 403,-3 0 1,2 5-2246,-2-1 471,2 7 995,-3-2 1,5 10 1431,0 0 0,5 5 0,2 7 0</inkml:trace>
  <inkml:trace contextRef="#ctx0" brushRef="#br1" timeOffset="51">23184 6236 8059,'0'-12'-1163,"-5"6"437,4 1 2335,-4 0-250,5 4-630,0-10 255,0 10-575,0-4 0,0 6 255,0 3-408,5 3 1,1 5 92,6 3 49,-1 3-210,6 5 1,-3 0 36,5 0 7,0 5-58,4-4 1,-1 7-215,1-4 98,0 0 0,-4-4-350,0-1 1,-1 0 188,1-3 0,-3-2-156,-4-6 0,-2 0-12,-2 1-621,-3-6 291,0-1-1284,-4-5 68,-6 0 1180,-3 0 1,-4 0-161,4 0 797,0 0 0,-3-10 0,0-3 0</inkml:trace>
  <inkml:trace contextRef="#ctx0" brushRef="#br1" timeOffset="52">23481 6281 8059,'0'-16'443,"5"3"57,-3-3-151,3 4 239,-5 1-266,0 5 0,0-1 535,0 3-282,0 3 1,-2-3-163,-1 8-122,-4 3-117,-4 9 1,-4 2-106,-1 5-35,-4 5 1,1-3-330,-8 5 250,8-4 0,-7 5 130,7-4-1368,-3 5 893,4-8 1,2 4-199,4-5 1,2-4-381,3 0 0,2-5-518,5 1 1155,0-2 1,1-7 330,3-2 0,2 2 0,5 1 0</inkml:trace>
  <inkml:trace contextRef="#ctx0" brushRef="#br1" timeOffset="53">23675 6544 8059,'7'-11'1343,"-2"4"-597,0 2-36,-4 5 319,4 0-516,-5 0-227,0 5 0,4 2-110,0 4 0,0 4 172,-4 1-222,0 4 77,0-2 1,0 8 145,0 1-427,0 0 136,0-5 0,0 0-324,0-3 184,0 3 77,0-10-669,0 5 271,0-11 254,0 4-1610,0-8 539,5 8 539,-4-9 0,5 4-279,-2-5 0,3 0 960,4 0 0,0-10 0,1-3 0</inkml:trace>
  <inkml:trace contextRef="#ctx0" brushRef="#br1" timeOffset="54">23744 6339 8050,'0'-18'1,"0"3"891,0 7-567,0-2-223,0 9 1002,5-5-721,-4 6 0,6 0 129,-4 0-2705,-1 6 1021,8 0 1172,-9 5 0,4-4 0,-5-2 0</inkml:trace>
  <inkml:trace contextRef="#ctx0" brushRef="#br1" timeOffset="55">12974 9148 8117,'-6'-6'183,"1"-4"205,5 8 286,0-3-317,0 0-61,0 4 0,-2-4 588,-1 5-500,1 0 0,-7 5-146,6 3 1,-6 3 94,1 4 0,-6 3-95,-1 5 1,0 0-65,3-1 0,-3 1-11,0 0 1,-4 4-188,4-1 0,-4 1 30,3-4 1,0 0-223,1 0 0,1-2-113,-5-2 0,5 2 162,-2-6 0,4-1 34,0-7 1,5 2 83,-1-5 0,0 0 23,-3-4 0,0 0-71,-1 0 0,5-4-71,-1 0 0,0-5 78,-3 2 1,3-5-120,1-3 0,4 1-31,-1-5 1,3 1 83,1-1 0,0-1 89,0 5 1,0 0-201,0 3 463,0 1-45,0 4 62,0 2-15,0 5 1,5 4-45,3 0 1,3 5 213,4-2 1,4 5-100,8 3 1,1-2 67,3 2 1,4 1-118,-5 0 1,6 3-286,-6-4 1,-2 0 110,-1-3 0,-3-1-39,-1 0 1,-1-3-8,-3 0 1,-3-5 34,-4 5 1,-1-5-161,0 0 173,-4 4-201,3-6 209,-9 4-160,4-5-741,-5 0 179,0-5-536,0 4 1202,0-4 0,0 5 0,0 0 0</inkml:trace>
  <inkml:trace contextRef="#ctx0" brushRef="#br1" timeOffset="56">13545 9342 8117,'-6'-7'679,"2"-1"-321,3 6 27,1-4 33,0 6 299,0-5-439,0 4 1,1-4-68,3 5 1,-2 0 26,6 0 1,-4 4-133,3 0 1,-3 3 161,4-3 1,-1 5-99,5-1 0,3-2-11,0 1 1,6-4 0,-2 1 1,-2-3-93,2-1 1,0 0 107,4 0 1,0 0-192,0 0 1,0-4 41,0 0 1,-4-4-76,0 0 1,-5 3 153,1 1-146,-2-2 0,-3 3 23,-3-4-186,4 4-141,-10-2 204,9 0-203,-9 4 173,4-9 72,0 3 1,0-4 53,3-1 1,-2 1-15,-2-1 20,-3 1 0,5 0-37,-6-1 265,0 1-165,0-1 1,-6 2 69,-1 3 0,-3-2-88,-2 5 1,0-4 73,-4 4 0,2-3-62,-5 3 0,2-1 81,-2 1 0,-3 3-61,3-3 0,-1 3 4,1 1 0,-2 4 73,6-1 1,-4 6-77,4-1 0,-4 3 150,4 5 0,-1-2-77,5 5 1,0 0-45,-1 3 0,2 3 13,2 1 1,-1 0-152,6 4 1,-5-1 145,4 2 0,0 2-7,4-3 1,2-2-238,1-1 0,4-4 75,4-4 1,4 1-203,1-5 0,4 0 89,-1-3 1,3-2 310,0-2 1,1 0 81,0-4 1,1 0 222,3-4 0,-2-1-139,6-3 0,-5 1 69,5-4 1,-6-1-264,2-3 1,-8 3 97,-4 1 1,-3 3-373,-5-4 171,-2 6-945,-5-9 1,-6 10 438,-6-3 1,0 3-3176,-7 1 3706,5 5 0,-13-4 0,3 5 0</inkml:trace>
  <inkml:trace contextRef="#ctx0" brushRef="#br1" timeOffset="57">14345 8691 8156,'-7'0'703,"2"0"-101,5-5-117,0 4-142,0-4 440,0 5-315,5 0-264,2 0 0,3 1-116,-3 3 1,4-3-33,-4 3 0,3-3 8,2-1 0,0 0 34,4 0 1,-2 0-3,5 0 0,-4 0 40,4 0 1,-4 0-100,4 0 0,-5-1 51,1-3 0,-2 3-138,-2-3 27,-4 3 1,-1 1 227,-2 0-759,-3 0 255,4 0-1376,-5 0 776,-5 0 899,4 5 0,-4 1 0,5 6 0</inkml:trace>
  <inkml:trace contextRef="#ctx0" brushRef="#br1" timeOffset="58">15144 8166 8114,'-6'-12'-567,"1"5"227,5-1 547,0 6-83,0-3 1,0 0-44,0-3 467,0 3-292,0-5 0,0 7 428,0-4-403,0 4 0,0-3 9,0 2-32,0 3 67,0-4 198,0 5-495,0 5 0,0 1-55,0 5 1,0 1 72,0-1-247,0 6 115,0 0 0,-2 3-140,-1-1 230,1 0 0,-3 0-43,5 0 1,0-4-3,0 4 0,0-9-44,0 2 1,1-4 66,3 4 0,-1-6 15,4-2 1,1-3-17,3-1 0,1 0 21,-1 0 0,2 0-38,2 0 0,-1-1-1,5-3 1,-5 2 27,1-6 0,2 0 1,-2-3 1,0 0 60,-3-1 1,-2-1-65,-2-2 0,-2 3 201,-2-4 1,-3 4 65,3 0 36,-3 1-163,-1-1 1,-1 2 343,-3 3-291,3 1 98,-4 6-315,5 0 1,0 6 84,0 1 0,0 8-66,0 4 0,1 0 71,3 4 1,-2-1-145,6 8 0,-2 1 47,2 3 0,-3 0-16,-5 1 0,1 3-75,3 0 0,-3-1-217,3-7 1,-3 2 8,-1-6 0,0 5 153,0-5 0,0 0 169,0-7 0,-1-1-121,-3-3 0,2-6 457,-6 2 0,4-7-102,-3 0 0,-1 1 86,-3-1 0,-1-1 40,1-3 0,-1-3 187,1-1 1,1-5-262,2 1 1,-2-3-31,2-4 1,0 1-724,0-5 1,3 0 290,5-4 1,0 1-654,0 3 0,1 1 156,3 3 0,2 3-109,6-4 0,-5 7 289,1 2 1,0 3 63,3-4 1,4 6 447,0-2 0,1-2 0,-5-1 0</inkml:trace>
  <inkml:trace contextRef="#ctx0" brushRef="#br1" timeOffset="59">15578 8349 8072,'0'-12'-646,"0"6"1741,0-4-148,0 8 497,0-8-533,0 9-631,0-4 0,0 6-32,0 3 1,1 2 109,3 6 0,-3 3-124,3 0 0,-3 4-11,-1-3 0,0 3-62,0-4 1,0 4-145,0-4 0,0 0 26,0-3 1,4-1-247,0 1 0,0-5-670,-4 1 535,0-6-385,0 3 22,0-5 0,-5 0 0,-2 0 0</inkml:trace>
  <inkml:trace contextRef="#ctx0" brushRef="#br1" timeOffset="60">15829 8246 8072,'-6'0'276,"-4"0"104,9 0 298,-5 0 30,6 0-386,6 0 1,-4 0-75,6 0 0,-1 0 114,5 0 0,-1 0-114,1 0 1,3 0 55,0 0 1,2 0-164,-2 0 1,-3 0-124,4 0 0,-4 0-532,0 0 1,-1 0 183,1 0-777,-1 0 0,0 0 534,1 0 1,-4 0-849,-1 0 1421,1 0 0,8 0 0,2 0 0</inkml:trace>
  <inkml:trace contextRef="#ctx0" brushRef="#br1" timeOffset="61">16332 8714 8430,'0'-6'1671,"0"-4"1,-1 5-1449,-3-3 1,2-2 45,-1 2 1,1-6-65,2-1 0,-3-5 33,-1 1 1,-1-3 29,1-1 1,3-1-237,-3-3 0,1 0 108,-1-4 1,3-3-486,-3 0 252,3-1 1,1-5 43,0 2-1141,0 2 989,0 2 0,1 2-272,3 5 10,3 1 283,-1 3 1,3 4-155,-5 0 199,4 5 0,-5 1 204,5 6-226,-6 4 683,3-7-554,-5 9 178,5-4 1,-2 6-207,4 3 186,-4-3-84,7 9-10,-9-4-3,10 6 1,-9-2-42,6-2 0,-6 2-131,2-3 0,-3 4 137,-1 0 0,-1 0-140,-3 1 0,2 1 82,-6 2-53,6-3 0,-7 5 65,5-6 0,0-3-9,4 0 1,0-5 120,0 5-103,0-5 143,0 2 0,1-2-70,3 1 0,-1 0 258,4-4-283,1 0 0,3 4 155,1 0 0,-1 1-51,1-1 1,-2-2-1,-3 6 0,4-2-29,-4 2 1,0 2-7,0-3 0,-4 4-71,0 0 45,-1 0 0,-2 1 61,0-1-328,0 1 261,0 4 1,-5-3 16,-3 2-217,3-7 72,-5 2 1,3-5-130,-4 3 87,0-3 1,-1-2-114,1 1 1,3 0-142,1-4-1381,4 0 902,-7 0 857,9 0 0,-4 0 0</inkml:trace>
  <inkml:trace contextRef="#ctx0" brushRef="#br1" timeOffset="62">16617 8371 8129,'-5'-6'0,"3"1"0,-6 5 0,6-5 628,-3 4-288,-1-4 1,4 6 559,-6 3-565,6-3 0,-7 9 140,5-2-281,0-3 1,0 5 195,1-2-430,-1 7 80,4-2 0,0 3 319,0-5-424,0 1 84,0-1 1,0 1 50,0-1 1,4 1-160,-1-1 1,6-3-215,-1-1 54,2-4 169,2 2 1,3-5 92,0 0 1,0-1 370,-3-3-230,-1 2 0,0-8-10,1 3 225,-6-3-163,4-7 1,-8 4-95,1-2 0,-1 2 42,-2 2 0,-5 0-427,-3-1 175,-7-4 0,1 4-124,-5 1 1,4 1-352,-4 6 0,3-1-1009,-3 1 509,5 3 162,-2-4 911,4 10 0,11 1 0,2 5 0</inkml:trace>
  <inkml:trace contextRef="#ctx0" brushRef="#br1" timeOffset="63">16823 8257 8057,'-6'-5'1113,"1"4"-116,5-4-238,0 5-387,5 0 1,-3 0 214,6 0-258,-1 0 1,6 0-98,2 0 1,-2 0 28,2 0 1,2 0-165,-2 0 0,4 0-203,-4 0 0,2 0-173,-2 0 0,-6 0 128,2 0-2850,-2 0 3001,-3 0 0,5-5 0,-5-2 0</inkml:trace>
  <inkml:trace contextRef="#ctx0" brushRef="#br1" timeOffset="64">17188 8691 8042,'7'0'747,"3"0"1,-9-1-303,3-3-180,-3 3 1,-1-9 105,0 2 0,0-2-74,0-1 0,0-1 139,0 1 0,0-2-116,0-2 0,0-3-93,0-5 0,0 0-200,0 1 0,-4-6 161,1-3 1,-5 1-289,4-5 1,0 4 122,4-7 1,-3 2-153,-1 2 1,0 0-67,4-1 1,0 1-135,0 0 1,0 5 143,0 2 1,0 4-46,0 4 440,0 3-209,0 4 115,0 6-112,0 1-160,0 5 0,5 0 111,3 0 0,2 0 17,1 0 1,6 4-92,2-1 0,-1 5 73,1-4 1,-2 5-93,2-2 0,-2 2 63,-6-1 0,1 2 167,-1-2 1,-3 0-82,-1 0 0,-4 2 151,1-2-180,-3 2 1,-1 1-32,0 1 1,-1-1-173,-3 1 1,-1-1 134,-3 0 1,-1 1-147,6-1 165,-6 1 1,4-1-62,-3 1 0,3-1 21,5 0 0,0-3 13,0 0 0,0-5 48,0 5 0,0-4-9,0 4 179,5-6-124,1 3 0,4-4 162,-2 3 0,-2-3 40,-2 3 8,-3-2 0,6-2 298,-3 0-369,-3 0 1,3 0-131,-8 0 1,1 1 1,-4 3 1,-1-2-89,-3 6 1,-1-4 80,1 3 0,1-3-703,2 4 1,2-2-73,2 2-1206,3 2 1977,-4-4 0,0 5 0,-2 1 0</inkml:trace>
  <inkml:trace contextRef="#ctx0" brushRef="#br1" timeOffset="65">17520 8360 8011,'0'-6'-230,"0"-4"457,0 3 202,0 1-187,0-4 1,0 7 99,0-4 156,0 4-178,0-2 1,0 4 489,0-3-139,0 3 60,0-4-138,0 5 0,0 5-365,0 2 0,0 7-95,0 1 0,0 4 54,0-3 0,3 4-167,1-1 0,1-1-11,-1 1 0,-3-4-41,3 4 0,1-5-94,-1 1 0,1-3-355,-1-5-7,-3 3 1,4-7-61,-5 5-2060,0-6 1367,0 3 1241,5-5 0,-3 0 0,3 0 0</inkml:trace>
  <inkml:trace contextRef="#ctx0" brushRef="#br1" timeOffset="66">17702 8120 8011,'0'-11'0,"0"3"-3,0 1 58,0-1 1,0 0 254,0 1 1,0 3 172,0-4 340,0 6-90,0-3-7,0 0-187,0 3 0,0 6-348,0 8 0,5 5-1,3-1 1,2 0-11,2-1 1,-1-1 47,0 5 0,2 0-287,2 4 0,-2-4 88,2 0 1,2-5-197,-2 1 1,0 1 42,-3-5 1,-2 3-218,-3-6 142,4-3 60,-5 5-720,0-9 299,-1 4-511,-5-5 0,-1 0 431,-3 0 1,2 0-997,-6 0 1636,6 0 0,-9 0 0,5 0 0</inkml:trace>
  <inkml:trace contextRef="#ctx0" brushRef="#br1" timeOffset="67">17942 8097 8011,'0'-11'-629,"0"3"674,0 1 0,0 3 1206,0-4-95,0 6-282,0-8-593,-5 8 1,3-3-26,-6 5 1,4 2 67,-3 1 0,-1 8-119,-4 4 1,-3 4 28,0-4 0,0 5-117,3-1 0,-3 3-153,0 1 1,-4-2 56,4-2 0,-1 3-216,5-3 1,0-3-790,-1 0 1,1 0 467,-1-1 0,5 1 516,-1-5 0,0 0 0,-3 1 0</inkml:trace>
  <inkml:trace contextRef="#ctx0" brushRef="#br1" timeOffset="68">18056 8303 8011,'0'-11'-954,"0"3"1664,0 0-317,0 6 0,0-5 538,0 4-343,0 1 16,0-3-148,0 5-154,0 5 1,0 2-47,0 4 0,0 2 97,0 2 0,0-1-187,0 5 1,0-5-95,0 1 1,0 2-350,0-2 1,2 0 210,1-3 0,-1-1-316,2 0 1,1 1 225,-2-1 1,5 1-1078,-4-1 1,0-3 1232,-4-1 0,5 1 0,1 3 0</inkml:trace>
  <inkml:trace contextRef="#ctx0" brushRef="#br1" timeOffset="69">15064 7823 7000,'0'-7'617,"0"-1"436,0 6-106,0-9-393,0 10-412,0-4 545,0 5-734,-5 5 100,4 1 1,-6 6-138,4-1 1,0 2 44,-5 2 1,1 7 322,-5 4 1,1 7-140,0 2 0,-1 0 220,1 7 0,-1-4-102,1 4 0,1-4-44,2 4 1,-1-5-35,5 1 1,1-3-30,3 0 1,1-1-145,3 0 0,2-1 126,5-2 1,5 0-113,-1-4 0,4 0 46,-4-5 1,4-4-117,-4-3 1,5 2-76,-5-2 1,1 0-146,-1-3 0,-2-5 49,2 1 0,-2-2-186,-2 2 1,-3 2 400,0-2 0,-1 2 0,5 1 0</inkml:trace>
  <inkml:trace contextRef="#ctx0" brushRef="#br1" timeOffset="70">18125 7755 8313,'-1'-7'-391,"-3"4"1,3 0 1054,-3-1 0,1 3 379,-1-3 94,3 3-299,-4 1 458,5 0-888,0 5 0,1 1-113,3 6 0,-1 0 16,4 4 0,1-2-74,3 5 1,1-2 20,-1 2 0,1 4-133,-1 0 0,0 0 99,1 4 0,-1-3-107,1-1 1,-2 3-95,-3 1 0,4 1-189,-4-2 1,2 2 1,-1 3 0,1 2-186,-6-3 1,1-1-5,-4 2 1,0-4 135,0 3 0,0-3 97,0 3 1,-5-4 17,-2 0 0,-4-2 149,0-1 0,0-4-114,-1 0 1,5-5 22,-1 1 0,0-2-117,-3-2 1,3-3-675,1 0-538,4-6 514,-2 8-682,5-8 1027,0-2 0,0-7-925,0-4 1440,0-1 0,0-4 0,0-2 0</inkml:trace>
  <inkml:trace contextRef="#ctx0" brushRef="#br1" timeOffset="71">18353 7778 8134,'0'-12'-75,"0"1"0,0 3-74,0 1 1602,0-1-940,0-3 0,2 0 31,1 4 1,0-2 82,5 5-260,-1-5 1,5 4-84,-1-3 1,-3 3-73,-1 5 1,0-1-38,0-3-46,3 3 1,-5-3-36,3 8 1,-2-1 46,-2 4 1,-3 1-305,3 3 1,-2 4 51,-2 1 0,-2 3-111,-2-4 1,2 5-48,-6-1 1,2-1-46,-2 1 1,-2-5 77,3 1 0,2-2-48,1-2 359,-3 1-187,6-1 0,-3-4 324,8-4 1,-1-1-74,4-2 0,1 0 244,3 0 1,6 0-105,2 0 1,2 0 44,2 0 1,0 0-468,0 0 0,0 0-371,0 0 1,-4 0-990,0 0 0,-5 0 723,1 0 0,-8 1 780,-3 3 0,-8 2 0,-2 6 0</inkml:trace>
  <inkml:trace contextRef="#ctx0" brushRef="#br1" timeOffset="72">15030 8885 8134,'0'-6'-987,"0"1"2004,0 5-359,0-5-214,0 4 121,5-4-367,1 0 0,6 3-1,-1-2 0,1 3-94,-1 1 0,-3 0 54,-1 0 1,1 0-154,3 0 1,4 0 134,1 0 0,0 0-72,-1 0 1,3 0 62,5 0 0,0-4-44,0 1 1,5-6 34,2 1 1,3 2 1,1-2 0,4 2-13,0-2 1,-3-1 9,-5 5 1,1-3-68,3 3 0,-4 0 82,1 4 0,-2-4-77,1 1 1,3-1 45,-2 4 1,6-1-147,1-3 1,4 1 21,-4-4 1,9 3-75,-2-4 1,4 4 77,-4-3 0,2 3-26,3-4 0,0 2-150,4-2 1,-3-1 204,-6 6 0,-3-2-7,0 1 0,-5 3 2,1-3 0,-3 1 2,0-1 1,3 3-11,0-3 0,4 3 1,-4 1 1,5 0-126,-1 0 0,-2 0 76,2 0 0,-1 0-144,1 0 0,1 0 90,-5 0 1,1-4-104,-1 0 1,-2 1 77,2 3 0,1 0 1,-1 0 1,2-2 18,-2-1 1,-1 1 3,4-2 1,-3 3 138,4 1 1,-1 0-73,1 0 1,1 0 56,-5 0 0,3 0-78,-7 0 0,7 0 148,-7 0 1,3-4-78,-3 1 1,-1-1 94,-3 4 1,3-2-103,-2-1 1,-2 1 3,1-1 1,0 0 186,0-1 0,2 3-184,-6-3 1,5-1-29,-4 1 0,-1 0 27,-3 4 1,-1-1-35,-3-3 0,1 3 22,-5-3 0,4 3 134,-4 1 1,1-1-33,-5-3 0,0 3-26,1-3 0,-1 3 388,1 1-334,-1 0 1,1-2 326,-1-1-288,0 1 0,1-3-233,-1 5 316,1 0-342,-1 0 0,-3 0-393,-1 0-315,-4 0 422,2 0 0,-6 0-160,-3 0 0,-4 1 535,-7 3 0,-8-2 0,-6 3 0</inkml:trace>
  <inkml:trace contextRef="#ctx0" brushRef="#br1" timeOffset="73">16161 8943 8134,'0'-12'113,"0"1"1,0 3 534,0 0-396,0 1 0,0-5 183,0 1 1,5 3 98,2 1 0,3 0-159,2 0 0,-1-2 33,1 5 0,-1-1-82,0 1 0,1 3 54,-1-3 1,1 3-138,-1 1 0,1 1-17,-1 3 0,0 2-186,1 6 0,-1-1 133,1 1 1,-5 4-302,1 3 1,-2 3 78,2 1 1,-3-1-387,-5 1 1,0 4 173,0 0 0,-1-1 7,-3-3 0,-2 0 46,-6 0 1,1-4-71,-1 0 0,-3-4 272,0 4 0,-4-5-132,4 1 1,-4-2 161,3-2 0,1 1-104,4-1 0,3-1 153,0-2-77,6 2 0,-3-9 30,5 10 81,0-10 0,5 4 390,2-5-322,4 0 0,1 0 62,4 0 0,-4 0-27,3 0 1,-1 0 60,2 0 1,-2 0-65,5 0 0,-2-1 47,2-3 1,3 3-107,-3-3 0,-1-1-8,1 1 0,-5-1-384,1 1 1,-2 3 97,-2-3-1277,-5 3 713,0 1-1838,-6-5 1017,0 3 377,-6-3 0,4 5 115,-6 0 1039,6 0 0,-3 0 0,5 0 0</inkml:trace>
  <inkml:trace contextRef="#ctx0" brushRef="#br1" timeOffset="74">16629 9022 8134,'-4'-11'154,"0"0"1,0 3 291,4 0 1,0 5 668,0-5-240,0 5-1,0-2-569,0 5 1,4 2-192,0 1 1,4 0 28,-5 5 0,5-1-39,-4 5 1,3-1 104,-3 0 1,4 1-174,-4-1 0,3 2-34,-3 2 0,4-2 42,-5 2 0,1-2 0,-4-2 0,4 2 80,0 2 0,0-2-194,-4 2 0,0-2 29,0-2 1,4-3-130,-1-1 1,2 0-211,-1 0 258,-3 4 286,10-5-179,-5 0 0,5-1 119,1-5 1,-5 0-105,1 0 1,-4 0 237,3 0 0,-3 0 262,4 0-349,0 0 1,3-3-124,0-1 0,0-5-12,-4 1 0,2-2-52,-5-1 0,3-1 70,-3 1 1,4-2-135,-4-2 1,1 1 125,-1-5 1,-3 4-60,3-4 1,-3 1 4,-1-1 1,0-1-3,0 4 1,0 1 16,0 4 0,-4-1-1,0 1 1,-1 3-424,1 1 277,3 4 1,-4-3-944,5 2 394,0 3-782,0-4 627,0 5 0,1 3-1481,3 1 2345,2 5 0,11-3 0,1 6 0</inkml:trace>
  <inkml:trace contextRef="#ctx0" brushRef="#br1" timeOffset="75">17086 8908 8134,'0'-14'328,"0"3"702,0 2-294,0-2-134,5-1 451,-4 6-635,4-4 0,-4 8 458,3-1-234,-3 1-24,4 2-297,-5 0-209,6 0 42,-5 0 0,8 5-97,-6 3 1,1-2-338,-4 2 1,0 0 155,0 3 0,0 2-236,0 2 1,-1-2 151,-3 2 1,3 1-187,-3 0 1,-1 3 53,1-4 1,0 0-262,4-4 366,0 1 117,0-1 1,0-3 222,0 0-124,0-6 188,0 3 0,2-5-58,2 0 1,2 0 259,5 0 1,1 0-19,-1 0 1,1 0 141,-1 0 0,2 0 1,2 0-379,-2 0 1,3 0-365,-4 0 0,-5 0 148,1 0-3454,-6 0 3553,3 5 0,-15 2 0,-2 4 0</inkml:trace>
  <inkml:trace contextRef="#ctx0" brushRef="#br1" timeOffset="76">18753 9125 8134,'-6'-5'2250,"1"4"-1152,5-4-117,0 5-774,5 0 0,-3 0-1094,6 0 596,-6 0 0,3 1-420,-5 3-374,0-3-1378,0 9 2463,0-8 0,6 3 0,0-5 0</inkml:trace>
  <inkml:trace contextRef="#ctx0" brushRef="#br1" timeOffset="77">18970 9148 8134,'5'-6'1938,"-4"1"-1655,4 5 197,1 0-1051,-5 0 0,4 1 324,-5 3 0,1-3-549,3 3 1,-1-2 306,4 2 1,-3-3 488,4 3 0,-1-2 0,5-2 0</inkml:trace>
  <inkml:trace contextRef="#ctx0" brushRef="#br1" timeOffset="78">19256 9125 8134,'6'-5'1063,"-1"4"37,-5-4 107,0 0 11,0 4-722,0-5-1944,0 6 447,0 6-646,0-5 1647,0 4 0,0 0 0,0 1 0</inkml:trace>
  <inkml:trace contextRef="#ctx0" brushRef="#br1" timeOffset="79">19895 9125 8134,'-6'-5'944,"-1"4"-445,4-3 11,1 3 532,-3 1 506,5 0-960,5 0-171,2 0 1,4 0-156,1 0 0,3 0-15,0 0 0,4 0 5,-4 0 1,6 0 2,-2 0 1,3 0-191,5 0 0,-3 0 132,3 0 0,-7-4-268,-1 0 1,-1-3-53,1 3 1,3-4-23,-3 4 1,-3-3 113,-1 3 1,-2-5-133,-2 1 1,0 2 98,-4-1 0,2-1 56,-5-4 1,0 1-95,-4 0 0,0-1 93,0 1 0,0-1-245,0 1 1,-5 0 9,-3-1 0,-6 1-17,-1-1 0,-4 5 157,4-1 0,-7 6-14,-1-2 1,-1 4 222,-6 4 0,4 2-79,0 5 0,-2 6 98,1 2 1,-1 2-99,1 2 0,7 0 134,-3 0 1,7 4-21,-3-1 1,5 2-78,-1-1 1,6 1 6,1 2 1,6 2-2,-2-5 1,8 3-132,3-3 1,5-1 90,3-3 0,3-1 131,4-3 1,3-3-81,1-4 0,0-2 249,4-3 1,0-2-88,5-5 1,-5-1-130,1-3 0,-2-1-235,1-2 1,-2-3-315,-5 2 0,-1-2-765,-3-2 0,-3 0 595,-4-4 0,-6 4-2803,-2-3 3409,-3 2 0,-1 1 0,0 1 0</inkml:trace>
  <inkml:trace contextRef="#ctx0" brushRef="#br1" timeOffset="80">20478 8634 7958,'-7'-6'948,"2"1"285,5 5-816,0-5 0,5 3-16,3-1 1,2 1-129,1 2 0,1-3 202,-1-1 0,1 0-74,-1 4 1,2 0-12,2 0 1,-1-1-123,5-3 0,-4 3-29,4-3 1,-3 2-218,3 2 1,-5 0 133,1 0 0,-3-3-544,0-1 1,-5 0 124,1 4-290,-5 0 0,0 0 258,-6 0 1,-4 0-2951,-4 0 3245,-6 0 0,-5 5 0,-8 1 0</inkml:trace>
  <inkml:trace contextRef="#ctx0" brushRef="#br1" timeOffset="81">21231 7858 8412,'0'-8'0,"0"0"0,0 5-206,0-5 308,0 5 0,0-3 284,0 2-83,0 3 1,2-8 16,1 5 1,3-5-121,1 2 1,3-2 67,-2 1 0,-2-2-136,2 2 0,-4 0 429,3 0-400,-4-2 1,2 7 275,-5-4-260,0 4-80,0-2 0,-1 5-10,-3 0-110,3 0 171,-5 0-153,1 5 111,4-4-174,-4 10 1,4-5 129,-3 5 1,1 1 86,-4-1 1,-1 6-22,-3 2 1,-1 2 18,1 2 1,0 4 53,-1-1 0,1 5-98,-1-4 1,2 4-135,3 0 1,-2-2 151,5 1 0,0-3-204,4 3 1,0-3 118,0 4 1,4-6-204,0 2 0,5-7 27,-2-1 0,2-5 68,-1 1 0,2-2 44,-3-2 0,0-1-30,0-2 117,1 2-79,3-9 0,0 6 84,-4-3 0,-1-3-57,-2 3-552,-2-3 147,3-1 1,-5 1-752,0 3-96,0-3 424,0 4-1329,0-5 1152,0 5 998,0-3 0,-5 8 0,-2-4 0</inkml:trace>
  <inkml:trace contextRef="#ctx0" brushRef="#br1" timeOffset="82">21414 8097 8412,'-1'-16'0,"-3"4"499,3 1 0,-4 9 505,5-6-68,0 5-498,0-2 386,0 5-609,0 5 1,0-1-87,0 8 0,0-4 62,0 8 1,0 0-241,0-1 1,4 6 47,-1-2 1,6-1-127,-1 1 1,2-5-188,1 1 0,1-3 150,-1 0 1,1-1 3,-1 1 0,4-6 83,1-2 1,0-3 35,-1-1 1,-1 0-28,5 0 1,-5-4 277,1 1 1,2-6 11,-2 1 0,-3-2 48,-5-2 1,0 1-61,0 0 0,-2-2-109,-5-2 0,0 2-29,0-2 0,0-2 39,0 2 0,0 0-158,0 3 1,-1 5 133,-3-1 0,3 4-27,-3-3-82,-2 4 1,3-2-65,-4 5-15,4 0 0,-3 5 72,2 3 1,3 3-103,-3 4 1,3 3 74,1 5 0,0 0 45,0 0 0,0 1-22,0 3 1,1 2 23,3 5 0,2 0-27,5 0 1,1-1 7,-1-2 0,1 6-55,-1-3 0,0-2 53,1-6 0,-4 1 60,-1-4 0,-4 2-53,0-6 0,-1-2-5,-2-2 1,-2-4-15,-1-3 0,0 1 4,-4-5 0,-1 0 23,-4-4 1,1 0 7,0 0 1,-2 0 41,-2 0 1,2 0-58,-2 0 0,2-6-205,2-1 0,-1-2 123,1 1 0,3-3-485,1 0 0,4-1 213,-1-3 1,-1-2-534,1 2 0,2 0 217,6 3 1,-2 2 195,6 3 1,-4-3 495,3 2 0,-4-2 0,12-2 0,-2 1 0</inkml:trace>
  <inkml:trace contextRef="#ctx0" brushRef="#br1" timeOffset="83">21780 8337 8412,'-4'-11'-255,"0"-1"1,0 5 101,4-1 0,0 4 1060,0-3 0,0 3 682,0-4-632,0 6-523,0-3-133,5 0 0,-2 3-261,4-1 145,-4 1 0,3 6-276,-2 0 86,-3 5-173,4-3 1,-3 4-146,2-2 1,-3-2 119,3-2 0,-2-3 28,2 3 1,-2-1 128,6 0-2,-5-1-39,7 3 234,-4-5-186,6 0 10,-6-5 299,-1 3-132,0-3 1,-2 2-63,4-1 1,-3-1 172,4 1 1,-5-1-81,5-3 0,-4-2-77,3 2 0,0 2 3,0-2 0,0 6 120,-3-2-278,-3 3 148,4 1 0,-5 5-203,0 3 0,0 2-12,0 1 1,0 2-169,0 2 0,0-2-491,0 2 0,0-1 369,0 1 1,0-2-551,0 2 0,0-6-242,0-1 1212,0-1 0,5 5 0,1-1 0</inkml:trace>
  <inkml:trace contextRef="#ctx0" brushRef="#br1" timeOffset="84">22088 8120 8412,'0'-6'1103,"1"-3"-329,3 5-471,-3 0 1,9 4 16,-2 0 0,2 0 4,2 0 1,-1 0-18,0 0 1,5 0-35,-1 0 0,4 0 11,-4 0 1,2 0-416,-2 0 1,-2 0 192,2 0 1,-2 0-2166,-2 0 1607,0 0 0,1 0 496,-1 0 0,1 0 0,-1 0 0</inkml:trace>
  <inkml:trace contextRef="#ctx0" brushRef="#br1" timeOffset="85">22556 8646 8591,'7'0'1944,"-2"0"-737,-5 0-830,0-5 1,-2-2-150,-1-4 1,0-2-1,-5-2 1,6 1-102,-2-5 0,-2 0 99,-2-4 1,3-4-270,1 1 0,-1-6 68,1 1 0,1 1-383,3-4 0,0 3 58,0-3 0,0 1-107,0 6 1,0 1 131,0 3 1,3 0-30,1 0 0,4 4 184,-4 0 1,4 5-12,0-1 1,1 2 69,-1 2 0,2 3-73,-3 1 1,0 4 210,0-1 1,-3-1 12,4 1 1,-4 1 26,3 3 1,-3 0 3,4 0 319,-1 0-113,5 0-285,-1 5 0,-3-3 4,-1 6 1,-3-4 12,4 3 0,-1 0 19,5 0 0,-2 3-18,-3-2 1,4 2-16,-4 2 1,2-1-57,-1 0 0,1-3-130,-6 0 1,1-5 54,-4 5 113,5-5 215,-3 2-197,-2 0 0,-3-3 13,-5 6 1,5-6-39,-5 2 5,5 3 0,-3-2-23,2 2-228,3 3-147,-4-3 288,5 4 0,0-3 127,0-1-145,5-4 409,-4 2-17,9-5-167,-8 0 260,3 0-137,0 0 118,-4 0-226,4 0 1,-4 0-104,3 0 156,-2 0-302,3 5 0,-4-2 67,3 4 0,-3-3-134,3 4-43,-3-6-419,-1 8 11,0-3 399,-5-1 0,-1 3-110,-6-5 0,2 1-272,2-1-184,-7-3 1,8 5 132,-9-2 1,4-1 663,0 4 0,-4-4 0,-2 2 0</inkml:trace>
  <inkml:trace contextRef="#ctx0" brushRef="#br1" timeOffset="86">22933 8280 8021,'-5'-6'-587,"4"-4"2166,-4 8-408,5-3-397,0 5 0,0 5-875,0 3 153,0 2 0,0 2 17,0-1 0,0 0 119,0 1-348,0-1 0,3 1 16,1-1 0,5-3-3,-1-1 0,2-4 216,1 1 1,1-3 109,-1-1 1,-3 0 63,-1 0 1,1-1-57,3-3 1,0 1 32,-4-4 1,2-1-58,-5-3 1,0-1 8,-4 1 1,0-2-88,0-2 0,-5 2-142,-3-2 0,-3 1-106,-5-1 1,2 3-326,-5 1 1,0 1-400,-3 6 1,2 0 408,1 4 0,5 0-674,-1 0 0,4 1 113,3 3 1039,3 3 0,5 4 0,0 0 0</inkml:trace>
  <inkml:trace contextRef="#ctx0" brushRef="#br1" timeOffset="87">23241 8097 8021,'-5'-6'-1379,"3"0"1140,-6 2 1127,6 3-289,-8-4-82,8 5 135,-3 0 2371,5 0-2557,5-6-276,2 5 1,4-4 52,0 5 0,1 0-73,-1 0 1,1-1 72,-1-3 0,4 3 101,1-3 1,0-1-116,-1 1 0,-1-1-80,5 1-96,-5 3-225,3-9 1,-10 9 19,1-3-146,-5 2 1,0 2-547,-6 0 378,-4 0-689,-4 0 0,1 2 450,2 2 0,3-2-460,5 6 1,1-2 1164,3 2 0,2 2 0,6-4 0</inkml:trace>
  <inkml:trace contextRef="#ctx0" brushRef="#br1" timeOffset="88">23653 8691 8021,'0'-6'811,"0"0"-296,0 2 0,0 1 297,0-4-353,-5-1 1,2-3-99,-5-1 0,5-3-139,-5 0 1,4-6-37,-3 2 1,0-2 14,0-2 0,-4-4-169,4 1 0,-2-10 70,1 2 0,3-4-198,5 0 0,0 1 70,0-5 0,2 5-160,1-1 1,4 1 56,4-1 0,1 8-41,-1-1 1,0 3 59,1 6 1,-5 0 29,1 7 0,-2 6-3,2-2 16,2 7-102,-9-1 1,6 5-23,-3 0 133,-3 0 40,9 0 1,-8 3 89,6 1 1,-4 4-44,4-4 1,-5 3 12,5-3 1,-4 4-102,3-4 0,-3 3 50,4-3 0,-6 5-192,2-2 0,1 0 66,-1 0-152,0 1 181,-4 3 90,0 1 1,-1-2-2,-3-2 0,1 1 147,-4-6 1,3 6-92,-4-1 0,6-2-57,-2 2 21,3-1 20,1 5-239,0-1 206,5 1 1,5-1 62,5 0 1,0-3-26,-3 0 1,-1-4 85,1 3 1,3-1-53,0 2 0,0-2 154,-3-2 0,-5-1 117,1 4-246,-6-4 0,3 3 103,-5-2 1,-1-3-76,-3 3 0,-3 1-112,-8-1 0,1 4-32,-5-5 0,3 6-200,-3-1 1,5-3-91,-1-1 1,2 1 117,2-1 0,1 1-1439,2-1 1136,3-3 1,6 5-1141,3-2 1644,3-3 0,9 4 0,2-5 0</inkml:trace>
  <inkml:trace contextRef="#ctx0" brushRef="#br1" timeOffset="89">23972 8269 8021,'0'-12'-564,"0"5"-704,0-1 2996,0 6-303,0-4-368,0 1-592,5 4 1,-3-3-148,2 8 0,-3-1-89,-1 4 0,0 1 85,0 3 0,4 2-57,-1 2 0,1-1-59,-4 5 0,0-4-59,0 4 1,0-5-106,0 2 1,0-4-644,0 0 530,0-1 1,2-1-1178,1-2 656,-1 2-2018,3-9 1056,-5 4 1562,0 1 0,0-5 0,0 4 0</inkml:trace>
  <inkml:trace contextRef="#ctx0" brushRef="#br1" timeOffset="90">24155 8017 8021,'-11'-22'394,"4"4"719,2 1-256,5 11-371,0-4-232,0 9 1,2-4-26,1 5 0,0 3-111,5 1 1,-5 5 60,5-1 1,-4 6-142,3 1 1,1 5 92,3-1 1,1-1-181,-1 1 0,1 0-42,-1 4 1,-1 0 72,-2-1 1,2-4-424,-2-3 0,2 2 214,1-2 1,-3 0-178,-1-3 0,-3-5-106,4 1-646,-6-5-84,9 7-30,-10-9 1270,4 4 0,-5-5 0,0-5 0,0-1 0</inkml:trace>
  <inkml:trace contextRef="#ctx0" brushRef="#br1" timeOffset="91">24338 7972 7999,'0'-23'0,"-1"6"336,-3 6 674,3 0-198,-5 9-348,6-3 1,-1 7-452,-3 1 1,2 5 84,-6 7 1,1 3-45,-5 5 0,-3 0 115,0-1 0,-2 1-388,2 0 0,2 3 137,-2-4 1,-1 2-691,0-8 1,5 0 136,3-1 0,2-2-134,-2 2 1,2-2 382,2-2 0,3-3 386,-3 0 0,8-6 0,2 3 0</inkml:trace>
  <inkml:trace contextRef="#ctx0" brushRef="#br1" timeOffset="92">24384 8177 8060,'0'-11'264,"0"3"514,0 1 170,0 4-169,0-2-777,0 5-36,5 5 1,-4 1-11,3 6 1,-3-4 193,-1-1-96,0 1 1,0 3-282,0 1 23,0-6 241,5 4-145,-4-4 145,4 1-174,0-2 1,2-5 76,4 0 0,-3 0 43,-1 0 1,-3 0 125,4 0-48,-1 0 0,4-1 230,-4-3 1,2 1 100,-5-4 214,5 4-336,-8-7 1,5 9-191,-2-3-41,-2 3 1,3 2-208,-5 3 0,0 2 1,0 5 1,0 1 86,0-1 1,-2 5-366,-1-1 0,1 1 132,-2-1 1,3-2-536,1 2 0,0-2 318,0-2 0,0 1-768,0-1 1298,0 1 0,0-1 0,0 1 0</inkml:trace>
  <inkml:trace contextRef="#ctx0" brushRef="#br1" timeOffset="93">24452 7675 8055,'0'-18'-125,"0"3"1,0 6 42,0 1 1575,0 6-399,0-3 737,0 5-1578,5 0 1,-2 5-92,4 2 1,0 4-1,0 0 1,5 0 141,-1 1 1,2-1-73,6 1 0,-4 0-21,4 4 0,-1-2 14,1 5 1,1-4-211,-5 4 0,1 1 19,-5 7 1,0-3-111,1 3 0,-2-2-2,-2 2 0,-3-3-207,-5 2 1,4 2-308,-1-1 1,0 3 291,-7-3 1,2 3 58,-6-3 1,4 4-28,-3-5 1,-1 5-94,-4-5 0,1 1 122,0-4 1,3-4 84,0 0 1,5-5-103,-5 1 1,5-6-76,0-1 0,1-5-1616,2 5 1016,0-5 931,5 2 0,2-5 0,4 0 0</inkml:trace>
  <inkml:trace contextRef="#ctx0" brushRef="#br1" timeOffset="94">24680 7606 8055,'0'-23'267,"6"6"0,-1 4 317,2 5 182,3 6-304,-3-3 28,4 5-86,1-5-172,-1 3 0,0-3-11,1 5 1,-5 0 271,1 0-400,0 0 1,3 0 36,1 0 1,-5 4-92,1 0 0,-4 5-5,3-2 0,-3 4-202,4 0 1,-5 0-127,5 1 0,-5-1 38,0 1-19,-1-1 1,-2 1 101,0-1 0,-2 0-28,-1 1 0,-4-5 67,-4 1 1,1-4 50,2 3 0,-2 0-75,2 0 83,3 4 1,0-9 236,5 6-164,0-6 0,1 5 353,3-4 1,3-1-152,4 1 1,5 0 154,3 1 1,3-3-202,1 3 0,4 1-213,-1-1 0,1 1 0,-4-1 0,-2-3-276,-2 3 1,2 1-1004,-6-1 1,-1 5 114,-7-2 1223,-2-2 0,-10 5 0,-1-3 0</inkml:trace>
  <inkml:trace contextRef="#ctx0" brushRef="#br1" timeOffset="95">21174 8680 7268,'7'-6'2523,"3"0"-2033,-9 6 105,9 0-92,-3-5-295,4 4 1,0-4 43,1 5 0,-5 0 5,1 0 0,0 0-21,3 0 1,2 0 8,2 0 1,-1 0-21,5 0 0,0-1-23,4-3 1,0 3-31,0-3 0,1 3-135,2 1 0,0-4-72,4 0 1,1 0 67,3 4 1,0-4-93,0 1 1,2-1 81,2 4 1,-1 0 40,5 0 1,-6 0-1,3 0 0,1 0 6,2 0 1,-1-2-41,0-1 0,1 1 51,4-1 0,4 1-290,-1 2 1,1 0 282,-5 0 0,1 0-131,0 0 0,-1 0 0,1 0 1,-4 0 17,0 0 1,0 0-3,3 0 0,1 0-6,0 0 1,1 0-10,2 0 1,-3 0-7,-1 0 1,5 0-54,-4 0 0,6 0 78,-3 0 0,1-3 56,-5-1 1,-3 0-60,0 4 0,-1 0 130,1 0 1,-3 0-37,-5 0 0,0 0-24,1 0 1,-1 0-151,0 0 1,4 0 81,0 0 1,4 0-157,-4 0 1,5 0 102,-1 0 1,-2-4-173,-2 0 1,-3 0 30,-1 4 1,-1 0 377,-2 0 1,-2 0-74,-2 0 0,-3 0 217,3 0 0,-3 0-189,-2 0 1,5 0 119,0 0 1,3 0-188,-3 0 1,3-1 72,-3-3 1,5 3-487,-2-3 1,-1 3 168,2 1 1,-6-1-72,2-3 0,-4 3 154,-4-3 0,1 1 248,-5 0 1,4 1-39,-3-2 0,-1 3 319,-4 1 1,1 0-155,-1 0 0,-3-1 176,-1-3-298,1 3 213,3-4-716,1 5-266,-6 0-240,-1 0-530,-5 0 0,-5 0 637,-3 0 0,-2 0 776,-1 0 0,-11 0 0,-2 0 0</inkml:trace>
  <inkml:trace contextRef="#ctx0" brushRef="#br1" timeOffset="96">22373 8805 8007,'0'-11'0,"0"3"377,0 1 0,6 3-71,1-4 0,-2 5 715,-1-5-198,2 5-422,1-2 0,0 2-120,1-1 0,-4 0 78,3 4 1,1 0 95,3 0 0,-3 0-170,0 0 1,-1 4-98,5 0 1,-1 4 52,1 0 1,-5 1-228,1-1 1,-4 6 99,3-3 0,-4 7-383,1-3 1,-3 5-63,-1-1 1,-1 3-231,-3 1 0,-3 1 332,-4 2 0,-2-3-53,-2 0 1,2-1-35,-2-7 1,2 0 113,2-3 0,-4-1 255,0 0 0,-1-3-106,5 0 140,-1-6-70,1 8 1,3-7 184,1 4 31,4-4-157,-2 2 537,5 0-189,5-4-166,7 10 1,4-10-16,3 3 1,-1-3 42,-3-1 0,3 0-54,5 0 1,0 0 53,0 0 1,-1 0-171,1 0 0,-1 0-163,-3 0 1,-1 0-8,-3 0 1,-3 0 52,4 0-1747,-4 0-61,0 0-748,-6 0 1681,-1 0 0,-6 0-75,-3 0 0,2 0 951,-6 0 0,0-5 0,-3-1 0</inkml:trace>
  <inkml:trace contextRef="#ctx0" brushRef="#br1" timeOffset="97">22739 8908 8007,'0'-17'0,"0"0"456,0 6 826,0 4-397,0-3 3,5 9-597,-4-4-115,9 5 0,-7 5-35,5 2 1,-6 0 50,2 0 0,1 1-28,-1 3 0,5 1 0,-2-1 1,0 1-119,0-1 0,-3 4-71,4 1 1,-2 0 46,2-1 1,1 2-167,-6 2 0,2 2 85,-1-2 0,-3-1-37,3 1 0,1-5 64,-1 1 0,4-2 34,-4-1 0,3-1 207,-3 0 17,5 1 0,-3-2-121,6-2 1,-5-3-37,1-5 1,-4 3 111,3 1 0,-3 0-76,4-4 0,-2-1 176,2-3 0,1 1-99,-6-4 0,5-1 3,-4-3 1,3-1-100,-3 1 1,4-4 28,-4-1 1,3-3-177,-3 4 0,0-4 74,-4 4 1,4-4-111,-1 4 0,1-4 80,-4 3 1,0-3-189,0 4 0,-1 0-38,-3 4 0,3-1-2,-3 1 1,-1-1-184,1 1 1,-1 3-1169,1 1-209,3 4 284,-4-7-581,5 9 2102,0 1 0,5 6 0,1 5 0</inkml:trace>
  <inkml:trace contextRef="#ctx0" brushRef="#br1" timeOffset="98">23230 8828 8007,'0'-17'242,"0"0"0,0 9 962,0 1-760,0 4 1,4-3 146,0 2 1,1 3 354,-1-3-241,-3 3-439,9 1 1,-8 0 216,6 0-394,0 0 0,3 0 87,1 0 0,-5 1-212,1 3 0,-2-2-228,2 6-17,2 0 0,-5 3 71,3 0 0,-3 5-89,-5-1 0,0 4 9,0-4 0,-5 4 38,-3-4 0,-2 5-70,-2-5 0,-3 0 43,0-4 0,0 1 314,3-1 0,5-3-77,-1-1 1,6-3 263,-2 4-140,2-6 0,2 5 129,0-3 1,6-3 138,1 3 0,5-3-101,3-1 1,3 0-9,4 0 1,1 4-78,0 0 1,-1-1-150,-3-3 0,1 0-322,-5 0-2083,0 0 2390,-8 5 0,-2 2 0,-5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0:27:22.909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12483 10861 7809,'-5'-11'-1622,"4"4"2837,-4 2-287,5 0-210,0 4-718,0-4 0,0 5 0,0 0 0</inkml:trace>
  <inkml:trace contextRef="#ctx0" brushRef="#br0" timeOffset="1">12472 10827 7809,'7'0'1152,"1"0"1,-1 0-497,5 0 0,1 0-262,2 0 0,-3 0-133,4 0 1,1-1-158,2-3 0,3 3 78,1-3 0,0 3-33,0 1 1,3 0-146,1 0 1,0 0 132,-5 0 0,5-4-161,0 0 0,-2 0 84,-6 4 0,1-4-118,-4 1 0,-1-1 81,-4 4-443,-4 0-298,-2 0-1767,-5 0 1608,-5 0 877,-2 0 0,-4 5 0,-1 1 0</inkml:trace>
  <inkml:trace contextRef="#ctx0" brushRef="#br0" timeOffset="2">12586 11067 7809,'-7'0'1620,"2"0"576,5 0-1753,5 0-443,-3 0 0,8 0 0,-4 0 0</inkml:trace>
  <inkml:trace contextRef="#ctx0" brushRef="#br0" timeOffset="3">12597 11067 7809,'12'0'0,"-1"0"0,0 0 2181,1 0 0,1 0-1074,2 0 0,3-4-589,4 0 1,1 0-159,0 4 1,-4 0-44,0 0 1,4 0-98,4 0 1,-1-1 12,-3-3 1,1 3-211,3-3 0,-4 3 87,0 1 0,-2-4-7,-6 0 113,1 1-1035,-5 3-1176,-5 0 747,-1 0 586,-20 0-2324,6 0 2986,-17 0 0,18 0 0,-2 0 0</inkml:trace>
  <inkml:trace contextRef="#ctx0" brushRef="#br1" timeOffset="4">13933 10964 8049,'-11'-6'258,"3"1"632,1 5-214,4 0-184,-2 0 1591,5 0-1483,5 0-382,2 0 1,4 3 12,0 1 1,1 0-126,-1-4 1,1 4 92,-1 0 1,2-1-217,2-3 1,-1 4 75,5 0 1,-4 0-16,4-4 1,0 0-5,4 0 1,0 0-141,0 0 0,2-4 21,-2 0 1,2-3 77,-5 3 1,0-5-3,-1 1 1,1 2 41,-5-2 1,1 1-64,-5-5 1,0 5 22,1-1-5,-1 1 1,-1-5 1,-2 1 0,-2-1-7,-2 1-288,-3-1 239,5-4 1,-6 3-53,0-2 0,0 2 72,0 2 1,-2-1 77,-2 1 0,-2 0-81,-5-1 1,-1 5 131,1-1 1,-2 5-97,-2 0 1,-2-2 11,-2 1 1,-6 1 9,2 7 0,-2 2-3,2 6 0,-4 3-21,1 0 0,-5 6 14,5-2 1,-1 6-80,4 2 0,0 4 64,0 0 1,2 2 50,2 1 0,-2 0-42,6 1 0,0-1 4,4 0 1,4-3-40,3-1 0,3-1 0,1 2 1,1-2-29,3-3 1,8-5 48,7 2 0,7-7 257,5 3 0,3-9-82,4 2 0,-1-8 430,5-1 0,-5-1-156,1-2 0,1-2 33,-1-1 1,-1 0-228,-7-5 0,1 2 180,-8-2-1050,2 3 488,-12 0-712,3 4 1,-11-8 430,-5 5 1,-5 0-1697,-6 4 0,-2-3 255,-2-1 1864,-3 0 0,-10 4 0,-1 0 0</inkml:trace>
  <inkml:trace contextRef="#ctx0" brushRef="#br1" timeOffset="5">14790 10553 7637,'0'-6'1436,"0"0"1882,0 6-3091,5 0 1,1 0 75,6 0 1,-1 0-72,1 0 0,4 0 1,3 0 1,-1-1-13,1-3 1,0 3-108,4-3 0,0 2-27,0-2 1,-4 1 98,0-4 0,-2 4-194,2-1 1,-2 2 207,-6-2-190,1 3 110,-6-4-1041,4 5-196,-8 0-692,3 0 946,-5 0 1,-5 5 0,-2 1 0</inkml:trace>
  <inkml:trace contextRef="#ctx0" brushRef="#br1" timeOffset="6">15692 10005 8023,'7'-12'767,"-2"6"-89,-5-4-566,0 8 0,0-4 325,0 2 418,0 3-192,0-4 831,0 5-1362,0 5 0,3-2 97,1 4 0,1 5-119,-1 3 1,-3 5 47,3-1 1,-1-1-206,1 1 1,-3 0-147,3 4 0,-3-2 135,-1-2 0,4 2-98,0-6 1,1 2 40,-2-2 1,-1-3-647,2 4 1,2-7 317,1-2 1,0-3-855,0 4 0,-4-5-327,1 5 1624,2-5 0,-10 7 0,3-4 0</inkml:trace>
  <inkml:trace contextRef="#ctx0" brushRef="#br1" timeOffset="7">15430 10507 8043,'0'-6'610,"0"1"-148,0 0 295,0 3-216,0-3 181,0 5-368,5 0 0,1 0 29,5 0 1,1 0-11,-1 0 1,1 0-86,-1 0 0,6 0-5,2 0 1,2 0-39,2 0 1,4 0-91,-1 0 1,11-3 75,1-1 0,7-4-37,4 4 1,-2-3-27,3 3 1,2-4-349,1 4 1,-2-3 56,-2 3 1,-7-1 103,-4 1 1,-4 3-28,-3-3 1,-8 3 82,-8 1 1,-2 0-168,-2 0 1,-3 0-10,-1 0-281,-4 0-465,2 0-66,-5 0-606,-5 0 278,-2 0 0,-4 4 101,0-1 1,-2 3 1177,-2-3 0,-3 4 0,-5 4 0</inkml:trace>
  <inkml:trace contextRef="#ctx0" brushRef="#br1" timeOffset="8">15567 10793 7960,'-11'-8'0,"4"0"747,2 6-163,0-8-147,3 9 1,-3-6 232,5 3-391,0 3 0,0-5 259,0 2-297,0 3 1,0-6 345,0 4-86,5 1 40,-3-3-96,8 5-231,-9 0 136,9 0-266,-3 0-123,4 0 1,-3 0 127,-1 0 0,-3 0 20,4 0 94,-6 5-332,8-3 191,-8 8-87,8-4 1,-9 5 79,3 1 1,-3-5-123,-1 1 1,4 0-98,0 3 1,0 1 127,-4-1 0,0 0-104,0 1 1,1-1 75,3 1 1,-3-1-350,3 1 238,-3-1 0,-1 0 3,0 1 126,0-1 1,-1 1 134,-3-1-115,-2 0 0,-6 1 149,1-1 1,-1 1-49,1-1 1,-1 1-81,1-1 1,0 0-45,-1 1 1,1-2 58,-1-2 1,1 2-204,0-3 0,-1 0-50,1 0 83,-1-4 222,1 7-174,5-9 231,0 4-210,6-5 294,0 0-131,6 0 1,-4 0 143,6 0 0,-1 0-13,5 0 0,0 0-89,4 0 0,-2-1 140,5-3 1,0 3-95,3-3 0,1-1 73,0 1 1,4-1-52,-1 1 0,1 3-40,-4-3 0,-1-1 23,-3 1-212,2 1 0,-8-1-12,2 0-467,-7 0-288,-3 4 314,-5 0-1282,-5 0 742,-2 0 240,-4 0 0,3 2-665,1 1 554,4-1 0,-3 3 911,2-5 0,-2 0 0,-6 0 0</inkml:trace>
  <inkml:trace contextRef="#ctx0" brushRef="#br1" timeOffset="9">15921 10827 7960,'0'-18'418,"-5"7"719,3 1-495,-3 8-169,5-3 320,0 5-499,0 5 1,2-2-187,1 5 0,-1-1 71,1 5 1,0-1-23,1 0 0,-2 2 24,6 2 1,-6-1 6,2 5 0,1-3-173,-1 3 1,4-4 44,-4 4 0,3-5-150,-3 1 1,4-2 68,-5-2 1,5 1 18,-4-1 0,1-3 137,-1-1 1,-2-4 12,6 1 1,-4-3-65,3-1 0,-3 0-12,4 0 1,-4 0-27,3 0 140,-4 0-61,7 0 0,-8 0 89,6 0-175,-5-5 0,5-2-7,-4-4 1,0 3-98,-4 1 0,4-1-63,0-3 0,-1-1 108,-3 1 1,0-4-89,0-1 0,0 1 101,0 4 1,0-4-154,0-1 1,0 0 108,0 1 0,-3 2-175,-1-2 0,0 2-44,4 2 1,-4-1-177,0 1 1,1-1-65,3 1 0,-2 3-497,-1 1-221,1 4 390,-3-7-580,5 9 1418,0 1 0,5 6 0,2 5 0</inkml:trace>
  <inkml:trace contextRef="#ctx0" brushRef="#br1" timeOffset="10">16240 10690 7936,'0'-11'856,"0"4"-1,0-3 9,0 9-506,0-4 0,0 3-124,0-1 0,2 1 578,2-1-165,-3 1-80,9-3-333,-4 4 0,6-4-98,-1 5 0,-3 1-12,-1 3 1,0-2-165,0 6 1,2-4-155,-5 3 0,4 1 162,-5 4 0,1 0-298,-4 3 0,0-2 153,0 2 0,0 2-141,0-2 0,-5 4 117,-2-4 0,0 1-6,0-5 1,4 0 131,-1 1 0,-1-5 108,1 1 1,1-4 184,3 3-174,0-4 1,1 2 341,3-5-234,2 0 0,9 0-18,0 0 1,2 0-25,-2 0 0,-2 0-230,2 0-157,3 0 1,-5 0-1089,2 0-1499,-3 0 2864,-5 5 0,3 2 0,-4 4 0</inkml:trace>
  <inkml:trace contextRef="#ctx0" brushRef="#br1" timeOffset="11">17097 10142 7936,'0'-12'80,"0"5"329,0-1-130,0 0 0,-4-3 143,0 0 1,1-1 1,3 1 0,0-1-136,0 1 1,-4 3 160,0 1 0,-1 0-123,1 0 1,3 0 349,-3 4-481,3 1 1,0-3-28,-3 5 1,2 5-57,-1 3 0,-2 3 99,1 5 1,-1 1-68,1 6 0,3 5 55,-3 3 1,3-2-142,1 1 1,0 1 37,0 3 1,3-1-207,1-3 0,5 3-2,-1-2 0,2-3-48,1-2 0,1-1-67,-1-3 0,0 1 97,1 0 0,-5-5-189,1-3 1,-5-2-172,0-2-1,-1 1 317,-2-1 1,-4-3-644,0-1 0,-5-4-36,2 1 0,-4-3-122,0-1 1,0 0 503,-1 0 0,1 0 471,-1 0 0,-3-5 0,0-3 0,-10-2 0,0-1 0</inkml:trace>
  <inkml:trace contextRef="#ctx0" brushRef="#br1" timeOffset="12">16800 10496 7936,'12'-8'-315,"-1"1"0,0 3 1094,1-4 1,4 4-215,3-3 0,2 4-84,-2-1 1,2 3-241,-2 1 1,3 0-147,1 0 1,-4 0-342,0 0 1,-5 0 226,1 0 1,-2 0-776,-2 0 0,0 0 484,1 0 0,-1 0-1349,1 0 1659,-6 0 0,4 5 0,-3 2 0</inkml:trace>
  <inkml:trace contextRef="#ctx0" brushRef="#br1" timeOffset="13">17611 9948 7936,'0'-12'0,"0"6"875,0-4-464,0 8 1,0-4 608,0 2-231,0 3-444,0-4 0,-1 6-70,-3 3 1,1 2 109,-4 6 0,-1 4-53,-3 3 0,-1-1-112,1 1 1,-2 4-51,-2 4 1,1 3 76,-5-3 1,5 4-211,-1 0 1,-2 3 72,2 4 1,4-2-251,3 2 1,5 1-129,0-1 1,1 0 137,2-3 1,0-5 314,0 0 0,5-4-109,3 0 1,4-3 57,3-4 1,-3 2-50,4-6 0,-4 0 144,0-3 1,0-2-61,4-3 1,-4 2-166,4-5 0,-4 4-19,0-5 1,-1 1-104,1-4 0,-5 0-993,1 0 582,-1 0-707,0 0 835,-2 0 0,-6-1-2369,-3-3 2770,-3 3 0,-4-14 0,0 2 0</inkml:trace>
  <inkml:trace contextRef="#ctx0" brushRef="#br1" timeOffset="14">17919 10941 6873,'0'-6'1487,"0"-4"1,0 7-899,0-4 1,0 3-145,0-4 1,0 4-250,0-3 0,-3-1-52,-1-3 0,0-5-83,4 1 1,0-5-6,0 1 1,0-4 119,0-4 0,-1 3-298,-3-2 1,3-4 76,-3 0 0,-3-4-230,0-4 0,-2 2 105,1-2 0,-1 3-29,6 0 1,-5 1 135,4 0 0,0 5 27,4 2 0,2 4-5,1 4 1,4-1-3,4 4 1,1 1 101,-1 4 0,0 1-78,1 2 1,-1-1 189,1 5 1,-1 1-42,1 3 0,-1 0-97,0 0 0,1 0 66,-1 0 0,1 0-9,-1 0-65,1 5 1,-2 1 20,-3 5 1,2-3-51,-5 0 33,0-1 0,-4 5-83,0-1 1,0 1 46,0-1 1,0-3-9,0-1 1,-1 1-33,-3 3 0,1 1-15,-4-1 1,4 0-41,-1 1 0,2-5 67,-2 1-231,3 0 191,-4 3 56,5 1 0,3-5 18,1 1 1,5-6 9,-1 2 0,3 1 201,4-1 1,-1 4-72,5-5 0,0 5 35,4-4 1,0 5-75,0-2 1,-2 2-70,-2-1 1,-2 2 45,-6-2 0,-3 1-115,0-2 1,-6 3 48,2-2 0,-4-2-151,-4 2 1,-6-1 159,-5 5 1,-6-5-22,2 1 0,-3 0 16,-5 3 0,3-3-16,-3-1 1,4-4-220,4 1 0,2 1 82,1-1 0,7-1-626,-2-3-432,7 0-872,-1 0 1387,15-5 681,3 4 0,10-9 0,0 4 0</inkml:trace>
  <inkml:trace contextRef="#ctx0" brushRef="#br1" timeOffset="15">18490 10484 7819,'-7'-10'0,"-1"3"996,6 2-211,-3-1-353,5 5 1,-2-4-166,-2 5 1,3 1-182,-3 3 0,2 1 90,-2 3 1,3 2-117,-3-2 0,1 2 57,0 1 0,1 1 49,-1-1 1,1 0-205,2 1 1,2-1 49,1 1 1,4-5-73,4 1 0,1-2 63,-1 2 1,2-2 175,2-2 0,-1-3-59,5 3 1,-4-3 90,4-1 0,-5-1-93,1-3 1,1 2-5,-5-6 1,3 4-92,-6-3 111,-3-1 1,0-3-282,-5-1 1,-5 1 81,-3-1 1,-3 1-467,-5 0 0,-1-3-32,-6 2 1,-5-2-242,-3 7 0,3 2 49,2 1 1,2 3-126,1 1 397,5 0 1,3 5 482,7 2 0,3 3 0,0 2 0,-1-1 0</inkml:trace>
  <inkml:trace contextRef="#ctx0" brushRef="#br1" timeOffset="16">18742 10633 8116,'0'-7'1806,"0"2"-832,0 5-88,5 0-685,-4 0 1,8 5-149,-5 3 1,-1 2 57,-3 2 1,4 4-108,0 3 1,0-1-253,-4 1 1,-4 4 176,0 3 1,-5 1-701,2-4 0,-3-1 384,-2-3 0,5 1-379,-1-5 1,0 0 765,-3-3 0,0-1 0,-1 1 0</inkml:trace>
  <inkml:trace contextRef="#ctx0" brushRef="#br1" timeOffset="17">19119 10998 9428,'-7'0'1234,"-3"-5"0,7-1-754,-4-6 0,4 1 72,0 0 1,-3-2-63,3-2 0,-5 1-143,4-5 1,-5 0-322,2-4 1,-3 0 77,-2 0 0,-3-4-385,0 1 1,-1-10 256,5 2 1,0-4-396,-1 0 1,6-3 134,2-4 0,3 0 17,1 3 1,5-2-21,2 2 1,5 3 68,3 1 0,-2 3 232,2 5 0,-2 6-85,-2 5 0,1 6 238,-1 2-167,0-1 0,1 11-46,-1-3 1,1 3 20,-1 1 1,1 0 0,-1 0 1,2 4 9,2 0 0,-2 1-20,2-2 1,-3 0 81,0 5 0,-2-5-123,-2 5 182,2-6 1,-9 5-46,3-3 113,-3-3-143,-1 9-22,-5-4 1,-1 5-66,-6-4 0,1 3 71,-1-2 1,5-2-135,-1 2 1,2-4 100,-2 3 0,-2 1 0,8 2-52,-6-2 255,5 2-105,-2-4-23,10 6 0,2-1 86,4 0 1,1-3-78,-1 0 0,4-5 63,1 5 0,3-2-69,-4 2 1,4 2-23,-4-2 1,5 2 36,-1 1 1,-2-3-118,-2 0 1,-2-1 40,-2 5 1,-3-5-223,-1 1 99,-4 0 1,2 3 105,-5 0 0,-6-3 89,-6 0 1,0-1-96,-7 5 1,1-2 121,-1-3 0,-3 4-61,3-4 1,-1 2-341,1-1 0,2-2-616,6-2 249,-1-3 1,5 4-918,-1-5 54,6 0 433,7 0 1099,2 0 0,10-5 0,-6-1 0</inkml:trace>
  <inkml:trace contextRef="#ctx0" brushRef="#br1" timeOffset="18">19541 10439 7834,'0'-12'929,"0"6"-296,5 1 1,-2 5 319,4 0-301,-4 0-550,2 0 0,-1 5 134,0 3 0,-1 5-57,-3 3 1,0 4 80,0-1 0,0 3-1,0 0 1,0 1-127,0 0 0,0 0 90,0 0 1,0-2-220,0-2 1,0 2 51,0-6 1,0 0-121,0-3 0,0-5 62,0 1-93,0-6 1,0 5-836,0-3-1088,0-3-1197,0 4 1839,0-5 1376,0-5 0,0-2 0,0-4 0</inkml:trace>
  <inkml:trace contextRef="#ctx0" brushRef="#br1" timeOffset="19">19747 9811 7931,'0'-12'758,"-5"6"38,3-4-114,-3 8-130,5-3 472,0 5-805,5 0 1,0 2 212,3 1 1,2 2-151,-2 3 0,2 3 119,1 1 1,5-1 3,-1 5 1,4 1-38,-4 2 0,5 3-47,-1 1 1,3 3-75,1 1 1,0 1-49,0-1 0,-4 2 21,0 5 0,-5-3-224,1-1 0,-3 0 73,0 5 1,-2-5-209,-2 1 1,-3-1 42,-5 4 1,0-3-77,0-1 1,-5-1 1,-3 2 0,-6 1 120,-1-6 1,-2 1-56,2-4 0,1 0 87,-5-1 1,4-3-157,-4 0 1,5-5 90,-1 2 1,2-4 32,2 0 0,3-5-182,0 1 112,1 0 0,-3-1-314,2 1 152,3-6-474,0 3 155,4-5-349,-5 0 1,6-1-179,0-3 1128,0 3 0,6-9 0,0 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0:27:22.929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2467 11090 7072,'0'-7'-303,"0"-3"1296,0 9-192,0-4-144,-5 5-148,4 0-145,-5 0-329,6 0 1,0-5 0,0-2 0</inkml:trace>
  <inkml:trace contextRef="#ctx0" brushRef="#br0" timeOffset="1">2455 11090 9553,'0'11'4009,"6"1"-3697,-5-6-163,4 4-240,-5-4 168,0 1 1,1 3-55,3-3 39,-3-1 0,4 4-84,-5-3 1,0 0 97,0 0 0,2 1-122,1 3 0,-1-3 144,1 0-63,-1-1 0,2 5-12,-1-1 0,2 0 16,-1 1 1,-2-1 5,1 1 1,2 3 1,-1 0 1,4 2 141,-4-2 1,3 3-86,-3 4 1,1-3-154,-1 1 1,-2-1 124,6 3 1,-5 1-167,0 0 1,3 0 43,-3 0 1,1 0 35,-4-1 0,4 1 46,0 0 0,0 0 1,-4 0 1,1 0-1,3-1 1,-3 5 7,3 0 1,1 1 62,-1-2 1,-1 0-67,-3 4 1,0-3 3,0 3 0,2 1 4,1 3 1,-1 4-100,2 0 0,-3 4 52,-1-4 0,0 1-10,0 0 0,0-4 32,0 3 1,0-2-14,0-2 0,0 0 87,0 0 1,0 1-84,0-1 0,0 0 27,0 0 0,0 1-55,0-1 1,4 4-1,-1 0 1,1 1 15,-4 0 0,4-4-17,0 3 0,3-2 119,-3-2 0,4-2-121,-4 2 1,3-6 97,-3 6 0,1-3-72,-1-1 1,-1-1 7,4-2 0,-4-3-48,0 3 0,0-3-225,1-1 277,-3-6 0,4 4-178,-5-6-10,5 0 175,-3-3-284,3-1-45,-5-5 110,0 4-213,5-8 254,-4 3-618,4-5-3156,-5 0 3942,0-5 0,0-12 0,0-7 0</inkml:trace>
  <inkml:trace contextRef="#ctx0" brushRef="#br0" timeOffset="2">2421 10987 8116,'0'-12'383,"0"6"102,0 1 1152,0 5-1193,-5 0-262,4 0 0,-5 5-102,2 3 102,-3 7 1,0 1-18,-1 3 18,1 8 0,-1-8 60,0 8 0,2-2-2,-2 2 1,-1-4-862,6 0 286,-6 4 275,2-13 1,0 12-78,-1-11 70,6 0 1,-7-3-147,5-1 122,0-5-70,4 5 159,0-10 1,1 3-10,3-8 184,3 3-168,-1-10 0,7 5 86,-6-5-80,11-6 1,-10 3 19,7-5-14,-2 0 1,-6-2 14,1 2 1,-2-4 7,2 0 1,2 0 19,-3-4-240,-1 3 84,-1 1 1,-5 1 97,0-1-292,0 5 128,0-4 1,-2 10 366,-1-4-92,-4 4 0,0 2-63,-1 2 1,5-2 379,0 2-379,-4 3 136,6 0-53,-4 5 1,5-1 31,0-3 176,0 3-167,0-4 0,4 6 21,0 3 0,4-2 207,0 6-69,2 0-232,2 3 1,3 2 277,0 2-165,5-2 0,-6 8 37,5-2 1,0-1-12,4 1-30,-5 0 0,4 3 63,-3-3 1,1-2 54,-1-1-237,-3-4 70,-4 5 1,-1-6 61,1 1 1,-1-5-2,1 1 1,-5-4-8,1 3 1,-6-3 57,2 4-714,-3-6 241,5 3 55,-5-5-1761,4 0 1254,-5 0 0,-1 4-606,-3 0 0,1 5 1256,-4-2 0,-6 4 0,-5 0 0</inkml:trace>
  <inkml:trace contextRef="#ctx0" brushRef="#br0" timeOffset="3">1553 13968 8370,'0'-12'0,"0"1"1524,0 5-631,0 0 1480,0 6-2072,0 6 1,-4 1-6,1 8 1,-1 3 99,4 5-489,0 5 157,0-4 0,0 9 308,0-3-403,0-2 46,0 5 1,0-7-203,0 4 1,0-3 143,0 3 1,0-1-651,0 2 394,0-3 178,0-10 1,0 2 62,0-5 0,0 0-283,0-3 0,0-5-1023,0 1 602,0-5-33,0 2-1347,0-5 937,5 0 1205,-4-5 0,4-7 0,-5-6 0</inkml:trace>
  <inkml:trace contextRef="#ctx0" brushRef="#br0" timeOffset="4">1565 14082 8370,'0'-18'291,"0"2"51,0 4 1,-2 1 119,-1-1 665,1 6-192,-3 1 29,5 0-470,0 4 198,0-4-110,0 5-319,0 5 1,5 1-220,2 10 77,4-3 0,1 9 274,-1-3-829,0 2 413,1 2 1,-1 0-135,1 0 0,-1-4-395,0 0 0,-3-5 125,0 1 0,-1-2 167,5-2 0,-5-4-181,1-4 145,0-1 1,3-2 389,5 0-75,-3 0 0,5-5-12,-3-3 0,-1-2 231,5-2 0,-4-3-92,4 0 425,0-5-371,-1 2 0,0-5 141,-3 0-74,-2-5-102,3 4 0,-4-8-43,-1 6 36,-4 4-52,3 1 1,-9 8 278,3-2 49,2 7 303,-5-2-416,4 9-344,-5-4 53,0 5 1,0 5-70,0 2-45,0 3 190,0 7 0,0-3-24,0 5 37,0 5 8,0 0-253,0 9 183,6-4 1,-5 6-36,3-1 1,1 4-99,-1 0 0,1 0-5,-2-4 1,-1-1 124,1-2 1,3-3 101,-3-5 1,5-4-110,-4 0 0,1-5-15,-1 1-26,-3-3 1,5-1-4,-2-4 1,-3 0 57,3-4-1037,-3-1 336,-1 3-152,0-5 800,0-5 0,-5-7 0,-1-6 0</inkml:trace>
  <inkml:trace contextRef="#ctx0" brushRef="#br0" timeOffset="5">2547 13979 8307,'-5'-11'-180,"4"3"180,-3 0 914,2 6-494,2-3 0,-3 4 192,-1-3 9,0 3 38,4-5 818,0 6-1156,0 6-317,0 0 189,0 5 0,-1 6 68,-3 2 0,1 4-26,-4 3 0,3 0-73,-4 4 0,2 1-100,-2 3 0,-2-4 139,3 1 1,-4-2-1,0 1 1,0-2 36,-1-5 0,1 0 131,-1 0-1216,6-5 610,-4 3 0,9-8-131,-3 2 1,-1-6-286,1-1 0,0-5-659,4 5 518,0-5-952,0 2 703,0 0 6,5-4 431,2 4 606,-1-10 0,9-1 0,-2-6 0</inkml:trace>
  <inkml:trace contextRef="#ctx0" brushRef="#br0" timeOffset="6">2547 13888 8280,'0'-18'626,"-5"2"216,4 9 838,-10-3-621,10 9-135,-4-4-542,5 5-196,0 5 5,0 1 0,0 6 68,0-1 1,1 5 15,3 3 1,-1-1 331,4 1-159,1 0-208,3 4 1,1 1 239,-1 3-162,1 2-185,-1 0 0,5 3 80,3-5 0,-1 3 200,1-3-652,-5-1 212,8-3 0,-8 0-532,5 0 373,0 0 141,-1 0 0,-2-6-193,-4-1 1,-1-4 95,0 0 0,0-1-23,-4 1 1,2-5-65,-5 1 0,0-4-146,-4 3 0,1-4-239,3 1-364,-3-3-442,4-1-3503,-5 0 4923,-5 0 0,4-5 0,-4-2 0</inkml:trace>
  <inkml:trace contextRef="#ctx0" brushRef="#br0" timeOffset="7">2444 14413 8119,'0'-11'0,"-5"4"448,4-3 828,-4 9-914,5-9 0,1 9-4,3-3 562,2-3-498,5 6 0,6-5-114,2 2 1,3 3-243,0-3 1,3-1 350,1 1-1134,-2 0 597,9 4 0,-7-1-581,4-3 225,-4 3 353,1-9 1,-4 8-106,0-1 0,0 0 228,0-1 0,0 3 0,-1-4 0</inkml:trace>
  <inkml:trace contextRef="#ctx0" brushRef="#br0" timeOffset="8">3072 13968 8462,'-1'-18'218,"-3"3"-109,3 7 0,-8-2-109,5 2 1758,0 3-420,4 0 553,-5 0-748,4 4-811,-4-4-59,5 10 0,0 1-9,0 6-60,5-1 1,1 6 204,6 2-223,4 2 36,2 2 0,5 4 221,0-1-434,0 6 63,4-8 1,-4 9-105,0-2 0,0-4-122,-4 0 1,-2 1-33,-2-1 1,1-1 72,0-3-105,-1 0 236,-4-5 0,-3-2-56,-1-4 1,1-1 27,3 1 0,-3-2-485,0-3-485,-6 3-306,8-8 0,-8 4-160,1-2 93,-1-3 1,-2 3 451,0-8 0,0 2 901,0-6 0,-5 0 0,-2-3 0</inkml:trace>
  <inkml:trace contextRef="#ctx0" brushRef="#br0" timeOffset="9">3415 13899 8325,'0'-18'174,"-5"2"-174,3 10 1633,-3-5-1010,5 10 1,-1-8 108,-3 5 142,3 1 41,-4 3-113,5 0-479,-5 5 1,1 4-34,-7 10 0,2 1-33,-6 10 0,-7 6-215,-1 6 1,-9 4-120,-2 3 1,-1-2-15,14-22 1,0-1 0,-21 23-70,-4-1 1,7-5-104,5-3 0,4-8-8,8-3-36,4-3 157,1-6 0,11-2-916,2-4 0,4-6 481,4-2 0,4-3-2023,7-1 2608,-2-5 0,13-6 0,-2-7 0</inkml:trace>
  <inkml:trace contextRef="#ctx0" brushRef="#br0" timeOffset="10">3655 13933 8248,'0'-11'-577,"0"5"0,0-4 796,0 2 0,0 2 664,0-2 0,1 4 257,3-3-39,-3 4-429,4-2-420,0 5-64,-4 5 1,6 3-50,-3 7 0,-3 3 50,3 4 0,-3 6 27,-1 3 1,4 2-55,0 1 0,-1 0-198,-3 1 0,0-5 260,0 1-992,0-1 572,5-1 0,-3-5-423,2-5 0,-3-3-72,-1 3-380,0-5 470,0 2 271,0-10 0,1 3-865,3-5 472,-3 0-100,4 1 823,0-4 0,2 4 0,4-5 0</inkml:trace>
  <inkml:trace contextRef="#ctx0" brushRef="#br0" timeOffset="11">4009 13899 8140,'0'-16'0,"0"3"992,0-3-101,-5 9 72,3-3-469,-3 9-187,5-4 1,0 6-108,0 3 40,0 7-109,0 7 1,0 10 59,0 2 0,0 7-33,0 1 0,0 4-199,0-4 0,0 4 133,0-4 1,0-4-150,0-3 0,0-6-408,0 2 299,5-3 66,-3-6 0,3-2-141,-5-4 1,4-5-102,-1 1-382,1-6-202,-4 3-2412,0-5 2936,-5 0 1,4-5 401,-3-2 0,1-2 0,0 1 0,1-6 0,-1 3 0,1-4 0,2-1 0,0-1 0,0-6 0</inkml:trace>
  <inkml:trace contextRef="#ctx0" brushRef="#br0" timeOffset="12">4009 14071 8148,'0'-23'0,"1"0"0,3 0 0,-3 0 98,3 0-60,-3 0 203,-1 6 331,0-5-267,0 9 1,0-3 199,0 5 164,0-1 14,0 6-394,0 1 0,0 6-24,0 3 1,0 7-114,0 8 0,5 3 95,3 1 0,-2-1-232,2 1 1,-1 4-142,5 0 1,-1-1-157,1-3 1,3-1 35,0-3 0,0-3-183,-3-4 1,0-2 172,4-3 0,-4-2 106,4-5 0,0 0 163,-1 0 152,6-5-111,-9 4 0,9-9-3,-6 2 0,5-3-85,-1-4 0,2 1 291,-2-5-88,2 5-24,-8-8 1,3 4 62,-4-4 0,-1-1-150,1 0 1,-2 1-8,-3 3 0,2 3 289,-5 4-271,0 1 47,-4 5-33,5 1 0,-4 6 71,3 3 0,-3 3 164,-1 8 0,0 3-157,0 5 2,0 0-68,0 0 0,0 5-15,0 2 1,0 3-120,0 1 0,0 4-105,0 0 1,0 1 71,0-5 1,0-5 98,0-2 0,0-3 63,0-1 0,2-6 94,1-1 0,-1-8-215,1 0 36,-1 0 0,-1-2 61,3-2-1223,-3-3 416,4-1-216,-5 0 0,5-5 0,2-1 0</inkml:trace>
  <inkml:trace contextRef="#ctx0" brushRef="#br0" timeOffset="13">4763 13876 8315,'-7'-11'183,"-3"0"386,9-1 436,-4 1-132,5 4-225,0 2 129,0 5-251,0 5-167,5 7 1,0 6-26,2 4 0,0 2 0,-3 3 0,-3 2 118,3 6-490,-3-1 84,-1 0 0,0 4 341,0 0-902,0-5 444,0 0 1,0-9-617,0 3 481,-5-3-185,4-6-15,-4 3 0,5-8 38,0 2-504,0-7 660,0-3-421,0 0 1,1-4-994,3 3 461,2-3 597,5-6-64,1 4 632,-1-9 0,6 4 0,0-6 0</inkml:trace>
  <inkml:trace contextRef="#ctx0" brushRef="#br0" timeOffset="14">4991 13865 8209,'0'-11'-834,"0"4"2377,0-3-634,0 9-51,5-4 255,-4 5-439,9 0-228,-3 0-223,4 0 1,2 0 224,2 0-215,-2 0-27,3 0 1,1 0 66,2 0 0,2 0 0,2 0 0,0 0-62,0 0 64,0 0-52,-5 0 1,2 0 15,-5 0 1,0 0-86,-3 0-521,-1 0 259,1 0 199,-6 0 0,0 1-136,-2 3 1,-3-2 92,3 6 0,-4 0-125,-4 3 0,2 2 99,-6 2-204,1-2 77,-5 8 1,-3-2 114,0 8-386,-1-3 206,5 9 1,-4-8-15,0 6 1,-2-2-68,2 1 1,2 0 119,-2-4 1,1-2 10,-1 3 0,6-4 171,-3-4 1,4 1-42,-4-5 0,5 1-20,-1-5 0,4 0 46,-4 1 1,6-1 71,-2 1 7,-2-6-112,5 4 2,-5-9 0,6 6-1,0-3 149,0-3 1,6 4 22,1-5 1,7-1 139,1-3 1,4 3-119,-3-3 1,4-1-16,-1 1 0,4 0 42,3 4 28,-1 0-129,2 0 1,-4 0 68,0 0 1,0 0-25,0 0 1,-4 0-182,0 0 1,-4 0 102,4 0 0,-5 0-31,1 0 0,-2 1-26,-2 3 1,-3-3 45,0 3 39,-6-2-1244,8-2 380,-8 0-1669,3 0-1013,-5 0 432,-5 5 2995,-2-4 0,-9 4 0,-2-5 0</inkml:trace>
  <inkml:trace contextRef="#ctx0" brushRef="#br0" timeOffset="15">5676 13899 8293,'-11'-18'307,"4"2"1,-1 5 1279,4-1-927,0 6 0,4-1 1040,0 4-1287,0 1-157,0-3-64,5 10 0,-4 3-84,3 7 1,1 0 140,-1 8 0,0-2-32,-4 5 0,0 2 166,0-1-212,0 4 53,0-1 0,0 1-103,0 4 1,0-5-230,0 4 0,0-1 11,0-6 0,0 3 33,0-3 0,0-4-178,0-4 1,0-5 120,0 1 1,0-6-227,0-1 267,0-6 1,0 5-109,0-4 107,0-1-111,0 3 156,0 0 1,1-4 23,3 3 1,-2-3-25,6-1 1,-4 0 69,3 0-79,1 0 70,3 0 0,2 0 99,2 0 0,2 0-80,2 0 1,2 0 25,-2 0 0,-1-4-126,1 1 0,-1-5-143,1 4 1,-1 0-380,-3 4 1,-6-1 226,2-3 0,-6 3 351,3-3 0,-5 3 0,2 1 0</inkml:trace>
  <inkml:trace contextRef="#ctx0" brushRef="#br0" timeOffset="16">5962 14379 8293,'-12'0'0,"1"0"0</inkml:trace>
  <inkml:trace contextRef="#ctx0" brushRef="#br0" timeOffset="17">5688 14173 8293,'-7'-6'1782,"-3"1"-930,9 0-372,-4 4 0,10-5-96,2 6-61,4 0-132,0 0 1,6 4-135,2 0 35,2 0 34,7-4 0,-4 0-336,3 0 0,-3 0 189,-1 0 0,-5 0-536,-3 0 1,-3 0-326,0 0-213,-1 0-299,-4 0 1394,-2 0 0,-10-5 0,-2-2 0</inkml:trace>
  <inkml:trace contextRef="#ctx0" brushRef="#br0" timeOffset="18">5642 13854 8428,'0'-12'358,"0"6"0,5-4 566,3 2 0,6-1-267,1 1 1,5 3-48,-1 5 0,4-3-267,4-1 1,-2 0-35,5 4 1,0 4-439,0 0 131,-2-1 67,0 2 0,-4-3-540,3 2 0,-7-3 256,-1-1-1906,-5 5 564,2-4 682,1 4 875,-4 0 0,3-3 0,-4 3 0</inkml:trace>
  <inkml:trace contextRef="#ctx0" brushRef="#br0" timeOffset="19">6213 13876 8264,'-6'-5'0,"-5"4"337,10-9 74,-9 9 329,9-4 272,-4-1-647,5 5 0,1-3 41,3 8 0,1 3 169,2 4-322,4 0-48,-10 6 1,8-2 70,-5 8 1,3-3-80,-3 7 0,4 2-98,-5 2 1,1 2 34,-4 1 1,4 5-207,0 3-1,0-3-65,-4-1 1,0-3-247,0-5 0,0 1-21,0-9 1,0 3 166,0-10 1,0 0-475,0-4 397,0 1 28,0-6 0,0 1-581,0-4-367,0-1-334,0 3 579,0-15 990,0 2 0,10-14 0,2 5 0</inkml:trace>
  <inkml:trace contextRef="#ctx0" brushRef="#br0" timeOffset="20">6259 13945 8256,'-7'-12'0,"2"1"0,5 0 0,0-1 326,0 1 1,5-1 519,3 1 0,3 3-10,5 1 141,1 4-562,6-2 0,4 5 285,-1 0-216,6 5-264,-8 7 1,8 2-103,-5 5 1,3 1-38,-3 7 1,-1-2-113,-3 5 0,-4-3 283,0 3-327,-5 1 71,-2 3 0,-3 0-145,-6 1 0,0-4-95,-7 4 1,-3-7 83,-9 6 1,-3-4 74,-7 1 0,0-3 299,-4-5 1,1-1-79,-2 1 1,-2-1 85,3-3 1,2-3-119,1-4 1,3-2 9,1-2 0,5-3 101,3-5-131,2 0 1,3-2-903,3-1 0,2-4 409,5-4 0,2-2-3160,6-2 3569,4-3 0,11-5 0,0 0 0</inkml:trace>
  <inkml:trace contextRef="#ctx0" brushRef="#br0" timeOffset="21">7481 13888 8256,'0'-12'0,"-2"2"0,-1 3 530,1-4 126,-3 10 287,5-4-440,0 5 0,-5 0-15,4 0 126,-4 0-297,5 0 0,0 6-31,0 6 0,0 1 92,0 6-6,0 0-151,0 3 0,4 1-13,-1 0 1,6 4-88,-1-1 1,2 2-60,2-1 1,-2-2 10,-3 6 1,3-6-396,-2 2 0,1-3 78,-1-1 0,0-2-95,-4-2 0,4-2 146,-4-6 0,1-3 14,-1 0 49,-3-6 275,4 3 44,-5-5 0,1 0-14,3 0 1,-3-5 82,3-3-242,2-2 95,-4-1 1,7-4-7,-6-1 0,6-4-28,-1 1 1,-2-6 1,2-2 0,-4 4-164,3 4 0,-3 5 184,4-1-73,-6 2 1,5 7-62,-4 2 1,0 3-132,4 1 1,-3 9 173,4 2 13,0 3-21,3 3 0,4 0-34,0 6 1,4 0-1,-3 0 1,3 0-36,-4 0 1,5-2-8,-1-2 0,3 2-106,1-6 1,0-1 24,-1-7 476,-4-2-216,-1-5 1,-2 0 131,0 0 0,0-1 293,-3-3 0,-1 2-105,1-6 272,-1 1-384,0-10 0,-3 3 73,0-5 1,-5 4-35,5-4 0,-5 0-266,0-4-6,-1-5-54,-2-1 0,0-5-144,0-1 1,0 2-26,0 3 0,-2-3-85,-1 2 0,0 7-17,-5 1 1,6 8-505,-2 0 409,-2 7-1090,4 3 365,-8 0-661,9 4 816,-4-4 53,5 10 0,0 1-546,0 6 1,6-5 1404,6 1 0,-1 0 0,6 3 0</inkml:trace>
  <inkml:trace contextRef="#ctx0" brushRef="#br0" timeOffset="22">8463 13876 8256,'0'-11'-641,"0"0"770,-5-1 1,4 1 1186,-3-1-178,-3 1 137,6-1-639,-4 6 97,5 1-387,0 5 0,0 6 148,0 6 0,1 4-195,3 7 1,-3 5-76,3 2-158,-3 3-430,5 7 89,-5-5 282,4 10 1,-4-5 84,3 6 0,-2 0-280,6-1 0,-5-4-47,0-3 1,3-7-223,-3-5 1,5-7 200,-4-4 1,1-2-535,-1-1 30,-3-6 943,4-1-1027,-5-5-2366,0 0 2610,0-5 600,0-1 0,0-11 0,0-1 0</inkml:trace>
  <inkml:trace contextRef="#ctx0" brushRef="#br0" timeOffset="23">8828 13808 8229,'0'-12'1357,"0"1"-1044,0 5-313,0 1 0,0 6 0,0 3 2353,0 2-1509,0 10 0,4 7-285,0 8 1,0 2-139,-4 1 1,0 4-173,0 0 1,0 5 125,0-1-1727,0 3 1325,5-5 0,-4 0-65,3-6 0,-2-1-134,2-3 1,-2-3 134,1-8 1,-1-3-340,-2-4 401,0-1-643,5-4 991,-4 3-2161,4-9 840,-5 4-2561,0-5 2847,-5-5 716,4 4 0,-15-14 0,4 2 0</inkml:trace>
  <inkml:trace contextRef="#ctx0" brushRef="#br0" timeOffset="24">8417 14265 8182,'0'-12'166,"0"6"41,0 1 0,1 4-166,3-3 0,-1 2-41,4-1 2122,6 1-1371,5 2 0,5 0 70,0 0 287,4 0-639,3 0 0,4-3 252,0-1-1802,0 0 850,1-1 1,-1 4-2743,0-3 1543,0 3 732,-4-5 698,-2 5 0,-6-4 0,1 5 0</inkml:trace>
  <inkml:trace contextRef="#ctx0" brushRef="#br0" timeOffset="25">9239 13854 8241,'-5'-7'-930,"4"-3"620,-4 9 1516,5-9-478,0 8 316,-5-8 281,4 9-449,-4-9-444,5 8 0,0-1-109,0 6 0,0 5-1,0 7 1,3 3 122,1 5 1,0 4-141,-4-1 0,0 6-186,0-2 0,0 3 18,0 2 1,0 0-248,0 3 1,0-2 153,0 2 1,0-3-175,0 0 1,4-6-67,0-3 1,-1-5-234,-3-2 0,4-9-10,0 1 113,0-7 848,-4 1 248,0-5-564,5 0 0,-2 0-59,4 0 1,-3-5-35,4-2 0,0 0-16,8 0 1,-2 0-130,5 0 0,0-2-144,4 5 1,3-5 59,1 1 1,1 3-58,-2 2 0,0-2-167,4 1 259,-4-5 32,2 8 0,-6-4-23,1 5 1,-1-4 10,-3 0 1,-3 0-31,-4 4 1,-1 0 8,1 0 0,-5 0-1026,1 0 410,-6 0 698,3 0 0,0-5 0,2-1 0</inkml:trace>
  <inkml:trace contextRef="#ctx0" brushRef="#br0" timeOffset="26">9742 14265 8241,'-11'0'0</inkml:trace>
  <inkml:trace contextRef="#ctx0" brushRef="#br0" timeOffset="27">9194 14105 8241,'-7'-12'-278,"2"6"278,5-4 1548,0 9-361,0-4-623,0 5 1,9 0 26,3 0 0,7 0-288,0 0 0,7 0-37,5 0 1,1 0-306,-2 0 1,7 3 106,-3 1 0,3 0 44,-3-4-63,-5 0 202,4 0-1133,-9 0 641,4-5 1,-6 4-237,-3-3 1,-3-1-448,-4 1 0,-2-1-666,-2 1-528,-3 3 2118,-5-9 0,0 3 0,0-4 0</inkml:trace>
  <inkml:trace contextRef="#ctx0" brushRef="#br0" timeOffset="28">9308 13831 8241,'0'-12'298,"0"1"0,1-1 463,3 1 0,2 0-55,6-1 248,-1 1-531,6 4 1,-5-2 274,4 6-447,7-6-63,-4 8 0,14-8-151,-3 5 1,2-1 73,-2 1 1,7 3-96,-3-3 0,3 1-73,-3 0 0,-1 1-520,-2-2 0,2 3 224,-3 1-1310,-2 0 985,0 0 1,-6 0-611,-3 0 1,1 4 146,-5 0 1141,0 5 0,-3-3 0,-1 5 0</inkml:trace>
  <inkml:trace contextRef="#ctx0" brushRef="#br0" timeOffset="29">10165 13796 8147,'0'-11'1617,"0"0"-972,0 4 862,0 2-227,0 5-1099,-6 5 0,5 7 73,-3 7 0,-1 7-30,2 5 1,-5 3-123,4 4 0,-1-1 123,1 5 0,3-4-215,-3 4 55,3 0-852,1-2 296,0 5 289,-5-10 138,4 5 0,-5-11 0,6-4-150,0-5 0,0 1 154,0-6 0,0-4 8,0-3-17,0-6 1,2 7-44,2-5 125,-3 0-565,4-4 386,-5 0-65,0-5 0,-1-1-272,-3-6 0,3 1 20,-3-1 0,-1 0-107,1-4 1,-4-1 355,4-6 0,-1-1-38,2-3 1,1 2 319,-2-6 0,3 1 90,1-5 0,0 2 77,0 3 0,0 6 50,0 5 0,1 4 199,3-4 0,-2 8-70,1 0 0,4 7 132,0 0 0,0 3-154,0 1 1,5 1-84,3 3 1,1 4 155,0 7 0,-2 3-117,5 5 1,0 0-118,4-1 0,-1 5 151,1 0-412,5 4 86,-4-7 1,4 4 116,-5-5 1,1-1-182,3-3 0,-3-3 576,3-4-42,-3-1-384,-2 1 0,0-6 207,-3-2 0,1-3 166,-4-1 255,4 0-419,-2 0 0,-1 0 59,-1 0 0,-9-5-89,-3-3 1,-1-2-15,0-1 0,-1-6-122,2-2 0,-3-2-138,-1-2 1,0-5-124,0-3 1,-4 1 126,0-4 0,-1 2-50,1-6 1,-1-1-246,-2 1 1,-2-4-279,5 4 0,-4 0 115,4 3 1,-1 6-282,2 2 0,1 8 103,-1 4 1,0 4-255,-1 3 1,3 2-1785,-3 2 1191,3 3-189,1 6 1641,5 7 0,6 11 0,7 0 0</inkml:trace>
  <inkml:trace contextRef="#ctx0" brushRef="#br0" timeOffset="30">12186 13591 8166,'0'-12'-340,"0"6"292,0-4 99,0 4 1,-1-6 465,-3 1-152,3-1-127,-4 1-26,5-1 1,0 5 293,0-1 0,0 6-159,0-8 1,-2 4 285,-1-1-38,1-3 277,-3 3-529,0-4 0,3 5 22,-6 2-437,5 3 166,-7 1 1,4 0 47,-5 0 0,-1 5-84,1 2 0,-1 7 48,1 1 1,-1 7-277,1 1 1,3 1-34,1 6 154,4 6-7,-2-1 0,6 2-149,3-3 255,3-2-767,4 13 570,0-10 75,1 5 1,1-2-26,2 0 0,-1 4 63,5-4 1,-5 3-32,1-2 1,-2 0-166,-2-1 1,0-4 116,1 0-428,-6 1 277,-1-11 1,-3 0-482,1-5 146,-1-5 218,3 2 0,-10-5-40,-3-4 0,-2-2 123,-2-5 0,1 0-182,0 0 1,-1 0 99,1 0 0,-4-5 380,-1-2 0,-4-4 0,-3-5 0,-6-2 0</inkml:trace>
  <inkml:trace contextRef="#ctx0" brushRef="#br0" timeOffset="31">11866 14002 8166,'12'-5'61,"-1"4"1,4-8 1112,1 5 1,0 0-488,-1 4 0,3 0 61,5 0 1,0 0-36,0 0-174,-1 0-357,6 0 1,-4 0 1,3 0 0,-4 0 181,-4 0-1706,3 0 1009,-10 0 0,5 4-542,-6 0 0,1 0 874,-1-4 0,-5 5 0,-1 1 0</inkml:trace>
  <inkml:trace contextRef="#ctx0" brushRef="#br0" timeOffset="32">12711 13442 8166,'0'-6'437,"0"-4"1,0 7 48,0-4 62,0 4-184,0-2 972,0 5 0,-1 9-1091,-3 2 0,-6 12 76,-5 0 0,0 8 62,3-1 1,1 7-192,-1 1 1,1 4 30,0-4 0,0 4-98,4-4 1,1 4-201,2-4 0,2 4-95,-1-4 1,1 5-19,2-1 1,0-2-199,0 2-343,0-5 643,0-3 0,2-2-116,1-5 0,4-1 16,4-3 1,-3-5-80,-1-3 1,1-2 57,3-2 0,1-1-88,-1-2 1,1 1-565,-1-5 0,1 1 306,-1-1-1320,0-3 1873,-4 9 0,3-4 0,-4 6 0</inkml:trace>
  <inkml:trace contextRef="#ctx0" brushRef="#br0" timeOffset="33">12997 14847 11654,'0'-11'387,"0"-1"-198,0 1-60,0-1 114,0 1-217,0-5-25,0 3 1,0-9 148,0 3-276,0-7 60,-5 1 1,0-9 36,-3 0 0,-2-2-183,2-5 1,-2-1 10,-1-4 0,-1-5-158,1-2 0,0 1-238,-1-1-586,1-1 976,4 2-1080,2 2 1190,5 4 0,2 1-119,1 4 108,4 1 132,4 11 1,1 1-207,-1 5 498,0 5-23,1 2 1,-5 5 412,1-1 376,0 6-922,3 1 1,1 5 1293,-1 0-1087,0 0-115,1 0 1,0 1-59,4 3 1,-4-2-94,4 6 0,-4-4-102,0 3 1,-2-3 224,-3 4-715,4-1 374,-5 5 1,0-1-13,-2 1-399,-3-1 175,-1 1 91,0-1 1,0 0-96,0 1 164,-5-6 104,4 4 1,-8-7-55,5 4 258,1-4-266,3 2 491,-6-5-102,5 0 446,-4 0 436,5 0-1011,5 0 1,-2 4 118,4 0 1,-3 1 118,4-1 0,-1-3-16,5 3-246,-1 2 54,1-5 1,3 9-210,0-2 212,5-3-34,-2 5 0,1-3-163,0 4 0,-5 0 53,1 1 0,-2 3-65,-1 0 1,-6 2-58,-2-2 1,-3-2-210,-1 2 0,-3 1 113,-4 0 0,-1-1 26,-7-4 1,-3 1 278,-1-1 1,1 1-176,-1-1 0,0 0 219,-3 1-188,-1-1-75,5-4 1,-2 1-163,4-4 0,5 0 63,3-4 1,5 0-602,-5 0 643,5 0 1,0 0 190,6 0 0,4 0 0,4 0 0</inkml:trace>
  <inkml:trace contextRef="#ctx0" brushRef="#br0" timeOffset="34">13488 14173 7567,'0'-6'2005,"0"1"-628,0 5 0,4 1-694,0 3-285,-1 2-279,-3 6 1,4-1 60,0 1 0,1-1-33,-1 0 1,-2 1-220,6-1 1,-4 3 310,4-2-243,-1 2-37,5-8 1,-1 0-284,0-2 127,1-3 200,-1-1 1,4 0 258,1 0 0,3-5 15,-4-2 0,0-3 246,-3-2 0,-1 1-17,0-1 185,-4-4-365,-2 3 0,-5-5-31,0 3 0,0 2-255,0-2 0,-6-1-95,-6 0 0,-6 1 154,-8 4 0,-3 1-1762,-6 2 700,-4 3 165,3 5 1,1 5-629,4 3 0,11 2 372,1 1-1204,5 6 2258,8-5 0,-4 10 0,3-4 0</inkml:trace>
  <inkml:trace contextRef="#ctx0" brushRef="#br0" timeOffset="35">13865 14265 8166,'0'-7'470,"0"2"121,0 0-291,0 4 0,1-4 143,3 5 1,-3 1-79,3 3 256,2 2-297,-4 6 0,7 4-20,-6 3 0,1 3-78,-4 1 0,0-1-500,0 1 0,-4 1 286,1 3-2034,-6-3 1369,2 4 1,-5-1 63,-4-1 589,4-4 0,-10 0 0,4-5 0</inkml:trace>
  <inkml:trace contextRef="#ctx0" brushRef="#br0" timeOffset="36">14299 14767 8166,'0'-6'1352,"0"1"-294,0 5 179,0-5-588,0 3 0,-1-4-34,-3 2-171,3-2-162,-4-6 1,5 1-143,0 0 0,-4-6 103,0-2 0,0-2-314,4-2 1,-4-1 70,0-3-601,1-2 472,-2-6 1,-2 0-136,-4-3 0,3-1-135,1-3 1,-1-7 71,-3 4 1,0-9-169,4 1 0,2-1 168,5 0 1,0 0 100,0 4 1,0 1-19,0 3 14,0 5 194,5 2 1,1 10 99,6 2 0,-2 4-187,-3 4 396,3-2-187,-3 13 0,0-6-16,1 10 0,-4-3 335,3 3 252,1 0-616,4 4 9,-1 0 39,0 0 1,1 4-10,-1 0 1,-3 1 2,-1-1 1,-3 1-2,4 2-230,-6 4 180,9-5 1,-6 9-16,2 0 1,3 1-3,-2-5 1,-2 0-63,2 1 0,-6-1 92,2 1-95,3-1 0,-6 1 67,3-1-52,-3-5 36,-1 4 0,0-7 107,0 5 228,0-6-278,0 8-16,0-3 1,0 0-112,0 1 108,0-6-10,0 4 0,0-5 256,0 3-227,5-3 19,-4 4 1,8-4 100,-5 3-113,5-3 65,-3 9-88,6-8 0,-5 7-26,1-6 1,-1 5 38,5-4-241,-1 5 241,1-3-19,-1 5 1,1 1-226,-1-1 212,-5 1-26,5-6 0,-9 4-13,6-2 0,-6 2 11,2 1 120,-3 1-116,-1-1 0,0 1 2,0-1 274,-5 1-120,-1-6 0,-7 4-31,-2-2 0,1 2 19,-5 1 1,1-3-56,-1-1 0,-2 0-64,2 0 0,1 0-6,-1-3 1,5-3-209,-1 3 0,2-3-425,1-1 0,1 0 254,0 0-1695,4 0 421,2 0 1119,5 0 0,-5 5 1,-1 1-1</inkml:trace>
  <inkml:trace contextRef="#ctx0" brushRef="#br0" timeOffset="37">14779 14093 8166,'0'-11'959,"0"5"-388,0-5-164,0 10 679,0-9-195,0 9-149,0-4 487,0 5-1156,0 5 140,0 1 0,0 7-23,0 2 1,0 1 52,0 4 0,0 1-113,0-2 1,0 7 234,0 0-503,0 1 132,0-4 0,0 0-66,0-1 0,0 0-153,0-3 1,0-3 187,0-4 109,0-1 0,0-3-413,0 0-842,0-6 218,0 3-2738,0-5 2955,5-5 0,-4 3 748,3-6 0,2 0 0,0-3 0</inkml:trace>
  <inkml:trace contextRef="#ctx0" brushRef="#br0" timeOffset="38">15041 13328 8166,'-4'-21'801,"1"2"-433,-1 2 1,4 6 120,0-1 612,0 1-170,0 4-56,0 2 442,0 5-922,5 0 40,1 5-157,1 2 0,3 4 55,-3 1 1,4 3-1,0 0 0,0 4 258,1-4-122,-1 6-271,6 1 0,-5 3 41,4 1 4,1 9-141,-4-5 0,7 9-44,-4-4 1,3 3 9,-4 0 1,0 5-192,-3-1 1,-1 2-863,0 2 509,-4 0 345,-2-1 1,-1 0-329,-1-4 228,1 4 89,-9-10 1,-1 7-243,-6-7 171,-4 1 36,3-6 1,-5-1-70,3-3 0,-1-5 85,-3-2-464,2-5 326,1 2 0,4-8-190,1-1-570,-1-4 1091,11 2 0,-5-5-1861,2 0 1209,3 0 1,-3-4-1403,8 0 2022,-3-4 0,9-4 0,-4-6 0</inkml:trace>
  <inkml:trace contextRef="#ctx0" brushRef="#br0" timeOffset="39">16206 13728 8166,'0'-18'0,"0"2"105,0 4 1,0 1 270,0-1 1,-4 5 68,1-1 0,-1 4 237,4-3 109,0 4-335,0-2 384,0 5-658,0 5 1,0 3 181,0 7 129,0 3-171,0 5 1,4 5 72,-1 2 13,1 3-226,1 1 1,-3 1-83,1-1 0,-1-4 105,-2 1 1,1-2-566,3 1 184,-3-2 2,4-5 0,-5-1-213,0-3 1,0 1-85,0-5 1,0 0-346,0-3 0,1-2 265,3-2-1338,-3 2 496,4-9-350,-5 4 1743,6-5 0,0 5 0,5 2 0</inkml:trace>
  <inkml:trace contextRef="#ctx0" brushRef="#br0" timeOffset="40">16674 13659 8166,'0'-17'0,"0"1"1221,0 4-429,0 0-426,0 1 0,0 3 520,0 1-442,0 4-1,0-2 994,0 5-1139,-5 0 1,3 0-41,-6 0 1,-4 5-158,-7 3 0,-3-1 90,-1 5 0,0-3-256,0 6 1,-1-1 101,-2 1 1,2-1-21,-3 5 0,8-4 54,4 4 1,3-4-109,5 5 0,2-5 64,5 4 0,0-5-158,0 1 1,10 1 171,5 0 1,6 3-27,6-4 1,2 4-89,6-4 0,-4 0 97,4-3 1,-4 1-228,7 2-332,-2-3 542,-7 5 0,0-4 2,-2 2 1,-4-2 43,0 2 0,-6-2 2,-5-2 1,-1 0-46,1 1-107,-6-1 98,-1-4 0,-6 3 327,-3-3 0,-4 0-312,-7 0 1,-3-3 124,-4 4 0,-6-2-13,-3 2 1,1 1-36,-5-6 1,5 5-21,-4-4-29,-1 0 10,16 1 0,-6-4-506,10 3-896,0-3-2277,3-1 1942,6 0 1683,1 0 0,15-5 0,3-1 0</inkml:trace>
  <inkml:trace contextRef="#ctx0" brushRef="#br0" timeOffset="41">17874 13694 8166,'-5'-12'0,"3"5"67,-1-1 0,-3 4 222,3-3 356,-1 4 53,4-2 84,0 5-253,0-5-164,0 4 400,0-4-370,0 15 113,0 2-193,0 11 1,4 5-58,-1 3 1,1 2-1,-4 1 1,0 0-515,0 0 0,0 1 264,0-1 1,0-4-550,0 1 1,4-6 319,0 2 0,5-7-211,-2-1 1,0-5-99,0 1 0,-4-6-1160,1-1 307,-3-6-334,-1 9 1717,0-10 0,0 9 0,0-4 0</inkml:trace>
  <inkml:trace contextRef="#ctx0" brushRef="#br0" timeOffset="42">17908 13739 8166,'-4'-15'281,"0"0"1,0 0 458,4 3 0,0 1-139,0-1 0,0 5 613,0-1-777,0 6 1,2-3-92,2 5 1,-2 1-16,6 3-88,-1 2-109,5 5 0,-1 1-5,1-1 0,-1 4-45,0 1 1,0 0-199,-4-1 0,3-2-59,-2 2 0,2-3-982,2-5 428,-1 3 280,0-8 554,1 3-176,-1-5 66,1 0 0,-5-1 142,1-3 0,-1-3-70,5-4 1,-1 0 3,1-1 0,-1-1 67,1-2-79,-6 3-10,4-10 1,-4 4-68,6-5 1,-5 1 59,1-1 0,-2 5 267,2 3-189,2 2 312,-9 2-40,5 4-57,-6 2-200,0 15 0,0 4-14,0 13 1,0-2 3,0 6 1,-2-1-138,-2 4 0,3 2 157,-3 2 1,3-5-353,1 5 0,0-6-61,0 2 0,0 0-44,0-3 1,0-7 113,0-1 1,0-4-74,0 0 0,0-3 19,0-4 1,0-5-72,0 1 0,0-4-1327,0 3 790,0-4 413,0 2 1,0-4-1487,0 3 1931,0-3 0,-5 4 0,-1-5 0</inkml:trace>
  <inkml:trace contextRef="#ctx0" brushRef="#br0" timeOffset="43">18502 13659 8166,'0'-24'-150,"0"3"150,-5 9 0,3 1 1585,-3 4-351,5-3-161,0 9-34,0-4-673,5 20 0,-3 3-56,2 12 1,-3 3 7,-1-2-75,0 7-610,0-3 308,0 5 105,0-6 0,4 4-85,-1 0 1,1 0-283,-4-3 1,1-5-52,3 0 1,-2-8-288,1 1 1,-1-8 125,-2 0 0,0-2-1217,0-2 601,0-4 1149,0 3 0,0-4 0,0 6 0</inkml:trace>
  <inkml:trace contextRef="#ctx0" brushRef="#br0" timeOffset="44">18764 13716 8166,'-5'-29'0,"3"3"0,-6 7 0,6 2 0,-2 6 0,3-1 3309,1 1-1480,0 4-1419,0 2 0,1 8-152,3 5 1,-3 4-212,3 11 0,-2 5 30,2 2 0,-3 3-58,3 2 0,-3-1-59,-1 0 1,0-1-68,0-2 0,0 2-123,0-3 1,2-3 29,2-4 1,-3-2-207,3-6 1,-3 1-88,-1-5-449,0 1-176,0-6-271,0-1 51,0-5 884,0-5 1,0 2 218,0-4 1,0-1 36,0-3 1,0-2 197,0-2 0,0 1 0,0-5 0,0 0 0,0-4 0,0 0 275,0 0 1,0-3 370,0-1 0,0 0-6,0 4 1,0 4-63,0 0 0,0 5 295,0-1 0,1 4 274,3 3-711,-3-2 0,9 9-138,-2-3 1,2 8-65,2 3 0,3 7 25,0 1 0,2 10 15,-2-3 0,1 8-80,3-4 0,3 5-145,-3-5 0,4 5-92,3-5 0,-3 1 50,0-4 0,0-1 137,-4-3 0,3-3-19,0-4 1,-4-2 315,-3-3 0,-1 2-40,2-5 1,-8 0 19,4-4 0,-7 0 443,3 0-550,-6 0 0,3-2-56,-5-1 1,0-4-16,0-4 0,0-2-173,0-2 1,0-3 86,0-5 1,0-1-257,0-2 1,-1-4-120,-3-4 0,2 0-192,-6 0 1,5-2-419,0-2 0,-2 4 390,1 0 1,-4 4-686,4 8 1,-3 4-179,3 3-1147,0 2 462,-1 6 1548,4 2 1,6 21-1,7 3 1</inkml:trace>
  <inkml:trace contextRef="#ctx0" brushRef="#br0" timeOffset="45">19518 13602 8166,'0'-11'159,"-5"-1"0,4 1 773,-3 0-189,3 4 208,1-3 380,0 9-870,0-4 1,0 6-86,0 3 0,0 7-104,0 8 0,0 3-15,0 1 0,1 0-65,3-1 0,-3 5-132,3 0 0,1 3-158,-1-3 1,1 3 96,-1-3 0,-3 3-128,3-3 0,1 2 27,-1-6 0,0 1-353,-4-9 1,0 1-71,0-5 21,0 0-330,0 1-768,0-1-1127,0-4 2729,0-2 0,0 0 0,0 1 0</inkml:trace>
  <inkml:trace contextRef="#ctx0" brushRef="#br0" timeOffset="46">19747 13591 8166,'0'-24'0,"0"2"729,0 11 212,0-1 0,1 6 561,3 2-1051,-3 3 1,8 11-200,-5 5 0,5 6-9,-2 1 0,0 6-117,0 3 0,-3 2 58,4 1 1,-5-4-93,5 1 1,-5-2-176,0 2 0,2-2 80,-1-3 1,0-5-183,-4 2 1,1-8-3,3 0 18,-3-2 9,4-2-158,-5 1-184,-5-6-560,4-1 517,-9-5 0,9-1 156,-3-3 0,-1-2 320,1-6 1,-1 1-118,1-1 0,3 1 340,-3-1 0,3-4-113,1-3 0,0-3 33,0 0 0,0-6 34,0-3 0,0 2 105,0-2 0,0 1 48,0-4 1,4 1-133,-1 2 1,2 3 180,-1 6 0,-2 4 165,1 3-108,-1 7 1,-1-1-139,3 5 1,-2 2-124,6 6 1,-4 3 63,3 8 0,-3-1-177,4 5 0,-1-3-111,5 3 1,-1 0 81,1 4 0,-1-4-226,0 0 0,2-5 96,2 1 1,-2-3-65,2 0 0,-2-6 184,-2-2 1,5-3 242,-1-1 1,0 0-221,-4 0 0,5-1 17,-1-3 0,1 2 175,0-6 1,-4 0-79,4-3 0,0 0 57,-1-1 1,2 0-75,-2-4 0,-2 2 74,2-5 1,-1 0-85,1-4 0,-2 2-6,2 2 1,-4 2 209,-3 6 15,2-1-111,-9 1 0,6 7-72,-3 8 0,-3 4 59,3 11 1,-3 4-40,-1 3 0,0 6 8,0-2 0,-1 7-25,-3 1 0,3 2-8,-3-2 0,3-7-233,1 4 1,0-9-355,0 1 0,0-4 183,0-4 0,0-3-111,0-4-666,0-1 1,3 1-255,1-1 1340,5-5 0,2 4 0,7-3 0</inkml:trace>
  <inkml:trace contextRef="#ctx0" brushRef="#br0" timeOffset="47">20489 13511 8166,'0'-12'102,"0"5"365,0-1 291,0 6 256,0-8-503,0 8 1,1-3-167,3 5 1,-1 9 86,4 3 1,-3 7-66,4 0 1,-5 2-34,5 2 1,-5 1-151,0 3 1,3-2-1,-3 6 0,1-5-207,-4 5 0,0-1 88,0 4 0,0-3-279,0-1 1,0-4 153,0 0 1,0-3-421,0-4 0,0-1 152,0-3 1,0-6-45,0 3 1,1-5-1292,3 1 678,-3 2-1211,5-9 1190,-1 9 1006,-4-8 0,4 3 0,-5-5 0</inkml:trace>
  <inkml:trace contextRef="#ctx0" brushRef="#br0" timeOffset="48">20775 13591 8166,'0'-18'467,"0"3"1,0 6 56,0 1 1,0 5 574,0-5-751,0 5 1,1-6 467,3 6-644,2-1 1,9 4 70,0 0 1,2 0-6,-2 0 0,3-1 24,5-3 0,3 3-15,1-3 0,4 2-39,-5 2 1,3 0-101,-6 0 0,3 0-42,-7 0 1,-7 0 213,0 0-389,-3 6 0,-3 0 79,-2 5 0,-8 1-62,-4-1 0,-3 6-52,-4 2 1,-3 4-36,-5 3 1,0 0-22,0 4 1,1-3-195,-1 3 1,0 1-7,0 3 0,1-5 102,3-2 1,-1 1 177,5-2 0,-2-3-72,2-4 1,6-5 335,-2 1 0,3-2 71,1-2 1,-2-3 396,5 0-430,0-6 1,4 5 357,0-4-458,0-1 1,5 4 16,3-2 0,2-3-16,1 3 0,2-3 4,2-1 0,-1 0 138,5 0 1,2 0-95,5 0 0,0 0 5,4 0 1,-3 0-117,3 0 0,-4 0-140,0 0 1,-5 0-1229,-2 0 700,-5 0-697,2 0 1,-8 0-178,-1 0-380,-4 0 1902,2 0 0,-5 0 0,0 0 0</inkml:trace>
  <inkml:trace contextRef="#ctx0" brushRef="#br0" timeOffset="49">21346 13637 8166,'-5'-30'382,"3"7"0,-3 7 1549,5 5-982,0-1-383,0 6-56,0-4 1,0 13-77,0 1 0,0 10-189,0 5 0,0 4-2,0 4 0,0 1 45,0 2 1,-1 2-99,-3-6 0,2 5 0,-6-4 1,5 3-61,0-3 1,-2-1-276,1-3 0,0 0-151,4 0 0,0 0 224,0 0 1,0-6-144,0-1 1,1-4 63,3 0 1,2-2 412,6-3 1,4 2-56,3-5 0,-1 1-98,1-1 0,0-3-65,4 3 0,0-3 17,0-1 1,-1 2-481,1 1 0,-1-1 239,-3 1 1,1-1-886,-5-2 1,1-4 479,-5 0 1,-1-5-999,-2 2 0,1-3 762,-5-2 0,-1 1 821,-3-1 0,-10-9 0,-2-3 0</inkml:trace>
  <inkml:trace contextRef="#ctx0" brushRef="#br0" timeOffset="50">21300 13842 8166,'1'-8'0,"3"1"0,4 4 956,7 0 1,3 0-351,4-1 1,3 3-11,1-3 0,0 3-342,4 1 0,-6-4-376,-1 0 0,-1 0-236,-7 4 0,-4 0-1470,-3 0 1031,-6 0 797,3 0 0,-10-5 0,-1-1 0</inkml:trace>
  <inkml:trace contextRef="#ctx0" brushRef="#br0" timeOffset="51">21311 13568 8166,'5'-11'-52,"3"-1"300,7 1 0,4-1 417,8 1 0,2 1-310,5 2 0,-3-1-97,-1 5 1,-3-1-33,3 2 1,-4 1 31,0-2 1,-1 4-36,-3 4 1,-4-1 19,-3 4 0,2-3 58,-2 4 0,0-4 19,-3 3 0,3-4-15,0 1 0,0 1-85,-3-2 0,-1 6-78,1-1 1,-1 3-235,1 5 1,-1-2 120,0 5 1,-3 1-38,0 7 1,-6-2 73,2 5 1,-3-3-219,-1 4 0,0-2-1,0 1 0,-4 2-18,1-5 0,-6-1 60,1-3 0,3-1 99,1-3 0,-1 1-342,1-5 1,1 0-134,3-3 353,0-1-298,0 1-479,-6-6-1057,5 4-908,-4-9 2876,5 5 0,-5-12 0,-1 0 0</inkml:trace>
  <inkml:trace contextRef="#ctx0" brushRef="#br0" timeOffset="52">21802 13522 8166,'0'-17'597,"4"0"-418,0 6 1,6 0 455,2 4 0,-1 1-51,4 2 0,3 2 45,1-1 0,4 3-298,4 3 1,-1 4-111,8 4 1,-2 2-175,6 2 0,-2 4 161,-2 8 1,0-2-158,1 6 1,-2-1 127,-3 4 0,-7-3-154,-8-1 1,-3-3-76,-5 3 0,-2-4-58,-5 0 0,0-1 212,0-3 1,-9 1 203,-2 0 0,-8 0 15,0 0 0,-8 0-35,-3-1 1,-5-3-518,-3 0 1,-1-3 158,-3 3 0,-2-5-788,2 1 1,-1-2 170,1-2 1,3-5-132,4-2 1,1 1-2206,0-1 3023,-1 0 0,1-4 0,0 0 0</inkml:trace>
  <inkml:trace contextRef="#ctx0" brushRef="#br0" timeOffset="53">14927 12951 8166,'-8'0'-239,"1"0"1,3 0 474,-4 0 238,6 0 210,-3 0-206,5 0 1,1-5-168,3-2 1,-2 0 29,6 0 1,0-1 84,3-3 0,2-1-122,2 1 0,-1-2 107,5-2 0,0 1-122,4-5 0,6 0-6,5-4 1,7-5-10,8-2 0,6-5-438,-23 16 1,1 0 0,-1-1-1,2 0 215,3-3 1,2 0 0,2-2 0,2-1 2,0 0 1,1-1 0,1 0-1,0 1 67,-1-3 1,0 0 0,-1 0 0,1-1-384,4-4 0,0-1 0,-2 2 1,0-1-49,0 2 0,0-1 0,-3 1 0,1 1 165,0 0 1,0 1 0,-2 1 0,1 0-186,-1-2 1,-1 1 0,-1 3-1,-1 0 255,-4 2 1,-1 1-1,-2 1 1,0 0-61,1 2 1,-1 0 0,-4 1 0,-1 1 131,26-15 0,-5 5 446,-2 2 1,-4 3-390,0 1 1,-4 0-36,4 0 1,-4 0-70,3 1 1,-4 3 72,1 0 1,-7 6 440,-5 1 1,-7 2-659,-3 6 1,-4-3 954,0 3-960,-6 0 625,-1 4-574,-5 0 1,-5 0 161,-2 0 0,-4-4-355,0 1 1,0-1 84,-1 4 1,1 0-99,-1 0 1,1 0-9,-1 0 1,-3 0-98,0 0 1,0 0 93,3 0 0,1 0 12,0 0 0,-1 0 231,1 0 0,-2 0-97,-2 0 1,2 0 265,-2 0 1,2-4-91,2 0 1,-1 0 261,1 4 1,-1 0 11,1 0 0,3 0 503,1 0-297,4 0 271,-7 0 230,9 0-227,-4 0-322,15 0 0,-2 0-117,7 0 0,3-3 73,1-1 0,6 0-152,2 4 1,4-4-25,0 0 0,2-1 16,1 1 0,-4 2-15,1-6 0,-7 6 4,-1-2 0,-2-1 232,-5 1 303,-1 0-324,-4-1-256,-4 4 63,-2-4-400,-5 5 213,0 0-151,0 5 0,-2-3 181,-1 6 0,0 0-9,-4 3 0,0 1-51,0-1 1,-7 5-28,2 4 0,-7 0 287,0-1 0,-2 5 30,-2-5 1,-4 8-99,0-8 0,5 4-522,3-8 1,6 4-681,1-4 1,2 0-136,6-3 0,1-5 504,3 1 1,0-4-171,0 3 0,5-4 63,2 1 773,4-3 0,0-1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53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1508 1747 8170,'-7'-5'-109,"3"-2"775,-2 2-241,5 0-1,-4-1 251,5 5 15,0-4 19,-5 5-465,3 0 0,-3-5 36,5 4-98,0-4 1,0 6 244,0 3-400,0 2 1,0 6 216,0 4-1,5 7-178,-3 6-209,8 5 388,-9 6-842,4 0 335,-5 6 1,4 0 144,0-1-239,0 1 209,-4-5 0,0-3-201,0-8 0,1-2 175,3-5 1,-3-2-36,3-1 0,-2-4 107,2-5 1,-3 1-599,3-1 34,-3-4 0,1-2-242,1-5 908,-1 0 0,3 0 0,-5 0 0</inkml:trace>
  <inkml:trace contextRef="#ctx0" brushRef="#br0" timeOffset="1">1496 1759 8233,'-6'-12'0,"-4"1"0,8 5 785,-3-5 1,5 9 80,0-6 304,0 6-220,0-3-24,0 5-645,5 0 0,2 6-195,4 5 0,4 2 109,1 6 1,4 0-316,-1 4 1,3-1 168,0-3 1,0 1-681,-3-5 1,1 3-133,-5-7 0,5 3 398,-5-6 0,4-3 106,-4-1 0,2-3 73,-2-1 0,-3-5 220,4-3 1,-2-2-139,1-1 1,-2-2 488,2-2 0,-6-3-187,-2-5 1,0 0 316,0 1 1,2 0-17,-5 3 1,0-1 250,-4 5-326,0-1 0,0 9-112,0-1 0,0 7-302,0 1 1,0 11 66,0 12 0,0 5 156,0 6 0,0 6-62,0 1 1,0 4-312,0 1 0,0-1-647,0 1 0,1-4 430,3 0 0,2-11-215,6 0 0,-6-7 210,-2-5 0,1-3-111,-1-4 11,4-1-459,-6-4 110,3-2 811,-5-5 0,0 0 0,0 0 0</inkml:trace>
  <inkml:trace contextRef="#ctx0" brushRef="#br0" timeOffset="2">2273 1884 8101,'-7'-16'0,"-3"3"0,3-2 1800,2 2-965,-1 7-122,6 1 310,-5 5-358,-1 5-214,0 1-1,-4 11-213,8 6-184,-8 6 0,9 6 272,-3 3-88,3-2-592,1 8 0,5-4 269,2 2-146,9-3-538,-4-10 0,10-2 125,-3-8 492,3-3-252,0-4 1,3-6-149,1-2 608,-2-3-244,4-1 0,-5-5 485,0-3 0,0-3-229,0-4 1,-2-2 658,-2-2 0,2-6-325,-6 2 0,4-6 510,-4 2 1,-1-4-314,-6 0 1,0-6-37,-4-1 0,-1 0-392,-7 4 0,-7 1 25,-8 2 0,-4 5-203,-4 7 1,-3 7 102,-8 9 1,1 3-754,-5 3 1,5 10 360,-1 10 0,4 3-1579,3 5 1,3 2 1875,5-3 0,6 3 0,0 2 0</inkml:trace>
  <inkml:trace contextRef="#ctx0" brushRef="#br0" timeOffset="3">2889 1782 8064,'-6'-12'0,"1"6"0,1 0 460,0 2 117,1 2 502,3-8-281,0 9-357,0-4-99,0 5 1,0 5-161,0 3 0,1 8-31,3 7 0,-2 9-222,6 6 0,-6 4 80,2-4 1,1 4-279,-1-4 1,0-2 156,-4-5 0,4-3-284,0-5 0,1-4 177,-2 0 1,-1-9-166,1 1 0,0-6-750,1 3-567,-3-5 1701,4 2 0,-5-10 0,0-2 0</inkml:trace>
  <inkml:trace contextRef="#ctx0" brushRef="#br0" timeOffset="4">2741 1793 8064,'0'-11'0,"0"-1"0,0 6 833,5-4-242,1 3-208,1 1 0,8 1 420,-7 0-415,13-1 0,-2-3-15,8-3 1,2 7 215,5-6-439,1 2 1,3-1 198,0 2-257,0 3 0,-4 6-192,0 3 109,1 2 23,-6 16 0,-1-2-205,-5 11 187,-6-1-659,0 10-40,-11-5 480,-1 10 1,-5-9-74,0 6 1,-6-4-196,-6 4 164,-4-5-645,-12 2 800,-1-4 181,-5-1 0,-1-5 135,1-2 1,1-5-46,3-2 1,2-4 167,5-5 1,5 0-116,3-4 0,2-2 249,2-5-844,4 0 95,-3 0 1,9-5 154,-3-2 0,3-4-391,1 0 566,5 0 0,1-6 0,6-1 0</inkml:trace>
  <inkml:trace contextRef="#ctx0" brushRef="#br0" timeOffset="5">3438 1816 8119,'-5'-6'2035,"-2"-10"-1744,-4 14 510,4-13-280,2 8-1,5 1-282,0 1-566,0 5 990,0-5 572,0 3-717,0-3-120,0 5-294,0 11 1,4-3 119,0 11 0,1 6 41,-1 5 0,-3 3-26,3 1 0,-3 1-257,-1-1 1,0-4-33,0 1 0,2-2-227,1 1 1,-1 2 10,1-5 0,0-4-43,1-4 1,-3-5 232,3 1 1,1-6 23,-1-2 0,3-3 327,-3 4-256,5-6 0,-3 3 83,6-5 1,3 0-45,0 0 0,6-1 110,-2-3 0,2 2-63,2-6 0,0 2-245,0-2 1,0-1-370,-1 5 1,-4-1 233,-3 2 1,-1 1-567,2-2 1,-8 3-113,4 1-705,-3-5 1659,-3 4 0,-1-9 0,-5 3 0</inkml:trace>
  <inkml:trace contextRef="#ctx0" brushRef="#br0" timeOffset="6">3403 2079 9572,'0'-7'1069,"5"-3"0,6 9-399,4-3-112,5-2 0,-5 3 221,8-4-662,3-1 1,8 0-53,0 1 1,0-1 326,1-3-1229,-6 4 521,4-3-989,-14 4 0,6-2 284,-10 1 779,1 4 242,-10-7 0,4 4 0,-3-6 0</inkml:trace>
  <inkml:trace contextRef="#ctx0" brushRef="#br0" timeOffset="7">3449 1770 8290,'0'-11'1193,"0"-1"-994,5 1 386,2 0-313,4-1 1,5 2-900,3 2 1,3-2 184,1 3 1,0 0 117,0 0 0,4 4 128,4-1 0,1 3-759,-2 1 955,3 0 0,-4 0 0,6 0 0</inkml:trace>
  <inkml:trace contextRef="#ctx0" brushRef="#br0" timeOffset="8">4043 1633 8110,'0'-11'1800,"0"-1"-785,0 1-142,0 5-258,0 1-219,0 5 0,0-6 1282,0 5-721,0-4-121,0 5-694,0 5 1,1 7 42,3 7 1,-1 7-191,4 5 122,1 2-236,-2 6 0,3 5-108,-5 6 1,0-1-2066,-4-3 1643,0 0 473,0-6 0,0 4-263,0-6 1,-2-5 11,-1-7 1,1-3 395,-1-4 1,1 1-132,2-4 0,0-5 997,0-3-690,0-1 0,0 1 1138,0 0 0,5-6-383,3 2 0,3-3-399,5-1 0,-1 0-139,8 0 1,-2-1-112,10-3 1,-3 2-409,6-6 1,-6 5 187,6 0 1,-6 1-1051,2 2 0,-8 0 174,1 0 1,-4 0-2379,0 0 3223,-3 5 0,-4 2 0,-1 4 0</inkml:trace>
  <inkml:trace contextRef="#ctx0" brushRef="#br0" timeOffset="9">1211 2775 8189,'-5'-6'262,"3"-4"51,-3 9-210,5-5 632,5 1-385,-3 4 1,9-4 132,0 5 6,6 0 1,16-1-62,5-3 1,10 3 237,5-3-972,-20 3 0,0 1 870,32 0-1326,-23 0 0,0 0 964,-4 0 0,0 0-79,9 0 0,1 0 45,-2 0 0,1 0 0,3 0 0,1 0 31,-1 0 1,-1 0-75,7-3 0,0 1 1,-3 1-1,-1 0 126,7-1 0,0 0-129,-1 2 1,0-1-59,-1-1 0,0-1 0,-3 2 0,0 0-54,1-3 0,0 0 26,-3 3 0,-1-1-878,1-3 0,-1 0 939,-3 5 1,-1-1 31,-6-4 0,-1 0-799,0 4 0,0 1 606,-3-3 1,0 0 44,-3 1 1,0-1-1,30 2 311,-3-3 1,-9-1-241,-7 1 0,-1 1 197,-10 3 1,1-4 568,-8 0 1,-4-1-396,-4 1 0,-5 3 2214,1-3-2439,-2 3 0,-7 0 1459,-2-3-1575,2 2 0,-6-3-1703,0 5 0,-6 0 1621,-9 0 0,-8 11 0,-6 1 0</inkml:trace>
  <inkml:trace contextRef="#ctx0" brushRef="#br0" timeOffset="10">6019 1679 8149,'0'-6'722,"0"-1"-95,0 3-120,-5 3-205,3-4-61,-8 5 385,9 0-301,-4 0 1,4 0 428,-3 0-37,3 0-618,-4 0 1,6 5 94,3 3 0,-2 7 23,6 4 1,-1 4 23,5 3 1,-1 0-244,1 4 0,-6-1 83,-2 2 1,1 1-87,-1-6 1,-1 2-168,-3-1 1,0-3-123,0 3 1,-1-7 14,-3-1 1,3-5 92,-3 1 1,-1-2 206,1-2 1,-1-1-164,2-2 499,1 2-144,-3-3 12,5-1-20,0-1-11,0-5 0,5 0-1,3 0 0,3 0-94,5 0 0,1 0 50,6 0 1,4 0-58,-1 0 1,5-1-194,-4-3 0,3 1 117,-3-4 0,-1 3-161,-3-4 0,-5 5-5,-3-5 0,-2 5-220,-2 0-944,1-4 443,-6 6-452,-1-9 1,-10 5 613,-3-3 0,-3 2 709,-4 2 0,-3-2 0,-5-6 0</inkml:trace>
  <inkml:trace contextRef="#ctx0" brushRef="#br0" timeOffset="11">5996 1942 10327,'6'-12'559,"4"5"-136,-2-1 247,2 5-328,2-7 0,4 5 8,3-2 0,4-2 402,4 5-510,-3-5-1,9 8-636,-9-9 201,9 8 1,-9-8-570,3 2 721,-8 3 1,1-3-575,-5 4 1,0-1 307,-3 1 1,-5 1 307,1-4 0,-5-1 0,2-3 0</inkml:trace>
  <inkml:trace contextRef="#ctx0" brushRef="#br0" timeOffset="12">6007 1679 8270,'0'-12'317,"0"1"0,0 0 894,0-1-796,5 1 0,7-1-34,1 1 0,4 3 190,-1 1-409,1-1 1,6-3 62,0-1 1,1 2-151,3 2 0,-3 2-441,3 2 426,-3 3-1,-2-4-1043,1 5 1,-1 5 354,-3 3-1571,2 2 2200,-8 1 0,9 1 0,-4-1 0</inkml:trace>
  <inkml:trace contextRef="#ctx0" brushRef="#br0" timeOffset="13">6590 1656 8220,'0'-11'1316,"0"4"0,0 1-235,0 2-588,0 3-244,0-4 587,0 5 0,5 1-482,3 3 1,3 7-106,4 8 0,3 8-144,5 3 1,3 5 126,1 3 1,1-3-747,-1 3 0,-3-2 345,2-2 1,-5-3-61,-2-1 0,-4-8 20,4 0 1,-5-5 220,1 2 1,-2-6-38,-2-2 0,1 1 318,-1-5-309,1-2 0,-5 4 93,1-5-1525,-6 0 689,3-4-635,-5 0 0,-5-4 1394,-2 0 0,-9-10 0,-1 1 0</inkml:trace>
  <inkml:trace contextRef="#ctx0" brushRef="#br0" timeOffset="14">7024 1610 8026,'0'-24'0,"0"1"415,0 8 0,0 6-243,0-2 1587,0 7-1274,0-6 0,0 10 297,0 0 0,-1 6-293,-3 9 1,-4 5-214,-7 6 1,-4 8-161,-8 8 1,2 4-221,-6 3 0,1 2-167,-4 3 1,1-5 272,2-7 0,0-4-497,4-8 0,4 2 263,4-5 0,5-6-643,-1-5 1,2-1-788,2-4 0,4 3 1662,4-6 0,-4-3 0,1 0 0</inkml:trace>
  <inkml:trace contextRef="#ctx0" brushRef="#br0" timeOffset="15">7378 1645 8109,'5'-12'-650,"-4"1"1258,4-1 0,-5 5 347,0-1-480,0 6 507,0-3 47,0 5-1074,0 5 223,0 1 0,-1 12 179,-3 5 20,-2 4-199,-6 8 0,2 8-71,3 3 1,-3 2-1319,2-3 1247,-2 1-9,-2-5 1,5 2-885,-1-5 867,6-5-1256,-9-5 868,10-5 0,-8-6-1125,5-1 660,1-4 271,3 0 0,0-7 572,0-5 0,5-5 0,1-7 0</inkml:trace>
  <inkml:trace contextRef="#ctx0" brushRef="#br0" timeOffset="16">7378 1610 8258,'0'-7'2729,"0"-1"-2116,0 6-129,0-3 311,0 5 1,1 6-475,3 5 1,2 7 94,6 9 0,3 7-148,0 8 0,5 7-441,0 5 0,-3 0 220,2-1 0,-5-7-678,2-8 1,0-4 305,-1-3 0,-1-3 98,-6-5 1,2-6-55,-2-1 0,-2-4 46,2 0 0,-6-5-1520,2 1 677,-3-5 1078,-1 2 0,0 0 0,0 1 0</inkml:trace>
  <inkml:trace contextRef="#ctx0" brushRef="#br0" timeOffset="17">7252 2010 8166,'5'-6'1530,"2"-3"-1177,4 5 120,6 0 1,0 3 204,6-3-510,5 3-1280,1-4 936,6 5 0,-1 0-9,0 0-1462,0 5 743,1-4-424,-1 4 1328,0-5 0,0 5 0,1 2 0</inkml:trace>
  <inkml:trace contextRef="#ctx0" brushRef="#br0" timeOffset="18">7846 2147 8063,'-5'-11'1757,"4"-1"-1077,-4 1 0,3-1-161,-1 1 1,1-2 213,-1-2-308,-4-3-134,1-5 658,0 1-358,-5-6-602,5-1 412,0-6-110,-4 1-194,8 0 0,-7 3-58,6 1 39,-1 4 57,4-1 1,-2 5-83,-1 3 180,1 2 0,-3 11-441,5-4 111,0 9-98,0-4-479,0 5 648,5 0 0,-2 1-465,5 3 0,0 2 188,8 5 1,0 0-789,3-4 484,3 3 221,-4-3 1,4-1-54,1 4 131,0-9 1,-4 5-150,0-6 518,-5 0-143,3 0 487,-1-6-316,-3 5-86,3-9 697,-4 4-497,-1-6 0,-3 1 99,-1-1 0,-4 1 594,1 0-650,-3-1 201,4 1 285,-4-1-189,4 1-73,-5 0 0,0 4-622,0 2 333,0 5 38,0 5-643,5 7 352,-3 10 1,3 10 34,-5 10-153,5 0-78,-4 9 1,6-1 255,-4 4-1423,-1-4 1286,3-4 0,-5-7-1294,0-4 1059,5-6 0,-4-1-256,3-5 1,1-6-82,-1-1 1,-1 0 720,-3-1 0,0-4 0</inkml:trace>
  <inkml:trace contextRef="#ctx0" brushRef="#br0" timeOffset="19">9285 1667 8115,'-5'-6'120,"4"-4"0,-6 5 662,4-3-544,1 3 195,-8 0-157,9 4 0,-9-8 475,2 5-458,-2-5 1,-5 8 69,0-3 1,-1-1-70,5 1 1,-4 2-23,-1 6 1,-4 2-35,1 5 0,-6 6-74,-2 2 1,0 8 48,5 3 1,-1 3-173,0 1 1,5 0-262,3 1 0,4 2 177,3-3 1,3 1-118,5-8 1,0 1 60,0-1 0,6-7-221,6 3 1,4-7 58,7 3 1,0-6 176,0-2 1,1 0 42,2-8 0,-1 1 91,1-4 0,-3-1 142,-4-3 1,1 2-60,-4-6 0,3 0 68,-4-3 1,0 1-27,-4 2 1,-3-2-53,0 2 0,-2-2-23,2-1 1,1-1-106,-6 1 48,6-1 1,-6 2-170,4 3 76,-4-3 118,7 3-105,-9-4 80,4-1-58,-5 1 1,4 0 44,0-1-134,0 1 1,1-1-2,3 1 0,0-1-127,0 1 1,2 0 186,-2-1 1,2 5-10,1-1 0,1 2 159,-1-2 0,-3-1-109,-1 5 530,1-5-178,3 3-129,-4-5 0,2 3 216,-5 0-144,-1 6-289,2-8 236,-3 8-445,3-3 167,0 5 1,-4 11-148,3 4 0,-2 6 37,2 6 1,-2 2 18,1 5 1,-1-3-106,-2-1 1,3 0-154,1 0 0,1 0 3,-1-7 0,-1 1 39,4-8 0,-4-1 398,1-4 0,-2-1-120,2-2 1,-3-2 255,3-2-154,-3-3-915,-1 5 345,0-6 537,-5-6 0,-1 0 0,-6-5 0</inkml:trace>
  <inkml:trace contextRef="#ctx0" brushRef="#br0" timeOffset="20">9456 1793 8056,'7'-18'247,"-2"-3"1,-5 8 307,0-2 0,5 6-191,3 1-403,-3 6 23,5-8 0,-4 8-11,6-1 1403,-6-4-868,9 6 1,-6-8 107,10 5-334,0-5 1,4 8 121,0-3-486,0-2 104,-1 5 1,0-4 30,-3 5 0,1 0 122,-4 0 1,-1 1-333,-4 3 0,1-2 95,-1 6 1,-5 1-295,-2 6 0,-2-1 149,-2 5 0,0 0-120,0 4 1,-6 1 33,-1 3 0,-5-2 131,-3 5 1,-1-4 32,-3 0 0,-3-1-18,3-3 1,-1 0-25,1-3 1,2-1 3,6-3 1,1-2-59,2 2 128,-2-2 44,9-2 38,-4 0 0,10 0 320,2-4 0,3 0 153,2-4 0,4-1 72,3 1 1,-1-1-195,1-2 1,-1 0-210,1 0 1,2-4-577,-1 0 1,-4-1 199,-1 1 0,-2 3-1681,-2-3 1930,1 3 0,-1-4 0,1-2 0</inkml:trace>
  <inkml:trace contextRef="#ctx0" brushRef="#br0" timeOffset="21">10016 1759 8000,'0'-12'0,"0"6"605,0-4 1,0 7-160,0-4 0,1 4 74,3-1-225,-3 3 291,5 1 457,-6 0-816,5 0-309,-4 0 219,4 0 162,-5 0-331,0 5 9,0-4 65,0 10 111,0-10 0,-1 4 154,-3-5-159,3 0 188,-4 0 37,-1 0-225,5 0-57,-4 0 135,5 0 1,0 5-185,0 3 0,-4 7 7,0 4 0,-1 8 47,2 3 1,1 2-5,-1-2 0,-3 6-184,3-6 0,-1 6 75,4-6 0,0-1-481,0 2 1,0-7 206,0-1 0,0-2-289,0-5 1,0-1 132,0-4 1,-4-3-576,0-1-902,0-4 1045,4 2 879,0-5 0,-5-5 0,-1-1 0</inkml:trace>
  <inkml:trace contextRef="#ctx0" brushRef="#br0" timeOffset="22">9982 1610 8002,'-7'-11'1730,"2"0"-1090,0-1 0,4 4 262,-3 1-324,3 4 370,1-2-583,0 5 1,4 5 46,0 3 1,4 8-129,0 7 1,7 3 160,4 8 1,3 3-137,1 8 0,0 1-545,-1 0 0,1-2 98,0-2 1,-1 0-108,-3-8 1,2 2 52,-2-10 1,-1 1 25,1-4 0,-5-4-44,1 0 1,-3-5-24,-5 1 1,4-3 202,-4-5-338,-2 3 63,5-3-1935,-8-1 1629,3-1 0,-7-5 611,-1 0 0,-9 0 0,-6 0 0</inkml:trace>
  <inkml:trace contextRef="#ctx0" brushRef="#br0" timeOffset="23">9925 2113 7916,'16'-5'2351,"2"4"-1066,5-5-479,0 6-315,5 0-225,1-5 1,5 3-464,0-6 1,4 4 219,0-3 1,-3 4-1238,-5-1 1,-4 2 1213,0-2 0,-2 3 0,-1-4 0</inkml:trace>
  <inkml:trace contextRef="#ctx0" brushRef="#br0" timeOffset="24">10473 1725 8110,'0'-12'0,"0"1"0,0-1 586,5 1 0,1 1 97,6 2-282,-6-2 320,4 9-47,-8-9-212,3 8 157,0-3 38,-4 5-394,4 0 1,-5 1-99,0 3 1,1 9 106,3 10-34,-3 5-149,4 11 1,-1-2-89,0 5-854,5 0 1150,-8 3-1131,9-4 611,-8-2 0,7-2-321,-6-3-605,6-2 623,-8-9 1,8-5-426,-5-3 169,5-2-290,-8-2 485,4-5 806,-5-1 0,0-5 0,0 0 0</inkml:trace>
  <inkml:trace contextRef="#ctx0" brushRef="#br0" timeOffset="25">10427 1747 7995,'8'-15'1592,"-1"0"-680,1 0-339,4 3-171,4 1 18,2-1-220,5 6 0,-1-4 99,1 2 0,5 3-1,3 1 0,-2 3 101,1 1-354,1 0 34,3 5 0,0 7 263,1 7-466,-6 7 1,1 5 111,-7 7-1549,2 2 1383,-17 1 1,2 2-344,-10-5 0,-1 0 265,-3-3 1,-7-1-56,-8 0 0,-3-1 2,-1-2 0,-5-3 239,-2-6 0,-3 0 4,-1-3 1,4-3 208,4-4 1,2-2-73,1-2 0,5 1 19,3-6 1,6 1-741,1-4 1,6-1 919,-2-3-270,3-2 0,11-11 0,3-1 0</inkml:trace>
  <inkml:trace contextRef="#ctx0" brushRef="#br0" timeOffset="26">11101 1782 8018,'0'-18'0,"-4"1"0,0 6 1340,1 0 1,3 3-86,0 0-570,0 6 0,0-3-171,0 5-188,0 5-155,0 1 1,0 12 354,0 5-326,5 5 0,-3 10-176,6 0 0,-4 5 82,3-1 0,-3-3-423,4-1 1,-4-4 205,3-3 1,-3-3-181,4-5 1,-5-6 124,5-1 0,-4-4 228,3 0 1,-3-5-122,4 1 0,-1-5 193,5 0 1,-5-1-19,1-2 0,0 0 142,3 0 1,4 0-325,1 0 1,0-5 108,-1-3 0,-2 2-681,2-2 0,-2 0 322,-2-3 1,1 3-926,-1 1 0,-3 3-15,-1-4 1256,-4 6 0,2-8 0,-5 3 0</inkml:trace>
  <inkml:trace contextRef="#ctx0" brushRef="#br0" timeOffset="27">11113 1999 7966,'-7'-5'0,"2"-2"241,5-4 0,1 4 242,3 4 1,3-2 504,4 1-691,0 0 0,6 0-53,2 0 1,2-3-143,2 3 0,0-1-175,0 1 1,1 2 132,3-6 1,-3 5-763,2 0 0,-3-3 115,-4 3 587,-2-6 0,-1 2 0,2-4 0</inkml:trace>
  <inkml:trace contextRef="#ctx0" brushRef="#br0" timeOffset="28">11067 1736 7966,'-7'-11'601,"2"2"76,5-3 0,7 7-154,4-6 1,6 2 440,6-3 1,1 1-313,2 0 968,3 4-1017,6-3 1,-1 4 135,0-6-377,0 6-593,-4-4 1,1 9-1028,-4-3 1084,-5-3-677,-1 6 1,-8-3 850,2 8 0,3 3 0,0 4 0</inkml:trace>
  <inkml:trace contextRef="#ctx0" brushRef="#br0" timeOffset="29">12152 1896 8087,'-7'0'703,"2"0"-347,5 0 156,0-5 1,2 4-49,1-3 0,0 2 214,5 2 0,3 0-171,4 0 0,7 0 65,1 0 0,1 0 211,6 0-472,1 0 1,4-3-139,3-1 0,-2-5 92,2 1 0,-4 2-624,-3-2 1,-1 5 296,-7-5 1,1 4-2209,-9-3 1096,-5 4-1714,1-2 2888,-15 5 0,-3 5 0,-10 1 0</inkml:trace>
  <inkml:trace contextRef="#ctx0" brushRef="#br0" timeOffset="30">12197 2113 8075,'12'0'186,"-1"0"0,3 0-186,5 0 2160,0 0-1383,9 0 1,-4-4 55,3 0 1276,2-5-1318,5 3 0,2-5 29,2-1 409,-2 1-1110,3 4-845,-5-3 631,-5 4 0,-2-2-590,-8 1-552,3 4 1237,-10-2 0,0 5 0,-7 0 0</inkml:trace>
  <inkml:trace contextRef="#ctx0" brushRef="#br0" timeOffset="31">14984 1633 7889,'0'-11'0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56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13819 1919 8040,'5'-18'0,"-3"1"0,3 6 0</inkml:trace>
  <inkml:trace contextRef="#ctx0" brushRef="#br0" timeOffset="1">13842 1850 8060,'0'-11'0,"5"-1"1049,-4 1-619,5-6 0,-6 5 225,0-3-71,0 2-249,0 1 1,-2 5 439,-2-1-473,-2 1 0,-5-5-20,-1 1 1,0 3-36,-4 0 1,-1 6-226,-6-2 0,-5 3 99,-3 1 0,2 1-166,-1 3 1,-1 4 13,-3 7 1,5-1-75,2 5 1,1 1 66,3 7 1,-1-2 29,8 6 1,1-2-146,4 1 0,4 2 49,4-5 0,1 2-93,2-6 1,3 1 112,4-9 0,1 0-80,7-3 1,7-5 55,1 1 0,7-6 143,1 2 1,0-8-75,0-3 0,2-5 18,-3-3 1,-2 1 186,-1-5 1,-4 4-103,-4-4 1,1 4-47,-5-4 0,-5 5 30,-6-2 1,1 4 408,-1 0 0,0 5-58,-4-1 1,0 4 327,0-3 0,-1 4 308,-3-1-662,2 3 1,-6 2-251,4 3 0,-4 8 83,4 7 0,-3 3-287,3 5 1,0 2 94,4 5 0,0-1-219,0-2 1,1 4 26,3-4 1,3 3-107,4-7 0,5-2 19,4-6 0,-3 0 98,2-7 1,0 0 224,4-8 0,0 0-137,0-4 0,-2-5-483,-2-3 1,-2-2 561,-6-1 0,-4-1 0,-2 1 0</inkml:trace>
  <inkml:trace contextRef="#ctx0" brushRef="#br0" timeOffset="2">14927 1610 7990,'0'-11'332,"0"5"14,0-5 2,0 10 122,0-4 177,0 0 142,0 4-108,0-4 691,0 5-1080,0 5 0,1 1-48,3 6 1,-3 4-23,3 3 1,-3 6 7,-1 2 0,0 9-160,0-2 0,0-1-12,0-3 0,0-1-144,0 2 0,2-3-167,2-5 1,-3 0 159,3-1 1,1-4-57,-1-3 1,3-2 35,-3-2-634,5 1 242,-3-6-1091,1-1 29,-2-5 1125,-5 0 1,-11-5 0,-1-1 0</inkml:trace>
  <inkml:trace contextRef="#ctx0" brushRef="#br0" timeOffset="3">14642 1919 8104,'-6'-7'0,"5"-3"1448,-4 4-892,5 0 1,5 0 624,3 6 1,3-3-567,4-1 0,1 0 266,7 4 1,2 0-314,9 0 0,0 0-70,1 0 1,0 0-142,3 0 1,-2 0-198,2 0 0,-4-4-60,-3 0 0,0-3-206,-4 3 0,-4-4-487,-4 5 1,-9-5 342,1 4 1,-5-1-3193,1 1 1727,-4 3 1715,-3-4 0,-12 5 0,-6 0 0</inkml:trace>
  <inkml:trace contextRef="#ctx0" brushRef="#br0" timeOffset="4">15738 1359 8203,'0'-11'18,"0"-1"267,0 1 558,0-1-458,0 1 1,0 3 455,0 1 219,0 4-552,0-2 387,-5 5-507,4 0 0,-6 1 329,3 3-368,3 3 0,-5 1 59,2 4 0,3-3-107,-3 6 0,3 3-98,1 1 0,0 4 43,0 3 1,0 3-77,0 6 1,0 0 107,0 3 0,0 3-330,0 5 1,1-1-221,3 1 1,-3-4-307,3 0 1,-3-7-171,-1 0 0,0-2 349,0-7 1,0 1-24,0-4 0,0-4 56,0 0 0,1-5 341,3 1 1,-3-2-359,3-2 368,-2-5 129,3 5 263,-4-10 243,4 4-302,-5-5-40,-5 0 0,4-5-134,-3-3 0,3 2 20,1-2 0,0 1 78,0-5-124,0 1 0,0-1-43,0 1 1,3-1-91,1 1 0,5 0 17,-1-1 1,2 1 58,1-1 1,4 1-132,1 0 1,4-1 112,-1 1 0,3 3-86,0 0 1,5 2 74,0-1 1,3 0-15,-3 3 0,3 3-67,-3-3 1,-2 4-157,-6 4 0,2-1-52,-6 4 1,0 1 41,-3 3 1,-5 1-22,1-1 0,-6 1 64,2-1 1,-4 4 150,-4 0 0,-2 2-67,-5-2 0,-6-1 123,-2 5 0,-4-5-41,-3 1 0,-2-1 160,-3 2 1,-2-5 463,3 0 0,-5 1-255,-3-5 0,4 0 482,0 0 1,3-4-332,5 1 0,5-3-325,-1-1 0,6 0 56,1 0 0,6 0-1437,2 0-55,4-5 1,4 0 1246,11-3 0,4-2 0,7 4 0</inkml:trace>
  <inkml:trace contextRef="#ctx0" brushRef="#br0" timeOffset="5">16526 1462 8061,'0'-6'0,"0"-5"975,0 10-104,0-9-243,0 9 662,0-4-293,0 5 1,1 8-523,3 4 1,-1 12-163,4 3 1,-4 4-195,1 4 1,1 4 70,-2 3 0,1-2-120,-4 2 0,0-1 118,0 1 0,0 1-495,0-5 1,0-4-33,0-3 0,0-6-192,0 2 1,2-4 261,1-4 0,-1 1-68,1-5 0,0-3-1023,1-5 464,-3 1-512,4-2 1408,-5-1 0,5-5 0,2 0 0</inkml:trace>
  <inkml:trace contextRef="#ctx0" brushRef="#br0" timeOffset="6">17131 1450 8195,'0'-11'0,"0"5"1467,0 1-334,0 5-465,-5 0 0,-1 0-184,-6 0 0,1 6-376,0 5 1,-2 3 91,-2 9 0,1-3-242,-5 7 1,3 2 96,-3 2 0,0 2-299,-3 1 0,-5 0 14,0 1 1,-1-1-46,2 0 0,2-3-35,-3-1 1,0-5-12,4 2 0,-1-4 258,9-4 0,0 1-52,3-5 0,1 1 268,0-5 1,3-3 11,0-1 277,6-4 13,-3 2-237,5-5 47,0 0-209,5-5-190,-4 4 100,4-5-56,-5 6 268,5-5 294,-3 4-182,3-4 1,-4 5-90,3 0 0,-2 0 384,6 0 1,-1 1-169,5 3 0,1-3 170,2 3 0,4 3-164,7 0 0,4 0-344,4 0 1,0-3-50,0 4 1,-3-5-184,-1 5 1,-3-4 53,3 3 1,-4-3 104,1 4 1,-5-6-160,-3 2 1,2 1 27,-6-1 0,0 0 202,-3-4 1,-5 1-93,1 3 92,-6-3-326,3 4-88,-5-5 0,-1 0-489,-3 0 1,-2 0 111,-5 0 714,-1 0 0,-4 0 0,-2 0 0</inkml:trace>
  <inkml:trace contextRef="#ctx0" brushRef="#br0" timeOffset="7">17645 1553 8715,'0'-6'2430,"0"-4"-1061,0 8-884,0-3 0,2 7-194,1 1 1,0 5 89,4 7 0,-3 3-69,4 5 1,-4 4-80,3-1 1,-3 5 1,4-5 0,-6 5-179,2-5 1,1 2 30,-1-1 0,4-3-79,-5 3 0,2-7-457,-1-1 1,-2-5 243,1 1 0,0-2-1380,1-2 694,-3-4-2026,4 3 1591,-5-9 1326,-5 4 0,-1-5 0,-6 0 0</inkml:trace>
  <inkml:trace contextRef="#ctx0" brushRef="#br0" timeOffset="8">17474 1850 8023,'0'-7'0,"0"-1"0,0 5 0,2-5 0,6 4 0,1 0 0,10 4 0,0-4 0,4 0 0,5 0 0,2 4 0,1-3 3076,3-1-842,-2 0 1,2 4-370,-7 0-1564,2 0 1,-9-4-296,3 0 0,-7 1 249,3 3-2893,-5 0 1229,3 0 1409,-6 0 0,1 5 0,-1 1 0</inkml:trace>
  <inkml:trace contextRef="#ctx0" brushRef="#br0" timeOffset="9">18662 1793 8010,'6'-5'76,"-1"4"0,-4-8 418,3 5-152,-3-5 236,5 3 55,-6-1-238,0-3 0,0 4 106,0-5 0,0 3 501,0 0-189,0 1 428,0 0-819,0-3 0,-2 5 30,-2-2 1,2 0-160,-6 3 0,-3 3-214,-4-3 1,-6 4 52,2 4 1,-4 4-91,-3 7 0,-2 3 105,-3 5 0,4 3-22,4 1 0,5 5-444,3-2 1,3 2 143,5-2 0,2 2-218,5-5 1,10 0 171,5 0 0,8-4-19,7 0 1,2-2 85,10-5 0,-4-5 293,4-3 1,-5-6-21,1 2 0,-7-4 180,0-4 0,-4-1 286,3-2 1,-10-4-226,-1 4 0,-5 0-774,-2 0 0,-6 3 263,-2-4 1,-3 5 150,-1-5 0,-10 5 0,-3-2 0</inkml:trace>
  <inkml:trace contextRef="#ctx0" brushRef="#br0" timeOffset="10">19221 1256 8117,'0'-11'683,"0"5"-38,0-5 394,0 10-632,-5-4 0,3 5 592,-6 0-244,6 0-402,-4 0 1,6 6 24,0 6 0,2 4-68,2 7 0,-2 5 50,6 3 0,-6 5-52,2 2 1,-1 2-228,0-2 1,-1 2 170,1 6-877,-1-5 396,-2 3 232,0-3 1,-4 3-824,0-2 584,-5 2 1,7-8 3,-6 2 0,2-4-164,-2-3 1,-1-1 56,5-7 235,1 2 1,3-12-297,0 2 1061,0-2-492,0-2 1,0-3-24,0 0 1326,0-6-1019,0 3 1560,0-5-1081,5 0-451,1 0-115,5 0 1,5-4-48,-1 1 1,5-2 27,-1 1 86,3 3-160,6-5 1,-3 6 118,6 0-151,-6-5-85,8 4 1,-4-4-122,5 5 162,-4 0-23,3-5 0,-8 2 43,5-4-71,-4 4 1,0-6-722,-7 6 442,3-6 0,-13 7-518,2-1-61,-7 1 0,-6 2 712,-14 0 0,-12 5 0,-12 2 0</inkml:trace>
  <inkml:trace contextRef="#ctx0" brushRef="#br0" timeOffset="11">6144 2969 8114,'-11'0'378,"5"0"-94,1 0 789,5 0 0,0 6-617,0 1 1,5 10 85,2 5 1,3 6-131,2 7 0,-2 5 10,-2 6 1,2 0-337,-3 3 1,0-6-39,0-1 0,-4-1 85,1 1 1,1 1-78,-1-5 1,-1-5-138,-3-7 1,0-3 33,0-4 0,0 2-599,0-6 307,0 0-583,0-3 0,0-5-88,0 1-1206,0-6 2216,0 3 0,5-10 0,2-1 0</inkml:trace>
  <inkml:trace contextRef="#ctx0" brushRef="#br0" timeOffset="12">6613 3095 7962,'0'-11'0,"0"-1"0,0 1 1476,0-1-358,0 6-427,0 1 653,0 5-774,0 5 1,0 3-168,0 7 1,-2-1-143,-1 5 0,-4 5-76,-4 6 0,-4 3 65,-1 2 1,-4-1-238,1 0 1,-3-3 83,0-1 0,-2 1-294,-3 3 0,3-5-32,-3-2 1,7-4 111,1-4 0,4 2 198,-4-2 1,6-2-91,1-2 1,2-2 149,6-2 0,1 0-101,3 1 0,0-1 204,0 1 1,1-1-75,3 1 1,3-1 158,9 0 0,-2 0 42,5-4 0,3 3-94,5-2 1,1-2-299,-1 2 1,-2-6 120,5 2 1,0-1-67,0 1 0,2-3 80,-6 3 0,1-3-635,-4-1 0,-4 0-363,0 0 1,-5 4-1865,1-1 2748,-2 1 0,-2 1 0,1 2 0</inkml:trace>
  <inkml:trace contextRef="#ctx0" brushRef="#br0" timeOffset="13">1803 5745 8036,'0'-6'-450,"0"-4"1,0 7 1069,0-4 1,0 3 352,0-4-325,0 1 1,-1 0 264,-3 3-149,3-2-174,-4 5-482,5-4 0,1 10 76,3 2 1,-2 5 59,6 3 1,-4 8-73,3 7 1,0 8 57,0 4 0,2 8-184,-5 3 0,0 7-257,-4 1 0,0 0 50,0-4 0,0-3 20,0-4 1,0-2-146,0-10 1,0 0 81,0-4 1,0-6 120,0-5 0,0-1-9,0-7 0,0 0 34,0-3 1,0-5-939,0 1 970,0-6-1821,0 3 727,0-5 1120,0-5 0,-5-6 0,-2-7 0</inkml:trace>
  <inkml:trace contextRef="#ctx0" brushRef="#br0" timeOffset="14">1860 5974 8003,'-10'-19'30,"2"0"0,-2 5-30,3-2 0,2 0 0,1 1 0,2-1 0,2 5 0,0 5 1263,0-4 285,0 8 0,2-2-825,2 8 1,2 6-286,5 6 1,5 4-272,-1-1 1,5-1 59,-1 1 0,3 0-271,1 4 1,-1-4-33,1 0 1,0-5-130,0 1 1,-4-7 47,0-5 0,-1 2-20,1-1 1,-1-1 225,-3-7 0,-3-2-62,4-6 0,-2 1 121,1-1 1,-2-3-53,2 0 0,-3-5 74,0 1 1,1-4-57,2-4 1,-2 2 157,2-6 0,-3 6-150,0-2 0,-1 8 100,1 4 136,-6 2-231,4 2 0,-9 11 209,3 7 0,-2 10-123,-2 10 1,0 7-66,0 8 1,-2 3-23,-2 5 0,3-1-349,-3 9 0,-1-5 237,1 4 0,1 0-215,3-4 0,3-6-320,1-1 1,1-12 279,-1 0 1,-1-8 288,4-3 0,-4-2-108,1-6 1,1-3 295,-1-4-197,-1-6-402,-3 8 111,0-9-1467,0 5-1114,-5-6 2873,-1 0 0,-5-6 0,-1 0 0</inkml:trace>
  <inkml:trace contextRef="#ctx0" brushRef="#br0" timeOffset="15">3196 6134 7928,'-6'-2'0,"2"-2"105,-2 3-105,5-4 628,-4 0 943,5 4-464,0-4-711,0 5 1,5 0-155,2 0 0,3 0-23,2 0 1,3 0 125,0 0 1,4 0-110,-3 0 1,4 0-122,-1 0 1,2 4 68,2-1 0,4 1 0,0-4 0,1 0-117,-2 0 0,-2 0 128,3 0 0,-4 0-374,-4 0 1,1 0 99,-5 0 0,1 0 117,-5 0 1,-1-1-1263,-2-3-340,2 3 0,-9-6 571,3 4 1,-8 1 992,-3-1 0,-9 6 0,-1 4 0</inkml:trace>
  <inkml:trace contextRef="#ctx0" brushRef="#br0" timeOffset="16">3196 6385 8088,'12'0'0,"1"0"650,2 0 0,3 0-189,4 0 1,-3 0 488,0 0 0,2 0-404,5 0 0,2 0 460,3 0 0,0 0-550,-4 0 1,0-4-239,-4 0 0,-1 0-1483,1 4 0,-9 0 460,-2 0 805,-3 0 0,2 0 0,0 0 0</inkml:trace>
  <inkml:trace contextRef="#ctx0" brushRef="#br0" timeOffset="17">1894 7984 7874,'0'-18'-136,"0"1"996,0 6-123,0 0 155,0 4-299,0 2-113,0 15 0,2 4-87,2 13 1,-2 3-23,6 9 0,-2 1-193,2 6 1,1-1 14,-6 1 0,2 0 177,-1 0-200,-3-1 1,5 0 171,-6-3-1745,5-8 1179,-4-1 0,5-9 37,-2 3-1014,-3-8 333,4-3 336,-5-5-893,0 1 218,0-6 960,0-1 247,0-5 0,-5-5 0,-1-1 0</inkml:trace>
  <inkml:trace contextRef="#ctx0" brushRef="#br0" timeOffset="18">1917 8292 7991,'-6'0'847,"11"0"-509,3 0 1,9 0 221,-1 0 0,1 4 234,6 0 0,5 0 58,3-4-509,2 0 0,2 0-170,3 0 0,-6 0-239,2 0 89,-7 0-495,1 0 406,-5 0 0,-6 0 121,-1 0-695,-4 0 290,-5-6 93,3 5-1867,-9-4 799,4 5 1325,-10 0 0,-1-5 0,-6-1 0</inkml:trace>
  <inkml:trace contextRef="#ctx0" brushRef="#br0" timeOffset="19">1940 7938 8090,'-6'-11'692,"2"-1"-170,8 1 1,2 3-65,6 1 1,-1 3 100,0-4 0,6 4 55,2-3 1,8-1 58,3-3 1,3 3-211,1 0 1,1 6-91,-1-2 1,0 3-393,0 1 0,-3 0 84,-1 0 0,-4 0-450,0 0 1,-5 0 339,-2 0 0,-5 0-1553,1 0 1,-1 1 95,1 3 1502,-2-3 0,3 9 0,-4-3 0</inkml:trace>
  <inkml:trace contextRef="#ctx0" brushRef="#br0" timeOffset="20">3002 7995 9683,'7'0'912,"3"5"1,-3-3 127,9 1-664,-4-1 0,10-2 106,-3 0-102,2 0-118,2 0 1,1 0 54,3 0 0,-3 0-85,3 0 0,-7 0-184,-1 0 1,-1-2 78,1-1 1,-3 1-487,-4-2 1,-1 3-289,1 1 1,-5-1-1766,1-3 106,-6 3 2306,4-4 0,-17 5 0,-1 0 0</inkml:trace>
  <inkml:trace contextRef="#ctx0" brushRef="#br0" timeOffset="21">3094 8269 7850,'-12'0'350,"6"0"0,2 4 543,8 0 1,2 0 346,6-4-848,-1 5 1,2-4 717,2 3 0,3-3-489,5-1 0,-1 0-120,1 0 1,4 0-143,0 0 1,-1 0-234,-3 0 0,0 0 48,0 0 0,-2-4-715,-2 0-5,3 1 0,-9-1-1875,2 0 2421,-8 0 0,-1 4 0,-6 0 0</inkml:trace>
  <inkml:trace contextRef="#ctx0" brushRef="#br0" timeOffset="22">5286 6191 7866,'0'-8'101,"0"0"-271,0 6 173,0-8 1,0 7 435,0-4-198,0 4 0,0-7-16,0 2 0,0-2 33,0-1 1,4-1 64,0 1 1,4-1-94,-5 1 1,3 1 104,-3 2 1,-1-2-106,1 3 0,-1-4 69,-2 0 0,-5 3-115,-3 1 1,-2 4-129,-2-1 0,-4-1 122,-3 1 1,-6 2-139,-2 6 1,-7 2-106,3 6 0,-4 3 28,4 0 1,2 5-39,-1-1 0,4 7 71,-1 0 0,7 5-98,1-5 1,6 6 32,2-1 0,5-2-53,6 1 1,1-3 26,3 3 1,7-6-56,8-1 0,4-1 81,4-7 1,2-1 3,5-6 0,-1-3 83,-2-5 0,5-1-66,-1-3 0,0-3 213,-4-4 1,0 0 7,-4-1 0,-4-3 126,-4 0 0,-5-4-132,1 3 0,-6-3 57,-1 4-66,-6 0 0,3 3 276,-5 1 50,-5 5 266,4 1-356,-9 5 1,8 5 36,-1 2 1,1 5-722,2 3 0,2 3-884,1 5 1,4-4 2102,4 0 1,1 0-945,-1 4 0,0-2 73,1-2 0,-1-1-70,1-3 30,-1-2 1,4-1 13,1-4-64,-1 0 70,-4-2 0,1-1 29,-1-5-38,1 0 1,-1 0-418,0 0 0,1 0-581,-1 0 1,1-1-2587,-1-3 3555,-5 3 0,5-9 0,-5 3 0</inkml:trace>
  <inkml:trace contextRef="#ctx0" brushRef="#br0" timeOffset="23">6474 5997 8051,'0'-7'187,"0"-3"60,0 4 346,0-6 24,0 6-180,0-4 583,0 8-216,0-3-182,0 5-344,5 0-49,-3 0 1,3 5 229,-5 3-285,0 7 0,3 8-81,1 8 1,0 2 166,-4 1 1,4-4-246,0 1 1,1-1 158,-1 5 0,-3-6-400,3-3 1,1-3-48,-2-4 0,3-2-139,-3-6 0,-1 1-65,1-1-286,-1-5-1645,-2-1 2045,0-5 1,-10-5 0,-3-1 0</inkml:trace>
  <inkml:trace contextRef="#ctx0" brushRef="#br0" timeOffset="24">6234 6225 8178,'2'-6'888,"1"2"0,4 3-394,4 1 0,1 0 138,-1 0 1,6 0-187,2 0 1,6 0 363,2 0 1,8 0-1,-1 0-311,8-6 0,-5 4 139,5-6 0,-5 4 136,1-3-460,-3-1 0,-5-2 146,-4 2-1343,-7-2 708,3 9 1,-13-8-1098,2 5 1104,-7 1 0,0 3 168,-8 0 0,-13 5 0,-7 1 0</inkml:trace>
  <inkml:trace contextRef="#ctx0" brushRef="#br0" timeOffset="25">7491 5768 8170,'0'-11'75,"0"-1"0,0 1 599,0-1-348,0 1 0,-2 0 567,-1-1 27,1 1-268,-3-1 279,5 1-265,0 5-130,0 0-294,0 17 1,0 1 15,0 11 0,0 9-55,0 2 1,2 8-126,1 0 0,-1 6-113,1 2 0,2 3 178,-1-4 1,1 6-400,-1-2 1,-1-6 165,4-1 1,-3-8-274,4 0 0,-6-4 125,2-3 0,1-7-35,-1-5 1,1-5 256,-1 1 0,-3-6 252,3-1 180,-3-6-124,-1 3 311,0-5-406,-5 0 0,0-5-42,-3-2 0,0-4-14,4 0 0,0-4-111,4-1 0,0-3 12,0 4 1,1-5-156,3 1 1,4 1-56,7-1 0,3 4-30,4-4 1,3 4-9,1-4 1,3 5 100,6-2 1,-2 5-57,-3 3 0,7-1 64,-3 6 0,-1-1-36,-2 4 0,-6 2 11,2 6 1,-5 1 6,-2 10 0,-4-3 32,-5 7 1,-4-2-16,-3 5 1,-4-2 73,-4-1 0,-8 1-75,-7 3 0,-2-3 83,-2 3 0,-5-4-68,-2-4 0,-3 1 247,-2-5 1,-2 0 111,3-3 1,-3-1 130,7 1 1,-2-6-37,2-2 1,3-3 630,8-1-660,-2 0 1,9-5-52,1-3 1,1-2-1104,6-1 1,0-1 495,4 1 1,5-1-1099,3 1 987,2 0 0,2-1 428,4 1 0,7-6 0,6 0 0</inkml:trace>
  <inkml:trace contextRef="#ctx0" brushRef="#br0" timeOffset="26">8393 6134 8021,'-5'-7'2321,"-2"-3"-1964,1 9 197,1-4-75,5 5 3038,0 0-4718,0 5 879,0-4 0,1 8-89,3-5 0,-1 3 411,4-3 0,1 5 0,3-3 0</inkml:trace>
  <inkml:trace contextRef="#ctx0" brushRef="#br0" timeOffset="27">8918 5745 8036,'0'-11'0,"0"-1"0,0 1 0,0 0 525,0 4-242,0-3 0,0 8 194,0-6 39,0 5 116,0-2 618,0 5-991,0 10 1,0 4-30,0 13 0,4 7 17,0 8 0,3-1-3,-3 1 1,4 3-194,-4 5 1,3-1-21,-3-3 0,4-2-163,-4-2 1,3 1-341,-3-4 1,4-6 288,-5-7 1,5-3-452,-4-4 0,1-2-64,-1-6-950,-3 0 603,4 1 1045,-5-6 0,0-1 0,0-5 0</inkml:trace>
  <inkml:trace contextRef="#ctx0" brushRef="#br0" timeOffset="28">9444 5814 8092,'0'-17'0,"0"5"1283,0-5-509,0 6-252,5 4 193,-4 2 47,-1 5 1,-8 9-586,-7 3 1,1 10 57,-5 1 1,-1 8-261,-7-1 0,2 3 72,-6 1 0,6 1-255,-2-1 152,-2 0 0,5-1-34,-3-2 27,-2 2 0,5-9-1,-3 2 1,8-3 57,4-4 24,2-2 417,2-1-182,5-3-25,1 3 0,5-8 60,0 0 1,1-6-55,3 2 468,7-3-396,7 4 1,1-3 220,0 1 156,0-1-350,4-2 0,1 0 307,3 0-455,-3 0 1,4 0 365,-6 0-394,1 0 0,0 1 157,0 3-109,0-3-48,-5 4 0,3-4 155,-2 3-392,-2-3 141,-1 5 1,-4-5 205,-1 3-929,-5-3 301,5 4 0,-10-4-659,3 3 795,-3-3-3702,-1 9 3927,0-8 0,-5 8 0,-2-4 0</inkml:trace>
  <inkml:trace contextRef="#ctx0" brushRef="#br0" timeOffset="29">10472 5734 7936,'0'-12'-212,"-6"6"-319,5-4 1469,-9 4-92,9-1 312,-9 2-740,3 5 0,-4 5-6,-1 3 1,5 3-62,-1 4 0,6 7 72,-2 5 1,3 8-140,1 0 1,5-2-43,2-3 1,2 0-13,-1 5 0,2-2-128,-2-3 1,-2 2 27,1-6 1,-4 0-161,1-7 0,1 1-430,-1-5 0,1 1 98,-1-5-1843,-3-5 978,4 5-416,-5-10 1643,0 4 0,0-5 0</inkml:trace>
  <inkml:trace contextRef="#ctx0" brushRef="#br0" timeOffset="30">10163 6042 8017,'6'-6'1453,"6"-3"-919,-1 5 1,2 0 189,6 4-417,-5 0 0,8 0 35,-3 0 670,2-5-614,7 4 0,1-8 14,6 5 0,-1-5-27,0 2 1,-1-3-697,-2-2 269,2 1 0,-9 1-1217,2 2 0,-2-2 751,-1 2 0,-1 2 508,-3-2 0,2 1 0,-3-5 0</inkml:trace>
  <inkml:trace contextRef="#ctx0" brushRef="#br0" timeOffset="31">11317 5882 8004,'0'-11'1499,"3"-1"-954,1 1 0,4 3-44,-4 1-47,-1 4 1203,-3-7-1160,0 9 0,-5-4-133,-2 5 0,-7 1-191,-1 3 1,-6 2-15,2 6 1,-4 4 3,-3 3 0,3 3 78,0 1 0,0 1-216,4 2 0,3 0 102,0 4 1,8-3-197,0 3 0,5-3-30,0 3 0,6-4 19,5 0 1,3-3 257,5-4 0,-2-2-108,5-6 1,0 1 144,4-1 0,-1-5-105,1-2 1,1-3 140,3-1 1,-3-3-67,3-1 1,-4-5-599,-4 1 1,1 2-424,-5-2 0,0 5-2443,-3-5 3279,-6 0 0,4-3 0,-3 0 0</inkml:trace>
  <inkml:trace contextRef="#ctx0" brushRef="#br0" timeOffset="32">11899 5997 7964,'0'-8'1207,"0"0"-293,0 1-232,0 0-1184,5 2 457,-4 5 0,6 0 339,-3 0 428,-3 0-559,4 0-2153,-5 0 1990,0 5 0,5-3 0,1 3 0</inkml:trace>
  <inkml:trace contextRef="#ctx0" brushRef="#br0" timeOffset="33">12516 5574 7953,'0'-24'328,"0"-3"1,1 14 520,3-2 1,0 3-80,7 0-962,-7 6 215,11 1 837,-14 0-78,5 3-468,-6-3 1,0 12-93,0 4 0,-2 7 150,-2 8 0,3 7-150,-3 6 0,-1 9 188,1 1 1,-1 2-187,2 2 0,0-3-60,-5 3 1,1-5-74,-5 2 1,1-3-225,0-2-779,4-4 618,-3 3 234,9-13 0,-4 6 129,5-11 24,0 1-66,0-9 1,0-2-96,0-4 772,0-1-534,0 1 0,5-6 846,2-2-400,4-3-350,0-1 0,2 0 958,2 0-600,3-5-207,10-1 1,-3-6 428,5 1-538,1-1 1,3 1 64,0-1 0,1 2-151,-1 3 0,-1 0 163,-3 4 1,-2 1-100,-5-2 0,0 3-180,0 1 1,-5 0 137,-3 0-803,-2 0 351,-2 0-1342,0 0 0,-3 4 783,0 0 0,-7 0-2051,-1-4 1,-5 3 464,-7 1 2353,-4 5 0,-2-3 0,-5 6 0</inkml:trace>
  <inkml:trace contextRef="#ctx0" brushRef="#br0" timeOffset="34">5332 8132 7921,'0'-11'907,"0"4"-653,0-3 274,0 4-55,0 0-254,-5-5 409,4 5-311,-9-5 0,7-1 169,-5 1 23,1-1-236,-5 6 0,4-4 128,-4 2-46,3 3-164,-7 0 1,-1 5 136,-2 0-306,-2 0 44,-2 0 0,-4 9 100,1 2-111,-1 9 1,0-3 8,1 6 1,0 4 86,7-1 1,3 2-327,4-1 1,6-3 59,2 3 0,4-3-399,4-1 1,3 0 248,9-1 1,3-4-238,7-3 0,0-7 166,4-4 1,1-3 121,3-1 1,-4-5 163,1-3 0,-2-7-119,2-4 0,0-4 440,-4-3 1,0-2-159,-5-3 1,0-2 388,-3 3 0,-1-1-108,-3-3 1,-6 2 35,2-6 0,-6 1-192,3-1 1,-5-2-125,0-6 0,0-3-220,1-1 0,-3-3 278,3 3 0,-3 5-84,-1 3 0,0 10 36,0 2 0,0 9 532,0 6-193,0 2-266,0 7 1,0 6-286,0 8 0,5 9 75,3 10 0,2 7-58,1 12 0,1 9 112,-1 2 1,2 0-293,2 0 0,-4-3 50,1 7 0,-2-7-190,-6-5 0,1-3 64,-1-4 0,-3 0 193,3-8 0,-3 1 237,-1-8 0,-1-2-73,-3-6 0,3 2 97,-3-6-145,3 0-828,1-3 42,0-6-604,-5-1 1408,3-5 0,-8 0 0,4 0 0</inkml:trace>
  <inkml:trace contextRef="#ctx0" brushRef="#br0" timeOffset="35">6520 7675 8039,'0'-11'177,"0"0"84,0-1 0,0 5 85,0-1 259,0 5-605,0-2 0,5 0 0,1-1 0</inkml:trace>
  <inkml:trace contextRef="#ctx0" brushRef="#br0" timeOffset="36">6531 7607 8039,'0'6'0,"-1"8"1299,-3-2 1,3 7-10,-3 0 1,3 6-660,1 2 1,0 3-326,0-3 0,0 3-76,0-3 1,0 3-311,0-3 1,4 0 102,-1-5 1,3 1-365,-3 0 1,0-5-24,5-3 199,-6 3 0,7-5-1100,-5 2 534,0-8-1624,-4-1 1644,0-6 0,-6-6 1,0 0-1</inkml:trace>
  <inkml:trace contextRef="#ctx0" brushRef="#br0" timeOffset="37">6269 7915 10369,'9'0'994,"2"0"0,-1 0 55,9 0 0,5 0-457,7 0 1,3 0 279,4 0 0,-2 0-334,2 0 1,-3-1-460,-1-3 1,-1 2-187,-2-6 0,-1 0-282,-7-3 0,1 3-3257,-9 1 1836,1 4 1810,-10-7 0,-1 9 0,-5-4 0</inkml:trace>
  <inkml:trace contextRef="#ctx0" brushRef="#br0" timeOffset="38">7559 7767 7947,'-5'-7'0,"-1"-3"634,-1 4 7,-3 0-206,9 0 342,-4 6 1405,5 0-1579,5 0-437,1 6 0,7 0 85,2 5 0,-1-3 27,5 0 1,0-1-256,4 5 1,0-6 145,0-2 1,0-3-87,-1-1 0,5 0-21,0 0 0,3-1-189,-3-3 1,0-2 72,-5-6-55,1 1 57,-5-6 1,2 5 5,-4-4 1,-5 4 76,-3 0 0,-6 1 29,2-1 0,-3-3-25,-1 0 0,-1 0-176,-3 3 0,-4-3 108,-7 0 1,-3 3-149,-4 5 1,-6 4 78,-3-1 0,-2 4 41,-1 4 0,0 8-79,-1 7 1,2 4 83,3 3 0,2 0 120,5 4 1,2 4-90,2 4 0,2 4-137,6-4 1,4 4 95,4-4 0,1 3-200,2-7 1,7-2 67,4-9 1,7-2 158,9-2 1,-2-3 19,5-9 0,0-2 136,0-5 0,2 0 589,-6 0 0,1-5-347,-4-2 0,-4-4 97,0 0 0,-5 3-102,1 1 1,-3 3-757,-5-4 1,-1 6-354,-2-2-2193,-2 3 59,3 1 2889,-5 0 0,5 0 0,1 0 0</inkml:trace>
  <inkml:trace contextRef="#ctx0" brushRef="#br0" timeOffset="39">8439 7801 7923,'-7'-5'2754,"-3"-1"-2075,9-1 1,-3 2 211,8 5-326,-3 0-237,4 0 110,-5 0-686,5 0 1,-3 1-3198,1 3 3445,-1 3 0,3-1 0,1-1 0</inkml:trace>
  <inkml:trace contextRef="#ctx0" brushRef="#br0" timeOffset="40">9032 7321 7968,'0'-11'452,"0"-1"758,0 1-564,0 5 97,0 1 1,0 16-274,0 8 1,0 8-104,0 7 0,4 2 413,0 2-496,5 2 1,-4 5 21,3-3 0,1 1-69,-6-5 1,2 4-225,-1-4 0,-2-2 98,1-5 0,-1 2-566,-2-3 1,0-3 64,0-4 1,0-4-124,0-4 1,0-6-1564,0 2 801,0-2 26,0-2 1,0-1 1248,0-2 0,0-3 0,0 4 0</inkml:trace>
  <inkml:trace contextRef="#ctx0" brushRef="#br0" timeOffset="41">9466 7504 7954,'6'-16'1263,"-5"3"-327,3-2-132,2 2-280,0 2 990,1 4-1018,-2-3 1,-7 9-11,-1-3 1,-5 9-124,-7 6 0,0 7-279,-8 9 0,-1 3-22,-7 8 1,-2-1-254,3 5 0,-3 0-161,-2 4 1,2-2 258,3-2 0,2-3-158,5-4 1,2-2 64,2-3 1,3-2-33,9-5 0,2-4 60,5 0 0,1-5 486,3 1 1,3-4 9,9-3 0,3 1 162,7-5 1,0 1 264,4-1 0,-3-3-383,3 3 0,-3-3 13,3-1 1,-4 0-67,0 0 1,-3 0-296,-4 0 1,-2 0 102,-6 0 0,1 1-984,-1 3 1,-5-1 191,-2 4 655,-3-4 0,-1 12 0,0-2 0</inkml:trace>
  <inkml:trace contextRef="#ctx0" brushRef="#br0" timeOffset="42">9466 8144 7954,'0'11'0</inkml:trace>
  <inkml:trace contextRef="#ctx0" brushRef="#br0" timeOffset="43">10494 7378 7907,'0'-6'67,"0"1"1,0 0-1,0-1 1</inkml:trace>
  <inkml:trace contextRef="#ctx0" brushRef="#br0" timeOffset="44">10460 7367 8070,'6'1'0,"-2"3"0,-1 6 1809,1 5 1,-2 6-841,6-2 0,-2 2-399,2 2 0,1 0 98,-6 0-424,6 0-69,-7 0 0,6 3-80,-4 1 0,0 1 102,-4-2 1,1-1-143,3 1 1,-3-5 133,3-2 0,-3-4-281,-1 4 1,4-5-13,0 1 1,1-6-468,-1-1-499,-3-6-648,4 8-1324,-5-9 2241,0 5 0,0-8 801,0-2 0,-5-2 0,-1-5 0</inkml:trace>
  <inkml:trace contextRef="#ctx0" brushRef="#br0" timeOffset="45">10300 7721 8028,'12'-6'157,"-1"-3"39,0 5 1,6-4 1528,2 5-1110,3-1 0,0 0 702,1 0 1,1-1-652,3 1 0,-2 3-89,6-3 0,-6-1-140,2 1 1,-4-1-875,-4 1 0,1 3 333,-5-3 0,4 3-529,-3 1 1,-5 0 632,-3 0 0,4 0 0,6 0 0</inkml:trace>
  <inkml:trace contextRef="#ctx0" brushRef="#br0" timeOffset="46">11545 7219 8001,'-5'-17'96,"4"4"0,-8-7 846,5 5-534,0 5 0,4 0 524,0 2-26,-5 3-278,-1-5 1,-6 8-183,1-1 0,0 6-34,-1 5 0,1 9-60,-1 5 0,5 8 258,-1 8-319,6 2 0,-7 10-278,5-1 0,0-2 188,4-1 1,0-2-334,0 10 122,0-11-49,5 6 0,1-8 39,6 4 0,-1-4 66,1-3-1039,-1-2 685,1-2 1,-2-5-146,-3-2-325,3-8 426,-8 2 0,3-8-765,-5 2 665,0-2 0,0-5-1073,0-1 1525,0 1 0,0-2 0,0-1 0</inkml:trace>
  <inkml:trace contextRef="#ctx0" brushRef="#br0" timeOffset="47">11477 8075 7923,'-23'0'0</inkml:trace>
  <inkml:trace contextRef="#ctx0" brushRef="#br0" timeOffset="48">11225 7721 8130,'7'-11'0,"-1"3"432,-2 0 0,2 6 660,6-2 0,3 3-197,0 1 0,0 0-382,-3 0 1,4 0 115,3 0 0,-1-1-207,1-3 1,0 1-28,4-4 0,-4 4-74,0-1 1,-5-1-283,1 1 1,-2 1-355,-2 3-646,-4 0 969,-2 0-8,-5 0 0,5-6 0,1 0 0</inkml:trace>
  <inkml:trace contextRef="#ctx0" brushRef="#br0" timeOffset="49">11511 7653 7968,'0'0'0</inkml:trace>
  <inkml:trace contextRef="#ctx0" brushRef="#br0" timeOffset="50">12082 7618 7914,'-7'-6'2630,"2"1"-1959,5 0-275,0 4 109,0-5-1221,0 6 716,0 6 0,5 0 0,2 5 0</inkml:trace>
  <inkml:trace contextRef="#ctx0" brushRef="#br0" timeOffset="51">12630 7219 7961,'0'-18'0,"0"-3"286,0 6 0,5 0-93,3 4 1,-2 4 578,2 3 1276,-6 3-1183,3 1 1,-3 1-369,1 3 1,0 5-161,5 10 1,-5 5 237,5 11 1,-6 4-136,2 3 0,-2 2-217,-2 2 0,0 0 13,0-1 1,-4 1-1,0 0 1,-4-1-147,5 1 1,-5 0 145,4-1 1,0-9 0,4-6 0,0-2-15,0-5 1,0 1-1133,0-9-334,5 1 0,-2-6 1244,5-3 0,-5-2 828,5-5-112,-6 6-202,4-5-181,-1 4 64,1-5 0,5-1-34,1-3 0,1 3 209,2-3-229,3-3-115,4 6 1,5-4 151,0 5 1,3-4-102,-3 0 0,3 1 137,-3 3-235,5-5 0,-8 3-81,2-2-67,-2-2 1,-5 5-318,1-3 1,-7 3 214,3 1 0,-5-1-3175,-3-3 1632,2 2 1612,-9-3 0,4 5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50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6144 12940 8086,'0'-7'99,"0"2"3544,0 5-3502,6 0 188,-5 5-340,4 2 137,-5 4 0,0 4 115,0 1-69,0 4-54,0-2 1,0 8-63,0 1 94,-5 0-296,4 1 78,-5 1 174,6 0 0,-3 0-18,-1-2 0,0-3-105,4 3 0,0-3 65,0-1 0,0-2-185,0-2 1,1 1 125,3-4 1,-3-1-49,3-4 126,-3 1-82,-1-1-35,0-4-24,0 3 64,0-9-38,0 4 289,0-5-223,-5 0 6,4 0-28,-4 0-78,5 0 87,0-5 0,4 2 55,0-4 0,5 0-1,-2 0 0,2-3-54,-1 2 258,2-2-123,-4-1 1,7-1-38,2 1-37,-2-1-25,3 1-68,-4-1 72,-1 1 1,0 3-38,1 1 1,-1 3-7,1-4-38,-1 6-52,1-8 56,-1 8 0,-1-1-98,-2 6 1,-3 4 90,-5 4 17,0 1 11,5-1 0,-4 4-12,3 0 1,-3 6-10,-1-2-137,0-3 145,0 6 1,0-6-28,0 3-269,0 3 285,0-9 1,2 7 59,1-5-68,-1 0 11,8-3 0,-8-2 260,6-2 17,-6-3-196,9 0 0,-9-4 16,6 3 1,-4-3-23,3-1-215,-4 0 246,2 0 34,0 0-1113,-4 0 1005,4-5 0,0 4 0,2-4 0</inkml:trace>
  <inkml:trace contextRef="#ctx0" brushRef="#br0" timeOffset="1">5334 13043 8000,'-6'-7'777,"5"-3"0,-8 8-210,6-6 211,-1 5-423,-1-2 1,0 4 212,-3-3-332,-2 3 1,3-4 131,-4 5-413,-5 0 79,3 5 0,-7-2 67,4 4-23,1 1 1,0 3-222,0 1 124,-1 4 1,5-3-70,0 2 0,0-1-84,4 1 0,-2-2-19,5 2 0,0-2-61,4-2 1,0 1-214,0-1 249,0 1-49,5-6 11,2 4 137,4-9 78,1 4 1,-1-5-12,0 0 0,5-1-3,-1-3 1,0-2 129,-4-5 1,5-2-137,-1-2 254,0 2-99,-3-9 0,-1 6-58,0-3 304,1-3-184,-1 4 0,-3-3 295,0 2-120,-6-3-223,3 5 29,-5-6-59,5 0 1,-4 0 145,3 0-286,-2 5 71,-2-8 0,0 11 168,0-8-205,-6 7 96,5-5 1,-4 8 265,5-2-6,0 2-204,0 7 290,0-4-29,0 8-182,0-3 105,0 5-145,0 5 0,0 6-114,0 4 1,0 5 224,0-1-377,5 3 87,-4 1 1,10 5-185,-4 2 118,-2 3 0,4-3-444,-5 1 1,4-6 123,-5 2 247,1 2-452,-4-10 352,0 3 0,0-7-101,0 0 1,0-3-375,0-5 728,0 1 0,5 3 0,2 1 0</inkml:trace>
  <inkml:trace contextRef="#ctx0" brushRef="#br0" timeOffset="2">1313 15580 7306,'0'-6'1208,"0"0"-565,0 1 217,0 4-190,0-4 1462,0 5-1853,0 5 0,4 1-14,0 6 1,-1 3-1,-3 0 1,4 6-193,0-2 0,1 4 86,-1 3 1,-3 0-245,3 4 1,1-1 110,-1 2 0,0-2-130,-4-3 0,0-1 0,0 1 0,1-5-12,3-2 1,-3-5 31,3 1 1,-3-3 85,-1 0 0,0-4 26,0-1-8,0-4-24,0 7 138,0-9 8,0 4 147,0-5-248,0-5-215,0 4 234,0-4-340,0 5 136,5 0 102,1 0 0,7 0 65,2 0 1,-2 0 7,2 0 1,3-2-7,1-1 0,3 1 102,1-1 0,-1 1-65,1 2 0,-4 0-24,0 0 1,-3-3-161,3-1 0,-5 0-435,1 4-600,-3 0 31,0 0-522,-1 0 1002,-4 0 646,-2 0 0,-5 0 0,0 0 0</inkml:trace>
  <inkml:trace contextRef="#ctx0" brushRef="#br0" timeOffset="3">1827 15694 7858,'0'-11'97,"0"-1"0,0 1 161,0-1 1,0 1-60,0 0 1,0 3 482,0 0-23,0 6 450,0-8-244,0 8-327,0-3-397,0 5 1,0 5 139,0 3 1,0 3-14,0 5 1,0 1-75,0 6 1,1 0-116,3 0 0,-3 1 46,3 3 1,-3-3-138,-1 2 0,0 2-152,0-1 1,2 0 135,1-4 0,-1-4-142,1 0 0,-1-5 59,-2 1 1,0-3-155,0 0 150,0-1 1,1-1-219,3-2 369,-3-3-145,4 0 272,-5-3 0,1 3-117,3-5 1,-1 0 163,4 0 1,-3 0 11,4 0 1,-1 0-2,5 0 1,1 0-102,2 0 0,-1-4 4,5 0 0,-4 0-32,4 4 1,-4 0-79,4 0 1,-5-1-56,1-3 1,-2 3 67,-1-3 1,-1 3-259,0 1 1,-3 0-150,0 0 1,-5 0-966,5 0 478,-5 0 282,2 0 1,-5-2-2,0-1 586,-5 1 0,3-3 0,-3 5 0</inkml:trace>
  <inkml:trace contextRef="#ctx0" brushRef="#br0" timeOffset="4">1873 15888 7772,'0'-7'231,"0"-1"0,5 4 328,2-3 0,3 4 68,2-1 1,-1 3-212,1 1 0,3 0-71,0 0 0,4 0-191,-4 0 0,4 0-86,-3 0 0,3 0-52,-4 0 1,4 0-280,-4 0 0,0 0-91,-3 0 0,-5-1-1184,1-3 1538,-5 3 0,7-4 0,-4 5 0</inkml:trace>
  <inkml:trace contextRef="#ctx0" brushRef="#br0" timeOffset="5">1861 15648 7866,'1'-7'526,"3"-1"1,3 1-527,4-5 0,6 5 0,2-1 0,-2 5 786,2 0 1,0 0-368,4-1 1,-1 3-250,-3-3 0,2-1-147,-2 1 1,-1 0-534,1 4-268,-5 0 778,8 0 0,-15-5 0,4-1 0</inkml:trace>
  <inkml:trace contextRef="#ctx0" brushRef="#br0" timeOffset="6">2409 15614 7799,'0'-7'188,"0"-1"998,0 5-244,0-7-31,0 9-281,0-4 1,-3 18-528,-1 2 0,-1 9 103,1-1 1,1 5-237,-4 6 1,3 0 119,-4 0 1,4 2-252,-3 2 0,-1-2-10,-3 2 1,1-4-81,2-4 1,-1-2 113,5-5 1,-3-5-275,3-3-54,0-2 1,4-6-105,0 1 569,-5-5 0,4 2 0,-4-5 0</inkml:trace>
  <inkml:trace contextRef="#ctx0" brushRef="#br0" timeOffset="7">2375 15626 7847,'0'-12'537,"0"1"-33,0-1 0,5 1 249,3-1 290,-3 6-639,5-4 0,-7 9 17,4-3 0,-3 3-61,4 1 1,-5 5-127,5 2 0,0 9-85,3 3 0,0 3-112,1 5 1,-1 2 49,1 6 1,-5 0 77,1 3 1,0-2-334,3 2 0,-1-4 98,-2-4 0,2-2-247,-2-5 1,2 0 59,1 0 1,1-5-375,-1-3 50,0-2-163,1-2-805,-1 0 1083,-4-4 1,-4-2 465,-6-5 0,1 0 0,-3 0 0</inkml:trace>
  <inkml:trace contextRef="#ctx0" brushRef="#br0" timeOffset="8">2295 15991 7770,'5'-6'0,"2"-4"0,5 4-72,4-1 0,5-2-93,6 5 0,-1 0 315,-3 4 0,0-1-68,0-3 0,0 3-214,0-3 1,-1 2 131,1-2 0,5 3 0,1-4 0</inkml:trace>
  <inkml:trace contextRef="#ctx0" brushRef="#br0" timeOffset="9">2683 15740 7822,'-6'-12'291,"2"1"1,3 3 188,1 1 834,0 4-325,0-2 403,0 5-982,5 0 0,-4 1-299,3 3 1,1 3 97,-1 4 0,4 5-282,-4 3 0,-1 3 97,-3 1 0,0 0-231,0 0 0,0 1 54,0 2 1,0-2-64,0 3 0,0-7-24,0-1 1,0-5-520,0 2 426,0-4 99,0 0 519,5-6 37,-3-1-146,3-5 1,-5-1-84,0-3 0,-4 2-24,0-6 0,-1 2 17,1-2 1,3-2 17,-3 2 0,-1-6 42,1-1 1,0-1-88,4 0 1,0 4-89,0-4 1,0 0 122,0 1-197,0-1 120,0 5 1,2 1-15,2 2 0,2 3 21,5 5 0,1 7-12,-1 4 0,4 2-86,1 6 0,4-4 81,-1 4 1,-1 0-272,1 4 0,0-4 7,4 0 1,-1-5 4,1 1 0,0-2 290,0-2 0,0-1 264,0-2 0,0-3-114,-1-5 1,0 0 82,-3 0 1,-3 0 15,-4 0 0,-2-5-16,-2-3 1,1 2 220,-6-2 1,1 1-59,-4-5 0,0-3 60,0 0 0,0-5-204,0 1 1,-1-3-69,-3-1 1,-1 3-59,-3-3 1,-2 3-1,3-7 1,0 3-10,0 1 1,0 0-93,0 0 0,0 2-383,4 2 1,1 2 57,-2 6 0,3 3-375,1 1 0,-1 4-629,-3-1-722,3 3 1111,-4 1 0,10 5 877,2 3 0,4 2 0,0 1 0</inkml:trace>
  <inkml:trace contextRef="#ctx0" brushRef="#br0" timeOffset="10">3437 15751 7648,'0'-6'623,"0"-4"61,0 8 1,2-3-193,1 5 0,0 0-68,4 0 0,1-3-128,4-1 0,-1 0-28,0 4 0,1 0-97,-1 0 1,4 0-78,1 0 1,0 0 35,-1 0 0,-2-4-187,2 0 0,-1-1-497,1 1 1,-2 2 330,2-6 0,-3 4-1398,-5-3 1621,4 4 0,-10-7 0,4 4 0</inkml:trace>
  <inkml:trace contextRef="#ctx0" brushRef="#br0" timeOffset="11">3449 15934 7820,'11'0'464,"1"0"1,3 0 68,0 0 1,0-4 239,-3 0 0,0 1-344,4 3 0,-4-2-97,3-2 1,-1 3-267,2-3 1,-4-1 85,4 1 1,0 1-801,-1 3 1,1-2 470,-5-1 0,0 1 177,1-1 0,-6 1 0,-1 2 0</inkml:trace>
  <inkml:trace contextRef="#ctx0" brushRef="#br0" timeOffset="12">4225 15888 7796,'0'-11'1185,"2"-1"-930,1 1 0,-1 0-32,1-1 0,-3 1 33,-3-1 0,0 5 61,-5-1 0,1 0-65,-5-3 0,5 3-33,-1 1 1,1 3-43,-5-4 1,1 6 17,-1-2 1,1 3-1,0 1 1,-5 4-25,1-1 0,-1 10-61,0-1 1,4 3-44,-4 0 1,4 3-223,0 5 1,1-1-151,-1 1 1,6 0 178,2 0 0,3-1-109,1-3 1,0 1-106,0-5 1,5 0-143,3-3 0,2-6 173,1-2 1,5-3 105,-1-1 0,4-1 62,-4-3 0,5-4 232,-1-7 0,3 1 145,1-5 1,-4 4-153,0-4 0,-5 1 67,1-1 0,-2-2 55,-2 2 1,-1-3 108,-2-1 1,-3-3-46,-5-1 0,0-5 6,0 2 1,0-2-116,0 2 0,0-7-8,0 2 0,-4 0 23,0 4 0,1 4-25,3 4 0,-4 5 208,0 3 9,0 2 164,4 7-511,0 1 1,0 6-176,0 3 0,0 3 88,0 9 0,4 1-53,0 6 0,3 1 12,-3 3 1,5 0 111,-1 7 0,-2-2 112,2 6 1,-6-3-125,2-1 0,-1 1 13,0-1 1,-1-4-61,1 1 0,-1-6-179,-2 2 1,0-3 36,0-1 1,1-4-562,3 0 123,-3-5 0,4 2 210,-5-4 1,0-5-1274,0 1 860,0-5 837,0 2 0,-5 0 0,-1 1 0</inkml:trace>
  <inkml:trace contextRef="#ctx0" brushRef="#br0" timeOffset="13">4522 15843 7732,'-6'-8'785,"2"0"0,4 6-53,4-2-198,-3-2-297,9 4 1,-3-3 75,4 5 0,-3 0 68,-1 0 0,2 0-87,6 0 0,-2 0-165,2 0 0,2 0 62,-2 0 0,4 0-25,-4 0 0,1-1-20,-5-3-292,5 3-145,-3-4-396,4 0-2040,-11 4 2727,-1-10 0,-5 10 0,0-4 0</inkml:trace>
  <inkml:trace contextRef="#ctx0" brushRef="#br0" timeOffset="14">5002 15454 7839,'0'-12'78,"0"-4"0,0 4 229,0-4 594,0 4 531,0 5-557,0 2 774,0 5-1231,0 5 1,1 7-90,3 7 0,-1 8 86,4 3 0,-3 4-359,4 4 0,-6-2 116,2 2 1,-3 1-183,-1-1 1,0 0 79,0-3 0,0-5-44,0 1 0,4-6-231,0 2 1,0-3-266,-4-1 0,0-6 224,0-1 1,0-4-46,0 0 1,1-2 4,3-3 140,-3-2 339,4-5 235,-5 0 0,0-5-274,0-2-64,0-3 0,0-6-4,0 1 1,4 0-69,0 4 1,3-1-19,-3 1 1,5-1-109,-1 1 1,2 3 70,1 1 0,1 0-131,-1 0 0,0 0-48,1 4 147,-1 1 0,1-3-34,-1 5 0,-3 5 2,-1 3 1,0 2 139,0 1 1,2 1-104,-5-1 0,4 4 64,-5 1 0,2 0-38,-1-1 1,-2-2-102,1 2 0,2 2 106,-1-2 0,0 0-13,-4-3 0,4-1-8,0 1 154,5-1-111,-3 0 135,5 1 1,-3-6-421,-1-2 1,-3-3-64,4-1 359,0 0 0,3 0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61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7207 2947 7998,'0'0'0</inkml:trace>
  <inkml:trace contextRef="#ctx0" brushRef="#br0" timeOffset="1">7184 2924 8154,'6'-5'458,"-1"3"53,-5-3-120,0 0 43,0 4 121,0-4 846,0 5-1103,0 5 0,0-1-71,0 7 0,-4-1 40,1 9 1,-6 0-29,1 4 1,-2 5-34,-2 3 1,1 2-65,0 1 0,-2 1 29,-2 3 1,2 3-53,-2 5 0,2-2-166,2-2 1,3 1-84,0-5 1,6 2 81,-2-2 1,4-3-136,4 3 1,2-6 69,6-2 0,-1-4-19,1 1 1,0-3 100,3-2 0,-2-4-188,2-3 1,-2 2 124,-2-2 1,1-3 35,-1-5 1,-3-3 44,0 4-37,-6-6 1,4 3-663,-2-5 187,-3 0-1110,5 0 286,-6 0 604,-6-5 0,5 3 745,-3-6 0,3 0 0,1-3 0</inkml:trace>
  <inkml:trace contextRef="#ctx0" brushRef="#br0" timeOffset="2">7412 3323 8143,'0'-17'473,"0"0"-112,0 6-9,0 4 39,0-3 742,0 9-706,0-4 1,0 6-436,0 3 0,4 4 106,0 7 0,3 3-95,-3 4 0,0 3 106,-4 1 0,4 3-374,0 6 0,-1-5 46,-3 1 0,0-2-50,0 1 1,0-2-277,0-5 0,0-5-196,0-3-157,0-2 199,0-7 171,0-1 0,0-6 528,0-3 0,-5 3 0,-1-14 0,-5 2 0</inkml:trace>
  <inkml:trace contextRef="#ctx0" brushRef="#br0" timeOffset="3">7424 3358 8143,'0'-7'0,"5"-3"0,-4 9 0,9-4 0,-4 6 0,6 3 0,-1 2 0,1 6 0,3 4 0,0 3 0,5 3 0,-1 1 0,3 0 0,1-1 0,-2 1 0,-2 0 1586,3 0-795,-4-5-460,0-2-162,-2-4 1,-1-2-64,1-3 0,-5 2 81,-3-5-62,-1 0 0,1-4 478,-1 0-264,-4 0 1,2-1 761,-5-3-143,0-3-575,0-4 0,-1-2-167,-3-2 0,3 1 25,-3-5 0,-1 4-102,1-4 0,0 0 58,4-4 0,-4-4-353,1 1 0,-1-5-50,4 5 0,0 0-281,0 7 0,0-1 89,0 5 1,0-1-1004,0 5-906,0 0 1647,0 4 0,1 2-488,3 5 0,-2 1 1148,6 3 0,0 3 0,3 4 0</inkml:trace>
  <inkml:trace contextRef="#ctx0" brushRef="#br0" timeOffset="4">7960 3312 8026,'0'-11'489,"0"-1"162,0 6 0,0 0-26,0 2 316,-5 2-189,4-3-163,-4 5-390,5 5-13,0 2 1,0 8 185,0 0-381,0 11 62,0-7 0,0 10-141,0-3 126,0 4 1,0 3-396,0-3 1,0 2 201,0-5 1,1-1-241,3-3 1,0-1 143,7-3 0,-2-4 155,6-8 1,3-1 48,1-6 0,-1 0 100,1 0 0,0-9 14,4-3 0,0-7 245,-1 0 1,-2-2 366,-1-2 0,-5 0-283,1 0 1,-8-1 265,-3-3 0,-3 2-169,-1-6 1,-1 2-487,-3-1 0,-7-2 58,-8 5 0,-4 1-190,-4 3 1,-2 9-315,-5 3 1,0 7-633,-1 0 0,2 12 1071,3 3 0,2 8 0,5-1 0</inkml:trace>
  <inkml:trace contextRef="#ctx0" brushRef="#br0" timeOffset="5">8417 3175 8023,'0'-11'3,"0"4"568,0-3 63,0 9-124,0-4 715,0 5-988,0 5 1,0 1-44,0 6 1,4 4 67,0 3 0,0 4-168,-4 4 1,1-2 138,3 5 0,-3 1-290,3 3 1,1-3-165,-1-1 1,3-1-132,-3 2 1,5-3 143,-1-6 1,-2-2-328,2-1 679,-6-6-184,8 4 356,-9-11-235,5-1 594,-6-5 1,0-5-155,0-2 1,0-3 19,0-2 0,0 1-183,0-1 0,0-3-274,0 0 0,1-5-163,3 1 1,-2 2 128,6 2 0,-4 2-287,3 2 0,-3 1 158,4 2 1,-5 3-133,5 5 0,-4 0-429,3 0 251,1 0 1,3 5 77,1 3 0,1 5 72,2 3 1,-1 4-96,5-1 0,-4 3 68,4 0 0,0 0 190,4-3 0,-4-2-106,0-6 1,-4-1 215,4-2 0,-5-3 265,1-5 1,-6 0 291,-1 0 1,-2-1-116,2-3 0,-2-3 371,-2-4 1,-3 0-141,3-1 1,-3-3-233,-1 0 0,0-6-316,0 2 0,-3 2 74,-1-2 0,-4 0-115,4-4 0,-3-1-33,3-3 1,-1 3-204,1-3 1,3 3-664,-3 1 1,3 4 10,1 0-1484,0 5 920,0-2-1397,0 9 1257,0 2 1474,5 15 0,1-2 0,6 9 0</inkml:trace>
  <inkml:trace contextRef="#ctx0" brushRef="#br0" timeOffset="6">9114 3244 7936,'-12'-18'172,"6"1"0,-3 6 318,5-1 440,1 6-155,3-4 351,0 9-351,0-4-567,0 20 0,0-5 24,0 13 1,3 1-15,1 3 1,1 3-209,-1-3 1,-3 3 92,3-3 0,-3 3-377,-1-3 1,4 0 143,0-5 0,0-3-576,-4 0 344,5-5 191,-4 3 152,4-6 136,-5-4 542,0-2 969,0-5-1701,5 0 92,2 0 1,4 0 12,1 0 0,-1 0-7,0 0 1,1-4 130,-1 0 0,1 0-62,-1 4 0,0 0-74,1 0 0,-1-1 35,1-3 22,-1 3-84,1-4 1,-5 5-312,1 0-309,-6 0 150,3 0-625,-5 0 0,0 0 0</inkml:trace>
  <inkml:trace contextRef="#ctx0" brushRef="#br0" timeOffset="7">9491 3255 8064,'-4'-8'36,"0"1"139,0 4 0,3-3 233,-3 2 105,3 3 116,-4-4-347,5 5 1,0 1 126,0 3 0,0 3-144,0 9 1,1 1-1,3 6 0,-3 4 103,3 0-193,2 4 0,-4-5-236,1 4 1,3-5 132,-3 2 0,2-3-340,-1-1 0,-2-1 138,1-3 0,2-3-59,-1-4 1,0-5-70,-4 1 446,0-6-149,0 3 1080,0-5 1,4-1-767,0-3-372,4 3 1,-1-5 135,4 2 1,4 3-206,1-3 1,-1 3 7,-4 1 0,5 0-7,-1 0 0,1 0-70,0 0 0,-4 0 14,3 0 0,-2 0-88,-1 0 0,-1-4 109,0 0 0,-3 0-528,0 4 1,-6-1-196,2-3-274,2 3 1,-6-6 88,0 4 1030,0 1 0,-15-8 0,2 4 0</inkml:trace>
  <inkml:trace contextRef="#ctx0" brushRef="#br0" timeOffset="8">9479 3449 8082,'-5'-6'0,"4"-4"784,-4 8-424,10-3 0,-2 5 115,4 0 290,6 0-375,5-5 0,4 4 107,1-3-321,5 3 0,-4-3-86,3 0 1,-3 0-188,-1 4 0,-4-3-76,0-1 0,-5-1 132,1 1-1872,-7 3 838,2-9 1075,-9 8 0,-1-8 0,-6 4 0</inkml:trace>
  <inkml:trace contextRef="#ctx0" brushRef="#br0" timeOffset="9">9456 3198 8082,'0'-12'-188,"0"1"1,0 3 340,0 1 206,0 4-183,6-7 1,0 9 87,5-3 1,2-1 0,2 1 0,3-3-113,5 3 1,3-1-109,1 1 0,5 3-820,-2-3 574,-2 2 0,0 2-531,-5 0 0,-1 0 733,-3 0 0,2 0 0,-3 0 0</inkml:trace>
  <inkml:trace contextRef="#ctx0" brushRef="#br0" timeOffset="10">9959 3152 8201,'0'-6'0,"0"1"1050,0 5-481,0 5-264,0 6 1,0 4 206,0 8-114,0-2-213,5 12 0,-4-4 7,3 5 0,-3 0 30,-1 1 1,0-1-485,0 0 247,0-5 1,4-1-224,0-5 1,0-5 179,-4-3 1,1-2-41,3-2 106,-3-5-394,4 0 92,-5-6 7,0 0 1,4-2 286,0-2 0,5-2 0,-3-5 0</inkml:trace>
  <inkml:trace contextRef="#ctx0" brushRef="#br0" timeOffset="11">9879 3186 8052,'6'-11'0,"-2"0"0,-3-1 953,-1 1-155,6-1-431,0 6 0,5-3 39,1 5 337,-1 0 32,6 4-398,0-5 0,6 4-45,0-3 1,4 3-87,-1 1 1,6 5-356,-1 3 0,-4 6 150,0 1 1,-3 4-386,-1-4 0,-1 7 232,-3 1 0,-3-1-530,-4 5 1,-2-2 158,-3 2 0,-2-3 55,-5 3 1,-1-3 178,-3-1 1,-3 0 14,-8 0 1,1-2 316,-5-2 1,0 3-89,-4-3 1,-4-3 621,0-1-432,1-2 1,3-1 749,0-1-441,0-5-235,5 4 0,-2-8-178,5 2 83,0-3-428,3-1 0,2-1 138,2-3 114,-2 2-1797,9-8 541,-4 9 1268,5-9 0,10 4 0,3-6 0</inkml:trace>
  <inkml:trace contextRef="#ctx0" brushRef="#br0" timeOffset="12">10736 3209 7982,'0'-11'519,"0"-1"-209,0 1 1,0 3 1114,0 1-213,0 4-548,0-2-39,0 5-337,-5 0-208,-2 0 21,-9 5 0,-2 7-66,-5 7 0,-4 4 220,1 3-411,-6 3 196,3 6 0,0-2 29,2-3 0,4 3-103,4-2 0,6 0-110,6 0-307,4-3 262,-2-6 1,5 1-299,0 0 272,5-5-6,2 3 1,5-9-38,4-1 1,-2 1 89,5-5-70,-5-2 143,7 1 1,-3-6-22,5 0 1,0 0 9,-1 0 0,0-4 25,-3 0 1,1-5 157,-4 1 1,0 2-10,-1-2 1,-3 5-49,-1-5 0,1 0 334,-5-3-268,3 0 428,2-1-123,-6 1-78,-1-1 0,-5 1 126,0-1 1,0 5-80,0-1 0,-5 4 9,-3-3 0,-3 4-269,-4-1-50,2 3 0,-8 1-1174,2 0 766,-3 0 1,0 0-468,3 0 0,3 0 825,4 0 0,1 5 0,0 2 0</inkml:trace>
  <inkml:trace contextRef="#ctx0" brushRef="#br0" timeOffset="13">10998 3244 8024,'-6'-12'189,"0"4"490,2 1 95,3 4-154,-5-7 244,6 9-162,0-4-410,-5 5 1,4 9-64,-3 2 0,3 8-4,1 0 0,0 4-28,0 4 0,0-2-151,0 6 0,0-6-171,0 2 0,0 0 109,0 0 0,0 0-120,0-4 0,0-1 20,0 1 0,1-5-312,3-3 1,-1 2 182,4-2 1,1-4-54,3-3 1,2-5 68,2 0 1,3-1 121,5-2 0,0 0-175,0 0 1,-2-5 135,-2-3 1,1 2-918,-4-2 351,-1 0 276,-4-3 0,-4 0-174,-4-1 610,-1 6 0,-7-4 0,-7 8 0,-6-3 0</inkml:trace>
  <inkml:trace contextRef="#ctx0" brushRef="#br0" timeOffset="14">10964 3518 8024,'-11'0'0,"4"-5"359,-3 3 269,9-3-56,-4 5 41,5 0 1,5-1-241,2-3-404,4 3 73,5-4 0,2 5 6,5 0 0,0-4-251,-1 0 1,5-3 98,0 3 1,-1-4-163,-3 4 0,-5-3-1277,-3 3 771,-2-5 772,-7 8 0,4-9 0,-3 3 0</inkml:trace>
  <inkml:trace contextRef="#ctx0" brushRef="#br0" timeOffset="15">10907 3289 8024,'6'-5'-98,"4"-1"0,-3-2 98,4 1 866,1 4-467,-1-7 1,4 7-16,0-4 1,5 3-48,-5-4 1,5 4-220,-1-3 53,-2 4 1,4-6-357,-2 6 1,-1-1 183,1 4 0,-5-4-765,1 0 1,-2 0 192,-2 4 573,1 0 0,-1 0 0,1 0 0</inkml:trace>
  <inkml:trace contextRef="#ctx0" brushRef="#br0" timeOffset="16">11387 2787 8221,'0'-12'153,"0"1"1,0 3 704,0 1-219,0 4 461,0-2 630,0 5-1380,5 0 0,1 0 132,5 0 81,1 5-251,4 1 1,0 11 343,6 2-124,-1 3-799,7 0 617,-6 6-164,1 7 1,-1 0-124,-3 3 1,1 3-9,-5 1 1,1 1 265,-5-1-1018,1 2 554,-6-3 0,-1 4-900,-5 1 526,0-5 285,0-2 0,-4-1-602,0 0 516,-5 0 0,3-5-92,-5-2 1,-1-2-11,1-3 139,-1-1 70,1-3 28,0 0 1,3-9-156,0 2-719,6-7 690,-8 2-890,8-9 197,-3 4 1060,10-5 0,2-5 0,4-1 0</inkml:trace>
  <inkml:trace contextRef="#ctx0" brushRef="#br0" timeOffset="17">11980 3609 7877,'6'-6'839,"-5"1"1,5 5-254,-2 0 250,-3 5-498,4 1 0,-5 5 735,0 1-700,0-1 1,0 6-219,0 2 0,-1-1 16,-3 1 0,-2 0-646,-6 3 0,5-3 406,-1 1 0,1-5-898,-5 4 967,1-5 0,-1 7 0,1-3 0</inkml:trace>
  <inkml:trace contextRef="#ctx0" brushRef="#br0" timeOffset="18">12700 3015 8011,'0'-6'22,"-5"-4"679,4 3-350,-4 1 1,3-3 124,-1 5 329,1 0 40,-3-1-341,5 4-88,0-4 120,0 5-423,0 5-51,0 1 0,0 16 162,0 5 1,0 8 51,0 3 1,0 5-145,0-1 1,0 5 101,0-1 0,1 2-484,3-6 1,-2-3 146,1-1 0,0 0-467,1-3 1,-3-4 298,3-8 1,-2-1 11,2-3 1,-3-3 125,3-4 1,-3-5 397,-1 1-291,0-5 251,0 2 1969,0-5-1927,5 0 1,-2 0-162,5 0 0,3 0 115,4 0 0,6-2 10,-2-1 1,6 1-205,2-1 1,1 0 112,-2-1 1,-2 3-120,3-3 1,-3-1 74,-1 1-66,0 0 1,-2 3-96,-2-3 1,-6 3-942,-5-3 365,-6 3-108,8 1 1,-10 0-2300,0 0 3048,-5 5 0,-11 1 0,-2 6 0</inkml:trace>
  <inkml:trace contextRef="#ctx0" brushRef="#br0" timeOffset="19">13431 2912 8044,'0'-11'56,"0"-1"142,0 1 0,0 3 165,0 1 50,0 4-116,0-2 0,0 4 63,0-3 133,0 3 121,0-4 131,0 5-391,0 5-392,-5 6 243,-1 12 0,-6 4 53,1 7 0,-1-1 0,1 9 1,-1 1-644,1 7 516,0-9 0,0 13-226,4-9 0,-2 4 60,5-4 0,0-3-238,4 0 1,0-5 162,0 1 1,0-4-173,0-3 1,5-3 114,3-6 1,2 0 104,2-3 1,-1-2 39,0-6 0,1-1 320,-1-2 0,1 1-270,-1-6 1,-3 1-19,-1-4 1,-3 0-1218,4 0 535,-6 0-1518,3 0 1917,-5 0 0,0-5 0,0-1 0</inkml:trace>
  <inkml:trace contextRef="#ctx0" brushRef="#br0" timeOffset="20">13602 3312 7954,'-6'-13'0,"1"-2"0,5 8 719,0 1-55,0 1 1134,0 5-1629,0 11 1,0-3 57,0 11 1,0 0 23,0 4 0,0 1-205,0 3 0,0-3 71,0 3 0,4 1-403,-1-2 0,6-3 186,-1-4 0,2-5-300,2 1 1,0-2 182,3-1 1,-2-6 57,2-2 1,2-3 259,-2-1 1,4 0-158,-4 0 0,4-5 249,-3-3 0,3-2-21,-4-1 1,0-2 162,-3-2 1,-5 1-46,1-5 1,-6 4-11,2-4 1,-3 0-150,-1-4 1,0 0-210,0 0 0,0 0-286,0 0 0,0 0 200,0 1 1,0 4-208,0 3 0,0 2 173,0 2 1,2 3-1785,1 0 998,-1 6 984,3-3 0,0 15 0,1 3 0</inkml:trace>
  <inkml:trace contextRef="#ctx0" brushRef="#br1" timeOffset="21">14276 3266 8061,'0'-6'0,"0"1"0</inkml:trace>
  <inkml:trace contextRef="#ctx0" brushRef="#br1" timeOffset="22">14242 3221 8087,'-1'-7'959,"-3"4"0,1 1 185,-4 2-732,-1 0 0,-3 0-169,-1 0 0,2 2 5,2 1 1,-2 0-151,3 4 1,-4 0 63,0 0 0,-4 7-231,0-2 0,-2 2 111,2-3 0,2 6-145,-2 2 0,4 2 50,3 2 1,-1 4-110,5-1 0,2 1-66,5-4 1,9 0 19,7 0 0,3-1-20,0 1 1,1-5 105,0-3 1,-1-3 11,-3-5 0,1 2 8,-5-5 1,4 0 138,-4-4 0,-3-1-124,-5-3 0,1 1-524,4-4 1,-2 3-103,-3-4 0,0 4 713,-4-3 0,-1-1 0,3-3 0</inkml:trace>
  <inkml:trace contextRef="#ctx0" brushRef="#br1" timeOffset="23">14470 3221 8087,'-5'-13'0,"4"-2"0,-5 10 1073,2-3 38,2 3-600,-3 5 1,5 9-67,0 2 1,0 10-163,0 1 0,0 3-65,0 5 0,0 0 32,0 5 0,2-1-15,1 0 0,-1-3 15,2-1 0,1-4-398,-2 0 0,1-5-334,-4-2 0,2-7-1831,1 0 1002,-1-1 623,3-10-46,-5 4 88,0-5-560,0-5 1206,0-1 0,0-5 0,0-1 0,0 1 0,5-6 0,1-1 0</inkml:trace>
  <inkml:trace contextRef="#ctx0" brushRef="#br1" timeOffset="24">14584 3403 8087,'4'-11'-527,"0"0"1,1 0-1,-1 4 2311,-3-3-413,4 3-156,0-4-191,-3 5-427,3-5-493,-5 10 0,0-3 97,0 8 1,-5 4-79,-3 7 1,-1-1 89,2 5 0,-6-4-190,5 4 1,-4 0-131,4 4 0,-1-1-161,1-3 1,0 1-66,4-5 1,0 2 150,4-2 1,0-2-61,0 2 0,1-6 64,3-2 0,-1 0-34,4 0 1,-1 0 37,2-4 0,2-1 25,-2 2 1,2-3-51,1-1 0,5 0-142,-1 0 0,1-4-401,0 0 0,-4-3 742,4 3 0,1-5 0,1 3 0</inkml:trace>
  <inkml:trace contextRef="#ctx0" brushRef="#br1" timeOffset="25">14859 2878 8103,'0'-11'-1905,"0"4"3400,-6-3-261,5 9-242,-4-4-40,5 5 1004,0 0-1498,0 5 1,4-3-107,0 6 0,5 0 85,-2 3 0,7 4 3,1 1 0,4 4-44,-3-1 0,4 2-249,-1 2 0,-2 0-105,-2 0 1,1 4-46,-1-1 1,1 7 174,-5 2 0,-1 0-381,-2 7 1,1 0 104,-5 3 1,-1 1-393,-3 0 0,0 0 205,0-1 0,-3 1-83,-1 0 0,-5-6 258,1-2 0,-2-7 6,-1-5 0,3-2-240,0-1 92,1-5-1370,1-1 655,-5-11-799,10-1 1835,-4-5 1,5-10-1,0-3 1</inkml:trace>
  <inkml:trace contextRef="#ctx0" brushRef="#br1" timeOffset="26">15658 3323 8003,'0'-6'-1192,"-5"-4"2305,4 9-253,-4-4-23,5 5-488,0-5 1,1 3 370,3-2-418,2 3 0,5 1 109,1 0 1,1 0-157,2 0 1,3 0 30,4 0 1,5 0-60,0 0 0,4 0-182,0 0 1,1-1 111,-2-3 0,-2-1-186,-5-3 0,-2-2-343,-2 3 1,-2 2-606,-6 1 1,-3-1-2000,0 1 1505,-6 0 1471,-2 4 0,-11 5 0,-7 2 0</inkml:trace>
  <inkml:trace contextRef="#ctx0" brushRef="#br1" timeOffset="27">15692 3449 8003,'5'6'0,"-3"0"98,3-6 72,0 5 0,-3-4 446,6 3-309,-6-3 1,9-1 14,-4 0 1,5 0 105,3 0 1,-1 0 74,5 0 1,0 0-83,4 0 0,5-1-221,2-3 1,-1 1 26,2-4 0,-5 3-681,5-4 1,-2 1-227,2-5 0,-4 5-1637,-4-1 2317,0 5 0,0-7 0,0 4 0</inkml:trace>
  <inkml:trace contextRef="#ctx0" brushRef="#br1" timeOffset="28">16834 2992 8042,'-6'-11'0,"-4"-1"712,9 6 827,-4 1-1010,5 5 578,0 0-770,-6 0 1,5 3 118,-3 4-20,3 6-234,1 10 0,4 1 323,0 2-263,0 4 0,-1 8-217,1 0 1,0 4 79,-4-4 1,1 4-81,3-4 0,-3-4 138,3-4 0,-1 0-487,0 0 0,-1-3 81,2-8 1,-2 1 21,2-5 1,-3 0 27,3-3 1,-2-2-267,2-2-1104,-2 2 716,3-9-349,-5 4 347,0-5 829,0-5 0,-5-1 0,-2-6 0</inkml:trace>
  <inkml:trace contextRef="#ctx0" brushRef="#br1" timeOffset="29">17154 3095 7961,'0'-24'483,"0"2"36,0 16 162,0-4 0,0 10-382,0 0 1,0 5-57,0 6 1,0 7 524,0 5-439,0 0 1,0 11-144,0 0 0,0-2 37,0 6 0,0-5-565,0 5 0,0-4 301,0-3 1,0 1-650,0-6 1,0-3-145,0-4 35,0-5-693,5 3 468,-4-11-166,5-1 1190,-6-5 0,0-5 0,0-1 0,0-6 0</inkml:trace>
  <inkml:trace contextRef="#ctx0" brushRef="#br1" timeOffset="30">17143 3175 7964,'0'-18'0,"0"3"0,0 2 761,0 7-22,0-4 266,5 9-213,-4-5-455,4 6 1,0 2-67,3 2 0,3 7-4,4 8 1,5 0 67,6 4-235,-2-3 1,9 9 69,-2-2 1,2-2-43,1 6 0,-4-6-177,1 2 1,-6 0-331,2-5 313,-3 4 0,-5-14 82,0 4 0,-5-4 88,1 0 196,-2-6 1,-5 3 59,-1-5 336,-4 0-402,2-4 1,-5-2 375,0-1 0,0-4-184,0-4 0,0-1-138,0 1 1,0-2-154,0-2 0,-1-3 14,-3-5 0,2 1-102,-1-1 0,-2-1 72,1-3 1,-4 2-437,4-6 1,-1 4 184,1-3 0,3 5-744,-3-2 0,3 7-17,1 1 0,0 5-310,0-2 0,0 4-471,0 0-399,0 1 379,0 5 904,5 1 730,2 5 0,4 5 0,0 1 0</inkml:trace>
  <inkml:trace contextRef="#ctx0" brushRef="#br1" timeOffset="31">17794 3061 8038,'0'-12'-900,"0"1"2514,0 0-404,0 4-225,5 2-21,-4 5-529,4 0 43,-5 0-181,0 10 0,1 4-76,3 13-48,-3-3 0,6 13-149,-3-3 1,-3 3 151,3-3 1,1 0-304,-1 1 0,1-2 103,-2-3 0,0-2-200,5-5 1,-6-4 128,2 0 0,-1-6-855,0-2-15,-1 0-410,3-9 825,-5 3 0,0-6-220,0-3 0,0 1 770,0-4 0,-5-6 0,-2-5 0</inkml:trace>
  <inkml:trace contextRef="#ctx0" brushRef="#br1" timeOffset="32">17714 3027 7919,'6'-12'385,"4"1"0,-5 3-86,3 0 0,6 6 360,-3-2 1,5 3 44,-1 1-412,3 0 0,8 0 191,1 0 0,5 1-80,-2 3 1,7 4-326,1 7 1,0 1 94,-4 3 0,-3 7-303,-1-3 1,-8 3 157,1 1-131,-8-3 0,-3 9-157,-4-3 0,-5 0-10,0 0 70,-6 0 63,-4 5 1,-9-5-141,-3 1 205,-3-6 0,-6 7 176,-2-6 0,-7 1-98,-1-4 0,4-5 127,3-3-43,11-2 0,-7-3-69,8-3-584,3-2 128,4-5-449,2 0 611,9 0 0,-3-3-204,8-1 477,2-5 0,11 3 0,0-6 0</inkml:trace>
  <inkml:trace contextRef="#ctx0" brushRef="#br1" timeOffset="33">18296 3563 7854,'7'-5'321,"-2"4"0,-4-4 521,3 5 0,-2 0 726,6 0-552,-6 0-166,3 5 1,-3-2-348,2 4 0,-3-3 422,3 4-235,-3-6-555,-1 8 0,0-7-457,0 4 392,0-4-1826,0 2 1326,0-5 1,-1 4 429,-3 0 0,-3 4 0,-4-1 0</inkml:trace>
  <inkml:trace contextRef="#ctx0" brushRef="#br1" timeOffset="34">19096 2855 8103,'0'-18'0,"0"7"0,-2 5 908,-1 2-446,1 3 0,-4 2-32,2 10 0,3 6 245,-3 6 1,2 8-254,-2 4 0,2 10 66,-1 1 1,3 7-245,3 1 1,0-2-278,5 1 0,-1-5 108,5 2 0,-5-9-101,1-2 1,-4-9-127,3-3 1,-4-4-190,1-4 0,1-3-535,-1-5 1,-1-3-106,-3 0-1321,0-6 1607,0 3 1,-1-5 215,-3 0 0,2-1 479,-6-3 0,1-2 0,-5-6 0</inkml:trace>
  <inkml:trace contextRef="#ctx0" brushRef="#br1" timeOffset="35">19004 3061 8070,'5'-23'-860,"-3"10"591,8-2 0,-8 10 1148,6-3 0,-4 3-281,3 5 0,1 2 50,3 1 0,1 5-180,-1 7 0,7 0 41,5 8 0,5 3-96,6 8 1,4-1 32,0-3 0,9 7-475,-1-3 0,1 3 11,-5-3 1,1-1 32,-5-2 0,-1-3 147,-7-5 1,2-2-79,-5-2 0,-2 2 3,-6-6 0,-1-1 76,-3-7-95,-2 4 0,2-9 443,-8 6 678,-1-6-654,-6 3 0,0-10-41,0-2 1,0-5-168,0-3 1,-4-3 46,0-5-172,-5 1 1,3-3 145,-6-1-478,1-3 168,-1-6 0,1-3 278,0 0-1788,-1-5 1341,1 2 0,-1-4-854,1-1 641,5 0 1,-3 2-222,5 2 1,0 0 217,4 8 1,0-2-440,0 10 1,1-1 232,3 4 0,-3 6-24,3 1 0,-1 9-247,1 3-134,-3 3 1,8 3 535,-5 6 1,1 2-1321,-2 13 1742,-1 2 0,8 4 0,-4-1 0</inkml:trace>
  <inkml:trace contextRef="#ctx0" brushRef="#br1" timeOffset="36">20055 3221 8028,'0'-12'-777,"-5"6"1246,4-4 1515,-4 8-139,0-3-1318,-2 5 0,-4 5-101,-1 3 1,1 7-198,0 4 1,-1 3-26,1 1 1,1 0 53,2-1 0,3 1-29,5 0 1,0 0 114,0 0-627,5 0 291,6 0 1,3-2-966,5-2 0,4-2 491,4-6 1,1-1 257,-2-2 0,0-3 114,4-5 0,-3 0 208,3 0 0,-4-5-134,0-3 1,-2-2 602,-1-1 1,-5-2-104,-3-2 0,-3 1 125,-5-5 1,-2 0-339,-5-4 0,-1-1-95,-3-3 0,-7-1-572,-8-2 283,-3-3 0,-6 7-275,-2-4 1,-7 8-443,-1-1 1,0 13 301,4 3 1,8 4-735,3 3 1266,8 10 0,-1 3 0,4 10 0</inkml:trace>
  <inkml:trace contextRef="#ctx0" brushRef="#br1" timeOffset="37">20466 3221 7985,'-4'-8'-75,"1"0"131,-1 6 1,4-8 767,0 2-346,0 3 319,-5-5 170,3 9-470,-3-9 195,5 8-4,0-3-355,0 15 0,0 3 70,0 10 1,2 0-67,1 0-41,-1 4-128,8 3 1,-8-1-123,6-3-8,-5-1 1,5 0-144,-4-2 140,5 2 0,-8-8 78,3 2-1045,-3-3 635,5-4 0,-5-5-9,3 1 9,-3-6-94,-1 3 722,0-5 0,-4-1-183,0-3 0,-3-2 173,3-5 0,-4-1 23,4 1 1,-1-6-5,2-2 0,1-2-59,-2-2 0,3 0-50,1 0 0,5-3-261,3-1 0,2-5 48,1 2 1,6-2-553,2 1 1,6 0-24,2 4 1,3 6-268,-3 5 0,5 4-413,-2 0 1,-2 6 557,-1 2 1,-4 8-695,-4 3 1373,-3 9 0,-4 7 0,-1 6 0</inkml:trace>
  <inkml:trace contextRef="#ctx0" brushRef="#br1" timeOffset="38">20912 3278 8121,'0'-18'42,"-5"7"1,3 0 1579,-2 4-1073,3-3 1,1 2 693,0 0-95,0 6 53,0-3-877,0 5 0,0 5-152,0 3 0,0 3-221,0 4 1,4 2 139,0 2 1,1 2-230,-1-2 0,-3-1 150,3 1 0,1-4-265,-1 4 1,3-5-61,-3 2 0,1-8-101,-1 0 0,-2-2 236,6 2 1,-4-3 72,4-5 0,-5 0 320,5 0 0,-4 0-113,3 0 1,-3-5 237,4-3 1,-1 2-123,5-2 1,-5 1 83,1-5 1,-2 1-46,2 0 1,2-2-129,-2-2 0,1 1 9,-2-5 1,2 3-165,-5-3 0,4 5-9,-5-1 87,1 3 0,-3 1-140,3 4 102,-2 2-381,3 5 1,-5 1 148,0 3 0,0 2 14,0 6 0,0 0 83,0 3 1,3-2-14,1 2 1,4 2-176,-4-2 1,5 0 19,-2-3 0,3-6 311,2-2 1,3 1-112,0-1 0,4 0 261,-4-4 0,6-2 64,-2-1 0,1-3 14,-1-1 1,1-3-68,-4 2 0,-1-2 22,-4-2 61,1 1 1,-2 0 149,-3-1-234,4 1 0,-10-1-50,3 1 1,-2 5-134,2 2-306,-3-3-130,4 6 0,-5 1 177,0 8 0,2 3-36,1 4 1,-1-1-429,2 5 0,-3 0 269,-1 4 1,0 0-701,0 0 0,0 0 84,0 0 1071,5 0 0,1-1 0,6 1 0</inkml:trace>
  <inkml:trace contextRef="#ctx0" brushRef="#br1" timeOffset="39">21882 3369 8010,'0'-18'-189,"0"-3"0,0 3 862,0-5 1,0 2-188,0 2 0,-3-2 486,-1 6-602,-5 0 1,6 3 160,-4 1 242,-1 5-398,-3 1 1,-5 5-81,1 0 1,-5 5-40,1 2 0,-3 8-149,-1 5 63,1 1 1,3 2-570,0 0 1,8 1 321,0 3 0,7-3-211,0 2 0,3-3 55,1-4 56,5 3-684,2-10 511,4 5 1,0-7-315,1-2 391,4 2 0,-2-9 106,5 3 0,-3-3 170,3-1 1,-4-4 78,4 1 1,-5-6-65,1 1 1,-6-1 77,-2 2 1,0-4-9,0 4 0,-1-3-44,-6-2 1,0 1 51,0-1 0,0 5 153,0-1 14,0 6-10,0-3-6,0 5 1,-4 5 130,0 2 0,-4 5-399,4 3 0,-3-1-584,3 5 0,0 0 605,4 4 0,0 0 124,0-1 1,2 0-13,1-3 0,0 1-219,4-4 1,1-1-160,4-4 1,-1-3-25,0-1 0,5-4 100,-1 1 1,1-3-413,0-1 0,-2-1 147,5-3 0,-5 1-496,1-4 951,-3-1 0,0-3 0,-1-1 0</inkml:trace>
  <inkml:trace contextRef="#ctx0" brushRef="#br1" timeOffset="40">22259 2855 7892,'0'-18'24,"-5"2"1489,4 5-338,-4 4-484,5 2-84,0 5 1,0 6 166,0 6-450,0 9 0,0 6 61,0 7 1,0-1 140,0 9 1,0 4-162,0 3-483,0 1 0,4 1 450,-1 2-1656,1-2 1341,-4-1 1,0-9 118,0-3 1,4-2 19,0-2 0,0-5 272,-4-2-265,5-8 1,-4-1 122,3-3 0,-2-3 5,2 4 395,-3-9-471,5 3 0,-6-7 1278,0 5-1711,0-6 257,0 3-4937,0-5 2833,0-5 2065,0 4 0,-6-9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65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1485 9319 8610,'0'-6'709,"0"1"2025,0 5-2516,5 0-148,1-5 147,6 4 52,-1-9 15,0 8-193,6-8 136,-4 4-19,8-1-209,-3-3 179,0 9 82,-2-9-245,1 9 0,-5-5 134,10 1 32,-9 4-238,8-4 244,-8 5-27,8 0 0,-8 0-207,9 0 1,-5 0 150,6 0-224,0 0-27,5 0 256,1-5-491,0 4 299,10-4 142,-9 0-6,14-2 126,-3 1-140,10-4-1271,1 3 1245,5-4 240,0 0-21,0-1-161,0 1 17,-5 4 26,4-3-10,-9 9 6,9-4-1055,-9 0 1037,4 4 25,-6-5-19,6 6-53,-4 0 73,9 0-43,-9 0-142,9 0 118,-4 0-993,5 0 918,0 0 1,5 0 16,3 0 1,-32 0-1,1 0-22,0 1 1,1-2 0,1 1-1,0-1 57,0-1 0,0 0 0,2 2 0,0-1 26,-2-1 0,1 0-38,1-1 1,1 0 0,-3 2-1,-1-1-22,3-1 0,0-1 0,-2 2 0,1 1 0,1-1 1,0 0 0,-2 1-1,0 0-30,2-1 1,0 0 0,-2 1-1,1 1 49,1-2 1,0 0 0,-2 1 0,0 1-41,2 0 0,0 0 0,-2 0 0,0 0 26,2 0 1,1 0-1,-1 0 1,0 0 3,2 0 0,0 0 0,0-1 0,0 0 5,0 0 0,0-1 0,-2 1 0,1 0 3,1-1 0,0 1 0,0 0 0,1 0 13,3 1 1,0 0 0,-1 0-1,0 0 7,-1 1 0,0-2 1,-3 0-1,0-1-39,3 0 1,0 0 0,-1 0-1,1 0 69,1 2 1,1 0 0,0 0-1,-1 0-78,-1 0 0,-1 0 0,-1 0 0,0 0 25,4 0 1,0 0-1,-4 0 1,1 0-28,4 0 1,1 0-1,-1 0 1,-1 0 15,2 0 0,0 0 1,-1-2-1,0 0-5,-2 0 0,1 0 1,1 0-1,0 0 74,-1 2 0,0 0 0,0 0 0,1 0-64,-1 0 1,-1 0 0,2 0-1,-1 0 81,-2 0 0,0 0 0,2 0 0,-1 0-68,-1 0 0,0 0 0,1 0 1,-1 0 27,0 0 0,0 0 1,-3 0-1,1 0-44,1 0 0,1 0 1,0 0-1,0 0-48,4 0 0,0 0 0,0 0 0,0 0 44,2 1 1,-1-2 0,-1-1-1,0-1-11,3 0 1,1-1 0,-2 1 0,0 1-41,5 0 0,1 0 0,-4-1 0,0 1 35,0 0 0,-1 0 1,-1-2-1,-1 0 16,3 2 0,-1 1 0,-2-2 0,0 2-4,1 1 1,-1 0 0,0-2-1,-1 0 12,0 0 1,-1 0 0,1 0-1,0 0 26,-1 2 1,1 0 0,0 0 0,-1 0-27,1 0 1,0 0 0,-1 0 0,1 0 6,0 0 0,-1 0 1,3 0-1,1 0-3,0 0 1,1 0 0,0 0-1,0 0 22,-1 0 0,1 0 1,1 0-1,0 0-25,-2 0 1,1 0 0,4 0-1,1 0-30,0 0 1,0 0-1,3 0 1,0 0-84,-3 0 0,0 0 0,3 0 0,-1 0 65,0 0 0,1 0 1,2 0-1,0 0-65,-3 0 0,0 0 0,2 0 1,-1 0 101,-1 0 0,0 0 0,0 0 0,-1 0 28,-1 0 1,1 0 0,2 0-1,0 0 4,0 0 0,-1 0 0,0 0 0,1 0 55,-3 0 1,1 0 0,-1 0 0,0 0-75,-4 0 1,1 0 0,4 0-1,1 0 46,-4 0 0,0 0 0,2 0 1,-1 0 19,-2 0 0,-1 0 0,-2 0 0,0 0 6,-1 0 1,-1 0-1,-1 0 1,1 0-8,-1 1 1,-1-2-1,-2 0 1,0-1 4,-1 0 1,0 0 0,-2-2 0,0 0 68,-2 2 1,0 0 0,-1-1 0,0-1-29,-3 2 0,0 0 0,30-6 528,-3 5 0,-4-3-441,-4 3 0,-2 1-152,-5-1 0,-10 1 797,-1 2 1,-10 0-988,-2 0 1,-5 0 442,-7 0-1515,-5 0 1181,-1 5 1,-7-2-634,-6 5 0,-11-2-3014,-15 1 3676,-5 4 0,-12-10 0,-1 4 0</inkml:trace>
  <inkml:trace contextRef="#ctx0" brushRef="#br0" timeOffset="1">2044 10153 8283,'0'-11'1175,"0"4"-614,0-3 636,0 9-294,0-4-547,0 5 0,0 5-86,0 3 1,0 3 106,0 4 0,0 3-114,0 5 1,0 5-41,0 2 1,0 7 24,0 1 0,2 6 16,1 2 0,-1 0-203,1 3 1,3-2 103,-3-1 1,1-2-194,-4-2 0,0-2 27,0-6 0,0-1-27,0-3 0,0-3-7,0-8 0,0 1-192,0-4-193,0-1 164,5-4-171,-3-4 109,3-2-476,-5-5 1,0-2 320,0-1 0,0-4-754,0-4 0,0-1 19,0 1 1208,0 0 0,0-6 0,0-1 0</inkml:trace>
  <inkml:trace contextRef="#ctx0" brushRef="#br0" timeOffset="2">2090 10564 8205,'-6'-6'2119,"1"1"-1222,5 5-556,0 0 0,5 0-9,2 0 0,9 4 102,3-1 0,2 1-125,2-4 1,1 0 20,3 0 0,2 0-83,5 0 1,-3-4 48,-1 1 1,1-6-64,3 1 0,-1 2-121,-3-2 1,-2 4 34,-5-3 0,-5 4-142,-3-1 0,-2 3-1285,-2 1 794,-5-5-25,0 4 1,-8-4 207,-2 5 1,2 0-1226,-6 0 1,-3 0-30,-4 0 1557,-1 0 0,0-5 0,-2-2 0</inkml:trace>
  <inkml:trace contextRef="#ctx0" brushRef="#br0" timeOffset="3">2090 10245 8228,'0'-12'265,"0"4"-221,0 1 1,4 3 217,0-4 0,8 6 238,0-2 1,3-1 426,0 1 0,3-3-312,5 3 0,0-1-185,-1 1 0,5 3 51,0-3 0,3-1-139,-3 1 1,3-1-166,-3 1 1,3 3 71,-3-3 1,0-1-344,-4 1 0,-4 0-39,0 4 1,-5-3-348,1-1-751,-2 0-1292,-2 4 2523,0-5 0,1 4 0,-1-5 0</inkml:trace>
  <inkml:trace contextRef="#ctx0" brushRef="#br0" timeOffset="4">3198 10462 9178,'-7'0'1121,"2"0"1,7 0-692,1 0 1,4-2-79,4-2 0,4 3 100,1-3 1,5 3-94,2 1 0,1-1-114,7-3 1,-5 3-119,5-3 1,-2 1 60,1 0 1,3 1-124,-2-1 0,-3-3 141,-2 3 1,-1-1-718,-3 4 1,0-4 274,-3 0 1,-2 0-1010,-6 4 0,-3 0-900,-1 0 894,-4 0 0,1 0 1251,-8 0 0,-3 0 0,-4 0 0</inkml:trace>
  <inkml:trace contextRef="#ctx0" brushRef="#br0" timeOffset="5">3232 10621 8054,'8'0'555,"-1"0"1,5 0 143,3 0 0,5 0 108,-1 0 0,4 0-147,4 0 0,2-1 39,5-3 0,1 3-110,-1-3 1,1 2-146,3-2 1,-6 3-367,2-3 1,-3 1 116,-1-1 0,-3 3-379,-8-3 1,-3 3-892,-4 1-1331,-1 0 2406,-4 0 0,-2 0 0,-5 0 0</inkml:trace>
  <inkml:trace contextRef="#ctx0" brushRef="#br0" timeOffset="6">4945 11318 8705,'7'-6'1185,"-2"-4"1,-5 3-823,0-4 0,-4-2-17,0-2 1,-4 1-95,5-5 0,-5 0-18,4-4 0,-1 0-56,1 0 0,2-5-70,-6-2 0,6-3-6,-2-1 0,-1-6 114,1-2 0,0-6-629,4-1 1,0-6 394,0 2 1,0 1-482,0-1 0,0 1 174,0-2 1,4 4 12,0 4 1,5 5 72,-2 3 0,0 4-26,0 3 1,-3 7 264,4 5 1,-6 5-77,2-1 0,1 6 90,-1 2-114,0 4 229,1-2-188,1 5 0,5 0-16,1 0 1,-4 1 192,-1 3 0,1-1-118,3 4 1,1 1 209,-1 3 1,-3 4-81,-1 1 1,-3 0-86,4-1 0,-6-2 0,2 2 0,-1-2 43,0-2-96,-1 1 1,3-1-44,-5 1 25,0-6-48,0 4 126,0-9-71,0 5 403,0-6-367,0 5 1,5-4 64,2 3 0,4-3 24,0-1 0,0 4 10,1 0 0,1-1 2,2-3 0,-1 4 88,5 0 1,-4 1-84,4-1 0,-5-2-60,1 6 0,2 0 43,-2 3 0,0 1-107,-3-1 0,-5 0 43,1 1 1,-2 3-135,2 0 1,-3 6-11,-5-2 1,-4 2 66,0 2 1,-8 0 4,0 0 1,-7 0 20,0-1 0,-3-4 275,0-3 1,0-2-86,3-2 1,-1 0 277,4-4 0,-3-2-141,4-5 0,0 0 280,4 0-896,-1 0 1,2-1 247,2-3 0,3 2-2730,5-6 2086,0 0 1,7-2 693,4 3 0,6-3 0,5 3 0</inkml:trace>
  <inkml:trace contextRef="#ctx0" brushRef="#br0" timeOffset="7">5653 10724 7906,'-6'-11'788,"1"4"-395,0-3 306,4 4 1,-6 0 505,3 2-53,-2 3-834,-5-5 1,-1 6-93,1 0 0,-1 6-55,1 5 0,0 5 46,-1 3 1,2 2-144,2-2 0,3 2 86,5-2 1,0 3-240,0 1 1,5-4-55,3 0 0,3-5-167,5 1 0,1-2 119,6-2 0,-2-4 91,1-4 0,-1-1 35,5-2 1,0-5-32,0-3 0,-2-4 253,3-3 1,-7 1-120,-1-5 1,-5 4 452,2-4 1,-9 0-276,-3-4 1,-4 0-290,-4 0 1,-3 1-198,-9-1 0,-6 4 132,-9 0 0,-3 5-935,-4-1 1,1 7 450,-5 4 1,12 3-1597,3 1 2208,8 5 0,8 1 0,-1 6 0</inkml:trace>
  <inkml:trace contextRef="#ctx0" brushRef="#br0" timeOffset="8">6544 10187 8016,'-5'-11'577,"4"3"-310,-3 1 1,1 4 456,0-1 21,1 3-192,-8 1 1,8 5-133,-6 3 1,6 7-180,-2 4 1,2 9 107,2 6 1,0 1-68,0 3 1,2 1-199,2-1 0,-2 0 91,6-4 0,-4-3-114,3-1 0,-1-6-141,2-1 0,1-1-362,-5-7 0,1 0-712,-1-3-1256,-3-6 2409,4 4 0,-5-14 0,0 3 0</inkml:trace>
  <inkml:trace contextRef="#ctx0" brushRef="#br0" timeOffset="9">6236 10462 8033,'0'-12'419,"0"4"-202,0 1 0,9 4 215,2 0 1,9 1 349,3 2 0,1 0-309,7 0 0,-1 0 30,5 0 1,-1 0-110,0 0 0,2 0-484,2 0 0,-3 0-441,3 0 1,-6 0-545,-2 0 1,-3 0 1074,4 0 0,-6 0 0,3 0 0</inkml:trace>
  <inkml:trace contextRef="#ctx0" brushRef="#br0" timeOffset="10">7321 11135 7841,'0'7'912,"0"-2"5146,0-5-5242,-5-5-401,3-2-198,-8-4 1,8-2-50,-6-2 1,1 1-26,-5-5 1,1-5-88,-1-7 1,1-2 219,-1-1-813,1-5 326,0-2 0,4-8-68,3-1 1,3-3-298,1 3 0,0-8-278,0 1 313,10-3 1,-2 5 156,7 1 1,-1 5 79,1 7 0,-1-1 115,5 5 1,-5 5-41,2 6 0,-4 4 227,0 4 1,-1 3-32,0 4 1,-3 6 221,0 2 1,1 3-344,6 1 1,-3 9 223,4 2 0,0 3-95,-1-3 0,1 5-86,-5-1 1,1 1 237,-1 0-177,0-4 1,-3 7 72,0-7 1,-6 2-120,2-7 0,-3 0 186,-1 0 0,-1 0 40,-3 0 0,2 3 59,-6-2 0,0-2 2,-3 2 0,0-4-102,-1 3 1,1-4 180,-1 1 1,5-3 167,-1-1 41,5 0 150,-7 0 177,9 0-467,-4 0-272,5 0 1,1 4-83,3 0 1,2 1 47,6-1 1,3 2-144,0 5 1,4 1 60,-3-1 0,4 1-107,-1-1 0,1 0-21,-1 1 1,2 3 85,-6 0 1,3 4-65,-7-3 1,3 0-180,-6-1 0,-3-2-52,-2 2 0,-1 2 100,-2-2 0,-5 0 352,-3-3 1,-7-5-161,-4 1 1,-3-2 275,-1 2 0,0 1-37,1-6 1,-1 1-133,0-4 0,1 0-141,3 0-329,3 0-620,4 0 0,7-4 67,5 1 1010,5-6 0,12 2 0,1-4 0</inkml:trace>
  <inkml:trace contextRef="#ctx0" brushRef="#br0" timeOffset="11">7869 10576 7924,'0'-7'741,"0"1"927,0 2-536,0 3 773,0-4-1108,0 15 0,0-2-344,0 7 1,0 3 111,0 1 0,4 4-175,0 3 0,-1 0-380,-3 4 0,0-3-17,0 3 0,0-8-125,0 1 0,0-7-29,0 3 1,-1-9 129,-3 2 0,3-7-2690,-3 2 1152,3-4 1569,-4 2 0,4-15 0,-4-3 0</inkml:trace>
  <inkml:trace contextRef="#ctx0" brushRef="#br0" timeOffset="12">8371 9993 7952,'0'-11'4,"0"-1"417,0 1 717,0 0 274,0 4-956,0-3 1,0 10-179,0 0 0,2 11-39,2 12 1,-3 7 197,3 8 1,-3 2-94,-1 6 0,0 3-154,0 1 1,0 2-57,0-6 1,-1 4-170,-3-8 0,3 4-3,-3-8 0,2 0-304,2-4 1,0-6 1,0-5 0,0-1-30,0-7-893,0 0 450,0-3-1446,0-6 1995,0-1 1,0-15 0,0-3 0</inkml:trace>
  <inkml:trace contextRef="#ctx0" brushRef="#br0" timeOffset="13">8394 10085 8090,'0'-12'1161,"0"1"-286,0-1 494,0 6-408,0 1-492,0 5 1,5 5-113,3 3 0,2 7-122,2 4 1,0 2-110,4 2 0,-3 0 139,7 0 0,-7 0-346,3 0 1,-4-6-47,0-1 1,-1-4-254,1 0 253,-1-1 0,0-4-141,1-4 1,-4-1 171,-1-2 0,-3 0 35,4 0 1,-1-2 235,5-1 1,-2-4-83,-3-4 0,7-2 199,-2-2 1,2 1-55,-3-5 0,4 0-58,1-4 0,3-1-116,-4-3 0,1 3-93,0-3 1,-4 8 113,3 4 1,-2 3 73,-1 0-127,-6 1 45,4 4-203,-4 2 1,1 14 156,-3 3 0,1 7 161,-2 0 0,1 7-210,-4 5 1,0 3-1,0 4 1,0-1-295,0 5 1,0 0 105,0 3 1,0-3 166,0 0 1,0-5-14,0 1 1,0-8 142,0-3 1,0-3-71,0-1 1,0-1 25,0-3 1,0-3-332,0-4-211,0-1-1216,5 0 843,-3-4-599,3-2 637,-5-5 830,0-5 0,-5-2 0,-2-4 0</inkml:trace>
  <inkml:trace contextRef="#ctx0" brushRef="#br0" timeOffset="14">9753 10073 7928,'-5'-11'0,"4"-1"1162,-4 6-272,5 1-438,5 5 0,-4 1-55,3 3 1,-3 2 101,-1 6 1,4 2-127,0 5 0,0 1 25,-4 11 1,1-1-106,3 4 0,-3 1-32,3-1 1,-3 0-97,-1 0 0,0 1 14,0-1 0,2-5-55,1-2 0,-1-1-178,1-3 1,2-1-191,-1-7 0,1-6 97,-1 2 114,-3-2 1,6-3-13,-3-2-1406,-3-2 1,4-4-965,-5-2 405,0-2 2010,-5-10 0,-1 3 0,-6-4 0</inkml:trace>
  <inkml:trace contextRef="#ctx0" brushRef="#br0" timeOffset="15">9514 10336 9298,'11'0'973,"0"0"-112,1 0 1,4 0-43,3 0 1,4 0 157,4 0 0,2 0-476,5 0 0,2-4 30,2 0 0,-6-3-301,2 3 0,-2-1-149,2 1 1,-5 1-1111,-2-4 0,-7 4 674,-1-1 1,-9 3 354,2 1 0,-3-5 0,2-1 0</inkml:trace>
  <inkml:trace contextRef="#ctx0" brushRef="#br0" timeOffset="16">10873 10005 7936,'6'-18'411,"-1"1"0,-5 6 379,0 0-199,0 4 720,0 2-823,0 0 0,0 5-59,0 0 0,0 6-117,0 10 1,1 6 79,3 9 0,-3 6-244,3 1 1,1 5 73,-1-1 1,1-2-216,-1 2 1,-1 0 91,4 4 0,-3-6-44,4-1 0,-2 0-207,2-1 1,2-5-211,-3-6 0,-2-3-222,-1-1 1,1-6 21,-1-1-1375,0-4 793,-4 0 50,-5-6 0,-2-2 1094,-4-8 0,-5-2 0,-2-6 0</inkml:trace>
  <inkml:trace contextRef="#ctx0" brushRef="#br0" timeOffset="17">10861 9982 7944,'0'-18'787,"0"2"1,0 8-256,0 0 1,0 5-80,0-5 1,2 5-184,1 0 0,4 3 252,4 3 1,2 5-44,2 7 0,3 4-114,5 8 1,5-2-52,2 6 0,3-1 63,1 4 1,-2 2-193,2 2 1,-2-2 36,6 2 0,-4-3-146,-3-1 0,0-1 88,-4-2 0,1-3-42,-1-5 0,-7 0 33,3-1 0,-3-3-195,3 0 0,-1-5 8,-3 2 1,-3-5 157,-5-3 0,1 1-269,-1-6 201,-4 1-102,3-4-248,-9 0-423,4 0-91,-15 0 0,6-4-2370,-7 1 2096,2-6 0,-1 2 125,2-4 955,-2-1 0,9 1 0,-4 0 0</inkml:trace>
  <inkml:trace contextRef="#ctx0" brushRef="#br0" timeOffset="18">11626 9925 7923,'-3'-18'1879,"-1"3"-1529,0 7 127,4-2 1010,0 9-520,0-4-3,0 5 0,0 6-623,0 5 1,0 11 26,0 8 0,-1 3-133,-3 2 0,-1-1-93,-3 0 1,-2 4 92,2 0 0,2 4-127,-1-4 0,3 5 70,-4-1 1,6-1-217,-2 1 0,2-7-14,2 0 1,0-2-25,0-7 1,4-3 87,0-4 1,4-5 69,-4 1 0,-1-2-528,-3-2 325,5-4 0,-3-1-575,1-2 284,-1-3-3185,-2 4 3597,0-15 0,5 2 0,1-8 0</inkml:trace>
  <inkml:trace contextRef="#ctx0" brushRef="#br0" timeOffset="19">2033 12357 8065,'0'-17'-1013,"-1"4"2080,-3 5-175,3 6 94,-5-8-273,6 8 49,0-3-267,0 5-442,0 5 0,0 3 73,0 7 1,2 4 59,2 8 0,-2 6-72,6 5 1,-6 5 88,2-1 0,1 1-166,-1-1 0,0 2 92,-4-2 0,1-1-223,3 1 0,-3-7 15,3 0 1,-3-2-23,-1-7 0,0 1 88,0-4 1,0-6-88,0-1 1,0-4-75,0 0 0,1-2-300,3-2-217,-2-3 221,3-5-1156,-5 0 795,-5 0 831,3-5 0,-8-2 0,4-4 0</inkml:trace>
  <inkml:trace contextRef="#ctx0" brushRef="#br0" timeOffset="20">1999 12472 8065,'0'-18'9,"0"-4"0,0 10 113,0-4 0,0 4 145,0 0 0,0 5 483,0-1-57,0 5 0,1-2-277,3 5 1,0 2-183,7 1 0,-2 4 143,6 4 0,3 6-115,1 2 0,2 2-93,2 2 0,4 0 64,0 0 1,-5 0-228,-3 0 1,0-2 73,4-2 0,-5 3-86,-3-3 1,2-3-92,-2-1 0,0-2-104,-3-1 1,-2-1-456,-3 0 288,4 1-202,-5-1 265,0-4 514,-1-2-170,-5-5 1,2-2 62,1-1 1,-1-4-98,2-4 0,2-2 122,1-2 0,0-3-123,0-5 0,5-1 39,3-2 1,0 1-197,-3-1 1,0 2 108,4 1 0,-4 4 15,4 0 0,-4 4 22,0-4 1,-1 3-1,1-3 1,-1 4 36,0-4 1,2 5 174,2-1 1,-2 1-1,2-1 0,-6 2-82,-1-2 1,-2 2 157,2 2 1,-2 3 191,-2 0 166,-3 6-291,4-8-449,-5 8 1,0 4 208,0 9 0,0 7 17,0 9 1,0 3 12,0 8 1,0-1-27,0 5 0,0 0-135,0 3 1,1-3 50,3 0 0,-2 0-170,1 4 0,2-2 4,-1-2 0,5-3 22,-1-5 0,-2-4 130,2-4 0,-2-3-15,2-4 0,2 1 20,-3-4-72,-2-1-565,6-4 216,-10 1-1548,4-6 811,-5-1 483,0-5 1,0-5 0,0-1 0</inkml:trace>
  <inkml:trace contextRef="#ctx0" brushRef="#br0" timeOffset="21">3038 12963 7972,'6'0'0,"-1"0"1051,-5 5-597,5-4 1,-3 9 944,2-2-932,-3 2 1,3 1 15,-1 1 0,2 0-180,-1 4 0,-2 1-216,1 6 1,0-4 104,1 0 1,-3-1-540,3 1 1,-3 1-281,-1-4 0,0 3-1582,0-4 2209,-5 0 0,-1 2 0,-6 0 0</inkml:trace>
  <inkml:trace contextRef="#ctx0" brushRef="#br0" timeOffset="22">3598 12255 8028,'0'-12'0,"0"1"483,-6-1 0,5 5 406,-3-1 303,3 6-372,1-4-528,0 22 0,0 3-8,0 15 1,4 4 109,0 0 0,0 5-242,-4-1 1,3 1 76,1-1 1,1 3-304,-1-4 1,-3-1 149,3-2 1,1-3-408,-1 0 0,1-5 128,-1 1 1,-2-7 9,6-1 0,-5-2-76,0-6 1,0-1-471,1-6-794,-3 2 612,4-9-29,-5 4 0,-1-5 950,-3 0 0,-2-5 0,-6-1 0</inkml:trace>
  <inkml:trace contextRef="#ctx0" brushRef="#br0" timeOffset="23">3575 12369 8028,'0'-18'0,"0"-4"0,0 10 489,0-3 0,0 6-155,0 1 1,1 6 565,3-2 0,6 2-337,5 2 1,5 7-9,0 4 0,5 6-104,2 6 1,3 4-57,-3 4 1,6 2-249,1 1 1,-1-1-109,1-2 1,0 2-34,-3-3 0,1 2 157,-2-2 1,-2-2-354,-5-5 1,0 0 108,0 0 0,-4-4-76,0 0 1,-5-5 13,1 1 0,-3-2 116,0-2 0,-5-3-32,1-1 0,-2-3-109,2 4 0,-2-6-252,-2 2 256,-3-3-1143,5-1-1741,-6 0 2150,-6 0 0,4 0 898,-6 0 0,-4-5 0,-6-1 0</inkml:trace>
  <inkml:trace contextRef="#ctx0" brushRef="#br0" timeOffset="24">4226 12277 7923,'-7'-17'283,"-3"0"1,9 6 1164,-3-1-1000,3 6 1,1 0 171,0 2-157,0 3 0,1-5-94,3 6 1,-2 6 20,6 1 0,-4 8-166,4 4 1,-2 4-46,1 4 0,2 2 36,-5 5 1,4-2-29,-4 2 0,1 2-16,-2 6 0,-1-2-77,2-2 0,-3-2-144,-1 2 1,4-2 46,-1-2 0,1-5-70,-4-2 0,0-3 47,0-1 0,2-4-126,1 0-556,-1-5-617,3 2 1325,-5-9 0,5 3 0,1-4 0</inkml:trace>
  <inkml:trace contextRef="#ctx0" brushRef="#br0" timeOffset="25">4317 12917 7945,'5'-6'0,"2"-5"0,4 5 0</inkml:trace>
  <inkml:trace contextRef="#ctx0" brushRef="#br1" timeOffset="26">5379 12335 8000,'-6'-12'-60,"0"4"1,3 1-359,-1-2 815,0 4 350,4-5 1,0 7 790,0-4-586,0 4-23,0-2-181,0 5 1,5 10-397,3 5 1,-2 7-55,2 5 1,-4-2-102,3 5 1,-3 5-101,4 3 0,-6 0-93,2-4 1,1 0 94,-1 1 0,1-5-464,-1 1 0,-3-2 205,3 1 1,-1-6-239,0-5 0,-1-5-147,1 2-34,-1-4-647,-2-5 412,0-2-900,0-5 1205,0-5 0,0-2 509,0-4 0,5-1 0,1 1 0</inkml:trace>
  <inkml:trace contextRef="#ctx0" brushRef="#br1" timeOffset="27">5676 12369 8012,'0'-18'0,"-4"2"0,1 4 0,-1 4 1455,4 1-386,0 4-443,0-2 1,0 7-137,0 1 0,4 5-65,-1 7 0,5 3-155,-4 5 0,1 5 0,-1 2 0,-3 4-246,3 5 0,1-7 64,-1 7 0,-1-6-410,-3 5 0,0-7 249,0 0 1,2-10-546,2 2 1,-3-4 63,3 0 0,-3-6-165,-1-5 1,0-5-482,0 5-463,0-5 1663,0 2 0,0-5 0</inkml:trace>
  <inkml:trace contextRef="#ctx0" brushRef="#br1" timeOffset="28">5710 12403 8012,'0'-11'491,"-5"-1"1,3 2 525,-6 2-591,6 3 1,-2 2-41,8-1 0,-1 1 160,9 7 0,-2 4-99,9 7 1,4-1-172,4 5 0,3 0-110,-3 4 1,4 3 75,0 1 0,1 1-240,-2-1 1,3-3 5,-3 2 0,-2-7-11,-1-3 0,1 0-26,-1-1 0,-2-1 31,-6-6 0,1 1 168,-4-5 0,-1 3-83,-4-3 1,-1 1 322,-2-1-129,2-3 348,-9 4 66,4-5-196,-5 0 0,0-5-280,0-2 1,0-4-106,0 0 0,-3-2-91,-1-2 0,-4-3 51,4-5 0,-3-1-163,3-2 0,-5 0 61,2-4 1,1 3-6,3-3 1,-2 3-57,1-3 0,0 3-38,4-3 1,0 4-288,0 0 1,0 5 184,0 2 1,0 5-1410,0-1 700,0 2 938,0 7 0,5-4 0,1 3 0</inkml:trace>
  <inkml:trace contextRef="#ctx0" brushRef="#br1" timeOffset="29">6224 12197 8012,'11'17'0,"1"1"0</inkml:trace>
  <inkml:trace contextRef="#ctx0" brushRef="#br1" timeOffset="30">6613 12312 8015,'-5'-12'0,"2"5"490,-5-1-262,6 0 0,-4 2 181,2 2 0,2 2 149,-1-2-45,1 3 0,2-3-51,0 8 1,0 2-201,0 5 1,2 7 48,1 5 0,0 5-54,5 6 0,-5 0-137,5 1 1,-4-1 107,3 0 1,-3-3-327,4-1 1,-4-1 130,3 2 1,-4-7-514,1-5 1,1-5 51,-1 1 0,-1-6-834,-3-1-934,0-6 885,0 3 269,0-5 1042,-5-5 0,-1-1 0,-5-6 0</inkml:trace>
  <inkml:trace contextRef="#ctx0" brushRef="#br1" timeOffset="31">6441 12312 8015,'0'-17'0,"0"5"0,2-5 606,1 6 1,3-1-109,1 1 0,5 4-51,-1 4 0,2 0 140,6-1 0,0 3-164,4-3 0,1 4 23,2 4 0,4 2-73,4 6 0,0 3-206,0 0 1,-1 6-46,-2-2 1,0 3-145,-4 5 0,0-2 20,-4 6 1,-6-2-232,-1 2 0,-9 0-357,-3-4 1,-3 3 263,-1-3 1,-5 0 53,-2-5 1,-9 0 46,-3-3 1,-2 3 78,-2-3 1,-5-3-15,-2-1 0,-3-2 147,-2-1 0,5-2-47,-1-3 1,10-2 25,-2-5 0,8 0-397,0 0 177,2 0-398,6-5 1,4 0 206,6-2 1,4-2-394,4 5 0,6-4 838,2 4 0,7-4 0,4 1 0</inkml:trace>
  <inkml:trace contextRef="#ctx0" brushRef="#br1" timeOffset="32">7172 12392 7957,'-10'-24'637,"3"4"0,-2 3 333,5 1-50,0 1-388,4 4 0,-4 3 1085,0 1-663,1 4-666,3-2 0,0 6 7,0 3 1,0 6-73,0 5 1,3 7-14,1 1 1,0 1 40,-4 6 0,1-3-264,3 4 0,-3-1-124,3 4 0,-3-3-203,-1-1 1,0-4 170,0 0 0,0-2-112,0-1 1,-1-6-260,-3-6 106,3 0 935,-4-9-288,5 3 939,0-5-1275,0-5 0,5 2 99,3-4 0,3 4-9,4-1 0,-1 2 60,5-2 0,2 3-115,5-3 1,-2 3-28,3 1 0,1-4 132,-1 0 0,3 0-31,-3 4 1,-1-4 17,-3 1 0,-1-3-215,-3 3 0,-3 1-746,-4-1-528,-1 1 1057,-4 2 1,-4-3-1969,-6-1 2396,-9 0 0,-6 4 0,-4 0 0</inkml:trace>
  <inkml:trace contextRef="#ctx0" brushRef="#br1" timeOffset="33">7058 12494 8034,'12'-6'416,"-1"-3"131,0 5 0,6 1 54,2 3 1,2-4-170,2 0 1,0 0 30,0 4 0,7 0-88,1 0 1,3-1 39,-7-3 0,-1 3-203,-3-3 0,-1 3-202,-3 1 1,-3 0-558,-4 0-272,-1 0 0,-4-2-678,-4-1 1,-3 1 229,-3-1 1267,-4 1 0,-9-3 0,-2-1 0</inkml:trace>
  <inkml:trace contextRef="#ctx0" brushRef="#br1" timeOffset="34">7081 12255 8034,'5'-12'307,"1"1"1,6 3 466,-1 1 0,2 0-256,2 0 1,3-2 6,5 5 1,1-1-17,2 1 0,0 3-154,4-3 0,-3 3-364,3 1 1,-4 0 100,0 0 1,-1 0-473,-3 0 0,0 0 237,-3 0 143,-2 0 0,-1 0 0,2 0 0</inkml:trace>
  <inkml:trace contextRef="#ctx0" brushRef="#br1" timeOffset="35">7869 12209 7989,'0'-12'-211,"0"6"1,-1 0-43,-3 2 1722,3 3-220,-4-4-699,5 5 1,0 1-170,0 3 0,0 6 12,0 5 1,0 10-51,0 2 1,3 9-79,1 2 0,4 1-73,-4-1 0,1-2 33,-2 2 1,-1-4-228,2-4 1,-3 2-93,-1-5 0,1-4-198,3-4 1,-3-5-21,3 1 0,-3-6-858,-1-2-175,0-4 507,0 2-1406,0-5 2244,0-5 0,-5-1 0,-1-6 0</inkml:trace>
  <inkml:trace contextRef="#ctx0" brushRef="#br1" timeOffset="36">7743 12186 7989,'0'-11'164,"0"-1"1,2 1 296,1-1 0,9 1 118,7 0 0,2-1-153,2 1 1,0 3-13,0 0 1,1 5-67,3-5 1,-3 6-40,2-2 1,-1 4-102,-3 4 1,0 2-91,-3 5 1,1 5 18,-4-1 1,1 4-156,-5-4 1,2 5-407,-7-1 0,-2 3 293,-1 1 1,-4-4-350,-4 0 0,-7-1 225,-8 1 0,-4 1-106,-4-5 1,2 4-76,-5-4 1,-1 1-27,-3-5 0,0 0 18,-1 1 0,6-2-534,3-2 26,7-3 952,7-5 0,7-5 0,5-2 0</inkml:trace>
  <inkml:trace contextRef="#ctx0" brushRef="#br1" timeOffset="37">8429 12175 8037,'0'-12'0,"-2"1"710,-1-1 1,0 5 208,-5-1 740,6 6-637,-3-3 170,5 5-846,0 0 0,0 5-168,0 2 0,0 12 140,0 4 1,0 8 89,0-1 0,4 7-283,-1 1 1,1 4 133,-4-4 0,1 0-435,3-4 0,-2 0 179,1 1 0,-1-6-496,-2-2 1,0-5 234,0-3 0,0-2-149,0-6-35,0 1 104,0-6 598,0 4-231,0-8 1,0 1 490,0-6-166,0 1-110,0-8 0,0 4-133,0-6 1,1 5-148,3-1 1,-1 4 91,9-3 1,-2 3-118,9-4 1,0 6-41,4-2 0,0-1 51,0 1 0,1 0-88,2 4 1,-1-4 65,1 1 1,2-1-159,-1 4 0,-1-4-90,-3 0 1,-5 0-522,-3 4 109,3-5 203,-5 4 0,-2-5-629,-7 2 1,-4 3 492,-4-3 1,-4 3-796,-7 1 1460,-3 0 0,-4-6 0,-1 0 0</inkml:trace>
  <inkml:trace contextRef="#ctx0" brushRef="#br1" timeOffset="38">8337 12460 8022,'0'-7'734,"0"-1"1,5 4-431,3-3 0,2 4-76,1-1 0,6 2 261,2-2 1,4 3-100,4-3 1,3 1-20,8-1 1,-2 3-82,2-3 1,-7 2 19,0-2 0,-5 3-284,5-3 1,-11 3-239,-1 1 1,-5 0-230,-2 0 0,-5 0-1695,1 0 546,-6-5 0,-2 3 167,-7-2 1423,-3 3 0,-2-4 0,1-1 0</inkml:trace>
  <inkml:trace contextRef="#ctx0" brushRef="#br1" timeOffset="39">8349 12163 8021,'11'-11'0,"0"-1"1155,1 1-680,-1 0 0,7 3 13,5 0 0,1 2-188,7-2 0,-1-1-57,4 6 0,0-5 0,1 4 0,-1 0 289,0 4 0,-3-1-108,-1-3 1,-6 3-591,-1-3 1,-1 3-519,-7 1 0,-1 1 684,-6 3 0,-3-3 0,-5 4 0</inkml:trace>
  <inkml:trace contextRef="#ctx0" brushRef="#br1" timeOffset="40">9022 12129 8012,'0'-11'-431,"0"-1"0,0 5 1862,0-1-84,0 5 4,0-2-934,0 5 1,0 5-41,0 3 1,0 7-38,0 4 0,4 8-75,0 3 0,4 1-127,-4 3 1,3-5 88,-3 9 1,4-5-458,-5 5 1,5-6 256,-4-1 0,0-6-740,-4 2 0,3-7 35,1-1 1,0-5-248,-4 1 0,0-6-651,0-1 507,0-6 1069,-5 3 0,-6-5 0,-7 0 0</inkml:trace>
  <inkml:trace contextRef="#ctx0" brushRef="#br1" timeOffset="41">9011 12163 8012,'0'-16'337,"0"3"0,0-3 503,0 4 0,1 6-241,3 2 1,-1 3 29,4 1 1,2 5-139,6 2 1,1 5-196,6 3 1,-1 4 173,5 8 1,2-2-92,-1 6 1,5-1-245,-2 4 0,2-3 3,-2-1 0,2-4-157,-5 0 0,3-3 50,-3-4 0,-1 1 119,-3-4 0,0-1-35,0-4 0,-1 1 1,-3-1 0,-3-3 59,-4-1 42,-1-4 193,-5 2 218,-1-5-84,-5 0 1,0-5-257,0-3 0,-5-6-46,-2-1 1,-3-5-158,-2 1 0,1-3 92,-1-1 1,1-5-133,-1-2 1,1-2-121,0 2 0,-1-6-296,1 6 0,3-4 36,1 7 1,0-2-209,0 6 1,1-1-137,6 9 0,0-1-134,0 5-1561,0 5 1088,0-5-127,0 10 1,6 1 473,1 8 1,3 3 938,2 4 0,4-2 0,2 4 0</inkml:trace>
  <inkml:trace contextRef="#ctx0" brushRef="#br1" timeOffset="42">9833 12140 8038,'0'-11'0,"-5"0"0,0-1 1620,-2 1-550,2 4-121,5-3 23,0 9 233,0-4-1028,0 20 1,1-1 207,3 13 1,1 2-187,2 1 0,2 7 31,-5 1 1,4 0-231,-5-3 0,5-1-108,-4 0 1,5-3-128,-2-1 0,-2-8 168,-1 0 1,1-6-262,-1-1-205,0-2 0,-4-6-146,0 1-413,0-6 1,-5 3 454,-3-5 1,-2-5-1438,-1-2 2074,-6-3 0,-1-7 0,-4-1 0</inkml:trace>
  <inkml:trace contextRef="#ctx0" brushRef="#br1" timeOffset="43">9719 12106 8038,'0'-18'752,"0"2"194,0 4 1,0 5-316,0-1 1,5 6-180,3-2 0,2 1 376,1 0 1,6 1-300,2-2 0,8 4 5,3 4 1,3 3-290,1 4 0,6 2-72,2 2 1,1 3-21,-1 5 1,-2-1-188,-2 1 0,-6 4-72,2 0 1,-11-1 105,0-3 1,-9 4-604,-3-1 1,-1 5 273,-6-5 0,-5 2-98,-7-1 0,-12-2 224,-7 6 0,-6-5 104,-5 5 0,-1-6 50,-3 2 1,-1-7 217,5-1 0,-3-5-55,7 1 0,4-3-74,11-4 0,2-3-492,6-5 379,-1 0 0,6-5-1402,2-3 0,9-1 92,7 1 1383,-1-7 0,11 2 0,-5-9 0</inkml:trace>
  <inkml:trace contextRef="#ctx0" brushRef="#br1" timeOffset="44">10553 12163 7937,'0'-11'0,"0"-1"597,-5 1 1,4 0 397,-3-1 22,-3 1-67,6-1 411,-9 1 40,9 5-975,-4 0 1,3 8-91,-1 2 0,1 7-84,-2 8 0,3 5 4,1 7 0,0-5-96,0 8 0,0-3 27,0-1 1,0 3-114,0-2 0,0-3-190,0-2 0,0 1-465,0-4 0,0 1 304,0-9 1,1 4-53,3-4 1,-1-3 84,4-5 0,-3-3 336,4 4 1,-1-6-78,5 2 1,-1-2 83,1-2 1,-1 0-30,1 0 0,0 0 217,3 0 1,-1 0-7,5 0 1,-3 0-105,3 0 0,0-4-211,4 0 1,-1 0 141,1 4 1,0-4-420,0 0 0,-4-1 54,0 2-1400,-5 1 729,3-3 433,-6 5 112,0 0-851,-4-5 157,-2 4-868,-5-4 1019,-5 5 539,-2 0 1,-9 0 386,-3 0 0,-8-5 0,-2-2 0</inkml:trace>
  <inkml:trace contextRef="#ctx0" brushRef="#br1" timeOffset="45">10473 12380 7958,'5'-7'263,"3"-1"1,3 2 410,4-2 1,4 2-112,8 2 1,1 3 173,2-3 1,7 1-288,-3-1 0,-1 3-180,-2-3 0,-5 3-143,5 1 1,-9 0 108,0 0 1,-6 0-1394,-1 0-239,-2 0 149,-7 0 1,-4 0 479,-9 0 1,-6-1 766,-10-3 0,-5 3 0,-1-4 0</inkml:trace>
  <inkml:trace contextRef="#ctx0" brushRef="#br1" timeOffset="46">10507 12095 8021,'5'-12'193,"2"1"1,9 3-78,3 1 1,4 0 454,4 0 1,-1-2-53,9 5 1,-8-1 51,8 1 0,-5 3-240,1-3 0,0 1-52,-4 0 1,0 1-274,-4-1 1,3 1 79,1 2 1,-6 0-138,-5 0 1,-4 0 97,0 0 0,-2-1-1284,-3-3 435,4 3 121,-5-4 331,0 5 387,-1 0 801,-5 0 1,0 5-559,0 3 0,2 7 138,1 4 1,-1 2 62,2 2 1,-3 5 15,-1 3 1,4 2-195,-1 1 0,3 4-110,-3 0 0,-1 0-281,1-4 1,0 3 117,1-3 0,-2 2-226,6-9 1,-6-5 94,2-3 1,-1-6-91,1-1-77,-3-1 154,4-10 72,-5 4 0,-1-6 43,-3-3 0,1-2-410,-4-5 0,-1-5 176,-3 1 0,1-5 28,2 1 0,-1 0 95,5-4 1,-3 3 145,3-7 0,0-2-82,4-2 1,0 0-19,0 0 0,0-1 24,0 6 0,4 0 135,0 7 0,1 3 326,-2 4 0,0 2-179,5 3 0,-5 2 4,5 5 1,0 1-108,3 3 0,2 2 66,2 5 1,3 7-21,5 5 1,-4 0-25,0 3 0,4 2-45,3-1 0,1 3-103,-4-3 1,-1-1-126,1-7 0,4 1 108,0-5 1,-1-1 66,-3-6 1,0 1-4,0-6 0,0 1 10,-1-4 0,-4 0 10,-3 0 0,-2 0 83,-1 0 11,-6 0 0,3-5 215,-5-3 1,-1-2-26,-3-1 1,0-6-84,0-2 0,-1-2 25,-3-2 0,2-5-61,-6-2 1,1-3-149,-5-2 0,1 1-29,-1 0 0,5 2-284,-1-2 0,2 7 63,-2-3 1,-1 4-100,5 3 0,1 6-725,3 1 0,0 8-99,0 0-449,0 5 1,5-2 733,2 5 1,3 2-537,2 1 0,-1 5 1327,1 7 0,4 3 0,2 5 0</inkml:trace>
  <inkml:trace contextRef="#ctx0" brushRef="#br1" timeOffset="47">11969 12060 8015,'-5'-11'687,"4"0"1,-4 3-159,5 0 1,1 6 142,3-2 1,-2 4-178,6 4 1,-4 2 8,3 6 0,-3 0-97,4 4 0,-6 3-165,2 7 1,1 0 208,-1 4 0,4 0-154,-5 5 1,1-2-207,-4-3 1,4 2-62,0-5 1,0-1-167,-4-3 1,1-4-302,3 0-752,-3-5-1002,4 3 993,-5-11-26,0-1 0,-1-14 241,-3-2 1,-2-5 60,-6 1 922,-4 3 0,-7-15 0,-6 3 0</inkml:trace>
  <inkml:trace contextRef="#ctx0" brushRef="#br1" timeOffset="48">11729 12049 8015,'0'-11'556,"0"-1"1,1 2 794,3 2 1,8 0-24,7 4 0,2-4-654,2 4 1,5-1 479,3 1 0,5 3-517,2-3 1,3 2-154,-7-2 0,6 3-190,-10-3 0,4 3-394,-7 1 1,0-4-535,-5 0 0,-4 0-1826,-3 4 1988,-2 0 472,-6 0 0,-2 0 0,-5 0 0</inkml:trace>
  <inkml:trace contextRef="#ctx0" brushRef="#br1" timeOffset="49">13088 11958 7977,'-6'-7'0,"0"-2"756,2 6-392,3-1 0,-5 3 502,6-3 43,0 2-387,-5 13 0,4 4-178,-3 15 0,3 1 27,1 3 1,0 4 10,0 0 1,0 4-97,0-4 1,4 0-245,0-4 0,3-1-102,-3-2 0,4-1-245,-4-7 0,3 3-71,-3-7 0,1-3-408,-1-1 1,-3-6-634,3-1 476,-3-6-1230,-1 3 2171,0-5 0,-5-10 0,-1-2 0</inkml:trace>
  <inkml:trace contextRef="#ctx0" brushRef="#br1" timeOffset="50">12997 12060 7977,'0'-11'0,"0"0"544,0-1 1,1 2-70,3 2 1,-1 0 14,4 4 1,-3 0 221,4 4 0,3 5-277,4 3 1,6 3 178,-2 4 1,6 3-177,2 5 1,4 4-80,0-1 1,-2 2-122,1-1 1,-3-3-92,4 2 0,-2 2-8,1-1 0,2-2-115,-5-6 1,-1 2 110,-3-6 1,0 0-118,0-3 0,-4-2 44,0-3 0,-5 0 169,1-3-90,-2-3 0,-6 4 73,1-5 156,-6 0 0,4-1 88,-6-3 0,-2-6 106,-2-6 0,2-4-256,-6 1 1,2-4-85,-2-3 1,-2-2-151,3-3 1,0-3 42,0 0 1,4-2-722,-1-6 1,3 2 392,1-2 0,0 1-374,0 3 0,0 6-180,0-2 1,0 13-1647,0 2 761,0 5 627,0 2 1,0 12-446,0 8 0,4 3 230,0 8 1238,10 5 0,-7 0 0,10 4 0</inkml:trace>
  <inkml:trace contextRef="#ctx0" brushRef="#br1" timeOffset="51">13945 12026 7989,'-12'-5'0,"6"3"1769,2-6-674,3 5 853,1-2-812,0 5-677,-5 0 1,2 7-151,-4 4 0,-1 6-113,-3 5 1,1 3-16,2 1 1,-1 0-59,5 4 0,1-3-189,3 3 0,0-4 116,0 0 0,5-3-274,2-4 1,8 1 54,4-4 1,3-2 0,1-7 0,5 2 104,2-5 1,-1-2 370,2-5 1,-1-4 35,5-4 1,-6-1 84,-3 1 0,-1-2-43,-3-2 1,-4 1-62,-3-5 1,-3 0-3,-5-4 0,-1 0-74,-6 0 0,-3-1-643,-5-2 0,-1 2 303,-10-3 0,-5-1-1141,-6 1 0,-4 2 50,-4 6 0,-2 4-348,-2 7 1,4 3 532,8 5 0,4 6 157,11 6 841,0-1 0,14 11 0,-4-4 0</inkml:trace>
  <inkml:trace contextRef="#ctx0" brushRef="#br1" timeOffset="52">14470 11958 7969,'0'-12'98,"0"1"1,0-1 535,0 1-401,0 0 0,0-1 22,0 1 1,0 3 1109,0 0-914,0 6 0,0-4-12,0 2 0,0 4-71,0 0 0,2 7 50,1 12 1,0 2-75,4 9 0,-4 2 41,1 6 0,1-1-344,-1 5 0,-1-6 149,-3 3 1,4-8-408,0 0 1,4-2 216,-4 1 1,4-2-257,0-5 1,-2-1 95,2-3 1,-4-4-1423,3-7-90,-4 2 615,2-9 0,-5 3-157,0-8 0,-1 1 568,-3-4 0,0-2 646,-7-6 0,2-3 0,-8-5 0</inkml:trace>
  <inkml:trace contextRef="#ctx0" brushRef="#br1" timeOffset="53">14413 11843 7969,'19'-27'0,"0"4"0,-4 1 712,4 7 1,0 5-186,4 6 0,0 3-62,0 1 1,0 5-17,0 2 0,-2 7 110,-2 2 0,3 4-74,-3-1 1,-1 2-100,1 2 0,-5 0-266,1 0 0,-4 1 103,-3 3 1,-3-3-374,-5 2 1,-1 2-99,-3-1 0,-7 4-305,-9-5 1,-1-3 305,-2-4 1,4-4-120,0 4 1,5-5-46,-1 1 0,3-6 48,5-1 0,-2-4 127,5 3-205,0-4 470,4 2-91,0-5 1,5 4 53,3 0 1,6-1-118,1-3 0,5 0-65,-1 0 1,3 0-29,1 0 0,1 2-251,3 2 0,-2-2 384,6 6 0,-5-5-140,5 5 0,-6-5 298,2 0 0,-7 2 105,-1-1 0,-5 0 405,1-4-20,-2 0-103,-2 0 1,-3 0 366,0 0-474,-6 0 0,4 0 741,-2 0-661,-3-5 1,10 2 61,-4-4 1,0 1-55,0-2 0,-3-2 37,4 2 1,-5-3-85,5-4 1,-5 1 100,0-5 0,0 3-126,1-3 0,-3-1-132,3-7 1,-3 2-163,-1-6 1,-4 1 112,0-4 0,-3 3-328,3 1 0,-5 1-7,2-2 1,1 1-179,3 7 0,0-1-61,-1 9 24,3-1-72,-4 5 31,5 5-913,0 0 925,5 17 0,1-2-5,6 10 0,-1 0 91,1 3 1,-1 4 81,0-3 1,1 2 56,-1-6 0,5-2 142,-1-2 1,1-4 160,0-3 0,0 1-102,3-5 0,1-1 28,-4-3 1,3 0-105,-4 0 1,0 0 120,-4 0 1,1-3 21,-1-1 0,1-5 141,-1 1 1,-3 2-68,-1-2 1,0 1 143,0-5 0,2 1-3,-5-1 0,5 1-140,-1 0 0,-2-1-52,1 1 0,0-1-18,0 1 0,-1 3 102,-6 1-195,5 4-204,-4-2 1,5 15 248,-2 5 0,-3 7-18,3 5 1,-3 3 74,-1 8 1,0-2-73,0 2 1,0 1-291,0-1 1,0 0 103,0-4 1,0-4-150,0-4 0,0-3-133,0-4 1,4-2-189,0-6 0,1-1-1508,-1-2 945,-3-3-927,9-5 972,-3 0 1130,4-5 0,6-1 0,0-6 0</inkml:trace>
  <inkml:trace contextRef="#ctx0" brushRef="#br1" timeOffset="54">15932 11866 7875,'0'-19'0,"0"0"0,-5 5 1259,4-2-303,-4 9-245,5-3 309,0 9-585,0-4 0,0 6 529,0 3-607,-5 7 0,0 11-27,-3 5 1,-2 8 42,2-1 0,-2 7-228,-1-3 1,0 1 74,4 0 0,-2-4-301,5 3 0,-1-2 103,1-2 1,3-1-509,-3-3 0,3-6 50,1-5-987,0-5-131,0 3-681,0-11 1464,5-1 0,-4-10 326,3-2 0,-3-3-173,-1-2 1,0-1 617,0-2 0,0-3 0,0-4 0</inkml:trace>
  <inkml:trace contextRef="#ctx0" brushRef="#br1" timeOffset="55">15932 11798 7930,'0'-17'0,"0"5"1395,0-4-410,5 4-317,2 5 1,3 3-91,-3 8 1,3 8 74,-2 7 0,2 7-44,2 5-141,4 2-166,-3 1 1,5 2-85,-3 2-138,-2-3 85,8 5 0,-4-6-260,2 0 1,1 0 130,-5 1 1,2-6-394,-2-3 0,-2-3 21,2-4 1,1-3-116,0-9 0,-1 2 132,-4-5 0,-3 0-571,-1-4-1336,1 0 1615,-2 0 0,-6 0-328,-7 0 1,-5-4 374,-3 0 0,-4-4 564,-8 5 0,-2-11 0,-5 1 0</inkml:trace>
  <inkml:trace contextRef="#ctx0" brushRef="#br1" timeOffset="56">15864 12175 7930,'-12'-5'994,"6"3"-387,1-3-194,5 5 45,5 0-294,1 0 1,11 0 165,2 0-78,2 0-32,2 0 54,0 0-382,5 0 0,1 0 164,5 0 0,-3 0-131,-1 0 148,1 0-56,-2 0 203,-1 0-1457,-5 0 416,-1 0 422,-4-5-1244,4 4 1643,-10-9 0,10 3 0,-4-4 0</inkml:trace>
  <inkml:trace contextRef="#ctx0" brushRef="#br1" timeOffset="57">16537 11889 7947,'-11'-11'982,"5"-1"405,1 1-444,5 5-418,0 0 1,0 8 41,0 2 0,3 6 427,1 5-607,0 5-34,-4 3 1,4 5 158,0 2 0,-1 3-320,-3-2 30,0 2-490,0 1 490,0 0-536,-5 1 240,4-6 148,-4 4 0,0-9-210,4 9 156,-4-14 0,5 6-387,0-9 126,0-1 158,0-9 270,0 4-23,0-8 590,0 3-391,5-5 0,1 0-127,5 0 718,6 0-419,-4 0-97,8-5-1,-3 3 131,10-8-173,-4 4-78,9-6 1,-5 5 90,2-1-187,3 6 0,-9-3-242,4 5 214,-5 0 1,-1 0-879,-3 0 398,-3 0 243,-9 5 1,2-3-1982,-6 6 0,1-4 186,-4 3 1273,-10-4 566,-8 7 0,-16-4 0,-7 6 0</inkml:trace>
  <inkml:trace contextRef="#ctx0" brushRef="#br1" timeOffset="58">2124 14048 8008,'-1'-7'-616,"-3"4"1751,3-4-227,-4 6 320,5-9-217,0 8-546,0-3 1,0 7-92,0 1 1,0 10-99,0 10 1,0 2 95,0 10 1,0-2-107,0 9 1,4-2-144,-1 2 0,3 1 75,-3-5 0,0 2-144,5-2 1,-2-4-5,1 0 0,4-1-249,-4-6 1,3-6 73,2-5 0,-2-4-457,-2 0-780,2-1 991,-4-5 0,0 1-1898,-2-3 1562,-3-3 1,-6 4 9,-2-5 1,0-1 24,0-3 672,-1 3 0,-3-15 0,-1 4 0</inkml:trace>
  <inkml:trace contextRef="#ctx0" brushRef="#br1" timeOffset="59">2147 14219 8008,'-4'-19'0,"1"0"0,-3 4 624,3-4 1,1 5-171,-1-2 0,1 0 338,2 1 1,0 3 306,0 5-607,0-1 1,2-2-204,1 2 1,0 3-53,5 5 0,3 5-217,4 3 1,5 3 152,-1 5 0,3 0-192,1 3 0,-2 3 90,-1-3 0,1 2 117,-2 2 1,-2-5-286,-2-3 0,-2-2-277,-2-2 1,0-1-473,1-2 112,-1 2 641,1-9 1,-1 5-5,0-6 1,0-6 276,-4-1 1,5-3-71,-1-2 1,1-3 137,3 0 0,-4-4 16,-3 4 0,4-5 23,-4 5 0,4-5-140,-9 1 0,5 1 106,-4-1 1,1 6 99,-1 2 24,-3 0-59,4 4-164,-5 1 1,4 7-224,0 11 0,4 0 58,0 7 1,2 5 108,2 7 1,-1 2-145,0 1 1,1 4-209,-1 0 1,-1 0-439,-2-3 1,2-6 337,-2-3 1,-2-1-19,2-3 1,-4-4 48,3-3 0,-4-2-317,1-2 319,2 1 0,-5-4-99,3-1 0,-1-4-475,0 0-513,-1-1-367,3-2 947,-5 0 828,0-5 0,5-2 0,1-4 0</inkml:trace>
  <inkml:trace contextRef="#ctx0" brushRef="#br1" timeOffset="60">3118 14025 8003,'0'-18'0,"0"2"1453,0 4-522,0 1-378,0 4 213,0-3-95,0 9 1,4 2-214,0 11 1,-1 5-178,-3 10 0,0 2-69,0 6 0,0 3 43,0 0 1,0 5-278,0-1 1,-5 1 99,-2-1 1,-2-2-129,1-2 1,-2-6-229,2 2 0,3-7-263,1 0 1,2-7 221,-2-1 0,3-9-411,-3 2-773,3-9 437,1 2-301,0-5 942,0-5 0,0-2-303,0-8 0,0 1 728,0-5 0,0-1 0,0-2 0,0-1 0</inkml:trace>
  <inkml:trace contextRef="#ctx0" brushRef="#br1" timeOffset="61">3095 14093 8003,'0'-17'0,"0"1"0,0 0 275,0 1 0,0-1 442,0 5 1,4 3 1179,0 1-1330,-1 4 1,-1-2-60,2 5 1,-1 6-138,9 6 0,-2 4 205,9 7 0,0 5-151,4 3 1,0 5-188,0 2 1,3 4-58,1-4 1,-1 1-135,-3-5 1,4-1-391,0-3 0,-5-2 277,-3-5 1,-1-1-434,1-3 0,-2-3 252,-6-5 0,1-3-171,-1 0 1,-3-6-756,-1 2-616,-4-3 1196,2-1 1,-6 0-32,-3 0 0,-4 2-522,-7 1 0,-2-1 1146,-2 1 0,-7-6 0,2-4 0</inkml:trace>
  <inkml:trace contextRef="#ctx0" brushRef="#br1" timeOffset="62">3061 14356 7921,'-5'-11'0,"3"3"854,-1 0 0,3 6-225,3-2 0,4 3-60,4 1 0,6 0-284,2 0 0,6 4-81,2-1 0,4 1-83,0-4 0,2 1 111,1 3 1,-3-2-623,-1 1 1,-5-1 287,2-2 1,-3 0-978,-1 0 1,-5-4 198,-3 0 0,-2-1-1249,-2 1 2129,1 3 0,-6-9 0,-1 3 0</inkml:trace>
  <inkml:trace contextRef="#ctx0" brushRef="#br1" timeOffset="63">3712 14036 7867,'-7'-7'13,"4"-1"-13,1 5 453,2-7 804,0 9-351,0-4-522,5 5 0,1 5-314,1 3 1,2 3 86,-5 4 0,5-2-56,-2 2 1,0 2 71,0-2 1,1 0-292,3-3 1,1-1-70,-1 0 0,1-3-180,-1 0 0,0-6-161,1 2 1,1-3 250,2-1 0,-3 0-20,4 0 0,-4 0 101,0 0 1,-1-5 245,1-2 1,-1-2-20,0 1 1,1-2 50,-1 2 0,-3-2 43,0-1 1,-1-1 272,5 1 0,-6 0 177,-2-1 0,-2 4 173,2 1 417,-3 4-763,4-2 0,-6 5-2,-3 0 1,2 10-57,-6 6 1,-1 5-76,-6 6 1,1 2-33,-5 5 1,5 2 26,-1 2 1,1-5-293,-1 5 68,2-5-529,-3 6 702,4-10-1392,1 4 643,4-8 378,-3 2 0,5-9-1831,-3-3 979,3-2 271,0-1 320,4-1-120,-4-5 698,5-1-159,0-5 0,0 0 0</inkml:trace>
  <inkml:trace contextRef="#ctx0" brushRef="#br1" timeOffset="64">5082 14036 7964,'7'-18'0,"-4"3"0,-1 3 0,-2 0 356,0 1 1,0-1 73,0 1 0,0 3 694,0 1-773,0-1 0,0 0 499,0 1-404,0 4 0,-2 1-98,-1 9 1,-2 7-133,-3 13 1,-2 2 64,2 5 1,2 7-15,-2 5 1,6-1-151,-2 5 0,1-3-230,0-1 1,1-7-57,-2-5 1,3-1-390,1-6 1,0-4-347,0-4 0,0-5-23,0 1-566,0-8 476,0-2-579,0-5 787,0-5 809,0-6 0,0-7 0,0-5 0</inkml:trace>
  <inkml:trace contextRef="#ctx0" brushRef="#br1" timeOffset="65">5128 13991 7964,'6'-23'-44,"1"5"22,-4 3 1,-1 2 598,2 2 0,1-1-149,-2 1 0,2 4 77,-1 4 1,-1 1-155,4 2 1,1 3 49,3 5 1,2 4 89,2 11 1,2 5 64,2 2 0,6 7-308,-2 1 0,3 4-122,-4-4 0,-1 4-310,2-4 0,-3-1 203,6-7 1,-1 2-324,-3-5 0,1-2 157,0-6 0,-1 2-30,-3-6 1,-3 0-43,-4-4 1,-2-3-77,-3 0 1,2-5-604,-5 5 165,0-5 1,-5 3-406,-3-2 1,-4-3 523,-7 3 0,1-3-143,-5-1 757,0 0 0,-4 0 0,0 0 0</inkml:trace>
  <inkml:trace contextRef="#ctx0" brushRef="#br1" timeOffset="66">5025 14367 7964,'8'-1'-80,"-1"-3"1,1 3 410,3-3 1,5 2 494,-1-2 1,5 3-55,-1-3 1,3 3-294,1 1 0,5-2-405,2-1 1,-1 1-256,2-2 0,-2-1-222,1 2 0,2-5 103,-5 4 0,4-1-227,0 1 1,-2 3 526,2-3 0,-6-2 0,3 0 0</inkml:trace>
  <inkml:trace contextRef="#ctx0" brushRef="#br1" timeOffset="67">6053 13876 7986,'-1'-11'0,"-3"0"274,-2-1-137,-1 1 0,-2-1 899,6 1-650,-6 4 0,2-1 322,-4 4 1,-4 0-262,-1 4 0,0 0-32,1 0 1,-3 6-175,-5 6 0,4-1-14,0 4 0,1 3-61,-1 1 0,2 3-110,1 1 1,4-4 2,-4 0 0,4-2 105,0 2 0,5-2-467,-1-6 194,6 6 1,-4-4-26,6 2 0,2-4-12,2-3 1,6 2 110,5-2 0,5 2 69,-1 1 0,-1-3 0,1-1 1,1 1-39,7 3 0,-3 0 24,3-4 0,-3 3-148,-1-2 1,3 2 89,1 2 1,-2 0-146,-6 3 0,2-2-1,-6 2 0,0-1-29,-3 2 1,-2-4 69,-3 3 1,-2-1 46,-5 2 0,-1-4 119,-3 4 0,-3-4-82,-8 0 0,-3-2 88,-5-3 1,0 4-87,0-4 1,-1 0 98,-3 0 1,3-4-227,-2 1 1,3-3-233,4-1 1,-1 0-107,4 0 0,1 0-462,4 0 1,4-5 112,3-3 0,4-2 871,4-1 0,3-6 0,4-1 0</inkml:trace>
  <inkml:trace contextRef="#ctx0" brushRef="#br1" timeOffset="68">6613 13854 7932,'-7'-12'2475,"-3"1"-1647,9 4-302,-9-3 1,0 9-116,-6-3 0,0 3-49,1 1 1,1 1-159,-5 3 0,0-2 15,-4 6 1,-4 0-124,0 3 0,1 4 91,3 1 1,0-1-95,0-4 1,2 2 80,2 2 0,6-3-165,5-1 1,6 0-65,-2-3 0,3 2-50,1 2 0,1-1 45,3 0 1,7 1 82,8-1 1,3 1 193,1-1 1,3-3-108,1-1 1,3 1-21,-3 3 1,4 1-15,-5-1 0,1 1 13,-4-1 0,0-2-38,-1 2 1,0-2-1,-3 6 1,-2-2-284,-6-1 0,0 0 110,1 3 0,-6-2-137,-2 2 0,-4 2 69,-4-2 0,-3 4 141,-9-4 0,-3 4 22,-7-3 0,0-1 147,-4-4 0,-2 5-158,-6-1 0,4-1 21,-1-7 0,4 2-585,8-5 1,-1 0-69,9-4-1820,-1 0 1286,10 0 1204,1-5 0,10-7 0,1-5 0</inkml:trace>
  <inkml:trace contextRef="#ctx0" brushRef="#br1" timeOffset="69">6887 13922 7958,'0'-11'0,"0"3"191,0 0 549,-5 1-461,3-5 1,-3 5 668,5-1 291,-5 6-411,4-3-115,-4 5-363,5 0 0,0 8 38,0 4 1,0 12-124,0 3 1,1 4 112,3 4 1,-1-1-245,4 0 1,-3 2 30,4 2 1,-1-7-255,5 4 1,0-9 107,4 1 1,-3-3-99,7-1 1,2-2-62,5-1 0,0-5-58,-4-8 1,3-2 157,1-5 0,-1 0 194,-3 0 1,0-3 112,0-1 1,0-9-79,0 2 0,-6-5 64,-1 1 1,-4 1-56,0-5 0,-1 0-248,1-4 0,-6 2 163,-2 2 0,-3-7-201,-1 4 1,-1-5-185,-3 0 1,1-2-188,-4-5 0,-1 3 23,-3 1 1,3 6-306,1 1 0,4 1-110,-1 7 0,-1 0-146,1 4-898,1 4 503,3 2 269,5 15 1123,1-2 0,5 8 0,1-4 0</inkml:trace>
  <inkml:trace contextRef="#ctx0" brushRef="#br1" timeOffset="70">7549 13899 7988,'-5'-11'437,"0"-1"182,-3 1 0,3 0 330,5-1-248,0 6 371,0 1-192,0 5-519,0 5 0,4 7-65,0 11 0,5 1 56,-2 7 1,0 3-195,0 4 1,0 0-107,0-3 1,2 0-437,-5 3 1,4-6 308,-5 2 0,5-7-442,-4-1 1,0-5-118,-4-2 0,1-7-1335,3 0 578,-3-1 562,4-9 0,-6 3-217,-3-5 1046,3 0 0,-6-5 0,4-3 0,-4-2 0,-4-2 0</inkml:trace>
  <inkml:trace contextRef="#ctx0" brushRef="#br1" timeOffset="71">7572 13933 7988,'0'-24'0,"0"5"0,0 5 600,0 3 0,-4 3 488,0 1 49,1 4-649,3-2 0,0 6 84,0 3 0,5 4-206,2 7 0,3-1-70,2 5 1,3-1-277,0 1 1,2 2 150,-2-2 0,2-2-337,2-2 0,2 0 20,-2-3 0,-2 0-183,-2-8 1,1 4 201,0-4 1,3 0-30,-4-4 0,4-6-28,-4-1 1,0 0 61,-3 0 1,3-1 196,0-3 0,1-2-139,-5-2 1,-3 2 351,-1-2 1,-1 1-45,2-1 0,1-2 53,-5-2 1,3 2 87,-3 1-58,0 4 142,1-5-123,-4 11 0,4 2-412,-5 8 0,0 7 69,0 8 0,0 8 177,0 3 0,0 5-144,0 3 0,0-3-137,0 3 0,2 2-33,2-2 0,-3-2-307,3-5 0,1-3 227,-2-5 0,5-2-372,-4-2-26,0-2 1,0-10-231,-1 1-1660,1-5 1556,-4 2 1,1-7 945,3-1 0,-3-4 0,5-4 0</inkml:trace>
  <inkml:trace contextRef="#ctx0" brushRef="#br1" timeOffset="72">8269 13831 7828,'-5'-12'803,"3"1"0,-7 3 8,6 1 363,-1 4-244,9-2-462,-4 5 0,8 1-61,-5 3 0,4 7-123,-5 9 0,5 2 181,-4 5 1,0 2-106,-4 5 1,1 1-128,3-1 0,-3 0-108,3 1 1,-3-1-126,-1 0 0,1-4 75,3 1 0,-1-6-153,4 2 1,-3-3-73,4-1 0,-1-5-50,5-3 0,-1-2-52,0-2 0,2-3 62,2-1 0,-1-4-45,5 1 1,0-3 125,4-1 1,4-5 0,0-3 0,3 2-117,-3-2 1,-3 1-190,-1-5 0,-8 2-322,4 2 1,-5-2 268,-3 3 0,-1-3-128,-2-2 0,-3 4-97,-5 1 1,-5 4-1043,-3 0 1734,-7-4 0,-3 1 0,-4-6 0</inkml:trace>
  <inkml:trace contextRef="#ctx0" brushRef="#br1" timeOffset="73">8280 14128 7833,'0'-7'0,"0"2"319,0 0 1,5 4 1063,3-3-854,2 3 309,6-4-315,2 3-277,5-3 1,1 2-1,2-1 100,0 1 0,2-2-203,-1 1 0,-3 1-88,3 3 0,-7-4-476,-1 0 1,-6-1 230,-2 1-2441,0 3 1449,-9-9 1182,-2 8 0,-12-13 0,-6 2 0</inkml:trace>
  <inkml:trace contextRef="#ctx0" brushRef="#br1" timeOffset="74">8280 13842 7911,'5'-11'0,"3"-1"0,5 1 2169,6-1-976,5 6-725,5-4 0,3 7 505,-6-4 0,2 3-413,-1-4 1,-3 6-375,3-2 1,-3 3-332,-2 1 1,-2 0-472,-1 0 1,-9 0 209,1 0 0,-7 1-1015,0 3 1421,-3-3 0,-6 9 0,-1-3 0</inkml:trace>
  <inkml:trace contextRef="#ctx0" brushRef="#br1" timeOffset="75">10039 13568 7893,'0'-11'4,"0"-1"21,0 1 102,0-1 1,0 1 5,0-1 0,-1 5 498,-3-1-171,3 1 0,-4-1-111,5 0 0,-2 6 423,-2-2-111,3 3-134,-4 1 1,5 1-254,0 3 0,0 7 99,0 8 0,4 4 222,0 4 1,5 3-250,-2 8 0,0 2-117,0 2 0,-3 1-147,4-5 1,-6 0 80,2-4 1,1 4-114,-1 0 0,0-4 139,-4-3 0,0-2-549,0 2 0,-4-2 35,0-3 0,-1-3-111,1 0 0,3-1-87,-3-7 267,3 0 382,1-3-188,0-1 148,0-5 59,0-1 505,0-5 1,5-3-580,2-1 1,5-1 133,3 1 1,3 3-126,5-3 0,1-1-21,2 1 1,4-4 86,4 5-294,0-6 201,0 7 1,1-7-43,-1 6 0,-1-2-147,-3 1 0,-2 3 67,-5-3 0,-1 1-447,-3-1-630,-3 3 468,-4-4-961,-6 5 273,-1 0 698,-15 0 1,-1 0-26,-8 0 0,-2 0-240,6 0 0,-5 0 70,1 0 863,-8-5 0,3-1 0,-4-6 0</inkml:trace>
  <inkml:trace contextRef="#ctx0" brushRef="#br1" timeOffset="76">10096 13899 7876,'-6'-5'350,"-3"3"-234,5-6 453,0 5-295,4-2 1,1 2 54,3-1 1,3 0 124,4 4 0,6 0-88,2 0 1,7-4 127,5 0 1,-2 1 21,1 3 1,3 0-162,2 0 1,1 0-125,-5 0 0,-3 0-133,-2 0 1,-5 0-207,-2 0 0,-5 0 100,1 0-330,-2 0-550,-7 0-172,-1 0 0,-6-4-545,-3 0 1,-6 0 798,-5 4 1,-10-4 805,3 0 0,-14-4 0,1 1 0</inkml:trace>
  <inkml:trace contextRef="#ctx0" brushRef="#br1" timeOffset="77">10016 13522 7915,'0'-7'6,"0"-1"595,0 0 1,5-2-164,3 3 1,7 0 186,4 4 1,3 0-102,0-5 0,6 5-42,3-5 0,1 5-160,-2 0 0,3 0-80,-3-1 1,0 3-199,0-3 1,-5 3-192,2 1 1,-3 0-315,-1 0 1,-1-4 320,-3 0 0,-3 1 140,-4 3 0,4 0 0,2 0 0</inkml:trace>
  <inkml:trace contextRef="#ctx0" brushRef="#br1" timeOffset="78">10941 13385 7989,'-6'-18'172,"-3"2"44,5 5 1,-3 3 394,3 0 825,0 1 1,4 0-545,0-3-106,0 9-557,0-4 1,0 6 13,0 3 1,4 7 88,0 8 0,3 4 124,-3 4 0,4 6-106,-5 5 1,5 5-47,-4-1 1,3 2-284,-3 2 0,0-1 150,-4-4 1,1 4-163,3-3 1,-3-2-204,3 2 1,-3-5-293,-1 1 0,0-6 195,0-2 0,4-4-138,0 0 0,1-5 259,-1-2 0,-2-5 75,6 1 0,-5-3 229,0 0 1,-1-5-14,-2 1 176,0-5-90,0 7-97,0-9-34,0 4-58,0-5 0,5 0 39,2 0 0,7 0 37,2 0 0,4 0 133,-1 0 0,3-4-187,0 1 1,1-1 24,0 4 0,-4-4-217,0 0 0,-1 0-82,1 4 0,-3-1-725,-4-3 589,-1 3 1,-1-5-557,-2 2 244,-3 3 1,-10-6-399,-3 3 0,-2 3-196,-1-3 0,-2 3 1276,-2 1 0,-3-5 0,-5-1 0</inkml:trace>
  <inkml:trace contextRef="#ctx0" brushRef="#br1" timeOffset="79">10896 13305 8007,'-12'-23'250,"1"6"0,1 4 89,2 5 436,3 1-164,5-5 0,0 5-187,0-1 0,1 6-81,3-2 0,2-1-49,6 1 1,5 0 22,6 4 1,5-1-144,6-3 0,2 3 28,2-3 1,-5 3-83,5 1 1,-6-2-161,2-1 0,-3 1-149,-5-1 1,-5 1-541,1 2 1,-6 0-82,-1 0 0,-6 0 368,-2 0 1,-3 0-1992,4 0 2433,-6 0 0,3 5 0,-5 2 0</inkml:trace>
  <inkml:trace contextRef="#ctx0" brushRef="#br1" timeOffset="80">11569 13465 7994,'-6'-5'2679,"1"4"-2223,5-4 1,4 6-36,0 3 0,1 0-32,-2 7 1,0 3 120,5 9 0,-6 5-60,2 2 0,-3 3-159,-1 2 0,4-1-147,0 0 1,0 4 2,-4 0 1,3 0-140,1-3 0,1-2 29,-1-3 0,-3-2-151,3-5 0,1-2 2,-1-2 0,0-2-91,-4-6 0,4-3-689,-1-1 338,1-4-144,-4 2 83,0-10 0,-1-3-381,-3-7 0,2 2 491,-6-2 1,2-3-11,-2-1 0,-2 2 300,2-2 0,2 0 189,-2-4 0,5-4 136,-5 0 1,5-3-165,0 3 1,1-3 436,2 3 0,0 1-46,0 3 0,0 0 100,0 0 1,0 4 41,0 0 0,0 9 1045,0-2-963,5 4 0,2 1 31,4 3 0,1 6-191,-1 5 1,4 2-162,0 10 0,7-2 105,1 6 0,0-3-38,3 7 0,2-3-41,-1-2 1,5 5-126,-2 0 0,3-1-114,1-3 0,-1 0 35,-2 0 0,-3-4-185,-5 0 1,-2-5 31,-2 1 0,2-3 51,-6-5 0,-4 2 102,-3-5 1,-6 1 150,2-1 315,2-3-333,-4 4 0,3-10 209,-5-3 0,0-2-63,0-1 1,-4-6 88,0-2 0,-5 0 138,2-4 1,0 2-208,0-10 0,0 2-286,0-1 1,-3-3-59,2 2 1,2-2-325,-2-1 0,2 0 172,-2 0 1,2 4-214,2 4 1,3 2-97,-3 1 0,3 5-456,1 3 1,0 6-1537,0 1 1173,0 6-1112,0-3 1264,0 5 0,5 5 1,1 1-1</inkml:trace>
  <inkml:trace contextRef="#ctx0" brushRef="#br1" timeOffset="81">12255 13214 7927,'-5'-18'0,"-3"3"1153,3 2-467,-5 2-7,8 4 134,-3-3-374,5 9-98,0-4 0,2 5-97,1 0 1,4 0-69,4 0 1,2 0 36,2 0 1,-1 0 27,5 0 0,0 4-130,4 0 1,0-1 107,0-3 1,-2 0-116,-2 0 0,3 0 31,-3 0 0,2 0-249,2 0 1,-4 0-5,0 0 1,-3 0-173,3 0 105,-5 0-145,2 0 111,-5 0 179,-4 0 49,-2 0 1,-5 5-35,0 3 1,0 7 340,0 4 0,0 4-30,0 4 1,0 2-25,0 5 1,0 4-106,0 0 0,-1 6 159,-3-3 1,3 0-125,-3 1 1,2 0 24,2 4 0,0-1-147,0 1 0,6-2 37,1-2 1,0-2-96,0-6 1,1-1 21,3-3 0,1-2-187,-1-5 0,0-1 105,1-3 0,-5-3-123,1-4 0,-4-1 101,3 0 1,-4-3-59,1 0 224,-3-6-132,-1 3 344,0-5-273,-5 0 354,-1 0-207,-1 0 1,-3 0 1,3 0 1,-4 0 286,0 0-198,-5 0 1,2 0 354,-5 0-208,-1 0-224,-2 0-139,-1 0 126,-5 0 46,4 0-578,-9 0 0,7 0-1367,-4 0 1288,5 0-1410,-3 0 783,10 0 488,6 0-451,2-5 0,9 3 1018,-3-6 0,3 0 0,1-3 0</inkml:trace>
  <inkml:trace contextRef="#ctx0" brushRef="#br1" timeOffset="82">13214 13568 7848,'-6'-5'719,"-5"4"-170,10-4-421,-4 5 485,5 0 283,0-6-196,0 5-424,0-4 0,5 5-24,3 0 1,2 0 25,1 0 1,6 0 33,2 0 1,2 0-72,2 0 0,4 0-7,0 0 0,4 0-186,0 0 0,1-4-206,-2 1 0,2-1-160,-6 4 1,1-4-1348,-4 0-905,-5 0 1848,-2 4 1,-11 0 60,-5 0 0,-9 2 267,-6 1 1,-5 0 393,1 5 0,-13-1 0,-4 5 0</inkml:trace>
  <inkml:trace contextRef="#ctx0" brushRef="#br1" timeOffset="83">13180 13762 7810,'15'0'246,"0"0"1,4-4 508,-4 1 1,6-1 251,-2 4 1,6-2-455,2-1 1,4 0-54,0-5 1,-2 6-69,2-2 0,-2-1-91,1 1 0,-1 0-398,-2 4 1,-3-1-328,3-3 0,-7 3-103,-1-3 1,-5 3-697,1 1 1,2 0-661,-2 0 0,0 0 1843,-3 0 0,-6 0 0,-1 0 0</inkml:trace>
  <inkml:trace contextRef="#ctx0" brushRef="#br1" timeOffset="84">14071 13534 7859,'-11'-8'792,"4"0"1,-2 5 279,5-5-657,-5 6 0,7 2-11,-6 7 0,0 5 149,-3 3 0,3 4-222,1 7 0,3 0-53,-4 4 1,6 1-4,-2 3 1,8-1-14,3-3 1,4 2-33,0-5 1,5 0-5,4-5 0,1 1-161,2 0 0,4-5 41,-1-3 1,6-4-75,-2-3 0,5-3 26,3-5 0,-1 0-55,4 0 0,-3-5-1,4-3 1,-5-6-119,1-1 1,-6-5 278,-2 1 1,-8-3-113,1 0 0,-9-6 156,-3-3 1,-4-2-184,-7-1 1,0-2-117,0-2 1,-11 1-45,-4-4 1,-6 0-336,-6-1 0,-9 8 278,-9 7 1,-2 6-258,-7 5 0,1 6-93,-4 10 0,5 5 155,3 3 0,7 7-393,4 4 0,8 8-176,8 3 0,5 1-1467,9 3 2424,3-2 0,9 8 0,0-4 0,-1-2 0,-2-2 0</inkml:trace>
  <inkml:trace contextRef="#ctx0" brushRef="#br1" timeOffset="85">15681 13442 7874,'0'-17'266,"0"1"-133,0 4 0,-4 0-133,0 1 1492,0 4-179,4 2-648,-5 5 1,4 7-231,-3 4 0,-1 11-21,1 8 1,1 4 39,3 5 1,0-3-178,0 6 1,0-5-20,0 1 0,0-2-103,0-2 1,3-5-121,1-2 0,5-3-115,-1-1 0,-2-4-365,2 0 0,-5-7-401,5 0 47,-5-1 1,3-9-1323,-2 1 933,-3-1 345,-6-2 0,0-2 254,-10-1 1,5 1 162,-6-2 0,0-2 426,1-1 0,-11-9 0,2-1 0</inkml:trace>
  <inkml:trace contextRef="#ctx0" brushRef="#br1" timeOffset="86">15418 13511 7874,'0'-27'129,"0"1"1,0 3 285,0 4 0,0 3-151,0-3 1,5 5 12,3-1 1,2 3 298,1 0 1,6 1-189,2-1 1,3 5 175,0-1 1,2 6-103,3-2 1,2-1-88,6 1 1,-1 0-183,0 4 1,0 1-27,1 3 0,-6 2-49,-3 6 0,-3 3-116,-4 0 0,-2 6-298,-6-2 1,-4 2 190,-4 2 0,-3 0-481,-3 0 1,-5 0 119,-7-1 1,-7 0-34,-4-3 0,-1 1 174,4-4 1,0-1 50,0-4 1,4-3 117,0-1 1,4-4 191,-4 1 0,9-3 504,-2-1-373,4 0 595,1 0-522,2 0 0,5 1-35,0 3 0,10-3 10,6 3 1,5 1 43,6-1 1,-2 4-69,6-4 0,-1 4-5,4 0 0,-3-2-34,-1 2 0,-4 0-26,0 3 0,-7 0 41,-3 1 0,-4 1-87,0 2 0,-6-3-127,-2 4 0,-3-2 33,-1 1 0,-6-2-232,-6 2 0,-5 1 75,-10 0 1,-2 3-87,-6-4 0,4 0-381,-4-4 1,8-3 243,-8 0 1,9-5-243,-1 5 0,4-5 102,4 0 0,3-1-554,4-2-28,1-5 444,4-2 1,5-4 671,9-1 0,1-4 0,9-2 0</inkml:trace>
  <inkml:trace contextRef="#ctx0" brushRef="#br1" timeOffset="87">16172 13328 7820,'-5'-18'698,"-3"3"0,2 6-364,-2 2 572,6 4-150,-3-2 196,5 5 554,0 0-1278,5 5 0,1 1-39,6 6 1,-1 3-88,0 0 1,5 1-152,-1-5 0,5 4 35,-1 0 0,3-3-232,1-5 0,-2 0 16,-2 0 0,1-1-136,-4-6 1,3 0 106,-4 0 1,0 0 55,-3 0 1,-1-2 137,0-2 1,1 2 53,-1-6 1,-3 4 157,0-3 1,-6 3-17,2-4 1,1 5 529,-1-5-32,0 5-172,-4-2 0,-6 10-114,-1 3 0,-8 11-40,-4 4 1,-3 9 28,-1 2 1,-3 5 43,-1 7 1,0-4 85,4 0 1,2-5-269,2 1 0,2 0-178,6-4 0,1 1-61,2-8 0,-1-1-282,5-7 1,1-3-1433,3-5 894,0-4-1063,0-2 0,1-5 652,3 0 0,2 0 1276,5 0 0,-4-10 0,-2-3 0</inkml:trace>
  <inkml:trace contextRef="#ctx0" brushRef="#br1" timeOffset="88">17805 13431 7945,'0'-11'365,"0"-1"-50,0 6-90,0-4 394,-5 3-150,4-4 0,-8 3 383,5 1-303,-5-1-206,3-3 1,-6 3-88,1 0 1,3 6-1,1-2 0,-1 3-69,-3 1 0,2 0-152,-3 0 0,2 1 153,-9 3 1,5-2-120,-1 6 1,-1 0-5,0 3 0,1 0 52,4 1 1,-5-1-183,1 1 0,0-1-21,4 1 0,3-1 115,0 0 1,2 1 1,-2-1 0,3 1-137,5-1 1,0 0 70,0 1 0,2-5-12,1 1 0,8-4 208,4 4 0,5-1-146,-1 5 0,7-1 163,0 0 1,6 1-83,-2-1 1,3 6-31,2 2 0,-6-1-14,-3 1 1,-1 0-89,-3 3 1,0-3 8,-3 1 0,-3-1-191,-4 3 1,-6 1-121,-2 0 0,-3 0 140,-1 0 0,-1-4-87,-3 0 1,-3-5 52,-9 1 1,-1 2 100,-6-2 1,-4 0 10,1-4 1,-5-3 87,4 0 1,-3-6 39,3 2 0,1-3 218,3-1 0,1-1 185,3-3 1,1-1-175,3-3 0,6-2-356,-2 3 0,2-3-302,-2-2 0,4 5-1277,3-1 1187,3 0 0,2-2-238,3 3 0,3 0 72,4 3 1,4 3 676,0-3 0,6-2 0,-3 0 0</inkml:trace>
  <inkml:trace contextRef="#ctx0" brushRef="#br1" timeOffset="89">18136 13511 7945,'0'-18'0,"0"2"0,-1 4 515,-3 1 0,3 3 74,-3 1 1,2 3 1008,-2-4-595,3 6-76,-5-3-656,6 5 1,0 6-51,0 5 0,4 7 191,0 9 1,5-2-49,-1 6 0,-2-1-141,2 4 1,-2-1-103,2-2 0,0 0-122,-4-4 1,1 4-57,-1-5 1,-3 1-276,3-4 1,-1-2 26,1-2 0,-3 2-249,3-6 0,-3 0-529,-1-4 340,0 1-1023,0-6 396,0-1-2107,0-5 3477,0-5 0,-5-1 0,-2-6 0</inkml:trace>
  <inkml:trace contextRef="#ctx0" brushRef="#br1" timeOffset="90">18468 13488 7910,'-7'-5'120,"2"-1"80,5-6 1,1 6 894,3 2-46,-3 3-384,5 1 0,-3 2-180,1 6 0,0 5-131,-4 9 0,0 6-34,0 3 0,0 2-113,0 1 0,0 0-35,0 1 1,0-1-75,0 0 0,1-5-166,3-2 0,-3-3 75,3-1 1,-1-1-246,0-3 0,0-2-154,5-1 0,-2-8 142,2 4 0,0-3-196,-4 2 0,1-3-836,-1-1 226,-3-4 1,3 2 339,-8-5 1,2 0-662,-6 0 1377,1 0 0,-5 0 0,1 0 0</inkml:trace>
  <inkml:trace contextRef="#ctx0" brushRef="#br1" timeOffset="91">18068 13808 7822,'11'-10'454,"1"2"0,-3 2 50,2 2 0,-1 3-22,9-3 0,-4 3-168,4 1 0,2 0-38,5 0 0,2 0-33,3 0 1,6 0-14,-3 0 1,-1 0-466,-3 0 0,-1 0 228,2 0 1,1 0-1120,-6 0 1,1 0-719,-4 0 59,0 0 1785,-6 0 0,0-6 0,-6 0 0</inkml:trace>
  <inkml:trace contextRef="#ctx0" brushRef="#br1" timeOffset="92">18822 13465 7836,'0'-18'0,"0"2"430,0 5 146,0-1 1,0 4 496,0 1 320,0 4-478,0-2-27,0 5-590,0 10 1,1 1-89,3 11 0,-3 4 74,3 8 0,-3 0-132,-1 1 0,1 0-154,3 3 1,-1-2-31,4 2 0,-3-4-227,4-4 1,-5 2 104,5-5 1,-2 0-108,2-5 0,2 0-236,-2-3 1,-3-3-132,-1-4-647,2-1-162,-5 1 510,4-6 1,-6-1 381,-3-5 1,2 0 544,-6 0 0,1 0 0,-5 0 0</inkml:trace>
  <inkml:trace contextRef="#ctx0" brushRef="#br1" timeOffset="93">19187 13557 7810,'0'-12'0,"0"5"226,0-1 312,0 0 56,0-3 227,0-1-474,0 6 0,-1-3 600,-3 5 83,3 1-342,-4 3-477,5 0 0,0 6 60,0 5 1,0 6-13,0 6 0,0 5-107,0 2 0,0 2-103,0-2 0,0 6-45,0-6 0,3 5-217,1-9 0,1 5-439,-1-5 0,-3 0 326,3-7 0,1-3-60,-1-4 1,1-1-414,-1 0 320,-3-4 1,4-1-476,-5-2-137,0-3 611,0 4 0,-3-6-111,-1-3 0,-5 2 591,1-6 0,-2 6 0,-1-14 0,-1 4 0</inkml:trace>
  <inkml:trace contextRef="#ctx0" brushRef="#br1" timeOffset="94">19107 13774 7810,'6'-6'233,"5"5"1,-5-8 372,5 6 0,1-1-162,-1 4 0,4 0 3,1 0 0,4 0-83,-1 0 1,3 0 134,0 0 0,5 0-346,0 0 1,-1 0 53,-3 0 1,-1 0-543,-3 0 1,1 0-127,-5 0 0,1 0-464,-5 0 0,-3 0-29,-1 0 263,-4-5 0,1 2-104,-8-5 1,-3 5 794,-4-5 0,-6 0 0,0-3 0</inkml:trace>
  <inkml:trace contextRef="#ctx0" brushRef="#br1" timeOffset="95">19164 13442 7853,'7'-11'486,"3"1"147,-3 2 0,5-1-107,3 5 1,-1 1 36,5 3 0,-4-4-147,4 0 1,0-1 40,4 1 1,-4 3-36,0-3 0,0 3-155,4 1 0,0 0-660,0 0 1,0 0-309,-1 0 0,-3 1-661,0 3 0,-1-3 1362,1 3 0,-2-3 0,-6-1 0</inkml:trace>
  <inkml:trace contextRef="#ctx0" brushRef="#br1" timeOffset="96">20055 13511 7835,'0'-12'285,"0"1"1,0 0-20,0-1 0,-4 5 216,0-1 265,1 5 435,3-2-442,0 5-506,0 11 1,0 2 230,0 14 1,0 1-98,0 2 0,0 7-243,0-2 1,0 3 97,0 0 0,0-7-324,0 4 0,0-9 26,0 1 0,3-3 4,1-1 0,1-5-290,-1-3-541,-3-2-1152,4-2 1456,-5 0 1,-1-4-618,-3-3 1,2-3 554,-6-1 0,-1-1 660,-6-3 0,2-8 0,-3-5 0</inkml:trace>
  <inkml:trace contextRef="#ctx0" brushRef="#br1" timeOffset="97">19735 13477 7853,'0'-12'-435,"2"1"-55,1-1 0,0 1 1503,4 0 0,-3 0-405,4 4 1,0-2-87,3 5 1,4-1-87,0 1 0,6 2-112,-2-6 0,2 5-77,2 0 1,5 1 25,3 2 1,3 0-120,4 0 0,-3 0-1,3 0 1,-3 4-19,-5 0 1,-1 1-191,-2-1 0,-7-3-140,3 3 0,-8-3 103,1-1 1,-4 0-47,0 0 0,-5 0 220,1 0 89,-6 0 4,4 0 49,-1 0 222,-4 0-344,4 0 1,-5 5 80,0 3 1,1 7-23,3 4 0,-3 5 73,3 7 1,-3-1-172,-1 8 1,4-2-116,0-2 0,0 0-19,-4 1 1,4-5-255,-1 1 1,1-6 34,-4 2 0,4-8 84,0-4 0,3 1-120,-3 0 1,1-2-350,-1-7-567,-3 3-142,10-3-499,-10-1 770,4-1 1113,-5-5 0,0-5 0,0-1 0</inkml:trace>
  <inkml:trace contextRef="#ctx0" brushRef="#br1" timeOffset="98">20706 13431 7880,'0'-11'586,"0"-1"734,0 1-402,0 4-448,0 2 1098,0 5-1110,0 5 0,0 7-78,0 7 0,4 7-187,0 5 0,-1-2-71,-3 2 0,0 3-64,0 4 1,0-4-183,0-3 1,2-2-450,2 1 0,-3-2 310,3-5 0,1-5-275,-2-3 0,3 0-34,-3-3 145,-1 2 148,3-13 0,-5 5-560,0-2 413,0-3 1,0 3 301,0-8 1,-2 2-105,-1-6 0,0 1 204,-5-5 1,5-3-55,-5 0 0,2-6 269,-2 2 1,-1-6-64,5-2 1,1-4 87,3 0 0,0-1 45,0 2 1,0 2 153,0 5 0,0 0 247,0 0 0,0 6 234,0 1 120,0 4-660,5 5 1,-3 2-348,6 5 1,-1 3 39,5 5 0,3 0 118,0 11 0,4 4-42,-3 4 0,3 5-202,-4-2 1,4 3-195,-4 1 0,5-3 155,-1-1 0,-1-1-111,1 2 1,-1-7 156,1-5 0,1-1 287,-4 1 0,0-4 143,-1-7-12,-2 2 1,3-9-107,-4 3 1,-4-3 339,-1-1-149,-4 0 0,2-1 251,-5-3 0,4-3-230,-1-9 0,1-1-128,-4-6 0,0 0-4,0 0 0,0-5-156,0-2 0,0-7-96,0-1 0,0-2 117,0 2 0,-1 7-136,-3-4 0,3 5-393,-3-1 0,3 5 192,1 7 1,-4-2-688,0 6 0,0 0-857,4 4-749,0-1 598,0 6 581,0 1 1,2 6 355,1 3 0,2 2-1086,3 6 1994,-3-6 0,0 4 0,2-4 0</inkml:trace>
  <inkml:trace contextRef="#ctx0" brushRef="#br1" timeOffset="99">21677 13397 7843,'0'-12'1590,"0"1"1,1-4-1405,3-1 1,-2 2-426,6 7 1243,-5-3-390,2 3 236,-5 1 0,-3-3-406,-5 5 0,-2 6-240,-13 5 0,2 5 165,-10 3-390,1 3 63,-4 9 0,1-1 99,2 4 0,3 1-85,6 3 1,0 4-79,3 0 1,2 4-18,6-4 1,1 4-252,2-4 0,3 0 43,5-4 1,5-3-100,3-1 0,3-4 116,5 0 1,1-5 84,6-2 1,4-5 19,-1 1 1,5-4-8,-4-3 0,3-3 149,-3-5 0,-1 0-21,-3 0 0,-4 0 85,0 0 1,-5-5 74,1-3 1,-2 1 302,-2-5 0,0 3-137,-4-6 0,-2-1 35,-5 0 0,0 1-64,0 4 0,-6-1 47,-5 1 1,-6 3-879,-6 1 1,-5 4 365,-2-1 1,-2 7-654,2 1 1,2 5 125,5-2 699,5 3 0,-3-3 0,3-2 0</inkml:trace>
  <inkml:trace contextRef="#ctx0" brushRef="#br1" timeOffset="100">2478 15213 8261,'0'-8'385,"0"0"0,0 5 95,0-5 460,0 5-541,0-7 0,-1 9-147,-3-3 1,-6 3-17,-5 1 1,-5 1 13,1 3 0,-3 2-41,-1 6 0,-1 4-15,-3 3 1,3-1-50,-2 1 1,1 0 79,3 4 1,3 4-206,0-1 0,2 6 14,2-2 1,1 0-24,10 0 0,0 1 24,4 3 1,2 1-129,1 3 0,5-6-37,7 2 0,7-6-151,4 3 0,10-10 10,-2 2 1,8-8 69,0 1 0,-1-5 93,0-3 1,0-3 84,1-5 1,-4 0 22,-8 0 0,2-2-6,-5-1 0,-1-4 15,-3-4 1,-5-1 95,-3 1 0,-2 0 203,-2-1 1,0 0 47,-4-4 1,2 2-116,-5-5 1,0 2-51,-4-2 0,0-2 11,0 6 1,0 4 365,0 3-270,-5 0-135,3 2 1,-4 1-226,2 5 1,3 1 60,-3 3 0,3 2-268,1 6 1,0 3 141,0 0 0,5 4-6,3-4 0,5 4 34,3-3 0,5-1 39,2-4 1,5-3-9,6 0 1,-3-6-3,-1 2 0,1-3 44,3-1 1,0-1 3,0-3 1,1-2-11,-1-6 0,-5-3-4,-2 0 0,-3-2 221,-1 2 0,-5 1 83,-3-5 0,-6 0 103,-2-4 0,-4 4-140,1 0 1,-9-1 39,-7-7 0,-2 3-184,-9-2 0,-2 1 23,-9 3 0,-9 0-236,-3 3 0,-5 8-175,-2 7 1,1 4-195,-5 4 0,6 3-7,9 8 1,4 3-196,8 5 0,7 5-53,7 2 0,9 3-440,3 2 1,18 0 1189,9 3 0,6-1 0,1 5 0,-2 0 0</inkml:trace>
  <inkml:trace contextRef="#ctx0" brushRef="#br1" timeOffset="101">3495 15338 8002,'0'-11'108,"-4"3"119,0 1 0,0 3-120,4-4 1,-1 4 218,-3-3 0,3 3 775,-3-4-242,3 6 244,1-3-117,0 5 1,-1 5-492,-3 2 0,3 10-130,-3 6 0,3 1-31,1 6 1,0 2-160,0 6 1,0-2-1,0 2 0,0-3-22,0-1 1,1-1-182,3-2 1,-2-3 6,6-5 1,-4-2-250,3-2 0,-3-2-950,4-6 574,-6 1-1045,3-6 655,-5-1 659,0-5 1,-5-5-68,-2-3 0,0-3 28,0-4 1,-1-3 333,-3-5 1,3 3-65,0-3 1,4 1 198,-3-8 0,3 3-100,-4-3 0,6 3 256,-2-3 1,3 8 93,1-1 0,0 8 665,0 0-662,0 2 1,1 3 95,3 2 0,-2 3-113,6 5 1,1 0-19,6 0 1,4 5 38,8 3 0,-2 7-115,6 4 0,-1 3 21,4 1 0,-2 1-106,2 2 1,-6-1-162,7 1 1,-8-2 117,4-1 1,-6-4 12,2 0 0,-3-5 15,-1 1 1,-1-2 24,-3-1 0,-3-5-41,-5 1 0,1-6 220,-1 2 267,1-3-247,-6-1 1,3-5 286,-5-2 1,0-7-203,-4-2 0,-2-4-158,-2 1 1,-1-7-21,-2-5 1,-3 2 28,2-2 0,-2 0-320,-2-7 1,1 1 116,0-5 1,-1 4-731,1-4 0,4 10-29,4 2 1,-2 6-315,1 5 1,0 2-613,4 6-670,0 4 300,0 2 1433,5 15 0,-1-1-1126,7 10 1696,-2-5 0,8 8 0,-6-4 0</inkml:trace>
  <inkml:trace contextRef="#ctx0" brushRef="#br1" timeOffset="102">4477 15213 7926,'-1'-12'0,"-3"1"1382,3-1-548,-4 1 814,5-1-628,0 1-593,-6 5 0,0-3-171,-5 5 1,-5 0-14,1 4 0,-5 5-99,1 3 0,-3 2 89,0 1 0,2 1-187,1-1 1,2 2 82,-2 2 1,2-1-131,6 5 1,1-1-43,2 1 0,-1 1-67,5-4 1,0 3 57,4-4 1,6 4-53,1-4 0,7 0 93,1-3 1,6-1 24,-2 1 0,7-1 0,5 0 1,2 1 10,1-1 1,-4 1-19,1-1 0,-4 1-38,3-1 1,-5 4-11,2 0 0,0 1-49,-4-5 0,1 6-184,-9 2 1,-1-3-18,-7-1 1,-1 2 136,-6-2 1,-2 4 300,-2-4 1,-7 4-116,-8-3 1,-8 3 52,-3-4 1,-7 0 21,-1-4 1,-1 1 148,1-1 0,-2-1-241,-2-2 0,8-3-280,8-5 1,3 0-898,4 0 1,7-5 143,8-3 1018,3-2 0,16-6 0,4-2 0</inkml:trace>
  <inkml:trace contextRef="#ctx0" brushRef="#br1" timeOffset="103">5059 15235 7942,'-11'-11'337,"0"0"-40,-1-1 580,1 1 456,4 4-913,2 2 0,5 12 58,0 4 1,4 7 15,0 9 0,4 2 68,-5 5 1,1 4-218,-4 0 0,4 0 14,0-4 1,0 1-222,-4-1 1,3-4-111,1 1 0,1-7-3,-1-1 0,-3-2 139,3-5 1,1-1-1034,-1-4-627,0 1-1244,1-6 1894,-4-1 846,4-10 0,-15-1 0,-3-6 0</inkml:trace>
  <inkml:trace contextRef="#ctx0" brushRef="#br1" timeOffset="104">4717 15270 7954,'6'-18'0,"1"3"0,-4 7 0,4-2 403,4 2 1,2 3 125,2 1 1,1-1 379,4 2 0,5-1-604,-2 4 0,7-4-136,1 0 1,2 0-56,1 4 0,1 0 108,4 0 0,-4-3-124,3-1 0,-4 0 11,-3 4 0,-1-1-129,-7-3 0,3 3 46,-7-3 1,-3 2-263,-1 2 393,-2 0-22,-2 0 0,-3 0 251,0 0-199,-6 0 50,3 0 1,-5 6-52,0 1 0,0 3 21,0 2 1,0 6 38,0 4 0,-4 4-16,1 8 1,-5-1-126,4 9 1,-1-4 12,1 4 0,3 0-82,-3 3 1,3-4-232,1-3 1,0-4-54,0-3 0,0-5 138,0-7 0,4 2-19,0-6 0,-1-4-79,-3-3 29,0-5-81,0 2 18,0-5 1,-3-5-352,-1-3 0,-4-6 216,4-1 1,-5-6 183,2 2 1,2-2 66,1-2 1,3-1 155,1-3 1,1-2-168,3-5 1,3-2 100,9-2 1,-4 1-29,4-4 0,0 4 11,-1-1 1,-1 5 239,-6 6 0,1 2-83,-5 9 1,-1 1 479,-3 4 1,2 1-146,1 2 1,-1 2 554,1 2-364,-1 3-268,-2-5 0,0 9-47,0 5 1,4 1-224,-1 10 0,8 1 188,0 7 1,2 2-59,6 5 0,0 0-152,4 0 1,-1 5 51,1-1 1,0 1-389,0-1 1,4-2 98,-1 2 1,-3-7-159,-4 0 0,0-6 197,4 2 0,-5-7-52,-3-1 1,-2-5-234,-2 1 0,-1-6-136,-2-1-1523,-3-6 570,0 9 552,-4-10 0,-1 3 210,-7-8 1,-9 1 739,-3-4 0,-7-1 0,-3-3 0</inkml:trace>
  <inkml:trace contextRef="#ctx0" brushRef="#br1" timeOffset="105">5322 15612 8080,'0'-11'1264,"1"5"-943,3 2 0,6 2 190,6 2 0,4 0-276,-1 0 1,8 0-48,3 0 0,4 0-72,4 0 0,-1 0-187,5 0 0,-5-3-136,1-1 0,-3 0-425,0 4 1,-2-4 109,-3 0 0,2-1 238,-5 2 0,-1 0-582,-3-5 1,-1 5-37,-3-5 902,-3 0 0,1-3 0,0 0 0</inkml:trace>
  <inkml:trace contextRef="#ctx0" brushRef="#br1" timeOffset="106">6030 15418 7848,'0'-18'0,"-1"1"7,-3 1 0,3 0 167,-3-3 1,3 1 154,1 3 0,-1 2 49,-3-2 1,2 2 180,-1 2 1,1-1 272,2 1 196,0 5-206,0-4 236,0 8-895,0 12 0,0 4 67,0 13 0,0 2-107,0 2 0,4 2-19,0 1 1,5 0-154,-2 0 1,0 1-15,0-1 0,-3-1-317,4-3 0,-2-2 153,2-5 1,1-5-167,-5-3 0,1-3 189,-2-5 0,-1 0-126,1-4 331,-1-1 1,-2 1 85,0-6 1,0-4 302,0-4 1,-2-2-185,-1-2 1,-2-3 72,-3-5 1,-2 0-13,2 1 1,2-1 29,-2 0 1,2-4-185,-2 1 0,-1-1 61,6 4 1,-1 2-277,4 2 45,0 2 1,0 9 120,0 1 0,1 4-109,3-1 1,3 8-214,9 4 0,3 7 118,7 4 0,0 3 109,4 1 0,-3 1-194,3 2 1,1-2 106,3 3 1,-1-3-238,-2-1 0,1-1 104,-1-3 0,-3-3-7,-1-4 1,-2-2 169,2-3 1,-5 2 125,1-5 1,-1 0-147,-7-4 1,0 0 198,-3 0 0,-2-5 463,-3-3 0,0-2-94,-3-1 0,-3-6 123,3-2 1,-4-3-198,-4 0 0,-2-2 117,-6-3 1,4-2-217,1-6 1,-1 1-101,-3 0 0,3-2-27,1-2 0,-1 7-149,-3-4 0,4 6-416,3 2 0,-1 6 170,2 9-1250,-1 1-175,4 5 423,0 1 1,5 10 615,2 2 0,4 3 64,0 2 0,-1 3-483,-2 0 0,2 2 1040,-2-2 0,2-2 0,1 3 0</inkml:trace>
  <inkml:trace contextRef="#ctx0" brushRef="#br1" timeOffset="107">6864 15190 7854,'0'-12'0,"0"1"681,0-1 188,0 1 0,1 5 28,3 2-477,-3 3 1,6 2-28,-4 3 1,-1 5-127,2 10 1,-3 1 127,-1 10 1,1 5-140,3 3 0,-3 0-61,3-4 1,-3 3-119,-1-3 1,1 3-155,3-7 1,-2-2 96,1-1 1,2-7-84,-1-1 0,4-5-1200,-4 1 592,5-2-1210,-8-1 1055,4-6 0,-5-6-79,0-8 0,0-2 905,0-1 0,-5-6 0,-2-1 0</inkml:trace>
  <inkml:trace contextRef="#ctx0" brushRef="#br1" timeOffset="108">6636 15144 8317,'-7'-11'1113,"3"3"-384,8 0 1,4 2-254,7-2 0,4 3 536,8 5 0,3 0-336,8 0 1,-1 0-120,5 0 0,0 0-314,3 0 1,-3 0-216,0 0 0,-9 0-449,1 0 0,-3 0-736,-1 0 1,-6 0 1156,-4 0 0,-1 0 0,3 0 0</inkml:trace>
  <inkml:trace contextRef="#ctx0" brushRef="#br1" timeOffset="109">8120 16081 7804,'-6'0'1383,"-4"0"-909,8-5 0,-3 2 278,5-5-101,0 1 1,-3-5-60,-1 1 1,-1-2 65,1-2 0,1 1-220,-4-5 1,0 4-5,0-4 0,-3-2-361,2-5 1,-2-3 70,-2-6 0,1 0-115,0-3 1,-1-3-164,1-5 1,3 1-397,1-1 1,4-3 237,-1-1 0,3 1-218,1 3 1,4 0 142,0 1 0,4 0-69,0 3 1,-2 8 369,2 7 0,0 4-66,3 4 0,-3 3 158,-1 5 1,-3 4-101,4 3 1,-5 3-55,5 1 0,0 1 43,3 3 1,-3-1 166,-1 4 0,5 5-131,3 3 1,2 0-53,-2-3 1,-3-1 159,4 0 1,-7 1-106,-2-1 0,-1 1 99,2-1 1,-2-1-35,-2-2 1,-2 2-27,1-2 0,-1-2-1,-2 2 1,0-5-17,0 5 40,-5 0 0,-2 2-11,-4-3 0,3 2 359,1-5-235,4 0 384,-2-4 197,5 0-634,0 5 0,1 0-140,3 3 1,6 2 114,5-3 0,7 0-21,1 0 1,1 1-83,6 3 1,-4 5 83,0-1 0,-2 1 144,-1 0 1,-1-2-109,-3 5 0,-4-5 22,-7 1 1,1 1-29,-6 0 1,1 0-8,-4-1 0,-9-2-99,-2 2 1,-8-2 76,0-2 1,-3 1-139,-1-1 0,-3-4 81,-1-4 1,-2 2-429,6-1 0,-1 0-120,9-4 0,0-1-1203,3-3 1169,6-2 0,2-6-564,8 1 1170,7-1 0,7 1 0,5-1 0</inkml:trace>
  <inkml:trace contextRef="#ctx0" brushRef="#br1" timeOffset="110">8668 15452 7852,'0'-6'2600,"0"1"-1357,0 5-843,0 5 1,0-2-59,0 4 0,0 5-234,0 3 1,0 1 116,0 0 0,4 0-186,0 3 1,5 1 16,-1-4 0,3-1-75,4-4 0,-1 1 7,5-1 1,-4-1-240,4-2 1,0-3 110,4-5 1,-1 0 6,-3 0 0,3-1 99,-3-3 0,1-2 7,-1-6 0,-3-1 316,-4-2 0,-2 3 50,-2-4 0,-3-1 44,-5-2 1,-2-3-224,-1-1 0,-5 0-86,-7 0 0,-4 1-129,-8-1 1,-6 6-293,-5 6 1,-4 4-125,4 7 1,1 2 236,7 2 0,7 2-1738,8 5 1972,2 6 0,7-4 0,1 3 0</inkml:trace>
  <inkml:trace contextRef="#ctx0" brushRef="#br1" timeOffset="111">9856 14961 7869,'0'-11'682,"0"-1"0,4 5 229,0-1-619,0 6 0,-3-2 28,3 8 0,-2 3 95,6 9 0,-6 1-97,2 6 0,-1 5 94,1 3 1,-3 2-75,3 1 0,-2 0-40,2 0 0,-1 1-164,4-1 1,-1-5-140,2-2 1,2 1 88,-2-2 0,5-3-65,-2-4 1,7-6-1292,-7-2 663,3 1-1741,-2-6 965,-6 0 1385,-1-6 0,-10-11 0,-1-7 0</inkml:trace>
  <inkml:trace contextRef="#ctx0" brushRef="#br1" timeOffset="112">9628 14961 7878,'11'-11'0,"1"-2"0,-1-2 0,2 2 253,2-2 1,3 4-105,5 3 0,-1-2 817,1 2 0,0-1-341,0 2 0,0 0-210,0 4 0,1 1-162,2-1 1,0 1-25,4 2 1,-3 5-170,3 3 1,-4-2 4,0 2 0,1 3-1,-4 5 1,0-1 79,-12-4 0,2 4-629,-9 1 1,-1 3 132,-3-4 1,-1 1-21,-3 0 0,-3-4 201,-9 4-1,3-4 111,-6 0 1,-1-2 173,-2-3 0,-1 4-60,0-4 0,-2-2 78,2-1 0,1-3 8,7-1 632,2 0-179,-3 0-292,9 0 1,2 2-186,5 1 0,9-1-142,3 2 0,8 2 193,3 1 0,6 0-48,9 0 1,-2 1-124,2 3 1,-3 1 47,-1-1 0,1 5-4,-1-1 1,-5 4-15,-2-4 1,-7 5-6,-1-1 0,-6-1 8,-2 1 0,-1-4-92,-6 4 1,-1-3-64,-7 3 1,-4-5 35,-7 1 1,-4-2-77,-8-2 1,-2 0 37,-5 1 1,-4-1-105,0 1 1,0-6-25,3-2 1,5-3-196,0-1 1,9 0 1,2 0 0,7-1-255,4-3 1,3-2-230,5-6 1,5 1 933,3-1 0,12-4 0,4-2 0</inkml:trace>
  <inkml:trace contextRef="#ctx0" brushRef="#br1" timeOffset="113">10610 14961 7879,'-4'-11'0,"0"-1"0,1 5 1848,3-1-732,0 6-480,0-3 0,1 5-251,3 0 1,2 1-143,5 3 0,1 2-34,-1 5 0,2 5-27,2-1 1,-1 0-187,5-3 1,-4-1-29,4 0 0,-3 1-455,3-1 1,0-3 319,4 0 1,-2-6-301,-2 2 0,1-3 147,-4-1 1,3-1 68,-4-3 1,-1 2 119,-6-6 339,2 0 0,-9-3-21,3-1-5,2 1 1,-5 0 827,3-1-355,-3 6 384,-1 1-667,-5 5 0,-1 6-24,-5 6 0,-5 5-41,1 10 0,-5 2-29,1 5 1,-3 4-215,-1 1 1,4 1 108,0-6 1,2 7-611,-2-7 1,2-2 278,6-5 0,0-5-910,4-2 1,2-4-86,5-5-1641,0-4 2794,5-2 0,6-5 0,7 0 0</inkml:trace>
  <inkml:trace contextRef="#ctx0" brushRef="#br1" timeOffset="114">12197 14767 7883,'-6'-11'-12,"1"3"322,5 1-49,0-1 1,0 0 208,0 1 873,0 4-403,0-2-375,0 5 0,0 10-168,0 5 1,0 11 78,0 4 0,4 8-26,0 4 0,-1 1 0,-3-1 1,0 3-118,0-3 1,4-2-74,0 2 0,4-5-134,-4 1 1,1-4-106,-2-3 0,2 0-142,3-4 0,1-2 140,-5-6 1,1-2-93,-1-6 0,-3 1-120,3-1 1,-3-3-433,-1-1 282,0-4 132,0 2 368,0-5 0,-4-1-114,0-3 0,1 1-37,3-4 1,0 3-26,0-4 0,0 5 0,0-5 0,2 2-11,6-2 1,2-1-12,13 5 0,-2-3-105,10 3 0,3 0 204,4 4 1,5 0-100,-1 0 0,-1 0 125,1 0 1,-4 0-64,4 0 1,-9 0-112,1 0 1,-8 0 29,1 0 0,-4-1-323,-4-3-137,3 3-762,-10-4 393,0 0 0,-9-1 85,-6-1 0,-5-3-329,-7 2 0,-3 2 1133,-5-2 0,-5 1 0,-1-5 0</inkml:trace>
  <inkml:trace contextRef="#ctx0" brushRef="#br1" timeOffset="115">12232 15121 7838,'6'-7'0,"-2"-1"0,2 5 606,2 0 1,3-2-166,5 1 1,3-1 232,7 1 0,1 3-241,7-3 1,-2-1 39,6 1 1,-1-4-104,1 5 0,-1-3-43,4 3 1,-5 1-239,-2-1 0,-5 1-181,-6 2 0,-5-4-367,-3 1 432,-2-1-1820,-7 4 1326,-1-5 0,-10 2-741,-2-4 1,-7 3 88,-2-4 1173,-9 6 0,6-8 0,-9 3 0</inkml:trace>
  <inkml:trace contextRef="#ctx0" brushRef="#br1" timeOffset="116">12209 14790 7893,'0'-11'-493,"0"-1"345,0 1 1,5 4 1042,3 4 0,2-2-322,1 1 0,1-4 51,-1 4 1,6-1-146,2 1 1,2 2 51,2-6 1,5 6-221,2-2 1,7-1-58,1 1 1,2-1-395,-2 1 1,-3 3 164,3-3 0,-2-1-387,-2 1 1,-4 0-290,1 4 0,-7 0-799,-1 0 0,-2-3 1450,-5-1 0,-1 0 0,-4 4 0</inkml:trace>
  <inkml:trace contextRef="#ctx0" brushRef="#br1" timeOffset="117">13168 14573 7903,'0'-16'603,"0"3"999,0-4-418,0 11 101,0 1-809,0 5 1,0 6-150,0 6 1,0 9 136,0 10 0,2 7-6,1 4 0,4 3-175,4 5 0,-1-3-226,-2 2 0,2-1 214,-2 2 0,-3-3-244,-1 2 1,1-2 75,-2-1 0,1-2-157,-4-2 1,1-6 76,3-6 1,-2-6-188,1-1 0,0-1 93,1-7 0,-3 0-64,3-3 0,-3-5-9,-1 1 119,0-5 1,1 2 498,3-5-315,-3 0 307,4 0 1086,-5 0-1590,6 0 1,0 0-244,5 0 1,5 0 74,-1 0 1,5 0 102,-1 0 0,3-2-143,1-1 0,-2 1-67,-2-2 0,5 3-2,-5 1 0,4-1-46,-8-3 1,1 3-774,-5-3 224,0 3 379,-4-4 1,-2 2-500,-5-4 0,-1 4 481,-3-1 1,-6-1 548,-6 1 0,-9-5 0,1 3 0</inkml:trace>
  <inkml:trace contextRef="#ctx0" brushRef="#br1" timeOffset="118">13168 14619 7860,'-1'-22'-57,"-3"3"1,3-1 202,-3 5 0,3-1 261,1 5 0,0-1 139,0 1 1,0 3 17,0 1 1,0 3-236,0-4 1,1 6 109,3-2-79,-3 3 1,9 1-66,-2 0 0,6 0-40,1 0 1,7 0-76,1 0 1,1 0-153,6 0 0,-3 0-49,3 0 1,-3 0-308,3 0 1,-3 0-223,3 0 0,-4 0 293,0 0 0,-3 0-1971,-4 0 2228,-2 0 0,-1 0 0,2 0 0</inkml:trace>
  <inkml:trace contextRef="#ctx0" brushRef="#br1" timeOffset="119">13911 14721 7843,'0'-11'1170,"0"3"-321,0 1-72,0 4-137,0-2 971,0 5-1072,5 5 1,-3 7 88,6 7 1,-6 7-215,2 5 0,1 3-11,-1 4 1,0-2-140,-4 2 1,0 1-127,0-1 0,4 2 18,-1-2 0,1-3-99,-4 3 1,0-4-35,0-3 0,0-3-332,0-5 0,4-6-252,0-1-506,0-4-553,-4-5 1129,0-2 0,0-6-558,0-3 0,-2-3 205,-1-4 1,-4-6-82,-4-2 0,-2-2 459,-2-2 1,2 0 137,-2 0 0,4-3 328,3-1 0,2-5 0,2 2 0,3-3 0,-3-1 0,3-1 0,1 1 0,1 0-43,3 0 0,-2 4 272,6 4 1,-6 7 456,2 3 1,1 4-236,-1 0 1,1 6 167,-1 2 0,-2 4-46,6 4 0,0 2 93,3 6 1,4 4-220,0 3 1,8 3-161,-4 1 0,8 2 12,-8-2 0,9 6-148,-5-6 1,3 2-108,1-2 0,-3 0 127,3 0 1,1-2-120,-2-2 0,1 2 53,-4-6 0,-2 0 55,-1-3 1,0-1-143,-5 0 0,0-3 263,-3 0 15,-1-6-58,-5 3 74,5-5-150,-10 0 1,4-5-20,-5-2 1,0-5-12,0-3 1,0 1 25,0-5 0,-1-1 73,-3-7 0,1 2 75,-4-6 1,4 1-504,-1-5 1,-1-3-770,2 0 0,-3-5 966,3 1 0,1 3 815,-1 1 0,1 4-814,2 3 9,0 3 0,0 7-539,0 2 312,0 2 1,0 6-1704,0-1 693,0 6 309,0 1 1,0 6 62,0 3 1,0 2-1058,0 6 1912,0-1 0,-5 6 0,-1 0 0</inkml:trace>
  <inkml:trace contextRef="#ctx0" brushRef="#br1" timeOffset="120">14607 14470 7937,'-1'-7'1099,"-3"-1"-669,3 0 0,-3 1-289,8-1 0,-3 4 240,3-3 1,-1 4 291,0-1 0,0 2-273,5-2 1,-1 3-65,5-3 1,-1 3-269,0 1 0,2 0 92,2 0 0,3 0-79,5 0 1,0 0 119,0 0 1,3 0-139,1 0 1,0 0-128,-5 0 0,1 0-79,0 0 1,0 0 66,0 0 0,-2-4-21,-2 0 1,-2-1 156,-6 1 0,-3 3 47,0-3 249,-6 3-251,3 1 100,-5 0-190,0 5 1,0 3-21,0 7 0,0 0 278,0 8 0,0 2-95,0 9 0,-4 1 228,1-1 0,-1 4-124,4 0 1,-2 4 103,-1-4 1,1 4-74,-1-4 0,3 0-97,3-4 0,0 1-97,5-1 0,-5-1-219,5-3 1,0 2-381,3-5 1,-3 3 258,-1-3 1,-3-1-331,4-3 0,-6-1 239,2-3 0,-3 1-42,-1-5 0,0 2-28,0-2 415,0-2 1,-1 2-76,-3-7 363,3 2 613,-9-4-389,8 1 482,-3-2-295,0-5 181,-1 5-476,-5-4 1,-1 4 50,1-5 0,-2 0-214,-2 0 1,-3 0-39,-5 0 0,0 0-456,0 0 0,-1-1 211,-2-3 0,3 3-957,0-3 1,1 3 499,7 1 1,0 0-4286,4 0 4751,4 0 0,-3 0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77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8703 9274 7925,'-7'-12'-472,"-2"1"190,6-1 1104,-6 1-450,8 0 1,-5-1 229,6 1-161,-5 4-107,4-3 0,-4 8 308,5-6-48,0 6 113,0-3-431,0-1 0,-1 5-198,-3-3 1,3 6 92,-3 5 1,1 3 167,0 13 1,0-1-79,-5 8 0,6 2-56,-2 6 0,3 1-234,1 3 1,1 1 87,3-4 1,2 2-317,6-3 1,-2 4 161,-3-4 1,4-1-236,-4-6 1,-1 2 167,2-3 1,-5-2-34,0-1 0,3-3 41,-3-1 0,1-1 5,-4 1 0,0-5 76,0-3 1,0-2 4,0-2 0,-4-3 171,1 0-105,-1-6 271,4 3 844,0-5 1,5 0-1049,2 0 1,9-4 63,3 1 1,3-2 39,5 1 0,2 1-61,6-4 0,3 3-134,0-4 1,4 4 80,-4-3 1,0 3-162,-4-4 1,-5 5 46,-2-5 1,-3 4-62,-1-3 0,-5 4 16,-3-1 0,-3-1-6,0 1-616,-6 0 242,-1 4-196,-5 0 0,-5 0 233,-2 0 1,-7 0-740,-2 0 0,-3 0 1186,4 0 0,-5 0 0,2 0 0</inkml:trace>
  <inkml:trace contextRef="#ctx0" brushRef="#br0" timeOffset="1">8668 9662 8097,'-10'-5'286,"3"-3"-143,2-2 0,5-1-143,0-1 746,0 6-403,5-4 1,-3 7 970,6-4-891,-1 4 1,6-2 131,2 5 1,3-4-143,5 0 0,5 1-49,2 3 1,3 0-91,2 0 0,-2 0-239,-3 0 1,2 0 21,-6 0 0,4 0-126,-8 0 0,4 0-27,-7 0 1,-3 0-816,0 0 774,1-5 0,-5 2-25,-1-5 1,-3 5-44,-4-5 0,-4 4-228,0-3 433,-5 4 0,-7-7 0,1 4 0</inkml:trace>
  <inkml:trace contextRef="#ctx0" brushRef="#br0" timeOffset="2">8634 9274 8135,'-6'-18'0,"2"3"254,3-3 0,1 5 881,0-2-701,5 2 0,1 2 508,6 0-562,4-6 0,2 4 23,5-2 1,5 2 23,2 2 1,4 0 308,4-1-556,3 1 0,1 3-182,0 1 1,-7 4 125,0-1 1,-2 3-732,-7 1 0,-3 0 414,-4 0 1,-5 1-1496,1 3 0,-3 2 1688,-5 6 0,9-1 0,-4 1 0</inkml:trace>
  <inkml:trace contextRef="#ctx0" brushRef="#br0" timeOffset="3">9571 9068 8116,'0'-6'-765,"0"-4"1152,0 2 306,0-2 0,0-2-52,0 1 91,0 5-4,0 1-187,-5 0 222,3 3-11,-3-3-448,5 5-111,0 10 1,0 4 106,0 13 0,2 3 79,1 9 1,-1 2-127,1 9 0,2-3 0,-1 2 1,4 6-494,-4-2 0,5 4 340,-2-7 1,2 2-451,-1-7 1,2 4-13,-3-7 0,0-3-185,0-1 1,-4-4 246,1-3 0,-3 0-119,-1-4 0,0-2 262,0-6 1,0 2-30,0-6 0,0 0 256,0-3 0,-4-5 379,0 1 239,1-6-45,3 4 197,-5-6-167,3 0-135,-3 0-571,5 0 0,5-2 118,3-2 0,0 3-108,3-3 0,-2-1 74,6 1 1,-1 1-262,1 3 0,-2-4-11,2 0 1,2 0 4,-2 4 0,1 0-59,0 0 1,-4-1 88,4-3 0,-8 3-391,0-3 1,-4 3 194,3 1 0,-4-1-1814,1-3 1168,2 2 1028,-5-8 0,-1 4 0,-6-5 0</inkml:trace>
  <inkml:trace contextRef="#ctx0" brushRef="#br0" timeOffset="4">9582 9057 8143,'-6'-23'0,"2"0"451,3 5-296,1 2 0,1 2 239,3 2 0,1-2-146,2 7 0,0-3 554,-3-2 1,2 5-276,5-1 0,1 6-338,-1-2 1,2-1 81,2 1 0,-1 0-576,5 4 0,0 0 36,4 0 1,-1 1-139,-3 3 1,2 2 406,-2 6 0,-2-1 0,-1 1 0</inkml:trace>
  <inkml:trace contextRef="#ctx0" brushRef="#br0" timeOffset="5">10199 9148 8106,'-18'-1'465,"3"-3"1,7-2 458,4-6 584,3 6-981,6 1 1,-2 5-149,4 0 1,-3 5 229,4 3 0,3 7-167,4 4 1,6 7 131,-2 5 1,4 7-106,3 4 1,-2 4-565,3 3 1,1-2 176,-1 2 0,-1-7-164,-3-4 1,-4-3-143,0-5 1,-5-2 207,1-5 1,2-2-74,-2-1 1,0-4-73,-3-5 1,-5 1-980,1-1 816,0-4 1,-1 1-1180,1-4-221,-6 0 793,3-4 0,-6-4-167,-3 0 1,2-4 1097,-6 0 0,1-7 0,-5-3 0</inkml:trace>
  <inkml:trace contextRef="#ctx0" brushRef="#br0" timeOffset="6">10633 9171 8234,'-12'-24'0,"6"-3"872,-4 15 1,9-5-212,-3 6 0,3 3 477,1 0-435,-6 6 1,0-3-242,-5 5 0,-1 6-254,1 6 0,-2 10 42,-2 13 0,-3 6-88,-5 13 0,-3 4-267,12-24 0,1 1 1,-2 0-1,0 1-2,1-2 0,1 0 0,-1 0 1,0-2-195,-13 25 1,7-10-530,-3-5 1,4-2 177,0-6 1,3-2 272,4-10 1,2-4-436,2-3 0,3-6-313,5-1 233,0-6 1,5 2 1126,3-8 0,7-2 0,3-5 0</inkml:trace>
  <inkml:trace contextRef="#ctx0" brushRef="#br0" timeOffset="7">10758 9171 8128,'0'-11'1532,"-5"-6"-1178,4 4 688,-4-3-219,10 10-185,1 0-731,6 6 100,-1 6 0,1 0 106,-1 5 6,1 1 0,3 4-110,0 3 0,5 2 154,-1-2 0,2 2-19,-2-2 1,1-2-1,-5-2 1,6-4-155,-2-3 1,-3-3 221,-1-5 0,2 0-88,-2 0 1,0 0-130,-3 0 0,-1-5-32,1-3 0,-1-2-527,0-1 0,-3-1 226,0 1 0,-6-1 264,2 1 1,-3 0 73,-1-1 0,0 1-498,0-1 0,0 5 1185,0-1-318,-5 6 0,3-2 399,-6 8-482,0 7 0,-3 7-114,0 5 0,-1 5 97,1 2 1,-1 8-218,1 4 0,-1 2 124,1 2 1,0 0-356,-1-1 1,2 0 114,2-3 0,-1-7-273,6-4 1,-1-7 172,4-1 1,0-2 24,0-6 1,0-3 17,0-5 1,0-3-1,0 4-1768,0-6 1363,0 4 1,5-8 525,3-2 0,7-7 0,3-7 0</inkml:trace>
  <inkml:trace contextRef="#ctx0" brushRef="#br0" timeOffset="8">11295 9011 7969,'0'-23'1795,"0"0"-1536,5 1 761,7 4-601,5 1 1,3 7 276,-1 3-786,-5-4 131,2 10 0,-5-8 188,1 5-253,4-4 42,-3 6-114,9-3 208,-10 0 0,6 4-26,-3-3 0,-2 3 2,2 1 0,-2 0 57,-2 0 0,-3 0-28,0 0 1,-5 1 54,5 3 1,-4-2 74,3 6 1,-4 1-81,1 6 407,2 3-260,-5 5 1,8 2-80,-5 6 0,4 0 127,-5 11-555,6-5 225,-7 7 0,3-2 168,-5 8-1661,5-3 1410,-4 9 0,5-8 50,-2 5 1,1-5-244,3 2 1,1-3 268,-5-2-248,-1-4 86,2-2 1,-3-6 267,2-2-13,-3-3 0,3-5 110,-1-1 1,1-3-55,-4 0 0,0-5 1458,0 2-1417,-5-4 1,-1-2 128,-6-2 0,-4 1-185,-3-5 0,-8 1-49,-3-1 0,-5-3-90,-3 3 0,-1-4-2154,-3-4 1385,8-2 1,7-6-1177,8 1 1,8-1 1924,7 1 0,8-6 0,2 0 0</inkml:trace>
  <inkml:trace contextRef="#ctx0" brushRef="#br0" timeOffset="9">12552 9502 7976,'-7'-11'-575,"3"-1"216,3 6 144,1 1 788,0 0-24,0 4 250,0-5 660,0 6-760,5 0-28,2 0-293,4 0 90,0 6-298,6-5 0,-4 5-28,2-2 1,-1-3 46,1 3 0,-1-3-540,5-1 0,-4 0 321,4 0 1,-1-1-1980,1-3 2009,3-2 0,-5-6 0,6 1 0</inkml:trace>
  <inkml:trace contextRef="#ctx0" brushRef="#br0" timeOffset="10">13328 9137 8229,'0'-23'259,"0"5"1,0 2 903,0 4-716,0 1 488,0 4-309,0 2 1,0 4 116,0-3 96,0 3-465,0 11-66,0 4-121,5 14 0,0 1 72,3 5 1,2 3-32,-2 9 0,-2 2-250,2 9-69,-1-5 0,0 3-175,-4-6 1,2 1 203,-1-4 0,0-6-360,-4-2 1,4-5 192,0-6 1,0-2 73,-4-10 0,0 1 203,0-5 300,5-5-234,-4 0 73,9-6 1,-4 0 138,6 0 1,-1-2-244,1-2 0,0-2-236,4-5 1,-4 3 87,3 0 0,3 2-79,1-2 1,-1 0 11,1 4 0,-4-1-428,4 1 1,-3 3-382,3-3 333,-5 3 0,2 1-452,-5 0 0,-3 0-103,0 0 1163,-6-5 0,3-2 0,-5-4 0</inkml:trace>
  <inkml:trace contextRef="#ctx0" brushRef="#br0" timeOffset="11">13328 9514 8020,'-5'-7'0,"4"-3"0,-3 5 1322,8-3-781,2 3 1,7 2-114,2-1 1,-1-1-201,5 1 1,5 1-43,7-4 0,2 3 43,1-4 0,1 1-440,3-5 1,-7 5-210,-1-1 1,-5 2-497,-6-2 0,-3-1 546,-5 5 370,-4 1 0,-2-3 0,-5 0 0</inkml:trace>
  <inkml:trace contextRef="#ctx0" brushRef="#br0" timeOffset="12">13305 9080 8290,'7'-13'0,"-4"-2"0,4 1 0,0-5 1282,9 5-811,6-8 1,4 9 929,4-2-924,-4 3 1,7 0-96,-3 1 0,2-1-230,-2 1 1,2 1-136,-5 2 0,-2 3 159,-6 5 0,-1 0-2753,-3 0 2577,-7 0 0,7 10 0,-9 3 0</inkml:trace>
  <inkml:trace contextRef="#ctx0" brushRef="#br0" timeOffset="13">14116 8897 8105,'-5'-24'0,"4"-3"0,-4 14 629,5-2-114,0 2 66,0 7 0,0 0 274,0 2 47,5 3-596,-4-4 0,8 11 76,-5 5 0,3 11-86,-3 8 1,5 10-15,-1 5 0,-3 6-273,-1 6 1,-3 4 135,-1 0 1,0-28 0,0 0-456,0 32 0,-1-3 290,-3-1 0,3-4-675,-3-4 1,2-7 366,2-8 1,0-5 78,0-6 1,0-2 53,0-10 0,0 1 265,0-5-100,0 0 743,0 1-245,6-6 1,0-1 45,5-5 0,1 0-278,-1 0 1,4-1-60,1-3 1,-1 3-494,-4-3 0,4-1 56,1 1 1,-1-1-515,-4 1 244,1 3 1,-2-5-508,-2 2 0,-3 1-1060,-5-4 2097,0 4 0,0-7 0,0 4 0</inkml:trace>
  <inkml:trace contextRef="#ctx0" brushRef="#br0" timeOffset="14">14128 8874 8060,'-12'-29'0,"6"1"452,1 5-427,5 0 0,6 5-147,6 3 268,4 3-153,2 0 0,-2 5-163,-4-1 596,4 5-285,-3-2 1,3 1-583,-4 1 204,-1-1 1,4 9-739,1 3 975,-1 7 0,1 3 0,2 4 0</inkml:trace>
  <inkml:trace contextRef="#ctx0" brushRef="#br0" timeOffset="15">14516 8977 8041,'-10'-1'678,"2"-3"-252,3 2 1,10-6 204,3 4 0,2 1-197,1 7 0,1 2-5,-1 6 1,6 6-23,2 4 1,2 8-177,2 8 0,0 4-130,0 7 1,-4-1 52,0 6 0,-5-10-467,1 2 1,-4-10 127,-3-1 0,2-2-56,-2-7 1,-2-3-182,2-4 0,-4-5-9,3 1-769,1-2 774,-2-1 0,1-6-116,-4-2-794,-1 2 388,3-5 948,-5 4 0,0-5 0,0 0 0</inkml:trace>
  <inkml:trace contextRef="#ctx0" brushRef="#br0" timeOffset="16">14813 9068 7986,'-8'-19'271,"1"0"0,4 5 1173,-1-1-499,3 7-612,1-2 0,-1 9-76,-3-3 0,1 9-16,-4 7 0,-6 10-264,-6 13 1,-6 5 113,-2 10 0,-8 2-300,17-24 0,1 1 0,1-1 1,-1 1-122,-13 28 0,1-6-390,-2-5 1,8-7-296,8-9 1,2-2 480,2-5 1,5-9-558,2-3 1091,3-7 0,6 1 0,1-5 0</inkml:trace>
  <inkml:trace contextRef="#ctx0" brushRef="#br0" timeOffset="17">14904 8851 7988,'0'-18'1,"-5"-3"1,4 8 794,-3-2 1,9 3-255,7 5 1,3-2-231,4 5-246,2-5 1,-7 7 286,5-6-306,0 6 46,9-3 1,-4 3 277,3-2-245,2 3 45,-5-4 0,3 5-15,-8 0 43,3 0 1,-10 0-148,4 0 0,-8 4 54,0 0 0,-2 5 230,2-2 0,-3 8-112,-5 4 1,0 4 1,0 4 1,-1 3-4,-3 9 0,2 1-227,-6 6 1,5 3 60,0 1-1534,1-1 1429,2 2 1,0-3-154,0 6 1,0-6-875,0 1 1010,5-7 0,-2 0-199,5-8 1,-1 2 106,5-10 1,-1 1 83,0-4 0,-3-5-55,0-3 1373,-6-2-1173,3-2 1,-1 0 1221,0 1-1129,0-6 0,-9 3 49,-3-5 1,-7 4-87,-4-5 0,-3 1-167,-1-4 0,-6 4 91,-5 0 0,-2 0-1094,-6-4 0,7-2 495,1-1 1,4-4 546,8-4 0,4-6 0,1-1 0</inkml:trace>
  <inkml:trace contextRef="#ctx0" brushRef="#br0" timeOffset="18">15669 9091 8110,'-11'-29'168,"5"6"1,1 1 210,5 3 0,1 4-181,3 4 1,2 1-101,5 6 0,-4-1 1245,-3 1-846,-3 3 1,0-4-74,3 5 1,-3 10-131,3 5 0,1 12 76,-1 7 1,0 9-134,-4 6 1,0 6-330,0-2 1,-5 2 280,-3-2 1,-1 2-159,2-6 0,1-1-35,6-6 1,2-6-237,2-6 1,3-8 151,8 1 1,3-8 75,5 0 1,4-7-87,-1-4 1,6-3 55,-2-1 1,-2 0-243,-1 0 0,-3-4 253,-1 0 0,-5-5-311,-3 2 0,0-3-309,-3-2 1,0 1-384,-8-1 0,-1 1 1034,-7 0 0,-8-1 0,-5 1 0</inkml:trace>
  <inkml:trace contextRef="#ctx0" brushRef="#br0" timeOffset="19">15601 9456 8088,'5'-11'0,"3"0"0,4-1 779,7 1 1,2 1 31,9 2-557,6-2 1,-1 7-116,3-4 0,-4 0-142,-3 0 35,2-3 0,-13 5-1615,3-3 1033,-8-2 550,2 3 0,-11-4 0,-1 0 0</inkml:trace>
  <inkml:trace contextRef="#ctx0" brushRef="#br0" timeOffset="20">15658 8965 8084,'0'-22'0,"0"-1"837,0 0-514,10 5 0,3 0-103,10 3 0,-2 2-292,-2-2 193,3 2 0,-4 3 130,4 3 1,1-2-374,0 5 1,1-4-367,3 5 0,-3-1 182,3 4 306,-8 5 0,7 1 0,-2 6 0</inkml:trace>
  <inkml:trace contextRef="#ctx0" brushRef="#br0" timeOffset="21">16252 8783 8859,'0'-12'856,"0"1"0,1 4-550,3 4 248,-3 1-252,4 7 1,-5 3 535,0 7-473,0 13 0,0 5 46,0 13 1,0 0 266,0 11-810,0-3 1,0-21 0,0 0 0,0 28-645,0-28 1,0 0 1015,0 26-1137,0 3 559,0-10 1,0-3 260,0-7 1,0-6-130,0-6 0,4-6-149,0-1 461,5 0 0,-7-10-259,6 2 1788,-6-3-1720,9-5 269,-10 3-31,9-9-85,-4 4 1,6-5-62,-1 0-267,1 0 275,4 0 1,1 0-84,2 0 1,1-3-202,-5-1 1,2-5-1347,-2 1 1060,-2-2 0,2-1 555,-8-1 0,4 1 0,-5-1 0</inkml:trace>
  <inkml:trace contextRef="#ctx0" brushRef="#br0" timeOffset="22">16298 8863 7988,'-11'-30'178,"9"2"0,-8 7 197,10 2 0,10 2 608,5 6-621,0 0 0,6 3-403,-6 0 1,0 5 6,-3-5 0,-1 5-140,0 0 0,5 1 73,-1 2 0,5 2-666,-1 1 1,-1 5 80,1 7 686,-5-2 0,7 8 0,-3-3 0</inkml:trace>
  <inkml:trace contextRef="#ctx0" brushRef="#br0" timeOffset="23">16743 8897 8110,'-5'-6'641,"5"-3"-615,0 5 1,1 0 928,7 4-743,-6 0 0,8 1 377,-2 3 1,2 2-227,2 6 0,0 1-12,4 2 0,-2-1-312,5 5 1,-2-4-161,2 4 1,2-5-541,-6 1 0,4-2 373,-4-2 1,0-1-670,-3-2 1,-1-3 321,1-5 1,-1 0-62,1 0 0,-1 0 696,0 0 0,6 0 0,1 0 0</inkml:trace>
  <inkml:trace contextRef="#ctx0" brushRef="#br0" timeOffset="24">17120 9022 8110,'0'-11'0,"0"0"0,-1-1 651,-3 1-303,3 4 1,-6-1 138,3 4 1,-2-4 163,-5 4 0,3 1-149,0 3 0,1 1 31,-5 3 0,-3 4-318,0 12-164,-5-1 0,7 14 96,-2-3 31,-3 8 0,5 3-65,-2 4 1,1 2-171,-1 3 0,6-7 177,-2 3-2007,2-8 1482,2 1 0,2-10 75,5-2 0,0-4-10,0-4 1,0-3-198,0-4 435,0-1-92,0-5-1035,0 0 921,0-6 0,10-6 0,3 0 0</inkml:trace>
  <inkml:trace contextRef="#ctx0" brushRef="#br0" timeOffset="25">17177 8828 7961,'5'-23'1387,"3"1"-857,2 4 1,6 1 100,3 6-686,3 5 100,1-5 1,-4 10 248,0-3 11,-5-2-155,7 5 0,-3-4 196,5 5-182,0 0 26,0 0-228,0 0 63,-1 0 0,-3 0 279,0 0-317,-5 0 121,3 0 1,-10 0 247,1 0-72,0 5 1,-1 1-93,1 6 0,-6 4 7,2 3 0,-2 8 267,-2 3-287,0 8-185,0 8 1,0 2 110,0 5 58,5 1 1,-4 3-306,3 0 1,1 4-1538,-1 0 1832,4 0-594,-6-9 287,3-2 1,-4-5-2,3-3 222,-3-3-67,4-5 1,-1-4 80,0-4 1,0-5 262,-4-2 1,0-4 712,0 4 1242,0-5-1588,0 2 0,-5-6-150,-3-2 0,-3 1-732,-5-5 0,-7 0 174,-7-4 0,-6 0-2441,-5 0 0,-3-2 2438,-9-2 0,-5-2 0,-6-5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80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22876 5219 8037,'0'-11'0,"0"3"150,0 1 1,-1 4 831,-3-1-69,3-2 356,-4 5-233,5-4-319,0 5-621,0 5 0,0 1 118,0 5 0,0 6 156,0 2 0,3 3-95,1 0 0,1 5 28,-1 0 1,-1 4-211,4 0 1,-4 1 136,1-2 1,-3 3-215,-1-2 0,4-1 54,-1 4 0,1-6-133,-4 6 1,0-7 59,0 0 1,4-3-48,0-1 1,3-2-97,-3-2 1,4-2-130,-4-6 0,1-1-1045,-1-2 569,-3 2-1076,4-9 720,-5 4 401,0-5 0,-5 0 1,-1 0-1</inkml:trace>
  <inkml:trace contextRef="#ctx0" brushRef="#br0" timeOffset="1">23139 5311 8047,'0'-12'790,"0"6"1,0 0 120,0 2 88,0 3-697,0 6 0,0 7 135,0 11 0,0 1-93,0 3 0,0 2-182,0 5 0,0-1-37,0-2 1,0 2-182,0-3 1,0-1 21,0 2 0,0-7 103,0-1 0,0-2-372,0-5 0,1 3 158,3-4 1,-3-4-276,3-3 1,-3-4-455,-1 3-340,0-4 172,0 2-193,0-5 731,0-5 0,0 2 111,0-4 1,0-1 168,0-3 0,0-5 224,0 1 0,1-5-14,3 1 1,-3-3 30,3-1 1,-2 2-33,-2 2 0,0-1 186,0 4 0,0-3 607,0 4 378,0 0-12,0 3 120,0 6-405,0 1-342,0 5 0,8 5-158,4 3 0,7 6 9,0 1 1,2 5-158,2-1 1,1 3-217,3 1 1,-3-1-150,3 1 1,-3-1 178,-1-3 1,0 1-74,-1-5 1,0 5-21,-3-5 0,1 0-35,-4-4 0,-1-3 111,-4 0 1,-3-6 469,-1 2-9,-4 2 415,2-4-204,-5 3 0,0-10-218,0-3 0,0-2-17,0-2 1,0 0-156,0-4 1,-1-1 25,-3-6 1,3 0-167,-3 0 0,-2-5-122,-2-2 0,2-3-33,-2-1 0,4-1-302,-3 1 1,3 1-388,-4 3 1,6 2 373,-2 5 0,-1 1-447,1 3 1,-1 3 304,1 4 0,3 5-831,-3-1 855,3 6 0,1-5-796,0 3 511,0 3 0,0-3-202,0 8 0,1 2 925,3 6 0,2-1 0,6 1 0</inkml:trace>
  <inkml:trace contextRef="#ctx0" brushRef="#br0" timeOffset="2">23687 5334 8047,'0'-12'940,"0"6"-516,0-4 0,0 7 935,0-5-452,0 6-515,0-3 1,0 7-107,0 6 0,4 1-15,-1 10 1,1 5-103,-4 6 0,0 3 77,0 2 0,4 0-288,0 3 1,1-2 123,-1 2 1,-2-4-569,6-3 0,-4-1 89,3-7 1,-3 1-24,4-9 1,-4 1-27,3-5-167,-4 0-772,7-4 428,-9-2-559,4-5 1516,-5 0 0,-5-5 0,-1-2 0</inkml:trace>
  <inkml:trace contextRef="#ctx0" brushRef="#br0" timeOffset="3">23618 5322 8047,'5'-11'12,"2"-1"1,4 5 576,1-1 0,-1 4-142,0-3 0,2 4 184,2-1 0,2 3-155,2 1 0,2 1-36,-1 3 0,1 2-75,2 6 0,0-1-235,0 1 0,-1 3-126,1 0 1,0 7-181,0 1 0,-5-1-15,-3 5 0,-4 1 130,-3-1 0,-3 1-534,-5-2 0,-1-2 222,-3 3 0,-6-3 81,-5-1 1,-9 2 188,1-2 1,-7 3 179,4-7 1,-1-2-12,4 2 0,-3-5 146,-1 2 1,4-4-163,4 0 0,5-5-21,-1 1 0,6-6-787,1 2 337,6-3-1251,-3-1 1672,5-5 0,10-1 0,3-5 0</inkml:trace>
  <inkml:trace contextRef="#ctx0" brushRef="#br0" timeOffset="4">24109 5356 8047,'0'-17'670,"0"0"-470,0 6 1,0 3 987,0 0 210,0 6 471,0-3-1218,0 5-420,0 10 1,4-1 7,0 10 1,4 5-9,-5 6 1,1 3-334,-4 2 1,4-1 34,0 0 1,0-3-9,-4-1 1,0-1-118,0 2 0,0-5-357,0-6 1,0 0 354,0-5 1,0 0 136,0-3 1,-2-2 188,-1-3 1,1 0-133,-1-3 367,1-3-53,2 4 777,0-5 1,4-1-968,0-3 1,4 1-2,-5-4 1,7 4-164,2-1 0,1-1 71,6 2 0,-2-1-102,2 4 0,3 0 30,-3 0 0,-1 0-104,1 0 1,-4 0-43,4 0 0,-5 0 113,1 0 0,-1 0-41,1 0 0,-6 0-126,3 0 1,-7 0-1564,2 0 804,-4 0-2091,2 0 3091,-5 0 0,-10 0 0,-3 0 0</inkml:trace>
  <inkml:trace contextRef="#ctx0" brushRef="#br0" timeOffset="5">23995 5573 8047,'7'-17'541,"3"5"1,-4 2-127,5 2 1,1 3 52,-1 2 1,6 1-47,2 2 0,2-4 94,2 1 1,4-1-338,0 4 0,3 0-243,-3 0 0,3 0 96,-3 0 0,-4 0-129,-4 0 1,-5-4-864,1 0 0,-6 0 28,-2 4 932,-4 0 0,2 0 0,-5 0 0</inkml:trace>
  <inkml:trace contextRef="#ctx0" brushRef="#br0" timeOffset="6">24064 5265 8047,'6'-11'0,"4"3"0,-2 0 0,-2 5 436,2-5 1,3 5-48,4 0 0,2-2 26,-2 1 1,4 0-143,8 4 1,-3-4-234,3 0 0,-3 0 115,-1 4 0,-1 0-49,1 0 1,-1 0 70,-3 0 1,1 0-139,-5 0 1,1 2 21,-5 2 0,-3-3 76,-1 3 1,-3-2 14,4 2 1,-6 2-19,2 6 0,-3 0 129,-1 4 0,2 1-155,1 6 0,-1 1-22,1 3 1,-1 2-65,-2 5 1,0 1-202,0-1 1,1 4-209,3 0 0,-2 0 211,6-4 1,-4-1-31,3-2 1,-4-3 14,1-5 0,1-2 91,-1-2 0,3-2 18,-3-6 1,4 1 120,-5-1-293,1-5 0,0 1-30,0-3-242,0-3 0,-6 4 189,-1-5 0,0-4-637,-5 0 1,1-3 507,-5 3 0,1-5 466,0 1 0,-6-7 0,-1-3 0</inkml:trace>
  <inkml:trace contextRef="#ctx0" brushRef="#br0" timeOffset="7">24441 5288 8047,'0'-18'0,"0"2"0,1 4 698,3 1 1,2 3-191,5 1 0,-2 4 245,3-1 0,-2-1-295,9 1 1,-3 0-16,7 4 0,-2 2-185,5 2 1,-2-2-66,-1 6 1,3-1-55,-4 5 1,4-1-160,-7 1 1,-3 3-326,0 0 1,-5 4 244,-3-4 1,1 4-234,-6-3 1,0 4 108,-7-1 1,-7 1 331,-8-1 0,-7 2-46,0-6 1,-6 0-39,1-4 0,0 1-191,0-1 1,3-3 131,5 0 0,2-6-2110,2 2 1582,2 2 0,7-3 563,3 4 0,1 1 0,6 3 0</inkml:trace>
  <inkml:trace contextRef="#ctx0" brushRef="#br0" timeOffset="8">24852 5882 12917,'0'6'1446,"0"-1"-72,0-5-1374,-5 5 0,-2-3 0,-4 3 0</inkml:trace>
  <inkml:trace contextRef="#ctx0" brushRef="#br0" timeOffset="9">2718 6224 8003,'-6'-6'827,"1"1"-373,5 5 1277,0 0-1510,5 0-66,1 0 0,7-4 45,2 0 1,-2 1 75,2 3 1,3 0-101,1 0 0,4 0 148,3 0 0,-2 0-61,3 0 1,-2-4-123,2 0 1,-3 0 1,3 4 1,-4-4-207,-4 0 1,2-1-383,-2 2 1,2 1 273,-2-1 1,-3-3-675,-4 3 1,-5-1-67,1 4-1451,-6 0 2079,3 0 1,-15 10 0,-2 3 0</inkml:trace>
  <inkml:trace contextRef="#ctx0" brushRef="#br0" timeOffset="10">2718 6430 9304,'12'0'1153,"-1"0"0,6 0-360,2 0 1,7 0-213,5 0 0,5 0-63,3 0 1,2 0-80,-3 0 1,4-1-132,-4-3 0,2 3-250,-2-3 1,-6 3 112,2 1 1,-9 0-218,-2 0 0,-5-2 139,-7-2-769,1 3 1,-5-4-96,1 5 0,-7 0-384,-1 0 0,-5 0-996,-6 0 2151,-6 0 0,-1 0 0,-4 0 0</inkml:trace>
  <inkml:trace contextRef="#ctx0" brushRef="#br0" timeOffset="11">3780 6133 7968,'-5'-11'-301,"4"-1"0,-8 5 1572,5-1 34,0 5-446,4-2 135,0 0-219,0 4-412,0-4 1,0 6-129,0 3 1,0 4 14,0 7 1,2 9 56,2 10 0,-3 2 114,3 6 0,1 3-277,-2 5 0,1-1 98,-4-3 1,0 0-497,0-1 1,0 0 230,0-3 1,0-7-466,0-4 1,2-6 259,1 2 1,-1-8-26,1-4 0,0-2-433,1-2-293,-3-5-810,4-1 1213,-5-5 0,0-1-1317,0-3 1031,0-2 862,0-5 0,-5-6 0,-1-1 0</inkml:trace>
  <inkml:trace contextRef="#ctx0" brushRef="#br0" timeOffset="12">3735 6213 8019,'0'-11'-284,"0"-1"-70,0 1 0,0-1 1149,0 1 1,0 3 328,0 1 641,0 4-1215,0-2 1,5 5-57,2 0 1,9 10-143,3 5 1,3 6 226,5 2 0,-2 3-103,6 1 1,-1 8-194,5 0 1,-2 3-217,-3 0 1,2-5 46,-6 5 1,1-6-454,-4 2 1,-1-4 312,-3-3 0,-2-7-239,-1 3 1,-4-8 101,3 1 1,-2-4 234,-1 0 1,-1-5 49,0 1 516,-4-6 25,3 3-148,-9-5 381,4 0 1,-5-5-276,0-2 0,-1-8-41,-3-4 0,3-3-213,-3-1 0,-1-5-246,1-2 0,-3-3-44,3-2 1,0-4-189,4-3 0,-4-2-66,0-2 1,1 0 161,3 1 0,0 0-804,0 4 1,0-3 327,0 6 1,0 1-270,0 7 1,-4-2 254,0 6 1,0-1-106,4 4 1,0 5 70,0 3 1,0 2-587,0 2 451,0 5 1,1 1 234,3 5 1,-1 5-671,4 2 0,-3 9 5,4 3 1104,-1 2 0,10 12 0,1 3 0</inkml:trace>
  <inkml:trace contextRef="#ctx0" brushRef="#br0" timeOffset="13">4534 6464 7969,'0'-11'417,"0"4"1,0 1 357,0 2 73,0 3 224,0-4-54,0 5 1,-4 5-796,0 3 1,-4 3-116,0 4 0,-2 2 129,-2 2 1,2 4-149,3 0 1,-2-1-24,5 5 0,0-3-135,4-1 0,1 0-113,3 0 0,4-4-227,7 0 0,3-9 38,5 1 0,0-3 140,-1-1 1,2-1 366,3-6 0,-2-6-103,6-1 0,-4-5 119,3-3 0,-5 1-117,2-5 0,-8 1 504,-4-1 0,-2-2-39,-2 2 0,-4-3 52,-3-1 0,-4-3-355,-4-1 0,-6-3 51,-6 3 1,-4-3-651,1 3 1,-8 0 258,-3 4 1,-2 6-985,2 1 1,-2 9 285,5 3 1,2 8-725,6 3 1565,3 9 0,4 6 0,1 8 0</inkml:trace>
  <inkml:trace contextRef="#ctx0" brushRef="#br0" timeOffset="14">4877 6407 7989,'0'-11'0,"0"3"0,0 0 659,0 1-208,0 0 426,5-3-114,-4 9-454,4-4 0,-1 10-5,0 3 1,3 3 141,-3 4 1,5 3-200,-1 5 0,-2 1-21,2 3 0,-5-2-109,5 6 0,-4-6 63,3 2 0,-4-3-368,1-1 0,1-2-20,-1-2 1,-1-2-183,-3-6 1,0 0-129,0 1 138,0-6 524,0-1 319,0-5 1,0-5-182,0-2 0,-3-4 253,-1 0 1,0-4-158,4 0 0,0-6-21,0 2 1,0-2-237,0-2 1,0-4-219,0 1 1,5-6-453,3 1 0,2 0 343,1 0 1,5 3-231,-1 5 0,5 6 163,-1 1 0,-1 5-842,1 3 0,-1 3 123,1 5 1,-3 5-809,-4 3 1800,-1 7 0,0 3 0,1 5 0</inkml:trace>
  <inkml:trace contextRef="#ctx0" brushRef="#br0" timeOffset="15">5288 6453 7887,'0'-12'12,"0"1"1106,0 0-262,0-1-201,0 1 1,0 3 234,0 0 74,0 6-371,0-3-355,0 5-134,0 5 1,1 6-116,3 8 0,-3 0 92,3 4 0,1-2-163,-1 5 0,0-2-350,-4-1 0,4 0 195,-1 0 0,2-5-208,-1-3 0,-3-2-73,3-2 244,3 0 100,-1-4 148,5-2 81,1-5 1,-2-1 344,-2-3 1,0-3 197,-4-4 0,4-2-217,-4-2 1,5 2 14,-2-2 1,0-3-53,0-1 1,-1-1-247,2 1 0,1-3 50,-5 3 0,3 3-62,-3 1 1,1 2-166,-1 2 1,-3 3-25,3 0-430,-3 6 395,-1-3 0,4 6-250,0 3 0,1 2 154,-1 6 1,-3 3-18,3 0 1,1 4 11,-1-4 1,1 4 20,-1-3 1,-2 3-47,6-4 0,-2 0-80,2-4 0,2-4 336,-2-3 1,2-3-45,1-1 0,1 0 334,-1 0 1,2-1-179,2-3 0,-2-3 189,2-4 1,-2 0-15,-2-1 0,0 1 108,1-1 1,-1 1-61,1-1 1,-2 1-93,-3 0 0,2-1-83,-5 1 0,4-1 212,-4 1-195,4 0 151,-6 4-535,3-3 1,-4 10-39,3 0 1,-3 5-173,3 7 0,-3 0-13,-1 3 1,0-1 182,0 5 1,0 0-745,0 4 0,1-1 340,3-3 0,-2 2-1141,1-1 1800,-1 1 0,3 2 0,1 0 0</inkml:trace>
  <inkml:trace contextRef="#ctx0" brushRef="#br0" timeOffset="16">6236 6533 7958,'0'-19'0,"0"0"0,-1 0 623,-3-4 1,2 1-166,-1 3 0,-2-1 168,1 5 0,-4-1-130,4 5 0,-3 3 68,3 1 0,-5 4-281,1-1 1,2 3-114,-2 1 1,1 1-246,-5 3 0,1 4 110,0 7 1,-1 3-185,1 5 0,-1 0 156,1-1 1,-1 1-235,1 0 1,3-1 72,1-3 1,4 2-450,-1-2 1,3-2 151,1-2 1,0-6-11,0-2 1,1-4 365,3 1 0,-1-3-53,4-1 0,1 0 302,3 0 1,1-4-104,-1 0 0,1-4 20,-1 0 1,-3-2 112,-1-2 0,0 1 114,0 0 0,2-1 124,-5 1 11,5-1-62,-8 1-165,4 5-308,-5 0 0,0 8 120,0 2 0,0 2-93,0 5 1,0 5 42,0-1 1,2 4 15,1-4 1,-1 5-91,1-1 1,0-2-199,1-2 0,-3 2-971,3-2 882,2 0 1,-3-5-51,4-2 1,-3-3 147,4-5 1,-4 0-316,3 0 1,0-1 609,0-3 0,8-8 0,-2-5 0</inkml:trace>
  <inkml:trace contextRef="#ctx0" brushRef="#br0" timeOffset="17">6419 5962 7903,'-6'-24'995,"5"2"-598,-9 6 1,9 3 219,-3-2-95,3 2 69,1 7 793,-5-5-441,3 5-166,-3 0-544,5 1 1,4 11-154,0 5 0,5 6 95,-2 6 1,4 10 63,0 5 0,-3 6-16,-1 6 0,-4 2-659,1 5 0,1-1 214,-2-3 0,2-2-298,-1-6 0,-2 1 292,1 0 0,0-6 72,1-2 1,-3-3 150,3-5 1,-3-3-113,-1-8 0,0 1 291,0-5 1,0 1-95,0-5 1,0-3 99,0-1 356,0-4-848,0 2-491,0-5-226,0-5 1,0-2-747,0-4 1775,0 5 0,-5-10 0,-1 4 0</inkml:trace>
  <inkml:trace contextRef="#ctx0" brushRef="#br0" timeOffset="18">6944 5756 8055,'6'-5'0,"-1"3"441,-5-6 174,0 5 127,0-7 249,0 9-153,0-4 80,0 5 0,-1 6-730,-3 6 0,2 4 157,-6 7 0,4 5 97,-3 2 1,0 7 64,0 1 0,-2 10-106,5 2 0,-4 1-443,5 2 0,-5 0 274,4 4 0,-3-3-264,3-1 0,0-4 88,4 5 1,0-6-85,0 1 0,0-3-142,0-4 1,1-1-321,3-3 0,2-4 48,6 0 1,-1-1 147,1-6 0,-1 0 189,0-5 1,1 0-27,-1-3 1,1-3 479,-1-4 0,-3-5-353,-1 1 1,-3-2 228,4 2-236,-6-3-281,3-5-1558,-5 0 529,0-5 1,0 3-134,0-6 1454,0 0 0,-5-3 0,-1-1 0</inkml:trace>
  <inkml:trace contextRef="#ctx0" brushRef="#br0" timeOffset="19">7366 7469 7798,'0'-11'14,"0"4"1,0-3 279,0 3 0,0-3 458,0-2 0,-1 1-254,-3-1 0,2 0-148,-6-4 1,4-1 16,-3-6 1,3-1-92,-4-3 0,1 2-25,-5-6 0,-3 1-23,0-5 1,-4-3-126,4 0 1,-1-5-8,5 1 1,-4-1-209,0 1 1,1-2-26,6 2 0,-2-1 83,2 1 0,3-2 7,1 2 0,-1 1 99,1-1 1,1 5-189,3-1 0,1 4 93,3 4 0,-2-2-158,6 5 1,-1 1 5,5 3 0,-1 1-11,1 3 0,-1-1 6,1 5 0,-1-1 214,0 5 0,1 5-113,-1 2 1,1 1-34,-1-1 0,-3 3 186,-1-3 0,-3 4-84,4 4 1,-4-3 269,3 3-166,-4 3 0,2-1 97,-5 5 1,4-3-57,-1 0 0,1-1-55,-4 5 0,0-1 30,0 0 0,-4 1-41,1-1 0,-2 1 97,1-1 0,-1 1-94,-3-1 0,-1 0-52,5 1 1,-5-1 49,2 1-16,-3-1 143,-2 1-132,6-1 0,1-3-114,5-1 0,5-4 101,3 1 1,5 1-124,3-2 1,4 2 108,-1-1 1,1-1-152,-1 4 1,3-3 75,-3 4 0,-3-1 34,0 5 0,0-4 27,-1-1 1,-1 1-33,-6 3 1,1 4 63,-5 1 0,0-1-46,-4-4 1,-2 4 29,-2 1 0,-6 3-8,-5-4 1,-4 4 81,4-4 1,-6 2-66,2-2 0,2-4 8,-2 1 0,5-1-756,-2-3 522,4-3 1,2 1-1384,2-2 663,3-3-150,5 4 1,1-5 1066,3 0 0,7-5 0,7-1 0</inkml:trace>
  <inkml:trace contextRef="#ctx0" brushRef="#br0" timeOffset="20">7561 6773 12627,'0'7'914,"0"1"1,0-1-667,0 5 1,3-1-217,1 1 0,4-1 59,-4 1 1,5-2-93,-2-3-187,3 3 1,2-8 97,-1 2 1,1-3-126,-1-1 0,0-1 71,1-3 1,-2-3 247,-2-4 1,2 2-99,-3-2 1,-2 2 213,-1-6 1,-2 2-14,-2 1 1,0 0-81,0-4 0,-6 4-213,-1-3 1,-7-2 130,-1 2 0,-9 1-573,1 6 0,-4-1 237,0 6 0,3-1-965,-2 4 0,7 5 41,3 2 1215,4 9 0,5 1 0,2 6 0</inkml:trace>
  <inkml:trace contextRef="#ctx0" brushRef="#br0" timeOffset="21">7880 6179 8042,'0'-12'335,"0"1"0,0-1-50,0 1 0,0 3 175,0 1 1,-1 3 134,-3-4 670,3 6-870,-4-3 1,5 11-190,0 6 1,4 9 44,0 10 0,3 2 29,-3 1 0,4 0-219,-5 0 0,1 3 113,-4-3 1,2 2-200,1-9 0,-1 3 48,1-3 0,-1-4-599,-2-4 1,0-5-418,0 1-320,0-3 575,0-5-187,0-2-1189,0-5 2114,-5-5 0,-2-2 0,-4-4 0</inkml:trace>
  <inkml:trace contextRef="#ctx0" brushRef="#br0" timeOffset="22">7778 6373 8037,'0'-18'-136,"-5"7"1,3 1 392,-2 2 1,2 2 1305,-2-2-555,3 5-141,-4-7-457,5 9 1,1-4-119,3 5 1,2 0-339,6 0 1,4 0 101,3 0 1,3 4-684,1 0 1,1 1-63,2-2 0,-2-1-1318,3 1 2007,2 4 0,-5-1 0,4 6 0</inkml:trace>
  <inkml:trace contextRef="#ctx0" brushRef="#br0" timeOffset="23">9251 6853 7858,'0'-7'3485,"0"2"-3485,5 5 0,-4 0 0,4 0 0</inkml:trace>
  <inkml:trace contextRef="#ctx0" brushRef="#br0" timeOffset="24">9251 7058 7797,'-5'19'174,"-3"0"1,-2 0 367,-1 4-542,-1-5 0,1-2 0,-1-4 0</inkml:trace>
  <inkml:trace contextRef="#ctx0" brushRef="#br0" timeOffset="25">9217 6841 6957,'0'-6'2069,"0"1"921,0 5-2717,5 0 0,-3 5-109,6 2 0,-6 5 0,2 3 0,1-2-117,-1 2 0,0-1 95,-4 1 1,1-2-190,3 2 1,-3 2 67,3-2 0,-3 1-55,-1-1 0,-1-2 69,-3 2 0,2-1-364,-6 2 0,2-4-79,-2 4 0,-1-4-237,5 0 1,-3-1-1010,3 0 1,0 1 1653,4-1 0,0 1 0,0-1 0</inkml:trace>
  <inkml:trace contextRef="#ctx0" brushRef="#br0" timeOffset="26">9605 6521 7872,'-11'-5'0,"3"-1"388,0-6 0,6 1-1,-2 0 1,1-1-40,0 1 0,1 3 363,-1 1 440,1-1-613,2-3 0,0 3 217,0 0 10,0 6-494,0-3 1,3 6-77,4 3 1,1 3 53,7 9 1,3 3 161,1 7 1,-1 5-110,1 7 0,-4-1-63,4 4 0,-5-2-201,1 2 0,2-4 87,-2 1 1,0-2-157,-3-2 1,-1 0 51,1 1 1,-1-6-74,0-3 0,1-5 2,-1-2 1,-4-5-229,-4 1 187,4-2 381,-6-7 456,4-1-474,-5-5 1,0-1 95,0-3 0,0 0-39,0-7 0,-4-2-414,0-6 0,-3-6 153,3 2 1,-5-8-149,2 1 1,0-4-359,0-4 0,-1-3 10,-3-5 0,3-4-485,0-4 0,2-2 491,-2-1 1,-2-1-33,3-3 0,0 3 65,0-3 0,3 2 178,-4 2 0,4 5-25,-3 3 1,3 3 65,-4 4 0,6 0 1,-2 8 0,-1-3 17,1 7 1,0 2 103,4 1 0,-3 3-72,-1 1 0,0 2 145,4 2 1,0 1 227,0 3 0,-4 6-129,0-3-63,0 3 0,4 2 121,0-1 1,-1 6 168,-3-2-250,3 3 139,-4 1 449,5 0 0,5 0-543,3 0 0,-2 0-57,2 0 0,-1 0 6,5 0 0,0-4 43,4 0 0,-2 0-75,5 4 0,-4 0 122,4 0 0,1-1-83,7-3 1,1 3-14,2-3 1,4 3-38,1 1 0,0-4-130,7 0 0,-5 0 91,1 4 0,-1 0-137,1 0 1,-6 0 69,2 0 1,-2 0 47,2 0 1,0-3-57,0-1 0,2 0 54,2 4 1,-1 0-133,5 0 0,-4-4 52,4 0 1,0-3 33,3 3 1,0 0 29,-4 4 1,4 0 5,-3 0 0,-4 0-36,-4 0 1,0 0 7,-3 0 0,-3 1 50,-2 3 0,2-3-33,-1 3 0,5 1 80,-2-1 1,1 0-86,3-4 0,-1 0-1,9 0 0,0-1-27,3-3 0,0 1-81,-3-4 1,1 4 119,-5-1 1,4-1-24,-4 2 0,-4-1 114,-4 4 1,0 0-119,0 0 0,-1 0 207,-2 0 0,-3 4-45,3-1 0,-3 2-23,-1-1 1,-1-3-25,1 3 0,0-2 9,0-2 0,4 0-113,-1 0 0,2 0 81,-1 0 1,-3 0-61,3 0 1,-3-4 28,-1 0 0,-1 0-72,1 4 1,-1-1 65,-3-3 0,2 3 5,-2-3 0,2 3-14,-2 1 1,2 0-4,-2 0 1,-1 0 3,1 0 0,-1 0 6,1 0 1,3 0-86,-3 0 1,-2 0 78,2 0 1,-1 0-36,1 0 0,2 0-4,-6 0 0,1 0-11,-1 0 0,-2 0 43,2 0 0,-2 0 0,-1 0 0,-1 0 124,0 0 0,-3 0-49,0 0 194,-1 0-240,5 0 1,-1 0 8,0 0 0,-3 0-19,0 0 0,-4 0 29,3 0 16,1 0 0,3 0-15,1 0 1,-1 0 121,0 0 0,1 0-83,-1 0 0,1 0 161,-1 0 0,-3 0 168,-1 0 162,1-5-105,3 3-319,1-3 0,-5 5 3,1 0-422,-5 0-1110,2 0 772,-5 0-1098,-5 0 0,-2 2 1710,-4 1 0,-16 4 0,-3 4 0</inkml:trace>
  <inkml:trace contextRef="#ctx0" brushRef="#br1" timeOffset="27">8269 7275 7898,'-7'-5'-560,"1"2"391,2-4 1,3 3 880,-3-4 0,2 2-112,-2-2 0,3-2-32,-3 3 0,2-7-44,2-1 0,-3-6-132,-1 2 0,-1-2-170,1-2 0,1-5-6,-4-3 1,3-2-111,-4-1 1,5-4-5,-5 0 0,2-4-207,-2 4 1,-1-5 146,5 1 1,-3-1-155,3 1 1,0 3-307,4 4 0,0 1 182,0 0 1,4 5-134,0 2 0,3 3 133,-3 1 1,4 5-74,-4 3 1,4 2 148,0 2 0,-2 5 73,2 2 1,-4 3-24,3 1 1,-3 0-47,4 0 332,-6 0-215,9 0 0,-9 0 333,6 0-189,-6 0 0,3 1 157,-5 3-55,5-3-150,-3 9 0,7-4 73,-6 6-69,1-1 0,-4 1-33,0-1 0,0 1 11,0-1 1,0 0-87,0 1 1,0-5 73,0 1 1,4-4 100,0 3 5,0-4 164,-4 7-133,0-9 0,1 8-107,3-5 0,-2 0-8,6-4 0,-4 1 131,3 3-208,1-3 1,3 6 56,1-4 1,-1 0-92,0 5 1,-3-5 10,0 5 1,-4 0 19,3 3 0,-4 0 59,0 1 0,-5 4-22,-2 3 0,-9-1 41,2 1 0,-4-4-31,0 4 0,1-1 90,-5 1 0,3 2-73,-3-6 0,5 0-251,-1-4 1,6-3-814,2 0-782,4-6 649,-2 3 1,6-5 1163,3 0 0,8 0 0,5 0 0</inkml:trace>
  <inkml:trace contextRef="#ctx0" brushRef="#br1" timeOffset="28">8463 6738 7956,'5'-6'2816,"-4"1"-2362,4 5 1,-5 5 81,0 3 1,0 2-271,0 1 1,0 2-75,0 2 1,0 3-372,0 5 1,2-2 206,1-2 1,-1 3-758,1-3 0,3-1 459,-3 1 1,1-4-395,-4 4 1,4-9-100,0 2 1,0-4 762,-4 4 0,0-1 0,0 1 0</inkml:trace>
  <inkml:trace contextRef="#ctx0" brushRef="#br1" timeOffset="29">8588 7264 7956,'0'6'128,"0"-1"1927,0-5-1636,0-5 1,0 2 27,0-4 1,0 3-85,0-4 0,0 0 43,0-8 1,0 2-110,0-5 1,0 0 45,0-4 0,2-4-157,2-4 0,-2-2-58,6-1 0,-4-6-10,3-1 1,-3-4-190,4 0 0,-6-5-264,2 1 0,1-1 197,-1 4 0,1 2-151,-1 2 1,-3-1 116,3 5 0,-3 5-32,-1 6 1,0 3 17,0 1 286,0 5 32,0 2-127,0 10-417,0 1 275,0 5-34,0 5 1,1 1 69,3 5 1,-1 1 87,4-1 0,-3 1-86,4-1 1,-1 1-21,5-1 0,-5 0-31,1 1 1,0-6 58,3-2 0,-3 1-28,-1-1-10,1 0 257,3-4 0,-1-2-146,-2-1 0,1 0 152,-5-5 0,3 1 60,-3-5 0,1 1 89,-1 0 1,-3-1 137,3 1 0,-1-1-130,0 1 0,-1-2-4,1-2 1,-1 2-71,-2-2 0,4 2 132,-1 2 0,1 3 256,-4 1-463,0 4-80,5 13 1,-3 6-104,1 14 0,-1 2 107,-2 6 0,0 6 23,0 6 1,-4 3-305,0-4 0,-4 2 147,5-1 1,-3-5-1013,3 1 1,1-5 496,-1-7 0,1-9-793,2-2 1,2-8 1375,1 1 0,-1-5 0,1-3 0</inkml:trace>
  <inkml:trace contextRef="#ctx0" brushRef="#br1" timeOffset="30">10107 7389 7815,'0'-6'679,"0"0"298,0 2-530,0-3 0,-3-4-74,-1 0 0,0-1 214,4 1 0,-4-6-187,0-2 1,-1 1-24,2-1 0,1-3-42,-2-5 1,3-6-232,1-1 1,-4-2 15,1-6 1,-1 0-221,4-3 0,0-2 61,0-3 1,5 0-247,2-4 0,0 0-242,0 4 0,-3 1 246,4 3 1,-2 0-148,2 1 1,-2 5 103,-2 6 0,-3 1 149,3 6 1,-3 5-100,-1 3 404,0 5-142,0-3 0,-1 7 96,-3 2 529,3 3-592,-4 5-229,5 0 365,5 0 0,-2 0-7,4 0 1,-3 0 22,4 0 1,-5 0-116,5 0 0,0 1 73,3 3-159,0-2 1,1 4 100,-1-2 1,1 1-53,-1 2 0,1 4-5,-1-4 0,0 3-6,1 2 1,-5-1-39,1 1 1,-2-1-5,2 0 0,1 1 15,-5-1 1,3 1 31,-3-1 1,4 4-131,-5 1 1,1 3 60,-4-4 1,4 4-97,0-4 0,0 2 46,-4-2 0,-2-2 23,-1 2 1,1-3 154,-1 0 0,-3-1-121,3 1 1,-6-1 362,1 1-214,-2-1 1,-1-1 16,-1-2 1,5 1-45,-1-6 0,4 1 440,-3-4-182,4 0-212,-7 0-269,9 0 0,-6 0-847,3 0-953,3-5 906,-4 4 1042,5-4 0,0 10 0,0 1 0</inkml:trace>
  <inkml:trace contextRef="#ctx0" brushRef="#br1" timeOffset="31">10564 6693 7947,'-5'-13'0,"4"-2"0,-4 8 564,5-4 1,0 3-158,0 1 0,0 3 837,0-4-236,0 6-512,0-3 1,0 6-278,0 3 0,0 3 30,0 9 0,0 1-162,0 6 0,0 1 89,0 3 1,0-2-135,0 6 1,0-6 54,0 2 1,0-3-392,0-1 0,0 0 39,0-1 0,0-4-76,0-3 1,1-3-110,3-5 193,-3 4-518,4-10 196,-5 4-509,0-5 0,-4-5 49,1-3 1029,-1-2 0,-1-6 0,-2-2 0</inkml:trace>
  <inkml:trace contextRef="#ctx0" brushRef="#br1" timeOffset="32">10541 6110 7955,'0'-18'0,"0"2"702,0 4-347,0 1 0,2 0-13,2-1 0,-2 2-53,6 2 0,-1-2 596,5 3-613,-1-3-47,6-2 1,-5 2-128,4 2 1,-4 3 74,0 5 1,-5 0-240,1 0 1,-4 0-205,3 0 115,-4 5 1,2 2-69,-5 4 0,0 4 81,0 1 1,0 3-11,0-4 0,-5 5 80,-3-1 0,-2 1-54,-1 0 0,1 0 28,2-5 62,-2 5 0,5-7 141,-3 2 362,3-7-326,5 2 0,1-7 139,3 4 0,-1-4 196,4 1-372,1-3 0,3-1-74,1 0 0,-1 0 104,1 0 1,-1 0-671,0 0 0,1 1-153,-1 3 0,1-3-1229,-1 3 1918,0 2 0,1 1 0,-1 4 0</inkml:trace>
  <inkml:trace contextRef="#ctx0" brushRef="#br1" timeOffset="33">11798 6339 8108,'0'-12'153,"0"6"84,0 1-191,0 5 340,0-5-112,0 3 1,0-1-15,0 6 0,0 1 96,0 8-298,5-3 120,-4 12 1,4-2 177,-5 8-128,0-3-35,0 9 0,4-5-115,0 2-49,0-2 0,-4-1 15,0-1 0,3-3 175,1-4-33,0-5-561,-4 3 309,0-6 0,0 1-513,0-1-521,5-5 96,-4-1-624,4-5 1628,-5 0 0,-10-5 0,-2-1 0</inkml:trace>
  <inkml:trace contextRef="#ctx0" brushRef="#br1" timeOffset="34">11592 6556 7929,'0'-7'328,"5"2"169,3 5 1,7-1-53,4-3 1,4 3 173,4-3 0,-1 3 525,9 1-558,-4-5-594,4 3-425,-2-3 422,-9 0 1,4 4 96,-6-3-721,-4 3 429,-1-4 206,-6 4 0,0 1 0,1 6 0</inkml:trace>
  <inkml:trace contextRef="#ctx0" brushRef="#br1" timeOffset="35">11124 6407 7977,'-6'-11'13,"1"-1"338,-1 1 202,5-1-248,-9 1 0,7 1 88,-4 2 162,4 3 42,-7 0-214,4 4-93,-6-4-56,6 5-224,-4 0-1,4 0 227,-6 0-110,1 0 0,-1 2 58,1 6 1,-1 5-74,1 9 0,-4 6-230,0 3 1,-1 6 76,5 1-113,0 0 94,4 1 0,1-5-314,2 1 260,3-1 0,-4-10-25,5 3 0,1-7-295,3-1 268,2-5 0,6 1 83,-1-7 1,2-3-73,2-5 344,3 0-138,4-5 0,-3-5-195,1-6 647,-1-4-312,3 2 0,-4-6 231,-3-2-403,-2 1 53,-1-8 0,-2 9 141,-3-2-149,-2-3 84,-5 4-286,0-8 89,-5 9 1,3-5 68,-6 2 1,1 3-100,-5-2 0,1 7 43,-1 3-121,6 4 145,-4 0 0,7 6 220,-4 2-7,4 3-316,-2-4-66,5 4 1,0-3-2,0 8 0,0-2 104,0 6 0,5-4 261,3 3-98,2-4 1,1 2-165,1-5 619,4 0-336,-3 0 1,7 0 377,-5 0-307,6 0 0,-9 0-250,10 0 49,-9 0 0,3 0 250,-4 0-770,-6 0 350,4 0 0,-7 0-777,4 0-73,-4 0 1,2 1-321,-5 3 1267,0-3 0,-5 9 0,-2-3 0</inkml:trace>
  <inkml:trace contextRef="#ctx0" brushRef="#br1" timeOffset="36">11238 6007 8060,'0'-11'0,"0"0"456,0-1 0,0 1-26,0-1 1,1 5-1,3-1 0,-1 2 51,4-2-249,1-2-216,3 9 158,-4-4 1,3 1 174,-2 0-392,-3 0 146,5 4 103,-4 0-145,5 0 67,1 5 1,-4-2-322,-1 4 137,-4 1 1,6 3-243,-6 1 215,6 4 0,-7-3 68,1 2-195,-1 3 99,-2-5 0,0 7 71,0-5 1,-2 4-139,-1-3 0,-3 0 181,-1-1-25,-3-7 1,5 7 28,-3-7 1,2-2 5,2 2 174,3-6-115,-5 3-81,6-5 297,6 0-155,-5 0 1,9 0-20,-2 0-98,7 0 31,-2 0 0,3 0-1197,-5 0 544,6 0 269,-4-5 337,3 4 0,-4-4 0,-1 5 0</inkml:trace>
  <inkml:trace contextRef="#ctx0" brushRef="#br1" timeOffset="37">12152 6236 7822,'-7'-5'538,"2"3"232,5-3 1662,0 5-2155,5 5 192,2 2-179,4 9 0,1-2 43,-1 5-271,6 0 52,-5 4 0,5 4 68,-6-1 0,-1 5-80,-2-4 0,2 4-113,-2 0 2,-3-3 0,4 3 168,-6-4-425,1 0 232,-4-4 1,4-4-52,0 0 0,0-5 99,-4 1 170,0-3-108,0 0 18,0-6 57,0-1 1839,0-5-1867,0-5-123,0-1 44,0-6 0,3 0 34,1-3 0,5-4-139,-1-8 0,3 1 13,4-4 0,-2 0-169,2-5 0,-1 0 91,2-3 0,-5 2-41,0-2 0,0 4-337,-8 3 273,6-2 1,-7 13 71,1-3 13,-1 8-12,-2-1 238,-5 4-145,3 6 1,-4 1-65,2 5-528,3 0 395,-4 0 1,3 0-476,-1 0-186,1 0-861,-3 5 807,5 1 977,0 6 0,5-1 0,2 0 0</inkml:trace>
  <inkml:trace contextRef="#ctx0" brushRef="#br1" timeOffset="38">12620 6042 7877,'0'-12'912,"0"1"-577,0-1 355,0 1-367,5 5 1,-4-1 32,3 3 1,3 3 82,0-3 1,2 2 0,-1-2-341,2 3 65,-4-4 1,2 5-70,-1 0-55,-4 0 80,7 0 0,-7 0-34,4 0 1,-4 1 53,1 3 0,-3 2-262,-1 6 0,0 0 226,0 3-371,0-2 182,-5 9 0,-2-8 13,-4 5-140,0 0 123,-1-1 1,1 2-239,-1-5 182,6 0 1,-3 0 79,5 1 30,-5-1 0,8-7-81,-3-1 244,3 1-168,1 3 0,1-4-48,3-4 386,-3 4-193,10-6 1,-4 4 286,8-5-37,-2 5-179,4-4 0,-6 4-175,0-5-133,1 0 254,-1 0-1304,1 0 812,4 0 0,-7 0-78,2 0 1,-2-1-824,3-3 1271,-6 3 0,4-4 0,-3 5 0</inkml:trace>
  <inkml:trace contextRef="#ctx0" brushRef="#br1" timeOffset="39">13145 5436 8227,'0'-6'1300,"0"1"701,0 5-1654,5 0 120,2 0-205,-1 5 1,4 0 238,-2 3-250,2 7 0,5-6 64,1 10 0,-1 0-29,-4 4 0,4 5 333,1 2-296,-1-2 1,-4 5 48,1-3-129,-1 3-72,1 7 1,-1-3 172,0 4-945,1 1 651,-6 4 0,3 5 212,-5 2-514,5-2 261,-8 5 0,8-9-21,-5 2-2,0-2 0,-4-1-147,0-1 0,0 0-74,0-3 302,-6 2-201,0-8 61,-5 3 0,-1-6-138,1-3 22,-1 3 175,1-8 1,1 1-179,2-7 12,-2 3 147,4-4 1,-4 1-291,2 0 287,-2-5 1,3 3 22,-4-1 1,3-4 493,1 4-547,4-4 336,-7 0-302,4-6 1,-2 4-40,1-2-236,4-3 237,-2 5-259,0-9 247,4 9-151,-4-8-226,5 3-1600,0-5 1461,-6 0 598,5 0 0,-4-5 0,5-2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845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2901 11067 7630,'-6'0'18,"0"0"2243,6 0-2046,0 10 1,0 0 128,0 13 40,0-3-120,0 13 0,0-4 6,0 6 1,0 3-15,0 0 0,0 4 88,0-4-434,-5 0 261,4-4 1,-4 0-205,5 1 0,-4-1 111,0 0 0,1-5-181,3-2 0,0-4-22,0-4 1,0 1 30,0-5 1,0 1 106,0-5 304,0 0-189,0 1 27,0-6-124,0-1-421,0-5 410,5 0 1,1 0-56,5 0 308,6 0-134,-4 0 0,10 0-134,-1 0 231,1 0-99,10 0 1,-4-3-63,6-1-73,-1 0 51,0 4 0,-1-4-198,-2 0 228,2 0-36,-4 4 1,0-1-112,-2-3 83,-3 3-27,-6-4 1,2 5-186,-5 0 16,0 0 190,-3 0-485,-6 0 68,-1 0-416,-5 0 1,-9-4 321,-2 0-1151,-3 1 1051,-3 3 0,3 0 598,-5 0 0,0-5 0,-4-2 0</inkml:trace>
  <inkml:trace contextRef="#ctx0" brushRef="#br0" timeOffset="1">2969 11478 8053,'0'-6'0,"0"-5"570,0 10-270,0-4 1,2 4 667,2-3-468,-3 3-104,9-4 0,-8 5-106,6 0 1,-4 0-1,3 0 1,-3 0 582,4 0-709,0 0 1,3 0-1,0 0 1,-3 0 58,0 0 1,3 0-105,4 0 1,6 0-5,-2 0 1,3-2 58,5-1 0,0 1-125,7-1 1,-2-3 120,6 3-472,-8-1 228,3-1 1,-12 4-121,1-3 0,-6 2-265,-1 2 0,-4-1-415,-3-3 71,-3 3 1,-6-4-404,-3 5 0,-2 0 335,-6 0 0,1 0 871,-1 0 0,-4 0 0,-2 0 0</inkml:trace>
  <inkml:trace contextRef="#ctx0" brushRef="#br0" timeOffset="2">2855 11067 8068,'5'-12'105,"-3"6"187,8 1-58,-4 0 717,5 4-359,6-4-180,1-1 1,10 5 522,1-4-559,0 5 0,8 0 24,-3 0 1,-1 0-13,-2 0 0,-1-4-19,4 1 0,-3-1-3,-1 4 1,-4 0-203,0 0-58,-2 0 127,-6-5-885,4 3 449,-10-3-243,5 5 0,-10 0-1684,1 0 776,-5 0 1354,2 0 0,-5 0 0,0 0 0</inkml:trace>
  <inkml:trace contextRef="#ctx0" brushRef="#br0" timeOffset="3">3723 10861 8065,'-6'-6'309,"1"-4"0,5 7 187,0-4 487,0 4-224,0-2-476,0 15 1,0 3 74,0 10 1,0 2 150,0 5 1,-4 1-164,0 7 1,0 3-56,4 1 0,0 7-51,0 4 1,-1-1-163,-3 2 1,2-1-157,-6 4 1,6-1 115,-2-3 0,-1-2-351,1-5 1,0-2 119,4-2 0,0-3-9,0-5 0,0 1 136,0-1 0,0-5 86,0-2 0,4-4 79,0-4 1,0-3-100,-4-4 0,1-1 317,3 0 170,-3-4-405,4-2 164,-5-5-223,0 0 0,5 0-249,3 0 1,2-4 140,1 0 1,2 0 80,2 4 0,-1-3 3,5-1 1,-4 0 16,4 4 0,-5-4-55,2 0 0,-4 1-202,0 3 0,-5 0-45,1 0-575,-6 0 1,2 0-65,-8 0 1,-2 0-1207,-5 0 2131,4 0 0,-8 0 0,2 0 0</inkml:trace>
  <inkml:trace contextRef="#ctx0" brushRef="#br0" timeOffset="4">3769 10918 7985,'-6'-17'10,"0"0"0,6 9 166,0 1 290,0 4 428,0-7-29,0 9 24,0-9-396,0 8-21,0-3-478,0 5 126,6 0 1,0-3-187,5-1 0,5 0-45,-1 4 1,5-4-50,-1 0 0,3-3-165,1 3 1,3-4-221,1 5 0,-1-5-512,-3 4 1,-4 0 1056,0 4 0,-5 0 0,3 0 0</inkml:trace>
  <inkml:trace contextRef="#ctx0" brushRef="#br0" timeOffset="5">4009 11135 8184,'0'-6'1440,"0"1"0,4 6-847,-1 3 1,6 2-69,-1 6 1,2 4-158,1 3 1,2 4 103,2 4 1,2 1-331,2 2 0,2 7 63,-2-3 1,3 3-228,1-3 0,0-1 113,0-2 0,-1 0-145,1-4 0,-1 4 31,-3-5 1,2-3-126,-2-4 1,2-1 28,-2 1 1,1 0-62,-5-8 0,1 3 92,-5-6 1,0 1 95,1-2 1,-6 0-350,-2-3 0,-1-3-102,0 3-385,-1-3 1,1-1 31,-6 0 0,-2-1-1481,-3-3 2277,-2 3 0,-2-10 0,-5 5 0</inkml:trace>
  <inkml:trace contextRef="#ctx0" brushRef="#br0" timeOffset="6">4500 11147 8079,'0'-18'0,"0"2"1191,0 4-702,0 6 0,0-1 442,0 4-571,0 1 0,-1-3 218,-3 5 0,1 7-297,-4 4 1,-5 7-48,-3 8 1,-5 1-129,1 7 1,-7 3 75,0 9 1,-6-1-442,1 1 0,-3 4 255,-4-1 0,3-3-281,-4-4 1,5-5 16,4 1 0,-1-8 58,8-3 0,-1-4 6,9-4 0,4 0-4,3-8-851,6 3 411,-4-8 166,6 1 98,0-2 1,2-7-870,2-1 1253,2-4 0,5-4 0,1-1 0</inkml:trace>
  <inkml:trace contextRef="#ctx0" brushRef="#br0" timeOffset="7">4751 11147 8004,'-11'-18'711,"4"7"206,2 0 0,5 9-634,0-6 1,2 6-202,1-2 1,0 3 452,4 1 0,1 5-128,4 2 1,-1 7-248,0 2 0,5 4 95,-1-1 1,4 1-184,-4-1 0,2 3-40,-2-3 1,-3-1-160,4 1 1,-4-5-476,0 1 1,-1-6 335,1-2 0,-2-3-1643,-3 4 827,4-6-961,-5 3 2043,0-5 0,-1 5 0,-5 2 0</inkml:trace>
  <inkml:trace contextRef="#ctx0" brushRef="#br0" timeOffset="8">5208 11147 8004,'0'-12'0,"0"1"297,0 0 644,0-1 232,0 1-359,0 4-493,0 2 1,-5 5-81,-3 0 0,-3 9-308,-4 3 0,1 7-143,-5 0 0,5 2-188,-2 2 1,4 0 172,0 0 0,1-4-184,-1 0 0,1-4-624,0 4 0,0-5 1033,4 1 0,-8-2 0,2-2 0</inkml:trace>
  <inkml:trace contextRef="#ctx0" brushRef="#br0" timeOffset="9">5002 11375 8004,'7'0'588,"-2"0"0,-5 1-73,0 3 1,0-1 50,0 4 0,0 5 17,0 3 0,0 5-194,0-1 1,0 3-4,0 1 0,0 0-140,0-1 1,0 5-20,0 0 0,0-2-190,0-6 0,0 2 136,0-6 1,0 1-202,0-1-120,0-2 0,0 4-590,0-6 466,5-5 0,-4 1-376,3-3-1408,-3-3-1101,-1 4 3157,0-15 0,0 2 0,0-8 0</inkml:trace>
  <inkml:trace contextRef="#ctx0" brushRef="#br0" timeOffset="10">5436 10941 7967,'0'-18'271,"0"2"0,0 8 1145,0 1-653,0 4-572,0-2 1,2 1 283,1 0 0,0 1-87,5 3 0,-5 0-348,5 0 1,0 0 121,3 0 1,4-2-47,0-1 0,6 1 107,-2-1 1,-1 0-245,1-1 0,-4 3-30,4-3 0,-4-1-19,4 1 0,-5-1 4,1 1 0,-2 3 105,-2-3 197,1 3-102,-1 1 60,-4 0 0,-2 5-70,-5 3-1,0 2 90,0 1 0,0 6-27,0 2 1,-4 4-15,0 3 0,-1 3-84,1 6 1,3-1-49,-3 0 1,3 6-115,1 1 1,0 0 109,0 1 0,0 0-50,0 3 1,4 1 26,-1 0 0,5-2 85,-4-2 1,4 1-105,-5-5 1,5 0 11,-4-3 1,1-6-32,-1-2 0,-3-3-6,3-2 0,1 0 14,-1-3 0,-1-1 42,-3-3 0,0-2 10,0 2 0,0-6 27,0-1 6,0-6 103,0 8 0,-1-9 220,-3 3 1,-2-4 191,-5-4 0,-1 3-196,1-3 1,-6-1-37,-2 2 0,-4-5-45,-3 4 1,2-1-595,-3 1 1,3 3-59,1-3 0,5 3-294,3 1 0,2 0 199,2 0 1,3 0-1138,1 0-2499,4 0 2312,8 0 1765,3-5 0,8-2 0,-4-4 0</inkml:trace>
  <inkml:trace contextRef="#ctx0" brushRef="#br0" timeOffset="11">6213 11318 7924,'-11'0'-107,"3"0"-13,0 0 214,6 0 297,-3 0 1537,5 0-1563,5 0 0,1 0 83,6 0 0,-1 0 33,0 0 0,5 0-148,-1 0 0,5 0-55,-1 0 1,3 0-32,1 0 1,-1 0-134,1 0 1,0-4 70,0 0 0,-1-1-543,-3 2 1,1 1-954,-5-1-1319,0 1 2630,-8 2 0,-2 5 0,-5 2 0</inkml:trace>
  <inkml:trace contextRef="#ctx0" brushRef="#br0" timeOffset="12">6190 11501 7896,'9'-4'749,"2"0"0,0 0-186,8 4 1,0-3 303,3-1 0,5-1-170,0 1 1,1 3-210,-2-3 1,-2 1-567,3-1 1,-3 3 125,-1-3 1,-4 3-1208,0 1 0,-5 0-523,1 0 1682,3 0 0,0 5 0,5 2 0</inkml:trace>
  <inkml:trace contextRef="#ctx0" brushRef="#br1" timeOffset="13">7401 12243 7801,'0'-11'803,"0"-1"0,0 1-205,0-1 0,-4 4-89,0-4 1,-1 3-213,1-6 0,2-1-77,-6 0 1,2-5-38,-2-2 0,-2-1 73,2-7 1,-3-3-239,-4-4 1,2-5 87,-2 1 1,-2-6-529,2-2 1,-1 0 166,0 0 1,4 3-82,-4-2 0,4-2 79,0 1 1,2 1-46,3 3 0,-2 0 41,5 1 0,0 4 4,4 3 0,0 4 137,0 3 0,1 5-32,3 7 0,-3 2 516,3 6 107,3-1-218,-6 1 0,8 3 68,-6 1 434,1 4-194,1-2-130,2 5-199,4 0 0,1 0-90,-1 0 1,-1 5-3,-2 3 1,2 2-44,-2 1 1,-3 1 10,-2-1 0,4 4-33,0 1 0,0-1-148,0-4 1,-3-3-34,4 0 0,-1-2 108,5 2 0,-5 2-172,1-3 117,0-2-443,3 6 260,0-5 0,0 1 117,-4 1 0,3-4 103,-2 4 0,-2-5 7,2 5 1,-2-4 159,2 3-153,2-4 1,-4 6 180,6-5 1,-5 3-107,1-3 1,-4 4 84,3-5 1,-4 6-77,1-1 1,-3 2 12,-1 1 1,0 1-87,0-1 1,-1 5-5,-3-1 1,-2 5-154,-6-1 0,1 1 107,-1-1 0,1 2-61,0-6 1,-1 4-6,1-4 35,-1 0 1,1-4-173,-1-4-52,1 3 1,0-8-581,-1 1-721,6-1-184,-4-2 1781,8 0 0,2-5 0,7-2 0</inkml:trace>
  <inkml:trace contextRef="#ctx0" brushRef="#br1" timeOffset="14">7766 11558 7906,'-5'-12'0,"3"6"751,-6 2 1,5 2-241,0-2 1,-4 3 182,0-3 0,-3 3-281,-2 1 0,1 5 32,-1 2 0,5 3-138,-1 2 1,0 1-40,-3 2 1,5 3-101,2 4 1,3-3-70,1 1 0,1-1-16,3 3 1,2-3-200,5 0 0,5-6-174,-1-1 1,5-2 135,-1-6 0,1-1 45,0-3 0,2-1 82,1-3 1,0-2 182,4-6 1,-3-4-13,-1-3 1,-6-1 127,-1 1 1,-5-3-124,-3 3 1,-3-3-14,-5 0 0,-5-1-345,-3 0 0,-7 4 120,-4 0 0,-4 1-700,-4-1 0,-2 3 367,-5 4 1,1 5-653,2-1 0,5 5 142,7 0 1,6 3 931,5 3 0,6 4 0,-3 4 0</inkml:trace>
  <inkml:trace contextRef="#ctx0" brushRef="#br1" timeOffset="15">8349 10896 8042,'-12'-20'0,"1"1"157,-1 11 0,2-8 701,3 9-587,2 2 1012,5-6-279,0 10-76,-6-4-608,5 5 1,-4 5 53,5 3 0,0 11 105,0 4 1,0 6-22,0-2 0,1 8-172,3-1 0,-1 7-40,4-3 0,1 1-1,3-1 0,1-1-231,-1 5 0,-3 0 16,-1 4 0,0-4-9,0-1 0,2 0-77,-5 1 0,4-7 9,-4-4 0,1-6-20,-2 2 1,-1-4 71,1-4 1,-1-3 79,-2-4 26,0-1-268,0 1 292,0-6-6,0-1 197,0-5-269,-5-5 0,3 2 40,-1-4 1,1 3 29,2-4-123,0 6 0,2-7 80,1 5 1,4-1-211,4 1 0,1 2 16,-1-6 1,6 6-124,2-2 1,2-1 113,2 1 0,1-1-129,3 1 1,-2 3 10,6-3 1,-5-1 84,5 1 1,-6-1-140,2 1 1,-7 3-33,-1-3 1,-9 1-104,2 0-166,-4 1-514,-1-3 117,-2 5 1,-10-3 396,-3-1 1,-2 0-416,-1 4 1,-2-1 1006,-2-3 0,-3 3 0,-5-5 0</inkml:trace>
  <inkml:trace contextRef="#ctx0" brushRef="#br1" timeOffset="16">8326 11421 8257,'-7'-12'1502,"4"6"-1277,6 2-53,4-2 1,4 5 401,1-3 1,0-1-110,4 1 0,4-4 98,10 5 0,1-5-134,7 4 1,-4-3 138,-3 3 1,0-4-200,-4 4 0,0-1-279,-5 1 1,-4 3 52,-3-3 1,-2 3-201,-1 1 0,-6-1-1832,-2-3 1487,-3 3 0,-2-8-1327,-3 5 0,-1-1-7,-3 1 1736,-2-2 0,-1-6 0,-7 1 0</inkml:trace>
  <inkml:trace contextRef="#ctx0" brushRef="#br1" timeOffset="17">8246 10941 7987,'-6'-11'240,"0"-1"0,6 5 398,0-1 0,9 4-215,3-3 0,7 3-119,0-4 0,4 2 635,3-2 1,5-2-393,7 3 0,2-2 62,6 1 0,-4-2-324,0 2 0,-5 3-391,1 1 1,-8-1-254,-3 2 0,-4-1-663,-4 4 1,-3 0 1021,-4 0 0,-6 0 0,-1 0 0</inkml:trace>
  <inkml:trace contextRef="#ctx0" brushRef="#br1" timeOffset="18">9057 10793 7977,'0'-12'-386,"0"1"1,-2 3 552,-1 1 0,1 3 1505,-1-4-510,1 6-15,2-3-564,0 5-339,0 5 0,0 2 250,0 9 0,0 6-93,0 9 0,0 3 20,0 4 0,0-1-137,0 5 0,0 1-94,0 6 0,0-2-59,0 3 0,2-2-342,1 2 1,-1-3 114,1 2 1,3-2 124,-3-1 1,2-4-95,-1-1 0,-2-5 59,1-2 0,2-3 226,-1-5 0,4-7-25,-4 0 87,-1 0-289,-3-6 0,4 0 249,0-6 179,0-4-217,-4 2-248,0-5 120,0-5-213,0 4-77,0-4-720,0 5 726,5-5 1,3 3 28,7-2 1,-3 2 15,4-2 1,0 3 194,-1-3 1,4-1-124,-3 1 1,-1 0 32,-4 4 0,1-3-282,-1-1 1,-3 0-368,-1 4 1,-4-1-632,1-3 463,-3 3-1145,-1-10 2020,0 5 0,-5-5 0,-1-1 0</inkml:trace>
  <inkml:trace contextRef="#ctx0" brushRef="#br1" timeOffset="19">9034 10827 8004,'0'-18'0,"0"-2"0,0 5 0,1-1 421,3 5 0,-3 0 115,3-1 1,1 1 598,-1-1-732,5 1 1,-4 0-94,3-1 0,2 6 17,-3 2 0,3-1-95,2 1 1,-1-1-210,1 1 1,-1 3 86,1-3 1,3 2-453,0-2 0,4 2-257,-4-1 0,0 1-586,-3 2 0,-1 0-436,1 0 1621,-1 0 0,1 5 0,-1 2 0</inkml:trace>
  <inkml:trace contextRef="#ctx0" brushRef="#br1" timeOffset="20">9399 10861 8051,'0'-6'694,"0"1"-303,0 0 0,2 5 72,1 0 0,0 2 56,5 10 0,-5-2 275,5 9 1,3 1-55,5 7 0,0 2-292,-1 5 0,3 1-190,5-1 1,-4 0-13,0 0 0,0 4-198,4 0 1,0 1 9,0-5 1,-2-5-130,-2-2 1,3 1 89,-3-2 1,1-3-177,-1-4 0,1-4-100,-4 4 0,-1-5 104,-4 2 0,0-8-265,-4 0 1,2-4 179,-5 3 1,1-4-624,-1 1-343,-3-3-909,4-1 0,-13-1 1133,1-3 980,-6 3 0,2-14 0,-7 2 0</inkml:trace>
  <inkml:trace contextRef="#ctx0" brushRef="#br1" timeOffset="21">9788 11044 7993,'0'-18'0,"0"-2"330,0 5 1,0-4 81,0 3 1,0 1 39,0 4 0,-2 1 833,-1 2-697,1 3 0,-4 5-140,2 0 0,-2 8-111,-6 7 0,-4 8-36,-3 11 0,-3 1-179,-1 3 0,-1 2-155,-2 2 0,0 2-23,-4-2 0,3 0-2,-3 4 1,3-8-381,-3 3 1,4-4-29,0-2 0,7-6-157,3-3 0,4-7-138,0-3-1002,6-4 704,1 0 183,5-6 0,7-6 876,1-8 0,10-7 0,-5-3 0</inkml:trace>
  <inkml:trace contextRef="#ctx0" brushRef="#br1" timeOffset="22">9936 10758 7952,'-11'-17'0,"1"0"1330,2 6-419,3 4 53,10-3-340,1 9 1,6-8-196,-1 5 1,4-1-110,1 1 1,4 3-82,-1-3 0,3 2-154,0-2 0,1 3 87,0-3 1,-4 3-169,0 1 0,-1 0-3,1 0 0,-3 3-59,-4 1 1,-1 0 43,1-4 189,-6 0-103,4 5 1,-9-2-4,3 4 1,-2 2 198,-2 6 0,0-1-92,0 5 1,-2 6 227,-2 5 1,3 2-15,-3-2 0,3 8-141,1 0 1,0 2 81,0 2 0,1-1-95,3 5 0,-1 0-204,4-1 1,1-3 212,3 0 0,0-1-348,-4 1 1,3 1-51,-2-5 0,2-1 0,1-7 1,1-2 76,-1-5 0,1-2-88,-1-1 1,-1 0 111,-2-5 0,1 0-138,-5-3 0,-1-5-85,-3 1 409,0-6-39,0 4-132,0-6 0,-5 0 271,-2 0 1,-9 0-11,-3 0 1,-5 0-123,-6 0 1,-1 0-188,-7 0 1,3 0-193,1 0 0,-3 0-773,3 0 0,-1 0 506,12 0 1,3 0-1402,9 0 1357,4 0 0,7 0 588,8 0 0,7 0 0,3 0 0</inkml:trace>
  <inkml:trace contextRef="#ctx0" brushRef="#br1" timeOffset="23">10873 11021 8043,'-2'-11'-613,"-1"-1"1274,1 6 1,-3 0 303,5 2-431,-5 3 1,4-3-123,-3 8 0,-1 3 38,1 8 1,0 4-88,4 8 0,0 1 113,0 2 0,0 3-222,0-2 1,2 1-72,1-2 0,-1-1 17,2-2 1,1-7-147,-2 3 0,1-4-740,-4 0 0,2-2 170,1-6-2611,-1 0 1359,3-4 1768,-5-2 0,0-5 0,0 0 0</inkml:trace>
  <inkml:trace contextRef="#ctx0" brushRef="#br1" timeOffset="24">10656 11227 7929,'0'-7'1113,"1"-2"-749,3 6 1,2-1-132,6 4 1,0-4 459,3 0 0,4-1-223,8 1 0,2 2-369,6-6 0,0 6-420,3-2 1,-1-1-443,5 1 1,-5 0 614,1 4 146,-3 0 0,5 5 0,0 2 0</inkml:trace>
  <inkml:trace contextRef="#ctx0" brushRef="#br1" timeOffset="25">11581 12049 7797,'0'6'904,"0"5"-451,0-10 1156,0 4-1080,0-5 0,0-5-99,0-3 0,0-2-157,0-1 0,0-1 218,0 1 0,0-6-149,0-2 0,0-2-151,0-2 1,-2-1-275,-1-3 1,0-2 107,-4-5 0,-2-2-379,-7-2 0,2-6 250,-5-6 1,4-4-544,-4 0 1,4-2 429,-4-1 0,5 0-305,-1 0 0,7 1 278,4 3 0,3 2 57,1 6 1,5-1 118,3 0 0,3 4-79,4 0 0,-2 7 200,2 1 1,2 2-63,-2 9 0,-1 3 223,-6 8 1,2 5-97,-3-1 1,0 6-18,0-2 0,1 8 242,3 3 1,-1 3-148,-2 2 1,2-1 39,-2 1 0,2-1-9,1 0 0,-3 2-264,0 2 1,-1-5 118,5 6 0,-6-10-240,-2 5 1,-3-2 66,-1 3 1,0-1-19,0 1 1,-1-1 33,-3 0 1,-6 1-27,-5-1 1,-1-3 159,5 0 0,0-5-146,-1 5 279,1-6 0,3 7-60,1-5 0,4 1-45,-1-1 0,3-1 26,1 4 55,0-4 0,5 7-90,3-2 1,6-2 9,1 1 1,6 1 10,2 4 1,0-1-6,4 0 1,-3 1-38,-1-1 1,-1 1 16,1-1 1,-5 4-141,-3 0 1,-3 5 139,-5-5 0,-2 4-386,-5-4 1,0 5 85,0-1 0,-6-1-43,-5 1 1,-6-1 74,-6 1 1,-1 1 40,-2-5 0,1 5 24,-1-5 0,2 0-8,1-4 1,5-4-868,3-3 280,7 2-186,3-5 0,6 4 44,3-5 866,8-5 0,11-1 0,6-6 0</inkml:trace>
  <inkml:trace contextRef="#ctx0" brushRef="#br1" timeOffset="26">11958 11432 7947,'5'-6'0,"-4"0"1663,3 2-556,-3 3 79,-1-5-777,0 6 1,0 7 349,0 4 1,0 2-155,0 6 0,0 0-22,0 4 0,0 5-196,0 2 1,0-1-153,0 2 0,0-2-185,0 1 1,0-2 59,0-5 1,1-5-608,3-3 500,-3-2 0,6-3-2438,-3-2 1115,-3-3 0,8-7-488,-5-1 0,3-4 1808,-3-4 0,5-11 0,-3-2 0</inkml:trace>
  <inkml:trace contextRef="#ctx0" brushRef="#br1" timeOffset="27">12209 10873 7926,'0'-18'-401,"0"1"268,0 6 745,0 0 0,0-1-67,0 1 0,-1 3-20,-3 0 1,3 5 419,-3-5 388,2 6-99,2-9-366,0 10-424,0 11 0,0 5-158,0 16 1,0 3 59,0 4 1,0 4-75,0-4 1,0 0-69,0-3 0,0 3-289,0 0 0,0-4 151,0-4 0,0 0-458,0 0 1,0-1 243,0-2 1,4-7-295,0 3 1,1-8-162,-1 0 69,-3 3 105,4-5 382,0-2 447,-3-6-206,3-5 1448,-5 0-1781,0-5 151,0 4 0,6-8-68,6 5 0,0-1-16,7 2 0,-4 1 67,4-2 1,2 3 54,5 1 0,-1-4-59,1 1 0,2-3-108,-1 3 0,-1 1 34,-3-1 1,-4-2-397,0 1 1,-5 0-210,2 4-160,-4-5-132,-5 4 0,-2-6 401,-5 3 0,-2 3-467,-1-3 0,-5 3 84,-7 1 962,2 0 0,-9 0 0,5 0 0</inkml:trace>
  <inkml:trace contextRef="#ctx0" brushRef="#br1" timeOffset="28">12232 11181 7963,'0'-11'0,"0"-1"395,0 1 688,0 4-163,0-3-571,0 9 1,2-5 310,6 2 0,1 3-205,10-3 1,0 3 139,4 1 1,5-4-184,2 0 1,-1-4-66,2 4 0,-6-3-215,2 3 0,-4-4-229,-4 5 1,-3-1-602,-4 4 1,-5-1 226,1-3-168,-6 2 0,2-6-167,-8 4-722,-2-5 1,-9 6 186,-1-4 1341,1 4 0,-1-7 0,-2 4 0</inkml:trace>
  <inkml:trace contextRef="#ctx0" brushRef="#br1" timeOffset="29">12186 10770 7961,'0'-18'377,"0"2"1,0 4-46,0 1 1,5 3 82,3 1 1,2 0-50,1 0 0,5-4 67,-1 4 1,9-1-46,-1-3 1,7 6 54,1-7 1,2 3-168,1-2 1,-4 1-255,1 2 0,-6-1-776,2 6 1,-4-5 276,-4 4-2321,-3 0 1583,-4 4 1215,-6 0 0,4 0 0,-4 0 0</inkml:trace>
  <inkml:trace contextRef="#ctx0" brushRef="#br1" timeOffset="30">12826 10587 8058,'-7'-11'344,"3"-1"0,3 5 1181,1-1-414,0 6 445,0-4-626,0 6-556,5 11 1,-3 6 45,1 14 1,-1 7 234,-2 4 1,1 7-168,3 5 0,-3-2-444,3 1 0,-3 0-25,-1 4 0,0-1 114,0-3 1,4-1-338,0-2 0,3-3 122,-3 2 1,5-5-66,-1-3-1,-2-8-14,2 2 1,-6-9-157,2 1 0,1-4 195,-1-4 1,0-3-91,-4-4 160,0-1 0,0-3 443,0-1-114,0-4 7,0 2 130,0-5-297,0-5-556,0 4 174,0-4 41,5 0 1,1 3-53,5-2 0,2-1 21,2 2 0,-1-5 59,5 4 0,-3-1 21,3 1 0,-4 3-151,4-3 0,-5-1 100,1 1 1,-2-1-511,-2 1 1,-3 3-292,-1-3-817,-4-2 1845,2 5 0,-5-14 0,0 2 0</inkml:trace>
  <inkml:trace contextRef="#ctx0" brushRef="#br1" timeOffset="31">12723 10587 7940,'0'-18'325,"0"2"1,1 4-79,3 1 0,4 0 229,7-1 1,-3 2-78,4 2 1,-2-2 174,1 3 0,-1 2-139,5 1 0,0 1-85,4-1 1,0 3-310,-1-3 0,-3 3-202,0 1 1,-5 0-849,2 0 0,-4 0 209,0 0-532,-1 0 1332,1 5 0,-1 2 0,0 4 0</inkml:trace>
  <inkml:trace contextRef="#ctx0" brushRef="#br1" timeOffset="32">13237 10701 8117,'0'-6'2617,"5"1"-2085,1 5 1,6 0 170,-1 0 0,0 5-277,1 3 0,1 7 14,2 4 0,-1 2-9,5 2 0,0 5 78,4 3 0,0 2-218,-1 1 0,1-4-25,0 1 1,0-5-302,0 5 1,-4-2 83,0 2 0,-1-3-157,1-6 1,1 1 64,-5 0 0,4-1-216,-4-3 1,1-3-108,-5-4 0,-1-1-846,-2 0 190,2 1-507,-9-6 423,9-1 1,-10-5-93,0 0-536,-5 0 1734,-1 0 0,-9-5 0,2-1 0</inkml:trace>
  <inkml:trace contextRef="#ctx0" brushRef="#br1" timeOffset="33">13728 10793 7924,'-6'-23'328,"-5"0"0,10 5 1308,-3 3-469,3 2-753,1 2 1,-1 5 293,-3 2 1,1 3-249,-4 1 1,-1 2-235,-3 6 1,-4 9-58,-1 14 0,-8 11-145,1 3 0,-2 9-48,2-1 1,0-2 66,0-2 1,1 1-689,-1-5 0,0-1 347,0-10 0,2-1-579,1-3 0,0-2 349,5-5 0,1-5-434,6-3 1,0-6 41,4-1 920,0-6 0,-1 3 0,-2-5 0</inkml:trace>
  <inkml:trace contextRef="#ctx0" brushRef="#br1" timeOffset="34">13774 10587 8093,'-6'-18'1514,"5"2"-825,-4 4 255,5 1-381,5 0 0,2 0-141,4 4 0,0 1-60,1 2 0,-1 2-126,1-1 0,0 1-182,4 2 1,-4 0-20,4 0 0,0 5-184,-1 3 0,-1 2 84,-6 2 1,1-1-306,-6 0 1,1 1 42,-4-1 1,-1 2 120,-3 2 1,-2-2-69,-6 2 1,-3-1 23,0 1 0,-4-2 125,4 2 0,0-2 34,3-2 0,1 1-67,-1-1 47,1 1 220,4-1 1,2-3 173,5-1-207,0-4 1,0 3 159,0-2-181,5-3 0,2 4 141,4-5 0,1 0-88,-1 0 1,4 0-93,1 0 0,3 0-201,-4 0 0,4 0-370,-4 0 1,5 0-661,-1 0 0,-2 0 1215,-2 0 0,8-5 0,1-1 0</inkml:trace>
  <inkml:trace contextRef="#ctx0" brushRef="#br1" timeOffset="35">14162 10541 8020,'0'-11'324,"0"0"1,1-1-96,3 1 309,2 4 1,6-1-198,-1 4 0,1 0 228,-1 4 0,4-4-150,0 0 0,6 1-104,-2 3 0,-1 0-128,1 0 0,-4 0-84,4 0 1,-5 0 245,1 0-348,-2 0 1,-2 0-5,1 0 0,-5 0 80,1 0-47,-6 0 29,8 5 0,-8 1-32,2 5 0,1 2 94,-2 2 0,1 3 19,-4 5 1,0 4 7,0-1 1,0 6 113,0-2 1,0 7 4,0 1 1,0 2-116,0-2 0,0-2 105,0 6 1,0-1-35,0 1 1,0 2-163,0-2 0,2-1 33,1 1 0,-1-2 33,1 2 1,2 1-16,-1-5 1,1 0-32,-1-3 0,-3-2-182,3-3 1,1 1 111,-1-9 1,0 4 26,-4-7 0,4-3 4,0-1 1,-1-6 70,-3-1-28,0-5-95,0 2-132,0-5-73,0-5 0,-3-2-7,-1-4 1,-6-1 159,-2 1 0,-1 3 62,-6 1 0,-1 0 253,-7 0 0,-2 2-909,-5 5 1,0 0 40,0 0 0,4 0-136,4 0 1,7 0 32,3 0 1,4 3 280,0 1 1,6 1-2609,2-1 3045,3-3 0,1 4 0,0-5 0</inkml:trace>
  <inkml:trace contextRef="#ctx0" brushRef="#br1" timeOffset="36">15121 10941 7890,'-5'-13'316,"4"-2"0,-4 13 139,5-6 233,0 6-97,0-3 595,0 5-666,0 5 0,0 2 65,0 8 0,1 3-63,3 5 0,-3 1-143,3 3 0,-3 1-293,-1 2 0,0 2 80,0-5 1,0-2-143,0-6 1,4 3 157,0-3 0,0-3-731,-4-1 0,0-2-911,0-2-1005,0-4 1015,0 3 1,-2-9 242,-1 3 1207,1-3 0,-8-1 0,4 0 0</inkml:trace>
  <inkml:trace contextRef="#ctx0" brushRef="#br1" timeOffset="37">14870 11192 7931,'-1'-10'0,"-3"3"463,3-3 0,-4 7 46,5-5 0,1 6-34,3-2 0,3 3 239,8 1 1,3 0-259,5 0 1,1-4-38,3 0 0,2-1-152,5 1 0,1 2-456,-1-6 0,-1 4 211,-3-3 0,3 3-1093,-2-4 0,0 4 287,0-3 0,-3 1 784,-5-2 0,-1-2 0,1 3 0</inkml:trace>
  <inkml:trace contextRef="#ctx0" brushRef="#br1" timeOffset="38">15635 10896 7959,'-5'-22'232,"-3"3"0,2-1 387,-1 4 0,4 1-106,-1 4 1,3-1 49,1 1 1,0-1 656,0 1-808,0 0 0,0 3 986,0 0-525,0 6-563,0-3 1,0 6-90,0 3 0,0 3-14,0 9 1,0 7-23,0 7 1,1 4-1,3 4 0,-3 2-38,3 2 0,1 2 103,-1-2 0,4-2-489,-5 2 0,5-4 130,-4 4 1,3-6-527,-3-2 0,1-1 288,-1-6 1,-3-1 80,3-3 0,-3-5 3,-1-3 158,0-2 123,0-2-193,0-4 629,0-2-252,0-5 0,-3-2-5,-1-1 1,0 0-107,4-5-10,0 6-135,0-8-112,0 9 0,1-8-35,3 5 0,4 0 124,7 4 0,3 0 4,5 0 1,4-4 3,4 0 1,2-1 20,1 2 0,0 1-45,1-2 0,-5-1 2,1 2 1,-7-5-129,-1 4 1,-2-1-189,-6 1 0,-3 3-1302,-5-3 1183,-4-2 1,1 1-255,-8-3 1,-2 2 298,-6 2 0,-3 3-993,0-3 1474,-6 3 0,4-4 0,-6-2 0</inkml:trace>
  <inkml:trace contextRef="#ctx0" brushRef="#br1" timeOffset="39">15624 11113 7966,'0'-8'522,"0"0"0,1 6-94,3-2 1,-2 3 84,6 1 0,3-4-138,5 0 1,4 0 112,-1 4 1,8 0-123,3 0 0,3 0 223,1 0 1,1-4-225,-1 1 0,-5-1-155,-2 4 1,-7 0-594,-1 0 0,-6-1 238,-2-3-956,1 2 0,-11-4 582,3 2 1,-9 2-1217,-7-6 0,-1 4 1735,-6-3 0,0-1 0,-3-3 0</inkml:trace>
  <inkml:trace contextRef="#ctx0" brushRef="#br1" timeOffset="40">15567 10758 7972,'3'-11'0,"1"0"366,10-1 0,-5 2 1039,10 2-1090,5-2 0,5 5 310,6-2 0,-1-4-211,0 4 0,2-2 75,2 1 0,-3-2-235,3 3 0,-3 0-265,-5 0 0,-2 3-65,-5-4 1,-5 6-295,-3-2 1,-4 1-3105,-3-1 3474,2 3 0,-9-9 0,4 4 0</inkml:trace>
  <inkml:trace contextRef="#ctx0" brushRef="#br1" timeOffset="41">16446 10439 8037,'0'-18'341,"0"1"0,0 6 289,0 0 176,0 4 152,0-3 420,0 9-969,0-4 1,0 6-144,0 3 0,-1 5 400,-3 10 0,3 6-232,-3 13 0,3 4-1,1 8 1,0-2-250,0 5 1,0-3-12,0 3 0,3-1-104,1 1 1,0 2-173,-4-6 0,0 1-66,0-5 1,0-3-280,0 0 0,-1-5-12,-3 1 1,3-4 198,-3-3 0,3-3 23,1-6 1,0-4-6,0-3 0,-2-2 311,-1-1-7,1-6 200,-3-1 356,5-5 1617,0 0-1899,-5 0-330,4 0-5,-4 0-706,5 0 490,5 0 1,5 0 320,5 0 0,2-1-76,-2-3 1,1 3 122,3-3 0,3 1-99,-3 0 1,1 1-9,-1-2 0,2 2-190,-6-2 0,-1 2-820,-6-6 389,2 5 0,-9-3-467,3 2 1,-3 2-504,-1-6 0,-5 6 1546,-3-2 0,-7-3 0,-3 1 0</inkml:trace>
  <inkml:trace contextRef="#ctx0" brushRef="#br1" timeOffset="42">16378 10496 7939,'0'-12'8,"0"1"90,0 0 0,5-1 261,2 1 1,0 1 106,0 2 0,2-2-103,6 2 0,-1-2 74,5-1 1,-1 0-130,1 4 0,3-3-49,-3 2 1,-2 2-228,2-2 1,-5 6-263,2-2 0,-5 1-88,-3-1-23,2 3 0,-8-4 341,6 5 0,0 5 0,3 1 0</inkml:trace>
  <inkml:trace contextRef="#ctx0" brushRef="#br1" timeOffset="43">16891 10462 8045,'-5'-7'525,"4"-3"917,-4 4-344,5-1-316,0 2-130,0 5 0,1 5-225,3 3 0,4 7 313,7 4 1,-1 4-215,5 4 1,0-1-100,4 9 1,0-4-209,0 7 0,-1-2-113,1-2 1,0 4-59,0 0 0,-4 0 122,0-3 1,-1-2-357,1-3 1,-1-2 112,-3-5 0,-3-2-441,4-2 0,-4 2 60,0-6 1,-1 0-131,1-3 1,-1-5-552,0 1-346,-4-6-832,3 4 1079,-9-6 40,4 0 1194,-5 0 0,-10-6 0,-3 0 0</inkml:trace>
  <inkml:trace contextRef="#ctx0" brushRef="#br1" timeOffset="44">17337 10701 7930,'-1'-22'0,"-3"-1"0,3 0 1253,-5 5-763,6-4 0,2 11 28,2 0 1,-3-1-112,3 5 1,-3 0 486,-1 0 436,0 4-824,0-2-339,-5 10 0,-2 3 13,-4 7 0,-5 4-112,-4 8 0,-1 7-207,-2 8 0,-5-2 16,-2 2 0,-3 1-488,-2 7 0,1-7 285,0 3 1,1-8-166,2 0 1,1-4-14,7-3 0,-1-1-120,9-7 0,3 1-60,5-9 0,4 0 103,-1-3 1,3-5-642,1 1 1222,0-5 0,0 2 0,0-5 0</inkml:trace>
  <inkml:trace contextRef="#ctx0" brushRef="#br1" timeOffset="45">17485 10610 7949,'-6'-22'0,"-3"5"755,5-6 0,1 5-484,3 7 1,0 3 985,0 0-207,0 6-426,0-3 1,3 11-248,1 6 0,0 5-127,-4 10 1,0 7 104,0 8 1,1 3-106,3 0 0,-1 1-396,4 0 0,-3-2 184,4-2 0,-5-3-794,5-5 0,-4-4 73,3-4 1,-3-3-218,4-4 0,-6-2-139,2-6-168,3-5 1207,-6 0 0,4-6 0,-5 0 0</inkml:trace>
  <inkml:trace contextRef="#ctx0" brushRef="#br1" timeOffset="46">17497 10644 7907,'0'-11'1231,"0"-1"-1024,0 6 58,5 1 1,-3 5 468,6 0-472,0 5 0,7 6 422,0 9-387,0 1 1,2 3 95,2 3 1,-1 2-104,1 5 0,0 1 29,3-1 1,3 0-101,1 0 0,-2 1-250,3-1 1,-2-5 18,2-2 1,-3-3 148,3-1 0,-4-4-7,-4 0 1,1-5-23,-5 1 1,0-6 57,-3-2 1,-1-4 57,1 1 678,-6 2-493,-1-5 1,-1-1 320,0-7 1,0-5-270,-4-3 1,3 1-69,1-5 0,0-4-91,-4-3 0,0-6-28,0 1 1,-4-2-172,0-1 0,-3-4 143,3 0 1,-5-5-361,1 1 1,-2 1 125,-1 0 1,3 4-741,1-1 0,4 6 52,-1 1 1,3 7-179,1 2 1,0 4-1708,0 6 1903,0 6 1,1-3-832,3 5 0,2 2 712,6 6 1,-1-2-570,1 6 1346,-1-1 0,6 5 0,0-1 0</inkml:trace>
  <inkml:trace contextRef="#ctx0" brushRef="#br1" timeOffset="47">18296 10290 8013,'-11'-18'0,"-1"3"1313,1 8-842,5-4 0,1 9 860,5-6-471,0 6 27,0-3-586,0 0 1,1 3-57,3-1 1,2 0-49,5-1 0,6 3 14,2-3 1,1 3-139,-1 1 0,3 0 99,-3 0 0,-1-4-212,1 0 0,-5 0 68,1 4 0,-2 0-243,-2 0-29,0 0 130,1 5 0,-5 1 53,1 1 1,-5 5 19,0-1 0,0 6 40,1 5 0,-3 2 14,3 3 1,-4 4 201,-4 7 0,1 1-70,-4 3 0,3 2 98,-4-2 0,6 6-204,-2 2 1,-1 1 246,1-2 1,0 2 18,4 2 1,-3 2 0,-1-6 1,0 1-171,4-5 0,1-3-141,3 0 0,-3-5-139,3 1 1,1-6 70,-1-2 0,4-4-38,-5 0 0,5-7 33,-4-4 0,1 2 184,-1-2 0,-3-3-109,3-5 0,-3-3 66,-1 4 288,5-6-170,-4 3 815,4-5 29,-5 0 0,-5-1-522,-2-3 1,-8 2-264,-4-6 0,-4 4-406,-4-3 1,-3 4-466,-8-1 0,3-1-388,1 1 1,2-1 571,9 2 1,3 1-4029,9-2 4475,4 3 0,2-4 0,5-1 0</inkml:trace>
  <inkml:trace contextRef="#ctx0" brushRef="#br1" timeOffset="48">18981 10758 7933,'-6'-1'448,"2"-3"754,-2 3-103,5-4-304,-4 5-321,5 0 0,1-4-89,3 0 1,2 1 35,5 3 0,5-2-8,-1-1 0,5 0 22,-1-5 0,3 5-204,1-5 0,1 4-139,2-3 0,-1 0-591,1 0 0,1-2 392,-4 5 1,1-1-616,-9 1 0,0 3-7,-3-3 729,-1 3 0,-5 1 0,0 0 0</inkml:trace>
  <inkml:trace contextRef="#ctx0" brushRef="#br1" timeOffset="49">18981 10987 7899,'-6'0'1201,"1"0"714,5 0-1343,5 0 0,3 0 140,7 0 1,-1 0-187,5 0 0,-4 0 28,4 0 1,4-1-415,4-3 1,3 1 37,-3-4 0,3 3-811,-3-4 1,3 4 480,-3-3 0,0 4-721,-4-1 1,-4-1 872,0 2 0,-5-1 0,2 4 0</inkml:trace>
  <inkml:trace contextRef="#ctx0" brushRef="#br1" timeOffset="50">19701 11935 7857,'6'0'402,"4"0"76,-3 0 64,-1 0 1,1 0 606,-4 0-540,-1 0 0,3-5-212,-5-3 1,0 0-1,0-3 1,-2 1-15,-1-9 0,0 4-123,-5-4 0,5-2-235,-5-5 1,4-4 101,-3-4 0,-1 3-245,-3-4 0,3-2-54,0-8 1,2-2-241,-2-3 1,3 1 74,5-8 0,2 1-28,-1 24 1,1-1 0,6-26-205,7-2 0,-1 2 189,5 2 0,-5 5 63,1 3 1,-1 2 121,2 1 0,-4 8 192,4 0 0,-4 10-139,0-3 0,2 7-42,-3 5 1,3 4 270,-6 7 69,-3-2 1381,5 9-1147,-9-4-12,9 5 0,-7 0 123,4 0-293,-4 5 1,2-2-120,-5 4 0,0-3-20,0 4 0,0-1-2,0 5 1,-1-1-105,-3 1 1,-1-1 69,-3 0 1,-1 1 4,6-1 0,-5-3-235,4-1 238,0 1-136,4 3 1,0-3 171,0 0-4,0-6 9,0 8-37,5-3 1,2 4-44,4 1 0,1-5 21,-1 1 1,4 1 54,0 6 1,4-2-38,-3 2 1,4 1-28,-1 0 1,-1 4-42,1-1 0,-3-1-130,0 1 1,-1-4-148,-8 4 1,0-5 87,0 1 1,-4 2 60,1-2 1,-12 1 62,-3 0 0,-5-4-40,1 3 1,-4-2-12,-7-1 0,1-1 156,-1 0 0,2 1-222,1-1 0,1-3-254,3 0 0,3-6-571,4 2-528,6-3 1562,1-1 0,10-5 0,1-1 0</inkml:trace>
  <inkml:trace contextRef="#ctx0" brushRef="#br1" timeOffset="51">20215 11170 8653,'0'-5'1463,"0"5"0,-5 5-723,-3 6 1,2 2-248,-2 2 0,4 3-149,-3 5 1,4-4-408,0 0 1,1 0 120,2 3 1,2 0-66,1-3 0,1-1-53,8-3 1,-4-3-210,8-1 0,-2-1 104,1-6 0,-1 0-31,5-4 0,0-2 483,4-1 0,-2-4-86,-2-4 1,2-1 357,-6 1 0,-1-2-176,-7-2 0,2 1 222,-5-5 0,0 4-275,-4-4 1,-1 4-181,-3-4 0,-6 0-204,-6-4 0,-5 0-341,-2 0 0,-1 5-1153,-7 3 0,1 4 765,-4 3 0,3 3 783,1 5 0,4 5 0,-1 1 0</inkml:trace>
  <inkml:trace contextRef="#ctx0" brushRef="#br1" timeOffset="52">20580 11969 7996,'0'6'2611,"0"-1"-1823,0-5-224,0-5 0,4 3-122,0-6 1,1 1 155,-1-5 0,-3 1-193,3-1 0,1-4-170,-1-3 0,1-3-65,-1-1 1,-2-4-156,6-4 1,-4-7 38,3-4 0,1-2-240,3-2 1,-1-9-654,-2-2 0,2-6 674,-2 2 0,-5 29 0,-1-1-133,2-28 1,-3-3 19,-1 3 1,0 1-12,0 7 0,0 3-88,0 8 0,-4-1 167,0 5 1,1 5 150,3 7 0,0 3 350,0 4 228,0 2-278,0 11 167,0 1-401,0 20 0,0-1 156,0 13 0,1 1-139,3-2 0,-2 1-2,6-4 0,-1-6-51,5-1 1,1-4-22,2 0 0,1-6 32,3-2 1,3-3-1,-3-1 0,2-1 74,2-3 1,0-2-60,0-6 1,-1 1 55,-3 0 0,-3-1 51,-4 1 0,-1-2 172,0-2 1,-3 2-82,0-2 0,-6-2 63,2 2 0,-3-5-5,-1 1 1,0 2 62,0 2 218,0 7-325,0-2 1,0 14-252,0 0 1,0 11 43,0 8 0,2 6 47,1 9 0,-1 3 24,1 5 0,-1-1-14,-2 1 0,0-4-649,0 0 1,0-2 307,0 2 0,0-8-816,0-7 1,0-4 470,0-4 0,0-3-613,0-4 818,0-6 0,0 1 422,0-4 0,5-1 0,1 3 0</inkml:trace>
  <inkml:trace contextRef="#ctx0" brushRef="#br1" timeOffset="53">21448 10736 7996,'0'-18'363,"-3"1"454,-1 6 779,0 0-588,4 4-168,0 2 0,0 8-306,0 4 0,0 7-144,0 13 0,0 3-128,0 8 0,-4-1-114,0 5 1,1-1-163,3 1 0,0-1-301,0-6 0,0-1 214,0-11 0,1 1-170,3-9 1,-3 0-1852,3-3 867,2-6 1255,-5-1 0,4-5 0,-5 0 0</inkml:trace>
  <inkml:trace contextRef="#ctx0" brushRef="#br1" timeOffset="54">21163 10964 7996,'5'-8'486,"3"1"1,7 4 707,4-1 0,5 3-219,-1 1 0,2 0-422,-6 0 1,7-4 99,0 1 1,5-3-501,-5 3 0,5 1-438,-5-1 1,1-2-496,-4 1 0,-2 0-2234,-1 4 3014,-9 0 0,-1 0 0,-4 0 0</inkml:trace>
  <inkml:trace contextRef="#ctx0" brushRef="#br1" timeOffset="55">21985 11980 8460,'-6'6'1644,"1"-5"-1339,0 4 1,2-5-80,-4 0 0,4-1 365,-1-3 1,-1 1-155,1-4 0,0-1 474,4-3 0,-1-5-361,-3 1 0,3-5-235,-3 1 0,3-4-176,1-4 1,0-2-131,0-5 1,0-5-302,0-3 0,0-3 260,0 0 1,-1-5-718,-3 1 0,-1-6 444,-3 2 1,-2-1-107,3-3 0,-2 7 132,1-8 1,-1 9-28,5 0 0,1 2 44,3 1 1,0 5 275,0 3 1,0 4-67,0 3 0,3 4-65,1 4 1,1 1 54,-1 3 0,-1 6-43,4 6 1,-3 4 307,4-1 1,-5-1-293,5 2 1,0 0 180,3 7 1,0 1-63,1 3 0,-1 2 82,1-3 1,-1 0 137,1 0 1,-5-4-15,1 1 1,-4 1-154,3-2 77,-4 6-235,2-2 0,-5 0 16,0 1-155,0 0 168,0 3-70,0 0-69,0 1 138,0-1 0,4-3 114,-1-1 0,6-4-91,-1 1 0,-2-3 183,2-1 0,0 4-98,3 0 1,0 3 71,1-3 0,-1 4-60,1-4 0,-1 4 6,0 0 0,0-2 22,-4 2 1,3 0-37,-2 3 0,-2 2-21,2 2 0,-5-2 24,0 2 0,-1 3-88,-2 1 1,-2-2 72,-1 2 1,-4 1 29,-4 2 0,-6-3-14,-2 0 0,1-1 6,-1 1 1,2-2-69,-2-6 0,-2 1 90,6-1-498,0-5 0,3-1 191,1-5 1,5-1-948,2-3 0,3 2 73,1-6 1084,5 1 0,-4 0 0,4 2 0</inkml:trace>
  <inkml:trace contextRef="#ctx0" brushRef="#br1" timeOffset="56">22373 11135 7996,'0'-11'2198,"0"5"-1031,0 1 1,0 6-470,0 3 1,0 2 72,0 5 1,0 6-247,0 2 1,0 2 21,0 2 1,0 5-201,0 3 1,0 0-108,0 0 1,0 2-236,0-3 0,0-2 103,0-1 0,0-8-244,0-4 0,0-2-71,0-2 1,0-3-759,0-1-495,0-4-40,0 2 1,0-6 1499,0-3 0,0-2 0,0-6 0</inkml:trace>
  <inkml:trace contextRef="#ctx0" brushRef="#br1" timeOffset="57">22956 10336 7996,'0'-6'-395,"0"-5"2069,0 10-426,0-4-85,0 0-225,0 4-367,0-4 317,0 5 0,-5 5-706,-3 2 1,1 9 102,-5 3 1,2 7 90,-9 5 0,1 7-9,-1 4 1,-2 3-236,2 5 1,-2 1-73,2 2 1,-1 5-148,5-4 0,0 3 10,3-8 1,6 3 19,2-6 1,3 1-24,1-9 1,0 0 12,0-4 1,5-3-130,2-1 1,4-5-74,0 2 0,0-7 227,1-1 1,-1-5-105,1 2 0,-2-4 308,-3 0 1,2-5-671,-5 1-199,5-5-312,-3 7-568,1-9 1587,-2 4 0,0-5 0,1 0 0</inkml:trace>
  <inkml:trace contextRef="#ctx0" brushRef="#br1" timeOffset="58">22876 12392 8488,'5'-7'1397,"-2"-2"-993,4 6 1,-4-6 121,1 1 0,-3-2-134,-1-1 0,0-5-1,0 1 1,0-5-163,0 1 0,0-7-19,0 0 0,0-6-157,0 2 0,0-5 51,0-3 0,-4 1-251,0-4 0,0-5-21,4-4 0,0-4-426,0 0 0,0 2 437,0-1 1,0 2-49,0-6 0,2 7 83,1-8 0,0 5 23,5 0 0,-1 2 138,5 5 1,-5 2-90,1 2 1,-4 0 114,3 8 0,-3-2-68,4 10 1,-6 0 175,2 7-137,-3-2 0,-1 8 43,0-2 158,0 7-273,0 3 0,0 6-99,0 3 1,0 8 57,0 7 0,0 2 115,0 2 0,0 5-58,0 3 0,4-4-4,0 0 1,5-3-114,-2-1 1,4-1-129,0-3 1,2-4 162,2-8 0,3-1 24,5-6 1,-4 0 83,0 0 1,-5-4-97,1 0 1,-2-9 241,-2 2 0,0-3 83,1 2 0,-2-3 92,-2 0 1,-2-2-109,-2 2 1,-3-2 33,3-6 1,1 1-110,-1 3 1,-1-1 137,-3 5-162,0-1-3,0 5 0,4 7-181,0 8 0,0 9-26,-4 13 0,0 3-42,0 6 1,-4 3 84,0 0 1,0 1-102,4-1 0,-3-2-482,-1 2 1,0-8 249,4-3 0,0-3-395,0-1 0,1-5 318,3-3 0,-3-6-896,3-2 1353,-3-4 0,5 2 0,0-5 0</inkml:trace>
  <inkml:trace contextRef="#ctx0" brushRef="#br1" timeOffset="59">23241 10644 7709,'0'-16'-307,"0"3"-39,0-2 1,4 2 620,0 2 1,4-1 689,-5 1 0,5-1-71,-4 1 1,5 0-386,-2-1 1,4 1-136,0-1 0,0 5 46,1-1-309,-1 1 1,1 0 37,-1 3 1,1 3-85,-1 1 1,-3 1 33,-1 3 0,0 3-180,0 4 1,-1 5-195,-2 3 0,-2-1 134,1 1 1,-1 0-123,-2 4 0,-5 0 108,-3 0 0,-1 0-141,1 0 0,-2-2 111,3-2 0,0-2 133,0-6 0,3 0-2,-4 1 0,6-5-34,-2 1 278,3-5-203,1 2 144,0 0 1,5-4 3,2 3 0,4-3-200,0-1 0,0 0-115,1 0 0,3 0-314,0 0 1,0 0 106,-3 0 0,-5 0-112,1 0 0,-2 1-1019,2 3 1518,-3-3 0,-5 10 0,0-5 0</inkml:trace>
  <inkml:trace contextRef="#ctx0" brushRef="#br1" timeOffset="60">23801 10713 7878,'0'-12'421,"0"1"568,0 5 144,0 1-778,0 5 0,0 8 378,0 4 1,0 8-253,0 3 1,0 5-137,0 6 1,-4 4-223,0 0 1,1 4-110,3-4 0,0 0-97,0-3 0,0-6-287,0-3 0,0-1-25,0-3 0,0-4-74,0-3-1165,0-2 1089,0-2 0,1-4-1467,3-3 811,-3-3 1201,4-1 0,-5-5 0,0-2 0</inkml:trace>
  <inkml:trace contextRef="#ctx0" brushRef="#br1" timeOffset="61">23561 11055 7888,'7'-5'679,"-2"4"1,0-8 101,2 5-138,4 1 0,1 3-201,3 0 0,-1-2 96,5-2 1,2 3-306,5-3 0,-2 3-334,3 1 0,1 0-301,-1 0 0,-1 0-575,-3 0 1,3 0-657,-4 0 0,6 0 324,-9 0 1309,5 0 0,-6-5 0,5-1 0</inkml:trace>
  <inkml:trace contextRef="#ctx0" brushRef="#br1" timeOffset="62">24224 10975 7888,'6'-7'563,"-2"-1"1,-3 4 474,-1-3 69,0 4-135,0-7-280,0 9 1,-9 1-513,-2 7 0,-3 9 35,2 3 0,1 2-166,0 2 1,-1 1 119,1 3 0,1 1-321,2 2 0,-1 3 103,5-2 0,0-3-141,4-2 0,0 2-47,0-1 0,9-4-113,3-4 1,2-5 99,-3 1 1,4-6 102,1-2 1,0-4 66,-1 1 0,2-3-25,2-1 1,-1-5 171,-3-3 0,-2-3-21,2-4 1,-4 1 75,-3-5 0,1 3 42,-6-3 1,1 0-93,-4-3 0,0-1 56,0 0 0,-4-1-73,1-3 0,-10 2-207,2-6 1,-7 6 134,3-2 1,-1 3-74,5 1 0,1 6 116,2 1 0,-1 7 31,5 2-55,-4 4 5,6-2 1,-1 5-15,6 0 1,5 0 8,7 0 1,-1 1 117,5 3 1,0-2-59,4 1 1,0-1 6,0-2 0,-2 0 12,-2 0 0,2 0 112,-6 0 1,0 0-174,-4 0 0,1 0 59,-1 0-1157,1 0 810,-6-5 1,-1 2-1171,-5-5 1,0 5 626,0-5 1,-5 4 810,-3-3 0,-2-1 0,-1-3 0</inkml:trace>
  <inkml:trace contextRef="#ctx0" brushRef="#br1" timeOffset="63">24384 10599 7837,'-7'-6'0,"2"4"395,5-6 1,0 5 186,0-5-418,5 5 1,-2-6 128,4 6 1,1-6 87,3 1 0,1-2-116,-1-1 0,2 3 135,2 0 0,-2 2-153,2-2 0,2 0-37,-2 4 1,0-4 85,-4 4 1,1 1-87,-1 3 1,1 0-149,-1 0 1,-3 1 5,-1 3 1,1-2-143,3 6 0,-3-1-42,0 5 1,-6-1-169,2 1 0,-3-1-176,-1 0 1,0 2 234,0 2 0,-1-2-50,-3 2 1,2-2 15,-6-2 0,0 3-28,-3-2 1,3 2 121,1-7 0,3 2 146,-4-1 124,6 2-163,-3-4 0,5 2 187,0 0-91,5-6 0,1 7-68,6-5 0,-1 0-127,0-4 0,1 0-210,-1 0 0,2 3-79,2 1 0,-2 0-378,2-4 1,-2 0 265,-2 0 558,1 0 0,-1-5 0,0-1 0</inkml:trace>
  <inkml:trace contextRef="#ctx0" brushRef="#br1" timeOffset="64">24760 10370 7837,'-6'-29'0,"1"6"0,5 7 474,0 4 1,4 1 336,0-1 853,-1 6-594,-3-4 338,0 9-569,0-4-464,0 5 0,4 2-66,0 6 0,5-1 115,-1 9 0,2 1-68,1 2 0,4 7 92,1 0 0,4 6-62,-1-1 0,1 0-163,-1 0 1,3 2-119,-3-3 1,-1 3 40,1 1 0,-4 6 52,4 2 1,-6-2-40,-2 2 1,-1 4-303,-6 3 1,0 5-87,-4-5 1,-5 4 0,-3-3 1,-2-1-432,-1-3 1,-1-2 321,1-2 0,-5-2-231,1-6 0,0-5 180,4-2 0,-1-7 23,1-1 0,3-5 171,1 1 0,0-6 141,0-1 1,-2-4-146,5 3 516,-5-4 1,6 6-208,-4-6-69,4 1-542,-2-4-2522,5 0 782,-5 0 1468,4 0 772,-4 0 0,0 0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91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3004 12609 8067,'0'-12'63,"0"1"443,0 4-215,0-3 1,0 8 456,0-6 379,0 6-127,0-3-406,0 5 0,0 6-376,0 5 0,-2 6 30,-1 6 0,1 5-88,-1 2 0,1 4 17,2 4 1,0 3-36,0 5 1,0-1-76,0 1 0,0-2-168,0-2 1,0 1-147,0-4 0,4-3 145,0-5 0,0 0 43,-4-4 0,0-1 15,0-7 1,0 1-213,0-5 205,0 0-13,0-3 500,0-6-130,0-1 1161,0-5-1349,-5-5 0,3 3 3,-1-6 1,0 5-130,-1 0-104,3-4 210,-4 6-623,5-9 230,0 9-11,0-5 0,5 6 77,3 0 0,7 0 253,4 0 1,2 0-72,2 0 1,5-3-5,3-1 0,5-4 15,2 4 0,6-4 184,-3 0 0,0 2-155,1-2 1,-5 2 73,1-2 0,-8-2 40,-3 2 0,-4 3-234,-4 1 1,-6-1-600,-6 1 343,-4 1 106,2 3 1,-10 0-690,-3 0 0,-2 0 401,-2 0 1,-3 0-441,0 0 1,0 0 1004,3 0 0,-4 0 0,-2 0 0</inkml:trace>
  <inkml:trace contextRef="#ctx0" brushRef="#br0" timeOffset="1">3049 12963 7556,'-5'-12'-797,"4"5"2739,-3-1-405,3 5-1048,1-2 1,5 5 91,3 0 1,7-3-38,4-1 1,2 0 42,2 4 0,0-4-311,0 0 0,0-1-65,0 1 0,3 3-146,1-3 1,-4 2-10,-4-2 0,-1 2-44,1-6 1,1 5 201,-5 0-2047,0 1 766,-3 2-1781,-6-5 1478,-1 4 1370,-10-4 0,-1 0 0,-6-2 0</inkml:trace>
  <inkml:trace contextRef="#ctx0" brushRef="#br0" timeOffset="2">3049 12529 8141,'0'-7'1022,"0"2"0,0 4-518,0-3 0,5 3-87,3-3 1,6-1 103,1 1 0,7-1-20,1 1 0,1-1-182,6-2 0,-3-3-239,3 2 0,0 2-117,0-2 0,-2 4-245,-5-3 0,0 4-270,-1-1 1,-3 2-1629,0-2 2180,-5 3 0,8-5 0,-4 6 0</inkml:trace>
  <inkml:trace contextRef="#ctx0" brushRef="#br0" timeOffset="3">3917 12380 8027,'0'-11'292,"0"-1"1,0 5 437,0-1-301,0 6 1,-1-3 201,-3 5-157,3 0 0,-4 1-294,5 3 0,-1 2 49,-3 5 0,3 7 163,-3 5 0,-1 6-163,1 9 0,0 0-145,4 8 0,0-2 6,0 10 0,0-5-131,0 4 1,0 0-21,0 0 1,0-2 167,0-6 0,1-3-152,3 0 0,-1-9 61,4 1 0,-3-7-32,4 0 1,-6-3 61,2-1 1,1-6 78,-1-1 0,0-4 34,-4 0 212,0-1-159,0 0 0,-1 0-104,-3-4 1,2 0-223,-1-4 288,1-1-103,-3 8 0,4-8 78,-3 6-280,3-6 248,1 4-430,0-6-7,0 5 12,0-4 210,0 4 4,0-5 208,5 0 0,-2 0-83,4 0 0,-3 0 137,4 0 1,-1-1-65,5-3 0,3 3-51,0-3 0,0 3-18,-3 1 0,3-2 0,0-2 1,2 3-111,-2-3 1,-2 3 102,2 1 1,-2-1-111,-2-3 0,0 3 81,1-3 1,-1 3-131,1 1 1,-5-2-64,1-1 1,-4 1-526,3-1 143,-4 1-381,2 2 259,-5 0 1,-5 0 0,-2 0 0</inkml:trace>
  <inkml:trace contextRef="#ctx0" brushRef="#br0" timeOffset="4">3929 12472 8086,'0'-18'257,"0"1"0,0 6 3,0-1 0,0 1 33,0 0 1,0 3 159,0 0 1,1 6 429,3-2 1,-2-1-432,6 1 1,0 0-174,3 4 0,2 0 48,2 0 0,-1 0-78,5 0 1,0 0 67,4 0 1,0 0-151,0 0 1,-2-3-124,-2-1 0,1 0-271,-4 4 0,-1 0-1308,-4 0-1802,1 0 3337,-1 0 0,1 5 0,-1 1 0</inkml:trace>
  <inkml:trace contextRef="#ctx0" brushRef="#br0" timeOffset="5">4466 12574 8082,'-7'-5'125,"1"4"404,2-3 321,3-2-152,-4 5-161,5-4 0,0 7-33,0 6 0,0 2-5,0 13 1,5-2-132,2 10 0,7 3 20,2 4 0,4 5-33,-1-1 0,-1-1-51,1 1 1,-2-6-352,3 2 0,0-3 127,-5-5 0,4-2-135,-4-5 1,4-4 10,-3 0 1,-1-5-115,-4 1 0,-1-6-213,-2-1-219,2-6-318,-3 3 380,-1-5-665,-1 0 0,-6 0-264,-3 0 1457,3-5 0,-10-1 0,5-6 0</inkml:trace>
  <inkml:trace contextRef="#ctx0" brushRef="#br0" timeOffset="6">4797 12586 8058,'0'-12'385,"0"1"-270,-5 0 1,3 3 1541,-1 0-509,1 6 239,2-3-964,0 20 0,-5 3 117,-2 12 1,-5 8-100,-3 0 1,-3 9-169,-5 3 1,-1 3-570,-2-3 1,-2 2 326,-3-7 0,-2 2-125,3-9 1,1 3 95,-2-7 1,6-2-585,-2-9 1,8-2 244,4-2 1,0-2-1069,3-6 39,-2-4-281,13-2 989,-4-5 1,5-2-199,0-1 856,5-4 0,6-9 0,7-2 0</inkml:trace>
  <inkml:trace contextRef="#ctx0" brushRef="#br0" timeOffset="7">4957 12460 8105,'0'-18'742,"5"2"1,-3 4-238,6 1 0,-1 5-135,5 2 0,-4 3-104,-1 1 1,-3-4 258,4 0 1,-1 0-117,5 4 1,-1 0-97,0 0 1,5 0-105,-1 0 1,4 0-1,-4 0 0,4 0-54,-4 0 1,2 0 44,-2 0 0,-2 0-185,2 0 0,-6 0 142,-1 0 0,-5 0-332,5 0 84,-5 0 89,2 0 0,-5 5 50,0 3 0,0 2 150,0 1 1,0 7 50,0 5 0,0 2 66,0 10 1,0-4-43,0 8 0,0 0-33,0-1 1,0 5-81,0-1 1,5 2-136,2 2 1,0 0 33,0-1 1,-3-3 36,4 0 0,-5-5-156,5 1 0,-2-2-52,2-2 1,1-5 106,-5-2 0,3-3-67,-3-1 0,1-6 60,-1-1 0,-3-4 69,3 0 4,-3-6 840,-1-1-630,0-5 0,-8 0-43,-4 0 1,-7 0-188,0 0 0,-3 0-150,0 0 0,-6-1-469,-3-3 0,-1 3 295,2-3 1,-2-1-2545,6 1 1544,-1 0 0,9 4-1652,3 0 2935,7 0 0,3 0 0</inkml:trace>
  <inkml:trace contextRef="#ctx0" brushRef="#br0" timeOffset="8">5710 12517 8057,'0'-11'0,"0"3"97,0 1 0,0 3 397,0-4-103,0 6 1,-3-5-17,-1 4 1,-1 1 624,1-2-128,3 3-588,-9 1 1,7 1-52,-5 3 0,5 8-1,-5 7 1,5 7 122,0 5 0,1 7-55,2 4 1,0 3-102,0 5 1,0-3-208,0 2 1,0-2 30,0-1 0,4 0-194,0-1 1,1-3 120,-1 0 1,-2-9-62,6 1 0,-4-7 47,3 0 0,-4-4-20,1-4 0,-3-3 42,-1-5 1,4-3 53,0 0 191,-1-6 669,-3 3-492,0-5 242,0-5-682,-5-1 1,3-4 184,-6 2-277,6-2-35,-3 9-94,5-9 1,5 8-22,2-2 1,3 3-88,2 1 0,1-1 201,2-3 1,3 3 51,4-3 1,1 3 161,0 1 1,0-1-89,0-3 1,0 1 153,-1-4 0,-3 4-125,0-1 0,-5-1-32,2 1 0,-4-1-122,0 1 1,-2 2-806,-2-6-687,2 6 1172,-9-8 1,3 5-711,-8-3 0,-4 2 254,-7 2 963,2 2 0,-13-13 0,2 3 0</inkml:trace>
  <inkml:trace contextRef="#ctx0" brushRef="#br0" timeOffset="9">5619 12974 8075,'-13'-5'666,"3"4"0,11-8-423,3 5 1,3 0-171,4 4 1,6 0 383,2 0 1,3 0 293,5 0 0,1 0-55,2 0 1,7 0-267,-2 0 0,-2-4-36,-3 1 1,-5-1-147,2 4 1,-4-4-522,-4 0 1,-3 0-131,-4 4 94,-6 0 1,3-1-1235,-5-3 1,-2 3 576,-5-3 0,0 2-339,-5-2 1,0 1 1304,-8-4 0,-1-1 0,-6-3 0</inkml:trace>
  <inkml:trace contextRef="#ctx0" brushRef="#br0" timeOffset="10">5710 12540 8013,'0'-18'-219,"2"6"490,2 4 1,6 6 421,5-2 1,5-1-92,-1 1 1,7-4-166,0 4 0,5 1 24,-5 3 1,5-4-103,-5 0 0,1 0-466,-4 4 0,-4 0-392,0 0 0,-4 0-507,4 0 1,-5 1 1005,1 3 0,3-2 0,0 3 0</inkml:trace>
  <inkml:trace contextRef="#ctx0" brushRef="#br0" timeOffset="11">6476 12460 8128,'0'-11'0,"0"-1"38,0 6 133,0-4 459,0 3-376,0-4 1,0 3 983,0 1-441,0 4-77,0-2 555,0 5-1088,-5 5 1,2 7 135,-5 7 1,5 7-1,-5 5 0,4 6 34,-3 1 0,4 6-64,-1 2 1,3 0-250,1 3 0,-4 2-293,0-2 1,1 1 20,3-5 1,-2-4 32,-2-3 1,3-2-186,-3-2 1,3-5 183,1-2 1,1-4 5,3-4 0,-3-3 215,3-4 1,1-1-145,-1 0 1,0-3 311,-4 0 435,0-6-194,0 3 489,0-5 1,5-4-1147,3 1 1,2-1 35,1 4 1,2 0 35,2 0 1,-1 0 74,5 0 1,0-4-160,4 0 1,0 0 117,0 4 1,-4-1-77,0-3 0,-1 3-95,1-3 1,-3 2 49,-5-2 1,-3 3-1379,0-3 681,-6 3-609,3-5-912,-5 5 2456,-5-4 0,-1-5 0,-6-3 0</inkml:trace>
  <inkml:trace contextRef="#ctx0" brushRef="#br0" timeOffset="12">6441 12529 8126,'0'-18'0,"0"-4"0,2 10 209,1-4 1,4 0 366,4 1 1,1-1-84,-1 5 0,0 3 25,1 1 1,-1 0-391,1 0 0,-1-2 85,1 5 1,0 0-700,3 4 305,-2 0 0,4 0-89,-6 0 1,1 2-401,-1 1 0,0 0-1632,1 5 2302,-1-6 0,1 8 0,-1-3 0</inkml:trace>
  <inkml:trace contextRef="#ctx0" brushRef="#br0" timeOffset="13">6887 12460 7582,'0'-6'87,"1"1"609,3 5 0,-2 0-237,6 0 0,-2 1-18,2 3 0,6-2-41,-3 6 0,5 3 121,-1 5 0,1 3-96,3-4 1,3 4-140,-3-4 0,-1 5-367,1-1 1,-5-2-125,1-2 0,-1-2-163,1-2 0,-2 1 128,2-1 1,-6-1-298,-1-2 0,-1-2-204,5-2 1,-5-1-1606,1 4 2346,-1-4 0,5 7 0,-1-4 0</inkml:trace>
  <inkml:trace contextRef="#ctx0" brushRef="#br0" timeOffset="14">7492 12574 8033,'0'-11'310,"0"0"-138,0-1 1,0 1 172,0-1 309,0 1 37,0-1 85,0 6 139,0 1-744,-5 5 0,0 1 73,-3 3 1,-4 6-289,4 5 0,-8 4-130,4-3 1,2 3-196,2-4 1,1 5-101,-5-1 0,2-1-512,3 1 0,-4-5 395,4 1 0,0-2-109,0-2 0,3 3 695,-4-2 0,6 2 0,-2-7 0,-2 4 0,-1 0 0</inkml:trace>
  <inkml:trace contextRef="#ctx0" brushRef="#br0" timeOffset="15">7287 12803 8033,'-7'0'52,"2"0"295,0 0 0,4 5-75,-3 2 0,3 4 393,1 0 1,-2 0-69,-1 1 1,1 3 2,-1 0 1,1 6-174,2-2 0,0 2 16,0 2 0,0-4-246,0 0 1,0 0-176,0 4 0,2-5 101,1-3 0,-1-2 62,1-2 0,2 1-289,-1-1-386,0 0-60,1 1 0,-4-5-605,3 1-998,-2-5 534,-2 2-638,0-5 2257,0-5 0,0-7 0,0-6 0</inkml:trace>
  <inkml:trace contextRef="#ctx0" brushRef="#br0" timeOffset="16">7800 12369 8042,'-6'-12'261,"1"1"0,5 0 310,0-1 0,1 6 34,3 2 1,1 1-237,3 0 0,1 0 83,-6-5 1,6 6-117,-1-2 0,2 3-146,2 1 1,3-4 26,0 0 0,0 0-272,-3 4 1,3 0 44,0 0 1,-2 2-21,-2 2 0,-2-3 163,6 3 0,-2-3-48,-2-1 1,1 4-150,-1-1 0,1 1 126,-1-4 1,-3 0-106,-1 0 0,-3 4 110,4 0 1,-6 1 2,2-1 1,1-2 78,-1 6 1,0 1 135,-4 6 0,0 2-145,0 2 1,0 3 148,0 1 0,0 1-97,0 7 0,0 1-27,0 6 0,0-3 62,0 3 1,0-1-47,0 1 1,0-1-125,0 5 1,0-5-10,0 1 1,1-4-146,3-4 1,-3 2-159,3-5 1,1-1 136,-1-3 0,3 0-41,-3 0 0,1-5 87,-1-3 1,-3-1 20,3 1 1,-3-6-17,-1 2 1,2-3 115,2 0-54,-3-3 47,4 0 622,-5-4-431,0 4 0,-5-5 48,-3 0 1,-2 0-55,-1 0 1,-2 0 42,-2 0 0,-4 0-132,-8 0 1,2 0 21,-6 0 1,5 0-165,-5 0 1,2 0-406,-2 0 1,5 0-171,7 0 0,2 0-1810,6 0-1950,-1 0 2514,6 0 1825,1 0 0,10-5 0,1-1 0</inkml:trace>
  <inkml:trace contextRef="#ctx0" brushRef="#br0" timeOffset="17">8817 12769 8042,'0'-18'0,"0"6"568,0 2-4,-5 4 156,4-1-489,-5 2 0,8 5 194,2 0 1,7 2 2,8 1 0,3 0 109,0 5 1,6-6-102,3 2 1,2 1-148,1-1 0,2 0 154,2-4 0,-7 0-113,4 0 1,-5-2-315,1-1 0,-4 1 143,-4-1 1,-5-3-1424,-3 3-620,-2-1-1485,-7-1 2437,-1 3 0,-10-1 932,-2 6 0,-8 4 0,-3 4 0</inkml:trace>
  <inkml:trace contextRef="#ctx0" brushRef="#br0" timeOffset="18">8863 12974 7979,'7'0'556,"1"0"1,1 0 99,6 0 1,0 0 753,8 0 0,-1-1-686,8-3 0,4 1 28,4-4 1,4 4-264,-4 0 0,2 0 246,-2-1 1,-4 2-280,0-6 1,-1 5-538,-6 0 0,0 1-538,-5 2 1,-8-3-2045,-2-1-2161,-8 0 4824,1 9 0,-16-4 0,-1 4 0</inkml:trace>
  <inkml:trace contextRef="#ctx0" brushRef="#br1" timeOffset="19">11204 12346 7934,'-6'-11'250,"2"-1"0,1 4 94,-1 1-344,3 4 0,-4-7 0,5 4 0</inkml:trace>
  <inkml:trace contextRef="#ctx0" brushRef="#br1" timeOffset="20">11181 12289 14895,'0'13'609,"0"2"0,0 6-228,0 6 1,-1 9-194,-3-2 1,3 11-86,-3 1 1,-1 7-214,1 1 1,-5-1 296,1 4 1,0-4-296,0 5 1,-1-6 116,5-7 0,1-4-236,3-3 0,0-4 160,0-3 0,5-3-58,2-6 0,3-3 52,2 0 0,-1-6-126,1-1 1,-1-1 25,0-3 1,0-2 83,-4 2 1,3-6-983,-2 2 222,-3-3-1700,0-1 2549,0 0 0,-4 5 0,5 2 0</inkml:trace>
  <inkml:trace contextRef="#ctx0" brushRef="#br1" timeOffset="21">11626 13945 7907,'7'0'2871,"-2"0"-1653,-5-5-825,0-2 1,0-4 48,0 0 1,0 2-91,0-3 1,0 3-106,0-6 1,-1-3-77,-3-1 1,1-6-1,-4-2 1,-1-8-58,-3 1 0,3-8-122,0 0 1,1-5-153,-5 1 1,5-10-107,-1 7 0,2-8 56,-2 3 1,-1 0 62,5 1 0,-3-2 12,3 6 1,-4-1 10,5 4 1,-1 4-53,4 1 1,0 8 122,0-2 1,1 7-13,3-2 1,2 5-47,6-2 1,4 7-109,3 1 1,-1 6-11,1 2 0,-4 0 327,4 8 1,-5-5-298,1 4 0,-2 2 44,-1 5 1,-1 0 25,0 5 1,0-5 51,-4 5 1,2-4 111,-5 3 1,1-3-22,-1 4 137,-3-1 1,4 5 35,-5-1 0,0 1-132,0-1 0,0 1 17,0-1 0,0 0-37,0 1 0,0-5 24,0 1 0,0 0-40,0 3 0,-4-3 30,0-1 138,1-4-145,3 2 324,0-5-56,0 5-204,0-4 0,1 4 73,3-5 1,2 2-20,5 1 1,1-1 20,-1 1 1,1 3-87,-1-3 0,4 5-5,1-4 0,-1 5-104,-4-2 0,5 3 71,-1 2 0,0 3-147,-4 0 1,-3 2 97,0-2 0,-6 3-172,2 5 1,-4-4-7,-4 0 1,-2 0 105,-6 4 0,0-1 19,-4 1 1,-1 0 0,-6 0 0,4-5 154,0-3 1,1-2-91,-1-2 0,-1-3 74,4-1 1,1-4-2,4 1-665,-1-3 235,1-1 1,5-1-507,2-3-442,3 3 0,6-8 1285,2 5 0,3-5 0,2 3 0</inkml:trace>
  <inkml:trace contextRef="#ctx0" brushRef="#br1" timeOffset="22">12118 13111 8058,'0'-7'1817,"0"-1"-1371,0 5 1,-2-2-144,-2 5 0,3 2 331,-3 1 1,3 4-209,1 4 0,-4 4-58,1 1 0,-5 4-121,4-1 0,-1 3-145,1 0 0,3 0 12,-3-3 1,3 1-91,1-4 1,5 3-8,3-4 1,2-1 11,1-7 0,2 0-230,2-4 1,-2-1 57,2 2 1,3-7 415,1-1 0,-3-8-155,-1 0 1,2-3 268,-2 0 0,-1-2-68,-6-2 0,1-1-149,-6 5 1,1-6-654,-4 2 0,-6 1 300,-5-1 0,-2 4-389,-6-4 1,-5 5 289,-7-1 0,-1 7 282,2 5 0,7 1 0,7 2 0</inkml:trace>
  <inkml:trace contextRef="#ctx0" brushRef="#br1" timeOffset="23">10062 13922 6442,'-7'0'1699,"2"-1"-1311,5-3 1,0 1-127,0-4 1,0-1 180,0-3 0,0-6-43,0-2 1,0 0 10,0-4 0,4 3-117,0-7 1,5-3 64,-2-4 0,0-2-208,0-6 1,1-1-20,3-6 0,-3-1-67,0-7 1,-1 2 137,5-5 0,-2 2-398,-3 5 1,4-5-241,-4 5 0,3-2 112,2 5 1,-1 7 90,1-2 1,-1 4-27,1 3 1,-2 2-217,-3 14 175,3-4 300,-8 13 57,3 2-282,-5 6 0,0 15 467,0 5 1,0 6-122,0 2 1,0 3-46,0 1 0,0 3 156,0-3 0,0-4-206,0-4 0,1-5-19,3 1 1,-2-6-99,6-2 0,0-4 124,3 1 1,4-3-46,0-1 1,6-5 19,-2-3 0,2-6 22,2-1 1,0-1 29,0 1 0,-4-3 139,0-5 0,-4 0 204,4 0 0,-5 0-118,1 1 0,-2-1 12,-1 0 1,-6 5 247,-2 3 70,2 2-504,-5 2 1,4 6-110,-5 5 0,0 6 78,0 9 1,0 4-135,0 8 1,0 2-36,0 5 1,0 4 99,0 1 0,0 2-131,0-3 1,0 3 89,0-7 0,0 2-95,0-9 1,0-1 104,0-3 1,0-5 2,0-3 0,2-4-245,1-3-384,-1 2-1532,8-9 1559,-4 5 0,6-8 618,-1-2 0,1-2 0,-1-5 0</inkml:trace>
  <inkml:trace contextRef="#ctx0" brushRef="#br1" timeOffset="24">12677 12529 7975,'-6'-5'719,"1"3"0,5 2-361,0 8 0,0 3 67,0 5 0,0 3-50,0 7 1,0 3-152,0 6 1,1-1 43,3 0 1,-3-1-31,3-2 0,-2 0-233,2-4 1,-2 0-64,1-4 1,0-4-255,1 0-229,-3-5-36,4 2 0,-5-8-1920,0-1 1390,0-4 1107,0 2 0,0-5 0,0 0 0</inkml:trace>
  <inkml:trace contextRef="#ctx0" brushRef="#br1" timeOffset="25">12460 12803 7975,'-5'-12'415,"4"6"1,-3 1 52,8 5 1,-2 0 9,6 0 1,1 0 166,6 0 0,-1 0-242,5 0 1,0 4-258,4 0 0,1-1 92,3-3 0,-3 0-236,2 0 0,2 0 102,-1 0 1,-2-3-1010,-6-1 1,3 0 904,-3 4 0,-2-5 0,-1-1 0</inkml:trace>
  <inkml:trace contextRef="#ctx0" brushRef="#br1" timeOffset="26">13145 13625 7779,'0'6'240,"0"5"1,4-9 168,0 6 653,0-6-292,-4 3 99,0-5-665,0-5 1,0 3-1,0-6 1,0-1 25,0-6 0,0 1-26,0-5 1,-1-1-1,-3-7 1,1-2 25,-4-5 0,3-2-1627,-4-2 1,4-3 1106,-3-4 1,4-5 968,-1 1 1,3-1-991,1 5 74,0-1 1,0-1-88,0-3 0,0 7 24,0-2 38,5 1 106,2 4 1,4 2 12,0 7 1,2 3 153,2 6 1,-2 0-196,2 3 481,-2-3-258,-2 10 0,1 0 211,-1 8-162,1 3 0,-5-3-25,1 1 1,-4-1 120,3 4 0,-3 1-23,4 3 0,-6-2-20,2 6 335,2-5-305,-4 7 0,3-8 13,-5 6 0,0-4 25,0 3 0,0-3-42,0 4 0,0-4 30,0 3-81,0 1 0,0 3-175,0 1 0,0-5 124,0 1-160,0-1 0,0 1 68,0 0-18,0-6 119,5 8 1,1-7 87,6 4 0,-5-3-82,1 4 1,-1-6 116,5 2 0,1 1 12,2-1 1,-3 4-48,4-4 1,0 4-183,-1 0 1,4 2 86,-3 2 0,-1 0-120,-4 4 1,1-4 9,-1 3 0,-5 2-94,-2-2 1,-2 2 47,-2-2 1,0-1-105,0 5 1,-7-5 140,-4 1 1,-4 2 6,-4-2 0,-7 0 358,3-4 1,-6 1-114,2-1 0,-3-1 211,3-2 0,-3 1-376,3-5 1,6 3-751,5-3-289,4 0-1018,5-4-1602,2 0 3624,21 0 0,-8-5 0,14-1 0</inkml:trace>
  <inkml:trace contextRef="#ctx0" brushRef="#br1" timeOffset="27">13694 13065 7838,'0'-6'2003,"0"-4"-701,0 4 97,0-1 181,0 2-606,0 5-827,0 5 0,0 3 63,0 7 1,0 3 66,0 5 1,0 1-77,0 2 0,0 0-13,0 4 0,0-3-84,0 3 0,0-4-200,0 0 1,0-5-512,0-2 1,1-7 103,3 0-1283,-3-1 287,4-9-280,-5 3 1621,0-5 1,0-10 0,0-3-1</inkml:trace>
  <inkml:trace contextRef="#ctx0" brushRef="#br1" timeOffset="28">13911 13808 7833,'0'6'-355,"0"-1"2527,0-5 1,1-5-1594,3-2 1,-2-7-53,6-2 1,-4-4-190,3 1 1,1-4-115,3-3 1,1-4-254,-1-4 0,-3-5 101,-1-3 1,0-4-356,0-3 1,-2 2 241,-5-3 1,0 0-449,0 0 1,0-1-6,0 2 0,0 6 166,0-3 0,-3 3 39,-1-3 1,-1 2 139,1 2 1,3 0 187,-3 8 0,3 2-71,1 9 1,0 5 542,0 3-48,0 2-41,0 7-467,0 1 1,3 10 9,1 3 1,4 6 103,-4 1 1,3 5-58,-3-1 0,1 2-23,-1-2 0,-2 1-14,6-5 1,0 4-166,3-4 1,1-3 92,-1-5 0,2-4-83,2 1 0,-1-3 146,5-1 1,-4-1 28,4-3 1,-5 1 141,1-4 1,2-2-69,-2-6 0,0 2 233,-3-2 1,-1-2-81,1 2 0,-1-5 1,0 1 1,-3-2 18,0 2 0,-6 3 400,2 4-27,2 6-298,-4 1 1,3 6-295,-5 3 0,0 7 49,0 9 0,0 1-90,0 2 1,1 4 96,3-1 1,-2 6-125,6-2 1,-4 3 23,3 2 1,0-5-494,0 1 1,3-6 64,-2 2 1,-3-7-135,-1-1 0,-3-5-199,-1 1-117,5-2-864,-4-2 734,5-4 139,-6-2 890,0-5 0,-6 0 0,0 0 0</inkml:trace>
  <inkml:trace contextRef="#ctx0" brushRef="#br1" timeOffset="29">14516 12197 7881,'-5'-11'-47,"4"3"710,-3 1 457,2 4-285,2-2 243,0 5 0,4 1-496,0 3 0,5 3-161,-1 4 1,6 4 156,1 1 1,4 4-22,-4-1 1,9 6-45,-1 2 0,1 3-300,-5-3 0,3 5 23,-3-2 0,1 4-151,-1 5 0,1 1 105,-4 6 0,0-1-192,-1 1 1,-6 2-59,3-2 1,-5 2-217,1-6 1,-3 1 72,-5-1 0,0-2-58,0-6 1,-1-1 122,-3-3 1,-4 2 89,-7-5 1,-1 3 68,-3-3 1,-2-1-71,6-3 1,-4-1-51,4-3 1,-4 1 350,3-5-380,1 1 0,4-6 56,-1-3 0,6 0-491,2-4 0,2-1-993,-2 2-887,3-3 599,-4-1 1844,5 0 0,0-5 0,0-2 0</inkml:trace>
  <inkml:trace contextRef="#ctx0" brushRef="#br1" timeOffset="30">2204 14459 7925,'0'-12'29,"0"1"0,0 3 248,0 1-58,0-1 245,-5 2-150,4-4 0,-4 7 15,5-5 405,-5 6-19,3-3-203,-8 0-66,4 4-282,-11-5 1,4 6 131,-7 0-118,1 0 0,-3 2 4,-1 2 0,-1 2-14,-3 5 1,3 2-85,-3 2 0,1 3 99,3 5 1,-3 5-194,7 2 0,2 3 29,-2 1 1,5 5-82,-2-1 0,5 5-40,3-1 1,-1-3 108,6-1 0,-5-2-44,4-2 1,0 0-136,4 0 1,0-3-48,0-1 0,7-3 127,4 3 0,1-4-94,3 0 0,3-3 65,1-4 0,6-1 77,2-3 1,3-6 2,-3 3 0,3-5 76,-3 1 0,-1 1 40,-3-6 1,0 1 216,0-4 1,0 0-36,0 0 0,-2 0-59,-2 0 0,2-1-107,-6-3 0,1-1 25,0-2 0,-8-4-244,4 4 0,-5 0-689,1 0-750,-3-1 485,0-3-563,-3 4 156,3-3 1489,-5 9 0,5 1 0,1 6 0</inkml:trace>
  <inkml:trace contextRef="#ctx0" brushRef="#br1" timeOffset="31">2535 15030 7913,'-5'-12'131,"-1"1"1,-2 0 246,1-1 0,0 5 62,0-1 1,-2 0 359,5-3 0,-5 3-267,2 1 1,0 4-182,0-1 1,4 2 463,-1-2-457,3 3 0,0-3-322,-3 8 1,3 3-25,-3 9 1,3-2-10,1 5 1,0-4 13,0 4 0,0 0-190,0 4 0,5-2-59,2-2 1,5 2 102,3-6 0,3 0-226,5-4 0,1 0 110,2-4 1,1-2 176,7-5 0,-7 0 131,3 0 1,0-5 225,-4-2 0,1-4-74,-4 0 0,-4-5 217,0-3 1,-5 1-64,1-1 1,-6 0-35,-2-4 0,-4 0-212,1 0 1,-5-1 126,-7-3 1,-1 3-459,-10-2 0,-1 3-65,-7 4 0,-3 2-225,-8 6 1,-3 5 15,-5 2 0,6 9-403,2 6 1,7 6-401,4 6 1,10 1 637,5 2 0,6 2 646,6 3 0,5-3 0,1-6 0</inkml:trace>
  <inkml:trace contextRef="#ctx0" brushRef="#br1" timeOffset="32">3027 14938 8066,'-6'-6'-865,"4"-4"821,-6 2 1,6 2 413,-2-2 0,-1 5 323,1-5 424,0 0 34,4-3-366,0 0 77,0 4-505,0 2 1,5 6-41,3 3 1,-2 3-90,2 4 1,0 2 0,3 2 0,0 1-68,1 3 0,3 3 14,0-3 1,2 3-321,-2 0 1,-2 1 117,2 0 0,1-5-474,0-3 0,-1-2 251,-4-2 0,-3-1-1149,-1-2 23,-4 2-458,7-9 741,-9 4 529,5-5 1,-8 0 563,-2 0 0,-2 6 0,-5 0 0</inkml:trace>
  <inkml:trace contextRef="#ctx0" brushRef="#br1" timeOffset="33">3369 14916 7962,'0'-12'0,"-4"1"196,1-1 1,-1 1 939,4 0-302,0-1-282,0 1 554,0-1-297,0 6-110,0 1-542,0 5 1,-4 6-167,0 6 0,-5 2 130,2 8 0,-4 0-36,0 8 0,-4-3-35,0 4 0,-2-2-67,2 1 0,2-1-310,-2-2 0,2-7 182,2 3 1,1-8-746,2 1 1,3-4-982,5 0 585,0-6 0,5-1 1286,3-5 0,7 0 0,3 0 0</inkml:trace>
  <inkml:trace contextRef="#ctx0" brushRef="#br1" timeOffset="34">3757 14436 7995,'-6'-11'-299,"0"0"249,2 4 1,3-3 568,-3 2 1,1 2-130,0-2 1,1 4 99,-2-3 0,2 4 360,-2-1-72,3-2-478,-4 5 1,4-4-1,-3 5 0,2 5 14,-1 2 1,1 5-75,2 3 0,0 7 135,0 4 0,0 6-149,0-2 0,0 5 7,0 3 1,0-2-53,0 6 1,0 0-134,0 4 1,2 0 27,1-1 0,-1 0-237,2-3 0,-2 1-300,2-5 0,-3-1 224,3-7 1,1 2 23,-1-6 1,0 1 89,-4-4 1,0-4 115,0 0 0,0-5-96,0 1 41,0-2 59,0-2 57,0-4 166,0-2 267,0-5-176,-5 0-251,3 0 1,-4 0 38,2 0 9,3 0-47,-4 0-327,5 0 218,0-5 0,5 3-64,2-1 1,9 1 92,3 2 0,4-4 190,3 1 0,0-5-66,4 4 0,-1-3-41,2 3 1,0-4-69,-4 4 0,0-3 9,-4 3 1,-2-5-334,-2 1 0,1 3 135,-4 2 1,-5 0-1387,-3-1 1113,-6 3 0,-2-4-1005,-7 5 1,-5 0 169,-3 0 1301,-8 0 0,-6-5 0,-5-2 0</inkml:trace>
  <inkml:trace contextRef="#ctx0" brushRef="#br1" timeOffset="35">3780 14299 8067,'0'-11'-437,"0"-1"0,0 4 0,0 1 1403,0-1-19,0-3-380,0-1 1,-4 5-228,1-1 0,-6 6-96,1-2 0,2 1 314,-2-1-34,6 3-83,-8-4 26,8 5-254,-3 0 0,6 0 77,3 0 1,3-4-1,4 1 1,2-3-99,2 3 0,3 0-26,5-5 0,-2 2-246,-2-1 0,1 0 118,-4 3 1,3-1-216,-4-2 1,1 2 85,0 5 1,-4 0-1165,4 0 0,-4 0 117,0 0 1138,-6 0 0,-1 5 0,-5 1 0</inkml:trace>
  <inkml:trace contextRef="#ctx0" brushRef="#br1" timeOffset="36">4386 14482 8017,'-7'-12'0,"-2"1"348,6-1 0,-2 1-61,1 0 0,2-1 414,-1 1 1,1 3 243,2 0 231,-5 6-208,4-3-672,-4 5 0,5 5 2,0 3 1,5 3 28,3 4 1,3 8-20,4 8 1,3-2 120,5 1 0,4 1-252,-1 3 1,2 0 50,-1 0 1,1-1-260,2-2 1,2-3 131,-6-5 1,0-2-249,-7-2 1,1-2 51,-5-6 1,1 1-65,-5-1 1,-1-3-498,-2-1-434,2-4-1224,-9 2 1019,4-5 242,-5 0 0,-5 0 174,-2 0 0,-3-1-32,-2-3 1,1 1 910,-1-4 0,1-6 0,-1-5 0</inkml:trace>
  <inkml:trace contextRef="#ctx0" brushRef="#br1" timeOffset="37">4763 14459 7903,'-7'-17'0,"2"3"0,5-5 1,0 5 629,0-1 1,0 1 549,0-1-768,-5 2 0,4-3 127,-3 4 0,1 6 397,0 2-518,1 3 0,-8 3-332,3 6 0,-5 6 86,-3 13 0,-3-1 91,-5 9 0,-3-2-46,-1 8 1,-5 1-500,2 4 0,2 0 95,1-1 1,-1 0-265,2-3 1,-1-3 168,4-5 0,5-5-190,3-2 0,3-4 112,0-4 1,2-3-38,2-4 0,3-4-612,5-1 139,0-4 95,0 2 0,7-5 468,4 0 307,6-5 0,5-2 0,1-4 0</inkml:trace>
  <inkml:trace contextRef="#ctx0" brushRef="#br1" timeOffset="38">4968 14356 8081,'-11'-18'1022,"4"7"-734,2 1 1,7 8 651,1-1-256,4 1 0,4 2-231,0 0 1,5 5-5,-1 3 1,5 2-163,-1 2 1,3-1-116,1 0 0,-2 5-15,-2-1 1,3 0-154,-3-3 1,-3-1 0,0 0 1,-4 1-256,0-1 0,-2-3-583,-2-1-979,2-4-1054,-4 7 1272,5-9 496,1 4 1098,-1-5 0,1-5 0,-1-1 0</inkml:trace>
  <inkml:trace contextRef="#ctx0" brushRef="#br1" timeOffset="39">5459 14356 8028,'0'-11'0,"-5"-1"493,4 1-179,-4-1 35,5 1-213,0 5 767,0 1-336,0-1-170,0 5 1,0-4-127,0 5-41,-5 0-496,3 5 246,-8 2 0,4 5 117,-6 3 1,1-1-100,0 5 0,-1-3-340,1 3 0,-1-2 193,1 2 1,1 2-227,2-6 0,-1 4 120,6-4 1,-5 2-85,4-2 1,-4-2 79,5 2 0,-1-2 108,4-2 1,-4-3-101,0-1 67,0 1 220,4 3 0,0 1 51,0-1 1,0-3 374,0-1 0,0 1-242,0 3 1,0 1 363,0-1 1,0 2-223,0 2 0,0-1 213,0 5 1,0-5-82,0 1 1,0 2-21,0-2 0,4 0 193,0-3-409,0 4 0,-3-3-202,3 2 1,-3-2 114,3-2 1,-1-3-167,0-1 0,-1-3-207,1 4 4,-1-6 1,-2 5-306,0-3-505,0-3-184,0 4 473,0-5-2109,5 0 1551,-4 0 1277,9 0 0,-3-5 0,4-2 0</inkml:trace>
  <inkml:trace contextRef="#ctx0" brushRef="#br1" timeOffset="40">5722 14173 7917,'-8'-21'0,"1"2"1013,4 2-481,-2 6-227,5-1-13,0 6 144,0-4-160,0 9-1,5-4 259,-4-1 1,6 5-218,-3-3 1,2 2 0,7-1 242,2-1-342,-3 1 55,10 3-312,-9 0 74,13 0 0,-10 0-117,6 0 104,-1 0 1,-2 0 12,0 0 0,-4 0-192,4 0 0,-5 0 4,1 0 0,-2 3 50,-2 1 0,1 0-14,-1-4-24,-4 5 127,3-4 31,-9 5-44,9-1 36,-9 1-27,10 5 173,-10 1-77,4-1 0,-1 6 4,0 2 1,-1 2 121,-3 2 1,0 5 47,0 3-185,0 2-584,0 6 580,0-4 463,0 10-1081,5-5 765,-3 6 0,4 0-38,-2-1-52,-3 1-9,9 0 1,-5-4 28,3 0 0,2-6-63,-2 2 0,2 1-154,1-5 1,-3 1 103,-1-8 1,0 2-212,0-6 0,2 1 563,-5-9-483,0 6 969,1-14-807,-4 8 0,4-12 96,-5 5-81,0-6 1,0 2 159,0-8 0,-5 2 309,-2-6 0,-7 0-398,-2-3 0,-4 3 23,1 1 1,-7-1-673,-5-3 0,-1 4 292,2 4 1,1-3-592,2 3 0,4-1 176,0 4 1,2 1-902,6 3 815,-1 2 714,10 6 0,-4-1 0,3 1 0</inkml:trace>
  <inkml:trace contextRef="#ctx0" brushRef="#br1" timeOffset="41">6875 14596 7879,'-6'-6'774,"1"0"1,4 6-117,-3 0 275,3 0-564,-4 0 1,6 0-142,3 0 0,-2-1 11,6-3 1,-1 3 1,5-3 1,0 3-73,4 1 1,-2-1 10,5-3 0,0 3 27,4-3 0,3 3-35,1 1 0,3 0-123,-3 0 1,3 0 53,-3 0 0,0 0-151,-4 0 1,-1 0-261,1 0 1,-5 0 199,-3 0 1,-2 0-509,-2 0 1,-3 0-16,0 0-496,-1 0-274,0 0-488,3 0 1349,-9 0 1,3 0 539,-8 0 0,-2 5 0,-6 1 0</inkml:trace>
  <inkml:trace contextRef="#ctx0" brushRef="#br1" timeOffset="42">6955 14790 7840,'-6'-5'562,"1"4"-112,5-4 1788,0 5-1952,5 0 0,1 0 46,6 0 0,4 0-72,3 0 0,4 0 121,4 0 1,-1 0-106,9 0 0,-4 0 126,7 0 1,2-2-86,-2-1 0,1 1-105,-1-2 1,-6-1-167,2 2 0,-7-1 93,0 4 0,-8-4-1660,-4 0 550,-2 0 0,-8 4-726,-5 0 0,-8 5 1697,-11 3 0,-5 7 0,-10 3 0</inkml:trace>
  <inkml:trace contextRef="#ctx0" brushRef="#br1" timeOffset="43">8029 15578 7898,'0'-11'94,"0"-1"1,0 5 212,0-1 1,0 4 116,0-3 0,-1 3-26,-3-4 0,3 1 153,-3-5 0,-1 3-175,1-2 1,-4 2-42,4-6 0,-4-3 51,0-1-386,3-3 0,-5 5 0,3 0 0</inkml:trace>
  <inkml:trace contextRef="#ctx0" brushRef="#br1" timeOffset="44">7880 14950 7898,'0'-51'1521,"0"-2"0,4-3-837,0-1 0,4 4-1149,-5-1 0,3 7 52,-3 2 1,-1 4 517,1 7 1,2 2 57,-1 5 0,0 2 226,-4 10-88,0 0 365,0 3-525,0 6 1,5 1-89,3 5 0,2 0 0,1 0 0,6 1 53,2 3 0,2-3-143,2 3 0,0 1 60,0-1 0,-1 3-126,-3-3 1,-3 5 74,-5-1 1,0-2-16,-4 2 0,2-1-147,-5 5 1,0 4 64,-4 3 1,0-1 15,0 1 0,-2-4 54,-1 4 1,-4-1-194,-4 1 0,3 1 95,1-4 1,-1-1 55,-3-4 1,1-3 141,2 0 378,3-6 442,5 3 824,0-5-1477,5 0 1,-3-4 23,6 1 1,0-1-82,3 4 1,2-4 40,2 0 1,1 0 9,4 4 1,1 0-56,-2 0 1,1 2 5,-1 1 0,-1 4-150,-3 4 0,-2 1 92,2-1 0,-6 4-95,-1 0 1,-4 2-89,3-2 0,-4-1-235,1 5 0,-4 0 119,-4 4 1,-3-4-134,-4 0 1,0-5 189,-1 1 1,-3 1 33,0-5 0,-6 3 364,2-7 0,-2 0-112,-2 0 1,0-4-27,0 1 0,4-3-82,0-1-40,5 0 0,-2 0-186,4 0 1,6-1-1067,2-3-1480,3 3 2737,1-4 0,5 0 0,1-2 0</inkml:trace>
  <inkml:trace contextRef="#ctx0" brushRef="#br1" timeOffset="45">8577 14836 7898,'0'-7'3847,"0"2"-1664,0 5 1,4 5-1824,0 3 0,-1 6-66,-3 1 0,4 5-26,0-1 0,0-1-39,-4 1 1,0 0-217,0 4 1,1-4 72,3 0 1,-3-5-298,3 1 0,-3-2-336,-1-1-481,0-1 319,5 0-243,-3-4-294,3-2-824,-5-5 2070,0 0 0,0-5 0,0-2 0</inkml:trace>
  <inkml:trace contextRef="#ctx0" brushRef="#br1" timeOffset="46">9148 14550 7898,'-5'-11'0,"2"-1"928,-4 1 0,3 1 248,-4 2-749,1-2 1,-5 5-108,1-3 0,0 2 119,-1 2 1,5 3-111,-1-3 0,0 3 29,-3 1 0,-4 0-104,-1 0 1,-4 1-27,1 3 0,1 4-116,-1 7 0,0 4 96,-4 7 1,6-1-103,1 1 0,4 2 74,0-1 0,6 3-299,2-3 0,3-1-85,1-3 0,0 0-172,0 0 1,9-4-70,2 0 1,4-5 218,1 1 0,1-6 125,6-1 0,0-6-15,0 2 0,0-3 282,0-1 0,-1-1-88,1-3 0,0 1 53,0-9 0,-4 3 98,0-6 0,-1 1 136,1-1 1,-6-2-63,-6-2 1,-4-2 11,1 2 1,-3-4-418,-1-4 0,-1 3 93,-3-3 1,1 5-229,-4 3 0,-1-2 96,-3 6 0,-1 4-86,1 3 79,4 5 9,-3-2-187,9 5 82,-4 0 0,6 0 214,3 0 1,-2 0-41,6 0 0,3 4 299,5 0 1,4 0-106,-1-4 0,3-2 330,0-1 0,1 0-157,0-4 0,-1 0-17,-3 0 1,1 0-244,-5 3 1,1 3 113,-5-3 1,0-1-1851,1 1 930,-1 1-1982,-4 3 1381,-2 0 1370,-5 0 0,-5 0 0,-2 0 0</inkml:trace>
  <inkml:trace contextRef="#ctx0" brushRef="#br1" timeOffset="47">9399 14493 7898,'-12'-5'0,"2"-1"0</inkml:trace>
  <inkml:trace contextRef="#ctx0" brushRef="#br1" timeOffset="48">9411 14196 7898,'0'-11'0,"0"-1"618,0 1 1,0 3-24,0 1 0,1-1 75,3-3 1,-2 3-187,6 0 1,0 1 0,3-5 1,0 5 411,1-1-612,-1 6 0,1-7 43,-1 5 0,1 0 206,-1 4-212,0 0-77,1 0-251,-1 0 1,-1 1 88,-2 3 1,-3 3-128,-5 4 0,0 5-363,0 3 1,-5-1 212,-3 1 0,-3 0-342,-4 4 0,2 0 201,-2 0 0,2-4-102,2 0 1,1-5 155,2 1 0,-1-2 260,5-2 0,0 1-117,4-1 0,2-1 134,2-2 1,2 1 207,5-6 0,1 1-118,-1-4 0,4 0 267,1 0 1,4 0-340,-1 0 1,-1 0-343,1 0 0,-5 0 135,1 0 193,-2 0 0,-2-5 0,0-1 0</inkml:trace>
  <inkml:trace contextRef="#ctx0" brushRef="#br1" timeOffset="49">8017 15487 7912,'0'-7'993,"0"1"-348,0 2-76,-5 3-109,4-4-234,-4 5 973,5 0-723,0-5 146,-5 4-432,4-5 0,-4 5 409,5-3-145,0 3-243,0-9 0,0 7-48,0-4 1,0 3-1,0-4 0,-4 5 147,0-5-25,0 5-289,4-7 179,-5 4-128,4-6 0,-6 2 176,4 3 51,1-3-169,-3 3 0,5-4 80,0-1 15,0 6 70,0-4-255,0 4 118,-5-6-151,4 1 1,-4-1 47,5 1 1,-1 3-92,-3 1 1,3 3 26,-3-4 0,3 4 17,1-3 1,0 3 30,0-4-5,-6 6 9,5-8 1,-4 7-3,5-4 0,0 3 81,0-4-55,0 6 11,0-9-31,0 5 0,0-2-4,0 1 0,-4 3-47,0-4 0,1 5 50,3-5 1,-4 4-74,0-3 72,0 4-115,4-7 91,0 4-155,0-6 118,0 1 1,0-1-5,0 1 0,0 3-15,0 1 27,0-1 1,0-3-1,0-1 0,-4 5-20,1-1 9,-1 0 0,0-3 16,0-1 0,-1 2-162,1 3 0,2-2-161,-6 5-149,6-5-1500,-3 3 1395,5-1 1,1 2 604,3 5 0,2 0 0,5 0 0</inkml:trace>
  <inkml:trace contextRef="#ctx0" brushRef="#br1" timeOffset="50">7595 18091 7898,'-5'-12'1156,"2"1"-867,-4-1 1,3 0 704,-4-4 0,2 3-423,-2-7 0,-1 3-245,6-2 1,-6-4-150,1 0 0,2-1-105,-2-7 0,1 1-48,-5-4 0,4-2 98,1-2 1,1 1-257,-2-5 1,2 1 107,2-5 0,2 0-215,-1 1 0,-2-1 83,1 0 0,-1 0-307,1 1 1,3-5 297,-3 1 0,3-1 68,1 5 0,0 0 160,0 3 1,0 4-96,0 8 1,3 3 183,1 8 0,5-1-111,-1 5 1,7 3 92,4 5 1,-1 0-63,1 0 1,1-2-53,7 5 0,-3 0 163,2 4 1,-5 0-184,-2 0 1,-4 0-109,4 0 0,-9 5 76,2 3 1,-5 6-154,1 1 0,-3 1 78,-5 0 1,0-2-62,0 5 0,0-2 181,0 2 0,-1 2-1,-3-6 1,3 5-33,-3-1 1,-1-2 115,1-2 0,-4-1-58,4 1 1,-1-6-26,2 3 277,1-4-229,-3-1 422,5-2 734,0-5-995,5 0 0,2 0-24,4 0 1,1 0-90,-1 0 1,0 0 86,1 0 1,3 0-171,0 0 1,0 1 70,-3 3 1,3 1-187,0 3 1,1 2-91,-5-3 0,0 4-64,1 0 1,-2 0 21,-2 1 1,0 1-103,-4 2 0,0-1 49,-4 5 1,-1-2-6,-3 3 1,-2-3 234,-6-1 0,0-3-115,-4 7 1,4-7 208,-4 3 1,0-4 29,1 0 1,-6-5 127,2 1 1,-1-2-113,1 2 0,-1-3 29,4-5 1,5 0-371,3 0 1,5 0-53,-5 0-752,5 0 886,-2 0 0,5 0 0</inkml:trace>
  <inkml:trace contextRef="#ctx0" brushRef="#br1" timeOffset="51">8212 17314 7906,'-7'-6'1630,"-3"-4"-639,9 3 85,-4 1-74,5 1 122,0 5 1,0 5-694,0 2 1,4 7-161,-1 2 0,1 0-91,-4-1 1,0 2 13,0 2 0,0 2-19,0-1 1,0 1-125,0 2 0,0 0-69,0 0 0,0-4 72,0 0 1,4-5-264,0 1 1,0-6 25,-4-2-1230,0 1 256,0-2-262,0-1 1217,0-5 1,0 0 0</inkml:trace>
  <inkml:trace contextRef="#ctx0" brushRef="#br1" timeOffset="52">8783 17040 8218,'7'0'1909,"1"0"-1290,-1 0 0,9 0-155,-1 0 0,0 0-143,-3 0 0,4-1 75,3-3 0,7 3-49,0-3 1,6-1-130,-2 1 0,0-1-72,0 1 0,-3 1 99,3-4 1,-8 4-300,0 0 0,-2 1-278,-1 2 0,-3-1-1077,-5-3-89,1 3-963,-6-4 2461,-1 5 0,-5 5 0,0 1 0</inkml:trace>
  <inkml:trace contextRef="#ctx0" brushRef="#br1" timeOffset="53">8805 17257 7914,'-5'6'599,"4"-1"967,-4-5-438,5 0 1,5 4-535,3 0 0,7 0 38,4-4 1,4 0-222,4 0 1,2 0 383,5 0 1,1-4-187,4 0 1,-4-5-16,3 2 0,3 0-373,1 0 0,-7 0-284,-1 0 1,-8-3-828,-3 2 0,-6 3 369,-5 1-413,-6-2 1,-2 4-318,-8-1 1251,-2 1 0,-16 2 0,-2 0 0</inkml:trace>
  <inkml:trace contextRef="#ctx0" brushRef="#br1" timeOffset="54">11489 15875 7976,'0'-11'164,"2"0"-164,1 4 0,-1-3 150,2 2 0,-3 2 233,-1-2 1,0 4 1180,0-3-1140,-5-1 1,-3 0-158,-7 1 0,1 4 130,-5-1 1,0 3-116,-4 1 0,-1 1 105,-3 3 0,-2 4-101,-5 7 1,-4 4-1,0 8 0,-4 3-209,4 8 0,3 0 124,5 8 1,1-1-40,-2 8 0,9-5 28,6 2 0,5-4-317,3 0 0,3-1 108,5-4 0,1-1-488,3-6 1,8-1 164,7-3 0,4 1-21,3-8 0,1 1 197,7-9 0,-1-1 112,9-6 0,-4 1 17,4-6 1,-4 1 131,4-4 0,-8-5-12,4-2 1,-9 0-88,6 0 0,-9-5 111,1-3 1,-4-2-68,-4 2 1,-3 2 262,-4-2 0,-5-1-232,1 1 1,-5-4-36,0 3 0,-1 1 79,-2 4 0,0 3 137,0 0 0,0 5 39,0-5-95,0 5-423,0-2 67,-5 16 1,3-4-74,-2 8 1,3-1 132,1 2 1,0-2 18,0 5 0,1-6 9,3 3 0,3-4-24,4 0 0,6-2 167,2-2 1,3 0-120,5-4 1,1 0 116,2-4 1,7-5-34,-3-3 1,8-2 101,0-1 0,-2-2-63,-2-2 1,-4 2 122,-4-2 1,-3-1-69,-8 0 0,-4-3 180,-7 4 1,-3-5-149,-5 1 1,-5 1-45,-3-1 0,-7 0-188,-4-4 1,-9 1-139,-6 3 0,-6 4-195,-5 8 0,-5 1 53,1 6 1,-6 7-478,2 4 0,6 1 353,1 3 1,10 3-111,1 1 1,11-2-507,9 2 1,9 1 1089,6 2 0,3 1 0,5 0 0,-3 0 0</inkml:trace>
  <inkml:trace contextRef="#ctx0" brushRef="#br1" timeOffset="55">12232 16252 7901,'0'-12'0,"0"1"0,5 0 260,2-1 0,-1 5 1100,-3-1-59,4 5 267,-6-2-877,4 5 1,-1 5-242,0 3 0,5 2 86,-2 2 0,-1 3-211,2 0 0,0 5-140,3-1 1,1 3-6,-1 1 1,-3 0-72,-1 0 1,1-2-234,3-2 0,-3 1 157,-1-4 0,-3-1-676,4-4 0,-4 1 7,3-1-2064,-4 1 303,2-6 2397,-5 4 0,0-9 0,0 4 0</inkml:trace>
  <inkml:trace contextRef="#ctx0" brushRef="#br1" timeOffset="56">12403 16537 7825,'0'0'0</inkml:trace>
  <inkml:trace contextRef="#ctx0" brushRef="#br1" timeOffset="57">12574 16252 7831,'-5'-12'0,"4"1"777,-3 0 1,3-1 455,1 1-641,0 4 1,4 1 504,0 2-393,-1 3 1,-3-3-317,0 8 1,-1 4-191,-3 7 0,-1 3 74,-2 4 1,-7 5-51,2 0 1,-6 4-305,3 0 0,-4-3-291,4-1 1,-4-1-418,4-3 0,-1 2-5,5-6 0,3-2-1663,1-2 2458,4-2 0,-7-7 0,4-1 0</inkml:trace>
  <inkml:trace contextRef="#ctx0" brushRef="#br1" timeOffset="58">12894 15715 7954,'0'-16'0,"0"-3"408,0 2 1,0 4-62,0 6 1,0 3 504,0-4 261,0 6 221,0-8-350,0 8 121,0-3-740,0 5 0,0 9-143,0 3 0,0 12 239,0 2 1,4 6-91,0 2 0,1 6-156,-1 2 1,-3 2-20,3 2 0,-3-1-79,-1 1 1,0 4-153,0-1 0,0 1 37,0-5 1,-4-3-86,0 0 0,-3-5-275,3 1 1,0-6 39,4-2 0,-4-5 131,1 2 1,-1-7 153,4-1 1,0-5-35,0 2 26,0-4 411,0 0-52,0-6-66,0-1 471,0-5-734,5 0 0,-3 0 29,6 0 1,0 0-35,3 0 1,4 0-22,0 0 0,4-1-51,-3-3 1,4 3-150,-1-3 1,3-1-45,0 1 0,3-1 149,1 1 0,-2 2-173,3-6 0,-4 5-205,-4 0 1,-3-2-193,-4 1 1,-6-1-272,-2 1 399,-3 3 0,-2-8-644,-3 5 0,-6 0 1218,-5 4 0,-6-5 0,4-1 0</inkml:trace>
  <inkml:trace contextRef="#ctx0" brushRef="#br1" timeOffset="59">12974 15612 7885,'-6'-23'54,"-4"1"1,8 4 124,-1 3 0,3 2 508,3 2 814,-1-1-1042,8 1 1,-4 3-116,6 0 0,-4 6 94,4-2 0,-3-1-149,6 1 1,3 0-15,1 4 1,2 0-141,2 0 0,1 0-158,3 0 0,-3 0-128,3 0 0,-3 0-416,-1 0 0,-2 0-834,-2 0 0,2 0 1401,-6 0 0,-5 6 0,-5 0 0</inkml:trace>
  <inkml:trace contextRef="#ctx0" brushRef="#br1" timeOffset="60">13420 15772 9128,'0'-6'1206,"5"1"0,1 10-342,5 2 0,1 4-191,-1 0 0,2 2-41,2 2 0,-1 4-213,5 8 1,-4-2-43,4 5 0,0 1-171,4 3 1,-4-3 28,0-1 1,-3-1-303,3 2 0,-5-3 107,1-5 1,1-1-25,-1 1 0,1-1-248,-5-3 0,1-3-351,-1-4 1,-3-2 168,-1-3 0,-3 2-187,4-5 1,-5 0-1667,5-4 973,-5 0 1294,2 0 0,-5 0 0,0 0 0</inkml:trace>
  <inkml:trace contextRef="#ctx0" brushRef="#br1" timeOffset="61">13819 15864 7937,'0'-30'646,"0"2"0,0 6-158,0-1 0,2 5 572,1 3 171,-1 2 335,3 2-905,-5 4-509,-5 23 0,-6 4 119,-4 18 0,-6-1-28,-2 1 1,-1 6-256,-7 6 1,5 0-87,-5 0 1,1-6-177,-5 6 1,6-11 174,3 3 0,1-10-646,3-6 1,4-3 63,3-4 1,2-2-135,2-6 0,4-3-383,3-1 114,3-4 1084,1 2 0,0-5 0,0 0 0</inkml:trace>
  <inkml:trace contextRef="#ctx0" brushRef="#br1" timeOffset="62">14036 15749 7938,'-5'-16'0,"4"3"510,-3-2 0,4 7 642,4 5 1,2 1-535,6 2 1,-1 0-219,1 0 1,-1 2 50,0 1 1,5 7-213,-1 6 0,5 0-31,-1-1 0,3-1-311,1 5 0,-4-1 92,0 1 1,-5 2-93,1-6 0,-2 0 79,-2-4 0,-1-3-653,-2 0 1,1-5 279,-6 5 1,2-5-2149,-1 0 626,-2-1 1919,8-2 0,-9 0 0,4 0 0</inkml:trace>
  <inkml:trace contextRef="#ctx0" brushRef="#br1" timeOffset="63">14504 15784 7916,'0'-7'2548,"0"2"-2021,0 5 0,-5 0 32,-2 0 0,-3 0-153,-2 0 0,0 5 23,-4 3 0,2 2-176,-5 1 0,0 6-53,-4 2 1,4 3-93,0 0 1,4 5 123,-4 0 0,5 3-131,-1-3 0,6 3 131,1-3 0,6 1-293,-2-2 1,3-1-19,1 1 0,0-3-21,0-4 1,0 1 12,0-4 1,0-1 17,0-4 1,0 1 0,0-1 0,4-3 111,-1-1-145,1 1 119,-4 3 1,4-3-275,0 0-345,0-6-620,-4 8-215,5-8-716,-4 3 2153,4-5 0,0 0 0,2 0 0</inkml:trace>
  <inkml:trace contextRef="#ctx0" brushRef="#br1" timeOffset="64">14619 15567 7960,'-4'-23'970,"0"0"1,0 1-359,4 3 1,9 4-791,3 8 0,2-4 161,-3 4 0,0 2 405,1 1 1,1-1-170,2 1 1,-1 0-28,5 4 0,0 0-45,4 0 1,-4 0 12,0 0 0,-4 0 3,4 0 0,-5 0-4,1 0 0,-2 4-26,-2 0-68,1 0 0,-1-3 2,0 3 1,-3-3 63,0 3-79,-6 2 1,7 0 223,-5 6 1,0-1-114,-4 1 1,0 0 175,0 4 0,0 1 18,0 6 1,0 6-111,0 6 1,0-1-90,0 4 0,0 3 7,0 0 0,0 3-13,0-2 0,-4 2-128,0-2 0,-1 2-230,1 2 0,2-2 101,-6-2 0,6 1-379,-2-5 0,2-1 244,2-6 0,2-3 41,2-6 0,-2 1 94,6 0 0,-4-4-106,3 0 134,-4-5 39,2 3 330,-5-6-40,0-5 72,0-1 0,-5-5-187,-3 0 1,-3 0-304,-5 0 0,-1 0-288,-6 0 1,-5-1-611,-3-3 0,-2-1 1064,-1-2 0,0-3 0,0 3 0</inkml:trace>
  <inkml:trace contextRef="#ctx0" brushRef="#br1" timeOffset="65">10507 17131 7853,'-6'-1'479,"2"-3"-79,3 3 756,1-4 923,0 5-1573,5-5-220,1 4 0,6-5 26,-1 6 1,2 0 74,2 0 1,-1 0-70,5 0 0,0 0 22,4 0 0,5-3-162,2-1 0,3-1-61,1 1 0,6 3 61,2-3 0,3-1-14,5 1 1,-2-1-201,5 1 1,2 3 26,6-3 0,-2-1-234,-26 3 1,-1 0 0,1-2 0,0 1 247,3 0 0,1 2 0,-2-2 1,1 1-2,1 0 1,2 0 0,-1 0 0,1-1 34,3-1 0,0 0 0,-1-1 0,0 0-60,3 1 0,0 0 0,0 1 0,-1 0 15,3-1 0,0 0 0,-1 1 0,0 0-290,-1-1 1,0 0 0,1 0-1,0 0 288,-2 2 1,1 0 0,0-2 0,0 0-9,-2 2 1,-1 0 0,3-1 0,0-1-81,-4 2 1,0 0-1,1 0 1,0 0 11,0 2 0,-2 0 1,-1-2-1,-1 0-195,-1 1 1,1-1-1,1-2 1,1 0 196,-1 2 0,0 0 1,3-2-1,1-1-27,-2 1 0,0 1 0,-1-1 0,2 1 29,0 0 1,1-1 0,1 0 0,-1 0-62,0-2 0,0 1 0,2 1 0,0 0 86,-2 0 1,-1 0 0,1 3 0,-1-1-2,-3-2 1,0 0-1,1 2 1,1 1 134,-2-1 0,0 1 1,-3 0-1,0 0-36,-1 1 0,0 0 1,28 0 157,3 0 1,-4 0 7,4 0 0,-6 0-8,2 0 0,1 0-243,-1 0 0,0 0 79,-4 0 0,-1 0-60,-3 0 1,-6 0 132,-5 0 0,-6 0-312,-2 0 0,-5 0 607,-6 0 0,-5 0-336,-3 0 1,-6 0 884,-1 0-654,-6-5 1,3 3-69,-5-6 1,0 4-888,0-3-187,-5 4-64,4-2 1,-9 1 905,2 0 0,-7 1 0,-3 3 0</inkml:trace>
  <inkml:trace contextRef="#ctx0" brushRef="#br1" timeOffset="66">13968 16309 7895,'0'-11'0,"0"3"0,0 0 0,5 6 0,1-3 0,4 7 0,-2 6 0,-2 2 797,-2 13 0,-3 2 780,3 10 1,-8-1-1067,-3 0 1,-7 4-1691,-1 0 1,-6 2 1178,2-2 0,-7-3 0,-4 4 0</inkml:trace>
  <inkml:trace contextRef="#ctx0" brushRef="#br1" timeOffset="67">5082 14881 7995,'0'-7'258,"0"-1"0,0 4 8,0-3 490,0 4 1152,0-7-738,0 9-607,0-4-323,0 15 1,0 4 173,0 12 1,4 4-187,0 4 1,5 4-156,-2 0 0,0 4-146,0-4 0,1 0 73,3-4 0,1 6 0,-1 0 0</inkml:trace>
  <inkml:trace contextRef="#ctx0" brushRef="#br1" timeOffset="68">11033 17394 7809,'-6'-11'5,"5"3"-2,-3 0 1008,3 6 1471,1-3-1614,0 5 0,1 6-393,3 5 0,4 6-29,7 6 0,3 9-204,5 2 1,0 8-71,-1 0 1,5 2-117,0 2 1,-1-4 109,-3-1 0,0-4 18,0 1 0,0-2 13,-1-2 0,0-1-124,-3-2 1,1-4-18,-4-4 0,-1-1-131,-4-3 0,1-3-112,-1-4-64,-5-1 344,0 1 80,-1-6 0,-4-2-43,3-8 0,-3-4 154,-1-7 1,-1-3 101,-3-4 0,3-6-90,-3-3 1,3-3-311,1-4 1,0-4 138,0-8 0,0 2-694,0-5 1,3 1 318,1-1 0,4-2-70,-4 6 1,4-1 71,0 4 0,-3 6-46,-1 2 0,1 7 159,-1 5 0,0 3-165,-4 4-296,0 2-400,0 6 91,0 4 0,0 4 283,0 6 0,0 4 622,0 4 0,0-4 0,0-2 0</inkml:trace>
  <inkml:trace contextRef="#ctx0" brushRef="#br1" timeOffset="69">11958 17691 7816,'0'-6'4587,"0"0"-3974,0 1 0,0 3-104,0-6 0,-2 6-143,-1-2 1,-4 1-100,-4 0 1,-2 1-81,-2-1 1,-2 6-120,-2 5 0,-2 3 69,2 5 1,-3 1-82,-1 6 0,0 1-169,1 3 1,3-2 64,0 6 1,6-6-48,1 2 0,2-3-35,7-1 0,-1-2-88,4-2 0,5-2 19,2-6 0,4-1-148,0-2 0,5-3 107,3-5 1,3-1-39,1-3 0,1-2-35,3-6 1,-3 0 81,2-4 1,-1 0 264,-3-3 1,-4-1 30,-3 4 0,-2-4 65,-2 1 1,-3 1 7,0-1 1,-6 1 188,2-1 1,1 3 112,-1 4-105,0 1 1,-4 3 186,0 1-362,0 4 0,0-1-396,0 8 0,4 4 118,-1 7 1,6-1 12,-1 5 1,-2 0-52,2 4 0,-1-4-138,5 0 1,-2-4 63,-2 4 1,2-5 52,-3 1 0,4-3 201,0-4 1,2-2-78,2-2 0,-5-3 124,5 3 0,-8-4 43,4-4 0,-2-1 160,2-3 1,-3-3-114,0-1 1,-2 1 81,2-4 0,2 1 147,-3-1 0,0 1-116,0-5 0,-3 3-32,4-3 0,-5 5 159,5-1-413,-5-3-86,7 6-139,-9 0 0,9 7 152,-2 5 1,2 9-5,1 2 0,1 12-63,-1 0 0,-1 4 59,-2-1 1,2 2 199,-2 3 0,-2 1-104,2-6 1,-2 1-134,2-4 1,1-2 46,-6-2 0,2-2 4,-1-6 209,-2-4 39,3-2 0,-5-7-56,0-1 1,0-4 113,0-4 0,-2-6-24,-1-2 0,0-2-66,-5-2 1,6 0 109,-2 0 0,-1 0-157,1 0 1,0 1-149,4-1 0,5-4-224,3 1 1,6-1-484,1 4 0,6 5 326,-2 3 0,6 7-163,2 5 0,4 1-343,0 2 1,-3 9 39,-2 3 905,3 2 0,-15-3 0,2 0 0</inkml:trace>
  <inkml:trace contextRef="#ctx0" brushRef="#br1" timeOffset="70">13065 17314 7876,'0'-11'1810,"0"4"1,0 3-1341,0 8 1,0 9-167,0 10 0,0 5 41,0 6 0,2 2-85,2 2 1,-2 3-28,6 9 1,-4 1-266,3 2 1,-4-2 272,0-6 0,0 1-156,1 0 1,-3-6 36,3-2 1,-3-3-158,-1-5 0,0-2 15,0-5 1,0-1-69,0-3 0,0 1-57,0-5 153,0 0 584,0-3-502,0-6 201,0-1 1206,0-5-1785,5 0 1,-2 0 146,4 0 0,1-1-168,3-3 0,5 2 106,-1-6 1,4 5-28,-4 0 1,5 0 120,-1-1 0,-1 3 21,1-3 1,-4 3 66,5 1 0,-7-1-73,3-3 0,-4 3-334,0-3 0,-5 2 127,1 2 1,-5-1-532,0-3 1,2 2 102,-1-6 1,0 4 728,-4-3 0,-5-1 0,-1-3 0</inkml:trace>
  <inkml:trace contextRef="#ctx0" brushRef="#br1" timeOffset="71">13031 17291 7888,'0'-18'0,"0"2"1004,0 5-713,0-1 0,1 2 633,3 2 1,-1 2-296,4 2 0,5 3-149,3-3 0,5 3-153,-1 1 0,4 0 91,4 0 0,-2 0-175,6 0 1,-2 0-29,1 0 1,2 0-340,-5 0 1,-4 0 155,-4 0 0,-2 0-2490,2 0 2458,-2 0 0,-6 0 0,1 0 0</inkml:trace>
  <inkml:trace contextRef="#ctx0" brushRef="#br1" timeOffset="72">13705 17303 7870,'-1'-8'290,"-3"0"1,3 1 1202,-3-5-428,3 6 30,1 1-511,0 5 0,1 5-173,3 3 0,2 3 117,5 4 1,2 8-135,2 8 0,-1 2-108,5 1 0,4 4 15,4 0 1,5 1-64,-2-1 1,-1-2 65,2 2 1,-6-3-38,2 0 1,-3-2-203,-1-3 1,-2-2 111,-2-5 1,0-1-244,-7-3 1,2 1 108,-7-5 1,2 0-1132,-1-3 231,2-6 108,-9 4 123,4-8 1,-5 1-429,0-6 1,-4 0-359,1-5 0,-6 1 210,1-5 1202,3 6 0,-5-4 0,4 3 0</inkml:trace>
  <inkml:trace contextRef="#ctx0" brushRef="#br1" timeOffset="73">14105 17428 7873,'0'-18'0,"0"-2"690,0 5 1,4 4 87,-1 3 1506,1 5-1667,-4-2 1,1 5-108,3 0 1,-2 2-98,1 1 1,-3 8-72,-3 4 1,-4 6-159,-4 2 1,-6 4-27,-2 3 0,-4 7-62,-3-3 0,-2 4 144,-3 0 1,2-2-193,3 2 1,1-2 55,-1-2 1,3-5-215,4-2 0,-1-3-71,4-1 0,1-6-72,4-1 0,-1-4 2,1 0 0,1-5-167,2 1 1,2-5-1048,2 0 0,1-1 618,-4-2 0,4-2-172,-1-1 0,3 0 1019,1-5 0,0 6 0,0-3 0</inkml:trace>
  <inkml:trace contextRef="#ctx0" brushRef="#br1" timeOffset="74">14390 17314 7802,'-1'-15'1218,"-3"0"-746,3-1 0,-4 5-105,5 0 1,0-1-64,0 1 227,0-1 1,4 1-136,-1-1 0,6 5-226,-1-1 1,3 6 11,5-2 1,1 3 25,6 1 1,0-4-52,0 0 0,5 0-104,2 4 0,-2-4 144,-1 1 0,-3-1-130,-1 4 0,-4-4-65,0 0 0,-5 0 135,1 4 1,-2-1 107,-2-3 28,1 3-191,-1-4 1,-3 5 88,-1 0-213,-4 0 112,2 0-593,-5 0 429,0 5 1,0 1 107,0 6 0,4 4-38,-1 3 0,1 3 211,-4 1 1,0 8 10,0 4 0,-1 1 166,-3-1 1,2 4-103,-6 3 1,4 2 85,-3 2 1,0 0-216,0-1 1,-3 0 59,2-3 0,3 1-197,1-5 0,3 4 71,1-4 0,0 0 32,0-4 1,5-1-60,2-2 1,4-3-94,0-6 1,3 1 54,-3 0 0,3-4-96,-6 0 0,1-5 258,-2 1 0,0-6-114,-3-1 1,-3-4 112,3 3 41,-3-4 10,-1 2 127,0-5 1,-5 0 0,-1 0-117,-6 0 0,1 0-50,-1 0 0,-4-4-201,-3 0 1,-3-1 68,-1 1 0,-5 3-363,-2-3 1,-4 3-38,-4 1 1,1 0-212,-5 0 1,0 0 179,-4 0 1,6 0-191,2 0 1,9 0-228,6 0 0,5 0-1331,7 0 2136,4 0 0,2-5 0,5-1 0</inkml:trace>
  <inkml:trace contextRef="#ctx0" brushRef="#br2" timeOffset="75">6784 15886 8202,'-11'0'58,"4"-5"-71,2 4 198,5-4 0,-1 5 770,-3 0-617,3 0 1,-6 5 28,4 3 0,1 2 147,-1 1 0,1 4-99,2 1 1,0 4-54,0-1 0,0 8-103,0 3 1,0 3-89,0 1 1,4 4 52,0 1 1,4 2 14,-5-2 1,2 4-9,-1-1 0,-1-2-24,4 2 1,-3-1-62,4 0 1,-1 3 66,5-6 0,3 4-274,0-4 0,1 4 92,-5-4 0,-3 5-84,-1-1 1,-4 7-249,1 4 0,-3-1 324,-1 2 0,-5 2-11,-3 1 1,-2 6-36,-1-6 1,-1 3-29,1-3 1,4-5-129,4-3 0,1-2 105,2-1 0,2-4 58,1 0 1,2-2 32,3 2 0,2 3-11,-2-3 1,2 2 109,1 2 1,1 2-55,-1-2 0,-3 6-126,-1-7 0,-3 6 63,4-5 1,-6 6 58,2-6 1,-3 0-272,-1-4 1,2 3 72,2-3 1,-3-3-164,3-1 0,2 0 31,2-4 0,2 2 244,1-9 1,2 3-18,2-3 1,-2-1 9,2-3 0,-2 0-19,-2 0 1,1-4 323,-1 0 0,-3-1-274,-1 1 0,-4 1-16,1-5 0,-3 4-29,-1-3 1,0-1 14,0-4 34,-5 1 0,-2-6 0,-2-2 0</inkml:trace>
  <inkml:trace contextRef="#ctx0" brushRef="#br2" timeOffset="76">7252 19049 8789,'23'-4'661,"0"-1"828,0-3 0,0-2-1060,-1 2 0,3 2-173,1-1 1,3 3 50,6-4 0,5 0-166,6-3 1,5 3-267,6 1 1,4-1-86,0-3 0,-28 5 0,1-1 163,0-1 1,0 1-1,3 0 1,0 1-162,3-1 1,0-1 0,-1 1-1,1 1 154,-2 0 1,0 1 0,1-1-1,0 0 59,0 0 0,-1 1 1,0 1-1,1 0 0,-1 0 1,0 1-1,-3 1 1,0 1 85,-2 0 0,-1-2 0,31-2-86,-31 3 0,1 1 0,0-2 0,1 2 85,31 1 1,-32 0 0,1 0-202,0 0 1,1 0-1,-1-2 1,1 0 96,1 0 0,1 0 0,0 0 1,1-1 25,1 1 0,2 0 0,-1 1 0,-1 0-155,2-3 1,-2 0 0,0 2 0,0 0 180,1-2 0,0 1 0,0 1 0,1 0-92,3-2 0,0 0 0,0 2 0,0 0 55,-2-1 0,0-1 0,-1 2 0,-1 1 8,0 0 1,0-2 0,-1 1 0,0-1 1,2 1 0,1 1 0,-1-2 0,-2 2 4,0 1 1,-1 0-1,-1 0 1,0 0 41,0 0 0,-1 0 0,-1-2 0,1 0-20,2 0 1,0 0 0,-2 0 0,0 0-1,2 2 1,0 0-1,-3 0 1,0 0-20,3 0 1,0 0-1,-1 0 1,0 0 7,5 0 1,0 0 0,-1 0 0,0 0 13,1 0 1,0 0 0,-2 0 0,0-1-13,4-1 1,-1 0 0,-2 2-1,0-1-202,4-1 1,1 0 0,-2 0 0,1-1 140,1 1 0,-1 0 0,0 0 0,0-1 15,-1 1 0,0 0 0,0 2 0,1-1 27,-3-1 0,-1 0 0,1 2 0,0-1-1,-2 1 0,0 0 0,-2 0 0,0 0-1,1 0 1,-2 0-1,-1 0 1,0 0 7,0 0 1,0 0-1,-1 0 1,0 0 51,-1 0 0,0 0 1,-1 0-1,0 0-32,1 0 0,1 0 1,0 2-1,1 0-89,3 0 0,2 0 1,-1 0-1,0 0 75,-1-2 1,2 0 0,0 1 0,1 1-143,0 0 0,0 0 1,2 0-1,1 0 47,-1-2 1,-1 0 0,2 0 0,-1 0 68,0 0 0,0 0 1,0 0-1,1 0 32,-3 0 1,-1 0 0,1 0 0,0 0-29,-2 0 1,0 0 0,0 0-1,-1 0 31,-1 0 0,0 0 0,1 2 0,1 0 111,-2 0 1,0 0 0,-1 0 0,1-1-68,0-1 0,0 0 0,0 2 0,1 0-26,3 0 1,0 0 0,1 0 0,0 0-156,3-2 0,0 0 1,3-1-1,1 1-12,-1-2 1,1 0 0,-1 1-1,1 0-14,-4 0 0,-1-1 0,-1-1 0,-1 1 84,2 0 1,-2 0 0,-4 0 0,-1 0-1,1 2 1,-1 0-1,-4-2 1,0 0 398,27-2 0,-1 1-250,-11 3 1,-4 0 72,-7 0 1,-8 0 463,-3 0 1,-8 0-570,-4 0 1,-2 0 546,-2 0-1013,-5 0 1075,0 0-991,-6 0 1,-11 0-1406,-4 0 1719,-5 0 0,-8 0 0,-1 0 0</inkml:trace>
  <inkml:trace contextRef="#ctx0" brushRef="#br2" timeOffset="77">6978 15772 8237,'-6'0'-37,"-4"0"289,8 0 1,-4-1 609,2-3-423,3 3-173,-4-4 0,10 5-229,3 0 0,3 0 137,4 0 0,3 0-84,5 0 0,5-4 104,2 0 0,8-1-31,4 1 1,4 2-119,3-6 1,5 1 201,7-5 0,2 1-432,-29 5 0,1 0 0,-1 1 0,0-1 271,0 0 0,1 0 1,-3 1-1,0 0-126,1 1 0,-1 1 0,29-6 40,-29 7 1,1 0 0,28-6-19,-29 6 0,0 1 0,32-5 40,-32 4 1,0 1-1,3 0 1,-1 0-79,0 0 1,0-1-1,1 0 1,0 1 85,3-1 1,0 0 0,0 2 0,-1-1-1,1-1 1,0 0-1,4-1 1,-1 0 9,-1-1 1,0 0-1,3 1 1,1 0-9,0-1 1,0 0 0,3 1 0,0-1-65,0-2 0,1 0 0,0 1 0,0-1-266,0 0 1,0 0-1,0 1 1,0-1 238,2 0 0,-1 1 0,1-1 0,-1 0 48,-3 0 1,-1 1 0,6-1 0,0 0-8,-4 0 1,1 1-1,3 1 1,1 0 9,-3 0 1,1 1 0,0-1 0,0 0-8,-1-1 0,1-1 0,5 0 1,1 0 47,-2 0 1,2 1-1,3-1 1,1 0-354,-1 1 0,0-1 0,4 0 1,1 0 387,-1 1 0,0-1 1,-19 2-1,0 0 0,1 1-229,-1-1 1,1 0 0,-1 0-1,1 0 1,1 1 0,-1-1 178,1 0 0,0 0 0,-1 0 0,-1 1 0,0-1 0,0 0-26,-1 0 0,0 0 0,0 1 0,1-1 0,0 0 0,-1 0-49,0 0 1,1 1 0,-1-1-1,0 0 1,0 0 0,0 0 57,20-2 0,0 1 1,-1 0-1,1 0-9,0 1 1,0 0 0,1-1 0,0 0 42,-20 2 1,1 1 0,-1-1 0,20 0 0,1 0-45,-21 0 0,0 1 0,1-1 1,0 1-1,0 0 0,1 0 27,-2 0 1,0-1 0,1 0-1,2 0 1,1 0 0,-1 1-21,-1 0 1,-1 1-1,1 0 1,0-2-1,1 0 1,0 1 5,-2 1 0,1 0 0,0-1 1,-1 1-1,0-1 0,-1 0-2,21 0 0,0 0 1,-20 2-1,1 0 0,0-1 0,18-1 1,1 0 0,-21 2 0,1-1 0,-1 1-19,21 0 1,0 0-1,-1-2 1,0 0-6,-20 1 1,1 0 0,-1-1 0,19 0 0,-2 1 10,3 0 0,-2 2 0,-3-1 0,-1 0-52,-1 0 1,0 0 0,-4 0 0,-2 0 60,-3 0 0,-1 0 1,-3 0-1,-1 0-2,-3 0 1,0 0 0,-5 0 0,-1 0 355,27 0 1,-9 0-400,-6 0 0,-10 0-3,-10 0 0,-3 0 1109,-4 0-1146,-8 0 1562,0 0-1651,-10 0 1523,4 0-1355,-15 0 1,2 0-343,-7 0 1,-3 1-242,-1 3 1,-2-3-225,-2 3 1,0-2 178,0 2 635,0 2 0,-5 6 0,-1-1 0</inkml:trace>
  <inkml:trace contextRef="#ctx0" brushRef="#br2" timeOffset="78">15841 15372 8105,'6'-5'-7,"0"3"212,-2-6 1128,-2 6-346,3-3 89,-5 5-433,0 0 0,3 1-338,1 3 0,0-2 0,-4 6 1,1 1-108,3 6 0,-3-1-30,3 5 0,-3 0 158,-1 4 1,4 0-60,0 0 0,4 4 141,-5 4 0,5 2-146,-4 1 0,3 2-28,-3 2 1,5-1-31,-1 4 0,2-2-1,1 2 1,1 1 17,-1 4 1,-3 0-122,-1-1 0,1 2-50,3 3 0,-3-3 68,0 2 1,-6-1-291,2 2 0,-3-2 221,-1 5 0,0-1-54,0 2 1,0 2 91,0-3 0,-1 3-6,-3 1 1,3-1-183,-3-3 1,3 3 71,1-3 1,0 3-2,0 1 1,0-4 40,0 1 0,1-1 13,3 4 0,2-1-89,6-3 0,-1 3-11,1-3 0,-1 2 16,0-2 0,5-2-83,-1-5 1,0-1 43,-3 1 1,-2-4-133,-3 0 1,2-4 101,-5 4 0,4-6 47,-5 3 1,1-4 7,-4-1 1,0-1 3,0-2 0,0 1-122,0-6 1,0 1 117,0-4 1,0-4 192,0 0 1,0-5-152,0 1 0,1-1-2,3 1 1,-2-6 90,1 2-186,-1-2-139,-2-2 21,0 3-284,0-9-199,0 4-2103,0-5 1375,0-5 1458,0 4 0,-11-4 0,-1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989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8109 5733 7977,'-5'-6'0,"3"-4"409,-1 2 113,1 3-129,2-5 115,0 4 41,0-1-290,0 2 1,4 4 245,0-3-278,5 3 1,-3-4 13,6 5 0,-1 0-1,0 0 0,1 0-15,-1 0 0,6-2 14,2-1 0,1 1-1,-1-1 1,3 1-703,-3 2 0,2 0-801,2 0 0,4 0 1265,0 0 1183,-1 0 0,-3 0-347,0 0-684,0 0 1,-4 0-25,0 0-78,-5 0 0,2 0-158,-4 0 0,-5 0-3,1 0-452,-6 0 0,7-1-108,-5-3-489,0 3 1,-5-4 49,-3 5 1110,-3 0 0,-4 5 0,0 1 0</inkml:trace>
  <inkml:trace contextRef="#ctx0" brushRef="#br0" timeOffset="1">8166 5916 8851,'11'0'2163,"1"0"-512,-1 0-1131,6 0 1,-1-4 214,3 0 1,3 1-305,-3 3 0,7-2 19,5-1 1,2 0-136,1-5 0,2 6 23,2-2 1,-6-1-114,2 1 0,-4 0-148,1 4 0,-5-3-15,-7-1 0,2 0-135,-6 4-1240,0 0 744,-3 0-939,-6 0 1,-2 0 669,-8 0 0,-2 0 838,-6 0 0,-4 5 0,-2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99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9388 5322 8247,'-5'-11'295,"4"-1"1,-4 5 338,5-1 0,0 6-194,0-9 113,0 10-1,0-4 23,0 0 484,0 4-583,0-4 1393,0 5-1743,0 5-48,0 1 1,1 11 182,3 2-80,-3 7 1,5 5-29,-2 7 0,-3 0-2,3 7 1,1-1 4,-1 5-1428,0 3 1229,-4-5 1,0 3 275,0-9-1388,0 4 1009,0-10 1,1 5-712,3-6 700,-3-5 0,4-2 16,-5-8 1,0 1 94,0-5 999,5-4-1037,-3-1 753,3-4-647,-5 0 412,0-1-1465,0-5-924,0-5 1288,0 4 1,0-9-2407,0 2 3073,0-2 0,-5-1 0,-2-1 0</inkml:trace>
  <inkml:trace contextRef="#ctx0" brushRef="#br0" timeOffset="1">9890 5596 8080,'-1'-6'393,"-3"2"17,3 3 173,-4-4 30,5 3-232,0-3 1252,0 5-1422,5 0 0,-2 2 93,4 1-69,1-1-55,3 3-4,1-5 0,0 0 176,4 0-255,1 0 63,1 0 1,4 0 174,-3 0-174,2 0-7,2 0 1,0 0 64,0 0-47,0 0 1,-4 0-115,0 0 0,-5 0 225,1 0-93,-2-5-261,-2 3 26,-5-3 274,5 5-1010,-10 0 363,4 0-234,-5 0 1,-5 0-2074,-3 0 2725,-2 0 0,-1 5 0,-1 2 0</inkml:trace>
  <inkml:trace contextRef="#ctx0" brushRef="#br0" timeOffset="2">11832 4637 8102,'-6'-5'-1357,"-4"4"1044,3-10 1186,1 10-491,-4-9 1,8 7 305,-1-4-101,1 4 376,2-7-137,0 4-94,0-6-94,0 1-188,0 5 144,0 1 388,0 5-922,0 5 1,4 1 186,0 5-10,5 6-110,-3 1 1,6 4-26,-1 1 0,0 1 283,1 3-530,4-3 131,-3 9 0,7-5 32,-4 3-416,-1 2 264,-4-9 1,1 4 144,-1-6-478,-5 1 282,5 0 0,-9-5-118,6-3 300,-6-2 1,3-2 114,-5 1-264,0-6 532,0 4-46,0-9-153,0 4 1057,0-5-592,0-5-365,0 4 0,0-9-97,0 2 1,2-2-171,1-1 1,0-2 16,5-2 125,-1 2 0,1-8-79,-1 2 1,1-3-153,3-1 0,1 0 82,-1 0-242,1-4 135,-6 2 1,4-6-16,-2 4-47,-3-5 61,0 8 0,-5-8-128,0 6-8,0-1 191,0 9-50,0 2 48,0 5 0,-1-1-66,-3 1-183,3 4 195,-4 2-28,5 5-4198,0 0 3155,0 5 673,0 7 1,1 0 499,3 4 0,2 1 0,5 1 0</inkml:trace>
  <inkml:trace contextRef="#ctx0" brushRef="#br0" timeOffset="3">12277 4317 8209,'0'-24'0,"0"2"0,0 10 964,0-4-555,0 4 0,4-5 108,0 6 1,4 3-9,-5 1 1,3 0-92,-3 0 1,4-2-101,4 5 0,1-4-146,-1 5 13,5-1 1,-2 3-205,5-3 89,0 2 0,1-3 204,-1 5-476,0 0 218,-2 5 0,0-2-211,-6 5 0,-1-1-55,-2 5 177,-3-1 1,-5 4-81,0 0 0,-2 10 140,-6-3 1,-5 5-13,-10 0 0,1-2-49,-1 6 1,-4-6-103,0 2 0,2-5 64,6-3 87,3 3-21,4-9 0,2 3 234,2-4-225,3-6 6,5 4 206,0-9-86,5 5 1,3-3-107,7 1 309,3 0-285,5-4 1,1 0-208,3 0 262,2 0-33,0 0 1,3-4-1143,-6 0 720,1 1 1,-4 4-2213,0 3 2605,-1 2 0,1 10 0,0 2 0</inkml:trace>
  <inkml:trace contextRef="#ctx0" brushRef="#br0" timeOffset="4">10918 5516 8085,'0'-6'-1104,"0"0"2043,0 2-59,0 3 188,0-5-303,0 1 190,0 4-409,0-4-358,0 5 1,5 0 62,3 0-157,2 0 0,3 0 130,2 0 1,3 0-9,5 0 1,0-1 12,-1-3 0,1 3-54,0-3 1,5 3 12,2 1 0,0-4 120,0 0-58,6 0-926,-1 4 762,10-5 1,-9 4-152,6-3-58,0 3 0,4 1 157,-1 0 0,1 0-102,0 0 1,1-2 10,2-1 0,0 1 115,4-1 0,-4-2-82,5 1 0,-1-4 53,4 4 1,-4-1-150,1 1 1,-10 3 53,2-3 0,-3 3-2,3 1 72,-1 0 1,0 0-149,-3 0 134,2 0 1,-5 0-101,3 0 1,3 0 75,-4 0-6,9-5-799,-3 4 724,4-4 0,-1 3 30,4-1 1,-2 0-198,1-5 1,-5 6-62,2-2 32,-3-2 219,3 4 0,-3-3 179,3 5 259,-8 0-435,-3 0 1,-1 0 438,0 0-184,-5 0-3,5 0 1,-11 0 133,7 0 1,-6 0-243,3 0 1,-5 0 383,5 0 0,-6-1-325,2-3-60,-3 3 14,-1-4 0,-4 5-57,0 0 37,-5 0 449,7 0-508,-8 0 36,3 0 1,-8 0-11,0 0 364,-1 0-220,5 0 0,-5 0 80,1 0-21,-6 0-311,9 0 202,-10 0 39,4 0-2018,-5 0 1,-5 0 1869,-3 0 0,-12 5 0,-4 1 0</inkml:trace>
  <inkml:trace contextRef="#ctx0" brushRef="#br0" timeOffset="5">11147 6830 7871,'-7'0'-318,"2"-2"876,5-1-249,0 1 0,-1-3 33,-3 5 0,3-5 73,-3-2 0,-1 0-80,1 0 472,1-1-440,3-3 0,-4-1 378,0 1-473,-5-6 1,8 3-1,-3-5 1,-1 0 39,1-4-81,0-5-754,-1-1 575,4-5 1,-8-2 61,5-2 1,0 2-46,4-6 1,0 0 192,0-4-1293,0 6 846,0-5 1,4 6-530,0-3 499,5 8 0,-7 2-22,6 5 0,-5 4-119,0 4 582,4 5 1,-6-2-426,3 5 60,2 4 0,-3-2-6,4 5 186,1 1 1,3 4-111,1 3 0,-1-2-80,1 6 77,-1 0 0,-1-1 130,-2 1 159,-3-6-205,0 8 11,-4-3 1,4 0 163,-5 1 1,0-4-134,0 3 0,0-3 17,0 4 1,-1-1-67,-3 5 22,3-6 1,-4 4-148,5-2 0,0-2 135,0 2 1,0-4-52,0 3 1,0-3 18,0 4-3,0-6 11,5 9 0,-3-10 44,6 3 0,0 1 108,3-2 1,1 5 80,-1-4-203,0 5 1,5-7 207,-1 6 1,5-2-97,-1 2 1,-1 2 68,1-2 1,-5 2-51,1 1 1,2 1-258,-2-1 57,-5 0 1,-1 5 217,-5-1-373,0 0 109,-4 2 0,-6-1 9,-1 3 85,-3 3 9,-7-10 1,-1 6 224,-4-3-120,-1-2 0,1 2 144,3-7 1,-2 1-22,2-5-190,2-1-140,1-3 228,4 0-301,1 0 0,4-5-942,4-2-1297,1-3 1550,2-2 0,5 2-815,3 2 1670,2-2 0,7 4 0,0-5 0</inkml:trace>
  <inkml:trace contextRef="#ctx0" brushRef="#br0" timeOffset="6">11558 6430 7910,'-6'-8'0,"2"1"0,2 3 368,2-4 60,0 6-200,0-8 462,0 8 2,0-3 1315,0 5-1825,0 5 0,0 2 179,0 4-307,0 1 29,0 4 0,4-2-137,0 5 138,0-5-55,-4 8-352,0-10 261,0 5 1,4-2 43,0 0-590,-1 0 403,-3-3 1,0-5-282,0 1-63,0-5 215,0 2-1984,0-5 2318,5 0 0,-3-5 0,3-2 0</inkml:trace>
  <inkml:trace contextRef="#ctx0" brushRef="#br0" timeOffset="7">11558 5905 8001,'0'-18'11,"0"1"1,1 5 536,3-4 0,-1 4-128,4-4 1,1 4 414,3 0-522,1 6 0,0-3 134,4 5-480,-4-5 88,5 8 0,-6-4 125,1 5 0,-1 0-15,0 0 1,-3 1-256,0 3 68,-1-3 1,0 10 1,1-5-364,-4 5 193,0-4 174,1 3-468,-4 1 330,4 2 1,-5 3-105,0-4 22,-5-1 93,-1 6 0,-5-4 79,-1 2 1,0 1-14,-4-1 1,2 1 233,-5-5-208,5 1 1,-2-2 359,4-3-154,1 3 34,5-8-217,1 8 227,0-9-81,3 4 0,-3-4-56,5 3 1,5-2 34,3 1 4,2-1-104,7-2 1,-4 0 12,7 0 1,-1 0-61,3 0 72,1 0 0,-4 0-561,0 0 1,-5 0 222,1 0 1,-2 0-1352,-1 0 1668,-1 0 0,-5 5 0,-1 1 0</inkml:trace>
  <inkml:trace contextRef="#ctx0" brushRef="#br0" timeOffset="8">12038 6190 7976,'-7'-11'0,"3"-1"0,-2 6 0,5-4 1256,-9 3-516,8 1 141,-8 1-480,9 5 1,-9 0 180,2 0-187,-2 0-227,-1 5 0,-1 3-97,1 7-8,4-2-27,-3 8 0,9-3 47,-3 5 0,3 0 281,1-1-742,0 6 282,0-3 1,0 1 20,0-7-517,0 3 361,5-10 0,-2 9-52,4-6-85,1-5 178,3 0 1,1-8 250,-1 1 130,0-1-279,1-2 550,-1 0-298,6-5 0,-4-2-48,2-4 1,-3-4 65,0-1 1,-2-3 88,-2 4 61,2-5-219,-9 2 1,5-5-280,-2 0 131,-3 0 0,5 1-41,-6-1 1,-4 1-218,0 3 1,-5-1 74,1 5 0,2 1 107,-2 6 0,5-1 65,-5 5-78,6 1-42,-4 3 361,6 0-162,6 5 0,0-4 373,5 3-190,1-3 57,4-1-10,-3 0-104,8 0 0,-7 0-41,5 0 71,-5 0-121,3-5 0,-6 4 89,1-3-136,-1 3 187,1 1-1179,-6 0 355,-1 0-1364,0 0 989,-4 0 314,4 0 677,-5 0 0,0 0 0</inkml:trace>
  <inkml:trace contextRef="#ctx0" brushRef="#br0" timeOffset="9">12255 5802 8010,'0'-12'0,"0"1"0,3 2 594,1-2 0,4 6 104,-4-7-313,5 3 1,-7-1 175,6 3 0,-1-4-30,5 4-412,-6 2 51,4-5 1,-3 8 170,4-2-381,0 3 239,1 1 1,-5 0-330,1 0 118,0 0-527,3 5 443,0 2 1,-3 4-38,0 0-374,-1-4 337,0 3 1,-2-4-151,-5 6 43,0-1 230,5 1 1,-4-5 169,3 1-191,-8-1-3,3 5 237,-9-1-203,3 1 1,-4-1-36,-1 0 340,1 1-164,5-1 1,-3 1-23,5-1 99,-5-4-133,8 3 16,-4-4-31,5 5-3,5-4 1,1 2-214,6-6-29,-1 1 245,0 1-544,1-3 341,-1 3 1,5-5-75,-1 0-1633,0 0 825,2 5 1052,-5-4 0,10 9 0,-4-3 0</inkml:trace>
  <inkml:trace contextRef="#ctx0" brushRef="#br0" timeOffset="10">12826 6019 8050,'0'-18'0,"0"2"0,0 4 820,0 1-104,0 4 184,0 2-372,0 0-57,0 4 186,0-4-324,0 5 1,0 5 120,0 3-34,0 7-247,0 3 1,0 6 174,0 2-155,0-2-5,0 9 0,0-7 188,0 4-556,0-4 199,0 7 0,0-11-821,0 1 531,0 0-182,5-10 0,-4 3-403,3-4 1,-2-6 325,2-2-1062,-3 2 966,4-4 0,-3 3-129,2-5 755,-3-5 0,4-2 0,-5-4 0</inkml:trace>
  <inkml:trace contextRef="#ctx0" brushRef="#br0" timeOffset="11">12654 6167 8050,'0'-7'154,"0"-1"-154,0 6 0,5-9 0,2 10 763,4-3 0,1-1 0,0 1 975,3 2-1311,-2-4 1,9 4 224,-3-2-718,2 3 157,2 1 1,0-4 181,0 1-1309,0-1 813,-5 4 1,2 0-982,-5 0 671,5 0 330,-7 0 203,4 0 0,-1 0 0,2 0 0</inkml:trace>
  <inkml:trace contextRef="#ctx0" brushRef="#br0" timeOffset="12">13145 6144 7964,'0'-11'-184,"0"3"746,0 1 900,0 4-1007,0-2 0,2 6-127,1 3 1,0 3 170,5 4-111,-1 0-109,0 6-315,3-4 203,-4 8 0,2-3-60,-1 5 1,-3 0-146,4-1 1,-6-2 256,2-1-749,2 0 407,-4-2 0,4 1-12,-2-3-73,-3-2 80,4-2 0,-4-2 273,3-5-192,-2 5 63,3-8 453,-5 4-92,0-5 278,5 0-16,-4 0 1,8-5-137,-5-2 1,5-3 44,-2-2 0,0 1 71,0-1-241,1-4-211,3 3 0,1-7 9,-1 5-75,0-6 1,1 7-185,-1-5 83,-4 5 1,3-6 222,-3 5-611,-2 0 264,1 3 1,-6 1-139,0-1 1,0 1-251,0-1 1,-2 1-1100,-2 0 805,3 4 74,-4-3-1024,0 4 799,4-1-230,-4 2-173,5 5 1360,5 0 0,1 5 0,6 2 0</inkml:trace>
  <inkml:trace contextRef="#ctx0" brushRef="#br0" timeOffset="13">13545 5905 8057,'0'-12'1175,"0"1"-495,0-1-283,0 1-155,0 5 106,0-5 696,0 5-464,0-5-261,0 4 1,5-2 236,3 6-323,-3-1-1,5 4-284,-4-5 98,6 3 1,-1-3 331,1 5-629,4 5 244,-3-3 1,3 8 234,-4-3-282,-1 4 33,1 0 1,-1 0-591,0 1 354,1-1 93,-6 1 0,3-1-145,-5 1 106,0 4 100,-4-3 11,0 3 44,0-4 0,-2-1-51,-1 1 152,-4-1-93,-4 0 1,-2 1-38,-2-1 162,2 1-133,-3-1 233,4 0 21,1 1-204,5-6 1,1 1 219,5-4 8,0-1-175,0 3 229,5 0-247,6-4 48,2 4 145,8-5-175,-3 0 0,5 0 83,0 0-377,0 0 169,-1 0 1,1 0-78,0 0 0,-4 0-213,0 0 0,-9 4-1950,2 0 2310,-3 0 0,-3 1 0,-1 1 0</inkml:trace>
  <inkml:trace contextRef="#ctx0" brushRef="#br0" timeOffset="14">14824 4900 6790,'-6'0'2438,"1"0"-1959,5 0-180,0-6 0,4 4 244,-1-6-242,6 1 1,-1-6 54,7-2 1,-1 2 5,5-2-121,0-3 115,9 0-175,-4-4 0,9-5 181,-2 0-1292,7-5 1126,-3 3 0,10-6-98,-3-3 22,7-3 1,-23 18 0,0 0-67,2 0 0,1 1 0,-1-1 0,0 0-195,-1 0 1,-1 0-1,2 2 1,-1 0 84,-2 0 0,-1 1 31,26-17 0,-6-5-44,-2 8 1,-2-2-171,-6 9 1,-5 2 88,-2 6-106,-8 3 129,-3 4 0,-8 2-88,-1 2-5,-4 3 894,2 5-2224,-5 0 0,-4-1 1568,0-3-259,1 3 1,-2-4 93,-3 5 0,2 0-174,-2 0 163,5 0 0,-7 0-48,3 0 0,-4 0-159,0 0 418,0 0-62,-1-5 1,1 4-232,-1-3 774,1 2-288,5 2 617,-5 0-348,10 0 482,-9-5-380,9 4-294,-4-4 1,5 4-143,0-3 0,1 3-108,3-3 64,2 3 0,7 1 14,2 0 1,2 0-3,2 0 1,2 0-80,-2 0-56,3 0 1,-1 0 129,-2 0 1,2 0 0,-6 0 0,4 0 7,-4 0 1,0 3 31,-3 1-21,-1 0-250,-4-4 75,-2 0 1,-5 1 184,0 3-235,0-3 143,0 10 0,-5-5 221,-3 5-204,-2 1-26,-7-1 160,0 6-154,-6 0 0,4 2 59,0 0-569,5-5 293,-3 8 0,11-9 129,2 2-1478,3-2 996,1-2 1,0 0 21,0 1 470,5-6 0,11 9 0,8-2 0</inkml:trace>
  <inkml:trace contextRef="#ctx0" brushRef="#br0" timeOffset="15">16812 3655 8097,'0'-12'-337,"0"6"424,0-4 497,0 8-229,0-8-1,0 9 102,0-4-72,0 0 0,0 4-11,0-4 83,0 5-43,-6 0-439,5 0 1,-9 1 91,2 3 0,-2 6 12,-1 5 1,-1 7 25,1 0 1,-4 3 30,0 5 0,-2 0-24,2 5 1,2-5 20,-2 1 1,3-1-70,5 4 0,-2-3-90,5-1 1,0-4-58,4 0 0,2-2 117,1-1 1,4-1-98,4-3 0,1-1 105,-1-3 1,6-2 73,2 2 0,-2-6-50,2-2 0,0-4-3,4 1 0,0-3 124,0-1 0,1 0-112,3 0 1,-3-5 53,2-3 0,0-6-36,0-1 0,-1-1-17,1 0 1,-5-1 14,-2-6 0,-2 0 231,2 0 0,-3-5-8,-9-2 1,2-3-129,-5-2 0,-2 1-102,-5 0 1,-8 0-123,-4-1 1,-9 1-307,1 0 0,-6 5 204,2 2 0,-4 3-611,0 1 1,0 6 353,0 6 1,-1 5-829,6 6 1,3 0 14,4 0 1211,5 10 0,-3 3 0,6 9 0</inkml:trace>
  <inkml:trace contextRef="#ctx0" brushRef="#br0" timeOffset="16">17896 3666 8092,'0'-11'145,"0"4"209,0-3-64,0 9 0,0-5 211,0 2-21,0 2 1,0-1-108,0 6 1,0 5-333,0 7 1,0 3 169,0 5 0,0 0 55,0 0 0,4 3-69,0 1 0,0 3-30,-4-3 1,1 0-111,3-4 1,-3-2 100,3-2 1,-3 1-158,-1-4 1,0 3 110,0-4 0,4 4-250,0-4 1,0 0-48,-4-3 1,0-1-26,0 1 1,0-5 86,0 1 1,4-4-411,-1 3-320,1-4 257,-4 7-137,0-9 85,0 4 260,0-5 0,-5 0 0,-1 0 0</inkml:trace>
  <inkml:trace contextRef="#ctx0" brushRef="#br0" timeOffset="17">18148 3700 7934,'0'-17'10,"0"5"1,0 2 483,0 2 111,5 3 103,-4 0 252,4 5-466,-5 0-239,0 5 1,1 3-156,3 7 0,-2 4 125,1 8 0,0 2-168,1 5 0,-3-2-17,3 2 0,-3-3-52,-1 3 1,0-1 1,0-6 0,0 1-405,0-2 1,0-5 19,0 1 0,0-6 172,0-1 1,0-2 154,0-2 0,1-3-138,3-1 460,-3-4-144,4 7 54,-5-9-150,0 4-84,0-5-1542,0-5 1183,0-1 0,0-6-926,0 1 1355,-5 5 0,-1-10 0,-5 4 0</inkml:trace>
  <inkml:trace contextRef="#ctx0" brushRef="#br0" timeOffset="18">18102 3963 7984,'0'-6'-86,"0"1"1107,0 5 1,5 0-438,3 0-97,2 0 0,5 0-100,0 0 1,6 0-278,-2 0 1,-2 1 128,3 3 0,-3-3-395,2 3 0,2-3-96,-6-1 0,0 0-335,-4 0 0,0-1-400,-4-3 0,0 3 485,-4-3 1,-1 1-609,1 0 1110,-1 1 0,-7-8 0,-2 4 0</inkml:trace>
  <inkml:trace contextRef="#ctx0" brushRef="#br0" timeOffset="19">18102 3689 7984,'0'-11'471,"1"-1"156,3 1 1,2 1 771,6 2-912,-1-2 0,5 5 177,-1-3 0,9-2 106,-1 2 0,6 2-283,-2-2 0,3 6-205,-3-2 1,-2 1-621,-6 0 310,3 1 0,-10-3 140,4 5-2115,-9 0 1417,3 5-1,-5-2 587,3 5 0,2-1 0,-3 5 0</inkml:trace>
  <inkml:trace contextRef="#ctx0" brushRef="#br0" timeOffset="20">19130 4614 7977,'0'-6'931,"0"-4"-143,0 3 173,0-4-581,0-1 397,0 1-422,0 0 0,0-2 223,0-2 0,-1-3-165,-3-5 1,3 0-169,-3 0 0,3-5-21,1-2 1,0-4-370,0-4 0,0-3 191,0-5 1,0-3-388,0-1 1,0 1 231,0 3 1,0 0-185,0 1 1,0-1-48,0 0 1,0 5-85,0-1 1,1 6 121,3 2 0,-3 2 97,3 9 0,-2-1 265,2 9 1,-3 0-160,3 3 169,2 6 0,-3-3-89,5 5 0,-5 0-52,5 4 1,0 0 33,3 0 0,-3 0-10,-1 0 1,1 4 119,3 0 1,-3 5-121,0-1 0,-5 2-136,5 1 0,-5 1 62,0-1-55,-1 0 1,-2 1 106,0-1 1,0 1-3,0-1 1,0 1 41,0-1 0,0-3-60,0-1 0,0-3 145,0 4-200,-5-6 306,3 8-144,-3-8 1,4 6 88,-3-4 0,3 1 62,-3-1-72,3-3-53,1 10 5,0-10 8,0 9 0,1-9-30,3 3 1,-2-3 183,6-1 0,0 2-107,3 1 1,4-1-60,0 1 0,1 3 27,-5-3 1,1 2-141,-1-1 1,0 3 66,1 4 1,-1 0-14,1 1 0,-6 1 40,-2 2 1,-3-1-12,-1 5 1,0-4 26,0 4 1,-1-4-36,-3 4 0,-6-5 207,-5 1 1,-1-2-52,5-1 1,-4-1 36,-1 0 1,0 0-161,1-4 0,2 2-61,-2-5 1,2 0-169,2-4 0,3 0-17,1 0-1706,4 0 1029,-2 0 883,5 0 0,5 0 0,1 0 0</inkml:trace>
  <inkml:trace contextRef="#ctx0" brushRef="#br0" timeOffset="21">19564 4009 8023,'0'-7'-879,"0"-3"2080,0 9-285,0-4 2226,0 5-2865,0 5 0,4 5 125,0 5 0,-1 6-101,-3-2 1,0 2-73,0 2 0,0-4-158,0 0 1,0-1 95,0 1 0,4-3-35,0-4 0,0-1-55,-4 1 1,0-5-329,0 1-1115,0-6 727,0 9-2626,0-10 3265,0 4 0,0-5 0,0 0 0</inkml:trace>
  <inkml:trace contextRef="#ctx0" brushRef="#br0" timeOffset="22">20306 3575 7957,'0'-14'257,"0"2"-257,-5 3 0,4 3 972,-4-4-171,5 9 149,0-4-588,0 5 1,-4 1-300,0 3 0,-5 7 7,2 8 1,-7 8 102,-1 3 1,-4 8 76,3 4 1,-4-1-29,1 1 0,-3-6 0,0 3 1,0-8-692,3 0 0,-3-6 163,3 2 0,2-8 47,-2-4 0,5-2 113,-2-2 168,4-5 0,0 0 197,1-6-227,4 0 0,-1-9-42,4-3 0,-1-7 18,1 0 0,3-2 101,-3-2-411,3 0 222,1-5 1,0 3-204,0-6 184,0 1 1,0 1 82,0 2 0,0 8-102,0 4 589,0 2-203,0 2-204,0 4 1,1 7-13,3 8 0,2 7 180,5 4 1,6 3-28,2 0 0,3 6 86,0 3 1,5-2-137,0 1 1,4-4-46,0 1 0,-2-8 285,1-4-172,-4-3 1,1-1 14,-8-4 1,1-2 519,-5-5-37,0 0 289,-3 0-771,-6 0-214,-1 0 239,-5-5 0,0 3-1443,0-6 861,-5 6 0,3-7-3106,-6 5 1671,0 0 1793,-3 4 0,5 0 0,0 0 0</inkml:trace>
  <inkml:trace contextRef="#ctx0" brushRef="#br0" timeOffset="23">20854 3552 8114,'0'-12'-296,"0"1"0,0 3 717,0 1 710,0-1-700,0-3 60,0 4 206,-5-3-347,4 9 1,-4-5 148,5 2-112,0 3 308,0-4-457,-5 5 0,-1 0-195,-6 0 1,0 5 83,-4 2 1,-1 8-8,-6 4 1,0 8 71,0 4 1,0 5-230,0 2 1,2 4-107,2-4 1,2 0-16,6-3 0,1-5 85,2 1 0,3-6-99,5 2 0,0-3-209,0-1 0,5-4 163,3 0 1,3-5 38,4 1 0,-1-6-63,5-2 151,-5-4 160,8 2-65,-4-5 0,1 0 117,0 0-188,-5 0 0,6 0 1,-5 0 169,0-5-108,-3 4 1,-5-8 171,1 5 1,-4-4 83,3 5 81,-4-6-188,2 2 1,-5 0 237,0-1 196,0 6-155,0-4-476,0 6-128,0 6 115,0-5 0,0 9-11,0-2 1,0 2-206,0 1 1,1-3 0,3-1 29,2-4 58,6 7 0,3-7 281,0 4-177,6-4 0,-7 2 182,5-5 1,0 0-82,4 0-8,-1-5 0,-3 2 80,0-4 0,-5-1-71,2-3 482,-4-1-269,0 1 0,-2-1 74,-2 1 304,-3-1-304,-5-4 0,-2 2-119,-1-5-42,-4 0 0,-6 0-81,-2 0 1,-3 4-234,-4-4 0,-2 6-108,-3 1 206,3 6 0,-4 6-214,5 0 0,0 1-331,0 3 1,6 3 122,1 4-1069,4 5 915,0 2 0,6 1 654,2 0 0,-2 0 0,-1 4 0</inkml:trace>
  <inkml:trace contextRef="#ctx0" brushRef="#br0" timeOffset="24">21186 3895 8051,'0'-12'0,"0"1"0,0 3 1130,0 0-698,0 6 1,0-4 897,0 2-456,0 2-726,5-3 0,0 10 38,2 3 0,2 2-115,-5 2 0,5 3 116,-1 0 1,-2 8-81,2-4 0,-2 5-57,2-5 1,2 1-203,-3-1 0,0 2-100,0-6 0,-4 0 109,1-3 0,1-5 565,-1 1-102,-1-6 1140,2 4-875,-3-6 0,7-6 55,-6-1 0,1-3-81,-4-2 1,0-3 67,0 0 1,4-2-169,0 2 0,0-1 37,-4-3 0,3-3-513,1 3 0,4-3 61,-4 0 0,5 2-644,-2 1 0,-1 5-148,2-1 1,-4 4-1958,4 3 723,-6-2-321,8 9 2303,-3-4 0,4 10 0,0 1 0</inkml:trace>
  <inkml:trace contextRef="#ctx0" brushRef="#br0" timeOffset="25">21585 3392 8011,'0'-11'-263,"0"-1"-396,0 1 527,0-1 1302,0 1-211,0 5 193,0 0-395,0 1-331,0 4-28,0 6-170,0 8 264,6 15-190,-5 1 1,8 7 39,-6 2-184,6-3 12,-2 10 1,-1-5 171,-2 6-1565,2 0 1234,-5-1 0,8 0-834,-5-4-120,5-1 671,-8-6 0,4-3-154,-5-1 0,2-6 222,1-1 0,-1-1-37,2-7 0,-3 0-212,-1-4 1433,0 1-1011,0-1 0,0-3 874,0-1-767,-5-4 11,3 7 1,-4-9 238,2 3-219,3-2 1,-5 1 215,2 1-266,3 0 38,-4-4-11,5 0-56,5 0-20,1 0 1,5 0 231,1 0-214,-1 0-7,1 0 119,-1 0-105,6 0 1,-1 0 44,3 0-230,3-5 187,-5 4 0,2-6-65,0 3 1,-5-1-334,2-2-1067,-4-3 718,0 3 223,-6 1 489,-1-4 0,-10 3 0,-1-4 0</inkml:trace>
  <inkml:trace contextRef="#ctx0" brushRef="#br0" timeOffset="26">21551 3381 8011,'5'-23'246,"-3"5"664,1 3-569,4 2-45,-1 2-125,5-1 0,-3 5 227,0-1 345,-1 0-380,5 2 1,-1-3-65,1 5-242,-1-5 142,5 8 1,-2-8-99,5 5-51,-5 1 1,7 3-1021,-6 0 707,0 0 0,-2 0-375,2 0 1,-2 0 637,2 0 0,-2 5 0,-2 1 0</inkml:trace>
  <inkml:trace contextRef="#ctx0" brushRef="#br0" timeOffset="27">21974 3495 9700,'10'5'1091,"-2"2"0,5 7-335,-1 2-430,2 4 0,-1-1-190,2 8 0,-3-2 116,4 5-127,1 1 0,-4-2-63,2-2 0,2 1 280,-2-2-794,0-4 394,-3-1 0,-1-7 44,1 5-542,-1-5 343,0 3 0,-3-9-467,0-1 361,-1-4-8,0 7 1,-1-9-714,-2 3 163,-3-3-176,4-1 918,-5 0 0,-5-5 0,-1-1 0</inkml:trace>
  <inkml:trace contextRef="#ctx0" brushRef="#br0" timeOffset="28">22259 3563 8011,'-5'-17'627,"4"-5"-199,-4 9 56,5 2-9,0 1-181,0 8 1,0-4 395,0 2-141,0 3 1,-1-3-92,-3 8-541,-3 7 137,-4 7 0,-4 10-193,0 3 137,-6 7 1,0 1-286,-6 3 0,0 1-257,5-5 1,0 0-847,3-4 0,-1-1 206,4-2 1184,-4-3 0,7-5 0,-3-1 0</inkml:trace>
  <inkml:trace contextRef="#ctx0" brushRef="#br0" timeOffset="29">22328 4043 8011,'0'-6'2142,"0"1"-1714,0 5-258,0 5 1,0-3 43,0 6 159,0-1-130,0 10 1,0-3-259,0 5 66,-5-5 0,3 6-523,-1-5 385,1 6 0,1-5 88,-3 3-1024,3-2 400,-4-6 296,5 1-883,0-1 557,0-5 653,0-1 0,0 0 0,0 2 0</inkml:trace>
  <inkml:trace contextRef="#ctx0" brushRef="#br0" timeOffset="30">22568 3586 8011,'-2'-25'0,"-1"2"1145,1 8-231,-3-2-175,5 11-287,0-4-1,0 8 0,1-3-90,3 5 1,-1 2-500,4 1 1,-3 4 168,4 4 0,-1 1-369,5-1 0,-1 4-26,1 1 0,-2-1-479,-3-4 0,4 1 414,-4-1 1,3 0-702,2 1 483,-1-6 1,1-1 646,-1-5 0,-3 0 0,-1 0 0,-3 0 0,4 0 0,-2-1 0,2-3 0,1 2 0,-6-6-130,6 0 1,-2-3 419,4 0 1,-3-5 327,-1 1 0,-4 0-104,1 3 0,1-3-154,-1 0 1,1 0 416,-2 3 1,-1 1 166,1 0 159,-1 4-770,-2 2 1,-2 6-325,-1 3 1,-1 4 80,-8 7 0,4 8-69,-8 7 1,0 1-31,1 3 0,-6-2 95,2 6 0,3-3-405,1 0 1,2-1 146,1 0 1,1-3-395,0-1 1,0-5 233,4 2 0,-2-7 84,5-1 0,0-5-74,4 2-231,0-4-403,0 0 190,0-1-259,0-5 1025,0 0 0,0-6 0,0 0 0</inkml:trace>
  <inkml:trace contextRef="#ctx0" brushRef="#br0" timeOffset="31">23002 3312 8011,'0'-18'91,"0"-3"1,0 8 364,0-2-365,0 2 598,0 7-60,5-4 772,-4 8-947,4-3 0,-4 1-214,3 1-177,-3-1 1,10 4 98,-4 0 0,3 0-169,2 0 1,-1 0 131,1 0 1,-1 0-44,0 0 0,1 0-294,-1 0 129,1 0 52,-1 0 0,-3 0-192,-1 0 72,1 0-1,-2 5 18,4-4 163,-8 4 4,8 0-31,-9-3 9,9 8 0,-8-3 72,1 9 0,2-2 5,-1 5 1,1 5 186,-1 6-225,-3 3-18,4 1 1,-5 4 61,0 1-21,0 4-922,0-3 863,0 6 31,0-5 0,0 3-50,0-2 0,0 1-9,0-1 0,4 0 76,0-8-192,5 3 61,-8-13 0,6 4 95,-4-5 0,0-2-5,5-2 1,-6 2 206,2-6 4,2 0 689,-5-3-711,5-1 63,-6-5-190,0 4 273,0-3 68,0-1 184,0-1-4,0-5 0,-6 0 100,-1 0-414,-3 0 1,-6 0 323,1 0-443,-10 0 0,6-4-655,-8 1 1,-1-5 293,2 4-472,4 0 0,2 1-2221,5-1 2118,-1 0 765,10 4 0,-4 0 0,3 0 0</inkml:trace>
  <inkml:trace contextRef="#ctx0" brushRef="#br0" timeOffset="32">23527 3735 8011,'0'-12'913,"0"6"-229,0-4-71,5 8-269,-4-3 1,11 4-9,-1-3 1,6 2 73,6-6 0,-1 6-88,1-2 0,4-1-29,-1 1 0,5-4-358,-4 4 90,4-4 72,-7 6 1,3-3-598,-8 5 0,1-4 148,-4 1-1515,-1-1 498,-4 4 638,-4 0 731,-2 5 0,-5 1 0,0 6 0</inkml:trace>
  <inkml:trace contextRef="#ctx0" brushRef="#br0" timeOffset="33">23561 3849 8011,'-6'0'-918,"1"0"3101,5 0-1621,5 0 0,1 0 203,6 0 1,0 0-75,4 0-230,1 0-159,6-5 0,1 3-233,3-1 0,-2-2-231,6 1 1,-6-1-381,2 1 428,-3 3 135,-1-10 1,0 10-2326,-1-3 2304,-4 3 0,4-4 0,-4-1 0</inkml:trace>
  <inkml:trace contextRef="#ctx0" brushRef="#br0" timeOffset="34">24064 3792 8011,'0'-12'0,"0"6"1510,0-4-642,0 9-491,0-5 0,0 8-104,0 2 1,0 2 68,0 5 147,0 1-173,0 4 0,-4 2-129,0 5 1,0 0-15,4 0 0,0-1-311,0 1 1,2 0 180,1 0 1,5-2-235,7-2 161,3-2 0,5-6-131,0 1 60,0-1 0,3-4 70,1-4 0,5-3 264,-2-3 1,2-2-146,-2-3 376,3-7-252,-4 7 1,1-10 666,-4 3-404,-7-3-168,3-5 1,-9 1 364,2-1-254,-8-5-515,-2-1 8,1-6 120,-5 1 0,3-4-45,-8 0 0,-4-1-90,-7 1 0,-8 7-105,-7 1 0,-3 9-252,-2 6 0,-4 8-1432,-3 3 963,3 2-88,-6 13 0,10 3 1018,-3 12 0,1 5 0,1 7 0,2 4 0,2 2 0</inkml:trace>
  <inkml:trace contextRef="#ctx0" brushRef="#br0" timeOffset="35">15018 5482 8084,'-11'-11'0,"5"-1"649,-4 6 43,8-4 299,-3 8-259,5-3 255,-5 5-305,4 0-260,-4 0 95,5 0-387,5 0 1,5 5 119,5 3 1,2 3 56,-2 5 0,3-2 8,5 5 1,-1 0-15,1 4 0,4-1-64,0 1 1,-1 0 14,-3 0 1,5 0-102,2 0-76,3-1 1,3 1 90,2 0 1,-1 0-213,5 0 0,-2 1-969,2 3 659,3-3 253,-5 4 1,1-6-215,-3 1 236,2 0-42,-4 0 1,0 0 8,-6 0 0,-5-4 79,2 0 0,-7-4-10,-1 4 1,-1-5-11,1 1 0,-2-2 1,-6-2 0,0-3-124,1-1 1255,-1 1-1113,1-2 0,-5 3 63,1-5-66,-5 0-3,7-4 136,-9 0-143,4 5 106,0-4 25,-4 4-2,4-5 1,-5-1 367,0-3-495,0 3 109,0-9 0,0 7-349,0-4 73,0 4-364,0-7 393,0 4 1,0-6-46,0 1 1,-3 3-2,-1 1 105,0-1 1,-1 0-18,-3 1 0,2-1 136,-2-3-4,6 4 0,-7-3-33,5 3 0,-3-4 335,3 0-235,-5 0 0,8 3 323,-3 0-235,-3 1 1,5-3 356,-6 2-205,6-2-65,-3 9-151,5-4-69,0 5 0,1 5-248,3 2 105,2-2-1,5 11-36,1-9-5,-1 10 128,6-6 50,1 0-386,-1 1 207,5-1 0,-9 2-15,2 2-114,-2-2 122,3 3 0,-7-5 220,2-4-177,-2 3 59,-2-3 0,-2 0 416,-5 1-180,5-6 1,-4 9 197,4-10-216,-5 9 1,-1-5-3,-3 3 0,1 1 128,-4-6 1,-1 5-51,-3-4 160,-1 0-144,-4 1 0,2-4 66,-5 3-106,0-3-143,1-1 1,-3 0 51,1 0 45,4 0-9,-1 0-913,1 0 560,8-5 0,-7 4-22,8-3-1839,1-2 639,1 4 674,0-3 766,4 5 0,1-5 0,6-1 0</inkml:trace>
  <inkml:trace contextRef="#ctx0" brushRef="#br0" timeOffset="36">16743 5950 8040,'0'-11'-94,"0"-1"160,0 1 0,0 3 307,0 1 0,0 3 201,0-4-126,0 6 1,0-5 305,0 4 613,0 1-169,0-3-79,0 5 1,1 7-732,3 4 1,-1 9-156,4 7 1,-3 5 33,4-2 1,-6 7-20,2 1 0,1 4-147,-1-4 1,0 4-18,-4-4 1,3 3-233,1-7 0,0 6-44,-4-5 0,1-2-176,3-3 0,-1-4 156,4 0 0,-3-3-49,4-4 137,-6-2 74,8-1 0,-7-3-106,5 2 251,-6-2-203,3-7 195,-5-1 90,0 0-214,0-4-213,0 5-2727,0-6 2369,0-6-2473,0 5 3081,0-4 0,0 0 0,0-1 0</inkml:trace>
  <inkml:trace contextRef="#ctx0" brushRef="#br0" timeOffset="37">17942 5950 7987,'0'-11'-232,"0"3"-58,0 1 1,0 3 178,0-4 1504,0 6-249,0-3 88,0 0-413,0 3-382,0-3 0,0 6-177,0 3 1,0 3 41,0 4 1,1 6-57,3 2 1,-2 6-123,1 2 0,2 3 107,-1-3 1,0 4-38,-4 0 1,4-2-68,0 1 1,3-4-188,-3 1 0,1-3-230,-1-2 0,-3 0 192,3-3 1,1-2-24,-1-6 0,1 0 41,-1 1 0,-3-5-565,3 1 94,-3-5-947,-1 2 633,0-5 1,-5-5-1,-1-2 1</inkml:trace>
  <inkml:trace contextRef="#ctx0" brushRef="#br0" timeOffset="38">18193 6007 8003,'0'-11'437,"0"0"1536,0 4-1453,0-3 0,4 10-139,0 0 0,1 5-82,-1 7 0,-3 4 41,3 3-113,2 8-62,-4 2 5,3 0 1,-5 8-36,0-3 0,4-1-124,-1-2 1,1-6-404,-4 2 308,0-3 1,4-3-183,0-2 1,0-2 116,-4-6 1,0-3-104,0-1 1,3-3-136,1 4-195,0-6-436,-4 4-666,0-6-30,0-6 1714,0 5 0,0-9 0,0 4 0</inkml:trace>
  <inkml:trace contextRef="#ctx0" brushRef="#br0" timeOffset="39">18182 6247 8003,'0'-6'484,"0"-4"-185,5 8 0,-4-4 381,3 2-192,3 3 0,-1-4 285,5 5-379,6 0 0,-5-5 198,10 4-306,-4-4 0,5 5 131,-1 0-345,1 0 35,0 0 1,-1 0 260,-3 0-805,2 0 399,-8 0 1,4-4-286,-6 0 1,0 0-1330,1 4 192,-6 0 412,-1 0 1048,-5 0 0,0-5 0,0-1 0</inkml:trace>
  <inkml:trace contextRef="#ctx0" brushRef="#br0" timeOffset="40">18171 5882 8081,'-7'-5'629,"2"3"20,5-3 305,0 0-574,0 4 0,1-4 177,3 5 1,8 0-176,7 0 1,7-1 736,5-3-674,2 3 0,2-5-43,3 6 0,-1-3-144,5-1 0,-9-4-103,1 4 1,-7-1-193,0 2 0,-8 1-978,-4-2 560,-2 3-2767,-7-4 1836,-1 4 1386,-10-4 0,-6 5 0,-7 0 0</inkml:trace>
  <inkml:trace contextRef="#ctx0" brushRef="#br0" timeOffset="41">19278 5870 8013,'-6'-11'-276,"1"5"137,0-5 1,4 5 1965,-3-5-647,3 4 505,1-3-649,0 9-446,0-4-127,0 5-391,0 5 1,3 6 132,1 8 1,5 3-250,-1 1 1,-2 3 55,2 1 1,-5 3 48,5-3 0,-4 1-261,3-1 1,0-3 81,0 2 1,2-1-171,-5-3 1,4 0 119,-4-3 0,3 1 11,-3-4 0,1-1 35,-1-4 0,-3-3 270,3-1-77,-3-4 163,4 7 600,-3-9-578,3 4 1,-5-6 901,0-3-759,0 3 1,3-9 370,1 2-495,5-2 1,-4-1-262,3-1 1,1 1 97,-5 0 1,4-1-98,0 1 0,1-1-160,-2 1 1,4-2 91,-4-2 1,3 2-95,2-2 0,1-3 46,2-1 0,-3-2 60,4-2 0,-4 0 35,0 0 1,-1 0 0,1 0 0,-1-1-10,0-2 1,0 3 2,-4 0 0,0 0-11,-4 4 0,-1 3 30,1 0 1,-1 4-49,-2 0 0,0 5 37,0-1 1,-2 2-293,-1-2 12,1 3-155,-3 0-213,0 4-533,4-4-678,-4 5 1288,5 0 0,0 5 575,0 2 0,-5 3 0,-2 2 0</inkml:trace>
  <inkml:trace contextRef="#ctx0" brushRef="#br0" timeOffset="42">19964 5882 8082,'0'-7'-900,"0"2"3472,0 5-2027,0-5-238,5 4 1,-1-4 457,7 5-474,-2 0 1,11-1 26,-5-3 1,6 3-10,-2-3 1,2 2-192,2 2 0,0 0 157,0 0-40,0 0-486,-6 0 223,5 0 0,-9 0 2,2 0 1,-2 0-535,-2 0-571,-5 0-1376,5 0 2507,-10 0 0,-1-5 0,-7-1 0</inkml:trace>
  <inkml:trace contextRef="#ctx0" brushRef="#br0" timeOffset="43">19987 6076 6941,'0'-6'2367,"0"0"-1582,0 6-188,5 0-286,1 0 1,7-1 627,2-3-397,3 3-59,4-4 23,1 0-330,0 4 0,0-8-107,0 5 1,0-5-225,0 2 1,-2 0-190,-2 0 0,-2 3-524,-6-4 1,0 6-797,1-2 1664,-6 3 0,4 1 0,-3 0 0</inkml:trace>
  <inkml:trace contextRef="#ctx0" brushRef="#br0" timeOffset="44">20603 5642 8090,'0'-12'-268,"0"1"1,0 0-53,0-1 1384,0 1-628,0-1 0,0 1 30,0 0 1,-4-1 400,1 1 58,-1 4-298,4-3-333,0 9 24,0-4 36,0 5-1,0 5-335,5 6 20,1 7 1,12 11 498,5 6-269,0-1 1,2 6-42,-2-1 0,-7-3-42,7 6 0,-6-5-124,2 1 0,-5-2 125,1-2 0,-2 0-292,-2 0 1,0-4 23,1-4 273,-1 3-726,-4-4 362,3-3 0,-8-1-404,6-6 225,-5 0 71,7-3 0,-9-5-59,3 1 49,-3-6-290,-1 3-1162,0-5 1142,0-5-947,-5 4 979,4-9 1,-6 7 568,4-4 0,-4-1 0,-4-3 0</inkml:trace>
  <inkml:trace contextRef="#ctx0" brushRef="#br0" timeOffset="45">21083 5539 8090,'5'-18'0,"-4"-2"478,3 5-151,-3 0 1,-1 7 25,0 0 150,5 1-149,-3 0 58,3 2 28,-5 5-1,5 0-240,-4 10 1,4 4 73,-5 13 0,0 7 110,0 8-331,-5 8-195,-1-3 0,-6 9 244,1-3-838,-6-2 913,5-1 1,-9-4-907,6 0 384,0-6 152,4 0-614,-1-11 543,6-1 1,-3-7-131,5-2-226,0-2 7,4-6-28,0 1-769,0-1 1615,0-5 0,5 0 0,2-6 0</inkml:trace>
  <inkml:trace contextRef="#ctx0" brushRef="#br0" timeOffset="46">21426 5973 8090,'0'-18'259,"0"2"188,0 4 0,0 0 410,0-3-399,0 2-170,0-4 0,-2 6 460,-2-1-314,3 1 58,-9 0-375,9-1 59,-9 6 1,2 0 177,-7 2-512,2 2 216,-8 2 1,1 8 196,-6 7-447,-3 8 198,-1 1 1,4 9-426,7-2 303,-3-3 1,13 3-800,-2-4 483,7 0 154,-1-5-1,5 1-140,5 0 212,1-5 0,6-2-49,-1-4-178,1-6 134,4-1 0,-3-5 4,2 0 480,3 0-197,-5 0 0,7-5 599,-5-2-315,0-4-195,-3 0 1,-1 0 591,1-1-334,-1 1-125,0-6 0,0 5 88,-4-4 0,2 0-96,-5 1 0,0-1 321,-4 5-151,0 0 50,5-1-443,-4 1-109,4 4 321,-5 2-1180,0 5 944,5 0 1,-4 5-12,3 3 0,-2 2-88,-2 2 233,0-1-133,5 0 1,-4 1-7,3-1 0,-3 1 24,-1-1 1,1 0 44,3 1 1,-1-2 75,4-2 0,-3 2 54,4-3 1,-5-1-311,5-3 1,-4 2-433,3-1 307,1 0 305,-2-4 258,5 0 1,-5-5-131,5-1 43,-4-6 0,2 1 68,-6-1 1,5 0-29,-4-4 47,0 4-95,1-10 0,-4 8-29,3-5 0,1 4 12,-1-4 0,-1 5 159,-3-1-6,6 2-273,-5 7-35,4-4 1,-5 10-280,0 0-64,0 5 227,0 6-69,0 0 0,0 6-40,0 2 1,0 3 48,0 0-226,5-4 205,-4 4 0,4-6-47,-5 3 0,4 2 16,0-6 1,0 0-162,-4-4 69,0-4 134,5-2 776,-4-5-329,4 0 244,-5 0 0,0-5-304,0-3 0,0-2 31,0-1 1,0-2-108,0-2 1,0 2 35,0-2 1,0-2-175,0 2 124,5-5-250,2 2 1,4-5-687,0 0 639,1 6 0,3 0-1157,0 6 885,0-1 0,1 6-102,-1 2-1294,0 3 806,2 1 1039,-5 5 0,10 1 0,-4 6 0</inkml:trace>
  <inkml:trace contextRef="#ctx0" brushRef="#br0" timeOffset="47">21939 5448 8090,'0'-18'189,"0"1"1,0 6 936,0 0-583,0-1-62,0 6 117,0-4-244,0 8 350,0-3 60,0 5-579,0 11-234,0-4 225,0 20 1,2-2 295,2 13-237,-3 3-299,9 5 0,-7 3 74,4 1 0,-4-1 312,0-3-2069,4-1 1541,-6 1 1,4-5 69,-5-3-1409,0-3 1196,5 0 0,-3-2 100,1-3 0,-1-2-32,-2-5 1,0 0 441,0-1-237,5-4 0,-4-1 629,3-6 1,-3 1-546,-1-1 1,0-3 758,0-1-640,0-4 64,0 2 1308,0-5-1300,5 0 86,-4 0-199,10 0 0,-5 0 54,5 0-185,1 0 35,-1 0 1,4 0 118,1 0-243,-1 0 77,1-5 1,-3 3-290,2-1 209,3 1 1,-9 2-405,2 0 145,-7 0 111,6 0-1107,-8 0 839,3-5 0,-7 4 553,-1-3 0,-4-2 0,-4 0 0</inkml:trace>
  <inkml:trace contextRef="#ctx0" brushRef="#br0" timeOffset="48">21917 5459 8090,'0'-18'0,"0"2"0,0 4 0,0 1 1085,0 0-628,5-1 0,1 5 730,5-1-793,1 0 1,-1-2 366,1 3-450,-1-4 1,2 6-97,2-2 1,-1 0-169,5 4 1,-5 1 104,1-1 0,2 1-17,-2 2-878,0 0 534,-3 0 0,-2 2 150,-3 1-2117,-2-1 1427,1 8 0,-5-4 749,3 6 0,-3-1 0,-1 0 0</inkml:trace>
  <inkml:trace contextRef="#ctx0" brushRef="#br0" timeOffset="49">22396 5642 8090,'0'-12'550,"0"6"-550,0-4 1202,0 4-694,0-1 1,0 1 207,0 2 742,0 3-340,0-4-405,0 5 1,4 6-167,0 6-311,0 4-30,1 7 0,-4 1-127,3 3-119,-3 2-48,-1 0-105,0 4 238,0-4 0,0 5 201,0 1-1105,0-6 613,0 4 1,0-8 55,0 6-763,0-11 299,0 7 192,0-10 176,0 1-185,5-1 333,-3-11 378,3-1-344,-5-5-40,0 0 0,0-5 10,0-3 0,-4-2-29,0-1 318,0-1-220,-1 1 1,4-2 140,-3-2-46,-2 2 0,4-8-80,-1 2 1,-2-3 174,1-1-194,0 1 424,4-6-225,0 4 0,0-8 44,0 5 0,0 2 152,0 6 1,0 2 200,0 6 114,0 5-793,5-5 130,1 15 34,6-3 1,4 12-124,3 2 213,-2 3-84,4 5 0,-4 0-130,2 0 1,2-1 172,-2 1-283,3 0 223,1 0 1,-2-1-77,-2-3 1,3 1 48,-3-5 1,-2-3 236,-2-5-87,-2 1 1,-2-2-96,0-2 414,1-3-199,-6-1-3,4 0 0,-7 0 101,4 0 1,-4-5-6,1-2 676,-3-4-586,4 0 1,-4-4 294,3-1-28,-3-4-345,-1 2 0,0-4-82,0-1-174,-5-5 84,4-1 0,-9-6-337,2 1 140,3-5-663,-5 3 501,4-3 117,-6 10 0,5 1-134,-1 5-922,6 0 709,-3 5 1,3 2-1015,-2 4-983,3 6 262,-4 1 985,5 5 1,0 5 1161,0 3 0,10 7 0,3 3 0</inkml:trace>
  <inkml:trace contextRef="#ctx0" brushRef="#br0" timeOffset="50">22865 5391 8090,'-12'-18'785,"6"-4"952,1 10-981,5-5 12,0 11-365,0 1 614,0 5 0,5 0-663,2 0-298,9 0 31,-4 5 0,10-3-55,-3 6-29,-3-6 1,10 4-202,-3-6 154,2 0 1,-2 0-8,0 0 0,0 0-44,-1 0 1,-4 0 180,-3 0 80,-2 0-128,-1 0 1,-5 0 140,1 0 11,-6 0 186,3 0-245,-5 0 85,0 5 0,0 2-44,0 8-46,0-2 1,0 13 30,0-4 1,2 9 32,1-1 3,-1 8-85,3-2 1,-5 10 80,0-1 1,-4 1-99,0 3 1,0-5 381,4-3-848,0 1 508,0-1 0,0-2-95,0-4-320,0-1 337,5 0 0,-2 0-130,5 1 1,-5-6 208,5-3-456,0 4 335,-2-6 0,3 4-9,-5-6 340,5-4-471,-8-1 1,5-2 343,-2 0-389,-3 0-73,4-8-148,-5 3 283,0-9 25,0 4 779,0-5 1,-5 0-397,-2 0 585,-9 0-552,-1-5 0,-7-2-40,-3-9 0,-6 4-109,-5-4 1,-4 4-574,4 0-183,5 1 616,5-1 0,8 5-1514,4-1 658,1 6-1125,9-3-1776,-1 5 2607,2 0 1108,16 0 0,-4 5 0,10 1 0</inkml:trace>
  <inkml:trace contextRef="#ctx0" brushRef="#br0" timeOffset="51">23458 5790 8090,'0'-6'233,"0"0"614,0 2-436,0 3 1,2-4-123,2 5 1,-2-4 375,6 0 1,1 0-206,6 4 0,-1-4-94,5 1 1,0-1-14,4 4-286,0 0 109,-1-5 1,5 3-481,0-1 211,-6 1 161,1 2 1,-10-1-1748,4-3 870,-4 3 178,-5-4 631,3 5 0,-9 5 0,4 1 0</inkml:trace>
  <inkml:trace contextRef="#ctx0" brushRef="#br0" timeOffset="52">23493 5939 8090,'11'-10'287,"1"2"1,-1-1 1484,0 5-810,1 1-363,-1-2 876,1 3-882,-1-8 1,6 8 69,2-6-586,-3 5 20,6-7 0,-5 8-168,6-6 0,0 6-450,0-2 1,-1 1 250,-3-1 1,2 3-318,-2-3 1,-2 3-2611,-2 1 3197,3 0 0,-6 5 0,5 1 0</inkml:trace>
  <inkml:trace contextRef="#ctx0" brushRef="#br0" timeOffset="53">24098 5825 8090,'0'-8'315,"0"0"0,0 5 1306,0-5-1023,0 5-426,-5-2 0,4 5 487,-9 5-294,8 2 0,-7 5-120,6 4 1,-5 1-54,4 6 1,-3 1 12,3 3 0,0-3-151,4 3 0,0-3 291,0-1-680,5 0 294,1-1 1,6-4-98,-1-3 129,6-2 2,0-1 1,11-5-89,3 1 1,2-6-7,1 2 1,0-8-8,1-3 0,-2-3 162,-3-2 0,2 1 134,-6-1 1,1-4 479,-4-3 0,0-3-286,0-1 0,-6-3 460,-1-1-337,-4-5-230,0 3 1,-6-9 467,-2 0-455,-3-5 0,-7 7-152,-6-2-91,-9 3 1,-10 3-62,-7 5 1,-6 3-585,-6 13 0,-4 2 121,0 9 0,4 6-713,0 6 1,8 7-2528,4 11 3719,8 1 0,-2 9 0,5-2 0,1 3 0</inkml:trace>
  <inkml:trace contextRef="#ctx0" brushRef="#br1" timeOffset="54">1759 8371 8000,'-8'-10'0,"2"1"396,1 2-396,-4 4 0,8-7 0,-4 4 0</inkml:trace>
  <inkml:trace contextRef="#ctx0" brushRef="#br1" timeOffset="55">1713 8326 11988,'6'10'1557,"5"-2"-1227,0 18 0,2-2 319,2 11-160,3 4-545,-1 2 1,3 4 336,-1 1-105,0 0 0,0-1-21,0 1-107,-5 0 0,7 3 303,-2 1-2117,-2-6 1594,4 0 0,-8-8-602,2 2 348,-2-2 1,-2-7 6,1-3 220,-1-7 115,1 3-147,-6-9 775,4-2-33,-9-1-229,4-8 527,-5 3 1,0-7-406,0-1 1,0-4 278,0-4 0,-1-2-189,-3-2 1,3-4 20,-3-8 1,3-2-525,1-5 59,5-11-1185,1 9 519,6-24 499,-1 17 1,5-18 30,-1 8 0,5 2-316,-1 1 0,-1 3 103,1 2-391,-5 4 380,2 2 0,-4 10-173,-1 2 170,1 3 149,-6 1 1,3 4 35,-5 0-70,-1 5 1024,3-3-868,-5 11 306,4-4-379,-5 9-639,0-4 104,0 5 334,0 5 1,0-3-118,0 6 0,0-1 433,0 5 0,0-1 0,0 1 0</inkml:trace>
  <inkml:trace contextRef="#ctx0" brushRef="#br1" timeOffset="56">2730 8965 7972,'-5'-11'291,"3"-6"-182,-3 5 0,5-6 220,0 3 0,-4 2 952,1-2-764,-6-3 174,2 5-348,-9-3 0,3 4-123,-2 1 1,-2 3-156,2 1 1,-5 4 270,1-1-323,-3 3 50,-1 6 0,4 3-97,0 7 36,0 3-1,-4 5-535,6 0 489,0 5 1,6-4-21,-1 2-241,1 3 195,5-4 1,1 2 56,5-4-318,0 0 211,0-5 1,6 2 22,5-5 1,1-3-89,3-5 1,3-4 255,1 1 66,-3-3 0,6-6-51,-3-3 0,2-3 524,2-4-468,0 2 422,0-8-341,-5 8 0,2-7 146,-5 4 30,0 1-119,-3-1 0,-1 3-32,1-2-134,-6 2 147,-1 2-163,0-1 77,-3 1-69,3 4-271,-5 2 267,0 0-59,0 4-135,0-4 1,1 5 37,3 0 0,-3 1-143,3 3 1,-3 2 116,-1 6-77,0-1 164,5 1 1,-4 0-55,3 3-151,3-2 191,-6 4 0,8-6-116,-6 0 99,6 1 0,-2-4-111,4-1 126,1-4 0,-1 2-46,0-5 255,1 0-216,-1 0 0,1-2 87,-1-1 1,0 0 158,1-4 0,-1-1 462,1-4-336,-6 1-171,4-5 1,-7 3 210,4-2-5,-4 2-276,2 2 349,-5-1-189,0 1 1,4-1 106,0 1 95,-1 5-141,-3-5-214,0 10 0,2-4-193,2 5 0,-2 5-193,6 3 225,-1 7 1,3 3 36,-2 5 0,1-1-46,-5 1 0,3-4-201,-3 0 1,0 0 109,-4 4 0,4-5-461,0-3 425,-1-2 1,-3-6-166,0 1 586,0-5-144,0 2 706,0-5-544,-5-5 1,0-2 488,-2-4-391,-4-6-97,10 0 26,-4-6 1,5 0 57,0 0 1,0-1-68,0-3 0,5 2 155,3-6 0,3 5-275,4-5 1,3 2-247,5-1 1,0-1-927,0 8 578,0-2 326,-1 12 1,1 2-2378,0 7 1195,0 3 467,0 1 862,0 5 0,-6 1 0,0 6 0</inkml:trace>
  <inkml:trace contextRef="#ctx0" brushRef="#br1" timeOffset="57">3689 8120 8016,'0'-11'-154,"0"4"-6,0 2 1569,0 5 1,0 5-271,0 3-828,0 7 0,1 8 378,3 8 1,1 7-240,3 4 1,2 2 191,-3 2-606,-1 4 1,4 2 308,-3 6-2212,-2-1 1847,6 0 0,-10-4-374,3 0 363,2 1 1,-5-2-580,3-3 1,-3-2 336,-1-1 0,0-6 20,0-2 0,4-6 6,0-1 0,1-7 418,-1-1 0,-3-2 74,3-6 1,1 1 158,-1-5 1252,0-5-1347,-4-1 2528,0-5-2528,0-5-333,0 4 61,0-4 0,0 4 232,0-3-529,0 3 126,5-4-17,1 5 86,5 0 0,2 0 55,2 0-205,-2 0 98,4 0 1,-2 0-269,0 0 241,0 0 1,0-2-15,1-1-654,-1 1 208,-4-3 142,1 5-1270,-1-5 1103,-5 4 1,0-5-1537,-6 2 2165,0 2 0,0-13 0,0 3 0</inkml:trace>
  <inkml:trace contextRef="#ctx0" brushRef="#br1" timeOffset="58">3735 8097 7987,'-7'-17'20,"2"5"758,5 7-20,0 0-276,0 4 370,5-4-464,-3 5 0,8 0 261,-3 0-397,3 0 0,2 0-164,-1 0 1,1 0 83,-1 0 0,4 0-117,1 0 0,-1 0 144,-4 0 0,-3 0-904,-1 0 1,1 0 372,4 0 1,-1 0-1775,0 0 2106,6 0 0,-4 0 0,3 0 0</inkml:trace>
  <inkml:trace contextRef="#ctx0" brushRef="#br1" timeOffset="59">4283 8314 8018,'0'-6'0,"0"-4"0,0 7 854,0-4-313,0 4 353,0-2 919,0 5-1359,0 5-141,0 2 1,4 5 28,-1 3 38,6 3-209,-7 10 1,6 1 46,-4 6 0,4 0-107,-4 3 0,3 2-283,-3 1 165,5 4 0,-8-10-342,3 3 1,2 2 183,2-2 0,-3-5-136,-1-7 164,2-1 1,-4-4 92,1-2-323,4-2 201,-6-6 0,4-3-400,-5-1-382,0-4-944,0 2 539,0-5 118,0-5 1235,0-1 0,-5-6 0,-1 1 0</inkml:trace>
  <inkml:trace contextRef="#ctx0" brushRef="#br1" timeOffset="60">4351 8509 8018,'0'-18'821,"-5"1"-437,4 1 1,-4 7 180,5-3 241,0 4-74,0 1-144,0 2-19,5 5-270,1 5 0,7 3 248,2 7-347,3 3 0,2 2 336,3 3-114,-3 2-1078,13 10 885,-3-1-154,-1 5-9,4-8 1,-8 7 276,6-8-739,-6-2 370,3 0 1,-6-6-133,-3-3 104,2 2 1,-7-12 124,5 3 1,-5-5 98,1 1 76,-2-3 255,-2-5 859,1 0-883,-6 0 1,3-1 33,-5-3 92,0 3-267,-4-10 0,0 4-41,0-8 1,0 1-74,0-5 0,-2-1-163,-1-2-1,1-1 0,-7-5 12,6-3 0,-2-2 99,1-1 0,-1 0-426,-3 0 153,-2-1 0,5 1 48,-3 0-669,-2 0 478,4 4 1,-1 2-715,4 6 647,-4 4 0,6 1-273,-3 6 1,3 3-1200,1 1 511,-5 4 458,4-2 59,-4 5 0,6 0-324,3 0 0,1 1 1082,2 3 0,3 3 0,-3 4 0</inkml:trace>
  <inkml:trace contextRef="#ctx0" brushRef="#br1" timeOffset="61">4945 8212 7986,'-5'-12'1248,"3"1"-546,-6-1-471,5 1 1,-2-1 106,5 1 57,0 0 0,0-1 240,0 1 0,2 3-40,1 1-198,-1 4-228,8-2 0,-8 1 80,6 0-24,0 1 0,3 3-189,0 0 38,6 0 0,-3 0 321,5 0-333,-5 0 107,8 0 0,-6 0-31,3 0 1,1 0-40,-4 0 1,3 0 71,-4 0-262,0 0 65,-4 0 0,1-2 37,-1-2 112,-4 3-7,3-4 63,-9 5-15,4 0 10,-5 0 162,5 0-176,-3 0 14,3 0 1,-4 6 51,3 6 1,-3 1-6,3 6 289,2 5-231,-5 5 1,4 3 215,-5 2-328,0-2 0,0 8 278,0-2-279,0-2 0,0 4 242,0-1-985,0-4 745,0 9 0,0-4-11,0 2 1,0 1-140,0-5 1,0 1-520,0-1 246,0-2-340,0 3 183,6-5 309,0-4 1,1 1-242,1-4 80,-5 0 578,7-10 0,-8 4-392,6-6-26,-6 0 11,4-8 522,-6 3-527,0-9 285,0 4 0,-2-5 91,-2 0 0,-1-1 221,-2-3-328,-8 3 1,6-9-400,-10 2 129,0-2 1,-4 2 121,0 1-1893,0 4 1252,-5-7 1,5 9 33,0-3-1403,6 2 494,5 2 88,1 6 35,5 0 1370,6 5 0,11 1 0,7-1 0</inkml:trace>
  <inkml:trace contextRef="#ctx0" brushRef="#br1" timeOffset="62">6510 8417 8017,'0'-11'159,"0"4"86,0-3 143,5 9-17,-4-4 459,4 0-112,-5 4-93,0-5-37,-5 12-282,-1 0 1,-11 5 455,-2 1-453,-2 4 1,-6 1 143,0 2-370,-4 2-589,2-3 735,-11 0-224,10 3 83,-8-8 1,10 7 95,-3-4 1,3-1-88,6-4 1,0-1 33,3-2 1,-1 2-457,4-2-15,1-3 251,4 5 659,4-9-671,-3 4-15,9-5 119,-4 6 1,6-1 3,3 2 1,4 3 41,7-2 1,4-2 96,8 2 0,2-2-48,5 2 0,0 2 136,1-2 0,3-2-31,0 2-621,0-6 507,-9 8 1,3-8-231,-6 1 102,-4-1 1,-2 1-936,-5 1 652,1 0 0,-9-3-1040,1 3-1260,-6-3 2743,3 4 1,-10 1 0,-1 0 0</inkml:trace>
  <inkml:trace contextRef="#ctx0" brushRef="#br1" timeOffset="63">6019 8988 12030,'6'0'1916,"4"0"-1402,-8 0 250,8 0-413,-4 0 0,5 0-37,1 0 1,1 4-46,2 0 1,3 3 103,4-3 136,1 0-337,5 1 1,0-4 54,3 3 1,2-1 0,-3 1 0,-2-3 2,-1 3 0,-7-3 14,-1-1 0,-5 0 0,1 0 1,-6 4 99,-1 0-344,-6-1 0,3 2 0,-5 2 0</inkml:trace>
  <inkml:trace contextRef="#ctx0" brushRef="#br1" timeOffset="64">7058 8440 7936,'-1'-15'333,"-3"0"-189,-2-1 1,-1 1-140,4 0 1254,1 0-734,2 3 1,0 5 210,0-1 480,0 5-252,0-2-78,0 5 0,5 11-394,3 4-115,2 10-138,7 4 0,-3 8 28,5 5 1,-4 0-80,4 7 0,-4-5-52,4-3 0,-4 1 207,4 4-1764,0-5 1307,-1-2 1,4-5-674,-3 0-20,-3-4 647,6-2 0,-9-7-143,2-2 309,-3-2-164,0-6 553,-6 0 707,4-4-940,-8-2 740,3-5-484,-5 0 1,0-5 370,0-3 1,0-3 309,0-4-578,0-3-240,0-5 0,0-5-134,0-2 82,5-3-351,-4-7-298,9 0 389,-3-6 0,4-1-14,0-2 1,1-2-114,-1-3 1,1 2 54,-1 3-1081,1 2 730,-1 1 0,-5 8-874,-2 8 553,-3 2 417,4 5 1,-3 5-903,2 3 606,-3 7-102,-1 3 0,-1 5-485,-3 0 0,2 2 562,-1 1 1,-2 9 678,1 7 0,0-3 0,4 1 0</inkml:trace>
  <inkml:trace contextRef="#ctx0" brushRef="#br1" timeOffset="65">7835 8771 8100,'0'-6'0,"0"-4"0,0 2 1194,0 3-760,0-5 0,0 7 189,0-4 704,0 4-794,-5-7 0,2 5 147,-5-3-283,1-2-220,-5 9 1,0-4 90,-3 5-61,-3 0 0,-5 0-168,0 0 20,0 5 0,0 6 217,1 8-214,-1 3-2,0 1 1,4 3 294,0 1-857,5 0 394,2 1 0,4-4-261,4 2 198,0-1 71,4-8 0,5 0-448,3-6 233,2 1 150,6-1 1,2-5 24,5-2 1,0-3 2,0-1 302,-1-5-230,1-1 0,-1-4 158,-3 2 0,1-6 265,-5 3 1,-3-3 89,-5 3-195,1-1-72,-2 1 1,-1-1 192,-5 1-165,0-1-107,0 1 83,0 0-82,0-1 0,0 5 84,0-1-252,0 5 242,0-7-778,0 9 265,0-4-368,0 5 345,0 5 191,0 1 1,0 6-16,0-1 6,0 1 95,6-1 1,-5 4-62,3 0 0,2 1-72,2-5 130,-3 1-8,5-1 1,-4-3-95,6-1 299,-1-4-64,0 2 0,1-5 279,-1 0-181,1 0-77,-1 0 0,1-4 181,-1 0-116,-5-5 88,4 3 400,-3-5-372,-1-1 0,3 1 50,-5-1 1,3 1 115,-3-1 1,4 1 87,-4 0-238,-1-1 149,3 6-351,-5-4-104,4 8-1,0-3 1,-3 5-205,6 0 1,-4 5 144,4 3 0,-5 6-17,5 1 1,-4 6 89,3-2-140,1 2 30,-2 2 1,3-1-30,-5-3-60,5 2 153,-8-8 1,6 2-47,-4-7 401,-1 2 70,3-9 1,-5 3-152,0-8 1,0-2-96,0-6 0,-5-4-73,-3-3 1,2-3 6,-2-1 0,5-1 181,0-2-82,1 2-31,2-4 1,0 5-171,0 0-46,5 0 160,2 0 1,6 5-882,2 3 398,-3 8-64,10 2 1,-4 5-376,5 0 1,-1 5 134,1 2 0,0 5 735,0 3 0,-10-8 0,-3 4 0</inkml:trace>
  <inkml:trace contextRef="#ctx0" brushRef="#br1" timeOffset="66">8509 8200 8091,'0'-16'0,"0"-3"120,0-3 1,0 3 90,0 0-70,0 5 373,0-2 51,0 9 695,0-3-563,0 4 229,0-1 81,0 2-615,0 5 0,0 5 55,0 7-256,0 6 1,0 9 191,0 4 104,0 7-308,0 3 0,0 8 174,0 1-669,5 4 493,-4-7 0,9 9 14,-2-3-117,-3 3-1044,5 1 491,-4-5 399,1-1 1,-1-5-720,-2-1-148,-3 1 672,9-5 1,-9-2-147,3-5 43,-3-5 205,-1-1 1,2-6 365,2-3-2,-3-3 1009,4-4-1052,-5-1 970,0 1-1196,0-6 877,0-1 1673,0-5-2504,5 0-91,-4 0 164,9 0 0,1-1 15,4-3 0,5 3-52,-1-3 0,3 3-156,1 1 1,-1-4 122,1 0-496,0 0 347,-5 4 1,2-4-289,-5 1 0,1-5-336,-5 4 0,-3-1-1380,-1 1 1099,-4 3 374,2-9 709,-10 4 0,4-1 0,-5 2 0</inkml:trace>
  <inkml:trace contextRef="#ctx0" brushRef="#br1" timeOffset="67">8554 8132 8000,'0'-17'6,"0"4"577,0-2 0,4 6 89,0 2-222,5 4-73,-8-2 114,4 0 260,0 4-318,1-4-107,1 5 1,3-4-75,-2 0 1,-1 0-184,5 4 1,-3 0-171,6 0 0,1 0 64,-1 0 0,5 2-101,-5 1 0,4-1-256,-4 1 1,0 0-1555,-3 1 1948,-1-3 0,0 9 0,1-3 0</inkml:trace>
  <inkml:trace contextRef="#ctx0" brushRef="#br1" timeOffset="68">9000 8269 8118,'0'-7'0,"0"2"866,0 0-117,0 4 276,0-4-432,5 5-97,-4 5 0,8-3 125,-5 6 0,5-4-189,-2 4 1,3-1-128,2 5 0,0 4 53,4 3-568,1-2 235,1 4 1,4-4 87,-3 2 0,1-2-84,-1-1 0,1-5-1128,-4 1 726,4-1 0,-7-6-1688,2 3 1378,-2-3 1,-2-4-1078,0 3 1760,1-3 0,-1 9 0,1-3 0</inkml:trace>
  <inkml:trace contextRef="#ctx0" brushRef="#br1" timeOffset="69">9605 8246 8118,'0'-12'67,"0"1"-1,0 0-66,0-1 1452,0 6-894,0 1 0,0 3 28,0-1 0,-1 3 75,-3 0 0,-4 6-32,-7 9-855,2 3 245,-8 5 1,3 0 251,-5 0-794,5 4 464,-3-2 0,7 2-807,-5-4 549,5 0 223,-3 0 94,6 0 0,5-10 0,1-3 0</inkml:trace>
  <inkml:trace contextRef="#ctx0" brushRef="#br1" timeOffset="70">9365 8554 7923,'-6'1'-11,"2"3"1351,3 3-797,1 4 0,-2 0 67,-1 1 493,1-1-662,-3 6 0,5-3 432,0 5-566,0 0 0,0 4-43,0 0-99,5 4 0,-3-2-25,1 1 0,2-2-209,-1-1 1,1-5 277,-1-3-623,-3 3 350,5-10 1,-5 6-1100,3-11 606,-3 6 69,4-8-1467,-5 5-599,0-6 2554,0-6 0,0 0 0,0-5 0</inkml:trace>
  <inkml:trace contextRef="#ctx0" brushRef="#br1" timeOffset="71">9856 8052 7896,'0'-23'798,"0"5"183,0 3 1,0 6-611,0 1 1,1 6-317,3-2 1,-1 3 186,4 1 837,-4-5-614,7 3 0,-4-3 162,6 5-227,-1-5-234,1 4 1,4-4-3,3 5-167,-2 0 225,4 0-256,-3 0 87,5 0 0,-5 0 273,-3 0-311,-2 0 0,-2 0-12,0 0 35,-4 0 1,-1 1 120,-2 3-53,-3 2-48,4 1 1,-1 4 256,0 1-188,0-1-16,1 11-33,-4-5 17,4 6 0,-4 5 92,3 3 167,-3 7-262,5-3 0,-3 8 69,1-5 1,0 5 6,-4-1 0,4 7-1054,0 0 985,-1 1 13,-3-5 0,0 1-93,0 0-82,0-1-478,0-4 436,5-2 78,-3-5 1,4-1 177,-2-2 0,1-3 90,3-5 1,0-2-153,-4-2 0,4-2 11,-4-6 1,1 1 983,-1-1-925,-3-5 830,4-1-777,-5-5 375,0 0 1,-5-1-250,-3-3-478,-2 3 104,-6-9 0,-2 5-23,-5-3 1,-1 2-275,-3 2 0,-3 3-514,-8-3 585,7 3 1,-2 2-29,10 3-1278,1-3 567,4 9 411,6-8-2198,2 8 824,9-9 1964,-4 9 0,10-4 0,1 6 0</inkml:trace>
  <inkml:trace contextRef="#ctx0" brushRef="#br1" timeOffset="72">11147 8611 7992,'-12'-1'494,"1"-3"-325,0 3 1,3-4 168,0 5 134,6 0 141,-3-5-246,5 4 397,0-5 480,0 6-961,5 0-114,6 0 0,8 0 596,8 0-326,2-5-97,10 4 1,2-5 55,5 2 0,4 1-60,4-4-1396,-4 4 1241,6-2 1,-9 1-35,3 1 0,-3-2-266,-2 1 0,1 2 67,0-1 184,-6 1-57,0-3-599,-6 4 396,-5-4 0,0 5-79,-2 0 0,-7 0-59,3 0 1,-6 0 6,2 0-276,-5 0 944,7 0 0,-8 0-953,2 0 285,-2 0-5,-2 0 0,1-4-472,-1 0 300,0 1-175,-4 3 326,3 0 1,-9-2 77,3-2 0,-3 2 31,-1-6 0,0 5-1,0-5 1,-3 4 75,-1-4 0,-5 5 187,1-5-63,-2 6-40,-6-4 0,3 3 202,-2-1-79,2 0-1,2 4 0,-2 0 18,-2 0 1,6-4-121,-3 0 528,3 1-172,3 3-72,-4 0 308,9 0-102,-4 0 328,5 0-696,5 0 0,-2 0 388,9 0-369,-3 0 1,11 3 35,-5 1 1,6 0 14,-4-4-103,6 5 1,0-2 5,0 4 1,0-3 158,0 4-492,-6-1 198,5 0 1,-9 2-164,2-6 34,-8 6 259,4-8-199,-10 10-58,4-5 159,-5 0 0,-6 4 4,-6-2 0,-4 1 27,-7-1 0,-5 2 97,-3-3 0,-2 7-327,-1 2 1,4-5-325,-1-3 0,11-2 526,1 2 0,5 7 0,3-3 0</inkml:trace>
  <inkml:trace contextRef="#ctx0" brushRef="#br1" timeOffset="73">13294 8326 7987,'0'-22'547,"0"3"-245,0 3 0,0 8 182,0 0-228,0 6 0,1-3 581,3 5-492,-3 0 0,4 6 22,-5 6 0,-1 5 94,-3 10 0,-2 6 261,-6 5-440,1 5 0,-4-3 131,0 1-1087,-6 4 695,4-10 1,-3 9-747,1-6 592,11-5 1,-6-5 203,10-6-430,0-4 124,4-1 171,0-11-620,0 4 433,5-9 1,-2 4 350,4-5-1029,-4-5 550,2-1 1,-1-5-282,-1-1-1083,1 1 1743,-4-6 0,5 0 0,2-6 0</inkml:trace>
  <inkml:trace contextRef="#ctx0" brushRef="#br1" timeOffset="74">13294 8303 8029,'0'-11'-294,"0"-1"74,0 6 945,0-4 1,4 7 338,0-5 153,-1 6-809,-3-3 1,4 6 277,0 3-3,5 7-341,2 7 0,2 6 116,2 3 313,3 7-367,-5 2 0,7 8-82,-5-2-1077,0-3 864,2 1 0,-4-2-40,2 0 1,1-4-134,-1-3-609,1-6 552,-5 3 1,-3-7 75,-1-2-1196,1-2 775,3-6 0,-4 1-1601,-3-1 1829,2-4-812,-5-2-237,4-5 1072,-5 0 1,0 5-1,0 1 1</inkml:trace>
  <inkml:trace contextRef="#ctx0" brushRef="#br1" timeOffset="75">13145 8680 7993,'-11'-12'431,"5"6"735,1-4-589,5 4 86,5-1-302,1 2 1,5 5 768,1 0-563,4 0-170,2 0-168,10 0-176,1 0-752,11-5 703,0 4 1,2-6-151,0 4 1,-1 1 31,0-1-1952,-6-4 811,-2 6 1255,-9-4 0,9 5 0,-4 0 0</inkml:trace>
  <inkml:trace contextRef="#ctx0" brushRef="#br1" timeOffset="76">13785 8383 7993,'0'-29'0,"0"2"1050,-5 8-641,4 3 0,-6 5 218,3 4 474,3-3-187,-4 8-218,5-3-42,0 5 0,0 7-29,0 4-343,0 11-113,0 2 1,4 10 459,0 0-258,0 1-565,1 4 194,-4-5 63,4-5 0,-1 7 205,0-6-913,-1 6 543,-3-7 1,0 0-170,0-2 1,0-4-295,0-4 1,0-3 88,0-4-102,0-1 478,0 0 40,0-4 698,0-2 41,0-5 1,5 0-371,3 0 201,2 0-297,7 0 1,-5-1 8,4-3 0,0 3-79,-1-3 1,2 2-303,-2 2 90,-2 0 0,8 0-1200,-8 0 869,4 0 0,-6 0 48,0 0-2150,1 0 697,-6-5 804,4 4 1001,-3-4 0,4 0 0,1-1 0</inkml:trace>
  <inkml:trace contextRef="#ctx0" brushRef="#br1" timeOffset="77">14230 8463 7933,'0'-24'1309,"0"-3"-785,0 8-262,0-3 290,0 5-34,0 0-174,0 6 1167,0-1-374,0 1-249,5 5-469,-3 1 54,3 5-188,-5 0 0,4 6-112,-1 5 1,6 11 23,-1 8 1,2 3-47,2 2 1,-2 3-109,-3 0 0,2 0-27,-5-4 0,4-3-297,-5-1 1,5-6-712,-4-1 499,0 0 292,-4-11 0,3 5-309,1-6 314,0-4 171,-4-2-256,0-5 431,5 0 178,-4 0 0,4-5 533,-5-3-456,0-2-181,6-1 0,-5-1 426,3 1-339,2-1-131,-5-4 0,8 2 1,-5-5 0,4 5-70,-5-1 1,5 2-226,-4 1 0,1 6 156,-1 2-662,-3-2 425,9 5 0,-4 1-435,6 7 104,-1 3 295,1 2 0,-1 4-252,0 3 230,6 3 1,-4-3-36,2 0 144,-2 0 0,2-1-178,0-3 232,0-2-65,-3-2 0,-1-1 97,1-2 1,-1 1 301,0-5 235,1-1 95,-1-8 1,-1-2 687,-2-8-635,-3 2-242,0-4 1,-4 1 134,3-3 0,-3-3-196,-1-1 0,0-3-103,0-1 0,0 0-68,0 5 0,0-5-123,0 0 1,-1-3-750,-3 3 378,3 1 253,-4 8 1,5 1-1901,0 6 641,0-1-499,0 6 0,0 2 944,0 8 0,5 4-1230,3 7 2132,2 3 0,1 15 0,1 2 0</inkml:trace>
  <inkml:trace contextRef="#ctx0" brushRef="#br1" timeOffset="78">14881 8851 8015,'2'-11'1832,"1"-1"-745,-1 1-458,8-1 1039,-9 1-1047,9 0 0,-7-2 81,4-2 367,-4 2-653,7-9 0,-5 5 220,3-6-161,2 0-166,-9 0 0,8-3-149,-5-1-143,5-5 154,-8 3 1,5-9-300,-2 0 179,-2 0-724,3 3 339,-5-4 293,0 4 0,1 0-108,3 9-196,-3 7 238,4 2 0,-5 6-190,0-1 156,0 6 1,0 2 8,0 8 1,4 7 163,0 8 1,5 8-59,-2 4 98,3 2-51,7 6 0,-1-2 119,3 5 1,3-2-668,-3 2 364,-3-3 139,6-4 0,-8-6-123,5-3 1,-5-3-184,1-4 1,-2 2-220,-2-6 302,1 0 66,-1-3 0,-3-5-675,-1 1 57,-4-6 292,2 8-1123,-5-8 413,0 3 476,0 0 1,-1-4 740,-3 3 0,-8 2 0,-5 1 0</inkml:trace>
  <inkml:trace contextRef="#ctx0" brushRef="#br1" timeOffset="79">14904 8668 7857,'0'-11'2940,"0"0"-2559,5 4 0,2-2-13,4 6-253,0-1-1,6 4 316,-4-5-210,8 3 0,-3-4-176,5 2 1,0 3-284,0-3 0,3 3 164,1 1-1748,-1 0 1222,-3 0 1,-1 0 75,-3 0 525,3 0 0,-10 0 0,5 0 0</inkml:trace>
  <inkml:trace contextRef="#ctx0" brushRef="#br1" timeOffset="80">15487 8337 7857,'-5'-21'0,"-3"2"1250,3 2-283,-5 6-206,9-1-43,-5 1 0,6 5 80,0 0-274,0 6 0,0 6-320,0 1-222,0 8 193,0-2 1,4 7-485,0-4 194,5 4 152,-3-2 1,6 1-1104,-1 0 611,1-5 157,-1 2 1,0-8-106,1-1 1,0-4-96,4 1 181,-4-3 99,5-1 1,-4 0 318,2 0-82,-2-5 0,3 2-233,-5-4 796,1-1-340,4-3-97,-3 4 422,-2-3-149,0 4-3,-10-6 97,9 1 27,-9 5-211,-1 1 0,-10 14 76,-5 2 125,-5 13-231,7-5 0,-9 18 397,3-3-480,-2 8-140,3-6 1,-2 4-62,4-2 1,1-3 26,4-1 1,1 0-174,2-4 1,3-2-357,5-1 1,0-7-1802,0-1-545,0-5 1442,0 3 1392,5-6 0,6-4 0,7-2 0</inkml:trace>
  <inkml:trace contextRef="#ctx0" brushRef="#br1" timeOffset="81">16240 8360 7422,'0'-18'-669,"0"7"1,0 1 2188,0 2-304,0 3 53,0-5-410,0 9 196,0-10-462,-5 5 0,-1-1-165,-5-1 1,-1 5-45,1 0 1,-4 1-182,-1 2 23,-4 0-30,-3 5 0,-2 2 34,-6 4-5,6 1-313,-3-1 41,0 0 105,4 1 0,-3 0 253,8 4-626,3-4 274,4 5 1,2-2 47,3 0-248,2 1 161,5 0 1,5-2 426,2 5-313,8-5 4,8 8 0,3-6-83,4 3 74,6 3-17,-1-10 0,6 9 15,-3-6 1,-6 0 58,2-3-244,-2-1 197,-3 0 0,-3 2 25,-7 2-299,-2-2 140,-6 4 0,-4-6-325,-3 0 203,-3 6 77,-1-4 0,-5 3-196,-3-5 19,-7 6 269,-3-4 0,-8 3-32,-1-4 1,-5-1 48,2 0 1,-5-3 193,-3 0 0,8-6 111,-1 2-158,6-3 0,3-1-144,3 0-894,3 0 420,10 0 124,1-5-2420,5-1 2798,0-6 0,10 1 0,2 0 0</inkml:trace>
  <inkml:trace contextRef="#ctx0" brushRef="#br1" timeOffset="82">17120 8326 7944,'0'-12'-66,"0"5"-72,0-1 320,0 6 499,0-9 51,0 10-285,0-4 1509,0 5-1510,5 0-277,-4 5 0,9 5 547,-2 6-392,-3 4 0,4-1 381,-5 8-415,5 2 1,-7 5 43,6 0-1,-6 1-139,3-1 1,-5 0 139,0 0-531,0-4 206,0 3 0,2-9-88,1 2 119,-1-2-10,3-1 1,-4-5-837,3-3 346,-3-2 36,4-2 1,-5-3-1208,0 0 1077,0-6-949,0 3-342,0-5 652,0-5 722,0 4 1,-1-9 470,-3 2 0,-2-7 0,-6-3 0</inkml:trace>
  <inkml:trace contextRef="#ctx0" brushRef="#br1" timeOffset="83">17074 8440 7960,'0'-18'0,"-4"0"0,1 3 817,-1 3-465,4-5 1,0 6 204,0-1 269,0 1-443,0-1 1,5 1 176,2 0 111,-1-1-336,9 6 1,-8-4 320,9 2-420,1 3-129,1 0 1,9 1 69,-1 0 0,5 0-52,-4 4 0,3 0-192,-3 0 0,-1 6 286,-3 1-905,0 3 438,-5 2 1,-2 3-757,-4 0 540,-6 5 250,-1-2 0,-5 4-327,0-3 267,-5 2 96,-6-3 1,-3 4 194,-5-3 0,1-3-114,-1-4 0,-3-2 151,3-3 0,-1 2-99,1-5 505,-3 5-297,10-8 1,-5 4 28,6-5 355,-1 0-88,6 0-48,1 0-214,5 0 1,1 4-146,3 0 1,7 1 57,8-1 1,3-2-25,1 6 0,0 0 44,-1 3-268,6 0 55,-4 1 0,4-1 111,-5 1-74,0-1 62,0 1 1,-4-1-108,0 0 125,-5 1-90,-3-1 1,-2 2-123,-5 2 1,0-2 84,-4 2-284,-5-2 213,-2 3 1,-5-3 16,-3 2 1,-3-2-62,-5-2 1,0 1-82,0-1 34,0 1 130,1-6 1,-4-1 59,3-5-61,-2 5-33,7-4 1,0 4-473,3-5 283,3 0 40,5-5-1012,-3 4 288,9-9 1032,-4 9 0,10-9 0,1 3 0</inkml:trace>
  <inkml:trace contextRef="#ctx0" brushRef="#br1" timeOffset="84">17668 8440 7938,'0'-36'0,"-4"5"0,0 12 1465,1-3-911,3 9 0,0-3 143,0 5 409,0 4-664,0 2 1,0 4 220,0-3-50,0 3 81,0-4-386,0 20-87,0 4 0,5 15-404,-4 0 489,4 6 0,-5-3-233,0 5 0,0-4-105,0 3 1,0-4 26,0 1 0,4-6-271,0-1 1,1-6 119,-1 2 1,-3-7-117,3-1 1,1-9-368,-1 1 871,-1-2-599,-3-2 401,0-2 565,0-5-563,5 0 279,-3 0-167,3 0 1,-4 0-123,3 0 56,2-5-21,6 3 0,0-3-105,4 5 97,-4 0 1,10-1-145,-3-3 34,-3 3 0,6-4 85,-3 5-439,-3 0 238,6-5 1,-8 4 12,5-3-948,-5-3 707,2 6 1,-5-5-279,-4 2 1,2 1-462,-5-4 1,0 3 1139,-4-4 0,0 1 0,0-5 0</inkml:trace>
  <inkml:trace contextRef="#ctx0" brushRef="#br1" timeOffset="85">17588 8646 7902,'1'-8'0,"3"0"0,-1 5 0,4-5 1155,1 5-717,3-7 1,5 9 793,-1-3-617,0-2-305,2 5 1,-1-6 111,3 3-260,3 3 1,-6-8-417,3 5 0,2-1 258,-6 2-424,5 1 1,-9-4-1243,1 2 1662,-1 3 0,-4-9 0,4 3 0</inkml:trace>
  <inkml:trace contextRef="#ctx0" brushRef="#br1" timeOffset="86">17531 8326 7976,'1'-24'0,"3"5"0,6 6 0,5 5 0,10-1 0,-3 6 0,8-6 0,-4 1 0,6 2 0,-2-2 0,3 4 0,2-3 0,-1 3 0,0-4 0,-5 6 0,-2-2 0,-4 3 0,-4 1 0,3 0 0,-5 0 0,6 0 0</inkml:trace>
  <inkml:trace contextRef="#ctx0" brushRef="#br1" timeOffset="87">18365 8429 8049,'0'-12'-160,"0"1"-210,0-1 688,0 1 721,0-1-615,0 1 1,0 3 813,0 1-303,0 4-510,0-2 0,0 8 249,0 4-486,0 6 0,0 14 446,0-1-332,0 11 0,0-6-62,0 7 1,0-3 28,0-1 0,4-3 79,-1-1-580,6-4 232,-7 2 0,6-9-1100,-4 0 776,0-5 0,0 2 105,0-4-702,-1-6 361,-3 4 282,0-9-1825,0 4 568,0-5 659,0-5-339,-5 4 1215,-1-9 0,-10 4 0,-2-6 0</inkml:trace>
  <inkml:trace contextRef="#ctx0" brushRef="#br1" timeOffset="88">18056 8394 8048,'8'-17'515,"0"1"0,-6 4-342,8 0 1,0 2 413,6 2-265,4-2 1,-2 8 470,5-6-452,-1 6 0,6-9 117,3 4 348,2 2-439,1-5 0,2 7 110,2-5-860,-3 6 571,10-8 0,-10 7-19,3-4-200,-2 4 263,-2-2-556,-5 5 373,-6 0 80,-1-5 1,-10 4-156,4-3-54,-9 3-249,-2 1 750,-5 0-479,0 5 0,0 5 254,0 5 1,0 7 174,0 0-172,0 1-86,0 10 0,0-2 164,0 7-3,0 2-950,5 1 385,-3 3 224,8-8 1,-5 3 64,2-4 0,2-6-125,-5-3 0,5-3 178,-1-4-254,-3 3 89,5-15 1,-5 9 129,3-9 785,-3-2-917,0 6 198,-4-10-133,4 4 235,-5-5 114,0 0 1,0-5-2,0-3-187,0-2 1,0-5 55,0 0 115,0-1-94,0 5 0,0-2 209,0-2-285,0 2 1,0-8 1,0 4-114,0-2-32,0-2 157,5 8-374,-4-9 178,4 15 1,-3-8 40,2 7-165,-3 3 3,9 0 1,0 10-274,5 2 0,2 9 104,-2 3 244,-2 2 9,8 2 1,-7 0-271,5 0 75,-5-5 139,8 3 144,-9-8-83,3 3 1,-1-5-139,0-4 1079,1-2-608,-5-5 0,-3 0-40,-1 0 1,0-1 84,0-3 0,2 0 575,-5-7-430,0 2-167,-4-7 0,0 0 307,0 1-209,0-5-160,0 2 0,0-5-6,0 0 0,-4 0-60,0 1 0,-5-2-228,2-3 1,2 2 37,1-6 0,-1 4-57,1-3 0,0 3-1339,4-3 662,0 4 506,0 4 1,0 1-1809,0 6 963,0 0 455,0 9-1360,0 0 566,5 6 649,-4 0 0,10 7 829,-4 4 0,-2 1 0,0 4 0</inkml:trace>
  <inkml:trace contextRef="#ctx0" brushRef="#br1" timeOffset="89">19415 8337 8037,'-11'-18'0,"5"2"306,2 5 0,3 3-121,1 0 1288,0 1-392,0 0 251,0 2-484,0 0 1,0 5-92,0 0-298,0 10-144,0 8 1,0 5 281,0 0-367,0 5-57,0 1 0,0 1 81,0 1-173,0-1-49,0 5 0,0-5-140,0 0 1,0-4 340,0 0-1097,0-1 628,0-3 1,0 0-72,0-3 0,3 1-239,1-4 1,5-2 27,-1-7 241,-3 3 141,5-8 0,-4 3-10,6-5 0,-1 0 98,1 0 1,3 0 187,0 0 1,4-2-70,-4-1 0,6 0 72,-2-5 0,-2 5-221,2-5 1,-1 2-120,1-2 1,2-2-821,-6 2 472,0 3-48,-4-5 0,-3 8-446,0-6 0,-6 4 443,2-4 0,-4 6 596,-4-2 0,-2-2 0,-6-1 0</inkml:trace>
  <inkml:trace contextRef="#ctx0" brushRef="#br1" timeOffset="90">19336 8611 7899,'0'-11'1691,"0"-1"-1102,5 6-274,1 1 1,7 4 641,2-3-485,3 3 0,10-9-411,-4 8 36,9-3 1,-8 1 254,5 1-832,-4-6 425,7 7 0,-10-4 118,0 2-1846,-1 3 915,-9-9 868,4 9 0,-6-10 0,0 5 0</inkml:trace>
  <inkml:trace contextRef="#ctx0" brushRef="#br1" timeOffset="91">19313 8292 7941,'5'-17'151,"-4"4"0,5-4 188,-2 1 0,4 4-45,7-4 1,2 8 179,2 0 1,3 2 618,1-2-504,0-2-257,10 9 1,-5-8-294,2 5-10,3 0-249,-8 4 0,8 0-232,-3 0 0,-2 0-120,-1 0 1,-3 1-1322,-1 3 1893,-1-3 0,1 10 0,0-5 0</inkml:trace>
  <inkml:trace contextRef="#ctx0" brushRef="#br1" timeOffset="92">19952 8223 8040,'0'-11'-188,"0"-1"1465,5 6-276,-3 1 9,3 0 69,-5 3-242,0 7-541,0 8 0,0 11 521,0 3-438,0 2 0,0 3-45,0 2 0,-2 2 30,-1 6 1,1 1-194,-1-5 0,1 0-163,2-4 1,0 0-107,0 1 151,0-6 59,0-1 1,2-7-488,1-2 110,-1-2 205,3-6-159,0 1 69,-4-1-49,9-5 383,-3-1-102,4-5 1,0 0 13,1 0 1,-1 0 207,1 0 1,4-1-187,3-3 38,-2 3-63,4-9 1,-4 7-105,2-4-58,-3 4-43,1-2 1,-5 1-649,4 1 323,-4-1 1,-1 3-1127,-4-3 863,-2 2-1270,-5-3 1254,0 0 1,-1 3-1507,-3-6 2222,3 6 0,-14-9 0,2 5 0</inkml:trace>
  <inkml:trace contextRef="#ctx0" brushRef="#br1" timeOffset="93">19838 8566 7913,'-6'-2'0,"2"-1"0,3 1 1199,1-3-716,5 5 1,5 0-22,5 0 1,5 0-198,-1 0 0,8-4-190,4 1-53,-4-1 196,6 4-617,-8-5 449,8 3 1,-13-3 201,3 5-1863,-8-5 1146,1 4 0,-8-5 465,0 2 0,-11-2 0,2-6 0</inkml:trace>
  <inkml:trace contextRef="#ctx0" brushRef="#br1" timeOffset="94">19941 8257 7940,'0'-17'1739,"5"0"-1419,1 6 1,7 3 298,2 0-398,3 6 55,0-8 328,3 8-295,-8-3 1,9 5-37,-3 0 0,2 0-21,2 0 1,0 0 78,0 0-7,0 0-159,-1 5 1,0-2 54,-3 5-165,3-6 51,-10 8 0,5-7-63,-6 4 0,-1-3 56,-2 4 0,1-4-222,-5 3 1,4 5 101,0 3 0,-3 5-48,-1-1 0,1 8 139,-1 3-241,0 3 98,1 2 1,-4-1-135,3 0 197,-3 0 0,-1 1-143,0-1 1,0-1 83,0-3 0,0-2-124,0-5 87,0-5 1,0 2 47,0-5 222,0-4-34,0-6 149,0 0-135,0-4 1072,0 4-601,0-20-266,5 6 179,-4-13-272,5 6 1,-6 2 300,0-5-490,0 0 99,0-4 1,0 0 170,0 0-334,5 0 73,-4 6 1,5-5-53,-2 3-19,-3-2-10,4 3 0,-3 1-598,1 6 285,-1 5 41,3-5 1,-4 10-226,3-3 0,2 12 70,6 3 125,-6 8 206,9 4 1,-7 1-128,7 3 301,-2 2-97,-2-5 1,1 4-9,-1-5-83,0 0 38,1 0 1,3-4-234,0 0 259,1-10-45,-5 6 493,0-14-290,1 4 1,-1-5 154,1 0 1,-1-1 186,0-3 0,1 0-31,-1-7 0,-3 2 202,0-6 1,-6-3 79,2-1-300,-3-3-122,-1 0 0,-1-3-109,-3-1 52,-2 2-1,-6-4-661,1 0 479,-1 4 0,5-5 227,-1 2-1629,1 3 963,0-4 0,1 3-472,2 2 1,3-1-838,-3 8 1,4 1-1955,4 4 3664,2 4 0,11-3 0,0 4 0</inkml:trace>
  <inkml:trace contextRef="#ctx0" brushRef="#br1" timeOffset="95">21597 8154 7994,'0'-11'54,"0"0"57,0 4 1,0-3 154,0 3 0,0 0 266,0 0-136,0-1 425,0 2-110,-5-5-295,-2 10 1,-8-3 33,0 8 1,-5 5 185,1 10-192,-8 0-1156,3 19 1086,-9-2-103,9 4 0,0 4-115,5-6 0,5 5-193,-2-1 0,9-3 220,3-1 0,3-4-135,1-3 0,6 0-64,6-4 0,4 0-286,7-4 0,0-6-182,0-1 293,4-9 653,-2 3 0,8-8-244,-3 1 0,3-3-273,1-3 433,1-4-161,-1-9 1,-1 3-26,-3-2 1,-2-3 63,-5-1 0,-5-3 189,-3 0-46,-2-6-185,-7-1 0,-1-3-487,-5-2 142,0 2-642,0-13-197,-5 10 665,-6-10 1,-3 6 45,-5-3-987,-5-2 818,-1 8 1,-8 2-127,3 7 1,1 5-135,-2 3 0,10 7 188,-2 8 1,5 4-53,3 4 1,1 8 551,10 7 0,-3 5 0,3 6 0,0 6 0</inkml:trace>
  <inkml:trace contextRef="#ctx0" brushRef="#br1" timeOffset="96">22236 8760 8002,'0'-7'524,"5"-3"-197,-3 9 0,4-8 656,-2 5-515,-3-5 508,9 3-572,-8-5 1,6 3 791,-4 0-531,5 1-352,-8-5 0,8-3 330,-5 0-208,5-5-197,-8 2 0,8-5 165,-5 0 1,5-1-223,-2-3 0,0-2 14,0-5 0,0 1 174,0 3-472,4-9 149,-5 9 0,4-9 212,-2 4-488,2 6 204,-9 1 0,8 7-134,-5 2 68,0 2-87,-4 6 117,0 4 148,0-3-356,0 9 0,0 5 152,0 7 0,1 12-104,3 0 0,2 11 437,5 0 7,1 3-248,4 3 1,-3-1-99,2 3 108,3-3 1,-1-5-223,2 1 114,-3-1 1,-5-5-11,1-2 1,-1-3-202,1-1 0,-2-5 112,-3-3-438,4-3 363,-5 0 1,0-5-963,-2 1 536,-3-5 38,-1 2-972,5-5 831,-3 0 334,3 0 1,-6 0-507,-3 0 999,-3 0 0,-9 0 0,-2 0 0</inkml:trace>
  <inkml:trace contextRef="#ctx0" brushRef="#br1" timeOffset="97">22294 8588 7894,'0'-7'0,"0"-1"1842,0 6-1172,5-8 0,1 8-190,5-2-264,1 3-54,4-4 0,-2 3 342,5-6-108,5 5-126,6-2-431,-1 0 182,9 4 0,-9-8 208,5 5-405,1 1 218,-6 3 0,1-4 184,1 0-1043,-6-5 409,3 3 0,-5-6-428,0 1 486,-6-1 128,5 1 1,-9-4-35,2 0 151,-2-6-147,-2 9 899,-5-10-485,4 9 1,-8-3 11,2 4 848,-3 1-300,-1 0-355,0-1 1,0 5 602,0-1-116,0 5-212,0-2-212,0 15-580,0 3 184,0 10 20,0 0 1,0 1 31,0 3 0,0-2 238,0 5-728,0-4 318,0 7 1,0-9-71,0 3 1,0-3-51,0-2 0,1-2-509,3-1 339,-3-5 77,4-3 112,-5-1 124,0-9-140,0 4 490,5-5-145,-3 0-190,3-5 483,-5-1-306,0-10 1,0 3 204,0-2-127,0-3-50,-5 0 0,3-5 23,-1 0 166,1 1-257,2-1 0,0-4 314,0 0-48,0 1-198,0 3-304,0 5 101,5 2 0,-3 4 68,1 1-176,-1 4 1,1 7 32,1 8 0,5 7-164,-1 4 1,-2 8-46,2 3 132,4 3 43,1-3 1,4 1-234,-6-4 204,6 0 89,-5-5-389,5 1 391,-1 0 1,-2-5-101,5-3 618,-5-2-319,8-7 1,-10-1 156,4-5 1,-4 0 219,0 0 1,-1-1 361,1-3-156,-1 3-475,-5-14 0,-1 6 754,-5-10-318,0 0-367,0-4 0,0 0-41,0 0 0,-3 0 82,-1 1-235,-5-6 73,8 4 0,-8-6 162,5 4-1411,-5 2 812,8-9 0,-4 7-282,5-4 0,0 6-602,0 1 0,0 1-447,0 7 406,0 5-950,0 0 1468,5 8 1,-4-1-58,3 6 739,2 9 0,1 1 0,4 3 0</inkml:trace>
  <inkml:trace contextRef="#ctx0" brushRef="#br1" timeOffset="98">23333 8303 7930,'-7'-11'0,"4"-1"0,1 1 1277,2-1-473,0 1-320,5 5 49,-3 0-251,3 6 0,-4 0 41,3 0 0,-3 6 62,3 1 0,-3 8-122,-1 4 1,2 8 102,1 3 0,-1 2-272,1-1-136,-1 2 206,-2-4 1,0 4-463,0-3 254,0-2-65,5-5 0,-4-4-145,3 0 1,-2-5-96,2 1 0,-3-6-395,3-1 0,-1-6 162,1 2-775,-3-3 148,4-1-295,-5 0 890,0-5 614,0 4 0,5-14 0,1 2 0</inkml:trace>
  <inkml:trace contextRef="#ctx0" brushRef="#br1" timeOffset="99">23230 8257 7930,'6'-11'1270,"-2"-1"-778,3 6 1,3-3 50,5 5 0,1 1-76,0 3 1,-2 0 569,5 0-513,0 5-218,4 6 1,1 3 303,2 5-185,-2 0-261,4 4 1,-5 0-223,0 0 57,0-1-255,-5 1-447,-2 0 579,-4 0 1,-1 0 117,0 0-342,-4 0 194,-2-1 1,-7 0-122,-1-3-249,-4 3 205,-4-10 0,-6 5-61,-2-6 276,-7 1-322,-3-1 494,-6 0-77,1-4 1,4 2-145,-1-6-697,6 1 536,-3 1 0,10-3-329,3 1 0,3 0 643,5 1 0,2-8 0</inkml:trace>
  <inkml:trace contextRef="#ctx0" brushRef="#br1" timeOffset="100">24258 8029 7930,'0'-12'17,"0"1"-1,5 0 162,-4-1 1,4-3 214,-5 0-173,5 0 98,-3 3 0,3 1 260,-5-1 1,0 1 8,0-1 213,0 6-108,0-4-145,0 4 405,0-1-199,0 2 15,0 5-590,0 5 1,0 7 382,0 7-138,0 12-125,0 0 0,0 17 269,0-2 0,5 2-77,2-2-1255,-1-1 930,4 6 0,-4-4-187,5 3 1,-3-4-22,0 0 0,-5 0-199,5 0 174,-5-6-410,7-1 339,-9-4 55,9-1 1,-7-5-258,4-2 261,-4-3 559,2-6 1,-4-2-423,3-4 1,-3-5 765,3 1-324,-3-6 328,-1 3-1486,0-5 607,0-5-2611,0 4 860,0-4 877,0 0 926,0-1 0,0-6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3.09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1725 13317 11314,'6'11'1341,"-1"1"-1002,0-1 0,-2 4-179,4 0 1,-3 6 15,4-2 0,-6 2-145,2 2 0,1 0-19,-1 0 1,0 1-18,-4 3 1,1-3 40,3 2 0,-3-5-245,3-2 1,-3-5 124,-1 1 0,0-6-201,0-2 491,0-4-216,0 2 1205,0-5-967,0-5 1,-4-1-13,0-6 0,1 0-41,3-4 1,0-1-62,0-6 0,0-1-153,0-3 1,1-2-228,3-6 1,1 5 78,2 0-297,4 4 321,0-7 1,2 9-49,2-3 1,1 8-9,0 4 0,-1 2 24,-4 2 0,1 5 10,-1 2 0,2 3-293,2 1 0,-6 0 114,2 0 0,-3 5 364,0 2 0,2-2 0,-4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3.09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2204 12883 7866,'-5'-7'-330,"4"-3"923,-4 4 0,4-2-112,-3 1 1,2 3 475,-1-4-626,1 6 0,4-7 111,1 5-108,-1-5 0,8 7-89,-3-6 0,4 5-201,0 0 0,0 1 0,1 2 0,-1 2 13,1 1 1,-1 0-4,1 5 1,-1 3-153,0 4 1,-3 4-125,0-3 0,-6 4 108,2-1 0,-3 2-45,-1 2 1,-4 0 37,1 0 0,-6 0-245,1 0 1,-1-4 183,2 0 0,-3-7 89,2 0 1,2-1 111,-2-3 0,4-3 222,-3-1 0,3-2 382,-4 2-237,6-3-40,-9 4-77,10-5-166,-4 0 1,5 2 68,0 1 1,1-1-2,3 2 1,4-3-9,7-1 1,-1 0 114,5 0 1,-1 0-102,1 0 0,2 0-37,-2 0 1,2-4-287,-2 0 0,-2-1 122,-1 1 1,-7 3-384,2-3 0,-7 2-1229,0-2 1636,-3 3 0,-6 1 0,-2 6 0</inkml:trace>
  <inkml:trace contextRef="#ctx0" brushRef="#br0" timeOffset="1">2832 13374 7833,'-6'-5'486,"1"3"-14,5-3 635,0 5-701,5 0 1,1 0-136,6 0 0,0 0 3,4 0 1,0 0-51,3 0 0,3 0 60,-3 0 0,2 0-104,2 0 0,0 0-88,0 0 0,0-1 67,0-3 1,-2 3-105,-2-3 1,2-1-552,-6 1 0,0 1 92,-4 3-1565,-4-6 1426,-2 5 1,-6-4-1342,-3 5 1884,-8 0 0,0 0 0,-5 0 0</inkml:trace>
  <inkml:trace contextRef="#ctx0" brushRef="#br0" timeOffset="2">2798 13511 7852,'1'6'397,"3"-2"1,3-3-187,4-1 0,2 0 549,2 0 0,3 0-288,4 0 1,5 0 264,0 0 0,3 0-200,-3 0 0,5-1-50,-2-3 0,2 3-290,-2-3 1,-2 3-132,-5 1 1,0-1-232,0-3 0,-6 3 246,-1-3-1391,-4 2 0,-4 2 1310,0 0 0,-6 6 0,3 0 0</inkml:trace>
  <inkml:trace contextRef="#ctx0" brushRef="#br0" timeOffset="3">3986 12894 7957,'6'-5'195,"-1"4"453,-5-4 0,0 6-169,0 3 0,0 6-130,0 5 1,0 7 173,0 1 0,-1 2-47,-3 9 0,3-2-30,-3 6 1,2 1-115,-2-1 0,3 6-73,-3-3 1,2 4-104,2 1 1,0-6-106,0-2 1,0-2 17,0-2 1,2 0 101,2 1 1,-2-5-199,6 0 1,-5-4-37,5 1 0,-4-5 139,4-3 0,-5 2 175,5-6-6,-6 0-151,9-3 61,-10-6-474,4-1-755,-5-5 175,0 0 1,-4-1 409,0-3 0,-1 3-2197,1-3 2686,3-3 0,-9 1 0,4-5 0</inkml:trace>
  <inkml:trace contextRef="#ctx0" brushRef="#br0" timeOffset="4">4466 13431 8379,'0'-6'2195,"0"1"1235,0 5-3220,5 0 1,1 0 13,5 0 0,5 0 6,-1 0 0,5-4-14,-1 0 1,4 0 34,4 4 0,-2 0 0,6 0 1,-5-1-147,5-3 0,-6 3 77,2-3 0,-3 1-91,-1 0 0,-4 1 0,0-1 1,-5 1-41,1 2 195,-2-5-222,-2 4-171,-5-4-190,-1 5 1,-6 0-988,-3 0 0,-2 0 614,-5 0 1,-1 0-2765,1 0 3474,-1 0 0,1 5 0,-1 1 0</inkml:trace>
  <inkml:trace contextRef="#ctx0" brushRef="#br0" timeOffset="5">5802 12255 10425,'7'0'342,"1"0"0,0 0-55,3 0-333,0 0 193,1 0 1,1 0 105,2 0 34,3 0-162,10 0 0,-3-2 67,5-1 0,0 1-20,0-2 0,3 3-99,-3 1 1,-2 0 116,-1 0 0,-3 0-212,-1 0 0,-4 0-30,0 0 0,-1 0-36,1 0 0,-3 0 37,-4 0 0,-1 0-142,1 0 1,-1 0 66,0 0 1,-3 0-394,0 0-288,-6 0 266,3 0-2434,-5 0 2316,-5 0 659,4 0 0,-9 0 0,3 0 0</inkml:trace>
  <inkml:trace contextRef="#ctx0" brushRef="#br0" timeOffset="6">5859 12255 7931,'-8'-4'0,"1"0"152,4 0-26,-7 4 0,7 0 134,-4 0 1,3 0 600,-4 0-656,6 0 0,-3 1 262,5 3-233,0-2 0,1 6 96,3-4 112,2 5-152,6-8 0,3 8-6,0-5 0,4 5-14,-4-1 1,4 2-67,-3 1 1,4 1 0,-1-1 0,1 0-176,-1 1 0,3-1 90,-3 1 0,1 3-289,-1 0 104,3 0 25,-9-3 1,4-1-36,-1 1 1,-4-2-8,3-3 1,-2 2-199,-1-5 223,-1 5 229,0-3-176,-4 1 0,-1-2 79,-2-5-31,-3 5 71,4-4-90,-5 4 19,0-5 52,0 5-19,0-4-33,-5 5 0,0-1-4,-3 2 0,-2 0-63,3 0 0,0 1 55,0 3 1,-1 1-77,-3-1 0,-1 0 45,1 1 0,-1 3-13,1 0 1,-4 4 7,0-3 0,-2 3-4,2-4 0,2 1-6,-2 0 0,2-4 1,2 4 0,-1-4 12,1 0 1,0-1-1,-1 0 0,1 1 7,-1-1-7,1-4 0,-1 3-39,6-4 39,-4 1 0,7 1-34,-4-4 1,3 4-6,-4-4 1,5 3 25,-5-3 18,5 5-14,-2-8 0,4 6 191,-3-4-190,3-1 1,-5 6 173,2-4 5,3 0-148,-5-4 588,6 0-581,6 0 1,-4 0 149,6 0 1,3 0-128,4 0 0,2 0 145,-2 0 1,3-4-30,5 0 1,1 1 51,2 3 0,-1-4-95,1 0 0,2-1 30,-1 1 0,3 3-77,-3-3 1,0 2-9,-5-2 1,-3 2 36,0-1-7,-5 1 55,3 2-306,-6 0-170,1 0-463,-6 0-324,-1 0 122,-5 0 1,-5 0 341,-3 0 645,-2 0 0,-1 5 0,-1 2 0</inkml:trace>
  <inkml:trace contextRef="#ctx0" brushRef="#br0" timeOffset="7">7218 12072 7857,'0'-6'630,"0"0"1151,0 6-1743,0 6 0,0-4 170,0 6-177,-5-6 56,4 8 0,-8-3 35,5 4 1,-5 6 23,1 2 189,-2 2-133,-1 2 1,-4 1-3,-1 3 1,-3-1-3,4 9 0,0-7 18,4 6 1,-3-2 9,2 2 0,-2 0-176,7 0 0,1 1 103,3-1 0,1 0-171,2 0 1,0 1-14,0-1 0,2-4-25,1 1 0,0-2 107,5 2 0,-5-4-10,5-4 0,-2 0-44,2 0 1,2-5-54,-2-3 0,2 1 141,1 0 1,1-1-48,-1-4 1,1 0 211,-1-4-193,0 3-6,1-3-32,-1-1 26,1-1 1,-5-1 141,1 0 7,0-1-91,3-3-39,-5 0-14,-1 0 0,-3 0-233,1 0 177,-1 0-535,3 0-677,-5 0 165,-5 0 1,2 0 1052,-4 0 0,-1-5 0,-3-1 0</inkml:trace>
  <inkml:trace contextRef="#ctx0" brushRef="#br0" timeOffset="8">7538 12357 7916,'-5'-6'-695,"3"1"1799,-3 0-535,5 4-90,0-4 193,0 5-500,0 5 0,2 1-39,1 5 1,4 2 96,4 2 0,1-2-149,-1 2 1,4 2 60,0-2 1,2 1-34,-2 0 1,-2-4 4,2 4 0,-1-4-22,1 0 0,-2-1 2,2 1 0,-2-2-164,-2-3 0,1 3-52,-1-2 0,-3-3 36,-1-1-158,-4 2 62,7-4-561,-9 3 221,4-5-1194,-5 0 1157,-5 0-404,4 0 373,-9 0 590,9 0 0,-9-5 0,3-2 0</inkml:trace>
  <inkml:trace contextRef="#ctx0" brushRef="#br0" timeOffset="9">8006 12312 7898,'0'-12'1027,"0"6"-756,0 1 1,-1 5-46,-3 0 1,3 1-1,-3 3 1,-2 2-76,-2 6 0,-2 3-177,-2 0 0,3 5-29,-2-1 0,2 3 172,-6 1 1,2-4-205,2 0 0,-1 0-61,1 4 14,0-5 87,4 3 0,-3-8-144,2 2 1,2-2-171,-2-2 1,2 1-4,-1-1 1,0-1-125,3-2 0,3-2-463,-3-2 396,3-3 555,1 4 0,0-5 0,5 0 0,-4 0 0,4 0 205,-5 0 47,0-5 359,0 4 28,0-4 1185,0 5 1,2 5-1427,2 3 1,-3 2-169,3 1 0,-3 1-64,-1-1 0,4 4 26,-1 0 1,1 4-76,-4-3 0,0 3 0,0-4 1,0 4-175,0-4 0,0 2 121,0-2 1,0-2-90,0 2 0,0-6-126,0-2 63,0 1-32,0-2-77,0 4 152,0-3-215,0-1 52,0-1-4401,0-5 4609,0-5 0,0-1 0,0-6 0</inkml:trace>
  <inkml:trace contextRef="#ctx0" brushRef="#br0" timeOffset="10">8052 12769 7832,'0'-7'1079,"0"-3"-406,0 9 601,0-4-1019,0 15 1,0-1-28,0 10 0,0-4-57,0 4 0,0 0-1,0 4 1,0-5-132,0-3 1,0 1 104,0 0 1,1 3-74,3-4-103,-3 0-184,9-3 153,-3-1 1,0-5-129,1-2 41,-6-3-115,8-1 1,-8-1-904,2-3 622,-3-2 332,4 0 0,-4-5-436,3 4 1,-4-3-188,-4-2 837,3 1 0,-14-6 0,2 0 0</inkml:trace>
  <inkml:trace contextRef="#ctx0" brushRef="#br0" timeOffset="11">8052 12574 7832,'0'-11'-43,"0"3"22,0 1 0,0 3 1219,0-4-353,0 6 49,0-3-594,0 5 0,1 3-1160,3 1 860,-3 5 0,4-2 0,-5 4 0</inkml:trace>
  <inkml:trace contextRef="#ctx0" brushRef="#br0" timeOffset="12">8497 12666 6977,'-6'0'1945,"1"0"120,5 0-1706,5 0-194,-4 0 1,9 0 80,-2 0 0,3 0 1,4 0 1,-1 0 50,5 0 0,-1 0-77,1 0 0,3 0 28,-3 0 0,-1-2 81,1-1-283,0 1 118,-2-3 1,4 5-14,-6 0 1,0-3-218,-3-1-973,-1 0 661,0 4-1534,-4 0 365,-2 0 1546,-15 0 0,2 5 0,-8 1 0</inkml:trace>
  <inkml:trace contextRef="#ctx0" brushRef="#br0" timeOffset="13">9217 13282 7538,'6'0'544,"4"0"-8,-9 0-109,4 0 1,-3-1-114,2-3 1,-3 2 107,3-6 1,-3 4-160,-1-3 1,0 3 111,0-4 1,0 1-99,0-5 0,0 1 59,0 0 1,0-5-139,0 1 1,0-7 35,0 0 0,-4-2-209,0-7 1,0 1 14,4-5 0,0 0-65,0-3 1,-3 1-92,-1-5 1,0 0-192,4-3 1,0 4-344,0 3-107,0 2 643,0 7 1,0-3-77,0 6 1,0 3 34,0 4 0,1 5 52,3-1-44,-3 2 124,10 2 0,-9 0-104,6 4 307,-1-3 0,5 7-68,-1-4 1,1 4-214,-1-1 43,0 3 26,1 1 0,3 4 44,0 0 0,1 3-54,-5-3 1,3 5 106,-3-2 1,3 0-116,-6 0 0,1 1-6,-2 3 0,-2 1-9,-5-1 0,0 1-5,0-1 0,0 1 21,0-1 1,-1 0-7,-3 1 0,3-5 99,-3 1 0,-1-4-150,1 3 170,-4-4 0,5 6-19,-5-5 278,6-1-263,-3-3 35,5 0-29,0 6 1,5-5-43,2 3 0,4 2 0,0 2 1,0 2 38,1 1 0,3 1 112,0-1 0,4 0-95,-3 1 1,-1 1 15,-4 2 0,1-3-171,-1 4 0,-1-4 89,-2 0 1,-3 0-170,-5 4 0,0-2 56,0 5 1,-5-4 22,-3 4 0,-6-5 66,-1 1 1,-5 2-2,1-2 0,-4 0 27,-4-3 1,3-5 149,-3 1 0,8-6-112,4 2 0,-1-3-17,0-1 0,5 0-531,3 0 0,6-1-157,-2-3 0,4 2-1217,4-6 1868,7 1 0,12-10 0,6-1 0</inkml:trace>
  <inkml:trace contextRef="#ctx0" brushRef="#br0" timeOffset="14">9776 12848 7860,'-11'-11'-775,"4"5"2508,-3-4-656,9 8 80,-4-3-782,5 5 0,0 1-199,0 3 1,-4 3 53,0 4 0,1 4 13,3 1 0,0 4-198,0-1 0,0-3 107,0 0 1,0 0-258,0-1 101,5 1 23,-4-5 1,9 0-164,-2 1 1,2-5 35,1 1 1,1-5-19,-1 0 1,4-1 100,1-2 271,4 0-242,-7-5 1,7-1 64,-5-1 0,0-5 108,-3 1 0,-5 0 193,1-5 1,-6 0-138,2 1 0,-4-4-244,-4 3 0,-3-4-169,-8 1 0,-3-1-471,-5 1 1,0-2-17,0 6 0,-7 1-653,-1 7 0,1 2 1320,7 5 0,0 5 0,0 1 0</inkml:trace>
  <inkml:trace contextRef="#ctx0" brushRef="#br0" timeOffset="15">9217 12232 7889,'-7'0'584,"2"0"-57,5-5 220,0 3-397,0-3 934,0 5 0,4-1-917,0-3 1,0 2-45,-4-6-145,0 6-141,5-9 1,-4 9 285,3-6-271,2 6 41,-5-8 0,8 3 96,-5-4 0,1-1-42,-1 1 1,-1-2-8,4-2 1,-4 2-58,0-2 1,0 2-307,1 2 1,-3 3 66,3 1 3,-3-1 16,-1-3 174,0 4-168,0 2 187,5 5-59,-3-5-17,3 4-6,-5-4 5,0 5 0,5 1 85,2 3 127,-2 2-90,6 6 1,-9-1-36,6 1 0,-1 0 91,5 4 1,-1-3-112,1 7 0,-2-5 13,-3 4 1,6-4-125,-5 4 0,4-5 136,-4 1 1,2-2-257,1-2 1,0 1-14,-4-1 0,3-3-16,-2-1 1,-2-3-68,2 4 1,-5-4-923,0 3 705,-1-4 1,-2 3-712,0-2 1209,0-3 0,0 9 0,0-3 0</inkml:trace>
  <inkml:trace contextRef="#ctx0" brushRef="#br0" timeOffset="16">10165 12643 7736,'0'-6'26,"0"0"1517,0 6-1167,5 0 1,1 0 67,5 0 0,-3 0-67,0 0 1,1 0 33,6 0 1,-3 0-36,4 0 1,-4 0-95,0 0 1,-1 0-131,1 0 0,-1 0-116,0 0 1,1 0 55,-1 0 201,1 0-1619,-1-5 1007,1 4 0,-5-4-1122,1 5 1,-4 0 1440,3 0 0,-4 0 0,2 0 0</inkml:trace>
  <inkml:trace contextRef="#ctx0" brushRef="#br0" timeOffset="17">10758 13282 7166,'7'7'2261,"-2"-2"-1383,-5-5 845,0 0-1264,0-5 0,0 2-71,0-4 0,0-1-38,0-3 1,0-2-12,0-2 0,0-3 101,0-5 1,0-1-423,0-3 1,-4-2 67,0-5 1,0 0-262,4-1 0,-1-3 188,-3 0 0,3-4-558,-3 4 1,3-4 277,1 4 1,0-4-50,0 4 1,0 2 1,0 5 0,0-1-16,0 6 1,0-3 143,0 6 1,1-1 199,3 8 0,-1 1-106,4 4 1,-3 3-21,4 1 1,-1 4 119,5-1 0,-5 3-95,1 1 0,1 0 36,6 0 0,-2 4 9,2 0 0,-1 1 78,1-2 0,-2 0-59,2 5 0,-6-5 123,-1 5 0,-2-4 23,2 3 1,-2-4-28,-2 1-10,-3 2 0,4 0-63,-5 6 0,4-5-22,0 1 0,-1-4 13,-3 3 0,0-3-5,0 4 0,0-4-31,0 3-18,0-4 142,0 7-102,0-9 1,0 6 152,0-4-136,0-1 0,0 4 14,0-2 44,0-3-35,6 9 1,0-3 19,5 4 1,1-3 0,-1-1 1,1 0-33,-1 0 1,0 3-1,1-2 1,-1 2-41,1 2 0,-1-1 47,1 0 0,-2 1-129,-3-1 1,-2 1 42,-5-1 1,0 2-15,0 2 1,-1-2 47,-3 2 1,-3-2-13,-9-2 1,2 0 162,-5 1 0,2-1-92,-2 1 0,-3-5 98,3 1 1,-1-5-124,1 0 1,2-1 70,6-2-659,-1 0-1125,1 0 707,5 0 287,1 0 0,10-4-282,2 0 0,5 0 983,3 4 0,3-5 0,4-1 0</inkml:trace>
  <inkml:trace contextRef="#ctx0" brushRef="#br0" timeOffset="18">11272 12757 7894,'0'-18'2537,"0"2"-1692,0 9 21,0 2-590,0 5 1,4 5 112,0 3 0,1 2-125,-1 2 1,-3 4 5,3 3 1,-1 2-83,0-2 1,-1 2-137,1-2 0,-1 1 13,-2-1 0,0 2-183,0-6 1,0 0-450,0-3 0,0-5 79,0 1-546,0-6-496,0 4-1009,0-6 2539,-5 0 0,-2-11 0,-4-1 0</inkml:trace>
  <inkml:trace contextRef="#ctx0" brushRef="#br0" timeOffset="19">10724 12289 12170,'10'-1'1713,"-2"-3"-1347,2-3 1,-5-4-5,3 0 1,1 3-51,-6 0 0,5 1 18,-4-5 1,0 1-225,-4-1 0,4-3 69,-1 0 0,1 0-201,-4 3 0,0 0 113,0-4 1,1 4-201,3-3 0,-3 2-1,3 1 0,-1 5-231,1-1 182,-3 6 63,4-8-228,-5 8 159,0-3-364,0 5 449,5 0-57,-4 0 258,9 0 0,-4 1-22,1 3 1,3-1 2,-2 4 0,-2 1-24,2 3 1,0 2 22,3 2 0,0-2-208,1 2 0,-5-1 110,1 1 1,-2-2-467,2 2 0,-2-2 192,-2-2 0,-3 1-1272,3-1 1,-3 1 125,-1-1 1421,0 1 0,6 4 0,0 2 0</inkml:trace>
  <inkml:trace contextRef="#ctx0" brushRef="#br0" timeOffset="20">11672 12460 7982,'-5'-11'65,"4"-1"174,-9 1 0,7 3 754,-5 1-346,6 4 53,-3-2 50,5 0-465,0 4 1,1-3-61,3 8 1,-2 3 71,6 9 1,1-2 61,6 5 0,-2 0-169,2 3 0,-2 5 63,-2 0 0,1-1-141,-1-3 1,0 0 17,1 0 1,-1-2-151,1-1 1,-1 0 90,1-5 0,-1 0-73,0-3 0,1-1-225,-1 1-342,1-6-1247,-1 4-7,-5-9 640,0 4 0,-8-5 508,-2 0 0,-2 0 675,-5 0 0,-6-5 0,-1-1 0</inkml:trace>
  <inkml:trace contextRef="#ctx0" brushRef="#br0" timeOffset="21">11866 12437 7885,'0'-11'0,"0"-1"877,0 1-60,5 0 217,-3-1 11,3 6-487,-5 1 1,0 6-307,0 3 1,-2 7-64,-1 8 1,-4 7-14,-4 0 1,-6 6-159,-2-1 0,2 2 31,-2 1 0,-1-1-105,-2-3 0,-1-2-334,0-5 1,5 0 50,3 0 0,2-6-284,2-1 1,5-4 128,2 0 0,-1-5-1051,1 1-376,0-5 1076,4 2 845,5-5 0,1 0 0,6 0 0,-1 0 0</inkml:trace>
  <inkml:trace contextRef="#ctx0" brushRef="#br0" timeOffset="22">12015 12769 7885,'1'-11'87,"3"4"712,-3-3 0,5 8 404,-2-1-157,-2 1-670,3 2 0,-2 2 67,1 1 1,0 7-138,-4 6 1,4 0 67,0-1 1,-1 3-164,-3 5 1,2-1-14,2-3 1,-3 1-276,3-5 0,-3 4 40,-1-4 1,1 1-49,3-5-126,-3 1 0,4-5-270,-5 1 0,2-6-564,1 2 118,-1-3 1,3-2-1634,-5-3 1902,0-2 0,0-7 193,0-2 1,0 2 464,0-2 0,0-3 0,0 1 0</inkml:trace>
  <inkml:trace contextRef="#ctx0" brushRef="#br0" timeOffset="23">12083 12517 7885,'-11'0'244,"-1"0"1,5-1 292,-1-3 912,6 3-522,-3-4-596,5 5 1,1 0-1068,3 0 98,-3 0 1,9 4-589,-2-1 1,-2 1 1225,2-4 0,-1 0 0,5 0 0</inkml:trace>
  <inkml:trace contextRef="#ctx0" brushRef="#br0" timeOffset="24">12277 12060 7892,'0'-11'-345,"0"5"637,-5-4 1020,4 8-266,-4-8 54,5 9-424,0-4-79,0 5-223,0 5 0,1-3-105,3 6 0,-1 3 148,4 5 1,5 4-97,3-1 1,1 3 34,0 0 1,-2 5-107,5 0 1,-2 4-27,2 0 0,3 2-111,-3 1 0,-2 0-128,-2 1 1,-3-5-29,0 1 1,-2-1-242,-2 4 1,-3-1-124,-5-2 179,0 2 60,0-4 0,0 9-152,0 0 0,-5-1 121,-3-7 0,-2 3 99,-2-2 0,5-3-74,-1-2 276,1-2-64,-5-1 0,5-1 19,-1-3 0,4-3-51,-3-4 1,4-1-145,-1 1-218,-2-6-437,5-1 455,-5-5-844,6 0 611,0-5 1,0 2-266,0-4 0,0-1-758,0-3 812,0-6 546,0 5 0,0-10 236,0 3 0,6-8 0,0-2 0</inkml:trace>
  <inkml:trace contextRef="#ctx0" brushRef="#br0" timeOffset="25">12677 12095 7833,'0'-12'741,"-5"1"-39,4-1-87,-4 1-19,5 5-157,5-4 1,-3 7-116,6-5 0,-4 6 210,3-2-325,1 3 0,3 1-1,1 0 0,-1 0-154,1 0 0,-5 4 119,1-1 0,0 5-118,3-4 1,4 1 40,0-1-231,1-3 105,-5 9 51,0-9 1,0 6-73,-4-3 137,3-3-380,-8 9 185,3-9 0,-7 9-97,-1-2 0,-5 6 127,-7 1 1,1 4-16,-5-4 1,1 6 72,-1-2 0,3-3 7,4-1 1,2-2 5,2-1 1,3-1 9,5 0 1,0-3 94,0 0 0,5-6 207,3 2 0,3-3 69,5-1 0,1 0-137,6 0 0,1 0-287,3 0 0,-2 0-323,6 0 0,-2 0-561,1 0 0,-2 0-36,-5 0 0,-1 0 971,-3 0 0,2-5 0,-3-1 0</inkml:trace>
  <inkml:trace contextRef="#ctx0" brushRef="#br0" timeOffset="26">5768 13534 8244,'-7'0'-278,"2"0"0,5-2 1068,0-1 100,0 1-202,0-3 683,0 5-1066,5 0 1,2 0-67,4 0 0,4-4-4,0 1 0,4-1-54,-3 4 1,4-1-27,-1-3 1,3 3 17,0-3 0,1-1-121,0 1 1,0 0 70,0 4 1,0-1-134,-1-3 0,-2 3-30,-1-3 0,-4 3 30,4 1 1,-4 0-21,4 0 0,-1 1 53,1 3 0,2-3-145,-2 3 1,4-2 93,4 2 0,-2-3-27,6 3 1,-2-3-18,1-1 1,6 0 71,-6 0 0,10 0-19,-6 0 0,3 0 15,-3 0 1,-1 0 11,-2 0 0,2 0-2,-3 0 1,-2 0 5,-1 0 1,-7 0-11,-1 0 0,0 0 2,4 0 0,3 0 34,1 0 1,5 0 5,-2 0 1,3 0-31,2 0 0,0 0 2,3 0 0,-2 0-250,2 0 1,1 0 69,-1 0 0,1 0 127,0 0 0,-4-3 13,3-1 1,1 0 5,0 4 1,-1-1 9,-4-3 0,4 3 126,0-3 0,1 3 20,-1 1 0,-1 0-123,5 0 0,4-2-140,3-1 0,2 1 80,-1-2 0,-4 3-10,4 1 0,1-4 5,-2 1 1,1-2-23,-5 1 0,-3 2 70,0-1 1,-1 1-41,1 2 1,2 0 152,-2 0 0,-3 0-87,-1 0 0,2 0 118,-2 0 0,1 0-45,-1 0 0,-1 0-40,5 0 1,-2 0-19,2 0 0,3 0-3,-3 0 0,2 0-57,2 0 0,-1 0 65,1 0 0,-4 0-107,0 0 1,-2 0 77,2 0 0,3 0-39,-3 0 0,-2 0 36,2 0 0,-4 0 4,4 0 1,-4 0-8,4 0 1,0 0-2,4 0 1,0-3 2,4-1 0,-3 0 3,2 4 1,0 0-42,0 0 1,2-1 74,2-3 1,2 3 2,-6-3 0,1 3-24,-5 1 1,1 0 3,0 0 1,-1 0-1,1 0 0,-5 0 0,-3 0 1,0 0-27,-4 0 0,3 0 33,-7 0 1,0 0-76,0 0 1,-5 0 21,2 0 1,1 0-13,-1 0 0,-1-4 120,-3 0 1,-1 0-109,-3 4 1,1 0-117,-5 0 54,6 0 0,-9 0 69,3 0 0,-2 0-17,-1 0 0,-5 0 149,1 0 1,-1 0-32,5 0 1,-1 0 73,1 0 1,-1 0-126,1 0 0,4 0 21,3 0 1,0 0-84,4 0 1,-3 0-8,7 0 0,-3 0-73,-1 0 0,-2 0 118,-2 0 0,3 0-45,-3 0 1,-1 1 68,1 3 1,-4-3 89,4 3 1,-4-2-54,4-2 0,-3 0 26,3 0 1,0 0-97,4 0 0,1 3 6,2 1 0,-2 0-111,3-4 0,-2 0 133,2 0 1,-3 0-80,3 0 0,-2 4 26,2 0 1,1-1-22,2-3 1,6 0 12,-6 0 1,6 0-2,-6 0 0,3 0-36,1 0 0,-4 0-1,-4 0 0,2 0 82,-1 0 1,0 0-41,-5 0 0,1 0 19,0 0 0,0 4-20,0 0 0,-4 0 126,0-4 1,0 0-44,4 0 0,0 0 151,-1 0 0,1 0-118,0 0 0,4-1 148,-1-3 0,5 2-218,-5-1 0,5 1-92,-4 2 1,3 0-170,-3 0 1,-1 0 91,-3 0 1,-1 0 20,-3 0 0,1 0 95,-5 0 1,1 0-34,-5 0 0,0 0-29,1 0 449,-1 0-339,1 0 130,-1 0 1,-3 0-31,-1 0-86,1 0 1,3 0 10,1 0 0,-1 0-62,1 0 1,3 0-119,0 0 1,-4 0-190,-3 0-437,0 0-350,-2 0 1111,-1 0 0,-5 0 0,0 0 0</inkml:trace>
  <inkml:trace contextRef="#ctx0" brushRef="#br0" timeOffset="27">6795 14025 7851,'-6'0'-207,"1"0"363,5 0 333,-5 0 14,4 0-39,-4 0 1446,5 0-1770,5 0 0,1 0 32,5 0 0,6 0 72,2 0 1,3 0-96,0 0 1,6 0-13,3 0 1,-2 0-26,1 0 1,0-4-90,0 0 0,2-1 83,-6 1 1,5 3-37,-5-3 1,1 3-38,-4 1-65,0 0 107,-5 0 0,2 0-153,-5 0 1,0 0 28,-3 0 1,-1 0-107,1 0 130,-1 0-170,0 0 15,1 0-57,-6 0 0,1 0-321,-4 0 110,-1 0-531,3 0-1433,-5 0 1870,-5 0 1,2 0 92,-5 0 1,0 0 448,-8 0 0,4-5 0,-5-1 0</inkml:trace>
  <inkml:trace contextRef="#ctx0" brushRef="#br0" timeOffset="28">6875 14048 7851,'-7'0'226,"-1"0"169,6-5-27,-9 3 237,5-3 232,-5 0-553,-1 4 1,5-4 124,-1 5 1,5 0-156,-2 0-228,5 0 106,0 5 1,0-3-2,0 6 0,5-4 161,3 3 0,2-3-94,2 4 1,4-2 87,3 2 0,2 2-22,-2-2 0,2 2 64,-2 1 1,3 4-166,1 1 1,1-1 3,2-4 0,-2 5-39,3-1 0,-3 1-170,-1-1 0,-5-2-125,-3 2 1,2-2 108,-2-1 0,-1-5-35,-7 1 0,2-4 26,-5 3 1,4-3 72,-5 4 1,1-5-31,-4 5 0,4-4-4,0 3 1,0-3 29,-4 4 0,-5-2 9,-3 2 1,-2 2-20,-2-2 1,1 0 21,0 0 1,-1 2-31,1-2 0,-1 2 22,1 1 0,-1-2-19,1 3 0,-4-3 6,0 6 0,-1-3-2,5 0 0,0-1-38,-1 1 1,1 0-4,-1 4 1,1-4-16,-1 4 1,1-4-10,0 0 0,-1-1 21,1 1 0,-2-2 28,-2-3 1,3 3-3,1-2 1,0 2 32,3 2 0,2-5 27,-2 1 53,5-6 34,-7 9 115,9-10-114,-4 4 137,5-5 225,0 0-363,0 5-68,0-4 1,4 6 163,0-4 1,4-1-106,0 1 1,7-1 253,4-2 0,3 0 15,1 0 0,5 0-24,2 0 0,3-4-101,1 0 0,1 0-13,-1 4 0,0-3-49,0-1 0,-3 0-93,-1 4 0,-4 0-167,0 0 1,-3 0 55,-4 0 1,2 0-212,-6 0 148,0 0-687,-4 0-176,-4 0-575,-2 0 505,-5 0 311,-5 0 0,2 0-334,-4 0 1,-1 0 1029,-3 0 0,-6 0 0,-1 0 0</inkml:trace>
  <inkml:trace contextRef="#ctx0" brushRef="#br0" timeOffset="29">8029 14093 10209,'6'5'423,"4"2"-53,-2 4 1,6 1-66,1-1 0,2 2-80,-2 2 1,-1-2-31,5 2 1,-1 1 25,1 0 1,-2-1-124,-1-4 1,0-1 52,3-2 0,-1 2-216,-3-2 0,-2 1 34,2-2 0,-6 0-295,-1-4 1,-5-1-584,5 1-681,-5-1 362,2 3 302,-5-4 1,-2 4 454,-1-5 1,0 0 470,-5 0 0,6 0 0,-8-5 0,3-1 0</inkml:trace>
  <inkml:trace contextRef="#ctx0" brushRef="#br0" timeOffset="30">8520 14048 8327,'6'-7'2029,"-1"2"-1394,-5 5-331,0 0-162,-5 5 1,3 2 24,-6 4 1,-3 6-38,-4 2 0,-2-2-148,2 2 0,-2 0-387,-2 4 0,-1-1 274,5-3 0,-4 1-167,3-5 0,1 1-77,4-5 0,3 1-211,1-1 0,4-3 163,-1-1 0,3-3-722,1 4 485,0-6 660,0 8 0,0-8 0,0 8 0,0-9 0,0 4 0</inkml:trace>
  <inkml:trace contextRef="#ctx0" brushRef="#br0" timeOffset="31">8314 14379 9768,'0'7'569,"0"1"0,0 0-167,0 3 1,0 1-131,0-1 0,0 2 42,0 2 0,4-2-142,0 2 1,0-1 65,-4 1 0,1-2-248,3 2 0,-3-2-6,3-2-9,-3 0 87,-1 1-159,0-1 44,0 1-87,0-6 0,0 0-902,0-2 462,5-3-1336,-3 5 325,3-6 1154,-5 0 1,5 0 0,1 0 0</inkml:trace>
  <inkml:trace contextRef="#ctx0" brushRef="#br0" timeOffset="32">8646 14482 8099,'-5'-7'831,"3"1"-168,-2 2 183,3 3-168,1-4 97,0 5-443,0 5 1,0 1-95,0 6 1,0 3 90,0 0 1,4 2-13,0-2-354,0-2 98,1 8 0,-3-8 32,6 2 1,-6 2-153,2-2 0,-1 0 34,1-4 0,-3-3-168,3 0-44,2-1 1,-5 1-142,3-1-263,2-4-265,-4 2-289,3-5-125,-5 0-611,0-5 1258,0-1 673,0-6 0,0-4 0,0-2 0</inkml:trace>
  <inkml:trace contextRef="#ctx0" brushRef="#br0" timeOffset="33">8680 14299 7851,'-5'-18'523,"4"2"-3,-3 4 692,2 1-770,2-1 0,0 5 429,0-1-1751,6 6 746,-5-3 0,5 5-901,-2 0 1035,-3 0 0,9 5 0,-3 1 0</inkml:trace>
  <inkml:trace contextRef="#ctx0" brushRef="#br0" timeOffset="34">9045 14413 7166,'0'-6'2117,"0"-1"-935,0 4-337,0 1-113,0-3 243,0 5-710,5 0 0,2 0 0,4 0 0,2 0-130,2 0 1,-2 0 42,2 0 0,-1 0-196,1 0 1,-1 0-91,5 0 1,-4 0-112,4 0 0,-3-4 31,3 1 1,-5-1-87,1 4 0,-6 0-240,-2 0 0,-3 0-1550,4 0 719,-6 0 1,2 0 1344,-8 0 0,-2 0 0,-5 0 0</inkml:trace>
  <inkml:trace contextRef="#ctx0" brushRef="#br0" timeOffset="35">9616 14093 7851,'-6'-11'66,"1"5"0,5-5 252,0 4 376,0 2 998,0 0-590,0 0-370,0 3-670,0-3 1,9 10 116,2 3 1,4 6 39,1 1 1,0 4-85,3-4 1,2 6-135,-6-2 1,4-2 10,-4 3 0,2-7-193,-2 3 1,-3-4-75,4 0 1,-4-1 117,0 1 1,-1-5-424,1 1 1,-5-6-426,1 2-279,-6-2 131,9-2-404,-10 0 904,4 0 633,-5 0 0,-5-6 0,-2 0 0</inkml:trace>
  <inkml:trace contextRef="#ctx0" brushRef="#br0" timeOffset="36">10130 14059 7851,'0'-6'906,"0"-4"1,0 7-441,0-5 91,0 6 163,0-3-373,0 5-276,-5 0 0,3 5-96,-6 3 0,0 2 108,-3 1 0,-4 4-304,0 1 0,-1 3 91,5-4 1,0 4-289,-1-4 0,1 4 111,-1-4 0,2 4 10,2-3 0,0 3-44,4-4 0,-4 0-406,4-3 386,1-1 1,-1 0 54,0 1 1,0-5 22,4 1 0,0-4 283,0 3 0,-5-4 0,4 2 0,-4-4 0,5 3 0,0-3 0,0 4 5139,0-5-4503,0 6 0,4-4-169,-1 6 1,1-1 10,-4 5 1,0-1-142,0 1 0,0 0-112,0 3 0,4-1-93,0 5 0,0-5 80,-4 2 0,1-2-210,3 1 0,-3-2-29,3 2 1,-3-6-155,-1-2 23,0 1 1,1-2-413,3-2-992,-3 2 742,4-4 125,-5 3 1,-5-5 278,-2 0 0,0-2-810,0-1 0,-1-4 1226,-3-4 0,-6-6 0,-1 0 0</inkml:trace>
  <inkml:trace contextRef="#ctx0" brushRef="#br0" timeOffset="37">9582 13899 7866,'-6'-5'11,"-4"4"746,8-9 78,-3 8-195,5-3 88,0 5-481,5 0 1,2 0 67,4 0 1,2 0 5,2 0 0,-1 0 96,5 0 1,4 0 25,4 0 0,4 0-140,0 0 0,-1 0-71,4 0 1,-3 0-20,3 0 1,-1 0-90,-6 0 0,3-3 8,-3-1 1,-4 0-48,-4 4 1,-1 0 9,1 0 1,-3 0-453,-5 0-356,1 5 1,-4-4 31,-1 3-765,-4-3 0,-3-1 43,-8 0 1403,3 0 0,-10 5 0,2 2 0</inkml:trace>
  <inkml:trace contextRef="#ctx0" brushRef="#br0" timeOffset="38">10370 13854 7353,'0'-7'75,"0"-3"1,-1 5 472,-3-3 1,2-2-114,-6 3 1,5 0-35,0 0 1,0 4 608,-1-1-287,3-2 188,-4 5-13,5-4-442,0 5 0,4 1-227,-1 3 1,8 2 80,0 5 1,0 6-38,5 2 1,0 3 18,-1 0 1,4 5-15,-3 0 1,3 4 27,-4 0 0,0-1-174,-3 5 1,3-4-126,0 7 0,-4 2-229,-3-2 0,-5 0 171,0-4 0,3 2-119,-3 2 1,1-7-31,-4 4 1,-4-5-166,1 1 1,-6 0 76,1-4 1,2 1-130,-2-1 1,0-7 262,-3 3 0,0-7 51,-1 3 1,5-5-18,-1 1 1,2-2-129,-2-2-525,-2 1-144,4-1 411,-6 1 0,4-6-175,1-2 1,3-3-1085,-4-1 1765,1 0 0,-10 0 0,0 0 0</inkml:trace>
  <inkml:trace contextRef="#ctx0" brushRef="#br0" timeOffset="39">8017 13899 7893,'0'-11'1241,"0"4"-595,0-3 186,0 9-269,0-4-295,-5 5 1,3 0-53,-6 0 0,4 5 0,-3 3 0,3 7 213,-4 4 0,1 4-91,-5 3 0,5 4-112,-1 4 0,2 4-50,-2 0 1,-1 5-28,5-1 0,-3-1-62,3 0 1,-4 0-182,5 1 0,-2-3-374,1-4 0,2-1 291,-1 0 1,1-3-52,2-1 0,0-5 137,0 2 0,2 0 178,1-4 1,4 2-95,4-6 0,4 1 164,1-1 1,3-1 1,-4-3 1,5-1 234,-1 5 0,-2-4 95,-2 5-245,3-7-25,-6 4 1,5-6-188,-6 1 1,1-5 52,-1 1 0,-3-2-132,-1 2 0,-3-2 136,4-2-745,-6-3 264,9 4-319,-10-5-285,4 0 209,-5 0 0,0-10 1,0-2-1</inkml:trace>
  <inkml:trace contextRef="#ctx0" brushRef="#br0" timeOffset="40">10861 13899 7893,'0'-7'-548,"0"-1"1,0 4 1533,0-3-369,0-1-81,0-3-228,0-1 1,0 4 18,0 1 1,0 3 463,0-4-161,0 1 16,0-5-81,0 1-323,5 0 1,2 0-18,4 4 1,2 0 98,2 4 17,-2 1-152,8-3 0,-7 5-27,5 0 1,-4 0-1,5 0 1,-7 2 7,3 1 0,-5 0-161,-3 5 0,1-1-133,-6 5 1,1 0 115,-4 3 0,0-2-90,0 2 0,-5 2-27,-2-2 0,-7 5 5,-2-1 0,0-1 37,1 1 0,1-4-114,-5 5 0,5-7 49,-2 3 0,4-4-60,0 0 1,5-5 209,-1 1-97,6-5 185,-3 7-132,5-9 36,0 4 0,1-1 101,3 0 0,6 0 182,5-4 0,5 3-5,-1 1 0,4 0 164,4-4 1,-2 0 162,6 0 1,-6 0-169,2 0 0,-3 0-53,-1 0 0,-2 0-200,-2 0 0,-2 0-81,-6 0 51,1 0-265,-6 0-170,-1 0 0,-8 0-552,-4 0 0,-2 0-1670,-10 0 1,0 0 2508,-4 0 0,0 5 0,0 1 0</inkml:trace>
  <inkml:trace contextRef="#ctx0" brushRef="#br1" timeOffset="41">14356 12643 6135,'0'-6'1871,"0"-1"-1281,0 3-376,0 3-41,0-4 1,1 5 169,3 0 1,-3-1-141,3-3 1,3 3-26,0-3 0,-1 3 15,2 1 0,1-2-14,6-1 0,2 1 30,2-2 0,6 3-5,-2 1 1,7-4-132,1 1 1,3-1 63,4 4 0,-2 0-82,2 0 1,2-1 3,2-3 0,-1 2-87,1-1 0,-4 1 113,4 2 0,0 0-126,3 0 1,-3 0 104,0 0 0,0-3-13,4-1 1,-5-1-47,1 1 1,-5 3 53,1-3 0,-2 3-119,-2 1 0,-5 0 25,-2 0 0,-3 0-63,-1 0 1,-5 0 77,-3 0 0,-3 0-235,0 0-59,-1 0-23,1 0-113,-6 0 258,-1 0 0,-6 0-370,-3 0 1,-2 0-183,-6 0 1,-3-2-1177,0-2 1920,-5 3 0,-3-14 0,-6 2 0</inkml:trace>
  <inkml:trace contextRef="#ctx0" brushRef="#br1" timeOffset="42">14459 12517 7801,'6'0'-1462,"-1"0"2969,0-5-411,2 4-294,4-9-179,0 9-260,-4-5-128,-2 6 0,-4 0 234,3 0-261,-3 0 0,3 0 0,-8 0 0,2 4-116,-6 0-20,-5 5 15,1-3 1,-9 6-100,6-1 1,-5-3 15,1-1 1,1 1-89,-1 3 0,1 1 57,-1-1 1,3-1 38,4-2 0,1 2-36,0-2 0,-1-2 13,1 2 1,1-4 65,2 3-218,-2-4 185,8 2 1,-3-4-104,5 3 112,0-3-3,0 4 0,0-4 44,0 3 1,5-1 123,3 4 0,2 0-84,2 0 1,0 3 77,4-2 1,1 1-7,6-1 0,1 2 157,3-3 1,1 0 229,2 0-257,3-4 49,-4 7-471,1-9 253,-2 4 1,-6-5-60,1 0 0,-5 0-213,-3 0 0,-2 0 44,-2 0 0,-3 0-502,0 0-756,-6 0-1099,-12 0 2493,1 5 0,-18 2 0,10 4 0</inkml:trace>
  <inkml:trace contextRef="#ctx0" brushRef="#br1" timeOffset="43">16492 12163 7782,'0'-7'186,"0"-1"23,0 5-39,0-2 1,0 4 325,0-3-181,0 3 53,0-4 748,0 5 0,-2 4-938,-1 0 0,-4 8 12,-4 0 1,-2 3 29,-2 0 0,1 4 92,-5 8-325,5-3 166,-8 9 1,8-8 149,-5 6-270,5-1 24,-2 4 1,5-1 199,-1-2-342,1 2 90,-1-4 0,2 5-36,3 1-41,-4-6 153,10 4 0,-4-8-95,5 6-92,0-6 92,0 3 0,4-5-114,0 0 0,5-1 77,-2 1 1,5-4-79,3 0 0,-3-5 126,4 2-130,1-4 122,-4 0 0,5-2 6,-3-3 0,-2 4-30,2-4 0,2 0 110,-2 0 0,0-3-102,-4 4 162,-4-6-130,3 3-15,-4 0 1,2-3-10,0 1-246,-6-1-385,3-2-2703,-5 0 2010,0-5-41,0-2 1384,0-4 0,-5-1 0,-1 1 0</inkml:trace>
  <inkml:trace contextRef="#ctx0" brushRef="#br1" timeOffset="44">16640 12620 7749,'0'-11'637,"0"4"17,0-3-170,5 4-100,-3-1-184,3 2 1,-4 5 549,3 0-555,-3 0 1,8 7-2,-5 4 0,-1 2 160,-3 6-342,6 0 139,-5 4 1,4-2-159,-5-2 1,1 3 108,3-3 0,-3-3-257,3 0 0,-3-2 53,-1 1 1,2-6-160,1 2 58,-1-2 67,3 2 0,-4-4-34,3-3 106,-3-3 242,4-1-143,-5 0 68,0-5 1,0-2 2,0-4 0,4 0 74,0-1 0,3 0-95,-3-4 1,5 2 9,-1-5 1,2 4-17,1-4 0,-1 4-10,-2-4 1,2 5-86,-2-1 101,2 2 17,-4 7-45,4-5 1,-7 6 29,5-2-245,-6 2 195,3 5 1,-4 0-8,3 0 0,-1 0-3,4 0 0,1 5-38,3 2 0,-3 7-107,0 2 0,-2 4-145,2-1 1,1 5 71,-6-1 1,2 5-236,-1-9 1,-3 5-33,3-5-44,-2-3 0,-2 1-81,0-6-111,0 1 172,0-1-130,0-4-304,0-2 956,5-5 0,-4 0 0,4 0 0</inkml:trace>
  <inkml:trace contextRef="#ctx0" brushRef="#br1" timeOffset="45">17097 12711 7829,'0'-6'0,"1"1"881,3 5-401,-3-5 1,10 4 210,-4-3-306,3 3-187,-3 1 1,3 0 147,-3 0 0,4 0-181,0 0 0,4 0-13,0 0 0,1 0-22,-5 0 1,4 0 91,1 0 1,-1 0-199,-4 0 1,1 0-277,-1 0-475,0 0 601,1-5-1142,-6 3 839,-1-3 0,-5 4-880,0-3 243,0 3 0,-1-4 1066,-3 5 0,3 0 0,-9-5 0,3-2 0</inkml:trace>
  <inkml:trace contextRef="#ctx0" brushRef="#br1" timeOffset="46">17531 12494 7829,'0'-11'201,"0"0"0,0 3 1472,0 0-1156,0 6 1,1-3 712,3 5-867,-3 0 0,6 0-127,-3 0 1,-3 5-109,3 2 0,-2 9 46,2 3 0,-3 2-134,3 2 1,-3 1 122,-1 3-115,0-3 5,0 9 0,0-8-116,0 6 0,0-5-129,0 5 1,0-8-53,0 3 0,0-8-101,0 5 0,0-6-87,0 2 242,0-5 36,5-3 1,-3-1-476,1-2-91,-1-3 66,-2 0-472,0-5 0,-2-4 649,-1 0 1,1-5 476,-1 2 0,-4-3 0,1-2 0</inkml:trace>
  <inkml:trace contextRef="#ctx0" brushRef="#br1" timeOffset="47">17679 12232 7823,'0'-18'0,"0"3"0,2 6 0,2 1 2019,-3 6-834,4-3-524,-5 0 0,5 3-5,3-2-16,-3 8-322,5 3 1,0 4 5,5 0 1,2 2 43,-2 2 1,-2 3-137,2 5 1,3 0 13,1 0 0,-2 1-101,2 2 0,-3 0 64,3 4 0,-5-4-170,1 0 0,-2 2-115,-2-1 0,-3 5-178,-1-2 0,-3-1-3,4 2 0,-6-5-178,2 5 1,-3-2 176,-1 1 0,-1 2-24,-3-5 0,-2 3 65,-6-3-39,1 0 62,5 0 0,-4-2 219,2 1 1,-1-5-53,1-2 1,-2-2 78,3 2 1,2-2-331,1-6-212,-3 1 191,6-1-285,-4-5-1217,5 0 730,0-6 1071,0-6 0,-5 0 0,-1-5 0</inkml:trace>
  <inkml:trace contextRef="#ctx0" brushRef="#br1" timeOffset="48">18502 12209 7823,'0'-12'332,"0"6"193,0-4 29,0 9 195,0-4-18,0 5 1,-4 1-329,0 3 1,-5 6-131,2 5 0,-3 5 111,-2-1 0,-3 8-118,0 4 1,1 3-41,6 4 0,-2-1-41,2 5 1,-1-2-14,2 2 0,-2 1-39,5-5 1,-1 4-133,1-4 0,3 2-221,-3-2 0,3-4 29,1 0 1,1-1-117,3-6 1,0-1 131,7-3 1,-2-1-95,6-3 1,2-3 134,-2-4 0,2 2 42,-2-3 0,-1 3-22,5-6 220,-5-3 0,2 4-461,-4-5 196,-1-1-1330,0-3 652,-4 0 1,-2-1-352,-5-3 1,0 2 418,0-6 769,0 0 0,-5-3 0,-2 0 0</inkml:trace>
  <inkml:trace contextRef="#ctx0" brushRef="#br1" timeOffset="49">18959 12517 7823,'0'-17'673,"0"0"1,3 9-159,1 1-195,0 4 731,-4-2-195,0 0-666,0 4 1,-1-8-20,-3 5 1,-2 0-50,-6 4 0,0 0 37,-4 0 0,2 2-127,-5 1 1,0 0 89,-4 5 1,4-2-162,0 2 0,5 2-22,-1-3 0,2 3 126,2 2 1,1-1-141,2 1 0,2-2 41,2-3 0,3 4-54,-3-4 1,4 3 146,4 2 1,-2-5 3,6 1 1,5 0 22,6 3 0,2 0-51,2 1 0,0-1 11,0 1 1,0-1-33,0 1 1,-4-1-18,0 0 1,-5 1 16,1-1 0,-4 1-90,-3-1 1,-2 1 14,-2-1 1,-3 0-120,3 1 1,-8-5 49,-3 1 0,-5 0-76,-3 3 0,-3-1 37,-5-2 0,1 2 78,-1-2 0,-4-2-121,0 2 0,5-5-60,3 5 0,5-5-152,-2 0 0,7 2-416,2-1-426,4 0 171,-2-4 876,5 0 0,5 5 0,2 1 0</inkml:trace>
  <inkml:trace contextRef="#ctx0" brushRef="#br1" timeOffset="50">19096 12974 7823,'6'0'105,"-1"0"0,-5-1 717,0-3-177,0 3-109,0-9 0,0 3-37,0-4 0,4 3-69,0 1 0,0-1-125,-4-3 1,3-1 32,1 1 1,4-6-25,-4-2 142,4-2-286,-6-2 0,7 0-8,-6 0 1,5-1-133,-4-3 1,3 2-62,-3-5 0,1 3 101,-1-4 1,-3 6-231,3-2 0,-1 7 63,1 1 0,-3 5 138,3-1 25,-3 2 0,3 6 84,0-1-41,-1 5 17,-3-2-359,0 5 1,5 5 70,3 3 1,2 3 55,2 5 85,-1 1-21,0 11 1,1-2-33,-1 4 1,1 1-17,-1 3 0,1 0-7,-1 0 1,0-4 29,1-4 1,-1 2 32,1-1 1,-5-4-130,1-4 0,-1-5 31,5 1 0,-4-2-124,-1-2 0,-3-3-275,4-1 113,-6-4 1,7 3-328,-5-2-216,0-3 249,-4 4 1,-6-5 102,-1 0 1,1-1-129,-2-3 737,0 3 0,-8-9 0,-2 3 0</inkml:trace>
  <inkml:trace contextRef="#ctx0" brushRef="#br1" timeOffset="51">19107 12871 7823,'0'-6'420,"1"-3"144,3 5 0,-1 0-14,4 4 155,6-5-336,0 4 0,8-5-142,-2 2 0,3 1-18,1-4 0,3 3-363,1-4 0,2 5-237,-6-5 1,1 4-432,-9-3 1,1 4 821,-5-1 0,0-2 0,1 0 0</inkml:trace>
  <inkml:trace contextRef="#ctx0" brushRef="#br1" timeOffset="52">19575 12906 7818,'5'6'-211,"-3"4"-124,8-4 593,-9 6-69,9-1 1,-8-3 261,1-1-241,-1-4 150,-2 2 2632,0-5-2230,0-5-273,0-1 0,0-6-99,0 1 0,0-2-148,0-2 0,0 1-75,0-5 0,-4 4-122,0-4 1,-1-2 67,1-5 1,3 2-163,-3-3 1,-1-1-245,1 1 0,0 1 156,4 3 0,0 0-188,0 0 0,0 4 16,0 0 94,0 5 150,0-2 1,0 8 65,0 0 0,0 5 279,0-5-279,0 6 47,0-4-316,0 6 1,2 4 152,1 0 1,4 5 74,4-1 1,-2 0 13,3 0 0,-6 2-20,9-2 1,-9-2 4,6 2 1,-3-4-31,2 3 1,-3-4 19,-1 1 1,-3-3-29,4-1 0,-4 0 44,3 0 1,-3 0 72,4 0 0,-5 0-106,5 0 205,-5-5-80,7 3 1,-8-8-42,6 3 1,-2-3 236,2-2-195,2 1 1,-5-1 17,3 1 0,-2 5-51,-2 2 1,-2-1 20,6 1 0,-5 1-90,0 7 0,2 0 66,-1 7 0,4 2-6,-4 6 0,3 4-1,-3 0 0,0 1-2,-4 6 1,4-3-82,-1 3 1,3 0-137,-3 0 0,-1-1-196,1-2 214,-1-8 69,3 8 1,-4-15-552,3 3-133,-3-2-133,4-1 416,-4-1-355,5-5 145,-6-1 506,0-5 0,-6-5 0,0-1 1</inkml:trace>
  <inkml:trace contextRef="#ctx0" brushRef="#br1" timeOffset="53">19964 12574 7818,'0'-11'118,"0"5"1,3-5 256,1 4 0,4 0 108,-4 0-14,5 4-261,-3-2 1,4 7-1,-2 1 1,1 5 25,-6 7 0,2 3-26,-1 5 1,-2 1 12,1 3 1,2-2-1,-1 5 1,0 0-1618,-4 0 0,4-1 1106,0-2 1,1-4 723,-1 0 0,-2-2 1,4-6 1016,-1-1-1191,-1-1-439,1-2-85,-3 1-468,3-6-389,-5-1 38,0-5 340,-5 0 0,0-1 283,-3-3 1,-2-2 459,2-6 0,-2 1 0,-1 0 0</inkml:trace>
  <inkml:trace contextRef="#ctx0" brushRef="#br1" timeOffset="54">19952 12517 7818,'0'-11'250,"0"5"0,5-5-41,3 4 0,2-3 12,2-2 1,0 5 121,3-1 1,-1 4 169,5-3 1,-3 4-27,3-1 0,-4 3-143,4 1 1,0 0-41,4 0 1,0 1-159,0 3 1,-6 2-113,-1 6 1,0 0 78,-1 4 1,-3-2-65,-5 5 1,-4-4-41,1 4 1,-4-1-383,-4 1 0,-4 1-250,-7-5 0,-3 0 277,-5-3 1,1-1-53,-1 1 1,4-5-40,0 1-312,0-5 130,1 7-247,1-9-142,6 4 650,5-5 0,2-1 358,8-3 0,2 3 0,5-9 0,1 3 0</inkml:trace>
  <inkml:trace contextRef="#ctx0" brushRef="#br1" timeOffset="55">20443 12517 8056,'0'-7'1592,"0"-1"-1355,0 6 1,0-5 726,0 3-136,0 3-449,0-4 1,0 6-115,0 3 1,0 4-27,0 7 0,0 3-99,0 5 1,4 3-72,0 1 0,0 3-201,-4-3 1,0 3 133,0-3 1,0 3-122,0-3 0,0-4-87,0-4 1,0-1-135,0 1 0,0-3 156,0-4 1,0-5-2,0 1 139,0-5 243,0 7 240,0-9-121,0 4 19,0-5-212,-5 0 0,3-1 84,-1-3-164,1 3 1,4-4-16,1 5 1,0 0 7,5 0 1,-1 0-17,5 0 0,0 0 46,4 0 0,-3 0-20,7 0 0,-5-4-108,4 0 0,-1 0 58,1 4 1,1-4-95,-5 1 0,0-3-190,-3 3-100,-1 1 0,-1-4-144,-2 2 0,-3 2-1225,-5-6 369,0 6-326,0-9 932,-5 10 782,-1-9 0,-6 9 0,1-4 0</inkml:trace>
  <inkml:trace contextRef="#ctx0" brushRef="#br1" timeOffset="56">20809 12552 7731,'0'-12'-54,"0"1"1,0-1 614,5 1 1,-3-1-157,6 1 1,-5 3 1034,0 1-955,-1 4 0,-1-3 345,3 2-530,-3 3 0,4 2-43,-5 11 1,0 4-77,0 7 1,0 1 11,0 3 1,0-2-165,0 5 0,1-4 61,3 0 0,-3 2-257,3-1 0,-3-2 50,-1-6-560,0 3 458,0-4 1,4 3 39,0-2 0,0-2-66,-4-6 0,4 1-170,0-1 128,4-4 402,-1 3 0,4-9-87,1 3 0,-1-3 162,0-1 0,1 0-16,-1 0 1,5-4-113,-1 0 0,0-3-49,-4 3 0,5-1-14,-1 1 0,0 3-410,-4-3 1,-3 1-45,0 0-1233,-6 1 935,3-3 0,-5 4-124,0-3 1,-1 3 581,-3-3 1,-2 3 294,-6 1 0,1-5 0,0-2 0</inkml:trace>
  <inkml:trace contextRef="#ctx0" brushRef="#br1" timeOffset="57">20775 12723 7731,'0'-8'546,"0"1"1,8 3-149,4-4 1,7 6 191,0-2-228,2 3-171,2-4 1,1 3 132,3-2 1,-4 3-159,0 1 1,-2-4-142,-5 1 0,-1-1-524,-4 4 1,-3-4 396,-1 0 0,-4-1-375,1 1 0,-3 2 184,-1-6 1,-5 2-846,-3-2 1,-2-2 189,-1 2 948,-1-2 0,-4-6 0,-2-2 0</inkml:trace>
  <inkml:trace contextRef="#ctx0" brushRef="#br1" timeOffset="58">20832 12460 7731,'1'-10'41,"3"2"1,2-2 944,5 3 0,5 0-371,-1 0 1,5 3 71,-1-4 0,2 6-361,-2-2 0,2-1-138,-2 1 1,-2 0-1043,-2 4 477,3 0 346,-6 0 1,1 0-630,-5 0 1,-6 1 659,2 3 0,-3-2 0,-1 3 0</inkml:trace>
  <inkml:trace contextRef="#ctx0" brushRef="#br1" timeOffset="59">21551 12483 7279,'7'-1'-388,"-4"-3"0,-1 1 2325,-2-4-901,0 4-532,0-7 0,1 9 995,3-3-563,-3-2-192,9 4-370,-4-3-71,6 15 1,-5-1-46,1 10 0,0 0-124,3 4 1,1 4-93,-1 0 1,0 3 135,1-3 1,-1 1-96,1-2 1,0-2-143,4 3 1,-4-4 53,3-4 0,-2 1-179,-1-5 1,-2 1 42,-3-5 20,4-5 140,-10 5 239,4-10 428,-5 4-328,0-5-111,0-5 1,0-2 47,0-4 1,0-4-72,0 0 1,-4-4-160,0 3 1,0-4-45,4 1 1,0-6-218,0-2 1,0-3 20,0 3 1,4-5-153,0 2 1,5 0-4,-1 0 1,-3 5-137,-2-2 1,2 8-46,-1 4 1,0 2-192,-4 2 44,5-1 1,-4 5-674,3-1-282,-2 5 1037,-2 3-580,0 12 679,0 1 0,0 4-188,0-1 665,0 1 0,5 6 0,1 0 0</inkml:trace>
  <inkml:trace contextRef="#ctx0" brushRef="#br1" timeOffset="60">21962 12848 7688,'7'7'925,"-1"-2"-49,-2-5-49,-3 0 375,4 0-771,0 0 1,-2-5 502,4-3-600,-4-2 1,6-5-153,-5 0 1,-1-2-96,-3 2 0,4-2 255,0-2-538,0-7 195,-4 7 1,0-11 34,0 4 0,1 0-110,3-4 1,-3 5-38,3-2 1,1 0-45,-1 4 1,0-2 13,-4 6 1,3 3 90,1 0 0,0 7 113,-4 2 1,0 3-65,0-4 9,0 6 1,0-3-44,5 5 0,0 5-88,3 2 0,2 9 146,-2 3 0,3 6-2,4 2 0,-2 5-57,2-2 1,-2 7 24,-2 1 1,5-1-234,-1-7 1,0 2-5,-4-6 1,1 1 30,-1-4 1,1-5 1,-1-3 1,-3-2-156,-1-2 0,-3-1-14,4-2 1,-6-2-621,2-2-417,-3-3 993,-1 4 0,-5-5 71,-2 0 0,-1-3 359,-3-1 0,2-5 0,-8 2 0</inkml:trace>
  <inkml:trace contextRef="#ctx0" brushRef="#br1" timeOffset="61">21951 12734 7688,'0'-11'487,"1"1"130,3 2 1,4 3-376,7 5 0,-1 0-260,5 0 0,-4 0 67,4 0 1,0 0 145,4 0 1,0 0 11,0 0 1,-4 0-526,0 0 1,-4 0-740,4 0 0,-5 0 661,1 0 0,-2 0-579,-2 0 975,-4 0 0,8-5 0,-2-1 0</inkml:trace>
  <inkml:trace contextRef="#ctx0" brushRef="#br1" timeOffset="62">22488 12392 7776,'-2'-11'1070,"-1"4"-280,1-3-419,-3 3 37,5 1 733,0 1-726,0 15 1,4 4-94,0 13 0,3-2-160,-3 6 0,0-1 25,-4 4 1,0 1-260,0-1 1,1-4 109,3 1 1,-3-2-449,3 1 0,-2-3 35,-2-8 1,1 1-581,3-4 385,-3-1-97,4-4-6,-5-4-190,0-2 151,0-5 1,-4-5 319,0-3 0,-3 2 392,3-2 0,-1 0 0,1-3 0,-2-6 0,-6 0 0,1-6 0</inkml:trace>
  <inkml:trace contextRef="#ctx0" brushRef="#br1" timeOffset="63">22442 12414 7776,'0'-16'170,"1"3"135,3-2 0,-1 2-34,4 2 0,0 3 56,0 1 0,2 3-8,-5-4 0,5 6 713,-2-2-714,4 3 0,4 1-114,0 0 0,5 0 95,-1 0 1,3 5-151,1 2 0,0 5 0,-1 3 1,0-1-46,-3 5 0,-2-1-214,-6 1 0,-5 1 52,-2-5 1,-3 6-232,-1-2 1,-9-2-50,-2 2 1,-8 1 177,0 2 1,-6 0-8,-2-3 1,0 3 34,4-3 0,6-3 69,1-1 1,4 2 41,0-2 0,6 0 160,2-3 0,3-1-41,1 1 0,0-1 216,0 0 0,5-3-7,3 0 0,2-2-87,1 2 0,6-2-142,2-2 0,2-3-153,2 3 1,-4-2-323,0 2 1,-4-3-244,4 3 1,-3-3-630,3-1 1,-5 0 1268,1 0 0,3-5 0,-1-1 0</inkml:trace>
  <inkml:trace contextRef="#ctx0" brushRef="#br1" timeOffset="64">23150 12403 7793,'6'-11'872,"0"-1"-70,-1 6-44,-4 1-328,4 0 208,-5 3-223,0-3 1,0 7-121,0 1 0,-5 4 47,-3 4 1,2 6 18,-2 2-21,1 2-118,-5 2 0,2 1-198,2 3 0,2-3 146,2 3 1,3-3-214,-3-1 0,3-4 53,1 0-415,5 0 340,1-1 0,7 2-102,2-5 0,2 0-111,2-3 1,2-6 99,-2-2 0,3 1-7,1-1 1,4 0 62,-1-4 1,0-6 28,-7-1 1,1 0 123,-5 0 0,0-2-20,-3-6 1,-2 1-26,-2-5 0,-3 0-91,-5-4 0,0-5-122,0-2 0,-9-2 63,-3 1 1,-3 2-185,0 3 0,-3 3 72,-5 0 0,0 5 110,1 7 0,-1 0-218,0 4 0,0 2-45,0 5 1,5 0-49,3 0 1,3 5-244,0 2 720,1 4 0,4 0 0,-3 0 0,4 1 0</inkml:trace>
  <inkml:trace contextRef="#ctx0" brushRef="#br1" timeOffset="65">23516 12403 7779,'0'-8'551,"0"1"770,0-1-461,5-3-357,-4 4 1,5 2-178,-2 5 1,-3 2 33,3 1 0,1 9-32,-1 7 0,5 2-74,-1 2 0,-2 1-153,1 3 0,-3-3 205,4 3-373,-6 2 99,4-10 1,-5 10-38,3-10 1,-3 4-203,3-8 1,-3 1-117,-1-5 1,1 0-894,3 1-809,-3-6 1407,4-1 1,-6-5 8,-3 0 1,2 0 95,-6 0 1,2-5 92,-2-2 0,-2-4 420,2 0 0,-2-5 0,-1-2 0</inkml:trace>
  <inkml:trace contextRef="#ctx0" brushRef="#br1" timeOffset="66">23504 12552 7779,'0'-7'1613,"0"2"-1224,5 0 0,2 4-18,4-3 0,-3 3 132,-1 1 0,5 0-183,3 0 1,1 3-104,0 1 1,0 0-353,3-4 1,1 0 58,-4 0 0,-1 0-63,-4 0 1,1 0-687,-1 0-1390,-5 0 1440,0 0 1,-6-5-678,0-3 1452,-6-2 0,0-1 0,-5-1 0</inkml:trace>
  <inkml:trace contextRef="#ctx0" brushRef="#br1" timeOffset="67">23470 12369 7779,'0'-12'225,"0"1"0,6 1 268,6 2 0,0-1 66,7 5 0,0-1 102,4 2 1,0 1-322,0-1 0,0 1-127,0 2 1,-1 0-118,1 0 0,-4 0-164,0 0 1,-5 0-1936,2 0 1296,-4 0 707,0 0 0,-6 0 0,-1 0 0</inkml:trace>
  <inkml:trace contextRef="#ctx0" brushRef="#br1" timeOffset="68">24178 12106 7779,'5'-11'-1308,"-4"-1"1910,3 1 0,-1 3-161,0 1 1,-1 3 448,2-4-19,-3 6 249,-1-8-356,0 8-410,5 12 0,-4 4-89,3 13 1,-3 2 135,-1 2 0,0 3-206,0 4 1,2-1-72,1 5 1,-1-2-108,1 2 1,-1 1-24,-2-5 1,1-1-232,3-6 1,-3 0 10,3-4 1,1 0-161,-1-5 1,1-4 100,-1-3 0,-3-2-588,3-1-170,-3-1 479,4-5 30,-4-1 81,4-5 0,-6 0-5,-3 0 0,2-1-44,-6-3 0,2 2 176,-2-6 1,-2 1 325,2-5 0,2-4 0,-2-3 0,1-3 0,-5-1 0,-4-5 0,-2-1 0</inkml:trace>
  <inkml:trace contextRef="#ctx0" brushRef="#br1" timeOffset="69">24155 12335 7779,'6'-22'91,"-2"3"1,-2-1 153,-2 4 0,3 1 33,1 4 1,4-1 123,-4 1 0,1 1 891,-2 2-461,-1 3-450,8 5 0,-4 1-132,6 3 1,3 6-13,0 6 0,2 5-85,-2 2 0,-1 1-97,5 6 0,-4-3 38,4 4 1,0-2-71,4 1 0,-4 2-143,0-5 0,-1-1 75,1-3 1,2-4-17,-2 0 1,-2-5 158,-2 1 0,-2-2-3,-2-2 0,-3-4 197,0-3 283,-6 2-239,8-5 0,-9 3 230,3-8 1,-1-2 2,1-6 1,-3-4-201,3-3 1,-3 1-121,-1-1 0,0 0-161,0-4 0,-1-3-173,-3-1 0,1-5 197,-4 2 0,-1-1-86,-3-3 1,-1 6-88,1-6 0,-1 6-268,1-2 1,0 3-234,-1-4 0,2 6 211,2-2 0,0 5-52,4 3 1,-1-2-5,1 6 1,3 0-710,-3 3 653,2 1 0,4 1 76,2 2 1,-2 3-439,6 5 1,-4 0 301,3 0 1,-4 5-1722,0 3 1250,-1 2 993,-2 1 0,-5-4 0,-2-2 0</inkml:trace>
  <inkml:trace contextRef="#ctx0" brushRef="#br1" timeOffset="70">24680 11798 7843,'0'-12'187,"0"5"480,0-1-135,0 6-129,0-9 0,0 9 1113,0-6-761,0 6 274,0-3 574,0 5-1229,11 5 0,-4 5-86,8 5 1,3 10 114,1 2 1,3 5-86,1 2 0,-2 4-79,-2 0 0,3 5-249,-3-1 0,-3 3 194,0 0 0,-4 1-189,0 0 0,-5-1-130,1 1 0,-4 0-214,3-1 1,-4-4-22,1-3 1,-3 1-352,-1 0 1,-5-1 88,-3-4 1,-2-4 237,-1 1 1,-2-6 36,-2 2 0,2-4 197,-2-4 0,-2-3 133,2-4 0,0-1 89,4 0 0,-1-3-27,1 0-385,-1-6-341,1 3-409,5 0 1,-1-3-145,3 1 1244,3-1 0,-9-2 0,4 0 0</inkml:trace>
  <inkml:trace contextRef="#ctx0" brushRef="#br1" timeOffset="71">14333 14527 12412,'12'0'403,"0"0"-131,4 0 1,1 0-58,6 0 0,1 0-2,3 0 0,3-1-64,8-3 1,-1 3-118,5-3 0,4-1-22,3 1 0,3 0 140,2 4 0,-1-3-375,8-1 0,2-1 238,-30 3 0,-1 0 1,30 1-30,-1-3 1,1 1-202,-1 0 0,0 1-65,-4-1 0,-9-3 129,-2 3 1,-9-1 120,-3 4 1,-6 0 29,-9 0 1,-2 0 123,-6 0 95,-5 0-88,-1 0 1,-6 0 303,-3 0 0,2 0-310,-6 0-1057,1 0-162,-5 0 268,1 0 1,-1 0 90,1 0 1,-1 0-1044,1 0 1780,0 0 0,-6 0 0,-1 0 0</inkml:trace>
  <inkml:trace contextRef="#ctx0" brushRef="#br1" timeOffset="72">14447 14493 7838,'12'0'0,"-1"-5"1,-1 2 403,-2-4 129,-3 4 148,0-7-138,-4 4-177,4-6 1,-5 5 292,0-1-436,0 6 1,0-5 282,0 3-24,0 3 27,0-4-333,0 5 1,-5 4-21,-2 0 0,-3 5-214,-2-2 176,-4 3-248,-2 2 1,-4-1 98,3 1 1,-1-5 3,5 1 0,-4-2 6,4 2 1,-1 1-18,5-5 48,0 4-10,-1-6 17,6 3 10,-4-5 0,7 4 25,-5-1-193,1 1 161,0-4 7,2 0-104,0 0 110,4 5-16,-4-3-8,5 3-97,0-5 1,5 3 234,3 1 0,3 4 232,4-4 0,3 3-8,5-3 0,1 4 156,3-5 0,-2 1-170,6-4 1,-6 0-52,2 0 0,-8 0-837,-4 0 1,-3 0 67,0 0 1,-6 2-231,-2 1 1,-4-1 692,-4 1 0,-7 4 0,-7-1 0</inkml:trace>
  <inkml:trace contextRef="#ctx0" brushRef="#br1" timeOffset="73">16606 14059 7817,'0'-6'932,"0"-4"-471,0 8 0,0-4 510,0 2-655,0 3 0,-1-3-66,-3 8 0,0 0 51,-7 7 0,2-1-80,-6 9 0,-3 0 85,-1 4 1,-2 5-116,2 3 0,-2 0-33,2 0 1,-2 2-22,2-3 1,0 2-98,8-2 0,-3 2 41,6-5 0,3 3-156,2-3 1,1 3-48,2-3 0,5 3 79,3-3 0,2 1-24,2-1 1,3-3 105,0 2 1,5 2-5,-1-1 1,-1 0-25,1-5 1,-1-3 1,1 1 0,1-7-18,-5 3 0,2-4-3,-2 0 0,-2-1-14,2 1 0,-2-6 44,-2-2 0,1 1-53,-1-1-279,0-1-428,-4-3-196,-2 0-626,-5 0 786,-5-5 0,-2-1-1220,-4-5 1994,0-1 0,-1 1 0,1-1 0</inkml:trace>
  <inkml:trace contextRef="#ctx0" brushRef="#br1" timeOffset="74">16777 14527 7759,'0'-17'0,"0"0"576,0 6 898,0-1-305,0 1-408,0-1 329,0 6-740,0 1 1,2 5-163,1 0 1,2 5-10,3 3 0,1 2 25,-5 1 0,3 2-83,-3 2 1,4-2-123,-4 2 0,1-2-186,-2-2 0,-1-3-5,2-1-722,-3 1 319,4 3-22,-4-4 326,4-2 79,-5-5 73,0 0 248,0-5 0,4 2 41,0-4 1,3-1-58,-3-3 0,5-5 56,-1 1 0,2-4 6,1 4 1,1-4-104,-1 4 0,-1-1 27,-2 5 0,2 1-12,-2 2 1,-2 3-8,2 5 1,-5 0 3,5 0 1,0 1 36,3 3 1,-3 3-71,-1 4 1,0 0-43,0 1 0,3 1 13,-2 2 0,-2-1-112,2 5 1,-4-2-69,3 3 1,-4 0-300,1-5 0,1 4 113,-1-4 1,-1-3-549,-3-5-1187,0 1 969,0 3 108,0-4 1022,0-2 0,6-10 0,0-2 0</inkml:trace>
  <inkml:trace contextRef="#ctx0" brushRef="#br1" timeOffset="75">17246 14516 7758,'0'-12'2126,"0"1"-1757,5 0 1,-3 3-82,6 0 1,-4 6 27,3-2 0,1-1-141,3 1 1,1 0-79,-1 4 1,4 0 20,0 0 1,5 0-114,-5 0 1,4 0 15,-4 0 0,2 0-1,-2 0 1,-3 0-373,4 0 1,-7 0-619,-2 0-627,-4 0 334,2 0 858,-5 0 1,-5-5-1,-2-1 1</inkml:trace>
  <inkml:trace contextRef="#ctx0" brushRef="#br1" timeOffset="76">17725 14150 7749,'0'-11'200,"0"3"500,0 1-156,0 4 130,0-2 1054,0 5-1340,5 0 1,-2 5-101,4 3 1,-3 7-24,4 4 1,-6 3-108,2 1 1,1 1-1,-1 2 1,1 0-24,-1 4 1,-2-3-163,6 3 1,-5-4-132,0 0 1,0 2-42,1-1 0,-3-1-249,3-3 1,-2-4-35,2 0 63,-3-5 1,6 3-278,-3-6-100,-3-4 133,4-2-78,-5-5 277,0 0 1,-5-2-195,-3-1 0,2 0 658,-2-5 0,1 1 0,-5-5 0</inkml:trace>
  <inkml:trace contextRef="#ctx0" brushRef="#br1" timeOffset="77">17874 13979 7798,'0'-18'9,"0"2"1,1 8 1306,3 1-725,-3 4 0,5-2 41,-2 5 0,0 0-173,7 0 0,-4 5 2,8 3 1,-4 3-90,8 4 0,0-1-119,4 5 1,0 2 171,0 5 0,0 0-90,0 4 0,-2 1-243,-2 3 1,2 1-22,-6 3 0,0-2-99,-4 2 1,0 0 3,-4-4 0,-2 7-252,-5-7 0,0 3 117,0-3 1,0-3-15,0-1 0,-1-1-118,-3 2 0,-1-3 36,-2-5 1,-2-1 25,5 1 0,-4-5-36,4-3 1,1-2-557,3-2-323,-5-4 237,3 3 0,-4-9-309,2 3 1,2-7 1215,-6 0 0,0-6 0,-3 2 0</inkml:trace>
  <inkml:trace contextRef="#ctx0" brushRef="#br1" timeOffset="78">18582 14036 7766,'0'-6'213,"5"-4"1,-4 7 543,3-4-150,-3 4 178,-1-2 454,0 5 0,-4 1-995,1 3 1,-6 4 56,1 7 1,-6 3-122,-1 5 1,0 4-13,3 4 0,5 6-1,-1 1 0,4 5-99,-3-1 0,4-2 85,-1 2 0,3-5-131,1 1 0,4-4-175,0-3 1,4 2 42,0-3 1,2-1 18,2 2 0,-1-6 60,0 2 1,2-3-69,2-1 0,-2 0 51,2 0 1,-2-6-118,-2-1 1,1-4 141,-1 0 1,-1-5-10,-2 1 0,1-4-355,-5 3 83,5-4-1151,-8 2 36,4-5 542,-5 0 1,0-5 258,0-3 0,0 2-622,0-2 1240,0 1 0,0-5 0,0 1 0</inkml:trace>
  <inkml:trace contextRef="#ctx0" brushRef="#br1" timeOffset="79">19221 14299 7759,'-11'-18'35,"-1"2"0,5 4 46,-1 1 1,6-1 285,-2 1 0,-2 3-134,-2 1 0,2 3 579,-2-4-470,0 6 1,-3-5-48,0 4 0,-1 1-150,1-1 0,-1 1-23,1 2 0,-1 4 37,1 0 1,-2 5 51,-2-2 1,2 0-139,-2 0 1,2 1 44,2 3 1,0 1-25,-1-1 1,6 1-7,2-1 1,-1-3-80,1-1 67,0 1 1,4 3 33,0 1 38,5-1 1,6 1 18,4-1 1,1 0 100,0 1 1,1-1-94,6 1 0,0 3-134,0 0 0,0 0 66,0-3 0,-2 1-78,-2 2 0,1-3 18,-4 4 1,-1-4-225,-4 0 0,-4-1-24,-4 1 0,-1 3-214,-2 0 0,-3 2-129,-4-2 0,-2-3 190,-10 4 0,0-4-7,-4 0 0,-4-1 141,0 1 1,0-6 122,0-2 0,3 1-70,-3-1 0,4-1 215,4-3 1,3-1-121,4-3 0,5 3-152,-1-3-590,6-2 1,-3 0 340,5-6 0,8 5-679,4-1 1152,7 5 0,4-7 0,6 4 0</inkml:trace>
  <inkml:trace contextRef="#ctx0" brushRef="#br1" timeOffset="80">19358 14721 7922,'0'-6'1870,"0"1"0,2 4-1413,1-3 0,-1 1-124,2-4 1,-3 3 47,-1-4 0,1 2-321,3-2 1,-3-2-115,3 3 1,-2-7-101,2-1 0,-1-2 81,4 2 1,-3-3-128,4-5 1,-4 0 56,3 0 0,-3 1-40,4-1 1,-4-4 133,3 1 1,-3-5-19,4 4 1,-5-3 212,5 3 1,-6 4 58,2 4 0,-2 2 339,-2-2-377,0 2 0,0 10 377,0-1-522,0 5 0,3 0-128,1 6 1,1 5 115,-1 7 1,-1 3 75,4 5 0,1 5 55,3 2 0,1 2-91,-1-2 0,4 3-92,1-2 0,4 2 18,-1 1 0,1-5-122,-1-2 0,2-3 7,-6-1 0,4 0-241,-4 0 1,-4-6-423,-3-1 0,-2-4 341,2 0 0,-2-5-736,-2 1 379,-3-6 12,-1 3 0,-7-5 59,-8 0 747,2 0 0,-9-5 0,5-1 0</inkml:trace>
  <inkml:trace contextRef="#ctx0" brushRef="#br1" timeOffset="81">19404 14630 7676,'0'-7'1603,"0"-1"-1122,5 5 1,5-3-117,6 2 0,0 3-52,-1-3 1,3-1-149,5 1 0,3-3-119,1 3 1,4-4-130,-5 4 0,1 1-269,-4 3 1,0-4-136,-1 0 0,0 0-639,-3 4 0,-2-1 1126,-6-3 0,0-2 0,1-6 0</inkml:trace>
  <inkml:trace contextRef="#ctx0" brushRef="#br1" timeOffset="82">19907 14619 7690,'-7'-5'463,"2"2"799,5-5-445,0 6-47,0-8-49,0 3-271,5-4 0,-4 0-298,3-1 1,-2 1 36,-2-1 0,0 1-95,0-1 1,0-3 0,0 0 1,-4-5-126,0 1 0,-1 1 86,1-1 0,3 0-182,-3-4 0,3 0-19,1 0 0,0 2 62,0 2 0,0-2-2,0 6 1,0 0 122,0 4-75,0 4 0,0 1-27,0 2-72,0 3 0,4-3 40,-1 8 0,2 2-121,-1 6 1,-1-1 136,4 0 1,1 1 110,3-1 1,1-1 24,-1-2 1,4 1-73,1-5 0,3 3-53,-4-3 0,4 0 11,-4-4 0,2 0 0,-2 0 1,-2 0 67,2 0 0,-2 0-44,-2 0 61,0-5 1,0 2 143,-4-4 0,2 3 121,-5-4 1,0 4 92,-4-3-121,5 4 0,-4-3 196,3 2-307,-3 3 0,0-3-40,3 8 0,-3 4-78,3 7 1,-2 3 39,-2 4 0,0 2-152,0 3 0,0 2-51,0 6 1,0-5 26,0 0 1,0 0-632,0 0 1,0-2-141,0-5 1,0-2-402,0-2 0,0 2 506,0-6 767,0 0 0,-6-3 0,0-1 0</inkml:trace>
  <inkml:trace contextRef="#ctx0" brushRef="#br1" timeOffset="83">20478 14253 7749,'0'-11'-89,"0"4"555,0-3 1,1 9 515,3-3-459,-3 3 0,4 2-105,-5 3 1,1 6 83,3 5 1,-3 10-126,3-3 0,-3 9-135,-1-1 0,4 2-127,0-2 0,0 2 49,-4-5 1,4 3-123,-1-3 0,5-2 23,-4-6 1,4 2-159,-5-6 0,5 0-20,-4-3 1,1-2-411,-1-3-1021,-3 3 734,4-8-1236,-5 3 1469,0-5 0,-5-1 35,-3-3 1,-1 1 103,2-4 1,-3-2 437,2-7 0,-2 4 0,-7-15 0,0 3 0</inkml:trace>
  <inkml:trace contextRef="#ctx0" brushRef="#br1" timeOffset="84">20363 14276 7749,'0'-11'0,"2"-5"121,1 1 1,3 0 281,1 4 1,3 3-21,-2 0 0,6 6 43,1-2 1,2-1 219,-2 1 1,3 0-174,4 4 0,1 0 30,0 0 0,0 4-259,0 0 1,-2 5-71,-2-2 1,2 4-90,-6 0 1,-4 2-161,-3 2 1,-5-1-480,0 5 1,-3 0 336,-3 4 0,-8-4-799,-4 0 1,-5-5 410,1 1 1,-1-2-303,0-2 1,4-1 287,5-2 1,-1 1-155,1-5 773,-1-1 0,6-3 0,-4 5 0,3 2 0</inkml:trace>
  <inkml:trace contextRef="#ctx0" brushRef="#br1" timeOffset="85">20820 14265 7728,'-1'-18'304,"-3"3"1,3 2 1207,-3 2-1044,3 4 0,1 1 206,0 2 556,0 3-829,5 6 0,-4 8-29,3 9 1,-3 5-213,-1 0 0,0 8-13,0-1 0,2 2-22,1-6 1,-1 2-131,1-5 1,-1 3-40,-2-3 1,0-2 42,0-6 1,3 2-704,1-6 362,0 0 103,-4-3 0,0-5-179,0 1 234,0-6 156,0 3 0,4-6 23,0-3 0,3 2-64,-3-6 1,5 2 24,-1-2 0,2-2-12,1 2 0,1 2-36,-1-2 1,4 5-118,0-5 0,2 6 64,-2-2 0,-2 2-151,2 2 1,-2 0-222,-2 0-253,1 0-190,-1 0-664,-5 0 1624,-1 0 0,-10-5 0,-1-1 0</inkml:trace>
  <inkml:trace contextRef="#ctx0" brushRef="#br1" timeOffset="86">21186 14265 7782,'0'-23'270,"0"5"0,0-2 452,0 5 1,4-1 90,-1 5-177,1-1 7,1 1-211,-4 5 1,5 7-306,-6 10 1,0 7 61,0 9 1,0 2-30,0 5 1,0 4-18,0 0 1,0 0 25,0-3 0,0-1-136,0 0 0,0-5-291,0-2 1,1-3 13,3-1 1,-2-4-265,6 0 0,-4-6 282,3-2 1,1-1-66,3-6 0,1 4-46,-1-4 1,0-1 1,1-3 0,-1 0 32,1 0 0,3 0 75,0 0 0,-1-1-238,-6-3-33,2 3-242,-4-9-287,1 4 1028,-2-6 0,-5 1 0,-5-1 0,-2 1 0</inkml:trace>
  <inkml:trace contextRef="#ctx0" brushRef="#br1" timeOffset="87">21186 14470 7731,'1'-7'1173,"3"-1"0,-2 5-721,6 0 0,0 1-184,3 2 1,2-3 36,2-1 0,3 0-176,4 4 1,-2-1-124,-1-3 1,-2 3-124,2-3 0,2 3-703,-6 1 282,0 0-143,-3-6 0,-6 4-1361,-2-6 2042,-3 1 0,-11-5 0,-3 1 0</inkml:trace>
  <inkml:trace contextRef="#ctx0" brushRef="#br1" timeOffset="88">21151 14208 7730,'16'-6'713,"-1"-1"1,-2 1-276,9-2 0,3 5 276,5 0 0,2 1-284,-6 2 1,5-4-78,-5 1 1,4-1-408,-8 4 1,3 1 85,-10 3 1,0-3-2718,-4 3 2685,1-3 0,-6 4 0,-1 2 0</inkml:trace>
  <inkml:trace contextRef="#ctx0" brushRef="#br1" timeOffset="89">22054 14139 7774,'0'-11'108,"0"3"307,0 0 106,0 6 250,0-8 249,0 3-261,0 1-7,0 1-433,0 5 1,0 9-66,0 2 0,0 8 51,0 0 1,1 7 133,3 0 1,-2 9-175,6-5 0,0 6-32,3-6 0,-3 2-287,-1-2 0,5-1 95,3-2 1,0-4-240,-4 0 1,5-2-75,-1-5 1,1 3-246,0-4 0,-7-4 168,2-3 1,-6-6-716,3 2-222,-6 3-669,3-6 972,-10 4 0,-1-6 574,-6-3 1,-3-3 408,0-4 0,0 0 0,3-1 0</inkml:trace>
  <inkml:trace contextRef="#ctx0" brushRef="#br1" timeOffset="90">22385 14185 7770,'4'-19'-40,"0"0"1,-1 5-74,-3-2 0,2 5 1402,1 3-391,-1-2 468,3 9-968,-5-4 1,0 6-180,0 3 0,-5 7 37,-3 8 0,-3 8 81,-5 4 1,4 5-176,-4 2 1,4 4 25,0-4 1,1 2-367,0-2 1,-1-8 185,1 1 0,1-6-485,2-2 1,-1-2 31,5-1 1,0-4-150,4-5 0,0 1 123,0-1 1,0-3-913,0 0 350,0-6-178,0 3 1211,0-5 0,5 0 0,2-5 0,4-1 0</inkml:trace>
  <inkml:trace contextRef="#ctx0" brushRef="#br1" timeOffset="91">22545 14230 7705,'0'-17'173,"0"0"43,0 6 1,0-1 329,0 1 0,0 3 378,0 1 74,0 4-347,0-2-419,0 5 1,-1 5-13,-3 3 0,-1 8-25,-3 7 0,-2 1-48,2 7 1,-2 0 24,-1 7 1,3-6-275,0 2 0,2-3 108,-2-1 1,0 1-297,4-8 0,0 1-143,4-9 1,0 0-1073,0-3 359,0-1-464,0-5 554,0-1 570,0-5 0,0-5 486,0-2 0,0-14 0,0-3 0</inkml:trace>
  <inkml:trace contextRef="#ctx0" brushRef="#br1" timeOffset="92">22522 14093 7757,'0'-11'872,"0"0"-316,0-1 15,5 6 0,-2 1-87,4 5 1,-3 5 68,4 2 1,-1 9 10,5 3 0,-1 7-188,0 5 1,2 6-131,2 1 1,-1 5-98,5-1 0,-3-2-94,3 2 0,-5-6-68,1-2 1,1-1-298,0-6 0,-1-5-39,-4-3 0,-3-5-451,-1 2 0,0-8-783,0 0 553,-2-5 257,-5 2 1,-1-5 182,-3 0 1,-2 0-327,-5 0 916,-1 0 0,-4 0 0,-2 0 0</inkml:trace>
  <inkml:trace contextRef="#ctx0" brushRef="#br1" timeOffset="93">22453 14459 7794,'8'-1'728,"0"-3"-1,-1 2-221,5-1 0,4 1-514,3 2 1,-1-1-58,1-3 0,-4 3 31,4-3 0,0 3-85,4 1 0,0 0-372,0 0 0,-2-4 225,-2 0 1,2 1-545,-6 3 810,0-6 0,2 0 0,0-5 0</inkml:trace>
  <inkml:trace contextRef="#ctx0" brushRef="#br1" timeOffset="94">22887 14162 7783,'-5'-12'0,"4"1"203,-3 0 0,3 3 937,1 0-319,0 6-382,0-3 0,0 15-65,0 5 0,0 7-170,0 4 1,4 4 15,0 4 0,3 1 10,-3 3 1,1-5-236,-1 5 0,-2-6-132,6 2 1,-5-1-154,0-6 0,2-4-89,-1-4 0,0-5-343,-4 1 0,0-6-354,0-1-570,0-6 1049,0 3 0,-5-6 597,-3-3 0,3-2 0,-5-11 0,4 0 0</inkml:trace>
  <inkml:trace contextRef="#ctx0" brushRef="#br1" timeOffset="95">22773 14128 7771,'12'-12'0,"-1"1"0,2-1 425,2 1-207,3 5 173,-1 1 0,5 5 1,-4 0 416,0 0 1,3 1-461,-2 3 1,2 3-120,-2 8 1,2-1-22,-2 5 0,-2-1-78,-2 1 0,-4 3-129,-3-3 0,1 2 54,-5 2 0,-2 4-135,-6 0 1,-3-1-263,-9-3 1,3-1 161,-7-3 1,1 2-40,-3-2 0,3 2 60,0-2 1,5-3 45,-2-5 1,4 5 38,0-1 0,5-1 10,-1-6 0,5 2 35,0-3 0,1 0 22,2 0 0,5-3 47,3 4 0,7-5 123,4 5 1,3-5-249,1 0 0,-2-1-111,-2-2 0,3 0-276,-3 0 1,1 0 138,-1 0 1,-2 0-472,-6 0 370,1 0 434,-6 0 0,-1-5 0,-5-2 0</inkml:trace>
  <inkml:trace contextRef="#ctx0" brushRef="#br1" timeOffset="96">23493 14265 7688,'6'-18'291,"-1"1"-145,-5 6 114,5 0 0,-4 3 787,3 0 147,-2 6-455,-2-3-504,0 5 0,-6 5-40,-1 2 0,-5 9 12,-3 3 0,3 6-172,-4 2 0,4 3 103,0-3 0,2 3-201,2-3 0,0-3 20,4-1 1,0-7-232,4 7 0,1-8 51,3 1 1,4-4-73,7 0 0,1-2 108,3-2 0,7-3-12,-3-5 1,2 0 101,-2 0 0,0-2-8,0-1 1,-4 0 233,0-5 0,-5 1 22,1-5 0,-8-3 96,-3 0 0,1-5-92,-1 1 1,0-3-85,-4-1 0,-5-5-84,-3-2 1,-3-2-107,-4 2 1,1 2-61,-5 5 0,0 5 69,-4 3 0,0 3-327,0 5 1,5 2 147,3 5 1,2 1-479,2 3 1,5 2 154,2 6 0,-1-1 612,1 0 0,0 1 0,4-1 0</inkml:trace>
  <inkml:trace contextRef="#ctx0" brushRef="#br1" timeOffset="97">23721 14230 7756,'0'-11'0,"4"3"0,0 1 417,5 4 1,-3-2 1637,5 5-1628,1 0 1,-2 5-74,-2 3 1,0 7-247,-4 4 0,1 3-152,-1 1 1,-3 1 3,3 2 0,-2-2 131,-2 3 1,0-3-368,0-1 1,0 0-18,0 0 0,1-4-67,3 0 1,-2-5 97,6 1 0,-2-6-115,2-2 0,-2-4-783,-2 1 347,-3-3-309,4-1 1122,-5 0 0,0-5 0,-5-6 0,-1-7 0</inkml:trace>
  <inkml:trace contextRef="#ctx0" brushRef="#br1" timeOffset="98">23733 14425 7808,'15'-4'266,"0"0"0,0 0 346,-3 4 0,-1 0-64,1 0 1,3 0-153,0 0 0,4 0-374,-4 0 1,4 0 64,-4 0 1,5 0-558,-5 0 56,0 0-277,-4 0 543,-4 0-1643,-2-5 703,-10-1 1088,-2-1 0,-4-8 0,0 2 0</inkml:trace>
  <inkml:trace contextRef="#ctx0" brushRef="#br1" timeOffset="99">23733 14208 7756,'11'-6'0,"0"0"1347,6 0-573,1 1-235,5 0-114,-1 3 1,0-3 231,-3 5 1,1 0-316,-5 0 1,5 0-152,-5 0 0,0 0-1015,-4 0 640,1 0 184,-6 5 0,-11 2 0,-8 4 0</inkml:trace>
  <inkml:trace contextRef="#ctx0" brushRef="#br1" timeOffset="100">24189 13865 7755,'0'-6'-1275,"5"1"2562,-3-1-839,8 5 1,-8-4 326,6 5-360,0 5 1,3 3-83,0 7 0,5-1-29,-1 5 1,0-4-56,-3 4 1,3 0-9,0 4 0,4-1-117,-4-3 0,6 1-105,-2-5 0,-2 4-80,2-3 0,-3-1-306,3-4 0,-5-3-481,1-1-1055,-2-4 213,-2 2 963,-5-5 727,-6 0 0,-11-5 0,-7-1 0</inkml:trace>
  <inkml:trace contextRef="#ctx0" brushRef="#br1" timeOffset="101">24646 13888 7793,'5'-7'298,"-3"-3"133,1 3 0,0 0 77,1 0-284,-3 4 1,8-3 398,-5 2 254,-1 3-856,-3-4 1,-1 10 51,-3 2 0,-6 5-96,-5 3 1,0 3-39,3 5 0,-3 1-116,0 2 0,-4-2 27,4 3 1,-1-3-72,5-1 1,1-1-171,2-3 1,-2 1-328,2-5 1,3 0-111,2-3 1,-2-1 827,1 1 0,0-1 0,4-5 0,-5 5 0,-2-5 0</inkml:trace>
  <inkml:trace contextRef="#ctx0" brushRef="#br1" timeOffset="102">24463 14208 7793,'0'-12'507,"2"6"235,2 2-270,-3 3 0,4 2-142,-5 3 1,0 2 78,0 6 1,1 0-136,3 3 0,-3-1 29,3 5 0,-3 1-238,-1 2 0,0 1 41,0 0 0,4 0-46,0 0 0,4 0-1,-5-1 1,2 0-170,-1-3 0,-2-1-25,1-3 1,2-6-86,-1 2 1,0-6-79,-4 3-49,0-5-378,0 2 1,0-7 313,0-1 1,-5 0-1588,-3-5 1998,-2-4 0,-1-6 0,-1-5 0</inkml:trace>
  <inkml:trace contextRef="#ctx0" brushRef="#br1" timeOffset="103">24863 13705 8213,'0'-8'-41,"0"1"408,0-1 304,0-3-153,0-1 1,1 2 761,3 3-355,-2-4-51,3 10-275,-5-4-398,0 5 0,3 5 145,1 3 1,4 6 130,-4 1 1,5 5-143,-2-1 0,3 7 26,2 0 1,0 10 11,4-2 0,-2 3-125,5-3 1,-5 4-97,1 0 0,-1 4 34,1-4 1,-6 4-81,2-4 0,-7 3-13,0-7 0,-3 7-262,-1-7 1,0 3-81,0-3 0,-1-4-213,-3 1 0,-1-4 147,-3 3 0,-2-5-148,3 2 1,-2-3 220,1-1 1,-2 0 68,2 0 1,-2-4 143,-1 0 0,-4-5-83,-1 1 1,1-2 84,4-2 0,-1 0-28,1 1 0,-1-1 4,1 1 1,0-2-92,-1-2 0,5 0-198,-1-4 0,4 4-670,-3-4 334,4-1-291,-7-3 346,9 0 0,-6 0-1016,3 0 1637,3 0 0,-4-5 0,5-1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51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7675 8680 8434,'-12'0'203,"1"0"0,3 0 628,1 0-291,4 0 390,-2 0 79,5 0 0,5 0-718,3 0 1,2 0-279,1 0 1,6-5 90,2-3 0,-1 2-158,1-2 1,-4-1 24,4-6 1,-4 2-105,4-2 0,-5 2-51,1 2 1,-2 0 75,-1-1 1,-2 1-373,-3-1 1,2 5-96,-5-1-286,0 6 280,1-3-997,-4 5 514,4 0 1064,-5-6 0,-10 0 0,-3-5 0</inkml:trace>
  <inkml:trace contextRef="#ctx0" brushRef="#br0" timeOffset="1">7755 8177 8394,'-12'0'64,"5"0"184,-1 0 0,4-1 35,-3-3 1,3 3-18,-4-3 1,6 2 743,-2-2-177,3 3-615,1-5 347,0 6-550,0 6 1,0-4 89,0 6 1,0-1 9,0 5 0,5 0-337,2 4 0,4 1 111,0 6 1,2 0-259,2 0 0,-2-1 152,2-3 0,0 1-414,-4-5 0,6 0 255,-9-3 1,4-2-1261,-4-2 1091,2 2 0,-2-9 545,-1 3 0,-4 2 0,2 0 0</inkml:trace>
  <inkml:trace contextRef="#ctx0" brushRef="#br0" timeOffset="2">7880 8440 7729,'0'6'2135,"0"-1"-937,0-5 1,5 0-1000,3 0 1,2 0 66,2 0 0,4 2-84,3 2 1,-1-3 83,1 3 0,0-3-264,4-1 1,0 0 73,0 0 1,-1 0-115,1 0 1,-4 0-34,0 0 1,-3 0 146,3 0 0,-5 0 65,1 0-49,-3 0 1,-1-1 186,-4-3-88,3 3-17,-8-5 79,3 6 290,-5 0-1101,-5 0 1,2 0-3267,-5 0 2222,1 6 1602,-5-5 0,1 14 0,0-2 0</inkml:trace>
  <inkml:trace contextRef="#ctx0" brushRef="#br0" timeOffset="3">14367 15201 7937,'-6'-6'-886,"0"1"1301,2 5 76,3-5 226,-4 3-115,5-3 189,0 5-792,5 0 1,1 4 108,5 0 1,1 5 2,-1-2 0,1 4-53,-1 0 1,4 0 96,1 1 0,0-3-56,-1 2 0,2-6 3,2 7 0,-1-3-86,-3 2 0,-2 0-28,2 1 1,-3-5-205,0 1 1,-2-4-57,-2 3 0,1-3-355,-6 4 1,2-6-973,-1 2 1128,-3-3 1,6-1-158,-3 0 628,-3 0 0,9-5 0,-4-1 0</inkml:trace>
  <inkml:trace contextRef="#ctx0" brushRef="#br0" timeOffset="4">14836 15155 7937,'5'-6'-349,"-4"-4"244,3 2 0,1 2 419,-1-2 0,1 6-52,-1-2 1,-3 2 575,3-2-551,-3 2 1,-1-1-233,0 6 0,0 0 76,0 5 1,-5 0-21,-3 8 1,-6-2-245,-1 5 1,-1-4 103,0 4 0,2-4-444,-5 4 1,5-5 209,-1 1 1,4-2-300,3-1 0,-2-5-366,2 1 178,3-1 750,-5 0 0,4 3 0,-6-4 0</inkml:trace>
  <inkml:trace contextRef="#ctx0" brushRef="#br0" timeOffset="5">14699 15338 7937,'0'7'149,"0"-2"387,0-5-295,0 5 0,-2-3 109,-1 6 0,1-4-102,-2 3 0,3 1-71,1 3 1,0 5-15,0-1 1,1 0 27,3-4 1,-2 5-17,1-1 0,2 0-93,-1-3 0,4 3-59,-4 0 1,3 0 70,-3-3 1,4-1-47,-4 0 1,1-3 227,-2 0-295,-1-1 18,3 5 0,-1-5-205,-1 1 67,1-5-387,-4 7-528,0-9 501,0 4-361,0-5 575,0 5 0,1-4 339,3 3 0,-2-3 0,3-1 0</inkml:trace>
  <inkml:trace contextRef="#ctx0" brushRef="#br0" timeOffset="6">15133 15247 7921,'0'-12'0,"0"6"0,0 0 236,0 2 256,0 3-16,0-4 53,0 5-264,0 5 0,0 1 17,0 5 1,0 1 13,0-1 1,0 6-177,0 2 1,0 2 98,0 2 0,0 0-190,0 0 1,0 0 145,0 0 0,0-2-258,0-2 0,0 3 19,0-3 0,0-3-245,0 0 272,0 1 1,0-4 17,0 2 1,0-6 63,0-1-3,0-6 280,0 3 442,0-5-502,5 0 20,-4 0-228,9 0 1,-4 0 4,6 0 0,-1 0 37,1 0 0,3 0 4,0 0 1,4 0-60,-4 0 0,6 0 30,-2 0 1,-1-1-106,1-3 1,-4 3 25,4-3 1,-1 2-123,1-2 0,1 3-40,-5-3 1,0-1-212,-3 1 0,-2-1-498,-2 1 334,-3 3-396,-5-4 1,0 3 356,0-1 0,-7 1 584,-4-2 0,0-2 0,-6 0 0</inkml:trace>
  <inkml:trace contextRef="#ctx0" brushRef="#br0" timeOffset="7">15133 15464 8445,'0'-6'1381,"5"-3"-1007,2 5 1,1 0-119,3 4 1,-2-4-54,6 0 0,2 1-27,-2 3 0,2 0-41,-2 0 1,-1 0-108,5 0 0,-4-4-617,4 0 0,-5 0 374,1 4 0,-2 0 215,-2 0 0,6-5 0,1-1 0</inkml:trace>
  <inkml:trace contextRef="#ctx0" brushRef="#br0" timeOffset="8">15407 15407 7921,'5'-12'0,"1"1"0</inkml:trace>
  <inkml:trace contextRef="#ctx0" brushRef="#br0" timeOffset="9">15110 15178 8642,'1'-11'359,"3"-1"0,3 6-207,9 2 1,-2-1 208,5 1 0,0-1-226,4 2 0,-3 1-162,3-2 0,-3-1 87,7 2 0,-3-2-86,-1 1 1,-1 2-486,1-1 1,0 1 257,0 2 1,0 0 252,0 0 0,0 0 0,-1 0 0</inkml:trace>
  <inkml:trace contextRef="#ctx0" brushRef="#br0" timeOffset="10">15749 15121 7948,'0'-11'0,"0"3"0,0 1 0,2 0 0,1 0 0,-1 2 0,4 5 493,-2 0 116,-3 0 1,4 2 196,-5 6 0,0 1-300,0 10 0,0 1-117,0 7 0,-5 2-154,-2 5 1,0 0-306,0 1 0,-1 0 80,-3 3 0,-1-4-166,1 1 1,1-2 43,2-7 1,-1 3-204,5-6 84,-5 3 1,8-14-571,-3 4-980,3-9 790,1-2 627,0-5 1,0-10 0,0-3-1</inkml:trace>
  <inkml:trace contextRef="#ctx0" brushRef="#br0" timeOffset="11">15727 15178 7948,'0'-17'0,"0"0"0,1 6 167,3-1 0,-3 1 312,3-1 0,-3 5 56,-1-1 0,0 4 253,0-3-37,5 4-516,1-2 1,6 10-34,-1 3 1,1 7-14,-1 4 0,2 8-14,2 3 1,-1 1-6,5 3 0,-1-2-131,1 6 1,2-3-231,-2-1 0,-1-1 124,1-2 1,-4-3-268,4-5 0,-3 0 143,3-1 1,-7-4-83,0-3 0,-1-6-365,-3-1-154,-3-6 213,0 3 247,-5-5 1,-5-1-1264,-3-3 1595,-2-2 0,-6-5 0,-2-1 0</inkml:trace>
  <inkml:trace contextRef="#ctx0" brushRef="#br0" timeOffset="12">15681 15452 9111,'11'0'235,"4"-3"-218,1-1 1,5 0 214,2 4 1,0 0-66,4 0 0,1 0-221,-2 0 0,2-4 55,-1 0 0,-3 1-236,3 3 1,0-4-132,0 0 1,4-4-214,-5 5 1,1-5-550,-4 4 1128,0-5 0,-1 3 0,1-6 0</inkml:trace>
  <inkml:trace contextRef="#ctx0" brushRef="#br0" timeOffset="13">16275 15258 7954,'0'-11'-122,"0"-1"-63,0 1 1,0-4 296,0 0 1,0 3 541,0 5 60,0-1 508,0 2-349,0 0-297,0 6-360,0 6 0,0 5-36,0 8 0,0 3 0,0 0 0,0 3-67,0 1 0,0 2-170,0 3 1,4 2-52,-1-3 1,2-2-206,-1-1 1,-3-1-274,3-3 0,-1 1 282,1-9 1,-2-1-499,6-6 494,-6 2 0,5-9-686,-4 3 444,-1-3 550,3-6 0,-5-1 0,0-5 0</inkml:trace>
  <inkml:trace contextRef="#ctx0" brushRef="#br0" timeOffset="14">16183 15144 7954,'5'-11'0,"-3"-1"0,2 1 0,2-4 405,1-1 0,7 1 100,2 4 0,3 1 103,-4 2 1,5-1-268,-1 5 0,3-3-111,1 3 1,1 0-45,2 4 0,-1 0-15,1 0 1,2 5-285,-1 3 0,-4 2 119,-4 1 0,-5 1-231,1-1 0,-8 4 144,-3 1 1,-2 4-140,-2-1 1,-7 0 16,-4 4 0,-2-3 44,-6 7 1,-4-3 120,-3-1 1,-5 3 6,4 1 0,1-2 38,3-6 1,4 2-31,0-6 0,6 0 113,2-3 0,1-1 46,6 0 294,0 1-261,4-1 0,6-1 155,6-2 0,0 1-68,7-5 1,1 0 138,2-4 0,5 0-186,0 0 1,1 0-22,-2 0 1,-2 0-218,3 0 1,-7 0-329,-1 0 1,-1 0-503,1 0 1,-2 0 86,-6 0 1,0 3 771,1 1 0,-1 5 0,1-3 0</inkml:trace>
  <inkml:trace contextRef="#ctx0" brushRef="#br0" timeOffset="15">17188 15224 7903,'0'-11'-22,"0"3"11,0 0 1,0 5 788,0-5-114,0 5-196,0-2 0,2 5-120,1 0 0,0 2-135,5 1 1,-5 5-43,5 7 1,3-1 13,5 5 1,-1 0-82,-4 4 0,5 0 101,-1 0 1,5 0-173,-1-1 1,1 0 47,-1-3 0,2 1-209,-6-4 0,4-1-119,-4-4 1,1-3-83,-5-1 1,-3-3 84,-1 4 0,-3-6-401,4 2-1001,-6-2 833,3-2 813,-5 0 0,-10-6 0,-3 0 0</inkml:trace>
  <inkml:trace contextRef="#ctx0" brushRef="#br0" timeOffset="16">17485 15304 7903,'0'-11'-58,"0"-6"0,0 4 281,0-2 1,0 2 1000,0 2-240,0 0-635,0 4 0,-1 3 105,-3 8 0,-3 8-90,-9 7 1,-1 6-200,-6 2 0,0 3-127,0-3 0,0-1-240,0-3 1,4-1-158,0-3 1,2 1-478,-2-5 1,2 1 835,6-5 0,-6 1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3.19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2238 15155 8085,'0'-6'1922,"0"1"892,0 5-2507,6 5 0,-1 1 0,4 6 218,-2-1-296,1 1 1,3-1 23,1 1 0,-1-1-30,0 0 1,1 5-17,-1-1 0,5 5-87,-1-1 1,4 3 49,-4 1 1,5 1-139,-1 2 1,3-1-1,1 1 1,0 2 67,-1-1 0,5 3-71,0-3 1,4 3 16,0-3 1,6 3 5,1-3 1,5 3-114,-1-3 0,2 4 43,2-5 0,1 6-161,2-2 0,0 0 307,4 0 0,-1 1-171,1 3 0,-25-17 1,0 0 55,25 17 0,-25-17 1,0 1-19,0-1 0,1 0 1,2 0-1,-1-1 34,0-1 1,1 0 0,4 1 0,0 0-1,-1-3 0,0 1 1,2 1-1,1 0-35,-1-2 0,0 1 1,-1 1-1,0 0-5,1-1 0,0-1 0,3 1 0,1 0-245,0-1 0,0 0 0,-1-1 0,0 1 235,0 0 1,-1 0-1,-1-1 1,1-1 5,-1-1 1,2-1-1,-1 2 1,1 0 17,-3-2 1,0 1 0,-1-2 0,-1 0-126,-2 0 0,1-1 1,29 9 112,-1-5 0,-29-2 1,0 0 46,26 2 1,-4-1-4,-4-2 0,-5 0 84,-3 3 1,0-3-226,-8-1 0,-2-4 44,-9 1 1,-5-2-1883,-3 2 1895,-8-3 1,-3 4-1328,-8-5 0,-3 0 497,-8 0 879,-3 0 0,-10 0 0,-1 0 0</inkml:trace>
  <inkml:trace contextRef="#ctx0" brushRef="#br0" timeOffset="1">2204 15133 8043,'0'-7'-156,"0"-3"580,0 9-101,0-9 914,0 8-762,0-3 0,1 5 4,3 0 0,-2 5-137,1 3 1,-1-2 38,-2 2 1,1 3-36,3 5 43,-3 4-216,4-2 1,-5 1-85,0 0 0,4-1 109,0 1 0,-1 2-124,-3-2 0,2-1-34,2 1 1,-2-5-127,6 1 1,-2-2 13,2-2 0,1-3-338,-6 0 93,6-1-165,-2 0-139,-1-2 416,-1-5 0,-5-2-450,0-1 168,0-4 0,0-4-310,0-1 1,-4 1 214,0-1 1,-4 1-21,0 0 0,2-1 189,-2 1 0,4-2 413,-3-2 0,4 1-179,-1-5 0,-1 0 179,1-4 0,0 1 61,4 3 0,0-5-58,0 5 1,0-4-5,0 8 0,-3-4 247,-1 4 0,0 0 213,4 3 1,-4 1-48,0-1 1,1 5 760,3-1 293,0 1-441,0 0-136,0 2-402,0 5 0,1 4-253,3 0 0,1 5-15,2-2 1,4 0-22,-4 0 0,3 1-1,2 3 1,3-3-84,0 0 1,0-1 46,-3 5 0,3-2-167,0-3 1,4 3 38,-3-2 1,3 1 53,-4-1 0,4 0-9,-4-4 0,4 4-7,-4-4 0,4 3 81,-3-3 1,-1 0 14,-4-4 0,1 0 43,-1 0 0,1 0 100,-1 0-381,-5 0-250,4 0-539,-8 0-112,3 0 142,-15 0 0,2 0 830,-7 0 0,-3 5 0,0 1 0</inkml:trace>
  <inkml:trace contextRef="#ctx0" brushRef="#br0" timeOffset="2">6384 16526 7953,'0'-11'-119,"0"-1"59,0 1 0,0-1 202,0 1 0,0-1 261,0 1 0,0 3 282,0 1 0,-4-1-241,1-3 1,-6 3-154,1 1 1,-6 3 4,-1-4 0,-4 6 0,4-2 1,-9 3-70,1 1 0,-3 1 21,4 3 0,-5 2-31,0 5 1,1 2 11,3 2 0,0-1-35,0 5 1,5 2-41,3 5 0,2 3-154,2 6 1,5-1 135,2 0 0,3 0-37,1 1 1,1-1-78,3 0 1,2-3-196,5-1 1,5-4-259,-1 0 0,9-2 222,-1-1 1,6-5-284,-2-3 1,4-3 159,0-5 1,-2 2 127,1-5 1,-4 0 86,0-4 0,-1 0 198,-3 0 0,-3-4-155,0 0 1,-5-5 135,2 2 0,-2-4 250,1 0 1,-6 0-134,2-1 0,-3 1 112,-1-1 1,2 1-22,-5-1 0,4 5-61,-4-1 1,-1 4-69,-3-3 0,2 4 115,1-1-72,-1-2 2,3 5-330,-5-4-107,0 5 0,0 5 30,0 2 1,1 0 167,3 0 1,-3 1 15,3 3 1,2-3 8,2 0 1,2-2 20,1 2 1,6 1 10,2-6 0,8 5 23,3-4 1,1 0-20,3-4 0,-3 0-83,8 0 0,-3-2 67,2-2 0,-2-2-21,2-5 1,0-1 7,-4 1 1,2-1-2,-9 1 0,-2-4 70,-6 0 1,-3-4 4,-4 3 1,-6-4-2,-2 1 0,-3 1 144,-1-1 1,-5 0-77,-2-4 1,-9 0-58,-3 1 0,-7 0-127,-5 3 0,-7 4-3,-4 7 1,-3 3-103,-5 5 0,2 3-149,-5 4 1,4 5-105,0 7 0,7 2-574,4-2 0,9 3 411,6 1 0,6 3-636,10 1 1221,2 5 0,5-2 0,0 8 0,0 3 0</inkml:trace>
  <inkml:trace contextRef="#ctx0" brushRef="#br0" timeOffset="3">7469 16526 7989,'0'-11'0,"-1"0"739,-3 4-126,3-3 815,-4 8-980,5-3 1,0 7 141,0 1 1,0 5-131,0 7 0,0 7-78,0 4 0,0 6-72,0-1 0,4-2-94,-1 1 0,3 1-114,-3 3 0,0-1 110,4-3 1,-4 0-267,1-4 0,-3-3-52,-1 0 0,0-1-268,0-7 316,0 5 0,0-7-175,0 2 84,0-7 112,0 2 283,0-9-158,0 4 203,0-5-235,0-5 0,0 2-16,0-4-36,0 4 1,0-3-31,0 2 43,0 3 1,5-4-20,3 5 0,3 0 29,4 0 1,-1 0-36,5 0 0,0 0-26,4 0 0,4 0-9,0 0 1,4 0-7,0 0 1,-2-4 53,1 0 0,0-3-4,0 3 1,1-4-394,-9 4 0,2-3-1,-8 3 1,-5-1-1398,-3 1 1206,-6 3 0,2-6-415,-8 4 1,-2 1 238,-5-1 1,-5 1 759,1 2 0,-10-5 0,1-1 0</inkml:trace>
  <inkml:trace contextRef="#ctx0" brushRef="#br0" timeOffset="4">7492 16777 7995,'5'-6'-114,"-4"-4"1,6 7 113,-3-4 0,-2 3 751,6-4 1,-4 6-87,3-2 0,1-1 7,3 1 1,6-1-205,2 1 0,-2 3 16,3-3 1,-1 3-251,3 1 1,0 0-64,-3 0 0,1 0-110,-4 0 1,3 0 299,-4 0-1745,0 0-427,-4 0-768,1 0 2579,-6 0 0,-6 0 0,-6 0 0</inkml:trace>
  <inkml:trace contextRef="#ctx0" brushRef="#br0" timeOffset="5">7458 16492 8024,'0'-12'26,"0"1"1,5-1 291,3 1 0,3 5 479,4 2 0,3-1-255,5 1 1,0-4 21,-1 5 1,3-1-307,1 4 0,-2-4-29,3 0 0,1 0-646,-1 4 1,0 0 329,0 0 1,-3 0 86,3 0 0,-3 0 0,-1 0 0</inkml:trace>
  <inkml:trace contextRef="#ctx0" brushRef="#br0" timeOffset="6">8109 16469 7981,'0'-12'761,"0"1"-381,0 5 0,0-1 1048,0 4-900,0 1 0,0-2-7,0 8 1,0 6-168,0 6 1,0 9 60,0 2 0,1 2 22,3 5 1,-2-5-165,6 9 1,-2-5-207,2 5 1,1 1 17,-5-5 0,1 1-149,-1-8 0,-3 0 13,3-5 1,1 0-255,-1-3 0,-1-2-6,-3-6 0,0-3-46,0-1-1053,0-4 553,0 2-1638,0-5 1582,-5-5 1,4 2 912,-3-4 0,-2-6 0,-1-5 0</inkml:trace>
  <inkml:trace contextRef="#ctx0" brushRef="#br0" timeOffset="7">8109 16732 7981,'7'0'626,"1"0"1,0 0-495,3 0 1,0 0 56,1 0 1,1 0 379,2 0 1,1 0-84,3 0 1,7 0-213,-3 0 1,2 0-102,-2 0 0,0-2-131,-1-2 1,-2 3-606,-1-3 1,-5 3 236,1 1-2094,-3-5 2420,-5 4 0,-2-9 0,-5 3 0</inkml:trace>
  <inkml:trace contextRef="#ctx0" brushRef="#br0" timeOffset="8">8120 16480 7955,'0'-11'262,"0"5"1,2-5-67,1 4 0,4 0 473,4 0 1,4 3-199,1-4 1,5 6-185,2-2 0,0-1-83,3 1 1,-4 0-28,1 4 0,-3-1-140,7-3 0,-7 3-220,-1-3 1,0 3-744,4 1 1,4-1 175,-1-3 750,-4 3 0,-1-4 0,-3 5 0</inkml:trace>
  <inkml:trace contextRef="#ctx0" brushRef="#br0" timeOffset="9">8771 16423 11049,'0'13'905,"0"2"0,0 3-615,0 5 0,0 5-54,0 2 0,4 3-24,0 1 1,0 1-124,-4-1 1,0-1 27,0-3 0,0 2-142,0-5 1,3-2-296,1-6 1,0 1 182,-4-4 1,0-1-677,0-4 491,5 1 1,-4-5-915,3 1 97,-3-6-416,5 4 917,-5-6 638,4 0 0,-5-6 0,0 0 0</inkml:trace>
  <inkml:trace contextRef="#ctx0" brushRef="#br0" timeOffset="10">8726 16777 8026,'1'-6'479,"3"2"1,2 2-83,5-2 1,2 2 255,2-1 0,3 1-318,5 2 1,0 0-142,0 0 1,3 0-93,1 0 0,1-1 99,-2-3 0,-1 3-405,1-3 0,-2 3-175,-1 1 1,-1 0-406,-3 0 0,1-4 784,-5 0 0,1-5 0,-5 3 0</inkml:trace>
  <inkml:trace contextRef="#ctx0" brushRef="#br0" timeOffset="11">8783 16423 8018,'0'-11'44,"0"-1"0,1 1 4,3 0 1,2 3 815,5 0 0,2 6-276,2-2 1,2-1-249,2 1 1,6 0-168,-2 4 1,3 0 28,-4 0 0,1 0-120,0 0 0,0 0-185,0 0 0,-4 0-891,0 0 1,-1 0 184,1 0 809,-3 0 0,1-5 0,0-1 0</inkml:trace>
  <inkml:trace contextRef="#ctx0" brushRef="#br0" timeOffset="12">9456 16400 8051,'0'-11'0,"-3"3"343,-1 1-267,-5-1 740,8-3 1,-4 3-165,5 0 0,-2 6-63,-1-2 0,1 4-179,-2 4 1,3 4 30,1 7 0,1 6-155,3 6 0,-1 10 65,4 1 1,1 5-63,3 3 0,1-4-43,-1-1 0,-3 0-135,0 1 0,-6-7-21,2-4 1,-3-6-141,-1 2 1,0-7-25,0-1 0,0-5-657,0 1-158,0-2-616,0-1-34,0-6 546,0-1-87,0-5 1,4-5 1079,0-3 0,0-7 0,-4-3 0</inkml:trace>
  <inkml:trace contextRef="#ctx0" brushRef="#br0" timeOffset="13">10119 16423 7978,'-6'-11'0,"-3"-4"136,5-1 0,0 1-152,4 4 0,-1 1 960,-3 2 1,1-2-375,-4 2 1,-2 2-265,-6-2 0,-3 6-78,-5-2 1,0 4-29,0 4 1,-3 2-38,-1 5 1,-1 6 27,2 2 1,4 4-30,-5 3 0,10 4-119,-6 4 0,4 4-58,0 0 0,2 1-3,6-1 1,1-2 26,2 2 1,3-2-14,5-2 0,0-5-79,0-2 0,5-3 8,3-1 1,3-6-66,4-1 0,3-4 19,5 0 0,0-2 95,0-3 1,3-1-102,1-6 0,5 0 99,-2 0 1,2-2-373,-2-2 0,-1 2 36,-2-6 1,-7 1-62,3-5 0,-4 2-62,0 3 487,-7-4 0,3 5 0,-2-5 0</inkml:trace>
  <inkml:trace contextRef="#ctx0" brushRef="#br0" timeOffset="14">10427 16389 8001,'-5'-17'275,"4"5"68,-9-5 0,8 10 503,-1-1 946,1 5-1192,-3-2 0,4 12-145,-3 4 0,3 7-98,1 9 1,1 2-144,3 5 1,-3 5-1,3 3 1,-1-1-109,0 1 0,-1-5 94,2 1 1,-2-8-276,2-3 0,-2 1 87,6-2 0,-4-3-333,3-4 1,-4-5 41,1 1 1,1-6-559,-1-1-197,0-6-603,-4 3 974,0-5 1,0-5 0,0-1-1</inkml:trace>
  <inkml:trace contextRef="#ctx0" brushRef="#br0" timeOffset="15">10724 16446 7933,'-5'-11'202,"4"-1"0,-4 5 511,5-1 536,0 5-221,0-2 94,0 5-681,0 5 1,-1 7-147,-3 7 1,2 8-10,-1 3 1,0 3-97,-1 1 1,3 1-38,-3-1 1,3 0-59,1 0 1,0-3-187,0-1 0,0-4 72,0 0 1,0-2-181,0-1 1,0-5 74,0-3 0,0-2 51,0-2 1,0-3 21,0 0 3,5-6 54,-4 3 130,4-5 841,-5 0-889,5 0 1,2-4-14,4 1 1,1-5-123,-1 4 0,4 0 37,0 4 1,2-1 46,-2-3 0,2 3-57,2-3 0,2 3-135,-2 1 0,3 0-11,1 0 1,0-1-108,-1-3 1,0 3-150,-3-3 1,1 2 154,-4 2 0,3-3-391,-4-1 1,-4 0 207,-3 4 0,-4-4-744,3 0 504,-4 1 690,-3-2 0,-6 3 0,-6-3 0</inkml:trace>
  <inkml:trace contextRef="#ctx0" brushRef="#br0" timeOffset="16">10724 16777 7914,'0'-11'0,"0"-1"713,0 1 1,5 0-167,3-1 1,-2 6-29,2 2 0,1-1-149,6 1 1,-1-4 43,5 5 0,0-1-319,4 4 1,0 0 108,0 0 1,-1 0-355,1 0 1,-1 0 196,-3 0 1,1 0-764,-5 0 1,1 0-343,-5 0-232,0 0 1290,-4 0 0,-2 0 0,-5 0 0</inkml:trace>
  <inkml:trace contextRef="#ctx0" brushRef="#br0" timeOffset="17">10758 16457 7953,'0'-11'0,"6"0"0,1-1 711,8 1 1,1 3-32,6 1 1,-1 3 221,5-4 1,6 4-483,-1-3 1,4 4-89,-4-1 0,-4 3-289,0 1 1,-4-4 299,-4 0-1379,3 1 1,-10 3 1035,3 0 0,-7 0 0,-3 0 0</inkml:trace>
  <inkml:trace contextRef="#ctx0" brushRef="#br0" timeOffset="18">11295 16446 7987,'0'-11'256,"0"-1"17,0 1 1280,0-1-442,0 6-706,0 1 0,0 6-88,0 3 1,0 4 103,0 7 1,0 8-147,0 7 1,2 4 99,1 4 1,4 2-306,4 2 0,-3-2 94,-1-2 1,0-3-122,0-1 1,0-1 100,-4-6 1,-1-5-735,1-3 0,-1-5-60,-2 2 0,0-8-1294,0 0 432,0-5-124,0 2 1636,-5-5 0,-2-5 0,-4-2 0</inkml:trace>
  <inkml:trace contextRef="#ctx0" brushRef="#br0" timeOffset="19">11329 16480 7987,'7'-11'238,"-2"-1"318,-5 1 1,4 3-151,0 1 1,1 4-178,-2-1 0,0 3 145,5 1 1,-1 0 291,5 0 0,3 9-251,0 3 1,7 8-148,0 3 1,1 1 175,4 6 0,1-3-137,-1 3 1,4 1-229,0 3 0,0-4 49,0 1 0,1-6-77,-6 2 1,1-3-7,-4-1 0,0-4-277,-1 0 0,1-5 106,0 1 0,-1-6 49,-3-1 424,-3-6-50,-4 3 421,-6-5-399,-1 0 0,-5-5 159,0-2 1,0-1-125,0-3 0,0 0 56,0-8 0,0 4-18,0-4 1,-4 0-131,0-4 0,1-1-221,3-3 0,0 2-120,0-5 0,0 3-170,0-3 0,0 0-60,0 0 0,0-2-302,0 6 0,0-1 249,0 4 1,0 4-175,0 0 1,0 5-442,0-1 0,-2 6-108,-1 1-845,1 6 1034,-8-3 1,9 10-963,-3 2 1858,3 4 0,-4 5 0,-2 2 0</inkml:trace>
  <inkml:trace contextRef="#ctx0" brushRef="#br0" timeOffset="20">12346 16457 7974,'0'-16'213,"0"3"1,0-3 213,0 4 0,1 2 434,3 3 851,-3 2-1111,4 5 0,-1 2-186,0 6 0,4 6-40,-5 12 0,5 7-133,-4 5 0,0 5-69,-4-1 1,3 3-2,1 0 0,0-4-149,-4-3 1,0-2-1,0-2 1,0-5-176,0-2 0,4-4-347,0-4 204,-1 2-314,3-8-388,-5 3 148,4-9 0,-4-3 72,3-8 1,-3-3-970,3-4 1746,-3 0 0,-6-6 0,-1-1 0</inkml:trace>
  <inkml:trace contextRef="#ctx0" brushRef="#br0" timeOffset="21">12175 16435 7952,'11'-12'0,"0"6"0,7-4 1140,5 2 0,5 3-269,6 1 0,1 2 77,-1-2 1,4 3-436,0-3 1,-1-1-36,-7 1 0,2-4-384,-5 4 1,-5 1-247,-3 3 1,-5 0-3165,2 0 3316,-4 0 0,0 0 0,-1 0 0</inkml:trace>
  <inkml:trace contextRef="#ctx0" brushRef="#br0" timeOffset="22">13774 16446 7984,'-6'-11'235,"5"-1"1,-5 2 576,2 2 0,2 0-267,-6 4 1,0 0-29,-3 4 0,-2 0 3,-2 0 0,-3 6-138,-5 6 1,-3 3 58,-1 4 0,-3 8-111,3-1 1,2 6 23,6 2 1,2-1-122,6-2 1,4 6-15,3-3 1,4-3-22,4-4 1,6 1-82,6-1 1,4-2-231,-1-6 0,3 1 156,0-4 1,5-1-324,0-4 0,4-4 74,0-4 1,2-1-50,1-2 0,-3-2 57,-1-1 0,-1-5 93,2-7 0,0 2 60,-4-2 0,-5-3 12,-7-1 0,-4-2-165,-3-2 1,-3-1 89,-5-3 0,-1 0-443,-3-7 0,-4 1 183,-7-9 1,-3 4-402,-5-4 0,-3 5 106,-1-1 0,-3 9-73,3 6 1,0 6 101,5 5 1,0 6-92,3 2 725,2 3 0,6 11 0,0 3 0</inkml:trace>
  <inkml:trace contextRef="#ctx0" brushRef="#br0" timeOffset="23">14116 16423 7938,'0'-18'0,"0"3"0,0-3 1311,0 11-355,0-8 103,0 13-350,0-3 0,4 7 73,0 1-461,0 9 1,1 7 69,2 7 0,0 5 148,0 7 1,-4 3-209,1 4 1,-3-3-92,-1 0 1,0-3-368,0-1 0,0-1 215,0-10 0,0 0-158,0-5 1,0-4-375,0-3-127,5-2 0,-3-3-517,6-2-681,-5-3 269,2-5 572,0 0 0,-4-5 928,3-3 0,-3-2 0,-1-1 0</inkml:trace>
  <inkml:trace contextRef="#ctx0" brushRef="#br0" timeOffset="24">14116 16663 7938,'0'-11'649,"0"3"970,0 0-1098,5 6 1,2-7-15,4 5 1,6 0-126,2 4 0,3-3 72,5-1 0,2 0-169,6 4 1,-3-1-52,-1-3 1,1 3-417,-6-3 0,-3 3-246,-4 1 1,-5-4-502,1 0 0,-3-1-175,-5 1 1104,-2 3 0,-10-9 0,-1 3 0</inkml:trace>
  <inkml:trace contextRef="#ctx0" brushRef="#br0" timeOffset="25">14116 16366 8237,'5'-11'638,"3"-1"-181,7 1 0,3-1 412,5 1 1,5 3-276,2 1 0,-1 4 163,2-1 1,-2 3-381,1 1 1,2 0-156,-5 0 0,-4 0-429,-4 0 0,-5 0-580,1 0 0,-4 1 787,-3 3 0,2-3 0,-4 5 0</inkml:trace>
  <inkml:trace contextRef="#ctx0" brushRef="#br0" timeOffset="26">15532 16366 7926,'0'-8'-264,"0"1"0,0 3 541,0-4 0,-1 5 184,-3-5 0,3 4 1116,-3-3-419,3 4-574,1-2 0,0 6-121,0 3 1,0 4-108,0 7 0,1 9 167,3 10 1,-1 1-131,4 3 1,0 1-25,0-1 1,3 4-183,-2-4 0,-2 0-107,2-4 1,-2-1-37,2-2 1,1-3-235,-5-5 0,3-2-1321,-3-2 789,5-2-2058,-8-6 468,4-5 42,-5-1 2270,-5-15 0,-1 3 0,-6-10 0</inkml:trace>
  <inkml:trace contextRef="#ctx0" brushRef="#br0" timeOffset="27">15407 16332 7926,'11'-12'0,"1"-3"0,-1 0 0,6 0 924,2 3 1,2 2-364,2 3 0,5-2 318,2 5 0,3 0-257,2 4 1,-1 5-74,0 3 0,0 6-158,1 1 0,-1 5-110,0-1 1,0 4-247,1 4 0,-6 1 136,-2 2 1,-8 3-279,-4-2 1,-4 2 121,-3 1 1,-4 0-541,-8 0 1,-3 1 25,-4-1 1,-9-4-159,-3 1 1,-8-5 265,1 5 0,-4-7-50,-4-1 1,2-2-34,-2-5 1,-1 0 113,1-1 1,3-6 251,5 3 0,10-7-18,1 2 0,5-4-59,2 1-577,6-3-404,1-1 1166,15-5 0,3-1 0,9-6 0</inkml:trace>
  <inkml:trace contextRef="#ctx0" brushRef="#br0" timeOffset="28">16218 16469 8024,'-2'-22'520,"-1"3"-409,1-2 0,-3 4 795,5-2-152,0 3 1066,0 4-686,0 6-206,0 1-637,0 5 0,0 6 21,0 6 0,1 9-39,3 10 0,-2 5 117,1 3 0,2 4-196,-1-1 1,0-2-121,-4 2 1,0-5-223,0 1 1,0-4 197,0-3 1,0 0-109,0-4 0,0-4 27,0-4 1,0-5-208,0 1 130,0-2 1,0-6 1,0 1 92,5-6 254,-4 4 11,4-6-108,-5-6-306,0 0 169,0-5-151,6-1 0,0 2-73,5 3 0,6 0-85,2 3 0,0 3 124,4-3 1,-3 3 36,7 1 1,-3 0-11,-1 0 1,-1 0 31,1 0 0,4 0 74,0 0 1,-1-1-108,-3-3 1,-1 3-88,-3-3 0,-3-1-103,-4 1 0,-2-1-384,-3 1 1,-2 2-31,-5-6 0,-1 5 757,-3 0 0,-7-9 0,-7 0 0</inkml:trace>
  <inkml:trace contextRef="#ctx0" brushRef="#br0" timeOffset="29">16161 16652 7856,'0'-12'311,"0"1"38,0-1 1,5 5 24,2-1 1,5 6 297,3-2 0,3-1-91,4 1 0,5 0-173,0 4 1,8-1-123,0-3 0,-2 3-166,-3-3 0,-5 3-159,2 1 0,-4 0 55,-4 0 0,-3 0-213,-4 0-713,-6 0-1112,-1-5 2022,-5 3 0,-5-8 0,-1 4 0</inkml:trace>
  <inkml:trace contextRef="#ctx0" brushRef="#br0" timeOffset="30">16218 16309 7979,'5'-6'517,"1"-5"0,5 5-72,1-5 1,4 3 414,3 1 0,8 3-325,4-4 1,2 4-41,1-3 0,0 4-113,0-1 0,1-1-158,-1 1 1,-4-1-608,1 2 0,-10 1 289,2-2 94,-8 3 0,7 1 0,-4 0 0</inkml:trace>
  <inkml:trace contextRef="#ctx0" brushRef="#br0" timeOffset="31">17131 16309 7980,'0'-6'145,"-5"-5"922,4 10-512,-4-4 0,5 10 242,0 3 1,1 12-263,3 7 0,-2 8 13,6 3 0,1 6-135,6-3 1,-2 4-152,2 1 0,-3-6-202,-5-2 0,2-6-3,-5-2 1,3-4-18,-3 0 1,0-5-303,-4-2-979,0-5-1231,0 2 1777,0-9 0,-1-2 695,-3-5 0,-7-5 0,-7-2 0</inkml:trace>
  <inkml:trace contextRef="#ctx0" brushRef="#br0" timeOffset="32">16777 16263 7980,'0'-11'0,"0"5"1422,0-5-880,5 10 1,3-8 92,7 5 336,3 1-541,5 3 0,5-4 356,2 0-485,3 0 1,3 0 2,2 1 0,-3-1-45,3 4 1,2 0-284,-2 0 1,5 0-297,-1 0 0,-3 0-1079,-1 0 0,-2 0 221,-2 0 1178,-5 5 0,4-4 0,-4 4 0</inkml:trace>
  <inkml:trace contextRef="#ctx0" brushRef="#br0" timeOffset="33">17588 16298 7926,'0'-7'979,"0"-3"1,4 10-220,0 0 0,0 1-33,-4 7 1,3 5-213,1 6 1,1 4-48,-1 3 0,-3 3-102,3 6 0,-3 0-119,-1 3 0,0 2-158,0 1 0,0 3 130,0-6 1,0-2-252,0-5 1,0 1-17,0-6 0,2 1 3,1-4 1,-1-5 43,2-3 1,-3-3-102,-1 0 299,5-6 40,-4-1 126,4-5 318,-5 0-639,5 0 1,2-4-138,4 1 1,0-5 44,1 4 0,3-1-161,0 1 0,4 2 61,-3-6 0,3 6-81,-4-2 0,4-1 9,-4 1 1,4 0 77,-4 4 0,4-1-244,-3-3 1,0 3-106,-1-3 0,-2 3-560,2 1 1053,-2 0 0,-2 0 0,1 0 0</inkml:trace>
  <inkml:trace contextRef="#ctx0" brushRef="#br0" timeOffset="34">17988 16846 7926,'6'-5'-189,"-6"-2"0,-6-4 0</inkml:trace>
  <inkml:trace contextRef="#ctx0" brushRef="#br0" timeOffset="35">17634 16652 7925,'-7'-8'893,"4"0"-66,1 1-32,2-5 0,5 6-115,3 2 1,7-1-256,4 1 0,4 1-49,4 3 0,2 0-143,5 0 0,-1 0-193,-2 0 1,0 0-48,-4 0 1,-4 0-38,-4 0 1,-5 0-491,1 0-406,-2 0 1,-7-2 308,-2-2 631,-3 3 0,-6-9 0,-1 4 0</inkml:trace>
  <inkml:trace contextRef="#ctx0" brushRef="#br0" timeOffset="36">17531 16320 7949,'1'-11'878,"3"0"1,8-1-739,7 1 0,6 3-226,2 1 1,6 3 487,1-4 0,0 4 634,4-3 0,-1 4-691,1-1 0,-6 2-203,2-2 0,-7 3-591,-1-3 1,-3 3-255,-4 1 1,-2 0 702,-6 0 0,1 0 0,-1 0 0</inkml:trace>
  <inkml:trace contextRef="#ctx0" brushRef="#br0" timeOffset="37">18273 16263 7926,'-1'-12'0,"-3"-4"213,3 4 1,-5-1 993,2 5-163,3 6-413,-4-8 1,5 10-112,0 0 1,1 11-165,3 12 0,-2 6 69,6 9 1,-1 3-129,5 5 0,-2 3-208,-2 1 1,2 0 7,-3 0 1,0-7-95,0 3 0,-3-8-65,4 0 0,-6-5-285,2-7 1,1 0-456,-1-11 0,0 0-13,-4-3-1957,0-6 2772,0-1 0,-5-5 0,-2 0 0</inkml:trace>
  <inkml:trace contextRef="#ctx0" brushRef="#br0" timeOffset="38">18216 16218 8150,'10'-16'662,"-2"1"-556,2-5 1,0 11 366,6-2 1,4 5-113,-1-1 1,-1 4 243,1 0 1,0 3-110,4 3 0,-1 4-8,1 4 1,0 2-248,0 2 0,-4-1-37,0 5 1,-5 0-284,1 4 1,-2 0 112,-2 0 0,-4-1-201,-4 1 1,-1 4 105,-2 0 1,-5-1-256,-3-3 0,-6 4 132,-1-1 1,-4 0 23,4-7 1,-2 2 14,2-2 0,2 2 74,-2-2 0,6-3 42,1-4 0,6-1-18,-2 0 0,-1 1 147,1-1 0,0-3-79,4 0 1,6-5 217,1 5 1,3-2-25,2 2 0,4 1-125,3-5 0,-1 3 51,1-3 0,-1 0 23,1-4 0,1 4-121,-5-1 0,4 3 57,-3-3 1,3-1-337,-4 1 1,0-1 122,-3-2 0,-5 3-653,1 1 1,-1 0 30,5-4 0,-1 4-232,1 0 1,-1 1 432,0-1 1,0-2 533,-4 6 0,3-6 0,-3 3 0</inkml:trace>
  <inkml:trace contextRef="#ctx0" brushRef="#br0" timeOffset="39">18947 16320 7931,'-6'-17'323,"1"0"1,1 6-231,0-1-93,0 1 2126,4-1-1396,5 6 0,-2 7-147,5 11 0,-5 6-90,5 8 0,-2 5 38,2 7 1,2-1-255,-2 4 1,-2 0-36,2 1 1,-6 1-390,2-5 1,1 4 196,-1-4 0,0-4-182,-4-3 1,4-6 99,-1 2 0,1-8-607,-4-4 0,0-2-805,0-2-676,0-4 565,0-2 611,0-5 1,-4-5-288,1-3 1231,-1-2 0,-6-7 0,-3 0 0</inkml:trace>
  <inkml:trace contextRef="#ctx0" brushRef="#br0" timeOffset="40">18970 16320 7916,'0'-11'0,"0"0"0,0-2 1567,0-2-378,0 2-150,0-4-647,5 6 0,1 6 88,6 5 1,-1 5-176,1 6 1,3 5-74,0-1 0,5 5-158,0-1 1,0-1 91,-1 1 0,2-1-101,-2 1 1,-2 1-44,-2-5 1,-1-1-249,1-6 0,-2 1-127,2-5 66,-2-1 1,-2-3 14,1 0 1,-1-1 56,1-3 1,-1 2 224,1-6 0,-1 1-41,0-5 0,5 1 88,-1-1 0,-4 1 25,-3 0 0,-1-5 221,5 1 0,-1-4-108,1 4 1,-5 0 74,1 3 1,-6 5 270,2-1-166,-2 5-577,-2-2 0,0 15 111,0 6 1,3 5 217,1 6 1,0 6-87,-4 5 1,0 9-15,0-1 1,-1 2-74,-3-2 1,1-2-123,-4-2 0,4 0-274,-1-8 1,3-2 180,1-9 1,0-2-302,0-2-148,5-2 134,2-6 1,0-5-387,1-2-238,-6-3 1200,3-1 0,0-10 0,2-2 0</inkml:trace>
  <inkml:trace contextRef="#ctx0" brushRef="#br0" timeOffset="41">19701 16320 7930,'0'-22'0,"0"-1"1170,0 5-343,0 1 237,5 6-435,-4 0 1,6 6-64,-4 5 0,0 11-139,5 12 0,-5 2 64,5 9 1,-4 3-152,3 9 1,-4 0-136,1-1 0,1 1-148,-1 0 0,0-1-204,-4 1 1,0-9-142,0-3 1,3-7-505,1-1 0,0-7-575,-4-3 505,5-4-1132,-4 0 1994,4-6 0,0-1 0,2-5 0</inkml:trace>
  <inkml:trace contextRef="#ctx0" brushRef="#br0" timeOffset="42">19964 16263 7983,'-8'-11'168,"0"-1"-168,6 1 0,-3 3 218,5 1 531,0 4 989,0-2-809,0 5-435,5 0 0,-3 10-108,6 6 1,3 9 89,5 5 0,-1 5-134,-4 3 1,0-1-113,-4 4 0,2 1-225,-5 4 0,0-4 18,-4 0 0,0-7 6,0 0 1,-2-2-180,-1-7 0,1 3-1094,-2-6 359,3 3 0,-3-14-122,1 4-1256,-1-9 1468,4-2 0,0-6-462,0-3 1257,0-2 0,5-6 0,1 1 0</inkml:trace>
  <inkml:trace contextRef="#ctx0" brushRef="#br0" timeOffset="43">19975 16389 7899,'0'-11'0,"-4"-1"0,0 1 727,1-1 1,4 2-229,3 2 1,2 3 62,6 5 1,0 5-189,3 3 0,3 7 36,5 4 1,0 4-42,0 4 0,3 2 29,1 5 0,3 1-199,-3-1 1,0 0 26,-4 0 1,1-1-181,2-2 0,-2 1 113,3-6 1,-4 1-33,-4-4 0,3-2 72,-3-2 1,-2 2-27,2-6-35,-5 0 0,3-5 93,-6-2 44,-4 2 46,-2-9 488,-5 4-484,0-5 1,0-5 231,0-2 0,0-7-97,0-2 0,0-4-193,0 1 1,0-8-101,0-3 1,0 1-143,0-2 1,0-3-15,0-4 1,-2-5-155,-1 1 1,1-2-288,-1-2 0,-3 4 216,3 0 1,-1 9-770,4-1 1,0 7 392,0 1 1,0 7-1205,0 3 238,5 4 642,1 0 0,6 6 123,-1 2 1,1 8-353,-1 3 1,0 5 1142,1 3 0,-1 3 0,1 5 0</inkml:trace>
  <inkml:trace contextRef="#ctx0" brushRef="#br0" timeOffset="44">20820 16320 7909,'0'-11'0,"0"-4"77,0 0 0,4-1 194,0 5 1,1-1 524,-1 1 1,-3 3 230,3 1-30,-3 4-286,-1-2-494,0 15 1,0 8 13,0 13 1,0 3-1,0 4 0,-4 3-14,0 4 1,-4 5 13,0-1 1,-2-3-1,-2-4 0,1-2-14,0 2 1,3-2-1660,0-6 0,2-6 1142,-2-5 1,3-2 201,5-6 0,-4-3-1408,1-5 437,-1-4 369,4 2 0,1-10 700,3-3 0,-3-7 0,4-3 0</inkml:trace>
  <inkml:trace contextRef="#ctx0" brushRef="#br0" timeOffset="45">20820 16229 7901,'0'-16'1017,"0"2"-514,0-5-202,0 5 507,0-3 144,0 11 1,5 3-516,3 11 1,6 10-23,1 12 1,7 4 82,1 4 0,-1 3-113,5 5 1,-3-1-312,-1 1 0,-4-4 21,0 0 0,-5-2-73,1 2 1,-2-4-3,-2-7 1,-3-2-392,0-2 1,-1-8-303,5 0 0,-5-5-39,1-3-1536,-6 1 866,9-1 1382,-10-5 0,-1 4 0,-7-3 0</inkml:trace>
  <inkml:trace contextRef="#ctx0" brushRef="#br0" timeOffset="46">20706 16720 7808,'4'-7'107,"0"-1"0,8 5 20,0 0 1,3 1 349,0 2 1,3-1-255,5-3 1,3 3-162,1-3 0,5 2-247,-2-2 0,-2 3-251,-1-3 0,-3 2 70,-1 2 366,0-5 0,-1 4 0,1-4 0</inkml:trace>
  <inkml:trace contextRef="#ctx0" brushRef="#br0" timeOffset="47">21391 16320 8103,'0'-15'686,"0"0"-466,0 0 803,0 3-631,5 6 0,-3 0 619,1 2-471,-1 3 1,2-2-280,-1 11 1,2 2-31,-1 13 0,1 1 179,3 6 0,-2 7-193,-2-3 0,-3 7-167,3-3 1,1 4 30,-1-4 1,0 0-209,-4-4 1,0-1-388,0-2 0,1-3 296,3-6 0,-3-3-589,3 0 285,2-5-1700,-4 3 1120,3-11 1102,-5-1 0,0-5 0</inkml:trace>
  <inkml:trace contextRef="#ctx0" brushRef="#br0" timeOffset="48">21117 16286 7931,'0'-23'0,"0"4"887,0 0 1,5 4-340,3-4 0,6 9 17,1-2 0,7 4-141,0-4 1,6 4-166,7 1 0,0 4-38,3 0 0,-1-3-14,5 3 0,-5-1-141,1 4 1,-3 0 44,0 0 1,-2 0-201,-3 0 0,2 0 112,-6 0 0,0 0-131,-7 0 0,-3 0 48,-4 0 0,-5 0 122,1 0 146,-5 0 371,2 0-323,-5 0 1,0 5-266,0 3 0,3 7 143,1 4 0,4 5 0,-4 6 0,-1 2-21,-3 10 1,0-4-5,0 4 0,0 0-76,0 3 1,-1 0 17,-3-3 1,-1 1-36,-2-5 1,0-4 70,4-3 1,1-6-160,-2 2 1,3-7 71,1-1 0,0-5-296,0 1 0,1-2-283,3-2-210,-2 1-381,8-6-1073,-9-1 127,4-5 2116,0 0 0,-4-5 0,4-1 0</inkml:trace>
  <inkml:trace contextRef="#ctx0" brushRef="#br0" timeOffset="49">22054 16355 7905,'0'-19'2128,"0"0"-1518,5 5 1,-4 1 181,3 5-503,-3 6 1,-1-2 109,0 8 1,-5 3-62,-3 9 0,-2 5-109,-1 6 0,-4 5-79,-1-2 1,1 7-121,4 1 1,4 4 57,4-4 1,1 0 80,2-4 1,5-3-399,3-1 0,3-6-5,5-1 0,3-1-102,7-7 1,0-1 93,4-7 0,-1-1-35,2-6 1,6-2 73,-3-2 0,-1-2 63,-3-5 1,0-5 169,0 1 1,-2-5-90,-5 1 0,-4-8 467,0-3 1,-9-3-159,1-1 0,-7-2-22,0-2 0,-13-3-202,-6-4 1,-5 0-143,-3 3 0,-9 0-398,-2 8 1,-4 0 130,0 11 1,2 3 2,-2 8 0,6 6 106,2 2 0,8 8-1440,-1 4 1714,8 7 0,-1 3 0,4 4 0</inkml:trace>
  <inkml:trace contextRef="#ctx0" brushRef="#br0" timeOffset="50">22533 16275 7904,'0'-23'0,"0"0"0,5 5 0,2 3 281,4 7-257,1-2 821,-6 9 303,4-4 1,-5 11-502,3 6 0,1 8-235,-5 7 0,-1 6-214,-3 1 1,0 1-30,0 7 0,-1-1-1,-3 1 1,2 1-108,-6-5 1,4 1-280,-3-1 0,4-6-55,-1 2 1,3-7-334,1 0 0,0-8-753,0-4 550,0-2-544,0-7 893,0-1 0,4-6 66,0-3 1,-1-4 82,-3-7 0,0 1-51,0-5 0,0 0 321,0-4 1,0 0 40,0 1 0,0-5 83,0 0 1,0-4-187,0 0 0,0-2 595,0-1 1,2 0-71,2-1 1,-3 2 155,3 3 0,-2 3-185,2 8 1,-1-1 98,4 5 1,-4-1 430,0 5-360,4 5 0,-1 1-293,6 5 1,-5 2-54,1 6 0,-1 2-94,5 13 0,-1-2 44,1 10 1,3-2-101,0 1 1,0 3 117,-3-2 0,-1-2-97,1 2 1,3-2-43,0 1 1,5-1-66,-1-2 0,3-7-29,1 3 1,0-4 93,0 0 1,-2-2-99,-2-6 1,1-1 124,-4-2 1,-1-3 160,-4-5 1,1 0 55,-1 0 1,-3-5 294,-1-3 0,-3-3-187,4-4 1,-6-3 49,2-5 0,-1-1 90,0-3 1,-1 2-155,2-6 0,-3 0 18,-1-7 0,1 1-232,3-5 1,-3 1-189,3-1 0,1-2-136,-1 2 1,3 3-423,-3 1 1,4 7 291,-4 5 0,0 3-203,-4 4 0,3 6-2343,1 6 2018,0 4 1,-4-1-1919,0 8 2730,-5 2 0,-1 16 0,-6 2 0</inkml:trace>
  <inkml:trace contextRef="#ctx0" brushRef="#br0" timeOffset="51">5870 17428 7914,'-6'0'997,"1"0"293,5 0-846,5 0 1,-2 0 445,4 0-579,1 5 0,7-3-122,0 1 1,2 2-73,-2-1 1,3 0 82,5-4 1,3 0-108,1 0 1,5 0-164,-2 0 0,-1 0 44,2 0 0,-6 0-37,2 0 1,1 1 72,-2 3 0,2-3 34,-1 3 0,-3 1 19,3-1 0,2 4 10,1-4 0,-1 1-23,2-2 0,3-1 3,4 1 0,7-1-99,0-2 0,6 0-195,6 0 1,2 0 346,1 0 1,0-2-110,-28 1 0,1-1 1,30 0-66,-31 1 1,1-1 0,1 1 0,-1 0 82,32 1 0,-3 0-3,-1 0 1,1 0 69,-1 0 1,1 0 2,-1 0 1,-1 0-57,5 0 1,-1 0-20,-30 0 1,1 0 0,1 0 0,0 0-27,0 0 0,0 0 0,3 0 0,-1 0 19,-2 0 1,0 0-1,2 0 1,0 0-3,-2 0 0,0 0 0,3 0 1,0 0-221,-1 0 0,0 0 0,-1 0 1,1-1 195,0-1 0,0 0 1,-2 2-1,-1-1 9,1-1 1,0 0-1,-1 1 1,0 1-6,-1 0 1,1 0-1,-1 0 1,0 0 12,0 0 0,1 0 0,-1 0 0,0 0 0,1 0 1,-1 0-1,0 0 1,0 0 35,1 0 0,-1 0 1,1 0-1,0 0-14,1 0 1,0 0-1,-1 0 1,0 0 2,1 0 1,0 0 0,3 0 0,1 0-9,0 0 0,0 0 0,1 0 0,0 0 5,-1 0 0,0 0 1,0 0-1,-1 0-16,-1 0 0,0 0 0,1-2 0,1 0-2,-2 0 0,0 0 0,1 0 0,0 1-12,2 0 0,-2 2 0,-1-2 0,-1 0 19,-1-1 1,1 0-1,1 2 1,1-1-14,-1-1 1,0 0 0,2 1 0,0 1 8,-4 0 0,0 0 0,2 0 0,-1 0 4,1 0 1,0 0 0,-1 0 0,-1 0-11,4 0 1,0 0 0,-3 0 0,-1 0 1,2 0 0,0 0 0,-1 0 0,0 0 12,3 0 0,0 0 1,-3 0-1,0 0 0,2 0 0,2 0 1,-3 0-1,1 0 3,1 0 1,0 0 0,0 0-1,1 0-9,1 0 1,0 0 0,-2 0 0,1 0-6,1 0 1,0 0 0,-1 0 0,0 0 18,1 0 0,0 0 1,-3 0-1,1-1 2,2-1 1,0 0 0,-1 1 0,0 1-2,3-2 1,0 0 0,-2 1 0,1 1 2,-3 0 1,0 0 0,-2 0 0,1 0-4,1 0 1,0 0 0,0 0-1,1 0 0,3 0 1,0 0-1,-1 0 1,0 0-46,-1 0 0,0 0 1,-1 0-1,0 0 38,3 0 1,0 0-1,-1 0 1,1 0-28,2 0 0,0 0 0,-1 0 0,1 0-1,0 0 1,-1 0 0,-1 0-1,0 0-51,0 0 1,0 0 0,-1 0 0,0 0-182,1 0 1,-1 0 0,2-2-1,-1 0 233,-2 0 0,0 0 0,-1 0 0,-1 0 9,0 2 0,0 0 0,-1 0 0,0 0 4,2 0 1,1 0 0,-1 0 0,-1 0 72,1 0 0,-2 0 0,0 0 0,-1 0-207,0 0 1,0 0-1,-1 0 1,1 0 169,0 0 1,0 0 0,1 0 0,0 0-38,0 0 1,-1 0-1,-1 0 1,2 0-2,1 0 1,0 0 0,-2 0 0,1 0-16,3 0 1,0 0 0,-1 0 0,-1 0-80,0 0 0,0 0 0,0 0 0,0 0 73,0 0 0,0 0 0,1 0 0,0 0-52,-1 0 0,0 0 1,2 0-1,-1 0 77,-3 0 1,0 0-1,-1 0 1,1 0-33,0 0 0,0 0 0,-2 1 0,0 0 67,2 0 1,0 1 0,-2-1-1,-1 0-5,2 0 0,-1 1 0,-2-1 1,-1 0 1,1-1 1,1 0 0,28 1-16,-27 1 1,0 0 0,-2-2 0,0 1 2,2 1 1,0 0-1,-1-1 1,0-1-37,-1 0 1,0 0 0,2 0 0,1 0-11,-1 0 1,0 0 0,1 0 0,0 0-17,-1 0 1,0 0 0,-1 0 0,0 0 36,1 0 1,0 0-1,-2 0 1,0 0-79,31 0 1,-31 0-1,-1 0 111,32 0 0,-1 0-63,0 0 1,0 1 30,-32 1 1,1 0-1,0-1 1,0-1 1,27 4 0,-27-3 0,0 0 38,32-1 1,-1 0 119,0 0 1,0 0-130,0 0 0,-30 0 0,0 0 26,30 0 0,-28 0 0,-1 0-113,2 0 0,-1 0 0,-2 0 0,0 0 51,31 0 1,-1 0-5,0 0 0,-31-1 1,0 0 4,28-3 1,0 3 1,-4-3 1,0 3 14,0 1 1,0 0 124,1 0 1,-5 0 149,0 0 1,0 0-255,5 0 1,-3 0-78,-1 0 1,4 0 38,-5 0 1,10-1-13,-6-3 0,7 3-1,-31-1 1,-1 0 0,32-3-10,-32 3 0,0 0 0,29-2 16,4 4 1,-5-1-3,0-3 0,1 3 33,-4-3 0,7 3-28,-7 1 0,3 0 29,-3 0 1,4-4-47,0 0 0,-29 2 0,2-1 5,-2 1 0,0 0 1,2 2-1,0-1 21,0-1 1,0 0 0,0 0 0,1-1-1,-1 1 0,0 0 1,0 0-1,1-1-1,-1 1 0,0 0 0,-1 1 0,-1 0-4,0-3 0,1 0 1,26 2 174,2-2 0,-2-1-104,-2 1 1,-2 0 83,-1 4 0,0 0-138,-4 0 0,3 0-176,-3 0 0,-1 0 141,-3 0 0,-1 4 108,1 0 1,0 0-31,0-4 0,-1 0-19,1 0 1,-3 4 38,-5-1 1,4 1-77,-8-4 0,-1 0 368,-2 0 1,-2 0-221,1 0 1,-2-1 247,-5-3 0,4 3-383,-1-3 0,5-1 225,-5 1 0,5 0-246,-4 4 0,-1-4-22,-3 1 0,-5-2 259,-3 1-273,-2 3 554,-2-5-242,-4 6-362,-2 0 0,-7 0-142,-1 0 0,-4 0-422,-4 0 0,-7 0-1146,-5 0 1,-5 0 1807,-6 0 0,0-5 0,-1-1 0</inkml:trace>
  <inkml:trace contextRef="#ctx0" brushRef="#br0" timeOffset="52">5927 15966 8113,'-6'0'1154,"1"-1"-415,5-3-119,0 3 199,0-4 676,0 5-1424,5 0 1,1 0 120,6 0 0,4 0-33,3 0 0,3 0-35,1 0 1,3 0-126,1 0 0,5 0 86,-2 0 1,-1-4 4,2 0 1,1 1-70,6 3 1,-3 0 105,3 0 0,2 0 0,-2 0 1,4 0-76,-4 0 0,5 0 10,-1 0 0,-2 0-15,2 0 0,4 0-277,3 0 0,2-2 289,-1-2 1,3 3 4,8-3 1,-3-1-138,3 1 1,-3-1 82,0 2 0,-1 1-103,0-1 1,0-3-110,0 3 0,0-1 276,0 4 1,0-1 11,0-3 1,4 2 11,0-1 0,0 1-122,-4 2 1,0 0 65,0 0 1,4 0-41,0 0 1,-28-1-1,-1-1 44,29-2 0,-28 2 0,1 0-81,0 2 0,1 0 0,-1-2 0,0 0 27,2 0 1,1 0 0,-4 0 0,1 1-20,0 1 1,0 0 0,28-4 15,-27 2 0,-1 0 0,-2 0 1,1 0 2,31 2 1,-30 0 0,-2 0-16,29 0 0,-28-1 0,-1-2 18,29 0 1,0-1-7,-4 4 0,4 0 6,0 0 0,4 0 6,-5 0 0,-27 0 0,0 0 1,32 0 0,-31 0 1,-1 0-1,2 0 1,-1 0 0,1 0 0,0 0-4,1 0 0,0 0 1,-1-1-1,1 0 0,2 0 0,0-1 0,0 1 1,-1 0-1,1-1 1,0 1 0,0 0 0,-1 0-1,-1 1 1,0 0 0,0 0 0,0 0-148,2 1 0,0-2 0,-2 0 1,0-1 157,2 0 1,0 0 0,-3 0 0,0 0 1,3 2 1,0 0 0,-3 0-1,0 0-5,5 0 0,0 0 1,-1-1-1,-1 1 5,2-2 1,0 0 0,-1 1 0,0 1 18,0-2 1,2 0 0,-1-1-1,1 1-20,2 0 1,1 0 0,1-2-1,0 0-14,-1 2 0,0 0 0,1-2 0,1 0 13,2 0 0,0 0 1,0 1-1,0 0-340,1-1 1,1 0 0,-2 2-1,0 0 334,-2-2 0,0 1 0,-2 1 1,-1 1-47,1-1 1,0 0-1,-1 0 1,0-1 23,1 1 0,0 0 0,1 0 0,0 1-7,-1 0 0,-1 2 1,2-1-1,-1 0 23,0 0 1,0 0-1,1 0 1,0 0 3,-1 0 0,-1 0 1,2-1-1,1 0-2,-1-1 1,1 0 0,0 2 0,-1-1-9,1-1 1,0 0-1,-1 2 1,0-1 17,-2 1 1,1 0 0,2 0 0,0 0-9,-1 0 1,1 0 0,0-2 0,1 0-14,2 0 0,1 0 0,-5 0 1,0 1 5,0 1 1,1 0 0,-2-1 0,0 0-142,-1 0 1,1-1 0,-1 1 0,1 0 113,-2-1 1,-1 1 0,0 0 0,-1 0-5,2 1 1,0 0-1,-2 0 1,0 0 65,-2 0 0,0 0 0,3 0 0,1 0-40,-2 0 0,0 0 0,0 0 0,1 0 15,-3 0 1,0 0-1,1 0 1,0 0-67,-3 0 0,0 0 0,2 0 0,1 0-18,-1 0 0,0 0 0,2 0 1,-1 0 63,1 0 1,0 0-1,-2 0 1,0 0-4,0 0 1,0 0 0,1 0 0,0 0 1,2 0 0,1 0 1,-1 0-1,0 0-11,1 0 1,-1 0 0,0 0 0,0 0-1,-1 0 1,0 0 0,1 0 0,1 0 0,0 0 1,0 0-1,0 0 1,0 0 47,-2 0 0,0 0 1,-1 0-1,0 0-4,0 0 0,-1 0 1,1 0-1,0 0 8,0 0 1,-2 0 0,0 0 0,0 0-4,-1 0 1,0 0-1,1 0 1,-1 0 3,-2 0 1,0 0-1,4 0 1,-1 0-25,-3 0 1,1 0 0,1 0 0,0 0 10,0 0 1,0 0-1,-1 0 1,0 0-68,1 0 1,0 0 0,2 0-1,-1 0 60,1 0 0,0 0 0,1 0 0,0 0-83,-1 0 0,0 0 0,3 0 1,-1 0 38,-2 0 0,0 0 0,5 0 1,-1 0-54,-2 0 1,0 0-1,0 0 1,-1 0 44,-1 0 0,0 0 1,-2 1-1,-1 0 17,1 0 0,0 1 1,1-1-1,-1 0 27,-2 1 0,0-1 1,1 0-1,0 0 98,26-1 1,-28 0 0,0 0-11,32 0 0,-32 1 0,0 1-38,-1 0 0,0 0 0,2 0 0,0 0 28,30-2 1,0 0-44,1 0 1,-1 0-32,-29 0 1,-1 0-1,-2 2 1,1 0-1,-1 0 0,0 0 1,29 2-12,4-4 1,-2 3-11,-30-1 1,-1 0 0,2 0-1,-1 0-29,32-2 0,-2 4 6,-30-2 0,-1 0 0,32 3 34,-32-3 0,0-1 0,1 0 0,0 0-76,28 3 0,1-2 66,-1 2 0,-1-3 3,-28 1 1,1 0 0,28-1-6,3-1 1,0 0 9,1 0 0,-32 0 0,1 0 12,31 0 1,-2 4 2,-31-2 0,1 0 1,30 2-1,2-4 1,-32 0 0,0 0-13,28 0 1,3 0-22,-3 0 0,0 1 18,-4 3 0,0-3-4,1 3 1,-3-3 41,-1-1 1,-2 0 6,-3 0 0,-2 0 31,3 0 0,0 0 11,0 0 0,-1 0-30,-3 0 1,0 0-23,-1 0 1,-4-1 518,-3-3 0,-2 3-473,-2-3 0,-4-1 480,1 1 1,-7-4-546,-1 5 1,-2-2 405,-5 1 0,3 2-420,-4-1 0,4-2 209,-4 1 0,5 0-304,-1 4 0,-1 0 70,1 0 1,0 0-70,4 0 1,0 0 91,0 0 0,0 0 6,0 0 1,-1 4 26,1 0 0,0 3 24,0-3 0,-4 4-45,0-5 0,-4 5 9,4-4 1,-4 1-36,4-1 0,-3-3 33,3 3 1,-5 1-39,1-1 1,1-1-22,0-3 1,3 0-11,-4 0 1,0 0-18,-3 0 1,-1 0-252,0 0 216,1 0 46,-1 0 0,-3-1 220,-1-3-205,-4 3 1,3-4 5,-2 5-121,-3 0 87,10 0 0,-9 0-64,6 0-35,-6 0 442,8 0-251,-8 0 601,3 0 2568,-5 0-3370,0 5 0,1-2-33,3 4 1,-3-3 126,3 4 1,-3-1 60,-1 5 0,4-1 79,0 1 0,0 0 139,-4 3 0,1 2-120,3 2 1,-3 4 33,3 0 0,-3 1 54,-1 6 0,0-1 126,0 2 0,0 6-140,0-3 0,0-1-18,0-3 1,0 1-127,0 3 1,0 0 63,0 1 1,-1-5-109,-3 1 0,-1-2 65,-3 1 1,-2 7-29,3-3 0,-4-1 10,0-2 0,3-1 6,1 4 0,4-3 168,-1-1 0,3 1-93,1 3 1,1 0 167,3 1 1,3-1-71,4 0 0,-1 0-84,-2 1 0,2-1-63,-3 0 1,-1 0-130,-3 1 0,0-5 119,1 1 1,-3-2 7,3 1 0,-3-2-291,-1-5 0,0-4 45,0 0 1,0-1-28,0 1 1,0-3-182,0-4-279,0-1 581,5 1 1,-4-5 175,3 1-242,-3-6 34,-1 4-1501,0-6 695,0-6 1,0 0-1690,0-5 2650,-5-1 0,-1-4 0,-5-2 0</inkml:trace>
  <inkml:trace contextRef="#ctx0" brushRef="#br0" timeOffset="53">5619 16046 8076,'-4'-7'459,"0"-1"781,1 6 39,3-9-363,0 5 26,0-5 62,0 4 48,0 2 464,0 5-1460,0 5 1,0 2 74,0 4 0,0 7 54,0 5 0,3 6 50,1 9 0,5-1 2,-1 5 1,2-1-131,1 5 1,1 0 39,-1 0 1,1-2 14,-1-2 1,-1 1-91,-2-5 0,2 1-146,-2-1 0,-2-2-34,2 2 1,-5-4-27,5-3 1,-6 2 83,2-3 0,1-2-108,-1-1 1,4 1 93,-4-2 0,1 1-10,-2-4 1,0 0 58,5 0 0,-5-4-7,5 0 0,-5 0 196,0 3 1,2-3-72,-1 1 1,0-7-43,-4 3 1,4 0-93,0-1 0,-1 1-88,-3-5 0,0-3 96,0-1 1,0 1-12,0 3 0,2-1 172,2-2 1,-3 2-144,3-2 0,-2 1 82,2-2 0,-3 4-72,3-4 125,-3 3-204,-1 2-287,0-1 241,0 1-118,0-1 1,0 0 184,0 1 0,0-5-13,0 1 1,0 0 32,0 3 0,0-3-136,0-1 236,0 1 1,0 3-176,0 1 0,0-5-87,0 1 0,0-4 25,0 3 1,2-3-627,1 4 102,-1-6-457,3 3-453,-5-5 1365,0 0 0,-5-5 1,-2-1-1</inkml:trace>
  <inkml:trace contextRef="#ctx0" brushRef="#br0" timeOffset="54">5630 16069 7568,'0'-7'-1127,"0"-1"1575,0 5 1,0-3 447,0 2-369,0 3 67,0-4-125,0 5-245,6 0 1,0 0 28,5 0 1,1 0 1,-1 0 1,6-1-171,2-3 1,4 3 140,3-3 0,7 1-754,5-1 1,4 3 527,-4-3 0,5-2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3.25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15498 4842 8008,'-6'-5'5,"-1"3"-2,4-6 0,1 4 646,-1-3-319,1 4 1,2-3 681,0 2-212,0 3 180,0-4-686,0 5 0,0 5 177,0 2 1,4 9-92,0 3 1,1 2-116,-1 2 1,1 4-20,2-1 0,4 5-62,-4-4 0,7 3-59,1-3 1,1 1-144,-5-2 0,0-3-266,1 0 0,-2-2 224,-2-5 0,1-1-490,-6-4 224,1 1 61,-4-1 318,0-4 0,-5-4 147,-3-6 1,-2 0-65,-1-5 1,-1-3 181,1-4 0,1-6-2,2 2 0,-1-3-147,6-5 1,-1-2-300,4-6 1,0-3 115,0 0 1,10-4-256,5 4 1,11-1 65,4 1 0,4 6 129,4-2 0,4 7-141,8 1 1,-7 7 203,3 3 0,-8 4-202,0 0 1,-8 6 96,-3 2 1,-4 3-676,-4 1 0,-3 5 322,-4 3 1,-6 3-2059,-2 4 2527,-3-2 0,-1 3 0,0-4 0</inkml:trace>
  <inkml:trace contextRef="#ctx0" brushRef="#br0" timeOffset="1">16275 4431 8264,'0'-17'267,"0"0"0,0 2-267,0 0 744,5-1-417,-4 5 1,8 0-90,-5-1 1,3 4-55,-3 1 0,5 1 1303,-1-2-946,2 3 1,1 4-236,1-3 0,-1 2-21,1-1 0,3 3-154,0 3 0,0 3 81,-3 1 0,-1 3-254,0-2 1,-3 6 68,0 1 1,-6 5-337,2-1 1,-3 3 16,-1 1 0,-5 4-74,-2-1 1,-7 5 90,-2-5 0,-4 1 116,1-4 0,3-2 208,0-2 1,7-2-246,2-6 848,4 1 0,0-2-319,6-3 0,5-1 787,7-6 1,4 0-435,8 0 1,0 0 389,7 0 0,-3 0-331,8 0 0,-8-4-278,0 0 1,-6-1-1115,2 1 0,-4 3 318,-4-3-681,-3 3 0,-10 2 1010,-2 3 0,-13 7 0,-3 7 0</inkml:trace>
  <inkml:trace contextRef="#ctx0" brushRef="#br0" timeOffset="2">17451 4865 7986,'-6'-6'29,"-3"-4"98,5 2 1,-1-1 453,1 2-412,3-3 0,-4 3 283,5-4 0,0 3-86,0 1 1,0-1-11,0-3 1,1 3-116,3 0 1,-2 2-94,6-2 0,-4-1 81,3 6 1,0-2-179,0 1 1,4 2 31,-4-1 0,3 1-77,2 2 1,3 0-20,0 0 1,6 0 50,-2 0 0,2 2-168,2 1 0,0 0 118,0 5 0,-1-1-109,1 5 0,0 0 93,0 4 0,0-2-81,0 5 1,0-4 18,-1 4 1,0-5-82,-3 1 1,3 2 92,-3-2 1,6-4 31,2-3 1,1-6 118,-2 2 1,-2-3-122,3-1 1,-3-1 286,-1-3 1,0-2 87,0-5 1,-4-1 97,0 1 0,-5-2-117,1-2 1,-6 2 62,-2-2 1,-4-2-433,1 2 0,-3-4 62,-1 4 0,0 0-224,0 3 0,-4 5 155,0-1 0,-5 5-1116,2 0 1,-2 6 520,1 5 0,-2 4 663,3 3 0,-4 8 0,0 6 0</inkml:trace>
  <inkml:trace contextRef="#ctx0" brushRef="#br0" timeOffset="3">17657 5265 7984,'-12'-11'126,"5"-5"64,-1 1 0,5 0 847,0 3-587,1 6 0,2-4 1345,0 2-723,-5-2-85,4-1-418,-4-1-322,10 6 1,1-3-9,6 5 0,-1 1-127,1 3 0,-1 3 22,0 1 0,6 5-157,2-1 1,-1 2 10,1 1 0,1 1-269,7-1 0,-3 0-29,3 1 0,0-1 135,0 1 0,0-2 1,-4-2 0,-1 0 70,1-4 1,0 0 281,0-4 1,-1 0-12,-3 0 1,2 0 9,-2 0 1,1-4 5,0 0 0,1-4 134,-2 0 0,1-2 42,-1-2 0,-2-3 104,-6 0-310,1 0 211,-1 3-188,-4 1 119,-2 4-483,-5 2-1320,-5 5 0,-1 2-2,-1 1 1510,-3 4 0,8 9 0,-3 2 0</inkml:trace>
  <inkml:trace contextRef="#ctx0" brushRef="#br0" timeOffset="4">19267 4580 8029,'0'-7'-172,"0"2"1,-1 5 845,-3 0-344,3 0 1,-9 0 776,2 0-710,-2 0 0,-5 0 10,-1 0 0,1 5-128,4 3 1,-5 3 113,1 5 1,-5 7-16,1 7 0,2 3-84,2 1 1,0 4-178,3 0 1,0 4 140,8-4 0,0 0-224,4-3 1,1-1 129,3 0 1,8-5 35,7-2-186,7-8 1,7-2 156,5-6-126,11-5 46,-7-1 0,8-6 288,-4-3-1158,-5-7 862,3-2 1,-5-8 459,3 2-187,-2-8-3,-11 3 32,4-9-157,-9 9 1,0-9 144,-5 2-455,-10-2 122,1-1 1,-10-4 26,0 0 0,-10-5-156,-5 1 0,-11 4 209,-4 4-2506,-13-1 1954,1 11 0,-13 1-996,6 8 889,-1 7 1,10 3-42,2 5 1,8 5-208,8 3 500,4 7-543,11 3 218,2 5 0,5 5-84,0 2 696,0 3 0,5-4 0,2-1 0</inkml:trace>
  <inkml:trace contextRef="#ctx0" brushRef="#br0" timeOffset="5">19929 5208 8028,'-6'-6'1381,"1"0"0,5 5-700,0-3 588,0 3-217,0-4 457,0 5-756,0-5 118,0 4-277,0-4-827,0 5 268,0-5-841,0 3-1149,0-3 1955,5 5 0,-4 10 0,4 3 0</inkml:trace>
  <inkml:trace contextRef="#ctx0" brushRef="#br0" timeOffset="6">20421 4614 7919,'6'-5'-433,"4"-1"1,-5-6 648,3 1 0,2 2 504,-3-3 0,4 4-202,0-8 0,-5 4-126,-2 0 1,1 1 37,-1-1 0,0 1-84,-4 0 0,-1-1 72,-3 1 0,1 1-172,-4 2 1,-5 2-52,-3 2 0,-5 3 2,1-3 0,-4 8-163,-4 3 1,2 3 44,-6 2 1,6 0 87,-2 4 0,3 1-158,1 6 1,6 0 0,1 0 0,5 0-313,3 0 1,5-1 37,6 1 0,5-1-80,7-3 0,3-3 144,5-4 0,3-6 125,1-2 0,4-3 174,-5-1 0,5 0-126,-5 0 0,0-5 147,-7-2 1,1-4 235,-5 0 366,0 0-110,-8-1 120,-2 1 48,-5 4-61,0 2-625,0 21 1,0-5 145,0 16 0,0-5-350,0 9 1,0 1 91,0 6 0,0-3-36,0 3 0,4 2-157,-1-2 1,1 4-211,-4-4 0,4-2-43,0-5 0,0-3 171,-4-5 1,0-6 397,0-1 0,0-4-81,0 0-807,0-6 490,0-1 1,0-6-184,0-3 1,0-2 137,0-6 0,1 0-1683,3-4 2022,-3 4 0,14-10 0,-2 4 0</inkml:trace>
  <inkml:trace contextRef="#ctx0" brushRef="#br0" timeOffset="7">21026 4568 8310,'-5'-16'616,"3"-2"1,-3-3 330,5 1-580,0 9 0,-1 6 406,-3 5-483,3 0 1,-13 0 116,3 0 139,-8 10-226,1-2 0,-5 15 134,0-1-360,0 1 8,6 10 1,1-7 295,9 4-838,-3-5 396,8 8 0,2-8-712,8 1 528,2-2 1,7-6 85,2-3-141,2-7 1,7-3 146,-4-5-386,9 0 341,-4 0 1,1-6 155,-4-6 0,2 0 276,-1-7 0,-2 0-175,-6-4 675,-2 0-462,-6 0 0,-1-4-2,-2 1-191,-3-6 1,-10 3-230,-3-5 0,-3 1 2,-4 2-43,-3 8 1,-9 7-226,1 4 1,-5 6 39,4 2-1177,1 3 904,3 11 1,1 0-103,3 13 0,3 0 734,4 11 0,-4-2 0,-2 7 0</inkml:trace>
  <inkml:trace contextRef="#ctx0" brushRef="#br0" timeOffset="8">20969 4945 8011,'-7'0'2744,"-3"-5"-1788,9 4-646,-4-4 1,4 5 31,-3 0 613,-3 5-543,-4 1 0,0 6-89,-1-1 0,1 4-152,-1 1 1,5 4-249,-1-1 119,6 2 1,-4 2-582,6 0 1,0-1 400,0-3 0,6 1-506,1-5 1,7 0 276,1-3 0,4-6 23,-3-2 1,4-3 59,-1-1 1,4-1 514,3-3 1,-1-6 44,1-5 0,-2-2 205,-1 2 1,-1 1 363,-3-5 1,-3 0-362,-4-4 0,-5 0 157,1 1-396,-6-1 1,2 0 107,-8 0-320,-2 0 53,-10 5 0,-3-2 275,-8 5-945,-2 5 484,-6 0 0,3 8-1570,1-1 1083,3 1 0,9 7-1027,0 3 1,9-2 194,-2 2 1419,9 5 0,-2-1 0,5 5 0</inkml:trace>
  <inkml:trace contextRef="#ctx0" brushRef="#br0" timeOffset="9">21631 4671 7973,'0'-18'793,"0"-3"1,0 8-427,0-2 111,5 2-254,-4 2 1,5 3 43,-6 1 1093,0-1-259,0 2-481,-6-5-237,5 10-136,-9-4 1,8 1-53,-6 0-28,5 1 0,-7 8-220,3 2 0,-5 9 124,-3 3 0,2 6-109,-2 2 1,-1 7 71,0-4 0,2 5-490,7-9 0,2 5 98,5-5 1,1 0 11,3-7 0,6-3 177,5-4 1,9-6 105,-1-2 0,8-3 415,-1-1 0,-1-5-203,2-3 1,-2-3 336,1-4 0,2 1-194,-5-5 1,-1 0 321,-3-4 1,0 0-187,0 0 1,-4-5 195,0-2-350,-5 2 1,-3-5-483,-7 2 187,-3 4 1,-2-5-164,-3 5 0,-8 6 156,-11 5 1,-6 9-1097,-10 3 1,-6 5 518,-9 7 1,1 1-1395,4 10 1,4 5 1997,11 6 0,2 1 0,-2 3 0,-3 3 0</inkml:trace>
  <inkml:trace contextRef="#ctx0" brushRef="#br0" timeOffset="10">21517 5014 7962,'0'-7'1532,"0"-3"568,0 4-603,0 0-400,0-5 442,0 10-840,-5-4 380,4 10-662,-10 1 1,5 6-256,-5-1-132,-1 6 1,6-3 75,2 5 0,-1 0-210,1 4 1,0 0-411,4-1 0,4 1 380,0 0 0,6-1-298,2-3 0,0 0 63,7-8 0,-3 3-10,3-6 0,0-3 52,3-1 1,1-3 459,0-1 0,0-5 123,0-3 0,0-2 168,-1-1 0,1-6 191,0-2 0,-4 0-258,0-4 1,-5 3-135,1-7 1,-3-2 38,-5-1-155,-1-3 0,-8 3-148,-2 4 1,-12 2-1438,-11 1 1028,-9 5 0,-10 7-913,-7 7 1363,-3 3 0,-6-1 0,29 4 0,1 0 0,-2 3 0,1-1 0</inkml:trace>
  <inkml:trace contextRef="#ctx0" brushRef="#br0" timeOffset="11">15030 13545 7776,'-6'0'501,"0"0"1386,6 0 1,0 6-1582,0 6 0,0 1 120,0 6-381,6 0 109,-5 4 1,8-1 154,-6 1-467,6 0 202,-7 0 0,7 4-63,-6-1 1,2 0-224,-1-7 0,-3 1 26,3-5 95,-2 5 0,-2-7-70,0 2-63,0-7 254,0 2 240,0-9-15,0 4 279,0-5-317,-6 0 0,4-3 84,-6-1 0,6-6 81,-2-2 1,-1 0-196,1-7-29,0 0 1,4-9 157,0-3-357,5-7-295,2 3 517,9-5-1359,2 6 1100,5 0 0,5 1 38,2 2 1,3 3-92,1 5 0,2 2 224,2 2-327,-2-3 75,3 15 1,-9-9 31,1 9-528,-6 2 277,3 0 0,-10 5 7,-3 0 1,-3 1-74,-5 3-639,-2-3 1113,0 9 0,-3-3 0,3 4 0</inkml:trace>
  <inkml:trace contextRef="#ctx0" brushRef="#br0" timeOffset="12">15658 13191 7770,'0'-11'0,"1"-1"363,3 1 1,-3-1-175,10 1 264,-10 0-162,9 4 1,-8-3 47,6 2 167,0 3-238,3-5 0,1 8 45,-1-6 0,4 6-37,0-2 1,2-1 34,-2 1 111,-2 0-242,3 4 0,-3 0-121,2 0 146,-2 0-51,-2 0 0,-2 5-146,-5 3 22,5 2-1,-8 6-344,4 2 258,-5 0 1,-4 7-15,1-2 0,-8 3-58,0-4 0,0-3-29,-5 0-3,4-5-30,0 3 385,1-1 64,-1-3-101,6-2 237,1 0-159,5-5-199,0 0 407,0-1-14,0-5-89,10 0 1,-2 0 112,7 0 0,3 0-104,1 0 1,-1 0-53,1 0 1,-2 0-311,2 0 59,3 0 27,-9-5 1,7 4-1647,-5-3 720,0 3 470,-3 1 383,-6 0 0,4 5 0,-3 1 0</inkml:trace>
  <inkml:trace contextRef="#ctx0" brushRef="#br0" timeOffset="13">16732 13488 7630,'-7'-1'-547,"3"-3"1263,3 3-357,-4-9 0,4 7 106,-3-5-94,3 1-134,1 0 0,0-3 75,0 3 206,0 2-234,0-6 1,1 6 177,3-2-254,2-3-1,6 3-3,-1 1-48,-5-4 0,8 7 8,-2-4 0,2 4 13,-3-1 0,1 2 160,-1-2-424,0 3 110,1-4 0,-1 5-250,1 0 215,-1 5-14,0 1 1,2 5-112,2 1 80,-2-1-81,9 6-40,-10-5 106,10 5 1,-6-2 6,3 0-72,3 1 56,-4-10 1,1 3 59,0-5 1,-4-1-6,4-3 1,-5 0 210,1 0 6,-2 0-203,-2 0 1,1-1 385,-1-3-176,1-2 41,-1 0 64,1-4-151,-1 3 0,-3-4-50,-1-1 0,-4 5-29,0-1 1,0 2 27,1-2-253,-3-2-403,4 9-204,-5-4 1,-1 6-661,-3 3 0,3 2 59,-3 6 123,3-1 618,-4 5 619,-2-3 0,-4 9 0,0-5 0</inkml:trace>
  <inkml:trace contextRef="#ctx0" brushRef="#br0" timeOffset="14">16777 13854 7703,'-11'-12'3,"4"1"977,4-1-390,1 1-270,2-6 1,0 5 282,0-4 1,0 8-19,0 0 86,0 5 33,5-7-286,-3 9-277,8-4 9,-9 5 0,9 0-53,-2 0-24,2 0 13,2 5 0,-1 0 2,0 3-99,6 2 30,-4-4 1,8 4-216,-2-2 1,-1 2-12,1-2 1,0-2-80,4 2 1,0-2 120,0 2 0,-4 0 66,0-4 1,-2 1-124,2-1 0,2-3 23,-6 3 0,1-2 353,0-2 0,-4 0 33,4 0 533,-4 0-487,0-6 1,-1 4 154,1-6 0,-1 1 171,0-5 1,-1 5-123,-2-1-46,2 0-121,-8-3 0,3 3-488,-5 1-347,0 4 0,-2-2-2770,-1 5 1579,-9 5 845,-1 2 911,-3 4 0,-1 5 0,0 2 0</inkml:trace>
  <inkml:trace contextRef="#ctx0" brushRef="#br0" timeOffset="15">18308 13397 7760,'0'-12'62,"0"1"1,0-1 151,0 1 1,0 3 57,0 1 1,-2-1-20,-1-3 1,0 3 133,-5 1 1,1 3-94,-5-4 1,1 6 79,0-2 0,-2 2-75,-2 2 0,1 2-29,-5 2 0,1 3 44,-1 8-246,-3 3 88,4 5 1,-4 5 23,-1 2 0,5 3-28,3 2 1,2 4-47,2 3 0,4 2 96,4 2 1,1-2-326,2-2 0,3 0-7,4-8-779,1 3 796,9-13 1,-1 4-31,3-5 0,8-5-34,3-3 0,3-7 74,1-5 58,1-1 11,4-2 1,-2-7 125,5-4-879,-5-6 759,7-5 1,-9-1 144,4 0 0,-8-1-18,0-3 0,-6-2 200,2-5 1,-8 2 77,-4-2 1,-7 2-83,-5-6 0,-4-1-255,-6 1 0,-6 1-143,-10 6 0,-5 0-260,-2 4 0,-7 2 208,-1 5 0,-5 9-46,1 7 1,-1 3-89,1 1 1,4 5-138,7 3 1,7 6-208,5 1 0,10 5-372,2-1 1,4 2 1004,3-2 0,0 7 0,0-2 0</inkml:trace>
  <inkml:trace contextRef="#ctx0" brushRef="#br0" timeOffset="16">19187 13911 7858,'-6'0'477,"-3"-2"-204,5-1 0,-1 1 989,1-2 0,3-2-205,-4 0-487,5-1 1,0 1 214,0 2-292,0 3-485,0-4-467,0 5 177,0 5-186,0-4-3081,0 9 1857,0-3 1692,5-1 0,1-1 0,6-5 0</inkml:trace>
  <inkml:trace contextRef="#ctx0" brushRef="#br0" timeOffset="17">19450 13648 7858,'0'-17'217,"0"5"0,2-10-154,6 3-53,-1-2-2,15 3 0,-4-4 241,5 3 1,0 1 226,-1-1 0,-3 2 290,0-2 1,0 3-79,4 9-67,-5-3-282,4 8 0,-8-3-43,5 5 0,-4 0-52,4 0 1,-4 5-143,4 3 1,-5 3 63,1 5 1,-3 1-62,-5 6 1,2 5 51,-5 3 0,0-2-180,-4 1 1,-5 4-51,-3 5 1,-3-1-219,-4-4 1,-3 0 73,-5 0 0,0-1-28,0-2 1,-3 1 62,-1-6 1,0 1 119,4-4 0,4-4 142,0 0-190,5-5 219,3 2 0,2-8 214,5-1 0,1-3-89,3 4 0,1-6 118,3 2 0,7-2 26,8-2 74,3 0-199,6 0 0,1-4-19,5 0 0,-4-4-199,1 4 1,-2-3-617,2 3 0,-1-4 342,-7 5 0,1-1-556,-9 4 1,4 0-348,-4 0 1,-3 0 1141,-5 0 0,1 0 0,4 0 0</inkml:trace>
  <inkml:trace contextRef="#ctx0" brushRef="#br0" timeOffset="18">20478 13408 7858,'-12'0'833,"1"0"-453,4 0 1,2-1-298,5-3 129,0 3 107,0-4 643,-5 5-374,4 0 51,-4 0-228,5 0 1,-4 5-94,0 2 0,-1 5 66,1 3 0,3-1-209,-3 5 1,3-1 13,1 1 0,0 1-246,0-5 69,0 1 46,5-5 1,3 0-171,7 1-21,-2-6 147,8-1-287,2-5 214,1 0 1,4-4-13,-5 1 109,0-6-21,0-3 1,0 0 52,-1-4 1,-4 2 132,-3-1 1,-2 3-5,-2-4 0,-4 0-97,-3 1 0,-4-6-295,-4 2 1,-4 1-291,-7-1 1,-3 5-372,-5-1 0,-5 8 156,-2 3 0,2 3-421,1 1 0,3 8 554,1 4 0,2 8-13,2 3 0,1 1-134,3 7 712,2-1 0,-3 4 0,0 1 0,1-1-165,0 0 1,-2 0 0,0 1 0</inkml:trace>
  <inkml:trace contextRef="#ctx0" brushRef="#br0" timeOffset="19">20318 13774 9031,'6'0'2619,"-1"-6"-961,-5 5-555,0-4-634,0 15 1,0-2-213,0 7 0,0 3-79,0 1 1,4 1-107,0-1 1,5 3-150,-2-3 0,7-3-331,1 0 1,7-1 201,1-4 1,1 2-1,6-9 0,-3 0-92,4-4 426,-1 0-103,4-6 1,-3 4-155,-1-6 487,-4 1-230,1-5 0,-9-3 662,-3 0-385,-2 0-168,-1 3 0,-6 0 26,-2-4 0,-4 0-91,-4-3 1,-4-2-154,-7 6 0,-8 0 16,-7 4-1000,-3-1 687,-1 6 1,-2 2-199,-2 8 1,2 2-403,-2 6 0,8 0 102,3 3 1,8-3-223,4-1 0,6 1-1270,1-5 2268,6-2 0,7 6 0,8-5 0</inkml:trace>
  <inkml:trace contextRef="#ctx0" brushRef="#br0" timeOffset="20">20992 13397 7751,'-28'0'1935,"9"0"-816,-3-5-697,11 3 0,4-8-457,3 3 1,4 1 162,4 3 0,-2 0 741,1-1-479,-1 3 98,3-9-218,1 9 1,7-4 14,2 5 1,3 0 22,5 0 1,-1 0-62,1 0 1,8 0 66,-1 0 0,6 0-276,-6 0 0,3 0 77,1 0 1,-1 0-119,-2 0 38,2 0-46,-9 0 0,5 0-14,-2 0 1,-7 0 46,3 0 72,-8 0-49,2 0-44,-6 0 466,0 0-70,-4 0 241,-2 0-319,-5 0-14,-5 10 1,-2 2-63,-4 11 1,-4 5 101,0 3-680,-6 2 296,4 6 0,-2 2-111,-1 4 0,3 1-487,-2 0 1,2-5 358,6 1 1,1-5-458,2 1 69,-2-2 378,9-7 0,-5-1 161,6-5 1,0-4 676,0 0-544,0-5 113,0-3 0,2-2 332,2-5-284,-3 5-1076,4-8 151,-5 4 758,0-5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1.56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5174 14619 7867,'-10'-2'916,"2"-1"-433,3 1-57,5-3 242,0 0-227,0-1-54,0 0-129,0-5-98,0 5 0,0-2 89,0 1 18,0 4-107,0-7 0,4 8-1,-1-6 54,1 5 0,1-7-191,-3 9 7,8-4 0,-8 4 47,6-3 0,-1 3-176,5-3 0,1 2 107,2 2-188,-2 0 131,8-5 0,-7 4-107,5-3-3,-5 3 184,8 1 0,-6 1-252,3 3 207,3 2-56,-5 6 0,1-1-117,-3 1 0,2-1 157,-2 1-243,6-1 230,-9 0 0,6-3-76,-3 0 172,3-6-93,0 8 0,-2-8 186,-4 1 53,4-1-223,-3-2 0,0 0 204,-6 0 67,1 0-191,3 0 289,1-5-172,-1 3 1,-3-8 83,-1 3 18,1-4-73,3 0 1,1 0 33,-1-1-77,1 1-43,-1-6 0,-3 6-94,-1-1-90,1 1 66,-2 10-233,-1-9 251,-5 8-1363,0-3 880,0 5 0,0 5-55,0 3-1591,0 2 1337,-5 1 1,4-3 782,-3 0 0,-2-1 0,-1 5 0</inkml:trace>
  <inkml:trace contextRef="#ctx0" brushRef="#br0" timeOffset="1">5254 14938 7825,'-5'-6'797,"3"-4"-319,-8 4-221,9-1 0,-4 1 668,5 2-391,0 3-189,0-4 184,0 0-253,0 3 1,0-4 117,0 2 15,0 3-252,5-9 0,0 7 157,3-4-1,2 4-143,-4-2 0,5 5 30,1 0-130,-1-5 139,1 4-267,-1-4 123,1 5 1,-1 0 193,0 0-521,1 0 221,4 5 0,-3-3 76,2 6-412,-2 0 275,-2 3 1,2-3-31,2-1 5,-2 1 46,9 3 0,-9-3-120,7-1-27,-7-4 193,9 7 1,-8-7-184,5 4 126,-5-4 44,2 2 183,1-5-174,-4 0 1,3 0-39,-4 0 640,-1 0-384,6-5 0,-5-2 36,3-4 0,-2 3 32,-1 1 0,-1-1 419,0-3-265,-4-1 9,3 6-394,-9-4-27,4 4 171,-5-1-1821,0 2 652,0 5-86,-5 5 0,0 5 1095,-3 6 0,-2-1 0,4-4 0</inkml:trace>
  <inkml:trace contextRef="#ctx0" brushRef="#br0" timeOffset="2">6167 14402 7753,'-6'-5'390,"1"2"82,5-5-170,0 6 52,0-8 98,0 3-176,0 1 1,0 0 26,0 2-135,0 3 8,0-9 1,5 8 126,3-2-293,-3-2 192,5 5-184,-4-4 67,6 0 0,0 3 218,3-1-283,-2-4 18,4 6 0,-2-4 188,0 5-208,5 0 62,-7 0 1,7 0 75,-4 0-239,-1 5 69,-4 1 0,1 6-31,-1-1 0,-3 1 73,-1-1 0,-4 2-81,1 2-56,-3-2 72,-1 3 1,0-3-110,0 2 0,-1-2 92,-3 2 1,-2-1-20,-6 1 1,4-2-2,1 2 1,1-6-293,-2-1 386,-2-1-63,3 5-6,1-6 0,1 0 261,5-2-71,-5-3 159,4 4-270,-4-5 121,5 0 41,0 6-106,5-5 91,1 4-47,5-5 1,1 4 75,-1-1 1,6 5 29,2-4-78,-3 5-72,6-8 1,-8 9-35,5-2 1,-1 2-7,1 1 1,1 1 147,-5-1-344,-5 6 94,0-5 0,-4 10 68,1-3 0,2 4-108,-5 4 1,0-3-37,-4 2 0,-5 3-102,-3 2 443,-7-3-217,-3 5-813,-5-4 961,-5 5 0,4-5 209,-3-2 1,0 0-206,0-4 0,-4 1-76,5-9 1,-1 0-184,4-3 22,6-1 259,-5-5-366,9-1-33,-3-5 1,8 0-151,1 0 1,4-1 814,-1-3-2074,3 3 404,1-9 390,0 9 0,5-8 848,3 5 0,2-5 0,1 3 0</inkml:trace>
  <inkml:trace contextRef="#ctx0" brushRef="#br1" timeOffset="3">7127 14413 8019,'0'-6'200,"0"1"28,0 0 172,0 3 208,0-3-379,0 0-58,0 4 0,0-5 720,0 2-562,0 3 0,0-6 385,0 3-343,0 3 43,0-9 115,0 9-187,0-9 99,0 8-99,-5-3-172,3 0-115,-8 4 130,4-4 1,-2 5-47,1 0-142,-6 0 231,0 0-568,-3 0 308,-1 5 1,3 1 38,-5 6-290,5-1 221,-2 0 1,3 1-35,-2-1-17,2 6 127,-3-5 0,4 10 281,1-3-276,-1 3 7,6 6 0,-4-4 7,2 2 7,-2 4-279,4-6 77,-4 9 200,8-9 1,-7 7-3,6-4 1,-1 4-24,4-5 0,0 2 44,0-1 208,0-3-129,0 4 1,1-5-157,3-1 68,-3 1-4,4-5 1,-1 4-161,0-3 485,5 2-301,-8-3-227,9 4 198,-3-10 1,4 5-53,0-6 1,1 1-133,-1-1 1,2-1-14,2-2 151,3-3-20,0-5 1,4 0 276,1 0-261,0 0 0,5-5 1,-1-5 286,-1-6-273,1 1 36,-4-1 0,-2 3 16,-2-2 1,-6-2 30,-5 2 354,-6 0-237,3 3 0,-11 0-13,-5-3 0,-2 2-36,-6-2 1,-1 2 24,-7 1-97,3 1 0,-5 1 1,3 1-75,0 1-140,-6 6 24,8-3 1,0 6-239,5 3 1,1 1-8,-1 3 1,-1 2-199,4-3 0,2 3-2723,7 2 1538,2-1 1736,5 1 0,-5-1 0,-2 1 0</inkml:trace>
  <inkml:trace contextRef="#ctx0" brushRef="#br1" timeOffset="4">5059 16663 7803,'-6'-1'9,"2"-3"237,3 3 114,-4-9 410,4 8-9,-4-8-134,5 9-371,0-9 1,0 7 310,0-4-377,0 4 1,3-7 23,1 2 0,5 2-104,-1-2 0,2 4 60,1-3 0,1 3-162,-1-4 1,2 5-22,2-5 1,-2 5-63,2 0 0,1-2 65,0 1 0,0 0-92,-1 4 1,-2 0 60,2 0 0,-2 0 18,-2 0 1,5 5-95,-1 3 1,0 1 118,-3-2 1,-1 3-156,0-2 1,5 1 60,-1-2 1,1 4 36,0-4 1,-2-2 38,5-1 1,-5 1-5,1-1 1,1 0 148,-1-4 0,1 0-94,-5 0 1,4-4 44,1 0 0,-1-5-63,-4 2 1,1-2 13,-1 1 1,0-6-4,1 3 0,-1-3-4,1 2 0,-5 1-24,1 0 1,-5 3-18,0 0-598,4 1 190,-6 0 73,4 2 1,-4 9-192,3 0 0,-3 6-242,3 1 1,-3 1 76,-1 3 708,0-2 0,0 3 0,0 2 0</inkml:trace>
  <inkml:trace contextRef="#ctx0" brushRef="#br1" timeOffset="5">5162 16914 7799,'-5'-6'1670,"4"1"-561,-9 0-356,8 4-446,-3-10 1,5 9 72,0-6 1,2 4-193,1-3 1,0 4 37,5-1 0,-1-1-186,5 2 1,-1-1 13,0 4 0,1 0-74,-1 0 0,1 0 71,-1 0 1,1 1-84,-1 3 1,2-2-48,2 6 1,-2-2-82,2 2 1,1 1-20,0-5 1,0 3 110,-1-3 0,-1 4-1,5-5 1,-1 1 43,1-4 1,1 0-26,-4 0 0,3 0 49,-4 0 1,4-1 3,-4-3 1,0 2-1,-3-6 0,-1 4 2,1-3 0,-1 3 86,0-4 0,0 4-85,-4-3 1,2 3 41,-5-4 0,4 5-33,-5-5 0,1 4-224,-4-3 1,4 3-376,0-4 584,0 6 0,1-9 0,1 5 0</inkml:trace>
  <inkml:trace contextRef="#ctx0" brushRef="#br1" timeOffset="6">5699 16800 7808,'0'12'0</inkml:trace>
  <inkml:trace contextRef="#ctx0" brushRef="#br1" timeOffset="7">6190 16503 7845,'-6'0'-20,"-4"0"0,7 0 11,-5 0 1,6-1 496,-2-3 274,3 3-468,-4-9 1,4 7 153,-3-4-151,2 4-73,2-7 1,0 7-76,0-4 1,2 4-5,2-1 0,-2-1 11,6 1 1,-1-3 3,5 3 0,0-5-13,4 2 0,-2 0-45,5 0 1,-2 3 65,2-4 0,3 6-8,-3-2 0,1 1-58,-1-1 1,3 3-6,-3-3 0,-3 4 11,0 4 1,-4 3-86,0 4 0,-2 0 14,-2 1 0,0-1-155,-4 1 0,0 3-112,-4 0 1,-1 4 95,-3-4 0,1 2-50,-4-2 0,-1-2 40,-3 2 1,3-2 66,1-2 1,-1 1 27,-3-1 1,3-1-1,0-2 1,4-2-14,-3-2 126,4-3 0,-2 5 308,5-2-110,0-2 211,0 3-280,0-5 0,5 0 169,3 0 0,2 0-89,2 0 1,-1 0 12,0 0 1,5 3-175,-1 1 1,4 4 68,-4-4 1,2 5-200,-2-2 1,-2 3 48,2 2 0,-4 0-179,-3 4 0,2-4 2,-2 4 0,-3 0-92,-2-1 0,2 4 72,-1-3 0,0 3-65,-4-4 0,0 4 121,0-4 1,-4 4-21,0-4 0,-4 4-36,0-3 0,-2-1 64,-2-4 1,0 1 166,-3-1 1,1 1-99,-5-1 0,3-3 193,-3-1 0,1-4 13,-1 1 1,-1 1 13,5-2 1,-4 1-81,4-4 1,-1 0-13,5 0 1,0 0-51,-1 0 94,1 0-612,-1 0-27,6-5 0,1 3-1180,5-6 250,0 5 299,0-7 0,5 5 1131,3-2 0,2-9 0,1 4 0</inkml:trace>
  <inkml:trace contextRef="#ctx0" brushRef="#br1" timeOffset="8">6738 16572 7748,'-10'-12'-803,"3"1"0,1-1 1043,6 1 1,-3 3 294,-1 1 421,0-1-562,4-3 0,0-1-175,0 1 0,1 3-27,3 1 0,-1 3 0,4-4 0,1 4-19,3-3 1,2 0 11,2 0 1,2-2-46,2 5 1,1 0 55,-5 4 0,4-3-145,-3-1 0,3 0 6,-4 4 1,1 0 27,0 0 1,-4 5-5,3 3 0,-2 1-108,-1-2 1,-1 7 40,0-2 1,-3 1-67,0-1 0,-6 3 22,2 0 1,-3 2 73,-1-2 1,0-2-36,0 2 0,-1-2 3,-3-2 1,2 1-4,-6-1 1,4 0 25,-3 1 0,4-5-2,-1 1 1,-1-4 87,1 3 5,1-4 115,3 2 305,0-5-342,0 5 1,1-4-90,3 3 0,2 1 7,5-1 0,-3 4 10,0-5 1,-1 5 9,5-4 1,0 5-121,4-2 1,-4 0 88,4 0 0,-4-3-186,0 4 0,-1-1 8,0 5 1,3-1-100,-2 1 0,2-1 36,-7 1 0,2-1-127,-1 0 0,-2 5 110,-2-1 1,-3 0-99,3-4 1,-4 5-22,-4-1 1,-2 1 101,-5 0 1,-2-4 139,-2 4 1,-4 0-35,-8-1 0,2 4 122,-6-3 1,4-1 33,-3-4 1,1 1 218,-2-1 1,3-1-3,6-2 1,-1-3-69,0-5 0,4 0 176,0 0 1,5 0-125,-1 0 0,2 0 415,2 0-696,-1-5 0,2 2-348,2-4 1,2 4-915,2-1-1548,3 3 2792,-4 1 0,15-5 0,3-1 0</inkml:trace>
  <inkml:trace contextRef="#ctx0" brushRef="#br1" timeOffset="9">17051 14676 7759,'-6'-5'0,"1"2"15,5-4 303,0-1 54,0-3 0,0-1 26,0 1 1,0 3 565,0 0-186,0 1 36,0-5-345,0 1 127,0 0-350,0-1 1,0 5 145,0-1-252,0 0 0,5-2 43,3 3 1,-2-2-114,2 5 1,-1-4 50,5 4 1,-1-3-129,0 3 1,1 0 143,-1 4-587,1 0 346,-6 0 0,4 5-188,-2 3 0,-2 2 28,2 1 1,-1 1 16,5-1 1,-1 1-93,1-1 27,-1 6 228,6-5 1,-3 5-88,5-6 1,-4-3-31,4 0 1,0-2 55,4 1 0,-4 2 14,0-5 0,-5 0 193,1-4 1,1 0-48,0 0 1,3-1 225,-4-3 0,4 1-93,-4-4 1,0-1 16,-3-3 0,-1-1 6,1 1 1,-2 3 96,-3 1 1,2-1 73,-5-3-116,5-1-1089,-8 6 444,4-4-642,-5 8 1,0-1 289,0 6 1,0 4 36,0 4 1,-1 1 58,-3-1 675,3 0 0,-9 6 0,4 1 0</inkml:trace>
  <inkml:trace contextRef="#ctx0" brushRef="#br1" timeOffset="10">17143 14961 7759,'-7'-6'450,"2"-4"-247,0 9-51,4-10 0,-5 10 819,2-3-317,3-2-124,-10 5 20,10-4 78,-4 0-355,5 3 0,0-4 109,0 2 26,0 3-234,0-4-126,5 0 104,-4 3 0,10-3-64,-4 5 0,-1-3-22,2-1 0,0 0-167,3 4 0,1 0 94,-1 0 1,2 0-101,2 0 1,-2 0 89,2 0 0,-2 0-160,-2 0 224,5 0-347,-3 5 167,4-4 0,-6 6-79,0-4 1,-3 0 53,0 5 0,-5-5-79,5 5 1,-2-4 36,2 3-85,2-4 208,-3 7 1,0-7-90,1 4 1,-1-3-24,5 4 1,-5-4 72,1 3 0,0-4-168,3 0 422,1-1 1,-1-2 69,0 0 1,1 0 38,-1 0 0,1 0-65,-1 0 0,0 0 57,1 0 1,-1-4-66,1 0 0,-1-1-11,1 1 1,-5 3 220,1-3-39,-1-2-230,0 5-146,-2-5 140,0 1 0,-4 3-453,3-6-238,-3 6 1,-2-7-189,-3 5 1,2 0-1927,-6 4 2696,0 0 0,-3 0 0,0 0 0</inkml:trace>
  <inkml:trace contextRef="#ctx0" brushRef="#br1" timeOffset="11">18410 14219 7946,'0'-8'103,"0"1"114,6 4 1,-5-3 114,3 2 88,-3 3 166,4-4-32,-4 5-277,4 0 0,-3 0 99,1 0 1,-1 0 0,3 0 138,-5 0-291,5 5-210,-4 1 1,4 6 3,-5-1 0,0 0 54,0 1 0,0-1-45,0 1 1,-1 0-5,-3 4 1,2 1-54,-6 6 0,0-1 82,-3-3 0,3 2-24,1-2 1,-1 7-20,-3 0 1,-1 1-82,1-4 1,3 0-17,1 0 1,0-1 53,0 1 0,-2-4-95,5 0 1,-1-5 27,1 2 0,3-4 37,-3 0 1,3-1 1,1 0 1,0-3-78,0 0 72,0-6 13,0 3 557,0-5-390,5 0 92,-4 0-68,9 0-1,-9 0-64,10 0 0,-9 0-5,6 0 1,-4 0-24,3 0 0,-3 0-2,4 0 0,-1 0 74,5 0 0,-1 0-92,0 0 0,1-1 4,-1-3 0,1 3-94,-1-3-121,1 3 0,-1 1 37,0 0 1,-3 0-147,0 0 1,-5 0-1353,5 0 634,-5 0-957,7 0 728,-9 0 1243,4 0 0,-5 0 0,0 0 0</inkml:trace>
  <inkml:trace contextRef="#ctx0" brushRef="#br1" timeOffset="12">18547 14642 7946,'0'-7'279,"0"-3"0,0 8 385,0-6 361,0 5-221,0-2 916,0 5-1417,0 5 1,0 2-60,0 4 1,0 4 3,0 1 1,0 4-84,0-1 1,0 2-34,0 2 0,0 0-106,0 0 0,0 0 13,0 0 0,2 0-168,2-1 0,-2 1 67,6 0 0,-4-1 33,3-3 0,-4 1 135,0-5 0,3 2-56,-3-2 1,1-6-63,-4 2 91,5-2-265,-3-3 47,3 0 65,-5-6-2588,0 0 1709,-5 0-1124,-2 0 703,-4 0 165,4-6 1209,2 5 0,5-9 0,0 4 0</inkml:trace>
  <inkml:trace contextRef="#ctx0" brushRef="#br1" timeOffset="13">19198 14356 7946,'0'-11'560,"-1"3"-339,-3 0 1,3 5 248,-3-5 215,3 5-195,-4-7 0,2 9 458,-4-3-255,4 3-41,-7 1-357,4 0 0,-7 5-35,-2 3 0,2 2-66,-2 1 1,-3 2 13,-1 2 1,-2 3-13,-2 5 0,0 1-14,0 2 0,0 0-191,0 4 0,4-1 67,0 2 0,7 1-193,0-6 0,1 6 67,3-1-229,3-4 208,-5 1 0,9-1 1,-3 0 1,-1 3 30,1-3 0,0 3 95,4-3 0,0 1-2,0-2 0,0-3-37,0 0 0,1 0 19,3-4 1,3-1-207,4 1 0,2-5 70,2 1 0,-1-4 51,5-3 0,-4 1-2,4-5 0,0-1-111,4-3 1,-3 0 158,3 0 1,-6-5 4,6-2 1,-3-3 62,3-2 0,-2-3-52,-2 0 0,-2-6 164,-6 2 1,-1 2-15,-2-2 1,1 0-1,-5-4 0,-2 4-94,-6 0 0,-3 3 7,-8-3 0,-3 5-59,-5-1 1,-5 4-125,-2 3 0,-7 3-82,-1 5 1,-4 0 47,4 0 0,0 5-463,3 3 1,6 2-42,3 1 0,3 1-233,4-1 0,7 4 162,8 1 0,3 3-989,1-4 1723,5 0 0,7-3 0,5-1 0</inkml:trace>
  <inkml:trace contextRef="#ctx0" brushRef="#br1" timeOffset="14">19610 14756 7735,'0'-7'190,"0"2"391,0 0-181,0 4 378,0-4-426,5 0 0,1 4-51,5-3 0,1 2-19,-1 2 1,6 0 104,2 0 1,2 0-105,2 0 1,0-3-23,0-1 0,-1-1 60,-3 1 1,5 1-122,-5-4 0,5 4-101,-5-1 1,-3-1-87,0 2 1,-8-1-263,0 4 1,-4-4-504,3 0-1073,-4 0 71,2 4 653,-5 0 1101,-5 0 0,-1 5 0,-6 2 0</inkml:trace>
  <inkml:trace contextRef="#ctx0" brushRef="#br1" timeOffset="15">19598 14927 7741,'0'6'447,"0"-1"597,0-5-670,5 6 0,-2-5 46,4 3 0,1-3-162,3-1 1,2 0 294,2 0 0,-1-4-98,5 0 1,-3 0 11,3 4 1,0-1-240,4-3 0,-2 3-54,-2-3 1,5-1-183,-5 1 0,2 1-248,-6 3 0,-3 0-189,4 0 0,-4 0 240,0 0 1,-1 0-1365,1 0 1,-1 0 68,1 0 1500,-1-5 0,5-2 0,2-4 0</inkml:trace>
  <inkml:trace contextRef="#ctx0" brushRef="#br1" timeOffset="16">20295 14493 7574,'-6'-11'461,"0"-1"148,6 1 1,2-1-223,2 1 0,2 3-160,5 1 0,1-1 182,-1-3 0,4-1-55,1 1 0,0-1-7,-1 1 0,-1 3-94,5 1 0,-3 3-20,3-4 0,0 6-26,3-2 0,-3 3 0,1 1 0,-5 0 25,4 0 1,-5 4-26,1-1 0,0 6 0,-3-1 0,2 2 25,-7 1 1,0 1-26,0-1 0,-4 5-1608,0-1 0,-1 1 1110,-2-1 1,0-2 290,0 2 829,-5-2-1012,-2-2 1,-8 1 22,0-1 0,-2 1 103,2-1 0,2-3 26,-2-1 0,3 0-10,0 0 0,2 0 156,2-3-75,-2-3 220,9 4-174,-4 0 54,5-4 0,0 6 49,0-4-70,5-1 1,1 7-6,6-6 1,0 5 57,4-4 1,0 5-21,3-2 1,3 0-71,-3 0 1,-1 1-5,1 3 0,-2 2-10,2 2 0,-1-1-1,-3 5 0,-2-4-32,2 4 0,-6-3-127,-1 3 1,-4 0 105,3 4 1,-4-2-113,1-2 1,-4 3-58,-4-3 1,-6 2-50,-6 2 69,-4-5 111,2 4 0,-5-9 25,1 7 1,-5-7 0,0 3 0,-3-7-40,3-2 1,1 0 13,3 0 1,0-2-29,0-5 1,1 0 5,3 0 1,3-1-170,5-3 0,0 2-26,4-6 0,-2 4-499,5-3-46,-5-1-369,3-3 565,-1-1 0,2 1-136,5-1 0,0 5-35,0-1 0,5 4-113,3-3 874,7-1 0,3-8 0,5-2 0</inkml:trace>
  <inkml:trace contextRef="#ctx0" brushRef="#br1" timeOffset="17">21380 14413 7759,'0'-7'-281,"0"-1"1,-1 5 961,-3 0-226,3-4 0,-6 5 666,3-6-749,3 6 0,-5-4 490,2 6-462,3 0 0,-9 0-93,2 0 1,0 2-44,-3 2 0,2 2 149,-6 5 0,-4 6-110,-4 2 47,0 7-275,-15 4 0,8 8 278,-9 0 1,6 1-110,-1-1 1,8 2-235,-5 1 0,7 3-36,5-6 0,4-4-98,7-4 0,-1 0 74,5 0 1,2 2-40,6-6 0,-1 1-61,9-4 0,-2 0-103,9 0 0,0-6 13,4-1 0,0-5 231,0-3 0,5 0-65,2-4 1,3 0-6,1-4 1,1-5 16,-1-3 1,-1-2 39,-3-1 0,-1-2-3,-2-2 1,-7 1 24,3-5 1,-9 1 94,-2-1 0,-6-2 65,-6 1 0,-1-1-103,-3-2 0,-9 4-8,-10 0 0,-5 5-110,-6-1 1,-6 3-158,-6 5 0,0 2-16,-3 5 0,7 5-240,4 2 0,2 4 65,2 0 0,6 0-477,5 1 886,5-1 0,7 6 0,0 0 0</inkml:trace>
  <inkml:trace contextRef="#ctx0" brushRef="#br1" timeOffset="18">16971 16709 7739,'-6'-5'-89,"-4"-2"0,9 0 523,-3-1 1,3 4-49,1-3 0,0 3 88,0-4 1,0 4-215,0-3 0,1 0-48,3 0 0,-2-2-42,6 5 1,-4-5 37,3 2 1,1 0-37,3 0 0,1 4 5,-1-1 0,4-1-167,1 1 0,3-1 90,-4 2 1,0 1-71,-4-1 1,5 1 38,-1 2 1,0 0-110,-3 0 0,-1 2-22,0 1 1,1 0 72,-1 4 0,1 1-44,-1 4 0,-1-5 26,-2 1 1,2-1 13,-2 5 0,3-5 13,4 1 1,-2-2 8,2 2 0,-1 1-69,1-5 1,-2-1 2,2-3 1,2 0-69,-2 0 1,2 0 106,-2 0 0,-3 0-66,4 0 1,-7 0 76,-2 0 3,1 0 1,3-5 0,-3 0 31,-1-2 6,-4-3 31,7 3-301,-9-4 228,4-1 1,-1 5-407,0-1-301,0 6-354,1-3 269,-4 5-215,9 0 995,-8 0 0,8 5 0,-4 1 0</inkml:trace>
  <inkml:trace contextRef="#ctx0" brushRef="#br1" timeOffset="19">17017 17040 7722,'-11'0'0,"3"-4"91,0 0 0,5-3 204,-5 3 0,5-5-44,0 1 0,1 2 137,2-2 0,0 5 373,0-5-513,0 0 1,0 1 86,0-1 0,2 4-2,1-3-145,4 4-35,4-7 1,2 9 9,2-3 1,-2 3-107,2 1 1,3-4 35,1 0 1,-1 0-148,1 4 1,-2 0 0,2 0 1,2 0 23,-6 0 1,5 4-88,-1 0 1,-1 4-25,1-5 1,-5 5-33,1-4 1,-2 3 78,-2-3 0,1 4-71,-1-4 1,-3 1 63,0-2 1,-2 0-132,1 5 160,4-6 0,-5 7-3,5-5 0,-3 3 87,0-3-42,-1 5 0,5-8 17,-1 3 0,1-2 1,-1-2 0,0 0 93,1 0 1,0 0-44,4 0 1,-4-4 114,4 0 0,-2-5-30,1 1 1,-4-2-96,1-1 0,-2-1-26,-6 1 1,3 3-146,-3 1 1,0 3-703,-4-4-214,0 6 1058,-5-3 0,-2 10 0,-4 1 0</inkml:trace>
  <inkml:trace contextRef="#ctx0" brushRef="#br1" timeOffset="20">18388 16355 7482,'-7'0'2670,"2"0"-1533,5 0-423,0 5-409,0 1 1,0 9-33,0 1 1,0 4-41,0-1 1,0 8-13,0 3 0,-5 3-12,-3 1 0,-2-1 0,-1-2 0,-1 4-65,1-4 1,-2 3 76,-2-7 0,2 3-264,-2-3 1,3-1-50,0-3 1,5 0-28,-1 0 0,4-5 113,-4-3 1,6-2-229,-2-2 244,3 0-104,1 1 0,0-5 106,0 1 10,0-5 223,0 2-173,5-5 0,3 0 109,7 0 0,-1-2-96,5-1 0,0 0 85,4-5 1,-1 5-114,1-5 1,0 5-2,0 0 1,-4-2-336,0 1 1,-5 0 17,1 4-474,-2 0-242,-2 0-858,-4 0 306,3 0-440,-9 0 1969,4 0 0,-10-5 0,-1-1 0</inkml:trace>
  <inkml:trace contextRef="#ctx0" brushRef="#br1" timeOffset="21">18525 16766 7810,'-7'-12'378,"2"5"705,5-1-327,0 6-3,0-9 96,0 10-289,0-4 1,0 6 25,0 3 0,0 8-183,0 7 0,0 4 32,0 3 1,0 3-160,0 6 1,0-1-39,0 0 0,0-3-83,0-1 1,4-1-1,0 2 1,0-3-41,-4-6 0,1 1-203,3 0 1,-3-5-176,3-3 1,-2-2 152,2-2 1,-3 1-461,3-1 0,-3-3-580,-1-1-473,0-4 471,0 2-1560,0-5 1430,0-5 1282,0 4 0,-5-15 0,-1 4 0</inkml:trace>
  <inkml:trace contextRef="#ctx0" brushRef="#br1" timeOffset="22">18970 16640 7705,'-6'-11'6,"1"4"1,5-3 706,0 3 0,0 0 525,0 0 6,0 4-815,0-2 0,-2 5 7,-1 0 1,0 5-126,-5 3 1,1 3 43,-5 4 0,-3 4-56,0 8 1,-2 1-87,2 2 1,3 7 40,-4-2 0,7 0-76,2-4 1,4 0-1,-1-4 1,3 3-95,1-3 0,4 0-140,0-4 0,5-2-72,-2-2 1,7-2-255,1-6 0,6-1 107,-2-2 0,2-3 125,2-5 0,1-1-43,3-3 0,2-3 157,5-4 0,-1-4 2,-2 0 1,2-6-3,-3 2 0,2-4 127,-1-3 1,-5 2-13,-7-3 1,1-2 171,-4-2 1,-6-2-84,-6-1 0,-3-1-114,-1-4 0,-9 4-163,-2-3 0,-8 2 21,0 2 1,-7 5-85,0 2 0,-6 8 18,1 4 0,-2 4-154,-1 3 1,0 3-76,0 5 0,1 5-217,2 3 1,3 7-609,5 4 0,6 7 1208,1 5 0,4 2 0,0 1 0</inkml:trace>
  <inkml:trace contextRef="#ctx0" brushRef="#br1" timeOffset="23">19872 16709 7732,'-6'0'404,"1"0"1161,5 0-1376,5 0 1,1 0 21,6 0 1,-1 0-8,1 0 1,4 0 92,3 0 0,3 0-88,1 0 1,3-4-44,1 0 1,-1-4-6,-3 5 1,3-2-80,-3 1 1,2 3 13,-6-3 0,-3 1-151,0-1 1,-4 3 19,0-3 0,-1 3-177,1 1 1,-5 0-81,1 0 0,-4 0 11,3 0-539,-4 0 1,3 0-740,-2 0 1559,-3 0 0,4-5 0,-5-1 0</inkml:trace>
  <inkml:trace contextRef="#ctx0" brushRef="#br1" timeOffset="24">19895 16914 7744,'-6'5'0,"1"-3"373,5 3 1072,0-5-1034,0 5 0,5-4-52,2 3 0,5-3 11,3-1 0,-1 0 92,5 0 1,1-1-142,7-3 0,-3 3 73,3-3 1,1-1-85,-2 1 1,1-4-110,-4 5 0,-2-1-87,-2 4 1,2-4 49,-6 0 0,0 0-53,-3 4-282,-1 0-767,0 0-83,-4 0 14,-2 0 1,-6 0 264,-3 0 742,3 0 0,-10 0 0,5 0 0</inkml:trace>
  <inkml:trace contextRef="#ctx0" brushRef="#br1" timeOffset="25">20615 16640 7751,'-7'-6'-461,"1"0"509,2 2 846,3 2-237,-4-8 311,5 9-344,0-9-133,0 4 5,0-6-277,5 1 0,1 1-36,6 2 1,-1-1 36,1 5 0,0-3-28,3 3 0,3-1 11,5 1 1,1 3 24,3-3 0,-2 3-91,6 1 0,-5 0-113,5 0 1,-6 1 47,2 3 1,-7-2-120,-1 6 1,-5-1-41,1 5 0,-2-1 131,-2 1 1,-4-1-63,-3 1 0,-3-1-30,-1 0 0,0 2-30,0 2 0,-5-2 40,-3 2 1,-2-2-3,-1-2 1,-5 1-19,1-1 1,-1 1 55,0-1 0,4-3-13,-4-1 1,4 0 5,0 0 0,1 2 77,-1-5 0,5 0-35,-1-4 1,6 1 7,-2 3 0,1-3 63,0 3 20,1-3-62,-3-1 0,7 0-26,1 0 1,0 0 241,4 0 1,2 4 3,7 0 1,-4 1-132,3-1 1,2-2-16,-2 6 1,6-4 28,-2 3 0,-2-3-17,2 4 0,-5-1-5,2 5 1,0-1-189,-1 0 1,-1 2 98,-6 2 0,1-1-301,-5 5 1,-1 0 130,-3 4 0,0-4-193,0 0 0,-5-1 96,-2 1 1,-7 1-20,-2-4 0,-5 3 86,-2-4 0,0 1 28,-3 0 0,1-4 17,3 4 0,-5-4 145,0 0 1,1-5-190,3 1 0,5-4 65,3 3 1,2-4 137,2 1-272,-1-3-83,1-1 0,3-4 57,1 0 0,3-5-149,-4 2 1,6-3-661,-2-2 0,1 1-95,0-1-208,1 1 1352,-3-6 0,5 5 0,0-5 0</inkml:trace>
  <inkml:trace contextRef="#ctx0" brushRef="#br1" timeOffset="26">21254 16640 7729,'-1'-11'0,"-3"-1"0,3 5 662,-3-1-34,3 1-239,1-5 1,1 1-11,3-1 0,-2 5 356,6-1-500,0 0 0,3-2 12,0 3 1,2-2-10,2 5 0,-2-4-33,2 5 0,2-5-24,-2 4 0,0 0-2,-3 4 0,3 0-86,0 0 1,4 0 28,-4 0 1,4 2-162,-3 1 0,-1 0 78,-4 5 0,1-1-95,-1 5 0,1 0 41,-1 3 0,-3-2 94,-1 2 1,-4 2 10,1-2 1,1 0-26,-2-3 0,1 3 17,-4 0 0,-1 0-64,-3-3 1,-1-1-1,-2 1 1,-4-1 9,4 1 1,-3-5-2,-2 1 0,5-4 44,-1 3 1,4-4-30,-3 1 1,3 1 236,-4-2-147,6 1 23,-4 1-42,6-3-20,0 3 23,0 0 1,2 0 84,2 2 1,2 2 22,5-5 1,1 5-80,-1-1 0,4 2-18,1 1 0,0 1-14,-1-1 0,-2 0 5,2 1 1,2 1-18,-2 2 0,0-1-149,-3 5 0,-1-4 70,0 4 0,-4-4-109,-3 4 1,-3-3-188,-1 3 1,0-2 134,0 2 1,-5 2-106,-3-6 0,-2 4 33,-1-4 1,-6 0 93,-2-3 1,-2-1 44,-2 1 0,-1-2 15,-3-3 0,2 2 36,-6-5 0,4 0 165,-3-4 1,1 0-175,-2 0 0,0 0 16,4 0 1,0 0 6,4 0 1,6-4-75,1 0 0,4-3-128,0 3 1,5-1-278,-1 1 65,6 3 1,-3-6-2461,5 4 2881,0 1 0,5-8 0,1 4 0</inkml:trace>
  <inkml:trace contextRef="#ctx0" brushRef="#br2" timeOffset="27">22328 16686 7687,'0'-6'1367,"0"0"591,0 6 1,1 6-1579,3 1 0,-3 5-83,3 3 1,-3-1-99,-1 5 0,0 0-123,0 4 1,-4 0 73,1-1 0,-5 1 16,4 0 1,-3 0-55,3 0 1,0 0-144,4-1 0,0 0-45,0-3 1,0 1-111,0-4 1,1-1-60,3-4 1,-1 1 114,4-1 1,-3-3-504,4-1 31,-6-4-204,3 7-270,-5-9 151,0 4 0,-1-5-849,-3 0 1774,3-5 0,-14-1 0,2-6 0</inkml:trace>
  <inkml:trace contextRef="#ctx0" brushRef="#br2" timeOffset="28">22077 16891 7723,'-12'0'646,"6"0"483,1 0-488,5 0 1,1-3-255,3-1 1,3 0 79,9 4 1,1 0-47,6 0 0,5 0-45,3 0 1,2 0-138,1 0 0,-4 0 25,1 0 0,-1-4-88,4 0 1,-3 1 22,-1 3 0,-8 0-165,1 0 0,-8 0 137,0 0-1074,-2 0 303,-2 0 0,-4-2-1458,-3-1 282,-3 1 1776,-1-3 0,-5 0 0,-2-1 0</inkml:trace>
  <inkml:trace contextRef="#ctx0" brushRef="#br2" timeOffset="29">22876 16629 7707,'-6'-5'-940,"1"3"155,5-8 1039,5 9 0,1-4-145,5 5 1,5 0 813,-1 0 0,5 0-347,-1 0 0,-1 0-149,1 0 0,0 0-146,4 0 0,4 0 50,-1 0 1,1 0-11,-4 0 1,0 0-123,-1 0 0,0 0 21,-3 0 1,1 0-33,-5 0 0,2 0-13,-2 0 1,-6 0 145,3 0-202,-4 5 33,-1-4-352,-2 4-30,-5 0 138,0-3 177,0 8 1,-1-4-1,-3 6 0,1-3 23,-4 2 1,-1-2-11,-3 6 0,-1 3 11,1 1 1,-1 2-34,1 2 1,-4 0 10,-1 0 0,1 4-211,4-1 0,-4 1 64,-1-4 0,2 3-292,7 1 0,-3 1 120,2-1 0,3-3 109,1 2 0,-1-2 51,1-1 1,0 0 105,4 0 1,0-1-81,0-3 0,0 1 152,0-5 1,0 0 266,0-3-237,0-1 0,0 1 49,0-1-218,0-5 0,0 1-364,0-3 57,0-3 2,0 4 1,-1-6-506,-3-3 0,-1 1 843,-2-4 0,-4-1 0,5-3 0</inkml:trace>
  <inkml:trace contextRef="#ctx0" brushRef="#br2" timeOffset="30">22019 14596 8087,'0'-6'1904,"0"0"-165,0 6-1265,0 6 1,0-4-39,0 6 1,4 1-127,0 6 0,1-1-132,-1 5 1,-3-1 7,3 1 0,-3 2 26,-1-2 0,0-1-61,0 1 0,0-1 0,0 1 0,0 1-31,0-5 1,0 1-219,0-5 0,0 0-930,0 1 596,0-1-1120,0 1 113,0-1 502,-5-5 0,3-1 116,-6-5 430,6 0 391,-9 0 0,5-5 0,-5-1 0</inkml:trace>
  <inkml:trace contextRef="#ctx0" brushRef="#br2" timeOffset="31">21791 14836 7772,'-6'0'1852,"1"-5"-1420,5 3 1,6-7 13,5 6 0,2-2-135,6 1 0,0 3-59,4-3 0,5 1 149,2-1 0,2 3-123,-1-3 0,5-1-10,-1 1 0,1-3-120,-1 3 1,-2-5-103,-3 1 0,-2 2-191,-5-1 1,-2 4-927,-2-1-167,-2-2 578,-6 5-614,-4-10 1,-7 10 1273,-8-3 0,-2 3 0,-1 1 0</inkml:trace>
  <inkml:trace contextRef="#ctx0" brushRef="#br2" timeOffset="32">22728 14436 8366,'5'-6'2474,"-4"1"-1708,9 5-136,-9 0-280,4 0 1,-5 5-83,0 2 1,-1 3 33,-3 2 1,3 3-4,-3 0 1,3 6-27,1-2 0,-4 3-85,0 5 1,1-2 26,3 6 1,0-1 66,0 5 0,0-1-68,0 0 0,0 0-63,0 1 0,0-1 13,0 0 1,0-1-12,0-2 0,0 0 26,0-4 1,0 4-107,0-5 0,0-3-82,0-4 0,0-4-216,0 4 1,0-9-1272,0 2 756,0-3-1892,0 2 350,0-4 1752,0-2 0,0-16 0,0-1 0</inkml:trace>
  <inkml:trace contextRef="#ctx0" brushRef="#br2" timeOffset="33">23093 14676 7766,'-5'-12'1256,"4"5"-966,-3-1-290,3 6 1765,1-3-345,0 5 1,-6 8-1167,-1 4 0,-2 7-21,1 0 0,-1 2-26,6 2 1,-5 1-14,4 3 1,0-3-1,4 3 0,0 1-51,0-2 1,2 0 72,2-7 0,2 1-189,5-5 0,6 1-32,2-5 0,6-1-43,2-2 0,5-3 118,-2-5 1,3-1-142,1-3 0,1-4 119,-1-7 0,-1 1-94,-3-5 1,2-1 191,-5-7 0,-1 3-92,-3-3 0,-6-1 161,-6 2 0,-1-6-152,-6 1 0,0-2-169,-4-1 0,-5 0 67,-3 0 0,-7-1-200,-4 1 1,-8 10 46,-3 5 1,-3 6-189,-1 6 1,-6 4-439,-2 11 1,2 4 332,-2 11 0,2 5-281,2 3 1,2 2-887,9 1 1652,5 5 0,0 2 0,4 5 0,1-1 0,1 1 0</inkml:trace>
  <inkml:trace contextRef="#ctx0" brushRef="#br2" timeOffset="34">22842 15544 7735,'-7'-5'191,"2"2"246,5-4 716,-5 4 103,4-7-447,-4 9 454,5-4-339,0 5 0,0 5-516,0 2 1,5 3 25,3 2 0,0 3-135,0 0 1,2 6 22,-2-2 0,3 2 14,4 2 1,-2 4-120,2-1 0,-1 1-44,2-4 1,-4 1-5,4 3 0,0-3-97,-1 2 1,4-2 82,-4-1 1,5 0-108,-5 0 0,1-1 90,-1-3 0,-1 2-109,5-2 0,-5-1-40,2 1 1,-4-4 68,0 4 1,-2-5-207,-2 1 0,0-6-405,-4-1-316,0 0-60,-4-2-561,0-1 74,0-5-690,-5 0-391,-1 0 1219,-6-5 1278,1-1 0,-1-11 0,1-1 0</inkml:trace>
  <inkml:trace contextRef="#ctx0" brushRef="#br2" timeOffset="35">23504 15475 6633,'6'0'2924,"0"0"-2334,-6-5 105,0 4 47,0-4 831,0 5-1069,0 5-273,0 1 0,0 6-26,0-1 0,-4 1 1,0-1 1,0 0 25,4 1 0,-4 0-107,1 4 1,-6-2 81,1 5 0,-2-2-168,-2 3 1,1 1 84,0-2 0,-1 3-127,1 1 0,-1-2-17,1-2 0,1 3-37,2-3 1,-2-1 85,2 1 0,2-2-9,-2 2 1,5 2 38,-5-6 0,4 4 2,-3-4 0,3 4 128,-4-4 0,4 4-121,-3-3 1,3-1-77,-4-4 0,5 2-7,-5 2 0,5-6-166,0 3 0,0-4 61,-1 4-33,3-1 0,-4 1 123,5-1 0,0-3-96,0-1 230,0-4 0,1 6-70,3-5-277,-3-1-168,4-3-3938,-5 0 1686,0-5 2663,0-1 0,5-5 0,2-1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1.60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14459 12106 8434,'6'5'-1254,"4"2"856,-8-1 0,3 0 185,-5-2 0,1-3 199,3 3 342,-3 2-259,4-4 0,-6 3 366,-3-5-99,3 0-101,-9 0-83,8 0 0,-3-1 399,5-3-285,0 2 10,0-3-3,0 5 5,5 0-240,-3 0 1,4-3 85,-2-1 0,-3-5-15,3 1 1,-3-3 10,-1-4 1,-1 1 14,-3-5 1,3 1 27,-3-1 1,-1-3-49,1 3 1,-1-1 35,1 1 0,3 1-25,-3 3 0,3 2-88,1-2 0,0 2 46,0 2 0,0-1-131,0 1 1,0-4 71,0 0 0,0-6 62,0 2 0,-1-7-138,-3-5 1,1 2 98,-4-2 1,3 1-61,-4-4 1,4-1 40,-3 1 0,4 1 74,-1 3 0,3 2-57,1 5 0,0 0-43,0 0 0,0 4 29,0 0 1,0 4 2,0-4 0,0 4 37,0-4 1,0 0-27,0-4 0,0 0-26,0 0 0,-1-3 14,-3-1 1,3-5-69,-3 2 0,-1 1 70,1-2 0,-4 2-9,5-2 1,-2 0-33,1 4 1,3 0-2,-3 5 0,2 3-5,2-1 1,0 3 18,0-2 1,0-2 2,0 6 1,0-4 4,0 4 1,0-5-2,0 1 0,4 1-41,0-1 0,0-4 12,-4-4 0,-1-4-34,-3 0 0,1-2 48,-4-1 0,3 3 0,-4 1 0,6 1 0,-2-2 0,-1 3 0,1 6 0,0 4 86,4 3 1,0 2-1,0 1 0,0 1-91,0 0-22,0-1 106,0 6-84,0-9 0,0 7 238,0-7-225,0-3 1,0 0 99,0-5 0,0 1-81,0-1 1,0 1 21,0 3 1,0-3-7,0 3 0,0 2-106,0-2 97,0 5 1,0-7 35,0 6-265,0 0 211,0 4 0,0-1-126,0 1 115,0-1 0,0 1 19,0-1 1,0 0-24,0-3 0,0-2-6,0-2 4,0-3 0,0 6 5,0-3 18,0-3-16,0 10 0,0-9 13,0 6-42,0 0 31,0-2 0,0 5 22,0-4-27,0 4 1,0-1 118,0-2 0,0 1-109,0-5 1,0-1 33,0-7 0,0 1-21,0-4 0,0 2-104,0-6 105,0 7 0,0-10 33,0 11-289,0-6 114,0 8 0,-4-8-10,1 6 112,-1-1 1,4 5 173,0 3-180,0-2 1,0 4-46,0-2 374,0-2-317,0 8 1,0-9 16,0 3 108,0-2-93,0-2 0,-2-1 71,-1-3-28,1-2-27,-3-5 0,5-1-124,0 1 109,0 5 1,0-3-74,0 6 0,0-5 65,0 5 0,-3-5 183,-1 4-97,0 1 0,4 3-71,0 0 62,0 0 0,0 0-51,0 1 1,0-1-36,0 0 33,0-5 0,0 4-15,0-3 16,0-2 1,0 0-192,0-5 191,0-1-513,0 1 520,0 0-219,0 5 79,0-9 1,0 7 74,0-7 1,0 4-6,0 3 0,0 0-7,0 4 1,0 0-9,0 4 0,0 4-1488,0 0 689,0 5 867,0-2-33,0 10 0,0-10 0,0 4 0</inkml:trace>
  <inkml:trace contextRef="#ctx0" brushRef="#br0" timeOffset="1">14322 7641 6952,'-7'-2'618,"4"-2"-430,1 3 282,-3-4 139,4 5-47,-4 0 129,5 0-753,0-5 0,4 3 159,0-6 0,-1 4-100,-3-4 1,4 5 42,0-5 1,0 4-151,-4-3 1,0-1 74,0-3 0,0-2 83,0-2 0,0 1 131,0-5 1,-4 1-123,0-1 1,0-1 136,4 4 0,0 0-99,0 1 0,0 2-20,0-2 1,0 2-1,0 2 0,0-5-2,0 1 0,0-5 11,0 1 0,0-4-11,0-4 1,0 2 36,0-6 0,0 1-29,0-4 1,0-4-108,0 0 1,0 0 106,0 3 0,-1 2-308,-3 3 271,3-3 1,-4 9-48,5-3 1,0 7-20,0 1 0,0 4-169,0-4 187,0 5 0,0-4-61,0 3 0,0-3 35,0-5 26,0-5 8,-5 4-11,4-9 0,-4 4-8,5-6 46,0 1-35,0 0 1,0 3 273,0 1-259,0 5-5,0-3 0,0 6 178,0 3-166,0-2 1,0 7 171,0-5 0,0 5-2,0-2-105,0 4 0,0-4 132,0 1 1,0-5-77,0 1-316,0-3 242,0-1 1,0-1-122,0-2-38,0 2 142,0-9 0,0 5-124,0-3 101,0-2-55,0 9 1,0-6-16,0 7 1,-4-3 54,0 7 194,0 3-196,4-1 0,0 6 13,0 0 157,0-1-157,0 1 1,0-1 24,0 1-127,5-1 111,-4-4 0,5-2-128,-6-5 129,0 1-27,0-1 1,0-4-3,0 0 1,0-3-24,0 3 1,0-3 5,0 3 1,0 1-18,0 3 204,0 0-170,0 0 0,0 0 232,0 0-106,0 6 1,0-4-84,0 6-32,0-5 24,0 2-22,0 0 0,0-3 11,0 2 1,0-7 70,0 0-248,0-1 84,0 4 1,0-1 22,0-3 1,0 3-25,0-2 1,0-2 18,0 1 40,0 0-16,0-1 1,0 4 169,0-2-155,0-4 11,0 6 0,0-4 27,0 6-30,0-6-6,0 4 1,0-8-1,0 5 0,0-3 30,0 3-223,0-5 197,0 8 0,0-5-131,0 2 123,0 3-7,0-4 1,0 7 46,0 2-47,0-3-20,0 4 245,0-4-103,0-6 0,0 4-96,0-3 1,-2-2 14,-2-2 0,3-2 38,-3-1-93,-2 0 56,5 0 1,-4 1-70,5 2 66,0-2-1,0 4 1,-4 0-158,0 2 150,0-2-17,4 5 5,0-4-6,0 5 0,-4 0 13,1 0 0,-1-3 7,4-1 0,0-3-12,0 3-16,0 0 16,0-1 0,0 3-120,0-5 116,0 4 1,0-2 1,0 5-80,0 1 75,0-1 1,0 0 0,0 0 0,0 0 0,0 0-23,0 0 26,0 1-11,0-1 0,-4-5-38,0-3 1,-1-2-2,1-1 1,3 0-221,-3 0-3,3-1 240,1 1 1,-4 5 77,0 2-106,1 3 2,3 1 218,0 0-92,0 6 1,0-4-134,0 6 339,0-5-132,0 7 1,0-3-136,0 4 247,0-4-219,0 3 1,0-8-13,0 1 62,0-6-98,0 2 0,0-8 9,0 5 1,0-3-23,0 3 1,0-4-27,0 0 0,1 3 73,3 1-162,-3 3 139,4 7 1,-5-4-7,0 6 0,0-5-1,0 1 1,0-3 48,0-1-47,5 0 3,-4 1 0,4-5 36,-5 0-32,0-4 1,2 7-156,1-3 153,-1 3 0,3-3-4,-5 0-23,0 1 22,5 3 1,-4-4-9,3 1-19,-3-1 23,-1 4 0,0 0 9,0 1-16,0-1 7,0 5 1,0-4 27,0 3-30,0 3 1,0-6 74,0 10-66,0-10 1,0 5-4,0-2-78,5-2 80,-3 8 1,3-8-16,-5 2 1,1 1-2,3-1 1,-3 1-112,3-1 114,2-3 4,-5 5 0,5-2 23,-6 0-44,5 0 15,-4 1 95,4 1-89,-5 1 0,0 2-15,0-5 121,0 5-93,0-8 1,0 6 1,0-3 68,0-3-60,0 4 0,0-1-199,0 0 227,0 5 0,1-3-5,3 1 0,-3 7 42,3-2 68,-3 2-23,-1-2 51,0 4 41,0-3 351,0 4-465,0-6 0,0 5 56,0-1 275,0 1 26,0 0 48,0-3-313,0 9 65,0-4-127,0 0 64,0 3-27,0-3-620,0 5 22,5 0-1178,-3 5 838,3 7 776,0 6 0,-4 10 1,4 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3.284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8726 12472 6970,'0'-7'1496,"0"2"762,0 5-2357,5 0 194,-4 0-55,9 0 0,-7 0 115,4 0-241,-4 0 143,2 0 0,-1 1 68,-1 3 32,6-2-1,-2 3-85,4-5 0,0 0 10,1 0 1,-4 0-23,-1 0 1,1 0-2,3 0 1,-3 3 53,-1 1-75,1 0 0,3-4 100,1 0-78,-1 0 18,1 0 0,-1 4 68,1 0-80,4-1-5,-3-3 1,7 0 29,-5 0 0,4 0-38,-3 0 1,3 0 2,-4 0 0,4 0 37,-4 0 0,5-3-11,-1-1 0,3 0-31,1 4 1,0-4-1,-1 0 1,3-3 65,1 3-68,-2-5 0,6 7 219,-4-6-213,3 0 0,6-3-15,-1-1 0,4 1 4,0 0 1,-1-1 76,-7 1-153,8-1 82,-7 1 1,8 0-96,-5-1 97,1 1 0,-5-1-61,1 1 0,-1-2-15,4-2 1,1 2-33,-1-2 0,0 1 78,0-1 0,4 1-58,1-5 49,4 0 0,-7-3-57,6 3 0,-5-2-10,1 2 1,2-3 12,-2-1 1,-2 4 25,-5 0 0,2 0-21,-3-4 26,3 0 1,-4 1-123,-2-1 117,-3 5 0,3-7 5,0 2 1,-1-3 0,-3 3 1,0 1-23,0-1 124,5-5-105,-4 4 1,5-5 157,-2 2-66,-3 3 1,1-5-9,-2 2 0,-7 3-48,7-3 0,-2 2-35,1-2 1,1 3 41,0-3 1,0 0-217,0 0 0,0-5-56,-1 2 199,1 2 0,4-5-94,0 2 0,1-2-135,-2-1 205,-2 0 0,5 0 140,-2-1 1,-3 1-143,3 0 0,-3 0 196,-1-1 1,-2 1-98,-2 0 1,-2-1 87,-6 1 1,-1 4-63,-2-1 1,2 1-49,-2-4 0,-2-1-44,2 1 0,-4 0-9,3 0 0,1-2-98,3-2 1,5-1 74,-1-3 0,4-1-92,-4 4 0,5-2 1,-1 3 1,-1-2 292,1 2-181,0 3 1,0-5-40,0 6 262,-5 0-92,8-1 0,-10 2 58,4 3-134,-4-3 0,0 4 124,-1-5 0,1-1-50,-1 1 0,4 0-10,1 0 0,0-2 10,-1-2-707,3 2 571,0-8 91,3 8 0,-3-3-148,5 5 1,0-4 75,0 0 0,-1 1 63,1 6-15,-5-2-507,4 4 554,-5 0-50,1 1 1,2 4-33,-4-3 96,-1 3-63,1-4 0,1 6 11,2-1 118,3 0 287,-10 0 0,10-1-491,-3-3 98,2 3 80,7-4 0,-4 5-192,3 1 94,-3-1 1,3 0-47,0 0 40,-1 5 1,-3-2 11,0 5-151,0-6 415,0 9 0,-1-5-288,1 6-29,0-1 27,0 1 1,0 0-6,0-1 16,4 6-10,-2-4 0,3 3 70,-6-4-71,1 5 11,0-5 1,0 9 0,0-6 0,0 6-3,-1-2 33,-4 3-34,4 1 1,-8 0-1,5 0 19,-5 0-18,7 0 0,-8 0 51,2 0 0,2 5 5,-2 2 0,4 0-24,-4 0-22,5 1 0,-6 3 5,5 1-3,-5-1 0,7 1-3,-6-1 1,1 2-6,0 2 1,-4-2 26,4 2-6,-4 3-19,0-6 0,-1 9-5,1-6 101,-1 5-93,0-2 0,1 1 219,-1 0-206,1 0 65,-1 4 1,1 0 19,-1-1 0,4 1-34,0 0 1,2 4 6,-2-1 0,-2 5 34,2-4-1,3 4-60,-6-7 1,9 9 20,-6-2 0,2 1-2,-2-2 0,-3 3 61,4-3-82,1 3 0,-3 2 7,5-1 1,-3 0 43,3 1-98,-5-1 0,6 0 16,-5 0 0,4 4 31,-4 0 1,2 2-7,-2-2 1,3-1-101,5 5 1,-2-1 233,-2 5 0,3-1 72,-3-4-199,3 9 1,-3-12 40,0 8-1120,0-3 1125,4 2-79,-1-4 0,1 6-248,0-5 0,0 5 259,0-5 1,0 1-21,-1-1 1,-1 2 15,2-2-238,-3 2 212,8 2 1,-7-4-83,-2 0 95,8 0-23,-8-2 1,9 5 242,-5-3-220,5-3-7,-4 0 1,4-1 12,-5 0 0,-1 4 26,1-4-124,5 1 94,-4-5 0,4 0-9,-5 0 1,0 1-5,0-1 1,0-1-174,-1-3 162,1 3 1,0-4 1,4 2-263,-1-1 369,1-4 1,-3 2-206,3-6 82,-3 6 1,8-3-23,-6 1 1049,6-2-1028,-8-6 1,9 4-22,-2-3 237,2 2-26,-4-3 1,2 4-24,-4-3 30,5-3-144,-3 6 0,2-8 34,-1 5 1,0-4-9,5 4-158,-1 0 120,-5-1 1,4-1 14,-2-1 0,-2-2 97,1 5 1,-4-5-266,0 1-44,-2 3 169,-1-6 0,4 9-61,0-6 35,-1 5-387,-3-7 399,5 8 8,-4-8 1,5 7-12,-2-4 199,2 4-175,5-7 0,-2 4 2,2-1 95,-7-4-90,11 5 1,-9-2 8,5 0-153,1 1 144,4-5 1,-3 2-108,2 2 103,2-2-776,-4 3 740,8-10 28,-8 10 0,8-13-6,-2 9 14,-3-3-14,6 2 1,-3 1-19,7-1-166,-2-5 182,4 5 0,0-6-120,2 2 108,3-2 4,-4 0 1,4-2 20,-3 4-33,-2-4-1063,5 7 1184,-10-9-116,5 10 0,-4-9-24,3 6 247,2-6-97,0 8 0,2-4-53,-4 1 1,2-1-23,1-2 1,-3 1-52,7 3 63,-3-3-7,3 0 0,-2-4-161,2 3 154,-7-3-961,10 5 902,-13-5 40,9 4 0,-13-5-29,3 0 84,-3 0-57,3 0 1,-4 0 599,0 0-402,-6 0-86,-1 0 0,-4 0 317,-4 0-394,0 0 11,-4-5 1,-2 4 1356,-2-3-1080,-2 2 153,-6 2 0,4 0-425,1 0 1,-5 0 180,-3 0 1,-1 0-211,5 0 1,-5 0 301,1 0-630,-1 0 94,0-5-719,3 4 488,-9-4 231,4 0 1,-5 2-2216,0-4 1183,0 4 1244,-10-7 0,-13 4 0,-12-6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6:25:00.572"/>
    </inkml:context>
    <inkml:brush xml:id="br0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8726 12472 6970,'0'-7'1496,"0"2"762,0 5-2357,5 0 194,-4 0-55,9 0 0,-7 0 115,4 0-241,-4 0 143,2 0 0,-1 1 68,-1 3 32,6-2-1,-2 3-85,4-5 0,0 0 10,1 0 1,-4 0-23,-1 0 1,1 0-2,3 0 1,-3 3 53,-1 1-75,1 0 0,3-4 100,1 0-78,-1 0 18,1 0 0,-1 4 68,1 0-80,4-1-5,-3-3 1,7 0 29,-5 0 0,4 0-38,-3 0 1,3 0 2,-4 0 0,4 0 37,-4 0 0,5-3-11,-1-1 0,3 0-31,1 4 1,0-4-1,-1 0 1,3-3 65,1 3-68,-2-5 0,6 7 219,-4-6-213,3 0 0,6-3-15,-1-1 0,4 1 4,0 0 1,-1-1 76,-7 1-153,8-1 82,-7 1 1,8 0-96,-5-1 97,1 1 0,-5-1-61,1 1 0,-1-2-15,4-2 1,1 2-33,-1-2 0,0 1 78,0-1 0,4 1-58,1-5 49,4 0 0,-7-3-57,6 3 0,-5-2-10,1 2 1,2-3 12,-2-1 1,-2 4 25,-5 0 0,2 0-21,-3-4 26,3 0 1,-4 1-123,-2-1 117,-3 5 0,3-7 5,0 2 1,-1-3 0,-3 3 1,0 1-23,0-1 124,5-5-105,-4 4 1,5-5 157,-2 2-66,-3 3 1,1-5-9,-2 2 0,-7 3-48,7-3 0,-2 2-35,1-2 1,1 3 41,0-3 1,0 0-217,0 0 0,0-5-56,-1 2 199,1 2 0,4-5-94,0 2 0,1-2-135,-2-1 205,-2 0 0,5 0 140,-2-1 1,-3 1-143,3 0 0,-3 0 196,-1-1 1,-2 1-98,-2 0 1,-2-1 87,-6 1 1,-1 4-63,-2-1 1,2 1-49,-2-4 0,-2-1-44,2 1 0,-4 0-9,3 0 0,1-2-98,3-2 1,5-1 74,-1-3 0,4-1-92,-4 4 0,5-2 1,-1 3 1,-1-2 292,1 2-181,0 3 1,0-5-40,0 6 262,-5 0-92,8-1 0,-10 2 58,4 3-134,-4-3 0,0 4 124,-1-5 0,1-1-50,-1 1 0,4 0-10,1 0 0,0-2 10,-1-2-707,3 2 571,0-8 91,3 8 0,-3-3-148,5 5 1,0-4 75,0 0 0,-1 1 63,1 6-15,-5-2-507,4 4 554,-5 0-50,1 1 1,2 4-33,-4-3 96,-1 3-63,1-4 0,1 6 11,2-1 118,3 0 287,-10 0 0,10-1-491,-3-3 98,2 3 80,7-4 0,-4 5-192,3 1 94,-3-1 1,3 0-47,0 0 40,-1 5 1,-3-2 11,0 5-151,0-6 415,0 9 0,-1-5-288,1 6-29,0-1 27,0 1 1,0 0-6,0-1 16,4 6-10,-2-4 0,3 3 70,-6-4-71,1 5 11,0-5 1,0 9 0,0-6 0,0 6-3,-1-2 33,-4 3-34,4 1 1,-8 0-1,5 0 19,-5 0-18,7 0 0,-8 0 51,2 0 0,2 5 5,-2 2 0,4 0-24,-4 0-22,5 1 0,-6 3 5,5 1-3,-5-1 0,7 1-3,-6-1 1,1 2-6,0 2 1,-4-2 26,4 2-6,-4 3-19,0-6 0,-1 9-5,1-6 101,-1 5-93,0-2 0,1 1 219,-1 0-206,1 0 65,-1 4 1,1 0 19,-1-1 0,4 1-34,0 0 1,2 4 6,-2-1 0,-2 5 34,2-4-1,3 4-60,-6-7 1,9 9 20,-6-2 0,2 1-2,-2-2 0,-3 3 61,4-3-82,1 3 0,-3 2 7,5-1 1,-3 0 43,3 1-98,-5-1 0,6 0 16,-5 0 0,4 4 31,-4 0 1,2 2-7,-2-2 1,3-1-101,5 5 1,-2-1 233,-2 5 0,3-1 72,-3-4-199,3 9 1,-3-12 40,0 8-1120,0-3 1125,4 2-79,-1-4 0,1 6-248,0-5 0,0 5 259,0-5 1,0 1-21,-1-1 1,-1 2 15,2-2-238,-3 2 212,8 2 1,-7-4-83,-2 0 95,8 0-23,-8-2 1,9 5 242,-5-3-220,5-3-7,-4 0 1,4-1 12,-5 0 0,-1 4 26,1-4-124,5 1 94,-4-5 0,4 0-9,-5 0 1,0 1-5,0-1 1,0-1-174,-1-3 162,1 3 1,0-4 1,4 2-263,-1-1 369,1-4 1,-3 2-206,3-6 82,-3 6 1,8-3-23,-6 1 1049,6-2-1028,-8-6 1,9 4-22,-2-3 237,2 2-26,-4-3 1,2 4-24,-4-3 30,5-3-144,-3 6 0,2-8 34,-1 5 1,0-4-9,5 4-158,-1 0 120,-5-1 1,4-1 14,-2-1 0,-2-2 97,1 5 1,-4-5-266,0 1-44,-2 3 169,-1-6 0,4 9-61,0-6 35,-1 5-387,-3-7 399,5 8 8,-4-8 1,5 7-12,-2-4 199,2 4-175,5-7 0,-2 4 2,2-1 95,-7-4-90,11 5 1,-9-2 8,5 0-153,1 1 144,4-5 1,-3 2-108,2 2 103,2-2-776,-4 3 740,8-10 28,-8 10 0,8-13-6,-2 9 14,-3-3-14,6 2 1,-3 1-19,7-1-166,-2-5 182,4 5 0,0-6-120,2 2 108,3-2 4,-4 0 1,4-2 20,-3 4-33,-2-4-1063,5 7 1184,-10-9-116,5 10 0,-4-9-24,3 6 247,2-6-97,0 8 0,2-4-53,-4 1 1,2-1-23,1-2 1,-3 1-52,7 3 63,-3-3-7,3 0 0,-2-4-161,2 3 154,-7-3-961,10 5 902,-13-5 40,9 4 0,-13-5-29,3 0 84,-3 0-57,3 0 1,-4 0 599,0 0-402,-6 0-86,-1 0 0,-4 0 317,-4 0-394,0 0 11,-4-5 1,-2 4 1356,-2-3-1080,-2 2 153,-6 2 0,4 0-425,1 0 1,-5 0 180,-3 0 1,-1 0-211,5 0 1,-5 0 301,1 0-630,-1 0 94,0-5-719,3 4 488,-9-4 231,4 0 1,-5 2-2216,0-4 1183,0 4 1244,-10-7 0,-13 4 0,-12-6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3.285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1930 14413 7807,'-5'-6'0,"4"1"231,-4 5 7,0-5 800,3 3-141,-3-3-153,5 5 730,0 0-749,-5 0 206,4 0-473,-4 5 0,6-2-117,3 5 0,-2-1-14,6 5 1,0 0 54,3 3-300,1 3 86,4 5 1,-3 0 35,2 0 1,3 5-14,1 2 1,2 3 119,2 1-905,0 1 568,-5-1 0,3 0-427,-2 0 300,3 1 102,1-6 0,0-1-193,-1-5 157,-4 5-347,4-9 257,-9 7 154,3-8 1,-5 0 8,1-3 1,-1-2-15,1-2 1,-5-3 392,1-1-341,-6-4-39,4 7-218,-1-9 443,-4 4-670,4-5-580,-5 0 142,-5 0 1,2-3 266,-4-1-1000,4-5 431,-2 8 533,0-10-251,4 5 918,-4 0 0,5-9 0,0 2 0</inkml:trace>
  <inkml:trace contextRef="#ctx0" brushRef="#br0" timeOffset="1">2353 14482 7824,'0'-12'0,"0"6"554,0-4-146,0 3 0,0 0 692,0-1-498,0 6 118,0-3 1172,0 5-1657,0 5 0,-4 1 166,0 5 0,-5 1 40,2-1-87,-4 6-99,-5 0 1,-2 11 57,-5 3-155,0 2-170,-4 6 1,-3-2 377,-4 5-1794,0-5 1465,-5 7 0,7-5-267,-2 3-692,7-2 927,-1-6 1,6-5-287,3-2 303,3-3 93,4-1-5,1-6-60,5 0 1,-3-6 1199,5 1-1408,0-1 681,4 1 1,0-5-694,0 1 562,0-1-363,0 0 1,0-1-541,0-2 241,0-3 53,0 4-2491,0-5 2708,5 0 0,2-5 0,4-1 0</inkml:trace>
  <inkml:trace contextRef="#ctx0" brushRef="#br0" timeOffset="2">13991 14562 7691,'-6'-7'-951,"5"2"951,-4 5 3318,5 0-2913,0 5 0,5 3-107,3 7 1,2-1-41,1 5 1,1 0 51,-1 4 0,2 1-147,2 3 1,-2-3 24,2 2 0,2-3-60,-2-4 0,1 2-89,0-6 0,-4 0-100,3-3 0,-1-1 74,2 0 0,-4 0-381,4-4 253,-4 3 1,0-7-47,-1 4 1,-3-4-345,-1 1-398,-4-3-852,7-1 698,-9 0 149,4 0 0,-6-1 207,-3-3 701,-2 3 0,0-9 0,1 3 0</inkml:trace>
  <inkml:trace contextRef="#ctx0" brushRef="#br0" timeOffset="3">14619 14573 7368,'-5'-11'-1375,"3"4"2816,-3 2-893,5 0 0,-1 4 418,-3-3-473,3 3 1,-5 1-234,2 0 1,1 1-60,-4 3 1,-1 2-136,-3 6 0,-2 0 98,-2 4 1,1 1-189,-5 6 0,0 4 80,-4-1 0,4 5-360,0-4 1,1-1 1,-1-3 0,-3 0-119,3 0 1,3-2 64,1-2 1,2-2-191,2-6 0,3 1-148,0-1 36,6-5-59,-3-1 717,5-5 0,0 0 0,5 0 0,1-5 0,0-1 0,0-5 0</inkml:trace>
  <inkml:trace contextRef="#ctx0" brushRef="#br0" timeOffset="4">14288 14881 8309,'0'7'1329,"0"3"-919,0-3 1,0 0-123,0 0 1,3 1-8,1 3-85,5 6-49,-8-4 0,9 8-24,-2-2 0,-2-1-42,2 1 1,-2-5-91,2 1 0,2 2 270,-2-2-196,-3 0 31,5-8 1,-8 3 57,6-3 1,-4 0 95,4 0 1,-6-3 43,2 4 5,-3-6-369,4 3-323,-4-5-408,5 0-2823,-6 0 3624,0-5 0,5-1 0,1-6 0</inkml:trace>
  <inkml:trace contextRef="#ctx0" brushRef="#br0" timeOffset="5">10107 16046 7016,'0'-6'2254,"0"1"-1728,0 5 206,0-5-190,0 4-116,0-5-173,6 6-23,-5 0 0,4 2-186,-5 2 1,1-2 62,3 6 1,-3-1 6,3 5 0,-3-5-39,-1 1 1,0 0-65,0 3 1,0 0 35,0 1 0,4 3-121,0 0 1,0 1-37,-4-5 0,0 4 47,0 0 1,1 2-89,3-2 1,-3-2-2,3 2 1,1-2 86,-1-2 1,1-1-44,-1-2 1,-2 1-94,6-5 1,-6 1-883,2-2 380,-3-1-734,-1 3 1437,5-5 0,-3 0 0,3 0 0</inkml:trace>
  <inkml:trace contextRef="#ctx0" brushRef="#br0" timeOffset="6">10324 16092 7486,'6'-6'148,"-5"-4"0,4 7 200,-5-5-210,0 6 1,0-5 153,0 4-32,0 1-111,0-8 0,0 8 152,0-6-170,0 6 1,0-5 142,0 3-33,0 3-128,0-9 1,-1 7 116,-3-4-119,3 4 1,-6-6-93,3 6 1,2-2-36,-6 1 153,6 2-219,-8-8 151,3 4 1,-3-2-2,2 1-53,-2 4 0,5-3-10,-2 2 1,-4 3-4,4-3-1,-3 3 0,-2 1 7,1 0 0,-1 0 20,1 0 0,0 0-65,-1 0 1,1 0 55,-1 0 0,-3 0-14,0 0 1,0 0 63,3 0-32,-4 5 0,3-3 8,-2 6 0,2-6 6,2 2 1,-1 1 88,1-1-105,-1 5 0,1-3 23,0 6 1,0-1-16,4 1 0,-2 0-32,5 4 1,-5-4 3,2 3 1,0 2-8,0-2 0,4 4 38,-1-4 0,-1 6-3,1-2 1,1 2 1,3 2 0,0-4-17,0 0 0,0-3-57,0 3 0,0-6 60,0 3 1,0 0-127,0-1 0,1 2 56,3-2 0,2-2-11,5 2 0,1-2-5,-1-2 0,5 4-94,-1 1 0,4-1 186,-4-4 1,5 1-83,-1-1 0,-2-3 90,-2-1 1,2-4-75,-2 1 1,5 1 8,-1-1 0,-1-1-6,1-3 1,-4 0-5,4 0 0,-1 0 16,1 0 1,3-1-12,-3-3 1,-2 2-29,2-6 0,-3 2 20,3-2 0,-4-4 39,4 4 0,-4-5-36,4 6 0,-5-7 93,1-2 1,2 0-31,-2 1 1,0 1 95,-3-5 1,-2 0-71,-2-4 1,-3-4 12,-5 1 0,0-2-7,0 1 0,-2 2-8,-1-6 0,-5 1-181,-7-5 0,1 6 108,-5 3 1,-4 1-377,-4 3 0,-3 0-71,3 3 1,-1 0-273,2 8 0,1-2 189,-1 9 546,7 0 0,-3-1 0,4-1 0</inkml:trace>
  <inkml:trace contextRef="#ctx0" brushRef="#br0" timeOffset="7">9434 16103 6010,'-7'-5'-43,"2"4"37,5-4 8,0 5 5,0-5 42,0 4 1,0-4 28,0 0 1,-1 3-48,-3-2 173,3 3-144,-9-4 232,8 4-122,-8-4 151,9 0-155,-4 3 0,5-4 317,0 2-142,0 3 205,0-9-320,0 9 1,0-6 106,0 3-139,0 3 24,0-4-175,0 5 45,5 0 0,-2-4-24,4 0 1,-3 1 11,4 3 1,-1 0-8,5 0 0,-1 0 107,0 0 0,1 3-84,-1 1 1,1 5 39,-1-1 1,-1 2-91,-2 1 0,1 1 1,-5-1 1,-1 2 7,-3 2 1,0 3-20,0 5 1,-5-4-227,-2 0 0,-3 0 66,-2 4 1,-1-1-27,-2 1 1,3-4 13,-4 0 1,2-5 50,-1 2 1,6-4 52,-2 0 20,2-1 5,-2 1 22,4-1 103,2-5-54,5-1 0,1-5 110,3 0 0,3 0-82,4 0 0,0 0 67,1 0 0,0 0-67,4 0 0,-4-3 42,4-1-86,-4 0 1,0 4-6,-1 0 0,1 0-10,-1 0 1,-3 0 2,-1 0-390,-4 0 107,7 0-1061,-9 0-70,4 0-256,-5 0 1638,0-5 0,0 4 0,0-4 0</inkml:trace>
  <inkml:trace contextRef="#ctx0" brushRef="#br0" timeOffset="8">9628 16001 7722,'-5'-12'-12,"3"1"0,-3-1-15,5 1 0,0 0-12,0-1 0,-1 2 427,-3 2-244,3-2 1,-9 5 245,2-3 1,-2 3-72,-1 5 0,3 0-148,0 0 1,0 0-70,-8 0 1,4 0-2,-4 0 0,2 4 0,-1 0 0,3 5-13,-4-1 0,0-2 44,1 1 0,-4 1-22,3 4 0,0-1 20,1 0 1,2 5-21,-2-1 1,2 5 39,2-1 0,-1 7-42,1 0 1,-1 2-5,1-1 0,1-2-12,2 6 0,-1-6-138,5 2 1,-3 1-28,3-2 0,0 1 45,4-4 1,1-4-24,3 0 1,3-1 67,4 1 1,4-2 39,1-1 1,4-4-3,-1 3 0,8-2 26,3-1 0,-2-6-88,-1-2 0,2-3-97,1-1 1,-1 0-109,2 0 1,-2-1 76,1-3 0,-2-2-15,-5-6 1,0 1-7,0-1 1,-2-3 28,-1 0 0,-4-5 74,-5 1 1,-3-3 151,0-1 0,-6-1-77,2-3 1,-4-2 94,-4-5 0,-3 2-294,-9-2 1,-3 2-37,-7-6 1,0 4-156,-4 3 0,1 0 113,-2 4 0,-1 5-29,6 7 1,0 0-125,7 4 408,-2-3 0,3 7 0,-5-4 0</inkml:trace>
  <inkml:trace contextRef="#ctx0" brushRef="#br0" timeOffset="9">8668 16023 6873,'-6'-5'720,"1"4"-402,0-4 1,4 4 66,-3-3-125,3 3 23,1-4 147,0 5-241,5 0-72,1-5 0,5 3-39,1-2 0,-1 3 225,1 1-252,-1 0 1,1 0 11,-1 0 0,0 0 12,1 0 1,-5 0 58,1 0-213,-5 5 1,2 2 84,-5 4 1,0 0-77,0 1 0,-2-1 21,-1 1 0,0-5-2,-5 1 0,2 0 39,-2 3 1,0-3-3,4-1 0,-4-3 19,4 4 0,-1-6 7,1 2 9,3 2 1,-4-3-14,5 4 191,0-4-82,0 2 38,0 0 1,1-4-75,3 3 0,-1 1 111,4-1 1,1 4-79,3-4 0,2 3 15,2-3 0,-2 4-13,2-5 1,-2 6-15,-2-1 1,-1 2-52,-2 1 1,2 1 14,-2-1 1,-3 1-99,-1-1 0,-3 1 56,-1-1 1,0 0-107,0 1 1,-1 3 75,-3 0 0,-2 1-118,-6-5 1,1-1 102,-1-2 1,-3 2 15,0-3 0,0 0 59,3 0 1,1-4-47,-1 1 1,1-3 11,0-1 1,-1 0-136,1 0 0,-1-1-193,1-3 1,3 1-80,1-4 1,3 0-380,-4 0 0,6-3-1182,-2 2 1948,3-2 0,1-1 0,0-1 0</inkml:trace>
  <inkml:trace contextRef="#ctx0" brushRef="#br0" timeOffset="10">8817 15864 7816,'-12'-12'246,"2"5"525,3-1-465,2 0-344,0 2 1,2-3 211,-5 5 1,5 0 64,-5 4 1,0 2-113,-3 2 1,0-2 80,-1 6 0,-3-1-68,0 5 1,-2 3 50,2 0 0,1 4-98,-5-4 1,1 6 131,-1-2 0,-1 6-28,5 2 1,-6 1-140,2-2 0,-1 2-69,1 3 0,4 0-22,7-4 1,-1 5 97,5-2 1,1 0-145,3 0 0,1-3-95,3 3 1,3-5-77,9 2 0,-3-4 87,7-4 0,-5 1-24,4-4 0,0 0 5,4-1 1,-1-6-60,1 3 0,0-5 295,0 1 1,0-3-110,0-5 0,3 0 155,1 0 0,3-1-51,-3-3 0,1-3 62,-1-4 0,-3-4-63,2 0 1,2-4 19,-1 3 1,-4-4 46,-4 1 0,-1-3 87,1 0 0,-4-1 70,-7 0 1,0-4-87,-4 1 0,0-9-113,-4 5 0,-1-6-36,-3 6 1,-7-3-154,-9-1 0,-1 4-57,-2 4 1,-4 3-288,1 4 1,-8 0 134,3 7 0,1-2-598,7 7 923,0 2 0,5-5 0,2 3 0</inkml:trace>
  <inkml:trace contextRef="#ctx0" brushRef="#br0" timeOffset="11">7960 16046 7804,'0'-11'-504,"2"3"448,1 1 0,-1 3 265,1-4 0,-1 4 126,-2-3-49,0 4 1,4-3 170,-1 2 294,1 3-283,-4-4 276,0 5 1,0 5-512,0 2 0,0 5-26,0 3 0,-5 2-49,-3 2 1,2 2-56,-1-2 0,0 3-187,0 1 1,-2-4-163,5 0 0,-1-4 33,1 4 0,3-5 103,-3 1 0,3-6-178,1-1 51,0-1 114,0 0 49,0 3 31,5-9 0,1 4-56,6-5 0,0 0-104,3 0 0,-2-1-244,2-3 0,-2 3 161,-2-3 0,1-1-458,-1 1 0,-3-1-315,0 1 1059,-6 3 0,3-4 0,0 0 0,2-2 0</inkml:trace>
  <inkml:trace contextRef="#ctx0" brushRef="#br0" timeOffset="12">8097 16149 7180,'0'-11'1878,"0"4"-1381,0 2 293,0 5-428,0 5 1,0 3-45,0 7 0,0 3-153,0 5 0,0 1 0,0 3 0,0-3-12,0 2 0,0 0 13,0 0 0,0-3-372,0 0 0,0-1 137,0-7 1,0 0-723,0-4 151,0 1-132,0-1 8,0-4-429,0-2 601,0-15 592,0 2 0,0-9 0,0 6 0</inkml:trace>
  <inkml:trace contextRef="#ctx0" brushRef="#br0" timeOffset="13">8189 15864 7785,'-10'-5'-95,"2"-3"99,-2-2 1,9 2-19,-3 1 0,1 3-7,-1-4 0,2 6 15,-6-2 882,6 2-539,-13-3 1,7 4 251,-7-3-340,-3 3 1,4 2-81,-5 3 0,1-1 27,-1 4 1,-1 1-60,5 3 0,-4 1 49,3-1 1,-4 2-15,1 2 0,1-1-45,-1 5 0,5 0-27,-1 4 1,-2 1 33,2 3 1,0-1-92,4 9 0,-1-4 42,1 7 0,3 2 6,1-2 0,3 1-156,-4-1 0,6-6 51,-2 2 0,4-3-222,4-1 0,2-2 92,5-5 1,2 0 22,2 0 1,2-6-31,2-1 1,4-4-43,-1 0 0,3-6 156,5-2 1,-3-3-26,3-1 0,-3-1 31,3-3 1,1-6 133,3-5 1,-1-4 5,-3 3 0,0-5 2,-4-2 1,-2 0-33,3-4 0,-8-2 42,-4-1 0,-6 1 128,-1-2 0,-6-3-162,2-4 0,-5-1-107,-7 0 0,-1 3-298,-10-6 0,0 5 163,-4-1 0,-1 4-440,-2 3 1,2 7 233,-3 5 1,-1 9-591,1-2 1,-2 9 950,6-1 0,-12 8 0,4 2 0</inkml:trace>
  <inkml:trace contextRef="#ctx0" brushRef="#br0" timeOffset="14">8234 17131 7746,'-6'-5'0,"1"3"229,5-6 1,0 4 241,0-3-261,0 4 0,0-3 726,0 2-163,0 3-361,0-4-3,0 5-257,0 5 1,0 5 48,0 5 1,0 5-104,0-1 1,4 3-4,0 1 0,-1 1-132,-3 3 1,2 0-12,2 4 1,-3 1-128,3-6 0,-3 0-102,-1-7 1,1 2 123,3-2 0,-3-2-80,3-2 0,-3-6-122,-1-1 1,0-5-733,0 5 41,0-5-120,0 2 1166,0-5 0,0-5 0,0-2 0</inkml:trace>
  <inkml:trace contextRef="#ctx0" brushRef="#br0" timeOffset="15">8006 17074 7779,'0'-7'260,"0"-1"95,0 5 0,1-3-58,3 2 0,-1 3 184,4-3 1,1 3-105,3 1 1,6 0-159,2 0 0,-1 0-40,1 0 1,0 0-13,3 0 0,5 0-200,0 0 0,1 0 91,-2 0 1,-2 0-537,3 0 0,-3 0 285,-1 0 1,0 0-686,0 0 0,-4 0 121,0 0 1,-4 0 756,4 0 0,-5 5 0,3 1 0</inkml:trace>
  <inkml:trace contextRef="#ctx0" brushRef="#br0" timeOffset="16">8646 17086 11099,'-12'5'974,"2"1"-724,2 5 1,-2 1-96,3-1 0,0 2 12,0 2 1,3-1-21,-4 5 0,2 0-125,-2 4 1,-1 0-7,6 0 1,-1-4 27,4 0 0,0-1-234,0 1 0,0 1 102,0-5 0,0 4-502,0-4 356,5 1 0,1-6 28,6-3 1,0-1 145,4-6 0,-2 0-8,5 0 1,0-2 6,3-2 0,0-2-8,-3-5 0,3-5 31,-3 1 1,1-4-19,-1 4 1,-3-4 140,-4 4 1,-2-4-56,-2 3 1,-2-4 108,-2 1 0,-3-2-137,3-2 1,-8 1-24,-4 3 1,-2-3-177,-1 3 1,-2 3 71,-2 1 0,-3 2-68,-5 2 0,4 4 23,0 3 1,4 3-435,-4 1 0,5 0 65,-1 0 0,3 1-528,5 3 1067,2 3 0,0 4 0,-2 0 0</inkml:trace>
  <inkml:trace contextRef="#ctx0" brushRef="#br0" timeOffset="17">9000 17074 7726,'0'-6'971,"-2"1"-224,-1 5-24,1 0-417,-3 0 1,5 5 53,0 2 0,0 7-145,0 2 1,1 5 11,3 2 1,-2 1-191,1 7 1,-1-1 57,-2 4 0,3-3-29,1-1 1,1-4 73,-1 0 1,-3-2-149,3-1 1,1-5-23,-1-3 0,4-6 17,-4-1 1,3-4-64,-3 3-99,0-4 1,-3 2-975,3-5 529,-3 0-443,4 0 1,-10-5 276,-3-3 0,2 2 786,-1-2 0,-6-5 0,-5-4 0</inkml:trace>
  <inkml:trace contextRef="#ctx0" brushRef="#br0" timeOffset="18">8874 17074 7729,'11'-11'0,"1"-1"0,1 1 309,2 0 0,-3 3 122,4 0 1,0 6 154,-1-2 1,6-1-222,-2 1 0,1 0-129,-1 4 1,3 0-96,-3 0 1,-2 5 11,2 3 1,-5 0-185,2 3 1,-5-1 80,-3 9 0,1-1-161,-6 1 1,1 3-23,-4-3 1,-6 1-22,-6-1 1,0 1 80,-7-5 0,-2 1 26,-5-5 0,2 1-54,-3-1 1,3-1-162,1-2 1,1-3-54,3-5 0,-1 0 101,5 0 0,4-2-467,3-1 1,5 0-5,0-4 685,1 4 0,2-7 0,0 4 0</inkml:trace>
  <inkml:trace contextRef="#ctx0" brushRef="#br0" timeOffset="19">9399 16983 7740,'0'-8'778,"0"1"-451,0 4 0,0-3 184,0 2 228,0 3-250,0-4 143,0 5-361,0 5 0,0-3 66,0 6 1,4-1-171,0 5 0,0 4-41,-4 3 0,-1-1-104,-3 1 0,1 0 72,-4 4 0,0 4-213,0-1 1,-4 5 82,4-5 0,0 2-133,0-1 0,3-4-6,-4 0 1,6-2-97,-2-6 1,3-3-158,1-4 194,0-1 280,5-1 0,1 0-116,6-6 0,-1 0-207,1 0 0,-1-4 88,0 0 0,1-5-130,-1 1 0,1 3-632,-1 2 277,0-4 1,0 5 237,-4-6 1,0 6 92,-4-2 0,-1 1 343,1-1 0,4-2 0,-1-5 0</inkml:trace>
  <inkml:trace contextRef="#ctx0" brushRef="#br0" timeOffset="20">9491 17257 7740,'0'-8'172,"0"1"1,0 3 253,0-4 392,0 6-500,0-3 0,1 5 524,3 0-461,-3 0 0,5 1-50,-2 3 1,-2 3-87,1 9 0,-1-2 65,-2 5 0,3 0-66,1 3 1,0-3-32,-4 1 0,0-5-269,0 4 1,0-5-242,0 1 1,4-2-978,0-2 651,-1 1 1,-3-5-1495,0 1 2117,0-6 0,0 3 0,0-5 0</inkml:trace>
  <inkml:trace contextRef="#ctx0" brushRef="#br0" timeOffset="21">7538 14904 7458,'0'-6'1422,"0"1"813,0 5-2092,0 5 0,0-3-18,0 6 0,4 0 28,-1 3 0,1 0-63,-4 1 0,0-1-22,0 1 0,0 3 5,0 0 0,0 6-73,0-2 1,0-2 68,0 2 0,0 0-11,0 4 0,0 0 16,0 0 1,0-4-6,0 0 0,4 0-3,0 4 1,0 0 17,-4 0 0,0-4-4,0 0 0,0 0-71,0 3 1,0-2 5,0-1 0,0 0 11,0 3 0,0 0-100,0-3 0,0 3 124,0-3 1,0 2-23,0 2 1,0-1 116,0-3 0,0 2-119,0-2 0,0 3 125,0 1 0,3-4-105,1 0 0,0 0 25,-4 4 1,0-4 0,0 0 0,0-2-13,0 3 1,-1 0-133,-3-5 0,3 2 66,-3-2 1,3-1-87,1 5 0,0-5 9,0 1 0,0 1 34,0 0 0,0 3 68,0-4 1,3 4-6,1-4 1,0 0 17,-4-3 0,0-1 21,0 1 1,4-1 13,0 1 0,1-2-46,-1-3 1,-3 3-26,3-2 0,-3 2 0,-1 2 0,0-1-9,0 0 1,0 5-39,0-1 0,0 0-19,0-3 0,0-1 49,0 0 0,0 1 3,0-1 1,0 1-7,0-1 1,0 1-6,0-1 1,0-3 102,0-1 0,1 1-7,3 3 1,-3 1 11,3-1 1,1 0-66,-1 1 0,0-1-6,-4 1 1,1-1-46,3 1 0,-3-5-61,3 1-66,-3-1 147,-1 5 1,0-5-350,0 1-142,0-5-331,0 2-1890,0-5 2730,5 0 0,2-5 0,4-2 0</inkml:trace>
  <inkml:trace contextRef="#ctx0" brushRef="#br0" timeOffset="22">7778 16674 7871,'-12'0'-498,"6"0"333,-4 0 541,8 0-95,-3 0 5,0 0-3,4 0-143,-4 0 0,6 0 150,3 0 0,-1 2-109,4 2 0,1-3 90,3 3 0,-3-3-49,-1-1 1,1 0-28,3 0 1,1 0-50,-1 0 1,2 0-33,2 0 1,-2 0-88,2 0 1,-1 0 84,1 0 1,-1 0-167,5 0 1,0 0 90,4 0 1,0 0-71,0 0 0,0 0 27,0 0 1,1 0 39,2 0 1,-2 0-4,3 0 0,1 0 1,-1 0 0,3 0 19,-3 0 1,3 0-17,-3 0 1,5 0-77,-2 0 0,-1 0 81,2 0 1,-5 0-87,5 0 0,-5 0 56,5 0 1,-4 0-7,3 0 1,-3 0-8,3 0 1,-3 0-3,3 0 1,1 0 2,3 0 0,-1-1 8,-3-3 1,3 3-21,-2-3 0,-2 2 20,1 2 0,0 0-36,0 0 1,2-3 22,-6-1 1,2 0-3,-1 4 0,-2 0 5,6 0 0,-4 0 0,3 0 1,-5 0-21,2 0 1,1-1-3,-1-3 1,3 1-29,-3-4 0,3 4 39,-3-1 0,3 2 26,-3-2 1,3 3 27,-3-3 0,-2 3 112,-6 1 1,3 0-125,-3 0 1,-1 0 11,1 0 1,0 0 107,4 0 1,-4 0-97,0 0 1,0 0 83,4 0 0,-1 0-58,1 0 1,0 0-37,0 0 0,4 0-7,-1 0 1,1 0-10,-4 0 1,0 0-15,-1 0 0,-2 0-9,-1 0 0,-2 0 10,2 0 1,-1 0-11,-3 0 0,-1 0-64,5 0 1,-3 0 73,3 0 0,-2 0-49,2 0 1,3 0 14,-3 0 0,3 0-4,0 0 1,1 0 19,0 0 1,0 0-3,0 0 1,-4 0 4,0 0 1,-1 0-4,1 0 0,2 0 12,-2 0 0,-1 0-12,1 0 1,-1 0-4,1 0 0,2 0 2,-2 0 0,-1 0 0,1 0 0,-1 0 17,1 0 0,3 0-1,-3 0 1,2 0 10,2 0 0,-4-4-21,0 0 1,0 0 3,4 4 1,0-3-1,0-1 1,-4 0-2,0 4 1,-1 0 4,1 0 0,1-4-1,-5 0 1,2 1 60,-2 3 0,-2 0 133,2 0 0,-3-2 81,0-2 0,3 3-73,0-3 0,1 3-94,-5 1 1,0 0 13,1 0 1,-5-1-158,1-3 1,0 3 26,3-3 0,0 3-74,1 1 1,-1 0 78,1 0 1,3-4-8,0 0 1,0 0 123,-3 4 1,-1 0-103,1 0 1,-5 0 304,1 0-106,0 0 116,3 0-207,0-5 1,-3 4 153,0-3-199,-6 3-265,3 1-1903,-5 0 1,-5 0 1092,-2 0 1,-7 0 993,-2 0 0,-9 5 0,1 1 0</inkml:trace>
  <inkml:trace contextRef="#ctx0" brushRef="#br0" timeOffset="23">21745 16081 7798,'0'-7'1227,"0"2"-53,0 5 1,-1 4-942,-3 0 1,3 5-25,-3-2 0,3 3-2,1 2 1,0 3-165,0 0 1,0 4 43,0-3 1,0 3-76,0-4 1,0 4 73,0-4 1,0 4-169,0-4 0,0 1-19,0-5 0,1 0 38,3 1 1,-3-1 1,4 1-127,-5-1-93,0-5 0,0 1-402,0-3-452,0-3 513,0 4 1,2-5 621,1 0 0,-1 0 0,3 0 0</inkml:trace>
  <inkml:trace contextRef="#ctx0" brushRef="#br0" timeOffset="24">21894 15966 7836,'-7'-5'0,"1"0"0,2-2 0,3 0 0,-3 3 0,3 2 0,1-6 1802,0 6-1263,-5-8 1,0 7-261,-3-5 0,-2 6-43,2-2 111,-2 3-267,-6 1 1,-1 0 47,-2 0 0,3 0 4,4 0 0,-3 0-32,0 0 0,-5 4-126,1-1 1,1 6 162,-1-1 1,1 2-14,-1 2 0,-1 0-5,4 3 0,-3-1 1,4 5 0,0-1-90,3 1 0,5 3 49,-1-3 0,4 4-70,-3 3 1,4-2 65,-1 3 0,3-3-23,1-1 0,0 0-115,0 0 0,5-2 68,3-2 1,2 2-71,1-6 0,2 4-1,2-4 1,2 0-66,2-3 1,3-1 74,-3 1 1,2-1-121,2 0 0,1-3 107,3 0 0,-3-6-4,2 2 0,2-3-61,-1-1 1,0-1 60,-4-3 1,-1-2 118,1-6 0,-4 1 12,0 0 1,-5-2 125,1-2 0,-2 1-94,-1-5 0,-5 0-15,1-4 1,-6-1-68,2-3 1,-3 2 6,-1-6 1,-5 1-128,-2-4 0,-5 3 86,-3 1 1,-1 0-407,-3 0 0,-3 3-39,3 8 1,1 2-192,-1 1 1,4 5 155,-4-1 506,5 1 0,-3 10 0,6-4 0</inkml:trace>
  <inkml:trace contextRef="#ctx0" brushRef="#br0" timeOffset="25">22499 16138 7818,'-11'-7'441,"4"-3"1,1 5-144,2-3 1,3 2 256,-3 2 73,3 3-131,1-9 0,0 4-294,0-1 0,5 1 18,3 2 1,2 3 72,1-3 1,2 3-86,2 1 0,-2 0-37,2 0 1,-1 0-37,1 0 1,-3 1-155,-1 3 1,-1-2 102,-6 6 1,0 0-64,-4 3 0,0 4-200,0 0 0,-7 6 127,-4-2 0,-4 2-157,-4 2 1,-7 0 13,3 0 0,-2 0-87,2 0 1,4-4 97,0 0 1,5-2-71,-1 2 1,2-2 82,2-6-21,-1 1 471,6-1-236,1-4 0,5-1 445,0-2-251,0-3 1,5 4 87,3-5 1,3 0-54,4 0 1,3 0 2,5 0 1,-4 0-61,0 0 1,0 0-79,4 0 0,0 0-15,0 0 1,-6 0 53,-1 0 1,-4 0-255,0 0 0,-1 0 41,1 0-1218,-6 0-280,-1 0-863,-5 0 1553,0-5 0,-5 4 844,-3-3 0,-7-2 0,-3-1 0</inkml:trace>
  <inkml:trace contextRef="#ctx0" brushRef="#br0" timeOffset="26">22739 16012 7800,'-5'-11'38,"-1"-1"1,-2 1-111,0-1 1,6 5 137,-2-1 0,-2 4-70,-2-3 0,2 0 657,-2 0 0,0 0-250,-3 4 1,-2 1-118,-2-1 1,2 1-176,-2 2 0,1 0-21,-1 0 0,1 0 13,-5 0 1,1 2 23,-1 1 1,-2 4-16,2 4 0,-3 1 6,-1-1 1,0 0 13,0 1 1,4 0-77,0 4 1,5 1-2,-1 6 1,0 0 25,4 0 0,-3 0-97,6 0 0,3 0 49,1-1 0,3 1-133,1 0 0,0 0 41,0 0 0,9 0 56,2-1 0,8-3 15,0 0 0,8-3 49,3 3 0,3-5-2,2 1 1,-1-4-5,0-3 0,-1 1 87,-2-5 0,0 3-97,-4-3 1,2 0 15,-6-4 1,5 0-108,-9 0 0,4 0 99,-8 0 1,0-5 73,-3-3 0,-2-2-109,-3-1 1,2-2-5,-5-2 1,0-3 0,-4-5 0,0 0 4,0 0 1,-5-1-51,-3-2 1,-2-4-117,-1-4 1,-1-1-375,1-3 0,-4 2 222,-1-2 1,-3 4-674,4 3 0,-1 5 972,0 7 0,-1-3 0,-6 4 0</inkml:trace>
  <inkml:trace contextRef="#ctx0" brushRef="#br0" timeOffset="27">21071 15978 7812,'0'-7'-505,"0"-3"605,0 3 0,-1 2 507,-3 1 89,3-3 1,-5 5 196,2-6 90,3 6-198,-4-3-401,0 5 0,2 0-151,-5 0 0,6 5-27,-2 2 0,-1 5-14,1 3 0,-3 2 26,3 2 0,-5 2-173,1-2 1,2 3 107,-2 1 1,2-1-163,-2 1 0,-1 0-101,6 0 0,-2-4-41,1 0 1,3-5 40,-3 1 1,2-2-101,2-2 1,0-3-7,0 0 18,0-6 1,2 3 101,2-5 0,-2 0 24,6 0 0,-1 0-40,5 0 1,-1 0-47,1 0 1,-1 0-146,0 0 1,1-4-28,-1 1 1,1-1-749,-1 4-759,-5 0 762,5 0 122,-10 0 953,4 0 0,-10-5 0,-2-2 0</inkml:trace>
  <inkml:trace contextRef="#ctx0" brushRef="#br0" timeOffset="28">21071 16218 7813,'4'-8'0,"0"0"0,0 1 719,-4-5 105,0 6 81,5-4-56,-4 9 205,4-4-242,-5 5-394,0 5 1,0 5-162,0 5 0,0 1-36,0 0 0,0 1-113,0 6 1,0 0 61,0 0 1,0-4-200,0 0 0,0-4-97,0 4 0,0-5-202,0 2 1,4-4 56,0 0 1,0-5-197,-4 1 1,1-6-1332,3 2 748,-3-3 669,4-1 0,-15-5 0,-3-1 0</inkml:trace>
  <inkml:trace contextRef="#ctx0" brushRef="#br0" timeOffset="29">21209 15829 7672,'-12'-11'878,"2"3"-516,2 1 0,-2 4 202,3-1 1,-4 3-118,0 1 1,-4 0-85,0 0 1,-2 1-119,2 3 0,-2 2-14,-2 6 1,-2-1-77,2 1 1,-3 4 73,-1 3 1,0 3-156,1 1 0,0 3 108,3 1 1,-1 3-110,4-3 0,-3 7-26,4-3 1,4 4-41,3-4 1,4-2 65,-3 1 0,4-3-89,-1 4 1,4-6-16,4 2 1,-1-3-69,4-1 0,1-2-156,3-2 0,1 3 82,-1-3 1,1-3-61,-1-1 0,4-3 165,1-5 1,3 2 156,-4-5 0,5 4-89,-1-4 1,7-1 140,0-3 1,2-1-105,-1-3 0,-3 2 44,2-6 1,0-1 108,1-6 1,-3 2-20,2-2 1,-2-3 46,-1-1 0,-4-2-38,0-2 1,-3-1 84,3-3 1,-9 2-209,1-6 1,-7-3-109,0-4 0,-3-4-75,-1 4 1,-5-1 64,-3 1 1,-6 1-557,-1-5 1,-5 9 269,1-1 1,-3 11-674,-1 0 1,-3 12 7,-1-1 1012,-5 8 0,18-1 0,-1 5 0</inkml:trace>
  <inkml:trace contextRef="#ctx0" brushRef="#br1" timeOffset="30">8771 14425 7926,'-6'0'-216,"1"0"168,5 0 365,-5 0-11,3 0-44,-3 0 988,5 0-1109,0 5-834,0-4 283,0 9 77,0-4 1,0 6-146,0-1 1,4-3-285,0-1 350,5 1 412,-3-2 0,6 5 0,-1-5 0</inkml:trace>
  <inkml:trace contextRef="#ctx0" brushRef="#br1" timeOffset="31">8828 14664 7953,'0'7'-52,"0"-2"45,-5 0 123,4-4 1,-4 5 39,5-2 1,-4-1 12,0 4 1,0-3 89,4 4-323,0-1 70,0 0-131,0 3 111,0-4 27,0 1-361,0 3 178,0-4-58,0 1 21,0 3 1,0-8-12,0 6-234,0-6 221,0 9 0,0-9-128,0 6 68,0-1 291,0 0 0,6 3 0,-5-4 0,4 6 0</inkml:trace>
  <inkml:trace contextRef="#ctx0" brushRef="#br1" timeOffset="32">8840 14984 7953,'0'8'0,"0"-1"0,-2 1-310,-1 3 301,1-4-48,-8 3 225,9-4-35,-9 1 0,9 3 45,-3-3 0,-1 0 224,1 0-135,0-4-387,4 7 99,0-9 0,0 6-160,0-4 97,0-1 0,0 8-522,0-9 237,0 4 96,0 0 0,0-2-468,0 4 741,5-4 0,1 7 0,6-4 0</inkml:trace>
  <inkml:trace contextRef="#ctx0" brushRef="#br1" timeOffset="33">8874 15281 7953,'0'6'-940,"0"5"759,-5-5 256,4 0 344,-4 4-211,0-3 1,3 0 66,-2 1-510,3-5 147,1 2-74,0 0 37,0 1 173,0 0 0,0 1-293,0-3 117,0-3 0,0 4-153,0-5 33,0 5 120,5-4-170,2 9 298,-1-8 0,-1 8 0,-5-4 0</inkml:trace>
  <inkml:trace contextRef="#ctx0" brushRef="#br1" timeOffset="34">8885 15532 7654,'0'7'61,"0"-1"28,0-2 0,0-2-9,0 6 1,0-4-104,0 3 0,-3-3 26,-1 4-186,0-1 1,4 5 212,0-1-277,0-4 169,0 3 1,0-8 78,0 6-170,0-5 58,5 7 1,-4-8-103,3 6 201,-3-6-1,-1 3-282,6 1 260,-5-5 1,4 5-56,-5-2-127,0-3 217,5 9 0,-4-3 0,4 4 0</inkml:trace>
  <inkml:trace contextRef="#ctx0" brushRef="#br1" timeOffset="35">8394 13671 8028,'0'-12'0,"0"1"0</inkml:trace>
  <inkml:trace contextRef="#ctx0" brushRef="#br1" timeOffset="36">8394 13648 8028,'0'-11'-507,"-5"-1"1,4 4 991,-3 1 0,2 3 420,-2-4-573,3 6 1,-6-7-88,3 5 1,3-1 273,-3 1 57,3 3-29,1-4-179,0 5-303,0 10 0,0-1-50,0 10 1,4 0 73,0 4 0,1 4-331,-1-1 145,-3 1-26,4 1 0,-1-4-106,0 3 1,-1-7 91,-3-1 1,4-5 82,0 1 1,0-2 14,-4-2 1,1 1-115,3-1-524,-3-5 0,5 3-206,-2-5-474,-2 0 1357,8-4 0,-9-5 0,4-2 0</inkml:trace>
  <inkml:trace contextRef="#ctx0" brushRef="#br1" timeOffset="37">8394 13716 8028,'0'-11'-37,"0"0"0,0-1-36,0 1 1148,0-1-423,0 1 66,0 5 354,0 1-315,0-1-247,0 5-339,5 1 1,2 7 0,4 4 0,1 0 48,-1 1 1,2 0-105,2 4 1,-2-4-245,2 4 51,-2-4-74,-7 0 0,4-1-401,-2 1 322,2-1 1,0-3-396,-2-1 189,2-4 172,-4 2 0,5-6 164,1-3 1,-4-3 3,-1-4 0,1 0 39,3-1 1,-3 1-2,-1-1 0,-3 1 165,4-1 0,-4 0-97,3-3 0,-4 2 173,1-2 0,-2 3 34,2 5 106,-3-4 0,4 9 82,-5-6 254,0 6-428,0-3-30,0 5 22,0 5-37,0 1 1,0 9 44,0 1-241,0-1 115,0 1 0,0 2-36,0 5 0,0-4-152,0 0 1,4-1-46,0 1 0,0 1 56,-4-5 1,0 1-168,0-5 1,4 0-63,-1 1 34,1-1 105,-4 1 1,1-6-252,3-2-451,-3 2 374,10-5 0,-9 4-1081,6-5 956,-6 0 0,5 0 615,-4 0 0,-1 0 0,3 0 0</inkml:trace>
  <inkml:trace contextRef="#ctx0" brushRef="#br1" timeOffset="38">8851 13694 7954,'0'-12'80,"0"1"40,0-1 0,0 5 75,0-1 1,0 1 861,0-5 474,0 6-581,0-4 57,0 8-386,0-3-155,0 5-229,0 5 1,4 2-1,0 4 0,3 4-69,-3 1 0,1 3-95,-1-4 1,-3 5 287,3-1-584,-3 3 182,-1-5 1,0 4-192,0-6 1,0 4 94,0-4 1,0 1-89,0-5 1,0 0-38,0 1 40,0-6 79,0 4 0,4-7-15,0 4 69,0-4 0,-3 2 1,3-5 1,-2 0 8,6 0 0,-4 0-115,4 0 128,-1 0-7,5 0-225,-1 0 242,0 0 0,5 0-88,-1 0 1,1 0-108,0 0 0,-4 0 81,3 0 0,-2 0-528,-1 0-541,-1 0 378,0 0-89,-4 0 487,3 0 94,-9 0 0,3 0 369,-8 0 0,-2-5 0,-6-1 0</inkml:trace>
  <inkml:trace contextRef="#ctx0" brushRef="#br1" timeOffset="39">8851 13831 7954,'-6'-5'1318,"1"2"-876,5-5-272,0 6 1,1-7 49,3 5 1,2 0 112,6 4-533,4 0 191,-3-5 0,8 4 48,-2-3 1,-1-1-163,1 1 1,-1 1-27,1 3 0,-3-4-705,-4 0-167,-1 0 580,1 4 441,-6 0 0,-1-5 0,-5-1 0</inkml:trace>
  <inkml:trace contextRef="#ctx0" brushRef="#br1" timeOffset="40">8840 13625 7954,'0'-11'126,"0"-1"1,0 1 229,0-1 0,5 1-34,2 0 0,4 4-100,0 3 1,0-1 217,1 2-250,-1-1 1,1 4-231,4-5 72,-3 3 1,5-3-47,-3 5 0,-2 0-284,2 0 1,-3 0-65,0 0 1,-1 0-944,1 0 1305,-1 0 0,6 0 0,0 0 0</inkml:trace>
  <inkml:trace contextRef="#ctx0" brushRef="#br1" timeOffset="41">9262 13488 8335,'0'-6'2437,"0"1"-1041,0 5-1167,0 5-44,0 6 0,0 7-24,0 5 0,-1 0-137,-3-1 0,2 6-134,-6 3 0,2 2 56,-2 1-91,-2 0 104,4 1 0,-5-5-133,4 0 1,-2-4-114,5 1 0,0-5-358,4-3 339,0-2 126,0-6 0,0-3-866,0 0 527,0-6-429,0 3 530,5-5 1,-2-5 16,5-3 1,-6 1 400,2-5 0,2 4 0,-4-14 0,3 4 0</inkml:trace>
  <inkml:trace contextRef="#ctx0" brushRef="#br1" timeOffset="42">9239 13637 8015,'0'-12'0,"0"1"0,0-1 1101,0 1-209,0-1 88,0 1-120,0 0 58,0 4-687,6 2 0,0 14 0,5 2 1,2 7 3,2-3 1,-2 7-29,2 1 0,2 0-139,-2 3 1,4 2 134,-4-1 1,2 1-288,-2-2 1,-1-1 67,5 1-519,-5-2 391,2-1 1,-4-1-139,-1-3 0,1-3-143,-1-4 0,-5-1-464,-2 1-651,2-6 401,-4 4 591,3-9 181,-5 4 0,-1-5-717,-3 0 540,2-5 544,-13-1 0,8-5 0,-20-6 0,3-1 0</inkml:trace>
  <inkml:trace contextRef="#ctx0" brushRef="#br1" timeOffset="43">9182 13842 7930,'-5'-6'1918,"4"-4"-2026,1 8 150,1-3 1,13 5-40,-2 0 1,3 0 166,0 0 0,3 0-94,5 0-111,-5 0-23,3 0 1,-3 0-268,5 0 0,-2 0 13,-2 0 0,2 0-680,-6 0 992,5 0 0,-7 0 0,3 0 0</inkml:trace>
  <inkml:trace contextRef="#ctx0" brushRef="#br1" timeOffset="44">9594 13682 7883,'-7'-11'0,"-2"-1"277,5 1 499,-4 0-112,6-1 411,-3 6-803,5-4 0,0 10-76,0 0 0,4 5-28,0 6-60,5 6 56,-8 0 1,5 6-276,-2 0 1,-1 1 50,4 3 0,-4-3 44,1 3 0,1-3-130,-1-1 0,1-2-149,-2-2 1,-1-2-99,2-6 147,2 0 1,-5-3 108,3 0-46,2-6 267,-4 3-111,3-10 1,-5-1 19,0-6 0,0 1 11,0 0 196,0-1-196,-5 1 1,-1-1 72,-1 1 0,-2-4 105,5-1 1,-3 1 29,3 4 0,-1-4-104,1-1 0,3 1 164,-3 4-22,3 4-122,1-3 0,0 8 155,0-6-222,0 6 0,5-4 6,2 6 1,5 6-22,3 1 1,-1 7-133,5 1 1,-4 4 21,4-3 1,-1 3 56,1-4 1,1 4-88,-5-4 0,2 0 94,-2-3 258,-2-6-252,3 4 0,-4-8 44,-1 1 0,1-1 94,-1-2 1,0 0 41,1 0 0,-4-5 205,-1-3 1,-4-2 315,0-2 0,-1 0-243,-2-4 1,0-1 102,0-6 1,-2 0-135,-1 0 1,-4-1-205,-4-3 0,-1 3-227,1-2 0,1 2-245,2 1 1,-1 1 92,6 3 0,-5 6-487,4 6-2704,0 4 3341,4-2 0,-5 15 0,-1 3 0</inkml:trace>
  <inkml:trace contextRef="#ctx0" brushRef="#br1" timeOffset="45">21083 14322 6050,'0'-7'203,"0"2"278,0 5-248,0-5-17,0 4 24,0-4-1258,0 5 886,0 5 1,1-4 131,3 3 0,-3 2 0,4-4 0,-10 8 0,-1-4 0</inkml:trace>
  <inkml:trace contextRef="#ctx0" brushRef="#br1" timeOffset="46">21083 14390 8047,'6'5'-766,"-1"-3"636,-5 8 390,0-9 17,0 4-106,0-5 87,0 5-326,0-4 1,0 6-77,0-3-47,0-3 1,0 5 70,0-2-152,0-3 66,5 9-11,-3-3 0,3 0 73,-5 1 0,1-4 54,3 3 0,-3-3 104,3 4 1,-3-4-87,-1 3 0,0-3 174,0 4-6,0-6-43,0 8-49,0-8 8,5 8-24,-3-4 1,3 6 9,-5-1 0,1-3-62,3-1 1,-3 1 14,3 3 0,-3-3-7,-1 0 1,0-5 61,0 5-6,0 0 0,0 3 0,0-3 0,0-1-14,0 1 14,0 3 68,0 1 1,-4-1-27,0 0 1,-1 0 92,2-4 1,1 3-47,-2-2 0,3 2 146,1 2 1,0-5-141,0 1 1,0-1 19,0 5 0,0-5-102,0 1 0,0-4 88,0 4 1,0-5-275,0 5-34,5-6-270,-3 9 209,3-10-224,-5 9 403,0-9 1,0 6 88,0-4 0,-2-1 0,-1 2 0,1-3 0,-8 4 0,4 1 0</inkml:trace>
  <inkml:trace contextRef="#ctx0" brushRef="#br1" timeOffset="47">21140 15098 8047,'0'8'-199,"0"0"0,0-5 155,0 5 0,0-4-459,0 3 299,0 1 0,0 3 132,0 1 0,0-4-332,0-1 259,0 1 145,0 3 0,0 1 0,0-5 0,0 1 0,0-4 0,0 3 0,0-3 0,0 4 0,0-6 0,0 8 0,0-3 0</inkml:trace>
  <inkml:trace contextRef="#ctx0" brushRef="#br1" timeOffset="48">21140 15430 8047,'0'11'-1028,"0"0"1782,0-4-380,0 3 1,4-4-94,0 6 0,-1-5-70,-3 1 1,0-4 0,0 3 0,4-3-119,0 4 1,0-4 82,-4 3 0,4-3-265,-1 4 0,1-5 8,-4 5 1,0-4-240,0 3 297,0 1 1,0 0-46,0-1 1,0-3-15,0 4 1,-4-4-279,1 3-151,-1-4 1,4 3-85,0-2 595,0-3 0,-5 4 0,-2-5 0</inkml:trace>
  <inkml:trace contextRef="#ctx0" brushRef="#br1" timeOffset="49">20078 13477 6805,'-6'0'629,"0"0"-98,6 0-250,0-5-22,0 3 1,0-3 182,0 5-266,0 5-51,0-3-8,0 8 39,0-4-91,0 0-13,0 5 1,0-9 9,0 6 1,2-5 88,2 5-69,-3 0-11,4 3-42,-5 1 0,0-5 6,0 1 0,1-2 13,3 2 1,-3 2 30,3-2-29,-3 2 0,-1 1 0,0 1 1,2-1 2,1 0 1,-1 1-17,1-1 0,-1-2 18,-2 2 0,0-5 23,0 5-107,0-2 64,0 2 0,0 1-7,0-1 0,0 1-11,0-1 0,0 0-80,0 1 86,0-1 1,0 1-25,0-1 1,0 1 27,0-1 109,0 0-119,0 1 0,0-1 17,0 1-16,0-1 3,0 0 0,0 1 22,0-1 98,0 1-116,0-1 1,0 2 15,0 2 1,0-2 2,0 2 1,0-2-100,0-2 76,0 1 1,0-1 0,0 0-47,0 1 47,0-1 30,0 1 0,0-1 8,0 0 1,0 1-17,0-1 169,0 6-187,0-5 0,0 6 54,0-3 0,0-2-26,0 2 0,1 2-48,3-2 1,-3 0-6,3-3 0,-3-1-20,-1 1 34,0 4 0,0-3-11,0 2 1,0-2 98,0-2 0,0 2 1,0 2 1,0-2 69,0 2 1,0-2-74,0-2 1,-1 4 32,-3 1 0,3 3-37,-3-4 1,-1 4 12,1-4 1,0 4-64,4-4 1,0 6-107,0-2 0,0-2 83,0 2 0,0-5-144,0 2 1,0 0-48,0-1 183,0 1-8,0 0 1,0-3-37,0 2 0,4-2 20,0-2-33,0 1 36,-4-1 1,0 2 51,0 2 1,0-2 9,0 2 1,4-1-32,-1 1 1,1-2 7,-4 2 1,0-1-133,0 1 0,0-2 112,0 2 0,0-2-59,0-2 1,0 1 6,0-1 0,0 0-14,0 1 0,0-1 29,0 1 65,0-1-62,0 0 1,0 1 50,0-1 0,0 1 14,0-1 1,0 1 68,0-1 0,0 0-96,0 1 1,0-1 15,0 1-15,0-1 6,0 1 1,0-1 1,0 0 0,0 1 19,0-1-92,0 1 63,0-1 1,0-3 3,0-1 8,0-4-9,0 7 27,5-4 1,-4 6-11,3-1-66,3 1 1,-6-1 11,3 0 1,-3-3-33,-1 0 41,0-1 0,0 5-8,0-1 0,4-3 45,0-1-14,-1 1 0,-3 3-12,0 1 1,0-5-5,0 1 1,2-4-5,1 3 18,-1 1 194,3 3-197,-5 1 0,0-4 42,0-1 1,0 1 8,0 3 0,0 1-44,0-1 0,0-3 23,0-1-192,0 1-16,0 3 200,0-4-162,0 3 0,4-8 110,-1 6-99,1-6 97,-4 9 1,0-9-9,0 6 1,0-4-39,0 3 91,0 1 9,0 3 0,-1-3 103,-3-1-130,3-4 124,-4 7-107,5-9-339,0 4-360,0-5-246,0 6 521,0-5 1,5 4 401,3-5 0,-3-5 0,0-2 0</inkml:trace>
  <inkml:trace contextRef="#ctx0" brushRef="#br1" timeOffset="50">8783 14436 7430,'0'-6'605,"0"1"-425,-5 5 67,3 0-10,-3 0 5512,5 0-5655,0 5 0,0-3 78,0 6-290,0-1 197,0 5 1,0-5-18,0 1 32,5 0 79,-3 3-179,3 0-10,-5 1 1,0-1 6,0 1 66,0-6 1,0 4 51,0-2-82,0-3 14,0 5 0,0-7 36,0 4-53,0 1 18,5-2 1,-4 4 84,3-2-67,-3 2-9,-1 7 0,0-5-131,0 4 138,0-4-1,-5 0-271,4-1 246,-4 0 0,5-3-54,0 0 1,0-1-137,0 5 1,0-5 164,0 1-259,0-5 222,0 7-76,0-9 79,0 9 0,3-7-47,1 4 106,0-4-75,-4 2 10,0-5-24,0 5 31,0-4 1,0 6-26,0-4-260,0-1 282,0 8 0,0-8-15,0 6 1,0-4-77,0 3-86,0 1 85,0 3 159,0 1-114,0-1 11,0-4 0,0 3 321,0-9-287,0 9 1,0-7 20,0 4 180,0-4 34,0 7-154,0-4 87,0 6-91,0-6 52,0 4-54,0-3-38,0 4-21,0 0 21,0 1 0,0-5 3,0 1 1,0-4 7,0 4 18,0-1-30,0 5 1,0-1 10,0 0 84,0-4-90,0 3 0,0-4 231,0 6-220,0-6 1,0 4 167,0-2-101,0 2-46,0 1 3,0 1 1,0-5 39,0 1-256,0-5 237,0 7-205,0-4 57,0 5 0,0 1 104,0-1-154,0 1 137,0-1-39,0 1 169,0-1-145,0 0 1,0 1-14,0-1 346,0 1-319,0-1 1,0-3 41,0-1 1,0 1 15,0 3 0,4-3 94,0 0-83,-1-1 0,-3 5-398,0-1 165,6-5 0,-5 5-192,4-10 205,-5 9 1,1-5-28,3 3-48,-3 2-93,4-9 118,-5 9 85,0-3 1,4 0-86,0 1 368,0-6-50,-4 8 33,0-3 190,0-1-236,0 4-69,0-3 263,0-1-282,0 4 1,0-7 1,0 4 7,0-4-8,5 7 0,-4-7 13,3 4-162,-3-4 146,-1 2-44,0 0-11,0-4 26,0 9 44,0-8 0,0 4 0,0-2 1,0-2-29,0 6-12,0-1 23,0 0-9,0 3 0,0-8 11,0 6-152,0-5 142,0 7-1,0-9-87,0 4 66,0-5 9,0 5-12,0-4-2,0 5 61,0-6-55,0 5 34,0-4-25,0 4-1024,0-5 1,5 0-1,2 0 1</inkml:trace>
  <inkml:trace contextRef="#ctx0" brushRef="#br1" timeOffset="51">20489 13111 7948,'0'-11'519,"-5"-1"-187,4 1 349,-4-1-197,5 6 0,0 0 487,0 2-369,0 3 15,0-4-272,0 5-173,0 5 1,3 1 1,1 5 0,4 6-81,-4 2 0,3 4 267,-3 3-590,0 4 228,-4-1 1,4 4-606,-1-3 451,1 3 0,-4-4 38,0-2-339,0 2 174,0-10 74,0 8-814,0-14 202,0 3-271,0-4-397,0-6 985,0-1 1,0-6 154,0-3 1,0-2 348,0-6 0,0-4 0,0-2 0,0-5 0</inkml:trace>
  <inkml:trace contextRef="#ctx0" brushRef="#br1" timeOffset="52">20500 13168 7948,'-3'-11'161,"-1"-1"1,0 5 281,4-1 41,0 6-111,0-3 337,0 5-438,0 5 0,0-3 32,0 6 1,3-1 153,4 5 0,-2 3-43,10 0-39,-4 6-210,5-9 0,-3 10-22,2-3 0,2 1 42,2-1 0,-2 3-218,-1-3 1,-2-3 40,5 0 1,-5-2-77,1 1 0,-3-4-39,0 1 1,-1-2-309,1-6 98,-1 4 155,1-6 634,-1 3-338,-5-5 1,1-1 361,-4-3 1,-1-3-89,2-4 0,-3-2 31,-1-2 0,-1 1-136,-3-5 1,2 0-8,-1-4 0,-2-1-123,1-3 0,-4 3-136,4-2 0,-3-2-273,3 1 166,0 5 76,-1 1 0,4 4-838,-3-2 79,3 3-299,-4 4 683,3 1-878,-3 5 211,5 1-1329,0 5 559,5 0 905,-3 5 900,8-4 0,-4 9 0,6-4 0</inkml:trace>
  <inkml:trace contextRef="#ctx0" brushRef="#br1" timeOffset="53">20934 13054 7948,'-6'-11'814,"1"4"-210,5-3-29,0 9-361,0-4 2259,0 5-2231,5 0 1,-2 5-19,4 2 1,-3 7 0,4 2 0,-6 4-83,2-1 0,1-1-104,-1 1 0,0 0-3,-4 4 0,0-4 22,0 0 1,0 0-340,0 4 0,0-2 104,0-2-313,0 3 336,0-10 0,0 6-38,0-3 0,1-2-29,3 2 1,-3-6 165,3-1 1,-2-2-9,2 2 1,-3-2 207,3-2-212,3-3 26,-6 4 1,5-5 332,-2 0-128,-3 0-8,9 0 0,-3 0 76,4 0 1,-2 0-144,3 0 0,-4 0 20,8 0 1,-4-3-76,0-1 0,-1-4-3,1 4 1,-1-3-828,0 3 360,1 0-231,-1-1 303,1 4 54,-6-4-743,-1 5 0,-6 0-107,-3 0-3,-2 0 582,-6 0 582,1 0 0,-6-5 0,0-2 0</inkml:trace>
  <inkml:trace contextRef="#ctx0" brushRef="#br1" timeOffset="54">20957 13282 7948,'-6'-6'1385,"1"1"-940,5 5 1,1 0-20,3 0 0,2 0-117,6 0 1,-1 0-70,1 0 1,4 0-88,3 0 0,-1 0-110,1 0 0,-1 0-669,1 0 334,2 0 239,-8 0 0,3-4-846,-4 0 1,-5 1 264,1 3 0,-4-4-31,4 0 1,-7-4 664,-1 5 0,-5-6 0,-7 2 0</inkml:trace>
  <inkml:trace contextRef="#ctx0" brushRef="#br1" timeOffset="55">20912 13100 7948,'-7'-2'0,"3"-1"0,3 0 1207,1-4-751,0-1 1,5-2-28,3 2 0,6-1-267,1 5 0,5-3-119,-1 3 1,3-4 131,1 5 0,-4-2-140,0 1 1,0 2-217,4-1 0,-4 0-467,0-1 1,-5 3-1558,1-3 2205,-2-2 0,-2 0 0,1-6 0</inkml:trace>
  <inkml:trace contextRef="#ctx0" brushRef="#br1" timeOffset="56">21288 12997 7948,'0'6'1493,"0"-1"-540,0-5-650,6 0 0,-5 5 135,3 3 0,-2-2-60,2 2 0,-1 3-111,4 5 1,-1 3-53,2-4 0,1 5 117,-5-1-500,5 3 202,-3 1 0,2-2-22,-1-2 1,-4 3-222,1-3 1,1-1 21,-2 1 1,1-5-417,-4 1 261,5-2 223,-3-2 107,3-5 145,-5-1-31,5-5 14,-4 0 378,4 0 531,-5 0-769,0-5-170,0-1 0,0-5 43,0-1 0,0 1 49,0-1-213,0 1 116,5-6 0,0 9-36,3-4 0,2 3-11,-2-2 0,-2 4 7,2 4 0,-5 0-160,5-1 115,0 3 1,3-3-157,0 8 0,0 2-24,-4 6 1,3-1 51,-2 1 1,2-1-89,2 0-38,-1 1 224,0-1-431,1 1 232,-6-1 1,4-3-33,-2-1 354,2-4-185,2 7 0,-5-9-189,1 3 832,-1-3-275,0-1 266,3 0 0,-5-5-46,3-2 161,2-3-365,-9-2 1,4 1 111,-5-1 341,0-4-337,0-2 0,0-1-6,0 0 1,0 0-36,0-4 0,0-4-310,0 1 1,0 3 102,0 4 0,0 5-585,0-1 267,0 7 177,-5-2-1753,4 9 619,-4-4-307,5 5 241,0 0 1,-2 6 277,-1 5 907,1 1 0,-13 9 0,2-3 0</inkml:trace>
  <inkml:trace contextRef="#ctx0" brushRef="#br1" timeOffset="57">22214 12974 7997,'-5'-11'532,"3"4"10,-3-3-270,0 9 1,4-5 394,-3 2 408,3 2-305,1-3-694,0 16 1,4 1 127,-1 11 1,6 4-73,-1-1 0,1 5-35,-2-4 0,2 3-168,-5-3 0,4-1 57,-5-3 1,3 0-99,-3 0 1,-1-5-263,1-3 1,-1-3-15,-2 0 0,0-4-595,0-1 628,0-4-506,0 2-772,0 0 677,0-4 956,0 4 0,-5-10 0,0-1 0,-3-6 0,-1 1 0,5-1 0,-1 0 0,1-3 0,2 1 0,-6-5 0,4 0 0,-3-4-564,4 0 529,-2 5 0,4-4 168,-3 3 1,3 2 228,-3-2 1,3 5 261,1-2 0,0 4-265,0 0 0,0 5 629,0-1 26,0 6-63,0-3-512,5 5-365,-4 0-9,4 0 0,0 1 82,3 3 1,-2 2-91,2 5 1,-1 1 9,5-1 1,-1 4-146,1 1 1,-1-1-630,1-4 386,-1 1 122,5-6 1,-3 3-87,2-5 0,-2 0 94,-2-4 0,-3 0-264,0 0 134,-1 0 420,5-6-132,-1 0 350,1-5 1,-2-2-171,-3-2 1,2 2 381,-5-2 1,4 2-198,-5 2 1,1-1 15,-4 1 1,4 3 352,0 1 80,0-1-213,-4 2-429,0 1 0,0 6-37,0 3 1,0 7-220,0 8 1,1 4-35,3 4 0,-3-2-103,3 6 0,-2-2-97,2 1 1,-1-1 62,4-2 1,-3-7-79,4 3 0,-4-4-91,3 0 1,-4-6-350,1-5 1,-3-5-875,-1 5 674,5-6-26,-4 4 1032,4-6 0,-5-6 0,0 0 0</inkml:trace>
  <inkml:trace contextRef="#ctx0" brushRef="#br1" timeOffset="58">22602 13020 8209,'0'-12'2247,"0"1"-1730,0 5 1,1 1-126,3 5 0,-3 1-11,3 3 0,1 2 53,-1 5-362,0 6 35,1-4 0,-4 8 11,3-2 0,-3 3-197,-1 1 1,0-1 138,0 1 0,4 0-131,0 0 1,0-1-362,-4-3 0,5-3 200,2-5 1,0 1-41,0-1 1,-3-1-91,4-2 451,-1 2-151,5-9 0,0 5-94,4-6 1,-4 0-129,4 0 0,-4 0 45,0 0 0,-1 0-211,0 0 1,-3 0 112,0 0 0,-4-4-455,3 0-640,-4 0 1432,2-1 0,-5 4 0,-5-9 0,-2 3 0</inkml:trace>
  <inkml:trace contextRef="#ctx0" brushRef="#br1" timeOffset="59">22590 13225 8595,'12'-5'1509,"-1"4"-1183,1-3 1,3 3-87,0 1 1,5-1-215,0-3 1,1 3-177,2-3 1,-4 1-197,0-1 0,-4 3-66,4-3 0,-5-1-422,1 1 0,-3-1 834,-5 2 0,4-4 0,-5-4 0</inkml:trace>
  <inkml:trace contextRef="#ctx0" brushRef="#br1" timeOffset="60">22602 12974 7939,'0'-11'0,"5"1"0,3 2 995,2-2-606,6 3 0,1 1 20,2 2 0,2-1 35,-2 1 0,3 1-235,1 3 0,-2 0-211,-2 0 0,3 0-723,-3 0 0,-3 0 205,0 0 520,-4 5 0,0 1 0,-1 5 0</inkml:trace>
  <inkml:trace contextRef="#ctx0" brushRef="#br1" timeOffset="61">23219 12917 7998,'-8'-4'592,"0"0"-317,6-5 0,-4 8 330,2-3 232,2 3-557,-3 1 1,4 1-14,-3 3 0,3 4-115,-3 7 1,-1 8 87,1 7 1,-5 3-197,2 2 0,0 3-100,0 0 0,1 0-152,-2-4 1,-1-5 23,5-2 0,-1-4-165,1-4 1,3-3-161,-3-4-40,3-1-727,1 1 498,0-6 444,0-1 0,0-6-611,0-3 945,0 3 0,-5-15 0,-1 4 0</inkml:trace>
  <inkml:trace contextRef="#ctx0" brushRef="#br1" timeOffset="62">23116 12963 7998,'6'-12'212,"-2"1"0,-3 3 970,-1 1-230,0-1 65,5 2-606,-3 1 0,8 6-171,-3 3 1,7 6 173,2 5 0,0 5-106,-1-1 1,-1 4-63,5 4 1,0-2-103,4 6 1,-5-6-109,-3 2 1,2 1 249,-2-2-953,0 1 520,2-4 0,-5-5-490,4-3 1,-4 1 342,0 0 1,-5-5-155,1-3 0,-6-5-28,2 5-1106,3-6 418,-6 4 532,4-6 1,-10 1 53,-3 3 0,-2-3 578,-1 3 0,-6-3 0,-1-1 0</inkml:trace>
  <inkml:trace contextRef="#ctx0" brushRef="#br1" timeOffset="63">23093 13260 7998,'0'-8'217,"0"0"1,0 5 177,0-5 0,5 5-84,3 0 0,3 1-198,4 2 0,-1-3-118,5-1 1,0 0-268,4 4 1,4 0-91,-1 0 0,1 0-344,-4 0 0,0-1 188,0-3 518,-6 3 0,5-10 0,-4 5 0</inkml:trace>
  <inkml:trace contextRef="#ctx0" brushRef="#br1" timeOffset="64">23481 13031 7998,'0'-11'505,"0"-1"1,-4 1-95,1 0 0,-1-1 30,4 1 0,0 3 494,0 0-63,-5 6-605,4-3 1,-5 6-14,6 3 0,0 4-78,0 7 0,4 3-1,0 4 1,1 6-106,-1 3 1,-2-2 45,6 1 0,-5-3-398,0 3 0,3-5-38,-3-3 1,5 0-205,-4-7 1,1 0 90,-1-3 289,-3-6 0,4 1-76,-5-4 249,5-1 1,-4 1 100,3-6 1,-3 0-68,-1-4 0,0-1 8,0-4 1,-3 1 45,-1 0 1,-4-5-41,4 1 1,-5-1 3,2 0 0,1 0-13,-2-3 1,4-3-46,-4 3 1,6-1-5,-2 1 0,3 2 122,1 6-57,0 0-143,0 4 1,5 3 39,3 8 0,6 4-17,1 7 1,4-1 31,-4 5 1,5 0 0,-1 4 1,-1 0-40,1 0 1,-1-2-12,1-2 0,1-2-14,-5-6 1,2-1 41,-2-2 0,-2-3 347,2-5 1,-2 0 19,-2 0 1,2-1 21,2-3 0,-6-2-19,2-6 0,-2 1 220,3-1 0,-6-4-125,-2-3 0,-3-3 25,-1-1 1,0-1-51,0-2 1,-1 0-147,-3-4 1,-2 3-193,-6-3 0,5 4-146,-1 0 0,2 3-292,-2 4 0,2 4-140,2 7 0,3 2-682,-3 2 1,3 4-49,1 0 1,0 6 1230,0 9 0,-5-2 0,-2 4 0</inkml:trace>
  <inkml:trace contextRef="#ctx0" brushRef="#br1" timeOffset="65">20421 14562 7826,'-7'0'-671,"-3"0"1632,9 0-92,-4 0 1040,5 0-1669,5 0 1,1 0 43,6 0 0,-1 0-62,0 0 0,2 0 91,2 0 1,-1 0 0,5 0-212,0 0 68,4 0 0,5-4-4,3 0 1,0-5-14,0 1 0,2 2 22,-3-1 1,2 3-18,-2-4 0,2 6-161,-5-2 0,-2-1 44,-6 1 1,1-1-88,-4 1 1,-1 3 50,-4-3-113,1 3 107,-6 1-279,-1 0 99,-5 0-35,-5 0 1,-1 0-817,-6 0 0,1 1 449,-1 3 0,1-3-598,0 3 0,-1-2 422,1 2 0,-1-3 759,1 3 0,-6-8 0,0-2 0</inkml:trace>
  <inkml:trace contextRef="#ctx0" brushRef="#br1" timeOffset="66">20523 14447 7781,'0'-6'-40,"0"1"3701,0 5-3451,-5 0 1,-1 5-21,-6 3 0,1-2-161,0 2 1,-1-1-33,1 5 1,-1-1 110,1 0 1,0 1-102,-1-1 1,1-1-8,-1-2 0,5 2-124,-1-2 1,2-2 30,-2 2-57,-2-6 255,4 9 151,-1-10 32,-3 4-182,9-5 53,-4 0 135,5 0 27,5 5-127,-4-4 0,5 4-92,-2-5 0,-1 2 40,4 1 1,-3-1 65,4 1-169,-6-1 1,8 2 87,-2-1 0,-2 5-77,2-4 0,0 1 19,3-1 1,1-3 1,-1 3 1,-3 1-37,-1-1 0,1-1-79,3-3 0,-3 0 130,-1 0-50,1 0 0,0 4-714,-1 0-107,-4 0-559,2-4 1,-6 0 1343,-3 0 0,-8 5 0,-5 1 0</inkml:trace>
  <inkml:trace contextRef="#ctx0" brushRef="#br0" timeOffset="67">18376 16046 7749,'-6'-5'35,"1"4"1,3-4 284,-1 5 0,1-1 185,-1-3 15,1 3-335,2-5 0,0 5 12,0-3 1,0 2-109,0-6 1,5 6 226,3-2-226,-3-2 1,5 3-6,-2-5 0,-2 6 7,2-2 1,-1 2 39,5-2 0,-1 2-7,1-1 0,3 0-100,0-1 0,2 3 100,-2-3 1,-2 3-6,2 1-10,-3 0 1,0 0-105,-1 0 4,-4 5 0,-2 1-97,-5 6 1,0-5 103,0 1 0,0-4-168,0 3 116,0 1 41,0 3 0,-2-3-114,-1 0 102,1-6 0,-6 5 67,4-4 1,-5-1 14,2 3-67,1-5 0,0 1 12,2 3-164,3-3 156,-4 4 1,5-4 11,0 3 0,1-1 18,3 4 1,-3-3 81,3 4 1,2-2-45,2 2 1,-2 2 150,2-2 1,-1-2-140,5 1 1,-2 1 94,-2 4 1,2-5-92,-3 1 0,0-1 25,0 5 0,0-1-145,0 1 1,2-1 67,-5 0 0,1 1-121,-1-1 0,-3-3-137,3 0-121,-3-1 339,-1 5 0,-5-1-16,-3 0 1,2-4 169,-2-3 1,0 1-101,-8-2 1,2 1-30,-5-4 0,0 4 1,-4 0 1,2 0-8,2-4 1,-1 0-72,4 0 1,-3 0-144,4 0 0,0-4-208,3 0 1,1-4-495,0 5 0,0-2 892,4 1 0,-3-3 0,3-4 0</inkml:trace>
  <inkml:trace contextRef="#ctx0" brushRef="#br0" timeOffset="68">18696 15806 7587,'0'-11'-159,"0"5"0,0-1 804,0 4-307,0 1 0,0-4 222,0 2 334,0 3-521,0-9 0,-1 5-118,-3-3 0,3 2-151,-3 2 0,1-1 82,-1-3 0,2 2-108,-6 2 0,5 1 46,-5-4 0,4 4-55,-4 0 1,1-3 63,-5 3 1,1-1-47,0 4 0,-1 0-63,1 0 1,-4 0-22,-1 0 1,-3 0 186,4 0 0,-5 4-70,1-1 0,-3 5 83,-1-4 0,0 5-39,1-2 1,-1 2 17,0-1 0,0 2 4,0-2 1,2 6 11,2 1 1,-3 0-151,3-4 1,3 2 54,0 2 1,4-1-131,0 5 0,1-3 19,-1 3 1,2 0-21,3 4 0,-2-4 57,5 0 0,-4 0-103,4 3 0,-3-2 81,3-1 1,-1-2-7,1 2 1,2 2 19,-6-6 1,5 4 6,0-4 0,0 4-71,-1-4 0,3 2 48,-3-2 1,3-2-28,1 2 0,4-2 52,0-2 0,4 2 5,0 2 1,2-5-2,2 5 0,-5-4 1,1 4 0,-1-6-23,5-2 1,-1 1 33,1 3-38,-1 1 0,1-2 20,-1-2 0,0 0 0,1-4 0,1 4 41,2-4 1,-3-1 7,4-3 0,0 4-44,-1 0 1,2 0 5,-2-4 0,-1 0-44,5 0 0,-1 0 42,1 0 1,1 0-43,-5 0 0,2-4 44,-2 0 1,-1 0-91,5 4 1,-5-3 107,1-1 0,2-4 0,-2 4 1,4-3 39,-4 3 1,4-4 142,-3 5 0,-1-5-98,-4 4 0,1-3-68,-1 3 0,1-5-20,-1 1 0,0 2 73,1-2 0,-1 1-97,1-5 1,-2 5 17,-3-1-43,4 0 1,-6-3-24,2 0 0,2 3-97,-5 0 1,1 1-7,-1-5 0,-3 1 79,3-1 0,2 1-83,2 0 1,-2-1 88,2 1 1,-4-4-9,3-1 0,0 0 20,0 1 1,0 2 13,-4-2 0,0 2 38,4 2 1,-4-5 142,1 1 1,-3 0-98,-1 3 0,-1 1-54,-3 0 1,-2-1-146,-6 1 1,2-1 59,3 1 0,-6-4-44,5-1 0,-8-3-26,4 4 0,2-5-211,3 1 1,-1 1-110,-4-1 0,1 0 147,0-4 1,-1 2-479,1 2 0,-10 2 298,-1 6 1,-9 4-1617,1 4 2104,-8 1 0,-3 7 0,-5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9:25:33.611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1645 9868 8175,'0'0'0</inkml:trace>
  <inkml:trace contextRef="#ctx0" brushRef="#br0" timeOffset="1">1633 9856 8175,'-6'-5'1143,"1"4"-731,0-4-200,3 0 0,-4 3 229,2-1-263,3 1 1,-5-1 50,2-1 1,1 0-175,-4 4 1,3 0 253,-4 0-332,1 0 0,-5 0-25,1 0 0,-1 4-145,1 0 131,0 4 1,-1-2 82,1 1-32,-1 3 0,2-3 37,3 4 1,-2-3-98,5-1 0,0-3 91,4 4 1,-4-4-34,0 3 7,1 1 0,3-1-1,0 1 1,0-4 91,0 3-76,5-4 1,1 6 121,5-5 0,2 3-108,2-3 0,-2 1-15,2-1 1,2-3 27,-2 3 0,2 1-68,-2-1 1,-3 3-1,4-3 1,-7 5-8,-2-1 1,-3-2-251,4 2 226,-6-1 0,3 5-11,-5-1 1,0-3 34,0-1 1,-5 1 73,-3 3 0,-3-3-80,-4 0 1,2-2 116,-2 2 1,2 1-27,2-6 1,-1 5 397,1-4-294,0 0 0,-1-4 38,1 0-183,4 0 125,-3 0-607,9 0 201,-4 0-271,5 0-422,-5 0 969,4 0 0,-5 0 0,6 0 0</inkml:trace>
  <inkml:trace contextRef="#ctx0" brushRef="#br0" timeOffset="2">1827 9868 8166,'0'-8'116,"0"0"1,0 5 220,0-5 112,0 5 1,0-3 340,0 2-22,0 3-282,0-4-164,0 5 1,0 5-300,0 3 1,0 3-77,0 4 0,0 3 131,0 5 1,0 0-92,0 0 0,0-1 6,0 1 1,0 0-230,0 0 0,0-1 78,0-3 0,4 1-216,0-5 141,0 0 71,1-3 23,-4-1-449,4-5-106,-5 0 626,0-6 1,-5-6-1,-1 0 1</inkml:trace>
  <inkml:trace contextRef="#ctx0" brushRef="#br0" timeOffset="3">2021 9925 8297,'0'-7'1213,"0"2"-967,0 5 1,0-5-1,0 4 147,0-4 362,0 5-717,0 5 1,0 1 330,0 6-351,0 4 21,0 2 1,0 5 19,0 0-98,0 0 1,0-1-202,0 1 0,4-1 138,0-3 1,0 1-238,-4-5 0,4 1-49,0-5-278,-1 0 137,-3 1-767,5-6 1296,-3-1 0,3-5 0,-5 0 0</inkml:trace>
  <inkml:trace contextRef="#ctx0" brushRef="#br0" timeOffset="4">2010 9879 8082,'5'-11'446,"1"3"-211,6 0 0,-1 1 46,1-5 0,0 5-89,4-1 1,-2 6-1,5-2 0,-4 1-35,4-1 0,-5 3 78,1-3 0,2 3-109,-2 1 81,0 5 0,-5 2-179,-2 4 1,-3 0-8,-5 1 1,-1 3-120,-3 0 1,-3 6 104,-4-2 1,-4 1-139,0-1 1,-4 1-154,3-5 1,-3 4 125,4-3 0,-1-1 45,0-4 1,7 0-56,-2-4 29,2 3 0,3-7-76,2 4 220,3-4-84,1 7 1,1-5 244,3 3 1,2 1 42,6-5 0,-1 3 68,0-3 1,1 4-67,-1-5 0,1 5-120,-1-4 0,1 1 85,-1-1 1,0-3-48,1 3 1,-5-3-318,1-1 228,-5 0-40,2 0 0,-5 5 0,0 1 0</inkml:trace>
  <inkml:trace contextRef="#ctx0" brushRef="#br0" timeOffset="5">2615 9890 8018,'-6'-6'7,"1"0"-5,5 2 646,0 3 317,0-4-270,0 0-445,5 3 0,-2-3 82,4 5-101,-4 0 1,6 1-156,-6 3 1,5 4 89,-4 7 0,0-1-232,-4 5 1,1 0 82,3 4 1,-3-4-147,3 0 0,-3-1-69,-1 1 1,0-1 1,0-3 0,1-4-178,3 1 1,-3-1 178,3-3 0,-3-2-101,-1 2 1,2-6-182,2 2-913,-3-3 581,4-1 809,-5 0 0,-5 0 0,-2 0 0</inkml:trace>
  <inkml:trace contextRef="#ctx0" brushRef="#br0" timeOffset="6">2593 10028 8041,'6'0'-214,"4"-6"0,-4 5 736,6-3 1,-1 3-83,1 1 0,-1-4-149,0 0 0,6 1 28,2 3 0,3-2-119,0-1 1,0 1-90,-3-1 0,1 0-358,-4-1 0,3 3 239,-4-3 1,-4 3-1809,-3 1 1816,-1 0 0,0-5 0,-2-2 0</inkml:trace>
  <inkml:trace contextRef="#ctx0" brushRef="#br0" timeOffset="7">2638 9822 8153,'0'-8'256,"0"1"1,1 0-15,3 0 0,6-2-16,6 5 1,3-4 30,-4 5 1,0-1-255,-3 4 0,3-4 81,0 0 0,0 0-87,-3 4 0,-1 0-498,1 0 1,-5 0 145,1 0 355,-6 0 0,8 5 0,-3 2 0</inkml:trace>
  <inkml:trace contextRef="#ctx0" brushRef="#br0" timeOffset="8">3015 9822 8170,'0'-11'1362,"0"4"-407,0 2-203,0 5-548,0 5 1,4 2-172,0 4 1,0 5 36,-4 3 0,0 3 119,0 1 1,0 1-293,0 3 1,1-3 100,3 2 1,-2-1-168,6-3 1,-6 0 52,2-3 1,1 1-177,-1-4 0,0-5-361,-4-3-102,5-1-641,-4-1 707,4 0 689,-5-6 0,-5 5 0,-1 1 0</inkml:trace>
  <inkml:trace contextRef="#ctx0" brushRef="#br0" timeOffset="9">3061 10176 8170,'-5'-6'0,"-2"-10"0,-4 4 0</inkml:trace>
  <inkml:trace contextRef="#ctx0" brushRef="#br0" timeOffset="10">3004 9868 8170,'1'-12'-51,"3"1"0,-2 3 0,6 1 0,0 0 558,3 0 0,-2-2-87,2 5 1,-2-4-209,6 4 0,2 1 3,-2 3 1,4-4-52,-4 0 0,4 0 34,-3 4 1,3 2-211,-4 1 1,-1 4 64,-7 4 0,2 1-81,-5-1 1,0 0-47,-4 1 1,-1 4 32,-3 3 0,-2-1-189,-6 1 0,-4 0 90,-3 4 0,-2-4-50,2 0 0,-2-1 85,2 1 0,2-3-133,2-4 0,3-1 5,5 1 79,-3-1 98,8 0 1,-3-3 123,5 0 0,0-4 81,0 3 1,2-4-71,1 0 56,4 4 1,4-2-119,1 2 1,-1-1 11,0-6 0,1 1-49,-1 3 1,1-3-174,-1 3 0,1-3-187,-1-1 380,-5 0 0,4 5 0,-3 1 0</inkml:trace>
  <inkml:trace contextRef="#ctx0" brushRef="#br0" timeOffset="11">3415 9868 8151,'0'-12'0,"0"1"0,0 3 763,0 1-428,0-1 0,1 2 181,3 2-94,-3-3-59,4 6-347,-5-4 0,0 11 97,0 6 1,-1 1-63,-3 6 1,2 1 135,-6 7 0,4-2-254,-3 5 1,0-3 58,0 3 1,-2-4-277,5 1 0,-4 0 77,5 0 0,-5-5-47,4-7 0,0-2-937,4-2 416,0 0-721,0 1 1496,0-6 0,0-1 0,0-5 0</inkml:trace>
  <inkml:trace contextRef="#ctx0" brushRef="#br0" timeOffset="12">3415 9822 8052,'-4'-14'279,"0"3"1,-1 5-656,1-1 241,3 4 1653,-4-2-1026,5 5 1,1 2-453,3 1 1,2 7-29,6 6 1,-1 4 108,1-1 0,3 4-170,0 4 1,2-2 102,-2 5 1,-2-3-173,2 3 0,-3-4 67,0 1 0,-1-5-74,1-3 1,-1 2 81,1-6 1,-2 0-158,-3-3 1,2-5-123,-5 1 0,4-4-564,-5 3-793,1-4 941,-4 2 738,0-5 0,-10-5 0,-3-2 0</inkml:trace>
  <inkml:trace contextRef="#ctx0" brushRef="#br0" timeOffset="13">3369 10073 8052,'-6'0'291,"2"0"364,8 0-330,2 0 0,9 0 231,1 0 1,4 0-492,-1 0 1,3 0 37,0 0 0,1-4-614,0 1 1,0-1 510,0 4 0,-11-5 0,-1-2 0</inkml:trace>
  <inkml:trace contextRef="#ctx0" brushRef="#br0" timeOffset="14">3757 9856 8052,'0'-7'469,"0"-1"-322,0 5 0,0-3 375,0 2 352,0 3-374,0-4-301,0 5 1,0 5-114,0 3 0,0 7-115,0 4 0,0 2 20,0 2 1,0 1-55,0 3 1,0-2 82,0 6 1,0-6-359,0 2 0,0-4 33,0-4 1,0 1-117,0-5 0,0 1-408,0-5 194,0 0-391,6-4 1026,-5 3 0,4-9 0,-5 4 0</inkml:trace>
  <inkml:trace contextRef="#ctx0" brushRef="#br0" timeOffset="15">3712 9936 8052,'0'-11'-178,"0"-1"561,0 6 0,5 1-91,2 5 1,4 4-94,0 0 0,4 8-51,0 0 0,2 3-14,-2 0 0,-2 2-49,2 2 1,2 2-7,-2-2 1,4 2-134,-4-2 0,2-3 122,-2-5 0,-2 1-12,2-1 0,-4-3 2,-3 0 0,1-5 179,-6 5-94,6-6-42,-7 4 164,3-6 34,0 0 42,-4 0 1,4-6-63,-5-1 1,0-3 31,0-2 0,0 0-85,0-4 1,0 2-172,0-5 0,0 0 108,0-3 0,0 0-248,0 3 0,-4-1-140,1 4 1,-1-3-182,4 4 1,0 0-466,0 3 348,0 1-1429,0 0 981,0-1 971,0 6 0,0-4 0,0 3 0</inkml:trace>
  <inkml:trace contextRef="#ctx0" brushRef="#br0" timeOffset="16">4306 9879 8052,'0'-8'6,"0"1"1,0 3 334,0-4 793,0 6-802,0-8 1,-2 8-102,-1-1 1,0 1-269,-5 2 0,1 0 116,-5 0 0,1 2 40,0 1 0,-1 4 14,1 4 0,-1 4-123,1 1 1,-1 4 65,1-1 0,0 3-189,-1 0 0,5 1-36,-1 0 0,5 0 138,0 0 0,3 0-188,3-1 1,4-2 58,4-1 0,2-6 37,2 3 1,-2-5 35,2-3 1,2-2 38,-2-2 0,1-3-124,-1 3 0,-2-3 25,2-1 0,-6 0-910,-1 0 1037,0-5 0,-2 4 0,-1-4 0</inkml:trace>
  <inkml:trace contextRef="#ctx0" brushRef="#br0" timeOffset="17">4466 9845 8052,'0'-12'515,"0"5"-110,0-1 350,0 6-153,0-3-577,0 5 86,0 5 1,0 1 36,0 5 0,0 6-36,0 2 0,0 2 35,0 2 0,3 0-130,1 0 1,0 1 78,-4 3 0,4-4-217,0-1 1,3 1 36,-3-4 0,0 2-196,-4-2 1,1 0-137,3-8 142,-3 8 0,6-13-718,-4 6 476,-1-1 516,3-9 0,0 3 0,1-5 0</inkml:trace>
  <inkml:trace contextRef="#ctx0" brushRef="#br0" timeOffset="18">4534 10222 8052,'0'-12'0</inkml:trace>
  <inkml:trace contextRef="#ctx0" brushRef="#br0" timeOffset="19">4763 9856 8052,'-6'-18'0,"5"2"0,-4 5 647,5-1 0,1 6 319,3 2 1,-3-2-276,5 4-512,-6-3-100,0 5 0,-6 0-135,-1 0 1,-5 5-2,-3 3 0,2 0 38,-2 3 0,3-2-76,0 6 0,1-2 144,-1-2 0,2 4-209,3 1 1,1-1 1,6-4 1,0 1-32,0-1 0,2 1 77,2-1 1,2 0 82,5 1 0,1-1 24,-1 1 0,4-1-41,1 1 1,0-5 67,-1 1 1,-2-1-64,2 5 1,-3-1 57,-5 1 1,2-5-4,-5 1 1,4-1 7,-5 5 0,1-1 19,-4 1 1,0-1 3,0 1 1,-5-1 81,-3 0 1,-5 1-110,-3-1 0,-4-3 29,1-1 0,2 0-9,2 0 1,1 2-165,-1-5 0,6 0 61,-2-4 65,7 0 0,-6 0 0,3 0 0</inkml:trace>
  <inkml:trace contextRef="#ctx0" brushRef="#br0" timeOffset="20">5356 9890 8052,'0'-7'-963,"0"-1"939,0 6 201,0-8 0,0 7 772,0-5-173,-5 6-441,4-8 1,-5 8-129,2-1 0,1-2 531,-4 1-494,-1 0 1,-3 3 2,-1-3 1,5 3-63,-1-3 0,0 3 0,-3 1 1,0 1-177,-1 3 1,-1 2 72,-2 5 0,3 1-169,-4-1 1,4 6 57,0 2 0,2-1 1,2 1 0,0 0 50,4 3 0,0 1-198,4 0 1,0-4-37,0 0 0,4-5-41,0 1 1,8 2-17,0-2 0,3 0 138,0-3 1,-1-1 125,5 1 0,-1-5-86,1 1 0,3-6 130,-3 2 1,1-3 0,-1-1 0,1 0-26,-5 0 1,4 0 4,-3 0 0,-2-1 175,-7-3 1,2 2-52,-5-6 1,0 4-53,-4-3 1,0 3 20,0-4 1,-4 1-58,0-5 0,-5 5-67,2-1 1,-4 2 65,0-2 0,-2 3-141,-2 5 1,2 0-19,-2 0 1,6 0-583,2 0 22,-1 0 1,2 1 255,2 3 1,1-1 408,0 4 0,1-4 0,-3 2 0</inkml:trace>
  <inkml:trace contextRef="#ctx0" brushRef="#br0" timeOffset="21">5619 9879 8226,'0'-11'189,"0"-1"0,0 5-402,0-1 968,0 5-183,0-2-208,0 5 1,-1 5-321,-3 3 1,3 3 70,-3 5 0,-1 5-139,1 6 1,-4 1 27,5-2 0,-5-1-194,4 1 0,-3-2-115,3-1 1,-1-1 120,1-3 0,3-3-497,-3-4 1,3-5-215,1 1-166,0-6 1061,-6 4 0,5-6 0,-4 0 0</inkml:trace>
  <inkml:trace contextRef="#ctx0" brushRef="#br0" timeOffset="22">5642 9811 8052,'0'-12'-109,"0"6"1422,0 1-844,0 5 1,4 1-102,0 3 1,4 3-185,0 9 1,-2 0-142,2 3 0,0 7 62,3-4 1,0 4-199,1-3 0,-1-1-94,1 1 1,-1 0 141,1 0 1,-5-4-40,1 0 1,-1-5-27,5 1 0,-5-3-742,1-5 417,-5 3 0,3-7-785,-2 5 76,-3-6 1144,4 3 0,-10-5 0,-1 0 0</inkml:trace>
  <inkml:trace contextRef="#ctx0" brushRef="#br0" timeOffset="23">5551 10073 8269,'7'-4'394,"1"1"1,-1-1-559,5 4 1,-1 0-49,1 0 0,4 0 156,3 0 1,3-4-361,1 0 0,-4-1 158,0 1 1,-2 3-417,2-3 674,3-2 0,-9 0 0,3-6 0</inkml:trace>
  <inkml:trace contextRef="#ctx0" brushRef="#br0" timeOffset="24">5905 9833 8052,'-2'-11'597,"-1"0"-1092,1 4 784,-3-3 434,5 9 0,0-3-222,0 8 0,0 2-375,0 6 1,4 4 56,0 3 0,0 3-149,-4 0 1,1 5-28,3 0 0,-3 1-118,3-2 1,-3-2 35,-1 3 0,0-3 87,0-1 1,0-1-155,0-3 1,0-3-98,0-4 533,0-1-316,0 0 454,0-4-193,0-2 0,5-5 36,3 0 1,2 0-62,1 0 1,1 0-72,-1 0 1,4-4-224,1 0 0,3-3 161,-4 3 1,4-1-367,-4 1 0,0 3 26,-3-3-1466,-1 3 34,1 1 1691,-6 0 0,-1 0 0,-5 0 0</inkml:trace>
  <inkml:trace contextRef="#ctx0" brushRef="#br0" timeOffset="25">6281 9868 8052,'-6'-12'795,"2"1"-24,-2 4-283,5 2-604,-4 5 521,5 0-216,0 5 1,0 6 56,0 4 1,0 5-196,0-1 0,0 3-20,0 1 1,0 3-46,0 1 1,1-2-86,3-6 1,-3 2 27,3-6 0,1 4-280,-1-4 1,-1 0 195,-3-3 0,2-2-547,2-3 159,-3-1 543,4-1 0,-5-4 0,0 4 0</inkml:trace>
  <inkml:trace contextRef="#ctx0" brushRef="#br0" timeOffset="26">6110 9902 8052,'0'-12'273,"0"5"-273,0-1 0,1 2 408,3-2 0,3-1-55,4 6 1,0-1-209,1 4 1,-1-4-109,1 0 1,4 0-198,3 4 1,-1 0-267,1 0 0,-1 0 242,1 0 0,1 0-168,-5 0 1,2 0 144,-2 0 0,-6 0 23,2 0 0,-2 0-24,3 0 0,-5 2 143,1 1 1,-4-1-225,3 2 134,-4-3 0,3-1 762,-2 0-295,-3 0 561,4 5-630,-5-4 1,0 9 289,0-2 0,0 2-166,0 1 0,-3 2 40,-1 2 0,-1 3-160,1 5 0,3-4-178,-3 0 0,3 0-37,1 4 0,0-1 109,0-3 1,1 1-266,3-5 0,-2 4 73,6-4 0,-1-1-114,5-6 0,3 1 55,0-5 0,2-1-2,-2-3 0,-1 0 82,5 0 1,-1-1 9,1-3 1,1 2 137,-5-6 1,1-1-72,-5-6 0,0 1 253,1-5 1,-5 4-71,1-4 1,-5-4-151,0-4 1,-3-4-39,-3 0 1,-9 2-223,-7-1 0,-2 4-36,-2-1 0,-4 8-272,0 4 0,-2 6 57,6 2 1,-1 4 101,9-1 1,-4 4-97,4 4 1,1 3 424,6 4 0,-2 5 0,4 2 0</inkml:trace>
  <inkml:trace contextRef="#ctx0" brushRef="#br0" timeOffset="27">6773 9811 8052,'0'-12'0,"-6"1"1400,5 4-934,-4 2 0,5 7-211,0 1 0,0 4-212,0 4 1,4 6 78,0 2 168,0 2-268,-4 2 42,0 5 1,3-4 254,1 3-380,0 2 102,-4-5 1,0 4-98,0-5-671,0-5 530,0 3 1,4-8-683,0 2 282,-1-2-500,-3-2 613,0 1 484,5-6 0,-3-1 0,3-5 0</inkml:trace>
  <inkml:trace contextRef="#ctx0" brushRef="#br0" timeOffset="28">6773 9845 8052,'1'-8'121,"3"1"11,2 4 1,4 3 212,-2 8 1,2 2-57,-2 1 1,2 2 13,1 2 1,1-1-127,-1 5 0,0 0-68,1 4 0,-1-4 65,1 0 1,2 0-207,-3 4 0,3-5 18,-6-3 0,6 1 84,1 0 0,0-5-72,-4-3 1,1-2 51,-1 2 1,1-3 142,-1-5 0,1 0-127,-1 0 1,-3 0 266,-1 0 1,-3-5 7,4-3 1,-6-2 14,2-2 1,-3 1-8,-1 0 1,0-6-128,0-2 1,0-2 232,0-2-238,0 0 117,0 0-105,0 0-316,0-5 0,0 4 145,0-3 1,0 1-654,0 3 246,0-2 270,0 12 0,0 0-181,0 6 0,0 3-419,0-4-427,0 6-259,0-3 465,0 5 900,0 5 0,0 1 0,0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20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2101 6738 8118,'0'0'0</inkml:trace>
  <inkml:trace contextRef="#ctx0" brushRef="#br0" timeOffset="1">2090 6715 8124,'-8'-10'-175,"2"1"117,1 2 858,-4-1-433,3 2 1,-6-3-169,1 5 0,-4-1 42,-1 1 0,1 3-184,4-3 0,-4 3 89,-1 1 1,-3 0-67,4 0 0,-4 0 24,4 0 1,-4 5-85,4 3 1,-4-1-45,3 5 0,1-3 86,4 6 1,-1 1-74,1 0 0,3 4 103,1-1 1,0 6-198,0 2 1,-2 1 58,5-2 0,-4 2-41,5 3 1,-1-2 27,4-2 0,0-3 65,0 2 0,5-1-151,2-3 0,4 0 84,0-3 1,2 1 61,2-5 0,3 1-25,4-5 0,1-1 32,0-2 1,1 1 55,3-5 0,-2-1 144,6-3 0,-6 0-77,2 0 1,1 0 113,-2 0 0,0-3-22,-7-1 1,1-4-118,-5 4 1,4-3-188,-3 3 300,-1-5-243,-4 3 0,-4-2-85,-4 0 0,2 5-469,-1-5 102,0 6 0,-5-7-1066,-3 5 1542,3 0 0,-9-1 0,3-1 0</inkml:trace>
  <inkml:trace contextRef="#ctx0" brushRef="#br0" timeOffset="2">2444 6727 8128,'0'-17'0,"0"5"0,0-4 778,0 4 12,5 0 177,-4 1-36,4 5-631,-5 1 1,2 6-278,2 3 0,-3 3 68,3 8 0,-3 4 34,-1 8 1,0-1 105,0 4 1,0 0-215,0 5 0,4 0-53,0 3 1,-1-2-86,-3 2 1,4-6-38,0-2 1,1-5 158,-1 2 0,-3-4 54,3-4 0,1 1-29,-1-5 1,1 1-104,-1-5 0,-3-3 100,3-1 1,-2-4-436,2 1-65,-3-3-360,4-1-1793,-5 0 1114,0-5 1516,-5-1 0,4-6 0,-4 1 0</inkml:trace>
  <inkml:trace contextRef="#ctx0" brushRef="#br0" timeOffset="3">2844 6738 8059,'0'-17'0,"-1"1"257,-3 9 125,2-3 0,-3 7 500,5-5-554,0 6 1,0-2 116,0 8 0,0 2-131,0 6 1,0 4-118,0 3 0,0 8 29,0 3 0,0 3-1,0 2 1,0 0-239,0 3 0,0-1 111,0 5 1,0-7-252,0 0 1,0-2 92,0-7 0,4 1-77,0-4 1,0-6-67,-4-1 95,5-4-160,-4 0-263,4-6-256,-5-1-740,0-5-810,-5 0 2337,4-5 0,-9-6 0,3-7 0</inkml:trace>
  <inkml:trace contextRef="#ctx0" brushRef="#br0" timeOffset="4">2455 7081 8021,'0'-11'206,"0"-1"1,0 4 374,0 1 0,2 1-307,2-2 1,2 2-32,5 2 0,1 1 88,-1-4 1,6 3-103,2-4 0,6 6-323,2-2 1,7-1 134,-4 1 0,6 0-802,-6 4 0,0 0 89,0 0 1,-3 0 671,3 0 0,-4 0 0,1 0 0</inkml:trace>
  <inkml:trace contextRef="#ctx0" brushRef="#br0" timeOffset="5">3175 6887 8021,'-11'-7'0,"3"-1"0,0 4 0,5-4 512,-5 4 0,4-3 49,-3 3 1,3 0 395,-4 4-785,0 0 0,-2 1 85,3 3 1,-2 3-139,5 4 0,-4 2 109,5 2 1,-2 3-140,1 4 0,2 1 70,-1 0 0,1 4-216,2-1 1,5 2-87,3-1 1,0-3-139,3 3 0,-2-4 60,6-4 0,3-3-6,1-4 188,8-1-224,-3-5 239,9-1 1,-8-5-72,6 0-5,-6 0 42,8-5 0,-8-1-28,6-5 1,-5-1 24,5 1 0,-6-6 196,2-2-55,-3 3 0,-2-8 63,-3 5 1,-3-11 237,-4 4 0,-2-2 45,-3-3 1,-2 1-116,-5-4 1,-10 1 2,-5 2 1,-7-1-93,-4 6 1,-3 0 51,-6 7 1,-4 4-166,-3 8 0,-2 1-246,-2 6 1,5 7-82,3 4 0,4 4-427,4 4 0,2 3-711,5-3 1,5 4 222,3 4 1133,7-3 0,-2 4 0,4-6 0</inkml:trace>
  <inkml:trace contextRef="#ctx0" brushRef="#br0" timeOffset="6">3917 6738 8057,'0'-11'0,"0"3"402,0 1-116,0 4 0,0-3 286,0 2 347,0 3-216,0-4-504,-5 5 0,-2 5 62,-9 2 1,2 5-147,-5 3 1,4 3 116,-4 5 0,5-1-157,-1 1 0,0 4-98,3 0 0,0 0-107,8 0 0,0-3-257,4 3 1,1-3 223,3-1 0,0 0-165,7 0 0,-1-4 89,10 0 0,-5-5 54,4 1 1,0-4 69,4-3 1,0 1 79,-1-6 1,1 1 18,0-4 1,0 0 165,0 0 0,3-5 27,1-2 1,0-4-126,-4 0 0,-4 0 173,0-1 1,-5-3-50,1 0 0,-3-2 51,0 2 1,-5-3-88,1-5 1,-5-3-6,0-1 0,-1-1-87,-2 2 1,-5 0-83,-3-4 1,-6 4-74,-1 0 0,-5 3 48,1 4 1,-7-1-298,-1 4 0,1 5 121,3 3 0,0 6-437,0-2 1,4 3 245,0 1 1,7 1-549,0 3 974,6 2 0,1 11 0,-2 0 0</inkml:trace>
  <inkml:trace contextRef="#ctx0" brushRef="#br0" timeOffset="7">4728 6727 8062,'-5'-12'0,"4"1"0,-4 0 389,5-1 0,0 5-75,0-1 0,-1 2-196,-3-2 1,1 2 484,-4 2-302,-1 3 1,-3-4-111,-1 5 0,1 0-69,-1 0 1,0 0 13,-4 0 1,0 5 95,-3 2 1,-3 3-199,3 2 0,3-2 111,1-2 0,2 4-187,1-4 0,1 5 92,0-6-66,-1 3 1,2 2 71,2-1 1,3-3-149,5-1 14,0-4 96,0 7 0,9-4 68,3 6 1,7-5-46,0 1 1,2-2 5,2 2 0,1 2-6,3-2 1,-4 1-129,0-2 1,-1 3 67,-3-2 0,-2 2-107,-2 2 0,2-3-16,-2 2 1,-1-2 76,-7 6 0,2-2-44,-5-2 1,1 1 45,-1-1 0,-3 2 30,3 2 1,-8-2 55,-3 2 1,-3-1 138,-2 1 1,-4-2 174,-3 2 0,-3-2-123,-1-2 1,-5 0 49,-2 1 1,-2-5-37,2 1 0,-2-4-249,5 4 1,1-6 109,3 2 1,5-3-298,3-1 178,2 0 0,5-1-1887,1-3 99,4 3 618,-2-9 0,6 8 1200,3-1 0,8-4 0,5 1 0</inkml:trace>
  <inkml:trace contextRef="#ctx0" brushRef="#br0" timeOffset="8">5025 6773 8031,'0'-12'710,"0"1"-284,0-1 197,0 1 70,0 5-326,0 0 1,0 8-209,0 2 1,0 2-136,0 5 0,4 7 90,0 5 0,3 0 36,-3 3 0,4 4-151,-4 0 0,1-1 89,-1 2 0,-3-5-179,3 5 0,1-6 86,-2 2 0,1-4-92,-4-4 1,0 1 151,0-5 0,0-3 151,0-5 172,0-4-268,0 2-569,0-5 456,5 0 1,-2 0 5,5 0 1,-1 0 5,5 0 0,-1 0-3,0 0 0,1 0 52,-1 0 0,2 0 3,2 0 0,-1-4-68,5 0 1,-4 0 19,4 4 1,-3 0-214,3 0 1,-4 0 128,4 0 1,-5-1-262,1-3 0,-2 3-511,-2-3-168,1 3-172,-1 1 1183,-5-5 0,-1 4 0,-5-4 0</inkml:trace>
  <inkml:trace contextRef="#ctx0" brushRef="#br0" timeOffset="9">5025 6967 8314,'0'-12'844,"1"1"-616,3-1 1,3 2-137,4 3 1,-3 2 920,-1 5-663,1-5 0,3 3-203,1-2 1,3 2-16,0-2 0,2 3-113,-2-3 1,1 3 7,3 1 0,3 0-220,-3 0 1,-2 0-350,-2 0 1,1 0 102,-1 0-451,1 0 0,-6-1-10,-3-3 900,4 2 0,-10-3 0,4 5 0</inkml:trace>
  <inkml:trace contextRef="#ctx0" brushRef="#br0" timeOffset="10">5014 6727 8009,'0'-8'0,"0"1"0,6 0 853,6 0 0,0-3-256,7 2 1,-1 2 71,1-2 0,4 2-255,0-2 0,5-1 247,6 5 1,0-3-368,0 3 1,-1 0-268,-2 4 1,-4 0-1041,-8 0 776,-3 0 237,-5 0 0,-4 10 0,-2 3 0</inkml:trace>
  <inkml:trace contextRef="#ctx0" brushRef="#br0" timeOffset="11">6407 7652 8532,'-6'-1'1322,"2"-3"-921,3 3 1,-1-8-111,-1 5 1,1-5 43,-1 1 1,1-2 144,2-1 0,-4-2-199,1-2 0,-1 1-45,4-5 1,-4 0-145,0-4 0,-1-1 107,1-3 1,2-2-173,-6-5 1,4-4 0,-3 0 1,0-7-34,0 0 0,-2-1-333,5-4 1,0 0-26,4 0 0,0-3 21,0 3 0,0 2 145,0 6 0,0 3-65,0 5 1,4 5 80,0 2 1,4 4 76,-5 4 0,2 3 43,-1 4 0,-2 1 149,1-1 1,0 5-88,1-1 250,-3 5-249,4-2-35,0 5 0,-2 0 8,4 0-51,-4 0 95,7 5-16,-4 2 1,1 0-4,-4 1 0,2-4 54,-1 3-98,0 1 20,-4 4 0,0-1 12,0 0-2,0 1 0,0-1-32,0 1 0,1-5-4,3 1 0,-1-4-3,4 3 1,1 0-14,3 0 1,1 2 92,-1-5 0,1 4 3,-1-5 1,4 5 54,1-4 1,3 3-99,-4-3 0,4 5 148,-4-1 0,2-2-113,-2 2 0,-3-1 151,4 5 1,-1-1-144,-4 1 0,3 3 10,-6 0 1,-3 4-83,-1-4 1,-3 6 78,-1-2 1,-1-2 123,-3 2 0,-2-3-124,-6 3 0,-3-5 131,0 1 1,-6-1-117,2 1 0,-3-4 265,-5 1 0,3-1-11,-3-3 1,7-2-100,1 2 1,5-6-190,-1 2 1,2-3-392,2-1-1201,4 0 1216,2 0 0,6-3-383,3-1 1,6 0 245,6 4 0,0 0 495,-1 0 0,3 0 0,5 0 0</inkml:trace>
  <inkml:trace contextRef="#ctx0" brushRef="#br0" timeOffset="12">6875 7070 7968,'-5'-12'1932,"4"6"-1317,-4-4-46,5 8-190,-5-3 1,2 9-345,-4 0 0,3 6 139,-4 1 1,6 1-167,-2 3 1,-1-1 77,1 1 1,0-1-237,4 5 1,2-5 32,1 1 1,4-1-279,4 2 1,4-5 176,1 0 0,4 0-49,-1-8 1,2 1 98,2-4 0,4 0 81,0 0 1,1-5 232,-2-2 1,-2-7-92,3-2 1,-8 1 270,-4 4 1,-2-5-125,-2 1 1,-1-1 158,-2 1 1,-3-2-138,-5-2 1,-1-1-85,-3 4 0,-6-3-19,-5 4 1,-6-3-84,2 7 0,-1-2-386,1 10 1,-3-1 169,3 4 1,-2 0-516,-2 0 1,5 5 308,3 2 1,4 7-633,3 2 1,-1 4 1015,5-1 0,-5-3 0,3 1 0</inkml:trace>
  <inkml:trace contextRef="#ctx0" brushRef="#br0" timeOffset="13">7435 7172 8037,'0'-11'4333,"5"5"-3843,-4 0 0,4 8-166,-5 2 0,0 2-377,0 5 1,0 2 109,0 2 0,0 3-6,0 5 0,-1 0 84,-3 0 0,-1 3-1001,-2 1 0,-4-1 866,4-3 0,-8 5 0,-3 1 0</inkml:trace>
  <inkml:trace contextRef="#ctx0" brushRef="#br0" timeOffset="14">7972 7709 7918,'0'-11'190,"0"3"488,0 0-360,0 1 1,0-5-87,0 1 0,0 0 200,0-1 1,0-3-73,0 0 1,0-4 18,0 3 1,-4-6-153,0 3 1,-3-9-116,3 5 0,-5-8 48,1 1 1,-2-4-122,-1-4 1,3 1 15,0-5 0,1 0 70,-5-4 0,2 1-503,3-1 1,-2 0 302,5 1 1,0-1-137,4 0 0,0 1 52,0-1 1,0 5-133,0 3 1,5 4 41,3 3 1,1 0 46,-2 4 1,3 4-20,-2 4-29,-3 5 308,5-2 1,-7 9-151,4 4 41,-4 1 1,3 2-23,-2 0 1,-1 0 174,4 0 1,-3 0-10,4 0 1,-4 0 120,3 0 1,1 0-51,3 0 0,-1 2-111,-2 1 0,2-1-159,-2 1 151,-3 4 1,1-2-92,-2 3 30,-3 2-51,4-4 78,-10 5 1,3 0-13,-6-4 201,0 3-192,-3-3 43,0 4 0,0-3-25,4-1 1,0-3 12,4 4 0,1-4 33,-1 3-132,1-4 55,2 7 0,5-5-11,3 3 0,2 0-13,2-4 1,-1 4 34,0-4 1,5 3 43,-1-3 0,4 5-48,-4-1 1,2-2 47,-2 2 0,-2-5-39,2 5 1,-3 0 8,0 3 0,-6 0-40,-2 1 0,-1-1-6,0 1 1,-1-1 3,1 1 1,-6 3 26,-5 0 0,-2 4 146,-2-4 0,-3 4-144,0-4 0,-5 2 210,1-2 0,2-2-113,2 2 1,-2-6 88,2-1 1,-4-5 186,4 5-57,0-5-713,3 2 220,6-5-1825,-4 0 1458,9 0 1,1-4-1438,7 0 1974,3 0 0,2 4 0,-1 0 0</inkml:trace>
  <inkml:trace contextRef="#ctx0" brushRef="#br0" timeOffset="15">8337 6978 8017,'0'-16'0,"0"3"0,1-4 2073,3 6-838,-2 5 552,3 1-1365,-5 5 0,0 1-223,0 3 1,0 6 34,0 5 0,0 7-6,0 0 1,0 6-15,0 7 1,0 0 27,0 3 1,0-1-244,0 5 1,0-1-79,0 0 1,0-1-143,0-6 1,0-5 203,0-2 1,0-7 132,0-1 1,0-9 137,0 2-136,0-8-170,0 1 203,0-5-703,0-5 1,0-2-9,0-4 0,0-1-2300,0 1 2860,0 0 0,0-6 0,0-1 0</inkml:trace>
  <inkml:trace contextRef="#ctx0" brushRef="#br0" timeOffset="16">9297 6750 8087,'0'-12'-708,"0"1"1,0-1 1535,0 1 0,0 3 152,0 1-335,0 4 445,0-7-247,0 9-562,0 11 1,0 4-47,0 13 0,0 2 11,0 1 0,0 3-53,0 2 0,0-5-174,0 0 1,0 0 150,0 0 0,0-2-110,0-5 0,0-2-477,0-2 1,0 2 196,0-6 1,3-4-1130,1-3 628,0-5-1492,-4 2 2213,0-5 0,0 0 0</inkml:trace>
  <inkml:trace contextRef="#ctx0" brushRef="#br0" timeOffset="17">8954 6773 8180,'5'-13'0,"-2"-2"0,4 7 0,1-2 666,3-2 1,6 2-57,2 3 1,0-3-13,4 2 1,-2 2-288,10-2 1,-1 2-52,4-2 0,2-1-242,2 5 1,-4-3 165,1 3 1,-3 0-204,-5 4 1,4-1 85,-5-3 0,2 3-1155,-1-3 0,-7 3 153,3 1 935,-3 5 0,3 1 0,0 6 0</inkml:trace>
  <inkml:trace contextRef="#ctx0" brushRef="#br0" timeOffset="18">9731 6738 8034,'-12'-5'1670,"1"-1"-1230,4 0-61,-3 0 1,4 6 188,-6 0 0,5 6-187,-1 1 0,1 3-68,-5 2 1,2 3-127,2 0 1,-2 5 56,3 0 0,2 5 0,1 2 1,3-1-15,1-3 0,0 0 14,0 0 1,5-2-1,2-2 1,5 2-15,3-6 0,-1 0 14,5-3 1,0-6-160,4-2 1,0-3-365,-1-1 1,3 0-882,1 0 0,-2-5 936,3-3 1,1-2 223,-1-1 0,-1-5-201,-3 1 0,-1-4 38,-3 4 184,-3-5 461,-4 2-256,-1-5 0,-3 0 137,-1 0-250,-4-5 0,1 4-28,-8-2 1,-6-4 73,-6 0 0,-9 3-230,-2 5 0,-6 1 123,-5 10 0,-6 2-491,-6 9 1,5 2-85,3 6 1,5 1-275,-1 10 0,4 4 208,3 4 0,10 0 589,9 0 0,6 2 0,6 6 0</inkml:trace>
  <inkml:trace contextRef="#ctx0" brushRef="#br0" timeOffset="19">10690 6658 8074,'0'-11'-730,"-4"3"1912,0 1-232,1 4-402,3-2 1,0 11-139,0 6-1,1 2-58,3 9 1,-3 1-168,3 6 1,-3 3 14,-1-2 1,0 2-214,0 1 0,0 0 91,0 0 0,0-3-455,0-1 1,0-4 213,0 0 0,0-1-393,0-3 1,0-4 249,0-3 1,0-2-339,0-2 1,0-3-48,0 0 692,0-6 0,0 8 0,0-3 0</inkml:trace>
  <inkml:trace contextRef="#ctx0" brushRef="#br0" timeOffset="20">10701 6715 8037,'-5'-16'0,"4"3"0,-4-3 1289,5 4-234,0 1-540,0 0 1,0 3 544,0 0-692,0 6 1,5 0-311,3 6 1,1 5 123,-2-1 1,3 6-157,-2 1 1,2 4 95,1-4 0,1 4-389,-1-3 0,1 3 2,-1-4 0,-1 0-186,-2-4 0,1-3-79,-5 0 308,4-6 116,-1 3-11,4-5 1,1 0 242,-1 0 1,2-5-41,2-2 1,-1-1 159,5-3 0,-4 2 6,4-7 1,-5 2 12,1-1 1,-2-1 29,-1-3 1,-2-3-118,-3 3 1,0 3 51,-4 0 0,-1 4 78,2 0-34,-3 1 0,-1 3 106,0 1-376,0 4 1,-4 3-60,0 8 1,-1 7-161,1 4 0,2 4 103,-6 3 0,6 4-50,-2 4 1,-1 0-170,1 0 1,-1 2 106,1 2 0,3-4-42,-3 1 0,3-2 6,1-7 1,0 1-25,0-4 1,0-2 167,0-2 0,0-2-82,0-6-558,0 1 149,0-1-1546,-5 0 2153,3-4 0,-8 3 0,4-4 0</inkml:trace>
  <inkml:trace contextRef="#ctx0" brushRef="#br0" timeOffset="21">11307 6704 7941,'0'-24'641,"0"-3"1,0 13 347,0-5-722,0 5 1,0 2 366,0 4 328,0 5-123,0-2-552,0 21 0,3-2-23,1 12 1,0 3-42,-4 2 1,0 3-130,0 4 1,0-2 95,0 2 0,4-3-305,0 0 1,1 3 36,-1 0 1,-2 0-113,6-4 0,-6-5-225,2-2 1,1-4 192,-1-4 0,0 1-321,-4-5 1,4-3-176,-1-5-1342,1 1 2060,-4-2 0,0 4 0,0-3 0</inkml:trace>
  <inkml:trace contextRef="#ctx0" brushRef="#br0" timeOffset="22">11581 6715 8023,'-5'-6'-58,"3"-4"0,-3 7 240,5-4 236,0 4 40,0-7 382,0 9-451,0-4 0,0 6-92,0 3 0,0 3-11,0 9 1,0 3-30,0 7 1,0 4-266,0 4 0,0-1 94,0-3 1,0 3-305,0-2 1,0-2 36,0 1 1,0-4-49,0 0 0,0-1-137,0-3 0,0-4-298,0-3 1,0-2-881,0-2 1544,0 1 0,5-6 0,2-1 0</inkml:trace>
  <inkml:trace contextRef="#ctx0" brushRef="#br0" timeOffset="23">11546 6750 8040,'0'-12'212,"0"1"1,0-1 946,0 1-752,0 5 1,2 1-102,2 5 0,2 0 109,5 0 0,2 9-73,2 2 0,-1 4-106,5 0 0,2 3-5,5 5 0,-2 4-137,3-1 1,1 6-15,-1-2 0,-1 0-208,-3 0 1,0-1 44,0 2 0,0-3 94,-1-5 1,-3-2-21,0-2 0,-3 0 7,3-7 0,-5 2 143,1-7 0,-4-1-93,-3 2 468,2-5 724,-4 2-864,1-5 0,-2-5 23,-5-3 0,0-3-33,0-5 0,0 2-84,0-5 1,-4 0-38,0-3 0,-3-3-230,3-1 0,-1 0 78,1-4 0,3-1-281,-3-3 0,3 1-54,1 3 0,0-2-232,0 5 0,0 2 125,0 6 1,0-1 57,0 4 1,0 1-815,0 4 351,0-1-1049,0 1 706,0 5 55,0 1 0,1 5 81,3 0 961,2 5 0,11 1 0,0 5 0</inkml:trace>
  <inkml:trace contextRef="#ctx0" brushRef="#br0" timeOffset="24">12277 6636 8081,'0'-13'0,"0"-2"0,0 7 0,0 2 980,0-2-239,0 5 908,0-2-605,0 5-742,6 11 0,-5 3-53,3 12 1,-2 5 92,2 7 0,-3-1-147,3 4 0,-3 1-52,-1 4 1,0 0-51,0-1 0,2-3-219,1 0 0,-1-9-151,1 1 1,2-7 151,-1 0 0,1-8 28,-1-4 0,-3-2 114,3-2-1288,3-5 498,-6-1-731,4-5 1504,-5 0 0,-5 0 0,-1 0 0</inkml:trace>
  <inkml:trace contextRef="#ctx0" brushRef="#br0" timeOffset="25">12540 6715 8188,'-6'-1'41,"2"-3"179,3 3 0,1-5 156,0 2 1,1 3-132,3-3 1,-2 4 170,6 4 1,-4 3-105,3 9 1,-4-2-4,1 5 0,-2 3-114,2 5 0,-3 5-131,3-2 0,-3-1 41,-1 2 0,-1-2-185,-3 1 1,3-2-440,-3-5 0,3 0 310,1 0 1,0-5-371,0-3 0,0-2-77,0-2-382,0-5 1038,0 5 0,5-5 0,1 5 0</inkml:trace>
  <inkml:trace contextRef="#ctx0" brushRef="#br0" timeOffset="26">12563 6750 7955,'-5'-24'19,"4"-2"704,-3 11 1,3 0-277,1 3 1,0 1-242,0 0 1,1 3 585,3 0-125,-3 6 1,5-3-370,-2 5 1,2 5-72,6 2 1,-1 7-71,1 2 1,-1 4 83,0-1 0,1 1-308,-1-1 0,1 3-55,-1-3 1,1-3-106,-1 0 1,-3-4 40,-1 0-16,1-1 1,3-1-66,1-2 1,-5-3 137,1-5 0,0 0 128,3 0 1,-3 0-78,-1 0 0,1-4 243,3 0 1,-1-5 21,-2 2 0,2-3 35,-2-2 0,-2-3-67,2 0 1,-2-6-15,2 2 1,1 2 72,-6-2 0,5 5-101,-4-2 1,1 1 71,-1 4 45,-3-3-270,4 13 9,-5-4 1,4 6-132,0 3 1,-1 6 87,-3 5 0,0 7 36,0 0 1,0 4-28,0 8 1,0-2 43,0 6 0,0-3-213,0 0 0,0-1 51,0 0 0,0-1-35,0-2 1,0-3 190,0-6 0,4 1 119,0 0 1,1-5-108,-1-3 1,-3-2 2,3-2-716,2 1 245,-4-1-459,3-5 330,-5-1-2561,0-5 3173,-5 0 0,3-5 0,-3-1 0</inkml:trace>
  <inkml:trace contextRef="#ctx0" brushRef="#br0" timeOffset="27">13191 6681 7959,'0'-18'0,"0"2"1,0 5 1132,0-1-226,0 6 42,0 1-518,0 5 1,0 6-85,0 5 0,0 7-109,0 9 0,4 1-87,0 2 0,0 7 72,-4-3 1,0 7-141,0-3 1,0 4-94,0-4 1,0 3-253,0-7 0,0 1-74,0-8 0,0 0 147,0-5 1,3-4-68,1-3 1,0-2 121,-4-1 1,1-5-1106,3 1 419,-3-6-151,4 3 1,-3-5 970,1 0 0,-1-5 0,3-1 0</inkml:trace>
  <inkml:trace contextRef="#ctx0" brushRef="#br0" timeOffset="28">13374 6693 7948,'0'-12'383,"0"1"0,1 1-124,3 2 0,2-1 42,6 5 0,-1-3-65,1 3 1,-1-1 117,0 1 0,6 1 43,2-4 0,2 4-125,2 0 0,-4-3-31,0 3 0,0-1-94,4 4 0,0-4-115,0 0 1,-5 0 125,-3 4 0,-2 0-58,-2 0-85,0 0 51,1 0 1,-6 5-81,-2 3 1,-3 2 73,-1 2 0,0 0-237,0 4 1,-5-2-34,-2 5 1,-4 1-56,0 7 1,-2-1 96,-2 8 1,1-2-128,-5 6 0,4-2 1,-4-2 0,4 2 125,-4 2 1,3-8 140,-3 1 1,5-6-134,-1-2 1,6-5 379,2-3 1,0-3 46,0 0 0,2-5 325,5 1-172,0-5 98,0 2 248,0-5-485,5 0 0,1 0 83,5 0 1,5 0-97,-1 0 0,5 0-182,-1 0 0,3-4 62,1 0 1,-4-1-54,0 1 0,0 3 12,4-3 0,-4 3-135,0 1 1,-5 0-360,1 0 1,-2 0 87,-2 0-1584,0 0 865,1 0-1854,-6 0 1592,-1 0 1281,-5 0 0,-5 0 0,-1 0 0</inkml:trace>
  <inkml:trace contextRef="#ctx0" brushRef="#br0" timeOffset="29">14002 6693 7928,'0'-23'1377,"0"5"-949,0 3 1,1 3 246,3 5-268,-3 2-269,4 0-277,0 3 89,-3-3 0,3 10 832,-5 3-277,0 7-265,0 3 1,0 6 171,0 3 0,0 2-128,0 5 1,0-1-172,0-2 0,0 2 2,0-3 0,0 2-53,0-2 0,0 2-122,0-5 0,0-1-113,0-3 0,0 0-70,0 0 1,0-5 135,0-3 1,1 0-57,3-4 77,-3 3 409,9-7-36,-8-1-42,8-1 1,-4-5-29,6 0 1,-1 0-70,0 0 1,1 0 32,-1 0 1,2-1-39,2-3 0,3 3-123,5-3 0,-4 3 72,0 1 1,-4-4-130,4 0 1,-4 0-35,4 4 0,-3-4-147,3 1 1,-5-2-189,1 1 1,-3 3-27,0-3 0,-5 1-753,1-1 430,-5 3-1668,2-9 2423,-5 9 0,-10-9 0,-3 3 0</inkml:trace>
  <inkml:trace contextRef="#ctx0" brushRef="#br0" timeOffset="30">13933 7024 7894,'6'-7'1305,"1"-3"-610,8 3-294,8-3-404,6 3-298,1-3 571,-2 9-54,-1-9 153,-8 8 0,8-8-180,-9 4 1,5-2 169,0 1-143,-1 4-646,-4-7 324,-1 9 160,-6-4 225,1 0-1767,-6 3 783,-1-3 405,0 0-45,-4 4 345,4-4 0,-15 0 0,-2-2 0</inkml:trace>
  <inkml:trace contextRef="#ctx0" brushRef="#br0" timeOffset="31">14036 6727 7974,'0'-12'0,"5"2"942,3 3 0,7-3-370,4 2 1,-1-2 234,1-2 1,-1 5-326,1-1 1,4 2 153,-1-2 0,1-1-327,4 5 0,-3-3-302,-1 3 0,0-4 173,0 5 1,-6-1-873,-1 4-2748,-4 0 3440,-5 0 0,3 5 0,-4 1 0</inkml:trace>
  <inkml:trace contextRef="#ctx0" brushRef="#br0" timeOffset="32">15555 6510 7974,'-5'-12'0,"4"1"300,-3 0 150,3-1-132,1 1 1,0 3 191,0 1 428,0 4-627,0 8 0,0 9-66,0 13 0,0 3-20,0 8 1,0 3 17,0 5 1,-1-1-226,-3 1 0,2 0-54,-1-1 1,-2 1 38,1 0 1,0-6-6,4-2 0,0 0-417,0-3 0,0 0 72,0-8 0,0-2-135,0-6 0,0 2-6,0-6 1,0-4-218,0-3-853,0-6 1019,0 3 539,-5-5 0,4-5 0,-4-1 0</inkml:trace>
  <inkml:trace contextRef="#ctx0" brushRef="#br0" timeOffset="33">15464 6544 7948,'-6'-18'577,"0"2"-214,6 4 165,0 1 0,2 1-138,2 2 1,-2 3 334,6 5 0,-5 0-253,5 0 1,5 7-69,6 4 0,6 5-84,2 7 1,6 5-30,1 3 1,0 2-388,4 1 0,-3 4 302,-5 0 1,2 0-281,-5-4 0,-1 1 121,-3-1 0,-1-1-251,-3-3 0,1-2 72,-5-5 0,4 0-52,-4 0 1,4-2 13,-3-2 0,-1-2 113,-4-6 1,-1 1-25,-2-1 1,2-3 381,-2-1-1024,-3-4 219,0 2-1060,-5-5 595,0 0-1089,-5 0 1050,-1-5 1008,-1-1 0,-3-6 0,4 1 0</inkml:trace>
  <inkml:trace contextRef="#ctx0" brushRef="#br0" timeOffset="34">16092 6510 7946,'-6'-24'90,"2"5"0,3 5 94,1 2 0,1 2 851,3 3 751,-3-4-697,4 10-191,-5-4-602,0 5 0,1 6-169,3 6 0,-3 6 62,3 8 1,-3 3 83,-1 6 1,4-1-113,0 0 0,0 4-137,-4 0 1,0 2-155,0-2 0,-1-4 68,-3 0 1,2 1-216,-1-5 0,0-1 160,-1 2 1,3-6-90,-3 2 0,3-4 78,1-4 1,0 1-273,0-5 1,-1-3-485,-3-5-276,3 1-932,-4-2 1507,0-1 0,2-5 585,-5 0 0,6 0 0,-3 0 0</inkml:trace>
  <inkml:trace contextRef="#ctx0" brushRef="#br0" timeOffset="35">16218 7001 7898,'6'-18'1408,"-1"2"-967,0 4 166,-4 6-130,10 1-258,-10 5 548,4 0-397,-5 5 0,1 1 94,3 6-105,-3 4-125,4 2 0,-5 5 293,0 0-364,0 0 1,0 4-57,0 4 1,0-2 63,0 2 1,0-5-210,0 5 0,0-6 129,0 2 0,0-4-254,0-4 0,0 1 25,0-5 1,0 0-219,0-3 115,0-6-109,0 4-1196,0-9-67,0 5 0,0-15 1613,0-3 0,5-2 0,2 3 0</inkml:trace>
  <inkml:trace contextRef="#ctx0" brushRef="#br0" timeOffset="36">16400 6498 7984,'0'-21'133,"0"2"0,5 2-90,3 6 1,-2 1 351,2 2 1,-2-2 486,2 2 0,2 2-343,-2-2 1,-2 5 273,2-5-583,-1 5 0,3-3 19,-2 2 1,2 3 5,-2-3 1,1 4-249,-2 4-25,3-3 1,-4 9-34,1-2 1,-2 2-84,-5 2 0,0-1-238,0 1 0,-1 3 14,-3 0 0,-2 5 115,-6-1 1,1-2 34,0-2 1,0 2 110,4-2 0,-2 4-3,5-4 1,0 0 22,4-3 30,0-1 67,0 1 1,5-2 173,3-3 0,2-2 261,2-5 0,0 0-205,3 0 0,-1 0-56,5 0 0,-5 0-77,2 0 0,-2 0-219,1 0 1,-6-3-826,2-1-836,-2 0 1763,2 4 0,-4 0 0,-2 0 0</inkml:trace>
  <inkml:trace contextRef="#ctx0" brushRef="#br0" timeOffset="37">17143 6727 7988,'6'-12'16,"-2"1"0,1 3 498,-1 1-63,0-1 357,1 2-249,-4 1-146,4 5 0,-5 5-49,0 2 0,0 9 1,0 3 1,0 4-188,0 3 0,0-2-67,0 3 0,0 1-30,0-1 0,0-1 97,0-3 0,0-1-538,0-3 0,0 1 204,0-5 0,1-1-948,3-6 1,-3 2 113,3-2 990,-3-3 0,-1 5 0,0-4 0</inkml:trace>
  <inkml:trace contextRef="#ctx0" brushRef="#br0" timeOffset="38">17029 7001 7993,'-6'-11'362,"5"3"-136,-3 0 0,3 5 664,1-5-550,0 5 1,1-3 128,3 2 0,-1 3 134,4-3 1,-3-1 79,4 1 0,1-3-299,6 3 0,-2-1-125,2 1 0,3 3-773,1-3 0,-2 3 407,2 1 0,0-4-973,4 0 1,-4 0 532,0 4 1,-1 0-322,1 0 1,1 1 867,-4 3 0,4 3 0,-2 4 0</inkml:trace>
  <inkml:trace contextRef="#ctx0" brushRef="#br0" timeOffset="39">17565 7001 8058,'0'-14'843,"0"3"-81,0 7 16,0-6-113,0 8-124,5-3-710,-3 5 0,4 0-534,-2 0-1522,-3 0 2225,4 0 0,0 5 0,2 2 0</inkml:trace>
  <inkml:trace contextRef="#ctx0" brushRef="#br0" timeOffset="40">17817 6978 8000,'-7'-6'311,"2"1"458,5 0 112,0 3-617,0-3-609,0 5-1069,5 0 892,-4 0 522,10 0 0,-5 5 0,5 2 0</inkml:trace>
  <inkml:trace contextRef="#ctx0" brushRef="#br0" timeOffset="41">18011 6967 8084,'0'-7'624,"0"-3"0,1 9-166,3-3 1,-3 2-226,3-2 190,-3 3-1178,4-5 488,2 6 267,-1 6 0,4-5 0,-4 4 0</inkml:trace>
  <inkml:trace contextRef="#ctx0" brushRef="#br0" timeOffset="42">18593 6601 8119,'0'-11'0,"0"3"0,0 1 0,1 0 1279,3 0-311,-2 2 332,3 5-838,-5 0 1,0 5-196,0 2 1,0 8 82,0 5 1,0 6-113,0 5 1,0 2 9,0 1 0,0 0 5,0 0 1,0 1-321,0-1 0,1-4 133,3 1 0,-3-7-869,3-1 0,1-2 114,-1-5-1583,-1-1 660,-3-4-136,0 1 1748,0-6 0,-5 4 0,-1-3 0</inkml:trace>
  <inkml:trace contextRef="#ctx0" brushRef="#br0" timeOffset="43">18342 6875 7950,'0'-11'12,"0"5"-5,0-5 846,5 10-487,1-4 1,7 1 702,2 0-677,-2 1 1,9 3 98,-3 0 1,3-2 96,5-1-362,7 1-1051,2-8 846,3 9 0,-5-8-62,1 5 0,-2-3-187,-3 3 0,2-1 283,-5 1-55,-6 3 0,1-4 0,-5 5 0</inkml:trace>
  <inkml:trace contextRef="#ctx0" brushRef="#br0" timeOffset="44">19164 6590 8024,'0'-23'0,"0"5"594,0 3 0,0 6 144,0 2-322,0 4 115,5-2-13,-3 5 0,3 1 323,-5 3-391,0 2-430,0 11 151,0 6 1,0 6 172,0 5-234,5 5-26,-4-3 0,4 8 259,-5-2-1704,0-2 1289,0 4 1,0-10-1489,0 1 956,0-1 336,0-10-362,0 4 384,0-10 1,0-2-232,0-4-425,0-1 902,0 0-718,0-4 137,0-2 431,0-5 0,-5 0 0,-1 0 0</inkml:trace>
  <inkml:trace contextRef="#ctx0" brushRef="#br0" timeOffset="45">19119 6818 8024,'0'-34'-225,"0"1"-56,0 3 0,3-2 1217,1 5-508,5 6 0,-8 0 243,3 6 0,1 0 42,-1 3-328,5 1-4,-8 5-134,9 1 1,-3 6-28,4 3 0,6 3-104,2 8 1,2 5 226,2 6-394,0-2 111,0 9 1,0-2-134,-1 7 94,1-3 1,1 6-272,3-3 1,-4-4 124,0 1-692,5-1 622,-14-10 209,12 4 0,-9-10 40,2-3 0,1-2 89,-5-2 0,0-3-47,-3-1 0,-4-4 477,-1 1 270,1-3-557,-2-6 0,0 1 623,-2-8 0,-3 2-276,3-9-138,-2 0-302,-2-4-22,0-5 1,-2-1 36,-2-5 1,2 0-29,-6 0 1,2-5 162,-2 1-1173,3-5 905,0 8 0,4-8-612,-3 4 336,3 1 105,1 4-1122,0 5 941,0-4 1,1 13-13,3-3-595,-3 13 194,4-6 205,-5 15-512,0-4 357,5 5 0,-3 1 223,1 3 0,0 8-269,1 7 1,-3 3 685,3 5 0,-3 2 0,-1 6 0</inkml:trace>
  <inkml:trace contextRef="#ctx0" brushRef="#br0" timeOffset="46">19872 6887 8413,'7'5'980,"3"-4"-591,-9 9 0,4-3 187,-5 4 84,0 0-312,0 6 0,0-3 132,0 5-115,0 0-194,5 4 1,-4 0-1,3 0 0,-2-1-109,-2 1 1,0 0-46,0 0 27,0-5 1,0 2 98,0-5 1,0 0-8,0-3 0,0-5-114,0 1-28,0-5 0,0 3 190,0-2-281,0-3 34,0 4 196,0-5-32,5 0-34,-4-5 1,4 2-59,-5-4 70,5 4-18,-4-7 1,4 4-122,-5-6 100,5 1 1,-2 0-138,5-1 0,-5 1 95,5-1 1,-4 1-96,3-1 35,-4 1 0,6 3 84,-5 1-185,0 4 155,1-7 0,-3 9-16,6-3-259,-6 3 263,8 1 1,-7 0 31,5 0-33,-1 5 0,1 0 22,-1 3 1,-3 2-45,4-3 18,-6 3 115,9 2-105,-10 4 1,8-3-13,-6 2-282,1 3 148,1-5 1,-3 7-279,1-5 251,-1 1 0,-2-5-146,0 0 1,4 1-158,-1-1 201,1 1 0,-4-5-158,0 1-661,0-6 493,0 3 616,0 1 0,-5-5 0,-1 4 0</inkml:trace>
  <inkml:trace contextRef="#ctx0" brushRef="#br0" timeOffset="47">20044 6453 7940,'0'-18'-453,"5"2"1,-4 4 243,3 1 1137,2-1-537,-5 1 1,8 3 45,-5 1 1,4 3 298,-5-4-86,6 6-164,-2-8 0,3 7 136,-3-5-446,4 6 0,-9-3 145,6 5-117,-1 0 1,5 0-19,-1 0 1,1 0-9,-1 0-46,1 0 0,-2 1-216,-3 3 1,2-2-261,-5 6 187,0 0 128,-4 3 1,0-2-670,0 2 470,0-2 1,-5 8-128,-3-6 1,-3 1-21,-5-1 139,4 0 200,-5 1-60,1 4 1,3-3-10,-2 2 0,2-2 35,2-2 1,4-3 115,4 0-101,1-1-9,2 5 1,2-5 222,1 1-66,4-6 0,9 7 783,3-5-579,8 5 0,0-7 115,7 6 632,-2-5-644,12 2 0,-7-4 19,5 3 0,-6-3 27,2 3 1,-7-3-1101,-4-1 398,-8 0-394,-3 0-535,-10 0 1185,-6 5 0,-11-4 0,-7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251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2090 8771 7982,'0'-7'-352,"0"-1"1,0 4 175,0-3 0,-1 3 860,-3-4 0,3 4-167,-3-3 1,3 3 67,1-4 1,-4 5 106,0-5-300,0 5-202,4-2 0,-1 1 415,-3 1-254,3-1-1,-4 4-261,5-5 113,0 4 0,-2-5 27,-1 6 1,0 0-1,-4 0 0,3 6-34,-4 1-192,0 3 0,-2 3 82,3 2-54,-3 3 25,3 5 1,1 0 148,2-1-99,-2 6 0,4-2 79,-1 4-205,1 1 137,2 3 1,4 0 88,0 0-309,5 6 101,-3 0 0,2 4 93,-1 1 0,-3-2-186,4 7 1,-6 1 15,2-2-1096,3 1 1213,-6-5 0,5 1-220,-2 0 70,-3-1 0,8 0 1,-5-3 0,1-7 63,-1-4 1,-2-6-88,6 2 1,-5-4 60,0-4 1,-1-3 67,-2-5 1,0 1-91,0-1 0,-4 1 429,0-1 1,-5-3-880,1-1 1,-2-4 192,-1 1 0,3 1-582,1-1 1,-1-1 395,-3-3 1,-1-1-299,1-3 0,-1-2-20,1-5 857,0-1 0,-6-4 0,-1-2 0</inkml:trace>
  <inkml:trace contextRef="#ctx0" brushRef="#br0" timeOffset="1">1633 9628 8020,'7'-1'0,"-4"-3"612,4 2-268,-6-3 0,9 5-52,-2 0 132,2-5-155,1 4 1,6-4 391,2 5 1,2 0-232,2 0 1,6 0 195,6 0 1,-1-1-156,4-3 0,-2 3-272,-2-3 1,-1 3 143,-3 1-1256,-2-6 756,-10 5 0,2-4-532,-5 5 0,1-1 200,-5-3 489,-5 3 0,0-4 0,-6 5 0</inkml:trace>
  <inkml:trace contextRef="#ctx0" brushRef="#br0" timeOffset="2">2741 8668 7980,'0'-6'417,"0"1"111,0 0-184,0 4 235,0-4 1000,0 5-1404,-5 0 1,4 1 133,-3 3-135,-2 2 1,-1 11 239,-4 2 0,-1 7 152,1 5-318,-1 7 0,0 4 121,-3 7 1,2 3-1361,-2 5 1330,2-5-167,7 4 0,-3-4-196,5 5 127,-5 0-9,8-5 1,-4 3 44,5-6-144,0 6 234,0-3-1577,0-5 1265,0 2 0,0-8-650,0 5 476,5-6 153,1 0 0,2-6-277,-1 0 233,1-5 588,3-1 1,1-5-740,-1 0 268,-4 0 472,3-5 0,-4-2-520,5-4 823,-4-1-771,3-5 156,-9 4-471,9-8 250,-8 3-1087,3-5 308,0 0-634,-4 0 1505,4 0 0,-5-5 0,0-2 0</inkml:trace>
  <inkml:trace contextRef="#ctx0" brushRef="#br0" timeOffset="3">3106 10496 7821,'0'-7'1925,"0"2"-575,0 0-430,0 4-474,0-9 1,0 4-86,0-6 1,0 1-136,0-1 0,0-3 0,0 0 0,-3-6 87,-1 2-266,-5-2 41,8-7 1,-8 0-176,5-2 86,-5-8 0,3 6-53,-6-10 0,2 0-571,3-4-823,-4-4 826,5-2 403,-5-6 0,3 1 26,0 0 1,6 4-194,-2 0 0,3 8 117,1 0 1,0 1 55,0-1 0,1 4 171,3 3 15,2 3 0,2 2 81,-1 2 0,4 4-93,0 8 0,7 0 141,-7 8 1,-1-2-105,-2 9 0,0-3 685,3 3 0,-3 0-726,-1 4 402,1 0-129,3 0-217,-4 0 0,3 0 262,-3 0-275,4 5 28,-5-3-35,4 8 29,-4-4 1,1 5 13,-3 1-200,2-1 85,-5 1 1,4-1 90,-5 1-232,0-1 100,0 0 1,-1 1-31,-3-1 86,3-4-31,-4 3 41,5-4-56,0 6 269,-5-6-175,3 4 139,-3-9 31,5 4-169,0-5 299,5 0-128,2 5 0,8-3-79,0 2 0,6 1 25,-2-2 0,-2 5 223,2-4-233,0 5-26,9-3 20,-9 5-15,8 1 0,-10-1 54,2 1-262,-3-1 85,-4 1 1,-2 3-28,-3 0 0,0 5-236,-4-1 0,-1 2-161,2-2 294,-8 2 1,-3-7-74,-4 5 293,-6 0-196,0-1 75,-6-1 174,0-1-20,0-3 0,0 2 87,0-7 1,2 0 241,2-4 0,-1 4-79,4-4-6,1 0-104,4-4 1,-1 0-11,1 0-745,4 0 338,2-6 1,5 4-1719,0-6 924,0 6 627,5-3 0,2 1 373,4 0 0,11-5 0,2 3 0</inkml:trace>
  <inkml:trace contextRef="#ctx0" brushRef="#br0" timeOffset="4">3586 9731 9676,'0'7'1527,"0"1"-1163,0 4 0,0 1-94,5 4-92,-4-1 0,10-3 178,-4 2-548,3 3 202,2-5 0,-1 3 215,1-5-423,4-4 180,-3 3 1,7-9-69,-5 3 11,6-3 98,-4-1 0,5-5 432,-3-2-213,3-9-60,-10 4 1,5-5 120,-6 6 1,-1-4 1,-2-1 79,-3-4-136,-5 2 1,0-1 251,0 0-677,-10 5 184,2-7 0,-12 7-594,5-5 362,-11 5 170,7 2 0,-14 3-1093,3 6 595,2-1 172,0 4-1064,5 5 871,5 1 1,2 6-63,5-1 1,4 2 635,3 2 0,-2-2 0,0 3 0</inkml:trace>
  <inkml:trace contextRef="#ctx0" brushRef="#br0" timeOffset="5">4077 9811 7866,'0'-7'1098,"0"2"27,0 5-236,5 0 119,-3 0-655,8 0 0,-8 4 208,6 0-19,-6 10-164,9-7-1,-10 15 3,9-9-194,-9 8 1,4 1-162,-5 4 0,0 1-235,0-4 0,0 3-162,0 1 0,0 0-555,0-4 0,-5-6 927,-2-1 0,-9 1 0,-1 1 0</inkml:trace>
  <inkml:trace contextRef="#ctx0" brushRef="#br0" timeOffset="6">4603 10336 7449,'6'0'1413,"-1"0"582,-5 0-1616,0-5 248,0 4-332,0-5 1,0 1 18,0-2 1,0-3 75,0-2 1,0 1-40,0-1 203,0 1-266,0-6 1,-1 0-72,-3-6-124,3-5 0,-6 3-118,4-6 0,0 1 96,-5-5 0,1-4-168,-5-3-134,1-2 0,-4-3 168,-1-3 1,1 2-99,4-5 1,1 1-64,2-2-44,-2-1 111,9 3 0,-4 0-355,5 2 319,0 3 0,1 7-43,3 1 1,-2 8 107,6 0 0,-1 10 59,5-2 0,-5 8-29,1-1 0,-5 7 147,0 2 7,4 4-131,-6-2 0,5 5 199,-2 0 0,-1 0-84,4 0 84,-4 0-182,7 0 264,-4 5-226,1 2 0,3 2-13,-3 2-65,-1-2 77,4 7 1,-8-4-21,6-1-117,-1 1 130,0 4 1,3-3-23,-2 2 0,-2-2-6,2-2 0,-5 1-170,5-1 106,-6 0 1,7-3-263,-5 0 248,5-1 0,-3 3 147,6-2-7,-1 2 1,-1-7-139,-2 4 412,7-4-200,-12 2 0,12-1-70,-7 0 390,2-1-238,1 2 1,1-3 166,-1 2-179,0 2 1,5-4 184,-1 6-136,0-5 1,-3 5 3,-1-4-253,0 5 140,1-3 0,-5 6 97,1-1-344,-5 1 108,2 4 0,-5-2 175,0 5-316,0 0 96,-5-1 1,2 4-87,-5-3 186,1-3 0,-8 2-63,-1-3 54,1-2 1,-1 3-10,-3-4 410,2-1-239,-4 1 1,7-5 6,-5 1 0,3-6 132,-3 2 1,5-3-297,-1-1 1,2 0-236,2 0 0,3 0-1357,1 0 800,4-5 273,-2 4 0,5-5-270,0 2 1,1 3 786,3-3 0,8-2 0,5-1 0</inkml:trace>
  <inkml:trace contextRef="#ctx0" brushRef="#br0" timeOffset="7">5151 9662 7756,'0'-11'-398,"0"4"1007,0-3 171,0 9 0,0-5 440,0 2 104,0 2-712,0-3-17,0 5-278,0 5 1,0 2 258,0 4-414,5 6 0,-4 0 58,3 6-45,-3 0 1,3 0-18,0 0 0,1 5-120,-1 2 1,-3-1 213,3 2-180,2-6-27,-5 3 1,4-9-206,-5 0 134,6-5 20,-5 3 1,4-10-460,-5 1 230,0-6 91,5 4-1225,-4-6 869,4 0 0,-5-2-25,0-2-1819,0 3 1065,0-9 1279,0 4 0,5-11 0,2-1 0</inkml:trace>
  <inkml:trace contextRef="#ctx0" brushRef="#br0" timeOffset="8">5413 8817 8007,'0'-12'0,"-5"1"685,4 5-343,-9-4 0,9 7 171,-3-5 236,-2 6-383,4-8 1,-4 8 104,2-1 444,3-4-87,-4 6-85,0-4-164,3 5 399,-3 0-40,5 0-722,5 5 0,2 3 182,4 7 7,6 3-146,0 4 1,3 1 5,-1 0-115,0 5 49,9 1 0,-3 6-167,5-1 1,0 1-97,0 3 0,2-1 119,-6 5 1,1-3 252,-4 7-770,-5-3 364,-2 8 0,-2-5 13,-3-1-1325,3 1 1279,-12 0 0,3-1-284,-5 1 203,-5 0 48,-7-6 0,-2 4-559,-5-6 669,0-5-61,-4 0-245,1-9 272,4 4 1,-4-6-59,3 1-643,3-5 482,-1-1 1,7-10 58,2 1-1771,-2-6 1495,9 3 524,-4-5 0,15-5 0,3-1 0</inkml:trace>
  <inkml:trace contextRef="#ctx0" brushRef="#br0" timeOffset="9">6453 9262 7946,'-12'-5'550,"6"4"85,1-4-4,5 5 10,0-5-415,0 4 488,0-5 400,0 6-664,10 0-154,-2 0 0,13-3 71,-2-1 191,3 0-265,6-1 0,1 2-59,5-4 45,-5 4-112,4-7 1,-8 8-60,1-6-54,-2 5 0,-1-5-502,0 4 0,-5 0 126,-3 4 334,-7-5-2003,2 4 513,-9-4 621,4 5 0,-5 1 857,0 3 0,-5 2 0,-1 5 0</inkml:trace>
  <inkml:trace contextRef="#ctx0" brushRef="#br0" timeOffset="10">6476 9434 9042,'11'0'1224,"6"0"1,-2 0-606,8 0 600,-3 0-740,8 0 0,-2-4 703,1 0-806,5 0 0,-8 0 209,3 1-692,-3-6 165,-1 7 56,-6-3-2069,5 5 928,-9 0 818,3-5 209,-4 4 0,-6-4 0,-1 5 0</inkml:trace>
  <inkml:trace contextRef="#ctx0" brushRef="#br0" timeOffset="11">7526 8931 7892,'-11'-6'525,"0"1"-237,4 0 47,-3 3 85,9-3 1,-4 4 358,5-3-582,0 3 0,1-4 41,3 5 1,2 0 108,6 0 0,3 0-124,0 0 0,7-4 41,0 0 0,1 0 95,4 4-218,2 0 1,0 0 55,6 0 0,-1 0-29,0 0-125,-5 0 1,8 0-130,-3 0 0,4-3 79,0-1 1,-2-4-102,2 4 0,-2-3 25,-2 3 1,-4-4-24,1 5 1,-7-5 64,-1 4 1,-2-1-94,-6 1 1,1 3-132,-5-3 72,-5 3 0,1 1-974,-3 0 775,-3 0 0,3 0-83,-8 0-1237,3 0 745,-10 5 967,5-4 0,-5 9 0,-1-3 0</inkml:trace>
  <inkml:trace contextRef="#ctx0" brushRef="#br0" timeOffset="12">7538 9022 7888,'-18'-6'248,"5"-3"539,6 5-387,4 1 68,-2 3 167,5 0-298,5 0 342,2 0-342,4 0 1,2 1 443,2 3-422,3-3 0,4 9 15,1-4-119,5 6 0,-2 3-71,4 0 1,-1 2-15,2-2 1,2-2 157,-3 2-346,-2-2 73,5 3 0,-8-3 199,6 2-496,-6-2 187,3-2 1,-6 1-188,-3-1 205,2 0 1,-8-3-94,2 0 0,-3-1 1,-5 5 92,3-6 0,-8 4 11,2-2 0,-3 2 23,-1 1-207,-5 1 92,-2-1 0,-8 2-43,0 2 67,-5-2 0,1 7 70,-8-5 0,3 6 2,-3-2 14,-2 2 0,1-2 1,-2 0 0,-3 0 27,2 4 0,-1 0 139,2 0 1,-3-4-147,3 0 1,2-4 13,1 4 1,3-5 22,1 1-62,0-2 34,5-1 1,2-1 72,5 0-58,4 1 230,-3-1-216,9-4-5,-4 3 232,5-9-249,0 9 1,5-9 64,2 3 1,5-2 102,3-2 1,3 0 308,5 0-234,-1 0-55,1 0 1,9 0 384,2 0-242,3 0-892,2-6 984,7 5-148,1-4 0,4 1 68,-5 0-171,-6 1-38,5 3 1,-10-2-250,3-1 162,-7 1-11,-4-3 1,-5 5 88,-3 0-139,3 0 135,-10 0 1,1 0 46,-5 0-564,-6 5 695,3-3-2139,-5 3-45,0-5-1135,-5 0 1386,-1 0 1605,0 0 0,-5 5 0,5 1 0</inkml:trace>
  <inkml:trace contextRef="#ctx0" brushRef="#br0" timeOffset="13">8463 9639 9577,'0'7'1460,"0"3"-1057,0 1-124,0 2 1,0 8-52,0-2 0,0-1 0,0 1 0,0-1 141,0 1-354,0 3 143,0-5 0,0 1-151,0-3 48,0-2 0,0-2 211,0 1-566,5-1 234,-4-4 51,9 3 0,-7-9-705,5 3 391,-6-3-262,8-1-405,-9 0 601,10-5-1684,-10-1 2079,9-6 0,-9 1 0,4-1 0</inkml:trace>
  <inkml:trace contextRef="#ctx0" brushRef="#br0" timeOffset="14">8509 9468 7846,'0'-12'7,"0"6"374,0-4 150,0 9 1,1-8 22,3 5-804,-3 0 240,4 4 0,-4 0-770,3 0 780,2 0 0,11-5 0,1-1 0</inkml:trace>
  <inkml:trace contextRef="#ctx0" brushRef="#br0" timeOffset="15">8668 9662 7949,'-6'0'-522,"1"0"5018,5 0-4330,5 0 0,-2 0 157,4 0-101,1 0-56,8 0 0,-2 0 63,5 0-7,0 0 55,4 0-330,0 0 82,0 0 1,-2-1 302,-1-3-894,1 3 419,-3-4 1,0 5 75,-3 0-1456,-2 0 467,-7-5-1191,4 3 1157,-9-3 1090,4 5 0,-5 5 0,0 2 0</inkml:trace>
  <inkml:trace contextRef="#ctx0" brushRef="#br0" timeOffset="16">8668 9856 7927,'0'-6'629,"0"1"-311,0 5 0,6-1 663,1-3-631,3 2 0,3-4-4,2 2 1,3 2 375,5-6-593,0 6 0,3-3 27,1 5 1,0-2 6,-5-2 1,1 3-84,0-3 0,-1 3 249,-3 1-1319,-3 0 706,1 0 0,-5 0-1929,4 0 1483,-4 0 0,0 0 730,-1 0 0,1-5 0,-1-1 0</inkml:trace>
  <inkml:trace contextRef="#ctx0" brushRef="#br0" timeOffset="17">9182 9685 7927,'-1'-8'396,"-3"1"-143,3 4 0,-4-7 68,5 2 0,0 2 132,0-2 0,0 5 343,0-5 345,0 5-650,0-2 197,0 5-348,5 5 0,-4 2-127,3 4-138,-3 1 1,-1 0-90,0 4 50,5 1 0,-3 6 207,2 0-400,-3 0 161,4 0 0,-4-2 10,3-2-1303,-3 3 873,4-9 1,-3 3-813,1-5 587,-1 1 92,-2-6 549,0 4 0,0-8 0,0 3 0</inkml:trace>
  <inkml:trace contextRef="#ctx0" brushRef="#br0" timeOffset="18">8554 8680 7723,'0'-6'134,"0"-5"0,0 9 489,0-6-32,0 6-59,0-3 121,0 5-216,5 0 1,-2 0 135,4 0-410,-4 5 1,6 1 19,-5 5-64,-1 1 0,1 1 206,0 2-430,0-3 147,-4 5 0,0-4 97,0 2 1,0-2-139,0 2 0,0-3-129,0 0-24,0-1 1,0 1-156,0-1 214,0-4-99,0 3-11,0-9 176,0 4 141,0-5-78,0-5 1,0 2-35,0-4 99,5-1-81,-4-3 0,6-1 268,-4 1-257,4-1 0,4 0-4,1-3 0,-1 1-4,0-5 0,1 3-135,-1-3 136,1 5 0,-1 2 30,1 4-15,-1 6-5,-5-9 40,4 10-39,-3-4 0,0 10 152,1 3-156,-5 2-4,2-4 0,-2 8 230,1-2-193,0 2-102,1 2 0,-4 1-96,3 2 1,-3 2 129,-1-2-1234,6-2 820,-5 4 0,4-8-6,-5 2 424,0 3 0,0 0 0,0 5 0</inkml:trace>
  <inkml:trace contextRef="#ctx0" brushRef="#br0" timeOffset="19">9788 9045 7975,'0'-11'0,"0"-1"0,-5 1 460,3 0 111,-3-1 174,5 6-46,0-4 21,0 8 181,0-3-514,0 21 1,0-1-164,0 15 1,0 5 41,0 3-70,0 5 1,0-3-25,0 6 1,-1 0-104,-3-1 1,3-3-395,-3 0 240,3-10 1,1 5-4,0-11-598,0 1 490,0-4 1,0-5-333,0-3 0,0-2 73,0-2 194,0-5-905,0-1 141,0-5 0,0-5 1025,0-2 0,0-3 0,0-2 0</inkml:trace>
  <inkml:trace contextRef="#ctx0" brushRef="#br0" timeOffset="20">9708 9091 7955,'0'-11'746,"0"4"-20,0 2 10,0 0-542,0 4 0,5-4 139,2 5 567,4 5-522,0 1 1,5 11 264,4 2-81,1 2-268,2 2 0,4 1 207,-1 3-321,6 2 1,-8 2-19,3-1 0,1 0-125,-2 5 1,1-5-265,-4 1 0,-5-10 250,-3 2 0,1-3-469,0 3 323,-1-5 1,-5-2-67,-3-4 387,4-1-202,-5 1 0,4-5 237,-2 1-269,2-6 50,-9 4 361,9-6-24,-8 0 112,8 0-88,-4 0 0,0-6 50,-2-1 268,3-3-371,-6-2 0,4 0 238,-5-4-221,0-1-173,0-6 1,0 0-127,0 0 44,0-5 0,-4 1-62,0-7 20,1 8 0,-1-16 275,0 7-868,0-1 386,-1 6 1,4-5 21,-3 4-888,3-4 684,1 11 1,-2-4-97,-1 5 0,1 5-93,-1 3 1,1 6-555,2 2 428,0 4-155,0-2-283,0 5 549,5 5-756,-3 1 818,3 11 1,0-3 488,2 5 0,4 0 0,0 4 0</inkml:trace>
  <inkml:trace contextRef="#ctx0" brushRef="#br0" timeOffset="21">10496 9388 7929,'0'-6'0,"0"1"2711,0 5-2026,0 5 94,0 1-440,0 5 0,0 1 324,0-1-124,0 6-319,0-5 18,0 15-74,0-13 1,0 15 165,0-10-469,0 5 148,0-6 1,0 4 92,0-3 0,0 1-67,0-5 0,0 0-518,0-3 146,0-6 195,5 4-1053,-4-8 309,4 3-1343,-5-5-88,0 0 2317,5 0 0,-3-10 0,3-3 0</inkml:trace>
  <inkml:trace contextRef="#ctx0" brushRef="#br0" timeOffset="22">10507 9182 7849,'-5'-6'7,"4"-4"1,-4 4 1002,5-6-349,0 6-436,0-4 0,1 7-134,3-5-782,-3 6 444,9-3 0,-7 5-80,4 0 327,-4 0 0,7 0 0,-4 0 0</inkml:trace>
  <inkml:trace contextRef="#ctx0" brushRef="#br0" timeOffset="23">10747 8737 7970,'-6'-11'155,"1"4"1,3-3 330,-1 2 1,1 2 355,-2-2-222,3 6 383,1-8-614,0 3 1,1-3-88,3 3-135,-2 2 1,4 1 168,-2 0-304,2 0 136,5 4 0,1 0-156,-1 0 51,1 0 38,-1 5 0,-1 2-338,-2 4 140,2 0 34,-9 6-613,4 1 466,-5-1 1,0 5 26,0-3 0,-1 3-96,-3 0 0,-2 1-51,-5 0-243,4-5 280,-3 4 0,4-9-322,-6 7 475,6-7 1,-3 0-123,5-5 336,0-1-96,4 0 519,0-2-284,0-5 64,6 0 0,0 0 215,5 0 1,2 0-245,2 0 1,-2 0 70,2 0 1,-2 0-529,-2 0 83,1 0-521,4 0 0,-3 0 647,2 0 0,-2 5 0,-2 1 0</inkml:trace>
  <inkml:trace contextRef="#ctx0" brushRef="#br0" timeOffset="24">11512 9160 7962,'-6'0'402,"-4"-6"-1,8 5-122,-3-4 331,5 5 15,0-5-193,0 4 0,0-4 167,0 0-265,0 3 119,5-3-171,2 0 0,5 4 108,4-3 84,1 3-307,6-4 0,-1 4-48,-3-3-111,3-3 271,-10 6-979,10-4 576,-10 5 1,5 0 134,-6 0-748,1 0 505,-1 0 0,-3 0-38,-1 0-1933,-4 0 868,7 0 1335,-9 0 0,4 5 0,-5 1 0</inkml:trace>
  <inkml:trace contextRef="#ctx0" brushRef="#br0" timeOffset="25">11421 9319 8157,'11'0'1470,"1"-3"-1072,-1-1 0,1 0 146,-1 4 1,5-4-51,3 0 396,3-4-511,1 6 0,4-7-117,-1 6-144,1-1 0,-6 0-1378,-2 0 931,3 0 0,-5 3 273,2-3-2426,-3 3 2482,1-4 0,-5 5 0,5 0 0</inkml:trace>
  <inkml:trace contextRef="#ctx0" brushRef="#br0" timeOffset="26">12483 8828 8026,'-6'-11'272,"-3"3"506,5 1-411,0 4 1,3-3 814,-3 2-670,3 3 114,-4-4 16,5 5-50,0 0-156,5 0-207,6 0 106,7-5-163,5 3 0,6-4 172,5 2 101,1 3-389,9-9 1,-2 7 287,7-4-1418,-2 4 1274,4-2 1,-5 1-50,-1 0-983,-4 1 871,3 3 1,-12-4-500,2 0 348,-12 0 1,5 4-288,-8 0 236,-3 0 1,-3 0 927,-6 0-2112,-4 0 1245,2 0-3753,-5 0 3855,-5 0 0,-1 0 0,-6 0 0</inkml:trace>
  <inkml:trace contextRef="#ctx0" brushRef="#br0" timeOffset="27">12540 8851 8023,'-10'-7'0,"2"-1"0,-2 5 962,9-2-182,-4 5-240,5-5 307,0 4-117,0-4 1799,0 5-2243,5 0 1,1 4 113,6 0-52,-1 4-177,6-6 1,2 8 172,7-3-145,-2-1 1,9 4 1,-2-4 142,7 5-354,-3 1 62,5-1 1,-6 1 43,0-1-491,1 1 397,-6-1-224,-1 0 174,-5 1 1,-4-5 99,0 1-226,-5 0 123,-3-2 0,-2 4-75,-5-2 90,5 2 1,-9 5 499,0 0-587,0 1 38,-16 0 0,4 1-204,-11 2-8,0 7 185,-5-7 0,0 10-258,-2-2-453,-8 2 759,7 1-1243,-8 8 1095,5-13 0,-1 13 4,1-8 209,0-2-51,-1 0 0,6-5 0,3 0 0,2-4 131,1 0 1,5-5 413,3 1 265,2-2-655,2-2 1336,-1-4-1128,6 3 23,1-9-8,5 4 479,0-5-463,0 5 0,1-3-136,3 1 328,7-1-254,7-2 1,5 0 255,0 0-301,10 0-673,-3 0 845,15 0-324,-5 0 111,11-5 1,-7 3-56,6-2-71,-6 3 1,6 0 240,-8-3-439,-3 3 114,-5-4 0,-5 5 32,-2 0-361,-3 0 224,-6 0-484,-2 0 217,-4 0-701,-6 0-42,-1 0-535,-5 0-1773,-5 0 3438,-1 0 0,-6-5 0,1-2 0</inkml:trace>
  <inkml:trace contextRef="#ctx0" brushRef="#br0" timeOffset="28">13385 9582 7860,'-6'-6'854,"1"1"-359,5 5 88,0-5-194,0 3 362,0-3-421,0 5 0,0 5 248,0 3-207,0 7-133,0 3 0,0 1 294,0 0-106,0 0-240,0 4 0,0-4 66,0 0-39,0-5 0,0 7-418,0-8 263,5 9-54,-4-10 209,4 5-961,-5-11 582,5 4 1,-3-7 93,1 5-1400,-1-6 474,-2 3 461,5-5-612,-4 0 655,4-5 0,-5 3 494,0-6 0,0-5 0,0-4 0</inkml:trace>
  <inkml:trace contextRef="#ctx0" brushRef="#br0" timeOffset="29">13454 9388 7898,'-7'-11'1681,"2"-1"-1067,5 6-344,0-4 55,0 8 149,0-3-30,0 5-1511,0-5 541,0 4 526,0-4 0,5 10 0,2 1 0</inkml:trace>
  <inkml:trace contextRef="#ctx0" brushRef="#br0" timeOffset="30">13671 9651 7980,'-5'-7'1044,"3"2"-707,-3 0 107,5 4 140,0-4 237,0 5 0,4-1-222,0-3-402,5 2 0,-3-3 140,6 5-198,-1 0 29,0 0 1,5 0 22,-1 0 0,5-3-28,-1-1 0,-1 0-561,1 4 177,-5-5 259,8 4-1977,-10-4 1315,5 5 1,-6-4 30,1 0-1410,-6 0 2003,-1 4 0,0 0 0,1 0 0</inkml:trace>
  <inkml:trace contextRef="#ctx0" brushRef="#br0" timeOffset="31">13659 9708 9123,'12'0'1210,"-1"0"-933,1 0 1,-1 0-40,0 0 1,5 0-15,-1 0 1,5-4 14,-1 0 0,-1 0-1,1 4 1,-5-3-14,1-1 0,2 0 13,-2 4 1,0 0-239,-3 0 0,-1-5 0,0-2 0</inkml:trace>
  <inkml:trace contextRef="#ctx0" brushRef="#br0" timeOffset="32">14116 9548 7905,'0'-12'0,"0"1"0,0 3 1133,0 1-181,0 4 715,0-2 197,0 5-1559,0 5 0,0 2 7,0 4 0,1 2 61,3 2 0,-2 1-189,1 3-135,-1 3 114,-2-4 0,1 3-289,3-2 146,-3 3 1,4-6-875,-5 4 609,0-4-1,0-5 24,0 1-1032,0-1 788,0-4 0,0-1-643,0-2-267,0-3 1376,0 4 0,0-5 0,0 0 0</inkml:trace>
  <inkml:trace contextRef="#ctx0" brushRef="#br0" timeOffset="33">13579 8531 7846,'-7'-10'-329,"-1"3"222,6-4 113,-3 10 905,5-9-88,0 9 343,0-4-869,0 15 0,0-3 316,0 9-254,0 1-139,5-4-4,-4 9-39,9-10 1,-7 5 178,4-6-339,-4 1 110,7-1 201,-9 1-392,4-6 94,-5-1 0,2-5-333,1 0 194,-1 0-106,3 0-108,-5 0 230,0-5 1,1-1-45,3-6 1,-2 5-9,6-1 97,-6 0 15,9-3 1,-9 3-57,6 1 262,-1-1-222,0-3 227,3-1-82,-4 1 1,2 4-104,-1 4 168,-4 1-141,7 2 1,-7 0 291,4 0-148,1 5 1,3 2-38,1 4 0,-5 2 108,1 2 1,0-1-6,3 5 0,-5 0 106,-2 4 1,-3 0-566,-1 0 100,0-6 120,0 5 1,0-8-1897,0 5 915,0-5 423,0 2 567,0-4 0,0-1 0,0 1 0</inkml:trace>
  <inkml:trace contextRef="#ctx0" brushRef="#br0" timeOffset="34">14836 8703 8015,'5'-7'0,"1"-3"0,2 5 199,-1-2 0,-3-4 29,4 4 0,-4 0 226,3 0 1,-4 3 291,1-4 71,-3 6-99,-1-8-37,0 8-244,0-3 1580,0 5-1855,0 5-67,-5 2 1,2 5 302,-4 4-227,4 1 1,-8 11 102,-1 3 0,1 3 11,-4 4 1,-2-2-45,2 2 71,0-3-152,-2 5 0,4-4 0,-2 6 0,2-4-185,2 4 0,1-4-245,2 4-457,3-5 735,5 2 1,0-3-325,0 2 167,0-3 49,0 5 0,5-10-74,3 1 0,1-5-43,-2 5-89,4-11 143,-5 7 1,5-11-75,1 3 284,-1-2-178,1-6 251,-1 1 688,0-6-852,1 4 1,-1-9-118,1 3 110,-6-3-1336,4-1 439,-3 0 449,-1 0-661,-1 0 150,-5 0 313,0-5 697,0 4 0,0-9 0,0 4 0</inkml:trace>
  <inkml:trace contextRef="#ctx0" brushRef="#br0" timeOffset="35">15258 8840 7983,'0'-12'-789,"0"6"676,0-4 1187,0 9-205,0-5 58,0 1-269,0 4-279,0-4 1,2 6-137,1 3 0,4 2 398,4 6-473,1-1 1,0 6 100,3 2 0,-1-1-1,5 1 1,-3 0 69,3 4 99,0-1-149,4-4 1,-1 4-73,1-3-123,-5-3 1,2 1-250,-4-6 0,3 1 203,-4-1-10,0 0-1261,-9-4 882,5 3 0,-10-8 51,3 6-1945,2-5 1446,-5 2 0,4-4 790,-5 3 0,-10-3 0,-3 4 0</inkml:trace>
  <inkml:trace contextRef="#ctx0" brushRef="#br0" timeOffset="36">15761 8885 7971,'0'-11'1082,"0"0"-393,5-1-308,1 1-45,1-1 289,3 6 1,-9 0 87,3 2-329,-3 3-209,4-5-7,-4 6 0,4 2 167,-5 2-501,-5 2 166,-1 10 1,-9 3 223,0 8-702,-6-3 407,4 9 0,-3-9-1085,1 3 786,6-3 0,-4-1-574,6 0 621,4-5 1,-2-2-156,6-5-706,-6 1 715,7-1 0,-3-3 469,5-1 0,0 1 0,0 4 0</inkml:trace>
  <inkml:trace contextRef="#ctx0" brushRef="#br0" timeOffset="37">15601 9160 8400,'-6'0'1430,"0"0"-1046,6 5 256,0 1-288,0 5 0,0 1-31,0-1 1,0 2-52,0 2 0,0-1 121,0 5 49,0-5-165,0 8 1,0-6 60,0 3-268,6 3 50,-5-4 0,4 1-166,-5 0 72,5-5 1,-4 6-263,3-5 165,-3 0 32,-1-3 1,0-1-213,0 1 103,0-6-1110,0-1 331,0 0 391,0-4-1707,0 4 2245,0-5 0,-5 0 0,-1 0 0</inkml:trace>
  <inkml:trace contextRef="#ctx0" brushRef="#br0" timeOffset="38">15864 9331 7873,'0'-12'1129,"0"6"-453,0 1-228,0 5 199,0-5-160,0 4-55,0-4-208,5 5 493,-4 5-354,4 1 0,-5 7 112,0 2-118,0 3-195,0-1 0,4 5 161,0-3-250,-1 3 89,-3 0 0,4 1-328,0 0 137,0-5 0,1 3-387,-4-8 319,4 4 0,-1-6-59,0 1-421,5-6 392,-8-1 1,5-1-116,-2 0-846,-3-1 725,5-3 0,-5 0-734,3 0 705,-3-5 0,4 3 450,-5-6 0,5 1 0,1-5 0</inkml:trace>
  <inkml:trace contextRef="#ctx0" brushRef="#br0" timeOffset="39">15875 9125 7905,'-6'-6'1659,"1"0"-1196,5 2-561,5 3 1,-3-5-855,6 6 545,-6 0 407,8 0 0,-3 6 0,4 0 0</inkml:trace>
  <inkml:trace contextRef="#ctx0" brushRef="#br0" timeOffset="40">16320 9217 8375,'0'-7'1995,"0"2"-545,0 5-771,5 0 1,2 0 372,4 0-519,1 0-95,4 0 177,-3 0-299,8 0 1,-3 0-77,5 0 1,0-1-94,0-3 1,0 3 19,-1-3 0,-3 3-123,0 1 1,-5-4-1300,2 0 644,-9 0 202,3 4-3187,-8 0 3596,8 0 0,-14 0 0,3 0 0</inkml:trace>
  <inkml:trace contextRef="#ctx0" brushRef="#br0" timeOffset="41">17131 9913 7967,'0'-6'361,"0"1"-187,0 0 1,0 2 626,0-4-355,0 4 0,0-7 365,0 9-447,0-9 0,-4 3 215,1-4-38,-1-1-255,-1 1 0,4-2 18,-3-2 1,-1 2-41,1-2 1,-4-3-200,4-1 155,1-2-41,-2-7 0,2 2-213,-5-4 52,6 0 0,-7-9-389,5 1 316,0-5 1,4 3 52,0-6-1516,0 0 1346,0 1 1,2 0-3,1 3-877,-1 3 874,3 0 0,-1 7 33,-1-2 1,5 3 34,-4 1 0,3 2 50,-3 5-23,5 5 460,-8-3 1,8 8-422,-5-2 365,5 7 0,-7 2-545,6 2 120,0 3 113,3-4 0,1 5-13,-1 0 1,-3 1 4,-1 3-6,1-3 0,-1 8 158,1-5 29,-5 5-195,2-8 1,-5 5 249,0-2-203,5 2-35,-4 1 98,4 3-75,-5-4 47,0 6-116,0-1 62,0 0 1,0 1 14,0-1-78,5 1 59,-4-6 1,5 4-12,-6-2 3,0 2 1,1-2 3,3-1-4,-3-4 5,4 7 0,0-9 104,-4 9-105,9-3 1,-5 0 51,3 1 1,2-4 6,-2 3 0,3-3-32,5 4 167,-4-6-170,10 8 1,-8-5 132,5 3-106,0 2-19,-1-3 1,-1 4 7,-1 0-2,-4 1 1,1-1-211,-5 1 77,-6 4 0,3-2 50,-5 5 1,-1-4-144,-3 4 1,-6 0 93,-5 4-103,-6-5 155,4 4 0,-6-10 145,0 4 19,0-4-162,0 0 1,0-2 65,1-3-58,4 4-148,1-10 1,6 4-640,0-5-14,-1 0 70,6 0 0,1-1 86,5-3 0,6 3 669,5-3 0,1-3 0,4 1 0</inkml:trace>
  <inkml:trace contextRef="#ctx0" brushRef="#br0" timeOffset="42">17577 9434 7898,'0'-7'1465,"0"2"-986,0 5-79,-5 0-146,3 0 0,-8 5 83,3 3 1,0 2 160,0 1 0,0 6-414,0 2-41,-3-2-1,8 4-421,-3-3 338,5 0 1,0 3 32,0-2 1,5-2-125,3-2 1,2-2 84,1-2-468,1-5 291,4-1 0,2-5 78,5 0 1,0 0 190,0 0 0,-2-5 368,-2-2-203,3-3-90,-9-2 0,3 1 455,-5-1-257,-4-4-52,3 3-96,-9-3-55,4 4 1,-6-3-20,-3 0 0,-2-4-155,-6 4 0,-3-4 181,0 3-1101,-5 1 654,7 4 0,-7 4-1298,4 3 1079,-4 3 0,7 1-143,-2 0 687,8 0 0,-4 0 0,5 0 0</inkml:trace>
  <inkml:trace contextRef="#ctx0" brushRef="#br0" timeOffset="43">18022 9251 7932,'-6'-1'0,"2"-3"1404,3 3-279,6-5-499,1 6 433,6 0-632,-6 0 0,4 0 273,-2 0-12,2 0-348,1-5 1,4 4 34,1-3-155,-1 3-28,1-4 1,-2 4-845,5-3 381,-5 3 246,3 1-2363,-6-5 1266,1 3 1122,-1-3 0,-5 0 0,0-1 0</inkml:trace>
  <inkml:trace contextRef="#ctx0" brushRef="#br0" timeOffset="44">18570 9856 7029,'0'7'500,"0"3"103,0-9-334,0 4 1459,0-5-1353,0-5 1,0 2 715,0-4-710,0-1 1,0-4 682,0-4-694,0 4 1,0-10 206,0 3-322,0 2-90,0-4 0,4 2 165,0-8-351,0 3 199,-4-9 1,0 5-280,0-2 92,-5-8 59,3 7 1,-6-9-493,4 2-102,-5 2 307,8-8 0,-8 7-146,5-5 1,0 5 126,4-1 0,0 6-105,0 2 0,0 3 134,0-3 0,5 4 41,3 0 0,2 5-181,1 2 173,1 5 1,-5-1 516,1 8-313,0 2-142,3-1 1,-3 5 191,-1-3 1,-3 3-61,4 1 0,-1 4 238,5 0-152,-1 5 0,-2-3 1,2 5 0,-2 0 88,7-4 0,-4 3-101,0-2 0,0 2-19,4 1 1,-8 0-485,4-4 197,-3 3-1,-3-3-227,-1-1 208,-5 4-59,5-8 261,-3 8 1,3-8-59,-5 6 0,-2-4-81,-1 3 471,1 1-223,-8-2 0,4 4 147,-6-2-151,6 2 1,-4-2 91,2-1 0,2 0 309,-2 0-276,6 3 0,-3-7-31,5 5-15,0-6-44,0 3-170,0 0 59,0-3 0,5 6 28,2-4 0,7 5-18,2-1 0,3 1 65,-4-2-14,5 3-24,-2-3 1,3 4 137,-2 1-138,-2 4 11,-1-3 115,-3 3-112,4 1 1,-10-3 43,1 5-192,-6-5 152,3 2 0,-5-3-44,0 2 0,-3-2-7,-1 2 0,-6-2 104,-2-2-68,1 1-6,-11-6 0,6 4-325,-3-2 146,-3-3-41,10 5 1,-5-9-126,6 3 1,-1-3-521,1-1-776,4 0 1039,2 0 589,5-5 0,5-1 0,2-6 0</inkml:trace>
  <inkml:trace contextRef="#ctx0" brushRef="#br0" timeOffset="45">19039 9456 7933,'0'-11'1142,"0"0"-688,0 4 198,0-3 454,5 9-653,-4-4 0,4 10 168,-5 2 1,0 7 111,0 2-354,0 4-134,0-2 0,0 5-216,0-1 13,0 1-118,0 0 0,0 0-47,0 0 1,0-4 139,0 0 1,0-5-160,0 1 1,0-6 10,0-1-1306,0-6 322,0 8 424,0-8 691,0 3 0,0-5 0,0 0 0</inkml:trace>
  <inkml:trace contextRef="#ctx0" brushRef="#br0" timeOffset="46">19381 9137 7854,'-5'-18'-18,"4"1"174,-3 6 1,2 0 281,-2-1 34,2 1 358,-3-1-358,0 1-1,4 5 9,-4 0-212,5 6 0,0 2 65,0 2 34,0 2-190,0 10 1,1 2 176,3 5-396,2 0 205,6 0 1,-1 1 39,1 2 0,3-1 0,0 1 0,4-2-136,-4-1 77,6 0-221,-9 0-47,10 0 114,-9 0 1,3-2 25,-4-2 0,-1-2-112,0-6 0,0 0 162,-4 1-843,-2-1 306,0-4-800,-3 3 438,3-9 192,-5 4-1825,0-5 2466,-5 0 0,-2 5 0,-4 2 0</inkml:trace>
  <inkml:trace contextRef="#ctx0" brushRef="#br0" timeOffset="47">19587 9160 7872,'0'-18'3,"0"1"1,0 2 642,0 0-216,5 0 280,-4 3-298,4 1 0,-5 3-11,0 1 505,0 4-94,0-2-226,0 5-209,-5 10-215,-1-2 1,-11 17 64,-2-2-223,3 7 52,-6 0 0,4 0-320,-4 0 186,-1 1 36,0-2 0,4-1-194,0-5 1,5 0 53,-1 0-1151,2-1 812,2-4 1,0 2-121,4-4-654,-3-1 750,8-4 1,-3-3 544,5 0 0,0-1 0,0 5 0</inkml:trace>
  <inkml:trace contextRef="#ctx0" brushRef="#br0" timeOffset="48">19678 9399 7886,'0'-11'621,"1"5"-532,3 2 866,-3 3-143,5 1 315,-6 0-751,0 5 0,0 1 204,0 5-227,0 1-165,0-1 0,0 4 27,0 1 0,0 3 0,0-4 0,0 5-132,0-1-14,0-2 19,5 4 0,-4-8-441,3 2 229,-3-2 133,4-2-1181,-4-4 830,9 3 0,-7-9-24,5 3-1164,-6-3 278,3-1 524,0 0-782,-3 0 1510,3-5 0,0-1 0,1-6 0</inkml:trace>
  <inkml:trace contextRef="#ctx0" brushRef="#br0" timeOffset="49">19747 9262 7886,'-5'-11'0,"-2"-1"712,1 1-264,-4 5-178,8-4-37,-3 3 12,5 1-173,0 1-579,0 0 311,0 3 1,2-3 195,1 5 0,4 5 0,4 2 0</inkml:trace>
  <inkml:trace contextRef="#ctx0" brushRef="#br0" timeOffset="50">20032 8623 7971,'-11'-12'571,"4"1"-333,2-1-56,5 6 154,0 1 396,0 0 40,0 4-70,0-4 1306,0 5-1784,5 5 209,-3-4-161,8 9 0,-5-4 20,3 6 0,2-1 52,-3 1 0,3 4-8,2 3 195,-1 3-220,1 1 1,0 1 425,4 2-351,-4-1-494,5 8 262,-1-4 41,2 0 1,1 4 140,0-3-483,-5 3 176,3 7 0,-6-5 270,0 3-979,-4-2 524,3 3 0,-9-2 6,3 5 1,-3-4-159,-1 4 1,-1-5-492,-3 1 518,-2-3 1,-2-1-235,1 1 399,-1-1-11,2-5-3,-4 4 0,3-9 83,-4 3 1,-1-4-88,1-4 0,0 1 53,-1-5 1,1-1 260,-1-6 1,1 2-236,-1-2 0,1-2-380,0 2 169,-1-6 2,6 8-603,-4-8 102,8 3 186,-8-5-521,9 0 223,-4 0 243,5 0 0,0-10 0,0-3 1</inkml:trace>
  <inkml:trace contextRef="#ctx0" brushRef="#br0" timeOffset="51">20363 8634 7893,'0'-18'65,"0"7"0,0 1 381,0 2-115,0-2 210,5-1-242,-3 4 0,7-3 600,-6 3-552,6 1 0,-2-4 53,4 3 0,1 2-52,-1 1 1,0 1 38,1-1-206,-1 3 0,1-4 178,-1 5-355,0 0 53,-4 5 0,3-2 274,-2 4-420,-3 1 117,5 3 1,-8 1-368,6-1 235,-6 6 63,4-5 1,-6 9-168,0-6 133,0 5-130,0-7 1,-6 7-478,-1-5 487,-3 6-36,-2-9 1,1 5-553,-1-6 287,1 6 425,0-4-202,4 3 396,2-5-83,5 1 46,0-6 1,3 3 540,4-5-460,1 0 730,8-4-573,-4 5 0,4-4-12,3 3 0,3-3 82,1-1 0,-4 0 150,0 0-101,0 5-172,-1-3 0,-2 3-595,-4-5 262,-1 0 0,-3 0 185,-1 0-2517,-4 0 2100,2 0 0,-20 5 0,-4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30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1953 11432 7855,'-5'-6'309,"4"-4"-108,-4 9 1,5-10 470,0 10 25,0-9-226,0 4-46,0-6-259,0 1 0,0-1 167,0 1-55,0-1-111,0 1 1,1 1 168,3 2-216,-3-2 62,9 4 0,-7-4 127,4 2-140,1-2 0,-1 5-47,1-3 1,0-1 97,3 6 1,2-5-169,2 4 83,-2-5 1,4 7-6,-1-6 0,-4 6-122,4-2 1,-2 2 234,1 2-297,-8 0 61,14 0 1,-16 9 120,10 3-44,-5 2-12,7 2 1,-5 2 201,4 5-168,1 5-39,1-4 0,-1 9-143,-6-3-43,0 3-11,1 2 1,-1-2-256,1-3 1,-2 7 113,-3-3 1,-1 7-83,-6-3 1,0 0 82,0-4 127,0 0 36,-6 1 0,0-1 37,-5 0-4,-6-5 0,3-2 139,-5-8 1,4 1-68,-4-4-15,5-1 0,-6-4 137,4 1 0,-3-2-147,4-3 251,-5-2-105,7-5 0,-7 0 52,5 0 0,-2 0 227,2 0 0,2-5-59,-2-2-166,-3-3 0,6-6-60,-4 1-12,4-5 0,1 7 119,4-2-592,-3-3 264,8 5 1,-3-4 141,5 1-541,5 4 354,7-5 0,11 7-809,7 3 0,4-2 450,5 5 0,1 0-1287,6 4 429,-6 0 1370,0 0 0,-3 0 0,-3 0 0,-5 0 0,-4 0 0</inkml:trace>
  <inkml:trace contextRef="#ctx0" brushRef="#br0" timeOffset="1">2878 11250 7877,'-5'-12'-101,"4"1"1,-6 3-171,4 0 0,1 5 1402,-2-5-679,-2 6 1,4-4 323,-6 6-497,5 0 1,-5 2 370,4 2-482,-5 2 1,6 5 155,-4 1 1,0 4 83,0 3 0,0 8-1,4 3-88,1 3-153,-3-3 0,5 6-58,0-1 1,4 1 89,0-1 0,3-1-177,-3 0 0,5 2 55,-1 2-1009,2-3 918,1 5 1,1-6-17,-1 0 1,1 4-21,-1 0 0,0-3-111,1-5-25,-6-5 88,-1-2 1,-5-2 138,0-6-396,0 5 212,0-7 0,0-1-429,0-4-82,-5-5 332,4 2-1253,-9-5 371,3 0 507,-4 0-163,0 0 327,-1-5 534,1-2 0,-6-9 0,0-2 0</inkml:trace>
  <inkml:trace contextRef="#ctx0" brushRef="#br0" timeOffset="2">2547 11695 7946,'11'0'654,"1"0"0,4 0-175,3 0 0,4 0 147,4 0 0,3 0-99,8 0 0,2 0-41,1 0 1,3 0-406,-6 0 0,0 0-320,-4 0 0,-1 0 264,-3 0-25,-7 5 0,-1-4 0,-4 4 0</inkml:trace>
  <inkml:trace contextRef="#ctx0" brushRef="#br0" timeOffset="3">1964 12414 7910,'-11'0'-107,"1"-1"625,2-3 838,3 3-886,5-4 1,5 5 22,3 0 0,3-1-97,4-3 0,4 3 144,8-3 1,2 1-31,6 0 43,-1 1-264,5-3 0,-2 5 85,5 0 1,0-1-92,3-3 0,4 3-189,4-3 1,0 2 98,8-2 0,-29 3 0,1-1-15,1-2 1,0 1 0,-1 1-1,0 1-43,4-1 0,-1 0 0,23-3 0,-26 3 0,-1 0 0,25-3 60,4 1 0,-8 3-28,-3-3 1,-4 3-47,-5 1 1,-6 0 109,-9 0 1,-3 0-247,-4 0 0,-2 0-210,-6 0 1,-3 0-705,-1 0 312,-4 0 1,1 0-408,-8 0 1,-2 0-209,-6 0 0,-1 0 1232,-2 0 0,-3 0 0,-4 0 0</inkml:trace>
  <inkml:trace contextRef="#ctx0" brushRef="#br0" timeOffset="4">2044 12928 7910,'0'-11'-263,"0"0"1,-1 3 697,-3 0 1,3 1-39,-3-5 1,3 5 872,1-1-442,0 0-129,0-3-109,0 0 226,0 4-380,0-3-218,5 9 0,1-4 21,6 5 0,-1 5-8,1 2 1,3 1 31,0 4 0,4-2-45,-4 9 0,6-4-8,-2 4 1,-2 0-2,2 4 0,0 3-14,4 1 1,-1 4-89,-3-5 0,-3 5-202,-4-5 0,2 6-268,-3-1 0,3 2 232,-6 1 0,-3 0-124,-1 0 1,1-1 108,-1-2 0,-1 0 197,-3-4 0,-1-1-115,-3-7 1,-2 2 18,-5-2 1,-5-2-77,1-2 0,0-2-133,3-2 1,-3 0 182,0 1 1,-4-5 16,4 1 1,-2-5 52,2 0 0,2-1-71,-2-2 0,-1-2 240,0-1 1,-3-2-36,4-3 1,-4-6 8,4 3 1,1-5-68,6 1 0,-1-1 21,6-3 1,-1-2-273,4 6 0,5-4 96,2 4 0,9-4-548,3 3 1,6-3 282,2 4 1,3 1-544,-3 7 1,3-2-65,-3 5 952,0 0 0,1-1 0,1-1 0</inkml:trace>
  <inkml:trace contextRef="#ctx0" brushRef="#br0" timeOffset="5">2878 13637 7786,'-6'5'14,"1"-4"1,3 4 484,-1-5 230,1 0-376,-3 0 0,5-1-99,0-3 0,-4 1 178,1-4 1,-1-1-21,4-3 0,0-1 8,0 1 0,0-6-196,0-2 1,0 0-167,0-4 1,-4 2-127,0-10 1,0 1 145,4-4 0,-3-2-285,-1-2 1,-4-1 157,4-3 0,-5-3-114,2 4 1,0-3-100,0 3 1,3-3-53,-4 6 0,6 4 124,-2 4 0,3 8 106,1-1 0,0 7 62,0-3 1,5 6-83,3 2 0,-2 0 128,1 8 1,1-2-96,4 1 1,-1 2 106,0-1 0,5 1-50,-1 2 0,0 4 8,-4 0 0,1 4 23,-1-5 1,1 2 114,-1-1 1,-4-1 79,-4 4-157,4 1 1,-6 3-23,3 1 1,-3-4 3,-1-1 1,0 1-22,0 3 1,0 1 63,0-1-43,0 0 0,0 1-38,0-1 0,0-3-15,0-1 276,0-4-205,5 7 99,-4-9 0,6 8-63,-3-5 1,-2 4 76,6-4 1,-2 1-109,2-2 1,2 3 3,-3 1 1,4 3 34,0-2 0,0-2-4,1 2 0,-1-1-129,1 5 0,-5 1 102,1 2 1,-1-1-122,5 5 1,-6-1 98,-2 1 1,-3 2-33,-1-2 1,-5 2 22,-2-2 0,-7 2 4,-2-2 0,-4-1-26,1 1 1,-2-5-8,-2 1 0,5-3-151,3-5 1,2-2 64,2-5-1091,-1 0 461,6 0-326,1-5 0,11-1 196,6-6 1,0 1-497,7 0 1334,0-1 0,9 1 0,1-1 0</inkml:trace>
  <inkml:trace contextRef="#ctx0" brushRef="#br0" timeOffset="6">3278 13203 8134,'-8'0'363,"1"0"0,3 0-69,-4 0 1,4 3 369,-3 1 1,3 6-192,-4 2 1,6-1-37,-2 4 0,1 3-168,0 1 0,1-1-78,-1 1 0,3-4-142,3 4 1,4-4-208,4 4 1,1-6 6,-1-1 1,5-2 132,3-6 1,3-1 24,1-3 1,0 0-17,0 0 1,-1-5 263,1-2 1,-1-7 56,-3-2 0,1-3 65,-5 4 1,-3-5-89,-5 1 0,-4 1-45,1-1 1,-8 1-193,-4-1 1,-7-2-283,-4 2 0,-8 1-180,-3-1 0,-3 6 255,-1 2 0,-1 1-1251,1 6 0,5 0 1406,2 4 0,3 5 0,1 1 0</inkml:trace>
  <inkml:trace contextRef="#ctx0" brushRef="#br0" timeOffset="7">3895 12277 7923,'0'-6'-229,"0"1"1693,5 5-761,1 0 0,5 0-264,1 0 1,-1 0 43,1 0 0,3 0-43,0 0 1,4 0-23,-4 0 1,6 0-102,-2 0 0,4 0-23,3 0 0,-2-4-65,3 0 1,1-3-48,-2 3 1,1-4-256,-4 5 0,0-5 122,0 4 0,-6-3-746,-1 3 1,-4 0-990,0 4-831,-6-5 2304,-1 4 0,-15 6 0,-3 7 0</inkml:trace>
  <inkml:trace contextRef="#ctx0" brushRef="#br0" timeOffset="8">3917 12494 7862,'12'0'417,"-1"0"0,6-3 318,2-1 1,2-1 289,2 1 0,6 1-270,6-4 0,-1 3 305,4-4 0,-1 5-858,1-5 1,-8 4-24,1-3 0,-3 4-1275,-6-1 1096,-1 3 0,-5 1 0,2 0 0</inkml:trace>
  <inkml:trace contextRef="#ctx0" brushRef="#br0" timeOffset="9">4979 11798 7918,'0'-7'675,"0"2"-313,0 0 171,0 4-156,0-4 1,2 5-96,2 0 1,3 0-65,8 0 1,3 0 224,5 0 1,5-1-160,2-3 0,7 3 60,1-3 1,2 2-99,-2 2 0,-2 0-34,6 0 0,-5 0-30,1 0 0,2-3-47,-2-1 0,1 0 0,-1 4 0,1-1-139,3-3 0,-4 3-181,-7-3 0,2-1 121,-3 1 1,-2-1-215,-1 1 1,-4 3 145,-4-3 1,1 3-275,-5 1 1,-3 0-283,-5 0 252,-4 0 1,1 0-130,-8 0 1,-3 0-376,-4 0 0,-2 1 940,-2 3 0,-3-3 0,-5 4 0</inkml:trace>
  <inkml:trace contextRef="#ctx0" brushRef="#br0" timeOffset="10">5048 11866 7883,'0'-6'-71,"-5"1"1513,4 5-960,-4 0 0,6 0 639,3 0-618,2 0 1,9 5-74,0 3 1,5 2-139,-5 1 0,4 4-17,-4 1 1,5 3-102,-1-4 1,4 1 40,4 0 0,-2-4-149,6 3 0,-5-2 90,5-1 1,-5 3-144,5 0 1,-4 0-27,3-3 0,-5-1-59,2 1 0,-7-1 90,-1 0 1,-5 0-53,2-4 0,-4 3-35,0-2 121,-6 2 1,-1 1-173,-5 1 0,-1-1 43,-3 1 0,-6-1-48,-5 1 0,-6-1 64,2 0 1,-2 5-19,-2-1 1,-1 5 2,-3-1 1,3 2-7,-3-2 0,-2 2 92,-1-2 1,1 7 5,-2 0 0,1 5 43,-5-5 1,1 2-85,0-1 1,1-3 187,2 3 0,0-5 49,4-2 1,5 0 74,7-5 1,-1 4-144,0-4 0,5-3-24,3-5 0,6-3-17,-2 4-5,3-6 129,1 3 0,5-5-93,3 0 1,3 0-4,4 0 1,3 0-62,5 0 0,5-3-3,2-1 0,3-4 63,1 4 1,2-1 15,2 1 0,3 2 56,4-6 1,5 4-221,-1-3 1,6 3 72,-2-4 0,2 6 52,-2-2 1,-4-1-72,-7 1 1,0 0 84,-8 4 1,-2 0-74,-9 0 1,-5 0-20,-3 0 0,-2 0-245,-2 0-738,-4 0 469,-2 0-4881,-5 0 3909,-5 0 180,3 0 1277,-3 0 0,0 0 0,-1 0 0</inkml:trace>
  <inkml:trace contextRef="#ctx0" brushRef="#br0" timeOffset="11">6042 12620 7817,'6'0'2258,"-1"-5"-1076,-5 4-723,0-4 0,4 6-21,0 3 0,-1-2-124,-3 6 0,4-1-80,0 5 0,0 3 16,-4 0 0,1 1-42,3-5 0,-3 2-206,3 2 0,1-2 67,-1 2 0,1-2-631,-1-2-185,-3 0-543,4 1 185,-5-1 727,0-4 0,0-4-666,0-6 0,0 0 1044,0-5 0,5 1 0,2-5 0</inkml:trace>
  <inkml:trace contextRef="#ctx0" brushRef="#br0" timeOffset="12">6110 12357 7788,'-5'-6'267,"4"-4"1,-4 7 963,5-4-1369,0 4 107,0-7 1,1 9-308,3-3 0,-2 3 338,6 1 0,0 5 0,3 1 0</inkml:trace>
  <inkml:trace contextRef="#ctx0" brushRef="#br0" timeOffset="13">6259 12609 7854,'-7'-5'0,"-3"3"705,9-3-57,-4 5 751,5 0-1049,5 0 0,1 0-93,6 0 0,0 0 13,4 0 0,0 0-55,3 0 1,3 0-14,-3 0 1,4 0-155,3 0 0,-6 0 70,3 0 1,-4 0-713,0 0 1,-2-4 359,-6 1 1,-1-2-2111,-2 1 1231,-3 2 1113,-5-3 0,-5 5 0,-1 0 0</inkml:trace>
  <inkml:trace contextRef="#ctx0" brushRef="#br0" timeOffset="14">6293 12757 7854,'6'0'-431,"4"0"302,-2 0 0,2 0 936,2 0 1,-1 0-246,0 0 1,1 0 184,-1 0 1,6 0-205,2 0 0,-1-1-13,1-3 1,-4 3-353,4-3 0,-5 3-196,1 1 0,-2 0-245,-2 0 0,-3 0 231,-1 0-2497,-4 0 2529,7 0 0,-9-5 0,4-2 0</inkml:trace>
  <inkml:trace contextRef="#ctx0" brushRef="#br0" timeOffset="15">6750 12506 7733,'-7'-5'1353,"2"4"-312,5-5-158,0 6-435,0 6 1,0 0 89,0 5 0,4 1-166,0-1 0,4 6 37,-5 2 0,2-2-307,-1 2 1,-3 0 67,3 4 0,-1-1-420,1-3 0,-3 1 236,3-5 1,-3 4-233,-1-3 1,1-1-869,3-4-1162,-3 1 2276,4-1 0,-5-4 0,0-2 0</inkml:trace>
  <inkml:trace contextRef="#ctx0" brushRef="#br0" timeOffset="16">6361 11501 8093,'-6'-7'1529,"1"-3"-295,0 9-427,4-4 30,-4 5-248,5 0-378,0 5 0,0 3-206,0 7 0,1-2 109,3 2 1,-3 1-62,3 0 0,-3-1 88,-1-4 0,0 1-298,0-1 0,1-3-6,3-1-119,-3-4 251,9 2 0,-7-5 168,5 0 1,-1 0-61,5 0 0,-3-1 144,2-3 1,-5-3 33,10-4 0,-9 1-95,8 2 1,-8-4 28,4 4 0,-2-7-42,2 7 0,1-5 308,-1 6-323,1-3 0,-1 0-22,1 2 0,-5 3-34,1 5 0,-2 1-129,2 3 1,2 2-263,-2 6 0,0 3 164,0 0 1,1 5-431,-5-1 0,0-1 90,-4 1 491,0 0 0,5 9 0,1 1 0</inkml:trace>
  <inkml:trace contextRef="#ctx0" brushRef="#br0" timeOffset="17">7264 12266 7826,'-5'-6'794,"3"1"0,-3 3-294,5-1 1,-1 1 202,-3-2 85,3 3-46,-4 1 1,14 0-349,2 0 1,7 0-61,-3 0 0,2 0-189,-2 0 1,1 4 14,3 0 1,2 0-84,-6-4 1,4 0 91,-4 0 0,5 0-119,0 0 0,-4 0-525,-1 0 0,-1 0 250,1 0 1,-6 0-2205,3 0 1002,-3 0 1427,-3 0 0,4 0 0,-4 0 0</inkml:trace>
  <inkml:trace contextRef="#ctx0" brushRef="#br0" timeOffset="18">7641 12140 7855,'0'-17'9,"0"0"445,0 6 0,0-2 0,0-2 1,5 2-24,2-2 0,3 2 170,2 2 0,1-1-191,2 1 1,-1-1 51,5 1 1,-2 1-140,3 2 1,1-1 49,-2 6 1,-1-1-115,1 4 0,-1 0-80,1 0 0,1 0-25,-5 0 0,1 1-96,-5 3 0,0 3 8,1 9 1,-6 1-47,-2 6 1,-3 1-388,-1 3 0,-2 2 230,-6 6 0,-1-1-264,-10 0 1,0 0 8,-4 1 1,0-2-228,1-3 1,-1-2 248,0-5 0,4-2-28,0-2 0,5-2 428,-1-6 1,2 1-85,2-1 1,0-3 482,4-1-210,2-4 120,5 2 1,1-1-142,3 0 0,2-1 125,6-3 0,0 0 48,3 0 0,3 0 173,5 0 0,0 0-114,0 0 0,1 0 110,2 0 0,-1-3-68,1-1 0,-3-1-141,-4 1 1,1 3-559,-4-3 1,-1 3-334,-4 1 1,-3 0-1994,0 0 2399,-6 0 1,-12 0 0,-9 0 0</inkml:trace>
  <inkml:trace contextRef="#ctx0" brushRef="#br0" timeOffset="19">8577 11741 7910,'0'-12'20,"5"1"0,-4 3 302,3 1 278,-3-1 117,-1-3 288,6-1 97,-5 1-272,4 4-26,-5 2-144,0 5-433,-5 0 0,2 0-3,-4 0 1,3 5-2,-4 3 1,1 7 19,-5 4 0,-3 4-27,0 4 0,-2 3-128,2 8 0,2-1 158,-2 5 1,2-1-309,2 0 1,0 3 56,-1-6 0,2 4-242,2-4 1,3 1 57,5-1 0,0-2-65,0 2 0,0-3 155,0-1 1,7-1 54,4-2 1,2 1 87,6-6 1,-4 1-113,4-4 0,-4-4 281,4 0 0,-3-5-53,3 1 1,-5-2 5,1-2 0,-3 0-92,0 1 1,1-4-27,2-1 1,-6-3-159,2 4 1,-6-6-630,3 2 235,-6-3 1,5-1-48,-3 0-463,-3 0 1,3 0 382,-8 0 1,1-1-1181,-4-3 1811,-1 3 0,-3-9 0,-1 3 0</inkml:trace>
  <inkml:trace contextRef="#ctx0" brushRef="#br0" timeOffset="20">8771 11866 7855,'0'-17'-520,"0"0"1838,0 6-125,0-1-807,0 6 0,5 1 130,3 5 1,2 1-136,1 3 1,2 3-150,2 9 0,2-2-5,2 5 1,1 0-75,-5 4 1,5-4-47,-5 0 1,4-5-148,-4 1 1,0-3 5,-3 0 1,-1-1-572,0 1-291,1-6 0,-2 0-90,-2-2-131,2-2 1,-8 3 38,6-5 1078,-5 0 0,2 0 0,-5 0 0</inkml:trace>
  <inkml:trace contextRef="#ctx0" brushRef="#br0" timeOffset="21">9171 11866 7875,'0'-11'0,"0"-1"377,0 1 0,0 3 280,0 1 519,0 4-321,0-2-28,0 5-533,0 5 1,-5 5-28,-3 6 1,1 4-115,-5-1 0,3 1-122,-6-1 1,2 3-254,2-3 0,0-1 201,-1 1 0,1-5-923,-1 1 1,1-2 448,-1-2 1,5 0-542,-1 1 0,6-5 297,-2 1 0,-1-4-91,1 4 830,0-6 0,4 8 0,0-3 0</inkml:trace>
  <inkml:trace contextRef="#ctx0" brushRef="#br0" timeOffset="22">8988 12106 9325,'1'12'772,"3"-1"1,-2 0-350,1 1 0,-1 0-28,-2 4 0,1-2-77,3 5 1,-3 0 53,3 4 1,1-3-210,-1 3 1,1-7-102,-1 7 0,-3-6 49,3 2 0,-2-5 60,2 1 0,-3-3 56,3 0 1,-3-4 163,-1-1-2915,0-4 317,0 7-102,0-9 2309,0 4 0,0 0 0,0 2 0</inkml:trace>
  <inkml:trace contextRef="#ctx0" brushRef="#br0" timeOffset="23">9262 12369 7777,'0'-8'692,"0"1"188,0 4 1,0-1-55,0 8 1,2 2-355,1 6 0,-1-1 132,1 1 1,0-1-222,1 0 1,-2 5-129,6-1 0,-4 4-145,3-4 1,-3 4-160,4-4 1,-6 4-27,2-3-132,3-1 1,-5-5-949,6-2 627,-6 2-1833,3-9 1622,-5 4 0,2-10-461,1-2 1200,-1 1 0,3-9 0,-5 3 0</inkml:trace>
  <inkml:trace contextRef="#ctx0" brushRef="#br0" timeOffset="24">9251 12106 7892,'-6'-6'1914,"0"-4"-529,6 8-637,6-3-1469,-5 5 517,9 0 0,-7 0 204,4 0 0,1 0 0,3 0 0</inkml:trace>
  <inkml:trace contextRef="#ctx0" brushRef="#br0" timeOffset="25">9605 12186 7844,'0'-8'1018,"0"1"-523,0 4 0,1-2 195,3 5-322,2 0 1,7 0-71,2 0 0,-1-1 88,5-3 1,0 3-115,4-3 1,0 3 97,0 1 1,0-1-149,0-3 1,-1 2-45,1-1 1,0-2-122,0 1 0,-5-1-254,-3 1 0,-2 3-847,-2-3 1,0-1 561,1 1 0,-5 0-978,1 4 1460,-5-5 0,7 4 0,-4-4 0</inkml:trace>
  <inkml:trace contextRef="#ctx0" brushRef="#br0" timeOffset="26">10290 12814 7341,'7'7'1106,"3"-2"1,-9-7-460,3-1 1,-3 0-141,-1-5 0,0 5 17,0-5 0,0 0-183,0-3 0,0 0-15,0-1 1,-4-1-210,0-2 0,-4 1 82,0-5 0,2 0-249,-2-4 0,-3-3 126,-5-1 1,0-5-276,1 2 1,2-3 121,-2-1 0,-2-4-279,2-1 0,1-2 120,6 2 1,0-2-15,4 3 0,-4-4 30,4 4 0,0 0 79,4 3 0,2 5 0,2-1 0,-2 6 23,6-2 0,-1 3 136,5 1 0,-1 6-81,1 1 1,-1 4 161,0 0 0,-3 6-42,0 2 0,-1-1 57,5 1 1,-5 0-88,1 4 1,-2 6-45,2 1 0,2-1 163,-2 2 0,1 0-62,-2 3 0,-1-3-5,-2-1 0,-1-3-83,4 4 1,-4-4-22,1 3-16,-3-4-219,-1 2 237,0 0 4,0-4 12,0 9 1,-1-7-24,-3 4 1,3-3 218,-3 4 0,-1-4-34,1 3 262,0-4-187,4 7 0,1-5-74,3 3 0,3-2-9,4-2 0,6 1-43,2 3 1,-2 0 86,2-4 0,0 5-78,4-1 1,0 2 17,0 1 1,-1 5-50,-3-1 0,-2 1-103,-1-1 0,-5 3-25,0 5 0,-4 0-203,-7 0 0,0 0-26,0-1 0,-3 0 94,-4-3 0,-2 3 89,-10-3 1,0-2-10,-4 2 1,0-5 106,0 2 1,4-7-74,0-2 1,4-4 37,-4 0 0,5-1-410,-1-2-451,2 0 364,7-5 1,0-2-362,6-4 1,2 1-959,2 2 1845,7-2 0,2 4 0,3-6 0</inkml:trace>
  <inkml:trace contextRef="#ctx0" brushRef="#br0" timeOffset="27">10758 12277 7800,'-5'-11'1345,"4"0"-389,-4 4 52,0 2-316,4 5-227,-4 0 1,5 5-130,0 3 1,0 6-161,0 1 0,0 4-21,0-4 1,0 6 0,0-2 0,3-2-212,1 2 0,5-5 118,-1 2 1,2-4-141,1 0 0,5-6 23,-1-2 0,4 1 273,-4-1 1,0-2 43,-3-5 0,3 0 172,0-5 0,-1 1-136,-6-5 1,1 0 21,-6-4 0,5 2-54,-4-5 1,-2 4-64,-5-4 1,-4 5-570,-4-1 0,-4-2 262,-1 2 1,-8 0-1171,1 4 0,-3 4-87,-1 3 1,3 3 1360,-3 1 0,3 10 0,1 3 0</inkml:trace>
  <inkml:trace contextRef="#ctx0" brushRef="#br0" timeOffset="28">11158 12083 7900,'-7'-1'-381,"-1"-3"1797,5 3-940,-2-4 0,5 4 599,0-3-670,0 3 1,2-5-82,1 6 0,4 0-62,4 0 0,2 0 117,2 0 0,-1 0-182,5 0 0,-4 0 0,4 0 0,0-1-155,4-3 0,-4 2 53,0-6 0,-1 6-635,1-2 0,-2-1 329,-6 1 1,0 0-368,1 4 0,-5 0-1113,1 0 1691,-5 0 0,2 0 0,-5 0 0</inkml:trace>
  <inkml:trace contextRef="#ctx0" brushRef="#br0" timeOffset="29">11741 12620 7783,'6'5'619,"-1"-4"622,0 4-383,-4-5 31,4 0-88,-5 0-422,0-5 0,0 3-84,0-6 1,-3 1-20,-1-5 0,-1 1 130,1-1 1,3 0-140,-3-4 1,-2 2-188,-2-5 1,2 0-15,-2-3 0,4-6-126,-3-3 0,-1-2 0,-3-1 1,0 0-283,4-1 1,-3-4-165,2-3 0,-2 2 263,-2-2 0,5 1-34,-1-1 0,6 2-3,-2 2 0,3 3 57,1 1 1,0 1 85,0 6 0,3 5 104,1 3 1,4 5-147,-4-2 310,5 4-130,-3 5 1,5 2-80,1 5 0,-1 0 141,1 0 0,-1 4-113,0 0 0,5 3 171,-1-3 1,4 5-16,-4-1 1,4-2 104,-4 2 1,4-2-102,-3 2 0,0 2 101,-1-3 1,-2 4-296,2 0 0,-2 0 103,-2 1 0,-4 1-220,-3 2 1,-3-3 71,-1 4 0,0-2 24,0 1 1,-5-2 57,-3 2 0,-1-3-27,2 0 1,-4-1 61,4 1 0,-3-5 8,-2 1 1,5-4 382,-1 3-114,6-4 114,-4 2-66,6-5-160,0 0-56,6 0 0,0 0 19,5 0 1,-3 0-42,0 0 1,-1 4-38,5 0 0,-1 3 15,0-3 0,1 5 13,-1-1 1,1 2-10,-1 1 1,-1 1 6,-2-1 0,1 0-70,-5 1 0,-1-1 29,-3 1 0,0 3-6,0 0 0,-1 0-2,-3-3 1,-3 3-105,-9 0 1,2 0 6,-5-3 0,4-5 50,-4 1 0,5-2-821,-1 2 591,-3-3 1,6-5-1858,-4 0 1521,9 0 1,2-1 597,5-3 0,0 3 0,0-4 0</inkml:trace>
  <inkml:trace contextRef="#ctx0" brushRef="#br0" timeOffset="30">12220 12197 7830,'0'-7'732,"0"-1"719,0 6-529,0-8-25,0 8 1,0 6-521,0 8 1,2 3 28,1 0 1,-1 3-152,1 5 1,0-1-168,1 1 1,-3 0 49,3 0 0,-3-4-172,-1 0 0,1-4 262,3 4-247,-2-5 1,3 3-624,-5-6 373,0-4-1480,0 3-34,0-9-615,0 4 1623,0-5 775,0-5 0,5-1 0,1-6 0</inkml:trace>
  <inkml:trace contextRef="#ctx0" brushRef="#br0" timeOffset="31">12506 11878 7823,'-5'-12'430,"4"1"43,-5-1 1,6 5 498,0-1-175,0 6 1,4-2-174,0 8 0,7 2-224,-3 5 1,9 5-106,-6-1 0,3 6-94,-3 2 0,1 0 13,-1 4 1,1 1-93,-1-2 1,2 1-169,2-4 1,-2-4-279,2 0 1,-2-4 242,-2 4 1,0-9-359,1 2 0,-1-5 214,1 1 0,-5 1-102,1-5 1,-4-1-317,3-3-1038,-4 0 116,2 0 1186,-5 0 0,-5-5 0,-1-1 0</inkml:trace>
  <inkml:trace contextRef="#ctx0" brushRef="#br0" timeOffset="32">12734 11901 7858,'0'-12'0,"0"1"0,0-5 695,0 1 1,0 4-215,0 3 0,0 4 547,0-3-496,0 4 1,-1-2 101,-3 5 0,2 5-187,-6 3 0,4 7-181,-3 4 0,-1 7-249,-3 0 0,-5 6 157,1-2 0,0 0-552,3 0 0,1-5-73,0 2 1,0 1-414,4-1 0,-2-2 324,5-6 0,-3 1-222,3-4 0,0-1-173,4-4 1,0-3 108,0-1 826,0-4 0,0 7 0,0-4 0</inkml:trace>
  <inkml:trace contextRef="#ctx0" brushRef="#br0" timeOffset="33">12917 12209 7818,'6'-12'1823,"4"1"-674,-8 5 563,3 1-1123,-5 5 1,4 1-47,-1 3 0,1 2-214,-4 5 0,2 1-104,1-1 1,-1 5-129,1-1 1,-1 4 64,-2-4 1,1 2-187,3-2 1,-3-3 97,3 4 1,1-4-488,-1 0 1,0-1-45,-4 1-431,0-6 29,5 4-301,-4-9-909,4 4 1512,-5-5 0,0-5-110,0-2 1,0 0 666,0 0 0,0-6 0,0-5 0</inkml:trace>
  <inkml:trace contextRef="#ctx0" brushRef="#br0" timeOffset="34">12963 11980 7818,'0'-11'1026,"-2"5"-596,-1 2 1,1 1 777,-1 0-2042,1 1 429,2-3 405,0 5 0,5 0 0,2 0 0</inkml:trace>
  <inkml:trace contextRef="#ctx0" brushRef="#br0" timeOffset="35">13077 11478 7951,'0'-11'86,"0"-1"0,-1 5 352,-3-1 1,3 4-104,-3-4 1,1 6 510,-1-2-212,3-2 164,-4 5-470,5-5 0,-1 6 405,-3 0-186,3 0-313,-4 0 0,6 0 56,3 0 1,-2 0 54,6 0 0,-4 0-2,3 0 0,1 6-94,3 1 1,5 3 107,-1 2 1,4 0-91,-4 4 0,5 1 51,-1 6 0,-1 1-130,1 3 0,0 2 0,4 5 0,-4 1 6,0-1 1,-5 4-138,1 0 0,2 4-218,-2-4 0,0 5 150,-3-1 0,-1-1-263,1 1 1,-5-6 172,1 2 1,-6 2-658,2-2 1,-3 4 264,-1-4 1,0 4 73,0-4 1,-5 0 134,-2-4 1,-1-1 253,-3-2 1,2 0-16,-6-4 1,-2 0-42,2-5 1,0-4-34,3-3 1,2-2-9,2-2-500,-2 1-225,9-6-305,-4-1 540,0-5 1,4-1-185,-3-3 1,2 2 800,2-6 0,-5 0 0,-1-3 0</inkml:trace>
  <inkml:trace contextRef="#ctx0" brushRef="#br0" timeOffset="36">13911 12015 7820,'-7'0'-476,"-3"0"1150,9 0 1,-4-2 286,5-1 122,0 1-644,0-3 1,1 5-31,3 0 0,2 0-106,6 0 1,-1 0 83,0 0 1,6 0 24,2 0 0,-1 0-98,1 0 1,0-3-215,4-1 1,0-1 12,-1 1 1,0 3-209,-3-3 0,1-1-142,-5 1 1,1 0-475,-5 4 0,1-4-2340,-1 0 1415,-5 1 152,-1 3 1484,-5 0 0,-5 5 0,-1 1 0</inkml:trace>
  <inkml:trace contextRef="#ctx0" brushRef="#br0" timeOffset="37">13876 12220 7865,'8'0'792,"0"0"1,-1 0-264,5 0 1,-1 0 708,0 0 1,6-1-605,2-3 0,3 3 53,0-3 1,5-1-235,0 1 1,3-3 57,-3 3 0,-2-1-444,-6 1 1,2 3-935,-6-3-708,0-2 1575,-4 4 0,-9-3 0,-4 5 0</inkml:trace>
  <inkml:trace contextRef="#ctx0" brushRef="#br0" timeOffset="38">15087 11752 7842,'-10'-5'33,"1"-1"246,1-1-121,6-3 0,-7 8 357,5-6-331,0 0 0,0 1 464,1-1-389,-1 1 0,4-5 138,0 1-173,0-1 0,1 1 87,3-1 1,-2 5-64,6-1 1,-4 2-29,4-2 1,-1-1-31,5 6 0,-1-6 54,0 1 1,1 2-50,-1-2 0,4 6 21,1-2 0,4-1-125,-1 1 0,-1 0 57,1 4 1,-4 5-58,4 3 1,-5 3 100,1 4 0,-2-1-202,-2 5 1,-3 2-214,0 5 1,-6 4 135,2 4 0,-4-2-278,-4 2 1,-2-2 157,-6 6 1,0 1-282,-4-1 0,3 0 207,-7-4 1,1-3-33,-3-1 1,3-4-20,0 0 0,1 0 71,-1 0 1,-3-3 216,3 0 1,-1-1 9,1-7 0,-2 4 286,6-4 1,0 0-174,4-3 0,0-5 168,4 1 1,-2-4 36,5 3-50,0-4 1,4 3 64,0-2-203,0-3 1,0 6 86,0-4 1,5-1-54,3 2 1,2-3 118,2-1 0,0 0-85,4 0 0,1 0 77,6 0 0,0 0-59,0 0 1,0 0 75,-1 0 0,1 0-60,0 0 0,-4 0-38,0 0 0,-5 0-52,1 0 0,-6 0-200,-1 0-728,0 0 475,-2 0-996,-1 0-257,-5 0 0,0-5 1,0-2-1</inkml:trace>
  <inkml:trace contextRef="#ctx0" brushRef="#br0" timeOffset="39">15510 12083 7774,'0'-11'339,"0"3"35,0 1 646,0-1-584,0 2 0,0-1 495,0 4-108,0 1-156,0-3-369,0 15 0,3-2 31,1 7 1,4 2-245,-4-2 0,-1 5 71,-3-1 1,4 2-47,0-2 0,0 1 81,-4-5 0,0 4-358,0-4 0,4 1 100,-1-5 1,1 0-357,-4 1 1,0-5-114,0 1 48,0-5 319,0 7 244,0-9 152,0 4 0,0-6 67,0-3-153,5-2 0,-3-7-30,1-2 1,4 2 164,0-2 0,0-3-105,0-1 0,5 1-103,3-1 0,0 0-131,-3-4 1,-1 4 86,0 0 0,1 5-92,-1-1 1,1 4 165,-1 3-56,1 3 0,-1 5-34,0 0 1,-3 0-52,0 0 0,-5 5 40,5 3 1,-2 6 1,2 1 1,-2 5-21,-2-1 0,-3 7-125,3 0 0,-3 1-98,-1-4 0,0-2 44,0-2 1,4 3 35,0-3 0,0-3 73,-4 0 0,1-5-204,3-3-150,-3 2-283,4-4-60,-5 1 1,-1-2 787,-3-5 0,-2 5 0,-6 1 0</inkml:trace>
  <inkml:trace contextRef="#ctx0" brushRef="#br0" timeOffset="40">17497 11809 7869,'-5'-6'-607,"3"-1"701,-1 4 529,1 1 0,2-4 222,0 2-291,0 3 346,0-4-416,0 5 1,0 5-245,0 3 1,0 3-89,0 4 1,4 3 19,0 5 1,1-2-57,-1-2 1,-3 3-100,3-3 0,1 3 37,-1 0 0,1-2-36,-1-1 1,-3-4 49,3 4 0,1-4-156,-1 4 0,-1-5 16,-3 1 1,0-1-206,0 1 134,0-2 0,0 4-29,0-6 0,0-3-60,0-1-207,6-4-861,-5 2 519,4-5 781,-5 0 0,0 0 0</inkml:trace>
  <inkml:trace contextRef="#ctx0" brushRef="#br0" timeOffset="41">17337 12026 6148,'7'0'1422,"1"0"0,4 0-827,3 0 0,5 0-23,-1 0 1,6 0 164,2 0 1,1 0-121,-1 0 1,-3 0-228,2 0 0,-5 0-362,-2 0 0,-5 0 105,1 0-1757,-2-5 1185,-2 4-862,-5-4 1301,-1 5 0,-10-5 0,-1-2 0</inkml:trace>
  <inkml:trace contextRef="#ctx0" brushRef="#br0" timeOffset="42">18045 11752 7813,'0'-11'-367,"0"-1"0,0 5 1249,0-1-500,0 0 0,0-3-84,0 0 1,0 3-68,0 0 0,1 5 62,3-5 1,2 2-105,6-2 1,-1-1-2,1 5 1,3-5-18,0 2 1,5 2 12,-1 1 0,3-1 46,1 1 0,0 0-34,0 4 0,-2 0-61,-2 0 1,1 5 46,-4 3 0,3 6-132,-4 1 1,-4 7 96,-3 0 0,-5 3-209,0 5 0,-3 0-293,-3 5 1,-4 3 217,-4 0 1,-6 0-294,-2-4 0,1-1 185,-1-2 0,0 0-14,-3-4 1,3 0 72,-1-4 0,1-2 28,-3-2 1,3 1 55,0-4 0,5 0 164,-2-1 0,4-6-72,0 3 1,1-3 180,-1 2 0,5-5 81,-1-2 1,6-1 90,-2 1-44,3-3-227,1 4 1,6-5 265,5 0 1,2-1 16,6-3 0,-2 3-3,5-3 1,-1-1-105,5 1 1,2 0 100,-1 4 0,1-1-134,-2-3 0,-1 3 3,1-3 0,-5 3-205,-2 1 0,-5 0 45,1 0 0,-3 0-39,0 0 0,-2 1-148,-2 3 0,-2-3-553,-2 3-126,-3-3-649,4-1-1003,-5 0 1779,-5 0 0,3 0 681,-6 0 0,0 5 0,-3 1 0</inkml:trace>
  <inkml:trace contextRef="#ctx0" brushRef="#br0" timeOffset="43">18547 11992 7771,'0'-12'322,"0"1"0,0 3 200,0 1 320,0 4-300,0-7 19,0 9 0,4-3-142,0 8 1,1 6-76,-1 5 0,-3 6-117,3-2 0,-1 2 26,0 2 0,-1 0-269,1 0 1,-1-4 101,-2 0 0,0-4-245,0 4 188,0-5-489,5 2 184,-4-4 32,4-6 207,-5-1 235,0-5 11,0-5 0,4-1-104,0-6 0,1 1 130,-1 0 0,1-2-25,2-2 0,4 1-13,-4-5 0,5 4-118,3-5 0,-3 3-144,4-2 0,-4-2 118,0 6 0,-1 0-149,1 3 0,-1 5 85,0-1 1,-3 6 44,0-2-137,-6 3 1,5 2 73,-4 3 1,-1 6-82,1 5 0,-1 4-23,-2-4 1,0 9-99,0-1 0,0 3-21,0-3 0,0-1-198,0 1 1,0 0 15,0 0 1,0-2 59,0-1 1,0 0-1004,0-5 946,0 0 1,0-3 430,0-1 0,5 1 0,1-1 0</inkml:trace>
  <inkml:trace contextRef="#ctx0" brushRef="#br1" timeOffset="44">19107 11786 8540,'0'-6'2035,"0"1"-900,0 5-712,0 5 0,0 1-88,0 6 1,0 0 63,0 4 0,1-2-90,3 5 1,0-2-99,7 2 1,-2 3 38,7-3 0,0-1-25,-1 1 0,6-1-145,-2 1 1,2 2 100,2-2 0,-1 2-226,-3-2 0,2 2-91,-2-2 0,-2-1-39,-2 1 0,-2-5 70,-2 1 0,0-2 14,1-2 1,-2 1-49,-2-1 0,2-3 109,-3-1 0,0-3-18,0 4 3,-4-6-61,7 3-124,-9-5-330,4 0-1770,-5 0 1700,-5-5 1,-1 0-231,-5-2 1,-1-2 859,1 5 0,-1-5 0,1 3 0</inkml:trace>
  <inkml:trace contextRef="#ctx0" brushRef="#br1" timeOffset="45">19427 11912 7853,'0'-11'-731,"0"-1"2646,0 1-797,0-1-54,0 6-40,0 1 682,0 5-1713,0 5 1,-3 5 87,-4 5 0,-2 9-38,-10-1 0,-4 8-3,-4-1 0,-3 2-382,3-2 0,1 3 82,3-2 0,1-3-20,3-2 0,0-3-38,8-4 1,-3-2-500,6-6-747,3 1 570,0-1-520,5-5 1337,0-1 1,-5-15 0,-1-2 0</inkml:trace>
  <inkml:trace contextRef="#ctx0" brushRef="#br1" timeOffset="46">19016 11558 7967,'-5'-6'1709,"3"0"-1093,-3 6-170,5 0 549,5 0-512,2 0 0,4 0-34,1 0 0,-1 0-115,0 0 0,2 0-46,2 0 1,3 0 59,5 0 0,5 0-111,2 0 1,3 0 85,2 0 1,-1 0-101,0 0 1,-1 0-163,-2 0 1,0 0 69,-4 0 1,-2 0-840,-6 0-314,3-5-833,-9 4-180,3-4 1396,-10 5 0,-4 1 639,-6 3 0,-5 2 0,3 6 0</inkml:trace>
  <inkml:trace contextRef="#ctx0" brushRef="#br1" timeOffset="47">20603 12003 7798,'-6'0'982,"-4"0"-360,8 0-5,-3 0 343,5 0-728,5 0 0,-2 0-17,5 0 0,-1 0 6,5 0 0,0 0-76,4 0 1,0 0 62,3 0 0,3 0-41,-3 0 1,1 4-22,-1 0 0,3 0-165,-3-4 1,-2 0 157,2 0 0,-5 0-100,2 0 0,0 0 15,-1 0 0,1 0 195,-5 0-463,0 0 130,1 0-518,-6 0 273,-1 0-136,-5-5 0,-5 3-412,-2-1 0,-4 1 877,0 2 0,0 0 0,-1 0 0</inkml:trace>
  <inkml:trace contextRef="#ctx0" brushRef="#br1" timeOffset="48">21414 11843 7812,'-6'-11'0,"2"0"0,1 3 38,0 0 117,1 1 0,-3-5 58,5 1 1,0-1 230,0 1-235,0 0 0,0-1-61,0 1 0,2 1 73,1 2 0,0-2-54,5 2 1,-3 3 32,6 1 0,-2-1-127,6 2 0,-1-5 78,1 4 0,2-1-4,2 1 1,2 3 10,-2-3 1,3 3-12,1 1 1,0 0-108,0 0 1,-4 5 109,0 3 0,-5 2-155,1 1 0,-4 6 96,-3 2 1,1 7-175,-5 5 1,-2 2-47,-6 1 1,-3 0-61,-9 1 0,1 3 39,-8 0 0,3 0-141,-7-4 1,2-4 68,-2 1 1,3-6 78,-2 2 1,1-4 158,3-4 1,4 1-140,3-5 1,2 1 361,2-5 1,-1 0 48,1 1-226,4-6 1,4-1 160,6-5 0,4 0-14,4 0 0,6 0-40,2 0 1,6 0 195,2 0 1,7 0-52,-4 0 1,6-1-9,-6-3 0,0 3-77,0-3 0,-5 3-54,2 1 1,-8 0-78,-4 0 1,-2 0-268,-2 0-626,1 0 499,-6 0-417,-1 0-3207,-5 0 2087,-5 0 690,4 0 1143,-4 0 0,0-5 0,-2-2 0</inkml:trace>
  <inkml:trace contextRef="#ctx0" brushRef="#br1" timeOffset="49">21928 12049 7812,'-6'-11'244,"2"-1"1,3 5 91,1-1 666,0 5 597,5-2-1109,-4 5 1,8 2-141,-5 1 0,5 4-143,-2 4 1,0 2 23,0 2 0,-3-1-48,4 5 1,-5-5-88,5 1 0,-5 2 2,0-2 0,-1 0-185,-2-3 0,0-1-225,0 0 1,0-3 22,0 0-56,0-6 179,0 3 301,0-5 1,3-1 371,1-3-274,5-2 0,-3-6-38,6 1 1,-1-4-30,1 0 1,0-2 4,4 2 1,-4 2-124,4-2 0,-4 2 84,0 2 0,-5 1-170,1 2 0,-4 3 79,3 5 0,0 1-160,0 3 0,2 2 53,-5 6 1,4 4 45,-5 3 0,5 3-93,-4 1 0,0 0 59,-4-1 0,0 4-307,0-3 1,3 5 132,1-9 1,0 3-1031,-4-6 438,0-1-1025,0-4 128,0-4 1717,0-2 0,0-5 0,0 0 0</inkml:trace>
  <inkml:trace contextRef="#ctx0" brushRef="#br1" timeOffset="50">22545 11729 7812,'0'-11'-320,"0"3"364,0 1 1,0 3 614,0-4-162,0 1 315,0-5-281,0 1 411,0-1-490,0 1 0,1 5-185,3 2 1,1 4-116,3 4 0,2 3 26,-3 8 0,7 3-38,2 5 0,4 0 68,-1 0 0,-1-1-156,1 1 1,0-4 68,4 0 0,-2-3-126,-2 3 0,-1-5-40,-3 1 0,-2-6-89,2-2 1,-6-4-151,-1 1 0,-5 1-955,5-1-939,-6-1 1009,4-3-884,-6 0 1344,-6-5 709,5 4 0,-4-9 0,5 4 0</inkml:trace>
  <inkml:trace contextRef="#ctx0" brushRef="#br1" timeOffset="51">23047 11672 7812,'0'-11'0,"2"3"410,1 0 1,-1 5 517,1-5 29,-1 6-299,-2-4 98,0 6-684,-5 0 1,-6 6-17,-4 1 1,-5 5-172,1 3 0,1-1 142,-1 5 1,1-5-718,-1 1 0,3 1-8,4 0 0,1 0-327,0-1 1,3-2 524,0 2 0,5-2 500,-5-2 0,5-3 0,0 0 0,-4-1 0,1 5 0</inkml:trace>
  <inkml:trace contextRef="#ctx0" brushRef="#br1" timeOffset="52">22807 11901 8465,'0'11'1228,"0"0"0,0 1-801,0-1 0,0 1 24,0-1 0,0 4-126,0 1 0,0 3 10,0-4 1,0 1-77,0 0 0,2-3-39,2 7 1,-2-7-78,6 3 1,-4 0 76,3-1 1,-3 1-147,4-5 0,-6 0 85,2 1-154,2-1 0,-3-1 44,4-2 1,-4-2-183,1-2-130,-3-2 112,-1 3-724,0-5-340,0-5 1,0 2-189,0-5-1104,-5 1 2507,4-5 0,-10-4 0,5-2 0</inkml:trace>
  <inkml:trace contextRef="#ctx0" brushRef="#br1" timeOffset="53">22453 11398 7812,'-6'-6'108,"1"1"407,5 5 121,0-5-75,0 3-280,0-3 0,5 5-21,3 0 1,2 0-40,1 0 0,2 0 107,2 0 1,-1 0-86,5 0 1,1 4 74,7 0 0,-1 1-58,4-1 0,0-3-13,5 3 0,0 1-2,3-1 0,-1-1-1,5-3 1,-1 4-76,0 0 0,3 0 51,-6-4 1,-4 0-110,-4 0 1,0 0 8,0 0 1,-6 0 31,-5 0 0,-5 0 162,1 0-189,-2 0-181,-2 0 114,-4 0-333,-2 0-316,-5 0 437,-5 0 0,-2 0-1467,-4 0 0,-2 0 1621,-2 0 0,-3 5 0,-4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3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2079 14550 7980,'0'-11'-219,"-2"1"1,0 1 131,-2 1 925,0 0-367,4-3 1,-1 1 527,-3 2-589,3-2 1,-4 8 144,5-6 302,0 5-135,0-7 176,0 9-309,0-9 111,0 9-184,0-4-309,0-1 1,1 5-37,3-3 1,2 3 66,6 1 1,0 1-96,4 3 1,-3 3 94,7 4 1,-7 2-55,3 2 1,0 3-67,-1 4 1,1 3-91,-5 1 1,0 2 98,1 3 0,-1 2-15,1-3 0,-1 3-84,1 1 1,-5 1-234,1-1 1,-6 5-62,2 3 0,-3-3 156,-1-1 1,0-2-133,0-2 0,-5-3 50,-2-1 0,-3-3-57,-2 3 1,-1-8 75,-2 1 0,1-8 206,-5 0 1,4-2-50,-4-2 0,4-1 174,-4-2 0,0-3 258,-4-5 1,4 0-198,0 0 0,0-1-173,-4-3 0,5-2 68,3-6 1,2 0-336,2-4 0,1 2-77,2-5 0,4-3-107,8-5 0,5 0-109,10 4 1,1 1 177,11-1 0,3 5-513,4 3 1,0 2-42,-4 2 890,-4 4 0,-3 2 0,-4 5 0</inkml:trace>
  <inkml:trace contextRef="#ctx0" brushRef="#br0" timeOffset="1">2901 14402 7830,'-12'-19'0,"1"0"0,-4 3 318,0-3 0,1 2-60,6-2 0,-2 2 155,2 6 0,-2 3-2,-1 0 0,1 5 134,2-5 1,-2 5 48,2 0 0,2 8-197,-2 6 0,4 6 15,-3 6 0,3 4-74,-4 4 0,6 7 69,-2 4 0,3 4-124,1 3 0,0-2-65,0 2 1,4 7-337,-1 1 0,6 3 304,-1-3 1,2-1-384,1-3 0,-3 2 195,0-6 1,-2-3-510,2-4 0,-3-9 276,-5 1 1,0-8-204,0-4 1,0 0 58,0-7 0,-2 0-59,-1-3 1,-4-5 87,-4 1 0,-1-5 217,1 0 0,0-1-689,-1-2 0,-4 0 332,-3 0 1,-2-5-402,2-3 0,-2-2 359,2-2 1,2-4 531,2-3 0,-3-3 0,0-6 0,-4-1 0</inkml:trace>
  <inkml:trace contextRef="#ctx0" brushRef="#br0" timeOffset="2">2444 15041 7869,'5'-6'0,"1"0"531,6 2 0,1 3 77,2-3 0,3 1 143,4-1 0,8 3-187,4-3 0,1-1 72,7 1 1,-4-1-262,4 2 0,-6 1-162,-2-2 1,-5 3-490,-6 1 0,-1 0 188,-3 0 88,2 0 0,-8 0 0,3 0 0</inkml:trace>
  <inkml:trace contextRef="#ctx0" brushRef="#br0" timeOffset="3">1930 15532 7864,'-11'0'170,"-1"0"67,1 0-175,5 0 1403,0 0 208,6 0-1397,6 0 0,1 0 98,8 0 1,3 0-101,5 0 0,5 0 134,2 0 0,8 0-182,4 0 1,7 0-14,0 0 0,4 0-77,-3 0 1,3 0 89,-3 0 1,3 4 24,-4 0 0,6 0-44,-2-4 1,2-5-1,-2-3 1,7-2-355,-3-1 1,1-2 151,-4-2 0,-4 2-155,-4-2 1,-7 2 26,-4 2 1,-6 3-349,-6 0-114,-6 6 95,-5-3 1,-10 5 546,-9 0 1,-6 0 0,-10 0 0</inkml:trace>
  <inkml:trace contextRef="#ctx0" brushRef="#br0" timeOffset="4">2193 15921 7901,'-12'0'0,"1"-4"102,0 0 0,4-5 114,3 2 1,3 0 76,1 0 258,0-1 237,0-3-138,0-1 192,5 1-103,2-1-458,4 6 1,0 2 53,1 8 0,-5 2-79,1 6 0,-4 0 152,3 4 1,1-2-118,3 5 0,2 0-55,2 4 1,-2 3-41,2 1 0,2 6-27,-2 1 0,4 3-160,-4 9 1,-1-5 109,-6 5 1,1 0-189,-5-4 1,-1 2-44,-3 2 1,0-2 13,0-2 0,0-6-77,0-6 1,-3-1-130,-1 2 1,-5-5 58,1-7 0,2-2 33,-2-6 0,1-1 8,-5-2 1,1-3 82,-1-5 0,-3-1 64,0-3 0,-5 0-56,1-7 0,-3 1 13,-1-9 0,0 3-29,1-3 1,0-3-128,3-5 1,4-4 102,7 5 0,-1-2-83,5 1 0,1 4-102,3 1 0,5 0 98,2 7 0,5 0 130,3 3 0,-1 2-88,5 2 1,-1-1-125,1 6 1,2-1 50,-2 4 0,2 0-298,-2 0 569,2 5 0,-3 6 0,5 7 0</inkml:trace>
  <inkml:trace contextRef="#ctx0" brushRef="#br0" timeOffset="5">2604 16812 7735,'6'0'0,"1"1"611,-4 3-85,-1-3 787,8 9-334,-9-9-164,4 4-281,-5-5-64,0 0-268,-5 0 0,3-1-13,-6-3 1,4 2 5,-3-6 0,0 1 0,0-5 0,-2-4-93,5-3 0,-5-3 101,1-1 1,2-5-299,-2-2 0,5-7-66,-5-1 0,6-5-38,-2 1 0,2-1 32,2 1 1,0-3-102,0 4 1,6 0 54,1-1 1,7 9 23,1-1 0,1 7-22,-5 1 1,0 6 71,1 5 1,-5 4 197,1 3 0,0-1-103,3 6 1,0-1-52,1 4 1,-1 0-20,1 0 1,-1 4 1,1-1 0,3 6-46,0-1 0,0-2 73,-3 2 1,-5-1-24,1 5 0,-6-5-153,2 1 241,-2 0 0,-2 3 12,0 1 1,0-5 105,0 1 1,-6-2-70,-1 2 0,-3 1 162,-2-6 0,1 6 66,-1-1 1,1-2 68,0 2-122,-1-1 0,2 1-54,2 0 1,0-4 297,4 3-291,0-4 1,5 2-12,3-5 0,2 4-23,6-1 1,4 1-8,3-4 1,-1 1-21,1 3 0,0-3-109,4 3 1,0 1 37,0-1 0,-4 5 73,0-1 0,-5-2-92,1 2 0,-2-1 6,-2 5 0,-3 0-112,-1 4 0,-4-6 44,1 5 1,-4-5-114,-4 5 0,-4 2 58,-7-2 0,1 0 54,-5-3 0,0-1-157,-4 1 1,1-5 85,3 1 1,-1-6-158,5 2 0,0-3-202,3-1 1,5 0-1035,-1 0 828,6-5 0,0-1 693,6-5 0,10-1 0,-1 1 0</inkml:trace>
  <inkml:trace contextRef="#ctx0" brushRef="#br0" timeOffset="6">3118 16298 8152,'0'-7'2705,"5"2"-1919,-4 5 0,6 5-225,-4 3 1,-1 6 136,1 1 0,-1 5-89,-2-1 1,1-1-393,3 1 0,-3-4-315,3 4 0,-3-1-74,-1 1 1,0-2-258,0-6 0,0 1 177,0-1 1,0-3-1103,0-1 1354,0-4 0,-5 2 0,-1-5 0</inkml:trace>
  <inkml:trace contextRef="#ctx0" brushRef="#br0" timeOffset="7">3803 15247 7749,'-6'0'413,"1"0"-134,5-5 1,5 4 322,2-3 1,1-1-179,3 1 1,-2-1 7,7 1 1,1 3-116,2-3 0,3 1 11,1 0 1,3 1-93,1-2 1,5-1 47,-2 2 0,-1-1-143,2 4 0,-6-4-155,2 0 1,-3 0-87,-1 4 0,-5 0-296,-3 0 0,-2 0-1888,-2 0 1116,-5 0-691,-1 0 1859,-5 0 0,0 0 0</inkml:trace>
  <inkml:trace contextRef="#ctx0" brushRef="#br0" timeOffset="8">3906 15384 7810,'5'6'515,"3"-2"1,2-3 184,1-1 0,2 0-263,2 0 1,-1 0 312,5 0 0,0-1-308,4-3 1,1 3 104,3-3 1,-3-1-119,3 1 0,-3 0-182,-2 4 1,0 0-174,-3 0 0,1 0-183,-4 0 0,-1 0-2272,-4 0 1399,1 0 982,-1 0 0,1-5 0,-1-1 0</inkml:trace>
  <inkml:trace contextRef="#ctx0" brushRef="#br0" timeOffset="9">4854 14870 7982,'5'-6'144,"3"2"1,2-1 159,1 1 0,6 0 416,2 4 0,4 0-252,3 0 0,5-4-196,7 1 0,-2-1 64,6 4 0,4-2-205,4-1 0,0 1 140,0-1 1,1-3-62,2 3 0,0-5-82,-7 4 1,2-3-36,-6 3 1,-1-1-92,0 1 1,-8 1 3,2-4 1,-13 4-483,1-1-764,-7 3 949,0 1 1,-11 0-468,-5 0 758,-5 0 0,-6 0 0,-1 0 0</inkml:trace>
  <inkml:trace contextRef="#ctx0" brushRef="#br0" timeOffset="10">4991 14916 8865,'11'0'424,"1"0"0,3 0 361,0 0 0,4 0-211,-4 0 1,6 3-38,-2 1 0,2 5 90,2-1 1,1 6-199,3 1 1,-3 5-46,3-1 1,1 3-188,-2 1 0,1 0-18,-4-1 1,0-3-23,-1 0 0,-2 0-99,-1 4 0,-9-4 28,1 0 1,-2-3-240,2 3 0,-3-5-247,0 1 0,-6-2 175,2-2 1,-3 2 10,-1 2 1,-5-2 114,-2 2 1,-5-3 73,-3 0 0,1 3-5,-5 0 0,0 4 16,-4-3 1,0 3 70,0-4 1,4 4 146,0-4 0,2 4-21,-2-4 0,-2 4-133,6-3 1,-4 3-21,4-4 0,-1 4-6,5-4 0,0 0-10,-1-3 0,1 3 23,-1 0 1,1-1-18,0-6 1,3 2 57,0-2 1,5-2 2,-5 2 1,5-5 82,0 5 0,0-5-48,-1 0 123,3-1-39,-4 3 5,0-4 37,4 4-117,-5-5 0,12 1 140,1 3 0,7-3-60,1 3 0,7-3 178,1-1 0,3 0-52,5 0 0,6 0-234,-3 0 1,7 0 40,-3 0 1,5 0-110,-1 0 0,-3 0 73,-1 0 0,-1 0-151,1 0 1,-6 0 88,2 0 1,-7 0-171,-1 0 1,-3 0 30,-4 0 1,1 2 130,-4 2 0,-1-3-219,-4 3 0,-3-2-35,-1 2 0,-3-3-317,4 3-184,-6-3-672,3-1-670,-5 0 0,-1-3 2065,-3-1 0,-2-5 0,-5 2 0</inkml:trace>
  <inkml:trace contextRef="#ctx0" brushRef="#br0" timeOffset="11">6190 15544 7725,'-6'0'829,"-1"0"-435,4 0 290,1 0 292,-3 0-664,5 5 0,0 1 71,0 6 1,0-1-64,0 0 0,0 5 178,0-1 1,0 5-50,0-1 1,0-1-194,0 1 0,0-4 32,0 4 0,0-3-120,0 3 0,4-4-143,0 4 1,5-5 136,-2 1 1,0-2-102,0-2 0,1-4-585,3-4 1,-3 2 62,0-1-1020,-1 0 0,3-5 61,-2-3 1420,2-2 0,-4-6 0,6 1 0</inkml:trace>
  <inkml:trace contextRef="#ctx0" brushRef="#br0" timeOffset="12">6213 15327 7765,'-6'-5'0,"-5"-2"0,10 0 17,-3-1 1,4 4-30,4-3 169,-3 4-780,10-7 623,-5 9 0,10-9 0,2 3 0</inkml:trace>
  <inkml:trace contextRef="#ctx0" brushRef="#br0" timeOffset="13">6419 15567 8216,'-7'0'1437,"12"0"0,3 0-1101,7 0 1,-2 0 20,-2 0 1,1 0-102,-1 0 0,4 0-40,1 0 0,4 0-38,-1 0 0,1 0-1,-1 0 1,3 0-14,-3 0 0,-3 0-128,0 0 0,-4 0-134,0 0 1,-1 0-350,0 0 1,-4-2-1709,-3-1 1029,2 1-1226,-5-3 2352,4 5 0,-10 0 0,-1 0 0</inkml:trace>
  <inkml:trace contextRef="#ctx0" brushRef="#br0" timeOffset="14">6476 15704 7792,'0'11'1207,"-5"-5"-571,3 0-224,-3-1 26,10-4 0,5 4-115,6-5 0,-1 0-124,-4 0 1,5 0-18,-1 0 0,4 0-126,-4 0 0,5-1-221,-1-3 0,-2 3 187,-2-3 1,-2-1-1600,-2 1 1177,6 0 0,-5 0 400,4 0 0,-4-4 0,0 1 0</inkml:trace>
  <inkml:trace contextRef="#ctx0" brushRef="#br0" timeOffset="15">6921 15510 7736,'0'-8'283,"0"0"1,0 4 1193,0-3-398,0 4 5,0-2-644,0 5 0,0 7-129,0 4 1,0 4-64,0 4 0,0 4-35,0 0 0,0 0-85,0 3 0,0 2-11,0-1 1,1 1-112,3-1 0,-3-5-80,3 1 1,-3-5-332,-1-7 0,0 1-615,0-1 0,0-3-17,0 0-300,0-6 1337,0 3 0,0-15 0,0-3 0</inkml:trace>
  <inkml:trace contextRef="#ctx0" brushRef="#br0" timeOffset="16">6259 14425 7824,'-7'-6'0,"-3"5"0,3-3 493,1-2 0,1 4 408,5-6 171,0 5-378,0-2 464,0 5-934,0 5 1,0 2 114,0 4 0,2 1-130,1-1 0,0 0-112,5 1 0,-6-1 100,2 1 1,-2-5-204,2 1 1,-2-4-182,1 3-156,-1-4 116,-2 2-84,0-5 100,5 0 0,-3-1 29,6-3 1,-4-3 151,3-4 1,1 0-43,3-1 0,1 1 137,-1-1 0,-3 1-80,-1 0 182,1-1-115,3 1 0,0 3 11,-4 0 1,0 6 252,-4-2-237,4 3 1,4 2 148,1 3 0,-1-3-40,0 3 1,1 2 15,-1 2 0,1-2-145,-1 2 1,0 0-97,1 3 1,-2 4-151,-2 0 0,-2 2-846,-2-2 1033,-3-2 0,4 8 0,-5-3 0</inkml:trace>
  <inkml:trace contextRef="#ctx0" brushRef="#br0" timeOffset="17">7298 15133 7774,'-11'0'37,"4"0"436,2-5 487,5 3-278,0-3 121,0 5-723,5 0 0,2-4 44,4 1 0,0-1-46,1 4 1,-1 0 27,1 0 0,0 0 32,4 0 0,-3 0-24,7 0 0,-5 0 30,4 0 1,-1 0 14,1 0 0,1-1-74,-5-3 0,4 2-19,-4-1 1,1-2-114,-5 1 0,-3 0-618,-1 4 334,-4 0-593,2 0 370,-5 0-517,-5 0 430,-2 0 0,0 0 641,-1 0 0,6 5 0,-3 1 0</inkml:trace>
  <inkml:trace contextRef="#ctx0" brushRef="#br0" timeOffset="18">7846 14938 7832,'-7'-5'0,"-1"-2"0,5-3-49,0-2 0,1 1 136,2-1 0,0 5 36,0-1 1,0 1 606,0-5-367,0 1 1,0-1-114,0 1 0,5 3-63,3 1 0,2-1-120,2-3 0,0 3 103,3 0 1,-1 5-16,5-5 0,-3 4 58,3-3 0,0 3-44,4-4 0,-2 6-66,-2-2 1,-1 2 18,-3 2 1,-2 0-67,2 0 0,-2 6 89,-2 1 1,-3 1-62,-1 3 1,-3-2 7,4 6 1,-6-1-118,2 2 1,-3 1 77,-1 6 1,-5 1-131,-2 3 1,-7 2 42,-1 5 0,-2-1 89,2-2 1,1 2-324,-5-3 1,0 2 67,-4-2 1,4 2-72,0-5 0,1-1 61,-1-3 1,-1 0 115,5 0 1,-1-5 42,5-3 0,3-4 178,1-3-164,4 2 317,-2-4-109,5 1-134,0-2 371,0-5-165,5 0 0,2 4 59,4 0 0,-2-1-49,2-3 1,-2 0 114,6 0 0,3 0-41,1 0 1,3 0 104,1 0 1,-1 0-113,1 0 0,0 0-107,0 0 1,0 0-9,0 0 0,-1 4-73,1 0 0,-5 0-107,-3-4 0,2 0 72,-2 0 0,0 0-168,-3 0 1,-5 0-185,1 0 205,-6 0-138,4 0-793,-6 0 222,-6 0 0,4 0-563,-6 0 1,1 0 330,-5 0 991,1 0 0,-1-10 0,1-3 0</inkml:trace>
  <inkml:trace contextRef="#ctx0" brushRef="#br0" timeOffset="19">8531 14927 7831,'-5'-6'238,"4"-4"754,-4 3-363,0 1 14,4-4 130,-4 8-496,5-3 1,0 7-52,0 1 1,0 4-4,0 4 0,5 2 169,2 2 0,3-1-131,2 5 0,3 0-44,0 4 1,4 0-27,-3 0 0,3-2-14,-4-2 1,4 3-39,-4-3 1,4-1 83,-4 1 0,4-5-249,-3 1 1,-1 1 43,-4 0 1,1-2-258,-1-7 0,-3 3-408,-1-2-486,-4-3 46,2 5-845,0-9 633,-4 5 1,-1-6 1298,-7 0 0,-4-6 0,0 0 0</inkml:trace>
  <inkml:trace contextRef="#ctx0" brushRef="#br0" timeOffset="20">8817 14904 7826,'0'-11'0,"0"3"230,0 1 1,0 3 335,0-4 298,0 6-110,-5-9-175,4 10 1,-6-4-363,3 5 0,2 1-8,-6 3 1,1 6-130,-5 6 0,1 4 112,-1-1 0,-3 4-112,0 3 0,-5-1-7,1 1 0,-3-2-214,-1-1 1,4 0-10,0 0 0,0-2-138,-4-2 0,5-1-36,3-3 0,-1-6 139,1 3 1,-1-3-345,5 2 0,3-3 175,1-1 0,3-4-1242,-4 1 536,6-3 1060,-3 4 0,5-4 0,0 4 0</inkml:trace>
  <inkml:trace contextRef="#ctx0" brushRef="#br0" timeOffset="21">8977 15270 7770,'0'-7'3091,"0"2"-1415,0 5-1226,5 5 1,-4 3-35,3 7 1,1-2-155,-1 2 1,1 2-28,-1-2 0,-2 4-117,6-4 0,-6 4 53,2-4 0,-3 1-236,-1-5 0,2 0-379,2 1-484,-3-1 80,4 1 50,-5-6 0,0 0-536,0-2 335,0-3 0,1 3 320,3-8 0,-3 2 679,3-6 0,-3-4 0,-1-6 0</inkml:trace>
  <inkml:trace contextRef="#ctx0" brushRef="#br0" timeOffset="22">8977 15053 7805,'0'-12'1807,"0"1"-1970,0-1 227,5 1-247,1 0 183,1-1 0,3 1 0,-4-1 0</inkml:trace>
  <inkml:trace contextRef="#ctx0" brushRef="#br0" timeOffset="23">9514 14447 11432,'-12'0'1010,"1"2"-768,-1 1 0,2 0-20,3 5 1,-7-1 26,2 5 0,-2-1-102,3 0 0,-2 1 65,-2-1 0,2 5-4,-2-1 1,2 5-54,2-1 0,-1 3-16,1 1 1,3 4 17,1 4 1,-1-2-33,-3 2 1,3-5-70,1 5 0,3-2 79,-4 1 0,6 3-132,-2-2 0,2-2 87,2 1 0,0-3 33,0 4 0,2-6-15,2 2 1,2-3 2,5-2 1,-3 1-7,0 0 0,-1 0-10,5 0 1,-1 0-117,0 0 0,5-4 133,-1 0 1,0-4-136,-3 4 0,-1-1 64,0 1 0,1-2-83,-1-1 1,-3-4 11,-1 4 1,1-5 31,3-3 1,-3 2 23,0-3 1,-1-2 8,5-1 0,-5 1-54,1-1 49,0 0 0,3-4-659,0 0 289,-4 0-2024,3 0 1132,-9 0 1,4-1-1610,-5-3 2841,0 3 0,-5-10 0,-1 5 0</inkml:trace>
  <inkml:trace contextRef="#ctx0" brushRef="#br0" timeOffset="24">9696 14710 7770,'-6'-5'87,"1"2"109,5-4 1,-1 4 137,-3-1-228,3-2 1,-5 4 465,6-6 171,0 5-259,0-2-43,0 5-272,6 0 1,-1 5 49,2 3 0,3 2-76,-2 2 1,6 3 4,1 0 1,2 4 2,-2-4 0,-2 1-20,2-5 1,1 3-172,0-3 1,-1 3-99,-4-6 0,1 2 82,-1 2 0,0-6-888,1-2 416,-6 2-465,-1-5-387,0 4 1380,-3-5 0,3 0 0</inkml:trace>
  <inkml:trace contextRef="#ctx0" brushRef="#br0" timeOffset="25">10142 14630 7757,'0'-6'499,"0"-4"-204,0 3 10,0 1 1,-2 1 163,-1 5-308,1 0 1,-8 4 13,3-1 0,-2 6 20,1-1 0,-2 2-69,2 2 0,-2 0-90,-1 3 0,-1-2 77,1 2 0,0-1 54,-1 2 0,-1-2-230,-2 5 1,2-5-114,-2 1 0,3-3-130,0 0 1,-1-1-48,-2 1 1,6-2-820,-2-3 668,2 4 504,3-10 0,-4 9 0,3-4 0</inkml:trace>
  <inkml:trace contextRef="#ctx0" brushRef="#br0" timeOffset="26">9879 14881 7686,'1'7'1680,"3"-3"-909,-3-3-495,4-1 1,-5 5 53,0 2 1,0 0-95,0 0 0,0 1-12,0 3 0,0 5 28,0-1 1,4 4-36,0-4 1,0 6-4,-4-2 1,0 2-22,0 2 1,4-4-1,0 0 1,-1-4-117,-3 4 1,0-5-165,0 1 0,0-2-47,0-1 1,2-1 66,1 0 0,-1-3-737,1 0 360,-1-6 0,-1 3-908,3-5 204,-3 0-504,4 0 1507,-5 0 1,-5-5-1,-1-1 1</inkml:trace>
  <inkml:trace contextRef="#ctx0" brushRef="#br0" timeOffset="27">10107 15155 7780,'7'0'1102,"-1"-3"-245,-2-1-243,-3 0-216,4 4 0,-1 1-50,0 3 0,0 2 76,-4 6 0,0 3-110,0 0 0,0 6 11,0-2 0,0-2-137,0 3 0,0-3 25,0 2 0,1 2-287,3-6 0,-3 4 111,3-4 1,1 0-531,-1-3 114,5-1-53,-3 1-313,0-6 18,4-1 1,-8-6-17,2-3 1,-2 1 742,2-4 0,2-6 0,6-5 0</inkml:trace>
  <inkml:trace contextRef="#ctx0" brushRef="#br0" timeOffset="28">10187 14916 7788,'-5'-12'0,"4"1"-114,-3-1-92,3 6 1,5 0-184,0 2 389,-1 3 0,2-10 0,2 5 0</inkml:trace>
  <inkml:trace contextRef="#ctx0" brushRef="#br0" timeOffset="29">10496 14973 8430,'1'-7'815,"3"4"1,-2 0-430,6-1 1,-4 3-31,3-3 1,1 3-90,3 1 0,5 0-60,-1 0 0,5 0-14,-1 0 1,2 0-34,-2 0 1,2 4-134,-2 0 1,-1-1-288,1-3 1,-4 0 171,4 0 1,-5 0-795,1 0 1,-6 0 241,-1 0 1,-6-1-740,2-3 1379,3 3 0,-6-4 0,4 5 0</inkml:trace>
  <inkml:trace contextRef="#ctx0" brushRef="#br0" timeOffset="30">11078 15589 7765,'5'12'216,"-2"-4"532,4-1-436,-4-4 0,3 6 145,-2-6 364,-3 1-78,5-4-23,-6 0-520,0-5 1,0-1-1,0-6 1,0 1-25,0-1 0,-4 0-131,0-3 0,-1 1-69,1-5 1,1-2 95,-4-5 0,3 0-303,-4-4 0,1-1-14,-5-3 1,5-4-112,-1 0 1,4-5 125,-3 1 0,4-1 6,-1 1 0,3-3 38,1 4 0,1 1 39,3 2 0,3 4 177,4 3 1,-3 0-109,-1 4 0,1 4 144,3 4 1,1 1 10,-1-1 0,1 3-72,-1 4 0,-3 5-43,-1-1 18,1 6 1,-1-3 15,1 5 1,-4 0-18,3 0 1,-3 0 96,4 0-128,-1 0 258,5 5-94,-1 1-83,1 5 1,-6 1-13,-2-1 1,-3-3 3,-1 0 1,0-5-19,0 5-8,0 0 0,-1-1-3,-3 1 1,-1-4 7,-3 3 0,-2-4-2,3 1 0,0-3 64,0-1 0,3 4 298,-4-1-267,6 1-30,-3-4 1,5 2 20,0 1 1,0 0 7,0 5 0,3-5 34,1 5 1,5-4-50,-1 3 1,3 0-71,4 0 0,-2 3 12,2-2 0,2 2-13,-2 2 0,4 0-9,-4 4 0,0-4-2,-3 3 1,-1 2-125,1-2 1,-5 4 84,1-4 1,-5 6-141,0-2 1,-3-3 47,-3 0 1,-4 0 100,-4-1 0,-4 0 2,-1-3 0,-3-1-5,4 1 0,-5-5-55,1 1 0,-2-5-2,2 0 0,3-1-383,4-2 230,1 0 0,5-2-492,2-1 1,3-4-44,1-4 783,5 4 0,1-3 0,5 4 0</inkml:trace>
  <inkml:trace contextRef="#ctx0" brushRef="#br0" timeOffset="31">11524 15076 9029,'0'-7'1945,"0"11"-1687,0 7 1,0 7-26,0-3 1,0 4 24,0-3 1,0 4-103,0-1 0,1-1-91,3 1 0,1-5-99,2 1 0,4-2 51,-4-2 1,3-1-162,2-2 1,3-3 76,0-5 0,0 0-31,-3 0 0,-1-5 55,1-3 1,-1-2 35,1-1 0,-5-1-17,1 1 1,-6-6 23,2-2 0,-3-2-51,-1-2 1,-5 4 64,-2 0 1,-9 0-347,-3-4 1,-2 4-1,-2 0 0,0 9-99,0-2 0,2 9 106,2-1 1,2 2-411,6 2 735,4 6 0,2 5 0,5 7 0</inkml:trace>
  <inkml:trace contextRef="#ctx0" brushRef="#br0" timeOffset="32">11821 14881 7708,'-7'-1'517,"3"-3"154,3 3-269,-4-4 1,4 4 417,-3-3-37,3 3-478,1-4 1,5 5 58,2 0 1,1 0-64,3 0 1,0 0-82,8 0 1,-4 0-142,4 0 1,0 0 80,4 0 1,-2-2-81,-2-2 1,2 3-134,-6-3 0,4 3-316,-4 1 1,0 0-479,-3 0-904,-1-5 400,1 4 0,-5-4 1351,1 5 0,-6 0 0,4 0 0</inkml:trace>
  <inkml:trace contextRef="#ctx0" brushRef="#br0" timeOffset="33">12414 15430 7731,'7'11'0,"-2"-3"86,-5-1 0,4-3 88,0 4 0,3-5 338,-3 5 404,0-5-487,-4 2 1,1-5 138,3 0-129,-3 0 1,4-2 247,-5-1-452,0-4 1,0-4-108,0-1 1,-4-3-107,1 0 0,-3-5 116,3 1 1,0-4-91,-4-4 0,3-2-486,-4-5 1,2-2 235,-2-2 1,-2-3-384,2-4 1,-2-1 124,-1 0 0,1 5 70,2-1 0,-1 1 170,5-1 1,1 3 264,3 5 1,5-1-86,2 1 0,1 5 166,3 2 0,-2 3-37,6 1 0,-2 6-77,-2 1 0,1 4 137,-1 0 1,1 6-72,-1 2 1,1-1 26,-1 1 0,0 0-129,1 4 0,-5 2-16,1 1 0,-4 0 68,3 5 0,-3-2 1,4 2 0,-4 2 24,3-3 1,-4 0-60,1 0 1,-3-3 170,-1 4-166,0-1 1,0 5 6,0-1 0,-5-3-22,-3-1 0,-2-3-10,-1 4 1,-1-4 41,1 3-22,-1-4 195,1 2 0,3-5-37,1 0 117,4 0-218,-2 0 1,5 1 118,0 3-77,0-3 0,5 8 7,3-5 1,2 5-39,1-2 1,5 0-11,-1 0 1,5 1-102,-1 3 1,-2 1 100,-2-1 1,3 1-37,1-1 1,-3 0-27,-1 1 0,-2-1-7,-1 1 1,-2 3 2,-3 0 0,-2 2-71,-5-2 0,0-2 19,0 2 0,-6-3 3,-5 0 1,-6-1-51,-6 1 1,3-5 78,-3 1 0,3-2-136,-7 2 0,3-2-16,1-2 0,6-3-101,1 3 0,4-3-390,0-1-485,6 0 1162,1-5 0,10-1 0,1-5 0</inkml:trace>
  <inkml:trace contextRef="#ctx0" brushRef="#br0" timeOffset="34">12780 14973 9156,'6'-7'1023,"4"2"0,-8 7-623,2 1 1,-2 0 100,2 5 1,-3 0-158,3 8 0,-3-2-95,-1 5 1,0 0-83,0 4 1,0-4-151,0 0 1,0-4 116,0 4 1,0-5-81,0 1 1,0-2-321,0-2 0,1-1-509,3-2-1573,-2-3 1236,3-5 1112,0 0 0,1 0 0,5 0 0</inkml:trace>
  <inkml:trace contextRef="#ctx0" brushRef="#br0" timeOffset="35">12986 14607 7767,'-12'-5'0,"6"4"383,-4-9 1,8 7 68,-1-4 913,1 4-452,2-2-556,0 5 1,5 1-44,3 3 0,2 4 84,2 7 1,0 3-155,3 5 1,-1-1 12,5 1 1,-1 4-2,1 0 0,2-1-51,-6-3 1,1 4 1,-1-1 0,-2-3-75,2-4 0,-2-1-144,-1 1 1,-1-1-56,0-3 1,1-2-302,-1 2 1,-3-6-452,-1-2-35,-4-4 0,6 3-1769,-5-2 1953,-1-3 1,-4 3 669,-3-8 0,-2-2 0,-5-5 0</inkml:trace>
  <inkml:trace contextRef="#ctx0" brushRef="#br0" timeOffset="36">13248 14653 7774,'0'-11'0,"0"-1"0,0 1 474,0-1 0,0 5 330,0-1-417,0 6 1,-1-4-8,-3 6 0,2 2 92,-6 2 0,0 3-190,-3 8 1,0 2-39,-1 2 1,-3 4-210,0 0 1,-1-1 108,5 5 0,-4-3-190,0-1 0,-1 0-88,5 0 0,-1-4-165,1 0 1,0-5 115,-1 1 1,5-4-500,-1-3-332,5 2-928,-2-4 1942,5 1 0,5-2 0,2-5 0</inkml:trace>
  <inkml:trace contextRef="#ctx0" brushRef="#br0" timeOffset="37">13408 14938 7603,'0'-11'1686,"0"5"-638,0 1-579,0 5 0,0 5-264,0 2 1,1 3 2,3 2 0,-3 4 21,3 3 0,1-1-21,-1 1 0,4-4-4,-4 5 0,3-7 81,-3 3-322,5 1 1,-4-4 66,3 2 0,0-6-188,-4-1-332,0-6-867,1 3-699,-4-5 1451,4 0 0,-5-1-142,0-3 1,-1 2 15,-3-6 731,3 6 0,-9-8 0,4 3 0</inkml:trace>
  <inkml:trace contextRef="#ctx0" brushRef="#br0" timeOffset="38">13465 14779 7815,'-6'-12'-134,"1"5"258,5-1 294,0 5-214,0-7-51,0 9-444,0-4 231,0 5 0,0 0 0</inkml:trace>
  <inkml:trace contextRef="#ctx0" brushRef="#br0" timeOffset="39">13579 14185 7804,'-6'0'0,"-3"-2"172,5-1 310,1 1 138,3-3 2316,0 5-2720,5 5 0,0-2-1,2 5 1,3-1-121,-2 5 0,2-1 107,2 0 0,0 6-113,4 2 1,-2-1 84,5 1 0,-5 0-34,1 4 1,1-1-15,-1 1 1,1 0-14,-5 0 0,4 0 15,1 0 1,-1 1-22,-4 2 0,1-1-22,-1 1 1,-1 2 58,-2-1 0,2 3-160,-2-3 1,-2 5 74,2-2 0,-6-1-136,2 2 0,-3-5 46,-1 5 0,0-2-68,0 1 1,-1 3 17,-3-2 0,-2-2 99,-6 2 0,1-6-44,0 2 0,-1 0 22,1 0 0,1 0-140,2-4 0,-2-2 84,2-2 0,-2 2-142,-1-6 0,0 0 53,4-4 1,-3 1-46,2-1 1,2-3-26,-2-1 107,0-4 0,1 6-158,-1-5 39,6-1-198,-3-3 63,5 0-105,0-5 1,0 3-140,0-6 1,0 4-211,0-3 0,0 3 820,0-4 0,0 1 0,0-5 0</inkml:trace>
  <inkml:trace contextRef="#ctx0" brushRef="#br0" timeOffset="40">14128 14767 7756,'-5'-6'915,"3"1"0,-3 3-445,5-1-158,5 1 0,2-4-52,4 2 0,2 3 78,2-3 0,-1-1 22,5 1 1,0 0-98,4 4 1,0-1-33,0-3 0,-1 3-53,1-3 0,-1 3-74,-3 1 0,1 0 51,-5 0 1,4 0-90,-3 0 0,-1 0-19,-4 0-345,1 0 0,-5-4-1533,1 0 854,-6 1-1204,3 3 503,-5 0 1678,-5 0 0,-6 5 0,-7 1 0</inkml:trace>
  <inkml:trace contextRef="#ctx0" brushRef="#br0" timeOffset="41">14208 14893 7761,'-12'11'1674,"6"-4"-1368,1-2 0,10-5 27,2 0 1,4 0 188,0 0 1,2 0-114,2 0 0,3-4 65,5 0 0,-1 0-74,1 4 1,1-4-199,3 1 1,-3-1 85,3 4 1,-7 0-100,-1 0 0,-5 0-18,1 0-344,-2 0-727,-2 0-568,1 0 1468,-6 0 0,-1-5 0,-5-2 0</inkml:trace>
  <inkml:trace contextRef="#ctx0" brushRef="#br0" timeOffset="42">14961 14573 6116,'0'-6'1139,"-3"-1"-544,-1 4-424,0 1 0,3-3 235,-3 5-238,3-5 0,-5 3-32,6-6 0,-1 4 72,-3-3 1,3 3 31,-3-4 0,4 4-78,4-3 0,-1 0 16,4 0 1,1-3-35,3 2 0,1-2-7,-1-2 1,2 5-6,2-1 1,-2 2-39,2-2 0,-2-2-26,-2 2 0,4 3 79,1 2 1,-1 1-112,-4 2 0,1 0 36,-1 0 0,0 0-93,1 0 1,-1 5 66,1 3 1,-1 2-129,1 2 0,-2 4 109,-3 3 0,2 3-33,-5 0 1,4 6-96,-5 3 0,1 2 113,-4 1 1,0 2-173,0 2 1,-5-1 39,-2 4 1,-5 1 32,-3 4 0,1-4 81,-5 0 1,0-5-4,-4 1 1,1-8-21,3-3 0,-1-3 4,5-1 0,0-6-87,3-1 1,1-4 79,-1 0 1,5-5-27,-1 1 1,4-5 62,-3 0-22,4-1 49,-2-2 230,5 0-166,0-5 0,1 3-50,3-2 0,-1-1 58,4 2 1,1-5-56,3 4 1,2-3 108,2 3 1,-2-1-9,2 1 0,2 3-16,-2-3 0,5 2-19,-1 2 0,-1 0 92,1 0 1,0 0-83,4 0 0,-4 0-2,0 0 0,-4 0-51,4 0 0,-1 0 59,1 0 0,-2 2-199,-6 2 0,0-3 36,1 3-159,-1-3-136,1-1-499,-6 0-179,-1 0-639,-5 0 560,0-5 1,-1 2 510,-3-4 0,2 3-135,-6-4 708,5 6 0,-7-8 0,4 3 0</inkml:trace>
  <inkml:trace contextRef="#ctx0" brushRef="#br0" timeOffset="43">15589 14904 7774,'-6'-5'155,"1"4"278,5-9 268,-5 3-39,4-4 100,-4 0-456,5-1 1,0 5 477,0-1-76,0 5-300,0-2-113,0 5 1,3 5-204,1 3 1,0 2 62,-4 2 1,1 3-16,3 0 0,-3 1-123,3 0 0,-3-4-152,-1 4 1,0-4-93,0 0 1,0-1 143,0 1 1,0-5-359,0 1 182,0-6-71,0 9 192,0-10 252,0 4-79,0-5 69,0-5 0,0-2-49,0-4 0,4-2-7,0-2 1,4 2-19,-4-2 1,4-1 16,0 0 1,-2-3 26,2 4 0,0-4-6,3 4 0,-1-4-17,-2 4 1,2-1 14,-2 5 1,4 3 16,0 1 0,2 3-13,-7-4 0,3 6 9,2-2 1,-5 3-21,1 1 1,-4 0-112,3 0 0,1 0 50,3 0 0,-3 5-19,0 2 1,-4 5 1,3 3 1,-4-1-115,0 5 0,3 0-10,-3 4 1,1-1 69,-4-3 0,0 2-192,0-2 1,0-1 54,0 1 1,0-5-63,0 1 1,0 2-33,0-2 1,0-4-381,0-3 28,0 0-475,0 3 48,0-5 315,0-1 768,5-5 0,7-5 0,5-1 0</inkml:trace>
  <inkml:trace contextRef="#ctx0" brushRef="#br0" timeOffset="44">16195 14710 7370,'-1'-6'-577,"-3"2"1181,2 3 0,-6-1 234,4-1-70,0 1 44,4-3 388,0 5-950,0 5 0,1-2-13,3 4 1,-1 5 15,4 3 0,0 2 0,0-2 1,3-1-158,-2 5 0,2-4 115,1 4 0,1-1-131,-1 1 1,1 1-1,-1-5 0,4 4-82,1-3 1,-1 3 69,-4-4 0,1 1-66,-1 0 0,1-4 11,-1 4 0,-1-4-90,-2 0 0,1-1-82,-6 1 0,5-5 97,-4 1-503,0-6 210,-4 3-2802,0-5 2711,-5 0 1,2 0-76,-5 0 1,5-5-278,-5-2 1,4 0 99,-3 0 698,4-1 0,-7-8 0,4-2 0</inkml:trace>
  <inkml:trace contextRef="#ctx0" brushRef="#br0" timeOffset="45">16435 14801 7720,'0'-11'224,"0"3"131,0 1 0,0-1-4,0-3 0,0 3 528,0 1-31,5-1-189,-4-4 62,4 1-44,-5 5-304,0 1-96,0 5-139,-5 5 1,-1 2 41,-6 9 1,-3-1-112,0 8 1,-6-3-11,2 7 0,-1-2 43,1 2 1,-1-3-233,5 2 1,-4-2-30,3-1 0,-3 0-31,4 0 0,0-5 72,3-3 1,1 2-110,0-2 1,3 0-107,0-4 0,4-3-227,-3 0 0,3-6-917,-4 2 546,6-3 37,-3-1 410,0 0 0,3-5-87,-1-2 0,1-5 571,2-3 0,5-3 0,2-5 0</inkml:trace>
  <inkml:trace contextRef="#ctx0" brushRef="#br0" timeOffset="46">16103 14447 7785,'-6'-5'-91,"1"3"45,5-6 0,0 4 474,0-3 710,0 4-26,0-2 785,0 5-1642,5 0 1,1 0-51,6 0 0,4 0 13,3 0 0,3 0 0,1 0 0,3 0-13,1 0 0,5 0 13,-2 0 0,-1-4 0,2 1 0,-4-3-13,3 3 0,-6 1 13,-1-1 0,-1 1-1597,-7 2 1,0 0 801,-4 0 577,-4 0 1943,-2 0-2492,-5 0 0,-5 2-2136,-3 1 953,3-1 1732,-5 8 0,4-4 0,-6 6 0</inkml:trace>
  <inkml:trace contextRef="#ctx0" brushRef="#br0" timeOffset="47">17874 14584 7773,'0'-6'898,"0"-4"-213,0 9-1,0-4-176,0 5-340,0 5 0,0 1 0,0 5 0,0 6 47,0 2 1,0 3-26,0 0 1,0 1-133,0 0 1,3-1 100,1-3 1,4 1-181,-4-5 1,3 4-5,-3-4 1,1 1-9,-1-5-59,-3 1 0,6-1-597,-4 0-88,-1-4-603,3-2-135,-5-5 486,0 0 295,-5 0 734,3 0 0,-13-5 0,2-2 0</inkml:trace>
  <inkml:trace contextRef="#ctx0" brushRef="#br0" timeOffset="48">17657 14790 7021,'12'-6'1016,"4"2"0,-2-1-523,5 1 0,1 0-153,7 4 0,-3-4-147,2 1 1,0-3-34,0 3 1,-5 1-75,1-1 0,-5-2-86,2 1 1,-6-1-294,-2 1 0,1 3-805,-5-3 1,-1 2 1097,2 2 0,0-5 0,3-1 0</inkml:trace>
  <inkml:trace contextRef="#ctx0" brushRef="#br0" timeOffset="49">18216 14482 7778,'5'-7'-419,"-3"-3"661,8 4 1,-4-6 391,6 1 0,-1 3-142,0 1 1,1 0-139,-1 0 1,1-2 13,-1 5 1,4-1-23,1 1 0,-1 3-98,-4-3 1,1 3-80,-1 1 1,0 4-62,1-1 1,-1 6-76,1-1 0,-5 7 61,1 4 0,-6 3-33,2 1 1,-2 5-58,-2 2 1,-2-1-368,-2 2 1,-2-1 120,-5 4 1,-6-3-29,-2-1 0,-2-1 136,-2 2 0,0-3 72,0-5 1,0 0 183,0-1 1,1 0-60,-1-3 1,6-3 227,6-4-52,-1-1-137,11-4 7,-4 3 1,6-9-3,3 3 1,4-3 68,7-1 0,3 0 194,5 0 1,-3-4-81,3 1 1,-4-1-121,4 4 1,-1-2 34,-3-1 0,-2 1-37,-2-1 0,-1 1-36,1 2 1,-6 0-58,3 0-299,-3 0 0,-2 0-800,1 0-1175,-6 0 375,3 0 1103,-5 0 0,0-5 0,0-1 0</inkml:trace>
  <inkml:trace contextRef="#ctx0" brushRef="#br0" timeOffset="50">18902 14173 7851,'-7'-5'364,"2"4"-152,5-4 0,-1 5 585,-3 0-398,3 0 1,-6 1 102,4 3 1,0 1-144,-5 3 0,2 6 56,-1-3 0,-4 4-73,4 0 0,-3 3-117,-2 5 0,2 0 73,2 0 1,-2 5-88,3 2 1,-4-1-117,0 2 1,3 2 66,1 1 0,3 7-140,-4-7 0,5 7 78,-5-3 0,5 0-188,0-4 0,1-4 70,2 1 0,0-6-29,0 2 0,0-2-46,0 2 1,4-3 25,0 3 0,4-3-80,-5-1 0,5-4 62,-4 0 1,5-4-41,-2 4 0,2-4 66,-1 4 0,2-6-9,-2-2 0,0 1 27,0-5 0,2 0-9,-2 0 0,-2-4-14,2 1 0,-4-2-24,3 2 17,1-3 1,-1 4-261,1-5-35,-5 0 1,5-1-159,-4-3 1,0 2-463,-4-6 1,0 4 265,0-3 0,0 3-211,0-4 0,0 4 931,0-3 0,5-6 0,2-5 0</inkml:trace>
  <inkml:trace contextRef="#ctx0" brushRef="#br0" timeOffset="51">19039 14367 7787,'0'-6'0,"-2"1"190,-1 5 484,1 0-123,-3-5 260,5 4-549,0-4 1,5 5-58,3 0 1,2 0 52,1 0 0,2 0-83,2 0 0,3 0 0,5 0 0,-1-2-8,-3-1 1,2 1-27,-2-2 1,1 3-40,0 1 1,0-4-139,-5 1 0,0-1-125,-3 4 0,-1-2 99,1-1 1,-5 1-717,1-1 84,-6 1-183,3 2-197,-5 0 140,-5 0 0,3 2 470,-6 1 1,1-1 463,-5 1 0,1-1 0,-6 3 0,-1 1 0</inkml:trace>
  <inkml:trace contextRef="#ctx0" brushRef="#br0" timeOffset="52">19073 14413 7787,'-8'4'-25,"1"0"0,0 1 246,0-1 548,2-3 9,0 4-270,3-5 0,-2 0-129,8 0 1,-1 1-13,4 3 0,1-3-44,3 3 0,5 1 77,-1-1 0,0 4-279,-3-5 1,-1 6 96,0-1 0,1-2-231,-1 2 1,1-2 79,-1 2 0,0 2-201,1-2 1,-4-2-121,-1 2 48,-4-1 0,2 5 73,-5-1 0,0 0 77,0 1 1,0-1 17,0 1 0,-5 0 17,-3 4 0,-6-4-22,-1 4 1,-2 1-13,2 2 0,-1-1-4,-3 1 0,-3-4 47,3 4 1,1-5-7,-1 2 1,5-4 17,-1 0 0,4-1-2,3 1 190,-2-1-206,9 0 119,-5-4-84,6-2 1,0-4 4,0 3 1,6-3 50,1 3 0,5-3 113,3-1 1,3 0-100,4 0 1,1 0 120,0 0 1,0 0-103,0 0 1,0-1-10,-1-3 0,1 3 42,0-3 1,-1 2-96,-3-2 0,-3 2 5,-4-1 0,-1 0-76,1-1 1,-5 3-429,1-3-232,-6 3-82,3 1 0,-6 0-1385,-3 0 1098,-2 0 1056,-5 0 0,-6 0 0,-1 0 0</inkml:trace>
  <inkml:trace contextRef="#ctx0" brushRef="#br0" timeOffset="53">19553 14470 7818,'-7'-5'0,"2"4"0,5-5 344,0 2 698,0 2-229,0-3 1097,0 5-1577,5 5 0,-1 6-63,7 4 0,-4 4-114,8-4 1,-5 5-130,5-1 1,-2 3 127,-2 1 1,1 0-93,-1 0 0,1-6-29,-1-1 1,1-4-333,-1 0 0,0-1-35,1 0 0,-5-3-44,1 0-442,-5-6-102,2 3-353,-5-5 183,0 0 1,-5 4 471,-3 0 619,-2 0 0,-2-4 0,1 0 0</inkml:trace>
  <inkml:trace contextRef="#ctx0" brushRef="#br0" timeOffset="54">19701 14447 7818,'6'-11'759,"4"0"-226,-8 4 155,3-3-98,-5 9 1,-1-4-186,-3 5 1,1 5-45,-4 2 0,-1 5-157,-3 3 1,-5 3-39,1 5 0,-4-1-93,4 1 1,-4 1-157,4 3 0,-2-3-487,2 3 1,3-3 325,1-1 1,0-2-270,3-2 0,3-2-139,1-6-1467,3 1 1422,1-1 1,1-1 696,3-2 0,2-3 0,6-5 0</inkml:trace>
  <inkml:trace contextRef="#ctx0" brushRef="#br0" timeOffset="55">19861 14676 7999,'-8'0'610,"1"0"1,4 5-179,-1 2 1,3 4-143,1 0 1,0 2 46,0 2 0,0-1-373,0 5 1,0-4 18,0 4 0,0-4 34,0 5 1,0-7-18,0 3 1,4 0-448,0-1 1,1-3 102,-1-5 0,-3-3-783,3 4 311,2-6 344,-5 3 1,6-5-273,-4 0 744,-1 0 0,3 0 0,-5-5 0,0-1 0</inkml:trace>
  <inkml:trace contextRef="#ctx0" brushRef="#br0" timeOffset="56">19872 14527 7818,'-6'-5'71,"1"4"1,1-5 410,0 2 309,0 3-271,4-5-1638,0 6-407,6 0 1525,-5-5 0,9-1 0,-4-5 0</inkml:trace>
  <inkml:trace contextRef="#ctx0" brushRef="#br0" timeOffset="57">19952 14230 7810,'0'-7'-408,"0"-1"1,0 4 585,0-3 0,0 3 1064,0-4-291,0 6-438,5-8 0,2 5-198,4-3 0,-3 3-95,-1 5 1,-3 0 232,4 0-162,-6 0-256,8 0 0,-7 4 110,5-1 0,-6 6-143,2-1-126,-3 2 0,-1 2 79,0-1 1,-5 0-24,-2 1 0,0 1 107,0 2 0,0-5-200,0 5 0,-2-9 9,5 6 1,-4-3 4,4 2 1,1-3 16,3-1-32,0-4 78,0 7 11,0-9-43,5 10 0,1-10 12,6 3-65,-1-3 1,0-1-118,1 0 0,-5 0-774,1 0-49,0 0-407,3 0 1516,-5 0 0,5 0 0,-5 0 0</inkml:trace>
  <inkml:trace contextRef="#ctx0" brushRef="#br0" timeOffset="58">20169 14185 7810,'0'-12'641,"0"1"424,0-1 270,0 6-512,0 1 459,0 5-901,5 5 1,2 1-49,4 6 1,-3-5 36,-1 1 1,1 4-5,3 3 1,1 1-91,-1-1 0,1-1-109,-1 5 0,4 1 41,0 2 0,1 1-230,-5 0 1,-3 5-44,-1 2 1,1 0-36,3 0 0,-4 0-159,-3 5 1,-2-1-414,2 0 1,-3-3 115,3-1 0,-3-4 173,-1 0 1,-5 2 94,-2-1 1,0-4 90,0-4 1,-1-2 141,-3 2 0,-1 2-76,1-6 0,3 0 109,0-3 1,5-1 3,-5 0 0,4 0-50,-3-4-608,4 3 169,-2-3-131,0-1 0,4 0-784,-3-2-26,3-2 1448,1 3 0,-5-5 0,-2 0 0</inkml:trace>
  <inkml:trace contextRef="#ctx0" brushRef="#br0" timeOffset="59">21460 14619 7810,'-7'0'-248,"-3"-5"640,9 3 1,-4-4 145,5 2 401,-5 3-247,4-4-257,-4 5-12,5 0-225,5 0 0,0-1-14,2-3 0,5 3 0,-1-3 0,2 2 8,6 2 0,0 0 28,4 0 1,0 0-145,-1 0 0,5 0-50,0 0 1,1-3-78,-2-1 0,-3-1 109,0 1 0,-1 1-84,-7-4 1,0 4-96,-4-1-430,-4 3-1090,-2-4 1184,-5 4 0,-5-4-831,-3 5 0,-2 4 127,-1-1 1161,4 1 0,-8 1 0,2 2 0</inkml:trace>
  <inkml:trace contextRef="#ctx0" brushRef="#br0" timeOffset="60">22054 14367 7810,'0'-6'590,"0"-4"0,0 4-454,0-6 0,0 5 46,0-1 0,1 2 340,3-2 1,2-2-96,6 2 0,-1 2-91,0-2 0,1 4-54,-1-3 0,6 4 108,2 0 1,-1 1-201,1 2 1,-4 0-1,4 0 1,-5 4-54,1 0 0,-2 5 96,-2-2 1,-3 7-205,-1 2 0,-4 4-68,1-1 1,-3 4-85,-1 3 0,-6 0-96,-6 4 1,-3 1-221,-4 3 1,-6 0-38,2 0 1,-6-3 218,2-1 1,-4-4 242,5 0 0,-1-5-137,4-2 1,6-5 177,1 1 0,1-2 13,4-2 0,0-3 321,8-1-276,1-4 1,-1 2 118,6-5 1,4 0-37,4 0 0,6 0 102,2 0 0,-2-1-44,2-3 1,1 1-119,2-4 0,2 4 54,3-1 0,-4-1-2,0 1 1,-2 1 42,-5 3 0,-1 0-90,-4 0 1,1 0-14,-1 0 1,-3 0 0,-1 0-345,-4 0-1204,2 0-1806,-5 0 3254,-5 0 0,4 5 0,-4 1 0</inkml:trace>
  <inkml:trace contextRef="#ctx0" brushRef="#br0" timeOffset="61">22773 14013 7810,'0'-6'761,"0"1"-120,0 5 139,0-5-161,0 4-148,0-4 18,0 5-172,0 5 1,-5 1-25,-2 5 0,0 2 93,0 2 0,-2 3-63,-7 5 1,4 5-52,-3 2 0,-2 7-87,2 1 1,0 4 21,3-4 1,1 4-95,-1-4 1,6 4 30,2-4 1,-1 4-128,1-4 1,0 0 77,4-4 0,0 1-239,0-1 0,2-1-34,2-3 1,-3 2-143,3-5 1,-3-1-92,-1-3 0,4-4 167,0 0 1,3-5 69,-3 1 0,4-2 105,-5-2 0,5 1 14,-4-1 0,5 1-55,-2-1 1,0-3 155,0-1 1,-3-4-133,4 1 0,-5 1 32,5-1 0,-4-1-410,3-3 129,-4 0-1193,2 0 274,0 0 617,-4 0 1,5-1 104,-6-3 0,0 2 532,0-6 0,5-4 0,1-6 0</inkml:trace>
  <inkml:trace contextRef="#ctx0" brushRef="#br0" timeOffset="62">22830 14310 6408,'-6'-5'1984,"1"4"-1562,5-9 0,1 9-11,3-3 0,2 3 12,6 1 0,0-4-73,4 0 0,1-1-38,6 1 1,4 3-141,0-3 0,3-1-60,-3 1 1,1-4 50,-2 5 1,-2-5-128,3 4 1,-7-3 42,-1 3 1,-3-1 26,3 1 0,-5 3-328,1-3 0,-6 1 64,-2-1-1262,-4 3 30,2-4 385,-5 5 1,-5 0 396,-3 0 1,-2 0 138,-1 0 0,-6 0 469,-2 0 0,-2 5 0,-2 2 0</inkml:trace>
  <inkml:trace contextRef="#ctx0" brushRef="#br0" timeOffset="63">22887 14322 7810,'-7'4'-789,"-1"-1"473,1 1 1292,0-4-597,2 0 1,5 1 103,0 3 1,5-2 54,3 1 0,2 0-121,1 1 1,6-3 18,2 3 1,3 1-219,0-1 0,-3 3-46,0-3 1,-3 4-157,3-5 0,-5 5 25,1-4 1,-2 4 114,-2-5 0,-1 6-68,-2-1 0,-3 2-174,-5 1 0,0 1-36,0-1 1,-5 4-52,-3 1 1,-6 4-60,-1-1 0,-7-1 99,0 1 0,-1 4 24,-4 3 1,2 1 54,-2-4 1,7-4 30,-3 0 1,4-1 34,0 1 1,2-3 223,6-4-155,5-1 248,0 0-237,6-4 1,2-2 103,2-5 1,2 0 34,5 0 1,5 0-76,-1 0 0,5-1-41,-1-3 1,6 1-21,2-4 0,0 4 20,-4-1 1,1-1-54,2 1 0,-3-1-18,0 2 0,0 1 20,-4-2 1,-3 3-30,0 1 1,-4 0-282,0 0 231,-1 0-1789,1 0 239,-6 0-397,-1 0 1962,-5 0 0,-5 0 0,-1 0 0</inkml:trace>
  <inkml:trace contextRef="#ctx0" brushRef="#br0" timeOffset="64">23424 14356 7810,'-6'-8'358,"2"1"0,3 3-142,1-4 0,0 5 191,0-5 677,0 5-256,0-7-501,0 9 0,1-4-10,3 5 0,1 5 72,3 3 0,2 6-147,-3 1 1,3 5 81,2-1 1,-1 3-167,1 1 1,3 3-14,0 1 0,2-1-70,-2-3 1,-2-1 96,2-3 1,-1 1-367,1-5 0,-4 1-22,1-5 1,-1 1-559,-3-1 399,2-5 1,-2 3-707,-1-5-152,-4 0 202,2-4 0,-6 0 285,-3 0 1,1 0 308,-4 0 1,-1 0-145,-3 0 581,-1 0 0,-4-5 0,-2-2 0</inkml:trace>
  <inkml:trace contextRef="#ctx0" brushRef="#br0" timeOffset="65">23641 14322 7810,'5'-12'0,"-3"1"896,1 0-171,-1 4-74,-2-3-282,0 9 0,-2-3 143,-1 8 0,-1 6-187,-8 5 1,3 7-76,-6 1 1,1 1-120,-1 6 1,-1-3-115,-4 3 1,4-4-413,5 0 1,-1 2 286,1-1 0,-1-4-362,1-4 1,3-2-739,1 2 298,4-2 0,-2-6-377,5 1 255,0-6 1032,0-1 0,5 0 0,1 2 0</inkml:trace>
  <inkml:trace contextRef="#ctx0" brushRef="#br0" timeOffset="66">23790 14630 10431,'0'12'832,"0"-1"1,-2 0-560,-1 1 1,1 1-224,-1 2 0,1-3 115,2 4 1,0 0-110,0-1 1,0 1-234,0-5 1,4-3 169,0-1 0,1 0-719,-1 0 299,-3-2-66,4 0 1,-4-3-776,3 1-704,-3-1 940,5-2 1032,-6 0 0,0-5 0,0-2 0,0-4 0</inkml:trace>
  <inkml:trace contextRef="#ctx0" brushRef="#br0" timeOffset="67">23801 14447 7810,'-6'0'660,"-4"0"-638,8-5 1,-1 4-519,6-3-238,-1 3 1,8 1 153,-3 0 580,4 0 0,0-5 0,0-1 0</inkml:trace>
  <inkml:trace contextRef="#ctx0" brushRef="#br0" timeOffset="68">23961 14345 7384,'0'-7'590,"0"2"272,0 5-57,0-5 40,0 4-213,0-4 241,0 5-148,0-5-108,0 3-83,0-3 616,0 5-1323,0-5 178,0 4-14,-5-4 1,4 4 23,-3-3 200,3 3-190,1-4 242,0 5-148,0-6 62,0 5-22,0-4 16,0 0-37,0 4 27,0-4-671,0 5 470,0 5 57,0 1 0,5 6 102,2-1 0,0 0-105,0 1 1,1-1 2,3 1 0,1-1-103,-1 0 1,0 1 102,1-1 0,3 1-187,0-1 1,1 1 44,-5-1 0,0 0 32,1 1 1,-5-5 11,1 1 1,-2-4-9,2 3 1,1-3-242,-5 4 0,1-6-157,-1 2-220,-3-3-560,4 5-645,-5-5 1214,0 4 0,-1-5-267,-3 0 0,1 0 961,-4 0 0,4-5 0,-2-2 0</inkml:trace>
  <inkml:trace contextRef="#ctx0" brushRef="#br0" timeOffset="69">24326 14265 7810,'0'-7'191,"4"1"485,0 2 29,0 3 304,-4-4 705,0 5-1448,-5 0 0,-2 5-17,-4 3 0,0 2 107,-1 1 1,1 1-217,-1-1 1,0 2-101,-4 2 1,6-2-293,-5 2 1,9 1 176,-6-1 0,5 1-614,-1-5 0,-1 1 351,5-1 1,-1 0-1546,1 1 528,3-1 287,-4 1 266,5-1 802,0-5 0,0-1 0,-1-5 0,-3 0 0,3 0 0,-4 0 0</inkml:trace>
  <inkml:trace contextRef="#ctx0" brushRef="#br0" timeOffset="70">24144 14504 7813,'6'0'2307,"-1"6"-1896,-5 1 0,0 0-55,0 0 1,1 1-205,3 3 1,-3 4 12,3 1 0,-2-1-151,-2-4 1,0 1 68,0-1 1,0 1-158,0-1 1,0 0-274,0 1-195,0-1-5,0 1 75,0-1 1,0-3 125,0-1 0,1-4-503,3 1-1025,-3-3 1874,4-1 0,0 0 0,1 0 0</inkml:trace>
  <inkml:trace contextRef="#ctx0" brushRef="#br0" timeOffset="71">24372 14596 7810,'0'-12'2694,"0"6"-1577,0 1-273,0 5 0,0 5-676,0 3 0,0 6-106,0 1 1,0 1 27,0 0 1,0-2-165,0 5 1,0-4-284,0 4 1,0-5 217,0 1 1,0-2-452,0-2 331,5 1 1,-4-5-385,3 1-53,3-6-93,-1 3 177,5-5 0,-3 0-1092,0 0 1704,-6 0 0,3-10 0,-5-2 0</inkml:trace>
  <inkml:trace contextRef="#ctx0" brushRef="#br0" timeOffset="72">24372 14470 7810,'0'-11'577,"0"-1"1,1 6-684,3 2 0,-1 2-1206,4-2 532,-4 3 379,7-4 401,-9 5 0,9 0 0,-3 0 0</inkml:trace>
  <inkml:trace contextRef="#ctx0" brushRef="#br0" timeOffset="73">24543 14025 7810,'0'-7'1170,"0"2"-563,0 0 52,0 4 431,0-4 1163,0 5-1822,0 5 0,6 0-105,1 3 0,3 6 73,2-3 0,-1 4-158,1 1 0,-1-2 0,0 5 0,1 0-149,-1 3 1,1 1 127,-1 0 1,0 4-210,1-1 1,-1 2-57,1-1 1,-1 2-61,1 5 1,-1 2 74,0 2 0,0-1-45,-4 5 0,2-5-28,-5 1 0,0 0 21,-4-4 0,0 3-272,0-7 0,0-2 129,0-1 1,-4-4-15,0-4 1,-5 1 53,2-5 1,-4 0-110,0-3 1,0-1 97,-1 1 1,5-1-8,-1 0 1,0 0-219,-3-4 217,-1 3 1,1-5-43,0 3 0,3 1 57,0-5 1,5 3-176,-5-3 0,4 1-329,-3-1-25,4-3-38,-2 10-370,5-10 578,0 4 548,0-5 0,-5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431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16240 12917 7890,'0'0'0</inkml:trace>
  <inkml:trace contextRef="#ctx0" brushRef="#br0" timeOffset="1">16229 12917 8410,'0'-6'1593,"0"-5"-1248,0 10 1,0-9 42,0 2 1,0-2 29,0-1 1,-4-1-68,0 1 35,1 0-139,3-6 1,-4-1 63,0-4 1,-4-1-125,5 0 1,-1-5-99,4-3 1,-4-3 233,0-4-645,0 3 286,4-5 1,0 1-28,0-3 0,4-6-124,0-2 0,1 5-742,-1 3-404,2 0 1096,6 1 1,-2-1-87,-3 8 1,2 2-111,-5 10 484,5-1-70,-8 0 0,6 5-206,-4 3 482,-1 2-175,3 2 0,-4 4 77,3 4 1109,-3-4-1051,4 6-99,-5-4 1,1 5 74,3 0-129,-3 5-31,5-4 205,-1 4-199,-4-5 1,8 2 7,-5 1-29,4-1 0,-2 4 53,1-2-165,3-3 127,-8 4 1,8-1-40,-3 0 0,0 5 76,0-2-300,1-2 169,3 6 1,1-6-14,-1 2 0,-3-2 37,-1-5 1,-3 4-9,4 0 1,-4 1 8,3-1 100,-4 2-86,7 1 1,-5 3 132,3-3 1,-2 3-77,-2 2 0,-2-5 52,6 1 0,-6 0-70,2 3 124,3 1-118,-6 4 0,4-3 0,-5 2 0,0-1-3,0 1 0,0-2 37,0 2-187,0-2 153,-5 3 0,-1-2-139,-6 5 123,1-5-2,-6 3 1,5-6-21,-4 1 0,0-1 13,1 0 136,-1-4-132,5 3 0,0-9 1,-1 3 4,1-3 10,-1-1 37,6 0-4,1 0-50,5 0 0,5 0 0,1 0 0</inkml:trace>
  <inkml:trace contextRef="#ctx0" brushRef="#br0" timeOffset="2">16674 12392 7876,'0'-7'0,"-1"-2"662,-3 6-224,3-6 107,-4 7 613,5-3-566,-5 5-148,4-5 107,-4 4-176,0-4-318,-2 10 25,1-4 0,0 9 73,2-2 1,2 2-108,-1 2 1,-2 3-90,1 0 0,0 2 72,4-2 1,0-2-281,0 2 123,5-3 29,1 0-295,6-6 239,-1 4 1,2-7 23,2 4-112,3-4 214,0 2 0,3-5-55,-2 0 1,2-5 26,-2-3 0,2-2 361,-2-1-158,-2-6-84,-1 5 1,-6-5 212,-2 6 1,1-4 4,-5-1-89,-1-4-127,-3 2 0,-1-3-120,-3 2 0,-3-2-254,-8 6 0,-4 0 37,-8 3 0,1 6-560,-4 2 831,-6 3 0,1 16 0,-4 4 0</inkml:trace>
  <inkml:trace contextRef="#ctx0" brushRef="#br0" timeOffset="3">19884 12734 7314,'-5'-6'1081,"3"1"0,-3 0-373,5-3-350,-5 3-21,4-5 1,-5 0 163,2-5 0,1-2-67,-4 2 134,4-3-272,-7-5 1,9-1 176,-3-3-475,3 3 170,-4-9 0,3-1 171,-2-8-523,3 3 228,1-11 1,0 9-540,0-9-808,0-2 1322,0 5-296,0-4 156,0 6 1,1-1-918,3 0 620,-2 6 198,8 0 0,-8 7-152,6 3 63,-6 2 209,9 5 0,-10 5 262,3 3-104,-3 7 1020,4-2-1023,-4 9 710,4-9-867,0 9 16,2-4 82,4 5 136,1 0-140,-1 5 1,-3 1 48,-1 5-68,-4 1 2,7-1 1,-8 1 108,6-1-99,-5 0 1,5 1 44,-4-1 0,4 1-23,-4-1 0,0-3-6,-4-1 1,3 1-2,1 3 0,4-3 2,-4 0 1,1-2-10,-2 2 1,0 1-6,5-6 0,-6 2-187,2-1 176,2-3 30,-4 10 19,8-10-40,-9 4 56,9-5 1,-7 4 4,4 0 0,-3 1-45,4-2 1,-5-1 14,5 2 135,-5 2 1,7 0-106,-9 1 131,4 3 1,-5-4 8,0 5 33,0 1-171,0-6 0,0 8 63,0-2-201,-5 2 141,4 2 1,-13 1-49,2 2 0,-3 1-125,0-5 0,-2 4 112,-2-4-120,3 1 134,-1-5 0,5-3-368,-3-1 0,6-4-75,1 1-2007,5-3 604,-2-1 1841,5 0 0,11 0 0,1 0 0</inkml:trace>
  <inkml:trace contextRef="#ctx0" brushRef="#br0" timeOffset="4">20238 12186 8047,'0'-18'1529,"0"6"-461,0 4 190,0 5-629,0-2 556,0 5 1,0 5-843,0 3 0,-1 6-122,-3 1 1,1 6-201,-4-2 0,4 2-263,-1 2 0,3 0-78,1 0 0,0-4 270,0 0 1,0-5-3018,0 1 1230,0-2 1837,0-2 0,0 0 0,0 1 0</inkml:trace>
  <inkml:trace contextRef="#ctx0" brushRef="#br0" timeOffset="5">17029 15441 7685,'0'6'-112,"0"-1"1530,0-5-720,-6 0-224,0 0 1,-2 0 238,1 0-295,-1 0 0,-2-5-30,2-2 0,0-3-33,4-2 0,0-4-195,4-3 1,0-3-91,0-1 1,0-6 78,0-5 1,0-2 7,0-6 0,4-3-236,0-5 1,-1-3-75,-3 3 1,0-2-234,0 7 1,0-4 99,0 8 0,-3-3-39,-1 3 1,-4-1 85,4 7 0,-5 0 99,2 8 1,-2 1 108,1 3 1,-1 4-14,6 0 0,-5 5 132,4-1 0,0 6 40,4 1 40,0 5 0,6-2-223,1 5 0,5 0-10,3 0 0,-1 0 75,5 0 0,-5 2 3,1 1 0,1 0-84,0 5 264,-1-1-108,-4 0 0,-3 3-34,0-3 1,-2 0-50,2 0 0,-3 1 55,-5 3 0,0 1-15,0-1-63,0 1 38,0-1 1,0-3-3,0-1 0,0 1-12,0 3 0,0-3 31,0 0 1,0-5 34,0 5 96,0-6-121,0 9 56,0-5 1,0 2-60,0-1 0,3-3 3,1 4 1,1-6 13,-1 2 1,-1-2-4,4 2 1,-3-2-23,4 1 1,-1-1 1,5-2 1,-1 3 5,1 1 1,-1 1-4,0-1 1,1-1 66,-1 4-66,1 1 1,-2 7 2,-3 0 0,-1 2-42,-6-2 1,0-1-108,0 5 0,-6-1 46,-1 1 0,-3 2-157,-2-2 1,-3-1-126,0 1 0,-2-6 108,2-2 1,2 0-178,-2-8 1,6 1-637,2-4 304,4 0 1,-2-1-25,5-3 768,5-2 0,7-6 0,5 1 0</inkml:trace>
  <inkml:trace contextRef="#ctx0" brushRef="#br0" timeOffset="6">17417 14961 7871,'-5'7'1396,"2"3"-844,-4-3 0,4 0-16,-1 0 0,-2 2-166,-2 7 0,2-3 46,-2 7 1,6-3-183,-2 2 0,-1 2-108,1-6 1,0 1-238,4 0 1,2-4 142,1 3 0,2-6-213,3-1 0,6-5 84,-3 0 0,3-1 95,-2-2 0,3-4 60,0 0 0,1-9 147,-5 2 1,0-3 135,1 2 1,-2-3-64,-2 0 0,-3-1 39,-5 0 0,-5 2-32,-3-5 0,-7 5-627,-4-1 0,-8 2-176,-3 2 1,-5 5-472,-3 2 0,3 3 397,-3 1 1,12 3 591,7 1 0,0 5 0,1-3 0</inkml:trace>
  <inkml:trace contextRef="#ctx0" brushRef="#br0" timeOffset="7">20809 15407 7745,'-7'0'-37,"2"-2"225,5-1 0,0 0 323,0-4 0,0 3 97,0-4 0,0 0-215,0-3 1,0-4 75,0 0 0,0-2-117,0 2 1,-1-3-41,-3-5 1,2 0-143,-6 1 0,1-6-117,-5-3 0,1-2 77,-1-1 1,1-2-83,-1-2 0,-3-6-241,0-6 0,0 1 115,3 3 0,5 1-501,-1-1 1,6 0 331,-2 1 0,3 0-55,1 3 0,0 4 94,0 8 0,1-2 110,3 5 1,-2 2 135,6 6 0,-2-1-79,2 4 1,2 1 68,-3 4 1,0 1-66,0 2 1,-3 2 282,4 2 0,-1 3-208,5-3 0,-5 3-6,1 1 1,0 1 24,3 3 1,1-2 2,-1 6 1,0-4-22,1 3 1,3-3-24,0 4 1,-3-1-29,-5 5 1,0 0 28,0 4 1,2-4-121,-5 3 0,0 2 72,-4-2 1,0 0-90,0-3 83,0-1 0,0 1-67,0-1 107,0-5-28,0 5 193,0-10 0,-2 8 60,-1-5 59,1-1-174,-3-3 7,5 0 0,2 4-1,1 0-51,4 0 0,4 0-8,1-1 0,3 2-9,0-1 0,0-2-8,-3 1 0,3 2 29,0-1 1,0 4-13,-3-4 0,-5 5-37,1-2 0,-5 5-19,0 3 1,-1-1-105,-2 5 0,-2-4 62,-1 4 1,-4 0-136,-4 4 1,-4-4 86,-1 0 0,-3-5 51,4 1 1,-4-2-154,4-2 0,0-3-124,3 0-77,1-6 62,-1 3 0,6-6-359,2-3 0,4-1 32,4-3 0,2-1 654,6 6 0,4-11 0,2 1 0</inkml:trace>
  <inkml:trace contextRef="#ctx0" brushRef="#br0" timeOffset="8">21231 14824 11786,'-1'8'1080,"-3"0"0,2-1-729,-6 5 1,4-1-18,-3 0 1,3 2-56,-4 2 1,5-2-67,-5 2 1,5 3-155,0 1 0,1-1 90,2 1 1,0-1-196,0 1 1,2 1-5,1-5 0,-1 0-78,1-3 0,3-1 98,-3 1 1,5-5-59,-4 1 1,0-6 82,1 9-680,-4-10 321,4 4-1962,-5-5 1330,0 0 1,-5-5-1,-1-2 1</inkml:trace>
  <inkml:trace contextRef="#ctx0" brushRef="#br1" timeOffset="9">2398 17645 7905,'0'-11'273,"0"-1"1,0 5-4,0-1 0,-3 4 158,-1-3 1,0 3 184,4-4-376,0 6 0,0-5 244,0 4 7,0 1-195,0-3 284,0 5-506,0-5 0,5 4 1,3-3 0,2 3 28,1 1 11,1 0 1,-1 0-56,0 0 1,1 1 41,-1 3 0,-3-2-57,0 6 0,-2-4 11,2 4 1,-2-2-103,-2 1 1,-3 4 74,3-4 0,-2 3 28,2 2 1,-3 4-38,3 3 0,-3 3 33,-1 1 0,2 0-62,2-1 1,-2 1 51,6 0 0,-5 0-134,5 0 1,0 0 34,3-1 1,1 1-146,-1 0 0,0-1 12,1-3 1,-5 1-140,1-5 0,-5 4-32,0-3 1,2 3 69,-1-4 0,-1 1 143,-7 0 1,-2-4-28,-6 3 1,1-6 94,-1-1 0,1-4 37,0 3 1,-5-4 124,1 1 1,-1-3 22,0-1 1,0 0 174,-3 0 1,-3 0-59,3 0 0,-2-1-55,-2-3 1,0 1-132,0-4 1,0-1 29,0-3 1,6 3-57,1 1 0,4-1-4,0-4-50,1 1-76,5 0 56,0-1 1,8 2-256,2 2 1,2 2 94,5 2 0,6 3-279,2-3 1,8 2 84,3-2 0,-1 3-774,2-3 1195,-6-3 0,3 6 0,-5-4 0</inkml:trace>
  <inkml:trace contextRef="#ctx0" brushRef="#br1" timeOffset="10">3049 17577 7893,'0'-8'-45,"0"0"412,0 1 177,0-5-35,0 1 156,0 0 331,0 4-257,0-3-342,0 9 0,-1-3-8,-3 8 0,2 3-61,-6 9 1,4 1-69,-3 6 1,4 5 115,-1 3 1,3-1-287,1 4 1,0-2 125,0 6 0,1-6-105,3-2 0,-1-3 61,4 3 0,1-3-407,3 4 0,-3-6-29,0 2 1,-1-3-240,5-1 0,-6-2 193,-2-2 1,-2 1-170,2-4 0,-3-1-410,3-4 364,-3 1 0,-4-5-766,-1 1 896,-5-5 1,1 2-868,-7-5 1262,2 0 0,-8-5 0,3-2 0</inkml:trace>
  <inkml:trace contextRef="#ctx0" brushRef="#br1" timeOffset="11">2844 17999 7893,'0'-6'820,"0"-4"-493,5 3 1,1 1 320,6 2 1,-1 3-230,0 1 1,1-4-204,-1 0 0,2 1-131,2 3 1,-1 0 95,5 0 1,0-2-700,4-1 1,0 0-101,0-5 0,3 5 618,1-5 0,5 0 0,-3-3 0</inkml:trace>
  <inkml:trace contextRef="#ctx0" brushRef="#br1" timeOffset="12">3620 17417 8061,'-5'-7'2108,"4"-3"-1233,-4 9-295,5-4 257,0 5-482,0 5 0,0 1 0,0 6 1,0 4 30,0 3 1,0 9-106,0 7 1,-1 0 128,-3 7 1,1 0-272,-4 3 0,3 1-84,-4 0 0,1 0-120,-5-1 0,5 1-9,-1 0 0,0-1-78,-3 1 1,0-2 125,-1-2 0,1 0-46,-1-8 1,1 2-78,0-9 0,3-1-55,0-3 1,4-1-460,-3-3 437,4-3 0,-3-6-994,2-2 275,3-3-616,-4-5 895,5 0 1,5 0 0,1 0-1</inkml:trace>
  <inkml:trace contextRef="#ctx0" brushRef="#br1" timeOffset="13">3792 17931 7865,'-12'-12'0,"1"1"177,5-1 1,0 5 345,6-1 1,0 1-177,0-5 1,0 5 1,0-1 1,2 0-98,2-3 0,-2 1 104,6 2 1,-5-1 115,5 6-259,0-1 0,3 0-81,1 0 1,-1 0-23,0 4 1,-3 4-90,0 0 1,-1 5 157,5-2 1,-1 5-208,1 3 1,-5 4 33,1 8 1,-6-2 77,2 6 1,1-1-101,-1 4 0,0-1 63,-4-2 1,0 0-217,0-4 0,0 4-33,0-5 0,0 1-36,0-4 0,-5 3 70,-3 1 0,-3-4-119,-5-4 1,2-1 89,-5 1 0,5-3 52,-1-4 0,-1-1 218,1 0 1,-1-4-8,5-3 0,-4 1-92,-1-2 0,1 1 19,4-4 0,-1 0 26,1 0 0,3 0 38,1 0-11,-1-5 0,0-1-26,1-6 0,4 5-8,0-1 0,1 1-6,2-5 0,0 5-13,0-1 1,2 0-125,1-3 0,7-4 9,6-1 0,3 1-204,-4 4 0,4-1-34,-4 1 1,6 0-248,-2-1 1,-2 6 606,2 2 0,-5 3 0,3 1 0</inkml:trace>
  <inkml:trace contextRef="#ctx0" brushRef="#br1" timeOffset="14">4134 18525 7865,'-5'-12'626,"-1"6"1,-2-3-154,1 5 1,3-3 27,-4 3 1,4-5-80,-3 1 1,3-2-86,-4-1 0,6-2-186,-2-2 1,3-2 26,1-2 0,0-6-71,0 2 0,4-4-158,-1 1 0,5 2 97,-4-3 0,5-2-23,-2-2 1,0 2-270,0-1 0,0 3 84,0-3 1,2 3-76,-5-4 1,0 6 140,-4-2 1,1 5 35,3 3 0,-3-2 35,3 6 0,-3 0 1,-1 3 0,0 5 94,0-1-92,0 6 1,1-3-104,3 5 0,-1 0-2,4 0 1,-3 0 22,4 0 1,-1 0 98,5 0 0,-5 0-33,1 0 38,0 5 1,2-3 122,-3 6 0,2-4 119,-5 3-193,0 1 0,-4 3 7,0 1 1,0-5-23,0 1 1,0-1-2,0 5 0,0-1-22,0 1 1,0-1 1,0 1-4,0-1 1,0 0-8,0 1 0,0-5 12,0 1 1,1-4-4,3 4 0,-1-5 8,4 5-6,1-6 0,3 7-1,1-5 1,-1 1 22,1-1-18,-1-3 1,0 8-20,1-5 0,-5 5 0,1-2 0,-4 0-69,3 0 0,-4 1 75,1 3 0,-3 2-118,-1 2 0,-5-2 32,-3 2 1,-3-1 24,-4 2 1,-2-4-48,-2 3 0,-1-2-125,5-1 0,-1-2-455,5-3-631,0-2-423,4-5 1738,2 0 0,5-5 0,0-1 0</inkml:trace>
  <inkml:trace contextRef="#ctx0" brushRef="#br1" timeOffset="15">4557 18182 7865,'0'-8'1694,"0"1"-1291,0 4 1,-5-2 424,-3 5-530,-2 0 1,-3 1 94,-2 3 1,2 6-199,-2 6 1,3 4 30,0-1 1,5 3-260,-1 0 1,5-3 41,0 0 1,1-1 43,2 1 1,2-2-129,1-6 1,5 1-307,7-1 1,-2-3 56,2-1 1,3-4 115,1 1 1,1-8 250,-1-4 0,3-2-115,-3-1 1,1-5 201,-1 1 1,2-5-55,-6 1 0,-4 1 54,-3-1 0,-6 1-24,2-1 1,-3 1 10,-1 3 0,-5 3-236,-2-4 0,-9 7 109,-3 2 1,-1 4 47,1-1 1,-1 3-10,5 1 1,-4 0-768,3 0 1,5 4 737,3 0 0,1 0 0,-5-4 0</inkml:trace>
  <inkml:trace contextRef="#ctx0" brushRef="#br1" timeOffset="16">4968 17851 12312,'15'0'652,"1"0"0,0 0-439,-1 0 0,3 0-44,5 0 0,1 0 75,3 0 0,-3-1-26,2-3 0,-2-1-83,-1-3 0,-1-1-95,-3 5 0,1-3-168,-5 3 1,-1-1 39,-6 1-1743,2 3 1349,-9-4 0,-1 5 482,-7 0 0,-8 0 0,-3 0 0</inkml:trace>
  <inkml:trace contextRef="#ctx0" brushRef="#br1" timeOffset="17">4979 18056 9810,'12'0'882,"-1"0"0,-2 0-599,3 0 0,-3 0 112,6 0 1,-1 0-10,1 0 1,-1-3-100,5-1 1,-1 0-169,1 4 0,1 0 42,-5 0 0,4-4-91,-3 0 0,-1 1-170,-4 3 1,-3 0-1089,-1 0-163,-4-6 1351,7 5 0,-9-4 0,4 5 0</inkml:trace>
  <inkml:trace contextRef="#ctx0" brushRef="#br1" timeOffset="18">5688 17440 8005,'-7'-12'-66,"-3"1"0,8-1-1,-6 1 1,5 0 684,0-1 0,1-1-141,2-2 1,0 3 212,0-4 0,2 4-254,1 0 1,0 5 89,5-1 0,-5 5-177,5 0 1,0 1-138,3 2 1,2 0 26,2 0 0,-1 4-29,5 0 1,-4 5-125,4-2 0,0 0 122,4 0 0,-4 1-139,0 3 0,0 2-44,4 2 0,-5-1-134,-3 5 0,-2-3 9,-2 3 0,-5 0-180,-2 4 0,-2 1 5,-2 2 1,0-4-187,0 4 0,-4-4 57,0 5 0,-5-3 40,1-1 1,-2-1 15,-1 1 0,-1-4 66,1 0 1,1-5-168,2 2 289,-2-4 1,4-2 140,-6-2 1,5 1-93,-1-5 0,0 0 22,-3-4 1,0 0 27,-1 0 1,1-2-63,-1-2 0,1 2 202,0-6 0,-1 5-82,1-5 0,-1 4 131,1-4 1,-1 1 141,1-5 71,0 1-213,-1 0-70,6-1 1,6 2-478,7 2 1,9 0 185,3 4 0,2 0-110,2 4 0,4 0-133,-1 0 1,5 1 475,-4 3 0,-1 7 0,-3 7 0</inkml:trace>
  <inkml:trace contextRef="#ctx0" brushRef="#br1" timeOffset="19">6384 17417 8005,'0'-12'-2,"0"6"0,0-4 2,0 2 471,0-2 1,0-1 702,0-1 0,-1 5-362,-3-1 0,3 4 108,-3-3-99,3 4-540,-4-2 1,2 5-250,-4 0 1,3 1 103,-4 3 1,2 8-15,-2 7 0,-2 3 97,2 5 0,3 6 14,2 5 1,1 4-202,2-4 0,0 5-111,0-1 1,2-3-54,1-1 0,0-3 76,5-5 1,-5 2-413,5-5 1,-5 3-119,0-3 1,-1-4-352,-2-4 1,0-5 393,0 1 0,-2-6-133,-1-2 1,0-4 125,-5 1 0,1-3-12,-5-1 0,1-5-70,-1-3 1,0-2 631,-3-1 0,-3-6 0,-5-1 0</inkml:trace>
  <inkml:trace contextRef="#ctx0" brushRef="#br1" timeOffset="20">6122 17748 7895,'6'0'0,"-1"-1"-52,-5-3 0,1 3 196,3-3 0,-1 3 195,4 1 0,1-4-235,3 0 0,4 0-162,1 4 1,4 0 94,-1 0 1,3-4-126,0 1 0,1-3-443,0 3 0,-4 1 531,0-1 0,0-4 0,4 1 0</inkml:trace>
  <inkml:trace contextRef="#ctx0" brushRef="#br1" timeOffset="21">6841 17360 7996,'0'-7'1481,"0"-3"-129,0 9-686,0-4 0,-1 6-263,-3 3 0,1 4-119,-4 7 1,-1 4-78,-3 7 1,-2 4 14,-2 4 0,1 9-63,-5 3 0,4 3-223,-4 1 0,3 2 57,-3 5 1,0 0-115,-3 0 1,2-4-242,1 1 1,0-7 78,-3-2 0,0-2-113,3-8 0,2-1 201,6-11 0,1 1 52,2-9 0,-1 0-357,6-3 149,-1-6-306,4-1-1147,0-5 1804,0-5 0,5-6 0,1-7 0</inkml:trace>
  <inkml:trace contextRef="#ctx0" brushRef="#br1" timeOffset="22">6727 17851 7828,'-6'-5'843,"0"-2"-106,6-4-623,0 0 1,2-1 122,2 1 1,2 1 22,5 2 1,1-2-94,-1 2 0,1-2 0,-1-1 1,4 3 24,0 0 1,1 5 12,-5-5 1,1 5-113,-1 0 1,0 1 54,1 2 0,-1 0-99,1 0 0,-1 2-17,0 1 1,1 2-82,-1 3 1,2 4 94,2-1 1,-3 0 36,-1 5 1,0 1-38,-3 2 0,-2 7 4,2 0 1,-5 2-77,0-1 1,-1-2 88,-2 6 1,0-2-113,0 1 1,-2 2 4,-1-5 0,0-1-90,-5-3 1,2 0 120,-2 0 0,-2-4-111,3 0 1,0-5-51,0 1 1,-1-2 70,-3-2 1,1-3-59,2 0 1,-2-5 2,2 5 141,3-5 21,-5 2 0,7-5 265,-4 0-139,4 0 36,-7-5 1,8-2-72,-6-4 0,2-1 102,-2 1 0,-1 0 21,5-1 0,-5-1-72,2-2 1,-2 3-95,1-4 1,-1 4-18,6 0 0,-5 5-252,4-1 154,0 5 1,4-3-204,0 2 0,9 3-3,3-3 0,8-1 51,3 1 1,0-1-638,3 1 1,2 2 18,-1-6 836,-6 6 0,1-3 0,-4 5 0</inkml:trace>
  <inkml:trace contextRef="#ctx0" brushRef="#br1" timeOffset="23">7241 18399 7828,'-7'0'1224,"2"0"189,5 0 0,0-5-973,0-3 0,0-2-148,0-1 0,-3-1-46,-1 1 0,0-2-188,4-2 0,0-3 114,0-5 1,0 1-99,0-1 0,0 0 86,0 0 0,4-4-272,0 1 0,-1-6-1,-3 2 0,2-3-69,1-2 1,-1 1-51,2 0 0,1 1 94,-2 2 0,5 0-70,-4 4 0,1 0 46,-1 4 1,-2 4-114,6 0 177,-6 5-23,9-2-97,-10 10 135,4 0 1,-1 8 122,0 2 0,3-2-72,-3 6 111,5-1 1,-7 3-66,6-2 1,-5 2 11,0-2 1,2-2-54,-1 2 0,0-4 2,-4 3 1,1-3 26,3 4 0,-3-5 15,3 5 80,-3 0-120,-1 3 119,0 1 0,2-1-95,2 0 0,-2-3 13,6 0 1,-1-5-8,5 5 0,-1-4-1,1 3 0,-1-4 3,0 1 0,1 1-6,-1-1 1,1 3-2,-1-3 0,-1 5 13,-2-1 0,2-2 93,-2 2 1,-3-1-52,-1 5 0,1-1-41,-2 0 0,1 1-50,-4-1 1,-1 2-1,-3 2 0,-2-2 16,-6 2 0,-4 2-13,-3-2 0,-4 4-158,-4-4 0,3 4 89,-2-4 0,1-3-204,3-5 0,8-4-187,2 1-1079,3-3 833,3-1 0,2 0 737,8 0 0,7-5 0,7-1 0</inkml:trace>
  <inkml:trace contextRef="#ctx0" brushRef="#br1" timeOffset="24">7721 18011 7828,'0'-18'0,"-6"1"1592,5 6-148,-4 0-631,5 4 1,0 3-384,0 8 0,0 6-193,0 6 0,0 8-29,0-1 1,0 5 0,0 2 1,4-3-166,0 7 0,0-4 136,-4 1 1,0 1-299,0-6 0,3-3-65,1-4 0,0-5-409,-4 1-139,0-2-364,0-7-188,0-1 0,0-6 105,0-3 1178,0-2 0,5-11 0,1 0 0</inkml:trace>
  <inkml:trace contextRef="#ctx0" brushRef="#br1" timeOffset="25">7892 17725 8360,'6'0'1167,"4"-4"-924,-2 1 0,3-1 134,5 4 1,-2 0-93,5 0 1,3-2-83,5-1 1,5 1-1,-2-1 0,-2-2 26,-1 1 0,-3 0-192,-1 4 0,-5-1 176,-3-3-1158,-3 3-334,0-5-815,-6 6 1419,-1 6 675,-10-5 0,-1 9 0,-6-4 0</inkml:trace>
  <inkml:trace contextRef="#ctx0" brushRef="#br1" timeOffset="26">7949 17931 7828,'1'6'0,"3"-2"0,2-4 672,6-4 0,-1 3-219,1-3 1,0 1 223,4 0 1,0-2-171,3-3 1,4-1-39,0 5 1,0-3-270,3 3 0,0-5-149,0 1 0,-2 3-220,3 2 0,-7 1 189,-1 2 1,-1-4-1289,1 1 1,1-1 199,-4 4 1068,-1 0 0,1 0 0,2 0 0</inkml:trace>
  <inkml:trace contextRef="#ctx0" brushRef="#br1" timeOffset="27">8863 17577 7828,'-4'-18'784,"0"3"-539,-5 2 0,8 5 498,-3 1-147,-2 4 1,-1-2-114,-4 5 1,-1 0-131,1 0 0,-4 9-79,0 2 1,-6 14-53,2 1 1,3 6-38,1 2 0,2 4-22,1 0 0,6 4-79,2-4 1,3-1 34,1-6 0,6 0-166,6-4 1,0-4-268,8-4 0,2-9 160,5 1 0,5-7-2,-2 0 0,4-4 105,5-4 1,-4-3 162,3-9 0,1-1-71,0-6 0,-1-1 16,-4-3 0,-5 2 66,-2-6 0,-4 1 212,-4-5 0,-3 4-168,-5-4 0,-4 5-42,-3-4 1,-8-1-190,-4 5 1,-8-2 117,-7 2 0,-6 3-391,-9 8 0,-7 4 67,-4 7 0,-6 5-56,2 6 1,7 4-131,4 4 0,7 2-949,4 2 1405,8-2 0,7 8 0,5-3 0</inkml:trace>
  <inkml:trace contextRef="#ctx0" brushRef="#br1" timeOffset="28">9811 17622 7948,'-7'-6'666,"2"1"0,4 1 180,-3 0 198,3 1-772,-4 3 1,6 0-57,3 0 0,2-2 165,6-2 0,4 3-160,3-3 0,3 3-107,0 1 0,3 0 135,1 0 0,5 0-197,7 0 0,-1 0 49,4 0 0,1-1-45,4-3 1,1 3 9,2-3 0,2-2-343,2-2 0,1 2 128,-9-2 0,2 4 92,-9-3 0,-3 4-25,-5-1 1,-9 3 69,-2 1 0,-5 0-401,-3 0-156,-5 0-134,-1 0-1002,-5 0 1712,5 0 1,-3-1-318,2-3-99,-3 3 362,-1-9-128,0 3 61,-5-4 0,-3 1 43,-7 2 0,2-1 98,-2 5 1,-2 1 82,2 3 1,0-4-62,4 0 1,-1 0 324,1 4 0,3-4 137,0 0-269,6 1 0,-3 1 200,5-1 379,0 1-612,0-3 0,1 5-77,3 0 1,2 0 84,6 0 1,4 4-42,3 0 1,0 1-118,4-1 0,-3-2 91,7 6 0,1-6-91,-1 2 1,3 1 8,-3-1 0,3 0-130,-3-4 0,0 1 95,-5 3 0,-4-1-132,-3 4 1,-6-3-83,-1 4 1,-6-5 116,2 5 0,-11 0-5,-5 3 1,-7 0 47,0 1 1,-8 1-212,-3 2 1,-3-3-66,-1 4 0,5-4-81,2 0 1,4-5-1791,4 1 2168,3-5 0,4 2 0,1-5 0</inkml:trace>
  <inkml:trace contextRef="#ctx0" brushRef="#br1" timeOffset="29">11901 17371 7962,'6'-11'-104,"4"4"1,-7-3-133,4 3 0,-3-4 369,4 0 0,-6 0 343,2-1 1,-2 2-95,2 2 1,-2-2 107,1 3 328,-1 2-188,-2-6-294,-5 10 1,-2-4-60,-4 5 0,-1 0-28,1 0 0,0 0-56,-1 0 1,-1 4 27,-2 0 0,3 5-53,-4-2 0,4 3-108,0 2 0,-3-5 50,0 1 0,-1 3 58,5 5 0,3-1-151,1-4 1,4 2 31,-1 2 1,3-2-139,1 2 0,1-2 138,3-2 0,4 1-115,7-1 1,-1-3 87,5-1 0,0 1-119,4 3 1,0 1 42,0-1 0,0 1 52,-1-1 0,0 2-77,-3 2 0,-4-2-37,-7 2 1,1 3-178,-5 1 0,-2 1 185,-6-1 0,-3 3 30,-9-3 0,-1 5-141,-6-1 1,-4 1 71,1-9 0,-5 4 17,4-4 1,1-3-32,3-5 1,0-4-8,0 1 1,5-3-326,3-1 70,3 0 0,5-1-662,3-3 236,3-3 0,10-4 849,2 0 0,8-6 0,-1-1 0</inkml:trace>
  <inkml:trace contextRef="#ctx0" brushRef="#br1" timeOffset="30">12255 17577 7898,'0'-12'443,"0"-3"554,0 0-260,-5 0-201,3 3 1,-7 5 472,6-1-374,-6 5 1,2-2-187,-4 5 0,-1 7-157,1 4 1,0 2-258,-1 6 1,2 0 64,2 4 0,3 0-248,5-1 1,0 1 96,0 0 0,7-1-121,4-3 1,6 1-103,5-5 0,1 0-225,0-3 0,5-6 214,3-2 1,2-3 3,1-1 0,-4-1 266,1-3 1,-2-2-62,1-6 1,1-3 232,-8 0 1,2-4 0,-6 4 0,-4-6-20,-3 2 1,-2-3 39,-6-5 1,-1 3 113,-3-3 0,-6 2-173,-5-2 0,-3 3-7,-9-3 0,1 7-219,-8 1 0,-1 6-111,-3 2 0,1 5-160,3 6 1,-2 1-57,5 3 1,2 2-235,6 5 0,2 1 123,6-1 1,5 2 544,2 2 0,3 3 0,1 5 0</inkml:trace>
  <inkml:trace contextRef="#ctx0" brushRef="#br1" timeOffset="31">12940 17348 7958,'0'-11'-10,"0"-6"1358,0-2 1,-4 3 211,0 1-284,0 2-76,4 7 346,0 1-1228,0 5 1,4 6-295,0 5 0,0 6 138,-4 6 1,4 5-84,-1 2 1,1-1 13,-4 2 0,4-2 133,0 1 1,0 3-306,-4-2 0,0 2-154,0 1 1,-4-4-204,0 1 0,-4-6 210,5 2 1,-5-8 59,4-4 0,-3-2 189,3-2 261,0 1 88,4-6-116,0-1 488,0-5-576,5 0 0,1 0-90,6 0 0,1-1-115,2-3 0,-1 3 71,5-3 1,0 3-144,4 1 1,1 0-18,2 0 0,-2 0 70,3 0 1,-3-4-194,-1 0 1,0 0-369,0 4 1,-5-4-1516,-3 1 1489,-3-6 643,-5 2 0,-7-4 0,-7 0 0</inkml:trace>
  <inkml:trace contextRef="#ctx0" brushRef="#br1" timeOffset="32">13305 17337 8040,'0'-12'-21,"-1"5"255,-3-1 447,3 1 1052,-4-5-689,5 6-469,0 1 1,5 5-48,3 0 1,2 9-51,1 2 1,1 9-212,-1 3 1,4 1-30,0 7 0,2-5-88,-2 5 0,-1-2-6,5 2 1,-5-2-232,1-3 1,2-2 92,-2 3 1,4-4-534,-4-4 0,1-3-97,-5-4 1,-3-1-1235,-1 1 329,1-6-726,-2 4 1014,-1-8 1241,-5 3 0,0-10 0,0-2 0</inkml:trace>
  <inkml:trace contextRef="#ctx0" brushRef="#br1" timeOffset="33">13785 17303 7971,'0'-12'395,"0"1"251,0-1 1007,0 1-260,0 5-986,0 1 1,0 6 67,0 3 1,-4 7-105,0 8 1,-5 8-163,2 3 1,-3 4-36,-2 4 1,1-1 20,-1 5 1,1-5-183,0 1 0,-1-2-232,1-2 1,-1-5-235,1-2 0,0-5 209,-1-2 1,4-4-808,1-5 1,3 0-647,-4-4-88,6-2 1162,-3-5 623,5 0 0,5 0 0,1 0 0</inkml:trace>
  <inkml:trace contextRef="#ctx0" brushRef="#br1" timeOffset="34">13968 17348 7971,'-5'-11'-20,"3"-1"370,-1 1 1,1 3 1338,2 1-501,0 4 522,0-2-1210,0 5 0,0 7-214,0 4 0,0 5 132,0 7 1,0 1-127,0 3 0,0 5-85,0 2 0,0 3-77,0-7 0,0 2-128,0-2 1,-4 2-51,1-5 0,-1-2-266,4-6 1,1 2-12,3-6 1,-2 0 151,6-4 0,-2-3 9,2 0 1,2-6 55,-2 2 0,2-3 42,1-1 0,5 0 40,-1 0 1,5 0 134,-1 0 1,3-4-266,1 1 0,-1-5 107,1 4 0,-1-5-390,-3 2 0,1 0 164,-5 0 0,1 4-1448,-5-1 855,1-2 0,-6 0-967,-2-6 1835,-3 6 0,-6-9 0,-1 2 0</inkml:trace>
  <inkml:trace contextRef="#ctx0" brushRef="#br1" timeOffset="35">13933 17588 8861,'3'-6'1065,"5"2"1,-1-1-396,8 1 1,3 0 38,1 4 1,3-1-246,1-3 1,0 3-194,-1-3 0,4 2-220,-3-2 1,1 1 134,-9-4 1,0 4-788,-3-1 0,-2 2 447,-3-2 1,-2 1-1340,-5-4 1,0 3 93,0-4 1399,-5 6 0,-6-8 0,-7 3 0</inkml:trace>
  <inkml:trace contextRef="#ctx0" brushRef="#br1" timeOffset="36">13956 17325 8036,'12'-5'1398,"-3"-1"-1085,2-5 0,2 3 596,6 0 0,6 1-397,-2-5 0,2 1 284,-2 0 1,4 3-454,-1 0 1,-3 2-331,-4-2-831,-5-2-1346,3 9 2164,-11-9 0,-1 8 0,-5-3 0</inkml:trace>
  <inkml:trace contextRef="#ctx0" brushRef="#br1" timeOffset="37">15121 17211 7030,'0'-6'-217,"0"1"1585,0 5-489,0-5 236,0 3-283,0-3 219,0 5 0,0 5-783,0 3 0,0 4 112,0 3 1,0 4-114,0 7 1,0 1 56,0 7 0,0-6-60,0 7 0,0-5-32,0 0 0,-1 2-174,-3-5 1,-1 3 119,-3-3 1,-2-2 53,3-6 1,2 2-270,1-6 1,-1 4-385,1-4 1,0-3 78,4-5 1,0-3-20,0 4 24,0-6 201,0 3 748,0-5-487,5 0 1,2-4-71,4 1 0,0-5 17,1 4 0,4-3-31,3 3 0,3-4-27,1 4 1,5-1 167,2 1 1,-1 3-133,2-3 0,-2 3-64,1 1 0,2 0-21,-5 0 0,-2 0-126,-6 0 1,-2 0-58,-6 0-29,1 5 1,-5-4-1370,1 3 710,-6-3-1317,3-1 1624,-15 0 0,6 0-1137,-7 0 1736,2 0 0,-2-5 0,-1-1 0</inkml:trace>
  <inkml:trace contextRef="#ctx0" brushRef="#br1" timeOffset="38">15692 17211 7846,'0'-11'2294,"0"-1"-1889,0 1 0,0 3 417,0 1-253,0 4-174,0-2 1,4 8 69,0 4 0,3 3-190,-3 13 0,5-1 102,-1 8 0,-2 1 20,2 3 0,-6 2-126,2 2 0,-1-3-129,0 3 0,-1-2-77,2-2 1,-2-4-120,2 1 0,-3-7-279,3-1 1,-2-2-601,2-5 453,-2-1-2246,3-4 513,-5-4 80,0-2 2133,0-5 0,-5-5 0,-2-2 0</inkml:trace>
  <inkml:trace contextRef="#ctx0" brushRef="#br1" timeOffset="39">16092 17246 7809,'-6'-12'0,"1"1"0,5 3 830,0 0-320,0 6 474,0-3-111,0 5 1,1 6-392,3 6 1,-3 4-213,3 7 1,-3 5-38,-1 2 1,0 7-12,0 1 1,0 4-14,0-4 1,-1 0-153,-3-4 0,3-4-204,-3-4 1,3-5-1748,1-2 1442,0-5 0,-2 1-1807,-1-8 893,1-2-233,-3-5 1599,5 0 0,5-10 0,2-2 0</inkml:trace>
  <inkml:trace contextRef="#ctx0" brushRef="#br1" timeOffset="40">16126 17325 7809,'-5'-11'255,"4"0"1267,-9-1-475,8 1-372,-3 4 0,7 4-236,1 6 0,9 4-21,7 4 1,-1 4-209,1 1 0,4 4-107,3-1 1,2 6 121,-1 2 1,-2 0-27,6-4 1,-2-1-230,1 1 0,2 0 121,-5 0 0,1-2-357,-2-2 1,-3-2 131,0-6 0,-2-3 105,-5 0 0,-1-6 35,-4 2 1,-3-3-40,0-1 228,-6 0 1,3-1 49,-5-3 0,0-2 448,0-6 0,0-4-237,0-3 1,-1 1-111,-3-1 0,3 0-96,-3-4 0,-1 0-156,1 1 1,-3-5-174,3 0 0,0-1-291,4 2 0,0 2 8,0-3 0,0 4-436,0 4 1,0-1-12,0 4 0,0 1 264,0 4 1,0-1-2055,0 1 1273,0 5 1326,0 1 0,-5-1 0,-1 0 0</inkml:trace>
  <inkml:trace contextRef="#ctx0" brushRef="#br1" timeOffset="41">16732 17166 7792,'0'-12'752,"0"6"0,0-1-149,0 4 1,1 1 594,3-1-760,-3 1 0,4 7-2,-5 3 1,4 7-216,0 4 0,-1 3-3,-3 1 1,0 0-176,0-1 0,0 5 121,0 0 1,2-1-144,1-3 0,-1 3-123,2-4 0,-3 4-166,-1-7 0,5-1 36,3 1 1,-2-5-74,1 1 1,5-6 96,3-2 1,4-4 136,-4 1 0,10-3-15,-3-1 0,4 0-47,-3 0 1,3-5-130,1-3 0,0 2-18,-5-2 1,0 2-835,-3-2 525,3-2 0,-11 4-717,0-6 1306,-4 6 0,-12-9 0,-2 2 0</inkml:trace>
  <inkml:trace contextRef="#ctx0" brushRef="#br1" timeOffset="42">16777 17360 7964,'12'0'302,"-6"0"0,4-4 520,-2 0 1,6-4-348,1 5 0,4-5-227,-4 4 1,6-1-52,-2 1 1,-2 3 30,2-3 1,-1-1-493,1 1 0,1 1 11,-4 3 1,-1-4-177,-4 0 0,-3 0 429,0 4 0,-6-5 0,3-1 0</inkml:trace>
  <inkml:trace contextRef="#ctx0" brushRef="#br1" timeOffset="43">16697 17131 7799,'12'-6'573,"-1"-4"0,2 5-136,2-3 0,4-1 32,8 5 1,-2-3-60,6 3 0,-2-4-7,1 5 1,3-1-182,-2 4 0,-2-4-34,1 0 0,-8 0-461,1 4 1,-8 0 181,0 0 91,-2 0 0,-2 0 0,1 0 0</inkml:trace>
  <inkml:trace contextRef="#ctx0" brushRef="#br1" timeOffset="44">17463 17017 7770,'-2'-10'165,"-2"2"1,3 2 783,-3 2-181,3 3 293,1-4-550,0 15 0,-1 4-168,-3 13 0,3 3-20,-3 8 1,-1 1-106,1 3 1,-5 7-80,2-4 0,-4 3 19,0-2 1,0-4-120,-1 0 0,1-7 26,-1 0 1,2-4-190,3-8 1,0-2-939,3-10 573,3 0-971,-4-4 876,0-2 0,2-6-78,-4-3 1,4 1 62,-1-4 1,3-1 598,1-3 0,0-6 0,0-1 0</inkml:trace>
  <inkml:trace contextRef="#ctx0" brushRef="#br1" timeOffset="45">17485 17143 7790,'-1'-16'514,"-3"1"0,3 0-129,-3 4 1,3 3 74,1 0 1,0 5 224,0-5-274,0 5-57,0-2 1,5 14 170,3 3 0,2 10-13,1 1 0,4 8 166,1-1 0,4 5-231,-1 3 1,-1-2-183,1 6 0,0-1-317,4 1 1,-4 1 120,0-5 1,-2 0-336,3-4 0,0-5 107,-5-2 1,4-7-134,-4-1 1,1-5-235,-5 2 133,0-9 1,-3 2-1010,0-5 526,-6 0 33,3-4 0,-10-2 6,-2-1 1,-4 0 836,0-4 0,-6-1 0,0-4 0</inkml:trace>
  <inkml:trace contextRef="#ctx0" brushRef="#br1" timeOffset="46">17383 17440 7912,'1'-7'1378,"3"4"0,3 1-905,8 2 1,-1 0-140,5 0 0,2 0-306,5 0 1,4-4 60,4 1 0,0-1-80,0 4 0,-1-4-238,-2 0 1,1-1-434,-6 1 1,1 3 427,-4-3 234,0 3 0,-1-4 0,1-1 0</inkml:trace>
  <inkml:trace contextRef="#ctx0" brushRef="#br1" timeOffset="47">17954 17131 7763,'-7'-11'0,"-3"-1"0,9 5 1057,-3-1-137,3 6-425,1-3 1,0 6-103,0 3 0,0 7 76,0 8 1,0 8-95,0 3 0,0 5-147,0 3 1,0-3-207,0 3 1,0 2 120,0-2 0,0-4-410,0-4 0,4-3-206,-1 3 1,1-9-524,-4-2 0,0-5-61,0-3-91,0-5 1148,0 0 0,5-6 0,2 0 0</inkml:trace>
  <inkml:trace contextRef="#ctx0" brushRef="#br1" timeOffset="48">17851 17097 7919,'5'-11'425,"3"-1"-334,2 1 0,2-1 592,4 1-359,1 0 1,6 4 151,0 3 1,4-1-117,-1 1 0,1 1-60,-4 3 1,0 1-95,-1 3 0,1 3-34,0 9 1,-5-2-35,-3 5 1,-3 0-102,-5 3 0,-2 5-45,-5 0 0,-1-1-289,-3-3 1,-7 4 60,-8 0 0,-4 4 132,-4 0 0,2 2-130,-6 1 1,6-1 17,-2-3 1,5-2 241,3-5 1,6-5 109,5-3 65,6 3 1,-2-5-6,8 2 1,-1-8 222,9-3 1,-3 1-117,6-1 1,-1 1-107,1-1 1,3-3-145,5 3 0,0-3-242,-1-1 0,1 0-397,0 0 0,-1 0-101,-3 0 0,1 0 687,-5 0 0,6-5 0,-4-1 0</inkml:trace>
  <inkml:trace contextRef="#ctx0" brushRef="#br1" timeOffset="49">19164 17154 7774,'7'-5'209,"-2"3"307,-5-6 134,0 0-217,0-3 370,0-1-468,0 1 1,-5 1-140,-3 2 1,-2 3-9,-2 5 0,-4 0 25,-3 0 0,-3 1-52,-1 3 1,1 1-1,-1 3 1,0 2-90,0-2 0,5 2 40,3 1 0,2 1-130,2-1 0,1 1 49,2-1 0,3 0-162,5 1 106,0-1 0,5 2 54,3 2 1,7-2-12,4 2 1,3-2 5,0-2 0,1 1-47,0-1 1,4 0 55,-1 1 1,1-1 61,-4 1 1,-1-1-58,-3 1 1,-3-1-3,-5 0 0,0 1-29,-4-1 1,2 1-74,-5-1 0,-2 2 53,-5 2 1,-7-2-5,-6 2 1,-8 1 38,1 0 0,-3 3-27,-1-4 1,2-1-221,-6-7 1,6 2-325,-2-5 0,7 4-1453,1-4 819,5-1 500,-3-3 1,7-1 74,3-3 608,2 3 0,10-14 0,1 2 0</inkml:trace>
  <inkml:trace contextRef="#ctx0" brushRef="#br1" timeOffset="50">19290 17120 7776,'0'-12'725,"0"5"205,0-1 0,4 4-111,-1-3-311,6 4-150,-2-2 1,4 6-112,1 3 0,-1 3-83,0 4 0,1 0 53,-1 1 0,2-2-237,2-2 0,-1 2-144,5-3 1,-5 2-241,1-1 0,2 1-26,-2-5 0,0 3-299,-3-3 1,-1 0 117,1-4 1,-1 0-167,0 0 507,1 0 1,-1-1 105,1-3 1,-1 1 234,0-4 1,-3 3 56,0-4 0,-4 6 176,3-2 1,-3-1 256,4 1 573,-6-5-31,3 8-434,-5-4 490,0 5-980,-5 10 1,-3-1 95,-7 10 0,1 4-1,-5 3 1,0 6-107,-4-2 0,4 2 12,0-1 1,0 2-155,-4-3 1,6-1 43,1 2 1,0-6-242,1 2 1,3-7 5,5-1 0,4-5-126,-1 1 1,3-6-487,1-1-813,0-6 892,0 3 1,1-5-978,3 0 1675,2 0 0,6-5 0,-1-1 0</inkml:trace>
  <inkml:trace contextRef="#ctx0" brushRef="#br1" timeOffset="51">20215 17097 7423,'5'-11'212,"-4"3"348,3 0 1,-1 2 176,0-2-4,-1-2 207,3 4-577,-10 0 1,-3 1-34,-7 5 1,-3 1-147,-5 3 0,-1-1 0,-3 9 0,2-3-22,-5 6 0,3-1-126,-3 1 1,4-2 97,0 2 0,1-2-58,3-2 1,4 1-60,3-1 1,2 0 119,1 1-165,6-1 1,1 1-40,5-1 0,1-3-28,3-1 0,4 1 97,7 3 1,4 1-22,8-1 0,2 1 12,5-1 0,-5 0-21,-2 1 1,1-1 94,-2 1 0,-3-1-66,-4 1 1,-6 3 262,-2 0 1,0 2-43,-8-2 1,1-1-120,-4 5 1,-1-4-65,-3 4 0,-6-1-7,-5 1 0,-7-1-10,-1-3 0,1-3-111,-5 4 1,3-5-2,1-3 0,1 1 60,3-6 1,-1 1-223,5-4 0,-4 0-238,4 0 0,-1 0-1101,5 0 250,-1-5 355,1-1 1,5-6 985,2 1 0,3 0 0,1-1 0</inkml:trace>
  <inkml:trace contextRef="#ctx0" brushRef="#br1" timeOffset="52">20535 17086 7758,'1'-11'1847,"3"4"-607,-3-3-832,9 8 0,-9 2 9,3 8 1,-1 3-32,1 5 0,-3 3 40,3 7 0,-3 4-137,-1 4 1,0 0-55,0 0 0,0 1-101,0-1 0,0-4-122,0 1 1,1-6-683,3 2 0,-3-8 441,3-4 1,-3-2-2197,-1-2 714,0-4 257,0-2 772,-5-5 682,-1-5 0,-5-2 0,-1-4 0</inkml:trace>
  <inkml:trace contextRef="#ctx0" brushRef="#br1" timeOffset="53">20352 17108 7774,'0'-11'450,"0"0"-316,0-1 1,5 1 511,3-1 1,6 5-153,1-1 1,5 4-32,-1-3 1,4 3-277,4-4 0,-2 6-46,6-2 0,-1 3-118,4 1 0,1 0 57,-1 0 1,-1 0-193,-3 0 0,2 0 126,-5 0 0,-5 0-138,-3 0 1,-5 3 44,2 1 1,-1 1 81,-4-1 0,3-1 46,-6 4 0,-3-3 97,-1 4 0,-2-4 86,2 3 0,-3 1-44,3 3 0,-3 2 142,-1 2 0,0 3-25,0 5 0,-1 3-156,-3 1 1,3 3-45,-3-3 0,-1 7-120,1-3 1,1 3 27,3-7 0,0 3-123,0-3 0,0-2 122,0-6 0,0 2-67,0-6 0,5 0 75,2-4 1,3 0-14,2-4 0,1 2 225,2-5 0,3 0-52,4-4 0,1 0-77,0 0 0,0 0-58,0 0 1,0-2-68,-1-1 1,1 1 90,0-1 1,0-3-114,0 3 0,-2-5-239,-2 4 0,-1-3 117,-3 3 1,-2-1-546,2 1 0,-3 1-760,-5-4-579,4 4 1385,-10-7 665,4 9 0,-15-9 0,-3 3 0</inkml:trace>
  <inkml:trace contextRef="#ctx0" brushRef="#br1" timeOffset="54">20912 17360 7893,'5'-12'454,"1"5"148,5-1 1,5 6-187,-1-2 0,5-1-2,-1 1 1,7-4-208,0 4 1,5-1-51,-5 2 1,5 1-10,-5-2 1,1 2 77,-4-2 0,-1 3-525,-3-3 1,1 1-196,-5 0 0,-3 1-1473,-5-1 1967,-4-4 0,2 1 0,-5-5 0</inkml:trace>
  <inkml:trace contextRef="#ctx0" brushRef="#br1" timeOffset="55">21014 17063 7763,'0'-12'0,"5"-2"0,3 3 0,6-3 0,1 6 0,6 3 0,-2 2 0,2-3 0,2 3 0,9-1 1334,2 4 1,3 0-616,-3 0 0,0 0-359,1 0 0,-1 0-157,0 0 0,-3 0 12,-1 0 1,-6 0-64,-1 0 0,-1 1-272,-7 3 0,0-3 105,-4 3 0,1-3 67,-1-1 1,-3 0 68,0 0 0,-5 4 150,5 0-169,-6 5 0,5-2 6,-3 9 1,-3-2 18,3 5 1,-3 5-8,-1 6 0,0 3 9,0 1 1,0 1 12,0-1 1,0-1-20,0-3 1,0 3-61,0-2 1,1-3-84,3-2 1,-3-5-70,3-2 0,-1-5 103,0 1 0,-1-6 112,2-2-36,-3-4 264,4 2-305,-4-5 1,4-5-125,-5-3 1,0-3 99,0-4 1,0-2-61,0-2 0,0-2-140,0 2 0,0-3 60,0-1 0,-4 4 217,1 0 0,-1-1-135,4-7 1,0 2 64,0-6 0,0 6-110,0-2 1,0 3-61,0 1 0,0 6 86,0 1-8,0 4-471,0 0 335,0 6 1,5 2-196,2 8 0,5 1 96,3 3 1,-1 2 16,5-3 0,0 0 106,4 0 0,-4-4 112,0 1 1,-4 1-55,4-2 0,-3 1 111,3-4 1,-5 0-49,1 0 0,-1 0 100,1 0 1,-2-1 193,2-3 1,-1 3-114,1-3 1,-1-2 81,5-2 1,-5 2-61,1-2 0,-3 4 182,-5-3-12,3 4 390,-8-2-506,3 5 0,-5 5-88,0 3 1,-4 7 355,0 4 1,-3 7-118,3 0 0,-4 6-33,4-2 1,1 0-196,3 0 1,0-1-154,0 2 0,1 0-35,3-4 0,-2 2-278,6-6 1,-4 2 134,3-6 1,-3-2-72,4-2 1,-5-3-507,5-5 0,-5 0-185,0-4-1464,-1-1 2428,-2 3 0,-11-15 0,-1-3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8:24:42.041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16754 3449 8202,'0'-8'168,"0"1"136,0 4 0,0-3 1281,0 2-371,0 3-788,5-4 0,2 5 85,4 0 0,4 6-197,1 6 1,8 4 11,-1 7 0,3 1-64,1 3 1,-3 2-217,3 5 1,2 0 148,1 1 1,-2-5-238,-1 1 1,1-6-272,-2 2 1,-3-5 238,-4-3 0,-3-2-102,3-6 0,-7-3 41,0 0 1,-1-5-457,-3 5 130,-3-5-1532,0 2 813,-5-5 1180,0 0 0,-10-5 0,-3-2 0</inkml:trace>
  <inkml:trace contextRef="#ctx0" brushRef="#br0" timeOffset="1">17188 3506 8084,'0'-11'0,"0"-1"288,0 1 1,0 3 477,0 1 0,0 3 405,0-4 35,0 6-265,0-3-149,0 5-778,0 5 0,-1 2 50,-3 9 1,-7 3-82,-8 7 1,-3 3 82,-1 6 1,-3 4-450,-1 3 1,-3-3 214,3-1 1,0-2-190,5-2 1,0-5-25,3-2 1,4-4-322,7-4 0,3-3-1590,5-4 1260,0-6 1032,0 4 0,5-8 0,1 3 0</inkml:trace>
  <inkml:trace contextRef="#ctx0" brushRef="#br0" timeOffset="2">16800 3232 8110,'-11'-6'1471,"4"-4"-989,2 8 92,0-8 94,4 9-227,-4-4 165,5 5 26,0 0 28,5 0-482,1 0 1,7 0 147,2 0 0,-1 0-74,5 0 1,1 0 16,7 0 0,-3 0-32,3 0 1,1 0-73,-2 0 0,2-1 87,-1-3 1,-3 1-482,3-4 1,-4 4-358,-4-1 1,1-1-679,-5 1 0,0 1-908,-3 3 2172,-1 0 0,-4 0 0,-2 0 0</inkml:trace>
  <inkml:trace contextRef="#ctx0" brushRef="#br0" timeOffset="3">17908 3575 8258,'0'-7'683,"0"-3"0,1 9-484,3-3 0,2-1 367,6 1 1,0-1-146,4 1 0,5 3-65,6-3 0,5-1 36,-2 1 1,3-3-116,1 3 0,-1-4-331,-2 5 1,-1-1 143,-7 4 1,1-1-834,-9-3 1,-3 2 98,-5-1-693,-4 1 0,1 4 1337,-8 1 0,-7 4 0,-7 4 0</inkml:trace>
  <inkml:trace contextRef="#ctx0" brushRef="#br0" timeOffset="4">17988 3815 8022,'11'-7'452,"1"3"1,0 3 1470,4 1-1299,-4 0-140,5-5 368,-1-1 0,3-2 35,8 0-705,-3 1 0,9-3-285,-2 2-759,-4-2 267,6 9 562,-8-9 0,4 8 33,-3-2 0,4 3 0,4 1 0</inkml:trace>
  <inkml:trace contextRef="#ctx0" brushRef="#br0" timeOffset="5">19256 3027 8015,'-5'-7'462,"3"-3"143,-3 9-314,5-9 1,0 7 269,0-5 303,0 6-466,0-3 0,5 5-113,3 0 1,-2 5-51,2 3 0,-1 3 155,5 4 1,1 3-160,2 5 1,-1 3-6,5 1 1,-4 4 33,4-5 1,-4 2-130,4-1 1,-1-3 99,1 3 1,1-3-328,-4-2 0,0-4-48,-1-3 0,-2-2-161,2-1 0,-6-2-557,-1-3 0,-4 0-31,3-4-1682,-4-1 1265,2 3 1310,-5-5 0,-5 5 0,-2 1 0</inkml:trace>
  <inkml:trace contextRef="#ctx0" brushRef="#br0" timeOffset="6">19530 3061 8027,'0'-17'0,"0"5"1268,0-4-772,0 4 1,3 0 236,1 1-307,0-1-113,1 6 1,-4 0 599,3 2-390,-2 3-228,-2-4-218,0 5 1,-6 5 267,-1 2-114,-3 9-180,-7 1 1,-4 14 322,-6-1-144,-10 11-1535,7-6 1337,-10 6 1,7-2 104,3-4 0,1-5-925,2 0 509,3-4 221,-4-3 1,10-3-160,3-5-745,7 0 326,3-3-52,0-6 0,5 3-456,0-5 1144,5 0 0,12-4 0,1 0 0</inkml:trace>
  <inkml:trace contextRef="#ctx0" brushRef="#br0" timeOffset="7">19735 3323 8088,'0'-11'22,"0"5"1,0-4 23,0 2-46,0 3 0,0 0 1484,0 0-322,0 3-25,0-3-774,0 5 0,-4 5 98,1 3 0,-1 6-134,4 1 1,0 9 1,0-1 0,0 3-94,0-4 0,0 5-276,0 0 0,0-1 92,0-3 1,0-4-140,0 0 0,0-5 86,0 1 0,0-2-2250,0-1 77,0-1 2175,0 0 0,0 1 0,0-1 0</inkml:trace>
  <inkml:trace contextRef="#ctx0" brushRef="#br0" timeOffset="8">20158 3175 8007,'0'-19'0,"0"0"0,0 10 2068,0-6-1323,0 14 1,1-5 55,3 6-197,-3 0-314,4 0 1,-5 6 130,0 1 150,0 8-258,0 3 1,4 10 240,0 3-384,0 2 1,-4 1-522,0 0 1,0-5 317,0-2 0,3-4-1067,1-4 0,0-3 124,-4-4-2359,0-1 3335,0 1 0,-5-1 0,-1 0 0</inkml:trace>
  <inkml:trace contextRef="#ctx0" brushRef="#br0" timeOffset="9">20089 3415 9069,'0'-8'915,"0"1"1,0 3-561,0-4 1,2 4 283,1-3 1,0 4-193,5-1 0,0 2-699,8-2 1,-2 3 211,5-3 0,1 3-1129,7 1 0,-3 0 1169,2 0 0,-2 0 0,-1 0 0</inkml:trace>
  <inkml:trace contextRef="#ctx0" brushRef="#br0" timeOffset="10">20615 3426 8028,'-2'-7'652,"-1"-1"-244,1 5-163,-3-7 1583,5 9-890,0-4-560,0 0 160,0 4 96,0-4-3125,0 5 1,5 0 2490,3 0 0,2 5 0,2 1 0</inkml:trace>
  <inkml:trace contextRef="#ctx0" brushRef="#br0" timeOffset="11">20854 3426 8028,'7'0'735,"-1"-4"-606,-2 1-242,-3-1 0,6 4-546,-4 0 295,-1 0-361,8 0 725,-4 0 0,11 5 0,0 1 0</inkml:trace>
  <inkml:trace contextRef="#ctx0" brushRef="#br0" timeOffset="12">21071 3426 8028,'8'0'2176,"0"0"-918,-6 0-83,3 0-1641,-5 0-1772,5 0 2238,-3 0 0,3 5 0,-5 2 0</inkml:trace>
  <inkml:trace contextRef="#ctx0" brushRef="#br0" timeOffset="13">21734 3049 7991,'0'-11'0,"0"0"0,0-1 0,0 1 1446,0 4-345,0 2-571,0 5 1,0 5-162,0 3 0,4 7-100,0 4 0,-1 8-16,-3 3 0,0 2-13,0-1 0,2 5-254,1-1 0,0-2 92,5-3 0,-6-5-515,2 2 1,1-3-92,-1-1 1,3-4-370,-3 0 1,0-5-1363,-4 1 2259,5-7 0,-4 2 0,4-4 0</inkml:trace>
  <inkml:trace contextRef="#ctx0" brushRef="#br0" timeOffset="14">21517 3346 7991,'11'-5'305,"1"4"0,0-8 481,4 5 0,3-3-176,7 3-427,-2 0 0,9 3 32,-2-3 0,3 1 11,4-4 0,-2 3-950,2-4 1,-3 5 281,0-5 442,-1 5 0,-5-2 0,-1 5 0</inkml:trace>
  <inkml:trace contextRef="#ctx0" brushRef="#br0" timeOffset="15">22145 3232 7991,'0'-23'1641,"0"0"-1030,0 6 1,0-4 81,0 6-225,0 0-206,0 3 1,1 6 76,3 2 798,-3-2-201,4 5-589,-5-4 1,6 6-312,1 3 0,3 7-81,2 8 98,4 8 1,3-1 4,8 9 0,-3-4 128,3 8 0,-3-5-479,-1-4 1,-1-2 128,1-5 1,-5 0-652,-3 0 0,-3-6 378,-5-1 1,2-4-430,-5 0 1,0-5-560,-4 1 166,0-5 1259,0 7 0,0-9 0,0 4 0</inkml:trace>
  <inkml:trace contextRef="#ctx0" brushRef="#br0" timeOffset="16">22522 3129 7991,'-4'-21'0,"0"2"0,1 2 2086,3 6-584,0 4-639,0 2-556,-6 5 1,5 2 79,-3 1 0,-2 5-162,-2 7 1,-2 8-417,-1 8 0,-2 3 183,-2 4 0,-3-1-818,-5 5 0,6-6 496,1 2 0,0 2-985,1-2 0,3-5-706,5-6 2021,4-3 0,-7-2 0,4 1 0</inkml:trace>
  <inkml:trace contextRef="#ctx0" brushRef="#br0" timeOffset="17">22579 3392 7991,'4'-15'0,"0"0"0,-1-1 1831,3 5-1132,0-1 0,2 2 417,-1 3-416,-4-3 675,2 8-484,0-3-1257,-4 5 381,4 0 0,-5 1-111,0 3 1,4 3 146,0 4 0,0 4-470,-4 1 1,0-1-67,0-4-130,0 6 0,0-5-299,0 4 233,0-4 790,0 0-122,0-6 77,0-1 1,1-5-4,3 0 38,2 0 1,7 0 81,2 0 1,-2-1 73,2-3 0,3 1 10,1-4 0,-2 3 87,2-4 0,-5 5 190,2-5 1,0 5-162,-1 0 1,1 1 170,-5 2-315,0 0 0,1 0-236,-1 0 0,-4 5 98,-4 3 1,2 2-1102,-1 2 1,-1 3-126,-7 0 0,-2 5-1758,-6-1 2885,-4 3 0,-7 6 0,-6 1 0</inkml:trace>
  <inkml:trace contextRef="#ctx0" brushRef="#br0" timeOffset="18">19564 3849 7991,'-18'0'0,"2"0"123,4 0 46,1 0 0,-1 4-186,1-1 45,0 1 1,-1 0 285,1 0 1,3 1 119,1-1 173,-1-3-89,2 4-255,0-5 0,6 1-32,0 3 1,2-3 220,2 3 0,7-2-24,8-2 1,4 0 6,3 0 1,5-4-2,7 0 0,4-1-161,7 1 1,10 1-302,-25 0 1,0-1 0,1 2 0,1 1 155,4 0 0,0-1 0,2-1 1,0 0-108,5 2 0,1-1 0,3-2 0,1 0-265,3 2 1,0 0 0,2 0 0,1 0 248,0 2 0,2 0 0,0-1 1,1-1-434,4 0 1,0 0 0,-2 0 0,1 0 353,1 2 0,-1 0 0,-1 0 0,-1 0-38,-3 0 1,0 0-1,2 0 1,-1 0-221,-2 0 0,-1 0 0,-1 0 0,-1 0 423,-1 0 1,-1 0 0,0 0-1,0 1-149,-1 1 0,-1 0 0,0-1 0,-1-1 40,-4 2 0,-1 0 0,0-1 0,-1 1 152,-2 0 1,-1-1-1,-1 0 1,-2 0-226,-5 1 1,-1 0-1,32-1 28,-7-1 0,-2 0 45,-9 0 1,-6 0 699,-2 0 1,-3 0-696,-5 0 1,-2 0 861,-5 0 0,-5 0-616,-3 0 1353,-2 0-1458,-2 0-101,-5 0 0,-1-1-184,-5-3 1,-6 1-1283,-5-4 0,-10 4 1439,-5-1 0,-11 3 0,1 1 0</inkml:trace>
  <inkml:trace contextRef="#ctx0" brushRef="#br0" timeOffset="19">20820 4146 8127,'-6'-8'0,"2"1"0,3 4 1485,1-2-344,5 5-535,-4 0 623,9 0-252,-8 0 120,3 0-624,0 0 1,0 1-22,2 3 31,4 2-212,-10 1 0,5 3-77,-2-3-1,-3 4-131,4 0 0,-5 0 52,0 1 1,2 3-129,1 0 1,-1 1 36,1-5 1,-1 0-398,-2 1 0,4-1 194,-1 1 0,1-5-189,-4 1 302,0 0-16,0-2 638,5-1-223,-3-5-138,3 0 0,-2-5-55,1-3 1,5-2-161,-1-1 1,6-5 137,1 1 1,1-5-116,0 1 0,-4 2-57,4 2 0,0-1-74,-1 0 0,2 5 78,-2 3 0,-1 2 33,5-2 1,-4 3 120,4 5 0,-5 0-103,1 0 0,-1 5 73,2 3 1,-4 2-49,4 2 0,-3 0 2,3 4 1,-4 1-39,4 6 0,-4-4-6,0 0 0,-2 0-372,-2 4 0,0-4 160,-4 0 0,0-1-613,-4 1 0,0-3 337,0-4 1,0-1-804,0 1 1,-1-2 1307,-3-3 0,-2 4 0,-6-5 0</inkml:trace>
  <inkml:trace contextRef="#ctx0" brushRef="#br0" timeOffset="20">16903 6521 8049,'-12'-6'0,"5"-4"0,-1 2 0,6 2 680,-2-2-339,3 1 1,1-1 117,0 0 49,0 1-103,0 0 214,0-3 8,0 4-375,5 0 1,1 1 11,5 5 0,1 1-143,-1 3 1,1 3 125,-1 8 1,1 3-168,-1 5 1,0 0 96,1 0 0,-1 0-377,1-1 0,0 1-66,4 0 1,-4-4-217,4 0 1,0-5-508,-1 1 0,0-2 463,-3-2 1,-1 0-575,1-4 1,-5 2 1099,1-5 0,-6 5 0,4-3 0</inkml:trace>
  <inkml:trace contextRef="#ctx0" brushRef="#br0" timeOffset="21">17394 6510 8022,'0'-12'197,"0"6"-197,0-4 0,0 4 1543,0-6-457,0 1 362,0-1-538,0 1-309,0 5-429,0-5 1,-5 11-154,-3 0 1,-3 3-226,-4 8 1,-2 0 223,-2 8 0,-2 0-372,1 3 1,4 1 172,1 0 0,2 0-244,2 0 0,4 0 127,4 0 1,1-2 16,2-2 1,0 1 149,0-4 0,0 3 121,0-4 1,0 0 90,0-3 0,0 0-104,0 3 1,0-2 218,0 2 1,0-1-65,0 2 1,0-2 165,0 5 1,0-2-55,0 2 1,0 3 30,0-3 0,0 3-145,0 0 1,0-3-31,0 0 0,0-3-138,0 3 1,0-5 98,0 1 1,0-6-286,0-2 0,4-3 22,0 4-743,0-6 1,-3 3-883,3-5 1827,-3 0 0,4 0 0,-5 0 0</inkml:trace>
  <inkml:trace contextRef="#ctx0" brushRef="#br0" timeOffset="22">16880 6167 8120,'-11'-11'1729,"4"5"-1386,2 0-797,5 1 381,0 4 1289,5-4-743,2 10 1,5-2 216,4 4-157,1-4-354,6 2 0,5-5 281,3 0-251,7 0 0,-3 0-287,3 0 1,2 0 129,-2 0 1,0 0-506,-4 0 0,0 0 286,0 0 0,-3-1-424,-1-3 0,-8 3 248,1-3 0,-8 2 343,0 2 0,3 0 0,0 0 0</inkml:trace>
  <inkml:trace contextRef="#ctx0" brushRef="#br0" timeOffset="23">17839 6750 8071,'0'-8'1494,"0"1"-327,5 4 17,-3-7-398,8 9-208,-9-5 0,9 5-132,-2-3 1,6 3-172,1-3 1,2 3-94,-2 1 1,-1 0-131,5 0 1,0 0-85,4 0 1,-4 0-321,0 0 0,-4 0-915,4 0 1,-4 0 659,4 0 0,-5 0-1958,1 0 2565,-7 0 0,2 0 0,-3 0 0</inkml:trace>
  <inkml:trace contextRef="#ctx0" brushRef="#br0" timeOffset="24">17828 6955 8735,'11'-6'1782,"1"2"1,-1 3-1297,1 1 1,4-4 736,3 0 1,3-1-585,1 1 0,3 3-363,1-3 1,3-1-23,-3 1 1,0-3-1012,-5 3 0,1 0 181,0 4 1,0-4-665,0 1 1240,-5-1 0,3 9 0,-3 1 0</inkml:trace>
  <inkml:trace contextRef="#ctx0" brushRef="#br0" timeOffset="25">19061 6007 7972,'5'-11'6,"-3"0"2,3-1 658,-5 1 69,0 4-268,0 2 58,0 0 120,0 4-49,0-4-328,5 5 1,-3 5-61,6 3 1,0 3 36,3 4 0,4-1-116,1 5 1,0 0 62,-1 4 0,-1 0-278,5 0 0,-5-5 56,1-3 0,3 1-410,1-1 1,-2-1-55,-2-6 0,-2 2-258,-2-2 0,1-3-1623,-1-1 2375,0 2 0,1 0 0,-1 6 0</inkml:trace>
  <inkml:trace contextRef="#ctx0" brushRef="#br0" timeOffset="26">19507 6064 8034,'1'-11'0,"3"0"0,-3-5 1044,3 1 102,-3 0-604,4 4 1,-3 3 986,1 0-1048,-1 6 1,-2-2-433,0 8 1,-4 2 35,0 6 0,-5 4-336,2 3 1,-4 3 247,0 0 0,0 5-276,-1 0 1,1-1 30,-1-3-1473,1-5 1041,-1 4 1,1-10-86,0 4 1,3-4-789,0 0 876,6-1 677,-8 0 0,8-4 0,-3-2 0,5-5 3952,0 0-3275,0 5 414,0-4-650,-5 9 1,4 1 226,-3 4-99,-2 5-256,5-7 0,-4 8 32,5-2-316,-6 3 57,5 1 1,-4 0-8,5-1-18,0-4 1,0 3-226,0-6 1,1 0 167,3-4-19,-3 1-735,10-1 297,-10-4-614,4 3-963,0-4 1346,-4 0 684,4 0 0,-5-6 0,0 0 0</inkml:trace>
  <inkml:trace contextRef="#ctx0" brushRef="#br0" timeOffset="27">19553 6510 7945,'0'-14'0,"0"3"893,0 2 1277,5-3-1461,1 6 178,0 1-500,-1 10 1,-3 1 626,1 6-506,-1-1-235,3 0 0,-5 6 99,0 2-179,0 3 1,4-3-261,-1 0 1,1-2 52,-4 2 236,0-2-885,0-6 495,0 1 0,0-1-2373,0 1 844,0-6 764,0 4-1207,0-4 2140,0 1 0,0 3 0,0-4 0</inkml:trace>
  <inkml:trace contextRef="#ctx0" brushRef="#br0" timeOffset="28">20021 6213 7964,'0'-11'1606,"0"-1"1,0 1-863,0-1-941,5 6 235,-4 1 0,8 6 191,-5 3 552,0 2-440,-4 11 1,0-3-40,0 5 0,3 4-240,1 3 1,1 6-268,-1-2 184,-3-2 0,4 3-213,-5-8 1,2 1-570,2-9 0,-3 0-672,3-3 0,-3-1 1475,-1 0 0,-5 1 0,-2-1 0</inkml:trace>
  <inkml:trace contextRef="#ctx0" brushRef="#br0" timeOffset="29">19975 6430 7976,'-6'-11'5130,"6"-1"-4577,6 6 1,6 1 219,-1 5 1,4-4-286,0 0 0,7-1-214,1 1 0,1 2-36,6-6 1,0 5 125,0 0-196,3-4 0,-9 6-168,3-3 0,2-2 0,0 0 0</inkml:trace>
  <inkml:trace contextRef="#ctx0" brushRef="#br0" timeOffset="30">20592 6533 7990,'0'-12'0,"0"1"2697,0-1-1756,5 1 0,-4 3 99,3 1-696,-3 4 1,1-2 330,1 5-211,-1-5-754,3 4 0,-4-4-585,3 5 0,-2 0 575,6 0-2062,-6 0 1108,9 0 1254,-5 5 0,5 1 0,1 6 0</inkml:trace>
  <inkml:trace contextRef="#ctx0" brushRef="#br0" timeOffset="31">20820 6510 7990,'7'-8'1103,"-4"1"-660,4 4-317,-6-2 0,5 5-59,-2 0 1,-1 0 271,4 0-1332,-4 0 483,7 0 274,-9 0-893,9 0 1129,-8 5 0,8 1 0,-4 6 0</inkml:trace>
  <inkml:trace contextRef="#ctx0" brushRef="#br0" timeOffset="32">21083 6510 7923,'0'-8'0,"0"1"2699,0 4-821,0-7-292,0 9 94,0-4-846,0 0-396,0 3 1439,0-3-1824,0 5-53,0 5 0,0 2 0,0 4 0</inkml:trace>
  <inkml:trace contextRef="#ctx0" brushRef="#br0" timeOffset="33">21825 6099 7919,'0'-12'504,"0"1"142,-5 5 1,4-1 69,-3 3-248,3 3-113,1 6 235,-5 3-287,4 13 0,-5-2 127,6 8-157,0-3-55,0 9-395,0-4 192,0 1 1,4 1-166,0-4 1,0 0-409,-4-5 0,4 0 379,-1-3-1809,1-2 1988,-4-6 0,5 5 0,2 2 0</inkml:trace>
  <inkml:trace contextRef="#ctx0" brushRef="#br0" timeOffset="34">21585 6327 7919,'6'-11'235,"-4"3"59,6 1 0,4 0-177,7 0 1115,3 1-769,-4 1 1,3 4 864,-2-3-890,-2 3 1,9 1 274,1 0-1055,0 0 281,11-5-422,-8 4-1484,10-4 1405,-11 5 0,3 0 43,-6 0 519,1 0 0,-4-5 0,0-2 0</inkml:trace>
  <inkml:trace contextRef="#ctx0" brushRef="#br0" timeOffset="35">22328 5973 7919,'-12'-11'786,"6"-5"1174,2 1-1548,3 0 52,6 4 888,-4 4-891,9 2 0,-7 5-226,5 0-177,-1 5 0,5 2 270,-1 4-468,6 0 197,-5 6 0,9-3-1212,-6 5 807,5-5 1,-6 2-973,5-4-61,-5-1 883,3-4 1,-2 1-348,0-4 0,0 0 335,-3-4 1,-1 0 325,0 0 1,1-1 183,-1-3 0,-1 1 0,-2-4 100,2-1 1,-5-3 4,3-1 0,-3 1 794,-5 0 0,0 3 184,0 0 319,0 6-334,0-8-326,-5 8-178,-1-3-271,-6 10 1,-1 7 20,-2 7 1,1 4-16,-5 3 0,1 0-167,-1 4-108,-2 1-431,3 3-191,-5-5 533,5 4 1,1-8-270,2 6-995,2-6 910,1-2 0,4-3 20,4-4-999,-5-1 327,8-4 969,-5 1-1196,6-1 1392,6 1 1,0-1 0,5 0 0</inkml:trace>
  <inkml:trace contextRef="#ctx0" brushRef="#br0" timeOffset="36">22613 6327 7919,'0'-6'0,"0"-4"1526,5 3-354,-3 1-490,8-4 438,-9 9-229,4-5-225,-5 1 228,0 4-178,0-4-828,0 5 72,0 5-8,5 1 0,-4 6 18,3-1 55,-2 6 194,-2-4-1240,0 3 493,0-5 349,0 1-962,0-1 707,0-4 1,1 1-184,3-4 297,-3 0 146,9-4 1,-4 0 572,6 0-200,-1 0-103,1-5 0,-1 0 207,1-3-228,4-2 1,-3 4 972,3-6-673,-4 1 1,-2 0 244,-3-1 453,4 6-630,-5-4 0,2 8 188,-1-1 153,-4 1-429,7 2 1,-8 5 97,6 3-234,0 2-157,3 7 0,-3 0-168,-1 6 94,1 5 231,-2-4-2253,4 4 1387,-3 0 1,4-2-5,1 4 651,-6-5 0,4 8 0,-4-3 0</inkml:trace>
  <inkml:trace contextRef="#ctx0" brushRef="#br0" timeOffset="37">19176 7104 8108,'-7'-7'604,"-3"2"-248,9 0-214,-9 4 215,8-4 36,-3 5 1,5-1 713,0-3-393,5 3-521,2-4 0,9 3 636,3-2-485,3 3 1,6-4 122,2 5 106,8 0-381,-2-5 0,13 4 164,1-3-1337,4 3 1270,9 1 1,1 0-97,-28 0 0,1 0-151,2 0 1,2 0 8,4 0 0,1 0 0,2-2 0,2 0 38,1 0 0,0 0-30,3-3 0,0 1-1189,1 4 1,-1-1 1135,5-4 1,2 0 51,-18 2 0,1 1 0,-1 0 1,2 0-1,-1-1 0,1 1 57,1-1 0,1 0 1,1 1-97,-1 1 1,1 1 0,0-1-9,-4-2 0,0-1 1,1 0-1,4 3 1,1 1-1,0-1-602,-3-1 1,0-1-1,0 0 467,0 1 1,2-1 0,-2 1 84,-3 0 0,0 0 1,0-1-241,0 0 1,0-1-1,-1 1 66,15 2 1,-1 1 115,5-2 0,-1-1-216,-8 0 1,-1 1 343,0 1 1,-1 1-1,-3-3 1,-2 0 122,-3 3 1,-2 0 71,-1 3 0,-1 0-87,-2-3 1,-1 1 773,28 4-886,-30-2 1,-1-1-1,20-1 1,1 3 632,-6-3 0,-4-1-652,-2 0 1,-4 0 751,-7 0 0,0 0-677,-4 0-581,0 0 297,-5-5 0,-3 3 1198,0-6-1348,-5 6 1615,3-9-1516,-6 10 148,-4-9-285,3 9 114,-9-9 1,-1 8 37,-7-2-1920,-14-2 960,-3 5 1197,-10-4 0,-11 10 0,-2 1 0</inkml:trace>
  <inkml:trace contextRef="#ctx0" brushRef="#br0" timeOffset="38">20740 7469 8153,'0'-11'846,"0"4"-461,0-3 0,0 8-15,0-6 0,2 6-8,1-2-59,-1 3 1115,3 1-320,-5-6-96,0 5-226,0-4-413,0 15 135,0-2-317,0 13 1,0-3 568,0 5-344,0 0-1,5 5-264,-4-4 40,4 4 1,-1-7 15,0-2 0,3 2-180,-3-6 1,1 2 345,-1-2-509,-3-8 194,4 9 84,0-10-219,-3 0 0,3 1 225,-5-4-116,0-1 74,0 3 168,0-5-109,0-5 1,0-2 20,0-4 101,0 0-99,0-1 0,0-3 30,0 0-344,0-11 123,5 7 1,1-9 76,6 5 0,3 2-177,0 2 1,4 0-132,-4 7 76,1-2 0,0 13 69,2-9 97,5 9 1,0-4-12,-1 5-32,1 5 27,0 1 0,-4 9-17,0 1 0,-1 4 18,1-1 0,-3 6-75,-4 2 1,-1 3 82,1-3 1,-2 0 38,-3-4-62,4-1 16,-5 1 163,0-5-77,-1 4 0,-1-10-87,0 3-1460,0-7 470,-4 2 502,5-9-2862,-4 10 1503,9-10 1864,-3 4 0,9-10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5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9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66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44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2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70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36.28           45.87</a:t>
            </a:r>
          </a:p>
          <a:p>
            <a:r>
              <a:rPr lang="en-US"/>
              <a:t>33.05           39.87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1A22D-B0DA-7946-9107-1C35E13A888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ENGG</a:t>
            </a:r>
            <a:r>
              <a:rPr lang="en-US" sz="2400" b="1" baseline="0"/>
              <a:t> 2780A </a:t>
            </a:r>
            <a:r>
              <a:rPr lang="en-US" sz="2400" b="0" baseline="0"/>
              <a:t>/</a:t>
            </a:r>
            <a:r>
              <a:rPr lang="en-US" sz="2400" b="1" baseline="0"/>
              <a:t> ESTR 2020: </a:t>
            </a:r>
            <a:r>
              <a:rPr lang="en-US" sz="2400" baseline="0"/>
              <a:t>Statistics for Engineers</a:t>
            </a:r>
            <a:endParaRPr lang="en-US" sz="240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/>
              <a:t>Spring 2021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customXml" Target="../ink/ink2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16.em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7.emf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3.xml"/><Relationship Id="rId5" Type="http://schemas.openxmlformats.org/officeDocument/2006/relationships/image" Target="../media/image39.png"/><Relationship Id="rId4" Type="http://schemas.openxmlformats.org/officeDocument/2006/relationships/customXml" Target="../ink/ink3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customXml" Target="../ink/ink34.xml"/><Relationship Id="rId7" Type="http://schemas.openxmlformats.org/officeDocument/2006/relationships/image" Target="../media/image43.png"/><Relationship Id="rId2" Type="http://schemas.openxmlformats.org/officeDocument/2006/relationships/image" Target="../media/image41.tiff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6.xml"/><Relationship Id="rId5" Type="http://schemas.openxmlformats.org/officeDocument/2006/relationships/customXml" Target="../ink/ink35.xml"/><Relationship Id="rId4" Type="http://schemas.openxmlformats.org/officeDocument/2006/relationships/image" Target="../media/image42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emf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customXml" Target="../ink/ink10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4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image" Target="../media/image20.png"/><Relationship Id="rId4" Type="http://schemas.openxmlformats.org/officeDocument/2006/relationships/customXml" Target="../ink/ink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customXml" Target="../ink/ink19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16322"/>
            <a:ext cx="7772400" cy="752332"/>
          </a:xfrm>
        </p:spPr>
        <p:txBody>
          <a:bodyPr/>
          <a:lstStyle/>
          <a:p>
            <a:r>
              <a:rPr lang="en-US"/>
              <a:t>10. </a:t>
            </a:r>
            <a:r>
              <a:rPr lang="en-GB"/>
              <a:t>Modelling </a:t>
            </a:r>
            <a:r>
              <a:rPr lang="en-US"/>
              <a:t>Dependence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884C-EC30-D343-80AD-36E174B5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interpretation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C083E-A44E-934D-AA1A-1A10B0CE234C}"/>
              </a:ext>
            </a:extLst>
          </p:cNvPr>
          <p:cNvSpPr txBox="1"/>
          <p:nvPr/>
        </p:nvSpPr>
        <p:spPr>
          <a:xfrm>
            <a:off x="457200" y="1277655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60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b</a:t>
            </a:r>
            <a:r>
              <a:rPr lang="en-US" sz="3600" baseline="-2500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0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360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b</a:t>
            </a:r>
            <a:r>
              <a:rPr lang="en-US" sz="3600" baseline="-2500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600" i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3600" i="1">
                <a:latin typeface="Garamond" panose="02020404030301010803" pitchFamily="18" charset="0"/>
                <a:cs typeface="Franklin Gothic Medium"/>
              </a:rPr>
              <a:t>N</a:t>
            </a:r>
            <a:endParaRPr lang="en-US" sz="3600" i="1" baseline="-2500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7518B-F3E1-E544-8599-7152B10ADEC5}"/>
              </a:ext>
            </a:extLst>
          </p:cNvPr>
          <p:cNvSpPr txBox="1"/>
          <p:nvPr/>
        </p:nvSpPr>
        <p:spPr>
          <a:xfrm>
            <a:off x="4790445" y="1277654"/>
            <a:ext cx="3462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 i="1" baseline="-2500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= Normal(</a:t>
            </a:r>
            <a:r>
              <a:rPr lang="en-US" sz="3600">
                <a:latin typeface="Symbol" pitchFamily="2" charset="2"/>
                <a:cs typeface="Franklin Gothic Medium"/>
              </a:rPr>
              <a:t>m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600">
                <a:latin typeface="Symbol" pitchFamily="2" charset="2"/>
                <a:cs typeface="Franklin Gothic Medium"/>
              </a:rPr>
              <a:t>s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)</a:t>
            </a:r>
            <a:endParaRPr lang="en-US" sz="3600" i="1" baseline="-2500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125BA-5B09-084F-B342-4E3E9CCC3F21}"/>
              </a:ext>
            </a:extLst>
          </p:cNvPr>
          <p:cNvSpPr txBox="1"/>
          <p:nvPr/>
        </p:nvSpPr>
        <p:spPr>
          <a:xfrm>
            <a:off x="4790445" y="1923985"/>
            <a:ext cx="3462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 i="1" baseline="-2500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= Normal(0, </a:t>
            </a:r>
            <a:r>
              <a:rPr lang="en-US" sz="3600">
                <a:latin typeface="Symbol" pitchFamily="2" charset="2"/>
                <a:cs typeface="Franklin Gothic Medium"/>
              </a:rPr>
              <a:t>n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)</a:t>
            </a:r>
            <a:endParaRPr lang="en-US" sz="3600" i="1" baseline="-2500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156CF-BE3D-1E4E-9513-685C87BB90E0}"/>
              </a:ext>
            </a:extLst>
          </p:cNvPr>
          <p:cNvSpPr txBox="1"/>
          <p:nvPr/>
        </p:nvSpPr>
        <p:spPr>
          <a:xfrm>
            <a:off x="457200" y="3105834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err="1">
                <a:latin typeface="Garamond" panose="02020404030301010803" pitchFamily="18" charset="0"/>
                <a:cs typeface="Franklin Gothic Medium"/>
              </a:rPr>
              <a:t>Cov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600" i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] =</a:t>
            </a:r>
            <a:endParaRPr lang="en-US" sz="3600" i="1" baseline="-25000">
              <a:latin typeface="Garamond" panose="02020404030301010803" pitchFamily="18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9B9AF1-4875-4848-89EC-2613C73D0B88}"/>
                  </a:ext>
                </a:extLst>
              </p14:cNvPr>
              <p14:cNvContentPartPr/>
              <p14:nvPr/>
            </p14:nvContentPartPr>
            <p14:xfrm>
              <a:off x="3104280" y="3124800"/>
              <a:ext cx="3252600" cy="48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9B9AF1-4875-4848-89EC-2613C73D0B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88080" y="3108600"/>
                <a:ext cx="328500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91D6F4-B7BE-A44D-87DF-DA30129A791D}"/>
                  </a:ext>
                </a:extLst>
              </p14:cNvPr>
              <p14:cNvContentPartPr/>
              <p14:nvPr/>
            </p14:nvContentPartPr>
            <p14:xfrm>
              <a:off x="974520" y="1862640"/>
              <a:ext cx="7972560" cy="826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91D6F4-B7BE-A44D-87DF-DA30129A79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8320" y="1846440"/>
                <a:ext cx="8004960" cy="8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827FE7-ECFA-FF43-BB6D-E7931A69102E}"/>
                  </a:ext>
                </a:extLst>
              </p14:cNvPr>
              <p14:cNvContentPartPr/>
              <p14:nvPr/>
            </p14:nvContentPartPr>
            <p14:xfrm>
              <a:off x="1027800" y="3667320"/>
              <a:ext cx="7997400" cy="794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827FE7-ECFA-FF43-BB6D-E7931A6910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1600" y="3651120"/>
                <a:ext cx="802980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B47D60-62C7-7849-92A3-E293A83295D0}"/>
                  </a:ext>
                </a:extLst>
              </p14:cNvPr>
              <p14:cNvContentPartPr/>
              <p14:nvPr/>
            </p14:nvContentPartPr>
            <p14:xfrm>
              <a:off x="628920" y="4378680"/>
              <a:ext cx="5209920" cy="2479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B47D60-62C7-7849-92A3-E293A83295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2720" y="4362480"/>
                <a:ext cx="5242320" cy="25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1217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6E2C-E07C-2D46-8955-2CE111DA8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versus noise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327222-8D15-2F44-8990-2273709A15DF}"/>
              </a:ext>
            </a:extLst>
          </p:cNvPr>
          <p:cNvSpPr txBox="1"/>
          <p:nvPr/>
        </p:nvSpPr>
        <p:spPr>
          <a:xfrm>
            <a:off x="457200" y="1690768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atin typeface="Garamond" panose="02020404030301010803" pitchFamily="18" charset="0"/>
                <a:cs typeface="Franklin Gothic Medium"/>
              </a:rPr>
              <a:t>1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DB9A7-ACFB-0347-BEB5-C8EC266CA297}"/>
              </a:ext>
            </a:extLst>
          </p:cNvPr>
          <p:cNvSpPr txBox="1"/>
          <p:nvPr/>
        </p:nvSpPr>
        <p:spPr>
          <a:xfrm>
            <a:off x="1270953" y="1402294"/>
            <a:ext cx="1440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]</a:t>
            </a:r>
            <a:endParaRPr lang="en-US" sz="3600" i="1" baseline="-25000">
              <a:latin typeface="Garamond" panose="02020404030301010803" pitchFamily="18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EBE75-5045-CB43-BC91-0FC39019474E}"/>
              </a:ext>
            </a:extLst>
          </p:cNvPr>
          <p:cNvSpPr txBox="1"/>
          <p:nvPr/>
        </p:nvSpPr>
        <p:spPr>
          <a:xfrm>
            <a:off x="1308531" y="2005346"/>
            <a:ext cx="1378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Garamond" panose="02020404030301010803" pitchFamily="18" charset="0"/>
                <a:cs typeface="Franklin Gothic Medium"/>
              </a:rPr>
              <a:t>Var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>
                <a:latin typeface="Garamond" panose="02020404030301010803" pitchFamily="18" charset="0"/>
                <a:cs typeface="Franklin Gothic Medium"/>
              </a:rPr>
              <a:t>]</a:t>
            </a:r>
            <a:endParaRPr lang="en-US" sz="3600" i="1" baseline="-25000">
              <a:latin typeface="Garamond" panose="02020404030301010803" pitchFamily="18" charset="0"/>
              <a:cs typeface="Franklin Gothic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F73FA2-C357-604E-AF3D-EE848837C619}"/>
              </a:ext>
            </a:extLst>
          </p:cNvPr>
          <p:cNvCxnSpPr>
            <a:cxnSpLocks/>
          </p:cNvCxnSpPr>
          <p:nvPr/>
        </p:nvCxnSpPr>
        <p:spPr>
          <a:xfrm flipH="1">
            <a:off x="1333584" y="2066797"/>
            <a:ext cx="132809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0344B09-EE90-2047-BF10-34ACF0FCA00D}"/>
              </a:ext>
            </a:extLst>
          </p:cNvPr>
          <p:cNvSpPr/>
          <p:nvPr/>
        </p:nvSpPr>
        <p:spPr>
          <a:xfrm>
            <a:off x="457200" y="3752097"/>
            <a:ext cx="61632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prstClr val="black"/>
                </a:solidFill>
                <a:latin typeface="Franklin Gothic Medium"/>
                <a:cs typeface="Franklin Gothic Medium"/>
              </a:rPr>
              <a:t>can be (consistently) estimated by</a:t>
            </a:r>
            <a:endParaRPr lang="en-US" sz="320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4580C9-2CB7-834D-9CB9-391219A4421E}"/>
                  </a:ext>
                </a:extLst>
              </p14:cNvPr>
              <p14:cNvContentPartPr/>
              <p14:nvPr/>
            </p14:nvContentPartPr>
            <p14:xfrm>
              <a:off x="2914920" y="2031120"/>
              <a:ext cx="230400" cy="9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4580C9-2CB7-834D-9CB9-391219A442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8720" y="2014920"/>
                <a:ext cx="262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22F67B-A992-3A45-9DF0-A24BE04DEA8C}"/>
                  </a:ext>
                </a:extLst>
              </p14:cNvPr>
              <p14:cNvContentPartPr/>
              <p14:nvPr/>
            </p14:nvContentPartPr>
            <p14:xfrm>
              <a:off x="616680" y="1151280"/>
              <a:ext cx="8235720" cy="217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22F67B-A992-3A45-9DF0-A24BE04DEA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0480" y="1135080"/>
                <a:ext cx="8268120" cy="22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A9C464-A54B-894D-A2DF-1CF9E51CD685}"/>
                  </a:ext>
                </a:extLst>
              </p14:cNvPr>
              <p14:cNvContentPartPr/>
              <p14:nvPr/>
            </p14:nvContentPartPr>
            <p14:xfrm>
              <a:off x="621000" y="4773600"/>
              <a:ext cx="102960" cy="160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A9C464-A54B-894D-A2DF-1CF9E51CD6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800" y="4757400"/>
                <a:ext cx="1353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58DDCD-29BD-D54C-ADAE-025F9028A3F5}"/>
                  </a:ext>
                </a:extLst>
              </p14:cNvPr>
              <p14:cNvContentPartPr/>
              <p14:nvPr/>
            </p14:nvContentPartPr>
            <p14:xfrm>
              <a:off x="785160" y="4226760"/>
              <a:ext cx="8244000" cy="1151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58DDCD-29BD-D54C-ADAE-025F9028A3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960" y="4210560"/>
                <a:ext cx="8276400" cy="11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1436B39-978A-3448-A110-ABDC97EC8C7C}"/>
                  </a:ext>
                </a:extLst>
              </p14:cNvPr>
              <p14:cNvContentPartPr/>
              <p14:nvPr/>
            </p14:nvContentPartPr>
            <p14:xfrm>
              <a:off x="793440" y="5394240"/>
              <a:ext cx="7651800" cy="921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1436B39-978A-3448-A110-ABDC97EC8C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7240" y="5378040"/>
                <a:ext cx="7684200" cy="9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40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227D8-695C-AF4B-A780-E4244FA2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7786" y="-162838"/>
            <a:ext cx="5694645" cy="37964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7E7087-841F-BC4B-AF1B-336617378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7787" y="3156559"/>
            <a:ext cx="5694645" cy="379643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D648896-D3C8-1E42-A0F3-C786F055EA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6744" y="475207"/>
            <a:ext cx="1554792" cy="1554792"/>
          </a:xfrm>
          <a:prstGeom prst="rect">
            <a:avLst/>
          </a:prstGeom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2D01D8DC-FFF2-414E-B22B-73F113651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830" y="3782860"/>
            <a:ext cx="1171706" cy="1171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149AAA-9012-9642-B2E0-726AE834E9FE}"/>
                  </a:ext>
                </a:extLst>
              </p14:cNvPr>
              <p14:cNvContentPartPr/>
              <p14:nvPr/>
            </p14:nvContentPartPr>
            <p14:xfrm>
              <a:off x="5406480" y="1538280"/>
              <a:ext cx="2500200" cy="352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149AAA-9012-9642-B2E0-726AE834E9F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0280" y="1522080"/>
                <a:ext cx="2532600" cy="356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4138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F6050-8B41-F741-8456-11F8FAB8E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-347487"/>
            <a:ext cx="8122024" cy="54146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2D18B2-654C-A244-9FAF-FC2B1196A45B}"/>
              </a:ext>
            </a:extLst>
          </p:cNvPr>
          <p:cNvSpPr/>
          <p:nvPr/>
        </p:nvSpPr>
        <p:spPr>
          <a:xfrm>
            <a:off x="707996" y="4911038"/>
            <a:ext cx="12570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0BD27-CAAA-4D47-A8A1-7D97F2A1D824}"/>
              </a:ext>
            </a:extLst>
          </p:cNvPr>
          <p:cNvSpPr/>
          <p:nvPr/>
        </p:nvSpPr>
        <p:spPr>
          <a:xfrm>
            <a:off x="707996" y="5655600"/>
            <a:ext cx="1141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F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D892F-8D38-5B40-9418-DF3B0ACF1B95}"/>
              </a:ext>
            </a:extLst>
          </p:cNvPr>
          <p:cNvSpPr/>
          <p:nvPr/>
        </p:nvSpPr>
        <p:spPr>
          <a:xfrm>
            <a:off x="3172508" y="4911038"/>
            <a:ext cx="31854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|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≥ 40]  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CCAFE8-BCE7-5B45-8AA6-A7198F6573BE}"/>
              </a:ext>
            </a:extLst>
          </p:cNvPr>
          <p:cNvSpPr/>
          <p:nvPr/>
        </p:nvSpPr>
        <p:spPr>
          <a:xfrm>
            <a:off x="3172508" y="5655599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F 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|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≥ 4</a:t>
            </a:r>
            <a:r>
              <a:rPr lang="en-GB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66190-0B27-354B-8B7A-9D6DD3CB0460}"/>
              </a:ext>
            </a:extLst>
          </p:cNvPr>
          <p:cNvSpPr txBox="1"/>
          <p:nvPr/>
        </p:nvSpPr>
        <p:spPr>
          <a:xfrm>
            <a:off x="3691018" y="3959200"/>
            <a:ext cx="212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midterm exam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AF4D7-700E-5A4B-84C5-DEFD5255608E}"/>
              </a:ext>
            </a:extLst>
          </p:cNvPr>
          <p:cNvSpPr txBox="1"/>
          <p:nvPr/>
        </p:nvSpPr>
        <p:spPr>
          <a:xfrm rot="16200000">
            <a:off x="341984" y="2129021"/>
            <a:ext cx="156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final exam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E0F1DF-C229-914E-9DC4-31164BBFDEB5}"/>
                  </a:ext>
                </a:extLst>
              </p14:cNvPr>
              <p14:cNvContentPartPr/>
              <p14:nvPr/>
            </p14:nvContentPartPr>
            <p14:xfrm>
              <a:off x="1813320" y="5106600"/>
              <a:ext cx="6665040" cy="113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E0F1DF-C229-914E-9DC4-31164BBFDE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7120" y="5090400"/>
                <a:ext cx="6697440" cy="11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9E5769-38E5-E444-B137-49EE2375648F}"/>
                  </a:ext>
                </a:extLst>
              </p14:cNvPr>
              <p14:cNvContentPartPr/>
              <p14:nvPr/>
            </p14:nvContentPartPr>
            <p14:xfrm>
              <a:off x="5114880" y="267120"/>
              <a:ext cx="102960" cy="4107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9E5769-38E5-E444-B137-49EE2375648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680" y="250920"/>
                <a:ext cx="135360" cy="414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626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0F8A-F2D7-944C-B454-4B5E8490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to the mean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95EAF-CD9D-064D-9C3E-5F31EC3AE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6908"/>
            <a:ext cx="1885515" cy="22883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8754E45-A53E-CB4E-A62F-7A6221C7D8A3}"/>
              </a:ext>
            </a:extLst>
          </p:cNvPr>
          <p:cNvSpPr/>
          <p:nvPr/>
        </p:nvSpPr>
        <p:spPr>
          <a:xfrm>
            <a:off x="2548872" y="1126908"/>
            <a:ext cx="5265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prstClr val="black"/>
                </a:solidFill>
                <a:latin typeface="Franklin Gothic Medium"/>
                <a:cs typeface="Franklin Gothic Medium"/>
              </a:rPr>
              <a:t>If </a:t>
            </a:r>
            <a:r>
              <a:rPr lang="en-US" sz="32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>
                <a:solidFill>
                  <a:prstClr val="black"/>
                </a:solidFill>
                <a:latin typeface="Franklin Gothic Medium"/>
                <a:cs typeface="Franklin Gothic Medium"/>
              </a:rPr>
              <a:t> have </a:t>
            </a:r>
            <a:r>
              <a:rPr lang="en-US" sz="3200">
                <a:solidFill>
                  <a:schemeClr val="accent1"/>
                </a:solidFill>
                <a:latin typeface="Franklin Gothic Medium"/>
                <a:cs typeface="Franklin Gothic Medium"/>
              </a:rPr>
              <a:t>same marginals</a:t>
            </a:r>
            <a:r>
              <a:rPr lang="en-US" sz="3200">
                <a:latin typeface="Franklin Gothic Medium"/>
                <a:cs typeface="Franklin Gothic Medium"/>
              </a:rPr>
              <a:t>,</a:t>
            </a:r>
            <a:endParaRPr lang="en-US" sz="3200">
              <a:latin typeface="Garamond" panose="02020404030301010803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C953F0-B250-544A-9C69-173B9F5FF712}"/>
              </a:ext>
            </a:extLst>
          </p:cNvPr>
          <p:cNvSpPr/>
          <p:nvPr/>
        </p:nvSpPr>
        <p:spPr>
          <a:xfrm>
            <a:off x="2909256" y="1853630"/>
            <a:ext cx="5777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|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≥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≤ </a:t>
            </a:r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 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|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≥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DFC98B-70DB-7446-B675-FF2A66694FCE}"/>
              </a:ext>
            </a:extLst>
          </p:cNvPr>
          <p:cNvSpPr/>
          <p:nvPr/>
        </p:nvSpPr>
        <p:spPr>
          <a:xfrm>
            <a:off x="2909256" y="2578580"/>
            <a:ext cx="57775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|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≤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≥ </a:t>
            </a:r>
            <a:r>
              <a:rPr lang="en-US" sz="3600" b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E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[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 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|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≤ </a:t>
            </a:r>
            <a:r>
              <a:rPr lang="en-US" sz="36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6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]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B11019-A2A8-E648-9F19-AC4DDDDF2879}"/>
                  </a:ext>
                </a:extLst>
              </p14:cNvPr>
              <p14:cNvContentPartPr/>
              <p14:nvPr/>
            </p14:nvContentPartPr>
            <p14:xfrm>
              <a:off x="545040" y="4213692"/>
              <a:ext cx="3778560" cy="1517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B11019-A2A8-E648-9F19-AC4DDDDF28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840" y="4197492"/>
                <a:ext cx="3810960" cy="15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8C322A2-782B-7A4B-889F-E6C336CE13C8}"/>
                  </a:ext>
                </a:extLst>
              </p14:cNvPr>
              <p14:cNvContentPartPr/>
              <p14:nvPr/>
            </p14:nvContentPartPr>
            <p14:xfrm>
              <a:off x="4908240" y="4213692"/>
              <a:ext cx="3778560" cy="1517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8C322A2-782B-7A4B-889F-E6C336CE13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040" y="4197492"/>
                <a:ext cx="3810960" cy="15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09523E2-CC0C-604E-880C-1F5C1AE0D678}"/>
                  </a:ext>
                </a:extLst>
              </p14:cNvPr>
              <p14:cNvContentPartPr/>
              <p14:nvPr/>
            </p14:nvContentPartPr>
            <p14:xfrm>
              <a:off x="666000" y="4627800"/>
              <a:ext cx="7923240" cy="1679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09523E2-CC0C-604E-880C-1F5C1AE0D6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800" y="4611600"/>
                <a:ext cx="7955640" cy="171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3DDE7E0-C6C5-554C-8AA2-7517A2799DC7}"/>
                  </a:ext>
                </a:extLst>
              </p14:cNvPr>
              <p14:cNvContentPartPr/>
              <p14:nvPr/>
            </p14:nvContentPartPr>
            <p14:xfrm>
              <a:off x="514080" y="3503160"/>
              <a:ext cx="2047680" cy="189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3DDE7E0-C6C5-554C-8AA2-7517A2799DC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7880" y="3486960"/>
                <a:ext cx="2080080" cy="2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49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12CBA4C-DA7C-2146-B97E-0AD7EB2F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53126" y="1485900"/>
            <a:ext cx="3886200" cy="3886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B4964D-ADBD-4F49-87C8-028BB24A5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639" y="1160202"/>
            <a:ext cx="6915933" cy="46106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48C139-93BB-0844-A2AE-C81E358787CF}"/>
                  </a:ext>
                </a:extLst>
              </p14:cNvPr>
              <p14:cNvContentPartPr/>
              <p14:nvPr/>
            </p14:nvContentPartPr>
            <p14:xfrm>
              <a:off x="1932480" y="3330360"/>
              <a:ext cx="1011600" cy="1973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48C139-93BB-0844-A2AE-C81E358787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6280" y="3314160"/>
                <a:ext cx="1044000" cy="20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298116-FE99-E84C-97BD-1B12F96043F6}"/>
                  </a:ext>
                </a:extLst>
              </p14:cNvPr>
              <p14:cNvContentPartPr/>
              <p14:nvPr/>
            </p14:nvContentPartPr>
            <p14:xfrm>
              <a:off x="472680" y="4575960"/>
              <a:ext cx="1859040" cy="122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298116-FE99-E84C-97BD-1B12F96043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480" y="4559760"/>
                <a:ext cx="1891440" cy="12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28B2E3-C060-C54C-97D7-7A329420EA42}"/>
                  </a:ext>
                </a:extLst>
              </p14:cNvPr>
              <p14:cNvContentPartPr/>
              <p14:nvPr/>
            </p14:nvContentPartPr>
            <p14:xfrm>
              <a:off x="2746440" y="2935440"/>
              <a:ext cx="3556800" cy="2705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28B2E3-C060-C54C-97D7-7A329420EA4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30240" y="2919240"/>
                <a:ext cx="3589200" cy="273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81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F7BB6E-8D27-8C46-B625-AF19CD6D7B2B}"/>
              </a:ext>
            </a:extLst>
          </p:cNvPr>
          <p:cNvSpPr txBox="1"/>
          <p:nvPr/>
        </p:nvSpPr>
        <p:spPr>
          <a:xfrm>
            <a:off x="2343184" y="1290181"/>
            <a:ext cx="44576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4400" i="1" baseline="-25000">
                <a:latin typeface="Garamond" panose="02020404030301010803" pitchFamily="18" charset="0"/>
                <a:cs typeface="Franklin Gothic Medium"/>
              </a:rPr>
              <a:t>i</a:t>
            </a:r>
            <a:r>
              <a:rPr lang="en-US" sz="4400"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440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b</a:t>
            </a:r>
            <a:r>
              <a:rPr lang="en-US" sz="4400" baseline="-2500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0</a:t>
            </a:r>
            <a:r>
              <a:rPr lang="en-US" sz="440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4400">
                <a:solidFill>
                  <a:schemeClr val="accent1"/>
                </a:solidFill>
                <a:latin typeface="Symbol" pitchFamily="2" charset="2"/>
                <a:cs typeface="Franklin Gothic Medium"/>
              </a:rPr>
              <a:t>b</a:t>
            </a:r>
            <a:r>
              <a:rPr lang="en-US" sz="4400" baseline="-25000">
                <a:solidFill>
                  <a:schemeClr val="accent1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4400" i="1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4400" i="1" baseline="-25000">
                <a:latin typeface="Garamond" panose="02020404030301010803" pitchFamily="18" charset="0"/>
                <a:cs typeface="Franklin Gothic Medium"/>
              </a:rPr>
              <a:t>i</a:t>
            </a:r>
            <a:r>
              <a:rPr lang="en-US" sz="4400">
                <a:latin typeface="Garamond" panose="02020404030301010803" pitchFamily="18" charset="0"/>
                <a:cs typeface="Franklin Gothic Medium"/>
              </a:rPr>
              <a:t> + </a:t>
            </a:r>
            <a:r>
              <a:rPr lang="en-US" sz="4400" i="1"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4400" i="1" baseline="-25000">
                <a:latin typeface="Garamond" panose="02020404030301010803" pitchFamily="18" charset="0"/>
                <a:cs typeface="Franklin Gothic Medium"/>
              </a:rPr>
              <a:t>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D5BAF4-2AFD-DB46-AC15-A5675983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Noisy linear dependence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EC31729-959B-A84B-A66E-827CB79D04D7}"/>
                  </a:ext>
                </a:extLst>
              </p14:cNvPr>
              <p14:cNvContentPartPr/>
              <p14:nvPr/>
            </p14:nvContentPartPr>
            <p14:xfrm>
              <a:off x="612720" y="2273760"/>
              <a:ext cx="6786360" cy="501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EC31729-959B-A84B-A66E-827CB79D04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520" y="2257560"/>
                <a:ext cx="68187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6568F9-73FD-B74D-8814-3C10DE52649F}"/>
                  </a:ext>
                </a:extLst>
              </p14:cNvPr>
              <p14:cNvContentPartPr/>
              <p14:nvPr/>
            </p14:nvContentPartPr>
            <p14:xfrm>
              <a:off x="587880" y="3054960"/>
              <a:ext cx="6874920" cy="723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6568F9-73FD-B74D-8814-3C10DE5264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80" y="3038760"/>
                <a:ext cx="6907320" cy="7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E6C314C-A8F7-D942-99CA-B058AEABAEE6}"/>
                  </a:ext>
                </a:extLst>
              </p14:cNvPr>
              <p14:cNvContentPartPr/>
              <p14:nvPr/>
            </p14:nvContentPartPr>
            <p14:xfrm>
              <a:off x="694800" y="4029120"/>
              <a:ext cx="7676640" cy="8845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E6C314C-A8F7-D942-99CA-B058AEABAE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600" y="4012920"/>
                <a:ext cx="770904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CD54AC2-965E-124A-A636-31775572E89C}"/>
                  </a:ext>
                </a:extLst>
              </p14:cNvPr>
              <p14:cNvContentPartPr/>
              <p14:nvPr/>
            </p14:nvContentPartPr>
            <p14:xfrm>
              <a:off x="678240" y="5036760"/>
              <a:ext cx="8248320" cy="1023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CD54AC2-965E-124A-A636-31775572E89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2040" y="5020560"/>
                <a:ext cx="828072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AC06777-1141-D344-95FD-1C493A0C9994}"/>
                  </a:ext>
                </a:extLst>
              </p14:cNvPr>
              <p14:cNvContentPartPr/>
              <p14:nvPr/>
            </p14:nvContentPartPr>
            <p14:xfrm>
              <a:off x="805680" y="4206240"/>
              <a:ext cx="7162920" cy="2463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AC06777-1141-D344-95FD-1C493A0C999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480" y="4190040"/>
                <a:ext cx="7195320" cy="249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60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134-A053-A14E-B0BB-8DE0E0CB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coefficients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915F85-6B0E-6B4D-8E97-284D2E005F80}"/>
                  </a:ext>
                </a:extLst>
              </p14:cNvPr>
              <p14:cNvContentPartPr/>
              <p14:nvPr/>
            </p14:nvContentPartPr>
            <p14:xfrm>
              <a:off x="5926481" y="1365300"/>
              <a:ext cx="2321640" cy="177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915F85-6B0E-6B4D-8E97-284D2E005F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10281" y="1349100"/>
                <a:ext cx="2354040" cy="18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F6E273-9261-424D-962B-FDF863D8685E}"/>
                  </a:ext>
                </a:extLst>
              </p14:cNvPr>
              <p14:cNvContentPartPr/>
              <p14:nvPr/>
            </p14:nvContentPartPr>
            <p14:xfrm>
              <a:off x="894041" y="1430820"/>
              <a:ext cx="3756600" cy="90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F6E273-9261-424D-962B-FDF863D868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7841" y="1414620"/>
                <a:ext cx="3789000" cy="9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EF30C7-CD99-AD48-A1D3-BAA66918C6C9}"/>
                  </a:ext>
                </a:extLst>
              </p14:cNvPr>
              <p14:cNvContentPartPr/>
              <p14:nvPr/>
            </p14:nvContentPartPr>
            <p14:xfrm>
              <a:off x="922841" y="2651940"/>
              <a:ext cx="2124360" cy="62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EF30C7-CD99-AD48-A1D3-BAA66918C6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6641" y="2635740"/>
                <a:ext cx="215676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9E04353-9328-8D47-B5AF-827A43122AD0}"/>
                  </a:ext>
                </a:extLst>
              </p14:cNvPr>
              <p14:cNvContentPartPr/>
              <p14:nvPr/>
            </p14:nvContentPartPr>
            <p14:xfrm>
              <a:off x="892080" y="4016880"/>
              <a:ext cx="7750800" cy="64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9E04353-9328-8D47-B5AF-827A43122A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5880" y="4000680"/>
                <a:ext cx="7783200" cy="67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488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D227D8-695C-AF4B-A780-E4244FA2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5BB53D-E52D-6947-B6FE-C4C9CCA31670}"/>
                  </a:ext>
                </a:extLst>
              </p14:cNvPr>
              <p14:cNvContentPartPr/>
              <p14:nvPr/>
            </p14:nvContentPartPr>
            <p14:xfrm>
              <a:off x="1077120" y="3396240"/>
              <a:ext cx="4395600" cy="240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5BB53D-E52D-6947-B6FE-C4C9CCA316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920" y="3380040"/>
                <a:ext cx="4428000" cy="24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F0225F-3D51-3D4C-A53D-D942D36D9D2E}"/>
                  </a:ext>
                </a:extLst>
              </p14:cNvPr>
              <p14:cNvContentPartPr/>
              <p14:nvPr/>
            </p14:nvContentPartPr>
            <p14:xfrm>
              <a:off x="1702080" y="1402200"/>
              <a:ext cx="2977200" cy="1439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F0225F-3D51-3D4C-A53D-D942D36D9D2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5880" y="1386000"/>
                <a:ext cx="3009600" cy="14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214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D98B-04A2-9940-B15C-24413353F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interpretation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A50F7E-BF6C-0F41-A412-5B6EEB1C6C97}"/>
              </a:ext>
            </a:extLst>
          </p:cNvPr>
          <p:cNvSpPr/>
          <p:nvPr/>
        </p:nvSpPr>
        <p:spPr>
          <a:xfrm>
            <a:off x="457200" y="1384678"/>
            <a:ext cx="72715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>
                <a:solidFill>
                  <a:prstClr val="black"/>
                </a:solidFill>
                <a:latin typeface="Franklin Gothic Medium"/>
                <a:cs typeface="Franklin Gothic Medium"/>
              </a:rPr>
              <a:t> are independent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Normal(0, </a:t>
            </a:r>
            <a:r>
              <a:rPr lang="en-US" sz="320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n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sz="3200">
              <a:latin typeface="Garamond" panose="020204040303010108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FA305-B261-A346-9542-DDF715955175}"/>
              </a:ext>
            </a:extLst>
          </p:cNvPr>
          <p:cNvSpPr/>
          <p:nvPr/>
        </p:nvSpPr>
        <p:spPr>
          <a:xfrm>
            <a:off x="457200" y="3026345"/>
            <a:ext cx="41264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f</a:t>
            </a:r>
            <a:r>
              <a:rPr lang="en-US" sz="3200" i="1" baseline="-2500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i="1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 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y</a:t>
            </a:r>
            <a:r>
              <a:rPr lang="en-US" sz="3200" i="1" baseline="-2500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i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|</a:t>
            </a:r>
            <a:r>
              <a:rPr lang="en-US" sz="320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b</a:t>
            </a:r>
            <a:r>
              <a:rPr lang="en-US" sz="3200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</a:t>
            </a:r>
            <a:r>
              <a:rPr lang="en-US" sz="320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b</a:t>
            </a:r>
            <a:r>
              <a:rPr lang="en-US" sz="3200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endParaRPr lang="en-US" sz="3200">
              <a:latin typeface="Garamond" panose="02020404030301010803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53FE45-52FF-4D44-BD84-B87E3DAD01BF}"/>
              </a:ext>
            </a:extLst>
          </p:cNvPr>
          <p:cNvSpPr/>
          <p:nvPr/>
        </p:nvSpPr>
        <p:spPr>
          <a:xfrm>
            <a:off x="703349" y="3274562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0135F-7BB8-9642-9BA4-CAB0EDC00749}"/>
              </a:ext>
            </a:extLst>
          </p:cNvPr>
          <p:cNvSpPr/>
          <p:nvPr/>
        </p:nvSpPr>
        <p:spPr>
          <a:xfrm>
            <a:off x="1459472" y="3274562"/>
            <a:ext cx="24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baseline="-2500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endParaRPr lang="en-US" i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4E3CD9-075C-D54F-A8EA-F2430CF68430}"/>
                  </a:ext>
                </a:extLst>
              </p14:cNvPr>
              <p14:cNvContentPartPr/>
              <p14:nvPr/>
            </p14:nvContentPartPr>
            <p14:xfrm>
              <a:off x="628920" y="2051640"/>
              <a:ext cx="8412480" cy="142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4E3CD9-075C-D54F-A8EA-F2430CF684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20" y="2035440"/>
                <a:ext cx="8444880" cy="14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C34875-D86C-A048-8FDB-80439A0549CC}"/>
                  </a:ext>
                </a:extLst>
              </p14:cNvPr>
              <p14:cNvContentPartPr/>
              <p14:nvPr/>
            </p14:nvContentPartPr>
            <p14:xfrm>
              <a:off x="4489920" y="3519360"/>
              <a:ext cx="2746800" cy="58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C34875-D86C-A048-8FDB-80439A054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3720" y="3503160"/>
                <a:ext cx="277920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652345C-DC65-6A48-96CE-015DB880DB68}"/>
                  </a:ext>
                </a:extLst>
              </p14:cNvPr>
              <p14:cNvContentPartPr/>
              <p14:nvPr/>
            </p14:nvContentPartPr>
            <p14:xfrm>
              <a:off x="555120" y="3914280"/>
              <a:ext cx="7487280" cy="1431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652345C-DC65-6A48-96CE-015DB880DB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920" y="3898080"/>
                <a:ext cx="7519680" cy="146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3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47E3D2-E87F-3D45-B0B2-EE370C0A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905113"/>
            <a:ext cx="8122024" cy="54146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428686-3287-5647-8D66-60CD51E7B21B}"/>
              </a:ext>
            </a:extLst>
          </p:cNvPr>
          <p:cNvSpPr txBox="1"/>
          <p:nvPr/>
        </p:nvSpPr>
        <p:spPr>
          <a:xfrm>
            <a:off x="3632809" y="5804809"/>
            <a:ext cx="212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midterm exam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B469-4F81-FC4C-8889-BCC6F7971D53}"/>
              </a:ext>
            </a:extLst>
          </p:cNvPr>
          <p:cNvSpPr txBox="1"/>
          <p:nvPr/>
        </p:nvSpPr>
        <p:spPr>
          <a:xfrm rot="16200000">
            <a:off x="316932" y="3381623"/>
            <a:ext cx="156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final exam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CAF9D-3594-3A49-83B3-C103F0B82BE0}"/>
              </a:ext>
            </a:extLst>
          </p:cNvPr>
          <p:cNvSpPr txBox="1"/>
          <p:nvPr/>
        </p:nvSpPr>
        <p:spPr>
          <a:xfrm>
            <a:off x="259770" y="276594"/>
            <a:ext cx="886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Franklin Gothic Medium"/>
                <a:cs typeface="Franklin Gothic Medium"/>
              </a:rPr>
              <a:t>Can you </a:t>
            </a:r>
            <a:r>
              <a:rPr lang="en-US" sz="2800">
                <a:solidFill>
                  <a:schemeClr val="accent1"/>
                </a:solidFill>
                <a:latin typeface="Franklin Gothic Medium"/>
                <a:cs typeface="Franklin Gothic Medium"/>
              </a:rPr>
              <a:t>predict</a:t>
            </a:r>
            <a:r>
              <a:rPr lang="en-US" sz="2800">
                <a:latin typeface="Franklin Gothic Medium"/>
                <a:cs typeface="Franklin Gothic Medium"/>
              </a:rPr>
              <a:t> the final grade from the midterm grade?</a:t>
            </a:r>
          </a:p>
        </p:txBody>
      </p:sp>
    </p:spTree>
    <p:extLst>
      <p:ext uri="{BB962C8B-B14F-4D97-AF65-F5344CB8AC3E}">
        <p14:creationId xmlns:p14="http://schemas.microsoft.com/office/powerpoint/2010/main" val="168116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0B4DC0-45CB-7441-85A5-6A4CD4E13EC6}"/>
                  </a:ext>
                </a:extLst>
              </p14:cNvPr>
              <p14:cNvContentPartPr/>
              <p14:nvPr/>
            </p14:nvContentPartPr>
            <p14:xfrm>
              <a:off x="431640" y="545040"/>
              <a:ext cx="4962960" cy="454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0B4DC0-45CB-7441-85A5-6A4CD4E13E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440" y="528840"/>
                <a:ext cx="499536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F91597-DBC0-C44C-ABD2-5F8571CA7F61}"/>
                  </a:ext>
                </a:extLst>
              </p14:cNvPr>
              <p14:cNvContentPartPr/>
              <p14:nvPr/>
            </p14:nvContentPartPr>
            <p14:xfrm>
              <a:off x="644760" y="439920"/>
              <a:ext cx="6458040" cy="2664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F91597-DBC0-C44C-ABD2-5F8571CA7F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560" y="423720"/>
                <a:ext cx="6490440" cy="269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0A842C-11C8-B74C-A7C6-5C46D62A00FC}"/>
                  </a:ext>
                </a:extLst>
              </p14:cNvPr>
              <p14:cNvContentPartPr/>
              <p14:nvPr/>
            </p14:nvContentPartPr>
            <p14:xfrm>
              <a:off x="2529000" y="982800"/>
              <a:ext cx="5497200" cy="415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0A842C-11C8-B74C-A7C6-5C46D62A00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12800" y="966600"/>
                <a:ext cx="552960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C6109A-F5B9-934C-8821-6D5D5161350D}"/>
                  </a:ext>
                </a:extLst>
              </p14:cNvPr>
              <p14:cNvContentPartPr/>
              <p14:nvPr/>
            </p14:nvContentPartPr>
            <p14:xfrm>
              <a:off x="534600" y="3206880"/>
              <a:ext cx="7293960" cy="2582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C6109A-F5B9-934C-8821-6D5D516135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8400" y="3190680"/>
                <a:ext cx="7326360" cy="26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000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F7330-EA8B-EC47-BE31-4CA9B9D58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695E17-76E3-7A4B-9659-37498C9825E1}"/>
              </a:ext>
            </a:extLst>
          </p:cNvPr>
          <p:cNvSpPr txBox="1"/>
          <p:nvPr/>
        </p:nvSpPr>
        <p:spPr>
          <a:xfrm>
            <a:off x="3510171" y="6015335"/>
            <a:ext cx="212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midterm exam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29106-D476-1540-A2DE-F40379B1A803}"/>
              </a:ext>
            </a:extLst>
          </p:cNvPr>
          <p:cNvSpPr txBox="1"/>
          <p:nvPr/>
        </p:nvSpPr>
        <p:spPr>
          <a:xfrm rot="16200000">
            <a:off x="-171582" y="3198167"/>
            <a:ext cx="156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Franklin Gothic Medium"/>
                <a:cs typeface="Franklin Gothic Medium"/>
              </a:rPr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390055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10. Modelling Dependence</vt:lpstr>
      <vt:lpstr>PowerPoint Presentation</vt:lpstr>
      <vt:lpstr>Noisy linear dependence</vt:lpstr>
      <vt:lpstr>Regression coefficients</vt:lpstr>
      <vt:lpstr>PowerPoint Presentation</vt:lpstr>
      <vt:lpstr>Maximum likelihood interpretation</vt:lpstr>
      <vt:lpstr>PowerPoint Presentation</vt:lpstr>
      <vt:lpstr>PowerPoint Presentation</vt:lpstr>
      <vt:lpstr>PowerPoint Presentation</vt:lpstr>
      <vt:lpstr>Statistical interpretation</vt:lpstr>
      <vt:lpstr>Signal versus noise</vt:lpstr>
      <vt:lpstr>PowerPoint Presentation</vt:lpstr>
      <vt:lpstr>PowerPoint Presentation</vt:lpstr>
      <vt:lpstr>Regression to the mean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revision>1</cp:revision>
  <cp:lastPrinted>2021-02-01T02:48:29Z</cp:lastPrinted>
  <dcterms:created xsi:type="dcterms:W3CDTF">2013-01-07T07:20:47Z</dcterms:created>
  <dcterms:modified xsi:type="dcterms:W3CDTF">2021-04-19T10:27:24Z</dcterms:modified>
</cp:coreProperties>
</file>