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64" r:id="rId5"/>
    <p:sldId id="275" r:id="rId6"/>
    <p:sldId id="257" r:id="rId7"/>
    <p:sldId id="259" r:id="rId8"/>
    <p:sldId id="260" r:id="rId9"/>
    <p:sldId id="263" r:id="rId10"/>
    <p:sldId id="261" r:id="rId11"/>
    <p:sldId id="266" r:id="rId12"/>
    <p:sldId id="262" r:id="rId13"/>
    <p:sldId id="272" r:id="rId14"/>
    <p:sldId id="267" r:id="rId15"/>
    <p:sldId id="268" r:id="rId16"/>
    <p:sldId id="269" r:id="rId17"/>
    <p:sldId id="270" r:id="rId18"/>
    <p:sldId id="290" r:id="rId19"/>
    <p:sldId id="28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2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Know about C&amp;Cpp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2650" y="3658553"/>
            <a:ext cx="9144000" cy="1655762"/>
          </a:xfrm>
        </p:spPr>
        <p:txBody>
          <a:bodyPr/>
          <a:p>
            <a:r>
              <a:rPr lang="en-US" altLang="zh-CN"/>
              <a:t>——based on CSC3002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810" y="0"/>
            <a:ext cx="10515600" cy="1325563"/>
          </a:xfrm>
        </p:spPr>
        <p:txBody>
          <a:bodyPr/>
          <a:p>
            <a:r>
              <a:rPr lang="en-US" altLang="zh-CN"/>
              <a:t>Struct in C &amp; Class in Cpp</a:t>
            </a:r>
            <a:endParaRPr lang="en-US" altLang="zh-CN"/>
          </a:p>
        </p:txBody>
      </p:sp>
      <p:pic>
        <p:nvPicPr>
          <p:cNvPr id="4" name="内容占位符 3" descr="搜狗截图21年09月30日2002_1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4675" y="941070"/>
            <a:ext cx="3967480" cy="5658485"/>
          </a:xfrm>
          <a:prstGeom prst="rect">
            <a:avLst/>
          </a:prstGeom>
        </p:spPr>
      </p:pic>
      <p:pic>
        <p:nvPicPr>
          <p:cNvPr id="5" name="图片 4" descr="搜狗截图21年09月30日2002_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7500" y="1571625"/>
            <a:ext cx="5891530" cy="2281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235" y="-7556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Struct in C &amp; Class in Cpp</a:t>
            </a:r>
            <a:endParaRPr lang="zh-CN" altLang="en-US"/>
          </a:p>
        </p:txBody>
      </p:sp>
      <p:pic>
        <p:nvPicPr>
          <p:cNvPr id="4" name="内容占位符 3" descr="搜狗截图21年09月30日2019_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170" y="1069340"/>
            <a:ext cx="4103370" cy="5440045"/>
          </a:xfrm>
          <a:prstGeom prst="rect">
            <a:avLst/>
          </a:prstGeom>
        </p:spPr>
      </p:pic>
      <p:pic>
        <p:nvPicPr>
          <p:cNvPr id="5" name="图片 4" descr="搜狗截图21年09月30日2019_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35" y="2543810"/>
            <a:ext cx="5855335" cy="1704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Memory: address and pointer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Memory: address and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Maybe this is the first time for you to “touch” memory</a:t>
            </a:r>
            <a:endParaRPr lang="en-US" altLang="zh-CN"/>
          </a:p>
          <a:p>
            <a:pPr lvl="1"/>
            <a:r>
              <a:rPr lang="en-US" altLang="zh-CN"/>
              <a:t>expect for stack overflow when you want to set the terminating part of a Recursive function</a:t>
            </a:r>
            <a:endParaRPr lang="en-US" altLang="zh-CN"/>
          </a:p>
          <a:p>
            <a:pPr lvl="1"/>
            <a:endParaRPr lang="en-US" altLang="zh-CN" sz="200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SIGSEGV</a:t>
            </a:r>
            <a:r>
              <a:rPr lang="en-US" altLang="zh-CN">
                <a:solidFill>
                  <a:schemeClr val="tx1"/>
                </a:solidFill>
              </a:rPr>
              <a:t>: segmentation fault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You only need to know this fault caused by:</a:t>
            </a:r>
            <a:endParaRPr lang="en-US" altLang="zh-CN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attemping to use the Memory that not allocated!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The detail of dividing memory into Segment and Block are in CSC3050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Memory: address and pointer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Sometime a parameter maybe too large. How can we send it into the function?</a:t>
            </a:r>
            <a:endParaRPr lang="en-US" altLang="zh-CN"/>
          </a:p>
          <a:p>
            <a:pPr lvl="1"/>
            <a:r>
              <a:rPr lang="en-US" altLang="zh-CN"/>
              <a:t>pass by reference</a:t>
            </a:r>
            <a:endParaRPr lang="en-US" altLang="zh-CN"/>
          </a:p>
          <a:p>
            <a:pPr lvl="1"/>
            <a:r>
              <a:rPr lang="en-US" altLang="zh-CN"/>
              <a:t>pass by pointer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91440"/>
            <a:ext cx="10515600" cy="1325563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pic>
        <p:nvPicPr>
          <p:cNvPr id="4" name="内容占位符 3" descr="搜狗截图21年09月30日2042_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045" y="4780280"/>
            <a:ext cx="7606030" cy="1727835"/>
          </a:xfrm>
          <a:prstGeom prst="rect">
            <a:avLst/>
          </a:prstGeom>
        </p:spPr>
      </p:pic>
      <p:pic>
        <p:nvPicPr>
          <p:cNvPr id="6" name="图片 5" descr="搜狗截图21年09月30日2043_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1171575"/>
            <a:ext cx="5700395" cy="31794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02525" y="1935480"/>
            <a:ext cx="3954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&amp;a</a:t>
            </a:r>
            <a:r>
              <a:rPr lang="en-US" altLang="zh-CN" sz="2400"/>
              <a:t> is the </a:t>
            </a:r>
            <a:r>
              <a:rPr lang="en-US" altLang="zh-CN" sz="2400" b="1"/>
              <a:t>address</a:t>
            </a:r>
            <a:r>
              <a:rPr lang="en-US" altLang="zh-CN" sz="2400"/>
              <a:t> of Variable </a:t>
            </a:r>
            <a:r>
              <a:rPr lang="en-US" altLang="zh-CN" sz="2400" b="1"/>
              <a:t>a</a:t>
            </a:r>
            <a:endParaRPr lang="en-US" altLang="zh-CN" sz="2400" b="1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906135" y="2313305"/>
            <a:ext cx="1549400" cy="850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820" y="0"/>
            <a:ext cx="10515600" cy="1325563"/>
          </a:xfrm>
        </p:spPr>
        <p:txBody>
          <a:bodyPr/>
          <a:p>
            <a:r>
              <a:rPr lang="en-US" altLang="zh-CN"/>
              <a:t>Pointer</a:t>
            </a:r>
            <a:endParaRPr lang="en-US" altLang="zh-CN"/>
          </a:p>
        </p:txBody>
      </p:sp>
      <p:pic>
        <p:nvPicPr>
          <p:cNvPr id="4" name="内容占位符 3" descr="搜狗截图21年09月30日2048_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07070" y="1178560"/>
            <a:ext cx="2745105" cy="2950845"/>
          </a:xfrm>
          <a:prstGeom prst="rect">
            <a:avLst/>
          </a:prstGeom>
        </p:spPr>
      </p:pic>
      <p:pic>
        <p:nvPicPr>
          <p:cNvPr id="5" name="图片 4" descr="搜狗截图21年09月30日2055_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" y="5234305"/>
            <a:ext cx="7178675" cy="1376045"/>
          </a:xfrm>
          <a:prstGeom prst="rect">
            <a:avLst/>
          </a:prstGeom>
        </p:spPr>
      </p:pic>
      <p:pic>
        <p:nvPicPr>
          <p:cNvPr id="6" name="图片 5" descr="搜狗截图21年09月30日2055_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" y="1046480"/>
            <a:ext cx="4650105" cy="4065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20710" y="656590"/>
            <a:ext cx="16173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Exerciese:</a:t>
            </a:r>
            <a:endParaRPr lang="en-US" altLang="zh-CN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new &amp; malloc</a:t>
            </a:r>
            <a:endParaRPr lang="en-US" altLang="zh-CN"/>
          </a:p>
        </p:txBody>
      </p:sp>
      <p:pic>
        <p:nvPicPr>
          <p:cNvPr id="4" name="内容占位符 3" descr="搜狗截图21年10月17日1847_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325" y="1405890"/>
            <a:ext cx="4163695" cy="4540885"/>
          </a:xfrm>
          <a:prstGeom prst="rect">
            <a:avLst/>
          </a:prstGeom>
        </p:spPr>
      </p:pic>
      <p:pic>
        <p:nvPicPr>
          <p:cNvPr id="5" name="图片 4" descr="搜狗截图21年10月17日1847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0" y="1370330"/>
            <a:ext cx="4103370" cy="4576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Memory</a:t>
            </a:r>
            <a:endParaRPr lang="en-US" altLang="zh-CN"/>
          </a:p>
        </p:txBody>
      </p:sp>
      <p:pic>
        <p:nvPicPr>
          <p:cNvPr id="4" name="内容占位符 3" descr="搜狗截图21年10月17日1840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6990" y="2000885"/>
            <a:ext cx="5850890" cy="4458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 compare with List(python)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Array compare with List(python)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 use array, you need to:</a:t>
            </a:r>
            <a:endParaRPr lang="en-US" altLang="zh-CN"/>
          </a:p>
          <a:p>
            <a:pPr lvl="1"/>
            <a:r>
              <a:rPr lang="en-US" altLang="zh-CN"/>
              <a:t>declare data type</a:t>
            </a:r>
            <a:endParaRPr lang="en-US" altLang="zh-CN"/>
          </a:p>
          <a:p>
            <a:pPr lvl="2"/>
            <a:r>
              <a:rPr lang="en-US" altLang="zh-CN" sz="2000"/>
              <a:t>all the data should be one type</a:t>
            </a:r>
            <a:endParaRPr lang="en-US" altLang="zh-CN"/>
          </a:p>
          <a:p>
            <a:pPr lvl="1"/>
            <a:r>
              <a:rPr lang="en-US" altLang="zh-CN"/>
              <a:t>declare the length of the array</a:t>
            </a:r>
            <a:endParaRPr lang="en-US" altLang="zh-CN"/>
          </a:p>
          <a:p>
            <a:pPr lvl="1"/>
            <a:endParaRPr lang="en-US" altLang="zh-CN" sz="200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int array[10];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int array[] = {0, 0, 0, 0, 0}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505" y="1039495"/>
            <a:ext cx="11091545" cy="2852420"/>
          </a:xfrm>
        </p:spPr>
        <p:txBody>
          <a:bodyPr/>
          <a:p>
            <a:r>
              <a:rPr lang="en-US" altLang="zh-CN"/>
              <a:t>IO and String difference in C&amp;CPP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library in 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stdio.h</a:t>
            </a:r>
            <a:endParaRPr lang="en-US" altLang="zh-CN"/>
          </a:p>
          <a:p>
            <a:r>
              <a:rPr lang="en-US" altLang="zh-CN"/>
              <a:t>string.h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72160" y="3175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library in C++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42665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iostream</a:t>
            </a:r>
            <a:endParaRPr lang="en-US" altLang="zh-CN"/>
          </a:p>
          <a:p>
            <a:r>
              <a:rPr lang="en-US" altLang="zh-CN"/>
              <a:t>string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440" y="304800"/>
            <a:ext cx="10515600" cy="1325563"/>
          </a:xfrm>
        </p:spPr>
        <p:txBody>
          <a:bodyPr/>
          <a:p>
            <a:r>
              <a:rPr lang="en-US" altLang="zh-CN"/>
              <a:t>stdio.h C &amp; iostream C++</a:t>
            </a:r>
            <a:endParaRPr lang="en-US" altLang="zh-CN"/>
          </a:p>
        </p:txBody>
      </p:sp>
      <p:pic>
        <p:nvPicPr>
          <p:cNvPr id="4" name="内容占位符 3" descr="搜狗截图21年09月30日1827_1"/>
          <p:cNvPicPr>
            <a:picLocks noChangeAspect="1"/>
          </p:cNvPicPr>
          <p:nvPr>
            <p:ph idx="1"/>
          </p:nvPr>
        </p:nvPicPr>
        <p:blipFill>
          <a:blip r:embed="rId1"/>
          <a:srcRect b="55490"/>
          <a:stretch>
            <a:fillRect/>
          </a:stretch>
        </p:blipFill>
        <p:spPr>
          <a:xfrm>
            <a:off x="599440" y="1470660"/>
            <a:ext cx="5292725" cy="1901190"/>
          </a:xfrm>
          <a:prstGeom prst="rect">
            <a:avLst/>
          </a:prstGeom>
        </p:spPr>
      </p:pic>
      <p:pic>
        <p:nvPicPr>
          <p:cNvPr id="5" name="图片 4" descr="搜狗截图21年09月30日1830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3738245"/>
            <a:ext cx="5192395" cy="1875155"/>
          </a:xfrm>
          <a:prstGeom prst="rect">
            <a:avLst/>
          </a:prstGeom>
        </p:spPr>
      </p:pic>
      <p:pic>
        <p:nvPicPr>
          <p:cNvPr id="8" name="图片 7" descr="搜狗截图21年09月30日1832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45" y="1630680"/>
            <a:ext cx="5351780" cy="2014855"/>
          </a:xfrm>
          <a:prstGeom prst="rect">
            <a:avLst/>
          </a:prstGeom>
        </p:spPr>
      </p:pic>
      <p:pic>
        <p:nvPicPr>
          <p:cNvPr id="9" name="图片 8" descr="搜狗截图21年09月30日1836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95" y="4083050"/>
            <a:ext cx="599059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string.h in c &amp; string in cpp</a:t>
            </a:r>
            <a:endParaRPr lang="en-US" altLang="zh-CN"/>
          </a:p>
        </p:txBody>
      </p:sp>
      <p:pic>
        <p:nvPicPr>
          <p:cNvPr id="4" name="内容占位符 3" descr="搜狗截图21年09月30日1840_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355" y="1691005"/>
            <a:ext cx="5289550" cy="2914650"/>
          </a:xfrm>
          <a:prstGeom prst="rect">
            <a:avLst/>
          </a:prstGeom>
        </p:spPr>
      </p:pic>
      <p:pic>
        <p:nvPicPr>
          <p:cNvPr id="5" name="图片 4" descr="搜狗截图21年09月30日1842_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" y="4840605"/>
            <a:ext cx="5299710" cy="934720"/>
          </a:xfrm>
          <a:prstGeom prst="rect">
            <a:avLst/>
          </a:prstGeom>
        </p:spPr>
      </p:pic>
      <p:pic>
        <p:nvPicPr>
          <p:cNvPr id="6" name="图片 5" descr="搜狗截图21年09月30日1846_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30" y="4840605"/>
            <a:ext cx="5321300" cy="1009015"/>
          </a:xfrm>
          <a:prstGeom prst="rect">
            <a:avLst/>
          </a:prstGeom>
        </p:spPr>
      </p:pic>
      <p:pic>
        <p:nvPicPr>
          <p:cNvPr id="7" name="图片 6" descr="搜狗截图21年09月30日1846_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30" y="1948815"/>
            <a:ext cx="4996815" cy="2658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string.h in c &amp; string in cpp</a:t>
            </a:r>
            <a:endParaRPr lang="en-US" altLang="zh-CN"/>
          </a:p>
        </p:txBody>
      </p:sp>
      <p:pic>
        <p:nvPicPr>
          <p:cNvPr id="3" name="图片 2" descr="搜狗截图21年09月30日1852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0" y="5135880"/>
            <a:ext cx="5525135" cy="1016635"/>
          </a:xfrm>
          <a:prstGeom prst="rect">
            <a:avLst/>
          </a:prstGeom>
        </p:spPr>
      </p:pic>
      <p:pic>
        <p:nvPicPr>
          <p:cNvPr id="8" name="图片 7" descr="搜狗截图21年09月30日1852_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015" y="1878330"/>
            <a:ext cx="5538470" cy="2896870"/>
          </a:xfrm>
          <a:prstGeom prst="rect">
            <a:avLst/>
          </a:prstGeom>
        </p:spPr>
      </p:pic>
      <p:pic>
        <p:nvPicPr>
          <p:cNvPr id="10" name="内容占位符 9" descr="搜狗截图21年09月30日1856_1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470" y="5135880"/>
            <a:ext cx="5403215" cy="989330"/>
          </a:xfrm>
          <a:prstGeom prst="rect">
            <a:avLst/>
          </a:prstGeom>
        </p:spPr>
      </p:pic>
      <p:pic>
        <p:nvPicPr>
          <p:cNvPr id="11" name="图片 10" descr="搜狗截图21年09月30日1856_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" y="1405255"/>
            <a:ext cx="5162550" cy="3442335"/>
          </a:xfrm>
          <a:prstGeom prst="rect">
            <a:avLst/>
          </a:prstGeom>
        </p:spPr>
      </p:pic>
      <p:sp>
        <p:nvSpPr>
          <p:cNvPr id="12" name="爆炸形 1 11"/>
          <p:cNvSpPr/>
          <p:nvPr/>
        </p:nvSpPr>
        <p:spPr>
          <a:xfrm>
            <a:off x="4697095" y="5943600"/>
            <a:ext cx="1528445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Why?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034665"/>
            <a:ext cx="10515600" cy="1325563"/>
          </a:xfrm>
        </p:spPr>
        <p:txBody>
          <a:bodyPr/>
          <a:p>
            <a:r>
              <a:rPr lang="en-US" altLang="zh-CN" sz="6600"/>
              <a:t>Struct in C &amp; Class in Cpp</a:t>
            </a:r>
            <a:endParaRPr lang="en-US" altLang="zh-CN" sz="6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125,&quot;width&quot;:5697}"/>
</p:tagLst>
</file>

<file path=ppt/tags/tag2.xml><?xml version="1.0" encoding="utf-8"?>
<p:tagLst xmlns:p="http://schemas.openxmlformats.org/presentationml/2006/main">
  <p:tag name="KSO_WM_UNIT_PLACING_PICTURE_USER_VIEWPORT" val="{&quot;height&quot;:2730,&quot;width&quot;:70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演示</Application>
  <PresentationFormat>宽屏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Know about C&amp;Cpp</vt:lpstr>
      <vt:lpstr>Array compare with List(python) </vt:lpstr>
      <vt:lpstr>Array compare with List(python)</vt:lpstr>
      <vt:lpstr>IO and String difference in C&amp;CPP</vt:lpstr>
      <vt:lpstr>library in C</vt:lpstr>
      <vt:lpstr>stdio.h C &amp; iostream C++</vt:lpstr>
      <vt:lpstr>string.h in c &amp; string in cpp</vt:lpstr>
      <vt:lpstr>string.h in c &amp; string in cpp</vt:lpstr>
      <vt:lpstr>Struct in C &amp; Class in Cpp</vt:lpstr>
      <vt:lpstr>Struct in C &amp; Class in Cpp</vt:lpstr>
      <vt:lpstr>Struct in C &amp; Class in Cpp</vt:lpstr>
      <vt:lpstr>Memory: address and pointer </vt:lpstr>
      <vt:lpstr>Memory: address and pointer</vt:lpstr>
      <vt:lpstr>Memory: address and pointer</vt:lpstr>
      <vt:lpstr>Reference</vt:lpstr>
      <vt:lpstr>Pointer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海川</cp:lastModifiedBy>
  <cp:revision>8</cp:revision>
  <dcterms:created xsi:type="dcterms:W3CDTF">2021-09-30T10:10:00Z</dcterms:created>
  <dcterms:modified xsi:type="dcterms:W3CDTF">2021-10-17T10:51:56Z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216F441165454831AD521675F8FB234E</vt:lpwstr>
  </property>
  <property fmtid="{D5CDD505-2E9C-101B-9397-08002B2CF9AE}" pid="3" name="KSOProductBuildVer">
    <vt:lpwstr>2052-11.1.0.10938</vt:lpwstr>
  </property>
</Properties>
</file>