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317" r:id="rId4"/>
    <p:sldId id="298" r:id="rId5"/>
    <p:sldId id="297" r:id="rId6"/>
    <p:sldId id="315" r:id="rId7"/>
    <p:sldId id="316" r:id="rId8"/>
    <p:sldId id="322" r:id="rId9"/>
    <p:sldId id="284" r:id="rId10"/>
    <p:sldId id="267" r:id="rId11"/>
    <p:sldId id="296" r:id="rId12"/>
    <p:sldId id="295" r:id="rId13"/>
    <p:sldId id="294" r:id="rId14"/>
    <p:sldId id="293" r:id="rId15"/>
    <p:sldId id="292" r:id="rId16"/>
    <p:sldId id="333" r:id="rId17"/>
    <p:sldId id="331" r:id="rId18"/>
    <p:sldId id="31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1443265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-1905"/>
            <a:ext cx="12198985" cy="68611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838700" y="776605"/>
            <a:ext cx="6305550" cy="13106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8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ea"/>
                <a:ea typeface="+mj-ea"/>
              </a:rPr>
              <a:t>定时关机应用</a:t>
            </a:r>
            <a:endParaRPr lang="zh-CN" altLang="en-US" sz="8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38700" y="776605"/>
            <a:ext cx="6305550" cy="13106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8000" b="1">
                <a:solidFill>
                  <a:schemeClr val="accent4"/>
                </a:solidFill>
                <a:effectLst/>
                <a:latin typeface="+mn-ea"/>
              </a:rPr>
              <a:t>定时关机应用</a:t>
            </a:r>
            <a:endParaRPr lang="zh-CN" altLang="en-US" sz="8000" b="1">
              <a:solidFill>
                <a:schemeClr val="accent4"/>
              </a:solidFill>
              <a:effectLst/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80430" y="3171825"/>
            <a:ext cx="4022090" cy="9486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电气工程及其自动化</a:t>
            </a:r>
            <a:r>
              <a:rPr lang="en-US" altLang="zh-CN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152 </a:t>
            </a:r>
            <a:endParaRPr lang="en-US" altLang="zh-CN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苏金</a:t>
            </a:r>
            <a:endParaRPr lang="zh-CN" alt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成都信息工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13335"/>
            <a:ext cx="12205970" cy="68649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657080" y="6185535"/>
            <a:ext cx="2327910" cy="518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800" b="1">
                <a:solidFill>
                  <a:schemeClr val="accent4"/>
                </a:solidFill>
                <a:effectLst/>
                <a:latin typeface="+mn-ea"/>
              </a:rPr>
              <a:t>定时关机助手</a:t>
            </a:r>
            <a:endParaRPr lang="zh-CN" altLang="en-US" sz="2800" b="1">
              <a:solidFill>
                <a:schemeClr val="accent4"/>
              </a:solidFill>
              <a:effectLst/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23" y="-13335"/>
            <a:ext cx="4008755" cy="10058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界面和功能</a:t>
            </a:r>
            <a:endParaRPr lang="zh-CN" altLang="en-US" sz="60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49000">
                    <a:srgbClr val="819E97">
                      <a:alpha val="100000"/>
                    </a:srgbClr>
                  </a:gs>
                  <a:gs pos="100000">
                    <a:srgbClr val="034373"/>
                  </a:gs>
                </a:gsLst>
                <a:lin ang="5400000"/>
              </a:gradFill>
              <a:effectLst>
                <a:outerShdw dist="50800" dir="2700000" algn="bl" rotWithShape="0">
                  <a:srgbClr val="356277"/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44340" y="17780"/>
            <a:ext cx="2938145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1.3 </a:t>
            </a:r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提示框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95" y="847090"/>
            <a:ext cx="5335270" cy="5857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21470" y="1774825"/>
            <a:ext cx="2500630" cy="44805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说明：设置好关机时间后点击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开始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按钮，设置成功则会弹出下面的提示框，并伴有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提示音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成都信息工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13335"/>
            <a:ext cx="12205970" cy="68649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657080" y="6185535"/>
            <a:ext cx="2327910" cy="518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800" b="1">
                <a:solidFill>
                  <a:schemeClr val="accent4"/>
                </a:solidFill>
                <a:effectLst/>
                <a:latin typeface="+mn-ea"/>
              </a:rPr>
              <a:t>定时关机助手</a:t>
            </a:r>
            <a:endParaRPr lang="zh-CN" altLang="en-US" sz="2800" b="1">
              <a:solidFill>
                <a:schemeClr val="accent4"/>
              </a:solidFill>
              <a:effectLst/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23" y="-13335"/>
            <a:ext cx="4008755" cy="10058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界面和功能</a:t>
            </a:r>
            <a:endParaRPr lang="zh-CN" altLang="en-US" sz="60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49000">
                    <a:srgbClr val="819E97">
                      <a:alpha val="100000"/>
                    </a:srgbClr>
                  </a:gs>
                  <a:gs pos="100000">
                    <a:srgbClr val="034373"/>
                  </a:gs>
                </a:gsLst>
                <a:lin ang="5400000"/>
              </a:gradFill>
              <a:effectLst>
                <a:outerShdw dist="50800" dir="2700000" algn="bl" rotWithShape="0">
                  <a:srgbClr val="356277"/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13238" y="17780"/>
            <a:ext cx="2800350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1.4</a:t>
            </a:r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提示框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1905" y="1551305"/>
            <a:ext cx="2500630" cy="4968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说明：如果已经设置了关机时间，点击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取消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按钮，成功取消关机则会弹出下面的提示框，并伴随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提示音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30" y="991870"/>
            <a:ext cx="5735320" cy="549529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成都信息工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13335"/>
            <a:ext cx="12205970" cy="68649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657080" y="6185535"/>
            <a:ext cx="2327910" cy="518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800" b="1">
                <a:solidFill>
                  <a:schemeClr val="accent4"/>
                </a:solidFill>
                <a:effectLst/>
                <a:latin typeface="+mn-ea"/>
              </a:rPr>
              <a:t>定时关机助手</a:t>
            </a:r>
            <a:endParaRPr lang="zh-CN" altLang="en-US" sz="2800" b="1">
              <a:solidFill>
                <a:schemeClr val="accent4"/>
              </a:solidFill>
              <a:effectLst/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23" y="-13335"/>
            <a:ext cx="4008755" cy="10058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界面和功能</a:t>
            </a:r>
            <a:endParaRPr lang="zh-CN" altLang="en-US" sz="60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49000">
                    <a:srgbClr val="819E97">
                      <a:alpha val="100000"/>
                    </a:srgbClr>
                  </a:gs>
                  <a:gs pos="100000">
                    <a:srgbClr val="034373"/>
                  </a:gs>
                </a:gsLst>
                <a:lin ang="5400000"/>
              </a:gradFill>
              <a:effectLst>
                <a:outerShdw dist="50800" dir="2700000" algn="bl" rotWithShape="0">
                  <a:srgbClr val="356277"/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44340" y="17780"/>
            <a:ext cx="2938145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1.5 </a:t>
            </a:r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提示框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2095" y="1313815"/>
            <a:ext cx="2500630" cy="4968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说明：这是个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误操作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处理，当还没设置关机时间，点击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取消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按钮将弹出下面的提示框，并伴有提示音。</a:t>
            </a:r>
            <a:endParaRPr lang="zh-CN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846455"/>
            <a:ext cx="5103495" cy="533908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成都信息工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13335"/>
            <a:ext cx="12205970" cy="68649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657080" y="6185535"/>
            <a:ext cx="2327910" cy="518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800" b="1">
                <a:solidFill>
                  <a:schemeClr val="accent4"/>
                </a:solidFill>
                <a:effectLst/>
                <a:latin typeface="+mn-ea"/>
              </a:rPr>
              <a:t>定时关机助手</a:t>
            </a:r>
            <a:endParaRPr lang="zh-CN" altLang="en-US" sz="2800" b="1">
              <a:solidFill>
                <a:schemeClr val="accent4"/>
              </a:solidFill>
              <a:effectLst/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23" y="-13335"/>
            <a:ext cx="4008755" cy="10058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界面和功能</a:t>
            </a:r>
            <a:endParaRPr lang="zh-CN" altLang="en-US" sz="60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49000">
                    <a:srgbClr val="819E97">
                      <a:alpha val="100000"/>
                    </a:srgbClr>
                  </a:gs>
                  <a:gs pos="100000">
                    <a:srgbClr val="034373"/>
                  </a:gs>
                </a:gsLst>
                <a:lin ang="5400000"/>
              </a:gradFill>
              <a:effectLst>
                <a:outerShdw dist="50800" dir="2700000" algn="bl" rotWithShape="0">
                  <a:srgbClr val="356277"/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44340" y="17780"/>
            <a:ext cx="2938145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1.6 </a:t>
            </a:r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提示框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99575" y="1348740"/>
            <a:ext cx="2500630" cy="4968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说明：这是个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误操作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处理，当用户已经设置了关机时间再去点击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开始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按钮则会弹出如下提示框，并伴有提示音。</a:t>
            </a:r>
            <a:endParaRPr lang="zh-CN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90" y="993140"/>
            <a:ext cx="5405120" cy="519239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成都信息工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3175"/>
            <a:ext cx="12205970" cy="68649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657080" y="6185535"/>
            <a:ext cx="2327910" cy="518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800" b="1">
                <a:solidFill>
                  <a:schemeClr val="accent4"/>
                </a:solidFill>
                <a:effectLst/>
                <a:latin typeface="+mn-ea"/>
              </a:rPr>
              <a:t>定时关机助手</a:t>
            </a:r>
            <a:endParaRPr lang="zh-CN" altLang="en-US" sz="2800" b="1">
              <a:solidFill>
                <a:schemeClr val="accent4"/>
              </a:solidFill>
              <a:effectLst/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23" y="-13335"/>
            <a:ext cx="4008755" cy="10058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界面和功能</a:t>
            </a:r>
            <a:endParaRPr lang="zh-CN" altLang="en-US" sz="60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49000">
                    <a:srgbClr val="819E97">
                      <a:alpha val="100000"/>
                    </a:srgbClr>
                  </a:gs>
                  <a:gs pos="100000">
                    <a:srgbClr val="034373"/>
                  </a:gs>
                </a:gsLst>
                <a:lin ang="5400000"/>
              </a:gradFill>
              <a:effectLst>
                <a:outerShdw dist="50800" dir="2700000" algn="bl" rotWithShape="0">
                  <a:srgbClr val="356277"/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44340" y="17780"/>
            <a:ext cx="2938145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1.7 </a:t>
            </a:r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提示框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31910" y="690880"/>
            <a:ext cx="2500630" cy="54559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说明：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误操作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处理，当用户非常频繁的来回点击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开始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和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取消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按钮，有可能导致设置不成功，此时会提示用户重启程序。</a:t>
            </a:r>
            <a:endParaRPr lang="zh-CN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20" y="991870"/>
            <a:ext cx="5033010" cy="519366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成都信息工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3175"/>
            <a:ext cx="12205970" cy="68649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657080" y="6185535"/>
            <a:ext cx="2327910" cy="518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800" b="1">
                <a:solidFill>
                  <a:schemeClr val="accent4"/>
                </a:solidFill>
                <a:effectLst/>
                <a:latin typeface="+mn-ea"/>
              </a:rPr>
              <a:t>定时关机助手</a:t>
            </a:r>
            <a:endParaRPr lang="zh-CN" altLang="en-US" sz="2800" b="1">
              <a:solidFill>
                <a:schemeClr val="accent4"/>
              </a:solidFill>
              <a:effectLst/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23" y="-13335"/>
            <a:ext cx="4008755" cy="10058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界面和功能</a:t>
            </a:r>
            <a:endParaRPr lang="zh-CN" altLang="en-US" sz="60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49000">
                    <a:srgbClr val="819E97">
                      <a:alpha val="100000"/>
                    </a:srgbClr>
                  </a:gs>
                  <a:gs pos="100000">
                    <a:srgbClr val="034373"/>
                  </a:gs>
                </a:gsLst>
                <a:lin ang="5400000"/>
              </a:gradFill>
              <a:effectLst>
                <a:outerShdw dist="50800" dir="2700000" algn="bl" rotWithShape="0">
                  <a:srgbClr val="356277"/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44340" y="17780"/>
            <a:ext cx="2938145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1.8 </a:t>
            </a:r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提示框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0650" y="1836420"/>
            <a:ext cx="2500630" cy="3505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说明：点击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关屏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按钮，则弹出该提示框，电脑屏幕将在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30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秒后关闭。</a:t>
            </a:r>
            <a:endParaRPr lang="zh-CN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20" y="991870"/>
            <a:ext cx="5033010" cy="5193665"/>
          </a:xfrm>
          <a:prstGeom prst="rect">
            <a:avLst/>
          </a:prstGeom>
        </p:spPr>
      </p:pic>
      <p:pic>
        <p:nvPicPr>
          <p:cNvPr id="5" name="图片 4" descr="捕获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20" y="4119880"/>
            <a:ext cx="5032375" cy="2065655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3725228" y="120650"/>
            <a:ext cx="3976370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定时关机 </a:t>
            </a:r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 2.0</a:t>
            </a:r>
            <a:endParaRPr lang="zh-CN" altLang="en-US" sz="4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1145" y="4283075"/>
            <a:ext cx="793496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待改进：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功能：增加一键一分钟内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关闭显示器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；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界面：改成动态的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颜色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9230" y="120650"/>
            <a:ext cx="1713230" cy="10058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改进</a:t>
            </a:r>
            <a:endParaRPr lang="zh-CN" altLang="en-US" sz="60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49000">
                    <a:srgbClr val="819E97">
                      <a:alpha val="100000"/>
                    </a:srgbClr>
                  </a:gs>
                  <a:gs pos="100000">
                    <a:srgbClr val="034373"/>
                  </a:gs>
                </a:gsLst>
                <a:lin ang="5400000"/>
              </a:gradFill>
              <a:effectLst>
                <a:outerShdw dist="50800" dir="2700000" algn="bl" rotWithShape="0">
                  <a:srgbClr val="356277"/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11145" y="1788795"/>
            <a:ext cx="7720965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已改进：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解决了界面显示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时间闪烁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的问题；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屏蔽了启动程序时弹出的</a:t>
            </a:r>
            <a:r>
              <a:rPr lang="en-US" altLang="zh-CN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DOS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框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；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增加了显示系统运行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时长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的功能。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成都信息工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13335"/>
            <a:ext cx="12205970" cy="68649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90085" y="2125980"/>
            <a:ext cx="4224020" cy="11887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+mn-ea"/>
              </a:rPr>
              <a:t>Thanks</a:t>
            </a:r>
            <a:r>
              <a:rPr lang="zh-CN" altLang="en-US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+mn-ea"/>
              </a:rPr>
              <a:t>！</a:t>
            </a:r>
            <a:endParaRPr lang="zh-CN" altLang="en-US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50580" y="6268085"/>
            <a:ext cx="37579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定时关机 </a:t>
            </a:r>
            <a:r>
              <a:rPr lang="en-US" altLang="zh-CN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v2.0</a:t>
            </a:r>
            <a:endParaRPr lang="en-US" altLang="zh-CN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2874646" y="187960"/>
            <a:ext cx="6442075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为什么要写定时关机？ </a:t>
            </a:r>
            <a:endParaRPr lang="en-US" altLang="zh-CN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8685" y="1263650"/>
            <a:ext cx="10375265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在寝室有很多同学用手机连接电脑的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WIFI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，有些喜欢躺在床上玩手机，但是当手机用完之后，很少有人会下床把电脑关了，这样电脑就长期开着，不但会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浪费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一些电能，而且对电脑的寿命也有一些不好的影响。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而现在所有的定时关机软件都存在许多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不足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，比如操作复杂，界面复杂，要一直运行着才能实现关机的功能。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WIFI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自带的定时关机用起来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有些繁琐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，有些人根本不知道有这个功能，没有桌面上的应用用起来方便。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3725228" y="120650"/>
            <a:ext cx="3976370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定时关机 </a:t>
            </a:r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 1.0</a:t>
            </a:r>
            <a:endParaRPr lang="en-US" altLang="zh-CN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7740" y="1427480"/>
            <a:ext cx="10421620" cy="10668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大一学的</a:t>
            </a:r>
            <a:r>
              <a:rPr lang="en-US" altLang="zh-CN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c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语言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，解决的问题主要与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数学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有关，感觉有点枯燥，就想能不能用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c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语言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画图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，最后发现是可以的。</a:t>
            </a:r>
            <a:endParaRPr lang="zh-CN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7740" y="3216910"/>
            <a:ext cx="1025588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最早定时关机用过命令行</a:t>
            </a:r>
            <a:r>
              <a:rPr lang="en-US" altLang="zh-CN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shutdown -s -t 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，时间单位只能是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秒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，每次用很麻烦。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7740" y="4966335"/>
            <a:ext cx="111398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所以，最开始用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VC6.0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写了一程序，定时关机 </a:t>
            </a:r>
            <a:r>
              <a:rPr lang="en-US" altLang="zh-CN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v1.0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64590" y="2148840"/>
            <a:ext cx="909828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缺点：</a:t>
            </a:r>
            <a:endParaRPr lang="zh-CN" altLang="en-US" sz="3200" b="1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倒计时关机只有固定的</a:t>
            </a:r>
            <a:r>
              <a:rPr lang="en-US" altLang="zh-CN" sz="32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个时间段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；</a:t>
            </a:r>
            <a:endParaRPr lang="zh-CN" altLang="en-US" sz="32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使用定时关机时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不能关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掉这个程序；</a:t>
            </a:r>
            <a:endParaRPr lang="zh-CN" altLang="en-US" sz="32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不能撤销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设定好的倒计时关机；</a:t>
            </a:r>
            <a:endParaRPr lang="zh-CN" altLang="en-US" sz="32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4.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都需要用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键盘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一步一步的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输入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，操作比较繁琐；</a:t>
            </a:r>
            <a:endParaRPr lang="zh-CN" altLang="en-US" sz="32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5.DOS</a:t>
            </a:r>
            <a:r>
              <a:rPr lang="zh-CN" altLang="en-US" sz="32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框的界面不够美观。</a:t>
            </a:r>
            <a:endParaRPr lang="zh-CN" altLang="en-US" sz="32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25228" y="120650"/>
            <a:ext cx="3976370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定时关机 </a:t>
            </a:r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 1.0</a:t>
            </a:r>
            <a:endParaRPr lang="en-US" altLang="zh-CN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3725228" y="120650"/>
            <a:ext cx="3976370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定时关机 </a:t>
            </a:r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 2.0</a:t>
            </a:r>
            <a:endParaRPr lang="en-US" altLang="zh-CN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8290" y="4265930"/>
            <a:ext cx="1000442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考虑到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v1.0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的这些因素，在参考了其他定时应用后，结合了自己找到的绘图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插件</a:t>
            </a:r>
            <a:r>
              <a:rPr lang="en-US" altLang="zh-CN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EasyX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，就用</a:t>
            </a:r>
            <a:r>
              <a:rPr lang="en-US" altLang="zh-CN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VC6.0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写了定时关机</a:t>
            </a:r>
            <a:r>
              <a:rPr lang="en-US" altLang="zh-CN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v2.0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8290" y="1248410"/>
            <a:ext cx="952500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有一段时间也用</a:t>
            </a:r>
            <a:r>
              <a:rPr lang="en-US" altLang="zh-CN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WIFI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软件自带的定时关机功能，但是这个功能不能放在桌面上，每次找起来也比较麻烦。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怎样才能解决这些问题？既好用又方便。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3725228" y="120650"/>
            <a:ext cx="3976370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定时关机 </a:t>
            </a:r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 2.0</a:t>
            </a:r>
            <a:endParaRPr lang="en-US" altLang="zh-CN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275" y="869315"/>
            <a:ext cx="11080750" cy="6431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介绍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用户可以仅仅通过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鼠标点击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设置关机；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设好关机时间后，用户可以将该应用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关掉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，没有任何影响；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用户如果过了一段时间又不想关机了，再次打开该应用点击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取消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按钮就可以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撤销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设定好的关机时间；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4.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默认关机时间为当前时间加</a:t>
            </a:r>
            <a:r>
              <a:rPr lang="en-US" altLang="zh-CN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到两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个小时，减少点击鼠标次数；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5.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显示当前电脑系统的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运行时长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；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6.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点击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关屏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按钮，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30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秒后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关闭屏幕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优点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界面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简洁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，操作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简单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与其他所有的定时关机软件不同的是，设置好关机时间后可将其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关掉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，而其他软件要</a:t>
            </a:r>
            <a:r>
              <a:rPr lang="zh-CN" altLang="en-US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一直运行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着才能实现关机的功能。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3113088" y="120650"/>
            <a:ext cx="5200650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定时关机 </a:t>
            </a:r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 2.0</a:t>
            </a:r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概述</a:t>
            </a:r>
            <a:endParaRPr lang="zh-CN" altLang="en-US" sz="4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275" y="869315"/>
            <a:ext cx="1108075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使用编程工具：</a:t>
            </a:r>
            <a:r>
              <a:rPr lang="en-US" altLang="zh-CN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VC++6.0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32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EasyX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插件、Setup Factory 9。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制作时长：大概十多天，平均每天不低于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8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小时。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界面：就是一个绘图窗口，上面所有的东西都是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画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的。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代码：大概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%30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用于绘制界面，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%30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用于处理时间，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%40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用于处理鼠标的消息。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提示音：总共有两种。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成都信息工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13335"/>
            <a:ext cx="12205970" cy="68649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657080" y="6185535"/>
            <a:ext cx="2327910" cy="518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800" b="1">
                <a:solidFill>
                  <a:schemeClr val="accent4"/>
                </a:solidFill>
                <a:effectLst/>
                <a:latin typeface="+mn-ea"/>
              </a:rPr>
              <a:t>定时关机助手</a:t>
            </a:r>
            <a:endParaRPr lang="zh-CN" altLang="en-US" sz="2800" b="1">
              <a:solidFill>
                <a:schemeClr val="accent4"/>
              </a:solidFill>
              <a:effectLst/>
              <a:latin typeface="+mn-ea"/>
            </a:endParaRPr>
          </a:p>
        </p:txBody>
      </p:sp>
      <p:pic>
        <p:nvPicPr>
          <p:cNvPr id="7" name="图片 6" descr="定时关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60" y="847090"/>
            <a:ext cx="6624955" cy="53384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223" y="-13335"/>
            <a:ext cx="4008755" cy="10058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界面和功能</a:t>
            </a:r>
            <a:endParaRPr lang="zh-CN" altLang="en-US" sz="60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49000">
                    <a:srgbClr val="819E97">
                      <a:alpha val="100000"/>
                    </a:srgbClr>
                  </a:gs>
                  <a:gs pos="100000">
                    <a:srgbClr val="034373"/>
                  </a:gs>
                </a:gsLst>
                <a:lin ang="5400000"/>
              </a:gradFill>
              <a:effectLst>
                <a:outerShdw dist="50800" dir="2700000" algn="bl" rotWithShape="0">
                  <a:srgbClr val="356277"/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50410" y="17780"/>
            <a:ext cx="2326005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1.1 </a:t>
            </a:r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图标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9580" y="2419985"/>
            <a:ext cx="2500630" cy="15544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说明：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exe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图标是用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PS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制作的。</a:t>
            </a:r>
            <a:endParaRPr lang="zh-CN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成都信息工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13335"/>
            <a:ext cx="12205970" cy="68649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657080" y="6185535"/>
            <a:ext cx="2327910" cy="518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800" b="1">
                <a:solidFill>
                  <a:schemeClr val="accent4"/>
                </a:solidFill>
                <a:effectLst/>
                <a:latin typeface="+mn-ea"/>
              </a:rPr>
              <a:t>定时关机助手</a:t>
            </a:r>
            <a:endParaRPr lang="zh-CN" altLang="en-US" sz="2800" b="1">
              <a:solidFill>
                <a:schemeClr val="accent4"/>
              </a:solidFill>
              <a:effectLst/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23" y="-13335"/>
            <a:ext cx="4008755" cy="10058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界面和功能</a:t>
            </a:r>
            <a:endParaRPr lang="zh-CN" altLang="en-US" sz="60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49000">
                    <a:srgbClr val="819E97">
                      <a:alpha val="100000"/>
                    </a:srgbClr>
                  </a:gs>
                  <a:gs pos="100000">
                    <a:srgbClr val="034373"/>
                  </a:gs>
                </a:gsLst>
                <a:lin ang="5400000"/>
              </a:gradFill>
              <a:effectLst>
                <a:outerShdw dist="50800" dir="2700000" algn="bl" rotWithShape="0">
                  <a:srgbClr val="356277"/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50410" y="17780"/>
            <a:ext cx="2326005" cy="829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1.2 </a:t>
            </a:r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界面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60865" y="1268730"/>
            <a:ext cx="252412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说明：这个界面是用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VC6.0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外加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EasyX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插件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中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graphics.h图形库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绘制的绘图窗口，高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254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像素，宽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360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像素。</a:t>
            </a: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</a:rPr>
              <a:t>　　</a:t>
            </a:r>
            <a:r>
              <a:rPr lang="zh-CN" altLang="en-US" sz="3200" b="1">
                <a:solidFill>
                  <a:schemeClr val="tx1"/>
                </a:solidFill>
              </a:rPr>
              <a:t>　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pic>
        <p:nvPicPr>
          <p:cNvPr id="3" name="图片 2" descr="捕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20" y="992505"/>
            <a:ext cx="6404610" cy="519303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WPS 演示</Application>
  <PresentationFormat>宽屏</PresentationFormat>
  <Paragraphs>144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楷体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63</cp:revision>
  <dcterms:created xsi:type="dcterms:W3CDTF">2016-11-24T09:43:00Z</dcterms:created>
  <dcterms:modified xsi:type="dcterms:W3CDTF">2016-11-29T11:47:27Z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