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Space Grotesk Light"/>
      <p:regular r:id="rId20"/>
      <p:bold r:id="rId21"/>
    </p:embeddedFont>
    <p:embeddedFont>
      <p:font typeface="Space Grotesk Medium"/>
      <p:regular r:id="rId22"/>
      <p:bold r:id="rId23"/>
    </p:embeddedFont>
    <p:embeddedFont>
      <p:font typeface="Space Grotesk"/>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paceGroteskLight-regular.fntdata"/><Relationship Id="rId22" Type="http://schemas.openxmlformats.org/officeDocument/2006/relationships/font" Target="fonts/SpaceGroteskMedium-regular.fntdata"/><Relationship Id="rId21" Type="http://schemas.openxmlformats.org/officeDocument/2006/relationships/font" Target="fonts/SpaceGroteskLight-bold.fntdata"/><Relationship Id="rId24" Type="http://schemas.openxmlformats.org/officeDocument/2006/relationships/font" Target="fonts/SpaceGrotesk-regular.fntdata"/><Relationship Id="rId23" Type="http://schemas.openxmlformats.org/officeDocument/2006/relationships/font" Target="fonts/SpaceGrotesk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SpaceGrotesk-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876c4b70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876c4b70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876c4b707f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876c4b707f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876c4b707f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3876c4b707f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876c4b707f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3876c4b707f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3876c4b707f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3876c4b707f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3876c4b707f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3876c4b707f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3876c4b707f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3876c4b707f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876c4b707f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876c4b707f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876c4b707f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876c4b707f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876c4b707f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3876c4b707f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876c4b707f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876c4b707f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876c4b707f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876c4b707f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3876c4b707f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3876c4b707f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876c4b707f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3876c4b707f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 1">
  <p:cSld name="TITLE_1_2">
    <p:bg>
      <p:bgPr>
        <a:solidFill>
          <a:schemeClr val="dk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716836" y="2603560"/>
            <a:ext cx="7775700" cy="865200"/>
          </a:xfrm>
          <a:prstGeom prst="rect">
            <a:avLst/>
          </a:prstGeom>
        </p:spPr>
        <p:txBody>
          <a:bodyPr anchorCtr="0" anchor="ctr" bIns="0" lIns="0" spcFirstLastPara="1" rIns="0" wrap="square" tIns="0">
            <a:noAutofit/>
          </a:bodyPr>
          <a:lstStyle>
            <a:lvl1pPr lvl="0">
              <a:lnSpc>
                <a:spcPct val="80000"/>
              </a:lnSpc>
              <a:spcBef>
                <a:spcPts val="0"/>
              </a:spcBef>
              <a:spcAft>
                <a:spcPts val="0"/>
              </a:spcAft>
              <a:buSzPts val="3500"/>
              <a:buFont typeface="Space Grotesk"/>
              <a:buNone/>
              <a:defRPr sz="3500">
                <a:highlight>
                  <a:schemeClr val="accent2"/>
                </a:highlight>
                <a:latin typeface="Space Grotesk"/>
                <a:ea typeface="Space Grotesk"/>
                <a:cs typeface="Space Grotesk"/>
                <a:sym typeface="Space Grotesk"/>
              </a:defRPr>
            </a:lvl1pPr>
            <a:lvl2pPr lvl="1">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2pPr>
            <a:lvl3pPr lvl="2">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3pPr>
            <a:lvl4pPr lvl="3">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4pPr>
            <a:lvl5pPr lvl="4">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5pPr>
            <a:lvl6pPr lvl="5">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6pPr>
            <a:lvl7pPr lvl="6">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7pPr>
            <a:lvl8pPr lvl="7">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8pPr>
            <a:lvl9pPr lvl="8">
              <a:lnSpc>
                <a:spcPct val="80000"/>
              </a:lnSpc>
              <a:spcBef>
                <a:spcPts val="0"/>
              </a:spcBef>
              <a:spcAft>
                <a:spcPts val="0"/>
              </a:spcAft>
              <a:buSzPts val="3900"/>
              <a:buFont typeface="Space Grotesk"/>
              <a:buNone/>
              <a:defRPr sz="3900">
                <a:highlight>
                  <a:schemeClr val="accent2"/>
                </a:highlight>
                <a:latin typeface="Space Grotesk"/>
                <a:ea typeface="Space Grotesk"/>
                <a:cs typeface="Space Grotesk"/>
                <a:sym typeface="Space Grotesk"/>
              </a:defRPr>
            </a:lvl9pPr>
          </a:lstStyle>
          <a:p/>
        </p:txBody>
      </p:sp>
      <p:sp>
        <p:nvSpPr>
          <p:cNvPr id="11" name="Google Shape;11;p2"/>
          <p:cNvSpPr txBox="1"/>
          <p:nvPr>
            <p:ph idx="2" type="title"/>
          </p:nvPr>
        </p:nvSpPr>
        <p:spPr>
          <a:xfrm>
            <a:off x="699978" y="4174219"/>
            <a:ext cx="4909500" cy="330300"/>
          </a:xfrm>
          <a:prstGeom prst="rect">
            <a:avLst/>
          </a:prstGeom>
        </p:spPr>
        <p:txBody>
          <a:bodyPr anchorCtr="0" anchor="ctr" bIns="0" lIns="0" spcFirstLastPara="1" rIns="0" wrap="square" tIns="0">
            <a:normAutofit/>
          </a:bodyPr>
          <a:lstStyle>
            <a:lvl1pPr lvl="0">
              <a:lnSpc>
                <a:spcPct val="80000"/>
              </a:lnSpc>
              <a:spcBef>
                <a:spcPts val="0"/>
              </a:spcBef>
              <a:spcAft>
                <a:spcPts val="0"/>
              </a:spcAft>
              <a:buClr>
                <a:schemeClr val="lt2"/>
              </a:buClr>
              <a:buSzPts val="1500"/>
              <a:buFont typeface="Space Grotesk Medium"/>
              <a:buNone/>
              <a:defRPr sz="1500">
                <a:solidFill>
                  <a:schemeClr val="lt2"/>
                </a:solidFill>
              </a:defRPr>
            </a:lvl1pPr>
            <a:lvl2pPr lvl="1">
              <a:spcBef>
                <a:spcPts val="0"/>
              </a:spcBef>
              <a:spcAft>
                <a:spcPts val="0"/>
              </a:spcAft>
              <a:buClr>
                <a:schemeClr val="lt2"/>
              </a:buClr>
              <a:buSzPts val="1500"/>
              <a:buFont typeface="Space Grotesk Medium"/>
              <a:buNone/>
              <a:defRPr sz="1500">
                <a:solidFill>
                  <a:schemeClr val="lt2"/>
                </a:solidFill>
              </a:defRPr>
            </a:lvl2pPr>
            <a:lvl3pPr lvl="2">
              <a:spcBef>
                <a:spcPts val="0"/>
              </a:spcBef>
              <a:spcAft>
                <a:spcPts val="0"/>
              </a:spcAft>
              <a:buClr>
                <a:schemeClr val="lt2"/>
              </a:buClr>
              <a:buSzPts val="1500"/>
              <a:buFont typeface="Space Grotesk Medium"/>
              <a:buNone/>
              <a:defRPr sz="1500">
                <a:solidFill>
                  <a:schemeClr val="lt2"/>
                </a:solidFill>
              </a:defRPr>
            </a:lvl3pPr>
            <a:lvl4pPr lvl="3">
              <a:spcBef>
                <a:spcPts val="0"/>
              </a:spcBef>
              <a:spcAft>
                <a:spcPts val="0"/>
              </a:spcAft>
              <a:buClr>
                <a:schemeClr val="lt2"/>
              </a:buClr>
              <a:buSzPts val="1500"/>
              <a:buFont typeface="Space Grotesk Medium"/>
              <a:buNone/>
              <a:defRPr sz="1500">
                <a:solidFill>
                  <a:schemeClr val="lt2"/>
                </a:solidFill>
              </a:defRPr>
            </a:lvl4pPr>
            <a:lvl5pPr lvl="4">
              <a:spcBef>
                <a:spcPts val="0"/>
              </a:spcBef>
              <a:spcAft>
                <a:spcPts val="0"/>
              </a:spcAft>
              <a:buClr>
                <a:schemeClr val="lt2"/>
              </a:buClr>
              <a:buSzPts val="1500"/>
              <a:buFont typeface="Space Grotesk Medium"/>
              <a:buNone/>
              <a:defRPr sz="1500">
                <a:solidFill>
                  <a:schemeClr val="lt2"/>
                </a:solidFill>
              </a:defRPr>
            </a:lvl5pPr>
            <a:lvl6pPr lvl="5">
              <a:spcBef>
                <a:spcPts val="0"/>
              </a:spcBef>
              <a:spcAft>
                <a:spcPts val="0"/>
              </a:spcAft>
              <a:buClr>
                <a:schemeClr val="lt2"/>
              </a:buClr>
              <a:buSzPts val="1500"/>
              <a:buFont typeface="Space Grotesk Medium"/>
              <a:buNone/>
              <a:defRPr sz="1500">
                <a:solidFill>
                  <a:schemeClr val="lt2"/>
                </a:solidFill>
              </a:defRPr>
            </a:lvl6pPr>
            <a:lvl7pPr lvl="6">
              <a:spcBef>
                <a:spcPts val="0"/>
              </a:spcBef>
              <a:spcAft>
                <a:spcPts val="0"/>
              </a:spcAft>
              <a:buClr>
                <a:schemeClr val="lt2"/>
              </a:buClr>
              <a:buSzPts val="1500"/>
              <a:buFont typeface="Space Grotesk Medium"/>
              <a:buNone/>
              <a:defRPr sz="1500">
                <a:solidFill>
                  <a:schemeClr val="lt2"/>
                </a:solidFill>
              </a:defRPr>
            </a:lvl7pPr>
            <a:lvl8pPr lvl="7">
              <a:spcBef>
                <a:spcPts val="0"/>
              </a:spcBef>
              <a:spcAft>
                <a:spcPts val="0"/>
              </a:spcAft>
              <a:buClr>
                <a:schemeClr val="lt2"/>
              </a:buClr>
              <a:buSzPts val="1500"/>
              <a:buFont typeface="Space Grotesk Medium"/>
              <a:buNone/>
              <a:defRPr sz="1500">
                <a:solidFill>
                  <a:schemeClr val="lt2"/>
                </a:solidFill>
              </a:defRPr>
            </a:lvl8pPr>
            <a:lvl9pPr lvl="8">
              <a:spcBef>
                <a:spcPts val="0"/>
              </a:spcBef>
              <a:spcAft>
                <a:spcPts val="0"/>
              </a:spcAft>
              <a:buClr>
                <a:schemeClr val="lt2"/>
              </a:buClr>
              <a:buSzPts val="1500"/>
              <a:buFont typeface="Space Grotesk Medium"/>
              <a:buNone/>
              <a:defRPr sz="1500">
                <a:solidFill>
                  <a:schemeClr val="lt2"/>
                </a:solidFill>
              </a:defRPr>
            </a:lvl9pPr>
          </a:lstStyle>
          <a:p/>
        </p:txBody>
      </p:sp>
      <p:sp>
        <p:nvSpPr>
          <p:cNvPr id="12" name="Google Shape;12;p2"/>
          <p:cNvSpPr txBox="1"/>
          <p:nvPr>
            <p:ph idx="3" type="title"/>
          </p:nvPr>
        </p:nvSpPr>
        <p:spPr>
          <a:xfrm>
            <a:off x="716836" y="3459250"/>
            <a:ext cx="7673400" cy="6783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3500"/>
              <a:buFont typeface="Space Grotesk"/>
              <a:buNone/>
              <a:defRPr sz="3500">
                <a:highlight>
                  <a:schemeClr val="accent4"/>
                </a:highlight>
                <a:latin typeface="Space Grotesk"/>
                <a:ea typeface="Space Grotesk"/>
                <a:cs typeface="Space Grotesk"/>
                <a:sym typeface="Space Grotesk"/>
              </a:defRPr>
            </a:lvl1pPr>
            <a:lvl2pPr lvl="1">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2pPr>
            <a:lvl3pPr lvl="2">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3pPr>
            <a:lvl4pPr lvl="3">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4pPr>
            <a:lvl5pPr lvl="4">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5pPr>
            <a:lvl6pPr lvl="5">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6pPr>
            <a:lvl7pPr lvl="6">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7pPr>
            <a:lvl8pPr lvl="7">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8pPr>
            <a:lvl9pPr lvl="8">
              <a:spcBef>
                <a:spcPts val="0"/>
              </a:spcBef>
              <a:spcAft>
                <a:spcPts val="0"/>
              </a:spcAft>
              <a:buSzPts val="3900"/>
              <a:buFont typeface="Space Grotesk"/>
              <a:buNone/>
              <a:defRPr sz="3900">
                <a:highlight>
                  <a:schemeClr val="accent4"/>
                </a:highlight>
                <a:latin typeface="Space Grotesk"/>
                <a:ea typeface="Space Grotesk"/>
                <a:cs typeface="Space Grotesk"/>
                <a:sym typeface="Space Grotesk"/>
              </a:defRPr>
            </a:lvl9pPr>
          </a:lstStyle>
          <a:p/>
        </p:txBody>
      </p:sp>
      <p:sp>
        <p:nvSpPr>
          <p:cNvPr id="13" name="Google Shape;13;p2"/>
          <p:cNvSpPr txBox="1"/>
          <p:nvPr>
            <p:ph idx="4" type="title"/>
          </p:nvPr>
        </p:nvSpPr>
        <p:spPr>
          <a:xfrm>
            <a:off x="699978" y="734269"/>
            <a:ext cx="4299000" cy="1836900"/>
          </a:xfrm>
          <a:prstGeom prst="rect">
            <a:avLst/>
          </a:prstGeom>
        </p:spPr>
        <p:txBody>
          <a:bodyPr anchorCtr="0" anchor="t" bIns="0" lIns="0" spcFirstLastPara="1" rIns="0" wrap="square" tIns="0">
            <a:noAutofit/>
          </a:bodyPr>
          <a:lstStyle>
            <a:lvl1pPr lvl="0">
              <a:lnSpc>
                <a:spcPct val="80000"/>
              </a:lnSpc>
              <a:spcBef>
                <a:spcPts val="0"/>
              </a:spcBef>
              <a:spcAft>
                <a:spcPts val="0"/>
              </a:spcAft>
              <a:buClr>
                <a:schemeClr val="lt2"/>
              </a:buClr>
              <a:buSzPts val="2800"/>
              <a:buNone/>
              <a:defRPr sz="7700">
                <a:solidFill>
                  <a:schemeClr val="lt2"/>
                </a:solidFill>
                <a:latin typeface="Space Grotesk"/>
                <a:ea typeface="Space Grotesk"/>
                <a:cs typeface="Space Grotesk"/>
                <a:sym typeface="Space Grotesk"/>
              </a:defRPr>
            </a:lvl1pPr>
            <a:lvl2pPr lvl="1">
              <a:lnSpc>
                <a:spcPct val="115000"/>
              </a:lnSpc>
              <a:spcBef>
                <a:spcPts val="0"/>
              </a:spcBef>
              <a:spcAft>
                <a:spcPts val="0"/>
              </a:spcAft>
              <a:buClr>
                <a:schemeClr val="lt2"/>
              </a:buClr>
              <a:buSzPts val="2800"/>
              <a:buNone/>
              <a:defRPr sz="3900">
                <a:solidFill>
                  <a:schemeClr val="lt2"/>
                </a:solidFill>
                <a:highlight>
                  <a:schemeClr val="accent5"/>
                </a:highlight>
              </a:defRPr>
            </a:lvl2pPr>
            <a:lvl3pPr lvl="2">
              <a:lnSpc>
                <a:spcPct val="115000"/>
              </a:lnSpc>
              <a:spcBef>
                <a:spcPts val="0"/>
              </a:spcBef>
              <a:spcAft>
                <a:spcPts val="0"/>
              </a:spcAft>
              <a:buClr>
                <a:schemeClr val="lt2"/>
              </a:buClr>
              <a:buSzPts val="2800"/>
              <a:buNone/>
              <a:defRPr sz="3900">
                <a:solidFill>
                  <a:schemeClr val="lt2"/>
                </a:solidFill>
                <a:highlight>
                  <a:schemeClr val="accent5"/>
                </a:highlight>
              </a:defRPr>
            </a:lvl3pPr>
            <a:lvl4pPr lvl="3">
              <a:lnSpc>
                <a:spcPct val="115000"/>
              </a:lnSpc>
              <a:spcBef>
                <a:spcPts val="0"/>
              </a:spcBef>
              <a:spcAft>
                <a:spcPts val="0"/>
              </a:spcAft>
              <a:buClr>
                <a:schemeClr val="lt2"/>
              </a:buClr>
              <a:buSzPts val="2800"/>
              <a:buNone/>
              <a:defRPr sz="3900">
                <a:solidFill>
                  <a:schemeClr val="lt2"/>
                </a:solidFill>
                <a:highlight>
                  <a:schemeClr val="accent5"/>
                </a:highlight>
              </a:defRPr>
            </a:lvl4pPr>
            <a:lvl5pPr lvl="4">
              <a:lnSpc>
                <a:spcPct val="115000"/>
              </a:lnSpc>
              <a:spcBef>
                <a:spcPts val="0"/>
              </a:spcBef>
              <a:spcAft>
                <a:spcPts val="0"/>
              </a:spcAft>
              <a:buClr>
                <a:schemeClr val="lt2"/>
              </a:buClr>
              <a:buSzPts val="2800"/>
              <a:buNone/>
              <a:defRPr sz="3900">
                <a:solidFill>
                  <a:schemeClr val="lt2"/>
                </a:solidFill>
                <a:highlight>
                  <a:schemeClr val="accent5"/>
                </a:highlight>
              </a:defRPr>
            </a:lvl5pPr>
            <a:lvl6pPr lvl="5">
              <a:lnSpc>
                <a:spcPct val="115000"/>
              </a:lnSpc>
              <a:spcBef>
                <a:spcPts val="0"/>
              </a:spcBef>
              <a:spcAft>
                <a:spcPts val="0"/>
              </a:spcAft>
              <a:buClr>
                <a:schemeClr val="lt2"/>
              </a:buClr>
              <a:buSzPts val="2800"/>
              <a:buNone/>
              <a:defRPr sz="3900">
                <a:solidFill>
                  <a:schemeClr val="lt2"/>
                </a:solidFill>
                <a:highlight>
                  <a:schemeClr val="accent5"/>
                </a:highlight>
              </a:defRPr>
            </a:lvl6pPr>
            <a:lvl7pPr lvl="6">
              <a:lnSpc>
                <a:spcPct val="115000"/>
              </a:lnSpc>
              <a:spcBef>
                <a:spcPts val="0"/>
              </a:spcBef>
              <a:spcAft>
                <a:spcPts val="0"/>
              </a:spcAft>
              <a:buClr>
                <a:schemeClr val="lt2"/>
              </a:buClr>
              <a:buSzPts val="2800"/>
              <a:buNone/>
              <a:defRPr sz="3900">
                <a:solidFill>
                  <a:schemeClr val="lt2"/>
                </a:solidFill>
                <a:highlight>
                  <a:schemeClr val="accent5"/>
                </a:highlight>
              </a:defRPr>
            </a:lvl7pPr>
            <a:lvl8pPr lvl="7">
              <a:lnSpc>
                <a:spcPct val="115000"/>
              </a:lnSpc>
              <a:spcBef>
                <a:spcPts val="0"/>
              </a:spcBef>
              <a:spcAft>
                <a:spcPts val="0"/>
              </a:spcAft>
              <a:buClr>
                <a:schemeClr val="lt2"/>
              </a:buClr>
              <a:buSzPts val="2800"/>
              <a:buNone/>
              <a:defRPr sz="3900">
                <a:solidFill>
                  <a:schemeClr val="lt2"/>
                </a:solidFill>
                <a:highlight>
                  <a:schemeClr val="accent5"/>
                </a:highlight>
              </a:defRPr>
            </a:lvl8pPr>
            <a:lvl9pPr lvl="8">
              <a:lnSpc>
                <a:spcPct val="115000"/>
              </a:lnSpc>
              <a:spcBef>
                <a:spcPts val="0"/>
              </a:spcBef>
              <a:spcAft>
                <a:spcPts val="0"/>
              </a:spcAft>
              <a:buClr>
                <a:schemeClr val="lt2"/>
              </a:buClr>
              <a:buSzPts val="2800"/>
              <a:buNone/>
              <a:defRPr sz="3900">
                <a:solidFill>
                  <a:schemeClr val="lt2"/>
                </a:solidFill>
                <a:highlight>
                  <a:schemeClr val="accent5"/>
                </a:highlight>
              </a:defRPr>
            </a:lvl9pPr>
          </a:lstStyle>
          <a:p/>
        </p:txBody>
      </p:sp>
      <p:grpSp>
        <p:nvGrpSpPr>
          <p:cNvPr id="14" name="Google Shape;14;p2"/>
          <p:cNvGrpSpPr/>
          <p:nvPr/>
        </p:nvGrpSpPr>
        <p:grpSpPr>
          <a:xfrm>
            <a:off x="6871890" y="501597"/>
            <a:ext cx="139297" cy="110523"/>
            <a:chOff x="2601950" y="1974675"/>
            <a:chExt cx="2474200" cy="1963100"/>
          </a:xfrm>
        </p:grpSpPr>
        <p:sp>
          <p:nvSpPr>
            <p:cNvPr id="15" name="Google Shape;15;p2"/>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6" name="Google Shape;16;p2"/>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7" name="Google Shape;17;p2"/>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8" name="Google Shape;18;p2"/>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9" name="Google Shape;19;p2"/>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0" name="Google Shape;20;p2"/>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1" name="Google Shape;21;p2"/>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22" name="Google Shape;22;p2"/>
          <p:cNvGrpSpPr/>
          <p:nvPr/>
        </p:nvGrpSpPr>
        <p:grpSpPr>
          <a:xfrm>
            <a:off x="7517552" y="1728897"/>
            <a:ext cx="139297" cy="110523"/>
            <a:chOff x="2601950" y="1974675"/>
            <a:chExt cx="2474200" cy="1963100"/>
          </a:xfrm>
        </p:grpSpPr>
        <p:sp>
          <p:nvSpPr>
            <p:cNvPr id="23" name="Google Shape;23;p2"/>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4" name="Google Shape;24;p2"/>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5" name="Google Shape;25;p2"/>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6" name="Google Shape;26;p2"/>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7" name="Google Shape;27;p2"/>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8" name="Google Shape;28;p2"/>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29" name="Google Shape;29;p2"/>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30" name="Google Shape;30;p2"/>
          <p:cNvGrpSpPr/>
          <p:nvPr/>
        </p:nvGrpSpPr>
        <p:grpSpPr>
          <a:xfrm>
            <a:off x="4265152" y="4275922"/>
            <a:ext cx="139297" cy="110523"/>
            <a:chOff x="2601950" y="1974675"/>
            <a:chExt cx="2474200" cy="1963100"/>
          </a:xfrm>
        </p:grpSpPr>
        <p:sp>
          <p:nvSpPr>
            <p:cNvPr id="31" name="Google Shape;31;p2"/>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2" name="Google Shape;32;p2"/>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3" name="Google Shape;33;p2"/>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4" name="Google Shape;34;p2"/>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5" name="Google Shape;35;p2"/>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6" name="Google Shape;36;p2"/>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7" name="Google Shape;37;p2"/>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spTree>
  </p:cSld>
  <p:clrMapOvr>
    <a:masterClrMapping/>
  </p:clrMapOvr>
  <p:extLst>
    <p:ext uri="{DCECCB84-F9BA-43D5-87BE-67443E8EF086}">
      <p15:sldGuideLst>
        <p15:guide id="1" orient="horz" pos="159">
          <p15:clr>
            <a:srgbClr val="E46962"/>
          </p15:clr>
        </p15:guide>
        <p15:guide id="2" pos="159">
          <p15:clr>
            <a:srgbClr val="E46962"/>
          </p15:clr>
        </p15:guide>
        <p15:guide id="3" orient="horz" pos="2772">
          <p15:clr>
            <a:srgbClr val="E46962"/>
          </p15:clr>
        </p15:guide>
        <p15:guide id="4" pos="5292">
          <p15:clr>
            <a:srgbClr val="E46962"/>
          </p15:clr>
        </p15:guide>
        <p15:guide id="5" pos="468">
          <p15:clr>
            <a:srgbClr val="E46962"/>
          </p15:clr>
        </p15:guide>
        <p15:guide id="6" pos="5601">
          <p15:clr>
            <a:srgbClr val="E46962"/>
          </p15:clr>
        </p15:guide>
        <p15:guide id="7" orient="horz" pos="468">
          <p15:clr>
            <a:srgbClr val="E46962"/>
          </p15:clr>
        </p15:guide>
        <p15:guide id="8" orient="horz" pos="3081">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1">
  <p:cSld name="BLANK_1_1_1_1_1_1_1_1_1_1_1_1_1_1">
    <p:bg>
      <p:bgPr>
        <a:solidFill>
          <a:schemeClr val="dk1"/>
        </a:solidFill>
      </p:bgPr>
    </p:bg>
    <p:spTree>
      <p:nvGrpSpPr>
        <p:cNvPr id="184" name="Shape 184"/>
        <p:cNvGrpSpPr/>
        <p:nvPr/>
      </p:nvGrpSpPr>
      <p:grpSpPr>
        <a:xfrm>
          <a:off x="0" y="0"/>
          <a:ext cx="0" cy="0"/>
          <a:chOff x="0" y="0"/>
          <a:chExt cx="0" cy="0"/>
        </a:xfrm>
      </p:grpSpPr>
      <p:sp>
        <p:nvSpPr>
          <p:cNvPr id="185" name="Google Shape;185;p11"/>
          <p:cNvSpPr txBox="1"/>
          <p:nvPr>
            <p:ph type="title"/>
          </p:nvPr>
        </p:nvSpPr>
        <p:spPr>
          <a:xfrm>
            <a:off x="221375" y="223900"/>
            <a:ext cx="6668100" cy="466800"/>
          </a:xfrm>
          <a:prstGeom prst="rect">
            <a:avLst/>
          </a:prstGeom>
        </p:spPr>
        <p:txBody>
          <a:bodyPr anchorCtr="0" anchor="t" bIns="0" lIns="0" spcFirstLastPara="1" rIns="0" wrap="square" tIns="0">
            <a:normAutofit/>
          </a:bodyPr>
          <a:lstStyle>
            <a:lvl1pPr lvl="0">
              <a:lnSpc>
                <a:spcPct val="80000"/>
              </a:lnSpc>
              <a:spcBef>
                <a:spcPts val="0"/>
              </a:spcBef>
              <a:spcAft>
                <a:spcPts val="0"/>
              </a:spcAft>
              <a:buClr>
                <a:schemeClr val="lt2"/>
              </a:buClr>
              <a:buSzPts val="3500"/>
              <a:buFont typeface="Space Grotesk"/>
              <a:buNone/>
              <a:defRPr sz="3500">
                <a:solidFill>
                  <a:schemeClr val="lt2"/>
                </a:solidFill>
                <a:latin typeface="Space Grotesk"/>
                <a:ea typeface="Space Grotesk"/>
                <a:cs typeface="Space Grotesk"/>
                <a:sym typeface="Space Grotesk"/>
              </a:defRPr>
            </a:lvl1pPr>
            <a:lvl2pPr lvl="1">
              <a:lnSpc>
                <a:spcPct val="80000"/>
              </a:lnSpc>
              <a:spcBef>
                <a:spcPts val="0"/>
              </a:spcBef>
              <a:spcAft>
                <a:spcPts val="0"/>
              </a:spcAft>
              <a:buClr>
                <a:schemeClr val="lt2"/>
              </a:buClr>
              <a:buSzPts val="3900"/>
              <a:buNone/>
              <a:defRPr sz="3900">
                <a:solidFill>
                  <a:schemeClr val="lt2"/>
                </a:solidFill>
              </a:defRPr>
            </a:lvl2pPr>
            <a:lvl3pPr lvl="2">
              <a:lnSpc>
                <a:spcPct val="80000"/>
              </a:lnSpc>
              <a:spcBef>
                <a:spcPts val="0"/>
              </a:spcBef>
              <a:spcAft>
                <a:spcPts val="0"/>
              </a:spcAft>
              <a:buClr>
                <a:schemeClr val="lt2"/>
              </a:buClr>
              <a:buSzPts val="3900"/>
              <a:buNone/>
              <a:defRPr sz="3900">
                <a:solidFill>
                  <a:schemeClr val="lt2"/>
                </a:solidFill>
              </a:defRPr>
            </a:lvl3pPr>
            <a:lvl4pPr lvl="3">
              <a:lnSpc>
                <a:spcPct val="80000"/>
              </a:lnSpc>
              <a:spcBef>
                <a:spcPts val="0"/>
              </a:spcBef>
              <a:spcAft>
                <a:spcPts val="0"/>
              </a:spcAft>
              <a:buClr>
                <a:schemeClr val="lt2"/>
              </a:buClr>
              <a:buSzPts val="3900"/>
              <a:buNone/>
              <a:defRPr sz="3900">
                <a:solidFill>
                  <a:schemeClr val="lt2"/>
                </a:solidFill>
              </a:defRPr>
            </a:lvl4pPr>
            <a:lvl5pPr lvl="4">
              <a:lnSpc>
                <a:spcPct val="80000"/>
              </a:lnSpc>
              <a:spcBef>
                <a:spcPts val="0"/>
              </a:spcBef>
              <a:spcAft>
                <a:spcPts val="0"/>
              </a:spcAft>
              <a:buClr>
                <a:schemeClr val="lt2"/>
              </a:buClr>
              <a:buSzPts val="3900"/>
              <a:buNone/>
              <a:defRPr sz="3900">
                <a:solidFill>
                  <a:schemeClr val="lt2"/>
                </a:solidFill>
              </a:defRPr>
            </a:lvl5pPr>
            <a:lvl6pPr lvl="5">
              <a:lnSpc>
                <a:spcPct val="80000"/>
              </a:lnSpc>
              <a:spcBef>
                <a:spcPts val="0"/>
              </a:spcBef>
              <a:spcAft>
                <a:spcPts val="0"/>
              </a:spcAft>
              <a:buClr>
                <a:schemeClr val="lt2"/>
              </a:buClr>
              <a:buSzPts val="3900"/>
              <a:buNone/>
              <a:defRPr sz="3900">
                <a:solidFill>
                  <a:schemeClr val="lt2"/>
                </a:solidFill>
              </a:defRPr>
            </a:lvl6pPr>
            <a:lvl7pPr lvl="6">
              <a:lnSpc>
                <a:spcPct val="80000"/>
              </a:lnSpc>
              <a:spcBef>
                <a:spcPts val="0"/>
              </a:spcBef>
              <a:spcAft>
                <a:spcPts val="0"/>
              </a:spcAft>
              <a:buClr>
                <a:schemeClr val="lt2"/>
              </a:buClr>
              <a:buSzPts val="3900"/>
              <a:buNone/>
              <a:defRPr sz="3900">
                <a:solidFill>
                  <a:schemeClr val="lt2"/>
                </a:solidFill>
              </a:defRPr>
            </a:lvl7pPr>
            <a:lvl8pPr lvl="7">
              <a:lnSpc>
                <a:spcPct val="80000"/>
              </a:lnSpc>
              <a:spcBef>
                <a:spcPts val="0"/>
              </a:spcBef>
              <a:spcAft>
                <a:spcPts val="0"/>
              </a:spcAft>
              <a:buClr>
                <a:schemeClr val="lt2"/>
              </a:buClr>
              <a:buSzPts val="3900"/>
              <a:buNone/>
              <a:defRPr sz="3900">
                <a:solidFill>
                  <a:schemeClr val="lt2"/>
                </a:solidFill>
              </a:defRPr>
            </a:lvl8pPr>
            <a:lvl9pPr lvl="8">
              <a:lnSpc>
                <a:spcPct val="80000"/>
              </a:lnSpc>
              <a:spcBef>
                <a:spcPts val="0"/>
              </a:spcBef>
              <a:spcAft>
                <a:spcPts val="0"/>
              </a:spcAft>
              <a:buClr>
                <a:schemeClr val="lt2"/>
              </a:buClr>
              <a:buSzPts val="3900"/>
              <a:buNone/>
              <a:defRPr sz="3900">
                <a:solidFill>
                  <a:schemeClr val="lt2"/>
                </a:solidFill>
              </a:defRPr>
            </a:lvl9pPr>
          </a:lstStyle>
          <a:p/>
        </p:txBody>
      </p:sp>
      <p:sp>
        <p:nvSpPr>
          <p:cNvPr id="186" name="Google Shape;186;p11"/>
          <p:cNvSpPr txBox="1"/>
          <p:nvPr>
            <p:ph idx="1" type="body"/>
          </p:nvPr>
        </p:nvSpPr>
        <p:spPr>
          <a:xfrm>
            <a:off x="6197276" y="2370325"/>
            <a:ext cx="2416800" cy="25206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Medium"/>
              <a:buChar char="●"/>
              <a:defRPr sz="1000">
                <a:latin typeface="Space Grotesk Medium"/>
                <a:ea typeface="Space Grotesk Medium"/>
                <a:cs typeface="Space Grotesk Medium"/>
                <a:sym typeface="Space Grotesk Medium"/>
              </a:defRPr>
            </a:lvl1pPr>
            <a:lvl2pPr indent="-292100" lvl="1" marL="914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2pPr>
            <a:lvl3pPr indent="-292100" lvl="2" marL="1371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3pPr>
            <a:lvl4pPr indent="-292100" lvl="3" marL="18288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4pPr>
            <a:lvl5pPr indent="-292100" lvl="4" marL="22860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5pPr>
            <a:lvl6pPr indent="-292100" lvl="5" marL="27432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6pPr>
            <a:lvl7pPr indent="-292100" lvl="6" marL="3200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7pPr>
            <a:lvl8pPr indent="-292100" lvl="7" marL="3657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8pPr>
            <a:lvl9pPr indent="-292100" lvl="8" marL="4114800">
              <a:spcBef>
                <a:spcPts val="800"/>
              </a:spcBef>
              <a:spcAft>
                <a:spcPts val="800"/>
              </a:spcAft>
              <a:buSzPts val="1000"/>
              <a:buFont typeface="Space Grotesk Medium"/>
              <a:buChar char="■"/>
              <a:defRPr sz="1000">
                <a:latin typeface="Space Grotesk Medium"/>
                <a:ea typeface="Space Grotesk Medium"/>
                <a:cs typeface="Space Grotesk Medium"/>
                <a:sym typeface="Space Grotesk Medium"/>
              </a:defRPr>
            </a:lvl9pPr>
          </a:lstStyle>
          <a:p/>
        </p:txBody>
      </p:sp>
      <p:sp>
        <p:nvSpPr>
          <p:cNvPr id="187" name="Google Shape;187;p11"/>
          <p:cNvSpPr txBox="1"/>
          <p:nvPr>
            <p:ph idx="2" type="subTitle"/>
          </p:nvPr>
        </p:nvSpPr>
        <p:spPr>
          <a:xfrm>
            <a:off x="3311200" y="1593874"/>
            <a:ext cx="2057700" cy="2346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1pPr>
            <a:lvl2pPr lvl="1">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2pPr>
            <a:lvl3pPr lvl="2">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3pPr>
            <a:lvl4pPr lvl="3">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4pPr>
            <a:lvl5pPr lvl="4">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5pPr>
            <a:lvl6pPr lvl="5">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6pPr>
            <a:lvl7pPr lvl="6">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7pPr>
            <a:lvl8pPr lvl="7">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8pPr>
            <a:lvl9pPr lvl="8">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9pPr>
          </a:lstStyle>
          <a:p/>
        </p:txBody>
      </p:sp>
      <p:sp>
        <p:nvSpPr>
          <p:cNvPr id="188" name="Google Shape;188;p11"/>
          <p:cNvSpPr txBox="1"/>
          <p:nvPr>
            <p:ph idx="3" type="subTitle"/>
          </p:nvPr>
        </p:nvSpPr>
        <p:spPr>
          <a:xfrm>
            <a:off x="6294303" y="1593874"/>
            <a:ext cx="2034600" cy="2346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1pPr>
            <a:lvl2pPr lvl="1">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2pPr>
            <a:lvl3pPr lvl="2">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3pPr>
            <a:lvl4pPr lvl="3">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4pPr>
            <a:lvl5pPr lvl="4">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5pPr>
            <a:lvl6pPr lvl="5">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6pPr>
            <a:lvl7pPr lvl="6">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7pPr>
            <a:lvl8pPr lvl="7">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8pPr>
            <a:lvl9pPr lvl="8">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9pPr>
          </a:lstStyle>
          <a:p/>
        </p:txBody>
      </p:sp>
      <p:sp>
        <p:nvSpPr>
          <p:cNvPr id="189" name="Google Shape;189;p11"/>
          <p:cNvSpPr txBox="1"/>
          <p:nvPr>
            <p:ph idx="4" type="subTitle"/>
          </p:nvPr>
        </p:nvSpPr>
        <p:spPr>
          <a:xfrm>
            <a:off x="252600" y="809250"/>
            <a:ext cx="2801700" cy="921300"/>
          </a:xfrm>
          <a:prstGeom prst="rect">
            <a:avLst/>
          </a:prstGeom>
        </p:spPr>
        <p:txBody>
          <a:bodyPr anchorCtr="0" anchor="t" bIns="0" lIns="0" spcFirstLastPara="1" rIns="0" wrap="square" tIns="0">
            <a:noAutofit/>
          </a:bodyPr>
          <a:lstStyle>
            <a:lvl1pPr lvl="0">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1pPr>
            <a:lvl2pPr lvl="1">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2pPr>
            <a:lvl3pPr lvl="2">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3pPr>
            <a:lvl4pPr lvl="3">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4pPr>
            <a:lvl5pPr lvl="4">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5pPr>
            <a:lvl6pPr lvl="5">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6pPr>
            <a:lvl7pPr lvl="6">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7pPr>
            <a:lvl8pPr lvl="7">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8pPr>
            <a:lvl9pPr lvl="8">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9pPr>
          </a:lstStyle>
          <a:p/>
        </p:txBody>
      </p:sp>
      <p:sp>
        <p:nvSpPr>
          <p:cNvPr id="190" name="Google Shape;190;p11"/>
          <p:cNvSpPr txBox="1"/>
          <p:nvPr>
            <p:ph idx="5" type="body"/>
          </p:nvPr>
        </p:nvSpPr>
        <p:spPr>
          <a:xfrm>
            <a:off x="3224231" y="2370325"/>
            <a:ext cx="2416800" cy="25206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Medium"/>
              <a:buChar char="●"/>
              <a:defRPr sz="1000">
                <a:latin typeface="Space Grotesk Medium"/>
                <a:ea typeface="Space Grotesk Medium"/>
                <a:cs typeface="Space Grotesk Medium"/>
                <a:sym typeface="Space Grotesk Medium"/>
              </a:defRPr>
            </a:lvl1pPr>
            <a:lvl2pPr indent="-292100" lvl="1" marL="914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2pPr>
            <a:lvl3pPr indent="-292100" lvl="2" marL="1371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3pPr>
            <a:lvl4pPr indent="-292100" lvl="3" marL="18288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4pPr>
            <a:lvl5pPr indent="-292100" lvl="4" marL="22860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5pPr>
            <a:lvl6pPr indent="-292100" lvl="5" marL="27432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6pPr>
            <a:lvl7pPr indent="-292100" lvl="6" marL="3200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7pPr>
            <a:lvl8pPr indent="-292100" lvl="7" marL="3657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8pPr>
            <a:lvl9pPr indent="-292100" lvl="8" marL="4114800">
              <a:spcBef>
                <a:spcPts val="800"/>
              </a:spcBef>
              <a:spcAft>
                <a:spcPts val="800"/>
              </a:spcAft>
              <a:buSzPts val="1000"/>
              <a:buFont typeface="Space Grotesk Medium"/>
              <a:buChar char="■"/>
              <a:defRPr sz="1000">
                <a:latin typeface="Space Grotesk Medium"/>
                <a:ea typeface="Space Grotesk Medium"/>
                <a:cs typeface="Space Grotesk Medium"/>
                <a:sym typeface="Space Grotesk Medium"/>
              </a:defRPr>
            </a:lvl9pPr>
          </a:lstStyle>
          <a:p/>
        </p:txBody>
      </p:sp>
      <p:sp>
        <p:nvSpPr>
          <p:cNvPr id="191" name="Google Shape;191;p11"/>
          <p:cNvSpPr txBox="1"/>
          <p:nvPr>
            <p:ph idx="6" type="body"/>
          </p:nvPr>
        </p:nvSpPr>
        <p:spPr>
          <a:xfrm>
            <a:off x="252600" y="2370325"/>
            <a:ext cx="2187000" cy="646200"/>
          </a:xfrm>
          <a:prstGeom prst="rect">
            <a:avLst/>
          </a:prstGeom>
        </p:spPr>
        <p:txBody>
          <a:bodyPr anchorCtr="0" anchor="t" bIns="90000" lIns="0" spcFirstLastPara="1" rIns="0" wrap="square" tIns="0">
            <a:noAutofit/>
          </a:bodyPr>
          <a:lstStyle>
            <a:lvl1pPr indent="-323850" lvl="0" marL="457200">
              <a:lnSpc>
                <a:spcPct val="100000"/>
              </a:lnSpc>
              <a:spcBef>
                <a:spcPts val="0"/>
              </a:spcBef>
              <a:spcAft>
                <a:spcPts val="0"/>
              </a:spcAft>
              <a:buSzPts val="1500"/>
              <a:buFont typeface="Space Grotesk Medium"/>
              <a:buChar char="●"/>
              <a:defRPr sz="1500">
                <a:latin typeface="Space Grotesk Medium"/>
                <a:ea typeface="Space Grotesk Medium"/>
                <a:cs typeface="Space Grotesk Medium"/>
                <a:sym typeface="Space Grotesk Medium"/>
              </a:defRPr>
            </a:lvl1pPr>
            <a:lvl2pPr indent="-323850" lvl="1" marL="9144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2pPr>
            <a:lvl3pPr indent="-323850" lvl="2" marL="13716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3pPr>
            <a:lvl4pPr indent="-323850" lvl="3" marL="18288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4pPr>
            <a:lvl5pPr indent="-323850" lvl="4" marL="22860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5pPr>
            <a:lvl6pPr indent="-323850" lvl="5" marL="27432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6pPr>
            <a:lvl7pPr indent="-323850" lvl="6" marL="32004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7pPr>
            <a:lvl8pPr indent="-323850" lvl="7" marL="3657600">
              <a:spcBef>
                <a:spcPts val="800"/>
              </a:spcBef>
              <a:spcAft>
                <a:spcPts val="0"/>
              </a:spcAft>
              <a:buSzPts val="1500"/>
              <a:buFont typeface="Space Grotesk Medium"/>
              <a:buChar char="○"/>
              <a:defRPr sz="1500">
                <a:latin typeface="Space Grotesk Medium"/>
                <a:ea typeface="Space Grotesk Medium"/>
                <a:cs typeface="Space Grotesk Medium"/>
                <a:sym typeface="Space Grotesk Medium"/>
              </a:defRPr>
            </a:lvl8pPr>
            <a:lvl9pPr indent="-323850" lvl="8" marL="4114800">
              <a:spcBef>
                <a:spcPts val="800"/>
              </a:spcBef>
              <a:spcAft>
                <a:spcPts val="800"/>
              </a:spcAft>
              <a:buSzPts val="1500"/>
              <a:buFont typeface="Space Grotesk Medium"/>
              <a:buChar char="■"/>
              <a:defRPr sz="1500">
                <a:latin typeface="Space Grotesk Medium"/>
                <a:ea typeface="Space Grotesk Medium"/>
                <a:cs typeface="Space Grotesk Medium"/>
                <a:sym typeface="Space Grotesk Medium"/>
              </a:defRPr>
            </a:lvl9pPr>
          </a:lstStyle>
          <a:p/>
        </p:txBody>
      </p:sp>
      <p:sp>
        <p:nvSpPr>
          <p:cNvPr id="192" name="Google Shape;192;p11"/>
          <p:cNvSpPr txBox="1"/>
          <p:nvPr>
            <p:ph idx="7" type="body"/>
          </p:nvPr>
        </p:nvSpPr>
        <p:spPr>
          <a:xfrm>
            <a:off x="252600" y="3039157"/>
            <a:ext cx="2118600" cy="876300"/>
          </a:xfrm>
          <a:prstGeom prst="rect">
            <a:avLst/>
          </a:prstGeom>
        </p:spPr>
        <p:txBody>
          <a:bodyPr anchorCtr="0" anchor="t" bIns="90000" lIns="0" spcFirstLastPara="1" rIns="0" wrap="square" tIns="0">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800"/>
              </a:spcBef>
              <a:spcAft>
                <a:spcPts val="0"/>
              </a:spcAft>
              <a:buSzPts val="1000"/>
              <a:buChar char="○"/>
              <a:defRPr sz="1000"/>
            </a:lvl2pPr>
            <a:lvl3pPr indent="-292100" lvl="2" marL="1371600">
              <a:lnSpc>
                <a:spcPct val="100000"/>
              </a:lnSpc>
              <a:spcBef>
                <a:spcPts val="800"/>
              </a:spcBef>
              <a:spcAft>
                <a:spcPts val="0"/>
              </a:spcAft>
              <a:buSzPts val="1000"/>
              <a:buChar char="■"/>
              <a:defRPr sz="1000"/>
            </a:lvl3pPr>
            <a:lvl4pPr indent="-292100" lvl="3" marL="1828800">
              <a:lnSpc>
                <a:spcPct val="100000"/>
              </a:lnSpc>
              <a:spcBef>
                <a:spcPts val="800"/>
              </a:spcBef>
              <a:spcAft>
                <a:spcPts val="0"/>
              </a:spcAft>
              <a:buSzPts val="1000"/>
              <a:buChar char="●"/>
              <a:defRPr sz="1000"/>
            </a:lvl4pPr>
            <a:lvl5pPr indent="-292100" lvl="4" marL="2286000">
              <a:lnSpc>
                <a:spcPct val="100000"/>
              </a:lnSpc>
              <a:spcBef>
                <a:spcPts val="800"/>
              </a:spcBef>
              <a:spcAft>
                <a:spcPts val="0"/>
              </a:spcAft>
              <a:buSzPts val="1000"/>
              <a:buChar char="○"/>
              <a:defRPr sz="1000"/>
            </a:lvl5pPr>
            <a:lvl6pPr indent="-292100" lvl="5" marL="2743200">
              <a:lnSpc>
                <a:spcPct val="100000"/>
              </a:lnSpc>
              <a:spcBef>
                <a:spcPts val="800"/>
              </a:spcBef>
              <a:spcAft>
                <a:spcPts val="0"/>
              </a:spcAft>
              <a:buSzPts val="1000"/>
              <a:buChar char="■"/>
              <a:defRPr sz="1000"/>
            </a:lvl6pPr>
            <a:lvl7pPr indent="-292100" lvl="6" marL="3200400">
              <a:lnSpc>
                <a:spcPct val="100000"/>
              </a:lnSpc>
              <a:spcBef>
                <a:spcPts val="800"/>
              </a:spcBef>
              <a:spcAft>
                <a:spcPts val="0"/>
              </a:spcAft>
              <a:buSzPts val="1000"/>
              <a:buChar char="●"/>
              <a:defRPr sz="1000"/>
            </a:lvl7pPr>
            <a:lvl8pPr indent="-292100" lvl="7" marL="3657600">
              <a:lnSpc>
                <a:spcPct val="100000"/>
              </a:lnSpc>
              <a:spcBef>
                <a:spcPts val="800"/>
              </a:spcBef>
              <a:spcAft>
                <a:spcPts val="0"/>
              </a:spcAft>
              <a:buSzPts val="1000"/>
              <a:buChar char="○"/>
              <a:defRPr sz="1000"/>
            </a:lvl8pPr>
            <a:lvl9pPr indent="-292100" lvl="8" marL="4114800">
              <a:lnSpc>
                <a:spcPct val="100000"/>
              </a:lnSpc>
              <a:spcBef>
                <a:spcPts val="800"/>
              </a:spcBef>
              <a:spcAft>
                <a:spcPts val="800"/>
              </a:spcAft>
              <a:buSzPts val="1000"/>
              <a:buChar char="■"/>
              <a:defRPr sz="1000"/>
            </a:lvl9pPr>
          </a:lstStyle>
          <a:p/>
        </p:txBody>
      </p:sp>
    </p:spTree>
  </p:cSld>
  <p:clrMapOvr>
    <a:masterClrMapping/>
  </p:clrMapOvr>
  <p:extLst>
    <p:ext uri="{DCECCB84-F9BA-43D5-87BE-67443E8EF086}">
      <p15:sldGuideLst>
        <p15:guide id="1" orient="horz" pos="468">
          <p15:clr>
            <a:srgbClr val="E46962"/>
          </p15:clr>
        </p15:guide>
        <p15:guide id="2" pos="468">
          <p15:clr>
            <a:srgbClr val="E46962"/>
          </p15:clr>
        </p15:guide>
        <p15:guide id="3" pos="5601">
          <p15:clr>
            <a:srgbClr val="E46962"/>
          </p15:clr>
        </p15:guide>
        <p15:guide id="4" orient="horz" pos="3081">
          <p15:clr>
            <a:srgbClr val="E46962"/>
          </p15:clr>
        </p15:guide>
        <p15:guide id="5" pos="159">
          <p15:clr>
            <a:srgbClr val="E46962"/>
          </p15:clr>
        </p15:guide>
        <p15:guide id="6" pos="5292">
          <p15:clr>
            <a:srgbClr val="E46962"/>
          </p15:clr>
        </p15:guide>
        <p15:guide id="7" orient="horz" pos="2772">
          <p15:clr>
            <a:srgbClr val="E46962"/>
          </p15:clr>
        </p15:guide>
        <p15:guide id="8" orient="horz" pos="159">
          <p15:clr>
            <a:srgbClr val="E46962"/>
          </p15:clr>
        </p15:guide>
        <p15:guide id="9" orient="horz" pos="598">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ngo">
  <p:cSld name="BLANK_1_1_1_1_1_1_1_1_1_1_1_1_1_1_2_1_2">
    <p:bg>
      <p:bgPr>
        <a:solidFill>
          <a:schemeClr val="dk1"/>
        </a:solidFill>
      </p:bgPr>
    </p:bg>
    <p:spTree>
      <p:nvGrpSpPr>
        <p:cNvPr id="193" name="Shape 193"/>
        <p:cNvGrpSpPr/>
        <p:nvPr/>
      </p:nvGrpSpPr>
      <p:grpSpPr>
        <a:xfrm>
          <a:off x="0" y="0"/>
          <a:ext cx="0" cy="0"/>
          <a:chOff x="0" y="0"/>
          <a:chExt cx="0" cy="0"/>
        </a:xfrm>
      </p:grpSpPr>
      <p:sp>
        <p:nvSpPr>
          <p:cNvPr id="194" name="Google Shape;194;p12"/>
          <p:cNvSpPr txBox="1"/>
          <p:nvPr>
            <p:ph idx="1" type="subTitle"/>
          </p:nvPr>
        </p:nvSpPr>
        <p:spPr>
          <a:xfrm>
            <a:off x="252600" y="809250"/>
            <a:ext cx="2801700" cy="921300"/>
          </a:xfrm>
          <a:prstGeom prst="rect">
            <a:avLst/>
          </a:prstGeom>
        </p:spPr>
        <p:txBody>
          <a:bodyPr anchorCtr="0" anchor="t" bIns="0" lIns="0" spcFirstLastPara="1" rIns="0" wrap="square" tIns="0">
            <a:noAutofit/>
          </a:bodyPr>
          <a:lstStyle>
            <a:lvl1pPr lvl="0">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1pPr>
            <a:lvl2pPr lvl="1">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2pPr>
            <a:lvl3pPr lvl="2">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3pPr>
            <a:lvl4pPr lvl="3">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4pPr>
            <a:lvl5pPr lvl="4">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5pPr>
            <a:lvl6pPr lvl="5">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6pPr>
            <a:lvl7pPr lvl="6">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7pPr>
            <a:lvl8pPr lvl="7">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8pPr>
            <a:lvl9pPr lvl="8">
              <a:lnSpc>
                <a:spcPct val="100000"/>
              </a:lnSpc>
              <a:spcBef>
                <a:spcPts val="0"/>
              </a:spcBef>
              <a:spcAft>
                <a:spcPts val="0"/>
              </a:spcAft>
              <a:buClr>
                <a:schemeClr val="lt2"/>
              </a:buClr>
              <a:buSzPts val="1000"/>
              <a:buFont typeface="Space Grotesk Medium"/>
              <a:buNone/>
              <a:defRPr sz="1000">
                <a:solidFill>
                  <a:schemeClr val="lt2"/>
                </a:solidFill>
                <a:latin typeface="Space Grotesk Medium"/>
                <a:ea typeface="Space Grotesk Medium"/>
                <a:cs typeface="Space Grotesk Medium"/>
                <a:sym typeface="Space Grotesk Medium"/>
              </a:defRPr>
            </a:lvl9pPr>
          </a:lstStyle>
          <a:p/>
        </p:txBody>
      </p:sp>
      <p:sp>
        <p:nvSpPr>
          <p:cNvPr id="195" name="Google Shape;195;p12"/>
          <p:cNvSpPr txBox="1"/>
          <p:nvPr>
            <p:ph idx="2" type="subTitle"/>
          </p:nvPr>
        </p:nvSpPr>
        <p:spPr>
          <a:xfrm>
            <a:off x="252600" y="2831039"/>
            <a:ext cx="2734200" cy="493200"/>
          </a:xfrm>
          <a:prstGeom prst="rect">
            <a:avLst/>
          </a:prstGeom>
        </p:spPr>
        <p:txBody>
          <a:bodyPr anchorCtr="0" anchor="t" bIns="0" lIns="0" spcFirstLastPara="1" rIns="0" wrap="square" tIns="0">
            <a:noAutofit/>
          </a:bodyPr>
          <a:lstStyle>
            <a:lvl1pPr lvl="0">
              <a:lnSpc>
                <a:spcPct val="100000"/>
              </a:lnSpc>
              <a:spcBef>
                <a:spcPts val="0"/>
              </a:spcBef>
              <a:spcAft>
                <a:spcPts val="0"/>
              </a:spcAft>
              <a:buSzPts val="1500"/>
              <a:buFont typeface="Space Grotesk Medium"/>
              <a:buNone/>
              <a:defRPr sz="1500">
                <a:highlight>
                  <a:schemeClr val="lt2"/>
                </a:highlight>
                <a:latin typeface="Space Grotesk Medium"/>
                <a:ea typeface="Space Grotesk Medium"/>
                <a:cs typeface="Space Grotesk Medium"/>
                <a:sym typeface="Space Grotesk Medium"/>
              </a:defRPr>
            </a:lvl1pPr>
            <a:lvl2pPr lvl="1">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2pPr>
            <a:lvl3pPr lvl="2">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3pPr>
            <a:lvl4pPr lvl="3">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4pPr>
            <a:lvl5pPr lvl="4">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5pPr>
            <a:lvl6pPr lvl="5">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6pPr>
            <a:lvl7pPr lvl="6">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7pPr>
            <a:lvl8pPr lvl="7">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8pPr>
            <a:lvl9pPr lvl="8">
              <a:lnSpc>
                <a:spcPct val="100000"/>
              </a:lnSpc>
              <a:spcBef>
                <a:spcPts val="0"/>
              </a:spcBef>
              <a:spcAft>
                <a:spcPts val="0"/>
              </a:spcAft>
              <a:buClr>
                <a:schemeClr val="dk1"/>
              </a:buClr>
              <a:buSzPts val="1500"/>
              <a:buFont typeface="Space Grotesk Medium"/>
              <a:buNone/>
              <a:defRPr sz="1500">
                <a:highlight>
                  <a:schemeClr val="accent5"/>
                </a:highlight>
                <a:latin typeface="Space Grotesk Medium"/>
                <a:ea typeface="Space Grotesk Medium"/>
                <a:cs typeface="Space Grotesk Medium"/>
                <a:sym typeface="Space Grotesk Medium"/>
              </a:defRPr>
            </a:lvl9pPr>
          </a:lstStyle>
          <a:p/>
        </p:txBody>
      </p:sp>
      <p:sp>
        <p:nvSpPr>
          <p:cNvPr id="196" name="Google Shape;196;p12"/>
          <p:cNvSpPr txBox="1"/>
          <p:nvPr>
            <p:ph type="title"/>
          </p:nvPr>
        </p:nvSpPr>
        <p:spPr>
          <a:xfrm>
            <a:off x="7520025" y="949950"/>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197" name="Google Shape;197;p12"/>
          <p:cNvSpPr txBox="1"/>
          <p:nvPr>
            <p:ph idx="3" type="title"/>
          </p:nvPr>
        </p:nvSpPr>
        <p:spPr>
          <a:xfrm>
            <a:off x="4390704" y="2378650"/>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198" name="Google Shape;198;p12"/>
          <p:cNvSpPr txBox="1"/>
          <p:nvPr>
            <p:ph idx="4" type="title"/>
          </p:nvPr>
        </p:nvSpPr>
        <p:spPr>
          <a:xfrm>
            <a:off x="5919225" y="2264275"/>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199" name="Google Shape;199;p12"/>
          <p:cNvSpPr txBox="1"/>
          <p:nvPr>
            <p:ph idx="5" type="title"/>
          </p:nvPr>
        </p:nvSpPr>
        <p:spPr>
          <a:xfrm>
            <a:off x="7251700" y="2378650"/>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solidFill>
                  <a:schemeClr val="accen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200" name="Google Shape;200;p12"/>
          <p:cNvSpPr txBox="1"/>
          <p:nvPr>
            <p:ph idx="6" type="title"/>
          </p:nvPr>
        </p:nvSpPr>
        <p:spPr>
          <a:xfrm>
            <a:off x="4390704" y="3906725"/>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solidFill>
                  <a:schemeClr val="accen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01" name="Google Shape;201;p12"/>
          <p:cNvSpPr txBox="1"/>
          <p:nvPr>
            <p:ph idx="7" type="title"/>
          </p:nvPr>
        </p:nvSpPr>
        <p:spPr>
          <a:xfrm>
            <a:off x="5919225" y="3768600"/>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202" name="Google Shape;202;p12"/>
          <p:cNvSpPr txBox="1"/>
          <p:nvPr>
            <p:ph idx="8" type="title"/>
          </p:nvPr>
        </p:nvSpPr>
        <p:spPr>
          <a:xfrm>
            <a:off x="7520025" y="3641175"/>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solidFill>
                  <a:schemeClr val="accent5"/>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203" name="Google Shape;203;p12"/>
          <p:cNvSpPr txBox="1"/>
          <p:nvPr>
            <p:ph idx="9" type="title"/>
          </p:nvPr>
        </p:nvSpPr>
        <p:spPr>
          <a:xfrm>
            <a:off x="4390704" y="898075"/>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solidFill>
                  <a:schemeClr val="accent4"/>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lvl2pPr>
            <a:lvl3pPr lvl="2" algn="ctr">
              <a:lnSpc>
                <a:spcPct val="115000"/>
              </a:lnSpc>
              <a:spcBef>
                <a:spcPts val="0"/>
              </a:spcBef>
              <a:spcAft>
                <a:spcPts val="0"/>
              </a:spcAft>
              <a:buSzPts val="2800"/>
              <a:buNone/>
              <a:defRPr sz="1000"/>
            </a:lvl3pPr>
            <a:lvl4pPr lvl="3" algn="ctr">
              <a:lnSpc>
                <a:spcPct val="115000"/>
              </a:lnSpc>
              <a:spcBef>
                <a:spcPts val="0"/>
              </a:spcBef>
              <a:spcAft>
                <a:spcPts val="0"/>
              </a:spcAft>
              <a:buSzPts val="2800"/>
              <a:buNone/>
              <a:defRPr sz="1000"/>
            </a:lvl4pPr>
            <a:lvl5pPr lvl="4" algn="ctr">
              <a:lnSpc>
                <a:spcPct val="115000"/>
              </a:lnSpc>
              <a:spcBef>
                <a:spcPts val="0"/>
              </a:spcBef>
              <a:spcAft>
                <a:spcPts val="0"/>
              </a:spcAft>
              <a:buSzPts val="2800"/>
              <a:buNone/>
              <a:defRPr sz="1000"/>
            </a:lvl5pPr>
            <a:lvl6pPr lvl="5" algn="ctr">
              <a:lnSpc>
                <a:spcPct val="115000"/>
              </a:lnSpc>
              <a:spcBef>
                <a:spcPts val="0"/>
              </a:spcBef>
              <a:spcAft>
                <a:spcPts val="0"/>
              </a:spcAft>
              <a:buSzPts val="2800"/>
              <a:buNone/>
              <a:defRPr sz="1000"/>
            </a:lvl6pPr>
            <a:lvl7pPr lvl="6" algn="ctr">
              <a:lnSpc>
                <a:spcPct val="115000"/>
              </a:lnSpc>
              <a:spcBef>
                <a:spcPts val="0"/>
              </a:spcBef>
              <a:spcAft>
                <a:spcPts val="0"/>
              </a:spcAft>
              <a:buSzPts val="2800"/>
              <a:buNone/>
              <a:defRPr sz="1000"/>
            </a:lvl7pPr>
            <a:lvl8pPr lvl="7" algn="ctr">
              <a:lnSpc>
                <a:spcPct val="115000"/>
              </a:lnSpc>
              <a:spcBef>
                <a:spcPts val="0"/>
              </a:spcBef>
              <a:spcAft>
                <a:spcPts val="0"/>
              </a:spcAft>
              <a:buSzPts val="2800"/>
              <a:buNone/>
              <a:defRPr sz="1000"/>
            </a:lvl8pPr>
            <a:lvl9pPr lvl="8" algn="ctr">
              <a:lnSpc>
                <a:spcPct val="115000"/>
              </a:lnSpc>
              <a:spcBef>
                <a:spcPts val="0"/>
              </a:spcBef>
              <a:spcAft>
                <a:spcPts val="0"/>
              </a:spcAft>
              <a:buSzPts val="2800"/>
              <a:buNone/>
              <a:defRPr sz="1000"/>
            </a:lvl9pPr>
          </a:lstStyle>
          <a:p/>
        </p:txBody>
      </p:sp>
      <p:sp>
        <p:nvSpPr>
          <p:cNvPr id="204" name="Google Shape;204;p12"/>
          <p:cNvSpPr txBox="1"/>
          <p:nvPr>
            <p:ph idx="13" type="title"/>
          </p:nvPr>
        </p:nvSpPr>
        <p:spPr>
          <a:xfrm>
            <a:off x="5992500" y="977450"/>
            <a:ext cx="846900" cy="374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05" name="Google Shape;205;p12"/>
          <p:cNvSpPr txBox="1"/>
          <p:nvPr>
            <p:ph idx="14" type="title"/>
          </p:nvPr>
        </p:nvSpPr>
        <p:spPr>
          <a:xfrm>
            <a:off x="257707" y="3448488"/>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06" name="Google Shape;206;p12"/>
          <p:cNvSpPr txBox="1"/>
          <p:nvPr>
            <p:ph idx="15" type="title"/>
          </p:nvPr>
        </p:nvSpPr>
        <p:spPr>
          <a:xfrm>
            <a:off x="257707" y="3961275"/>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07" name="Google Shape;207;p12"/>
          <p:cNvSpPr txBox="1"/>
          <p:nvPr>
            <p:ph idx="16" type="title"/>
          </p:nvPr>
        </p:nvSpPr>
        <p:spPr>
          <a:xfrm>
            <a:off x="1311836" y="3961287"/>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08" name="Google Shape;208;p12"/>
          <p:cNvSpPr txBox="1"/>
          <p:nvPr>
            <p:ph idx="17" type="title"/>
          </p:nvPr>
        </p:nvSpPr>
        <p:spPr>
          <a:xfrm>
            <a:off x="2365953" y="3961287"/>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09" name="Google Shape;209;p12"/>
          <p:cNvSpPr txBox="1"/>
          <p:nvPr>
            <p:ph idx="18" type="title"/>
          </p:nvPr>
        </p:nvSpPr>
        <p:spPr>
          <a:xfrm>
            <a:off x="257707" y="4474062"/>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10" name="Google Shape;210;p12"/>
          <p:cNvSpPr txBox="1"/>
          <p:nvPr>
            <p:ph idx="19" type="title"/>
          </p:nvPr>
        </p:nvSpPr>
        <p:spPr>
          <a:xfrm>
            <a:off x="1311836" y="4474074"/>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11" name="Google Shape;211;p12"/>
          <p:cNvSpPr txBox="1"/>
          <p:nvPr>
            <p:ph idx="20" type="title"/>
          </p:nvPr>
        </p:nvSpPr>
        <p:spPr>
          <a:xfrm>
            <a:off x="2365953" y="4474074"/>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12" name="Google Shape;212;p12"/>
          <p:cNvSpPr txBox="1"/>
          <p:nvPr>
            <p:ph idx="21" type="title"/>
          </p:nvPr>
        </p:nvSpPr>
        <p:spPr>
          <a:xfrm>
            <a:off x="1313187" y="3448500"/>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13" name="Google Shape;213;p12"/>
          <p:cNvSpPr txBox="1"/>
          <p:nvPr>
            <p:ph idx="22" type="title"/>
          </p:nvPr>
        </p:nvSpPr>
        <p:spPr>
          <a:xfrm>
            <a:off x="2365953" y="3448500"/>
            <a:ext cx="943500" cy="416700"/>
          </a:xfrm>
          <a:prstGeom prst="rect">
            <a:avLst/>
          </a:pr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rmAutofit/>
          </a:bodyPr>
          <a:lstStyle>
            <a:lvl1pPr lvl="0" algn="ctr">
              <a:lnSpc>
                <a:spcPct val="90000"/>
              </a:lnSpc>
              <a:spcBef>
                <a:spcPts val="0"/>
              </a:spcBef>
              <a:spcAft>
                <a:spcPts val="0"/>
              </a:spcAft>
              <a:buSzPts val="2800"/>
              <a:buNone/>
              <a:defRPr sz="1000">
                <a:solidFill>
                  <a:schemeClr val="lt2"/>
                </a:solidFill>
                <a:latin typeface="Space Grotesk"/>
                <a:ea typeface="Space Grotesk"/>
                <a:cs typeface="Space Grotesk"/>
                <a:sym typeface="Space Grotesk"/>
              </a:defRPr>
            </a:lvl1pPr>
            <a:lvl2pPr lvl="1" algn="ctr">
              <a:lnSpc>
                <a:spcPct val="115000"/>
              </a:lnSpc>
              <a:spcBef>
                <a:spcPts val="0"/>
              </a:spcBef>
              <a:spcAft>
                <a:spcPts val="0"/>
              </a:spcAft>
              <a:buSzPts val="2800"/>
              <a:buNone/>
              <a:defRPr sz="1000">
                <a:solidFill>
                  <a:schemeClr val="lt2"/>
                </a:solidFill>
              </a:defRPr>
            </a:lvl2pPr>
            <a:lvl3pPr lvl="2" algn="ctr">
              <a:lnSpc>
                <a:spcPct val="115000"/>
              </a:lnSpc>
              <a:spcBef>
                <a:spcPts val="0"/>
              </a:spcBef>
              <a:spcAft>
                <a:spcPts val="0"/>
              </a:spcAft>
              <a:buSzPts val="2800"/>
              <a:buNone/>
              <a:defRPr sz="1000">
                <a:solidFill>
                  <a:schemeClr val="lt2"/>
                </a:solidFill>
              </a:defRPr>
            </a:lvl3pPr>
            <a:lvl4pPr lvl="3" algn="ctr">
              <a:lnSpc>
                <a:spcPct val="115000"/>
              </a:lnSpc>
              <a:spcBef>
                <a:spcPts val="0"/>
              </a:spcBef>
              <a:spcAft>
                <a:spcPts val="0"/>
              </a:spcAft>
              <a:buSzPts val="2800"/>
              <a:buNone/>
              <a:defRPr sz="1000">
                <a:solidFill>
                  <a:schemeClr val="lt2"/>
                </a:solidFill>
              </a:defRPr>
            </a:lvl4pPr>
            <a:lvl5pPr lvl="4" algn="ctr">
              <a:lnSpc>
                <a:spcPct val="115000"/>
              </a:lnSpc>
              <a:spcBef>
                <a:spcPts val="0"/>
              </a:spcBef>
              <a:spcAft>
                <a:spcPts val="0"/>
              </a:spcAft>
              <a:buSzPts val="2800"/>
              <a:buNone/>
              <a:defRPr sz="1000">
                <a:solidFill>
                  <a:schemeClr val="lt2"/>
                </a:solidFill>
              </a:defRPr>
            </a:lvl5pPr>
            <a:lvl6pPr lvl="5" algn="ctr">
              <a:lnSpc>
                <a:spcPct val="115000"/>
              </a:lnSpc>
              <a:spcBef>
                <a:spcPts val="0"/>
              </a:spcBef>
              <a:spcAft>
                <a:spcPts val="0"/>
              </a:spcAft>
              <a:buSzPts val="2800"/>
              <a:buNone/>
              <a:defRPr sz="1000">
                <a:solidFill>
                  <a:schemeClr val="lt2"/>
                </a:solidFill>
              </a:defRPr>
            </a:lvl6pPr>
            <a:lvl7pPr lvl="6" algn="ctr">
              <a:lnSpc>
                <a:spcPct val="115000"/>
              </a:lnSpc>
              <a:spcBef>
                <a:spcPts val="0"/>
              </a:spcBef>
              <a:spcAft>
                <a:spcPts val="0"/>
              </a:spcAft>
              <a:buSzPts val="2800"/>
              <a:buNone/>
              <a:defRPr sz="1000">
                <a:solidFill>
                  <a:schemeClr val="lt2"/>
                </a:solidFill>
              </a:defRPr>
            </a:lvl7pPr>
            <a:lvl8pPr lvl="7" algn="ctr">
              <a:lnSpc>
                <a:spcPct val="115000"/>
              </a:lnSpc>
              <a:spcBef>
                <a:spcPts val="0"/>
              </a:spcBef>
              <a:spcAft>
                <a:spcPts val="0"/>
              </a:spcAft>
              <a:buSzPts val="2800"/>
              <a:buNone/>
              <a:defRPr sz="1000">
                <a:solidFill>
                  <a:schemeClr val="lt2"/>
                </a:solidFill>
              </a:defRPr>
            </a:lvl8pPr>
            <a:lvl9pPr lvl="8" algn="ctr">
              <a:lnSpc>
                <a:spcPct val="115000"/>
              </a:lnSpc>
              <a:spcBef>
                <a:spcPts val="0"/>
              </a:spcBef>
              <a:spcAft>
                <a:spcPts val="0"/>
              </a:spcAft>
              <a:buSzPts val="2800"/>
              <a:buNone/>
              <a:defRPr sz="1000">
                <a:solidFill>
                  <a:schemeClr val="lt2"/>
                </a:solidFill>
              </a:defRPr>
            </a:lvl9pPr>
          </a:lstStyle>
          <a:p/>
        </p:txBody>
      </p:sp>
      <p:sp>
        <p:nvSpPr>
          <p:cNvPr id="214" name="Google Shape;214;p12"/>
          <p:cNvSpPr txBox="1"/>
          <p:nvPr>
            <p:ph idx="23" type="title"/>
          </p:nvPr>
        </p:nvSpPr>
        <p:spPr>
          <a:xfrm>
            <a:off x="216300" y="226194"/>
            <a:ext cx="4216200" cy="416700"/>
          </a:xfrm>
          <a:prstGeom prst="rect">
            <a:avLst/>
          </a:prstGeom>
        </p:spPr>
        <p:txBody>
          <a:bodyPr anchorCtr="0" anchor="t" bIns="0" lIns="0" spcFirstLastPara="1" rIns="0" wrap="square" tIns="0">
            <a:noAutofit/>
          </a:bodyPr>
          <a:lstStyle>
            <a:lvl1pPr lvl="0">
              <a:lnSpc>
                <a:spcPct val="80000"/>
              </a:lnSpc>
              <a:spcBef>
                <a:spcPts val="0"/>
              </a:spcBef>
              <a:spcAft>
                <a:spcPts val="0"/>
              </a:spcAft>
              <a:buClr>
                <a:schemeClr val="accent5"/>
              </a:buClr>
              <a:buSzPts val="3500"/>
              <a:buFont typeface="Space Grotesk"/>
              <a:buNone/>
              <a:defRPr sz="3500">
                <a:solidFill>
                  <a:schemeClr val="accent5"/>
                </a:solidFill>
                <a:latin typeface="Space Grotesk"/>
                <a:ea typeface="Space Grotesk"/>
                <a:cs typeface="Space Grotesk"/>
                <a:sym typeface="Space Grotesk"/>
              </a:defRPr>
            </a:lvl1pPr>
            <a:lvl2pPr lvl="1">
              <a:lnSpc>
                <a:spcPct val="80000"/>
              </a:lnSpc>
              <a:spcBef>
                <a:spcPts val="0"/>
              </a:spcBef>
              <a:spcAft>
                <a:spcPts val="0"/>
              </a:spcAft>
              <a:buClr>
                <a:schemeClr val="accent5"/>
              </a:buClr>
              <a:buSzPts val="3900"/>
              <a:buFont typeface="Space Grotesk Medium"/>
              <a:buNone/>
              <a:defRPr sz="3900">
                <a:solidFill>
                  <a:schemeClr val="accent5"/>
                </a:solidFill>
              </a:defRPr>
            </a:lvl2pPr>
            <a:lvl3pPr lvl="2">
              <a:lnSpc>
                <a:spcPct val="80000"/>
              </a:lnSpc>
              <a:spcBef>
                <a:spcPts val="0"/>
              </a:spcBef>
              <a:spcAft>
                <a:spcPts val="0"/>
              </a:spcAft>
              <a:buClr>
                <a:schemeClr val="accent5"/>
              </a:buClr>
              <a:buSzPts val="3900"/>
              <a:buFont typeface="Space Grotesk Medium"/>
              <a:buNone/>
              <a:defRPr sz="3900">
                <a:solidFill>
                  <a:schemeClr val="accent5"/>
                </a:solidFill>
              </a:defRPr>
            </a:lvl3pPr>
            <a:lvl4pPr lvl="3">
              <a:lnSpc>
                <a:spcPct val="80000"/>
              </a:lnSpc>
              <a:spcBef>
                <a:spcPts val="0"/>
              </a:spcBef>
              <a:spcAft>
                <a:spcPts val="0"/>
              </a:spcAft>
              <a:buClr>
                <a:schemeClr val="accent5"/>
              </a:buClr>
              <a:buSzPts val="3900"/>
              <a:buFont typeface="Space Grotesk Medium"/>
              <a:buNone/>
              <a:defRPr sz="3900">
                <a:solidFill>
                  <a:schemeClr val="accent5"/>
                </a:solidFill>
              </a:defRPr>
            </a:lvl4pPr>
            <a:lvl5pPr lvl="4">
              <a:lnSpc>
                <a:spcPct val="80000"/>
              </a:lnSpc>
              <a:spcBef>
                <a:spcPts val="0"/>
              </a:spcBef>
              <a:spcAft>
                <a:spcPts val="0"/>
              </a:spcAft>
              <a:buClr>
                <a:schemeClr val="accent5"/>
              </a:buClr>
              <a:buSzPts val="3900"/>
              <a:buFont typeface="Space Grotesk Medium"/>
              <a:buNone/>
              <a:defRPr sz="3900">
                <a:solidFill>
                  <a:schemeClr val="accent5"/>
                </a:solidFill>
              </a:defRPr>
            </a:lvl5pPr>
            <a:lvl6pPr lvl="5">
              <a:lnSpc>
                <a:spcPct val="80000"/>
              </a:lnSpc>
              <a:spcBef>
                <a:spcPts val="0"/>
              </a:spcBef>
              <a:spcAft>
                <a:spcPts val="0"/>
              </a:spcAft>
              <a:buClr>
                <a:schemeClr val="accent5"/>
              </a:buClr>
              <a:buSzPts val="3900"/>
              <a:buFont typeface="Space Grotesk Medium"/>
              <a:buNone/>
              <a:defRPr sz="3900">
                <a:solidFill>
                  <a:schemeClr val="accent5"/>
                </a:solidFill>
              </a:defRPr>
            </a:lvl6pPr>
            <a:lvl7pPr lvl="6">
              <a:lnSpc>
                <a:spcPct val="80000"/>
              </a:lnSpc>
              <a:spcBef>
                <a:spcPts val="0"/>
              </a:spcBef>
              <a:spcAft>
                <a:spcPts val="0"/>
              </a:spcAft>
              <a:buClr>
                <a:schemeClr val="accent5"/>
              </a:buClr>
              <a:buSzPts val="3900"/>
              <a:buFont typeface="Space Grotesk Medium"/>
              <a:buNone/>
              <a:defRPr sz="3900">
                <a:solidFill>
                  <a:schemeClr val="accent5"/>
                </a:solidFill>
              </a:defRPr>
            </a:lvl7pPr>
            <a:lvl8pPr lvl="7">
              <a:lnSpc>
                <a:spcPct val="80000"/>
              </a:lnSpc>
              <a:spcBef>
                <a:spcPts val="0"/>
              </a:spcBef>
              <a:spcAft>
                <a:spcPts val="0"/>
              </a:spcAft>
              <a:buClr>
                <a:schemeClr val="accent5"/>
              </a:buClr>
              <a:buSzPts val="3900"/>
              <a:buFont typeface="Space Grotesk Medium"/>
              <a:buNone/>
              <a:defRPr sz="3900">
                <a:solidFill>
                  <a:schemeClr val="accent5"/>
                </a:solidFill>
              </a:defRPr>
            </a:lvl8pPr>
            <a:lvl9pPr lvl="8">
              <a:lnSpc>
                <a:spcPct val="80000"/>
              </a:lnSpc>
              <a:spcBef>
                <a:spcPts val="0"/>
              </a:spcBef>
              <a:spcAft>
                <a:spcPts val="0"/>
              </a:spcAft>
              <a:buClr>
                <a:schemeClr val="accent5"/>
              </a:buClr>
              <a:buSzPts val="3900"/>
              <a:buFont typeface="Space Grotesk Medium"/>
              <a:buNone/>
              <a:defRPr sz="3900">
                <a:solidFill>
                  <a:schemeClr val="accent5"/>
                </a:solidFill>
              </a:defRPr>
            </a:lvl9pPr>
          </a:lstStyle>
          <a:p/>
        </p:txBody>
      </p:sp>
    </p:spTree>
  </p:cSld>
  <p:clrMapOvr>
    <a:masterClrMapping/>
  </p:clrMapOvr>
  <p:extLst>
    <p:ext uri="{DCECCB84-F9BA-43D5-87BE-67443E8EF086}">
      <p15:sldGuideLst>
        <p15:guide id="1" pos="468">
          <p15:clr>
            <a:srgbClr val="E46962"/>
          </p15:clr>
        </p15:guide>
        <p15:guide id="2" orient="horz" pos="468">
          <p15:clr>
            <a:srgbClr val="E46962"/>
          </p15:clr>
        </p15:guide>
        <p15:guide id="3" orient="horz" pos="3081">
          <p15:clr>
            <a:srgbClr val="E46962"/>
          </p15:clr>
        </p15:guide>
        <p15:guide id="4" pos="5601">
          <p15:clr>
            <a:srgbClr val="E46962"/>
          </p15:clr>
        </p15:guide>
        <p15:guide id="5" pos="5292">
          <p15:clr>
            <a:srgbClr val="E46962"/>
          </p15:clr>
        </p15:guide>
        <p15:guide id="6" orient="horz" pos="159">
          <p15:clr>
            <a:srgbClr val="E46962"/>
          </p15:clr>
        </p15:guide>
        <p15:guide id="7" orient="horz" pos="2772">
          <p15:clr>
            <a:srgbClr val="E46962"/>
          </p15:clr>
        </p15:guide>
        <p15:guide id="8" pos="159">
          <p15:clr>
            <a:srgbClr val="E46962"/>
          </p15:clr>
        </p15:guide>
        <p15:guide id="9" pos="2268">
          <p15:clr>
            <a:srgbClr val="E46962"/>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p">
  <p:cSld name="BLANK_1_1_1_1_1_1_1_1_1_1_1_1_1_1_1_1_2">
    <p:bg>
      <p:bgPr>
        <a:solidFill>
          <a:schemeClr val="dk1"/>
        </a:solidFill>
      </p:bgPr>
    </p:bg>
    <p:spTree>
      <p:nvGrpSpPr>
        <p:cNvPr id="215" name="Shape 215"/>
        <p:cNvGrpSpPr/>
        <p:nvPr/>
      </p:nvGrpSpPr>
      <p:grpSpPr>
        <a:xfrm>
          <a:off x="0" y="0"/>
          <a:ext cx="0" cy="0"/>
          <a:chOff x="0" y="0"/>
          <a:chExt cx="0" cy="0"/>
        </a:xfrm>
      </p:grpSpPr>
      <p:sp>
        <p:nvSpPr>
          <p:cNvPr id="216" name="Google Shape;216;p13"/>
          <p:cNvSpPr txBox="1"/>
          <p:nvPr>
            <p:ph type="title"/>
          </p:nvPr>
        </p:nvSpPr>
        <p:spPr>
          <a:xfrm>
            <a:off x="236975" y="4424350"/>
            <a:ext cx="4213800" cy="5421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2800"/>
              <a:buNone/>
              <a:defRPr sz="3500">
                <a:solidFill>
                  <a:schemeClr val="accent5"/>
                </a:solidFill>
              </a:defRPr>
            </a:lvl1pPr>
            <a:lvl2pPr lvl="1">
              <a:lnSpc>
                <a:spcPct val="115000"/>
              </a:lnSpc>
              <a:spcBef>
                <a:spcPts val="0"/>
              </a:spcBef>
              <a:spcAft>
                <a:spcPts val="0"/>
              </a:spcAft>
              <a:buSzPts val="2800"/>
              <a:buNone/>
              <a:defRPr sz="3900">
                <a:solidFill>
                  <a:schemeClr val="accent5"/>
                </a:solidFill>
              </a:defRPr>
            </a:lvl2pPr>
            <a:lvl3pPr lvl="2">
              <a:lnSpc>
                <a:spcPct val="115000"/>
              </a:lnSpc>
              <a:spcBef>
                <a:spcPts val="0"/>
              </a:spcBef>
              <a:spcAft>
                <a:spcPts val="0"/>
              </a:spcAft>
              <a:buSzPts val="2800"/>
              <a:buNone/>
              <a:defRPr sz="3900">
                <a:solidFill>
                  <a:schemeClr val="accent5"/>
                </a:solidFill>
              </a:defRPr>
            </a:lvl3pPr>
            <a:lvl4pPr lvl="3">
              <a:lnSpc>
                <a:spcPct val="115000"/>
              </a:lnSpc>
              <a:spcBef>
                <a:spcPts val="0"/>
              </a:spcBef>
              <a:spcAft>
                <a:spcPts val="0"/>
              </a:spcAft>
              <a:buSzPts val="2800"/>
              <a:buNone/>
              <a:defRPr sz="3900">
                <a:solidFill>
                  <a:schemeClr val="accent5"/>
                </a:solidFill>
              </a:defRPr>
            </a:lvl4pPr>
            <a:lvl5pPr lvl="4">
              <a:lnSpc>
                <a:spcPct val="115000"/>
              </a:lnSpc>
              <a:spcBef>
                <a:spcPts val="0"/>
              </a:spcBef>
              <a:spcAft>
                <a:spcPts val="0"/>
              </a:spcAft>
              <a:buSzPts val="2800"/>
              <a:buNone/>
              <a:defRPr sz="3900">
                <a:solidFill>
                  <a:schemeClr val="accent5"/>
                </a:solidFill>
              </a:defRPr>
            </a:lvl5pPr>
            <a:lvl6pPr lvl="5">
              <a:lnSpc>
                <a:spcPct val="115000"/>
              </a:lnSpc>
              <a:spcBef>
                <a:spcPts val="0"/>
              </a:spcBef>
              <a:spcAft>
                <a:spcPts val="0"/>
              </a:spcAft>
              <a:buSzPts val="2800"/>
              <a:buNone/>
              <a:defRPr sz="3900">
                <a:solidFill>
                  <a:schemeClr val="accent5"/>
                </a:solidFill>
              </a:defRPr>
            </a:lvl6pPr>
            <a:lvl7pPr lvl="6">
              <a:lnSpc>
                <a:spcPct val="115000"/>
              </a:lnSpc>
              <a:spcBef>
                <a:spcPts val="0"/>
              </a:spcBef>
              <a:spcAft>
                <a:spcPts val="0"/>
              </a:spcAft>
              <a:buSzPts val="2800"/>
              <a:buNone/>
              <a:defRPr sz="3900">
                <a:solidFill>
                  <a:schemeClr val="accent5"/>
                </a:solidFill>
              </a:defRPr>
            </a:lvl7pPr>
            <a:lvl8pPr lvl="7">
              <a:lnSpc>
                <a:spcPct val="115000"/>
              </a:lnSpc>
              <a:spcBef>
                <a:spcPts val="0"/>
              </a:spcBef>
              <a:spcAft>
                <a:spcPts val="0"/>
              </a:spcAft>
              <a:buSzPts val="2800"/>
              <a:buNone/>
              <a:defRPr sz="3900">
                <a:solidFill>
                  <a:schemeClr val="accent5"/>
                </a:solidFill>
              </a:defRPr>
            </a:lvl8pPr>
            <a:lvl9pPr lvl="8">
              <a:lnSpc>
                <a:spcPct val="115000"/>
              </a:lnSpc>
              <a:spcBef>
                <a:spcPts val="0"/>
              </a:spcBef>
              <a:spcAft>
                <a:spcPts val="0"/>
              </a:spcAft>
              <a:buSzPts val="2800"/>
              <a:buNone/>
              <a:defRPr sz="3900">
                <a:solidFill>
                  <a:schemeClr val="accent5"/>
                </a:solidFill>
              </a:defRPr>
            </a:lvl9pPr>
          </a:lstStyle>
          <a:p/>
        </p:txBody>
      </p:sp>
      <p:sp>
        <p:nvSpPr>
          <p:cNvPr id="217" name="Google Shape;217;p13"/>
          <p:cNvSpPr txBox="1"/>
          <p:nvPr>
            <p:ph idx="1" type="subTitle"/>
          </p:nvPr>
        </p:nvSpPr>
        <p:spPr>
          <a:xfrm>
            <a:off x="6248450" y="4424346"/>
            <a:ext cx="2847300" cy="4665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1500"/>
              <a:buFont typeface="Space Grotesk Medium"/>
              <a:buNone/>
              <a:defRPr sz="1500">
                <a:solidFill>
                  <a:schemeClr val="lt2"/>
                </a:solidFill>
                <a:latin typeface="Space Grotesk Medium"/>
                <a:ea typeface="Space Grotesk Medium"/>
                <a:cs typeface="Space Grotesk Medium"/>
                <a:sym typeface="Space Grotesk Medium"/>
              </a:defRPr>
            </a:lvl1pPr>
            <a:lvl2pPr lvl="1">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2pPr>
            <a:lvl3pPr lvl="2">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3pPr>
            <a:lvl4pPr lvl="3">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4pPr>
            <a:lvl5pPr lvl="4">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5pPr>
            <a:lvl6pPr lvl="5">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6pPr>
            <a:lvl7pPr lvl="6">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7pPr>
            <a:lvl8pPr lvl="7">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8pPr>
            <a:lvl9pPr lvl="8">
              <a:lnSpc>
                <a:spcPct val="80000"/>
              </a:lnSpc>
              <a:spcBef>
                <a:spcPts val="0"/>
              </a:spcBef>
              <a:spcAft>
                <a:spcPts val="0"/>
              </a:spcAft>
              <a:buClr>
                <a:schemeClr val="lt2"/>
              </a:buClr>
              <a:buSzPts val="1500"/>
              <a:buFont typeface="Space Grotesk Medium"/>
              <a:buNone/>
              <a:defRPr sz="1500">
                <a:solidFill>
                  <a:schemeClr val="lt2"/>
                </a:solidFill>
                <a:highlight>
                  <a:schemeClr val="accent2"/>
                </a:highlight>
                <a:latin typeface="Space Grotesk Medium"/>
                <a:ea typeface="Space Grotesk Medium"/>
                <a:cs typeface="Space Grotesk Medium"/>
                <a:sym typeface="Space Grotesk Medium"/>
              </a:defRPr>
            </a:lvl9pPr>
          </a:lstStyle>
          <a:p/>
        </p:txBody>
      </p:sp>
      <p:sp>
        <p:nvSpPr>
          <p:cNvPr id="218" name="Google Shape;218;p13"/>
          <p:cNvSpPr txBox="1"/>
          <p:nvPr>
            <p:ph idx="2" type="subTitle"/>
          </p:nvPr>
        </p:nvSpPr>
        <p:spPr>
          <a:xfrm>
            <a:off x="241825" y="2738350"/>
            <a:ext cx="1869600" cy="1603500"/>
          </a:xfrm>
          <a:prstGeom prst="rect">
            <a:avLst/>
          </a:prstGeom>
        </p:spPr>
        <p:txBody>
          <a:bodyPr anchorCtr="0" anchor="b" bIns="0" lIns="0" spcFirstLastPara="1" rIns="0" wrap="square" tIns="0">
            <a:normAutofit/>
          </a:bodyPr>
          <a:lstStyle>
            <a:lvl1pPr lvl="0">
              <a:lnSpc>
                <a:spcPct val="100000"/>
              </a:lnSpc>
              <a:spcBef>
                <a:spcPts val="0"/>
              </a:spcBef>
              <a:spcAft>
                <a:spcPts val="0"/>
              </a:spcAft>
              <a:buClr>
                <a:schemeClr val="lt2"/>
              </a:buClr>
              <a:buSzPts val="1000"/>
              <a:buFont typeface="Space Grotesk"/>
              <a:buNone/>
              <a:defRPr sz="1000">
                <a:solidFill>
                  <a:schemeClr val="lt2"/>
                </a:solidFill>
              </a:defRPr>
            </a:lvl1pPr>
            <a:lvl2pPr lvl="1">
              <a:lnSpc>
                <a:spcPct val="100000"/>
              </a:lnSpc>
              <a:spcBef>
                <a:spcPts val="0"/>
              </a:spcBef>
              <a:spcAft>
                <a:spcPts val="0"/>
              </a:spcAft>
              <a:buClr>
                <a:schemeClr val="lt2"/>
              </a:buClr>
              <a:buSzPts val="1000"/>
              <a:buFont typeface="Space Grotesk"/>
              <a:buNone/>
              <a:defRPr sz="1000">
                <a:solidFill>
                  <a:schemeClr val="lt2"/>
                </a:solidFill>
              </a:defRPr>
            </a:lvl2pPr>
            <a:lvl3pPr lvl="2">
              <a:lnSpc>
                <a:spcPct val="100000"/>
              </a:lnSpc>
              <a:spcBef>
                <a:spcPts val="0"/>
              </a:spcBef>
              <a:spcAft>
                <a:spcPts val="0"/>
              </a:spcAft>
              <a:buClr>
                <a:schemeClr val="lt2"/>
              </a:buClr>
              <a:buSzPts val="1000"/>
              <a:buFont typeface="Space Grotesk"/>
              <a:buNone/>
              <a:defRPr sz="1000">
                <a:solidFill>
                  <a:schemeClr val="lt2"/>
                </a:solidFill>
              </a:defRPr>
            </a:lvl3pPr>
            <a:lvl4pPr lvl="3">
              <a:lnSpc>
                <a:spcPct val="100000"/>
              </a:lnSpc>
              <a:spcBef>
                <a:spcPts val="0"/>
              </a:spcBef>
              <a:spcAft>
                <a:spcPts val="0"/>
              </a:spcAft>
              <a:buClr>
                <a:schemeClr val="lt2"/>
              </a:buClr>
              <a:buSzPts val="1000"/>
              <a:buFont typeface="Space Grotesk"/>
              <a:buNone/>
              <a:defRPr sz="1000">
                <a:solidFill>
                  <a:schemeClr val="lt2"/>
                </a:solidFill>
              </a:defRPr>
            </a:lvl4pPr>
            <a:lvl5pPr lvl="4">
              <a:lnSpc>
                <a:spcPct val="100000"/>
              </a:lnSpc>
              <a:spcBef>
                <a:spcPts val="0"/>
              </a:spcBef>
              <a:spcAft>
                <a:spcPts val="0"/>
              </a:spcAft>
              <a:buClr>
                <a:schemeClr val="lt2"/>
              </a:buClr>
              <a:buSzPts val="1000"/>
              <a:buFont typeface="Space Grotesk"/>
              <a:buNone/>
              <a:defRPr sz="1000">
                <a:solidFill>
                  <a:schemeClr val="lt2"/>
                </a:solidFill>
              </a:defRPr>
            </a:lvl5pPr>
            <a:lvl6pPr lvl="5">
              <a:lnSpc>
                <a:spcPct val="100000"/>
              </a:lnSpc>
              <a:spcBef>
                <a:spcPts val="0"/>
              </a:spcBef>
              <a:spcAft>
                <a:spcPts val="0"/>
              </a:spcAft>
              <a:buClr>
                <a:schemeClr val="lt2"/>
              </a:buClr>
              <a:buSzPts val="1000"/>
              <a:buFont typeface="Space Grotesk"/>
              <a:buNone/>
              <a:defRPr sz="1000">
                <a:solidFill>
                  <a:schemeClr val="lt2"/>
                </a:solidFill>
              </a:defRPr>
            </a:lvl6pPr>
            <a:lvl7pPr lvl="6">
              <a:lnSpc>
                <a:spcPct val="100000"/>
              </a:lnSpc>
              <a:spcBef>
                <a:spcPts val="0"/>
              </a:spcBef>
              <a:spcAft>
                <a:spcPts val="0"/>
              </a:spcAft>
              <a:buClr>
                <a:schemeClr val="lt2"/>
              </a:buClr>
              <a:buSzPts val="1000"/>
              <a:buFont typeface="Space Grotesk"/>
              <a:buNone/>
              <a:defRPr sz="1000">
                <a:solidFill>
                  <a:schemeClr val="lt2"/>
                </a:solidFill>
              </a:defRPr>
            </a:lvl7pPr>
            <a:lvl8pPr lvl="7">
              <a:lnSpc>
                <a:spcPct val="100000"/>
              </a:lnSpc>
              <a:spcBef>
                <a:spcPts val="0"/>
              </a:spcBef>
              <a:spcAft>
                <a:spcPts val="0"/>
              </a:spcAft>
              <a:buClr>
                <a:schemeClr val="lt2"/>
              </a:buClr>
              <a:buSzPts val="1000"/>
              <a:buFont typeface="Space Grotesk"/>
              <a:buNone/>
              <a:defRPr sz="1000">
                <a:solidFill>
                  <a:schemeClr val="lt2"/>
                </a:solidFill>
              </a:defRPr>
            </a:lvl8pPr>
            <a:lvl9pPr lvl="8">
              <a:lnSpc>
                <a:spcPct val="100000"/>
              </a:lnSpc>
              <a:spcBef>
                <a:spcPts val="0"/>
              </a:spcBef>
              <a:spcAft>
                <a:spcPts val="0"/>
              </a:spcAft>
              <a:buClr>
                <a:schemeClr val="lt2"/>
              </a:buClr>
              <a:buSzPts val="1000"/>
              <a:buFont typeface="Space Grotesk"/>
              <a:buNone/>
              <a:defRPr sz="1000">
                <a:solidFill>
                  <a:schemeClr val="lt2"/>
                </a:solidFill>
              </a:defRPr>
            </a:lvl9pPr>
          </a:lstStyle>
          <a:p/>
        </p:txBody>
      </p:sp>
      <p:grpSp>
        <p:nvGrpSpPr>
          <p:cNvPr id="219" name="Google Shape;219;p13"/>
          <p:cNvGrpSpPr/>
          <p:nvPr/>
        </p:nvGrpSpPr>
        <p:grpSpPr>
          <a:xfrm>
            <a:off x="925470" y="348801"/>
            <a:ext cx="7293054" cy="3993059"/>
            <a:chOff x="238125" y="713000"/>
            <a:chExt cx="7143750" cy="4289000"/>
          </a:xfrm>
        </p:grpSpPr>
        <p:sp>
          <p:nvSpPr>
            <p:cNvPr id="220" name="Google Shape;220;p13"/>
            <p:cNvSpPr/>
            <p:nvPr/>
          </p:nvSpPr>
          <p:spPr>
            <a:xfrm>
              <a:off x="1952625" y="3233400"/>
              <a:ext cx="950200" cy="1768600"/>
            </a:xfrm>
            <a:custGeom>
              <a:rect b="b" l="l" r="r" t="t"/>
              <a:pathLst>
                <a:path extrusionOk="0" h="70744" w="38008">
                  <a:moveTo>
                    <a:pt x="0" y="0"/>
                  </a:moveTo>
                  <a:lnTo>
                    <a:pt x="0" y="3607"/>
                  </a:lnTo>
                  <a:lnTo>
                    <a:pt x="3718" y="3607"/>
                  </a:lnTo>
                  <a:lnTo>
                    <a:pt x="3718" y="11153"/>
                  </a:lnTo>
                  <a:lnTo>
                    <a:pt x="0" y="11153"/>
                  </a:lnTo>
                  <a:lnTo>
                    <a:pt x="0" y="18533"/>
                  </a:lnTo>
                  <a:lnTo>
                    <a:pt x="3773" y="18533"/>
                  </a:lnTo>
                  <a:lnTo>
                    <a:pt x="3773" y="25968"/>
                  </a:lnTo>
                  <a:lnTo>
                    <a:pt x="7602" y="25968"/>
                  </a:lnTo>
                  <a:lnTo>
                    <a:pt x="7602" y="29741"/>
                  </a:lnTo>
                  <a:lnTo>
                    <a:pt x="11375" y="29741"/>
                  </a:lnTo>
                  <a:lnTo>
                    <a:pt x="11375" y="33513"/>
                  </a:lnTo>
                  <a:lnTo>
                    <a:pt x="11375" y="37286"/>
                  </a:lnTo>
                  <a:lnTo>
                    <a:pt x="7602" y="37286"/>
                  </a:lnTo>
                  <a:lnTo>
                    <a:pt x="7602" y="70744"/>
                  </a:lnTo>
                  <a:lnTo>
                    <a:pt x="11375" y="70744"/>
                  </a:lnTo>
                  <a:lnTo>
                    <a:pt x="11375" y="63309"/>
                  </a:lnTo>
                  <a:lnTo>
                    <a:pt x="15203" y="63309"/>
                  </a:lnTo>
                  <a:lnTo>
                    <a:pt x="15203" y="52101"/>
                  </a:lnTo>
                  <a:lnTo>
                    <a:pt x="22805" y="52101"/>
                  </a:lnTo>
                  <a:lnTo>
                    <a:pt x="22805" y="44611"/>
                  </a:lnTo>
                  <a:lnTo>
                    <a:pt x="26578" y="44611"/>
                  </a:lnTo>
                  <a:lnTo>
                    <a:pt x="26578" y="33458"/>
                  </a:lnTo>
                  <a:lnTo>
                    <a:pt x="34235" y="33458"/>
                  </a:lnTo>
                  <a:lnTo>
                    <a:pt x="34235" y="22250"/>
                  </a:lnTo>
                  <a:lnTo>
                    <a:pt x="38008" y="22250"/>
                  </a:lnTo>
                  <a:lnTo>
                    <a:pt x="38008" y="14815"/>
                  </a:lnTo>
                  <a:lnTo>
                    <a:pt x="34235" y="14815"/>
                  </a:lnTo>
                  <a:lnTo>
                    <a:pt x="34235" y="11153"/>
                  </a:lnTo>
                  <a:lnTo>
                    <a:pt x="26578" y="11153"/>
                  </a:lnTo>
                  <a:lnTo>
                    <a:pt x="26578" y="7380"/>
                  </a:lnTo>
                  <a:lnTo>
                    <a:pt x="22749" y="7380"/>
                  </a:lnTo>
                  <a:lnTo>
                    <a:pt x="22749" y="3607"/>
                  </a:lnTo>
                  <a:lnTo>
                    <a:pt x="18976" y="3607"/>
                  </a:lnTo>
                  <a:lnTo>
                    <a:pt x="189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21" name="Google Shape;221;p13"/>
            <p:cNvSpPr/>
            <p:nvPr/>
          </p:nvSpPr>
          <p:spPr>
            <a:xfrm>
              <a:off x="5955875" y="3792400"/>
              <a:ext cx="756025" cy="835100"/>
            </a:xfrm>
            <a:custGeom>
              <a:rect b="b" l="l" r="r" t="t"/>
              <a:pathLst>
                <a:path extrusionOk="0" h="33404" w="30241">
                  <a:moveTo>
                    <a:pt x="11320" y="1"/>
                  </a:moveTo>
                  <a:lnTo>
                    <a:pt x="11320" y="3718"/>
                  </a:lnTo>
                  <a:lnTo>
                    <a:pt x="3719" y="3718"/>
                  </a:lnTo>
                  <a:lnTo>
                    <a:pt x="3719" y="7436"/>
                  </a:lnTo>
                  <a:lnTo>
                    <a:pt x="1" y="7436"/>
                  </a:lnTo>
                  <a:lnTo>
                    <a:pt x="1" y="25968"/>
                  </a:lnTo>
                  <a:lnTo>
                    <a:pt x="3663" y="25968"/>
                  </a:lnTo>
                  <a:lnTo>
                    <a:pt x="3663" y="22361"/>
                  </a:lnTo>
                  <a:lnTo>
                    <a:pt x="15149" y="22361"/>
                  </a:lnTo>
                  <a:lnTo>
                    <a:pt x="15149" y="26024"/>
                  </a:lnTo>
                  <a:lnTo>
                    <a:pt x="18922" y="26024"/>
                  </a:lnTo>
                  <a:lnTo>
                    <a:pt x="18922" y="29741"/>
                  </a:lnTo>
                  <a:lnTo>
                    <a:pt x="22750" y="29741"/>
                  </a:lnTo>
                  <a:lnTo>
                    <a:pt x="22750" y="33403"/>
                  </a:lnTo>
                  <a:lnTo>
                    <a:pt x="26579" y="33403"/>
                  </a:lnTo>
                  <a:lnTo>
                    <a:pt x="26579" y="22251"/>
                  </a:lnTo>
                  <a:lnTo>
                    <a:pt x="30241" y="22251"/>
                  </a:lnTo>
                  <a:lnTo>
                    <a:pt x="30241" y="11098"/>
                  </a:lnTo>
                  <a:lnTo>
                    <a:pt x="26523" y="11098"/>
                  </a:lnTo>
                  <a:lnTo>
                    <a:pt x="26523" y="7381"/>
                  </a:lnTo>
                  <a:lnTo>
                    <a:pt x="22695" y="7381"/>
                  </a:lnTo>
                  <a:lnTo>
                    <a:pt x="22695" y="1"/>
                  </a:lnTo>
                  <a:lnTo>
                    <a:pt x="18866" y="1"/>
                  </a:lnTo>
                  <a:lnTo>
                    <a:pt x="18866" y="3663"/>
                  </a:lnTo>
                  <a:lnTo>
                    <a:pt x="15093" y="3663"/>
                  </a:lnTo>
                  <a:lnTo>
                    <a:pt x="150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22" name="Google Shape;222;p13"/>
            <p:cNvSpPr/>
            <p:nvPr/>
          </p:nvSpPr>
          <p:spPr>
            <a:xfrm>
              <a:off x="5858775" y="3324950"/>
              <a:ext cx="283025" cy="277450"/>
            </a:xfrm>
            <a:custGeom>
              <a:rect b="b" l="l" r="r" t="t"/>
              <a:pathLst>
                <a:path extrusionOk="0" h="11098" w="11321">
                  <a:moveTo>
                    <a:pt x="3774" y="0"/>
                  </a:moveTo>
                  <a:lnTo>
                    <a:pt x="3774" y="3773"/>
                  </a:lnTo>
                  <a:lnTo>
                    <a:pt x="1" y="3773"/>
                  </a:lnTo>
                  <a:lnTo>
                    <a:pt x="1" y="11098"/>
                  </a:lnTo>
                  <a:lnTo>
                    <a:pt x="3774" y="11098"/>
                  </a:lnTo>
                  <a:lnTo>
                    <a:pt x="3774" y="7380"/>
                  </a:lnTo>
                  <a:lnTo>
                    <a:pt x="11320" y="7380"/>
                  </a:lnTo>
                  <a:lnTo>
                    <a:pt x="11320" y="3663"/>
                  </a:lnTo>
                  <a:lnTo>
                    <a:pt x="7492" y="3663"/>
                  </a:lnTo>
                  <a:lnTo>
                    <a:pt x="74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23" name="Google Shape;223;p13"/>
            <p:cNvSpPr/>
            <p:nvPr/>
          </p:nvSpPr>
          <p:spPr>
            <a:xfrm>
              <a:off x="1762575" y="2953200"/>
              <a:ext cx="187300" cy="274675"/>
            </a:xfrm>
            <a:custGeom>
              <a:rect b="b" l="l" r="r" t="t"/>
              <a:pathLst>
                <a:path extrusionOk="0" h="10987" w="7492">
                  <a:moveTo>
                    <a:pt x="0" y="0"/>
                  </a:moveTo>
                  <a:lnTo>
                    <a:pt x="0" y="7380"/>
                  </a:lnTo>
                  <a:lnTo>
                    <a:pt x="3774" y="7380"/>
                  </a:lnTo>
                  <a:lnTo>
                    <a:pt x="3774" y="10987"/>
                  </a:lnTo>
                  <a:lnTo>
                    <a:pt x="7491" y="10987"/>
                  </a:lnTo>
                  <a:lnTo>
                    <a:pt x="7491" y="3662"/>
                  </a:lnTo>
                  <a:lnTo>
                    <a:pt x="3718" y="3662"/>
                  </a:lnTo>
                  <a:lnTo>
                    <a:pt x="3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24" name="Google Shape;224;p13"/>
            <p:cNvSpPr/>
            <p:nvPr/>
          </p:nvSpPr>
          <p:spPr>
            <a:xfrm>
              <a:off x="6716050" y="1832400"/>
              <a:ext cx="187275" cy="277450"/>
            </a:xfrm>
            <a:custGeom>
              <a:rect b="b" l="l" r="r" t="t"/>
              <a:pathLst>
                <a:path extrusionOk="0" h="11098" w="7491">
                  <a:moveTo>
                    <a:pt x="3773" y="0"/>
                  </a:moveTo>
                  <a:lnTo>
                    <a:pt x="3773" y="3773"/>
                  </a:lnTo>
                  <a:lnTo>
                    <a:pt x="0" y="3773"/>
                  </a:lnTo>
                  <a:lnTo>
                    <a:pt x="0" y="11098"/>
                  </a:lnTo>
                  <a:lnTo>
                    <a:pt x="3718" y="11098"/>
                  </a:lnTo>
                  <a:lnTo>
                    <a:pt x="3718" y="7380"/>
                  </a:lnTo>
                  <a:lnTo>
                    <a:pt x="7491" y="7380"/>
                  </a:lnTo>
                  <a:lnTo>
                    <a:pt x="74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25" name="Google Shape;225;p13"/>
            <p:cNvSpPr/>
            <p:nvPr/>
          </p:nvSpPr>
          <p:spPr>
            <a:xfrm>
              <a:off x="4524375" y="3886725"/>
              <a:ext cx="91575" cy="274700"/>
            </a:xfrm>
            <a:custGeom>
              <a:rect b="b" l="l" r="r" t="t"/>
              <a:pathLst>
                <a:path extrusionOk="0" h="10988" w="3663">
                  <a:moveTo>
                    <a:pt x="0" y="1"/>
                  </a:moveTo>
                  <a:lnTo>
                    <a:pt x="0" y="10987"/>
                  </a:lnTo>
                  <a:lnTo>
                    <a:pt x="3662" y="10987"/>
                  </a:lnTo>
                  <a:lnTo>
                    <a:pt x="36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26" name="Google Shape;226;p13"/>
            <p:cNvSpPr/>
            <p:nvPr/>
          </p:nvSpPr>
          <p:spPr>
            <a:xfrm>
              <a:off x="5477325" y="807300"/>
              <a:ext cx="187300" cy="181750"/>
            </a:xfrm>
            <a:custGeom>
              <a:rect b="b" l="l" r="r" t="t"/>
              <a:pathLst>
                <a:path extrusionOk="0" h="7270" w="7492">
                  <a:moveTo>
                    <a:pt x="1" y="1"/>
                  </a:moveTo>
                  <a:lnTo>
                    <a:pt x="1" y="7270"/>
                  </a:lnTo>
                  <a:lnTo>
                    <a:pt x="7491" y="7270"/>
                  </a:lnTo>
                  <a:lnTo>
                    <a:pt x="7491" y="3608"/>
                  </a:lnTo>
                  <a:lnTo>
                    <a:pt x="3718" y="3608"/>
                  </a:lnTo>
                  <a:lnTo>
                    <a:pt x="37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27" name="Google Shape;227;p13"/>
            <p:cNvSpPr/>
            <p:nvPr/>
          </p:nvSpPr>
          <p:spPr>
            <a:xfrm>
              <a:off x="1951225" y="2765925"/>
              <a:ext cx="94350" cy="183150"/>
            </a:xfrm>
            <a:custGeom>
              <a:rect b="b" l="l" r="r" t="t"/>
              <a:pathLst>
                <a:path extrusionOk="0" h="7326" w="3774">
                  <a:moveTo>
                    <a:pt x="1" y="1"/>
                  </a:moveTo>
                  <a:lnTo>
                    <a:pt x="1" y="7325"/>
                  </a:lnTo>
                  <a:lnTo>
                    <a:pt x="3774" y="7325"/>
                  </a:lnTo>
                  <a:lnTo>
                    <a:pt x="377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28" name="Google Shape;228;p13"/>
            <p:cNvSpPr/>
            <p:nvPr/>
          </p:nvSpPr>
          <p:spPr>
            <a:xfrm>
              <a:off x="3859925" y="900250"/>
              <a:ext cx="91575" cy="183125"/>
            </a:xfrm>
            <a:custGeom>
              <a:rect b="b" l="l" r="r" t="t"/>
              <a:pathLst>
                <a:path extrusionOk="0" h="7325" w="3663">
                  <a:moveTo>
                    <a:pt x="0" y="0"/>
                  </a:moveTo>
                  <a:lnTo>
                    <a:pt x="0" y="7325"/>
                  </a:lnTo>
                  <a:lnTo>
                    <a:pt x="3552" y="7325"/>
                  </a:lnTo>
                  <a:lnTo>
                    <a:pt x="3607" y="6770"/>
                  </a:lnTo>
                  <a:lnTo>
                    <a:pt x="3663" y="5826"/>
                  </a:lnTo>
                  <a:lnTo>
                    <a:pt x="3663" y="3496"/>
                  </a:lnTo>
                  <a:lnTo>
                    <a:pt x="3607" y="1221"/>
                  </a:lnTo>
                  <a:lnTo>
                    <a:pt x="3552" y="389"/>
                  </a:lnTo>
                  <a:lnTo>
                    <a:pt x="349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29" name="Google Shape;229;p13"/>
            <p:cNvSpPr/>
            <p:nvPr/>
          </p:nvSpPr>
          <p:spPr>
            <a:xfrm>
              <a:off x="7097500" y="4444350"/>
              <a:ext cx="92950" cy="183150"/>
            </a:xfrm>
            <a:custGeom>
              <a:rect b="b" l="l" r="r" t="t"/>
              <a:pathLst>
                <a:path extrusionOk="0" h="7326" w="3718">
                  <a:moveTo>
                    <a:pt x="1" y="1"/>
                  </a:moveTo>
                  <a:lnTo>
                    <a:pt x="1" y="7325"/>
                  </a:lnTo>
                  <a:lnTo>
                    <a:pt x="3718" y="7325"/>
                  </a:lnTo>
                  <a:lnTo>
                    <a:pt x="3718" y="5494"/>
                  </a:lnTo>
                  <a:lnTo>
                    <a:pt x="3718" y="3663"/>
                  </a:lnTo>
                  <a:lnTo>
                    <a:pt x="3718" y="1832"/>
                  </a:lnTo>
                  <a:lnTo>
                    <a:pt x="36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30" name="Google Shape;230;p13"/>
            <p:cNvSpPr/>
            <p:nvPr/>
          </p:nvSpPr>
          <p:spPr>
            <a:xfrm>
              <a:off x="3477075" y="1832400"/>
              <a:ext cx="91575" cy="184525"/>
            </a:xfrm>
            <a:custGeom>
              <a:rect b="b" l="l" r="r" t="t"/>
              <a:pathLst>
                <a:path extrusionOk="0" h="7381" w="3663">
                  <a:moveTo>
                    <a:pt x="1" y="0"/>
                  </a:moveTo>
                  <a:lnTo>
                    <a:pt x="1" y="7380"/>
                  </a:lnTo>
                  <a:lnTo>
                    <a:pt x="3663" y="7380"/>
                  </a:lnTo>
                  <a:lnTo>
                    <a:pt x="36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31" name="Google Shape;231;p13"/>
            <p:cNvSpPr/>
            <p:nvPr/>
          </p:nvSpPr>
          <p:spPr>
            <a:xfrm>
              <a:off x="3191325" y="1553575"/>
              <a:ext cx="187300" cy="88825"/>
            </a:xfrm>
            <a:custGeom>
              <a:rect b="b" l="l" r="r" t="t"/>
              <a:pathLst>
                <a:path extrusionOk="0" h="3553" w="7492">
                  <a:moveTo>
                    <a:pt x="0" y="1"/>
                  </a:moveTo>
                  <a:lnTo>
                    <a:pt x="0" y="3552"/>
                  </a:lnTo>
                  <a:lnTo>
                    <a:pt x="7491" y="3552"/>
                  </a:lnTo>
                  <a:lnTo>
                    <a:pt x="74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32" name="Google Shape;232;p13"/>
            <p:cNvSpPr/>
            <p:nvPr/>
          </p:nvSpPr>
          <p:spPr>
            <a:xfrm>
              <a:off x="6430275" y="3605150"/>
              <a:ext cx="187300" cy="90200"/>
            </a:xfrm>
            <a:custGeom>
              <a:rect b="b" l="l" r="r" t="t"/>
              <a:pathLst>
                <a:path extrusionOk="0" h="3608" w="7492">
                  <a:moveTo>
                    <a:pt x="1" y="0"/>
                  </a:moveTo>
                  <a:lnTo>
                    <a:pt x="1" y="3607"/>
                  </a:lnTo>
                  <a:lnTo>
                    <a:pt x="7492" y="3607"/>
                  </a:lnTo>
                  <a:lnTo>
                    <a:pt x="74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33" name="Google Shape;233;p13"/>
            <p:cNvSpPr/>
            <p:nvPr/>
          </p:nvSpPr>
          <p:spPr>
            <a:xfrm>
              <a:off x="6240250" y="3513600"/>
              <a:ext cx="187300" cy="88800"/>
            </a:xfrm>
            <a:custGeom>
              <a:rect b="b" l="l" r="r" t="t"/>
              <a:pathLst>
                <a:path extrusionOk="0" h="3552" w="7492">
                  <a:moveTo>
                    <a:pt x="0" y="0"/>
                  </a:moveTo>
                  <a:lnTo>
                    <a:pt x="0" y="3552"/>
                  </a:lnTo>
                  <a:lnTo>
                    <a:pt x="7491" y="3552"/>
                  </a:lnTo>
                  <a:lnTo>
                    <a:pt x="74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34" name="Google Shape;234;p13"/>
            <p:cNvSpPr/>
            <p:nvPr/>
          </p:nvSpPr>
          <p:spPr>
            <a:xfrm>
              <a:off x="2142650" y="2953200"/>
              <a:ext cx="92975" cy="88800"/>
            </a:xfrm>
            <a:custGeom>
              <a:rect b="b" l="l" r="r" t="t"/>
              <a:pathLst>
                <a:path extrusionOk="0" h="3552" w="3719">
                  <a:moveTo>
                    <a:pt x="1" y="0"/>
                  </a:moveTo>
                  <a:lnTo>
                    <a:pt x="1" y="3552"/>
                  </a:lnTo>
                  <a:lnTo>
                    <a:pt x="3718" y="3552"/>
                  </a:lnTo>
                  <a:lnTo>
                    <a:pt x="3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35" name="Google Shape;235;p13"/>
            <p:cNvSpPr/>
            <p:nvPr/>
          </p:nvSpPr>
          <p:spPr>
            <a:xfrm>
              <a:off x="4048575" y="898875"/>
              <a:ext cx="92975" cy="90175"/>
            </a:xfrm>
            <a:custGeom>
              <a:rect b="b" l="l" r="r" t="t"/>
              <a:pathLst>
                <a:path extrusionOk="0" h="3607" w="3719">
                  <a:moveTo>
                    <a:pt x="1" y="0"/>
                  </a:moveTo>
                  <a:lnTo>
                    <a:pt x="1" y="3607"/>
                  </a:lnTo>
                  <a:lnTo>
                    <a:pt x="3718" y="3607"/>
                  </a:lnTo>
                  <a:lnTo>
                    <a:pt x="3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36" name="Google Shape;236;p13"/>
            <p:cNvSpPr/>
            <p:nvPr/>
          </p:nvSpPr>
          <p:spPr>
            <a:xfrm>
              <a:off x="5191575" y="3233400"/>
              <a:ext cx="92975" cy="88800"/>
            </a:xfrm>
            <a:custGeom>
              <a:rect b="b" l="l" r="r" t="t"/>
              <a:pathLst>
                <a:path extrusionOk="0" h="3552" w="3719">
                  <a:moveTo>
                    <a:pt x="1" y="0"/>
                  </a:moveTo>
                  <a:lnTo>
                    <a:pt x="1" y="3552"/>
                  </a:lnTo>
                  <a:lnTo>
                    <a:pt x="3718" y="3552"/>
                  </a:lnTo>
                  <a:lnTo>
                    <a:pt x="3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37" name="Google Shape;237;p13"/>
            <p:cNvSpPr/>
            <p:nvPr/>
          </p:nvSpPr>
          <p:spPr>
            <a:xfrm>
              <a:off x="7001800" y="4631625"/>
              <a:ext cx="91575" cy="90175"/>
            </a:xfrm>
            <a:custGeom>
              <a:rect b="b" l="l" r="r" t="t"/>
              <a:pathLst>
                <a:path extrusionOk="0" h="3607" w="3663">
                  <a:moveTo>
                    <a:pt x="0" y="0"/>
                  </a:moveTo>
                  <a:lnTo>
                    <a:pt x="0" y="3607"/>
                  </a:lnTo>
                  <a:lnTo>
                    <a:pt x="3662" y="3607"/>
                  </a:lnTo>
                  <a:lnTo>
                    <a:pt x="366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38" name="Google Shape;238;p13"/>
            <p:cNvSpPr/>
            <p:nvPr/>
          </p:nvSpPr>
          <p:spPr>
            <a:xfrm>
              <a:off x="5573025" y="3419275"/>
              <a:ext cx="91600" cy="88800"/>
            </a:xfrm>
            <a:custGeom>
              <a:rect b="b" l="l" r="r" t="t"/>
              <a:pathLst>
                <a:path extrusionOk="0" h="3552" w="3664">
                  <a:moveTo>
                    <a:pt x="1" y="0"/>
                  </a:moveTo>
                  <a:lnTo>
                    <a:pt x="1" y="3552"/>
                  </a:lnTo>
                  <a:lnTo>
                    <a:pt x="3663" y="3552"/>
                  </a:lnTo>
                  <a:lnTo>
                    <a:pt x="36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39" name="Google Shape;239;p13"/>
            <p:cNvSpPr/>
            <p:nvPr/>
          </p:nvSpPr>
          <p:spPr>
            <a:xfrm>
              <a:off x="6240250" y="2580050"/>
              <a:ext cx="92975" cy="88825"/>
            </a:xfrm>
            <a:custGeom>
              <a:rect b="b" l="l" r="r" t="t"/>
              <a:pathLst>
                <a:path extrusionOk="0" h="3553" w="3719">
                  <a:moveTo>
                    <a:pt x="0" y="1"/>
                  </a:moveTo>
                  <a:lnTo>
                    <a:pt x="0" y="3552"/>
                  </a:lnTo>
                  <a:lnTo>
                    <a:pt x="3718" y="3552"/>
                  </a:lnTo>
                  <a:lnTo>
                    <a:pt x="371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40" name="Google Shape;240;p13"/>
            <p:cNvSpPr/>
            <p:nvPr/>
          </p:nvSpPr>
          <p:spPr>
            <a:xfrm>
              <a:off x="3381375" y="2018275"/>
              <a:ext cx="91575" cy="90200"/>
            </a:xfrm>
            <a:custGeom>
              <a:rect b="b" l="l" r="r" t="t"/>
              <a:pathLst>
                <a:path extrusionOk="0" h="3608" w="3663">
                  <a:moveTo>
                    <a:pt x="0" y="1"/>
                  </a:moveTo>
                  <a:lnTo>
                    <a:pt x="0" y="3607"/>
                  </a:lnTo>
                  <a:lnTo>
                    <a:pt x="3662" y="3607"/>
                  </a:lnTo>
                  <a:lnTo>
                    <a:pt x="366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41" name="Google Shape;241;p13"/>
            <p:cNvSpPr/>
            <p:nvPr/>
          </p:nvSpPr>
          <p:spPr>
            <a:xfrm>
              <a:off x="1191075" y="993175"/>
              <a:ext cx="91575" cy="90200"/>
            </a:xfrm>
            <a:custGeom>
              <a:rect b="b" l="l" r="r" t="t"/>
              <a:pathLst>
                <a:path extrusionOk="0" h="3608" w="3663">
                  <a:moveTo>
                    <a:pt x="0" y="1"/>
                  </a:moveTo>
                  <a:lnTo>
                    <a:pt x="0" y="3608"/>
                  </a:lnTo>
                  <a:lnTo>
                    <a:pt x="3663" y="3608"/>
                  </a:lnTo>
                  <a:lnTo>
                    <a:pt x="36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42" name="Google Shape;242;p13"/>
            <p:cNvSpPr/>
            <p:nvPr/>
          </p:nvSpPr>
          <p:spPr>
            <a:xfrm>
              <a:off x="3572775" y="2019650"/>
              <a:ext cx="91600" cy="88825"/>
            </a:xfrm>
            <a:custGeom>
              <a:rect b="b" l="l" r="r" t="t"/>
              <a:pathLst>
                <a:path extrusionOk="0" h="3553" w="3664">
                  <a:moveTo>
                    <a:pt x="1" y="1"/>
                  </a:moveTo>
                  <a:lnTo>
                    <a:pt x="1" y="3552"/>
                  </a:lnTo>
                  <a:lnTo>
                    <a:pt x="3663" y="3552"/>
                  </a:lnTo>
                  <a:lnTo>
                    <a:pt x="36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43" name="Google Shape;243;p13"/>
            <p:cNvSpPr/>
            <p:nvPr/>
          </p:nvSpPr>
          <p:spPr>
            <a:xfrm>
              <a:off x="6908850" y="3976900"/>
              <a:ext cx="88800" cy="92950"/>
            </a:xfrm>
            <a:custGeom>
              <a:rect b="b" l="l" r="r" t="t"/>
              <a:pathLst>
                <a:path extrusionOk="0" h="3718" w="3552">
                  <a:moveTo>
                    <a:pt x="833" y="1"/>
                  </a:moveTo>
                  <a:lnTo>
                    <a:pt x="0" y="56"/>
                  </a:lnTo>
                  <a:lnTo>
                    <a:pt x="0" y="3718"/>
                  </a:lnTo>
                  <a:lnTo>
                    <a:pt x="3552" y="3718"/>
                  </a:lnTo>
                  <a:lnTo>
                    <a:pt x="3552" y="56"/>
                  </a:lnTo>
                  <a:lnTo>
                    <a:pt x="17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44" name="Google Shape;244;p13"/>
            <p:cNvSpPr/>
            <p:nvPr/>
          </p:nvSpPr>
          <p:spPr>
            <a:xfrm>
              <a:off x="4811500" y="1086125"/>
              <a:ext cx="91575" cy="90200"/>
            </a:xfrm>
            <a:custGeom>
              <a:rect b="b" l="l" r="r" t="t"/>
              <a:pathLst>
                <a:path extrusionOk="0" h="3608" w="3663">
                  <a:moveTo>
                    <a:pt x="0" y="1"/>
                  </a:moveTo>
                  <a:lnTo>
                    <a:pt x="0" y="3607"/>
                  </a:lnTo>
                  <a:lnTo>
                    <a:pt x="3663" y="3607"/>
                  </a:lnTo>
                  <a:lnTo>
                    <a:pt x="36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45" name="Google Shape;245;p13"/>
            <p:cNvSpPr/>
            <p:nvPr/>
          </p:nvSpPr>
          <p:spPr>
            <a:xfrm>
              <a:off x="5668750" y="3512200"/>
              <a:ext cx="90200" cy="90200"/>
            </a:xfrm>
            <a:custGeom>
              <a:rect b="b" l="l" r="r" t="t"/>
              <a:pathLst>
                <a:path extrusionOk="0" h="3608" w="3608">
                  <a:moveTo>
                    <a:pt x="0" y="1"/>
                  </a:moveTo>
                  <a:lnTo>
                    <a:pt x="0" y="3608"/>
                  </a:lnTo>
                  <a:lnTo>
                    <a:pt x="3607" y="3608"/>
                  </a:lnTo>
                  <a:lnTo>
                    <a:pt x="3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46" name="Google Shape;246;p13"/>
            <p:cNvSpPr/>
            <p:nvPr/>
          </p:nvSpPr>
          <p:spPr>
            <a:xfrm>
              <a:off x="5761700" y="3605150"/>
              <a:ext cx="92950" cy="88800"/>
            </a:xfrm>
            <a:custGeom>
              <a:rect b="b" l="l" r="r" t="t"/>
              <a:pathLst>
                <a:path extrusionOk="0" h="3552" w="3718">
                  <a:moveTo>
                    <a:pt x="56" y="0"/>
                  </a:moveTo>
                  <a:lnTo>
                    <a:pt x="0" y="1776"/>
                  </a:lnTo>
                  <a:lnTo>
                    <a:pt x="56" y="3552"/>
                  </a:lnTo>
                  <a:lnTo>
                    <a:pt x="3718" y="3552"/>
                  </a:lnTo>
                  <a:lnTo>
                    <a:pt x="37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47" name="Google Shape;247;p13"/>
            <p:cNvSpPr/>
            <p:nvPr/>
          </p:nvSpPr>
          <p:spPr>
            <a:xfrm>
              <a:off x="4717175" y="805925"/>
              <a:ext cx="90200" cy="91575"/>
            </a:xfrm>
            <a:custGeom>
              <a:rect b="b" l="l" r="r" t="t"/>
              <a:pathLst>
                <a:path extrusionOk="0" h="3663" w="3608">
                  <a:moveTo>
                    <a:pt x="0" y="1"/>
                  </a:moveTo>
                  <a:lnTo>
                    <a:pt x="0" y="3663"/>
                  </a:lnTo>
                  <a:lnTo>
                    <a:pt x="3607" y="3663"/>
                  </a:lnTo>
                  <a:lnTo>
                    <a:pt x="3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48" name="Google Shape;248;p13"/>
            <p:cNvSpPr/>
            <p:nvPr/>
          </p:nvSpPr>
          <p:spPr>
            <a:xfrm>
              <a:off x="4715775" y="1180450"/>
              <a:ext cx="90200" cy="88800"/>
            </a:xfrm>
            <a:custGeom>
              <a:rect b="b" l="l" r="r" t="t"/>
              <a:pathLst>
                <a:path extrusionOk="0" h="3552" w="3608">
                  <a:moveTo>
                    <a:pt x="1" y="0"/>
                  </a:moveTo>
                  <a:lnTo>
                    <a:pt x="1" y="3552"/>
                  </a:lnTo>
                  <a:lnTo>
                    <a:pt x="3608" y="3552"/>
                  </a:lnTo>
                  <a:lnTo>
                    <a:pt x="36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49" name="Google Shape;249;p13"/>
            <p:cNvSpPr/>
            <p:nvPr/>
          </p:nvSpPr>
          <p:spPr>
            <a:xfrm>
              <a:off x="4618700" y="1273375"/>
              <a:ext cx="94350" cy="90200"/>
            </a:xfrm>
            <a:custGeom>
              <a:rect b="b" l="l" r="r" t="t"/>
              <a:pathLst>
                <a:path extrusionOk="0" h="3608" w="3774">
                  <a:moveTo>
                    <a:pt x="0" y="1"/>
                  </a:moveTo>
                  <a:lnTo>
                    <a:pt x="0" y="3608"/>
                  </a:lnTo>
                  <a:lnTo>
                    <a:pt x="3773" y="3608"/>
                  </a:lnTo>
                  <a:lnTo>
                    <a:pt x="377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50" name="Google Shape;250;p13"/>
            <p:cNvSpPr/>
            <p:nvPr/>
          </p:nvSpPr>
          <p:spPr>
            <a:xfrm>
              <a:off x="238125" y="713000"/>
              <a:ext cx="3140500" cy="2329000"/>
            </a:xfrm>
            <a:custGeom>
              <a:rect b="b" l="l" r="r" t="t"/>
              <a:pathLst>
                <a:path extrusionOk="0" h="93160" w="125620">
                  <a:moveTo>
                    <a:pt x="64696" y="18643"/>
                  </a:moveTo>
                  <a:lnTo>
                    <a:pt x="64696" y="22305"/>
                  </a:lnTo>
                  <a:lnTo>
                    <a:pt x="60923" y="22305"/>
                  </a:lnTo>
                  <a:lnTo>
                    <a:pt x="60923" y="18643"/>
                  </a:lnTo>
                  <a:close/>
                  <a:moveTo>
                    <a:pt x="64696" y="26133"/>
                  </a:moveTo>
                  <a:lnTo>
                    <a:pt x="64696" y="29796"/>
                  </a:lnTo>
                  <a:lnTo>
                    <a:pt x="60923" y="29796"/>
                  </a:lnTo>
                  <a:lnTo>
                    <a:pt x="60923" y="26133"/>
                  </a:lnTo>
                  <a:close/>
                  <a:moveTo>
                    <a:pt x="68525" y="0"/>
                  </a:moveTo>
                  <a:lnTo>
                    <a:pt x="68525" y="3718"/>
                  </a:lnTo>
                  <a:lnTo>
                    <a:pt x="57150" y="3718"/>
                  </a:lnTo>
                  <a:lnTo>
                    <a:pt x="57150" y="11097"/>
                  </a:lnTo>
                  <a:lnTo>
                    <a:pt x="64696" y="11097"/>
                  </a:lnTo>
                  <a:lnTo>
                    <a:pt x="64696" y="14926"/>
                  </a:lnTo>
                  <a:lnTo>
                    <a:pt x="53377" y="14926"/>
                  </a:lnTo>
                  <a:lnTo>
                    <a:pt x="53377" y="26078"/>
                  </a:lnTo>
                  <a:lnTo>
                    <a:pt x="57095" y="26078"/>
                  </a:lnTo>
                  <a:lnTo>
                    <a:pt x="57095" y="29796"/>
                  </a:lnTo>
                  <a:lnTo>
                    <a:pt x="53211" y="29796"/>
                  </a:lnTo>
                  <a:lnTo>
                    <a:pt x="53211" y="26078"/>
                  </a:lnTo>
                  <a:lnTo>
                    <a:pt x="49438" y="26078"/>
                  </a:lnTo>
                  <a:lnTo>
                    <a:pt x="49438" y="22416"/>
                  </a:lnTo>
                  <a:lnTo>
                    <a:pt x="41836" y="22416"/>
                  </a:lnTo>
                  <a:lnTo>
                    <a:pt x="41836" y="29740"/>
                  </a:lnTo>
                  <a:lnTo>
                    <a:pt x="38063" y="29740"/>
                  </a:lnTo>
                  <a:lnTo>
                    <a:pt x="38063" y="22250"/>
                  </a:lnTo>
                  <a:lnTo>
                    <a:pt x="41781" y="22250"/>
                  </a:lnTo>
                  <a:lnTo>
                    <a:pt x="41781" y="18698"/>
                  </a:lnTo>
                  <a:lnTo>
                    <a:pt x="34179" y="18698"/>
                  </a:lnTo>
                  <a:lnTo>
                    <a:pt x="34179" y="26133"/>
                  </a:lnTo>
                  <a:lnTo>
                    <a:pt x="26578" y="26133"/>
                  </a:lnTo>
                  <a:lnTo>
                    <a:pt x="26578" y="29796"/>
                  </a:lnTo>
                  <a:lnTo>
                    <a:pt x="22749" y="29796"/>
                  </a:lnTo>
                  <a:lnTo>
                    <a:pt x="22749" y="26133"/>
                  </a:lnTo>
                  <a:lnTo>
                    <a:pt x="3773" y="26133"/>
                  </a:lnTo>
                  <a:lnTo>
                    <a:pt x="3773" y="33569"/>
                  </a:lnTo>
                  <a:lnTo>
                    <a:pt x="0" y="33569"/>
                  </a:lnTo>
                  <a:lnTo>
                    <a:pt x="0" y="44776"/>
                  </a:lnTo>
                  <a:lnTo>
                    <a:pt x="7602" y="44776"/>
                  </a:lnTo>
                  <a:lnTo>
                    <a:pt x="7602" y="48383"/>
                  </a:lnTo>
                  <a:lnTo>
                    <a:pt x="11319" y="48383"/>
                  </a:lnTo>
                  <a:lnTo>
                    <a:pt x="11319" y="44721"/>
                  </a:lnTo>
                  <a:lnTo>
                    <a:pt x="15148" y="44721"/>
                  </a:lnTo>
                  <a:lnTo>
                    <a:pt x="15148" y="41004"/>
                  </a:lnTo>
                  <a:lnTo>
                    <a:pt x="19032" y="41004"/>
                  </a:lnTo>
                  <a:lnTo>
                    <a:pt x="19032" y="44721"/>
                  </a:lnTo>
                  <a:lnTo>
                    <a:pt x="26633" y="44721"/>
                  </a:lnTo>
                  <a:lnTo>
                    <a:pt x="26633" y="52212"/>
                  </a:lnTo>
                  <a:lnTo>
                    <a:pt x="30462" y="52212"/>
                  </a:lnTo>
                  <a:lnTo>
                    <a:pt x="30462" y="55929"/>
                  </a:lnTo>
                  <a:lnTo>
                    <a:pt x="34235" y="55929"/>
                  </a:lnTo>
                  <a:lnTo>
                    <a:pt x="34235" y="60978"/>
                  </a:lnTo>
                  <a:lnTo>
                    <a:pt x="34235" y="65861"/>
                  </a:lnTo>
                  <a:lnTo>
                    <a:pt x="34235" y="68358"/>
                  </a:lnTo>
                  <a:lnTo>
                    <a:pt x="34235" y="70855"/>
                  </a:lnTo>
                  <a:lnTo>
                    <a:pt x="38008" y="70855"/>
                  </a:lnTo>
                  <a:lnTo>
                    <a:pt x="38008" y="74627"/>
                  </a:lnTo>
                  <a:lnTo>
                    <a:pt x="38063" y="78290"/>
                  </a:lnTo>
                  <a:lnTo>
                    <a:pt x="41892" y="78290"/>
                  </a:lnTo>
                  <a:lnTo>
                    <a:pt x="41892" y="85780"/>
                  </a:lnTo>
                  <a:lnTo>
                    <a:pt x="49548" y="85780"/>
                  </a:lnTo>
                  <a:lnTo>
                    <a:pt x="49548" y="93160"/>
                  </a:lnTo>
                  <a:lnTo>
                    <a:pt x="57095" y="93160"/>
                  </a:lnTo>
                  <a:lnTo>
                    <a:pt x="57095" y="82007"/>
                  </a:lnTo>
                  <a:lnTo>
                    <a:pt x="58759" y="82007"/>
                  </a:lnTo>
                  <a:lnTo>
                    <a:pt x="68525" y="82118"/>
                  </a:lnTo>
                  <a:lnTo>
                    <a:pt x="68525" y="78290"/>
                  </a:lnTo>
                  <a:lnTo>
                    <a:pt x="72353" y="78290"/>
                  </a:lnTo>
                  <a:lnTo>
                    <a:pt x="72353" y="74517"/>
                  </a:lnTo>
                  <a:lnTo>
                    <a:pt x="76182" y="74517"/>
                  </a:lnTo>
                  <a:lnTo>
                    <a:pt x="76182" y="67082"/>
                  </a:lnTo>
                  <a:lnTo>
                    <a:pt x="79955" y="67082"/>
                  </a:lnTo>
                  <a:lnTo>
                    <a:pt x="79955" y="63364"/>
                  </a:lnTo>
                  <a:lnTo>
                    <a:pt x="83672" y="63364"/>
                  </a:lnTo>
                  <a:lnTo>
                    <a:pt x="83672" y="59647"/>
                  </a:lnTo>
                  <a:lnTo>
                    <a:pt x="79955" y="59647"/>
                  </a:lnTo>
                  <a:lnTo>
                    <a:pt x="79955" y="55929"/>
                  </a:lnTo>
                  <a:lnTo>
                    <a:pt x="87612" y="55929"/>
                  </a:lnTo>
                  <a:lnTo>
                    <a:pt x="87612" y="59591"/>
                  </a:lnTo>
                  <a:lnTo>
                    <a:pt x="91274" y="59591"/>
                  </a:lnTo>
                  <a:lnTo>
                    <a:pt x="91274" y="52212"/>
                  </a:lnTo>
                  <a:lnTo>
                    <a:pt x="87501" y="52212"/>
                  </a:lnTo>
                  <a:lnTo>
                    <a:pt x="87501" y="44776"/>
                  </a:lnTo>
                  <a:lnTo>
                    <a:pt x="79899" y="44776"/>
                  </a:lnTo>
                  <a:lnTo>
                    <a:pt x="79899" y="41059"/>
                  </a:lnTo>
                  <a:lnTo>
                    <a:pt x="72298" y="41059"/>
                  </a:lnTo>
                  <a:lnTo>
                    <a:pt x="72298" y="55929"/>
                  </a:lnTo>
                  <a:lnTo>
                    <a:pt x="68525" y="55929"/>
                  </a:lnTo>
                  <a:lnTo>
                    <a:pt x="68525" y="48494"/>
                  </a:lnTo>
                  <a:lnTo>
                    <a:pt x="60812" y="48494"/>
                  </a:lnTo>
                  <a:lnTo>
                    <a:pt x="60812" y="44721"/>
                  </a:lnTo>
                  <a:lnTo>
                    <a:pt x="57095" y="44721"/>
                  </a:lnTo>
                  <a:lnTo>
                    <a:pt x="57095" y="40948"/>
                  </a:lnTo>
                  <a:lnTo>
                    <a:pt x="60868" y="40948"/>
                  </a:lnTo>
                  <a:lnTo>
                    <a:pt x="60868" y="37231"/>
                  </a:lnTo>
                  <a:lnTo>
                    <a:pt x="68525" y="37231"/>
                  </a:lnTo>
                  <a:lnTo>
                    <a:pt x="68525" y="26133"/>
                  </a:lnTo>
                  <a:lnTo>
                    <a:pt x="72353" y="26133"/>
                  </a:lnTo>
                  <a:lnTo>
                    <a:pt x="72353" y="37231"/>
                  </a:lnTo>
                  <a:lnTo>
                    <a:pt x="79955" y="37231"/>
                  </a:lnTo>
                  <a:lnTo>
                    <a:pt x="79955" y="40893"/>
                  </a:lnTo>
                  <a:lnTo>
                    <a:pt x="83672" y="40893"/>
                  </a:lnTo>
                  <a:lnTo>
                    <a:pt x="83672" y="29796"/>
                  </a:lnTo>
                  <a:lnTo>
                    <a:pt x="79899" y="29796"/>
                  </a:lnTo>
                  <a:lnTo>
                    <a:pt x="79899" y="26078"/>
                  </a:lnTo>
                  <a:lnTo>
                    <a:pt x="76126" y="26078"/>
                  </a:lnTo>
                  <a:lnTo>
                    <a:pt x="76126" y="22361"/>
                  </a:lnTo>
                  <a:lnTo>
                    <a:pt x="72408" y="22361"/>
                  </a:lnTo>
                  <a:lnTo>
                    <a:pt x="72408" y="11097"/>
                  </a:lnTo>
                  <a:lnTo>
                    <a:pt x="76182" y="11097"/>
                  </a:lnTo>
                  <a:lnTo>
                    <a:pt x="76182" y="7490"/>
                  </a:lnTo>
                  <a:lnTo>
                    <a:pt x="83728" y="7490"/>
                  </a:lnTo>
                  <a:lnTo>
                    <a:pt x="83728" y="11153"/>
                  </a:lnTo>
                  <a:lnTo>
                    <a:pt x="79955" y="11153"/>
                  </a:lnTo>
                  <a:lnTo>
                    <a:pt x="79955" y="13039"/>
                  </a:lnTo>
                  <a:lnTo>
                    <a:pt x="80010" y="14870"/>
                  </a:lnTo>
                  <a:lnTo>
                    <a:pt x="87612" y="14870"/>
                  </a:lnTo>
                  <a:lnTo>
                    <a:pt x="87612" y="18588"/>
                  </a:lnTo>
                  <a:lnTo>
                    <a:pt x="91440" y="18588"/>
                  </a:lnTo>
                  <a:lnTo>
                    <a:pt x="91440" y="37231"/>
                  </a:lnTo>
                  <a:lnTo>
                    <a:pt x="95268" y="37231"/>
                  </a:lnTo>
                  <a:lnTo>
                    <a:pt x="95268" y="40948"/>
                  </a:lnTo>
                  <a:lnTo>
                    <a:pt x="102815" y="40948"/>
                  </a:lnTo>
                  <a:lnTo>
                    <a:pt x="102815" y="33513"/>
                  </a:lnTo>
                  <a:lnTo>
                    <a:pt x="106643" y="33513"/>
                  </a:lnTo>
                  <a:lnTo>
                    <a:pt x="106643" y="29740"/>
                  </a:lnTo>
                  <a:lnTo>
                    <a:pt x="114245" y="29740"/>
                  </a:lnTo>
                  <a:lnTo>
                    <a:pt x="114245" y="26023"/>
                  </a:lnTo>
                  <a:lnTo>
                    <a:pt x="118073" y="26023"/>
                  </a:lnTo>
                  <a:lnTo>
                    <a:pt x="118073" y="18532"/>
                  </a:lnTo>
                  <a:lnTo>
                    <a:pt x="121902" y="18532"/>
                  </a:lnTo>
                  <a:lnTo>
                    <a:pt x="121902" y="7380"/>
                  </a:lnTo>
                  <a:lnTo>
                    <a:pt x="125619" y="7380"/>
                  </a:lnTo>
                  <a:lnTo>
                    <a:pt x="125619" y="3718"/>
                  </a:lnTo>
                  <a:lnTo>
                    <a:pt x="118018" y="3718"/>
                  </a:lnTo>
                  <a:lnTo>
                    <a:pt x="118018" y="55"/>
                  </a:lnTo>
                  <a:lnTo>
                    <a:pt x="95213" y="55"/>
                  </a:lnTo>
                  <a:lnTo>
                    <a:pt x="95213" y="3662"/>
                  </a:lnTo>
                  <a:lnTo>
                    <a:pt x="83728" y="3662"/>
                  </a:lnTo>
                  <a:lnTo>
                    <a:pt x="837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51" name="Google Shape;251;p13"/>
            <p:cNvSpPr/>
            <p:nvPr/>
          </p:nvSpPr>
          <p:spPr>
            <a:xfrm>
              <a:off x="1951225" y="2765925"/>
              <a:ext cx="25" cy="25"/>
            </a:xfrm>
            <a:custGeom>
              <a:rect b="b" l="l" r="r" t="t"/>
              <a:pathLst>
                <a:path extrusionOk="0" h="1" w="1">
                  <a:moveTo>
                    <a:pt x="1" y="1"/>
                  </a:moveTo>
                  <a:lnTo>
                    <a:pt x="1" y="1"/>
                  </a:lnTo>
                  <a:lnTo>
                    <a:pt x="1" y="1"/>
                  </a:lnTo>
                  <a:lnTo>
                    <a:pt x="1" y="1"/>
                  </a:lnTo>
                  <a:lnTo>
                    <a:pt x="1" y="1"/>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52" name="Google Shape;252;p13"/>
            <p:cNvSpPr/>
            <p:nvPr/>
          </p:nvSpPr>
          <p:spPr>
            <a:xfrm>
              <a:off x="3285650" y="993175"/>
              <a:ext cx="4096225" cy="3448450"/>
            </a:xfrm>
            <a:custGeom>
              <a:rect b="b" l="l" r="r" t="t"/>
              <a:pathLst>
                <a:path extrusionOk="0" h="137938" w="163849">
                  <a:moveTo>
                    <a:pt x="102815" y="7436"/>
                  </a:moveTo>
                  <a:lnTo>
                    <a:pt x="102815" y="11098"/>
                  </a:lnTo>
                  <a:lnTo>
                    <a:pt x="99042" y="11098"/>
                  </a:lnTo>
                  <a:lnTo>
                    <a:pt x="99042" y="7436"/>
                  </a:lnTo>
                  <a:close/>
                  <a:moveTo>
                    <a:pt x="45610" y="22306"/>
                  </a:moveTo>
                  <a:lnTo>
                    <a:pt x="45610" y="26024"/>
                  </a:lnTo>
                  <a:lnTo>
                    <a:pt x="41948" y="26024"/>
                  </a:lnTo>
                  <a:lnTo>
                    <a:pt x="41948" y="22306"/>
                  </a:lnTo>
                  <a:close/>
                  <a:moveTo>
                    <a:pt x="45665" y="52212"/>
                  </a:moveTo>
                  <a:lnTo>
                    <a:pt x="45665" y="55875"/>
                  </a:lnTo>
                  <a:lnTo>
                    <a:pt x="38119" y="55875"/>
                  </a:lnTo>
                  <a:lnTo>
                    <a:pt x="38119" y="52212"/>
                  </a:lnTo>
                  <a:close/>
                  <a:moveTo>
                    <a:pt x="56929" y="55930"/>
                  </a:moveTo>
                  <a:lnTo>
                    <a:pt x="56929" y="63365"/>
                  </a:lnTo>
                  <a:lnTo>
                    <a:pt x="53322" y="63365"/>
                  </a:lnTo>
                  <a:lnTo>
                    <a:pt x="53322" y="55930"/>
                  </a:lnTo>
                  <a:close/>
                  <a:moveTo>
                    <a:pt x="26634" y="52212"/>
                  </a:moveTo>
                  <a:lnTo>
                    <a:pt x="26634" y="55930"/>
                  </a:lnTo>
                  <a:lnTo>
                    <a:pt x="22916" y="55930"/>
                  </a:lnTo>
                  <a:lnTo>
                    <a:pt x="22916" y="63310"/>
                  </a:lnTo>
                  <a:lnTo>
                    <a:pt x="26634" y="63310"/>
                  </a:lnTo>
                  <a:lnTo>
                    <a:pt x="26634" y="59703"/>
                  </a:lnTo>
                  <a:lnTo>
                    <a:pt x="34291" y="59703"/>
                  </a:lnTo>
                  <a:lnTo>
                    <a:pt x="34291" y="63365"/>
                  </a:lnTo>
                  <a:lnTo>
                    <a:pt x="41837" y="63365"/>
                  </a:lnTo>
                  <a:lnTo>
                    <a:pt x="41837" y="67083"/>
                  </a:lnTo>
                  <a:lnTo>
                    <a:pt x="30518" y="67083"/>
                  </a:lnTo>
                  <a:lnTo>
                    <a:pt x="30518" y="70800"/>
                  </a:lnTo>
                  <a:lnTo>
                    <a:pt x="26634" y="70800"/>
                  </a:lnTo>
                  <a:lnTo>
                    <a:pt x="26634" y="67138"/>
                  </a:lnTo>
                  <a:lnTo>
                    <a:pt x="22861" y="67138"/>
                  </a:lnTo>
                  <a:lnTo>
                    <a:pt x="22861" y="63420"/>
                  </a:lnTo>
                  <a:lnTo>
                    <a:pt x="11431" y="63420"/>
                  </a:lnTo>
                  <a:lnTo>
                    <a:pt x="11431" y="59648"/>
                  </a:lnTo>
                  <a:lnTo>
                    <a:pt x="15204" y="59648"/>
                  </a:lnTo>
                  <a:lnTo>
                    <a:pt x="15204" y="55875"/>
                  </a:lnTo>
                  <a:lnTo>
                    <a:pt x="22805" y="55875"/>
                  </a:lnTo>
                  <a:lnTo>
                    <a:pt x="22805" y="52212"/>
                  </a:lnTo>
                  <a:close/>
                  <a:moveTo>
                    <a:pt x="56929" y="70856"/>
                  </a:moveTo>
                  <a:lnTo>
                    <a:pt x="56929" y="74573"/>
                  </a:lnTo>
                  <a:lnTo>
                    <a:pt x="57095" y="74573"/>
                  </a:lnTo>
                  <a:lnTo>
                    <a:pt x="55264" y="74628"/>
                  </a:lnTo>
                  <a:lnTo>
                    <a:pt x="53322" y="74628"/>
                  </a:lnTo>
                  <a:lnTo>
                    <a:pt x="53322" y="70856"/>
                  </a:lnTo>
                  <a:close/>
                  <a:moveTo>
                    <a:pt x="45665" y="74573"/>
                  </a:moveTo>
                  <a:lnTo>
                    <a:pt x="45665" y="82063"/>
                  </a:lnTo>
                  <a:lnTo>
                    <a:pt x="41948" y="82063"/>
                  </a:lnTo>
                  <a:lnTo>
                    <a:pt x="41948" y="74573"/>
                  </a:lnTo>
                  <a:close/>
                  <a:moveTo>
                    <a:pt x="95269" y="1"/>
                  </a:moveTo>
                  <a:lnTo>
                    <a:pt x="95269" y="3663"/>
                  </a:lnTo>
                  <a:lnTo>
                    <a:pt x="83839" y="3663"/>
                  </a:lnTo>
                  <a:lnTo>
                    <a:pt x="83839" y="7436"/>
                  </a:lnTo>
                  <a:lnTo>
                    <a:pt x="76182" y="7436"/>
                  </a:lnTo>
                  <a:lnTo>
                    <a:pt x="76182" y="11209"/>
                  </a:lnTo>
                  <a:lnTo>
                    <a:pt x="68581" y="11209"/>
                  </a:lnTo>
                  <a:lnTo>
                    <a:pt x="68581" y="18589"/>
                  </a:lnTo>
                  <a:lnTo>
                    <a:pt x="64697" y="18589"/>
                  </a:lnTo>
                  <a:lnTo>
                    <a:pt x="64697" y="14926"/>
                  </a:lnTo>
                  <a:lnTo>
                    <a:pt x="60924" y="14926"/>
                  </a:lnTo>
                  <a:lnTo>
                    <a:pt x="60924" y="18644"/>
                  </a:lnTo>
                  <a:lnTo>
                    <a:pt x="53322" y="18644"/>
                  </a:lnTo>
                  <a:lnTo>
                    <a:pt x="53322" y="22362"/>
                  </a:lnTo>
                  <a:lnTo>
                    <a:pt x="49549" y="22362"/>
                  </a:lnTo>
                  <a:lnTo>
                    <a:pt x="45665" y="22306"/>
                  </a:lnTo>
                  <a:lnTo>
                    <a:pt x="45665" y="18589"/>
                  </a:lnTo>
                  <a:lnTo>
                    <a:pt x="41837" y="18589"/>
                  </a:lnTo>
                  <a:lnTo>
                    <a:pt x="41837" y="14926"/>
                  </a:lnTo>
                  <a:lnTo>
                    <a:pt x="26689" y="14926"/>
                  </a:lnTo>
                  <a:lnTo>
                    <a:pt x="26689" y="18589"/>
                  </a:lnTo>
                  <a:lnTo>
                    <a:pt x="22861" y="18589"/>
                  </a:lnTo>
                  <a:lnTo>
                    <a:pt x="22861" y="26134"/>
                  </a:lnTo>
                  <a:lnTo>
                    <a:pt x="19143" y="26134"/>
                  </a:lnTo>
                  <a:lnTo>
                    <a:pt x="19143" y="33569"/>
                  </a:lnTo>
                  <a:lnTo>
                    <a:pt x="22916" y="33569"/>
                  </a:lnTo>
                  <a:lnTo>
                    <a:pt x="22916" y="37176"/>
                  </a:lnTo>
                  <a:lnTo>
                    <a:pt x="26634" y="37176"/>
                  </a:lnTo>
                  <a:lnTo>
                    <a:pt x="26634" y="26024"/>
                  </a:lnTo>
                  <a:lnTo>
                    <a:pt x="30462" y="26024"/>
                  </a:lnTo>
                  <a:lnTo>
                    <a:pt x="30462" y="22362"/>
                  </a:lnTo>
                  <a:lnTo>
                    <a:pt x="34235" y="22362"/>
                  </a:lnTo>
                  <a:lnTo>
                    <a:pt x="34235" y="26134"/>
                  </a:lnTo>
                  <a:lnTo>
                    <a:pt x="30518" y="26134"/>
                  </a:lnTo>
                  <a:lnTo>
                    <a:pt x="30518" y="33514"/>
                  </a:lnTo>
                  <a:lnTo>
                    <a:pt x="34235" y="33514"/>
                  </a:lnTo>
                  <a:lnTo>
                    <a:pt x="34235" y="37342"/>
                  </a:lnTo>
                  <a:lnTo>
                    <a:pt x="30462" y="37342"/>
                  </a:lnTo>
                  <a:lnTo>
                    <a:pt x="30462" y="40949"/>
                  </a:lnTo>
                  <a:lnTo>
                    <a:pt x="22805" y="40949"/>
                  </a:lnTo>
                  <a:lnTo>
                    <a:pt x="22805" y="37342"/>
                  </a:lnTo>
                  <a:lnTo>
                    <a:pt x="19032" y="37342"/>
                  </a:lnTo>
                  <a:lnTo>
                    <a:pt x="19032" y="44777"/>
                  </a:lnTo>
                  <a:lnTo>
                    <a:pt x="15259" y="44777"/>
                  </a:lnTo>
                  <a:lnTo>
                    <a:pt x="15259" y="48495"/>
                  </a:lnTo>
                  <a:lnTo>
                    <a:pt x="11375" y="48495"/>
                  </a:lnTo>
                  <a:lnTo>
                    <a:pt x="11375" y="55985"/>
                  </a:lnTo>
                  <a:lnTo>
                    <a:pt x="7602" y="55985"/>
                  </a:lnTo>
                  <a:lnTo>
                    <a:pt x="7602" y="67138"/>
                  </a:lnTo>
                  <a:lnTo>
                    <a:pt x="3774" y="67138"/>
                  </a:lnTo>
                  <a:lnTo>
                    <a:pt x="3774" y="74573"/>
                  </a:lnTo>
                  <a:lnTo>
                    <a:pt x="1887" y="74573"/>
                  </a:lnTo>
                  <a:lnTo>
                    <a:pt x="1" y="74628"/>
                  </a:lnTo>
                  <a:lnTo>
                    <a:pt x="1" y="89443"/>
                  </a:lnTo>
                  <a:lnTo>
                    <a:pt x="3829" y="89443"/>
                  </a:lnTo>
                  <a:lnTo>
                    <a:pt x="3829" y="93216"/>
                  </a:lnTo>
                  <a:lnTo>
                    <a:pt x="19143" y="93216"/>
                  </a:lnTo>
                  <a:lnTo>
                    <a:pt x="19143" y="104424"/>
                  </a:lnTo>
                  <a:lnTo>
                    <a:pt x="22916" y="104424"/>
                  </a:lnTo>
                  <a:lnTo>
                    <a:pt x="22916" y="126840"/>
                  </a:lnTo>
                  <a:lnTo>
                    <a:pt x="26689" y="126840"/>
                  </a:lnTo>
                  <a:lnTo>
                    <a:pt x="26689" y="137937"/>
                  </a:lnTo>
                  <a:lnTo>
                    <a:pt x="30462" y="137937"/>
                  </a:lnTo>
                  <a:lnTo>
                    <a:pt x="30462" y="134275"/>
                  </a:lnTo>
                  <a:lnTo>
                    <a:pt x="38064" y="134275"/>
                  </a:lnTo>
                  <a:lnTo>
                    <a:pt x="38064" y="126729"/>
                  </a:lnTo>
                  <a:lnTo>
                    <a:pt x="41948" y="126729"/>
                  </a:lnTo>
                  <a:lnTo>
                    <a:pt x="41948" y="119294"/>
                  </a:lnTo>
                  <a:lnTo>
                    <a:pt x="45721" y="119294"/>
                  </a:lnTo>
                  <a:lnTo>
                    <a:pt x="45721" y="100651"/>
                  </a:lnTo>
                  <a:lnTo>
                    <a:pt x="49494" y="100651"/>
                  </a:lnTo>
                  <a:lnTo>
                    <a:pt x="49494" y="96934"/>
                  </a:lnTo>
                  <a:lnTo>
                    <a:pt x="53211" y="96934"/>
                  </a:lnTo>
                  <a:lnTo>
                    <a:pt x="53211" y="89499"/>
                  </a:lnTo>
                  <a:lnTo>
                    <a:pt x="49549" y="89499"/>
                  </a:lnTo>
                  <a:lnTo>
                    <a:pt x="49549" y="85726"/>
                  </a:lnTo>
                  <a:lnTo>
                    <a:pt x="57095" y="85726"/>
                  </a:lnTo>
                  <a:lnTo>
                    <a:pt x="57095" y="82008"/>
                  </a:lnTo>
                  <a:lnTo>
                    <a:pt x="60924" y="82008"/>
                  </a:lnTo>
                  <a:lnTo>
                    <a:pt x="60924" y="74628"/>
                  </a:lnTo>
                  <a:lnTo>
                    <a:pt x="68636" y="74628"/>
                  </a:lnTo>
                  <a:lnTo>
                    <a:pt x="68636" y="78291"/>
                  </a:lnTo>
                  <a:lnTo>
                    <a:pt x="72409" y="78291"/>
                  </a:lnTo>
                  <a:lnTo>
                    <a:pt x="72409" y="89388"/>
                  </a:lnTo>
                  <a:lnTo>
                    <a:pt x="76182" y="89388"/>
                  </a:lnTo>
                  <a:lnTo>
                    <a:pt x="76182" y="85726"/>
                  </a:lnTo>
                  <a:lnTo>
                    <a:pt x="80011" y="85726"/>
                  </a:lnTo>
                  <a:lnTo>
                    <a:pt x="80011" y="78346"/>
                  </a:lnTo>
                  <a:lnTo>
                    <a:pt x="87668" y="78346"/>
                  </a:lnTo>
                  <a:lnTo>
                    <a:pt x="87668" y="82008"/>
                  </a:lnTo>
                  <a:lnTo>
                    <a:pt x="91441" y="82008"/>
                  </a:lnTo>
                  <a:lnTo>
                    <a:pt x="91441" y="93161"/>
                  </a:lnTo>
                  <a:lnTo>
                    <a:pt x="95269" y="93161"/>
                  </a:lnTo>
                  <a:lnTo>
                    <a:pt x="95269" y="89443"/>
                  </a:lnTo>
                  <a:lnTo>
                    <a:pt x="102760" y="89443"/>
                  </a:lnTo>
                  <a:lnTo>
                    <a:pt x="102760" y="82063"/>
                  </a:lnTo>
                  <a:lnTo>
                    <a:pt x="99042" y="82063"/>
                  </a:lnTo>
                  <a:lnTo>
                    <a:pt x="99042" y="78291"/>
                  </a:lnTo>
                  <a:lnTo>
                    <a:pt x="106644" y="78291"/>
                  </a:lnTo>
                  <a:lnTo>
                    <a:pt x="106644" y="74518"/>
                  </a:lnTo>
                  <a:lnTo>
                    <a:pt x="110472" y="74518"/>
                  </a:lnTo>
                  <a:lnTo>
                    <a:pt x="110472" y="59703"/>
                  </a:lnTo>
                  <a:lnTo>
                    <a:pt x="114356" y="59703"/>
                  </a:lnTo>
                  <a:lnTo>
                    <a:pt x="114356" y="63310"/>
                  </a:lnTo>
                  <a:lnTo>
                    <a:pt x="118129" y="63310"/>
                  </a:lnTo>
                  <a:lnTo>
                    <a:pt x="118129" y="55875"/>
                  </a:lnTo>
                  <a:lnTo>
                    <a:pt x="121958" y="55875"/>
                  </a:lnTo>
                  <a:lnTo>
                    <a:pt x="121958" y="52212"/>
                  </a:lnTo>
                  <a:lnTo>
                    <a:pt x="125731" y="52212"/>
                  </a:lnTo>
                  <a:lnTo>
                    <a:pt x="125731" y="55819"/>
                  </a:lnTo>
                  <a:lnTo>
                    <a:pt x="129504" y="55819"/>
                  </a:lnTo>
                  <a:lnTo>
                    <a:pt x="129504" y="41005"/>
                  </a:lnTo>
                  <a:lnTo>
                    <a:pt x="121958" y="41005"/>
                  </a:lnTo>
                  <a:lnTo>
                    <a:pt x="121958" y="37232"/>
                  </a:lnTo>
                  <a:lnTo>
                    <a:pt x="125731" y="37232"/>
                  </a:lnTo>
                  <a:lnTo>
                    <a:pt x="125731" y="33514"/>
                  </a:lnTo>
                  <a:lnTo>
                    <a:pt x="137161" y="33514"/>
                  </a:lnTo>
                  <a:lnTo>
                    <a:pt x="137161" y="29797"/>
                  </a:lnTo>
                  <a:lnTo>
                    <a:pt x="144818" y="29797"/>
                  </a:lnTo>
                  <a:lnTo>
                    <a:pt x="144818" y="33514"/>
                  </a:lnTo>
                  <a:lnTo>
                    <a:pt x="152364" y="33514"/>
                  </a:lnTo>
                  <a:lnTo>
                    <a:pt x="152364" y="29741"/>
                  </a:lnTo>
                  <a:lnTo>
                    <a:pt x="160021" y="29741"/>
                  </a:lnTo>
                  <a:lnTo>
                    <a:pt x="160021" y="26079"/>
                  </a:lnTo>
                  <a:lnTo>
                    <a:pt x="160021" y="25968"/>
                  </a:lnTo>
                  <a:lnTo>
                    <a:pt x="163849" y="25968"/>
                  </a:lnTo>
                  <a:lnTo>
                    <a:pt x="163849" y="18589"/>
                  </a:lnTo>
                  <a:lnTo>
                    <a:pt x="156192" y="18589"/>
                  </a:lnTo>
                  <a:lnTo>
                    <a:pt x="156192" y="14926"/>
                  </a:lnTo>
                  <a:lnTo>
                    <a:pt x="152419" y="14926"/>
                  </a:lnTo>
                  <a:lnTo>
                    <a:pt x="152419" y="18589"/>
                  </a:lnTo>
                  <a:lnTo>
                    <a:pt x="148535" y="18589"/>
                  </a:lnTo>
                  <a:lnTo>
                    <a:pt x="148535" y="14871"/>
                  </a:lnTo>
                  <a:lnTo>
                    <a:pt x="133277" y="14871"/>
                  </a:lnTo>
                  <a:lnTo>
                    <a:pt x="133277" y="11154"/>
                  </a:lnTo>
                  <a:lnTo>
                    <a:pt x="129559" y="11154"/>
                  </a:lnTo>
                  <a:lnTo>
                    <a:pt x="129559" y="7325"/>
                  </a:lnTo>
                  <a:lnTo>
                    <a:pt x="133277" y="7325"/>
                  </a:lnTo>
                  <a:lnTo>
                    <a:pt x="133277" y="3719"/>
                  </a:lnTo>
                  <a:lnTo>
                    <a:pt x="121958" y="3719"/>
                  </a:lnTo>
                  <a:lnTo>
                    <a:pt x="121958" y="7381"/>
                  </a:lnTo>
                  <a:lnTo>
                    <a:pt x="125675" y="7381"/>
                  </a:lnTo>
                  <a:lnTo>
                    <a:pt x="125675" y="11098"/>
                  </a:lnTo>
                  <a:lnTo>
                    <a:pt x="118074" y="11098"/>
                  </a:lnTo>
                  <a:lnTo>
                    <a:pt x="118074" y="7491"/>
                  </a:lnTo>
                  <a:lnTo>
                    <a:pt x="114301" y="7491"/>
                  </a:lnTo>
                  <a:lnTo>
                    <a:pt x="114301" y="11098"/>
                  </a:lnTo>
                  <a:lnTo>
                    <a:pt x="110417" y="11098"/>
                  </a:lnTo>
                  <a:lnTo>
                    <a:pt x="110417" y="7436"/>
                  </a:lnTo>
                  <a:lnTo>
                    <a:pt x="106644" y="7436"/>
                  </a:lnTo>
                  <a:lnTo>
                    <a:pt x="106644" y="3663"/>
                  </a:lnTo>
                  <a:lnTo>
                    <a:pt x="98987" y="3663"/>
                  </a:lnTo>
                  <a:lnTo>
                    <a:pt x="989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53" name="Google Shape;253;p13"/>
            <p:cNvSpPr/>
            <p:nvPr/>
          </p:nvSpPr>
          <p:spPr>
            <a:xfrm>
              <a:off x="1286775" y="1086125"/>
              <a:ext cx="185925" cy="92950"/>
            </a:xfrm>
            <a:custGeom>
              <a:rect b="b" l="l" r="r" t="t"/>
              <a:pathLst>
                <a:path extrusionOk="0" h="3718" w="7437">
                  <a:moveTo>
                    <a:pt x="1" y="1"/>
                  </a:moveTo>
                  <a:lnTo>
                    <a:pt x="1" y="611"/>
                  </a:lnTo>
                  <a:lnTo>
                    <a:pt x="1" y="3607"/>
                  </a:lnTo>
                  <a:lnTo>
                    <a:pt x="1" y="3718"/>
                  </a:lnTo>
                  <a:lnTo>
                    <a:pt x="7436" y="3718"/>
                  </a:lnTo>
                  <a:lnTo>
                    <a:pt x="7436" y="3496"/>
                  </a:lnTo>
                  <a:lnTo>
                    <a:pt x="7436" y="611"/>
                  </a:lnTo>
                  <a:lnTo>
                    <a:pt x="743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Tree>
  </p:cSld>
  <p:clrMapOvr>
    <a:masterClrMapping/>
  </p:clrMapOvr>
  <p:extLst>
    <p:ext uri="{DCECCB84-F9BA-43D5-87BE-67443E8EF086}">
      <p15:sldGuideLst>
        <p15:guide id="1" pos="468">
          <p15:clr>
            <a:srgbClr val="E46962"/>
          </p15:clr>
        </p15:guide>
        <p15:guide id="2" pos="5601">
          <p15:clr>
            <a:srgbClr val="E46962"/>
          </p15:clr>
        </p15:guide>
        <p15:guide id="3" orient="horz" pos="468">
          <p15:clr>
            <a:srgbClr val="E46962"/>
          </p15:clr>
        </p15:guide>
        <p15:guide id="4" orient="horz" pos="3081">
          <p15:clr>
            <a:srgbClr val="E46962"/>
          </p15:clr>
        </p15:guide>
        <p15:guide id="5" pos="5292">
          <p15:clr>
            <a:srgbClr val="E46962"/>
          </p15:clr>
        </p15:guide>
        <p15:guide id="6" pos="159">
          <p15:clr>
            <a:srgbClr val="E46962"/>
          </p15:clr>
        </p15:guide>
        <p15:guide id="7" orient="horz" pos="159">
          <p15:clr>
            <a:srgbClr val="E46962"/>
          </p15:clr>
        </p15:guide>
        <p15:guide id="8" orient="horz" pos="2772">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uess The Team Member">
  <p:cSld name="BLANK_1_1_1_1_1_1_1_1_1_1_1_1_1_2">
    <p:bg>
      <p:bgPr>
        <a:solidFill>
          <a:schemeClr val="dk1"/>
        </a:solidFill>
      </p:bgPr>
    </p:bg>
    <p:spTree>
      <p:nvGrpSpPr>
        <p:cNvPr id="254" name="Shape 254"/>
        <p:cNvGrpSpPr/>
        <p:nvPr/>
      </p:nvGrpSpPr>
      <p:grpSpPr>
        <a:xfrm>
          <a:off x="0" y="0"/>
          <a:ext cx="0" cy="0"/>
          <a:chOff x="0" y="0"/>
          <a:chExt cx="0" cy="0"/>
        </a:xfrm>
      </p:grpSpPr>
      <p:grpSp>
        <p:nvGrpSpPr>
          <p:cNvPr id="255" name="Google Shape;255;p14"/>
          <p:cNvGrpSpPr/>
          <p:nvPr/>
        </p:nvGrpSpPr>
        <p:grpSpPr>
          <a:xfrm>
            <a:off x="103050" y="103050"/>
            <a:ext cx="6817325" cy="3765575"/>
            <a:chOff x="103050" y="103050"/>
            <a:chExt cx="6817325" cy="3765575"/>
          </a:xfrm>
        </p:grpSpPr>
        <p:sp>
          <p:nvSpPr>
            <p:cNvPr id="256" name="Google Shape;256;p14"/>
            <p:cNvSpPr/>
            <p:nvPr/>
          </p:nvSpPr>
          <p:spPr>
            <a:xfrm>
              <a:off x="103050" y="103050"/>
              <a:ext cx="5135700" cy="265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57" name="Google Shape;257;p14"/>
            <p:cNvSpPr/>
            <p:nvPr/>
          </p:nvSpPr>
          <p:spPr>
            <a:xfrm>
              <a:off x="1090775" y="1490525"/>
              <a:ext cx="5829600" cy="2378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258" name="Google Shape;258;p14"/>
          <p:cNvSpPr txBox="1"/>
          <p:nvPr>
            <p:ph idx="1" type="subTitle"/>
          </p:nvPr>
        </p:nvSpPr>
        <p:spPr>
          <a:xfrm>
            <a:off x="252600" y="1199800"/>
            <a:ext cx="2881500" cy="801600"/>
          </a:xfrm>
          <a:prstGeom prst="rect">
            <a:avLst/>
          </a:prstGeom>
        </p:spPr>
        <p:txBody>
          <a:bodyPr anchorCtr="0" anchor="t" bIns="0" lIns="0" spcFirstLastPara="1" rIns="0" wrap="square" tIns="0">
            <a:noAutofit/>
          </a:bodyPr>
          <a:lstStyle>
            <a:lvl1pPr lvl="0">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259" name="Google Shape;259;p14"/>
          <p:cNvSpPr txBox="1"/>
          <p:nvPr>
            <p:ph type="title"/>
          </p:nvPr>
        </p:nvSpPr>
        <p:spPr>
          <a:xfrm>
            <a:off x="229190" y="147681"/>
            <a:ext cx="4216200" cy="865200"/>
          </a:xfrm>
          <a:prstGeom prst="rect">
            <a:avLst/>
          </a:prstGeom>
        </p:spPr>
        <p:txBody>
          <a:bodyPr anchorCtr="0" anchor="t" bIns="0" lIns="0" spcFirstLastPara="1" rIns="0" wrap="square" tIns="0">
            <a:noAutofit/>
          </a:bodyPr>
          <a:lstStyle>
            <a:lvl1pPr lvl="0">
              <a:lnSpc>
                <a:spcPct val="80000"/>
              </a:lnSpc>
              <a:spcBef>
                <a:spcPts val="0"/>
              </a:spcBef>
              <a:spcAft>
                <a:spcPts val="0"/>
              </a:spcAft>
              <a:buSzPts val="3500"/>
              <a:buFont typeface="Space Grotesk"/>
              <a:buNone/>
              <a:defRPr sz="3500">
                <a:latin typeface="Space Grotesk"/>
                <a:ea typeface="Space Grotesk"/>
                <a:cs typeface="Space Grotesk"/>
                <a:sym typeface="Space Grotesk"/>
              </a:defRPr>
            </a:lvl1pPr>
            <a:lvl2pPr lvl="1">
              <a:lnSpc>
                <a:spcPct val="80000"/>
              </a:lnSpc>
              <a:spcBef>
                <a:spcPts val="0"/>
              </a:spcBef>
              <a:spcAft>
                <a:spcPts val="0"/>
              </a:spcAft>
              <a:buSzPts val="3900"/>
              <a:buFont typeface="Space Grotesk Medium"/>
              <a:buNone/>
              <a:defRPr sz="3900"/>
            </a:lvl2pPr>
            <a:lvl3pPr lvl="2">
              <a:lnSpc>
                <a:spcPct val="80000"/>
              </a:lnSpc>
              <a:spcBef>
                <a:spcPts val="0"/>
              </a:spcBef>
              <a:spcAft>
                <a:spcPts val="0"/>
              </a:spcAft>
              <a:buSzPts val="3900"/>
              <a:buFont typeface="Space Grotesk Medium"/>
              <a:buNone/>
              <a:defRPr sz="3900"/>
            </a:lvl3pPr>
            <a:lvl4pPr lvl="3">
              <a:lnSpc>
                <a:spcPct val="80000"/>
              </a:lnSpc>
              <a:spcBef>
                <a:spcPts val="0"/>
              </a:spcBef>
              <a:spcAft>
                <a:spcPts val="0"/>
              </a:spcAft>
              <a:buSzPts val="3900"/>
              <a:buFont typeface="Space Grotesk Medium"/>
              <a:buNone/>
              <a:defRPr sz="3900"/>
            </a:lvl4pPr>
            <a:lvl5pPr lvl="4">
              <a:lnSpc>
                <a:spcPct val="80000"/>
              </a:lnSpc>
              <a:spcBef>
                <a:spcPts val="0"/>
              </a:spcBef>
              <a:spcAft>
                <a:spcPts val="0"/>
              </a:spcAft>
              <a:buSzPts val="3900"/>
              <a:buFont typeface="Space Grotesk Medium"/>
              <a:buNone/>
              <a:defRPr sz="3900"/>
            </a:lvl5pPr>
            <a:lvl6pPr lvl="5">
              <a:lnSpc>
                <a:spcPct val="80000"/>
              </a:lnSpc>
              <a:spcBef>
                <a:spcPts val="0"/>
              </a:spcBef>
              <a:spcAft>
                <a:spcPts val="0"/>
              </a:spcAft>
              <a:buSzPts val="3900"/>
              <a:buFont typeface="Space Grotesk Medium"/>
              <a:buNone/>
              <a:defRPr sz="3900"/>
            </a:lvl6pPr>
            <a:lvl7pPr lvl="6">
              <a:lnSpc>
                <a:spcPct val="80000"/>
              </a:lnSpc>
              <a:spcBef>
                <a:spcPts val="0"/>
              </a:spcBef>
              <a:spcAft>
                <a:spcPts val="0"/>
              </a:spcAft>
              <a:buSzPts val="3900"/>
              <a:buFont typeface="Space Grotesk Medium"/>
              <a:buNone/>
              <a:defRPr sz="3900"/>
            </a:lvl7pPr>
            <a:lvl8pPr lvl="7">
              <a:lnSpc>
                <a:spcPct val="80000"/>
              </a:lnSpc>
              <a:spcBef>
                <a:spcPts val="0"/>
              </a:spcBef>
              <a:spcAft>
                <a:spcPts val="0"/>
              </a:spcAft>
              <a:buSzPts val="3900"/>
              <a:buFont typeface="Space Grotesk Medium"/>
              <a:buNone/>
              <a:defRPr sz="3900"/>
            </a:lvl8pPr>
            <a:lvl9pPr lvl="8">
              <a:lnSpc>
                <a:spcPct val="80000"/>
              </a:lnSpc>
              <a:spcBef>
                <a:spcPts val="0"/>
              </a:spcBef>
              <a:spcAft>
                <a:spcPts val="0"/>
              </a:spcAft>
              <a:buSzPts val="3900"/>
              <a:buFont typeface="Space Grotesk Medium"/>
              <a:buNone/>
              <a:defRPr sz="3900"/>
            </a:lvl9pPr>
          </a:lstStyle>
          <a:p/>
        </p:txBody>
      </p:sp>
    </p:spTree>
  </p:cSld>
  <p:clrMapOvr>
    <a:masterClrMapping/>
  </p:clrMapOvr>
  <p:extLst>
    <p:ext uri="{DCECCB84-F9BA-43D5-87BE-67443E8EF086}">
      <p15:sldGuideLst>
        <p15:guide id="1" pos="468">
          <p15:clr>
            <a:srgbClr val="E46962"/>
          </p15:clr>
        </p15:guide>
        <p15:guide id="2" orient="horz" pos="468">
          <p15:clr>
            <a:srgbClr val="E46962"/>
          </p15:clr>
        </p15:guide>
        <p15:guide id="3" orient="horz" pos="3081">
          <p15:clr>
            <a:srgbClr val="E46962"/>
          </p15:clr>
        </p15:guide>
        <p15:guide id="4" pos="5601">
          <p15:clr>
            <a:srgbClr val="E46962"/>
          </p15:clr>
        </p15:guide>
        <p15:guide id="5" pos="5292">
          <p15:clr>
            <a:srgbClr val="E46962"/>
          </p15:clr>
        </p15:guide>
        <p15:guide id="6" pos="159">
          <p15:clr>
            <a:srgbClr val="E46962"/>
          </p15:clr>
        </p15:guide>
        <p15:guide id="7" orient="horz" pos="159">
          <p15:clr>
            <a:srgbClr val="E46962"/>
          </p15:clr>
        </p15:guide>
        <p15:guide id="8" orient="horz" pos="2772">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t Attack">
  <p:cSld name="TITLE_1_1_5">
    <p:bg>
      <p:bgPr>
        <a:solidFill>
          <a:schemeClr val="accent4"/>
        </a:solidFill>
      </p:bgPr>
    </p:bg>
    <p:spTree>
      <p:nvGrpSpPr>
        <p:cNvPr id="260" name="Shape 260"/>
        <p:cNvGrpSpPr/>
        <p:nvPr/>
      </p:nvGrpSpPr>
      <p:grpSpPr>
        <a:xfrm>
          <a:off x="0" y="0"/>
          <a:ext cx="0" cy="0"/>
          <a:chOff x="0" y="0"/>
          <a:chExt cx="0" cy="0"/>
        </a:xfrm>
      </p:grpSpPr>
      <p:grpSp>
        <p:nvGrpSpPr>
          <p:cNvPr id="261" name="Google Shape;261;p15"/>
          <p:cNvGrpSpPr/>
          <p:nvPr/>
        </p:nvGrpSpPr>
        <p:grpSpPr>
          <a:xfrm>
            <a:off x="0" y="0"/>
            <a:ext cx="9143999" cy="5143500"/>
            <a:chOff x="0" y="0"/>
            <a:chExt cx="9143999" cy="5143500"/>
          </a:xfrm>
        </p:grpSpPr>
        <p:sp>
          <p:nvSpPr>
            <p:cNvPr id="262" name="Google Shape;262;p15"/>
            <p:cNvSpPr/>
            <p:nvPr/>
          </p:nvSpPr>
          <p:spPr>
            <a:xfrm>
              <a:off x="0" y="0"/>
              <a:ext cx="103049" cy="5143489"/>
            </a:xfrm>
            <a:custGeom>
              <a:rect b="b" l="l" r="r" t="t"/>
              <a:pathLst>
                <a:path extrusionOk="0" h="143904" w="3540">
                  <a:moveTo>
                    <a:pt x="0" y="1"/>
                  </a:moveTo>
                  <a:lnTo>
                    <a:pt x="0" y="143903"/>
                  </a:lnTo>
                  <a:lnTo>
                    <a:pt x="3540" y="143903"/>
                  </a:lnTo>
                  <a:lnTo>
                    <a:pt x="35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63" name="Google Shape;263;p15"/>
            <p:cNvSpPr/>
            <p:nvPr/>
          </p:nvSpPr>
          <p:spPr>
            <a:xfrm>
              <a:off x="9040950" y="0"/>
              <a:ext cx="103049" cy="5143489"/>
            </a:xfrm>
            <a:custGeom>
              <a:rect b="b" l="l" r="r" t="t"/>
              <a:pathLst>
                <a:path extrusionOk="0" h="143904" w="3540">
                  <a:moveTo>
                    <a:pt x="0" y="1"/>
                  </a:moveTo>
                  <a:lnTo>
                    <a:pt x="0" y="143903"/>
                  </a:lnTo>
                  <a:lnTo>
                    <a:pt x="3540" y="143903"/>
                  </a:lnTo>
                  <a:lnTo>
                    <a:pt x="35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64" name="Google Shape;264;p15"/>
            <p:cNvSpPr/>
            <p:nvPr/>
          </p:nvSpPr>
          <p:spPr>
            <a:xfrm rot="5400000">
              <a:off x="4519005" y="-4518866"/>
              <a:ext cx="103049" cy="9140782"/>
            </a:xfrm>
            <a:custGeom>
              <a:rect b="b" l="l" r="r" t="t"/>
              <a:pathLst>
                <a:path extrusionOk="0" h="143904" w="3540">
                  <a:moveTo>
                    <a:pt x="0" y="1"/>
                  </a:moveTo>
                  <a:lnTo>
                    <a:pt x="0" y="143903"/>
                  </a:lnTo>
                  <a:lnTo>
                    <a:pt x="3540" y="143903"/>
                  </a:lnTo>
                  <a:lnTo>
                    <a:pt x="35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65" name="Google Shape;265;p15"/>
            <p:cNvSpPr/>
            <p:nvPr/>
          </p:nvSpPr>
          <p:spPr>
            <a:xfrm rot="5400000">
              <a:off x="4520468" y="521584"/>
              <a:ext cx="103049" cy="9140782"/>
            </a:xfrm>
            <a:custGeom>
              <a:rect b="b" l="l" r="r" t="t"/>
              <a:pathLst>
                <a:path extrusionOk="0" h="143904" w="3540">
                  <a:moveTo>
                    <a:pt x="0" y="1"/>
                  </a:moveTo>
                  <a:lnTo>
                    <a:pt x="0" y="143903"/>
                  </a:lnTo>
                  <a:lnTo>
                    <a:pt x="3540" y="143903"/>
                  </a:lnTo>
                  <a:lnTo>
                    <a:pt x="354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266" name="Google Shape;266;p15"/>
          <p:cNvSpPr/>
          <p:nvPr>
            <p:ph idx="2" type="pic"/>
          </p:nvPr>
        </p:nvSpPr>
        <p:spPr>
          <a:xfrm>
            <a:off x="3553675" y="3509450"/>
            <a:ext cx="1941000" cy="1313100"/>
          </a:xfrm>
          <a:prstGeom prst="rect">
            <a:avLst/>
          </a:prstGeom>
          <a:noFill/>
          <a:ln cap="flat" cmpd="sng" w="9525">
            <a:solidFill>
              <a:schemeClr val="dk1"/>
            </a:solidFill>
            <a:prstDash val="solid"/>
            <a:round/>
            <a:headEnd len="sm" w="sm" type="none"/>
            <a:tailEnd len="sm" w="sm" type="none"/>
          </a:ln>
        </p:spPr>
      </p:sp>
      <p:sp>
        <p:nvSpPr>
          <p:cNvPr id="267" name="Google Shape;267;p15"/>
          <p:cNvSpPr txBox="1"/>
          <p:nvPr>
            <p:ph type="title"/>
          </p:nvPr>
        </p:nvSpPr>
        <p:spPr>
          <a:xfrm>
            <a:off x="236975" y="223878"/>
            <a:ext cx="4216200" cy="501600"/>
          </a:xfrm>
          <a:prstGeom prst="rect">
            <a:avLst/>
          </a:prstGeom>
        </p:spPr>
        <p:txBody>
          <a:bodyPr anchorCtr="0" anchor="t" bIns="0" lIns="0" spcFirstLastPara="1" rIns="0" wrap="square" tIns="0">
            <a:normAutofit/>
          </a:bodyPr>
          <a:lstStyle>
            <a:lvl1pPr lvl="0">
              <a:lnSpc>
                <a:spcPct val="80000"/>
              </a:lnSpc>
              <a:spcBef>
                <a:spcPts val="0"/>
              </a:spcBef>
              <a:spcAft>
                <a:spcPts val="0"/>
              </a:spcAft>
              <a:buSzPts val="3500"/>
              <a:buFont typeface="Space Grotesk"/>
              <a:buNone/>
              <a:defRPr sz="3500">
                <a:latin typeface="Space Grotesk"/>
                <a:ea typeface="Space Grotesk"/>
                <a:cs typeface="Space Grotesk"/>
                <a:sym typeface="Space Grotesk"/>
              </a:defRPr>
            </a:lvl1pPr>
            <a:lvl2pPr lvl="1">
              <a:lnSpc>
                <a:spcPct val="80000"/>
              </a:lnSpc>
              <a:spcBef>
                <a:spcPts val="0"/>
              </a:spcBef>
              <a:spcAft>
                <a:spcPts val="0"/>
              </a:spcAft>
              <a:buSzPts val="3900"/>
              <a:buFont typeface="Space Grotesk Medium"/>
              <a:buNone/>
              <a:defRPr sz="3900"/>
            </a:lvl2pPr>
            <a:lvl3pPr lvl="2">
              <a:lnSpc>
                <a:spcPct val="80000"/>
              </a:lnSpc>
              <a:spcBef>
                <a:spcPts val="0"/>
              </a:spcBef>
              <a:spcAft>
                <a:spcPts val="0"/>
              </a:spcAft>
              <a:buSzPts val="3900"/>
              <a:buFont typeface="Space Grotesk Medium"/>
              <a:buNone/>
              <a:defRPr sz="3900"/>
            </a:lvl3pPr>
            <a:lvl4pPr lvl="3">
              <a:lnSpc>
                <a:spcPct val="80000"/>
              </a:lnSpc>
              <a:spcBef>
                <a:spcPts val="0"/>
              </a:spcBef>
              <a:spcAft>
                <a:spcPts val="0"/>
              </a:spcAft>
              <a:buSzPts val="3900"/>
              <a:buFont typeface="Space Grotesk Medium"/>
              <a:buNone/>
              <a:defRPr sz="3900"/>
            </a:lvl4pPr>
            <a:lvl5pPr lvl="4">
              <a:lnSpc>
                <a:spcPct val="80000"/>
              </a:lnSpc>
              <a:spcBef>
                <a:spcPts val="0"/>
              </a:spcBef>
              <a:spcAft>
                <a:spcPts val="0"/>
              </a:spcAft>
              <a:buSzPts val="3900"/>
              <a:buFont typeface="Space Grotesk Medium"/>
              <a:buNone/>
              <a:defRPr sz="3900"/>
            </a:lvl5pPr>
            <a:lvl6pPr lvl="5">
              <a:lnSpc>
                <a:spcPct val="80000"/>
              </a:lnSpc>
              <a:spcBef>
                <a:spcPts val="0"/>
              </a:spcBef>
              <a:spcAft>
                <a:spcPts val="0"/>
              </a:spcAft>
              <a:buSzPts val="3900"/>
              <a:buFont typeface="Space Grotesk Medium"/>
              <a:buNone/>
              <a:defRPr sz="3900"/>
            </a:lvl6pPr>
            <a:lvl7pPr lvl="6">
              <a:lnSpc>
                <a:spcPct val="80000"/>
              </a:lnSpc>
              <a:spcBef>
                <a:spcPts val="0"/>
              </a:spcBef>
              <a:spcAft>
                <a:spcPts val="0"/>
              </a:spcAft>
              <a:buSzPts val="3900"/>
              <a:buFont typeface="Space Grotesk Medium"/>
              <a:buNone/>
              <a:defRPr sz="3900"/>
            </a:lvl7pPr>
            <a:lvl8pPr lvl="7">
              <a:lnSpc>
                <a:spcPct val="80000"/>
              </a:lnSpc>
              <a:spcBef>
                <a:spcPts val="0"/>
              </a:spcBef>
              <a:spcAft>
                <a:spcPts val="0"/>
              </a:spcAft>
              <a:buSzPts val="3900"/>
              <a:buFont typeface="Space Grotesk Medium"/>
              <a:buNone/>
              <a:defRPr sz="3900"/>
            </a:lvl8pPr>
            <a:lvl9pPr lvl="8">
              <a:lnSpc>
                <a:spcPct val="80000"/>
              </a:lnSpc>
              <a:spcBef>
                <a:spcPts val="0"/>
              </a:spcBef>
              <a:spcAft>
                <a:spcPts val="0"/>
              </a:spcAft>
              <a:buSzPts val="3900"/>
              <a:buFont typeface="Space Grotesk Medium"/>
              <a:buNone/>
              <a:defRPr sz="3900"/>
            </a:lvl9pPr>
          </a:lstStyle>
          <a:p/>
        </p:txBody>
      </p:sp>
      <p:sp>
        <p:nvSpPr>
          <p:cNvPr id="268" name="Google Shape;268;p15"/>
          <p:cNvSpPr/>
          <p:nvPr>
            <p:ph idx="3" type="pic"/>
          </p:nvPr>
        </p:nvSpPr>
        <p:spPr>
          <a:xfrm>
            <a:off x="6699200" y="904175"/>
            <a:ext cx="1909200" cy="1191900"/>
          </a:xfrm>
          <a:prstGeom prst="rect">
            <a:avLst/>
          </a:prstGeom>
          <a:noFill/>
          <a:ln cap="flat" cmpd="sng" w="9525">
            <a:solidFill>
              <a:schemeClr val="dk1"/>
            </a:solidFill>
            <a:prstDash val="solid"/>
            <a:round/>
            <a:headEnd len="sm" w="sm" type="none"/>
            <a:tailEnd len="sm" w="sm" type="none"/>
          </a:ln>
        </p:spPr>
      </p:sp>
      <p:sp>
        <p:nvSpPr>
          <p:cNvPr id="269" name="Google Shape;269;p15"/>
          <p:cNvSpPr/>
          <p:nvPr>
            <p:ph idx="4" type="pic"/>
          </p:nvPr>
        </p:nvSpPr>
        <p:spPr>
          <a:xfrm>
            <a:off x="5673725" y="2267525"/>
            <a:ext cx="2935200" cy="2433900"/>
          </a:xfrm>
          <a:prstGeom prst="rect">
            <a:avLst/>
          </a:prstGeom>
          <a:noFill/>
          <a:ln cap="flat" cmpd="sng" w="9525">
            <a:solidFill>
              <a:schemeClr val="dk1"/>
            </a:solidFill>
            <a:prstDash val="solid"/>
            <a:round/>
            <a:headEnd len="sm" w="sm" type="none"/>
            <a:tailEnd len="sm" w="sm" type="none"/>
          </a:ln>
        </p:spPr>
      </p:sp>
      <p:sp>
        <p:nvSpPr>
          <p:cNvPr id="270" name="Google Shape;270;p15"/>
          <p:cNvSpPr/>
          <p:nvPr>
            <p:ph idx="5" type="pic"/>
          </p:nvPr>
        </p:nvSpPr>
        <p:spPr>
          <a:xfrm>
            <a:off x="252425" y="2015900"/>
            <a:ext cx="3080100" cy="2875200"/>
          </a:xfrm>
          <a:prstGeom prst="rect">
            <a:avLst/>
          </a:prstGeom>
          <a:noFill/>
          <a:ln cap="flat" cmpd="sng" w="9525">
            <a:solidFill>
              <a:schemeClr val="dk1"/>
            </a:solidFill>
            <a:prstDash val="solid"/>
            <a:round/>
            <a:headEnd len="sm" w="sm" type="none"/>
            <a:tailEnd len="sm" w="sm" type="none"/>
          </a:ln>
        </p:spPr>
      </p:sp>
      <p:sp>
        <p:nvSpPr>
          <p:cNvPr id="271" name="Google Shape;271;p15"/>
          <p:cNvSpPr/>
          <p:nvPr/>
        </p:nvSpPr>
        <p:spPr>
          <a:xfrm>
            <a:off x="5673400" y="2267525"/>
            <a:ext cx="2935200" cy="24339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72" name="Google Shape;272;p15"/>
          <p:cNvSpPr/>
          <p:nvPr>
            <p:ph idx="6" type="pic"/>
          </p:nvPr>
        </p:nvSpPr>
        <p:spPr>
          <a:xfrm>
            <a:off x="4838963" y="1797550"/>
            <a:ext cx="1740900" cy="1191900"/>
          </a:xfrm>
          <a:prstGeom prst="rect">
            <a:avLst/>
          </a:prstGeom>
          <a:noFill/>
          <a:ln cap="flat" cmpd="sng" w="9525">
            <a:solidFill>
              <a:schemeClr val="dk1"/>
            </a:solidFill>
            <a:prstDash val="solid"/>
            <a:round/>
            <a:headEnd len="sm" w="sm" type="none"/>
            <a:tailEnd len="sm" w="sm" type="none"/>
          </a:ln>
        </p:spPr>
      </p:sp>
      <p:sp>
        <p:nvSpPr>
          <p:cNvPr id="273" name="Google Shape;273;p15"/>
          <p:cNvSpPr/>
          <p:nvPr>
            <p:ph idx="7" type="pic"/>
          </p:nvPr>
        </p:nvSpPr>
        <p:spPr>
          <a:xfrm>
            <a:off x="2991500" y="904174"/>
            <a:ext cx="1721700" cy="2475600"/>
          </a:xfrm>
          <a:prstGeom prst="rect">
            <a:avLst/>
          </a:prstGeom>
          <a:noFill/>
          <a:ln cap="flat" cmpd="sng" w="9525">
            <a:solidFill>
              <a:schemeClr val="dk1"/>
            </a:solidFill>
            <a:prstDash val="solid"/>
            <a:round/>
            <a:headEnd len="sm" w="sm" type="none"/>
            <a:tailEnd len="sm" w="sm" type="none"/>
          </a:ln>
        </p:spPr>
      </p:sp>
      <p:sp>
        <p:nvSpPr>
          <p:cNvPr id="274" name="Google Shape;274;p15"/>
          <p:cNvSpPr/>
          <p:nvPr>
            <p:ph idx="8" type="pic"/>
          </p:nvPr>
        </p:nvSpPr>
        <p:spPr>
          <a:xfrm>
            <a:off x="4848425" y="580600"/>
            <a:ext cx="1721700" cy="1048200"/>
          </a:xfrm>
          <a:prstGeom prst="rect">
            <a:avLst/>
          </a:prstGeom>
          <a:noFill/>
          <a:ln cap="flat" cmpd="sng" w="9525">
            <a:solidFill>
              <a:schemeClr val="dk1"/>
            </a:solidFill>
            <a:prstDash val="solid"/>
            <a:round/>
            <a:headEnd len="sm" w="sm" type="none"/>
            <a:tailEnd len="sm" w="sm" type="none"/>
          </a:ln>
        </p:spPr>
      </p:sp>
      <p:sp>
        <p:nvSpPr>
          <p:cNvPr id="275" name="Google Shape;275;p15"/>
          <p:cNvSpPr txBox="1"/>
          <p:nvPr>
            <p:ph idx="1" type="subTitle"/>
          </p:nvPr>
        </p:nvSpPr>
        <p:spPr>
          <a:xfrm>
            <a:off x="252600" y="743700"/>
            <a:ext cx="2675700" cy="1029900"/>
          </a:xfrm>
          <a:prstGeom prst="rect">
            <a:avLst/>
          </a:prstGeom>
        </p:spPr>
        <p:txBody>
          <a:bodyPr anchorCtr="0" anchor="t" bIns="0" lIns="0" spcFirstLastPara="1" rIns="0" wrap="square" tIns="0">
            <a:normAutofit/>
          </a:bodyPr>
          <a:lstStyle>
            <a:lvl1pPr lvl="0">
              <a:lnSpc>
                <a:spcPct val="10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2pPr>
            <a:lvl3pPr lvl="2">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3pPr>
            <a:lvl4pPr lvl="3">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4pPr>
            <a:lvl5pPr lvl="4">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5pPr>
            <a:lvl6pPr lvl="5">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6pPr>
            <a:lvl7pPr lvl="6">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7pPr>
            <a:lvl8pPr lvl="7">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8pPr>
            <a:lvl9pPr lvl="8">
              <a:lnSpc>
                <a:spcPct val="10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9pPr>
          </a:lstStyle>
          <a:p/>
        </p:txBody>
      </p:sp>
    </p:spTree>
  </p:cSld>
  <p:clrMapOvr>
    <a:masterClrMapping/>
  </p:clrMapOvr>
  <p:extLst>
    <p:ext uri="{DCECCB84-F9BA-43D5-87BE-67443E8EF086}">
      <p15:sldGuideLst>
        <p15:guide id="1" pos="468">
          <p15:clr>
            <a:srgbClr val="E46962"/>
          </p15:clr>
        </p15:guide>
        <p15:guide id="2" orient="horz" pos="468">
          <p15:clr>
            <a:srgbClr val="E46962"/>
          </p15:clr>
        </p15:guide>
        <p15:guide id="3" pos="5601">
          <p15:clr>
            <a:srgbClr val="E46962"/>
          </p15:clr>
        </p15:guide>
        <p15:guide id="4" orient="horz" pos="3081">
          <p15:clr>
            <a:srgbClr val="E46962"/>
          </p15:clr>
        </p15:guide>
        <p15:guide id="5" orient="horz" pos="2772">
          <p15:clr>
            <a:srgbClr val="E46962"/>
          </p15:clr>
        </p15:guide>
        <p15:guide id="6" pos="5292">
          <p15:clr>
            <a:srgbClr val="E46962"/>
          </p15:clr>
        </p15:guide>
        <p15:guide id="7" pos="159">
          <p15:clr>
            <a:srgbClr val="E46962"/>
          </p15:clr>
        </p15:guide>
        <p15:guide id="8" orient="horz" pos="159">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ks">
  <p:cSld name="BLANK_1_1_1_1_1_1_1_1_1_1_1_3">
    <p:spTree>
      <p:nvGrpSpPr>
        <p:cNvPr id="276" name="Shape 276"/>
        <p:cNvGrpSpPr/>
        <p:nvPr/>
      </p:nvGrpSpPr>
      <p:grpSpPr>
        <a:xfrm>
          <a:off x="0" y="0"/>
          <a:ext cx="0" cy="0"/>
          <a:chOff x="0" y="0"/>
          <a:chExt cx="0" cy="0"/>
        </a:xfrm>
      </p:grpSpPr>
      <p:sp>
        <p:nvSpPr>
          <p:cNvPr id="277" name="Google Shape;277;p16"/>
          <p:cNvSpPr txBox="1"/>
          <p:nvPr>
            <p:ph type="title"/>
          </p:nvPr>
        </p:nvSpPr>
        <p:spPr>
          <a:xfrm>
            <a:off x="242375" y="530828"/>
            <a:ext cx="3576600" cy="378900"/>
          </a:xfrm>
          <a:prstGeom prst="rect">
            <a:avLst/>
          </a:prstGeom>
        </p:spPr>
        <p:txBody>
          <a:bodyPr anchorCtr="0" anchor="t" bIns="0" lIns="0" spcFirstLastPara="1" rIns="0" wrap="square" tIns="0">
            <a:spAutoFit/>
          </a:bodyPr>
          <a:lstStyle>
            <a:lvl1pPr lvl="0">
              <a:spcBef>
                <a:spcPts val="0"/>
              </a:spcBef>
              <a:spcAft>
                <a:spcPts val="0"/>
              </a:spcAft>
              <a:buSzPts val="2800"/>
              <a:buNone/>
              <a:defRPr sz="1000">
                <a:latin typeface="Space Grotesk"/>
                <a:ea typeface="Space Grotesk"/>
                <a:cs typeface="Space Grotesk"/>
                <a:sym typeface="Space Grotesk"/>
              </a:defRPr>
            </a:lvl1pPr>
            <a:lvl2pPr lvl="1">
              <a:spcBef>
                <a:spcPts val="0"/>
              </a:spcBef>
              <a:spcAft>
                <a:spcPts val="0"/>
              </a:spcAft>
              <a:buSzPts val="2800"/>
              <a:buNone/>
              <a:defRPr sz="1000">
                <a:latin typeface="Space Grotesk"/>
                <a:ea typeface="Space Grotesk"/>
                <a:cs typeface="Space Grotesk"/>
                <a:sym typeface="Space Grotesk"/>
              </a:defRPr>
            </a:lvl2pPr>
            <a:lvl3pPr lvl="2">
              <a:spcBef>
                <a:spcPts val="0"/>
              </a:spcBef>
              <a:spcAft>
                <a:spcPts val="0"/>
              </a:spcAft>
              <a:buSzPts val="2800"/>
              <a:buNone/>
              <a:defRPr sz="1000">
                <a:latin typeface="Space Grotesk"/>
                <a:ea typeface="Space Grotesk"/>
                <a:cs typeface="Space Grotesk"/>
                <a:sym typeface="Space Grotesk"/>
              </a:defRPr>
            </a:lvl3pPr>
            <a:lvl4pPr lvl="3">
              <a:spcBef>
                <a:spcPts val="0"/>
              </a:spcBef>
              <a:spcAft>
                <a:spcPts val="0"/>
              </a:spcAft>
              <a:buSzPts val="2800"/>
              <a:buNone/>
              <a:defRPr sz="1000">
                <a:latin typeface="Space Grotesk"/>
                <a:ea typeface="Space Grotesk"/>
                <a:cs typeface="Space Grotesk"/>
                <a:sym typeface="Space Grotesk"/>
              </a:defRPr>
            </a:lvl4pPr>
            <a:lvl5pPr lvl="4">
              <a:spcBef>
                <a:spcPts val="0"/>
              </a:spcBef>
              <a:spcAft>
                <a:spcPts val="0"/>
              </a:spcAft>
              <a:buSzPts val="2800"/>
              <a:buNone/>
              <a:defRPr sz="1000">
                <a:latin typeface="Space Grotesk"/>
                <a:ea typeface="Space Grotesk"/>
                <a:cs typeface="Space Grotesk"/>
                <a:sym typeface="Space Grotesk"/>
              </a:defRPr>
            </a:lvl5pPr>
            <a:lvl6pPr lvl="5">
              <a:spcBef>
                <a:spcPts val="0"/>
              </a:spcBef>
              <a:spcAft>
                <a:spcPts val="0"/>
              </a:spcAft>
              <a:buSzPts val="2800"/>
              <a:buNone/>
              <a:defRPr sz="1000">
                <a:latin typeface="Space Grotesk"/>
                <a:ea typeface="Space Grotesk"/>
                <a:cs typeface="Space Grotesk"/>
                <a:sym typeface="Space Grotesk"/>
              </a:defRPr>
            </a:lvl6pPr>
            <a:lvl7pPr lvl="6">
              <a:spcBef>
                <a:spcPts val="0"/>
              </a:spcBef>
              <a:spcAft>
                <a:spcPts val="0"/>
              </a:spcAft>
              <a:buSzPts val="2800"/>
              <a:buNone/>
              <a:defRPr sz="1000">
                <a:latin typeface="Space Grotesk"/>
                <a:ea typeface="Space Grotesk"/>
                <a:cs typeface="Space Grotesk"/>
                <a:sym typeface="Space Grotesk"/>
              </a:defRPr>
            </a:lvl7pPr>
            <a:lvl8pPr lvl="7">
              <a:spcBef>
                <a:spcPts val="0"/>
              </a:spcBef>
              <a:spcAft>
                <a:spcPts val="0"/>
              </a:spcAft>
              <a:buSzPts val="2800"/>
              <a:buNone/>
              <a:defRPr sz="1000">
                <a:latin typeface="Space Grotesk"/>
                <a:ea typeface="Space Grotesk"/>
                <a:cs typeface="Space Grotesk"/>
                <a:sym typeface="Space Grotesk"/>
              </a:defRPr>
            </a:lvl8pPr>
            <a:lvl9pPr lvl="8">
              <a:spcBef>
                <a:spcPts val="0"/>
              </a:spcBef>
              <a:spcAft>
                <a:spcPts val="0"/>
              </a:spcAft>
              <a:buSzPts val="2800"/>
              <a:buNone/>
              <a:defRPr sz="1000">
                <a:latin typeface="Space Grotesk"/>
                <a:ea typeface="Space Grotesk"/>
                <a:cs typeface="Space Grotesk"/>
                <a:sym typeface="Space Grotesk"/>
              </a:defRPr>
            </a:lvl9pPr>
          </a:lstStyle>
          <a:p/>
        </p:txBody>
      </p:sp>
      <p:sp>
        <p:nvSpPr>
          <p:cNvPr id="278" name="Google Shape;278;p16"/>
          <p:cNvSpPr txBox="1"/>
          <p:nvPr>
            <p:ph idx="2" type="title"/>
          </p:nvPr>
        </p:nvSpPr>
        <p:spPr>
          <a:xfrm>
            <a:off x="236891" y="203879"/>
            <a:ext cx="6480300" cy="212400"/>
          </a:xfrm>
          <a:prstGeom prst="rect">
            <a:avLst/>
          </a:prstGeom>
        </p:spPr>
        <p:txBody>
          <a:bodyPr anchorCtr="0" anchor="t" bIns="0" lIns="0" spcFirstLastPara="1" rIns="0" wrap="square" tIns="0">
            <a:spAutoFit/>
          </a:bodyPr>
          <a:lstStyle>
            <a:lvl1pPr lvl="0">
              <a:spcBef>
                <a:spcPts val="0"/>
              </a:spcBef>
              <a:spcAft>
                <a:spcPts val="0"/>
              </a:spcAft>
              <a:buSzPts val="2800"/>
              <a:buNone/>
              <a:defRPr sz="1500"/>
            </a:lvl1pPr>
            <a:lvl2pPr lvl="1">
              <a:lnSpc>
                <a:spcPct val="115000"/>
              </a:lnSpc>
              <a:spcBef>
                <a:spcPts val="0"/>
              </a:spcBef>
              <a:spcAft>
                <a:spcPts val="0"/>
              </a:spcAft>
              <a:buSzPts val="2800"/>
              <a:buNone/>
              <a:defRPr sz="3000">
                <a:latin typeface="Space Grotesk"/>
                <a:ea typeface="Space Grotesk"/>
                <a:cs typeface="Space Grotesk"/>
                <a:sym typeface="Space Grotesk"/>
              </a:defRPr>
            </a:lvl2pPr>
            <a:lvl3pPr lvl="2">
              <a:lnSpc>
                <a:spcPct val="115000"/>
              </a:lnSpc>
              <a:spcBef>
                <a:spcPts val="0"/>
              </a:spcBef>
              <a:spcAft>
                <a:spcPts val="0"/>
              </a:spcAft>
              <a:buSzPts val="2800"/>
              <a:buNone/>
              <a:defRPr sz="3000">
                <a:latin typeface="Space Grotesk"/>
                <a:ea typeface="Space Grotesk"/>
                <a:cs typeface="Space Grotesk"/>
                <a:sym typeface="Space Grotesk"/>
              </a:defRPr>
            </a:lvl3pPr>
            <a:lvl4pPr lvl="3">
              <a:lnSpc>
                <a:spcPct val="115000"/>
              </a:lnSpc>
              <a:spcBef>
                <a:spcPts val="0"/>
              </a:spcBef>
              <a:spcAft>
                <a:spcPts val="0"/>
              </a:spcAft>
              <a:buSzPts val="2800"/>
              <a:buNone/>
              <a:defRPr sz="3000">
                <a:latin typeface="Space Grotesk"/>
                <a:ea typeface="Space Grotesk"/>
                <a:cs typeface="Space Grotesk"/>
                <a:sym typeface="Space Grotesk"/>
              </a:defRPr>
            </a:lvl4pPr>
            <a:lvl5pPr lvl="4">
              <a:lnSpc>
                <a:spcPct val="115000"/>
              </a:lnSpc>
              <a:spcBef>
                <a:spcPts val="0"/>
              </a:spcBef>
              <a:spcAft>
                <a:spcPts val="0"/>
              </a:spcAft>
              <a:buSzPts val="2800"/>
              <a:buNone/>
              <a:defRPr sz="3000">
                <a:latin typeface="Space Grotesk"/>
                <a:ea typeface="Space Grotesk"/>
                <a:cs typeface="Space Grotesk"/>
                <a:sym typeface="Space Grotesk"/>
              </a:defRPr>
            </a:lvl5pPr>
            <a:lvl6pPr lvl="5">
              <a:lnSpc>
                <a:spcPct val="115000"/>
              </a:lnSpc>
              <a:spcBef>
                <a:spcPts val="0"/>
              </a:spcBef>
              <a:spcAft>
                <a:spcPts val="0"/>
              </a:spcAft>
              <a:buSzPts val="2800"/>
              <a:buNone/>
              <a:defRPr sz="3000">
                <a:latin typeface="Space Grotesk"/>
                <a:ea typeface="Space Grotesk"/>
                <a:cs typeface="Space Grotesk"/>
                <a:sym typeface="Space Grotesk"/>
              </a:defRPr>
            </a:lvl6pPr>
            <a:lvl7pPr lvl="6">
              <a:lnSpc>
                <a:spcPct val="115000"/>
              </a:lnSpc>
              <a:spcBef>
                <a:spcPts val="0"/>
              </a:spcBef>
              <a:spcAft>
                <a:spcPts val="0"/>
              </a:spcAft>
              <a:buSzPts val="2800"/>
              <a:buNone/>
              <a:defRPr sz="3000">
                <a:latin typeface="Space Grotesk"/>
                <a:ea typeface="Space Grotesk"/>
                <a:cs typeface="Space Grotesk"/>
                <a:sym typeface="Space Grotesk"/>
              </a:defRPr>
            </a:lvl7pPr>
            <a:lvl8pPr lvl="7">
              <a:lnSpc>
                <a:spcPct val="115000"/>
              </a:lnSpc>
              <a:spcBef>
                <a:spcPts val="0"/>
              </a:spcBef>
              <a:spcAft>
                <a:spcPts val="0"/>
              </a:spcAft>
              <a:buSzPts val="2800"/>
              <a:buNone/>
              <a:defRPr sz="3000">
                <a:latin typeface="Space Grotesk"/>
                <a:ea typeface="Space Grotesk"/>
                <a:cs typeface="Space Grotesk"/>
                <a:sym typeface="Space Grotesk"/>
              </a:defRPr>
            </a:lvl8pPr>
            <a:lvl9pPr lvl="8">
              <a:lnSpc>
                <a:spcPct val="115000"/>
              </a:lnSpc>
              <a:spcBef>
                <a:spcPts val="0"/>
              </a:spcBef>
              <a:spcAft>
                <a:spcPts val="0"/>
              </a:spcAft>
              <a:buSzPts val="2800"/>
              <a:buNone/>
              <a:defRPr sz="3000">
                <a:latin typeface="Space Grotesk"/>
                <a:ea typeface="Space Grotesk"/>
                <a:cs typeface="Space Grotesk"/>
                <a:sym typeface="Space Grotesk"/>
              </a:defRPr>
            </a:lvl9pPr>
          </a:lstStyle>
          <a:p/>
        </p:txBody>
      </p:sp>
      <p:grpSp>
        <p:nvGrpSpPr>
          <p:cNvPr id="279" name="Google Shape;279;p16"/>
          <p:cNvGrpSpPr/>
          <p:nvPr/>
        </p:nvGrpSpPr>
        <p:grpSpPr>
          <a:xfrm>
            <a:off x="-7338" y="1654487"/>
            <a:ext cx="9150854" cy="3491662"/>
            <a:chOff x="7059712" y="1295828"/>
            <a:chExt cx="2075400" cy="3601137"/>
          </a:xfrm>
        </p:grpSpPr>
        <p:sp>
          <p:nvSpPr>
            <p:cNvPr id="280" name="Google Shape;280;p16"/>
            <p:cNvSpPr/>
            <p:nvPr/>
          </p:nvSpPr>
          <p:spPr>
            <a:xfrm rot="-5400000">
              <a:off x="8683846" y="1589228"/>
              <a:ext cx="744600" cy="1578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1" name="Google Shape;281;p16"/>
            <p:cNvSpPr/>
            <p:nvPr/>
          </p:nvSpPr>
          <p:spPr>
            <a:xfrm rot="-5400000">
              <a:off x="7635137" y="2417525"/>
              <a:ext cx="511500" cy="1660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2" name="Google Shape;282;p16"/>
            <p:cNvSpPr/>
            <p:nvPr/>
          </p:nvSpPr>
          <p:spPr>
            <a:xfrm>
              <a:off x="7061153" y="2040415"/>
              <a:ext cx="1919400" cy="10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3" name="Google Shape;283;p16"/>
            <p:cNvSpPr/>
            <p:nvPr/>
          </p:nvSpPr>
          <p:spPr>
            <a:xfrm rot="-5400000">
              <a:off x="7624952" y="3629915"/>
              <a:ext cx="703500" cy="183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284" name="Google Shape;284;p16"/>
            <p:cNvSpPr/>
            <p:nvPr/>
          </p:nvSpPr>
          <p:spPr>
            <a:xfrm rot="-5400000">
              <a:off x="7696912" y="2785540"/>
              <a:ext cx="801000" cy="2075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285" name="Google Shape;285;p16"/>
          <p:cNvSpPr txBox="1"/>
          <p:nvPr>
            <p:ph idx="1" type="subTitle"/>
          </p:nvPr>
        </p:nvSpPr>
        <p:spPr>
          <a:xfrm>
            <a:off x="246850" y="2620050"/>
            <a:ext cx="6911700" cy="2271000"/>
          </a:xfrm>
          <a:prstGeom prst="rect">
            <a:avLst/>
          </a:prstGeom>
        </p:spPr>
        <p:txBody>
          <a:bodyPr anchorCtr="0" anchor="b" bIns="0" lIns="0" spcFirstLastPara="1" rIns="0" wrap="square" tIns="0">
            <a:normAutofit/>
          </a:bodyPr>
          <a:lstStyle>
            <a:lvl1pPr lvl="0">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1pPr>
            <a:lvl2pPr lvl="1">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2pPr>
            <a:lvl3pPr lvl="2">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3pPr>
            <a:lvl4pPr lvl="3">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4pPr>
            <a:lvl5pPr lvl="4">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5pPr>
            <a:lvl6pPr lvl="5">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6pPr>
            <a:lvl7pPr lvl="6">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7pPr>
            <a:lvl8pPr lvl="7">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8pPr>
            <a:lvl9pPr lvl="8">
              <a:lnSpc>
                <a:spcPct val="150000"/>
              </a:lnSpc>
              <a:spcBef>
                <a:spcPts val="0"/>
              </a:spcBef>
              <a:spcAft>
                <a:spcPts val="0"/>
              </a:spcAft>
              <a:buSzPts val="1500"/>
              <a:buFont typeface="Space Grotesk Medium"/>
              <a:buNone/>
              <a:defRPr sz="1500" u="sng">
                <a:highlight>
                  <a:schemeClr val="accent5"/>
                </a:highlight>
                <a:latin typeface="Space Grotesk Medium"/>
                <a:ea typeface="Space Grotesk Medium"/>
                <a:cs typeface="Space Grotesk Medium"/>
                <a:sym typeface="Space Grotesk Medium"/>
              </a:defRPr>
            </a:lvl9pPr>
          </a:lstStyle>
          <a:p/>
        </p:txBody>
      </p:sp>
    </p:spTree>
  </p:cSld>
  <p:clrMapOvr>
    <a:masterClrMapping/>
  </p:clrMapOvr>
  <p:extLst>
    <p:ext uri="{DCECCB84-F9BA-43D5-87BE-67443E8EF086}">
      <p15:sldGuideLst>
        <p15:guide id="1" orient="horz" pos="468">
          <p15:clr>
            <a:srgbClr val="E46962"/>
          </p15:clr>
        </p15:guide>
        <p15:guide id="2" orient="horz" pos="3081">
          <p15:clr>
            <a:srgbClr val="E46962"/>
          </p15:clr>
        </p15:guide>
        <p15:guide id="3" pos="454">
          <p15:clr>
            <a:srgbClr val="E46962"/>
          </p15:clr>
        </p15:guide>
        <p15:guide id="4" pos="5601">
          <p15:clr>
            <a:srgbClr val="E46962"/>
          </p15:clr>
        </p15:guide>
        <p15:guide id="5" pos="5292">
          <p15:clr>
            <a:srgbClr val="E46962"/>
          </p15:clr>
        </p15:guide>
        <p15:guide id="6" pos="159">
          <p15:clr>
            <a:srgbClr val="E46962"/>
          </p15:clr>
        </p15:guide>
        <p15:guide id="7" orient="horz" pos="159">
          <p15:clr>
            <a:srgbClr val="E46962"/>
          </p15:clr>
        </p15:guide>
        <p15:guide id="8" orient="horz" pos="2772">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List">
  <p:cSld name="BLANK_1_1_1_1_1_1_1_1_1_1_1_2">
    <p:spTree>
      <p:nvGrpSpPr>
        <p:cNvPr id="286" name="Shape 286"/>
        <p:cNvGrpSpPr/>
        <p:nvPr/>
      </p:nvGrpSpPr>
      <p:grpSpPr>
        <a:xfrm>
          <a:off x="0" y="0"/>
          <a:ext cx="0" cy="0"/>
          <a:chOff x="0" y="0"/>
          <a:chExt cx="0" cy="0"/>
        </a:xfrm>
      </p:grpSpPr>
      <p:pic>
        <p:nvPicPr>
          <p:cNvPr id="287" name="Google Shape;287;p17"/>
          <p:cNvPicPr preferRelativeResize="0"/>
          <p:nvPr/>
        </p:nvPicPr>
        <p:blipFill rotWithShape="1">
          <a:blip r:embed="rId2">
            <a:alphaModFix/>
          </a:blip>
          <a:srcRect b="48372" l="72419" r="0" t="25661"/>
          <a:stretch/>
        </p:blipFill>
        <p:spPr>
          <a:xfrm>
            <a:off x="8451297" y="282525"/>
            <a:ext cx="305451" cy="287577"/>
          </a:xfrm>
          <a:prstGeom prst="rect">
            <a:avLst/>
          </a:prstGeom>
          <a:noFill/>
          <a:ln>
            <a:noFill/>
          </a:ln>
        </p:spPr>
      </p:pic>
      <p:sp>
        <p:nvSpPr>
          <p:cNvPr id="288" name="Google Shape;288;p17"/>
          <p:cNvSpPr txBox="1"/>
          <p:nvPr>
            <p:ph idx="1" type="subTitle"/>
          </p:nvPr>
        </p:nvSpPr>
        <p:spPr>
          <a:xfrm>
            <a:off x="246850" y="2493274"/>
            <a:ext cx="2781000" cy="3540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500"/>
              <a:buFont typeface="Space Grotesk"/>
              <a:buNone/>
              <a:defRPr sz="1500">
                <a:highlight>
                  <a:schemeClr val="accent2"/>
                </a:highlight>
              </a:defRPr>
            </a:lvl1pPr>
            <a:lvl2pPr lvl="1">
              <a:lnSpc>
                <a:spcPct val="80000"/>
              </a:lnSpc>
              <a:spcBef>
                <a:spcPts val="0"/>
              </a:spcBef>
              <a:spcAft>
                <a:spcPts val="0"/>
              </a:spcAft>
              <a:buSzPts val="1500"/>
              <a:buFont typeface="Space Grotesk"/>
              <a:buNone/>
              <a:defRPr sz="1500"/>
            </a:lvl2pPr>
            <a:lvl3pPr lvl="2">
              <a:lnSpc>
                <a:spcPct val="80000"/>
              </a:lnSpc>
              <a:spcBef>
                <a:spcPts val="0"/>
              </a:spcBef>
              <a:spcAft>
                <a:spcPts val="0"/>
              </a:spcAft>
              <a:buSzPts val="1500"/>
              <a:buFont typeface="Space Grotesk"/>
              <a:buNone/>
              <a:defRPr sz="1500"/>
            </a:lvl3pPr>
            <a:lvl4pPr lvl="3">
              <a:lnSpc>
                <a:spcPct val="80000"/>
              </a:lnSpc>
              <a:spcBef>
                <a:spcPts val="0"/>
              </a:spcBef>
              <a:spcAft>
                <a:spcPts val="0"/>
              </a:spcAft>
              <a:buSzPts val="1500"/>
              <a:buFont typeface="Space Grotesk"/>
              <a:buNone/>
              <a:defRPr sz="1500"/>
            </a:lvl4pPr>
            <a:lvl5pPr lvl="4">
              <a:lnSpc>
                <a:spcPct val="80000"/>
              </a:lnSpc>
              <a:spcBef>
                <a:spcPts val="0"/>
              </a:spcBef>
              <a:spcAft>
                <a:spcPts val="0"/>
              </a:spcAft>
              <a:buSzPts val="1500"/>
              <a:buFont typeface="Space Grotesk"/>
              <a:buNone/>
              <a:defRPr sz="1500"/>
            </a:lvl5pPr>
            <a:lvl6pPr lvl="5">
              <a:lnSpc>
                <a:spcPct val="80000"/>
              </a:lnSpc>
              <a:spcBef>
                <a:spcPts val="0"/>
              </a:spcBef>
              <a:spcAft>
                <a:spcPts val="0"/>
              </a:spcAft>
              <a:buSzPts val="1500"/>
              <a:buFont typeface="Space Grotesk"/>
              <a:buNone/>
              <a:defRPr sz="1500"/>
            </a:lvl6pPr>
            <a:lvl7pPr lvl="6">
              <a:lnSpc>
                <a:spcPct val="80000"/>
              </a:lnSpc>
              <a:spcBef>
                <a:spcPts val="0"/>
              </a:spcBef>
              <a:spcAft>
                <a:spcPts val="0"/>
              </a:spcAft>
              <a:buSzPts val="1500"/>
              <a:buFont typeface="Space Grotesk"/>
              <a:buNone/>
              <a:defRPr sz="1500"/>
            </a:lvl7pPr>
            <a:lvl8pPr lvl="7">
              <a:lnSpc>
                <a:spcPct val="80000"/>
              </a:lnSpc>
              <a:spcBef>
                <a:spcPts val="0"/>
              </a:spcBef>
              <a:spcAft>
                <a:spcPts val="0"/>
              </a:spcAft>
              <a:buSzPts val="1500"/>
              <a:buFont typeface="Space Grotesk"/>
              <a:buNone/>
              <a:defRPr sz="1500"/>
            </a:lvl8pPr>
            <a:lvl9pPr lvl="8">
              <a:lnSpc>
                <a:spcPct val="80000"/>
              </a:lnSpc>
              <a:spcBef>
                <a:spcPts val="0"/>
              </a:spcBef>
              <a:spcAft>
                <a:spcPts val="0"/>
              </a:spcAft>
              <a:buSzPts val="1500"/>
              <a:buFont typeface="Space Grotesk"/>
              <a:buNone/>
              <a:defRPr sz="1500"/>
            </a:lvl9pPr>
          </a:lstStyle>
          <a:p/>
        </p:txBody>
      </p:sp>
      <p:sp>
        <p:nvSpPr>
          <p:cNvPr id="289" name="Google Shape;289;p17"/>
          <p:cNvSpPr txBox="1"/>
          <p:nvPr>
            <p:ph idx="2" type="subTitle"/>
          </p:nvPr>
        </p:nvSpPr>
        <p:spPr>
          <a:xfrm>
            <a:off x="246850" y="2938475"/>
            <a:ext cx="27930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290" name="Google Shape;290;p17"/>
          <p:cNvSpPr txBox="1"/>
          <p:nvPr>
            <p:ph idx="3" type="subTitle"/>
          </p:nvPr>
        </p:nvSpPr>
        <p:spPr>
          <a:xfrm>
            <a:off x="246850" y="3101490"/>
            <a:ext cx="26958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a:buNone/>
              <a:defRPr sz="1000"/>
            </a:lvl1pPr>
            <a:lvl2pPr lvl="1">
              <a:lnSpc>
                <a:spcPct val="80000"/>
              </a:lnSpc>
              <a:spcBef>
                <a:spcPts val="0"/>
              </a:spcBef>
              <a:spcAft>
                <a:spcPts val="0"/>
              </a:spcAft>
              <a:buSzPts val="1000"/>
              <a:buFont typeface="Space Grotesk"/>
              <a:buNone/>
              <a:defRPr sz="1000"/>
            </a:lvl2pPr>
            <a:lvl3pPr lvl="2">
              <a:lnSpc>
                <a:spcPct val="80000"/>
              </a:lnSpc>
              <a:spcBef>
                <a:spcPts val="0"/>
              </a:spcBef>
              <a:spcAft>
                <a:spcPts val="0"/>
              </a:spcAft>
              <a:buSzPts val="1000"/>
              <a:buFont typeface="Space Grotesk"/>
              <a:buNone/>
              <a:defRPr sz="1000"/>
            </a:lvl3pPr>
            <a:lvl4pPr lvl="3">
              <a:lnSpc>
                <a:spcPct val="80000"/>
              </a:lnSpc>
              <a:spcBef>
                <a:spcPts val="0"/>
              </a:spcBef>
              <a:spcAft>
                <a:spcPts val="0"/>
              </a:spcAft>
              <a:buSzPts val="1000"/>
              <a:buFont typeface="Space Grotesk"/>
              <a:buNone/>
              <a:defRPr sz="1000"/>
            </a:lvl4pPr>
            <a:lvl5pPr lvl="4">
              <a:lnSpc>
                <a:spcPct val="80000"/>
              </a:lnSpc>
              <a:spcBef>
                <a:spcPts val="0"/>
              </a:spcBef>
              <a:spcAft>
                <a:spcPts val="0"/>
              </a:spcAft>
              <a:buSzPts val="1000"/>
              <a:buFont typeface="Space Grotesk"/>
              <a:buNone/>
              <a:defRPr sz="1000"/>
            </a:lvl5pPr>
            <a:lvl6pPr lvl="5">
              <a:lnSpc>
                <a:spcPct val="80000"/>
              </a:lnSpc>
              <a:spcBef>
                <a:spcPts val="0"/>
              </a:spcBef>
              <a:spcAft>
                <a:spcPts val="0"/>
              </a:spcAft>
              <a:buSzPts val="1000"/>
              <a:buFont typeface="Space Grotesk"/>
              <a:buNone/>
              <a:defRPr sz="1000"/>
            </a:lvl6pPr>
            <a:lvl7pPr lvl="6">
              <a:lnSpc>
                <a:spcPct val="80000"/>
              </a:lnSpc>
              <a:spcBef>
                <a:spcPts val="0"/>
              </a:spcBef>
              <a:spcAft>
                <a:spcPts val="0"/>
              </a:spcAft>
              <a:buSzPts val="1000"/>
              <a:buFont typeface="Space Grotesk"/>
              <a:buNone/>
              <a:defRPr sz="1000"/>
            </a:lvl7pPr>
            <a:lvl8pPr lvl="7">
              <a:lnSpc>
                <a:spcPct val="80000"/>
              </a:lnSpc>
              <a:spcBef>
                <a:spcPts val="0"/>
              </a:spcBef>
              <a:spcAft>
                <a:spcPts val="0"/>
              </a:spcAft>
              <a:buSzPts val="1000"/>
              <a:buFont typeface="Space Grotesk"/>
              <a:buNone/>
              <a:defRPr sz="1000"/>
            </a:lvl8pPr>
            <a:lvl9pPr lvl="8">
              <a:lnSpc>
                <a:spcPct val="80000"/>
              </a:lnSpc>
              <a:spcBef>
                <a:spcPts val="0"/>
              </a:spcBef>
              <a:spcAft>
                <a:spcPts val="0"/>
              </a:spcAft>
              <a:buSzPts val="1000"/>
              <a:buFont typeface="Space Grotesk"/>
              <a:buNone/>
              <a:defRPr sz="1000"/>
            </a:lvl9pPr>
          </a:lstStyle>
          <a:p/>
        </p:txBody>
      </p:sp>
      <p:sp>
        <p:nvSpPr>
          <p:cNvPr id="291" name="Google Shape;291;p17"/>
          <p:cNvSpPr txBox="1"/>
          <p:nvPr>
            <p:ph idx="4" type="subTitle"/>
          </p:nvPr>
        </p:nvSpPr>
        <p:spPr>
          <a:xfrm>
            <a:off x="3135975" y="2493274"/>
            <a:ext cx="2781000" cy="3540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500"/>
              <a:buFont typeface="Space Grotesk"/>
              <a:buNone/>
              <a:defRPr sz="1500">
                <a:highlight>
                  <a:schemeClr val="accent4"/>
                </a:highlight>
              </a:defRPr>
            </a:lvl1pPr>
            <a:lvl2pPr lvl="1">
              <a:lnSpc>
                <a:spcPct val="80000"/>
              </a:lnSpc>
              <a:spcBef>
                <a:spcPts val="0"/>
              </a:spcBef>
              <a:spcAft>
                <a:spcPts val="0"/>
              </a:spcAft>
              <a:buSzPts val="1500"/>
              <a:buFont typeface="Space Grotesk"/>
              <a:buNone/>
              <a:defRPr sz="1500">
                <a:highlight>
                  <a:schemeClr val="accent4"/>
                </a:highlight>
              </a:defRPr>
            </a:lvl2pPr>
            <a:lvl3pPr lvl="2">
              <a:lnSpc>
                <a:spcPct val="80000"/>
              </a:lnSpc>
              <a:spcBef>
                <a:spcPts val="0"/>
              </a:spcBef>
              <a:spcAft>
                <a:spcPts val="0"/>
              </a:spcAft>
              <a:buSzPts val="1500"/>
              <a:buFont typeface="Space Grotesk"/>
              <a:buNone/>
              <a:defRPr sz="1500">
                <a:highlight>
                  <a:schemeClr val="accent4"/>
                </a:highlight>
              </a:defRPr>
            </a:lvl3pPr>
            <a:lvl4pPr lvl="3">
              <a:lnSpc>
                <a:spcPct val="80000"/>
              </a:lnSpc>
              <a:spcBef>
                <a:spcPts val="0"/>
              </a:spcBef>
              <a:spcAft>
                <a:spcPts val="0"/>
              </a:spcAft>
              <a:buSzPts val="1500"/>
              <a:buFont typeface="Space Grotesk"/>
              <a:buNone/>
              <a:defRPr sz="1500">
                <a:highlight>
                  <a:schemeClr val="accent4"/>
                </a:highlight>
              </a:defRPr>
            </a:lvl4pPr>
            <a:lvl5pPr lvl="4">
              <a:lnSpc>
                <a:spcPct val="80000"/>
              </a:lnSpc>
              <a:spcBef>
                <a:spcPts val="0"/>
              </a:spcBef>
              <a:spcAft>
                <a:spcPts val="0"/>
              </a:spcAft>
              <a:buSzPts val="1500"/>
              <a:buFont typeface="Space Grotesk"/>
              <a:buNone/>
              <a:defRPr sz="1500">
                <a:highlight>
                  <a:schemeClr val="accent4"/>
                </a:highlight>
              </a:defRPr>
            </a:lvl5pPr>
            <a:lvl6pPr lvl="5">
              <a:lnSpc>
                <a:spcPct val="80000"/>
              </a:lnSpc>
              <a:spcBef>
                <a:spcPts val="0"/>
              </a:spcBef>
              <a:spcAft>
                <a:spcPts val="0"/>
              </a:spcAft>
              <a:buSzPts val="1500"/>
              <a:buFont typeface="Space Grotesk"/>
              <a:buNone/>
              <a:defRPr sz="1500">
                <a:highlight>
                  <a:schemeClr val="accent4"/>
                </a:highlight>
              </a:defRPr>
            </a:lvl6pPr>
            <a:lvl7pPr lvl="6">
              <a:lnSpc>
                <a:spcPct val="80000"/>
              </a:lnSpc>
              <a:spcBef>
                <a:spcPts val="0"/>
              </a:spcBef>
              <a:spcAft>
                <a:spcPts val="0"/>
              </a:spcAft>
              <a:buSzPts val="1500"/>
              <a:buFont typeface="Space Grotesk"/>
              <a:buNone/>
              <a:defRPr sz="1500">
                <a:highlight>
                  <a:schemeClr val="accent4"/>
                </a:highlight>
              </a:defRPr>
            </a:lvl7pPr>
            <a:lvl8pPr lvl="7">
              <a:lnSpc>
                <a:spcPct val="80000"/>
              </a:lnSpc>
              <a:spcBef>
                <a:spcPts val="0"/>
              </a:spcBef>
              <a:spcAft>
                <a:spcPts val="0"/>
              </a:spcAft>
              <a:buSzPts val="1500"/>
              <a:buFont typeface="Space Grotesk"/>
              <a:buNone/>
              <a:defRPr sz="1500">
                <a:highlight>
                  <a:schemeClr val="accent4"/>
                </a:highlight>
              </a:defRPr>
            </a:lvl8pPr>
            <a:lvl9pPr lvl="8">
              <a:lnSpc>
                <a:spcPct val="80000"/>
              </a:lnSpc>
              <a:spcBef>
                <a:spcPts val="0"/>
              </a:spcBef>
              <a:spcAft>
                <a:spcPts val="0"/>
              </a:spcAft>
              <a:buSzPts val="1500"/>
              <a:buFont typeface="Space Grotesk"/>
              <a:buNone/>
              <a:defRPr sz="1500">
                <a:highlight>
                  <a:schemeClr val="accent4"/>
                </a:highlight>
              </a:defRPr>
            </a:lvl9pPr>
          </a:lstStyle>
          <a:p/>
        </p:txBody>
      </p:sp>
      <p:sp>
        <p:nvSpPr>
          <p:cNvPr id="292" name="Google Shape;292;p17"/>
          <p:cNvSpPr txBox="1"/>
          <p:nvPr>
            <p:ph idx="5" type="subTitle"/>
          </p:nvPr>
        </p:nvSpPr>
        <p:spPr>
          <a:xfrm>
            <a:off x="3135975" y="4097621"/>
            <a:ext cx="2781000" cy="3540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500"/>
              <a:buFont typeface="Space Grotesk"/>
              <a:buNone/>
              <a:defRPr sz="1500">
                <a:highlight>
                  <a:schemeClr val="accent5"/>
                </a:highlight>
              </a:defRPr>
            </a:lvl1pPr>
            <a:lvl2pPr lvl="1">
              <a:lnSpc>
                <a:spcPct val="80000"/>
              </a:lnSpc>
              <a:spcBef>
                <a:spcPts val="0"/>
              </a:spcBef>
              <a:spcAft>
                <a:spcPts val="0"/>
              </a:spcAft>
              <a:buSzPts val="1500"/>
              <a:buFont typeface="Space Grotesk"/>
              <a:buNone/>
              <a:defRPr sz="1500"/>
            </a:lvl2pPr>
            <a:lvl3pPr lvl="2">
              <a:lnSpc>
                <a:spcPct val="80000"/>
              </a:lnSpc>
              <a:spcBef>
                <a:spcPts val="0"/>
              </a:spcBef>
              <a:spcAft>
                <a:spcPts val="0"/>
              </a:spcAft>
              <a:buSzPts val="1500"/>
              <a:buFont typeface="Space Grotesk"/>
              <a:buNone/>
              <a:defRPr sz="1500"/>
            </a:lvl3pPr>
            <a:lvl4pPr lvl="3">
              <a:lnSpc>
                <a:spcPct val="80000"/>
              </a:lnSpc>
              <a:spcBef>
                <a:spcPts val="0"/>
              </a:spcBef>
              <a:spcAft>
                <a:spcPts val="0"/>
              </a:spcAft>
              <a:buSzPts val="1500"/>
              <a:buFont typeface="Space Grotesk"/>
              <a:buNone/>
              <a:defRPr sz="1500"/>
            </a:lvl4pPr>
            <a:lvl5pPr lvl="4">
              <a:lnSpc>
                <a:spcPct val="80000"/>
              </a:lnSpc>
              <a:spcBef>
                <a:spcPts val="0"/>
              </a:spcBef>
              <a:spcAft>
                <a:spcPts val="0"/>
              </a:spcAft>
              <a:buSzPts val="1500"/>
              <a:buFont typeface="Space Grotesk"/>
              <a:buNone/>
              <a:defRPr sz="1500"/>
            </a:lvl5pPr>
            <a:lvl6pPr lvl="5">
              <a:lnSpc>
                <a:spcPct val="80000"/>
              </a:lnSpc>
              <a:spcBef>
                <a:spcPts val="0"/>
              </a:spcBef>
              <a:spcAft>
                <a:spcPts val="0"/>
              </a:spcAft>
              <a:buSzPts val="1500"/>
              <a:buFont typeface="Space Grotesk"/>
              <a:buNone/>
              <a:defRPr sz="1500"/>
            </a:lvl6pPr>
            <a:lvl7pPr lvl="6">
              <a:lnSpc>
                <a:spcPct val="80000"/>
              </a:lnSpc>
              <a:spcBef>
                <a:spcPts val="0"/>
              </a:spcBef>
              <a:spcAft>
                <a:spcPts val="0"/>
              </a:spcAft>
              <a:buSzPts val="1500"/>
              <a:buFont typeface="Space Grotesk"/>
              <a:buNone/>
              <a:defRPr sz="1500"/>
            </a:lvl7pPr>
            <a:lvl8pPr lvl="7">
              <a:lnSpc>
                <a:spcPct val="80000"/>
              </a:lnSpc>
              <a:spcBef>
                <a:spcPts val="0"/>
              </a:spcBef>
              <a:spcAft>
                <a:spcPts val="0"/>
              </a:spcAft>
              <a:buSzPts val="1500"/>
              <a:buFont typeface="Space Grotesk"/>
              <a:buNone/>
              <a:defRPr sz="1500"/>
            </a:lvl8pPr>
            <a:lvl9pPr lvl="8">
              <a:lnSpc>
                <a:spcPct val="80000"/>
              </a:lnSpc>
              <a:spcBef>
                <a:spcPts val="0"/>
              </a:spcBef>
              <a:spcAft>
                <a:spcPts val="0"/>
              </a:spcAft>
              <a:buSzPts val="1500"/>
              <a:buFont typeface="Space Grotesk"/>
              <a:buNone/>
              <a:defRPr sz="1500"/>
            </a:lvl9pPr>
          </a:lstStyle>
          <a:p/>
        </p:txBody>
      </p:sp>
      <p:sp>
        <p:nvSpPr>
          <p:cNvPr id="293" name="Google Shape;293;p17"/>
          <p:cNvSpPr txBox="1"/>
          <p:nvPr>
            <p:ph type="title"/>
          </p:nvPr>
        </p:nvSpPr>
        <p:spPr>
          <a:xfrm>
            <a:off x="237641" y="203879"/>
            <a:ext cx="6480300" cy="212400"/>
          </a:xfrm>
          <a:prstGeom prst="rect">
            <a:avLst/>
          </a:prstGeom>
        </p:spPr>
        <p:txBody>
          <a:bodyPr anchorCtr="0" anchor="t" bIns="0" lIns="0" spcFirstLastPara="1" rIns="0" wrap="square" tIns="0">
            <a:spAutoFit/>
          </a:bodyPr>
          <a:lstStyle>
            <a:lvl1pPr lvl="0">
              <a:spcBef>
                <a:spcPts val="0"/>
              </a:spcBef>
              <a:spcAft>
                <a:spcPts val="0"/>
              </a:spcAft>
              <a:buSzPts val="2800"/>
              <a:buNone/>
              <a:defRPr sz="1500"/>
            </a:lvl1pPr>
            <a:lvl2pPr lvl="1">
              <a:lnSpc>
                <a:spcPct val="115000"/>
              </a:lnSpc>
              <a:spcBef>
                <a:spcPts val="0"/>
              </a:spcBef>
              <a:spcAft>
                <a:spcPts val="0"/>
              </a:spcAft>
              <a:buSzPts val="2800"/>
              <a:buNone/>
              <a:defRPr sz="3000">
                <a:latin typeface="Arial"/>
                <a:ea typeface="Arial"/>
                <a:cs typeface="Arial"/>
                <a:sym typeface="Arial"/>
              </a:defRPr>
            </a:lvl2pPr>
            <a:lvl3pPr lvl="2">
              <a:lnSpc>
                <a:spcPct val="115000"/>
              </a:lnSpc>
              <a:spcBef>
                <a:spcPts val="0"/>
              </a:spcBef>
              <a:spcAft>
                <a:spcPts val="0"/>
              </a:spcAft>
              <a:buSzPts val="2800"/>
              <a:buNone/>
              <a:defRPr sz="3000">
                <a:latin typeface="Arial"/>
                <a:ea typeface="Arial"/>
                <a:cs typeface="Arial"/>
                <a:sym typeface="Arial"/>
              </a:defRPr>
            </a:lvl3pPr>
            <a:lvl4pPr lvl="3">
              <a:lnSpc>
                <a:spcPct val="115000"/>
              </a:lnSpc>
              <a:spcBef>
                <a:spcPts val="0"/>
              </a:spcBef>
              <a:spcAft>
                <a:spcPts val="0"/>
              </a:spcAft>
              <a:buSzPts val="2800"/>
              <a:buNone/>
              <a:defRPr sz="3000">
                <a:latin typeface="Arial"/>
                <a:ea typeface="Arial"/>
                <a:cs typeface="Arial"/>
                <a:sym typeface="Arial"/>
              </a:defRPr>
            </a:lvl4pPr>
            <a:lvl5pPr lvl="4">
              <a:lnSpc>
                <a:spcPct val="115000"/>
              </a:lnSpc>
              <a:spcBef>
                <a:spcPts val="0"/>
              </a:spcBef>
              <a:spcAft>
                <a:spcPts val="0"/>
              </a:spcAft>
              <a:buSzPts val="2800"/>
              <a:buNone/>
              <a:defRPr sz="3000">
                <a:latin typeface="Arial"/>
                <a:ea typeface="Arial"/>
                <a:cs typeface="Arial"/>
                <a:sym typeface="Arial"/>
              </a:defRPr>
            </a:lvl5pPr>
            <a:lvl6pPr lvl="5">
              <a:lnSpc>
                <a:spcPct val="115000"/>
              </a:lnSpc>
              <a:spcBef>
                <a:spcPts val="0"/>
              </a:spcBef>
              <a:spcAft>
                <a:spcPts val="0"/>
              </a:spcAft>
              <a:buSzPts val="2800"/>
              <a:buNone/>
              <a:defRPr sz="3000">
                <a:latin typeface="Arial"/>
                <a:ea typeface="Arial"/>
                <a:cs typeface="Arial"/>
                <a:sym typeface="Arial"/>
              </a:defRPr>
            </a:lvl6pPr>
            <a:lvl7pPr lvl="6">
              <a:lnSpc>
                <a:spcPct val="115000"/>
              </a:lnSpc>
              <a:spcBef>
                <a:spcPts val="0"/>
              </a:spcBef>
              <a:spcAft>
                <a:spcPts val="0"/>
              </a:spcAft>
              <a:buSzPts val="2800"/>
              <a:buNone/>
              <a:defRPr sz="3000">
                <a:latin typeface="Arial"/>
                <a:ea typeface="Arial"/>
                <a:cs typeface="Arial"/>
                <a:sym typeface="Arial"/>
              </a:defRPr>
            </a:lvl7pPr>
            <a:lvl8pPr lvl="7">
              <a:lnSpc>
                <a:spcPct val="115000"/>
              </a:lnSpc>
              <a:spcBef>
                <a:spcPts val="0"/>
              </a:spcBef>
              <a:spcAft>
                <a:spcPts val="0"/>
              </a:spcAft>
              <a:buSzPts val="2800"/>
              <a:buNone/>
              <a:defRPr sz="3000">
                <a:latin typeface="Arial"/>
                <a:ea typeface="Arial"/>
                <a:cs typeface="Arial"/>
                <a:sym typeface="Arial"/>
              </a:defRPr>
            </a:lvl8pPr>
            <a:lvl9pPr lvl="8">
              <a:lnSpc>
                <a:spcPct val="115000"/>
              </a:lnSpc>
              <a:spcBef>
                <a:spcPts val="0"/>
              </a:spcBef>
              <a:spcAft>
                <a:spcPts val="0"/>
              </a:spcAft>
              <a:buSzPts val="2800"/>
              <a:buNone/>
              <a:defRPr sz="3000">
                <a:latin typeface="Arial"/>
                <a:ea typeface="Arial"/>
                <a:cs typeface="Arial"/>
                <a:sym typeface="Arial"/>
              </a:defRPr>
            </a:lvl9pPr>
          </a:lstStyle>
          <a:p/>
        </p:txBody>
      </p:sp>
      <p:sp>
        <p:nvSpPr>
          <p:cNvPr id="294" name="Google Shape;294;p17"/>
          <p:cNvSpPr txBox="1"/>
          <p:nvPr>
            <p:ph idx="6" type="subTitle"/>
          </p:nvPr>
        </p:nvSpPr>
        <p:spPr>
          <a:xfrm>
            <a:off x="246850" y="3513916"/>
            <a:ext cx="27930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295" name="Google Shape;295;p17"/>
          <p:cNvSpPr txBox="1"/>
          <p:nvPr>
            <p:ph idx="7" type="subTitle"/>
          </p:nvPr>
        </p:nvSpPr>
        <p:spPr>
          <a:xfrm>
            <a:off x="246850" y="3676931"/>
            <a:ext cx="26958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a:buNone/>
              <a:defRPr sz="1000"/>
            </a:lvl1pPr>
            <a:lvl2pPr lvl="1">
              <a:lnSpc>
                <a:spcPct val="80000"/>
              </a:lnSpc>
              <a:spcBef>
                <a:spcPts val="0"/>
              </a:spcBef>
              <a:spcAft>
                <a:spcPts val="0"/>
              </a:spcAft>
              <a:buSzPts val="1000"/>
              <a:buFont typeface="Space Grotesk"/>
              <a:buNone/>
              <a:defRPr sz="1000"/>
            </a:lvl2pPr>
            <a:lvl3pPr lvl="2">
              <a:lnSpc>
                <a:spcPct val="80000"/>
              </a:lnSpc>
              <a:spcBef>
                <a:spcPts val="0"/>
              </a:spcBef>
              <a:spcAft>
                <a:spcPts val="0"/>
              </a:spcAft>
              <a:buSzPts val="1000"/>
              <a:buFont typeface="Space Grotesk"/>
              <a:buNone/>
              <a:defRPr sz="1000"/>
            </a:lvl3pPr>
            <a:lvl4pPr lvl="3">
              <a:lnSpc>
                <a:spcPct val="80000"/>
              </a:lnSpc>
              <a:spcBef>
                <a:spcPts val="0"/>
              </a:spcBef>
              <a:spcAft>
                <a:spcPts val="0"/>
              </a:spcAft>
              <a:buSzPts val="1000"/>
              <a:buFont typeface="Space Grotesk"/>
              <a:buNone/>
              <a:defRPr sz="1000"/>
            </a:lvl4pPr>
            <a:lvl5pPr lvl="4">
              <a:lnSpc>
                <a:spcPct val="80000"/>
              </a:lnSpc>
              <a:spcBef>
                <a:spcPts val="0"/>
              </a:spcBef>
              <a:spcAft>
                <a:spcPts val="0"/>
              </a:spcAft>
              <a:buSzPts val="1000"/>
              <a:buFont typeface="Space Grotesk"/>
              <a:buNone/>
              <a:defRPr sz="1000"/>
            </a:lvl5pPr>
            <a:lvl6pPr lvl="5">
              <a:lnSpc>
                <a:spcPct val="80000"/>
              </a:lnSpc>
              <a:spcBef>
                <a:spcPts val="0"/>
              </a:spcBef>
              <a:spcAft>
                <a:spcPts val="0"/>
              </a:spcAft>
              <a:buSzPts val="1000"/>
              <a:buFont typeface="Space Grotesk"/>
              <a:buNone/>
              <a:defRPr sz="1000"/>
            </a:lvl6pPr>
            <a:lvl7pPr lvl="6">
              <a:lnSpc>
                <a:spcPct val="80000"/>
              </a:lnSpc>
              <a:spcBef>
                <a:spcPts val="0"/>
              </a:spcBef>
              <a:spcAft>
                <a:spcPts val="0"/>
              </a:spcAft>
              <a:buSzPts val="1000"/>
              <a:buFont typeface="Space Grotesk"/>
              <a:buNone/>
              <a:defRPr sz="1000"/>
            </a:lvl7pPr>
            <a:lvl8pPr lvl="7">
              <a:lnSpc>
                <a:spcPct val="80000"/>
              </a:lnSpc>
              <a:spcBef>
                <a:spcPts val="0"/>
              </a:spcBef>
              <a:spcAft>
                <a:spcPts val="0"/>
              </a:spcAft>
              <a:buSzPts val="1000"/>
              <a:buFont typeface="Space Grotesk"/>
              <a:buNone/>
              <a:defRPr sz="1000"/>
            </a:lvl8pPr>
            <a:lvl9pPr lvl="8">
              <a:lnSpc>
                <a:spcPct val="80000"/>
              </a:lnSpc>
              <a:spcBef>
                <a:spcPts val="0"/>
              </a:spcBef>
              <a:spcAft>
                <a:spcPts val="0"/>
              </a:spcAft>
              <a:buSzPts val="1000"/>
              <a:buFont typeface="Space Grotesk"/>
              <a:buNone/>
              <a:defRPr sz="1000"/>
            </a:lvl9pPr>
          </a:lstStyle>
          <a:p/>
        </p:txBody>
      </p:sp>
      <p:sp>
        <p:nvSpPr>
          <p:cNvPr id="296" name="Google Shape;296;p17"/>
          <p:cNvSpPr txBox="1"/>
          <p:nvPr>
            <p:ph idx="8" type="subTitle"/>
          </p:nvPr>
        </p:nvSpPr>
        <p:spPr>
          <a:xfrm>
            <a:off x="246850" y="4098291"/>
            <a:ext cx="27930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297" name="Google Shape;297;p17"/>
          <p:cNvSpPr txBox="1"/>
          <p:nvPr>
            <p:ph idx="9" type="subTitle"/>
          </p:nvPr>
        </p:nvSpPr>
        <p:spPr>
          <a:xfrm>
            <a:off x="246850" y="4261306"/>
            <a:ext cx="26958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a:buNone/>
              <a:defRPr sz="1000"/>
            </a:lvl1pPr>
            <a:lvl2pPr lvl="1">
              <a:lnSpc>
                <a:spcPct val="80000"/>
              </a:lnSpc>
              <a:spcBef>
                <a:spcPts val="0"/>
              </a:spcBef>
              <a:spcAft>
                <a:spcPts val="0"/>
              </a:spcAft>
              <a:buSzPts val="1000"/>
              <a:buFont typeface="Space Grotesk"/>
              <a:buNone/>
              <a:defRPr sz="1000"/>
            </a:lvl2pPr>
            <a:lvl3pPr lvl="2">
              <a:lnSpc>
                <a:spcPct val="80000"/>
              </a:lnSpc>
              <a:spcBef>
                <a:spcPts val="0"/>
              </a:spcBef>
              <a:spcAft>
                <a:spcPts val="0"/>
              </a:spcAft>
              <a:buSzPts val="1000"/>
              <a:buFont typeface="Space Grotesk"/>
              <a:buNone/>
              <a:defRPr sz="1000"/>
            </a:lvl3pPr>
            <a:lvl4pPr lvl="3">
              <a:lnSpc>
                <a:spcPct val="80000"/>
              </a:lnSpc>
              <a:spcBef>
                <a:spcPts val="0"/>
              </a:spcBef>
              <a:spcAft>
                <a:spcPts val="0"/>
              </a:spcAft>
              <a:buSzPts val="1000"/>
              <a:buFont typeface="Space Grotesk"/>
              <a:buNone/>
              <a:defRPr sz="1000"/>
            </a:lvl4pPr>
            <a:lvl5pPr lvl="4">
              <a:lnSpc>
                <a:spcPct val="80000"/>
              </a:lnSpc>
              <a:spcBef>
                <a:spcPts val="0"/>
              </a:spcBef>
              <a:spcAft>
                <a:spcPts val="0"/>
              </a:spcAft>
              <a:buSzPts val="1000"/>
              <a:buFont typeface="Space Grotesk"/>
              <a:buNone/>
              <a:defRPr sz="1000"/>
            </a:lvl5pPr>
            <a:lvl6pPr lvl="5">
              <a:lnSpc>
                <a:spcPct val="80000"/>
              </a:lnSpc>
              <a:spcBef>
                <a:spcPts val="0"/>
              </a:spcBef>
              <a:spcAft>
                <a:spcPts val="0"/>
              </a:spcAft>
              <a:buSzPts val="1000"/>
              <a:buFont typeface="Space Grotesk"/>
              <a:buNone/>
              <a:defRPr sz="1000"/>
            </a:lvl6pPr>
            <a:lvl7pPr lvl="6">
              <a:lnSpc>
                <a:spcPct val="80000"/>
              </a:lnSpc>
              <a:spcBef>
                <a:spcPts val="0"/>
              </a:spcBef>
              <a:spcAft>
                <a:spcPts val="0"/>
              </a:spcAft>
              <a:buSzPts val="1000"/>
              <a:buFont typeface="Space Grotesk"/>
              <a:buNone/>
              <a:defRPr sz="1000"/>
            </a:lvl7pPr>
            <a:lvl8pPr lvl="7">
              <a:lnSpc>
                <a:spcPct val="80000"/>
              </a:lnSpc>
              <a:spcBef>
                <a:spcPts val="0"/>
              </a:spcBef>
              <a:spcAft>
                <a:spcPts val="0"/>
              </a:spcAft>
              <a:buSzPts val="1000"/>
              <a:buFont typeface="Space Grotesk"/>
              <a:buNone/>
              <a:defRPr sz="1000"/>
            </a:lvl8pPr>
            <a:lvl9pPr lvl="8">
              <a:lnSpc>
                <a:spcPct val="80000"/>
              </a:lnSpc>
              <a:spcBef>
                <a:spcPts val="0"/>
              </a:spcBef>
              <a:spcAft>
                <a:spcPts val="0"/>
              </a:spcAft>
              <a:buSzPts val="1000"/>
              <a:buFont typeface="Space Grotesk"/>
              <a:buNone/>
              <a:defRPr sz="1000"/>
            </a:lvl9pPr>
          </a:lstStyle>
          <a:p/>
        </p:txBody>
      </p:sp>
      <p:sp>
        <p:nvSpPr>
          <p:cNvPr id="298" name="Google Shape;298;p17"/>
          <p:cNvSpPr txBox="1"/>
          <p:nvPr>
            <p:ph idx="13" type="subTitle"/>
          </p:nvPr>
        </p:nvSpPr>
        <p:spPr>
          <a:xfrm>
            <a:off x="3135975" y="2938475"/>
            <a:ext cx="27930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299" name="Google Shape;299;p17"/>
          <p:cNvSpPr txBox="1"/>
          <p:nvPr>
            <p:ph idx="14" type="subTitle"/>
          </p:nvPr>
        </p:nvSpPr>
        <p:spPr>
          <a:xfrm>
            <a:off x="3135975" y="3101490"/>
            <a:ext cx="26958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a:buNone/>
              <a:defRPr sz="1000"/>
            </a:lvl1pPr>
            <a:lvl2pPr lvl="1">
              <a:lnSpc>
                <a:spcPct val="80000"/>
              </a:lnSpc>
              <a:spcBef>
                <a:spcPts val="0"/>
              </a:spcBef>
              <a:spcAft>
                <a:spcPts val="0"/>
              </a:spcAft>
              <a:buSzPts val="1000"/>
              <a:buFont typeface="Space Grotesk"/>
              <a:buNone/>
              <a:defRPr sz="1000"/>
            </a:lvl2pPr>
            <a:lvl3pPr lvl="2">
              <a:lnSpc>
                <a:spcPct val="80000"/>
              </a:lnSpc>
              <a:spcBef>
                <a:spcPts val="0"/>
              </a:spcBef>
              <a:spcAft>
                <a:spcPts val="0"/>
              </a:spcAft>
              <a:buSzPts val="1000"/>
              <a:buFont typeface="Space Grotesk"/>
              <a:buNone/>
              <a:defRPr sz="1000"/>
            </a:lvl3pPr>
            <a:lvl4pPr lvl="3">
              <a:lnSpc>
                <a:spcPct val="80000"/>
              </a:lnSpc>
              <a:spcBef>
                <a:spcPts val="0"/>
              </a:spcBef>
              <a:spcAft>
                <a:spcPts val="0"/>
              </a:spcAft>
              <a:buSzPts val="1000"/>
              <a:buFont typeface="Space Grotesk"/>
              <a:buNone/>
              <a:defRPr sz="1000"/>
            </a:lvl4pPr>
            <a:lvl5pPr lvl="4">
              <a:lnSpc>
                <a:spcPct val="80000"/>
              </a:lnSpc>
              <a:spcBef>
                <a:spcPts val="0"/>
              </a:spcBef>
              <a:spcAft>
                <a:spcPts val="0"/>
              </a:spcAft>
              <a:buSzPts val="1000"/>
              <a:buFont typeface="Space Grotesk"/>
              <a:buNone/>
              <a:defRPr sz="1000"/>
            </a:lvl5pPr>
            <a:lvl6pPr lvl="5">
              <a:lnSpc>
                <a:spcPct val="80000"/>
              </a:lnSpc>
              <a:spcBef>
                <a:spcPts val="0"/>
              </a:spcBef>
              <a:spcAft>
                <a:spcPts val="0"/>
              </a:spcAft>
              <a:buSzPts val="1000"/>
              <a:buFont typeface="Space Grotesk"/>
              <a:buNone/>
              <a:defRPr sz="1000"/>
            </a:lvl6pPr>
            <a:lvl7pPr lvl="6">
              <a:lnSpc>
                <a:spcPct val="80000"/>
              </a:lnSpc>
              <a:spcBef>
                <a:spcPts val="0"/>
              </a:spcBef>
              <a:spcAft>
                <a:spcPts val="0"/>
              </a:spcAft>
              <a:buSzPts val="1000"/>
              <a:buFont typeface="Space Grotesk"/>
              <a:buNone/>
              <a:defRPr sz="1000"/>
            </a:lvl7pPr>
            <a:lvl8pPr lvl="7">
              <a:lnSpc>
                <a:spcPct val="80000"/>
              </a:lnSpc>
              <a:spcBef>
                <a:spcPts val="0"/>
              </a:spcBef>
              <a:spcAft>
                <a:spcPts val="0"/>
              </a:spcAft>
              <a:buSzPts val="1000"/>
              <a:buFont typeface="Space Grotesk"/>
              <a:buNone/>
              <a:defRPr sz="1000"/>
            </a:lvl8pPr>
            <a:lvl9pPr lvl="8">
              <a:lnSpc>
                <a:spcPct val="80000"/>
              </a:lnSpc>
              <a:spcBef>
                <a:spcPts val="0"/>
              </a:spcBef>
              <a:spcAft>
                <a:spcPts val="0"/>
              </a:spcAft>
              <a:buSzPts val="1000"/>
              <a:buFont typeface="Space Grotesk"/>
              <a:buNone/>
              <a:defRPr sz="1000"/>
            </a:lvl9pPr>
          </a:lstStyle>
          <a:p/>
        </p:txBody>
      </p:sp>
      <p:sp>
        <p:nvSpPr>
          <p:cNvPr id="300" name="Google Shape;300;p17"/>
          <p:cNvSpPr txBox="1"/>
          <p:nvPr>
            <p:ph idx="15" type="subTitle"/>
          </p:nvPr>
        </p:nvSpPr>
        <p:spPr>
          <a:xfrm>
            <a:off x="3135975" y="3513916"/>
            <a:ext cx="27930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301" name="Google Shape;301;p17"/>
          <p:cNvSpPr txBox="1"/>
          <p:nvPr>
            <p:ph idx="16" type="subTitle"/>
          </p:nvPr>
        </p:nvSpPr>
        <p:spPr>
          <a:xfrm>
            <a:off x="3135975" y="3676931"/>
            <a:ext cx="26958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a:buNone/>
              <a:defRPr sz="1000"/>
            </a:lvl1pPr>
            <a:lvl2pPr lvl="1">
              <a:lnSpc>
                <a:spcPct val="80000"/>
              </a:lnSpc>
              <a:spcBef>
                <a:spcPts val="0"/>
              </a:spcBef>
              <a:spcAft>
                <a:spcPts val="0"/>
              </a:spcAft>
              <a:buSzPts val="1000"/>
              <a:buFont typeface="Space Grotesk"/>
              <a:buNone/>
              <a:defRPr sz="1000"/>
            </a:lvl2pPr>
            <a:lvl3pPr lvl="2">
              <a:lnSpc>
                <a:spcPct val="80000"/>
              </a:lnSpc>
              <a:spcBef>
                <a:spcPts val="0"/>
              </a:spcBef>
              <a:spcAft>
                <a:spcPts val="0"/>
              </a:spcAft>
              <a:buSzPts val="1000"/>
              <a:buFont typeface="Space Grotesk"/>
              <a:buNone/>
              <a:defRPr sz="1000"/>
            </a:lvl3pPr>
            <a:lvl4pPr lvl="3">
              <a:lnSpc>
                <a:spcPct val="80000"/>
              </a:lnSpc>
              <a:spcBef>
                <a:spcPts val="0"/>
              </a:spcBef>
              <a:spcAft>
                <a:spcPts val="0"/>
              </a:spcAft>
              <a:buSzPts val="1000"/>
              <a:buFont typeface="Space Grotesk"/>
              <a:buNone/>
              <a:defRPr sz="1000"/>
            </a:lvl4pPr>
            <a:lvl5pPr lvl="4">
              <a:lnSpc>
                <a:spcPct val="80000"/>
              </a:lnSpc>
              <a:spcBef>
                <a:spcPts val="0"/>
              </a:spcBef>
              <a:spcAft>
                <a:spcPts val="0"/>
              </a:spcAft>
              <a:buSzPts val="1000"/>
              <a:buFont typeface="Space Grotesk"/>
              <a:buNone/>
              <a:defRPr sz="1000"/>
            </a:lvl5pPr>
            <a:lvl6pPr lvl="5">
              <a:lnSpc>
                <a:spcPct val="80000"/>
              </a:lnSpc>
              <a:spcBef>
                <a:spcPts val="0"/>
              </a:spcBef>
              <a:spcAft>
                <a:spcPts val="0"/>
              </a:spcAft>
              <a:buSzPts val="1000"/>
              <a:buFont typeface="Space Grotesk"/>
              <a:buNone/>
              <a:defRPr sz="1000"/>
            </a:lvl6pPr>
            <a:lvl7pPr lvl="6">
              <a:lnSpc>
                <a:spcPct val="80000"/>
              </a:lnSpc>
              <a:spcBef>
                <a:spcPts val="0"/>
              </a:spcBef>
              <a:spcAft>
                <a:spcPts val="0"/>
              </a:spcAft>
              <a:buSzPts val="1000"/>
              <a:buFont typeface="Space Grotesk"/>
              <a:buNone/>
              <a:defRPr sz="1000"/>
            </a:lvl7pPr>
            <a:lvl8pPr lvl="7">
              <a:lnSpc>
                <a:spcPct val="80000"/>
              </a:lnSpc>
              <a:spcBef>
                <a:spcPts val="0"/>
              </a:spcBef>
              <a:spcAft>
                <a:spcPts val="0"/>
              </a:spcAft>
              <a:buSzPts val="1000"/>
              <a:buFont typeface="Space Grotesk"/>
              <a:buNone/>
              <a:defRPr sz="1000"/>
            </a:lvl8pPr>
            <a:lvl9pPr lvl="8">
              <a:lnSpc>
                <a:spcPct val="80000"/>
              </a:lnSpc>
              <a:spcBef>
                <a:spcPts val="0"/>
              </a:spcBef>
              <a:spcAft>
                <a:spcPts val="0"/>
              </a:spcAft>
              <a:buSzPts val="1000"/>
              <a:buFont typeface="Space Grotesk"/>
              <a:buNone/>
              <a:defRPr sz="1000"/>
            </a:lvl9pPr>
          </a:lstStyle>
          <a:p/>
        </p:txBody>
      </p:sp>
      <p:sp>
        <p:nvSpPr>
          <p:cNvPr id="302" name="Google Shape;302;p17"/>
          <p:cNvSpPr txBox="1"/>
          <p:nvPr>
            <p:ph idx="17" type="subTitle"/>
          </p:nvPr>
        </p:nvSpPr>
        <p:spPr>
          <a:xfrm>
            <a:off x="3135975" y="4546391"/>
            <a:ext cx="27930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2pPr>
            <a:lvl3pPr lvl="2">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3pPr>
            <a:lvl4pPr lvl="3">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4pPr>
            <a:lvl5pPr lvl="4">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5pPr>
            <a:lvl6pPr lvl="5">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6pPr>
            <a:lvl7pPr lvl="6">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7pPr>
            <a:lvl8pPr lvl="7">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8pPr>
            <a:lvl9pPr lvl="8">
              <a:lnSpc>
                <a:spcPct val="80000"/>
              </a:lnSpc>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9pPr>
          </a:lstStyle>
          <a:p/>
        </p:txBody>
      </p:sp>
      <p:sp>
        <p:nvSpPr>
          <p:cNvPr id="303" name="Google Shape;303;p17"/>
          <p:cNvSpPr txBox="1"/>
          <p:nvPr>
            <p:ph idx="18" type="subTitle"/>
          </p:nvPr>
        </p:nvSpPr>
        <p:spPr>
          <a:xfrm>
            <a:off x="3135975" y="4709406"/>
            <a:ext cx="2695800" cy="1815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1000"/>
              <a:buFont typeface="Space Grotesk"/>
              <a:buNone/>
              <a:defRPr sz="1000"/>
            </a:lvl1pPr>
            <a:lvl2pPr lvl="1">
              <a:lnSpc>
                <a:spcPct val="80000"/>
              </a:lnSpc>
              <a:spcBef>
                <a:spcPts val="0"/>
              </a:spcBef>
              <a:spcAft>
                <a:spcPts val="0"/>
              </a:spcAft>
              <a:buSzPts val="1000"/>
              <a:buFont typeface="Space Grotesk"/>
              <a:buNone/>
              <a:defRPr sz="1000"/>
            </a:lvl2pPr>
            <a:lvl3pPr lvl="2">
              <a:lnSpc>
                <a:spcPct val="80000"/>
              </a:lnSpc>
              <a:spcBef>
                <a:spcPts val="0"/>
              </a:spcBef>
              <a:spcAft>
                <a:spcPts val="0"/>
              </a:spcAft>
              <a:buSzPts val="1000"/>
              <a:buFont typeface="Space Grotesk"/>
              <a:buNone/>
              <a:defRPr sz="1000"/>
            </a:lvl3pPr>
            <a:lvl4pPr lvl="3">
              <a:lnSpc>
                <a:spcPct val="80000"/>
              </a:lnSpc>
              <a:spcBef>
                <a:spcPts val="0"/>
              </a:spcBef>
              <a:spcAft>
                <a:spcPts val="0"/>
              </a:spcAft>
              <a:buSzPts val="1000"/>
              <a:buFont typeface="Space Grotesk"/>
              <a:buNone/>
              <a:defRPr sz="1000"/>
            </a:lvl4pPr>
            <a:lvl5pPr lvl="4">
              <a:lnSpc>
                <a:spcPct val="80000"/>
              </a:lnSpc>
              <a:spcBef>
                <a:spcPts val="0"/>
              </a:spcBef>
              <a:spcAft>
                <a:spcPts val="0"/>
              </a:spcAft>
              <a:buSzPts val="1000"/>
              <a:buFont typeface="Space Grotesk"/>
              <a:buNone/>
              <a:defRPr sz="1000"/>
            </a:lvl5pPr>
            <a:lvl6pPr lvl="5">
              <a:lnSpc>
                <a:spcPct val="80000"/>
              </a:lnSpc>
              <a:spcBef>
                <a:spcPts val="0"/>
              </a:spcBef>
              <a:spcAft>
                <a:spcPts val="0"/>
              </a:spcAft>
              <a:buSzPts val="1000"/>
              <a:buFont typeface="Space Grotesk"/>
              <a:buNone/>
              <a:defRPr sz="1000"/>
            </a:lvl6pPr>
            <a:lvl7pPr lvl="6">
              <a:lnSpc>
                <a:spcPct val="80000"/>
              </a:lnSpc>
              <a:spcBef>
                <a:spcPts val="0"/>
              </a:spcBef>
              <a:spcAft>
                <a:spcPts val="0"/>
              </a:spcAft>
              <a:buSzPts val="1000"/>
              <a:buFont typeface="Space Grotesk"/>
              <a:buNone/>
              <a:defRPr sz="1000"/>
            </a:lvl7pPr>
            <a:lvl8pPr lvl="7">
              <a:lnSpc>
                <a:spcPct val="80000"/>
              </a:lnSpc>
              <a:spcBef>
                <a:spcPts val="0"/>
              </a:spcBef>
              <a:spcAft>
                <a:spcPts val="0"/>
              </a:spcAft>
              <a:buSzPts val="1000"/>
              <a:buFont typeface="Space Grotesk"/>
              <a:buNone/>
              <a:defRPr sz="1000"/>
            </a:lvl8pPr>
            <a:lvl9pPr lvl="8">
              <a:lnSpc>
                <a:spcPct val="80000"/>
              </a:lnSpc>
              <a:spcBef>
                <a:spcPts val="0"/>
              </a:spcBef>
              <a:spcAft>
                <a:spcPts val="0"/>
              </a:spcAft>
              <a:buSzPts val="1000"/>
              <a:buFont typeface="Space Grotesk"/>
              <a:buNone/>
              <a:defRPr sz="1000"/>
            </a:lvl9pPr>
          </a:lstStyle>
          <a:p/>
        </p:txBody>
      </p:sp>
    </p:spTree>
  </p:cSld>
  <p:clrMapOvr>
    <a:masterClrMapping/>
  </p:clrMapOvr>
  <p:extLst>
    <p:ext uri="{DCECCB84-F9BA-43D5-87BE-67443E8EF086}">
      <p15:sldGuideLst>
        <p15:guide id="1" orient="horz" pos="468">
          <p15:clr>
            <a:srgbClr val="E46962"/>
          </p15:clr>
        </p15:guide>
        <p15:guide id="2" orient="horz" pos="3081">
          <p15:clr>
            <a:srgbClr val="E46962"/>
          </p15:clr>
        </p15:guide>
        <p15:guide id="3" pos="454">
          <p15:clr>
            <a:srgbClr val="E46962"/>
          </p15:clr>
        </p15:guide>
        <p15:guide id="4" pos="5601">
          <p15:clr>
            <a:srgbClr val="E46962"/>
          </p15:clr>
        </p15:guide>
        <p15:guide id="5" pos="5292">
          <p15:clr>
            <a:srgbClr val="E46962"/>
          </p15:clr>
        </p15:guide>
        <p15:guide id="6" pos="159">
          <p15:clr>
            <a:srgbClr val="E46962"/>
          </p15:clr>
        </p15:guide>
        <p15:guide id="7" orient="horz" pos="159">
          <p15:clr>
            <a:srgbClr val="E46962"/>
          </p15:clr>
        </p15:guide>
        <p15:guide id="8" orient="horz" pos="2772">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Steps">
  <p:cSld name="BLANK_1_1_1_1_1_1_1_1_1_1_1_1_1_1_1_1_2_1_1">
    <p:spTree>
      <p:nvGrpSpPr>
        <p:cNvPr id="304" name="Shape 304"/>
        <p:cNvGrpSpPr/>
        <p:nvPr/>
      </p:nvGrpSpPr>
      <p:grpSpPr>
        <a:xfrm>
          <a:off x="0" y="0"/>
          <a:ext cx="0" cy="0"/>
          <a:chOff x="0" y="0"/>
          <a:chExt cx="0" cy="0"/>
        </a:xfrm>
      </p:grpSpPr>
      <p:grpSp>
        <p:nvGrpSpPr>
          <p:cNvPr id="305" name="Google Shape;305;p18"/>
          <p:cNvGrpSpPr/>
          <p:nvPr/>
        </p:nvGrpSpPr>
        <p:grpSpPr>
          <a:xfrm>
            <a:off x="3343784" y="3174433"/>
            <a:ext cx="4804343" cy="1969075"/>
            <a:chOff x="4110075" y="3174500"/>
            <a:chExt cx="4385125" cy="2181075"/>
          </a:xfrm>
        </p:grpSpPr>
        <p:sp>
          <p:nvSpPr>
            <p:cNvPr id="306" name="Google Shape;306;p18"/>
            <p:cNvSpPr/>
            <p:nvPr/>
          </p:nvSpPr>
          <p:spPr>
            <a:xfrm>
              <a:off x="5326300" y="4270475"/>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07" name="Google Shape;307;p18"/>
            <p:cNvSpPr/>
            <p:nvPr/>
          </p:nvSpPr>
          <p:spPr>
            <a:xfrm>
              <a:off x="4707825" y="3698700"/>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08" name="Google Shape;308;p18"/>
            <p:cNvSpPr/>
            <p:nvPr/>
          </p:nvSpPr>
          <p:spPr>
            <a:xfrm>
              <a:off x="4110075" y="3174500"/>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309" name="Google Shape;309;p18"/>
          <p:cNvGrpSpPr/>
          <p:nvPr/>
        </p:nvGrpSpPr>
        <p:grpSpPr>
          <a:xfrm>
            <a:off x="4340393" y="1752191"/>
            <a:ext cx="4804343" cy="1969075"/>
            <a:chOff x="4110075" y="3174500"/>
            <a:chExt cx="4385125" cy="2181075"/>
          </a:xfrm>
        </p:grpSpPr>
        <p:sp>
          <p:nvSpPr>
            <p:cNvPr id="310" name="Google Shape;310;p18"/>
            <p:cNvSpPr/>
            <p:nvPr/>
          </p:nvSpPr>
          <p:spPr>
            <a:xfrm>
              <a:off x="5326300" y="4270475"/>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11" name="Google Shape;311;p18"/>
            <p:cNvSpPr/>
            <p:nvPr/>
          </p:nvSpPr>
          <p:spPr>
            <a:xfrm>
              <a:off x="4707825" y="3698700"/>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12" name="Google Shape;312;p18"/>
            <p:cNvSpPr/>
            <p:nvPr/>
          </p:nvSpPr>
          <p:spPr>
            <a:xfrm>
              <a:off x="4110075" y="3174500"/>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grpSp>
        <p:nvGrpSpPr>
          <p:cNvPr id="313" name="Google Shape;313;p18"/>
          <p:cNvGrpSpPr/>
          <p:nvPr/>
        </p:nvGrpSpPr>
        <p:grpSpPr>
          <a:xfrm>
            <a:off x="4790942" y="0"/>
            <a:ext cx="4353074" cy="2254435"/>
            <a:chOff x="5469800" y="-26200"/>
            <a:chExt cx="3674100" cy="2368850"/>
          </a:xfrm>
        </p:grpSpPr>
        <p:sp>
          <p:nvSpPr>
            <p:cNvPr id="314" name="Google Shape;314;p18"/>
            <p:cNvSpPr/>
            <p:nvPr/>
          </p:nvSpPr>
          <p:spPr>
            <a:xfrm>
              <a:off x="5701100" y="1018750"/>
              <a:ext cx="3442800" cy="1323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15" name="Google Shape;315;p18"/>
            <p:cNvSpPr/>
            <p:nvPr/>
          </p:nvSpPr>
          <p:spPr>
            <a:xfrm>
              <a:off x="5469800" y="-26200"/>
              <a:ext cx="3674100" cy="1944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grpSp>
        <p:nvGrpSpPr>
          <p:cNvPr id="316" name="Google Shape;316;p18"/>
          <p:cNvGrpSpPr/>
          <p:nvPr/>
        </p:nvGrpSpPr>
        <p:grpSpPr>
          <a:xfrm>
            <a:off x="4340407" y="3174433"/>
            <a:ext cx="4804343" cy="1969075"/>
            <a:chOff x="4110075" y="3174500"/>
            <a:chExt cx="4385125" cy="2181075"/>
          </a:xfrm>
        </p:grpSpPr>
        <p:sp>
          <p:nvSpPr>
            <p:cNvPr id="317" name="Google Shape;317;p18"/>
            <p:cNvSpPr/>
            <p:nvPr/>
          </p:nvSpPr>
          <p:spPr>
            <a:xfrm>
              <a:off x="5326300" y="4270475"/>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18" name="Google Shape;318;p18"/>
            <p:cNvSpPr/>
            <p:nvPr/>
          </p:nvSpPr>
          <p:spPr>
            <a:xfrm>
              <a:off x="4707825" y="3698700"/>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319" name="Google Shape;319;p18"/>
            <p:cNvSpPr/>
            <p:nvPr/>
          </p:nvSpPr>
          <p:spPr>
            <a:xfrm>
              <a:off x="4110075" y="3174500"/>
              <a:ext cx="3168900" cy="1085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320" name="Google Shape;320;p18"/>
          <p:cNvSpPr txBox="1"/>
          <p:nvPr>
            <p:ph idx="1" type="subTitle"/>
          </p:nvPr>
        </p:nvSpPr>
        <p:spPr>
          <a:xfrm>
            <a:off x="5619076" y="1752200"/>
            <a:ext cx="2247600" cy="5067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1500"/>
              <a:buNone/>
              <a:defRPr sz="1500"/>
            </a:lvl1pPr>
            <a:lvl2pPr lvl="1">
              <a:lnSpc>
                <a:spcPct val="80000"/>
              </a:lnSpc>
              <a:spcBef>
                <a:spcPts val="0"/>
              </a:spcBef>
              <a:spcAft>
                <a:spcPts val="0"/>
              </a:spcAft>
              <a:buSzPts val="1500"/>
              <a:buNone/>
              <a:defRPr sz="1500"/>
            </a:lvl2pPr>
            <a:lvl3pPr lvl="2">
              <a:lnSpc>
                <a:spcPct val="80000"/>
              </a:lnSpc>
              <a:spcBef>
                <a:spcPts val="0"/>
              </a:spcBef>
              <a:spcAft>
                <a:spcPts val="0"/>
              </a:spcAft>
              <a:buSzPts val="1500"/>
              <a:buNone/>
              <a:defRPr sz="1500"/>
            </a:lvl3pPr>
            <a:lvl4pPr lvl="3">
              <a:lnSpc>
                <a:spcPct val="80000"/>
              </a:lnSpc>
              <a:spcBef>
                <a:spcPts val="0"/>
              </a:spcBef>
              <a:spcAft>
                <a:spcPts val="0"/>
              </a:spcAft>
              <a:buSzPts val="1500"/>
              <a:buNone/>
              <a:defRPr sz="1500"/>
            </a:lvl4pPr>
            <a:lvl5pPr lvl="4">
              <a:lnSpc>
                <a:spcPct val="80000"/>
              </a:lnSpc>
              <a:spcBef>
                <a:spcPts val="0"/>
              </a:spcBef>
              <a:spcAft>
                <a:spcPts val="0"/>
              </a:spcAft>
              <a:buSzPts val="1500"/>
              <a:buNone/>
              <a:defRPr sz="1500"/>
            </a:lvl5pPr>
            <a:lvl6pPr lvl="5">
              <a:lnSpc>
                <a:spcPct val="80000"/>
              </a:lnSpc>
              <a:spcBef>
                <a:spcPts val="0"/>
              </a:spcBef>
              <a:spcAft>
                <a:spcPts val="0"/>
              </a:spcAft>
              <a:buSzPts val="1500"/>
              <a:buNone/>
              <a:defRPr sz="1500"/>
            </a:lvl6pPr>
            <a:lvl7pPr lvl="6">
              <a:lnSpc>
                <a:spcPct val="80000"/>
              </a:lnSpc>
              <a:spcBef>
                <a:spcPts val="0"/>
              </a:spcBef>
              <a:spcAft>
                <a:spcPts val="0"/>
              </a:spcAft>
              <a:buSzPts val="1500"/>
              <a:buNone/>
              <a:defRPr sz="1500"/>
            </a:lvl7pPr>
            <a:lvl8pPr lvl="7">
              <a:lnSpc>
                <a:spcPct val="80000"/>
              </a:lnSpc>
              <a:spcBef>
                <a:spcPts val="0"/>
              </a:spcBef>
              <a:spcAft>
                <a:spcPts val="0"/>
              </a:spcAft>
              <a:buSzPts val="1500"/>
              <a:buNone/>
              <a:defRPr sz="1500"/>
            </a:lvl8pPr>
            <a:lvl9pPr lvl="8">
              <a:lnSpc>
                <a:spcPct val="80000"/>
              </a:lnSpc>
              <a:spcBef>
                <a:spcPts val="0"/>
              </a:spcBef>
              <a:spcAft>
                <a:spcPts val="0"/>
              </a:spcAft>
              <a:buSzPts val="1500"/>
              <a:buNone/>
              <a:defRPr sz="1500"/>
            </a:lvl9pPr>
          </a:lstStyle>
          <a:p/>
        </p:txBody>
      </p:sp>
      <p:sp>
        <p:nvSpPr>
          <p:cNvPr id="321" name="Google Shape;321;p18"/>
          <p:cNvSpPr txBox="1"/>
          <p:nvPr>
            <p:ph idx="2" type="subTitle"/>
          </p:nvPr>
        </p:nvSpPr>
        <p:spPr>
          <a:xfrm>
            <a:off x="5619076" y="2971501"/>
            <a:ext cx="2291400" cy="4866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1500"/>
              <a:buNone/>
              <a:defRPr sz="1500"/>
            </a:lvl1pPr>
            <a:lvl2pPr lvl="1">
              <a:lnSpc>
                <a:spcPct val="80000"/>
              </a:lnSpc>
              <a:spcBef>
                <a:spcPts val="0"/>
              </a:spcBef>
              <a:spcAft>
                <a:spcPts val="0"/>
              </a:spcAft>
              <a:buSzPts val="1500"/>
              <a:buNone/>
              <a:defRPr sz="1500"/>
            </a:lvl2pPr>
            <a:lvl3pPr lvl="2">
              <a:lnSpc>
                <a:spcPct val="80000"/>
              </a:lnSpc>
              <a:spcBef>
                <a:spcPts val="0"/>
              </a:spcBef>
              <a:spcAft>
                <a:spcPts val="0"/>
              </a:spcAft>
              <a:buSzPts val="1500"/>
              <a:buNone/>
              <a:defRPr sz="1500"/>
            </a:lvl3pPr>
            <a:lvl4pPr lvl="3">
              <a:lnSpc>
                <a:spcPct val="80000"/>
              </a:lnSpc>
              <a:spcBef>
                <a:spcPts val="0"/>
              </a:spcBef>
              <a:spcAft>
                <a:spcPts val="0"/>
              </a:spcAft>
              <a:buSzPts val="1500"/>
              <a:buNone/>
              <a:defRPr sz="1500"/>
            </a:lvl4pPr>
            <a:lvl5pPr lvl="4">
              <a:lnSpc>
                <a:spcPct val="80000"/>
              </a:lnSpc>
              <a:spcBef>
                <a:spcPts val="0"/>
              </a:spcBef>
              <a:spcAft>
                <a:spcPts val="0"/>
              </a:spcAft>
              <a:buSzPts val="1500"/>
              <a:buNone/>
              <a:defRPr sz="1500"/>
            </a:lvl5pPr>
            <a:lvl6pPr lvl="5">
              <a:lnSpc>
                <a:spcPct val="80000"/>
              </a:lnSpc>
              <a:spcBef>
                <a:spcPts val="0"/>
              </a:spcBef>
              <a:spcAft>
                <a:spcPts val="0"/>
              </a:spcAft>
              <a:buSzPts val="1500"/>
              <a:buNone/>
              <a:defRPr sz="1500"/>
            </a:lvl6pPr>
            <a:lvl7pPr lvl="6">
              <a:lnSpc>
                <a:spcPct val="80000"/>
              </a:lnSpc>
              <a:spcBef>
                <a:spcPts val="0"/>
              </a:spcBef>
              <a:spcAft>
                <a:spcPts val="0"/>
              </a:spcAft>
              <a:buSzPts val="1500"/>
              <a:buNone/>
              <a:defRPr sz="1500"/>
            </a:lvl7pPr>
            <a:lvl8pPr lvl="7">
              <a:lnSpc>
                <a:spcPct val="80000"/>
              </a:lnSpc>
              <a:spcBef>
                <a:spcPts val="0"/>
              </a:spcBef>
              <a:spcAft>
                <a:spcPts val="0"/>
              </a:spcAft>
              <a:buSzPts val="1500"/>
              <a:buNone/>
              <a:defRPr sz="1500"/>
            </a:lvl8pPr>
            <a:lvl9pPr lvl="8">
              <a:lnSpc>
                <a:spcPct val="80000"/>
              </a:lnSpc>
              <a:spcBef>
                <a:spcPts val="0"/>
              </a:spcBef>
              <a:spcAft>
                <a:spcPts val="0"/>
              </a:spcAft>
              <a:buSzPts val="1500"/>
              <a:buNone/>
              <a:defRPr sz="1500"/>
            </a:lvl9pPr>
          </a:lstStyle>
          <a:p/>
        </p:txBody>
      </p:sp>
      <p:sp>
        <p:nvSpPr>
          <p:cNvPr id="322" name="Google Shape;322;p18"/>
          <p:cNvSpPr txBox="1"/>
          <p:nvPr>
            <p:ph idx="3" type="subTitle"/>
          </p:nvPr>
        </p:nvSpPr>
        <p:spPr>
          <a:xfrm>
            <a:off x="5619076" y="603850"/>
            <a:ext cx="2291400" cy="5067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1500"/>
              <a:buNone/>
              <a:defRPr sz="1500"/>
            </a:lvl1pPr>
            <a:lvl2pPr lvl="1">
              <a:lnSpc>
                <a:spcPct val="80000"/>
              </a:lnSpc>
              <a:spcBef>
                <a:spcPts val="0"/>
              </a:spcBef>
              <a:spcAft>
                <a:spcPts val="0"/>
              </a:spcAft>
              <a:buSzPts val="1500"/>
              <a:buNone/>
              <a:defRPr sz="1500"/>
            </a:lvl2pPr>
            <a:lvl3pPr lvl="2">
              <a:lnSpc>
                <a:spcPct val="80000"/>
              </a:lnSpc>
              <a:spcBef>
                <a:spcPts val="0"/>
              </a:spcBef>
              <a:spcAft>
                <a:spcPts val="0"/>
              </a:spcAft>
              <a:buSzPts val="1500"/>
              <a:buNone/>
              <a:defRPr sz="1500"/>
            </a:lvl3pPr>
            <a:lvl4pPr lvl="3">
              <a:lnSpc>
                <a:spcPct val="80000"/>
              </a:lnSpc>
              <a:spcBef>
                <a:spcPts val="0"/>
              </a:spcBef>
              <a:spcAft>
                <a:spcPts val="0"/>
              </a:spcAft>
              <a:buSzPts val="1500"/>
              <a:buNone/>
              <a:defRPr sz="1500"/>
            </a:lvl4pPr>
            <a:lvl5pPr lvl="4">
              <a:lnSpc>
                <a:spcPct val="80000"/>
              </a:lnSpc>
              <a:spcBef>
                <a:spcPts val="0"/>
              </a:spcBef>
              <a:spcAft>
                <a:spcPts val="0"/>
              </a:spcAft>
              <a:buSzPts val="1500"/>
              <a:buNone/>
              <a:defRPr sz="1500"/>
            </a:lvl5pPr>
            <a:lvl6pPr lvl="5">
              <a:lnSpc>
                <a:spcPct val="80000"/>
              </a:lnSpc>
              <a:spcBef>
                <a:spcPts val="0"/>
              </a:spcBef>
              <a:spcAft>
                <a:spcPts val="0"/>
              </a:spcAft>
              <a:buSzPts val="1500"/>
              <a:buNone/>
              <a:defRPr sz="1500"/>
            </a:lvl6pPr>
            <a:lvl7pPr lvl="6">
              <a:lnSpc>
                <a:spcPct val="80000"/>
              </a:lnSpc>
              <a:spcBef>
                <a:spcPts val="0"/>
              </a:spcBef>
              <a:spcAft>
                <a:spcPts val="0"/>
              </a:spcAft>
              <a:buSzPts val="1500"/>
              <a:buNone/>
              <a:defRPr sz="1500"/>
            </a:lvl7pPr>
            <a:lvl8pPr lvl="7">
              <a:lnSpc>
                <a:spcPct val="80000"/>
              </a:lnSpc>
              <a:spcBef>
                <a:spcPts val="0"/>
              </a:spcBef>
              <a:spcAft>
                <a:spcPts val="0"/>
              </a:spcAft>
              <a:buSzPts val="1500"/>
              <a:buNone/>
              <a:defRPr sz="1500"/>
            </a:lvl8pPr>
            <a:lvl9pPr lvl="8">
              <a:lnSpc>
                <a:spcPct val="80000"/>
              </a:lnSpc>
              <a:spcBef>
                <a:spcPts val="0"/>
              </a:spcBef>
              <a:spcAft>
                <a:spcPts val="0"/>
              </a:spcAft>
              <a:buSzPts val="1500"/>
              <a:buNone/>
              <a:defRPr sz="1500"/>
            </a:lvl9pPr>
          </a:lstStyle>
          <a:p/>
        </p:txBody>
      </p:sp>
      <p:sp>
        <p:nvSpPr>
          <p:cNvPr id="323" name="Google Shape;323;p18"/>
          <p:cNvSpPr txBox="1"/>
          <p:nvPr>
            <p:ph idx="4" type="subTitle"/>
          </p:nvPr>
        </p:nvSpPr>
        <p:spPr>
          <a:xfrm>
            <a:off x="5619076" y="2339999"/>
            <a:ext cx="2436300" cy="486600"/>
          </a:xfrm>
          <a:prstGeom prst="rect">
            <a:avLst/>
          </a:prstGeom>
        </p:spPr>
        <p:txBody>
          <a:bodyPr anchorCtr="0" anchor="t" bIns="0" lIns="0" spcFirstLastPara="1" rIns="0" wrap="square" tIns="0">
            <a:normAutofit/>
          </a:bodyPr>
          <a:lstStyle>
            <a:lvl1pPr lvl="0">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1pPr>
            <a:lvl2pPr lvl="1">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2pPr>
            <a:lvl3pPr lvl="2">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3pPr>
            <a:lvl4pPr lvl="3">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4pPr>
            <a:lvl5pPr lvl="4">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5pPr>
            <a:lvl6pPr lvl="5">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6pPr>
            <a:lvl7pPr lvl="6">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7pPr>
            <a:lvl8pPr lvl="7">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8pPr>
            <a:lvl9pPr lvl="8">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9pPr>
          </a:lstStyle>
          <a:p/>
        </p:txBody>
      </p:sp>
      <p:sp>
        <p:nvSpPr>
          <p:cNvPr id="324" name="Google Shape;324;p18"/>
          <p:cNvSpPr txBox="1"/>
          <p:nvPr>
            <p:ph idx="5" type="subTitle"/>
          </p:nvPr>
        </p:nvSpPr>
        <p:spPr>
          <a:xfrm>
            <a:off x="5619076" y="1179625"/>
            <a:ext cx="2436300" cy="486600"/>
          </a:xfrm>
          <a:prstGeom prst="rect">
            <a:avLst/>
          </a:prstGeom>
        </p:spPr>
        <p:txBody>
          <a:bodyPr anchorCtr="0" anchor="t" bIns="0" lIns="0" spcFirstLastPara="1" rIns="0" wrap="square" tIns="0">
            <a:normAutofit/>
          </a:bodyPr>
          <a:lstStyle>
            <a:lvl1pPr lvl="0">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1pPr>
            <a:lvl2pPr lvl="1">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2pPr>
            <a:lvl3pPr lvl="2">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3pPr>
            <a:lvl4pPr lvl="3">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4pPr>
            <a:lvl5pPr lvl="4">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5pPr>
            <a:lvl6pPr lvl="5">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6pPr>
            <a:lvl7pPr lvl="6">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7pPr>
            <a:lvl8pPr lvl="7">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8pPr>
            <a:lvl9pPr lvl="8">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9pPr>
          </a:lstStyle>
          <a:p/>
        </p:txBody>
      </p:sp>
      <p:sp>
        <p:nvSpPr>
          <p:cNvPr id="325" name="Google Shape;325;p18"/>
          <p:cNvSpPr txBox="1"/>
          <p:nvPr>
            <p:ph idx="6" type="subTitle"/>
          </p:nvPr>
        </p:nvSpPr>
        <p:spPr>
          <a:xfrm>
            <a:off x="5619076" y="3518350"/>
            <a:ext cx="2436300" cy="486600"/>
          </a:xfrm>
          <a:prstGeom prst="rect">
            <a:avLst/>
          </a:prstGeom>
        </p:spPr>
        <p:txBody>
          <a:bodyPr anchorCtr="0" anchor="t" bIns="0" lIns="0" spcFirstLastPara="1" rIns="0" wrap="square" tIns="0">
            <a:normAutofit/>
          </a:bodyPr>
          <a:lstStyle>
            <a:lvl1pPr lvl="0">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1pPr>
            <a:lvl2pPr lvl="1">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2pPr>
            <a:lvl3pPr lvl="2">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3pPr>
            <a:lvl4pPr lvl="3">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4pPr>
            <a:lvl5pPr lvl="4">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5pPr>
            <a:lvl6pPr lvl="5">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6pPr>
            <a:lvl7pPr lvl="6">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7pPr>
            <a:lvl8pPr lvl="7">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8pPr>
            <a:lvl9pPr lvl="8">
              <a:lnSpc>
                <a:spcPct val="100000"/>
              </a:lnSpc>
              <a:spcBef>
                <a:spcPts val="0"/>
              </a:spcBef>
              <a:spcAft>
                <a:spcPts val="0"/>
              </a:spcAft>
              <a:buSzPts val="1200"/>
              <a:buFont typeface="Space Grotesk Medium"/>
              <a:buNone/>
              <a:defRPr sz="1200">
                <a:latin typeface="Space Grotesk Medium"/>
                <a:ea typeface="Space Grotesk Medium"/>
                <a:cs typeface="Space Grotesk Medium"/>
                <a:sym typeface="Space Grotesk Medium"/>
              </a:defRPr>
            </a:lvl9pPr>
          </a:lstStyle>
          <a:p/>
        </p:txBody>
      </p:sp>
      <p:sp>
        <p:nvSpPr>
          <p:cNvPr id="326" name="Google Shape;326;p18"/>
          <p:cNvSpPr txBox="1"/>
          <p:nvPr>
            <p:ph type="title"/>
          </p:nvPr>
        </p:nvSpPr>
        <p:spPr>
          <a:xfrm>
            <a:off x="743700" y="743700"/>
            <a:ext cx="4686000" cy="1836900"/>
          </a:xfrm>
          <a:prstGeom prst="rect">
            <a:avLst/>
          </a:prstGeom>
        </p:spPr>
        <p:txBody>
          <a:bodyPr anchorCtr="0" anchor="t" bIns="0" lIns="0" spcFirstLastPara="1" rIns="0" wrap="square" tIns="0">
            <a:noAutofit/>
          </a:bodyPr>
          <a:lstStyle>
            <a:lvl1pPr lvl="0">
              <a:lnSpc>
                <a:spcPct val="80000"/>
              </a:lnSpc>
              <a:spcBef>
                <a:spcPts val="0"/>
              </a:spcBef>
              <a:spcAft>
                <a:spcPts val="0"/>
              </a:spcAft>
              <a:buSzPts val="2800"/>
              <a:buNone/>
              <a:defRPr sz="7700">
                <a:latin typeface="Space Grotesk"/>
                <a:ea typeface="Space Grotesk"/>
                <a:cs typeface="Space Grotesk"/>
                <a:sym typeface="Space Grotesk"/>
              </a:defRPr>
            </a:lvl1pPr>
            <a:lvl2pPr lvl="1">
              <a:lnSpc>
                <a:spcPct val="115000"/>
              </a:lnSpc>
              <a:spcBef>
                <a:spcPts val="0"/>
              </a:spcBef>
              <a:spcAft>
                <a:spcPts val="0"/>
              </a:spcAft>
              <a:buSzPts val="2800"/>
              <a:buNone/>
              <a:defRPr sz="3900"/>
            </a:lvl2pPr>
            <a:lvl3pPr lvl="2">
              <a:lnSpc>
                <a:spcPct val="115000"/>
              </a:lnSpc>
              <a:spcBef>
                <a:spcPts val="0"/>
              </a:spcBef>
              <a:spcAft>
                <a:spcPts val="0"/>
              </a:spcAft>
              <a:buSzPts val="2800"/>
              <a:buNone/>
              <a:defRPr sz="3900"/>
            </a:lvl3pPr>
            <a:lvl4pPr lvl="3">
              <a:lnSpc>
                <a:spcPct val="115000"/>
              </a:lnSpc>
              <a:spcBef>
                <a:spcPts val="0"/>
              </a:spcBef>
              <a:spcAft>
                <a:spcPts val="0"/>
              </a:spcAft>
              <a:buSzPts val="2800"/>
              <a:buNone/>
              <a:defRPr sz="3900"/>
            </a:lvl4pPr>
            <a:lvl5pPr lvl="4">
              <a:lnSpc>
                <a:spcPct val="115000"/>
              </a:lnSpc>
              <a:spcBef>
                <a:spcPts val="0"/>
              </a:spcBef>
              <a:spcAft>
                <a:spcPts val="0"/>
              </a:spcAft>
              <a:buSzPts val="2800"/>
              <a:buNone/>
              <a:defRPr sz="3900"/>
            </a:lvl5pPr>
            <a:lvl6pPr lvl="5">
              <a:lnSpc>
                <a:spcPct val="115000"/>
              </a:lnSpc>
              <a:spcBef>
                <a:spcPts val="0"/>
              </a:spcBef>
              <a:spcAft>
                <a:spcPts val="0"/>
              </a:spcAft>
              <a:buSzPts val="2800"/>
              <a:buNone/>
              <a:defRPr sz="3900"/>
            </a:lvl6pPr>
            <a:lvl7pPr lvl="6">
              <a:lnSpc>
                <a:spcPct val="115000"/>
              </a:lnSpc>
              <a:spcBef>
                <a:spcPts val="0"/>
              </a:spcBef>
              <a:spcAft>
                <a:spcPts val="0"/>
              </a:spcAft>
              <a:buSzPts val="2800"/>
              <a:buNone/>
              <a:defRPr sz="3900"/>
            </a:lvl7pPr>
            <a:lvl8pPr lvl="7">
              <a:lnSpc>
                <a:spcPct val="115000"/>
              </a:lnSpc>
              <a:spcBef>
                <a:spcPts val="0"/>
              </a:spcBef>
              <a:spcAft>
                <a:spcPts val="0"/>
              </a:spcAft>
              <a:buSzPts val="2800"/>
              <a:buNone/>
              <a:defRPr sz="3900"/>
            </a:lvl8pPr>
            <a:lvl9pPr lvl="8">
              <a:lnSpc>
                <a:spcPct val="115000"/>
              </a:lnSpc>
              <a:spcBef>
                <a:spcPts val="0"/>
              </a:spcBef>
              <a:spcAft>
                <a:spcPts val="0"/>
              </a:spcAft>
              <a:buSzPts val="2800"/>
              <a:buNone/>
              <a:defRPr sz="3900"/>
            </a:lvl9pPr>
          </a:lstStyle>
          <a:p/>
        </p:txBody>
      </p:sp>
    </p:spTree>
  </p:cSld>
  <p:clrMapOvr>
    <a:masterClrMapping/>
  </p:clrMapOvr>
  <p:extLst>
    <p:ext uri="{DCECCB84-F9BA-43D5-87BE-67443E8EF086}">
      <p15:sldGuideLst>
        <p15:guide id="1" pos="468">
          <p15:clr>
            <a:srgbClr val="E46962"/>
          </p15:clr>
        </p15:guide>
        <p15:guide id="2" pos="5601">
          <p15:clr>
            <a:srgbClr val="E46962"/>
          </p15:clr>
        </p15:guide>
        <p15:guide id="3" orient="horz" pos="468">
          <p15:clr>
            <a:srgbClr val="E46962"/>
          </p15:clr>
        </p15:guide>
        <p15:guide id="4" orient="horz" pos="3081">
          <p15:clr>
            <a:srgbClr val="E46962"/>
          </p15:clr>
        </p15:guide>
        <p15:guide id="5" pos="5292">
          <p15:clr>
            <a:srgbClr val="E46962"/>
          </p15:clr>
        </p15:guide>
        <p15:guide id="6" pos="159">
          <p15:clr>
            <a:srgbClr val="E46962"/>
          </p15:clr>
        </p15:guide>
        <p15:guide id="7" orient="horz" pos="159">
          <p15:clr>
            <a:srgbClr val="E46962"/>
          </p15:clr>
        </p15:guide>
        <p15:guide id="8" orient="horz" pos="2772">
          <p15:clr>
            <a:srgbClr val="E46962"/>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 Alt 1">
  <p:cSld name="BLANK_1_1_1_1_1_1_2">
    <p:bg>
      <p:bgPr>
        <a:solidFill>
          <a:schemeClr val="accent2"/>
        </a:solidFill>
      </p:bgPr>
    </p:bg>
    <p:spTree>
      <p:nvGrpSpPr>
        <p:cNvPr id="327" name="Shape 327"/>
        <p:cNvGrpSpPr/>
        <p:nvPr/>
      </p:nvGrpSpPr>
      <p:grpSpPr>
        <a:xfrm>
          <a:off x="0" y="0"/>
          <a:ext cx="0" cy="0"/>
          <a:chOff x="0" y="0"/>
          <a:chExt cx="0" cy="0"/>
        </a:xfrm>
      </p:grpSpPr>
      <p:grpSp>
        <p:nvGrpSpPr>
          <p:cNvPr id="328" name="Google Shape;328;p19"/>
          <p:cNvGrpSpPr/>
          <p:nvPr/>
        </p:nvGrpSpPr>
        <p:grpSpPr>
          <a:xfrm>
            <a:off x="2337800" y="-3225"/>
            <a:ext cx="6806000" cy="5187625"/>
            <a:chOff x="2337800" y="-3225"/>
            <a:chExt cx="6806000" cy="5187625"/>
          </a:xfrm>
        </p:grpSpPr>
        <p:sp>
          <p:nvSpPr>
            <p:cNvPr id="329" name="Google Shape;329;p19"/>
            <p:cNvSpPr/>
            <p:nvPr/>
          </p:nvSpPr>
          <p:spPr>
            <a:xfrm>
              <a:off x="4521450" y="1439175"/>
              <a:ext cx="4018800" cy="9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Space Grotesk Medium"/>
                <a:ea typeface="Space Grotesk Medium"/>
                <a:cs typeface="Space Grotesk Medium"/>
                <a:sym typeface="Space Grotesk Medium"/>
              </a:endParaRPr>
            </a:p>
          </p:txBody>
        </p:sp>
        <p:sp>
          <p:nvSpPr>
            <p:cNvPr id="330" name="Google Shape;330;p19"/>
            <p:cNvSpPr/>
            <p:nvPr/>
          </p:nvSpPr>
          <p:spPr>
            <a:xfrm>
              <a:off x="3555075" y="2289675"/>
              <a:ext cx="3597000" cy="144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Space Grotesk Medium"/>
                <a:ea typeface="Space Grotesk Medium"/>
                <a:cs typeface="Space Grotesk Medium"/>
                <a:sym typeface="Space Grotesk Medium"/>
              </a:endParaRPr>
            </a:p>
          </p:txBody>
        </p:sp>
        <p:sp>
          <p:nvSpPr>
            <p:cNvPr id="331" name="Google Shape;331;p19"/>
            <p:cNvSpPr/>
            <p:nvPr/>
          </p:nvSpPr>
          <p:spPr>
            <a:xfrm>
              <a:off x="5626900" y="-3225"/>
              <a:ext cx="3516900" cy="1836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Space Grotesk Medium"/>
                <a:ea typeface="Space Grotesk Medium"/>
                <a:cs typeface="Space Grotesk Medium"/>
                <a:sym typeface="Space Grotesk Medium"/>
              </a:endParaRPr>
            </a:p>
          </p:txBody>
        </p:sp>
        <p:sp>
          <p:nvSpPr>
            <p:cNvPr id="332" name="Google Shape;332;p19"/>
            <p:cNvSpPr/>
            <p:nvPr/>
          </p:nvSpPr>
          <p:spPr>
            <a:xfrm>
              <a:off x="2337800" y="3695800"/>
              <a:ext cx="3597000" cy="148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Space Grotesk Medium"/>
                <a:ea typeface="Space Grotesk Medium"/>
                <a:cs typeface="Space Grotesk Medium"/>
                <a:sym typeface="Space Grotesk Medium"/>
              </a:endParaRPr>
            </a:p>
          </p:txBody>
        </p:sp>
      </p:grpSp>
      <p:sp>
        <p:nvSpPr>
          <p:cNvPr id="333" name="Google Shape;333;p19"/>
          <p:cNvSpPr txBox="1"/>
          <p:nvPr>
            <p:ph type="title"/>
          </p:nvPr>
        </p:nvSpPr>
        <p:spPr>
          <a:xfrm>
            <a:off x="743700" y="743700"/>
            <a:ext cx="4299000" cy="1792500"/>
          </a:xfrm>
          <a:prstGeom prst="rect">
            <a:avLst/>
          </a:prstGeom>
        </p:spPr>
        <p:txBody>
          <a:bodyPr anchorCtr="0" anchor="t" bIns="0" lIns="0" spcFirstLastPara="1" rIns="0" wrap="square" tIns="0">
            <a:spAutoFit/>
          </a:bodyPr>
          <a:lstStyle>
            <a:lvl1pPr lvl="0">
              <a:lnSpc>
                <a:spcPct val="80000"/>
              </a:lnSpc>
              <a:spcBef>
                <a:spcPts val="0"/>
              </a:spcBef>
              <a:spcAft>
                <a:spcPts val="0"/>
              </a:spcAft>
              <a:buSzPts val="2800"/>
              <a:buNone/>
              <a:defRPr sz="7700">
                <a:latin typeface="Space Grotesk"/>
                <a:ea typeface="Space Grotesk"/>
                <a:cs typeface="Space Grotesk"/>
                <a:sym typeface="Space Grotesk"/>
              </a:defRPr>
            </a:lvl1pPr>
            <a:lvl2pPr lvl="1">
              <a:lnSpc>
                <a:spcPct val="115000"/>
              </a:lnSpc>
              <a:spcBef>
                <a:spcPts val="0"/>
              </a:spcBef>
              <a:spcAft>
                <a:spcPts val="0"/>
              </a:spcAft>
              <a:buSzPts val="2800"/>
              <a:buNone/>
              <a:defRPr sz="3900"/>
            </a:lvl2pPr>
            <a:lvl3pPr lvl="2">
              <a:lnSpc>
                <a:spcPct val="115000"/>
              </a:lnSpc>
              <a:spcBef>
                <a:spcPts val="0"/>
              </a:spcBef>
              <a:spcAft>
                <a:spcPts val="0"/>
              </a:spcAft>
              <a:buSzPts val="2800"/>
              <a:buNone/>
              <a:defRPr sz="3900"/>
            </a:lvl3pPr>
            <a:lvl4pPr lvl="3">
              <a:lnSpc>
                <a:spcPct val="115000"/>
              </a:lnSpc>
              <a:spcBef>
                <a:spcPts val="0"/>
              </a:spcBef>
              <a:spcAft>
                <a:spcPts val="0"/>
              </a:spcAft>
              <a:buSzPts val="2800"/>
              <a:buNone/>
              <a:defRPr sz="3900"/>
            </a:lvl4pPr>
            <a:lvl5pPr lvl="4">
              <a:lnSpc>
                <a:spcPct val="115000"/>
              </a:lnSpc>
              <a:spcBef>
                <a:spcPts val="0"/>
              </a:spcBef>
              <a:spcAft>
                <a:spcPts val="0"/>
              </a:spcAft>
              <a:buSzPts val="2800"/>
              <a:buNone/>
              <a:defRPr sz="3900"/>
            </a:lvl5pPr>
            <a:lvl6pPr lvl="5">
              <a:lnSpc>
                <a:spcPct val="115000"/>
              </a:lnSpc>
              <a:spcBef>
                <a:spcPts val="0"/>
              </a:spcBef>
              <a:spcAft>
                <a:spcPts val="0"/>
              </a:spcAft>
              <a:buSzPts val="2800"/>
              <a:buNone/>
              <a:defRPr sz="3900"/>
            </a:lvl6pPr>
            <a:lvl7pPr lvl="6">
              <a:lnSpc>
                <a:spcPct val="115000"/>
              </a:lnSpc>
              <a:spcBef>
                <a:spcPts val="0"/>
              </a:spcBef>
              <a:spcAft>
                <a:spcPts val="0"/>
              </a:spcAft>
              <a:buSzPts val="2800"/>
              <a:buNone/>
              <a:defRPr sz="3900"/>
            </a:lvl7pPr>
            <a:lvl8pPr lvl="7">
              <a:lnSpc>
                <a:spcPct val="115000"/>
              </a:lnSpc>
              <a:spcBef>
                <a:spcPts val="0"/>
              </a:spcBef>
              <a:spcAft>
                <a:spcPts val="0"/>
              </a:spcAft>
              <a:buSzPts val="2800"/>
              <a:buNone/>
              <a:defRPr sz="3900"/>
            </a:lvl8pPr>
            <a:lvl9pPr lvl="8">
              <a:lnSpc>
                <a:spcPct val="115000"/>
              </a:lnSpc>
              <a:spcBef>
                <a:spcPts val="0"/>
              </a:spcBef>
              <a:spcAft>
                <a:spcPts val="0"/>
              </a:spcAft>
              <a:buSzPts val="2800"/>
              <a:buNone/>
              <a:defRPr sz="3900"/>
            </a:lvl9pPr>
          </a:lstStyle>
          <a:p/>
        </p:txBody>
      </p:sp>
      <p:sp>
        <p:nvSpPr>
          <p:cNvPr id="334" name="Google Shape;334;p19"/>
          <p:cNvSpPr txBox="1"/>
          <p:nvPr>
            <p:ph idx="2" type="title"/>
          </p:nvPr>
        </p:nvSpPr>
        <p:spPr>
          <a:xfrm>
            <a:off x="3872475" y="2694025"/>
            <a:ext cx="2962200" cy="1705800"/>
          </a:xfrm>
          <a:prstGeom prst="rect">
            <a:avLst/>
          </a:prstGeom>
        </p:spPr>
        <p:txBody>
          <a:bodyPr anchorCtr="0" anchor="t" bIns="0" lIns="0" spcFirstLastPara="1" rIns="0" wrap="square" tIns="0">
            <a:noAutofit/>
          </a:bodyPr>
          <a:lstStyle>
            <a:lvl1pPr lvl="0">
              <a:spcBef>
                <a:spcPts val="0"/>
              </a:spcBef>
              <a:spcAft>
                <a:spcPts val="0"/>
              </a:spcAft>
              <a:buSzPts val="1500"/>
              <a:buFont typeface="Space Grotesk Medium"/>
              <a:buNone/>
              <a:defRPr sz="1500"/>
            </a:lvl1pPr>
            <a:lvl2pPr lvl="1">
              <a:spcBef>
                <a:spcPts val="0"/>
              </a:spcBef>
              <a:spcAft>
                <a:spcPts val="0"/>
              </a:spcAft>
              <a:buSzPts val="1500"/>
              <a:buFont typeface="Space Grotesk Medium"/>
              <a:buNone/>
              <a:defRPr sz="1500"/>
            </a:lvl2pPr>
            <a:lvl3pPr lvl="2">
              <a:spcBef>
                <a:spcPts val="0"/>
              </a:spcBef>
              <a:spcAft>
                <a:spcPts val="0"/>
              </a:spcAft>
              <a:buSzPts val="1500"/>
              <a:buFont typeface="Space Grotesk Medium"/>
              <a:buNone/>
              <a:defRPr sz="1500"/>
            </a:lvl3pPr>
            <a:lvl4pPr lvl="3">
              <a:spcBef>
                <a:spcPts val="0"/>
              </a:spcBef>
              <a:spcAft>
                <a:spcPts val="0"/>
              </a:spcAft>
              <a:buSzPts val="1500"/>
              <a:buFont typeface="Space Grotesk Medium"/>
              <a:buNone/>
              <a:defRPr sz="1500"/>
            </a:lvl4pPr>
            <a:lvl5pPr lvl="4">
              <a:spcBef>
                <a:spcPts val="0"/>
              </a:spcBef>
              <a:spcAft>
                <a:spcPts val="0"/>
              </a:spcAft>
              <a:buSzPts val="1500"/>
              <a:buFont typeface="Space Grotesk Medium"/>
              <a:buNone/>
              <a:defRPr sz="1500"/>
            </a:lvl5pPr>
            <a:lvl6pPr lvl="5">
              <a:spcBef>
                <a:spcPts val="0"/>
              </a:spcBef>
              <a:spcAft>
                <a:spcPts val="0"/>
              </a:spcAft>
              <a:buSzPts val="1500"/>
              <a:buFont typeface="Space Grotesk Medium"/>
              <a:buNone/>
              <a:defRPr sz="1500"/>
            </a:lvl6pPr>
            <a:lvl7pPr lvl="6">
              <a:spcBef>
                <a:spcPts val="0"/>
              </a:spcBef>
              <a:spcAft>
                <a:spcPts val="0"/>
              </a:spcAft>
              <a:buSzPts val="1500"/>
              <a:buFont typeface="Space Grotesk Medium"/>
              <a:buNone/>
              <a:defRPr sz="1500"/>
            </a:lvl7pPr>
            <a:lvl8pPr lvl="7">
              <a:spcBef>
                <a:spcPts val="0"/>
              </a:spcBef>
              <a:spcAft>
                <a:spcPts val="0"/>
              </a:spcAft>
              <a:buSzPts val="1500"/>
              <a:buFont typeface="Space Grotesk Medium"/>
              <a:buNone/>
              <a:defRPr sz="1500"/>
            </a:lvl8pPr>
            <a:lvl9pPr lvl="8">
              <a:spcBef>
                <a:spcPts val="0"/>
              </a:spcBef>
              <a:spcAft>
                <a:spcPts val="0"/>
              </a:spcAft>
              <a:buSzPts val="1500"/>
              <a:buFont typeface="Space Grotesk Medium"/>
              <a:buNone/>
              <a:defRPr sz="1500"/>
            </a:lvl9pPr>
          </a:lstStyle>
          <a:p/>
        </p:txBody>
      </p:sp>
      <p:pic>
        <p:nvPicPr>
          <p:cNvPr id="335" name="Google Shape;335;p19"/>
          <p:cNvPicPr preferRelativeResize="0"/>
          <p:nvPr/>
        </p:nvPicPr>
        <p:blipFill rotWithShape="1">
          <a:blip r:embed="rId2">
            <a:alphaModFix/>
          </a:blip>
          <a:srcRect b="47660" l="8382" r="59408" t="26262"/>
          <a:stretch/>
        </p:blipFill>
        <p:spPr>
          <a:xfrm>
            <a:off x="642782" y="4271023"/>
            <a:ext cx="201843" cy="163413"/>
          </a:xfrm>
          <a:prstGeom prst="rect">
            <a:avLst/>
          </a:prstGeom>
          <a:noFill/>
          <a:ln>
            <a:noFill/>
          </a:ln>
        </p:spPr>
      </p:pic>
      <p:pic>
        <p:nvPicPr>
          <p:cNvPr id="336" name="Google Shape;336;p19"/>
          <p:cNvPicPr preferRelativeResize="0"/>
          <p:nvPr/>
        </p:nvPicPr>
        <p:blipFill rotWithShape="1">
          <a:blip r:embed="rId2">
            <a:alphaModFix/>
          </a:blip>
          <a:srcRect b="47660" l="8382" r="59408" t="26262"/>
          <a:stretch/>
        </p:blipFill>
        <p:spPr>
          <a:xfrm>
            <a:off x="7688117" y="4164648"/>
            <a:ext cx="201843" cy="163413"/>
          </a:xfrm>
          <a:prstGeom prst="rect">
            <a:avLst/>
          </a:prstGeom>
          <a:noFill/>
          <a:ln>
            <a:noFill/>
          </a:ln>
        </p:spPr>
      </p:pic>
      <p:pic>
        <p:nvPicPr>
          <p:cNvPr id="337" name="Google Shape;337;p19"/>
          <p:cNvPicPr preferRelativeResize="0"/>
          <p:nvPr/>
        </p:nvPicPr>
        <p:blipFill rotWithShape="1">
          <a:blip r:embed="rId2">
            <a:alphaModFix/>
          </a:blip>
          <a:srcRect b="47660" l="8382" r="59408" t="26262"/>
          <a:stretch/>
        </p:blipFill>
        <p:spPr>
          <a:xfrm>
            <a:off x="7972601" y="3033048"/>
            <a:ext cx="201843" cy="163413"/>
          </a:xfrm>
          <a:prstGeom prst="rect">
            <a:avLst/>
          </a:prstGeom>
          <a:noFill/>
          <a:ln>
            <a:noFill/>
          </a:ln>
        </p:spPr>
      </p:pic>
      <p:pic>
        <p:nvPicPr>
          <p:cNvPr id="338" name="Google Shape;338;p19"/>
          <p:cNvPicPr preferRelativeResize="0"/>
          <p:nvPr/>
        </p:nvPicPr>
        <p:blipFill rotWithShape="1">
          <a:blip r:embed="rId2">
            <a:alphaModFix/>
          </a:blip>
          <a:srcRect b="47660" l="8382" r="59408" t="26262"/>
          <a:stretch/>
        </p:blipFill>
        <p:spPr>
          <a:xfrm>
            <a:off x="4521457" y="445923"/>
            <a:ext cx="201843" cy="163413"/>
          </a:xfrm>
          <a:prstGeom prst="rect">
            <a:avLst/>
          </a:prstGeom>
          <a:noFill/>
          <a:ln>
            <a:noFill/>
          </a:ln>
        </p:spPr>
      </p:pic>
      <p:pic>
        <p:nvPicPr>
          <p:cNvPr id="339" name="Google Shape;339;p19"/>
          <p:cNvPicPr preferRelativeResize="0"/>
          <p:nvPr/>
        </p:nvPicPr>
        <p:blipFill rotWithShape="1">
          <a:blip r:embed="rId3">
            <a:alphaModFix/>
          </a:blip>
          <a:srcRect b="0" l="6521" r="6520" t="0"/>
          <a:stretch/>
        </p:blipFill>
        <p:spPr>
          <a:xfrm>
            <a:off x="7284429" y="4399798"/>
            <a:ext cx="201844" cy="163413"/>
          </a:xfrm>
          <a:prstGeom prst="rect">
            <a:avLst/>
          </a:prstGeom>
          <a:noFill/>
          <a:ln>
            <a:noFill/>
          </a:ln>
        </p:spPr>
      </p:pic>
      <p:pic>
        <p:nvPicPr>
          <p:cNvPr id="340" name="Google Shape;340;p19"/>
          <p:cNvPicPr preferRelativeResize="0"/>
          <p:nvPr/>
        </p:nvPicPr>
        <p:blipFill rotWithShape="1">
          <a:blip r:embed="rId3">
            <a:alphaModFix/>
          </a:blip>
          <a:srcRect b="0" l="6521" r="6520" t="0"/>
          <a:stretch/>
        </p:blipFill>
        <p:spPr>
          <a:xfrm>
            <a:off x="3555079" y="1833673"/>
            <a:ext cx="201844" cy="163413"/>
          </a:xfrm>
          <a:prstGeom prst="rect">
            <a:avLst/>
          </a:prstGeom>
          <a:noFill/>
          <a:ln>
            <a:noFill/>
          </a:ln>
        </p:spPr>
      </p:pic>
      <p:pic>
        <p:nvPicPr>
          <p:cNvPr id="341" name="Google Shape;341;p19"/>
          <p:cNvPicPr preferRelativeResize="0"/>
          <p:nvPr/>
        </p:nvPicPr>
        <p:blipFill rotWithShape="1">
          <a:blip r:embed="rId4">
            <a:alphaModFix/>
          </a:blip>
          <a:srcRect b="0" l="6521" r="6520" t="0"/>
          <a:stretch/>
        </p:blipFill>
        <p:spPr>
          <a:xfrm>
            <a:off x="3171717" y="4206373"/>
            <a:ext cx="201844" cy="163413"/>
          </a:xfrm>
          <a:prstGeom prst="rect">
            <a:avLst/>
          </a:prstGeom>
          <a:noFill/>
          <a:ln>
            <a:noFill/>
          </a:ln>
        </p:spPr>
      </p:pic>
      <p:pic>
        <p:nvPicPr>
          <p:cNvPr id="342" name="Google Shape;342;p19"/>
          <p:cNvPicPr preferRelativeResize="0"/>
          <p:nvPr/>
        </p:nvPicPr>
        <p:blipFill rotWithShape="1">
          <a:blip r:embed="rId4">
            <a:alphaModFix/>
          </a:blip>
          <a:srcRect b="0" l="6521" r="6520" t="0"/>
          <a:stretch/>
        </p:blipFill>
        <p:spPr>
          <a:xfrm>
            <a:off x="6834679" y="504998"/>
            <a:ext cx="201844" cy="163413"/>
          </a:xfrm>
          <a:prstGeom prst="rect">
            <a:avLst/>
          </a:prstGeom>
          <a:noFill/>
          <a:ln>
            <a:noFill/>
          </a:ln>
        </p:spPr>
      </p:pic>
      <p:pic>
        <p:nvPicPr>
          <p:cNvPr id="343" name="Google Shape;343;p19"/>
          <p:cNvPicPr preferRelativeResize="0"/>
          <p:nvPr/>
        </p:nvPicPr>
        <p:blipFill rotWithShape="1">
          <a:blip r:embed="rId3">
            <a:alphaModFix/>
          </a:blip>
          <a:srcRect b="0" l="6521" r="6520" t="0"/>
          <a:stretch/>
        </p:blipFill>
        <p:spPr>
          <a:xfrm>
            <a:off x="1392254" y="3161673"/>
            <a:ext cx="201844" cy="163413"/>
          </a:xfrm>
          <a:prstGeom prst="rect">
            <a:avLst/>
          </a:prstGeom>
          <a:noFill/>
          <a:ln>
            <a:noFill/>
          </a:ln>
        </p:spPr>
      </p:pic>
      <p:grpSp>
        <p:nvGrpSpPr>
          <p:cNvPr id="344" name="Google Shape;344;p19"/>
          <p:cNvGrpSpPr/>
          <p:nvPr/>
        </p:nvGrpSpPr>
        <p:grpSpPr>
          <a:xfrm>
            <a:off x="7517552" y="1728897"/>
            <a:ext cx="139297" cy="110523"/>
            <a:chOff x="2601950" y="1974675"/>
            <a:chExt cx="2474200" cy="1963100"/>
          </a:xfrm>
        </p:grpSpPr>
        <p:sp>
          <p:nvSpPr>
            <p:cNvPr id="345" name="Google Shape;345;p19"/>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46" name="Google Shape;346;p19"/>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47" name="Google Shape;347;p19"/>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48" name="Google Shape;348;p19"/>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49" name="Google Shape;349;p19"/>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50" name="Google Shape;350;p19"/>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351" name="Google Shape;351;p19"/>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spTree>
  </p:cSld>
  <p:clrMapOvr>
    <a:masterClrMapping/>
  </p:clrMapOvr>
  <p:extLst>
    <p:ext uri="{DCECCB84-F9BA-43D5-87BE-67443E8EF086}">
      <p15:sldGuideLst>
        <p15:guide id="1" pos="468">
          <p15:clr>
            <a:srgbClr val="E46962"/>
          </p15:clr>
        </p15:guide>
        <p15:guide id="2" pos="5601">
          <p15:clr>
            <a:srgbClr val="E46962"/>
          </p15:clr>
        </p15:guide>
        <p15:guide id="3" orient="horz" pos="468">
          <p15:clr>
            <a:srgbClr val="E46962"/>
          </p15:clr>
        </p15:guide>
        <p15:guide id="4" orient="horz" pos="3081">
          <p15:clr>
            <a:srgbClr val="E46962"/>
          </p15:clr>
        </p15:guide>
        <p15:guide id="5" orient="horz" pos="2772">
          <p15:clr>
            <a:srgbClr val="E46962"/>
          </p15:clr>
        </p15:guide>
        <p15:guide id="6" orient="horz" pos="159">
          <p15:clr>
            <a:srgbClr val="E46962"/>
          </p15:clr>
        </p15:guide>
        <p15:guide id="7" pos="5292">
          <p15:clr>
            <a:srgbClr val="E46962"/>
          </p15:clr>
        </p15:guide>
        <p15:guide id="8" pos="159">
          <p15:clr>
            <a:srgbClr val="E46962"/>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52" name="Shape 352"/>
        <p:cNvGrpSpPr/>
        <p:nvPr/>
      </p:nvGrpSpPr>
      <p:grpSpPr>
        <a:xfrm>
          <a:off x="0" y="0"/>
          <a:ext cx="0" cy="0"/>
          <a:chOff x="0" y="0"/>
          <a:chExt cx="0" cy="0"/>
        </a:xfrm>
      </p:grpSpPr>
      <p:sp>
        <p:nvSpPr>
          <p:cNvPr id="353" name="Google Shape;353;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54" name="Google Shape;354;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 Alt 1">
  <p:cSld name="BLANK_1_1_1_1_1_1_1">
    <p:bg>
      <p:bgPr>
        <a:solidFill>
          <a:schemeClr val="dk1"/>
        </a:solidFill>
      </p:bgPr>
    </p:bg>
    <p:spTree>
      <p:nvGrpSpPr>
        <p:cNvPr id="38" name="Shape 38"/>
        <p:cNvGrpSpPr/>
        <p:nvPr/>
      </p:nvGrpSpPr>
      <p:grpSpPr>
        <a:xfrm>
          <a:off x="0" y="0"/>
          <a:ext cx="0" cy="0"/>
          <a:chOff x="0" y="0"/>
          <a:chExt cx="0" cy="0"/>
        </a:xfrm>
      </p:grpSpPr>
      <p:grpSp>
        <p:nvGrpSpPr>
          <p:cNvPr id="39" name="Google Shape;39;p3"/>
          <p:cNvGrpSpPr/>
          <p:nvPr/>
        </p:nvGrpSpPr>
        <p:grpSpPr>
          <a:xfrm>
            <a:off x="0" y="0"/>
            <a:ext cx="9144000" cy="2859050"/>
            <a:chOff x="0" y="0"/>
            <a:chExt cx="9144000" cy="2859050"/>
          </a:xfrm>
        </p:grpSpPr>
        <p:grpSp>
          <p:nvGrpSpPr>
            <p:cNvPr id="40" name="Google Shape;40;p3"/>
            <p:cNvGrpSpPr/>
            <p:nvPr/>
          </p:nvGrpSpPr>
          <p:grpSpPr>
            <a:xfrm>
              <a:off x="2700100" y="175"/>
              <a:ext cx="6443900" cy="2858875"/>
              <a:chOff x="2700100" y="175"/>
              <a:chExt cx="6443900" cy="2858875"/>
            </a:xfrm>
          </p:grpSpPr>
          <p:sp>
            <p:nvSpPr>
              <p:cNvPr id="41" name="Google Shape;41;p3"/>
              <p:cNvSpPr/>
              <p:nvPr/>
            </p:nvSpPr>
            <p:spPr>
              <a:xfrm>
                <a:off x="2700100" y="1225675"/>
                <a:ext cx="783600" cy="903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42" name="Google Shape;42;p3"/>
              <p:cNvSpPr/>
              <p:nvPr/>
            </p:nvSpPr>
            <p:spPr>
              <a:xfrm>
                <a:off x="3463000" y="1250450"/>
                <a:ext cx="1434000" cy="1608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43" name="Google Shape;43;p3"/>
              <p:cNvSpPr/>
              <p:nvPr/>
            </p:nvSpPr>
            <p:spPr>
              <a:xfrm>
                <a:off x="4636475" y="175"/>
                <a:ext cx="1659300" cy="1398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44" name="Google Shape;44;p3"/>
              <p:cNvSpPr/>
              <p:nvPr/>
            </p:nvSpPr>
            <p:spPr>
              <a:xfrm>
                <a:off x="6295800" y="1399075"/>
                <a:ext cx="783600" cy="73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45" name="Google Shape;45;p3"/>
              <p:cNvSpPr/>
              <p:nvPr/>
            </p:nvSpPr>
            <p:spPr>
              <a:xfrm>
                <a:off x="7745100" y="175"/>
                <a:ext cx="1398900" cy="1398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46" name="Google Shape;46;p3"/>
              <p:cNvSpPr/>
              <p:nvPr/>
            </p:nvSpPr>
            <p:spPr>
              <a:xfrm>
                <a:off x="6961500" y="175"/>
                <a:ext cx="866100" cy="73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grpSp>
          <p:nvGrpSpPr>
            <p:cNvPr id="47" name="Google Shape;47;p3"/>
            <p:cNvGrpSpPr/>
            <p:nvPr/>
          </p:nvGrpSpPr>
          <p:grpSpPr>
            <a:xfrm>
              <a:off x="0" y="0"/>
              <a:ext cx="4896900" cy="2797700"/>
              <a:chOff x="0" y="0"/>
              <a:chExt cx="4896900" cy="2797700"/>
            </a:xfrm>
          </p:grpSpPr>
          <p:sp>
            <p:nvSpPr>
              <p:cNvPr id="48" name="Google Shape;48;p3"/>
              <p:cNvSpPr/>
              <p:nvPr/>
            </p:nvSpPr>
            <p:spPr>
              <a:xfrm>
                <a:off x="0" y="1398800"/>
                <a:ext cx="1398900" cy="1398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49" name="Google Shape;49;p3"/>
              <p:cNvSpPr/>
              <p:nvPr/>
            </p:nvSpPr>
            <p:spPr>
              <a:xfrm>
                <a:off x="1398900" y="0"/>
                <a:ext cx="3498000" cy="1398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grpSp>
      <p:sp>
        <p:nvSpPr>
          <p:cNvPr id="50" name="Google Shape;50;p3"/>
          <p:cNvSpPr txBox="1"/>
          <p:nvPr>
            <p:ph idx="1" type="subTitle"/>
          </p:nvPr>
        </p:nvSpPr>
        <p:spPr>
          <a:xfrm>
            <a:off x="1821150" y="252600"/>
            <a:ext cx="2653500" cy="903600"/>
          </a:xfrm>
          <a:prstGeom prst="rect">
            <a:avLst/>
          </a:prstGeom>
        </p:spPr>
        <p:txBody>
          <a:bodyPr anchorCtr="0" anchor="ctr" bIns="0" lIns="0" spcFirstLastPara="1" rIns="0" wrap="square" tIns="0">
            <a:noAutofit/>
          </a:bodyPr>
          <a:lstStyle>
            <a:lvl1pPr lvl="0">
              <a:spcBef>
                <a:spcPts val="0"/>
              </a:spcBef>
              <a:spcAft>
                <a:spcPts val="0"/>
              </a:spcAft>
              <a:buSzPts val="1000"/>
              <a:buFont typeface="Space Grotesk Medium"/>
              <a:buNone/>
              <a:defRPr sz="1000">
                <a:latin typeface="Space Grotesk Medium"/>
                <a:ea typeface="Space Grotesk Medium"/>
                <a:cs typeface="Space Grotesk Medium"/>
                <a:sym typeface="Space Grotesk Medium"/>
              </a:defRPr>
            </a:lvl1pPr>
            <a:lvl2pPr lvl="1">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2pPr>
            <a:lvl3pPr lvl="2">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3pPr>
            <a:lvl4pPr lvl="3">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4pPr>
            <a:lvl5pPr lvl="4">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5pPr>
            <a:lvl6pPr lvl="5">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6pPr>
            <a:lvl7pPr lvl="6">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7pPr>
            <a:lvl8pPr lvl="7">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8pPr>
            <a:lvl9pPr lvl="8">
              <a:spcBef>
                <a:spcPts val="0"/>
              </a:spcBef>
              <a:spcAft>
                <a:spcPts val="0"/>
              </a:spcAft>
              <a:buClr>
                <a:schemeClr val="dk1"/>
              </a:buClr>
              <a:buSzPts val="1000"/>
              <a:buFont typeface="Space Grotesk Medium"/>
              <a:buNone/>
              <a:defRPr sz="1000">
                <a:latin typeface="Space Grotesk Medium"/>
                <a:ea typeface="Space Grotesk Medium"/>
                <a:cs typeface="Space Grotesk Medium"/>
                <a:sym typeface="Space Grotesk Medium"/>
              </a:defRPr>
            </a:lvl9pPr>
          </a:lstStyle>
          <a:p/>
        </p:txBody>
      </p:sp>
      <p:sp>
        <p:nvSpPr>
          <p:cNvPr id="51" name="Google Shape;51;p3"/>
          <p:cNvSpPr txBox="1"/>
          <p:nvPr>
            <p:ph type="title"/>
          </p:nvPr>
        </p:nvSpPr>
        <p:spPr>
          <a:xfrm>
            <a:off x="252600" y="4124825"/>
            <a:ext cx="8638800" cy="9036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7700"/>
              <a:buFont typeface="Space Grotesk"/>
              <a:buNone/>
              <a:defRPr sz="7700">
                <a:solidFill>
                  <a:schemeClr val="lt2"/>
                </a:solidFill>
                <a:latin typeface="Space Grotesk"/>
                <a:ea typeface="Space Grotesk"/>
                <a:cs typeface="Space Grotesk"/>
                <a:sym typeface="Space Grotesk"/>
              </a:defRPr>
            </a:lvl1pPr>
            <a:lvl2pPr lvl="1" algn="ctr">
              <a:spcBef>
                <a:spcPts val="0"/>
              </a:spcBef>
              <a:spcAft>
                <a:spcPts val="0"/>
              </a:spcAft>
              <a:buClr>
                <a:schemeClr val="lt2"/>
              </a:buClr>
              <a:buSzPts val="7700"/>
              <a:buNone/>
              <a:defRPr sz="7700">
                <a:solidFill>
                  <a:schemeClr val="lt2"/>
                </a:solidFill>
              </a:defRPr>
            </a:lvl2pPr>
            <a:lvl3pPr lvl="2" algn="ctr">
              <a:spcBef>
                <a:spcPts val="0"/>
              </a:spcBef>
              <a:spcAft>
                <a:spcPts val="0"/>
              </a:spcAft>
              <a:buClr>
                <a:schemeClr val="lt2"/>
              </a:buClr>
              <a:buSzPts val="7700"/>
              <a:buNone/>
              <a:defRPr sz="7700">
                <a:solidFill>
                  <a:schemeClr val="lt2"/>
                </a:solidFill>
              </a:defRPr>
            </a:lvl3pPr>
            <a:lvl4pPr lvl="3" algn="ctr">
              <a:spcBef>
                <a:spcPts val="0"/>
              </a:spcBef>
              <a:spcAft>
                <a:spcPts val="0"/>
              </a:spcAft>
              <a:buClr>
                <a:schemeClr val="lt2"/>
              </a:buClr>
              <a:buSzPts val="7700"/>
              <a:buNone/>
              <a:defRPr sz="7700">
                <a:solidFill>
                  <a:schemeClr val="lt2"/>
                </a:solidFill>
              </a:defRPr>
            </a:lvl4pPr>
            <a:lvl5pPr lvl="4" algn="ctr">
              <a:spcBef>
                <a:spcPts val="0"/>
              </a:spcBef>
              <a:spcAft>
                <a:spcPts val="0"/>
              </a:spcAft>
              <a:buClr>
                <a:schemeClr val="lt2"/>
              </a:buClr>
              <a:buSzPts val="7700"/>
              <a:buNone/>
              <a:defRPr sz="7700">
                <a:solidFill>
                  <a:schemeClr val="lt2"/>
                </a:solidFill>
              </a:defRPr>
            </a:lvl5pPr>
            <a:lvl6pPr lvl="5" algn="ctr">
              <a:spcBef>
                <a:spcPts val="0"/>
              </a:spcBef>
              <a:spcAft>
                <a:spcPts val="0"/>
              </a:spcAft>
              <a:buClr>
                <a:schemeClr val="lt2"/>
              </a:buClr>
              <a:buSzPts val="7700"/>
              <a:buNone/>
              <a:defRPr sz="7700">
                <a:solidFill>
                  <a:schemeClr val="lt2"/>
                </a:solidFill>
              </a:defRPr>
            </a:lvl6pPr>
            <a:lvl7pPr lvl="6" algn="ctr">
              <a:spcBef>
                <a:spcPts val="0"/>
              </a:spcBef>
              <a:spcAft>
                <a:spcPts val="0"/>
              </a:spcAft>
              <a:buClr>
                <a:schemeClr val="lt2"/>
              </a:buClr>
              <a:buSzPts val="7700"/>
              <a:buNone/>
              <a:defRPr sz="7700">
                <a:solidFill>
                  <a:schemeClr val="lt2"/>
                </a:solidFill>
              </a:defRPr>
            </a:lvl7pPr>
            <a:lvl8pPr lvl="7" algn="ctr">
              <a:spcBef>
                <a:spcPts val="0"/>
              </a:spcBef>
              <a:spcAft>
                <a:spcPts val="0"/>
              </a:spcAft>
              <a:buClr>
                <a:schemeClr val="lt2"/>
              </a:buClr>
              <a:buSzPts val="7700"/>
              <a:buNone/>
              <a:defRPr sz="7700">
                <a:solidFill>
                  <a:schemeClr val="lt2"/>
                </a:solidFill>
              </a:defRPr>
            </a:lvl8pPr>
            <a:lvl9pPr lvl="8" algn="ctr">
              <a:spcBef>
                <a:spcPts val="0"/>
              </a:spcBef>
              <a:spcAft>
                <a:spcPts val="0"/>
              </a:spcAft>
              <a:buClr>
                <a:schemeClr val="lt2"/>
              </a:buClr>
              <a:buSzPts val="7700"/>
              <a:buNone/>
              <a:defRPr sz="7700">
                <a:solidFill>
                  <a:schemeClr val="lt2"/>
                </a:solidFill>
              </a:defRPr>
            </a:lvl9pPr>
          </a:lstStyle>
          <a:p/>
        </p:txBody>
      </p:sp>
    </p:spTree>
  </p:cSld>
  <p:clrMapOvr>
    <a:masterClrMapping/>
  </p:clrMapOvr>
  <p:extLst>
    <p:ext uri="{DCECCB84-F9BA-43D5-87BE-67443E8EF086}">
      <p15:sldGuideLst>
        <p15:guide id="1" pos="468">
          <p15:clr>
            <a:srgbClr val="E46962"/>
          </p15:clr>
        </p15:guide>
        <p15:guide id="2" orient="horz" pos="468">
          <p15:clr>
            <a:srgbClr val="E46962"/>
          </p15:clr>
        </p15:guide>
        <p15:guide id="3" pos="5601">
          <p15:clr>
            <a:srgbClr val="E46962"/>
          </p15:clr>
        </p15:guide>
        <p15:guide id="4" orient="horz" pos="3081">
          <p15:clr>
            <a:srgbClr val="E46962"/>
          </p15:clr>
        </p15:guide>
        <p15:guide id="5" pos="5292">
          <p15:clr>
            <a:srgbClr val="E46962"/>
          </p15:clr>
        </p15:guide>
        <p15:guide id="6" orient="horz" pos="2772">
          <p15:clr>
            <a:srgbClr val="E46962"/>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55" name="Shape 355"/>
        <p:cNvGrpSpPr/>
        <p:nvPr/>
      </p:nvGrpSpPr>
      <p:grpSpPr>
        <a:xfrm>
          <a:off x="0" y="0"/>
          <a:ext cx="0" cy="0"/>
          <a:chOff x="0" y="0"/>
          <a:chExt cx="0" cy="0"/>
        </a:xfrm>
      </p:grpSpPr>
      <p:sp>
        <p:nvSpPr>
          <p:cNvPr id="356" name="Google Shape;356;p2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357" name="Shape 357"/>
        <p:cNvGrpSpPr/>
        <p:nvPr/>
      </p:nvGrpSpPr>
      <p:grpSpPr>
        <a:xfrm>
          <a:off x="0" y="0"/>
          <a:ext cx="0" cy="0"/>
          <a:chOff x="0" y="0"/>
          <a:chExt cx="0" cy="0"/>
        </a:xfrm>
      </p:grpSpPr>
      <p:sp>
        <p:nvSpPr>
          <p:cNvPr id="358" name="Google Shape;358;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9" name="Google Shape;35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360" name="Shape 360"/>
        <p:cNvGrpSpPr/>
        <p:nvPr/>
      </p:nvGrpSpPr>
      <p:grpSpPr>
        <a:xfrm>
          <a:off x="0" y="0"/>
          <a:ext cx="0" cy="0"/>
          <a:chOff x="0" y="0"/>
          <a:chExt cx="0" cy="0"/>
        </a:xfrm>
      </p:grpSpPr>
      <p:sp>
        <p:nvSpPr>
          <p:cNvPr id="361" name="Google Shape;361;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2" name="Google Shape;362;p2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3" name="Google Shape;363;p23"/>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64" name="Shape 364"/>
        <p:cNvGrpSpPr/>
        <p:nvPr/>
      </p:nvGrpSpPr>
      <p:grpSpPr>
        <a:xfrm>
          <a:off x="0" y="0"/>
          <a:ext cx="0" cy="0"/>
          <a:chOff x="0" y="0"/>
          <a:chExt cx="0" cy="0"/>
        </a:xfrm>
      </p:grpSpPr>
      <p:sp>
        <p:nvSpPr>
          <p:cNvPr id="365" name="Google Shape;365;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66" name="Shape 366"/>
        <p:cNvGrpSpPr/>
        <p:nvPr/>
      </p:nvGrpSpPr>
      <p:grpSpPr>
        <a:xfrm>
          <a:off x="0" y="0"/>
          <a:ext cx="0" cy="0"/>
          <a:chOff x="0" y="0"/>
          <a:chExt cx="0" cy="0"/>
        </a:xfrm>
      </p:grpSpPr>
      <p:sp>
        <p:nvSpPr>
          <p:cNvPr id="367" name="Google Shape;367;p2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8" name="Google Shape;368;p2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69" name="Shape 369"/>
        <p:cNvGrpSpPr/>
        <p:nvPr/>
      </p:nvGrpSpPr>
      <p:grpSpPr>
        <a:xfrm>
          <a:off x="0" y="0"/>
          <a:ext cx="0" cy="0"/>
          <a:chOff x="0" y="0"/>
          <a:chExt cx="0" cy="0"/>
        </a:xfrm>
      </p:grpSpPr>
      <p:sp>
        <p:nvSpPr>
          <p:cNvPr id="370" name="Google Shape;370;p26"/>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71" name="Shape 371"/>
        <p:cNvGrpSpPr/>
        <p:nvPr/>
      </p:nvGrpSpPr>
      <p:grpSpPr>
        <a:xfrm>
          <a:off x="0" y="0"/>
          <a:ext cx="0" cy="0"/>
          <a:chOff x="0" y="0"/>
          <a:chExt cx="0" cy="0"/>
        </a:xfrm>
      </p:grpSpPr>
      <p:sp>
        <p:nvSpPr>
          <p:cNvPr id="372" name="Google Shape;372;p27"/>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3" name="Google Shape;373;p27"/>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74" name="Google Shape;374;p27"/>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375" name="Shape 375"/>
        <p:cNvGrpSpPr/>
        <p:nvPr/>
      </p:nvGrpSpPr>
      <p:grpSpPr>
        <a:xfrm>
          <a:off x="0" y="0"/>
          <a:ext cx="0" cy="0"/>
          <a:chOff x="0" y="0"/>
          <a:chExt cx="0" cy="0"/>
        </a:xfrm>
      </p:grpSpPr>
      <p:sp>
        <p:nvSpPr>
          <p:cNvPr id="376" name="Google Shape;376;p2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377" name="Shape 377"/>
        <p:cNvGrpSpPr/>
        <p:nvPr/>
      </p:nvGrpSpPr>
      <p:grpSpPr>
        <a:xfrm>
          <a:off x="0" y="0"/>
          <a:ext cx="0" cy="0"/>
          <a:chOff x="0" y="0"/>
          <a:chExt cx="0" cy="0"/>
        </a:xfrm>
      </p:grpSpPr>
      <p:sp>
        <p:nvSpPr>
          <p:cNvPr id="378" name="Google Shape;378;p29"/>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79" name="Google Shape;379;p29"/>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80" name="Shape 38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
  <p:cSld name="BLANK_1_1_1_1_1_1_1_1_1_1_1_1_1_1_1_1_1">
    <p:spTree>
      <p:nvGrpSpPr>
        <p:cNvPr id="52" name="Shape 52"/>
        <p:cNvGrpSpPr/>
        <p:nvPr/>
      </p:nvGrpSpPr>
      <p:grpSpPr>
        <a:xfrm>
          <a:off x="0" y="0"/>
          <a:ext cx="0" cy="0"/>
          <a:chOff x="0" y="0"/>
          <a:chExt cx="0" cy="0"/>
        </a:xfrm>
      </p:grpSpPr>
      <p:sp>
        <p:nvSpPr>
          <p:cNvPr id="53" name="Google Shape;53;p4"/>
          <p:cNvSpPr/>
          <p:nvPr/>
        </p:nvSpPr>
        <p:spPr>
          <a:xfrm>
            <a:off x="4728000" y="2032675"/>
            <a:ext cx="1408200" cy="1473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grpSp>
        <p:nvGrpSpPr>
          <p:cNvPr id="54" name="Google Shape;54;p4"/>
          <p:cNvGrpSpPr/>
          <p:nvPr/>
        </p:nvGrpSpPr>
        <p:grpSpPr>
          <a:xfrm>
            <a:off x="4153925" y="0"/>
            <a:ext cx="4990175" cy="5143425"/>
            <a:chOff x="4153925" y="0"/>
            <a:chExt cx="4990175" cy="5143425"/>
          </a:xfrm>
        </p:grpSpPr>
        <p:sp>
          <p:nvSpPr>
            <p:cNvPr id="55" name="Google Shape;55;p4"/>
            <p:cNvSpPr/>
            <p:nvPr/>
          </p:nvSpPr>
          <p:spPr>
            <a:xfrm>
              <a:off x="6462300" y="1441775"/>
              <a:ext cx="2681700" cy="11472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56" name="Google Shape;56;p4"/>
            <p:cNvSpPr/>
            <p:nvPr/>
          </p:nvSpPr>
          <p:spPr>
            <a:xfrm>
              <a:off x="6289300" y="2420925"/>
              <a:ext cx="2854800" cy="2722500"/>
            </a:xfrm>
            <a:prstGeom prst="roundRect">
              <a:avLst>
                <a:gd fmla="val 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7" name="Google Shape;57;p4"/>
            <p:cNvSpPr/>
            <p:nvPr/>
          </p:nvSpPr>
          <p:spPr>
            <a:xfrm>
              <a:off x="4153925" y="0"/>
              <a:ext cx="1570200" cy="676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58" name="Google Shape;58;p4"/>
            <p:cNvSpPr/>
            <p:nvPr/>
          </p:nvSpPr>
          <p:spPr>
            <a:xfrm>
              <a:off x="4722625" y="0"/>
              <a:ext cx="4421400" cy="21051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59" name="Google Shape;59;p4"/>
          <p:cNvSpPr txBox="1"/>
          <p:nvPr>
            <p:ph type="title"/>
          </p:nvPr>
        </p:nvSpPr>
        <p:spPr>
          <a:xfrm>
            <a:off x="252600" y="270725"/>
            <a:ext cx="4216200" cy="8652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3500"/>
              <a:buFont typeface="Space Grotesk"/>
              <a:buNone/>
              <a:defRPr sz="3500">
                <a:highlight>
                  <a:schemeClr val="accent4"/>
                </a:highlight>
                <a:latin typeface="Space Grotesk"/>
                <a:ea typeface="Space Grotesk"/>
                <a:cs typeface="Space Grotesk"/>
                <a:sym typeface="Space Grotesk"/>
              </a:defRPr>
            </a:lvl1pPr>
            <a:lvl2pPr lvl="1">
              <a:lnSpc>
                <a:spcPct val="80000"/>
              </a:lnSpc>
              <a:spcBef>
                <a:spcPts val="0"/>
              </a:spcBef>
              <a:spcAft>
                <a:spcPts val="0"/>
              </a:spcAft>
              <a:buSzPts val="3900"/>
              <a:buFont typeface="Space Grotesk Medium"/>
              <a:buNone/>
              <a:defRPr sz="3900">
                <a:highlight>
                  <a:schemeClr val="accent4"/>
                </a:highlight>
              </a:defRPr>
            </a:lvl2pPr>
            <a:lvl3pPr lvl="2">
              <a:lnSpc>
                <a:spcPct val="80000"/>
              </a:lnSpc>
              <a:spcBef>
                <a:spcPts val="0"/>
              </a:spcBef>
              <a:spcAft>
                <a:spcPts val="0"/>
              </a:spcAft>
              <a:buSzPts val="3900"/>
              <a:buFont typeface="Space Grotesk Medium"/>
              <a:buNone/>
              <a:defRPr sz="3900">
                <a:highlight>
                  <a:schemeClr val="accent4"/>
                </a:highlight>
              </a:defRPr>
            </a:lvl3pPr>
            <a:lvl4pPr lvl="3">
              <a:lnSpc>
                <a:spcPct val="80000"/>
              </a:lnSpc>
              <a:spcBef>
                <a:spcPts val="0"/>
              </a:spcBef>
              <a:spcAft>
                <a:spcPts val="0"/>
              </a:spcAft>
              <a:buSzPts val="3900"/>
              <a:buFont typeface="Space Grotesk Medium"/>
              <a:buNone/>
              <a:defRPr sz="3900">
                <a:highlight>
                  <a:schemeClr val="accent4"/>
                </a:highlight>
              </a:defRPr>
            </a:lvl4pPr>
            <a:lvl5pPr lvl="4">
              <a:lnSpc>
                <a:spcPct val="80000"/>
              </a:lnSpc>
              <a:spcBef>
                <a:spcPts val="0"/>
              </a:spcBef>
              <a:spcAft>
                <a:spcPts val="0"/>
              </a:spcAft>
              <a:buSzPts val="3900"/>
              <a:buFont typeface="Space Grotesk Medium"/>
              <a:buNone/>
              <a:defRPr sz="3900">
                <a:highlight>
                  <a:schemeClr val="accent4"/>
                </a:highlight>
              </a:defRPr>
            </a:lvl5pPr>
            <a:lvl6pPr lvl="5">
              <a:lnSpc>
                <a:spcPct val="80000"/>
              </a:lnSpc>
              <a:spcBef>
                <a:spcPts val="0"/>
              </a:spcBef>
              <a:spcAft>
                <a:spcPts val="0"/>
              </a:spcAft>
              <a:buSzPts val="3900"/>
              <a:buFont typeface="Space Grotesk Medium"/>
              <a:buNone/>
              <a:defRPr sz="3900">
                <a:highlight>
                  <a:schemeClr val="accent4"/>
                </a:highlight>
              </a:defRPr>
            </a:lvl6pPr>
            <a:lvl7pPr lvl="6">
              <a:lnSpc>
                <a:spcPct val="80000"/>
              </a:lnSpc>
              <a:spcBef>
                <a:spcPts val="0"/>
              </a:spcBef>
              <a:spcAft>
                <a:spcPts val="0"/>
              </a:spcAft>
              <a:buSzPts val="3900"/>
              <a:buFont typeface="Space Grotesk Medium"/>
              <a:buNone/>
              <a:defRPr sz="3900">
                <a:highlight>
                  <a:schemeClr val="accent4"/>
                </a:highlight>
              </a:defRPr>
            </a:lvl7pPr>
            <a:lvl8pPr lvl="7">
              <a:lnSpc>
                <a:spcPct val="80000"/>
              </a:lnSpc>
              <a:spcBef>
                <a:spcPts val="0"/>
              </a:spcBef>
              <a:spcAft>
                <a:spcPts val="0"/>
              </a:spcAft>
              <a:buSzPts val="3900"/>
              <a:buFont typeface="Space Grotesk Medium"/>
              <a:buNone/>
              <a:defRPr sz="3900">
                <a:highlight>
                  <a:schemeClr val="accent4"/>
                </a:highlight>
              </a:defRPr>
            </a:lvl8pPr>
            <a:lvl9pPr lvl="8">
              <a:lnSpc>
                <a:spcPct val="80000"/>
              </a:lnSpc>
              <a:spcBef>
                <a:spcPts val="0"/>
              </a:spcBef>
              <a:spcAft>
                <a:spcPts val="0"/>
              </a:spcAft>
              <a:buSzPts val="3900"/>
              <a:buFont typeface="Space Grotesk Medium"/>
              <a:buNone/>
              <a:defRPr sz="3900">
                <a:highlight>
                  <a:schemeClr val="accent4"/>
                </a:highlight>
              </a:defRPr>
            </a:lvl9pPr>
          </a:lstStyle>
          <a:p/>
        </p:txBody>
      </p:sp>
      <p:sp>
        <p:nvSpPr>
          <p:cNvPr id="60" name="Google Shape;60;p4"/>
          <p:cNvSpPr txBox="1"/>
          <p:nvPr>
            <p:ph idx="1" type="body"/>
          </p:nvPr>
        </p:nvSpPr>
        <p:spPr>
          <a:xfrm>
            <a:off x="252600" y="1973625"/>
            <a:ext cx="3128700" cy="2917200"/>
          </a:xfrm>
          <a:prstGeom prst="rect">
            <a:avLst/>
          </a:prstGeom>
        </p:spPr>
        <p:txBody>
          <a:bodyPr anchorCtr="0" anchor="b" bIns="0" lIns="0" spcFirstLastPara="1" rIns="0" wrap="square" tIns="0">
            <a:noAutofit/>
          </a:bodyPr>
          <a:lstStyle>
            <a:lvl1pPr indent="-292100" lvl="0" marL="457200">
              <a:spcBef>
                <a:spcPts val="0"/>
              </a:spcBef>
              <a:spcAft>
                <a:spcPts val="0"/>
              </a:spcAft>
              <a:buSzPts val="1000"/>
              <a:buFont typeface="Space Grotesk Medium"/>
              <a:buChar char="●"/>
              <a:defRPr sz="1000">
                <a:latin typeface="Space Grotesk Medium"/>
                <a:ea typeface="Space Grotesk Medium"/>
                <a:cs typeface="Space Grotesk Medium"/>
                <a:sym typeface="Space Grotesk Medium"/>
              </a:defRPr>
            </a:lvl1pPr>
            <a:lvl2pPr indent="-292100" lvl="1" marL="914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2pPr>
            <a:lvl3pPr indent="-292100" lvl="2" marL="1371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3pPr>
            <a:lvl4pPr indent="-292100" lvl="3" marL="18288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4pPr>
            <a:lvl5pPr indent="-292100" lvl="4" marL="22860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5pPr>
            <a:lvl6pPr indent="-292100" lvl="5" marL="27432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6pPr>
            <a:lvl7pPr indent="-292100" lvl="6" marL="3200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7pPr>
            <a:lvl8pPr indent="-292100" lvl="7" marL="3657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8pPr>
            <a:lvl9pPr indent="-292100" lvl="8" marL="4114800">
              <a:spcBef>
                <a:spcPts val="800"/>
              </a:spcBef>
              <a:spcAft>
                <a:spcPts val="800"/>
              </a:spcAft>
              <a:buSzPts val="1000"/>
              <a:buFont typeface="Space Grotesk Medium"/>
              <a:buChar char="■"/>
              <a:defRPr sz="1000">
                <a:latin typeface="Space Grotesk Medium"/>
                <a:ea typeface="Space Grotesk Medium"/>
                <a:cs typeface="Space Grotesk Medium"/>
                <a:sym typeface="Space Grotesk Medium"/>
              </a:defRPr>
            </a:lvl9pPr>
          </a:lstStyle>
          <a:p/>
        </p:txBody>
      </p:sp>
      <p:sp>
        <p:nvSpPr>
          <p:cNvPr id="61" name="Google Shape;61;p4"/>
          <p:cNvSpPr/>
          <p:nvPr>
            <p:ph idx="2" type="pic"/>
          </p:nvPr>
        </p:nvSpPr>
        <p:spPr>
          <a:xfrm>
            <a:off x="4468800" y="908675"/>
            <a:ext cx="3936300" cy="3116100"/>
          </a:xfrm>
          <a:prstGeom prst="rect">
            <a:avLst/>
          </a:prstGeom>
          <a:noFill/>
          <a:ln>
            <a:noFill/>
          </a:ln>
        </p:spPr>
      </p:sp>
      <p:sp>
        <p:nvSpPr>
          <p:cNvPr id="62" name="Google Shape;62;p4"/>
          <p:cNvSpPr/>
          <p:nvPr>
            <p:ph idx="3" type="pic"/>
          </p:nvPr>
        </p:nvSpPr>
        <p:spPr>
          <a:xfrm>
            <a:off x="4153925" y="1728449"/>
            <a:ext cx="3586800" cy="2672100"/>
          </a:xfrm>
          <a:prstGeom prst="rect">
            <a:avLst/>
          </a:prstGeom>
          <a:noFill/>
          <a:ln>
            <a:noFill/>
          </a:ln>
        </p:spPr>
      </p:sp>
    </p:spTree>
  </p:cSld>
  <p:clrMapOvr>
    <a:masterClrMapping/>
  </p:clrMapOvr>
  <p:extLst>
    <p:ext uri="{DCECCB84-F9BA-43D5-87BE-67443E8EF086}">
      <p15:sldGuideLst>
        <p15:guide id="1" orient="horz" pos="468">
          <p15:clr>
            <a:srgbClr val="E46962"/>
          </p15:clr>
        </p15:guide>
        <p15:guide id="2" pos="468">
          <p15:clr>
            <a:srgbClr val="E46962"/>
          </p15:clr>
        </p15:guide>
        <p15:guide id="3" pos="5601">
          <p15:clr>
            <a:srgbClr val="E46962"/>
          </p15:clr>
        </p15:guide>
        <p15:guide id="4" orient="horz" pos="3081">
          <p15:clr>
            <a:srgbClr val="E46962"/>
          </p15:clr>
        </p15:guide>
        <p15:guide id="5" pos="5292">
          <p15:clr>
            <a:srgbClr val="E46962"/>
          </p15:clr>
        </p15:guide>
        <p15:guide id="6" pos="159">
          <p15:clr>
            <a:srgbClr val="E46962"/>
          </p15:clr>
        </p15:guide>
        <p15:guide id="7" orient="horz" pos="2772">
          <p15:clr>
            <a:srgbClr val="E46962"/>
          </p15:clr>
        </p15:guide>
        <p15:guide id="8" pos="2617">
          <p15:clr>
            <a:srgbClr val="E46962"/>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81" name="Shape 381"/>
        <p:cNvGrpSpPr/>
        <p:nvPr/>
      </p:nvGrpSpPr>
      <p:grpSpPr>
        <a:xfrm>
          <a:off x="0" y="0"/>
          <a:ext cx="0" cy="0"/>
          <a:chOff x="0" y="0"/>
          <a:chExt cx="0" cy="0"/>
        </a:xfrm>
      </p:grpSpPr>
      <p:sp>
        <p:nvSpPr>
          <p:cNvPr id="382" name="Google Shape;382;p31"/>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3" name="Google Shape;383;p31"/>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84" name="Google Shape;384;p31"/>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85" name="Google Shape;385;p31"/>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86" name="Google Shape;386;p31"/>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87" name="Google Shape;387;p31"/>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88" name="Google Shape;388;p31"/>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389" name="Shape 389"/>
        <p:cNvGrpSpPr/>
        <p:nvPr/>
      </p:nvGrpSpPr>
      <p:grpSpPr>
        <a:xfrm>
          <a:off x="0" y="0"/>
          <a:ext cx="0" cy="0"/>
          <a:chOff x="0" y="0"/>
          <a:chExt cx="0" cy="0"/>
        </a:xfrm>
      </p:grpSpPr>
      <p:sp>
        <p:nvSpPr>
          <p:cNvPr id="390" name="Google Shape;390;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1" name="Google Shape;391;p32"/>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92" name="Google Shape;392;p32"/>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393" name="Shape 393"/>
        <p:cNvGrpSpPr/>
        <p:nvPr/>
      </p:nvGrpSpPr>
      <p:grpSpPr>
        <a:xfrm>
          <a:off x="0" y="0"/>
          <a:ext cx="0" cy="0"/>
          <a:chOff x="0" y="0"/>
          <a:chExt cx="0" cy="0"/>
        </a:xfrm>
      </p:grpSpPr>
      <p:sp>
        <p:nvSpPr>
          <p:cNvPr id="394" name="Google Shape;394;p33"/>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95" name="Google Shape;395;p33"/>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96" name="Google Shape;396;p33"/>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97" name="Google Shape;397;p33"/>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98" name="Google Shape;398;p33"/>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399" name="Shape 399"/>
        <p:cNvGrpSpPr/>
        <p:nvPr/>
      </p:nvGrpSpPr>
      <p:grpSpPr>
        <a:xfrm>
          <a:off x="0" y="0"/>
          <a:ext cx="0" cy="0"/>
          <a:chOff x="0" y="0"/>
          <a:chExt cx="0" cy="0"/>
        </a:xfrm>
      </p:grpSpPr>
      <p:sp>
        <p:nvSpPr>
          <p:cNvPr id="400" name="Google Shape;400;p34"/>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1" name="Google Shape;401;p34"/>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2" name="Google Shape;402;p34"/>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03" name="Google Shape;403;p34"/>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04" name="Google Shape;404;p34"/>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05" name="Google Shape;405;p34"/>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06" name="Google Shape;406;p34"/>
          <p:cNvSpPr txBox="1"/>
          <p:nvPr>
            <p:ph idx="6"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407" name="Shape 407"/>
        <p:cNvGrpSpPr/>
        <p:nvPr/>
      </p:nvGrpSpPr>
      <p:grpSpPr>
        <a:xfrm>
          <a:off x="0" y="0"/>
          <a:ext cx="0" cy="0"/>
          <a:chOff x="0" y="0"/>
          <a:chExt cx="0" cy="0"/>
        </a:xfrm>
      </p:grpSpPr>
      <p:sp>
        <p:nvSpPr>
          <p:cNvPr id="408" name="Google Shape;408;p35"/>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9" name="Google Shape;409;p35"/>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0" name="Google Shape;410;p35"/>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1" name="Google Shape;411;p35"/>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2" name="Google Shape;412;p35"/>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413" name="Google Shape;413;p35"/>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14" name="Google Shape;414;p35"/>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15" name="Google Shape;415;p35"/>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416" name="Google Shape;416;p35"/>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417" name="Shape 417"/>
        <p:cNvGrpSpPr/>
        <p:nvPr/>
      </p:nvGrpSpPr>
      <p:grpSpPr>
        <a:xfrm>
          <a:off x="0" y="0"/>
          <a:ext cx="0" cy="0"/>
          <a:chOff x="0" y="0"/>
          <a:chExt cx="0" cy="0"/>
        </a:xfrm>
      </p:grpSpPr>
      <p:sp>
        <p:nvSpPr>
          <p:cNvPr id="418" name="Google Shape;418;p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9" name="Google Shape;419;p36"/>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420" name="Shape 420"/>
        <p:cNvGrpSpPr/>
        <p:nvPr/>
      </p:nvGrpSpPr>
      <p:grpSpPr>
        <a:xfrm>
          <a:off x="0" y="0"/>
          <a:ext cx="0" cy="0"/>
          <a:chOff x="0" y="0"/>
          <a:chExt cx="0" cy="0"/>
        </a:xfrm>
      </p:grpSpPr>
      <p:sp>
        <p:nvSpPr>
          <p:cNvPr id="421" name="Google Shape;421;p37"/>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2" name="Google Shape;422;p37"/>
          <p:cNvSpPr/>
          <p:nvPr>
            <p:ph idx="2" type="pic"/>
          </p:nvPr>
        </p:nvSpPr>
        <p:spPr>
          <a:xfrm>
            <a:off x="4804825" y="1133300"/>
            <a:ext cx="4027500" cy="2392800"/>
          </a:xfrm>
          <a:prstGeom prst="rect">
            <a:avLst/>
          </a:prstGeom>
          <a:noFill/>
          <a:ln>
            <a:noFill/>
          </a:ln>
        </p:spPr>
      </p:sp>
      <p:sp>
        <p:nvSpPr>
          <p:cNvPr id="423" name="Google Shape;423;p37"/>
          <p:cNvSpPr/>
          <p:nvPr>
            <p:ph idx="3" type="pic"/>
          </p:nvPr>
        </p:nvSpPr>
        <p:spPr>
          <a:xfrm>
            <a:off x="311725" y="1133300"/>
            <a:ext cx="4027500" cy="2392800"/>
          </a:xfrm>
          <a:prstGeom prst="rect">
            <a:avLst/>
          </a:prstGeom>
          <a:noFill/>
          <a:ln>
            <a:noFill/>
          </a:ln>
        </p:spPr>
      </p:sp>
      <p:sp>
        <p:nvSpPr>
          <p:cNvPr id="424" name="Google Shape;424;p37"/>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5" name="Google Shape;425;p3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26" name="Google Shape;426;p37"/>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427" name="Google Shape;427;p37"/>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428" name="Shape 428"/>
        <p:cNvGrpSpPr/>
        <p:nvPr/>
      </p:nvGrpSpPr>
      <p:grpSpPr>
        <a:xfrm>
          <a:off x="0" y="0"/>
          <a:ext cx="0" cy="0"/>
          <a:chOff x="0" y="0"/>
          <a:chExt cx="0" cy="0"/>
        </a:xfrm>
      </p:grpSpPr>
      <p:sp>
        <p:nvSpPr>
          <p:cNvPr id="429" name="Google Shape;429;p38"/>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0" name="Google Shape;430;p38"/>
          <p:cNvSpPr/>
          <p:nvPr>
            <p:ph idx="2" type="pic"/>
          </p:nvPr>
        </p:nvSpPr>
        <p:spPr>
          <a:xfrm>
            <a:off x="6205225" y="1128325"/>
            <a:ext cx="2627100" cy="2273100"/>
          </a:xfrm>
          <a:prstGeom prst="rect">
            <a:avLst/>
          </a:prstGeom>
          <a:noFill/>
          <a:ln>
            <a:noFill/>
          </a:ln>
        </p:spPr>
      </p:sp>
      <p:sp>
        <p:nvSpPr>
          <p:cNvPr id="431" name="Google Shape;431;p38"/>
          <p:cNvSpPr/>
          <p:nvPr>
            <p:ph idx="3" type="pic"/>
          </p:nvPr>
        </p:nvSpPr>
        <p:spPr>
          <a:xfrm>
            <a:off x="311725" y="1128325"/>
            <a:ext cx="2627100" cy="2273100"/>
          </a:xfrm>
          <a:prstGeom prst="rect">
            <a:avLst/>
          </a:prstGeom>
          <a:noFill/>
          <a:ln>
            <a:noFill/>
          </a:ln>
        </p:spPr>
      </p:sp>
      <p:sp>
        <p:nvSpPr>
          <p:cNvPr id="432" name="Google Shape;432;p38"/>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3" name="Google Shape;433;p38"/>
          <p:cNvSpPr/>
          <p:nvPr>
            <p:ph idx="5" type="pic"/>
          </p:nvPr>
        </p:nvSpPr>
        <p:spPr>
          <a:xfrm>
            <a:off x="3255250" y="1128325"/>
            <a:ext cx="2627100" cy="2273100"/>
          </a:xfrm>
          <a:prstGeom prst="rect">
            <a:avLst/>
          </a:prstGeom>
          <a:noFill/>
          <a:ln>
            <a:noFill/>
          </a:ln>
        </p:spPr>
      </p:sp>
      <p:sp>
        <p:nvSpPr>
          <p:cNvPr id="434" name="Google Shape;434;p38"/>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5" name="Google Shape;435;p3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36" name="Google Shape;436;p38"/>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437" name="Google Shape;437;p38"/>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438" name="Google Shape;438;p38"/>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439" name="Shape 439"/>
        <p:cNvGrpSpPr/>
        <p:nvPr/>
      </p:nvGrpSpPr>
      <p:grpSpPr>
        <a:xfrm>
          <a:off x="0" y="0"/>
          <a:ext cx="0" cy="0"/>
          <a:chOff x="0" y="0"/>
          <a:chExt cx="0" cy="0"/>
        </a:xfrm>
      </p:grpSpPr>
      <p:sp>
        <p:nvSpPr>
          <p:cNvPr id="440" name="Google Shape;440;p39"/>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441" name="Shape 441"/>
        <p:cNvGrpSpPr/>
        <p:nvPr/>
      </p:nvGrpSpPr>
      <p:grpSpPr>
        <a:xfrm>
          <a:off x="0" y="0"/>
          <a:ext cx="0" cy="0"/>
          <a:chOff x="0" y="0"/>
          <a:chExt cx="0" cy="0"/>
        </a:xfrm>
      </p:grpSpPr>
      <p:sp>
        <p:nvSpPr>
          <p:cNvPr id="442" name="Google Shape;442;p40"/>
          <p:cNvSpPr/>
          <p:nvPr>
            <p:ph idx="2" type="pic"/>
          </p:nvPr>
        </p:nvSpPr>
        <p:spPr>
          <a:xfrm>
            <a:off x="3389600" y="118913"/>
            <a:ext cx="1643700" cy="1535100"/>
          </a:xfrm>
          <a:prstGeom prst="rect">
            <a:avLst/>
          </a:prstGeom>
          <a:noFill/>
          <a:ln>
            <a:noFill/>
          </a:ln>
        </p:spPr>
      </p:sp>
      <p:sp>
        <p:nvSpPr>
          <p:cNvPr id="443" name="Google Shape;443;p40"/>
          <p:cNvSpPr/>
          <p:nvPr>
            <p:ph idx="3" type="pic"/>
          </p:nvPr>
        </p:nvSpPr>
        <p:spPr>
          <a:xfrm>
            <a:off x="5195935" y="118913"/>
            <a:ext cx="1643700" cy="1535100"/>
          </a:xfrm>
          <a:prstGeom prst="rect">
            <a:avLst/>
          </a:prstGeom>
          <a:noFill/>
          <a:ln>
            <a:noFill/>
          </a:ln>
        </p:spPr>
      </p:sp>
      <p:sp>
        <p:nvSpPr>
          <p:cNvPr id="444" name="Google Shape;444;p40"/>
          <p:cNvSpPr/>
          <p:nvPr>
            <p:ph idx="4" type="pic"/>
          </p:nvPr>
        </p:nvSpPr>
        <p:spPr>
          <a:xfrm>
            <a:off x="7002270" y="118913"/>
            <a:ext cx="1643700" cy="1535100"/>
          </a:xfrm>
          <a:prstGeom prst="rect">
            <a:avLst/>
          </a:prstGeom>
          <a:noFill/>
          <a:ln>
            <a:noFill/>
          </a:ln>
        </p:spPr>
      </p:sp>
      <p:sp>
        <p:nvSpPr>
          <p:cNvPr id="445" name="Google Shape;445;p40"/>
          <p:cNvSpPr/>
          <p:nvPr>
            <p:ph idx="5" type="pic"/>
          </p:nvPr>
        </p:nvSpPr>
        <p:spPr>
          <a:xfrm>
            <a:off x="3389588" y="1804212"/>
            <a:ext cx="1643700" cy="1535100"/>
          </a:xfrm>
          <a:prstGeom prst="rect">
            <a:avLst/>
          </a:prstGeom>
          <a:noFill/>
          <a:ln>
            <a:noFill/>
          </a:ln>
        </p:spPr>
      </p:sp>
      <p:sp>
        <p:nvSpPr>
          <p:cNvPr id="446" name="Google Shape;446;p40"/>
          <p:cNvSpPr/>
          <p:nvPr>
            <p:ph idx="6" type="pic"/>
          </p:nvPr>
        </p:nvSpPr>
        <p:spPr>
          <a:xfrm>
            <a:off x="5195922" y="1804212"/>
            <a:ext cx="1643700" cy="1535100"/>
          </a:xfrm>
          <a:prstGeom prst="rect">
            <a:avLst/>
          </a:prstGeom>
          <a:noFill/>
          <a:ln>
            <a:noFill/>
          </a:ln>
        </p:spPr>
      </p:sp>
      <p:sp>
        <p:nvSpPr>
          <p:cNvPr id="447" name="Google Shape;447;p40"/>
          <p:cNvSpPr/>
          <p:nvPr>
            <p:ph idx="7" type="pic"/>
          </p:nvPr>
        </p:nvSpPr>
        <p:spPr>
          <a:xfrm>
            <a:off x="7002257" y="1804212"/>
            <a:ext cx="1643700" cy="1535100"/>
          </a:xfrm>
          <a:prstGeom prst="rect">
            <a:avLst/>
          </a:prstGeom>
          <a:noFill/>
          <a:ln>
            <a:noFill/>
          </a:ln>
        </p:spPr>
      </p:sp>
      <p:sp>
        <p:nvSpPr>
          <p:cNvPr id="448" name="Google Shape;448;p40"/>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49" name="Google Shape;449;p40"/>
          <p:cNvSpPr/>
          <p:nvPr>
            <p:ph idx="8" type="pic"/>
          </p:nvPr>
        </p:nvSpPr>
        <p:spPr>
          <a:xfrm>
            <a:off x="3389588" y="3489487"/>
            <a:ext cx="1643700" cy="1535100"/>
          </a:xfrm>
          <a:prstGeom prst="rect">
            <a:avLst/>
          </a:prstGeom>
          <a:noFill/>
          <a:ln>
            <a:noFill/>
          </a:ln>
        </p:spPr>
      </p:sp>
      <p:sp>
        <p:nvSpPr>
          <p:cNvPr id="450" name="Google Shape;450;p40"/>
          <p:cNvSpPr/>
          <p:nvPr>
            <p:ph idx="9" type="pic"/>
          </p:nvPr>
        </p:nvSpPr>
        <p:spPr>
          <a:xfrm>
            <a:off x="5195922" y="3489487"/>
            <a:ext cx="1643700" cy="1535100"/>
          </a:xfrm>
          <a:prstGeom prst="rect">
            <a:avLst/>
          </a:prstGeom>
          <a:noFill/>
          <a:ln>
            <a:noFill/>
          </a:ln>
        </p:spPr>
      </p:sp>
      <p:sp>
        <p:nvSpPr>
          <p:cNvPr id="451" name="Google Shape;451;p40"/>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1">
  <p:cSld name="BLANK_1_1_1_1_1_1_1_1_1_1_1_1_2">
    <p:bg>
      <p:bgPr>
        <a:solidFill>
          <a:schemeClr val="accent2"/>
        </a:solidFill>
      </p:bgPr>
    </p:bg>
    <p:spTree>
      <p:nvGrpSpPr>
        <p:cNvPr id="63" name="Shape 63"/>
        <p:cNvGrpSpPr/>
        <p:nvPr/>
      </p:nvGrpSpPr>
      <p:grpSpPr>
        <a:xfrm>
          <a:off x="0" y="0"/>
          <a:ext cx="0" cy="0"/>
          <a:chOff x="0" y="0"/>
          <a:chExt cx="0" cy="0"/>
        </a:xfrm>
      </p:grpSpPr>
      <p:sp>
        <p:nvSpPr>
          <p:cNvPr id="64" name="Google Shape;64;p5"/>
          <p:cNvSpPr/>
          <p:nvPr/>
        </p:nvSpPr>
        <p:spPr>
          <a:xfrm>
            <a:off x="6462300" y="2136900"/>
            <a:ext cx="2681700" cy="11472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65" name="Google Shape;65;p5"/>
          <p:cNvSpPr/>
          <p:nvPr/>
        </p:nvSpPr>
        <p:spPr>
          <a:xfrm>
            <a:off x="6094200" y="0"/>
            <a:ext cx="3049800" cy="676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Light"/>
              <a:ea typeface="Space Grotesk Light"/>
              <a:cs typeface="Space Grotesk Light"/>
              <a:sym typeface="Space Grotesk Light"/>
            </a:endParaRPr>
          </a:p>
        </p:txBody>
      </p:sp>
      <p:sp>
        <p:nvSpPr>
          <p:cNvPr id="66" name="Google Shape;66;p5"/>
          <p:cNvSpPr/>
          <p:nvPr/>
        </p:nvSpPr>
        <p:spPr>
          <a:xfrm>
            <a:off x="5759200" y="313425"/>
            <a:ext cx="3049800" cy="363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Light"/>
              <a:ea typeface="Space Grotesk Light"/>
              <a:cs typeface="Space Grotesk Light"/>
              <a:sym typeface="Space Grotesk Light"/>
            </a:endParaRPr>
          </a:p>
        </p:txBody>
      </p:sp>
      <p:sp>
        <p:nvSpPr>
          <p:cNvPr id="67" name="Google Shape;67;p5"/>
          <p:cNvSpPr/>
          <p:nvPr/>
        </p:nvSpPr>
        <p:spPr>
          <a:xfrm rot="-5400000">
            <a:off x="5529300" y="2510100"/>
            <a:ext cx="468000" cy="40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68" name="Google Shape;68;p5"/>
          <p:cNvSpPr/>
          <p:nvPr/>
        </p:nvSpPr>
        <p:spPr>
          <a:xfrm>
            <a:off x="4728000" y="2032675"/>
            <a:ext cx="1408200" cy="147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grpSp>
        <p:nvGrpSpPr>
          <p:cNvPr id="69" name="Google Shape;69;p5"/>
          <p:cNvGrpSpPr/>
          <p:nvPr/>
        </p:nvGrpSpPr>
        <p:grpSpPr>
          <a:xfrm>
            <a:off x="3632100" y="0"/>
            <a:ext cx="5511900" cy="5143525"/>
            <a:chOff x="3632100" y="0"/>
            <a:chExt cx="5511900" cy="5143525"/>
          </a:xfrm>
        </p:grpSpPr>
        <p:sp>
          <p:nvSpPr>
            <p:cNvPr id="70" name="Google Shape;70;p5"/>
            <p:cNvSpPr/>
            <p:nvPr/>
          </p:nvSpPr>
          <p:spPr>
            <a:xfrm>
              <a:off x="6462300" y="1441775"/>
              <a:ext cx="2681700" cy="11472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71" name="Google Shape;71;p5"/>
            <p:cNvSpPr/>
            <p:nvPr/>
          </p:nvSpPr>
          <p:spPr>
            <a:xfrm>
              <a:off x="6462300" y="3103775"/>
              <a:ext cx="2681700" cy="2039700"/>
            </a:xfrm>
            <a:prstGeom prst="roundRect">
              <a:avLst>
                <a:gd fmla="val 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72" name="Google Shape;72;p5"/>
            <p:cNvSpPr/>
            <p:nvPr/>
          </p:nvSpPr>
          <p:spPr>
            <a:xfrm>
              <a:off x="4153925" y="1416600"/>
              <a:ext cx="1570200" cy="676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73" name="Google Shape;73;p5"/>
            <p:cNvSpPr/>
            <p:nvPr/>
          </p:nvSpPr>
          <p:spPr>
            <a:xfrm>
              <a:off x="4196325" y="4236925"/>
              <a:ext cx="2376000" cy="90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74" name="Google Shape;74;p5"/>
            <p:cNvSpPr/>
            <p:nvPr/>
          </p:nvSpPr>
          <p:spPr>
            <a:xfrm>
              <a:off x="3632100" y="0"/>
              <a:ext cx="5511900" cy="1473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75" name="Google Shape;75;p5"/>
          <p:cNvSpPr txBox="1"/>
          <p:nvPr>
            <p:ph idx="1" type="subTitle"/>
          </p:nvPr>
        </p:nvSpPr>
        <p:spPr>
          <a:xfrm>
            <a:off x="160431" y="168104"/>
            <a:ext cx="2653500" cy="792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000"/>
              <a:buFont typeface="Space Grotesk"/>
              <a:buNone/>
              <a:defRPr sz="1000">
                <a:highlight>
                  <a:schemeClr val="lt2"/>
                </a:highlight>
              </a:defRPr>
            </a:lvl1pPr>
            <a:lvl2pPr lvl="1">
              <a:lnSpc>
                <a:spcPct val="100000"/>
              </a:lnSpc>
              <a:spcBef>
                <a:spcPts val="0"/>
              </a:spcBef>
              <a:spcAft>
                <a:spcPts val="0"/>
              </a:spcAft>
              <a:buSzPts val="1500"/>
              <a:buFont typeface="Space Grotesk"/>
              <a:buNone/>
              <a:defRPr sz="1500">
                <a:highlight>
                  <a:schemeClr val="lt2"/>
                </a:highlight>
              </a:defRPr>
            </a:lvl2pPr>
            <a:lvl3pPr lvl="2">
              <a:lnSpc>
                <a:spcPct val="100000"/>
              </a:lnSpc>
              <a:spcBef>
                <a:spcPts val="0"/>
              </a:spcBef>
              <a:spcAft>
                <a:spcPts val="0"/>
              </a:spcAft>
              <a:buSzPts val="1500"/>
              <a:buFont typeface="Space Grotesk"/>
              <a:buNone/>
              <a:defRPr sz="1500">
                <a:highlight>
                  <a:schemeClr val="lt2"/>
                </a:highlight>
              </a:defRPr>
            </a:lvl3pPr>
            <a:lvl4pPr lvl="3">
              <a:lnSpc>
                <a:spcPct val="100000"/>
              </a:lnSpc>
              <a:spcBef>
                <a:spcPts val="0"/>
              </a:spcBef>
              <a:spcAft>
                <a:spcPts val="0"/>
              </a:spcAft>
              <a:buSzPts val="1500"/>
              <a:buFont typeface="Space Grotesk"/>
              <a:buNone/>
              <a:defRPr sz="1500">
                <a:highlight>
                  <a:schemeClr val="lt2"/>
                </a:highlight>
              </a:defRPr>
            </a:lvl4pPr>
            <a:lvl5pPr lvl="4">
              <a:lnSpc>
                <a:spcPct val="100000"/>
              </a:lnSpc>
              <a:spcBef>
                <a:spcPts val="0"/>
              </a:spcBef>
              <a:spcAft>
                <a:spcPts val="0"/>
              </a:spcAft>
              <a:buSzPts val="1500"/>
              <a:buFont typeface="Space Grotesk"/>
              <a:buNone/>
              <a:defRPr sz="1500">
                <a:highlight>
                  <a:schemeClr val="lt2"/>
                </a:highlight>
              </a:defRPr>
            </a:lvl5pPr>
            <a:lvl6pPr lvl="5">
              <a:lnSpc>
                <a:spcPct val="100000"/>
              </a:lnSpc>
              <a:spcBef>
                <a:spcPts val="0"/>
              </a:spcBef>
              <a:spcAft>
                <a:spcPts val="0"/>
              </a:spcAft>
              <a:buSzPts val="1500"/>
              <a:buFont typeface="Space Grotesk"/>
              <a:buNone/>
              <a:defRPr sz="1500">
                <a:highlight>
                  <a:schemeClr val="lt2"/>
                </a:highlight>
              </a:defRPr>
            </a:lvl6pPr>
            <a:lvl7pPr lvl="6">
              <a:lnSpc>
                <a:spcPct val="100000"/>
              </a:lnSpc>
              <a:spcBef>
                <a:spcPts val="0"/>
              </a:spcBef>
              <a:spcAft>
                <a:spcPts val="0"/>
              </a:spcAft>
              <a:buSzPts val="1500"/>
              <a:buFont typeface="Space Grotesk"/>
              <a:buNone/>
              <a:defRPr sz="1500">
                <a:highlight>
                  <a:schemeClr val="lt2"/>
                </a:highlight>
              </a:defRPr>
            </a:lvl7pPr>
            <a:lvl8pPr lvl="7">
              <a:lnSpc>
                <a:spcPct val="100000"/>
              </a:lnSpc>
              <a:spcBef>
                <a:spcPts val="0"/>
              </a:spcBef>
              <a:spcAft>
                <a:spcPts val="0"/>
              </a:spcAft>
              <a:buSzPts val="1500"/>
              <a:buFont typeface="Space Grotesk"/>
              <a:buNone/>
              <a:defRPr sz="1500">
                <a:highlight>
                  <a:schemeClr val="lt2"/>
                </a:highlight>
              </a:defRPr>
            </a:lvl8pPr>
            <a:lvl9pPr lvl="8">
              <a:lnSpc>
                <a:spcPct val="100000"/>
              </a:lnSpc>
              <a:spcBef>
                <a:spcPts val="0"/>
              </a:spcBef>
              <a:spcAft>
                <a:spcPts val="0"/>
              </a:spcAft>
              <a:buSzPts val="1500"/>
              <a:buFont typeface="Space Grotesk"/>
              <a:buNone/>
              <a:defRPr sz="1500">
                <a:highlight>
                  <a:schemeClr val="lt2"/>
                </a:highlight>
              </a:defRPr>
            </a:lvl9pPr>
          </a:lstStyle>
          <a:p/>
        </p:txBody>
      </p:sp>
      <p:sp>
        <p:nvSpPr>
          <p:cNvPr id="76" name="Google Shape;76;p5"/>
          <p:cNvSpPr txBox="1"/>
          <p:nvPr>
            <p:ph idx="2" type="body"/>
          </p:nvPr>
        </p:nvSpPr>
        <p:spPr>
          <a:xfrm>
            <a:off x="252600" y="3797350"/>
            <a:ext cx="3049800" cy="1093500"/>
          </a:xfrm>
          <a:prstGeom prst="rect">
            <a:avLst/>
          </a:prstGeom>
        </p:spPr>
        <p:txBody>
          <a:bodyPr anchorCtr="0" anchor="b" bIns="0" lIns="0" spcFirstLastPara="1" rIns="0" wrap="square" tIns="0">
            <a:noAutofit/>
          </a:bodyPr>
          <a:lstStyle>
            <a:lvl1pPr indent="-292100" lvl="0" marL="457200">
              <a:spcBef>
                <a:spcPts val="0"/>
              </a:spcBef>
              <a:spcAft>
                <a:spcPts val="0"/>
              </a:spcAft>
              <a:buSzPts val="1000"/>
              <a:buFont typeface="Space Grotesk Medium"/>
              <a:buChar char="●"/>
              <a:defRPr sz="1000">
                <a:latin typeface="Space Grotesk Medium"/>
                <a:ea typeface="Space Grotesk Medium"/>
                <a:cs typeface="Space Grotesk Medium"/>
                <a:sym typeface="Space Grotesk Medium"/>
              </a:defRPr>
            </a:lvl1pPr>
            <a:lvl2pPr indent="-292100" lvl="1" marL="914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2pPr>
            <a:lvl3pPr indent="-292100" lvl="2" marL="1371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3pPr>
            <a:lvl4pPr indent="-292100" lvl="3" marL="18288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4pPr>
            <a:lvl5pPr indent="-292100" lvl="4" marL="22860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5pPr>
            <a:lvl6pPr indent="-292100" lvl="5" marL="27432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6pPr>
            <a:lvl7pPr indent="-292100" lvl="6" marL="32004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7pPr>
            <a:lvl8pPr indent="-292100" lvl="7" marL="3657600">
              <a:spcBef>
                <a:spcPts val="800"/>
              </a:spcBef>
              <a:spcAft>
                <a:spcPts val="0"/>
              </a:spcAft>
              <a:buSzPts val="1000"/>
              <a:buFont typeface="Space Grotesk Medium"/>
              <a:buChar char="○"/>
              <a:defRPr sz="1000">
                <a:latin typeface="Space Grotesk Medium"/>
                <a:ea typeface="Space Grotesk Medium"/>
                <a:cs typeface="Space Grotesk Medium"/>
                <a:sym typeface="Space Grotesk Medium"/>
              </a:defRPr>
            </a:lvl8pPr>
            <a:lvl9pPr indent="-292100" lvl="8" marL="4114800">
              <a:spcBef>
                <a:spcPts val="800"/>
              </a:spcBef>
              <a:spcAft>
                <a:spcPts val="800"/>
              </a:spcAft>
              <a:buSzPts val="1000"/>
              <a:buFont typeface="Space Grotesk Medium"/>
              <a:buChar char="■"/>
              <a:defRPr sz="1000">
                <a:latin typeface="Space Grotesk Medium"/>
                <a:ea typeface="Space Grotesk Medium"/>
                <a:cs typeface="Space Grotesk Medium"/>
                <a:sym typeface="Space Grotesk Medium"/>
              </a:defRPr>
            </a:lvl9pPr>
          </a:lstStyle>
          <a:p/>
        </p:txBody>
      </p:sp>
      <p:sp>
        <p:nvSpPr>
          <p:cNvPr id="77" name="Google Shape;77;p5"/>
          <p:cNvSpPr txBox="1"/>
          <p:nvPr>
            <p:ph type="title"/>
          </p:nvPr>
        </p:nvSpPr>
        <p:spPr>
          <a:xfrm>
            <a:off x="252600" y="2841100"/>
            <a:ext cx="4288200" cy="865200"/>
          </a:xfrm>
          <a:prstGeom prst="rect">
            <a:avLst/>
          </a:prstGeom>
        </p:spPr>
        <p:txBody>
          <a:bodyPr anchorCtr="0" anchor="ctr" bIns="0" lIns="0" spcFirstLastPara="1" rIns="0" wrap="square" tIns="0">
            <a:normAutofit/>
          </a:bodyPr>
          <a:lstStyle>
            <a:lvl1pPr lvl="0">
              <a:lnSpc>
                <a:spcPct val="80000"/>
              </a:lnSpc>
              <a:spcBef>
                <a:spcPts val="0"/>
              </a:spcBef>
              <a:spcAft>
                <a:spcPts val="0"/>
              </a:spcAft>
              <a:buSzPts val="3500"/>
              <a:buFont typeface="Space Grotesk Medium"/>
              <a:buNone/>
              <a:defRPr sz="3500">
                <a:highlight>
                  <a:schemeClr val="lt2"/>
                </a:highlight>
              </a:defRPr>
            </a:lvl1pPr>
            <a:lvl2pPr lvl="1">
              <a:lnSpc>
                <a:spcPct val="80000"/>
              </a:lnSpc>
              <a:spcBef>
                <a:spcPts val="0"/>
              </a:spcBef>
              <a:spcAft>
                <a:spcPts val="0"/>
              </a:spcAft>
              <a:buSzPts val="3900"/>
              <a:buFont typeface="Space Grotesk Medium"/>
              <a:buNone/>
              <a:defRPr sz="3900">
                <a:highlight>
                  <a:schemeClr val="lt2"/>
                </a:highlight>
              </a:defRPr>
            </a:lvl2pPr>
            <a:lvl3pPr lvl="2">
              <a:lnSpc>
                <a:spcPct val="80000"/>
              </a:lnSpc>
              <a:spcBef>
                <a:spcPts val="0"/>
              </a:spcBef>
              <a:spcAft>
                <a:spcPts val="0"/>
              </a:spcAft>
              <a:buSzPts val="3900"/>
              <a:buFont typeface="Space Grotesk Medium"/>
              <a:buNone/>
              <a:defRPr sz="3900">
                <a:highlight>
                  <a:schemeClr val="lt2"/>
                </a:highlight>
              </a:defRPr>
            </a:lvl3pPr>
            <a:lvl4pPr lvl="3">
              <a:lnSpc>
                <a:spcPct val="80000"/>
              </a:lnSpc>
              <a:spcBef>
                <a:spcPts val="0"/>
              </a:spcBef>
              <a:spcAft>
                <a:spcPts val="0"/>
              </a:spcAft>
              <a:buSzPts val="3900"/>
              <a:buFont typeface="Space Grotesk Medium"/>
              <a:buNone/>
              <a:defRPr sz="3900">
                <a:highlight>
                  <a:schemeClr val="lt2"/>
                </a:highlight>
              </a:defRPr>
            </a:lvl4pPr>
            <a:lvl5pPr lvl="4">
              <a:lnSpc>
                <a:spcPct val="80000"/>
              </a:lnSpc>
              <a:spcBef>
                <a:spcPts val="0"/>
              </a:spcBef>
              <a:spcAft>
                <a:spcPts val="0"/>
              </a:spcAft>
              <a:buSzPts val="3900"/>
              <a:buFont typeface="Space Grotesk Medium"/>
              <a:buNone/>
              <a:defRPr sz="3900">
                <a:highlight>
                  <a:schemeClr val="lt2"/>
                </a:highlight>
              </a:defRPr>
            </a:lvl5pPr>
            <a:lvl6pPr lvl="5">
              <a:lnSpc>
                <a:spcPct val="80000"/>
              </a:lnSpc>
              <a:spcBef>
                <a:spcPts val="0"/>
              </a:spcBef>
              <a:spcAft>
                <a:spcPts val="0"/>
              </a:spcAft>
              <a:buSzPts val="3900"/>
              <a:buFont typeface="Space Grotesk Medium"/>
              <a:buNone/>
              <a:defRPr sz="3900">
                <a:highlight>
                  <a:schemeClr val="lt2"/>
                </a:highlight>
              </a:defRPr>
            </a:lvl6pPr>
            <a:lvl7pPr lvl="6">
              <a:lnSpc>
                <a:spcPct val="80000"/>
              </a:lnSpc>
              <a:spcBef>
                <a:spcPts val="0"/>
              </a:spcBef>
              <a:spcAft>
                <a:spcPts val="0"/>
              </a:spcAft>
              <a:buSzPts val="3900"/>
              <a:buFont typeface="Space Grotesk Medium"/>
              <a:buNone/>
              <a:defRPr sz="3900">
                <a:highlight>
                  <a:schemeClr val="lt2"/>
                </a:highlight>
              </a:defRPr>
            </a:lvl7pPr>
            <a:lvl8pPr lvl="7">
              <a:lnSpc>
                <a:spcPct val="80000"/>
              </a:lnSpc>
              <a:spcBef>
                <a:spcPts val="0"/>
              </a:spcBef>
              <a:spcAft>
                <a:spcPts val="0"/>
              </a:spcAft>
              <a:buSzPts val="3900"/>
              <a:buFont typeface="Space Grotesk Medium"/>
              <a:buNone/>
              <a:defRPr sz="3900">
                <a:highlight>
                  <a:schemeClr val="lt2"/>
                </a:highlight>
              </a:defRPr>
            </a:lvl8pPr>
            <a:lvl9pPr lvl="8">
              <a:lnSpc>
                <a:spcPct val="80000"/>
              </a:lnSpc>
              <a:spcBef>
                <a:spcPts val="0"/>
              </a:spcBef>
              <a:spcAft>
                <a:spcPts val="0"/>
              </a:spcAft>
              <a:buSzPts val="3900"/>
              <a:buFont typeface="Space Grotesk Medium"/>
              <a:buNone/>
              <a:defRPr sz="3900">
                <a:highlight>
                  <a:schemeClr val="lt2"/>
                </a:highlight>
              </a:defRPr>
            </a:lvl9pPr>
          </a:lstStyle>
          <a:p/>
        </p:txBody>
      </p:sp>
      <p:sp>
        <p:nvSpPr>
          <p:cNvPr id="78" name="Google Shape;78;p5"/>
          <p:cNvSpPr/>
          <p:nvPr>
            <p:ph idx="3" type="pic"/>
          </p:nvPr>
        </p:nvSpPr>
        <p:spPr>
          <a:xfrm>
            <a:off x="4634854" y="627935"/>
            <a:ext cx="3444300" cy="3271800"/>
          </a:xfrm>
          <a:prstGeom prst="rect">
            <a:avLst/>
          </a:prstGeom>
          <a:noFill/>
          <a:ln>
            <a:noFill/>
          </a:ln>
        </p:spPr>
      </p:sp>
    </p:spTree>
  </p:cSld>
  <p:clrMapOvr>
    <a:masterClrMapping/>
  </p:clrMapOvr>
  <p:extLst>
    <p:ext uri="{DCECCB84-F9BA-43D5-87BE-67443E8EF086}">
      <p15:sldGuideLst>
        <p15:guide id="1" pos="468">
          <p15:clr>
            <a:srgbClr val="E46962"/>
          </p15:clr>
        </p15:guide>
        <p15:guide id="2" orient="horz" pos="468">
          <p15:clr>
            <a:srgbClr val="E46962"/>
          </p15:clr>
        </p15:guide>
        <p15:guide id="3" pos="5601">
          <p15:clr>
            <a:srgbClr val="E46962"/>
          </p15:clr>
        </p15:guide>
        <p15:guide id="4" orient="horz" pos="3081">
          <p15:clr>
            <a:srgbClr val="E46962"/>
          </p15:clr>
        </p15:guide>
        <p15:guide id="5" pos="159">
          <p15:clr>
            <a:srgbClr val="E46962"/>
          </p15:clr>
        </p15:guide>
        <p15:guide id="6" pos="5292">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
  <p:cSld name="ONE_COLUMN_TEXT_1">
    <p:bg>
      <p:bgPr>
        <a:solidFill>
          <a:schemeClr val="accent2"/>
        </a:solidFill>
      </p:bgPr>
    </p:bg>
    <p:spTree>
      <p:nvGrpSpPr>
        <p:cNvPr id="79" name="Shape 79"/>
        <p:cNvGrpSpPr/>
        <p:nvPr/>
      </p:nvGrpSpPr>
      <p:grpSpPr>
        <a:xfrm>
          <a:off x="0" y="0"/>
          <a:ext cx="0" cy="0"/>
          <a:chOff x="0" y="0"/>
          <a:chExt cx="0" cy="0"/>
        </a:xfrm>
      </p:grpSpPr>
      <p:grpSp>
        <p:nvGrpSpPr>
          <p:cNvPr id="80" name="Google Shape;80;p6"/>
          <p:cNvGrpSpPr/>
          <p:nvPr/>
        </p:nvGrpSpPr>
        <p:grpSpPr>
          <a:xfrm>
            <a:off x="2230528" y="1108408"/>
            <a:ext cx="4915231" cy="2940670"/>
            <a:chOff x="2230528" y="1108408"/>
            <a:chExt cx="4915231" cy="2940670"/>
          </a:xfrm>
        </p:grpSpPr>
        <p:sp>
          <p:nvSpPr>
            <p:cNvPr id="81" name="Google Shape;81;p6"/>
            <p:cNvSpPr/>
            <p:nvPr/>
          </p:nvSpPr>
          <p:spPr>
            <a:xfrm>
              <a:off x="3583559" y="2237378"/>
              <a:ext cx="3562200" cy="1811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82" name="Google Shape;82;p6"/>
            <p:cNvSpPr/>
            <p:nvPr/>
          </p:nvSpPr>
          <p:spPr>
            <a:xfrm>
              <a:off x="3169759" y="1865553"/>
              <a:ext cx="3562200" cy="1811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83" name="Google Shape;83;p6"/>
            <p:cNvSpPr/>
            <p:nvPr/>
          </p:nvSpPr>
          <p:spPr>
            <a:xfrm>
              <a:off x="2715512" y="1415749"/>
              <a:ext cx="3562200" cy="1811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84" name="Google Shape;84;p6"/>
            <p:cNvSpPr/>
            <p:nvPr/>
          </p:nvSpPr>
          <p:spPr>
            <a:xfrm>
              <a:off x="2230528" y="1108408"/>
              <a:ext cx="3562200" cy="1811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85" name="Google Shape;85;p6"/>
          <p:cNvSpPr txBox="1"/>
          <p:nvPr>
            <p:ph type="title"/>
          </p:nvPr>
        </p:nvSpPr>
        <p:spPr>
          <a:xfrm>
            <a:off x="2420613" y="1299977"/>
            <a:ext cx="4262400" cy="996300"/>
          </a:xfrm>
          <a:prstGeom prst="rect">
            <a:avLst/>
          </a:prstGeom>
        </p:spPr>
        <p:txBody>
          <a:bodyPr anchorCtr="0" anchor="t" bIns="0" lIns="0" spcFirstLastPara="1" rIns="0" wrap="square" tIns="0">
            <a:noAutofit/>
          </a:bodyPr>
          <a:lstStyle>
            <a:lvl1pPr lvl="0">
              <a:lnSpc>
                <a:spcPct val="80000"/>
              </a:lnSpc>
              <a:spcBef>
                <a:spcPts val="0"/>
              </a:spcBef>
              <a:spcAft>
                <a:spcPts val="0"/>
              </a:spcAft>
              <a:buSzPts val="3500"/>
              <a:buFont typeface="Space Grotesk Medium"/>
              <a:buNone/>
              <a:defRPr sz="3500"/>
            </a:lvl1pPr>
            <a:lvl2pPr lvl="1" algn="ctr">
              <a:lnSpc>
                <a:spcPct val="80000"/>
              </a:lnSpc>
              <a:spcBef>
                <a:spcPts val="0"/>
              </a:spcBef>
              <a:spcAft>
                <a:spcPts val="0"/>
              </a:spcAft>
              <a:buSzPts val="3600"/>
              <a:buFont typeface="Space Grotesk Medium"/>
              <a:buNone/>
              <a:defRPr sz="3600"/>
            </a:lvl2pPr>
            <a:lvl3pPr lvl="2" algn="ctr">
              <a:lnSpc>
                <a:spcPct val="80000"/>
              </a:lnSpc>
              <a:spcBef>
                <a:spcPts val="0"/>
              </a:spcBef>
              <a:spcAft>
                <a:spcPts val="0"/>
              </a:spcAft>
              <a:buSzPts val="3600"/>
              <a:buFont typeface="Space Grotesk Medium"/>
              <a:buNone/>
              <a:defRPr sz="3600"/>
            </a:lvl3pPr>
            <a:lvl4pPr lvl="3" algn="ctr">
              <a:lnSpc>
                <a:spcPct val="80000"/>
              </a:lnSpc>
              <a:spcBef>
                <a:spcPts val="0"/>
              </a:spcBef>
              <a:spcAft>
                <a:spcPts val="0"/>
              </a:spcAft>
              <a:buSzPts val="3600"/>
              <a:buFont typeface="Space Grotesk Medium"/>
              <a:buNone/>
              <a:defRPr sz="3600"/>
            </a:lvl4pPr>
            <a:lvl5pPr lvl="4" algn="ctr">
              <a:lnSpc>
                <a:spcPct val="80000"/>
              </a:lnSpc>
              <a:spcBef>
                <a:spcPts val="0"/>
              </a:spcBef>
              <a:spcAft>
                <a:spcPts val="0"/>
              </a:spcAft>
              <a:buSzPts val="3600"/>
              <a:buFont typeface="Space Grotesk Medium"/>
              <a:buNone/>
              <a:defRPr sz="3600"/>
            </a:lvl5pPr>
            <a:lvl6pPr lvl="5" algn="ctr">
              <a:lnSpc>
                <a:spcPct val="80000"/>
              </a:lnSpc>
              <a:spcBef>
                <a:spcPts val="0"/>
              </a:spcBef>
              <a:spcAft>
                <a:spcPts val="0"/>
              </a:spcAft>
              <a:buSzPts val="3600"/>
              <a:buFont typeface="Space Grotesk Medium"/>
              <a:buNone/>
              <a:defRPr sz="3600"/>
            </a:lvl6pPr>
            <a:lvl7pPr lvl="6" algn="ctr">
              <a:lnSpc>
                <a:spcPct val="80000"/>
              </a:lnSpc>
              <a:spcBef>
                <a:spcPts val="0"/>
              </a:spcBef>
              <a:spcAft>
                <a:spcPts val="0"/>
              </a:spcAft>
              <a:buSzPts val="3600"/>
              <a:buFont typeface="Space Grotesk Medium"/>
              <a:buNone/>
              <a:defRPr sz="3600"/>
            </a:lvl7pPr>
            <a:lvl8pPr lvl="7" algn="ctr">
              <a:lnSpc>
                <a:spcPct val="80000"/>
              </a:lnSpc>
              <a:spcBef>
                <a:spcPts val="0"/>
              </a:spcBef>
              <a:spcAft>
                <a:spcPts val="0"/>
              </a:spcAft>
              <a:buSzPts val="3600"/>
              <a:buFont typeface="Space Grotesk Medium"/>
              <a:buNone/>
              <a:defRPr sz="3600"/>
            </a:lvl8pPr>
            <a:lvl9pPr lvl="8" algn="ctr">
              <a:lnSpc>
                <a:spcPct val="80000"/>
              </a:lnSpc>
              <a:spcBef>
                <a:spcPts val="0"/>
              </a:spcBef>
              <a:spcAft>
                <a:spcPts val="0"/>
              </a:spcAft>
              <a:buSzPts val="3600"/>
              <a:buFont typeface="Space Grotesk Medium"/>
              <a:buNone/>
              <a:defRPr sz="3600"/>
            </a:lvl9pPr>
          </a:lstStyle>
          <a:p/>
        </p:txBody>
      </p:sp>
      <p:sp>
        <p:nvSpPr>
          <p:cNvPr id="86" name="Google Shape;86;p6"/>
          <p:cNvSpPr txBox="1"/>
          <p:nvPr>
            <p:ph idx="1" type="body"/>
          </p:nvPr>
        </p:nvSpPr>
        <p:spPr>
          <a:xfrm>
            <a:off x="4192376" y="2436625"/>
            <a:ext cx="1356300" cy="15483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highlight>
                  <a:schemeClr val="lt2"/>
                </a:highlight>
              </a:defRPr>
            </a:lvl1pPr>
            <a:lvl2pPr indent="-292100" lvl="1" marL="914400">
              <a:spcBef>
                <a:spcPts val="0"/>
              </a:spcBef>
              <a:spcAft>
                <a:spcPts val="0"/>
              </a:spcAft>
              <a:buSzPts val="1000"/>
              <a:buFont typeface="Space Grotesk"/>
              <a:buChar char="○"/>
              <a:defRPr sz="1000">
                <a:highlight>
                  <a:schemeClr val="lt2"/>
                </a:highlight>
              </a:defRPr>
            </a:lvl2pPr>
            <a:lvl3pPr indent="-292100" lvl="2" marL="1371600">
              <a:spcBef>
                <a:spcPts val="0"/>
              </a:spcBef>
              <a:spcAft>
                <a:spcPts val="0"/>
              </a:spcAft>
              <a:buSzPts val="1000"/>
              <a:buFont typeface="Space Grotesk"/>
              <a:buChar char="■"/>
              <a:defRPr sz="1000">
                <a:highlight>
                  <a:schemeClr val="lt2"/>
                </a:highlight>
              </a:defRPr>
            </a:lvl3pPr>
            <a:lvl4pPr indent="-292100" lvl="3" marL="1828800">
              <a:spcBef>
                <a:spcPts val="0"/>
              </a:spcBef>
              <a:spcAft>
                <a:spcPts val="0"/>
              </a:spcAft>
              <a:buSzPts val="1000"/>
              <a:buFont typeface="Space Grotesk"/>
              <a:buChar char="●"/>
              <a:defRPr sz="1000">
                <a:highlight>
                  <a:schemeClr val="lt2"/>
                </a:highlight>
              </a:defRPr>
            </a:lvl4pPr>
            <a:lvl5pPr indent="-292100" lvl="4" marL="2286000">
              <a:spcBef>
                <a:spcPts val="0"/>
              </a:spcBef>
              <a:spcAft>
                <a:spcPts val="0"/>
              </a:spcAft>
              <a:buSzPts val="1000"/>
              <a:buFont typeface="Space Grotesk"/>
              <a:buChar char="○"/>
              <a:defRPr sz="1000">
                <a:highlight>
                  <a:schemeClr val="lt2"/>
                </a:highlight>
              </a:defRPr>
            </a:lvl5pPr>
            <a:lvl6pPr indent="-292100" lvl="5" marL="2743200">
              <a:spcBef>
                <a:spcPts val="0"/>
              </a:spcBef>
              <a:spcAft>
                <a:spcPts val="0"/>
              </a:spcAft>
              <a:buSzPts val="1000"/>
              <a:buFont typeface="Space Grotesk"/>
              <a:buChar char="■"/>
              <a:defRPr sz="1000">
                <a:highlight>
                  <a:schemeClr val="lt2"/>
                </a:highlight>
              </a:defRPr>
            </a:lvl6pPr>
            <a:lvl7pPr indent="-292100" lvl="6" marL="3200400">
              <a:spcBef>
                <a:spcPts val="0"/>
              </a:spcBef>
              <a:spcAft>
                <a:spcPts val="0"/>
              </a:spcAft>
              <a:buSzPts val="1000"/>
              <a:buFont typeface="Space Grotesk"/>
              <a:buChar char="●"/>
              <a:defRPr sz="1000">
                <a:highlight>
                  <a:schemeClr val="lt2"/>
                </a:highlight>
              </a:defRPr>
            </a:lvl7pPr>
            <a:lvl8pPr indent="-292100" lvl="7" marL="3657600">
              <a:spcBef>
                <a:spcPts val="0"/>
              </a:spcBef>
              <a:spcAft>
                <a:spcPts val="0"/>
              </a:spcAft>
              <a:buSzPts val="1000"/>
              <a:buFont typeface="Space Grotesk"/>
              <a:buChar char="○"/>
              <a:defRPr sz="1000">
                <a:highlight>
                  <a:schemeClr val="lt2"/>
                </a:highlight>
              </a:defRPr>
            </a:lvl8pPr>
            <a:lvl9pPr indent="-292100" lvl="8" marL="4114800">
              <a:spcBef>
                <a:spcPts val="0"/>
              </a:spcBef>
              <a:spcAft>
                <a:spcPts val="0"/>
              </a:spcAft>
              <a:buSzPts val="1000"/>
              <a:buFont typeface="Space Grotesk"/>
              <a:buChar char="■"/>
              <a:defRPr sz="1000">
                <a:highlight>
                  <a:schemeClr val="lt2"/>
                </a:highlight>
              </a:defRPr>
            </a:lvl9pPr>
          </a:lstStyle>
          <a:p/>
        </p:txBody>
      </p:sp>
      <p:sp>
        <p:nvSpPr>
          <p:cNvPr id="87" name="Google Shape;87;p6"/>
          <p:cNvSpPr txBox="1"/>
          <p:nvPr>
            <p:ph idx="2" type="body"/>
          </p:nvPr>
        </p:nvSpPr>
        <p:spPr>
          <a:xfrm>
            <a:off x="5712456" y="2436625"/>
            <a:ext cx="1356300" cy="15483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highlight>
                  <a:schemeClr val="lt2"/>
                </a:highlight>
              </a:defRPr>
            </a:lvl1pPr>
            <a:lvl2pPr indent="-292100" lvl="1" marL="914400">
              <a:spcBef>
                <a:spcPts val="0"/>
              </a:spcBef>
              <a:spcAft>
                <a:spcPts val="0"/>
              </a:spcAft>
              <a:buSzPts val="1000"/>
              <a:buFont typeface="Space Grotesk"/>
              <a:buChar char="○"/>
              <a:defRPr sz="1000">
                <a:highlight>
                  <a:schemeClr val="lt2"/>
                </a:highlight>
              </a:defRPr>
            </a:lvl2pPr>
            <a:lvl3pPr indent="-292100" lvl="2" marL="1371600">
              <a:spcBef>
                <a:spcPts val="0"/>
              </a:spcBef>
              <a:spcAft>
                <a:spcPts val="0"/>
              </a:spcAft>
              <a:buSzPts val="1000"/>
              <a:buFont typeface="Space Grotesk"/>
              <a:buChar char="■"/>
              <a:defRPr sz="1000">
                <a:highlight>
                  <a:schemeClr val="lt2"/>
                </a:highlight>
              </a:defRPr>
            </a:lvl3pPr>
            <a:lvl4pPr indent="-292100" lvl="3" marL="1828800">
              <a:spcBef>
                <a:spcPts val="0"/>
              </a:spcBef>
              <a:spcAft>
                <a:spcPts val="0"/>
              </a:spcAft>
              <a:buSzPts val="1000"/>
              <a:buFont typeface="Space Grotesk"/>
              <a:buChar char="●"/>
              <a:defRPr sz="1000">
                <a:highlight>
                  <a:schemeClr val="lt2"/>
                </a:highlight>
              </a:defRPr>
            </a:lvl4pPr>
            <a:lvl5pPr indent="-292100" lvl="4" marL="2286000">
              <a:spcBef>
                <a:spcPts val="0"/>
              </a:spcBef>
              <a:spcAft>
                <a:spcPts val="0"/>
              </a:spcAft>
              <a:buSzPts val="1000"/>
              <a:buFont typeface="Space Grotesk"/>
              <a:buChar char="○"/>
              <a:defRPr sz="1000">
                <a:highlight>
                  <a:schemeClr val="lt2"/>
                </a:highlight>
              </a:defRPr>
            </a:lvl5pPr>
            <a:lvl6pPr indent="-292100" lvl="5" marL="2743200">
              <a:spcBef>
                <a:spcPts val="0"/>
              </a:spcBef>
              <a:spcAft>
                <a:spcPts val="0"/>
              </a:spcAft>
              <a:buSzPts val="1000"/>
              <a:buFont typeface="Space Grotesk"/>
              <a:buChar char="■"/>
              <a:defRPr sz="1000">
                <a:highlight>
                  <a:schemeClr val="lt2"/>
                </a:highlight>
              </a:defRPr>
            </a:lvl6pPr>
            <a:lvl7pPr indent="-292100" lvl="6" marL="3200400">
              <a:spcBef>
                <a:spcPts val="0"/>
              </a:spcBef>
              <a:spcAft>
                <a:spcPts val="0"/>
              </a:spcAft>
              <a:buSzPts val="1000"/>
              <a:buFont typeface="Space Grotesk"/>
              <a:buChar char="●"/>
              <a:defRPr sz="1000">
                <a:highlight>
                  <a:schemeClr val="lt2"/>
                </a:highlight>
              </a:defRPr>
            </a:lvl7pPr>
            <a:lvl8pPr indent="-292100" lvl="7" marL="3657600">
              <a:spcBef>
                <a:spcPts val="0"/>
              </a:spcBef>
              <a:spcAft>
                <a:spcPts val="0"/>
              </a:spcAft>
              <a:buSzPts val="1000"/>
              <a:buFont typeface="Space Grotesk"/>
              <a:buChar char="○"/>
              <a:defRPr sz="1000">
                <a:highlight>
                  <a:schemeClr val="lt2"/>
                </a:highlight>
              </a:defRPr>
            </a:lvl8pPr>
            <a:lvl9pPr indent="-292100" lvl="8" marL="4114800">
              <a:spcBef>
                <a:spcPts val="0"/>
              </a:spcBef>
              <a:spcAft>
                <a:spcPts val="0"/>
              </a:spcAft>
              <a:buSzPts val="1000"/>
              <a:buFont typeface="Space Grotesk"/>
              <a:buChar char="■"/>
              <a:defRPr sz="1000">
                <a:highlight>
                  <a:schemeClr val="lt2"/>
                </a:highlight>
              </a:defRPr>
            </a:lvl9pPr>
          </a:lstStyle>
          <a:p/>
        </p:txBody>
      </p:sp>
      <p:sp>
        <p:nvSpPr>
          <p:cNvPr id="88" name="Google Shape;88;p6"/>
          <p:cNvSpPr txBox="1"/>
          <p:nvPr>
            <p:ph idx="3" type="body"/>
          </p:nvPr>
        </p:nvSpPr>
        <p:spPr>
          <a:xfrm>
            <a:off x="2230525" y="2436625"/>
            <a:ext cx="1878300" cy="2085900"/>
          </a:xfrm>
          <a:prstGeom prst="rect">
            <a:avLst/>
          </a:prstGeom>
        </p:spPr>
        <p:txBody>
          <a:bodyPr anchorCtr="0" anchor="t" bIns="0" lIns="0" spcFirstLastPara="1" rIns="0" wrap="square" tIns="0">
            <a:noAutofit/>
          </a:bodyPr>
          <a:lstStyle>
            <a:lvl1pPr indent="-323850" lvl="0" marL="457200">
              <a:spcBef>
                <a:spcPts val="0"/>
              </a:spcBef>
              <a:spcAft>
                <a:spcPts val="0"/>
              </a:spcAft>
              <a:buClr>
                <a:schemeClr val="lt2"/>
              </a:buClr>
              <a:buSzPts val="1500"/>
              <a:buFont typeface="Space Grotesk"/>
              <a:buChar char="●"/>
              <a:defRPr sz="1500">
                <a:solidFill>
                  <a:schemeClr val="lt2"/>
                </a:solidFill>
                <a:highlight>
                  <a:schemeClr val="dk1"/>
                </a:highlight>
              </a:defRPr>
            </a:lvl1pPr>
            <a:lvl2pPr indent="-323850" lvl="1" marL="914400">
              <a:spcBef>
                <a:spcPts val="0"/>
              </a:spcBef>
              <a:spcAft>
                <a:spcPts val="0"/>
              </a:spcAft>
              <a:buClr>
                <a:schemeClr val="lt2"/>
              </a:buClr>
              <a:buSzPts val="1500"/>
              <a:buFont typeface="Space Grotesk"/>
              <a:buChar char="○"/>
              <a:defRPr sz="1500">
                <a:solidFill>
                  <a:schemeClr val="lt2"/>
                </a:solidFill>
                <a:highlight>
                  <a:schemeClr val="dk1"/>
                </a:highlight>
              </a:defRPr>
            </a:lvl2pPr>
            <a:lvl3pPr indent="-323850" lvl="2" marL="1371600">
              <a:spcBef>
                <a:spcPts val="0"/>
              </a:spcBef>
              <a:spcAft>
                <a:spcPts val="0"/>
              </a:spcAft>
              <a:buClr>
                <a:schemeClr val="lt2"/>
              </a:buClr>
              <a:buSzPts val="1500"/>
              <a:buFont typeface="Space Grotesk"/>
              <a:buChar char="■"/>
              <a:defRPr sz="1500">
                <a:solidFill>
                  <a:schemeClr val="lt2"/>
                </a:solidFill>
                <a:highlight>
                  <a:schemeClr val="dk1"/>
                </a:highlight>
              </a:defRPr>
            </a:lvl3pPr>
            <a:lvl4pPr indent="-323850" lvl="3" marL="1828800">
              <a:spcBef>
                <a:spcPts val="0"/>
              </a:spcBef>
              <a:spcAft>
                <a:spcPts val="0"/>
              </a:spcAft>
              <a:buClr>
                <a:schemeClr val="lt2"/>
              </a:buClr>
              <a:buSzPts val="1500"/>
              <a:buFont typeface="Space Grotesk"/>
              <a:buChar char="●"/>
              <a:defRPr sz="1500">
                <a:solidFill>
                  <a:schemeClr val="lt2"/>
                </a:solidFill>
                <a:highlight>
                  <a:schemeClr val="dk1"/>
                </a:highlight>
              </a:defRPr>
            </a:lvl4pPr>
            <a:lvl5pPr indent="-323850" lvl="4" marL="2286000">
              <a:spcBef>
                <a:spcPts val="0"/>
              </a:spcBef>
              <a:spcAft>
                <a:spcPts val="0"/>
              </a:spcAft>
              <a:buClr>
                <a:schemeClr val="lt2"/>
              </a:buClr>
              <a:buSzPts val="1500"/>
              <a:buFont typeface="Space Grotesk"/>
              <a:buChar char="○"/>
              <a:defRPr sz="1500">
                <a:solidFill>
                  <a:schemeClr val="lt2"/>
                </a:solidFill>
                <a:highlight>
                  <a:schemeClr val="dk1"/>
                </a:highlight>
              </a:defRPr>
            </a:lvl5pPr>
            <a:lvl6pPr indent="-323850" lvl="5" marL="2743200">
              <a:spcBef>
                <a:spcPts val="0"/>
              </a:spcBef>
              <a:spcAft>
                <a:spcPts val="0"/>
              </a:spcAft>
              <a:buClr>
                <a:schemeClr val="lt2"/>
              </a:buClr>
              <a:buSzPts val="1500"/>
              <a:buFont typeface="Space Grotesk"/>
              <a:buChar char="■"/>
              <a:defRPr sz="1500">
                <a:solidFill>
                  <a:schemeClr val="lt2"/>
                </a:solidFill>
                <a:highlight>
                  <a:schemeClr val="dk1"/>
                </a:highlight>
              </a:defRPr>
            </a:lvl6pPr>
            <a:lvl7pPr indent="-323850" lvl="6" marL="3200400">
              <a:spcBef>
                <a:spcPts val="0"/>
              </a:spcBef>
              <a:spcAft>
                <a:spcPts val="0"/>
              </a:spcAft>
              <a:buClr>
                <a:schemeClr val="lt2"/>
              </a:buClr>
              <a:buSzPts val="1500"/>
              <a:buFont typeface="Space Grotesk"/>
              <a:buChar char="●"/>
              <a:defRPr sz="1500">
                <a:solidFill>
                  <a:schemeClr val="lt2"/>
                </a:solidFill>
                <a:highlight>
                  <a:schemeClr val="dk1"/>
                </a:highlight>
              </a:defRPr>
            </a:lvl7pPr>
            <a:lvl8pPr indent="-323850" lvl="7" marL="3657600">
              <a:spcBef>
                <a:spcPts val="0"/>
              </a:spcBef>
              <a:spcAft>
                <a:spcPts val="0"/>
              </a:spcAft>
              <a:buClr>
                <a:schemeClr val="lt2"/>
              </a:buClr>
              <a:buSzPts val="1500"/>
              <a:buFont typeface="Space Grotesk"/>
              <a:buChar char="○"/>
              <a:defRPr sz="1500">
                <a:solidFill>
                  <a:schemeClr val="lt2"/>
                </a:solidFill>
                <a:highlight>
                  <a:schemeClr val="dk1"/>
                </a:highlight>
              </a:defRPr>
            </a:lvl8pPr>
            <a:lvl9pPr indent="-323850" lvl="8" marL="4114800">
              <a:spcBef>
                <a:spcPts val="0"/>
              </a:spcBef>
              <a:spcAft>
                <a:spcPts val="0"/>
              </a:spcAft>
              <a:buClr>
                <a:schemeClr val="lt2"/>
              </a:buClr>
              <a:buSzPts val="1500"/>
              <a:buFont typeface="Space Grotesk"/>
              <a:buChar char="■"/>
              <a:defRPr sz="1500">
                <a:solidFill>
                  <a:schemeClr val="lt2"/>
                </a:solidFill>
                <a:highlight>
                  <a:schemeClr val="dk1"/>
                </a:highligh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CUSTOM">
    <p:bg>
      <p:bgPr>
        <a:solidFill>
          <a:schemeClr val="accent2"/>
        </a:solidFill>
      </p:bgPr>
    </p:bg>
    <p:spTree>
      <p:nvGrpSpPr>
        <p:cNvPr id="89" name="Shape 89"/>
        <p:cNvGrpSpPr/>
        <p:nvPr/>
      </p:nvGrpSpPr>
      <p:grpSpPr>
        <a:xfrm>
          <a:off x="0" y="0"/>
          <a:ext cx="0" cy="0"/>
          <a:chOff x="0" y="0"/>
          <a:chExt cx="0" cy="0"/>
        </a:xfrm>
      </p:grpSpPr>
      <p:sp>
        <p:nvSpPr>
          <p:cNvPr id="90" name="Google Shape;90;p7"/>
          <p:cNvSpPr/>
          <p:nvPr>
            <p:ph idx="2" type="pic"/>
          </p:nvPr>
        </p:nvSpPr>
        <p:spPr>
          <a:xfrm>
            <a:off x="743700" y="1693750"/>
            <a:ext cx="3974100" cy="2702400"/>
          </a:xfrm>
          <a:prstGeom prst="rect">
            <a:avLst/>
          </a:prstGeom>
          <a:noFill/>
          <a:ln>
            <a:noFill/>
          </a:ln>
        </p:spPr>
      </p:sp>
      <p:grpSp>
        <p:nvGrpSpPr>
          <p:cNvPr id="91" name="Google Shape;91;p7"/>
          <p:cNvGrpSpPr/>
          <p:nvPr/>
        </p:nvGrpSpPr>
        <p:grpSpPr>
          <a:xfrm>
            <a:off x="743700" y="742300"/>
            <a:ext cx="7047725" cy="3657400"/>
            <a:chOff x="743700" y="742300"/>
            <a:chExt cx="7047725" cy="3657400"/>
          </a:xfrm>
        </p:grpSpPr>
        <p:sp>
          <p:nvSpPr>
            <p:cNvPr id="92" name="Google Shape;92;p7"/>
            <p:cNvSpPr/>
            <p:nvPr/>
          </p:nvSpPr>
          <p:spPr>
            <a:xfrm>
              <a:off x="4626725" y="1693750"/>
              <a:ext cx="3164700" cy="1721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93" name="Google Shape;93;p7"/>
            <p:cNvSpPr/>
            <p:nvPr/>
          </p:nvSpPr>
          <p:spPr>
            <a:xfrm>
              <a:off x="4718150" y="3341000"/>
              <a:ext cx="1465200" cy="105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94" name="Google Shape;94;p7"/>
            <p:cNvSpPr/>
            <p:nvPr/>
          </p:nvSpPr>
          <p:spPr>
            <a:xfrm>
              <a:off x="743700" y="742300"/>
              <a:ext cx="4529700" cy="1839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95" name="Google Shape;95;p7"/>
            <p:cNvSpPr/>
            <p:nvPr/>
          </p:nvSpPr>
          <p:spPr>
            <a:xfrm>
              <a:off x="1359836" y="2451775"/>
              <a:ext cx="416400" cy="39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96" name="Google Shape;96;p7"/>
            <p:cNvSpPr/>
            <p:nvPr/>
          </p:nvSpPr>
          <p:spPr>
            <a:xfrm>
              <a:off x="744050" y="3236575"/>
              <a:ext cx="741900" cy="39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97" name="Google Shape;97;p7"/>
            <p:cNvSpPr/>
            <p:nvPr/>
          </p:nvSpPr>
          <p:spPr>
            <a:xfrm>
              <a:off x="1495975" y="2368625"/>
              <a:ext cx="765000" cy="867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98" name="Google Shape;98;p7"/>
            <p:cNvSpPr/>
            <p:nvPr/>
          </p:nvSpPr>
          <p:spPr>
            <a:xfrm>
              <a:off x="3976375" y="2351575"/>
              <a:ext cx="741900" cy="492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grpSp>
      <p:sp>
        <p:nvSpPr>
          <p:cNvPr id="99" name="Google Shape;99;p7"/>
          <p:cNvSpPr/>
          <p:nvPr/>
        </p:nvSpPr>
        <p:spPr>
          <a:xfrm>
            <a:off x="4718150" y="2839125"/>
            <a:ext cx="1465200" cy="576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00" name="Google Shape;100;p7"/>
          <p:cNvSpPr/>
          <p:nvPr/>
        </p:nvSpPr>
        <p:spPr>
          <a:xfrm>
            <a:off x="6183250" y="3341000"/>
            <a:ext cx="1245300" cy="10587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01" name="Google Shape;101;p7"/>
          <p:cNvSpPr txBox="1"/>
          <p:nvPr>
            <p:ph type="title"/>
          </p:nvPr>
        </p:nvSpPr>
        <p:spPr>
          <a:xfrm>
            <a:off x="1032350" y="737025"/>
            <a:ext cx="3651300" cy="1555500"/>
          </a:xfrm>
          <a:prstGeom prst="rect">
            <a:avLst/>
          </a:prstGeom>
        </p:spPr>
        <p:txBody>
          <a:bodyPr anchorCtr="0" anchor="t" bIns="0" lIns="0" spcFirstLastPara="1" rIns="0" wrap="square" tIns="0">
            <a:normAutofit/>
          </a:bodyPr>
          <a:lstStyle>
            <a:lvl1pPr lvl="0">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1pPr>
            <a:lvl2pPr lvl="1">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2pPr>
            <a:lvl3pPr lvl="2">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3pPr>
            <a:lvl4pPr lvl="3">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4pPr>
            <a:lvl5pPr lvl="4">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5pPr>
            <a:lvl6pPr lvl="5">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6pPr>
            <a:lvl7pPr lvl="6">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7pPr>
            <a:lvl8pPr lvl="7">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8pPr>
            <a:lvl9pPr lvl="8">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9pPr>
          </a:lstStyle>
          <a:p/>
        </p:txBody>
      </p:sp>
      <p:sp>
        <p:nvSpPr>
          <p:cNvPr id="102" name="Google Shape;102;p7"/>
          <p:cNvSpPr txBox="1"/>
          <p:nvPr>
            <p:ph idx="3" type="title"/>
          </p:nvPr>
        </p:nvSpPr>
        <p:spPr>
          <a:xfrm>
            <a:off x="6183250" y="3136100"/>
            <a:ext cx="2217000" cy="208500"/>
          </a:xfrm>
          <a:prstGeom prst="rect">
            <a:avLst/>
          </a:prstGeom>
        </p:spPr>
        <p:txBody>
          <a:bodyPr anchorCtr="0" anchor="t" bIns="0" lIns="0" spcFirstLastPara="1" rIns="0" wrap="square" tIns="0">
            <a:normAutofit/>
          </a:bodyPr>
          <a:lstStyle>
            <a:lvl1pPr lvl="0">
              <a:lnSpc>
                <a:spcPct val="115000"/>
              </a:lnSpc>
              <a:spcBef>
                <a:spcPts val="0"/>
              </a:spcBef>
              <a:spcAft>
                <a:spcPts val="0"/>
              </a:spcAft>
              <a:buSzPts val="1000"/>
              <a:buFont typeface="Space Grotesk Medium"/>
              <a:buNone/>
              <a:defRPr sz="1000">
                <a:highlight>
                  <a:schemeClr val="lt2"/>
                </a:highlight>
              </a:defRPr>
            </a:lvl1pPr>
            <a:lvl2pPr lvl="1">
              <a:lnSpc>
                <a:spcPct val="115000"/>
              </a:lnSpc>
              <a:spcBef>
                <a:spcPts val="0"/>
              </a:spcBef>
              <a:spcAft>
                <a:spcPts val="0"/>
              </a:spcAft>
              <a:buSzPts val="1000"/>
              <a:buFont typeface="Space Grotesk Medium"/>
              <a:buNone/>
              <a:defRPr sz="1000">
                <a:highlight>
                  <a:schemeClr val="lt2"/>
                </a:highlight>
              </a:defRPr>
            </a:lvl2pPr>
            <a:lvl3pPr lvl="2">
              <a:lnSpc>
                <a:spcPct val="115000"/>
              </a:lnSpc>
              <a:spcBef>
                <a:spcPts val="0"/>
              </a:spcBef>
              <a:spcAft>
                <a:spcPts val="0"/>
              </a:spcAft>
              <a:buSzPts val="1000"/>
              <a:buFont typeface="Space Grotesk Medium"/>
              <a:buNone/>
              <a:defRPr sz="1000">
                <a:highlight>
                  <a:schemeClr val="lt2"/>
                </a:highlight>
              </a:defRPr>
            </a:lvl3pPr>
            <a:lvl4pPr lvl="3">
              <a:lnSpc>
                <a:spcPct val="115000"/>
              </a:lnSpc>
              <a:spcBef>
                <a:spcPts val="0"/>
              </a:spcBef>
              <a:spcAft>
                <a:spcPts val="0"/>
              </a:spcAft>
              <a:buSzPts val="1000"/>
              <a:buFont typeface="Space Grotesk Medium"/>
              <a:buNone/>
              <a:defRPr sz="1000">
                <a:highlight>
                  <a:schemeClr val="lt2"/>
                </a:highlight>
              </a:defRPr>
            </a:lvl4pPr>
            <a:lvl5pPr lvl="4">
              <a:lnSpc>
                <a:spcPct val="115000"/>
              </a:lnSpc>
              <a:spcBef>
                <a:spcPts val="0"/>
              </a:spcBef>
              <a:spcAft>
                <a:spcPts val="0"/>
              </a:spcAft>
              <a:buSzPts val="1000"/>
              <a:buFont typeface="Space Grotesk Medium"/>
              <a:buNone/>
              <a:defRPr sz="1000">
                <a:highlight>
                  <a:schemeClr val="lt2"/>
                </a:highlight>
              </a:defRPr>
            </a:lvl5pPr>
            <a:lvl6pPr lvl="5">
              <a:lnSpc>
                <a:spcPct val="115000"/>
              </a:lnSpc>
              <a:spcBef>
                <a:spcPts val="0"/>
              </a:spcBef>
              <a:spcAft>
                <a:spcPts val="0"/>
              </a:spcAft>
              <a:buSzPts val="1000"/>
              <a:buFont typeface="Space Grotesk Medium"/>
              <a:buNone/>
              <a:defRPr sz="1000">
                <a:highlight>
                  <a:schemeClr val="lt2"/>
                </a:highlight>
              </a:defRPr>
            </a:lvl6pPr>
            <a:lvl7pPr lvl="6">
              <a:lnSpc>
                <a:spcPct val="115000"/>
              </a:lnSpc>
              <a:spcBef>
                <a:spcPts val="0"/>
              </a:spcBef>
              <a:spcAft>
                <a:spcPts val="0"/>
              </a:spcAft>
              <a:buSzPts val="1000"/>
              <a:buFont typeface="Space Grotesk Medium"/>
              <a:buNone/>
              <a:defRPr sz="1000">
                <a:highlight>
                  <a:schemeClr val="lt2"/>
                </a:highlight>
              </a:defRPr>
            </a:lvl7pPr>
            <a:lvl8pPr lvl="7">
              <a:lnSpc>
                <a:spcPct val="115000"/>
              </a:lnSpc>
              <a:spcBef>
                <a:spcPts val="0"/>
              </a:spcBef>
              <a:spcAft>
                <a:spcPts val="0"/>
              </a:spcAft>
              <a:buSzPts val="1000"/>
              <a:buFont typeface="Space Grotesk Medium"/>
              <a:buNone/>
              <a:defRPr sz="1000">
                <a:highlight>
                  <a:schemeClr val="lt2"/>
                </a:highlight>
              </a:defRPr>
            </a:lvl8pPr>
            <a:lvl9pPr lvl="8">
              <a:lnSpc>
                <a:spcPct val="115000"/>
              </a:lnSpc>
              <a:spcBef>
                <a:spcPts val="0"/>
              </a:spcBef>
              <a:spcAft>
                <a:spcPts val="0"/>
              </a:spcAft>
              <a:buSzPts val="1000"/>
              <a:buFont typeface="Space Grotesk Medium"/>
              <a:buNone/>
              <a:defRPr sz="1000">
                <a:highlight>
                  <a:schemeClr val="lt2"/>
                </a:highlight>
              </a:defRPr>
            </a:lvl9pPr>
          </a:lstStyle>
          <a:p/>
        </p:txBody>
      </p:sp>
      <p:sp>
        <p:nvSpPr>
          <p:cNvPr id="103" name="Google Shape;103;p7"/>
          <p:cNvSpPr txBox="1"/>
          <p:nvPr>
            <p:ph idx="4" type="title"/>
          </p:nvPr>
        </p:nvSpPr>
        <p:spPr>
          <a:xfrm>
            <a:off x="4713425" y="1725175"/>
            <a:ext cx="2991300" cy="1211400"/>
          </a:xfrm>
          <a:prstGeom prst="rect">
            <a:avLst/>
          </a:prstGeom>
        </p:spPr>
        <p:txBody>
          <a:bodyPr anchorCtr="0" anchor="t" bIns="0" lIns="0" spcFirstLastPara="1" rIns="0" wrap="square" tIns="0">
            <a:noAutofit/>
          </a:bodyPr>
          <a:lstStyle>
            <a:lvl1pPr lvl="0">
              <a:lnSpc>
                <a:spcPct val="115000"/>
              </a:lnSpc>
              <a:spcBef>
                <a:spcPts val="0"/>
              </a:spcBef>
              <a:spcAft>
                <a:spcPts val="0"/>
              </a:spcAft>
              <a:buSzPts val="1500"/>
              <a:buFont typeface="Space Grotesk Medium"/>
              <a:buNone/>
              <a:defRPr sz="1500">
                <a:highlight>
                  <a:schemeClr val="lt2"/>
                </a:highlight>
              </a:defRPr>
            </a:lvl1pPr>
            <a:lvl2pPr lvl="1">
              <a:lnSpc>
                <a:spcPct val="115000"/>
              </a:lnSpc>
              <a:spcBef>
                <a:spcPts val="0"/>
              </a:spcBef>
              <a:spcAft>
                <a:spcPts val="0"/>
              </a:spcAft>
              <a:buSzPts val="1500"/>
              <a:buFont typeface="Space Grotesk Medium"/>
              <a:buNone/>
              <a:defRPr sz="1500">
                <a:highlight>
                  <a:schemeClr val="lt2"/>
                </a:highlight>
              </a:defRPr>
            </a:lvl2pPr>
            <a:lvl3pPr lvl="2">
              <a:lnSpc>
                <a:spcPct val="115000"/>
              </a:lnSpc>
              <a:spcBef>
                <a:spcPts val="0"/>
              </a:spcBef>
              <a:spcAft>
                <a:spcPts val="0"/>
              </a:spcAft>
              <a:buSzPts val="1500"/>
              <a:buFont typeface="Space Grotesk Medium"/>
              <a:buNone/>
              <a:defRPr sz="1500">
                <a:highlight>
                  <a:schemeClr val="lt2"/>
                </a:highlight>
              </a:defRPr>
            </a:lvl3pPr>
            <a:lvl4pPr lvl="3">
              <a:lnSpc>
                <a:spcPct val="115000"/>
              </a:lnSpc>
              <a:spcBef>
                <a:spcPts val="0"/>
              </a:spcBef>
              <a:spcAft>
                <a:spcPts val="0"/>
              </a:spcAft>
              <a:buSzPts val="1500"/>
              <a:buFont typeface="Space Grotesk Medium"/>
              <a:buNone/>
              <a:defRPr sz="1500">
                <a:highlight>
                  <a:schemeClr val="lt2"/>
                </a:highlight>
              </a:defRPr>
            </a:lvl4pPr>
            <a:lvl5pPr lvl="4">
              <a:lnSpc>
                <a:spcPct val="115000"/>
              </a:lnSpc>
              <a:spcBef>
                <a:spcPts val="0"/>
              </a:spcBef>
              <a:spcAft>
                <a:spcPts val="0"/>
              </a:spcAft>
              <a:buSzPts val="1500"/>
              <a:buFont typeface="Space Grotesk Medium"/>
              <a:buNone/>
              <a:defRPr sz="1500">
                <a:highlight>
                  <a:schemeClr val="lt2"/>
                </a:highlight>
              </a:defRPr>
            </a:lvl5pPr>
            <a:lvl6pPr lvl="5">
              <a:lnSpc>
                <a:spcPct val="115000"/>
              </a:lnSpc>
              <a:spcBef>
                <a:spcPts val="0"/>
              </a:spcBef>
              <a:spcAft>
                <a:spcPts val="0"/>
              </a:spcAft>
              <a:buSzPts val="1500"/>
              <a:buFont typeface="Space Grotesk Medium"/>
              <a:buNone/>
              <a:defRPr sz="1500">
                <a:highlight>
                  <a:schemeClr val="lt2"/>
                </a:highlight>
              </a:defRPr>
            </a:lvl6pPr>
            <a:lvl7pPr lvl="6">
              <a:lnSpc>
                <a:spcPct val="115000"/>
              </a:lnSpc>
              <a:spcBef>
                <a:spcPts val="0"/>
              </a:spcBef>
              <a:spcAft>
                <a:spcPts val="0"/>
              </a:spcAft>
              <a:buSzPts val="1500"/>
              <a:buFont typeface="Space Grotesk Medium"/>
              <a:buNone/>
              <a:defRPr sz="1500">
                <a:highlight>
                  <a:schemeClr val="lt2"/>
                </a:highlight>
              </a:defRPr>
            </a:lvl7pPr>
            <a:lvl8pPr lvl="7">
              <a:lnSpc>
                <a:spcPct val="115000"/>
              </a:lnSpc>
              <a:spcBef>
                <a:spcPts val="0"/>
              </a:spcBef>
              <a:spcAft>
                <a:spcPts val="0"/>
              </a:spcAft>
              <a:buSzPts val="1500"/>
              <a:buFont typeface="Space Grotesk Medium"/>
              <a:buNone/>
              <a:defRPr sz="1500">
                <a:highlight>
                  <a:schemeClr val="lt2"/>
                </a:highlight>
              </a:defRPr>
            </a:lvl8pPr>
            <a:lvl9pPr lvl="8">
              <a:lnSpc>
                <a:spcPct val="115000"/>
              </a:lnSpc>
              <a:spcBef>
                <a:spcPts val="0"/>
              </a:spcBef>
              <a:spcAft>
                <a:spcPts val="0"/>
              </a:spcAft>
              <a:buSzPts val="1500"/>
              <a:buFont typeface="Space Grotesk Medium"/>
              <a:buNone/>
              <a:defRPr sz="1500">
                <a:highlight>
                  <a:schemeClr val="lt2"/>
                </a:highlight>
              </a:defRPr>
            </a:lvl9pPr>
          </a:lstStyle>
          <a:p/>
        </p:txBody>
      </p:sp>
      <p:sp>
        <p:nvSpPr>
          <p:cNvPr id="104" name="Google Shape;104;p7"/>
          <p:cNvSpPr txBox="1"/>
          <p:nvPr>
            <p:ph idx="5" type="title"/>
          </p:nvPr>
        </p:nvSpPr>
        <p:spPr>
          <a:xfrm>
            <a:off x="5340025" y="733275"/>
            <a:ext cx="3287400" cy="912300"/>
          </a:xfrm>
          <a:prstGeom prst="rect">
            <a:avLst/>
          </a:prstGeom>
        </p:spPr>
        <p:txBody>
          <a:bodyPr anchorCtr="0" anchor="t" bIns="0" lIns="0" spcFirstLastPara="1" rIns="0" wrap="square" tIns="0">
            <a:normAutofit/>
          </a:bodyPr>
          <a:lstStyle>
            <a:lvl1pPr lvl="0">
              <a:lnSpc>
                <a:spcPct val="80000"/>
              </a:lnSpc>
              <a:spcBef>
                <a:spcPts val="0"/>
              </a:spcBef>
              <a:spcAft>
                <a:spcPts val="0"/>
              </a:spcAft>
              <a:buSzPts val="3500"/>
              <a:buFont typeface="Space Grotesk"/>
              <a:buNone/>
              <a:defRPr sz="3500">
                <a:latin typeface="Space Grotesk"/>
                <a:ea typeface="Space Grotesk"/>
                <a:cs typeface="Space Grotesk"/>
                <a:sym typeface="Space Grotesk"/>
              </a:defRPr>
            </a:lvl1pPr>
            <a:lvl2pPr lvl="1" algn="ctr">
              <a:spcBef>
                <a:spcPts val="0"/>
              </a:spcBef>
              <a:spcAft>
                <a:spcPts val="0"/>
              </a:spcAft>
              <a:buSzPts val="7700"/>
              <a:buNone/>
              <a:defRPr sz="7700"/>
            </a:lvl2pPr>
            <a:lvl3pPr lvl="2" algn="ctr">
              <a:spcBef>
                <a:spcPts val="0"/>
              </a:spcBef>
              <a:spcAft>
                <a:spcPts val="0"/>
              </a:spcAft>
              <a:buSzPts val="7700"/>
              <a:buNone/>
              <a:defRPr sz="7700"/>
            </a:lvl3pPr>
            <a:lvl4pPr lvl="3" algn="ctr">
              <a:spcBef>
                <a:spcPts val="0"/>
              </a:spcBef>
              <a:spcAft>
                <a:spcPts val="0"/>
              </a:spcAft>
              <a:buSzPts val="7700"/>
              <a:buNone/>
              <a:defRPr sz="7700"/>
            </a:lvl4pPr>
            <a:lvl5pPr lvl="4" algn="ctr">
              <a:spcBef>
                <a:spcPts val="0"/>
              </a:spcBef>
              <a:spcAft>
                <a:spcPts val="0"/>
              </a:spcAft>
              <a:buSzPts val="7700"/>
              <a:buNone/>
              <a:defRPr sz="7700"/>
            </a:lvl5pPr>
            <a:lvl6pPr lvl="5" algn="ctr">
              <a:spcBef>
                <a:spcPts val="0"/>
              </a:spcBef>
              <a:spcAft>
                <a:spcPts val="0"/>
              </a:spcAft>
              <a:buSzPts val="7700"/>
              <a:buNone/>
              <a:defRPr sz="7700"/>
            </a:lvl6pPr>
            <a:lvl7pPr lvl="6" algn="ctr">
              <a:spcBef>
                <a:spcPts val="0"/>
              </a:spcBef>
              <a:spcAft>
                <a:spcPts val="0"/>
              </a:spcAft>
              <a:buSzPts val="7700"/>
              <a:buNone/>
              <a:defRPr sz="7700"/>
            </a:lvl7pPr>
            <a:lvl8pPr lvl="7" algn="ctr">
              <a:spcBef>
                <a:spcPts val="0"/>
              </a:spcBef>
              <a:spcAft>
                <a:spcPts val="0"/>
              </a:spcAft>
              <a:buSzPts val="7700"/>
              <a:buNone/>
              <a:defRPr sz="7700"/>
            </a:lvl8pPr>
            <a:lvl9pPr lvl="8" algn="ctr">
              <a:spcBef>
                <a:spcPts val="0"/>
              </a:spcBef>
              <a:spcAft>
                <a:spcPts val="0"/>
              </a:spcAft>
              <a:buSzPts val="7700"/>
              <a:buNone/>
              <a:defRPr sz="7700"/>
            </a:lvl9pPr>
          </a:lstStyle>
          <a:p/>
        </p:txBody>
      </p:sp>
      <p:sp>
        <p:nvSpPr>
          <p:cNvPr id="105" name="Google Shape;105;p7"/>
          <p:cNvSpPr/>
          <p:nvPr>
            <p:ph idx="6" type="pic"/>
          </p:nvPr>
        </p:nvSpPr>
        <p:spPr>
          <a:xfrm>
            <a:off x="6183250" y="3344750"/>
            <a:ext cx="2217000" cy="1051200"/>
          </a:xfrm>
          <a:prstGeom prst="rect">
            <a:avLst/>
          </a:prstGeom>
          <a:noFill/>
          <a:ln>
            <a:noFill/>
          </a:ln>
        </p:spPr>
      </p:sp>
      <p:sp>
        <p:nvSpPr>
          <p:cNvPr id="106" name="Google Shape;106;p7"/>
          <p:cNvSpPr txBox="1"/>
          <p:nvPr>
            <p:ph idx="7" type="title"/>
          </p:nvPr>
        </p:nvSpPr>
        <p:spPr>
          <a:xfrm>
            <a:off x="4804625" y="2962500"/>
            <a:ext cx="1317600" cy="1692900"/>
          </a:xfrm>
          <a:prstGeom prst="rect">
            <a:avLst/>
          </a:prstGeom>
        </p:spPr>
        <p:txBody>
          <a:bodyPr anchorCtr="0" anchor="t" bIns="0" lIns="0" spcFirstLastPara="1" rIns="0" wrap="square" tIns="0">
            <a:normAutofit/>
          </a:bodyPr>
          <a:lstStyle>
            <a:lvl1pPr lvl="0">
              <a:lnSpc>
                <a:spcPct val="115000"/>
              </a:lnSpc>
              <a:spcBef>
                <a:spcPts val="0"/>
              </a:spcBef>
              <a:spcAft>
                <a:spcPts val="0"/>
              </a:spcAft>
              <a:buSzPts val="1000"/>
              <a:buFont typeface="Space Grotesk Medium"/>
              <a:buNone/>
              <a:defRPr sz="1000">
                <a:highlight>
                  <a:schemeClr val="lt2"/>
                </a:highlight>
              </a:defRPr>
            </a:lvl1pPr>
            <a:lvl2pPr lvl="1">
              <a:spcBef>
                <a:spcPts val="0"/>
              </a:spcBef>
              <a:spcAft>
                <a:spcPts val="0"/>
              </a:spcAft>
              <a:buSzPts val="1000"/>
              <a:buFont typeface="Space Grotesk Medium"/>
              <a:buNone/>
              <a:defRPr sz="1000">
                <a:highlight>
                  <a:schemeClr val="lt2"/>
                </a:highlight>
              </a:defRPr>
            </a:lvl2pPr>
            <a:lvl3pPr lvl="2">
              <a:spcBef>
                <a:spcPts val="0"/>
              </a:spcBef>
              <a:spcAft>
                <a:spcPts val="0"/>
              </a:spcAft>
              <a:buSzPts val="1000"/>
              <a:buFont typeface="Space Grotesk Medium"/>
              <a:buNone/>
              <a:defRPr sz="1000">
                <a:highlight>
                  <a:schemeClr val="lt2"/>
                </a:highlight>
              </a:defRPr>
            </a:lvl3pPr>
            <a:lvl4pPr lvl="3">
              <a:spcBef>
                <a:spcPts val="0"/>
              </a:spcBef>
              <a:spcAft>
                <a:spcPts val="0"/>
              </a:spcAft>
              <a:buSzPts val="1000"/>
              <a:buFont typeface="Space Grotesk Medium"/>
              <a:buNone/>
              <a:defRPr sz="1000">
                <a:highlight>
                  <a:schemeClr val="lt2"/>
                </a:highlight>
              </a:defRPr>
            </a:lvl4pPr>
            <a:lvl5pPr lvl="4">
              <a:spcBef>
                <a:spcPts val="0"/>
              </a:spcBef>
              <a:spcAft>
                <a:spcPts val="0"/>
              </a:spcAft>
              <a:buSzPts val="1000"/>
              <a:buFont typeface="Space Grotesk Medium"/>
              <a:buNone/>
              <a:defRPr sz="1000">
                <a:highlight>
                  <a:schemeClr val="lt2"/>
                </a:highlight>
              </a:defRPr>
            </a:lvl5pPr>
            <a:lvl6pPr lvl="5">
              <a:spcBef>
                <a:spcPts val="0"/>
              </a:spcBef>
              <a:spcAft>
                <a:spcPts val="0"/>
              </a:spcAft>
              <a:buSzPts val="1000"/>
              <a:buFont typeface="Space Grotesk Medium"/>
              <a:buNone/>
              <a:defRPr sz="1000">
                <a:highlight>
                  <a:schemeClr val="lt2"/>
                </a:highlight>
              </a:defRPr>
            </a:lvl6pPr>
            <a:lvl7pPr lvl="6">
              <a:spcBef>
                <a:spcPts val="0"/>
              </a:spcBef>
              <a:spcAft>
                <a:spcPts val="0"/>
              </a:spcAft>
              <a:buSzPts val="1000"/>
              <a:buFont typeface="Space Grotesk Medium"/>
              <a:buNone/>
              <a:defRPr sz="1000">
                <a:highlight>
                  <a:schemeClr val="lt2"/>
                </a:highlight>
              </a:defRPr>
            </a:lvl7pPr>
            <a:lvl8pPr lvl="7">
              <a:spcBef>
                <a:spcPts val="0"/>
              </a:spcBef>
              <a:spcAft>
                <a:spcPts val="0"/>
              </a:spcAft>
              <a:buSzPts val="1000"/>
              <a:buFont typeface="Space Grotesk Medium"/>
              <a:buNone/>
              <a:defRPr sz="1000">
                <a:highlight>
                  <a:schemeClr val="lt2"/>
                </a:highlight>
              </a:defRPr>
            </a:lvl8pPr>
            <a:lvl9pPr lvl="8">
              <a:spcBef>
                <a:spcPts val="0"/>
              </a:spcBef>
              <a:spcAft>
                <a:spcPts val="0"/>
              </a:spcAft>
              <a:buSzPts val="1000"/>
              <a:buFont typeface="Space Grotesk Medium"/>
              <a:buNone/>
              <a:defRPr sz="1000">
                <a:highlight>
                  <a:schemeClr val="lt2"/>
                </a:highlight>
              </a:defRPr>
            </a:lvl9pPr>
          </a:lstStyle>
          <a:p/>
        </p:txBody>
      </p:sp>
    </p:spTree>
  </p:cSld>
  <p:clrMapOvr>
    <a:masterClrMapping/>
  </p:clrMapOvr>
  <p:extLst>
    <p:ext uri="{DCECCB84-F9BA-43D5-87BE-67443E8EF086}">
      <p15:sldGuideLst>
        <p15:guide id="1" orient="horz" pos="159">
          <p15:clr>
            <a:srgbClr val="E46962"/>
          </p15:clr>
        </p15:guide>
        <p15:guide id="2" pos="159">
          <p15:clr>
            <a:srgbClr val="E46962"/>
          </p15:clr>
        </p15:guide>
        <p15:guide id="3" pos="5601">
          <p15:clr>
            <a:srgbClr val="E46962"/>
          </p15:clr>
        </p15:guide>
        <p15:guide id="4" orient="horz" pos="3081">
          <p15:clr>
            <a:srgbClr val="E46962"/>
          </p15:clr>
        </p15:guide>
        <p15:guide id="5" pos="468">
          <p15:clr>
            <a:srgbClr val="E46962"/>
          </p15:clr>
        </p15:guide>
        <p15:guide id="6" pos="5292">
          <p15:clr>
            <a:srgbClr val="E46962"/>
          </p15:clr>
        </p15:guide>
        <p15:guide id="7" orient="horz" pos="468">
          <p15:clr>
            <a:srgbClr val="E46962"/>
          </p15:clr>
        </p15:guide>
        <p15:guide id="8" orient="horz" pos="2772">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 Alt 1">
  <p:cSld name="CUSTOM_1">
    <p:bg>
      <p:bgPr>
        <a:solidFill>
          <a:schemeClr val="accent2"/>
        </a:solidFill>
      </p:bgPr>
    </p:bg>
    <p:spTree>
      <p:nvGrpSpPr>
        <p:cNvPr id="107" name="Shape 107"/>
        <p:cNvGrpSpPr/>
        <p:nvPr/>
      </p:nvGrpSpPr>
      <p:grpSpPr>
        <a:xfrm>
          <a:off x="0" y="0"/>
          <a:ext cx="0" cy="0"/>
          <a:chOff x="0" y="0"/>
          <a:chExt cx="0" cy="0"/>
        </a:xfrm>
      </p:grpSpPr>
      <p:sp>
        <p:nvSpPr>
          <p:cNvPr id="108" name="Google Shape;108;p8"/>
          <p:cNvSpPr/>
          <p:nvPr/>
        </p:nvSpPr>
        <p:spPr>
          <a:xfrm>
            <a:off x="743700" y="2071975"/>
            <a:ext cx="357300" cy="510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09" name="Google Shape;109;p8"/>
          <p:cNvSpPr/>
          <p:nvPr>
            <p:ph idx="2" type="pic"/>
          </p:nvPr>
        </p:nvSpPr>
        <p:spPr>
          <a:xfrm>
            <a:off x="978875" y="2071975"/>
            <a:ext cx="3761700" cy="2680200"/>
          </a:xfrm>
          <a:prstGeom prst="rect">
            <a:avLst/>
          </a:prstGeom>
          <a:noFill/>
          <a:ln>
            <a:noFill/>
          </a:ln>
        </p:spPr>
      </p:sp>
      <p:sp>
        <p:nvSpPr>
          <p:cNvPr id="110" name="Google Shape;110;p8"/>
          <p:cNvSpPr/>
          <p:nvPr/>
        </p:nvSpPr>
        <p:spPr>
          <a:xfrm>
            <a:off x="743700" y="743700"/>
            <a:ext cx="4529700" cy="135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11" name="Google Shape;111;p8"/>
          <p:cNvSpPr/>
          <p:nvPr/>
        </p:nvSpPr>
        <p:spPr>
          <a:xfrm>
            <a:off x="1285575" y="2039600"/>
            <a:ext cx="385200" cy="829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12" name="Google Shape;112;p8"/>
          <p:cNvSpPr/>
          <p:nvPr/>
        </p:nvSpPr>
        <p:spPr>
          <a:xfrm>
            <a:off x="742950" y="3098550"/>
            <a:ext cx="1359900" cy="492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13" name="Google Shape;113;p8"/>
          <p:cNvSpPr/>
          <p:nvPr/>
        </p:nvSpPr>
        <p:spPr>
          <a:xfrm>
            <a:off x="4718150" y="3884200"/>
            <a:ext cx="765000" cy="867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14" name="Google Shape;114;p8"/>
          <p:cNvSpPr/>
          <p:nvPr/>
        </p:nvSpPr>
        <p:spPr>
          <a:xfrm>
            <a:off x="3800525" y="2039600"/>
            <a:ext cx="1004100" cy="706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15" name="Google Shape;115;p8"/>
          <p:cNvSpPr/>
          <p:nvPr/>
        </p:nvSpPr>
        <p:spPr>
          <a:xfrm>
            <a:off x="4718150" y="378500"/>
            <a:ext cx="3552000" cy="4021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16" name="Google Shape;116;p8"/>
          <p:cNvSpPr txBox="1"/>
          <p:nvPr>
            <p:ph type="title"/>
          </p:nvPr>
        </p:nvSpPr>
        <p:spPr>
          <a:xfrm>
            <a:off x="4946700" y="623600"/>
            <a:ext cx="3093300" cy="1668900"/>
          </a:xfrm>
          <a:prstGeom prst="rect">
            <a:avLst/>
          </a:prstGeom>
        </p:spPr>
        <p:txBody>
          <a:bodyPr anchorCtr="0" anchor="t" bIns="0" lIns="0" spcFirstLastPara="1" rIns="0" wrap="square" tIns="0">
            <a:normAutofit/>
          </a:bodyPr>
          <a:lstStyle>
            <a:lvl1pPr lvl="0">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1pPr>
            <a:lvl2pPr lvl="1">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2pPr>
            <a:lvl3pPr lvl="2">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3pPr>
            <a:lvl4pPr lvl="3">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4pPr>
            <a:lvl5pPr lvl="4">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5pPr>
            <a:lvl6pPr lvl="5">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6pPr>
            <a:lvl7pPr lvl="6">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7pPr>
            <a:lvl8pPr lvl="7">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8pPr>
            <a:lvl9pPr lvl="8">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9pPr>
          </a:lstStyle>
          <a:p/>
        </p:txBody>
      </p:sp>
      <p:sp>
        <p:nvSpPr>
          <p:cNvPr id="117" name="Google Shape;117;p8"/>
          <p:cNvSpPr/>
          <p:nvPr>
            <p:ph idx="3" type="pic"/>
          </p:nvPr>
        </p:nvSpPr>
        <p:spPr>
          <a:xfrm>
            <a:off x="742950" y="3591150"/>
            <a:ext cx="1359900" cy="970800"/>
          </a:xfrm>
          <a:prstGeom prst="rect">
            <a:avLst/>
          </a:prstGeom>
          <a:noFill/>
          <a:ln>
            <a:noFill/>
          </a:ln>
        </p:spPr>
      </p:sp>
      <p:sp>
        <p:nvSpPr>
          <p:cNvPr id="118" name="Google Shape;118;p8"/>
          <p:cNvSpPr txBox="1"/>
          <p:nvPr>
            <p:ph idx="4" type="title"/>
          </p:nvPr>
        </p:nvSpPr>
        <p:spPr>
          <a:xfrm>
            <a:off x="883025" y="797467"/>
            <a:ext cx="3921600" cy="912300"/>
          </a:xfrm>
          <a:prstGeom prst="rect">
            <a:avLst/>
          </a:prstGeom>
        </p:spPr>
        <p:txBody>
          <a:bodyPr anchorCtr="0" anchor="t" bIns="0" lIns="0" spcFirstLastPara="1" rIns="0" wrap="square" tIns="0">
            <a:normAutofit/>
          </a:bodyPr>
          <a:lstStyle>
            <a:lvl1pPr lvl="0">
              <a:lnSpc>
                <a:spcPct val="80000"/>
              </a:lnSpc>
              <a:spcBef>
                <a:spcPts val="0"/>
              </a:spcBef>
              <a:spcAft>
                <a:spcPts val="0"/>
              </a:spcAft>
              <a:buSzPts val="3500"/>
              <a:buFont typeface="Space Grotesk"/>
              <a:buNone/>
              <a:defRPr sz="3500">
                <a:highlight>
                  <a:schemeClr val="lt2"/>
                </a:highlight>
                <a:latin typeface="Space Grotesk"/>
                <a:ea typeface="Space Grotesk"/>
                <a:cs typeface="Space Grotesk"/>
                <a:sym typeface="Space Grotesk"/>
              </a:defRPr>
            </a:lvl1pPr>
            <a:lvl2pPr lvl="1" algn="ctr">
              <a:spcBef>
                <a:spcPts val="0"/>
              </a:spcBef>
              <a:spcAft>
                <a:spcPts val="0"/>
              </a:spcAft>
              <a:buSzPts val="7700"/>
              <a:buNone/>
              <a:defRPr sz="7700"/>
            </a:lvl2pPr>
            <a:lvl3pPr lvl="2" algn="ctr">
              <a:spcBef>
                <a:spcPts val="0"/>
              </a:spcBef>
              <a:spcAft>
                <a:spcPts val="0"/>
              </a:spcAft>
              <a:buSzPts val="7700"/>
              <a:buNone/>
              <a:defRPr sz="7700"/>
            </a:lvl3pPr>
            <a:lvl4pPr lvl="3" algn="ctr">
              <a:spcBef>
                <a:spcPts val="0"/>
              </a:spcBef>
              <a:spcAft>
                <a:spcPts val="0"/>
              </a:spcAft>
              <a:buSzPts val="7700"/>
              <a:buNone/>
              <a:defRPr sz="7700"/>
            </a:lvl4pPr>
            <a:lvl5pPr lvl="4" algn="ctr">
              <a:spcBef>
                <a:spcPts val="0"/>
              </a:spcBef>
              <a:spcAft>
                <a:spcPts val="0"/>
              </a:spcAft>
              <a:buSzPts val="7700"/>
              <a:buNone/>
              <a:defRPr sz="7700"/>
            </a:lvl5pPr>
            <a:lvl6pPr lvl="5" algn="ctr">
              <a:spcBef>
                <a:spcPts val="0"/>
              </a:spcBef>
              <a:spcAft>
                <a:spcPts val="0"/>
              </a:spcAft>
              <a:buSzPts val="7700"/>
              <a:buNone/>
              <a:defRPr sz="7700"/>
            </a:lvl6pPr>
            <a:lvl7pPr lvl="6" algn="ctr">
              <a:spcBef>
                <a:spcPts val="0"/>
              </a:spcBef>
              <a:spcAft>
                <a:spcPts val="0"/>
              </a:spcAft>
              <a:buSzPts val="7700"/>
              <a:buNone/>
              <a:defRPr sz="7700"/>
            </a:lvl7pPr>
            <a:lvl8pPr lvl="7" algn="ctr">
              <a:spcBef>
                <a:spcPts val="0"/>
              </a:spcBef>
              <a:spcAft>
                <a:spcPts val="0"/>
              </a:spcAft>
              <a:buSzPts val="7700"/>
              <a:buNone/>
              <a:defRPr sz="7700"/>
            </a:lvl8pPr>
            <a:lvl9pPr lvl="8" algn="ctr">
              <a:spcBef>
                <a:spcPts val="0"/>
              </a:spcBef>
              <a:spcAft>
                <a:spcPts val="0"/>
              </a:spcAft>
              <a:buSzPts val="7700"/>
              <a:buNone/>
              <a:defRPr sz="7700"/>
            </a:lvl9pPr>
          </a:lstStyle>
          <a:p/>
        </p:txBody>
      </p:sp>
      <p:sp>
        <p:nvSpPr>
          <p:cNvPr id="119" name="Google Shape;119;p8"/>
          <p:cNvSpPr/>
          <p:nvPr/>
        </p:nvSpPr>
        <p:spPr>
          <a:xfrm>
            <a:off x="956075" y="1848025"/>
            <a:ext cx="357300" cy="59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Medium"/>
              <a:ea typeface="Space Grotesk Medium"/>
              <a:cs typeface="Space Grotesk Medium"/>
              <a:sym typeface="Space Grotesk Medium"/>
            </a:endParaRPr>
          </a:p>
        </p:txBody>
      </p:sp>
      <p:sp>
        <p:nvSpPr>
          <p:cNvPr id="120" name="Google Shape;120;p8"/>
          <p:cNvSpPr txBox="1"/>
          <p:nvPr>
            <p:ph idx="5" type="title"/>
          </p:nvPr>
        </p:nvSpPr>
        <p:spPr>
          <a:xfrm>
            <a:off x="883025" y="1805225"/>
            <a:ext cx="3093300" cy="266700"/>
          </a:xfrm>
          <a:prstGeom prst="rect">
            <a:avLst/>
          </a:prstGeom>
        </p:spPr>
        <p:txBody>
          <a:bodyPr anchorCtr="0" anchor="t" bIns="0" lIns="0" spcFirstLastPara="1" rIns="0" wrap="square" tIns="0">
            <a:normAutofit/>
          </a:bodyPr>
          <a:lstStyle>
            <a:lvl1pPr lvl="0">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1pPr>
            <a:lvl2pPr lvl="1">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2pPr>
            <a:lvl3pPr lvl="2">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3pPr>
            <a:lvl4pPr lvl="3">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4pPr>
            <a:lvl5pPr lvl="4">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5pPr>
            <a:lvl6pPr lvl="5">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6pPr>
            <a:lvl7pPr lvl="6">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7pPr>
            <a:lvl8pPr lvl="7">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8pPr>
            <a:lvl9pPr lvl="8">
              <a:lnSpc>
                <a:spcPct val="115000"/>
              </a:lnSpc>
              <a:spcBef>
                <a:spcPts val="0"/>
              </a:spcBef>
              <a:spcAft>
                <a:spcPts val="0"/>
              </a:spcAft>
              <a:buSzPts val="1500"/>
              <a:buFont typeface="Space Grotesk"/>
              <a:buNone/>
              <a:defRPr sz="1500">
                <a:highlight>
                  <a:schemeClr val="lt2"/>
                </a:highlight>
                <a:latin typeface="Space Grotesk"/>
                <a:ea typeface="Space Grotesk"/>
                <a:cs typeface="Space Grotesk"/>
                <a:sym typeface="Space Grotesk"/>
              </a:defRPr>
            </a:lvl9pPr>
          </a:lstStyle>
          <a:p/>
        </p:txBody>
      </p:sp>
      <p:sp>
        <p:nvSpPr>
          <p:cNvPr id="121" name="Google Shape;121;p8"/>
          <p:cNvSpPr txBox="1"/>
          <p:nvPr>
            <p:ph idx="6" type="title"/>
          </p:nvPr>
        </p:nvSpPr>
        <p:spPr>
          <a:xfrm>
            <a:off x="812500" y="3259700"/>
            <a:ext cx="1463700" cy="451800"/>
          </a:xfrm>
          <a:prstGeom prst="rect">
            <a:avLst/>
          </a:prstGeom>
        </p:spPr>
        <p:txBody>
          <a:bodyPr anchorCtr="0" anchor="t" bIns="0" lIns="0" spcFirstLastPara="1" rIns="0" wrap="square" tIns="0">
            <a:normAutofit/>
          </a:bodyPr>
          <a:lstStyle>
            <a:lvl1pPr lvl="0">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1pPr>
            <a:lvl2pPr lvl="1">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2pPr>
            <a:lvl3pPr lvl="2">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3pPr>
            <a:lvl4pPr lvl="3">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4pPr>
            <a:lvl5pPr lvl="4">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5pPr>
            <a:lvl6pPr lvl="5">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6pPr>
            <a:lvl7pPr lvl="6">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7pPr>
            <a:lvl8pPr lvl="7">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8pPr>
            <a:lvl9pPr lvl="8">
              <a:lnSpc>
                <a:spcPct val="115000"/>
              </a:lnSpc>
              <a:spcBef>
                <a:spcPts val="0"/>
              </a:spcBef>
              <a:spcAft>
                <a:spcPts val="0"/>
              </a:spcAft>
              <a:buSzPts val="1000"/>
              <a:buFont typeface="Space Grotesk"/>
              <a:buNone/>
              <a:defRPr sz="1000">
                <a:latin typeface="Space Grotesk"/>
                <a:ea typeface="Space Grotesk"/>
                <a:cs typeface="Space Grotesk"/>
                <a:sym typeface="Space Grotesk"/>
              </a:defRPr>
            </a:lvl9pPr>
          </a:lstStyle>
          <a:p/>
        </p:txBody>
      </p:sp>
    </p:spTree>
  </p:cSld>
  <p:clrMapOvr>
    <a:masterClrMapping/>
  </p:clrMapOvr>
  <p:extLst>
    <p:ext uri="{DCECCB84-F9BA-43D5-87BE-67443E8EF086}">
      <p15:sldGuideLst>
        <p15:guide id="1" orient="horz" pos="159">
          <p15:clr>
            <a:srgbClr val="E46962"/>
          </p15:clr>
        </p15:guide>
        <p15:guide id="2" pos="159">
          <p15:clr>
            <a:srgbClr val="E46962"/>
          </p15:clr>
        </p15:guide>
        <p15:guide id="3" pos="5601">
          <p15:clr>
            <a:srgbClr val="E46962"/>
          </p15:clr>
        </p15:guide>
        <p15:guide id="4" orient="horz" pos="3081">
          <p15:clr>
            <a:srgbClr val="E46962"/>
          </p15:clr>
        </p15:guide>
        <p15:guide id="5" pos="468">
          <p15:clr>
            <a:srgbClr val="E46962"/>
          </p15:clr>
        </p15:guide>
        <p15:guide id="6" pos="5292">
          <p15:clr>
            <a:srgbClr val="E46962"/>
          </p15:clr>
        </p15:guide>
        <p15:guide id="7" orient="horz" pos="468">
          <p15:clr>
            <a:srgbClr val="E46962"/>
          </p15:clr>
        </p15:guide>
        <p15:guide id="8" orient="horz" pos="2772">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image">
  <p:cSld name="BLANK_1_1_1_1_1_1_1_1_1_1_1_1_1_1_2">
    <p:bg>
      <p:bgPr>
        <a:solidFill>
          <a:schemeClr val="dk1"/>
        </a:solidFill>
      </p:bgPr>
    </p:bg>
    <p:spTree>
      <p:nvGrpSpPr>
        <p:cNvPr id="122" name="Shape 122"/>
        <p:cNvGrpSpPr/>
        <p:nvPr/>
      </p:nvGrpSpPr>
      <p:grpSpPr>
        <a:xfrm>
          <a:off x="0" y="0"/>
          <a:ext cx="0" cy="0"/>
          <a:chOff x="0" y="0"/>
          <a:chExt cx="0" cy="0"/>
        </a:xfrm>
      </p:grpSpPr>
      <p:sp>
        <p:nvSpPr>
          <p:cNvPr id="123" name="Google Shape;123;p9"/>
          <p:cNvSpPr txBox="1"/>
          <p:nvPr>
            <p:ph idx="1" type="body"/>
          </p:nvPr>
        </p:nvSpPr>
        <p:spPr>
          <a:xfrm>
            <a:off x="3721600" y="3126450"/>
            <a:ext cx="1384800" cy="16281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lvl1pPr>
            <a:lvl2pPr indent="-292100" lvl="1" marL="914400">
              <a:spcBef>
                <a:spcPts val="800"/>
              </a:spcBef>
              <a:spcAft>
                <a:spcPts val="0"/>
              </a:spcAft>
              <a:buSzPts val="1000"/>
              <a:buFont typeface="Space Grotesk"/>
              <a:buChar char="○"/>
              <a:defRPr sz="1000"/>
            </a:lvl2pPr>
            <a:lvl3pPr indent="-292100" lvl="2" marL="1371600">
              <a:spcBef>
                <a:spcPts val="800"/>
              </a:spcBef>
              <a:spcAft>
                <a:spcPts val="0"/>
              </a:spcAft>
              <a:buSzPts val="1000"/>
              <a:buFont typeface="Space Grotesk"/>
              <a:buChar char="■"/>
              <a:defRPr sz="1000"/>
            </a:lvl3pPr>
            <a:lvl4pPr indent="-292100" lvl="3" marL="1828800">
              <a:spcBef>
                <a:spcPts val="800"/>
              </a:spcBef>
              <a:spcAft>
                <a:spcPts val="0"/>
              </a:spcAft>
              <a:buSzPts val="1000"/>
              <a:buFont typeface="Space Grotesk"/>
              <a:buChar char="●"/>
              <a:defRPr sz="1000"/>
            </a:lvl4pPr>
            <a:lvl5pPr indent="-292100" lvl="4" marL="2286000">
              <a:spcBef>
                <a:spcPts val="800"/>
              </a:spcBef>
              <a:spcAft>
                <a:spcPts val="0"/>
              </a:spcAft>
              <a:buSzPts val="1000"/>
              <a:buFont typeface="Space Grotesk"/>
              <a:buChar char="○"/>
              <a:defRPr sz="1000"/>
            </a:lvl5pPr>
            <a:lvl6pPr indent="-292100" lvl="5" marL="2743200">
              <a:spcBef>
                <a:spcPts val="800"/>
              </a:spcBef>
              <a:spcAft>
                <a:spcPts val="0"/>
              </a:spcAft>
              <a:buSzPts val="1000"/>
              <a:buFont typeface="Space Grotesk"/>
              <a:buChar char="■"/>
              <a:defRPr sz="1000"/>
            </a:lvl6pPr>
            <a:lvl7pPr indent="-292100" lvl="6" marL="3200400">
              <a:spcBef>
                <a:spcPts val="800"/>
              </a:spcBef>
              <a:spcAft>
                <a:spcPts val="0"/>
              </a:spcAft>
              <a:buSzPts val="1000"/>
              <a:buFont typeface="Space Grotesk"/>
              <a:buChar char="●"/>
              <a:defRPr sz="1000"/>
            </a:lvl7pPr>
            <a:lvl8pPr indent="-292100" lvl="7" marL="3657600">
              <a:spcBef>
                <a:spcPts val="800"/>
              </a:spcBef>
              <a:spcAft>
                <a:spcPts val="0"/>
              </a:spcAft>
              <a:buSzPts val="1000"/>
              <a:buFont typeface="Space Grotesk"/>
              <a:buChar char="○"/>
              <a:defRPr sz="1000"/>
            </a:lvl8pPr>
            <a:lvl9pPr indent="-292100" lvl="8" marL="4114800">
              <a:spcBef>
                <a:spcPts val="800"/>
              </a:spcBef>
              <a:spcAft>
                <a:spcPts val="800"/>
              </a:spcAft>
              <a:buSzPts val="1000"/>
              <a:buFont typeface="Space Grotesk"/>
              <a:buChar char="■"/>
              <a:defRPr sz="1000"/>
            </a:lvl9pPr>
          </a:lstStyle>
          <a:p/>
        </p:txBody>
      </p:sp>
      <p:sp>
        <p:nvSpPr>
          <p:cNvPr id="124" name="Google Shape;124;p9"/>
          <p:cNvSpPr/>
          <p:nvPr>
            <p:ph idx="2" type="pic"/>
          </p:nvPr>
        </p:nvSpPr>
        <p:spPr>
          <a:xfrm>
            <a:off x="0" y="0"/>
            <a:ext cx="2546700" cy="3583200"/>
          </a:xfrm>
          <a:prstGeom prst="rect">
            <a:avLst/>
          </a:prstGeom>
          <a:noFill/>
          <a:ln>
            <a:noFill/>
          </a:ln>
        </p:spPr>
      </p:sp>
      <p:sp>
        <p:nvSpPr>
          <p:cNvPr id="125" name="Google Shape;125;p9"/>
          <p:cNvSpPr/>
          <p:nvPr>
            <p:ph idx="3" type="pic"/>
          </p:nvPr>
        </p:nvSpPr>
        <p:spPr>
          <a:xfrm>
            <a:off x="280475" y="474638"/>
            <a:ext cx="2940900" cy="4668900"/>
          </a:xfrm>
          <a:prstGeom prst="rect">
            <a:avLst/>
          </a:prstGeom>
          <a:noFill/>
          <a:ln>
            <a:noFill/>
          </a:ln>
        </p:spPr>
      </p:sp>
      <p:sp>
        <p:nvSpPr>
          <p:cNvPr id="126" name="Google Shape;126;p9"/>
          <p:cNvSpPr/>
          <p:nvPr/>
        </p:nvSpPr>
        <p:spPr>
          <a:xfrm>
            <a:off x="3596536" y="253823"/>
            <a:ext cx="1082100" cy="342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27" name="Google Shape;127;p9"/>
          <p:cNvSpPr txBox="1"/>
          <p:nvPr>
            <p:ph idx="4" type="body"/>
          </p:nvPr>
        </p:nvSpPr>
        <p:spPr>
          <a:xfrm>
            <a:off x="5511500" y="3126450"/>
            <a:ext cx="1384800" cy="16281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lvl1pPr>
            <a:lvl2pPr indent="-292100" lvl="1" marL="914400">
              <a:spcBef>
                <a:spcPts val="800"/>
              </a:spcBef>
              <a:spcAft>
                <a:spcPts val="0"/>
              </a:spcAft>
              <a:buSzPts val="1000"/>
              <a:buFont typeface="Space Grotesk"/>
              <a:buChar char="○"/>
              <a:defRPr sz="1000"/>
            </a:lvl2pPr>
            <a:lvl3pPr indent="-292100" lvl="2" marL="1371600">
              <a:spcBef>
                <a:spcPts val="800"/>
              </a:spcBef>
              <a:spcAft>
                <a:spcPts val="0"/>
              </a:spcAft>
              <a:buSzPts val="1000"/>
              <a:buFont typeface="Space Grotesk"/>
              <a:buChar char="■"/>
              <a:defRPr sz="1000"/>
            </a:lvl3pPr>
            <a:lvl4pPr indent="-292100" lvl="3" marL="1828800">
              <a:spcBef>
                <a:spcPts val="800"/>
              </a:spcBef>
              <a:spcAft>
                <a:spcPts val="0"/>
              </a:spcAft>
              <a:buSzPts val="1000"/>
              <a:buFont typeface="Space Grotesk"/>
              <a:buChar char="●"/>
              <a:defRPr sz="1000"/>
            </a:lvl4pPr>
            <a:lvl5pPr indent="-292100" lvl="4" marL="2286000">
              <a:spcBef>
                <a:spcPts val="800"/>
              </a:spcBef>
              <a:spcAft>
                <a:spcPts val="0"/>
              </a:spcAft>
              <a:buSzPts val="1000"/>
              <a:buFont typeface="Space Grotesk"/>
              <a:buChar char="○"/>
              <a:defRPr sz="1000"/>
            </a:lvl5pPr>
            <a:lvl6pPr indent="-292100" lvl="5" marL="2743200">
              <a:spcBef>
                <a:spcPts val="800"/>
              </a:spcBef>
              <a:spcAft>
                <a:spcPts val="0"/>
              </a:spcAft>
              <a:buSzPts val="1000"/>
              <a:buFont typeface="Space Grotesk"/>
              <a:buChar char="■"/>
              <a:defRPr sz="1000"/>
            </a:lvl6pPr>
            <a:lvl7pPr indent="-292100" lvl="6" marL="3200400">
              <a:spcBef>
                <a:spcPts val="800"/>
              </a:spcBef>
              <a:spcAft>
                <a:spcPts val="0"/>
              </a:spcAft>
              <a:buSzPts val="1000"/>
              <a:buFont typeface="Space Grotesk"/>
              <a:buChar char="●"/>
              <a:defRPr sz="1000"/>
            </a:lvl7pPr>
            <a:lvl8pPr indent="-292100" lvl="7" marL="3657600">
              <a:spcBef>
                <a:spcPts val="800"/>
              </a:spcBef>
              <a:spcAft>
                <a:spcPts val="0"/>
              </a:spcAft>
              <a:buSzPts val="1000"/>
              <a:buFont typeface="Space Grotesk"/>
              <a:buChar char="○"/>
              <a:defRPr sz="1000"/>
            </a:lvl8pPr>
            <a:lvl9pPr indent="-292100" lvl="8" marL="4114800">
              <a:spcBef>
                <a:spcPts val="800"/>
              </a:spcBef>
              <a:spcAft>
                <a:spcPts val="800"/>
              </a:spcAft>
              <a:buSzPts val="1000"/>
              <a:buFont typeface="Space Grotesk"/>
              <a:buChar char="■"/>
              <a:defRPr sz="1000"/>
            </a:lvl9pPr>
          </a:lstStyle>
          <a:p/>
        </p:txBody>
      </p:sp>
      <p:sp>
        <p:nvSpPr>
          <p:cNvPr id="128" name="Google Shape;128;p9"/>
          <p:cNvSpPr txBox="1"/>
          <p:nvPr>
            <p:ph idx="5" type="body"/>
          </p:nvPr>
        </p:nvSpPr>
        <p:spPr>
          <a:xfrm>
            <a:off x="7293076" y="3126450"/>
            <a:ext cx="1461000" cy="16281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lvl1pPr>
            <a:lvl2pPr indent="-292100" lvl="1" marL="914400">
              <a:spcBef>
                <a:spcPts val="800"/>
              </a:spcBef>
              <a:spcAft>
                <a:spcPts val="0"/>
              </a:spcAft>
              <a:buSzPts val="1000"/>
              <a:buFont typeface="Space Grotesk"/>
              <a:buChar char="○"/>
              <a:defRPr sz="1000"/>
            </a:lvl2pPr>
            <a:lvl3pPr indent="-292100" lvl="2" marL="1371600">
              <a:spcBef>
                <a:spcPts val="800"/>
              </a:spcBef>
              <a:spcAft>
                <a:spcPts val="0"/>
              </a:spcAft>
              <a:buSzPts val="1000"/>
              <a:buFont typeface="Space Grotesk"/>
              <a:buChar char="■"/>
              <a:defRPr sz="1000"/>
            </a:lvl3pPr>
            <a:lvl4pPr indent="-292100" lvl="3" marL="1828800">
              <a:spcBef>
                <a:spcPts val="800"/>
              </a:spcBef>
              <a:spcAft>
                <a:spcPts val="0"/>
              </a:spcAft>
              <a:buSzPts val="1000"/>
              <a:buFont typeface="Space Grotesk"/>
              <a:buChar char="●"/>
              <a:defRPr sz="1000"/>
            </a:lvl4pPr>
            <a:lvl5pPr indent="-292100" lvl="4" marL="2286000">
              <a:spcBef>
                <a:spcPts val="800"/>
              </a:spcBef>
              <a:spcAft>
                <a:spcPts val="0"/>
              </a:spcAft>
              <a:buSzPts val="1000"/>
              <a:buFont typeface="Space Grotesk"/>
              <a:buChar char="○"/>
              <a:defRPr sz="1000"/>
            </a:lvl5pPr>
            <a:lvl6pPr indent="-292100" lvl="5" marL="2743200">
              <a:spcBef>
                <a:spcPts val="800"/>
              </a:spcBef>
              <a:spcAft>
                <a:spcPts val="0"/>
              </a:spcAft>
              <a:buSzPts val="1000"/>
              <a:buFont typeface="Space Grotesk"/>
              <a:buChar char="■"/>
              <a:defRPr sz="1000"/>
            </a:lvl6pPr>
            <a:lvl7pPr indent="-292100" lvl="6" marL="3200400">
              <a:spcBef>
                <a:spcPts val="800"/>
              </a:spcBef>
              <a:spcAft>
                <a:spcPts val="0"/>
              </a:spcAft>
              <a:buSzPts val="1000"/>
              <a:buFont typeface="Space Grotesk"/>
              <a:buChar char="●"/>
              <a:defRPr sz="1000"/>
            </a:lvl7pPr>
            <a:lvl8pPr indent="-292100" lvl="7" marL="3657600">
              <a:spcBef>
                <a:spcPts val="800"/>
              </a:spcBef>
              <a:spcAft>
                <a:spcPts val="0"/>
              </a:spcAft>
              <a:buSzPts val="1000"/>
              <a:buFont typeface="Space Grotesk"/>
              <a:buChar char="○"/>
              <a:defRPr sz="1000"/>
            </a:lvl8pPr>
            <a:lvl9pPr indent="-292100" lvl="8" marL="4114800">
              <a:spcBef>
                <a:spcPts val="800"/>
              </a:spcBef>
              <a:spcAft>
                <a:spcPts val="800"/>
              </a:spcAft>
              <a:buSzPts val="1000"/>
              <a:buFont typeface="Space Grotesk"/>
              <a:buChar char="■"/>
              <a:defRPr sz="1000"/>
            </a:lvl9pPr>
          </a:lstStyle>
          <a:p/>
        </p:txBody>
      </p:sp>
      <p:sp>
        <p:nvSpPr>
          <p:cNvPr id="129" name="Google Shape;129;p9"/>
          <p:cNvSpPr txBox="1"/>
          <p:nvPr>
            <p:ph type="title"/>
          </p:nvPr>
        </p:nvSpPr>
        <p:spPr>
          <a:xfrm>
            <a:off x="3598725" y="1485838"/>
            <a:ext cx="4801500" cy="751500"/>
          </a:xfrm>
          <a:prstGeom prst="rect">
            <a:avLst/>
          </a:prstGeom>
        </p:spPr>
        <p:txBody>
          <a:bodyPr anchorCtr="0" anchor="t" bIns="0" lIns="0" spcFirstLastPara="1" rIns="0" wrap="square" tIns="0">
            <a:noAutofit/>
          </a:bodyPr>
          <a:lstStyle>
            <a:lvl1pPr lvl="0">
              <a:spcBef>
                <a:spcPts val="0"/>
              </a:spcBef>
              <a:spcAft>
                <a:spcPts val="0"/>
              </a:spcAft>
              <a:buSzPts val="2800"/>
              <a:buNone/>
              <a:defRPr sz="1000">
                <a:solidFill>
                  <a:schemeClr val="lt2"/>
                </a:solidFill>
                <a:latin typeface="Space Grotesk"/>
                <a:ea typeface="Space Grotesk"/>
                <a:cs typeface="Space Grotesk"/>
                <a:sym typeface="Space Grotesk"/>
              </a:defRPr>
            </a:lvl1pPr>
            <a:lvl2pPr lvl="1">
              <a:spcBef>
                <a:spcPts val="0"/>
              </a:spcBef>
              <a:spcAft>
                <a:spcPts val="0"/>
              </a:spcAft>
              <a:buSzPts val="2800"/>
              <a:buNone/>
              <a:defRPr sz="1000">
                <a:solidFill>
                  <a:schemeClr val="lt2"/>
                </a:solidFill>
                <a:latin typeface="Space Grotesk"/>
                <a:ea typeface="Space Grotesk"/>
                <a:cs typeface="Space Grotesk"/>
                <a:sym typeface="Space Grotesk"/>
              </a:defRPr>
            </a:lvl2pPr>
            <a:lvl3pPr lvl="2">
              <a:spcBef>
                <a:spcPts val="0"/>
              </a:spcBef>
              <a:spcAft>
                <a:spcPts val="0"/>
              </a:spcAft>
              <a:buSzPts val="2800"/>
              <a:buNone/>
              <a:defRPr sz="1000">
                <a:solidFill>
                  <a:schemeClr val="lt2"/>
                </a:solidFill>
                <a:latin typeface="Space Grotesk"/>
                <a:ea typeface="Space Grotesk"/>
                <a:cs typeface="Space Grotesk"/>
                <a:sym typeface="Space Grotesk"/>
              </a:defRPr>
            </a:lvl3pPr>
            <a:lvl4pPr lvl="3">
              <a:spcBef>
                <a:spcPts val="0"/>
              </a:spcBef>
              <a:spcAft>
                <a:spcPts val="0"/>
              </a:spcAft>
              <a:buSzPts val="2800"/>
              <a:buNone/>
              <a:defRPr sz="1000">
                <a:solidFill>
                  <a:schemeClr val="lt2"/>
                </a:solidFill>
                <a:latin typeface="Space Grotesk"/>
                <a:ea typeface="Space Grotesk"/>
                <a:cs typeface="Space Grotesk"/>
                <a:sym typeface="Space Grotesk"/>
              </a:defRPr>
            </a:lvl4pPr>
            <a:lvl5pPr lvl="4">
              <a:spcBef>
                <a:spcPts val="0"/>
              </a:spcBef>
              <a:spcAft>
                <a:spcPts val="0"/>
              </a:spcAft>
              <a:buSzPts val="2800"/>
              <a:buNone/>
              <a:defRPr sz="1000">
                <a:solidFill>
                  <a:schemeClr val="lt2"/>
                </a:solidFill>
                <a:latin typeface="Space Grotesk"/>
                <a:ea typeface="Space Grotesk"/>
                <a:cs typeface="Space Grotesk"/>
                <a:sym typeface="Space Grotesk"/>
              </a:defRPr>
            </a:lvl5pPr>
            <a:lvl6pPr lvl="5">
              <a:spcBef>
                <a:spcPts val="0"/>
              </a:spcBef>
              <a:spcAft>
                <a:spcPts val="0"/>
              </a:spcAft>
              <a:buSzPts val="2800"/>
              <a:buNone/>
              <a:defRPr sz="1000">
                <a:solidFill>
                  <a:schemeClr val="lt2"/>
                </a:solidFill>
                <a:latin typeface="Space Grotesk"/>
                <a:ea typeface="Space Grotesk"/>
                <a:cs typeface="Space Grotesk"/>
                <a:sym typeface="Space Grotesk"/>
              </a:defRPr>
            </a:lvl6pPr>
            <a:lvl7pPr lvl="6">
              <a:spcBef>
                <a:spcPts val="0"/>
              </a:spcBef>
              <a:spcAft>
                <a:spcPts val="0"/>
              </a:spcAft>
              <a:buSzPts val="2800"/>
              <a:buNone/>
              <a:defRPr sz="1000">
                <a:solidFill>
                  <a:schemeClr val="lt2"/>
                </a:solidFill>
                <a:latin typeface="Space Grotesk"/>
                <a:ea typeface="Space Grotesk"/>
                <a:cs typeface="Space Grotesk"/>
                <a:sym typeface="Space Grotesk"/>
              </a:defRPr>
            </a:lvl7pPr>
            <a:lvl8pPr lvl="7">
              <a:spcBef>
                <a:spcPts val="0"/>
              </a:spcBef>
              <a:spcAft>
                <a:spcPts val="0"/>
              </a:spcAft>
              <a:buSzPts val="2800"/>
              <a:buNone/>
              <a:defRPr sz="1000">
                <a:solidFill>
                  <a:schemeClr val="lt2"/>
                </a:solidFill>
                <a:latin typeface="Space Grotesk"/>
                <a:ea typeface="Space Grotesk"/>
                <a:cs typeface="Space Grotesk"/>
                <a:sym typeface="Space Grotesk"/>
              </a:defRPr>
            </a:lvl8pPr>
            <a:lvl9pPr lvl="8">
              <a:spcBef>
                <a:spcPts val="0"/>
              </a:spcBef>
              <a:spcAft>
                <a:spcPts val="0"/>
              </a:spcAft>
              <a:buSzPts val="2800"/>
              <a:buNone/>
              <a:defRPr sz="1000">
                <a:solidFill>
                  <a:schemeClr val="lt2"/>
                </a:solidFill>
                <a:latin typeface="Space Grotesk"/>
                <a:ea typeface="Space Grotesk"/>
                <a:cs typeface="Space Grotesk"/>
                <a:sym typeface="Space Grotesk"/>
              </a:defRPr>
            </a:lvl9pPr>
          </a:lstStyle>
          <a:p/>
        </p:txBody>
      </p:sp>
      <p:sp>
        <p:nvSpPr>
          <p:cNvPr id="130" name="Google Shape;130;p9"/>
          <p:cNvSpPr txBox="1"/>
          <p:nvPr>
            <p:ph idx="6" type="subTitle"/>
          </p:nvPr>
        </p:nvSpPr>
        <p:spPr>
          <a:xfrm>
            <a:off x="3721600" y="2709275"/>
            <a:ext cx="1574700" cy="2427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1500"/>
              <a:buFont typeface="Space Grotesk"/>
              <a:buNone/>
              <a:defRPr sz="1500">
                <a:solidFill>
                  <a:schemeClr val="lt2"/>
                </a:solidFill>
              </a:defRPr>
            </a:lvl1pPr>
            <a:lvl2pPr lvl="1">
              <a:lnSpc>
                <a:spcPct val="80000"/>
              </a:lnSpc>
              <a:spcBef>
                <a:spcPts val="0"/>
              </a:spcBef>
              <a:spcAft>
                <a:spcPts val="0"/>
              </a:spcAft>
              <a:buClr>
                <a:schemeClr val="lt2"/>
              </a:buClr>
              <a:buSzPts val="1500"/>
              <a:buFont typeface="Space Grotesk"/>
              <a:buNone/>
              <a:defRPr sz="1500">
                <a:solidFill>
                  <a:schemeClr val="lt2"/>
                </a:solidFill>
              </a:defRPr>
            </a:lvl2pPr>
            <a:lvl3pPr lvl="2">
              <a:lnSpc>
                <a:spcPct val="80000"/>
              </a:lnSpc>
              <a:spcBef>
                <a:spcPts val="0"/>
              </a:spcBef>
              <a:spcAft>
                <a:spcPts val="0"/>
              </a:spcAft>
              <a:buClr>
                <a:schemeClr val="lt2"/>
              </a:buClr>
              <a:buSzPts val="1500"/>
              <a:buFont typeface="Space Grotesk"/>
              <a:buNone/>
              <a:defRPr sz="1500">
                <a:solidFill>
                  <a:schemeClr val="lt2"/>
                </a:solidFill>
              </a:defRPr>
            </a:lvl3pPr>
            <a:lvl4pPr lvl="3">
              <a:lnSpc>
                <a:spcPct val="80000"/>
              </a:lnSpc>
              <a:spcBef>
                <a:spcPts val="0"/>
              </a:spcBef>
              <a:spcAft>
                <a:spcPts val="0"/>
              </a:spcAft>
              <a:buClr>
                <a:schemeClr val="lt2"/>
              </a:buClr>
              <a:buSzPts val="1500"/>
              <a:buFont typeface="Space Grotesk"/>
              <a:buNone/>
              <a:defRPr sz="1500">
                <a:solidFill>
                  <a:schemeClr val="lt2"/>
                </a:solidFill>
              </a:defRPr>
            </a:lvl4pPr>
            <a:lvl5pPr lvl="4">
              <a:lnSpc>
                <a:spcPct val="80000"/>
              </a:lnSpc>
              <a:spcBef>
                <a:spcPts val="0"/>
              </a:spcBef>
              <a:spcAft>
                <a:spcPts val="0"/>
              </a:spcAft>
              <a:buClr>
                <a:schemeClr val="lt2"/>
              </a:buClr>
              <a:buSzPts val="1500"/>
              <a:buFont typeface="Space Grotesk"/>
              <a:buNone/>
              <a:defRPr sz="1500">
                <a:solidFill>
                  <a:schemeClr val="lt2"/>
                </a:solidFill>
              </a:defRPr>
            </a:lvl5pPr>
            <a:lvl6pPr lvl="5">
              <a:lnSpc>
                <a:spcPct val="80000"/>
              </a:lnSpc>
              <a:spcBef>
                <a:spcPts val="0"/>
              </a:spcBef>
              <a:spcAft>
                <a:spcPts val="0"/>
              </a:spcAft>
              <a:buClr>
                <a:schemeClr val="lt2"/>
              </a:buClr>
              <a:buSzPts val="1500"/>
              <a:buFont typeface="Space Grotesk"/>
              <a:buNone/>
              <a:defRPr sz="1500">
                <a:solidFill>
                  <a:schemeClr val="lt2"/>
                </a:solidFill>
              </a:defRPr>
            </a:lvl6pPr>
            <a:lvl7pPr lvl="6">
              <a:lnSpc>
                <a:spcPct val="80000"/>
              </a:lnSpc>
              <a:spcBef>
                <a:spcPts val="0"/>
              </a:spcBef>
              <a:spcAft>
                <a:spcPts val="0"/>
              </a:spcAft>
              <a:buClr>
                <a:schemeClr val="lt2"/>
              </a:buClr>
              <a:buSzPts val="1500"/>
              <a:buFont typeface="Space Grotesk"/>
              <a:buNone/>
              <a:defRPr sz="1500">
                <a:solidFill>
                  <a:schemeClr val="lt2"/>
                </a:solidFill>
              </a:defRPr>
            </a:lvl7pPr>
            <a:lvl8pPr lvl="7">
              <a:lnSpc>
                <a:spcPct val="80000"/>
              </a:lnSpc>
              <a:spcBef>
                <a:spcPts val="0"/>
              </a:spcBef>
              <a:spcAft>
                <a:spcPts val="0"/>
              </a:spcAft>
              <a:buClr>
                <a:schemeClr val="lt2"/>
              </a:buClr>
              <a:buSzPts val="1500"/>
              <a:buFont typeface="Space Grotesk"/>
              <a:buNone/>
              <a:defRPr sz="1500">
                <a:solidFill>
                  <a:schemeClr val="lt2"/>
                </a:solidFill>
              </a:defRPr>
            </a:lvl8pPr>
            <a:lvl9pPr lvl="8">
              <a:lnSpc>
                <a:spcPct val="80000"/>
              </a:lnSpc>
              <a:spcBef>
                <a:spcPts val="0"/>
              </a:spcBef>
              <a:spcAft>
                <a:spcPts val="0"/>
              </a:spcAft>
              <a:buClr>
                <a:schemeClr val="lt2"/>
              </a:buClr>
              <a:buSzPts val="1500"/>
              <a:buFont typeface="Space Grotesk"/>
              <a:buNone/>
              <a:defRPr sz="1500">
                <a:solidFill>
                  <a:schemeClr val="lt2"/>
                </a:solidFill>
              </a:defRPr>
            </a:lvl9pPr>
          </a:lstStyle>
          <a:p/>
        </p:txBody>
      </p:sp>
      <p:sp>
        <p:nvSpPr>
          <p:cNvPr id="131" name="Google Shape;131;p9"/>
          <p:cNvSpPr txBox="1"/>
          <p:nvPr>
            <p:ph idx="7" type="subTitle"/>
          </p:nvPr>
        </p:nvSpPr>
        <p:spPr>
          <a:xfrm>
            <a:off x="5511500" y="2709275"/>
            <a:ext cx="1574700" cy="2427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1500"/>
              <a:buFont typeface="Space Grotesk"/>
              <a:buNone/>
              <a:defRPr sz="1500">
                <a:solidFill>
                  <a:schemeClr val="lt2"/>
                </a:solidFill>
              </a:defRPr>
            </a:lvl1pPr>
            <a:lvl2pPr lvl="1">
              <a:lnSpc>
                <a:spcPct val="80000"/>
              </a:lnSpc>
              <a:spcBef>
                <a:spcPts val="0"/>
              </a:spcBef>
              <a:spcAft>
                <a:spcPts val="0"/>
              </a:spcAft>
              <a:buClr>
                <a:schemeClr val="lt2"/>
              </a:buClr>
              <a:buSzPts val="1500"/>
              <a:buFont typeface="Space Grotesk"/>
              <a:buNone/>
              <a:defRPr sz="1500">
                <a:solidFill>
                  <a:schemeClr val="lt2"/>
                </a:solidFill>
              </a:defRPr>
            </a:lvl2pPr>
            <a:lvl3pPr lvl="2">
              <a:lnSpc>
                <a:spcPct val="80000"/>
              </a:lnSpc>
              <a:spcBef>
                <a:spcPts val="0"/>
              </a:spcBef>
              <a:spcAft>
                <a:spcPts val="0"/>
              </a:spcAft>
              <a:buClr>
                <a:schemeClr val="lt2"/>
              </a:buClr>
              <a:buSzPts val="1500"/>
              <a:buFont typeface="Space Grotesk"/>
              <a:buNone/>
              <a:defRPr sz="1500">
                <a:solidFill>
                  <a:schemeClr val="lt2"/>
                </a:solidFill>
              </a:defRPr>
            </a:lvl3pPr>
            <a:lvl4pPr lvl="3">
              <a:lnSpc>
                <a:spcPct val="80000"/>
              </a:lnSpc>
              <a:spcBef>
                <a:spcPts val="0"/>
              </a:spcBef>
              <a:spcAft>
                <a:spcPts val="0"/>
              </a:spcAft>
              <a:buClr>
                <a:schemeClr val="lt2"/>
              </a:buClr>
              <a:buSzPts val="1500"/>
              <a:buFont typeface="Space Grotesk"/>
              <a:buNone/>
              <a:defRPr sz="1500">
                <a:solidFill>
                  <a:schemeClr val="lt2"/>
                </a:solidFill>
              </a:defRPr>
            </a:lvl4pPr>
            <a:lvl5pPr lvl="4">
              <a:lnSpc>
                <a:spcPct val="80000"/>
              </a:lnSpc>
              <a:spcBef>
                <a:spcPts val="0"/>
              </a:spcBef>
              <a:spcAft>
                <a:spcPts val="0"/>
              </a:spcAft>
              <a:buClr>
                <a:schemeClr val="lt2"/>
              </a:buClr>
              <a:buSzPts val="1500"/>
              <a:buFont typeface="Space Grotesk"/>
              <a:buNone/>
              <a:defRPr sz="1500">
                <a:solidFill>
                  <a:schemeClr val="lt2"/>
                </a:solidFill>
              </a:defRPr>
            </a:lvl5pPr>
            <a:lvl6pPr lvl="5">
              <a:lnSpc>
                <a:spcPct val="80000"/>
              </a:lnSpc>
              <a:spcBef>
                <a:spcPts val="0"/>
              </a:spcBef>
              <a:spcAft>
                <a:spcPts val="0"/>
              </a:spcAft>
              <a:buClr>
                <a:schemeClr val="lt2"/>
              </a:buClr>
              <a:buSzPts val="1500"/>
              <a:buFont typeface="Space Grotesk"/>
              <a:buNone/>
              <a:defRPr sz="1500">
                <a:solidFill>
                  <a:schemeClr val="lt2"/>
                </a:solidFill>
              </a:defRPr>
            </a:lvl6pPr>
            <a:lvl7pPr lvl="6">
              <a:lnSpc>
                <a:spcPct val="80000"/>
              </a:lnSpc>
              <a:spcBef>
                <a:spcPts val="0"/>
              </a:spcBef>
              <a:spcAft>
                <a:spcPts val="0"/>
              </a:spcAft>
              <a:buClr>
                <a:schemeClr val="lt2"/>
              </a:buClr>
              <a:buSzPts val="1500"/>
              <a:buFont typeface="Space Grotesk"/>
              <a:buNone/>
              <a:defRPr sz="1500">
                <a:solidFill>
                  <a:schemeClr val="lt2"/>
                </a:solidFill>
              </a:defRPr>
            </a:lvl7pPr>
            <a:lvl8pPr lvl="7">
              <a:lnSpc>
                <a:spcPct val="80000"/>
              </a:lnSpc>
              <a:spcBef>
                <a:spcPts val="0"/>
              </a:spcBef>
              <a:spcAft>
                <a:spcPts val="0"/>
              </a:spcAft>
              <a:buClr>
                <a:schemeClr val="lt2"/>
              </a:buClr>
              <a:buSzPts val="1500"/>
              <a:buFont typeface="Space Grotesk"/>
              <a:buNone/>
              <a:defRPr sz="1500">
                <a:solidFill>
                  <a:schemeClr val="lt2"/>
                </a:solidFill>
              </a:defRPr>
            </a:lvl8pPr>
            <a:lvl9pPr lvl="8">
              <a:lnSpc>
                <a:spcPct val="80000"/>
              </a:lnSpc>
              <a:spcBef>
                <a:spcPts val="0"/>
              </a:spcBef>
              <a:spcAft>
                <a:spcPts val="0"/>
              </a:spcAft>
              <a:buClr>
                <a:schemeClr val="lt2"/>
              </a:buClr>
              <a:buSzPts val="1500"/>
              <a:buFont typeface="Space Grotesk"/>
              <a:buNone/>
              <a:defRPr sz="1500">
                <a:solidFill>
                  <a:schemeClr val="lt2"/>
                </a:solidFill>
              </a:defRPr>
            </a:lvl9pPr>
          </a:lstStyle>
          <a:p/>
        </p:txBody>
      </p:sp>
      <p:sp>
        <p:nvSpPr>
          <p:cNvPr id="132" name="Google Shape;132;p9"/>
          <p:cNvSpPr txBox="1"/>
          <p:nvPr>
            <p:ph idx="8" type="subTitle"/>
          </p:nvPr>
        </p:nvSpPr>
        <p:spPr>
          <a:xfrm>
            <a:off x="7293076" y="2713624"/>
            <a:ext cx="1598400" cy="2427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2"/>
              </a:buClr>
              <a:buSzPts val="1500"/>
              <a:buFont typeface="Space Grotesk"/>
              <a:buNone/>
              <a:defRPr sz="1500">
                <a:solidFill>
                  <a:schemeClr val="lt2"/>
                </a:solidFill>
              </a:defRPr>
            </a:lvl1pPr>
            <a:lvl2pPr lvl="1">
              <a:lnSpc>
                <a:spcPct val="80000"/>
              </a:lnSpc>
              <a:spcBef>
                <a:spcPts val="0"/>
              </a:spcBef>
              <a:spcAft>
                <a:spcPts val="0"/>
              </a:spcAft>
              <a:buClr>
                <a:schemeClr val="lt2"/>
              </a:buClr>
              <a:buSzPts val="1500"/>
              <a:buFont typeface="Space Grotesk"/>
              <a:buNone/>
              <a:defRPr sz="1500">
                <a:solidFill>
                  <a:schemeClr val="lt2"/>
                </a:solidFill>
              </a:defRPr>
            </a:lvl2pPr>
            <a:lvl3pPr lvl="2">
              <a:lnSpc>
                <a:spcPct val="80000"/>
              </a:lnSpc>
              <a:spcBef>
                <a:spcPts val="0"/>
              </a:spcBef>
              <a:spcAft>
                <a:spcPts val="0"/>
              </a:spcAft>
              <a:buClr>
                <a:schemeClr val="lt2"/>
              </a:buClr>
              <a:buSzPts val="1500"/>
              <a:buFont typeface="Space Grotesk"/>
              <a:buNone/>
              <a:defRPr sz="1500">
                <a:solidFill>
                  <a:schemeClr val="lt2"/>
                </a:solidFill>
              </a:defRPr>
            </a:lvl3pPr>
            <a:lvl4pPr lvl="3">
              <a:lnSpc>
                <a:spcPct val="80000"/>
              </a:lnSpc>
              <a:spcBef>
                <a:spcPts val="0"/>
              </a:spcBef>
              <a:spcAft>
                <a:spcPts val="0"/>
              </a:spcAft>
              <a:buClr>
                <a:schemeClr val="lt2"/>
              </a:buClr>
              <a:buSzPts val="1500"/>
              <a:buFont typeface="Space Grotesk"/>
              <a:buNone/>
              <a:defRPr sz="1500">
                <a:solidFill>
                  <a:schemeClr val="lt2"/>
                </a:solidFill>
              </a:defRPr>
            </a:lvl4pPr>
            <a:lvl5pPr lvl="4">
              <a:lnSpc>
                <a:spcPct val="80000"/>
              </a:lnSpc>
              <a:spcBef>
                <a:spcPts val="0"/>
              </a:spcBef>
              <a:spcAft>
                <a:spcPts val="0"/>
              </a:spcAft>
              <a:buClr>
                <a:schemeClr val="lt2"/>
              </a:buClr>
              <a:buSzPts val="1500"/>
              <a:buFont typeface="Space Grotesk"/>
              <a:buNone/>
              <a:defRPr sz="1500">
                <a:solidFill>
                  <a:schemeClr val="lt2"/>
                </a:solidFill>
              </a:defRPr>
            </a:lvl5pPr>
            <a:lvl6pPr lvl="5">
              <a:lnSpc>
                <a:spcPct val="80000"/>
              </a:lnSpc>
              <a:spcBef>
                <a:spcPts val="0"/>
              </a:spcBef>
              <a:spcAft>
                <a:spcPts val="0"/>
              </a:spcAft>
              <a:buClr>
                <a:schemeClr val="lt2"/>
              </a:buClr>
              <a:buSzPts val="1500"/>
              <a:buFont typeface="Space Grotesk"/>
              <a:buNone/>
              <a:defRPr sz="1500">
                <a:solidFill>
                  <a:schemeClr val="lt2"/>
                </a:solidFill>
              </a:defRPr>
            </a:lvl6pPr>
            <a:lvl7pPr lvl="6">
              <a:lnSpc>
                <a:spcPct val="80000"/>
              </a:lnSpc>
              <a:spcBef>
                <a:spcPts val="0"/>
              </a:spcBef>
              <a:spcAft>
                <a:spcPts val="0"/>
              </a:spcAft>
              <a:buClr>
                <a:schemeClr val="lt2"/>
              </a:buClr>
              <a:buSzPts val="1500"/>
              <a:buFont typeface="Space Grotesk"/>
              <a:buNone/>
              <a:defRPr sz="1500">
                <a:solidFill>
                  <a:schemeClr val="lt2"/>
                </a:solidFill>
              </a:defRPr>
            </a:lvl7pPr>
            <a:lvl8pPr lvl="7">
              <a:lnSpc>
                <a:spcPct val="80000"/>
              </a:lnSpc>
              <a:spcBef>
                <a:spcPts val="0"/>
              </a:spcBef>
              <a:spcAft>
                <a:spcPts val="0"/>
              </a:spcAft>
              <a:buClr>
                <a:schemeClr val="lt2"/>
              </a:buClr>
              <a:buSzPts val="1500"/>
              <a:buFont typeface="Space Grotesk"/>
              <a:buNone/>
              <a:defRPr sz="1500">
                <a:solidFill>
                  <a:schemeClr val="lt2"/>
                </a:solidFill>
              </a:defRPr>
            </a:lvl8pPr>
            <a:lvl9pPr lvl="8">
              <a:lnSpc>
                <a:spcPct val="80000"/>
              </a:lnSpc>
              <a:spcBef>
                <a:spcPts val="0"/>
              </a:spcBef>
              <a:spcAft>
                <a:spcPts val="0"/>
              </a:spcAft>
              <a:buClr>
                <a:schemeClr val="lt2"/>
              </a:buClr>
              <a:buSzPts val="1500"/>
              <a:buFont typeface="Space Grotesk"/>
              <a:buNone/>
              <a:defRPr sz="1500">
                <a:solidFill>
                  <a:schemeClr val="lt2"/>
                </a:solidFill>
              </a:defRPr>
            </a:lvl9pPr>
          </a:lstStyle>
          <a:p/>
        </p:txBody>
      </p:sp>
      <p:sp>
        <p:nvSpPr>
          <p:cNvPr id="133" name="Google Shape;133;p9"/>
          <p:cNvSpPr txBox="1"/>
          <p:nvPr>
            <p:ph idx="9" type="title"/>
          </p:nvPr>
        </p:nvSpPr>
        <p:spPr>
          <a:xfrm>
            <a:off x="3596525" y="522925"/>
            <a:ext cx="5295000" cy="836700"/>
          </a:xfrm>
          <a:prstGeom prst="rect">
            <a:avLst/>
          </a:prstGeom>
        </p:spPr>
        <p:txBody>
          <a:bodyPr anchorCtr="0" anchor="t" bIns="0" lIns="0" spcFirstLastPara="1" rIns="0" wrap="square" tIns="0">
            <a:noAutofit/>
          </a:bodyPr>
          <a:lstStyle>
            <a:lvl1pPr lvl="0">
              <a:lnSpc>
                <a:spcPct val="80000"/>
              </a:lnSpc>
              <a:spcBef>
                <a:spcPts val="0"/>
              </a:spcBef>
              <a:spcAft>
                <a:spcPts val="0"/>
              </a:spcAft>
              <a:buSzPts val="2800"/>
              <a:buNone/>
              <a:defRPr sz="3500">
                <a:highlight>
                  <a:schemeClr val="accent5"/>
                </a:highlight>
                <a:latin typeface="Space Grotesk"/>
                <a:ea typeface="Space Grotesk"/>
                <a:cs typeface="Space Grotesk"/>
                <a:sym typeface="Space Grotesk"/>
              </a:defRPr>
            </a:lvl1pPr>
            <a:lvl2pPr lvl="1">
              <a:lnSpc>
                <a:spcPct val="115000"/>
              </a:lnSpc>
              <a:spcBef>
                <a:spcPts val="0"/>
              </a:spcBef>
              <a:spcAft>
                <a:spcPts val="0"/>
              </a:spcAft>
              <a:buSzPts val="2800"/>
              <a:buNone/>
              <a:defRPr sz="3900">
                <a:highlight>
                  <a:schemeClr val="accent5"/>
                </a:highlight>
              </a:defRPr>
            </a:lvl2pPr>
            <a:lvl3pPr lvl="2">
              <a:lnSpc>
                <a:spcPct val="115000"/>
              </a:lnSpc>
              <a:spcBef>
                <a:spcPts val="0"/>
              </a:spcBef>
              <a:spcAft>
                <a:spcPts val="0"/>
              </a:spcAft>
              <a:buSzPts val="2800"/>
              <a:buNone/>
              <a:defRPr sz="3900">
                <a:highlight>
                  <a:schemeClr val="accent5"/>
                </a:highlight>
              </a:defRPr>
            </a:lvl3pPr>
            <a:lvl4pPr lvl="3">
              <a:lnSpc>
                <a:spcPct val="115000"/>
              </a:lnSpc>
              <a:spcBef>
                <a:spcPts val="0"/>
              </a:spcBef>
              <a:spcAft>
                <a:spcPts val="0"/>
              </a:spcAft>
              <a:buSzPts val="2800"/>
              <a:buNone/>
              <a:defRPr sz="3900">
                <a:highlight>
                  <a:schemeClr val="accent5"/>
                </a:highlight>
              </a:defRPr>
            </a:lvl4pPr>
            <a:lvl5pPr lvl="4">
              <a:lnSpc>
                <a:spcPct val="115000"/>
              </a:lnSpc>
              <a:spcBef>
                <a:spcPts val="0"/>
              </a:spcBef>
              <a:spcAft>
                <a:spcPts val="0"/>
              </a:spcAft>
              <a:buSzPts val="2800"/>
              <a:buNone/>
              <a:defRPr sz="3900">
                <a:highlight>
                  <a:schemeClr val="accent5"/>
                </a:highlight>
              </a:defRPr>
            </a:lvl5pPr>
            <a:lvl6pPr lvl="5">
              <a:lnSpc>
                <a:spcPct val="115000"/>
              </a:lnSpc>
              <a:spcBef>
                <a:spcPts val="0"/>
              </a:spcBef>
              <a:spcAft>
                <a:spcPts val="0"/>
              </a:spcAft>
              <a:buSzPts val="2800"/>
              <a:buNone/>
              <a:defRPr sz="3900">
                <a:highlight>
                  <a:schemeClr val="accent5"/>
                </a:highlight>
              </a:defRPr>
            </a:lvl6pPr>
            <a:lvl7pPr lvl="6">
              <a:lnSpc>
                <a:spcPct val="115000"/>
              </a:lnSpc>
              <a:spcBef>
                <a:spcPts val="0"/>
              </a:spcBef>
              <a:spcAft>
                <a:spcPts val="0"/>
              </a:spcAft>
              <a:buSzPts val="2800"/>
              <a:buNone/>
              <a:defRPr sz="3900">
                <a:highlight>
                  <a:schemeClr val="accent5"/>
                </a:highlight>
              </a:defRPr>
            </a:lvl7pPr>
            <a:lvl8pPr lvl="7">
              <a:lnSpc>
                <a:spcPct val="115000"/>
              </a:lnSpc>
              <a:spcBef>
                <a:spcPts val="0"/>
              </a:spcBef>
              <a:spcAft>
                <a:spcPts val="0"/>
              </a:spcAft>
              <a:buSzPts val="2800"/>
              <a:buNone/>
              <a:defRPr sz="3900">
                <a:highlight>
                  <a:schemeClr val="accent5"/>
                </a:highlight>
              </a:defRPr>
            </a:lvl8pPr>
            <a:lvl9pPr lvl="8">
              <a:lnSpc>
                <a:spcPct val="115000"/>
              </a:lnSpc>
              <a:spcBef>
                <a:spcPts val="0"/>
              </a:spcBef>
              <a:spcAft>
                <a:spcPts val="0"/>
              </a:spcAft>
              <a:buSzPts val="2800"/>
              <a:buNone/>
              <a:defRPr sz="3900">
                <a:highlight>
                  <a:schemeClr val="accent5"/>
                </a:highlight>
              </a:defRPr>
            </a:lvl9pPr>
          </a:lstStyle>
          <a:p/>
        </p:txBody>
      </p:sp>
      <p:grpSp>
        <p:nvGrpSpPr>
          <p:cNvPr id="134" name="Google Shape;134;p9"/>
          <p:cNvGrpSpPr/>
          <p:nvPr/>
        </p:nvGrpSpPr>
        <p:grpSpPr>
          <a:xfrm>
            <a:off x="4430888" y="323039"/>
            <a:ext cx="149937" cy="118964"/>
            <a:chOff x="2601950" y="1974675"/>
            <a:chExt cx="2474200" cy="1963100"/>
          </a:xfrm>
        </p:grpSpPr>
        <p:sp>
          <p:nvSpPr>
            <p:cNvPr id="135" name="Google Shape;135;p9"/>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36" name="Google Shape;136;p9"/>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37" name="Google Shape;137;p9"/>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38" name="Google Shape;138;p9"/>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39" name="Google Shape;139;p9"/>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40" name="Google Shape;140;p9"/>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41" name="Google Shape;141;p9"/>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142" name="Google Shape;142;p9"/>
          <p:cNvGrpSpPr/>
          <p:nvPr/>
        </p:nvGrpSpPr>
        <p:grpSpPr>
          <a:xfrm>
            <a:off x="3680513" y="323039"/>
            <a:ext cx="149937" cy="118964"/>
            <a:chOff x="2601950" y="1974675"/>
            <a:chExt cx="2474200" cy="1963100"/>
          </a:xfrm>
        </p:grpSpPr>
        <p:sp>
          <p:nvSpPr>
            <p:cNvPr id="143" name="Google Shape;143;p9"/>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44" name="Google Shape;144;p9"/>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45" name="Google Shape;145;p9"/>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46" name="Google Shape;146;p9"/>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47" name="Google Shape;147;p9"/>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48" name="Google Shape;148;p9"/>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49" name="Google Shape;149;p9"/>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150" name="Google Shape;150;p9"/>
          <p:cNvGrpSpPr/>
          <p:nvPr/>
        </p:nvGrpSpPr>
        <p:grpSpPr>
          <a:xfrm>
            <a:off x="4062602" y="323039"/>
            <a:ext cx="149940" cy="118971"/>
            <a:chOff x="4062602" y="323039"/>
            <a:chExt cx="149940" cy="118971"/>
          </a:xfrm>
        </p:grpSpPr>
        <p:sp>
          <p:nvSpPr>
            <p:cNvPr id="151" name="Google Shape;151;p9"/>
            <p:cNvSpPr/>
            <p:nvPr/>
          </p:nvSpPr>
          <p:spPr>
            <a:xfrm>
              <a:off x="4062602" y="323039"/>
              <a:ext cx="37661" cy="37661"/>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52" name="Google Shape;152;p9"/>
            <p:cNvSpPr/>
            <p:nvPr/>
          </p:nvSpPr>
          <p:spPr>
            <a:xfrm>
              <a:off x="4174877" y="323039"/>
              <a:ext cx="37661" cy="37661"/>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53" name="Google Shape;153;p9"/>
            <p:cNvSpPr/>
            <p:nvPr/>
          </p:nvSpPr>
          <p:spPr>
            <a:xfrm>
              <a:off x="4062605" y="404350"/>
              <a:ext cx="149937" cy="37660"/>
            </a:xfrm>
            <a:custGeom>
              <a:rect b="b" l="l" r="r" t="t"/>
              <a:pathLst>
                <a:path extrusionOk="0" h="24858" w="70393">
                  <a:moveTo>
                    <a:pt x="0" y="0"/>
                  </a:moveTo>
                  <a:lnTo>
                    <a:pt x="0" y="24858"/>
                  </a:lnTo>
                  <a:lnTo>
                    <a:pt x="70392" y="24858"/>
                  </a:lnTo>
                  <a:lnTo>
                    <a:pt x="703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spTree>
  </p:cSld>
  <p:clrMapOvr>
    <a:masterClrMapping/>
  </p:clrMapOvr>
  <p:extLst>
    <p:ext uri="{DCECCB84-F9BA-43D5-87BE-67443E8EF086}">
      <p15:sldGuideLst>
        <p15:guide id="1" pos="468">
          <p15:clr>
            <a:srgbClr val="E46962"/>
          </p15:clr>
        </p15:guide>
        <p15:guide id="2" orient="horz" pos="468">
          <p15:clr>
            <a:srgbClr val="E46962"/>
          </p15:clr>
        </p15:guide>
        <p15:guide id="3" orient="horz" pos="3081">
          <p15:clr>
            <a:srgbClr val="E46962"/>
          </p15:clr>
        </p15:guide>
        <p15:guide id="4" pos="5601">
          <p15:clr>
            <a:srgbClr val="E46962"/>
          </p15:clr>
        </p15:guide>
        <p15:guide id="5" pos="5292">
          <p15:clr>
            <a:srgbClr val="E46962"/>
          </p15:clr>
        </p15:guide>
        <p15:guide id="6" orient="horz" pos="159">
          <p15:clr>
            <a:srgbClr val="E46962"/>
          </p15:clr>
        </p15:guide>
        <p15:guide id="7" orient="horz" pos="2772">
          <p15:clr>
            <a:srgbClr val="E46962"/>
          </p15:clr>
        </p15:guide>
        <p15:guide id="8" pos="159">
          <p15:clr>
            <a:srgbClr val="E46962"/>
          </p15:clr>
        </p15:guide>
        <p15:guide id="9" pos="2268">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2">
  <p:cSld name="BLANK_1_1_1_1_1_1_1_1_1_1_1_1_1_1_2_2">
    <p:bg>
      <p:bgPr>
        <a:solidFill>
          <a:schemeClr val="accent4"/>
        </a:solidFill>
      </p:bgPr>
    </p:bg>
    <p:spTree>
      <p:nvGrpSpPr>
        <p:cNvPr id="154" name="Shape 154"/>
        <p:cNvGrpSpPr/>
        <p:nvPr/>
      </p:nvGrpSpPr>
      <p:grpSpPr>
        <a:xfrm>
          <a:off x="0" y="0"/>
          <a:ext cx="0" cy="0"/>
          <a:chOff x="0" y="0"/>
          <a:chExt cx="0" cy="0"/>
        </a:xfrm>
      </p:grpSpPr>
      <p:sp>
        <p:nvSpPr>
          <p:cNvPr id="155" name="Google Shape;155;p10"/>
          <p:cNvSpPr txBox="1"/>
          <p:nvPr>
            <p:ph type="title"/>
          </p:nvPr>
        </p:nvSpPr>
        <p:spPr>
          <a:xfrm>
            <a:off x="245425" y="1563575"/>
            <a:ext cx="3155400" cy="948300"/>
          </a:xfrm>
          <a:prstGeom prst="rect">
            <a:avLst/>
          </a:prstGeom>
        </p:spPr>
        <p:txBody>
          <a:bodyPr anchorCtr="0" anchor="t" bIns="0" lIns="0" spcFirstLastPara="1" rIns="0" wrap="square" tIns="0">
            <a:noAutofit/>
          </a:bodyPr>
          <a:lstStyle>
            <a:lvl1pPr lvl="0">
              <a:spcBef>
                <a:spcPts val="0"/>
              </a:spcBef>
              <a:spcAft>
                <a:spcPts val="0"/>
              </a:spcAft>
              <a:buSzPts val="2800"/>
              <a:buNone/>
              <a:defRPr sz="1000">
                <a:latin typeface="Space Grotesk"/>
                <a:ea typeface="Space Grotesk"/>
                <a:cs typeface="Space Grotesk"/>
                <a:sym typeface="Space Grotesk"/>
              </a:defRPr>
            </a:lvl1pPr>
            <a:lvl2pPr lvl="1">
              <a:spcBef>
                <a:spcPts val="0"/>
              </a:spcBef>
              <a:spcAft>
                <a:spcPts val="0"/>
              </a:spcAft>
              <a:buSzPts val="2800"/>
              <a:buNone/>
              <a:defRPr sz="1000">
                <a:latin typeface="Space Grotesk"/>
                <a:ea typeface="Space Grotesk"/>
                <a:cs typeface="Space Grotesk"/>
                <a:sym typeface="Space Grotesk"/>
              </a:defRPr>
            </a:lvl2pPr>
            <a:lvl3pPr lvl="2">
              <a:spcBef>
                <a:spcPts val="0"/>
              </a:spcBef>
              <a:spcAft>
                <a:spcPts val="0"/>
              </a:spcAft>
              <a:buSzPts val="2800"/>
              <a:buNone/>
              <a:defRPr sz="1000">
                <a:latin typeface="Space Grotesk"/>
                <a:ea typeface="Space Grotesk"/>
                <a:cs typeface="Space Grotesk"/>
                <a:sym typeface="Space Grotesk"/>
              </a:defRPr>
            </a:lvl3pPr>
            <a:lvl4pPr lvl="3">
              <a:spcBef>
                <a:spcPts val="0"/>
              </a:spcBef>
              <a:spcAft>
                <a:spcPts val="0"/>
              </a:spcAft>
              <a:buSzPts val="2800"/>
              <a:buNone/>
              <a:defRPr sz="1000">
                <a:latin typeface="Space Grotesk"/>
                <a:ea typeface="Space Grotesk"/>
                <a:cs typeface="Space Grotesk"/>
                <a:sym typeface="Space Grotesk"/>
              </a:defRPr>
            </a:lvl4pPr>
            <a:lvl5pPr lvl="4">
              <a:spcBef>
                <a:spcPts val="0"/>
              </a:spcBef>
              <a:spcAft>
                <a:spcPts val="0"/>
              </a:spcAft>
              <a:buSzPts val="2800"/>
              <a:buNone/>
              <a:defRPr sz="1000">
                <a:latin typeface="Space Grotesk"/>
                <a:ea typeface="Space Grotesk"/>
                <a:cs typeface="Space Grotesk"/>
                <a:sym typeface="Space Grotesk"/>
              </a:defRPr>
            </a:lvl5pPr>
            <a:lvl6pPr lvl="5">
              <a:spcBef>
                <a:spcPts val="0"/>
              </a:spcBef>
              <a:spcAft>
                <a:spcPts val="0"/>
              </a:spcAft>
              <a:buSzPts val="2800"/>
              <a:buNone/>
              <a:defRPr sz="1000">
                <a:latin typeface="Space Grotesk"/>
                <a:ea typeface="Space Grotesk"/>
                <a:cs typeface="Space Grotesk"/>
                <a:sym typeface="Space Grotesk"/>
              </a:defRPr>
            </a:lvl6pPr>
            <a:lvl7pPr lvl="6">
              <a:spcBef>
                <a:spcPts val="0"/>
              </a:spcBef>
              <a:spcAft>
                <a:spcPts val="0"/>
              </a:spcAft>
              <a:buSzPts val="2800"/>
              <a:buNone/>
              <a:defRPr sz="1000">
                <a:latin typeface="Space Grotesk"/>
                <a:ea typeface="Space Grotesk"/>
                <a:cs typeface="Space Grotesk"/>
                <a:sym typeface="Space Grotesk"/>
              </a:defRPr>
            </a:lvl7pPr>
            <a:lvl8pPr lvl="7">
              <a:spcBef>
                <a:spcPts val="0"/>
              </a:spcBef>
              <a:spcAft>
                <a:spcPts val="0"/>
              </a:spcAft>
              <a:buSzPts val="2800"/>
              <a:buNone/>
              <a:defRPr sz="1000">
                <a:latin typeface="Space Grotesk"/>
                <a:ea typeface="Space Grotesk"/>
                <a:cs typeface="Space Grotesk"/>
                <a:sym typeface="Space Grotesk"/>
              </a:defRPr>
            </a:lvl8pPr>
            <a:lvl9pPr lvl="8">
              <a:spcBef>
                <a:spcPts val="0"/>
              </a:spcBef>
              <a:spcAft>
                <a:spcPts val="0"/>
              </a:spcAft>
              <a:buSzPts val="2800"/>
              <a:buNone/>
              <a:defRPr sz="1000">
                <a:latin typeface="Space Grotesk"/>
                <a:ea typeface="Space Grotesk"/>
                <a:cs typeface="Space Grotesk"/>
                <a:sym typeface="Space Grotesk"/>
              </a:defRPr>
            </a:lvl9pPr>
          </a:lstStyle>
          <a:p/>
        </p:txBody>
      </p:sp>
      <p:sp>
        <p:nvSpPr>
          <p:cNvPr id="156" name="Google Shape;156;p10"/>
          <p:cNvSpPr txBox="1"/>
          <p:nvPr>
            <p:ph idx="1" type="subTitle"/>
          </p:nvPr>
        </p:nvSpPr>
        <p:spPr>
          <a:xfrm>
            <a:off x="364813" y="2715814"/>
            <a:ext cx="1527900" cy="2427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1pPr>
            <a:lvl2pPr lvl="1">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2pPr>
            <a:lvl3pPr lvl="2">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3pPr>
            <a:lvl4pPr lvl="3">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4pPr>
            <a:lvl5pPr lvl="4">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5pPr>
            <a:lvl6pPr lvl="5">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6pPr>
            <a:lvl7pPr lvl="6">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7pPr>
            <a:lvl8pPr lvl="7">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8pPr>
            <a:lvl9pPr lvl="8">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9pPr>
          </a:lstStyle>
          <a:p/>
        </p:txBody>
      </p:sp>
      <p:sp>
        <p:nvSpPr>
          <p:cNvPr id="157" name="Google Shape;157;p10"/>
          <p:cNvSpPr txBox="1"/>
          <p:nvPr>
            <p:ph idx="2" type="subTitle"/>
          </p:nvPr>
        </p:nvSpPr>
        <p:spPr>
          <a:xfrm>
            <a:off x="3320475" y="2715814"/>
            <a:ext cx="1527900" cy="2427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1pPr>
            <a:lvl2pPr lvl="1">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2pPr>
            <a:lvl3pPr lvl="2">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3pPr>
            <a:lvl4pPr lvl="3">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4pPr>
            <a:lvl5pPr lvl="4">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5pPr>
            <a:lvl6pPr lvl="5">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6pPr>
            <a:lvl7pPr lvl="6">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7pPr>
            <a:lvl8pPr lvl="7">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8pPr>
            <a:lvl9pPr lvl="8">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9pPr>
          </a:lstStyle>
          <a:p/>
        </p:txBody>
      </p:sp>
      <p:sp>
        <p:nvSpPr>
          <p:cNvPr id="158" name="Google Shape;158;p10"/>
          <p:cNvSpPr txBox="1"/>
          <p:nvPr>
            <p:ph idx="3" type="subTitle"/>
          </p:nvPr>
        </p:nvSpPr>
        <p:spPr>
          <a:xfrm>
            <a:off x="6273125" y="2715820"/>
            <a:ext cx="1548300" cy="242700"/>
          </a:xfrm>
          <a:prstGeom prst="rect">
            <a:avLst/>
          </a:prstGeom>
        </p:spPr>
        <p:txBody>
          <a:bodyPr anchorCtr="0" anchor="b" bIns="0" lIns="0" spcFirstLastPara="1" rIns="0" wrap="square" tIns="0">
            <a:noAutofit/>
          </a:bodyPr>
          <a:lstStyle>
            <a:lvl1pPr lvl="0">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1pPr>
            <a:lvl2pPr lvl="1">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2pPr>
            <a:lvl3pPr lvl="2">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3pPr>
            <a:lvl4pPr lvl="3">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4pPr>
            <a:lvl5pPr lvl="4">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5pPr>
            <a:lvl6pPr lvl="5">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6pPr>
            <a:lvl7pPr lvl="6">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7pPr>
            <a:lvl8pPr lvl="7">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8pPr>
            <a:lvl9pPr lvl="8">
              <a:lnSpc>
                <a:spcPct val="80000"/>
              </a:lnSpc>
              <a:spcBef>
                <a:spcPts val="0"/>
              </a:spcBef>
              <a:spcAft>
                <a:spcPts val="0"/>
              </a:spcAft>
              <a:buSzPts val="1500"/>
              <a:buFont typeface="Space Grotesk Medium"/>
              <a:buNone/>
              <a:defRPr sz="1500">
                <a:latin typeface="Space Grotesk Medium"/>
                <a:ea typeface="Space Grotesk Medium"/>
                <a:cs typeface="Space Grotesk Medium"/>
                <a:sym typeface="Space Grotesk Medium"/>
              </a:defRPr>
            </a:lvl9pPr>
          </a:lstStyle>
          <a:p/>
        </p:txBody>
      </p:sp>
      <p:sp>
        <p:nvSpPr>
          <p:cNvPr id="159" name="Google Shape;159;p10"/>
          <p:cNvSpPr/>
          <p:nvPr/>
        </p:nvSpPr>
        <p:spPr>
          <a:xfrm>
            <a:off x="252611" y="253823"/>
            <a:ext cx="1082100" cy="342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60" name="Google Shape;160;p10"/>
          <p:cNvSpPr txBox="1"/>
          <p:nvPr>
            <p:ph idx="4" type="title"/>
          </p:nvPr>
        </p:nvSpPr>
        <p:spPr>
          <a:xfrm>
            <a:off x="252600" y="522925"/>
            <a:ext cx="5295000" cy="836700"/>
          </a:xfrm>
          <a:prstGeom prst="rect">
            <a:avLst/>
          </a:prstGeom>
        </p:spPr>
        <p:txBody>
          <a:bodyPr anchorCtr="0" anchor="t" bIns="0" lIns="0" spcFirstLastPara="1" rIns="0" wrap="square" tIns="0">
            <a:noAutofit/>
          </a:bodyPr>
          <a:lstStyle>
            <a:lvl1pPr lvl="0">
              <a:lnSpc>
                <a:spcPct val="80000"/>
              </a:lnSpc>
              <a:spcBef>
                <a:spcPts val="0"/>
              </a:spcBef>
              <a:spcAft>
                <a:spcPts val="0"/>
              </a:spcAft>
              <a:buSzPts val="2800"/>
              <a:buNone/>
              <a:defRPr sz="3500">
                <a:highlight>
                  <a:schemeClr val="accent5"/>
                </a:highlight>
                <a:latin typeface="Space Grotesk"/>
                <a:ea typeface="Space Grotesk"/>
                <a:cs typeface="Space Grotesk"/>
                <a:sym typeface="Space Grotesk"/>
              </a:defRPr>
            </a:lvl1pPr>
            <a:lvl2pPr lvl="1">
              <a:lnSpc>
                <a:spcPct val="115000"/>
              </a:lnSpc>
              <a:spcBef>
                <a:spcPts val="0"/>
              </a:spcBef>
              <a:spcAft>
                <a:spcPts val="0"/>
              </a:spcAft>
              <a:buSzPts val="2800"/>
              <a:buNone/>
              <a:defRPr sz="3900">
                <a:highlight>
                  <a:schemeClr val="accent5"/>
                </a:highlight>
              </a:defRPr>
            </a:lvl2pPr>
            <a:lvl3pPr lvl="2">
              <a:lnSpc>
                <a:spcPct val="115000"/>
              </a:lnSpc>
              <a:spcBef>
                <a:spcPts val="0"/>
              </a:spcBef>
              <a:spcAft>
                <a:spcPts val="0"/>
              </a:spcAft>
              <a:buSzPts val="2800"/>
              <a:buNone/>
              <a:defRPr sz="3900">
                <a:highlight>
                  <a:schemeClr val="accent5"/>
                </a:highlight>
              </a:defRPr>
            </a:lvl3pPr>
            <a:lvl4pPr lvl="3">
              <a:lnSpc>
                <a:spcPct val="115000"/>
              </a:lnSpc>
              <a:spcBef>
                <a:spcPts val="0"/>
              </a:spcBef>
              <a:spcAft>
                <a:spcPts val="0"/>
              </a:spcAft>
              <a:buSzPts val="2800"/>
              <a:buNone/>
              <a:defRPr sz="3900">
                <a:highlight>
                  <a:schemeClr val="accent5"/>
                </a:highlight>
              </a:defRPr>
            </a:lvl4pPr>
            <a:lvl5pPr lvl="4">
              <a:lnSpc>
                <a:spcPct val="115000"/>
              </a:lnSpc>
              <a:spcBef>
                <a:spcPts val="0"/>
              </a:spcBef>
              <a:spcAft>
                <a:spcPts val="0"/>
              </a:spcAft>
              <a:buSzPts val="2800"/>
              <a:buNone/>
              <a:defRPr sz="3900">
                <a:highlight>
                  <a:schemeClr val="accent5"/>
                </a:highlight>
              </a:defRPr>
            </a:lvl5pPr>
            <a:lvl6pPr lvl="5">
              <a:lnSpc>
                <a:spcPct val="115000"/>
              </a:lnSpc>
              <a:spcBef>
                <a:spcPts val="0"/>
              </a:spcBef>
              <a:spcAft>
                <a:spcPts val="0"/>
              </a:spcAft>
              <a:buSzPts val="2800"/>
              <a:buNone/>
              <a:defRPr sz="3900">
                <a:highlight>
                  <a:schemeClr val="accent5"/>
                </a:highlight>
              </a:defRPr>
            </a:lvl6pPr>
            <a:lvl7pPr lvl="6">
              <a:lnSpc>
                <a:spcPct val="115000"/>
              </a:lnSpc>
              <a:spcBef>
                <a:spcPts val="0"/>
              </a:spcBef>
              <a:spcAft>
                <a:spcPts val="0"/>
              </a:spcAft>
              <a:buSzPts val="2800"/>
              <a:buNone/>
              <a:defRPr sz="3900">
                <a:highlight>
                  <a:schemeClr val="accent5"/>
                </a:highlight>
              </a:defRPr>
            </a:lvl7pPr>
            <a:lvl8pPr lvl="7">
              <a:lnSpc>
                <a:spcPct val="115000"/>
              </a:lnSpc>
              <a:spcBef>
                <a:spcPts val="0"/>
              </a:spcBef>
              <a:spcAft>
                <a:spcPts val="0"/>
              </a:spcAft>
              <a:buSzPts val="2800"/>
              <a:buNone/>
              <a:defRPr sz="3900">
                <a:highlight>
                  <a:schemeClr val="accent5"/>
                </a:highlight>
              </a:defRPr>
            </a:lvl8pPr>
            <a:lvl9pPr lvl="8">
              <a:lnSpc>
                <a:spcPct val="115000"/>
              </a:lnSpc>
              <a:spcBef>
                <a:spcPts val="0"/>
              </a:spcBef>
              <a:spcAft>
                <a:spcPts val="0"/>
              </a:spcAft>
              <a:buSzPts val="2800"/>
              <a:buNone/>
              <a:defRPr sz="3900">
                <a:highlight>
                  <a:schemeClr val="accent5"/>
                </a:highlight>
              </a:defRPr>
            </a:lvl9pPr>
          </a:lstStyle>
          <a:p/>
        </p:txBody>
      </p:sp>
      <p:grpSp>
        <p:nvGrpSpPr>
          <p:cNvPr id="161" name="Google Shape;161;p10"/>
          <p:cNvGrpSpPr/>
          <p:nvPr/>
        </p:nvGrpSpPr>
        <p:grpSpPr>
          <a:xfrm>
            <a:off x="1093863" y="323039"/>
            <a:ext cx="149937" cy="118964"/>
            <a:chOff x="2601950" y="1974675"/>
            <a:chExt cx="2474200" cy="1963100"/>
          </a:xfrm>
        </p:grpSpPr>
        <p:sp>
          <p:nvSpPr>
            <p:cNvPr id="162" name="Google Shape;162;p10"/>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63" name="Google Shape;163;p10"/>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64" name="Google Shape;164;p10"/>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65" name="Google Shape;165;p10"/>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66" name="Google Shape;166;p10"/>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67" name="Google Shape;167;p10"/>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68" name="Google Shape;168;p10"/>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169" name="Google Shape;169;p10"/>
          <p:cNvGrpSpPr/>
          <p:nvPr/>
        </p:nvGrpSpPr>
        <p:grpSpPr>
          <a:xfrm>
            <a:off x="343488" y="323039"/>
            <a:ext cx="149937" cy="118964"/>
            <a:chOff x="2601950" y="1974675"/>
            <a:chExt cx="2474200" cy="1963100"/>
          </a:xfrm>
        </p:grpSpPr>
        <p:sp>
          <p:nvSpPr>
            <p:cNvPr id="170" name="Google Shape;170;p10"/>
            <p:cNvSpPr/>
            <p:nvPr/>
          </p:nvSpPr>
          <p:spPr>
            <a:xfrm>
              <a:off x="2601950"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71" name="Google Shape;171;p10"/>
            <p:cNvSpPr/>
            <p:nvPr/>
          </p:nvSpPr>
          <p:spPr>
            <a:xfrm>
              <a:off x="4454675" y="1974675"/>
              <a:ext cx="621475" cy="621475"/>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72" name="Google Shape;172;p10"/>
            <p:cNvSpPr/>
            <p:nvPr/>
          </p:nvSpPr>
          <p:spPr>
            <a:xfrm>
              <a:off x="2601950"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73" name="Google Shape;173;p10"/>
            <p:cNvSpPr/>
            <p:nvPr/>
          </p:nvSpPr>
          <p:spPr>
            <a:xfrm>
              <a:off x="2811025" y="3107225"/>
              <a:ext cx="615675" cy="615675"/>
            </a:xfrm>
            <a:custGeom>
              <a:rect b="b" l="l" r="r" t="t"/>
              <a:pathLst>
                <a:path extrusionOk="0" h="24627" w="24627">
                  <a:moveTo>
                    <a:pt x="1" y="1"/>
                  </a:moveTo>
                  <a:lnTo>
                    <a:pt x="1"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74" name="Google Shape;174;p10"/>
            <p:cNvSpPr/>
            <p:nvPr/>
          </p:nvSpPr>
          <p:spPr>
            <a:xfrm>
              <a:off x="3008500" y="3316325"/>
              <a:ext cx="1759825" cy="621450"/>
            </a:xfrm>
            <a:custGeom>
              <a:rect b="b" l="l" r="r" t="t"/>
              <a:pathLst>
                <a:path extrusionOk="0" h="24858" w="70393">
                  <a:moveTo>
                    <a:pt x="0" y="0"/>
                  </a:moveTo>
                  <a:lnTo>
                    <a:pt x="0" y="24858"/>
                  </a:lnTo>
                  <a:lnTo>
                    <a:pt x="70392" y="24858"/>
                  </a:lnTo>
                  <a:lnTo>
                    <a:pt x="703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75" name="Google Shape;175;p10"/>
            <p:cNvSpPr/>
            <p:nvPr/>
          </p:nvSpPr>
          <p:spPr>
            <a:xfrm>
              <a:off x="4251400" y="3107225"/>
              <a:ext cx="615650" cy="615675"/>
            </a:xfrm>
            <a:custGeom>
              <a:rect b="b" l="l" r="r" t="t"/>
              <a:pathLst>
                <a:path extrusionOk="0" h="24627" w="24626">
                  <a:moveTo>
                    <a:pt x="0" y="1"/>
                  </a:moveTo>
                  <a:lnTo>
                    <a:pt x="0" y="24626"/>
                  </a:lnTo>
                  <a:lnTo>
                    <a:pt x="24626" y="24626"/>
                  </a:lnTo>
                  <a:lnTo>
                    <a:pt x="246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76" name="Google Shape;176;p10"/>
            <p:cNvSpPr/>
            <p:nvPr/>
          </p:nvSpPr>
          <p:spPr>
            <a:xfrm>
              <a:off x="4454675" y="2903950"/>
              <a:ext cx="621475" cy="621475"/>
            </a:xfrm>
            <a:custGeom>
              <a:rect b="b" l="l" r="r" t="t"/>
              <a:pathLst>
                <a:path extrusionOk="0" h="24859" w="24859">
                  <a:moveTo>
                    <a:pt x="0" y="1"/>
                  </a:moveTo>
                  <a:lnTo>
                    <a:pt x="0" y="24858"/>
                  </a:lnTo>
                  <a:lnTo>
                    <a:pt x="24858" y="24858"/>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grpSp>
        <p:nvGrpSpPr>
          <p:cNvPr id="177" name="Google Shape;177;p10"/>
          <p:cNvGrpSpPr/>
          <p:nvPr/>
        </p:nvGrpSpPr>
        <p:grpSpPr>
          <a:xfrm>
            <a:off x="725577" y="323039"/>
            <a:ext cx="149940" cy="118971"/>
            <a:chOff x="4062602" y="323039"/>
            <a:chExt cx="149940" cy="118971"/>
          </a:xfrm>
        </p:grpSpPr>
        <p:sp>
          <p:nvSpPr>
            <p:cNvPr id="178" name="Google Shape;178;p10"/>
            <p:cNvSpPr/>
            <p:nvPr/>
          </p:nvSpPr>
          <p:spPr>
            <a:xfrm>
              <a:off x="4062602" y="323039"/>
              <a:ext cx="37661" cy="37661"/>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79" name="Google Shape;179;p10"/>
            <p:cNvSpPr/>
            <p:nvPr/>
          </p:nvSpPr>
          <p:spPr>
            <a:xfrm>
              <a:off x="4174877" y="323039"/>
              <a:ext cx="37661" cy="37661"/>
            </a:xfrm>
            <a:custGeom>
              <a:rect b="b" l="l" r="r" t="t"/>
              <a:pathLst>
                <a:path extrusionOk="0" h="24859" w="24859">
                  <a:moveTo>
                    <a:pt x="0" y="1"/>
                  </a:moveTo>
                  <a:lnTo>
                    <a:pt x="0" y="24859"/>
                  </a:lnTo>
                  <a:lnTo>
                    <a:pt x="24858" y="24859"/>
                  </a:lnTo>
                  <a:lnTo>
                    <a:pt x="248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sp>
          <p:nvSpPr>
            <p:cNvPr id="180" name="Google Shape;180;p10"/>
            <p:cNvSpPr/>
            <p:nvPr/>
          </p:nvSpPr>
          <p:spPr>
            <a:xfrm>
              <a:off x="4062605" y="404350"/>
              <a:ext cx="149937" cy="37660"/>
            </a:xfrm>
            <a:custGeom>
              <a:rect b="b" l="l" r="r" t="t"/>
              <a:pathLst>
                <a:path extrusionOk="0" h="24858" w="70393">
                  <a:moveTo>
                    <a:pt x="0" y="0"/>
                  </a:moveTo>
                  <a:lnTo>
                    <a:pt x="0" y="24858"/>
                  </a:lnTo>
                  <a:lnTo>
                    <a:pt x="70392" y="24858"/>
                  </a:lnTo>
                  <a:lnTo>
                    <a:pt x="703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Space Grotesk"/>
                <a:ea typeface="Space Grotesk"/>
                <a:cs typeface="Space Grotesk"/>
                <a:sym typeface="Space Grotesk"/>
              </a:endParaRPr>
            </a:p>
          </p:txBody>
        </p:sp>
      </p:grpSp>
      <p:sp>
        <p:nvSpPr>
          <p:cNvPr id="181" name="Google Shape;181;p10"/>
          <p:cNvSpPr txBox="1"/>
          <p:nvPr>
            <p:ph idx="5" type="body"/>
          </p:nvPr>
        </p:nvSpPr>
        <p:spPr>
          <a:xfrm>
            <a:off x="364813" y="3126450"/>
            <a:ext cx="2471700" cy="16281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lvl1pPr>
            <a:lvl2pPr indent="-292100" lvl="1" marL="914400">
              <a:spcBef>
                <a:spcPts val="800"/>
              </a:spcBef>
              <a:spcAft>
                <a:spcPts val="0"/>
              </a:spcAft>
              <a:buSzPts val="1000"/>
              <a:buFont typeface="Space Grotesk"/>
              <a:buChar char="○"/>
              <a:defRPr sz="1000"/>
            </a:lvl2pPr>
            <a:lvl3pPr indent="-292100" lvl="2" marL="1371600">
              <a:spcBef>
                <a:spcPts val="800"/>
              </a:spcBef>
              <a:spcAft>
                <a:spcPts val="0"/>
              </a:spcAft>
              <a:buSzPts val="1000"/>
              <a:buFont typeface="Space Grotesk"/>
              <a:buChar char="■"/>
              <a:defRPr sz="1000"/>
            </a:lvl3pPr>
            <a:lvl4pPr indent="-292100" lvl="3" marL="1828800">
              <a:spcBef>
                <a:spcPts val="800"/>
              </a:spcBef>
              <a:spcAft>
                <a:spcPts val="0"/>
              </a:spcAft>
              <a:buSzPts val="1000"/>
              <a:buFont typeface="Space Grotesk"/>
              <a:buChar char="●"/>
              <a:defRPr sz="1000"/>
            </a:lvl4pPr>
            <a:lvl5pPr indent="-292100" lvl="4" marL="2286000">
              <a:spcBef>
                <a:spcPts val="800"/>
              </a:spcBef>
              <a:spcAft>
                <a:spcPts val="0"/>
              </a:spcAft>
              <a:buSzPts val="1000"/>
              <a:buFont typeface="Space Grotesk"/>
              <a:buChar char="○"/>
              <a:defRPr sz="1000"/>
            </a:lvl5pPr>
            <a:lvl6pPr indent="-292100" lvl="5" marL="2743200">
              <a:spcBef>
                <a:spcPts val="800"/>
              </a:spcBef>
              <a:spcAft>
                <a:spcPts val="0"/>
              </a:spcAft>
              <a:buSzPts val="1000"/>
              <a:buFont typeface="Space Grotesk"/>
              <a:buChar char="■"/>
              <a:defRPr sz="1000"/>
            </a:lvl6pPr>
            <a:lvl7pPr indent="-292100" lvl="6" marL="3200400">
              <a:spcBef>
                <a:spcPts val="800"/>
              </a:spcBef>
              <a:spcAft>
                <a:spcPts val="0"/>
              </a:spcAft>
              <a:buSzPts val="1000"/>
              <a:buFont typeface="Space Grotesk"/>
              <a:buChar char="●"/>
              <a:defRPr sz="1000"/>
            </a:lvl7pPr>
            <a:lvl8pPr indent="-292100" lvl="7" marL="3657600">
              <a:spcBef>
                <a:spcPts val="800"/>
              </a:spcBef>
              <a:spcAft>
                <a:spcPts val="0"/>
              </a:spcAft>
              <a:buSzPts val="1000"/>
              <a:buFont typeface="Space Grotesk"/>
              <a:buChar char="○"/>
              <a:defRPr sz="1000"/>
            </a:lvl8pPr>
            <a:lvl9pPr indent="-292100" lvl="8" marL="4114800">
              <a:spcBef>
                <a:spcPts val="800"/>
              </a:spcBef>
              <a:spcAft>
                <a:spcPts val="800"/>
              </a:spcAft>
              <a:buSzPts val="1000"/>
              <a:buFont typeface="Space Grotesk"/>
              <a:buChar char="■"/>
              <a:defRPr sz="1000"/>
            </a:lvl9pPr>
          </a:lstStyle>
          <a:p/>
        </p:txBody>
      </p:sp>
      <p:sp>
        <p:nvSpPr>
          <p:cNvPr id="182" name="Google Shape;182;p10"/>
          <p:cNvSpPr txBox="1"/>
          <p:nvPr>
            <p:ph idx="6" type="body"/>
          </p:nvPr>
        </p:nvSpPr>
        <p:spPr>
          <a:xfrm>
            <a:off x="3320475" y="3126450"/>
            <a:ext cx="2471700" cy="16281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lvl1pPr>
            <a:lvl2pPr indent="-292100" lvl="1" marL="914400">
              <a:spcBef>
                <a:spcPts val="800"/>
              </a:spcBef>
              <a:spcAft>
                <a:spcPts val="0"/>
              </a:spcAft>
              <a:buSzPts val="1000"/>
              <a:buFont typeface="Space Grotesk"/>
              <a:buChar char="○"/>
              <a:defRPr sz="1000"/>
            </a:lvl2pPr>
            <a:lvl3pPr indent="-292100" lvl="2" marL="1371600">
              <a:spcBef>
                <a:spcPts val="800"/>
              </a:spcBef>
              <a:spcAft>
                <a:spcPts val="0"/>
              </a:spcAft>
              <a:buSzPts val="1000"/>
              <a:buFont typeface="Space Grotesk"/>
              <a:buChar char="■"/>
              <a:defRPr sz="1000"/>
            </a:lvl3pPr>
            <a:lvl4pPr indent="-292100" lvl="3" marL="1828800">
              <a:spcBef>
                <a:spcPts val="800"/>
              </a:spcBef>
              <a:spcAft>
                <a:spcPts val="0"/>
              </a:spcAft>
              <a:buSzPts val="1000"/>
              <a:buFont typeface="Space Grotesk"/>
              <a:buChar char="●"/>
              <a:defRPr sz="1000"/>
            </a:lvl4pPr>
            <a:lvl5pPr indent="-292100" lvl="4" marL="2286000">
              <a:spcBef>
                <a:spcPts val="800"/>
              </a:spcBef>
              <a:spcAft>
                <a:spcPts val="0"/>
              </a:spcAft>
              <a:buSzPts val="1000"/>
              <a:buFont typeface="Space Grotesk"/>
              <a:buChar char="○"/>
              <a:defRPr sz="1000"/>
            </a:lvl5pPr>
            <a:lvl6pPr indent="-292100" lvl="5" marL="2743200">
              <a:spcBef>
                <a:spcPts val="800"/>
              </a:spcBef>
              <a:spcAft>
                <a:spcPts val="0"/>
              </a:spcAft>
              <a:buSzPts val="1000"/>
              <a:buFont typeface="Space Grotesk"/>
              <a:buChar char="■"/>
              <a:defRPr sz="1000"/>
            </a:lvl6pPr>
            <a:lvl7pPr indent="-292100" lvl="6" marL="3200400">
              <a:spcBef>
                <a:spcPts val="800"/>
              </a:spcBef>
              <a:spcAft>
                <a:spcPts val="0"/>
              </a:spcAft>
              <a:buSzPts val="1000"/>
              <a:buFont typeface="Space Grotesk"/>
              <a:buChar char="●"/>
              <a:defRPr sz="1000"/>
            </a:lvl7pPr>
            <a:lvl8pPr indent="-292100" lvl="7" marL="3657600">
              <a:spcBef>
                <a:spcPts val="800"/>
              </a:spcBef>
              <a:spcAft>
                <a:spcPts val="0"/>
              </a:spcAft>
              <a:buSzPts val="1000"/>
              <a:buFont typeface="Space Grotesk"/>
              <a:buChar char="○"/>
              <a:defRPr sz="1000"/>
            </a:lvl8pPr>
            <a:lvl9pPr indent="-292100" lvl="8" marL="4114800">
              <a:spcBef>
                <a:spcPts val="800"/>
              </a:spcBef>
              <a:spcAft>
                <a:spcPts val="800"/>
              </a:spcAft>
              <a:buSzPts val="1000"/>
              <a:buFont typeface="Space Grotesk"/>
              <a:buChar char="■"/>
              <a:defRPr sz="1000"/>
            </a:lvl9pPr>
          </a:lstStyle>
          <a:p/>
        </p:txBody>
      </p:sp>
      <p:sp>
        <p:nvSpPr>
          <p:cNvPr id="183" name="Google Shape;183;p10"/>
          <p:cNvSpPr txBox="1"/>
          <p:nvPr>
            <p:ph idx="7" type="body"/>
          </p:nvPr>
        </p:nvSpPr>
        <p:spPr>
          <a:xfrm>
            <a:off x="6273125" y="3126453"/>
            <a:ext cx="2443500" cy="16281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Space Grotesk"/>
              <a:buChar char="●"/>
              <a:defRPr sz="1000"/>
            </a:lvl1pPr>
            <a:lvl2pPr indent="-292100" lvl="1" marL="914400">
              <a:spcBef>
                <a:spcPts val="800"/>
              </a:spcBef>
              <a:spcAft>
                <a:spcPts val="0"/>
              </a:spcAft>
              <a:buSzPts val="1000"/>
              <a:buFont typeface="Space Grotesk"/>
              <a:buChar char="○"/>
              <a:defRPr sz="1000"/>
            </a:lvl2pPr>
            <a:lvl3pPr indent="-292100" lvl="2" marL="1371600">
              <a:spcBef>
                <a:spcPts val="800"/>
              </a:spcBef>
              <a:spcAft>
                <a:spcPts val="0"/>
              </a:spcAft>
              <a:buSzPts val="1000"/>
              <a:buFont typeface="Space Grotesk"/>
              <a:buChar char="■"/>
              <a:defRPr sz="1000"/>
            </a:lvl3pPr>
            <a:lvl4pPr indent="-292100" lvl="3" marL="1828800">
              <a:spcBef>
                <a:spcPts val="800"/>
              </a:spcBef>
              <a:spcAft>
                <a:spcPts val="0"/>
              </a:spcAft>
              <a:buSzPts val="1000"/>
              <a:buFont typeface="Space Grotesk"/>
              <a:buChar char="●"/>
              <a:defRPr sz="1000"/>
            </a:lvl4pPr>
            <a:lvl5pPr indent="-292100" lvl="4" marL="2286000">
              <a:spcBef>
                <a:spcPts val="800"/>
              </a:spcBef>
              <a:spcAft>
                <a:spcPts val="0"/>
              </a:spcAft>
              <a:buSzPts val="1000"/>
              <a:buFont typeface="Space Grotesk"/>
              <a:buChar char="○"/>
              <a:defRPr sz="1000"/>
            </a:lvl5pPr>
            <a:lvl6pPr indent="-292100" lvl="5" marL="2743200">
              <a:spcBef>
                <a:spcPts val="800"/>
              </a:spcBef>
              <a:spcAft>
                <a:spcPts val="0"/>
              </a:spcAft>
              <a:buSzPts val="1000"/>
              <a:buFont typeface="Space Grotesk"/>
              <a:buChar char="■"/>
              <a:defRPr sz="1000"/>
            </a:lvl6pPr>
            <a:lvl7pPr indent="-292100" lvl="6" marL="3200400">
              <a:spcBef>
                <a:spcPts val="800"/>
              </a:spcBef>
              <a:spcAft>
                <a:spcPts val="0"/>
              </a:spcAft>
              <a:buSzPts val="1000"/>
              <a:buFont typeface="Space Grotesk"/>
              <a:buChar char="●"/>
              <a:defRPr sz="1000"/>
            </a:lvl7pPr>
            <a:lvl8pPr indent="-292100" lvl="7" marL="3657600">
              <a:spcBef>
                <a:spcPts val="800"/>
              </a:spcBef>
              <a:spcAft>
                <a:spcPts val="0"/>
              </a:spcAft>
              <a:buSzPts val="1000"/>
              <a:buFont typeface="Space Grotesk"/>
              <a:buChar char="○"/>
              <a:defRPr sz="1000"/>
            </a:lvl8pPr>
            <a:lvl9pPr indent="-292100" lvl="8" marL="4114800">
              <a:spcBef>
                <a:spcPts val="800"/>
              </a:spcBef>
              <a:spcAft>
                <a:spcPts val="800"/>
              </a:spcAft>
              <a:buSzPts val="1000"/>
              <a:buFont typeface="Space Grotesk"/>
              <a:buChar char="■"/>
              <a:defRPr sz="1000"/>
            </a:lvl9pPr>
          </a:lstStyle>
          <a:p/>
        </p:txBody>
      </p:sp>
    </p:spTree>
  </p:cSld>
  <p:clrMapOvr>
    <a:masterClrMapping/>
  </p:clrMapOvr>
  <p:extLst>
    <p:ext uri="{DCECCB84-F9BA-43D5-87BE-67443E8EF086}">
      <p15:sldGuideLst>
        <p15:guide id="1" pos="468">
          <p15:clr>
            <a:srgbClr val="E46962"/>
          </p15:clr>
        </p15:guide>
        <p15:guide id="2" orient="horz" pos="468">
          <p15:clr>
            <a:srgbClr val="E46962"/>
          </p15:clr>
        </p15:guide>
        <p15:guide id="3" orient="horz" pos="3081">
          <p15:clr>
            <a:srgbClr val="E46962"/>
          </p15:clr>
        </p15:guide>
        <p15:guide id="4" pos="5601">
          <p15:clr>
            <a:srgbClr val="E46962"/>
          </p15:clr>
        </p15:guide>
        <p15:guide id="5" pos="5292">
          <p15:clr>
            <a:srgbClr val="E46962"/>
          </p15:clr>
        </p15:guide>
        <p15:guide id="6" orient="horz" pos="159">
          <p15:clr>
            <a:srgbClr val="E46962"/>
          </p15:clr>
        </p15:guide>
        <p15:guide id="7" orient="horz" pos="2772">
          <p15:clr>
            <a:srgbClr val="E46962"/>
          </p15:clr>
        </p15:guide>
        <p15:guide id="8" pos="159">
          <p15:clr>
            <a:srgbClr val="E46962"/>
          </p15:clr>
        </p15:guide>
        <p15:guide id="9" pos="2268">
          <p15:clr>
            <a:srgbClr val="E46962"/>
          </p15:clr>
        </p15:guide>
      </p15:sldGuideLst>
    </p:ext>
  </p:extLst>
</p:sldLayout>
</file>

<file path=ppt/slideMasters/_rels/slideMaster1.xml.rels><?xml version="1.0" encoding="UTF-8" standalone="yes"?><Relationships xmlns="http://schemas.openxmlformats.org/package/2006/relationships"><Relationship Id="rId40" Type="http://schemas.openxmlformats.org/officeDocument/2006/relationships/theme" Target="../theme/theme1.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1pPr>
            <a:lvl2pPr indent="0" lvl="1"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2pPr>
            <a:lvl3pPr indent="0" lvl="2"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3pPr>
            <a:lvl4pPr indent="0" lvl="3"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4pPr>
            <a:lvl5pPr indent="0" lvl="4"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5pPr>
            <a:lvl6pPr indent="0" lvl="5"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6pPr>
            <a:lvl7pPr indent="0" lvl="6"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7pPr>
            <a:lvl8pPr indent="0" lvl="7"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8pPr>
            <a:lvl9pPr indent="0" lvl="8" marL="0" marR="0" rtl="0" algn="r">
              <a:lnSpc>
                <a:spcPct val="100000"/>
              </a:lnSpc>
              <a:spcBef>
                <a:spcPts val="0"/>
              </a:spcBef>
              <a:spcAft>
                <a:spcPts val="0"/>
              </a:spcAft>
              <a:buClr>
                <a:srgbClr val="000000"/>
              </a:buClr>
              <a:buSzPts val="1000"/>
              <a:buFont typeface="Arial"/>
              <a:buNone/>
              <a:defRPr sz="1000">
                <a:solidFill>
                  <a:schemeClr val="dk2"/>
                </a:solidFill>
                <a:latin typeface="Space Grotesk"/>
                <a:ea typeface="Space Grotesk"/>
                <a:cs typeface="Space Grotesk"/>
                <a:sym typeface="Space Grotesk"/>
              </a:defRPr>
            </a:lvl9pPr>
          </a:lstStyle>
          <a:p>
            <a:pPr indent="0" lvl="0" marL="0" rtl="0" algn="r">
              <a:spcBef>
                <a:spcPts val="0"/>
              </a:spcBef>
              <a:spcAft>
                <a:spcPts val="0"/>
              </a:spcAft>
              <a:buNone/>
            </a:pPr>
            <a:fld id="{00000000-1234-1234-1234-123412341234}" type="slidenum">
              <a:rPr lang="en"/>
              <a:t>‹#›</a:t>
            </a:fld>
            <a:endParaRPr/>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Space Grotesk"/>
              <a:buChar char="●"/>
              <a:defRPr sz="1800">
                <a:solidFill>
                  <a:schemeClr val="dk1"/>
                </a:solidFill>
                <a:latin typeface="Space Grotesk"/>
                <a:ea typeface="Space Grotesk"/>
                <a:cs typeface="Space Grotesk"/>
                <a:sym typeface="Space Grotesk"/>
              </a:defRPr>
            </a:lvl1pPr>
            <a:lvl2pPr indent="-317500" lvl="1" marL="9144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2pPr>
            <a:lvl3pPr indent="-317500" lvl="2" marL="13716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3pPr>
            <a:lvl4pPr indent="-317500" lvl="3" marL="18288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4pPr>
            <a:lvl5pPr indent="-317500" lvl="4" marL="22860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5pPr>
            <a:lvl6pPr indent="-317500" lvl="5" marL="27432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6pPr>
            <a:lvl7pPr indent="-317500" lvl="6" marL="32004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7pPr>
            <a:lvl8pPr indent="-317500" lvl="7" marL="36576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8pPr>
            <a:lvl9pPr indent="-317500" lvl="8" marL="41148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9pPr>
          </a:lstStyle>
          <a:p/>
        </p:txBody>
      </p:sp>
      <p:sp>
        <p:nvSpPr>
          <p:cNvPr id="8" name="Google Shape;8;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1pPr>
            <a:lvl2pPr lvl="1">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2pPr>
            <a:lvl3pPr lvl="2">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3pPr>
            <a:lvl4pPr lvl="3">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4pPr>
            <a:lvl5pPr lvl="4">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5pPr>
            <a:lvl6pPr lvl="5">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6pPr>
            <a:lvl7pPr lvl="6">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7pPr>
            <a:lvl8pPr lvl="7">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8pPr>
            <a:lvl9pPr lvl="8">
              <a:spcBef>
                <a:spcPts val="0"/>
              </a:spcBef>
              <a:spcAft>
                <a:spcPts val="0"/>
              </a:spcAft>
              <a:buClr>
                <a:schemeClr val="dk1"/>
              </a:buClr>
              <a:buSzPts val="2800"/>
              <a:buFont typeface="Space Grotesk Medium"/>
              <a:buNone/>
              <a:defRPr sz="2800">
                <a:solidFill>
                  <a:schemeClr val="dk1"/>
                </a:solidFill>
                <a:latin typeface="Space Grotesk Medium"/>
                <a:ea typeface="Space Grotesk Medium"/>
                <a:cs typeface="Space Grotesk Medium"/>
                <a:sym typeface="Space Grotesk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59">
          <p15:clr>
            <a:srgbClr val="E46962"/>
          </p15:clr>
        </p15:guide>
        <p15:guide id="2" orient="horz" pos="171">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hort-url.org/aipolicy" TargetMode="Externa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hyperlink" Target="https://docs.google.com/document/d/1RMVwzjc1o0Mi8Blw_-JUTcXv02b2WRH86vw7mi16W3U/edit?tab=t.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 Id="rId3" Type="http://schemas.openxmlformats.org/officeDocument/2006/relationships/hyperlink" Target="https://docs.google.com/document/d/1F56ETl7EBs5VeX52P1tu88kd6r7NOOYBdoz0-DwVPdg/edit?tab=t.0#heading=h.9gz3nhu14p6q"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 Id="rId3" Type="http://schemas.openxmlformats.org/officeDocument/2006/relationships/hyperlink" Target="https://docs.google.com/spreadsheets/d/1RE26GolTTu1KLMaaCXfYNHiCxLG3gyDsT_9yURpkYlQ/edit?gid=1380154483#gid=1380154483" TargetMode="External"/><Relationship Id="rId4" Type="http://schemas.openxmlformats.org/officeDocument/2006/relationships/hyperlink" Target="https://docs.google.com/document/d/1RMVwzjc1o0Mi8Blw_-JUTcXv02b2WRH86vw7mi16W3U/edit?tab=t.0" TargetMode="External"/><Relationship Id="rId9" Type="http://schemas.openxmlformats.org/officeDocument/2006/relationships/hyperlink" Target="https://www.zotero.org/groups/6197170/cuny_cali/library" TargetMode="External"/><Relationship Id="rId5" Type="http://schemas.openxmlformats.org/officeDocument/2006/relationships/hyperlink" Target="https://docs.google.com/document/d/1F56ETl7EBs5VeX52P1tu88kd6r7NOOYBdoz0-DwVPdg/edit?tab=t.0#heading=h.9gz3nhu14p6q" TargetMode="External"/><Relationship Id="rId6" Type="http://schemas.openxmlformats.org/officeDocument/2006/relationships/hyperlink" Target="https://teachingcommons.stanford.edu/professional-development/workshops-programs/do-it-yourself-workshop-kits/creating-ai-course-policy" TargetMode="External"/><Relationship Id="rId7" Type="http://schemas.openxmlformats.org/officeDocument/2006/relationships/hyperlink" Target="https://aitoolkit.commons.gc.cuny.edu/" TargetMode="External"/><Relationship Id="rId8" Type="http://schemas.openxmlformats.org/officeDocument/2006/relationships/hyperlink" Target="https://criticalai.commons.gc.cuny.edu/" TargetMode="External"/><Relationship Id="rId11" Type="http://schemas.openxmlformats.org/officeDocument/2006/relationships/hyperlink" Target="https://cuny.is/gc-ai" TargetMode="External"/><Relationship Id="rId10" Type="http://schemas.openxmlformats.org/officeDocument/2006/relationships/hyperlink" Target="https://moebio.com/mind/" TargetMode="External"/><Relationship Id="rId12" Type="http://schemas.openxmlformats.org/officeDocument/2006/relationships/hyperlink" Target="https://tlc.commons.gc.cuny.edu/2025/09/18/tlc-workshops-and-events-fall-2025/"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hyperlink" Target="https://drive.google.com/file/d/1Em7iJfZ7aoIF1un33vXIFrhCFJSEwvCv/view?usp=drive_lin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hyperlink" Target="https://moebio.com/mind/"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1"/>
          <p:cNvSpPr txBox="1"/>
          <p:nvPr>
            <p:ph idx="4" type="title"/>
          </p:nvPr>
        </p:nvSpPr>
        <p:spPr>
          <a:xfrm>
            <a:off x="699978" y="734269"/>
            <a:ext cx="4299000" cy="1836900"/>
          </a:xfrm>
          <a:prstGeom prst="rect">
            <a:avLst/>
          </a:prstGeom>
        </p:spPr>
        <p:txBody>
          <a:bodyPr anchorCtr="0" anchor="ctr" bIns="0" lIns="0" spcFirstLastPara="1" rIns="0" wrap="square" tIns="0">
            <a:noAutofit/>
          </a:bodyPr>
          <a:lstStyle/>
          <a:p>
            <a:pPr indent="0" lvl="0" marL="0" rtl="0" algn="l">
              <a:lnSpc>
                <a:spcPct val="80000"/>
              </a:lnSpc>
              <a:spcBef>
                <a:spcPts val="0"/>
              </a:spcBef>
              <a:spcAft>
                <a:spcPts val="0"/>
              </a:spcAft>
              <a:buClr>
                <a:srgbClr val="000000"/>
              </a:buClr>
              <a:buSzPts val="2800"/>
              <a:buFont typeface="Arial"/>
              <a:buNone/>
            </a:pPr>
            <a:r>
              <a:rPr lang="en" sz="3800"/>
              <a:t>AI Basics and Policy Statements</a:t>
            </a:r>
            <a:endParaRPr sz="3800"/>
          </a:p>
        </p:txBody>
      </p:sp>
      <p:sp>
        <p:nvSpPr>
          <p:cNvPr id="457" name="Google Shape;457;p41"/>
          <p:cNvSpPr txBox="1"/>
          <p:nvPr>
            <p:ph type="title"/>
          </p:nvPr>
        </p:nvSpPr>
        <p:spPr>
          <a:xfrm>
            <a:off x="684161" y="2379010"/>
            <a:ext cx="7775700" cy="865200"/>
          </a:xfrm>
          <a:prstGeom prst="rect">
            <a:avLst/>
          </a:prstGeom>
        </p:spPr>
        <p:txBody>
          <a:bodyPr anchorCtr="0" anchor="ctr" bIns="0" lIns="0" spcFirstLastPara="1" rIns="0" wrap="square" tIns="0">
            <a:noAutofit/>
          </a:bodyPr>
          <a:lstStyle/>
          <a:p>
            <a:pPr indent="0" lvl="0" marL="0" rtl="0" algn="l">
              <a:lnSpc>
                <a:spcPct val="80000"/>
              </a:lnSpc>
              <a:spcBef>
                <a:spcPts val="0"/>
              </a:spcBef>
              <a:spcAft>
                <a:spcPts val="0"/>
              </a:spcAft>
              <a:buSzPts val="3500"/>
              <a:buNone/>
            </a:pPr>
            <a:r>
              <a:rPr lang="en">
                <a:highlight>
                  <a:srgbClr val="FFFFFF"/>
                </a:highlight>
              </a:rPr>
              <a:t>Teaching and Learning Center, GC</a:t>
            </a:r>
            <a:endParaRPr>
              <a:highlight>
                <a:srgbClr val="FFFFFF"/>
              </a:highlight>
            </a:endParaRPr>
          </a:p>
        </p:txBody>
      </p:sp>
      <p:sp>
        <p:nvSpPr>
          <p:cNvPr id="458" name="Google Shape;458;p41"/>
          <p:cNvSpPr txBox="1"/>
          <p:nvPr>
            <p:ph idx="3" type="title"/>
          </p:nvPr>
        </p:nvSpPr>
        <p:spPr>
          <a:xfrm>
            <a:off x="684161" y="3370063"/>
            <a:ext cx="7673400" cy="678300"/>
          </a:xfrm>
          <a:prstGeom prst="rect">
            <a:avLst/>
          </a:prstGeom>
        </p:spPr>
        <p:txBody>
          <a:bodyPr anchorCtr="0" anchor="t" bIns="0" lIns="0" spcFirstLastPara="1" rIns="0" wrap="square" tIns="0">
            <a:normAutofit/>
          </a:bodyPr>
          <a:lstStyle/>
          <a:p>
            <a:pPr indent="0" lvl="0" marL="0" rtl="0" algn="l">
              <a:lnSpc>
                <a:spcPct val="80000"/>
              </a:lnSpc>
              <a:spcBef>
                <a:spcPts val="0"/>
              </a:spcBef>
              <a:spcAft>
                <a:spcPts val="0"/>
              </a:spcAft>
              <a:buSzPts val="3500"/>
              <a:buNone/>
            </a:pPr>
            <a:r>
              <a:rPr lang="en">
                <a:highlight>
                  <a:srgbClr val="FFFFFF"/>
                </a:highlight>
              </a:rPr>
              <a:t>Wed Oct 1, 2025</a:t>
            </a:r>
            <a:endParaRPr>
              <a:highlight>
                <a:srgbClr val="FFFFFF"/>
              </a:highlight>
            </a:endParaRPr>
          </a:p>
        </p:txBody>
      </p:sp>
      <p:sp>
        <p:nvSpPr>
          <p:cNvPr id="459" name="Google Shape;459;p41"/>
          <p:cNvSpPr txBox="1"/>
          <p:nvPr>
            <p:ph idx="2" type="title"/>
          </p:nvPr>
        </p:nvSpPr>
        <p:spPr>
          <a:xfrm>
            <a:off x="699975" y="4174250"/>
            <a:ext cx="7775700" cy="287400"/>
          </a:xfrm>
          <a:prstGeom prst="rect">
            <a:avLst/>
          </a:prstGeom>
        </p:spPr>
        <p:txBody>
          <a:bodyPr anchorCtr="0" anchor="ctr" bIns="0" lIns="0" spcFirstLastPara="1" rIns="0" wrap="square" tIns="0">
            <a:normAutofit/>
          </a:bodyPr>
          <a:lstStyle/>
          <a:p>
            <a:pPr indent="0" lvl="0" marL="0" rtl="0" algn="l">
              <a:lnSpc>
                <a:spcPct val="80000"/>
              </a:lnSpc>
              <a:spcBef>
                <a:spcPts val="0"/>
              </a:spcBef>
              <a:spcAft>
                <a:spcPts val="0"/>
              </a:spcAft>
              <a:buSzPts val="1500"/>
              <a:buNone/>
            </a:pPr>
            <a:r>
              <a:rPr lang="en"/>
              <a:t>Facilitated by Zach Muhlbauer				</a:t>
            </a:r>
            <a:r>
              <a:rPr lang="en" u="sng">
                <a:solidFill>
                  <a:schemeClr val="hlink"/>
                </a:solidFill>
                <a:hlinkClick r:id="rId3"/>
              </a:rPr>
              <a:t>https://short-url.org/aipolicy</a:t>
            </a:r>
            <a:r>
              <a:rPr lang="en"/>
              <a:t> </a:t>
            </a:r>
            <a:endParaRPr/>
          </a:p>
        </p:txBody>
      </p:sp>
      <p:pic>
        <p:nvPicPr>
          <p:cNvPr id="460" name="Google Shape;460;p41" title="policy.png"/>
          <p:cNvPicPr preferRelativeResize="0"/>
          <p:nvPr/>
        </p:nvPicPr>
        <p:blipFill>
          <a:blip r:embed="rId4">
            <a:alphaModFix/>
          </a:blip>
          <a:stretch>
            <a:fillRect/>
          </a:stretch>
        </p:blipFill>
        <p:spPr>
          <a:xfrm>
            <a:off x="7918018" y="259943"/>
            <a:ext cx="966050" cy="9660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 detection &amp; l</a:t>
            </a:r>
            <a:r>
              <a:rPr lang="en"/>
              <a:t>earning from Reddit testimonials</a:t>
            </a:r>
            <a:endParaRPr/>
          </a:p>
        </p:txBody>
      </p:sp>
      <p:sp>
        <p:nvSpPr>
          <p:cNvPr id="512" name="Google Shape;512;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Char char="●"/>
            </a:pPr>
            <a:r>
              <a:rPr i="1" lang="en"/>
              <a:t>“</a:t>
            </a:r>
            <a:r>
              <a:rPr i="1" lang="en"/>
              <a:t>Even spelling out CUNY on the title page was flagged”</a:t>
            </a:r>
            <a:endParaRPr i="1"/>
          </a:p>
          <a:p>
            <a:pPr indent="-342900" lvl="0" marL="457200" rtl="0" algn="l">
              <a:spcBef>
                <a:spcPts val="1000"/>
              </a:spcBef>
              <a:spcAft>
                <a:spcPts val="0"/>
              </a:spcAft>
              <a:buSzPts val="1800"/>
              <a:buChar char="●"/>
            </a:pPr>
            <a:r>
              <a:rPr i="1" lang="en"/>
              <a:t>“Its really out of control AI is here to stay and these detectors are not any way accurate. Teachers and professors need to stop accusing ppl of this. It also seems anyone with a heightened vocabulary gets flagged so you have to dumb down your writing skills. Something needs to give here.”</a:t>
            </a:r>
            <a:endParaRPr i="1"/>
          </a:p>
          <a:p>
            <a:pPr indent="-342900" lvl="0" marL="457200" rtl="0" algn="l">
              <a:spcBef>
                <a:spcPts val="1000"/>
              </a:spcBef>
              <a:spcAft>
                <a:spcPts val="1000"/>
              </a:spcAft>
              <a:buSzPts val="1800"/>
              <a:buChar char="●"/>
            </a:pPr>
            <a:r>
              <a:rPr i="1" lang="en"/>
              <a:t>“I stopped caring what these AI detectors say, bc they do not work. I tried to test it one day and wrote something very quick in a really bad writing style that would get an F if graded, and it still told me it’s AI.”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Crafting your policy</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518" name="Google Shape;518;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lnSpc>
                <a:spcPct val="150000"/>
              </a:lnSpc>
              <a:spcBef>
                <a:spcPts val="0"/>
              </a:spcBef>
              <a:spcAft>
                <a:spcPts val="0"/>
              </a:spcAft>
              <a:buSzPct val="100000"/>
              <a:buChar char="●"/>
            </a:pPr>
            <a:r>
              <a:rPr b="1" lang="en"/>
              <a:t>Definition scope: </a:t>
            </a:r>
            <a:r>
              <a:rPr lang="en"/>
              <a:t>Determines which technologies your policy covers </a:t>
            </a:r>
            <a:endParaRPr/>
          </a:p>
          <a:p>
            <a:pPr indent="-317182" lvl="0" marL="457200" rtl="0" algn="l">
              <a:lnSpc>
                <a:spcPct val="150000"/>
              </a:lnSpc>
              <a:spcBef>
                <a:spcPts val="0"/>
              </a:spcBef>
              <a:spcAft>
                <a:spcPts val="0"/>
              </a:spcAft>
              <a:buSzPct val="100000"/>
              <a:buChar char="●"/>
            </a:pPr>
            <a:r>
              <a:rPr b="1" lang="en"/>
              <a:t>Values emphasis: </a:t>
            </a:r>
            <a:r>
              <a:rPr lang="en"/>
              <a:t>Defines your pedagogical priorities, connects with learning goals, and describes how you see AI’s role in learning.</a:t>
            </a:r>
            <a:endParaRPr/>
          </a:p>
          <a:p>
            <a:pPr indent="-317182" lvl="0" marL="457200" rtl="0" algn="l">
              <a:lnSpc>
                <a:spcPct val="150000"/>
              </a:lnSpc>
              <a:spcBef>
                <a:spcPts val="0"/>
              </a:spcBef>
              <a:spcAft>
                <a:spcPts val="0"/>
              </a:spcAft>
              <a:buSzPct val="100000"/>
              <a:buChar char="●"/>
            </a:pPr>
            <a:r>
              <a:rPr b="1" lang="en"/>
              <a:t>Permission levels: </a:t>
            </a:r>
            <a:r>
              <a:rPr lang="en"/>
              <a:t>Sets terms of engagement for if, when, and how students can use AI tools.</a:t>
            </a:r>
            <a:endParaRPr/>
          </a:p>
          <a:p>
            <a:pPr indent="-317182" lvl="0" marL="457200" rtl="0" algn="l">
              <a:lnSpc>
                <a:spcPct val="150000"/>
              </a:lnSpc>
              <a:spcBef>
                <a:spcPts val="0"/>
              </a:spcBef>
              <a:spcAft>
                <a:spcPts val="0"/>
              </a:spcAft>
              <a:buSzPct val="100000"/>
              <a:buChar char="●"/>
            </a:pPr>
            <a:r>
              <a:rPr b="1" lang="en"/>
              <a:t>Documentation requirements: </a:t>
            </a:r>
            <a:r>
              <a:rPr lang="en"/>
              <a:t>Establishes what attribution or evidence students need to provide about their AI use, if at all.​​​​​​​​​</a:t>
            </a:r>
            <a:endParaRPr/>
          </a:p>
          <a:p>
            <a:pPr indent="0" lvl="0" marL="0" rtl="0" algn="l">
              <a:lnSpc>
                <a:spcPct val="150000"/>
              </a:lnSpc>
              <a:spcBef>
                <a:spcPts val="0"/>
              </a:spcBef>
              <a:spcAft>
                <a:spcPts val="0"/>
              </a:spcAft>
              <a:buNone/>
            </a:pPr>
            <a:r>
              <a:t/>
            </a:r>
            <a:endParaRPr/>
          </a:p>
          <a:p>
            <a:pPr indent="0" lvl="0" marL="0" rtl="0" algn="l">
              <a:lnSpc>
                <a:spcPct val="130000"/>
              </a:lnSpc>
              <a:spcBef>
                <a:spcPts val="0"/>
              </a:spcBef>
              <a:spcAft>
                <a:spcPts val="1800"/>
              </a:spcAft>
              <a:buNone/>
            </a:pPr>
            <a:r>
              <a:rPr i="1" lang="en"/>
              <a:t>For the purposes of this course, AI refers to [</a:t>
            </a:r>
            <a:r>
              <a:rPr b="1" i="1" lang="en"/>
              <a:t>define scope]</a:t>
            </a:r>
            <a:r>
              <a:rPr i="1" lang="en"/>
              <a:t>. This course values [</a:t>
            </a:r>
            <a:r>
              <a:rPr b="1" i="1" lang="en"/>
              <a:t>state values]</a:t>
            </a:r>
            <a:r>
              <a:rPr i="1" lang="en"/>
              <a:t>. Therefore, [</a:t>
            </a:r>
            <a:r>
              <a:rPr b="1" i="1" lang="en"/>
              <a:t>state permission levels]</a:t>
            </a:r>
            <a:r>
              <a:rPr i="1" lang="en"/>
              <a:t>. Constructive uses include [</a:t>
            </a:r>
            <a:r>
              <a:rPr b="1" i="1" lang="en"/>
              <a:t>list examples</a:t>
            </a:r>
            <a:r>
              <a:rPr i="1" lang="en"/>
              <a:t>]. Discouraged uses include [</a:t>
            </a:r>
            <a:r>
              <a:rPr b="1" i="1" lang="en"/>
              <a:t>list examples</a:t>
            </a:r>
            <a:r>
              <a:rPr i="1" lang="en"/>
              <a:t>]. Any permitted AI use must be documented with [</a:t>
            </a:r>
            <a:r>
              <a:rPr b="1" i="1" lang="en"/>
              <a:t>documentation requirement</a:t>
            </a:r>
            <a:r>
              <a:rPr i="1" lang="en"/>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Reviewing Syllabi Models (15 min)</a:t>
            </a:r>
            <a:endParaRPr/>
          </a:p>
        </p:txBody>
      </p:sp>
      <p:sp>
        <p:nvSpPr>
          <p:cNvPr id="524" name="Google Shape;524;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Lance Eaton has sourced a variety of AI syllabus statements. Take a look and select a syllabus policy that resonates with your teaching approach. Take five minutes to adapt it, focusing on definitions of AI and how the language and permissions align with your pedagogical values.</a:t>
            </a:r>
            <a:endParaRPr sz="17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None/>
            </a:pPr>
            <a:r>
              <a:rPr lang="en" sz="1700" u="sng">
                <a:solidFill>
                  <a:srgbClr val="3C78D8"/>
                </a:solidFill>
                <a:hlinkClick r:id="rId3">
                  <a:extLst>
                    <a:ext uri="{A12FA001-AC4F-418D-AE19-62706E023703}">
                      <ahyp:hlinkClr val="tx"/>
                    </a:ext>
                  </a:extLst>
                </a:hlinkClick>
              </a:rPr>
              <a:t>Syllabi Policies for AI Generative Tools</a:t>
            </a:r>
            <a:endParaRPr sz="1700">
              <a:solidFill>
                <a:srgbClr val="3C78D8"/>
              </a:solidFill>
            </a:endParaRPr>
          </a:p>
          <a:p>
            <a:pPr indent="0" lvl="0" marL="0" rtl="0" algn="l">
              <a:spcBef>
                <a:spcPts val="0"/>
              </a:spcBef>
              <a:spcAft>
                <a:spcPts val="0"/>
              </a:spcAft>
              <a:buClr>
                <a:schemeClr val="dk1"/>
              </a:buClr>
              <a:buSzPts val="1100"/>
              <a:buFont typeface="Arial"/>
              <a:buNone/>
            </a:pPr>
            <a:r>
              <a:t/>
            </a:r>
            <a:endParaRPr sz="1700"/>
          </a:p>
          <a:p>
            <a:pPr indent="-342900" lvl="0" marL="457200" rtl="0" algn="l">
              <a:lnSpc>
                <a:spcPct val="130000"/>
              </a:lnSpc>
              <a:spcBef>
                <a:spcPts val="0"/>
              </a:spcBef>
              <a:spcAft>
                <a:spcPts val="0"/>
              </a:spcAft>
              <a:buSzPts val="1800"/>
              <a:buChar char="●"/>
            </a:pPr>
            <a:r>
              <a:rPr i="1" lang="en"/>
              <a:t>For the purposes of this course, AI refers to [</a:t>
            </a:r>
            <a:r>
              <a:rPr b="1" i="1" lang="en"/>
              <a:t>define scope</a:t>
            </a:r>
            <a:r>
              <a:rPr i="1" lang="en"/>
              <a:t>]. </a:t>
            </a:r>
            <a:endParaRPr b="1"/>
          </a:p>
          <a:p>
            <a:pPr indent="-342900" lvl="0" marL="457200" rtl="0" algn="l">
              <a:lnSpc>
                <a:spcPct val="130000"/>
              </a:lnSpc>
              <a:spcBef>
                <a:spcPts val="0"/>
              </a:spcBef>
              <a:spcAft>
                <a:spcPts val="0"/>
              </a:spcAft>
              <a:buSzPts val="1800"/>
              <a:buChar char="●"/>
            </a:pPr>
            <a:r>
              <a:rPr i="1" lang="en"/>
              <a:t>This course values [</a:t>
            </a:r>
            <a:r>
              <a:rPr b="1" i="1" lang="en"/>
              <a:t>state values]</a:t>
            </a:r>
            <a:r>
              <a:rPr i="1" lang="en"/>
              <a:t>. </a:t>
            </a:r>
            <a:endParaRPr i="1"/>
          </a:p>
          <a:p>
            <a:pPr indent="-342900" lvl="0" marL="457200" rtl="0" algn="l">
              <a:lnSpc>
                <a:spcPct val="130000"/>
              </a:lnSpc>
              <a:spcBef>
                <a:spcPts val="0"/>
              </a:spcBef>
              <a:spcAft>
                <a:spcPts val="0"/>
              </a:spcAft>
              <a:buSzPts val="1800"/>
              <a:buChar char="●"/>
            </a:pPr>
            <a:r>
              <a:rPr i="1" lang="en"/>
              <a:t>Therefore, [</a:t>
            </a:r>
            <a:r>
              <a:rPr b="1" i="1" lang="en"/>
              <a:t>state permission levels</a:t>
            </a:r>
            <a:r>
              <a:rPr i="1"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520"/>
              <a:t>Final Steps &amp; </a:t>
            </a:r>
            <a:r>
              <a:rPr lang="en" sz="2520"/>
              <a:t>Share Out</a:t>
            </a:r>
            <a:endParaRPr sz="2520"/>
          </a:p>
          <a:p>
            <a:pPr indent="0" lvl="0" marL="0" rtl="0" algn="l">
              <a:spcBef>
                <a:spcPts val="0"/>
              </a:spcBef>
              <a:spcAft>
                <a:spcPts val="0"/>
              </a:spcAft>
              <a:buSzPts val="990"/>
              <a:buNone/>
            </a:pPr>
            <a:r>
              <a:t/>
            </a:r>
            <a:endParaRPr sz="2520"/>
          </a:p>
        </p:txBody>
      </p:sp>
      <p:sp>
        <p:nvSpPr>
          <p:cNvPr id="530" name="Google Shape;530;p53"/>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fontScale="92500" lnSpcReduction="20000"/>
          </a:bodyPr>
          <a:lstStyle/>
          <a:p>
            <a:pPr indent="0" lvl="0" marL="0" rtl="0" algn="l">
              <a:lnSpc>
                <a:spcPct val="130000"/>
              </a:lnSpc>
              <a:spcBef>
                <a:spcPts val="0"/>
              </a:spcBef>
              <a:spcAft>
                <a:spcPts val="0"/>
              </a:spcAft>
              <a:buNone/>
            </a:pPr>
            <a:r>
              <a:rPr lang="en"/>
              <a:t>Let’s spend the rest of our time together drafting your work-in-progress policy, drawing on the following resource for explicit language on use cases, documentation strategies, and other policy components:</a:t>
            </a:r>
            <a:endParaRPr/>
          </a:p>
          <a:p>
            <a:pPr indent="0" lvl="0" marL="0" rtl="0" algn="l">
              <a:lnSpc>
                <a:spcPct val="130000"/>
              </a:lnSpc>
              <a:spcBef>
                <a:spcPts val="1800"/>
              </a:spcBef>
              <a:spcAft>
                <a:spcPts val="0"/>
              </a:spcAft>
              <a:buNone/>
            </a:pPr>
            <a:r>
              <a:rPr lang="en" u="sng">
                <a:solidFill>
                  <a:srgbClr val="3C78D8"/>
                </a:solidFill>
                <a:hlinkClick r:id="rId3">
                  <a:extLst>
                    <a:ext uri="{A12FA001-AC4F-418D-AE19-62706E023703}">
                      <ahyp:hlinkClr val="tx"/>
                    </a:ext>
                  </a:extLst>
                </a:hlinkClick>
              </a:rPr>
              <a:t>Worksheet for Creating your AI course policy</a:t>
            </a:r>
            <a:r>
              <a:rPr lang="en">
                <a:solidFill>
                  <a:srgbClr val="3C78D8"/>
                </a:solidFill>
              </a:rPr>
              <a:t> </a:t>
            </a:r>
            <a:endParaRPr>
              <a:solidFill>
                <a:srgbClr val="3C78D8"/>
              </a:solidFill>
            </a:endParaRPr>
          </a:p>
          <a:p>
            <a:pPr indent="-334327" lvl="0" marL="457200" rtl="0" algn="l">
              <a:lnSpc>
                <a:spcPct val="130000"/>
              </a:lnSpc>
              <a:spcBef>
                <a:spcPts val="1800"/>
              </a:spcBef>
              <a:spcAft>
                <a:spcPts val="0"/>
              </a:spcAft>
              <a:buSzPct val="100000"/>
              <a:buChar char="●"/>
            </a:pPr>
            <a:r>
              <a:rPr i="1" lang="en"/>
              <a:t>Constructive uses include [</a:t>
            </a:r>
            <a:r>
              <a:rPr b="1" i="1" lang="en"/>
              <a:t>list examples</a:t>
            </a:r>
            <a:r>
              <a:rPr i="1" lang="en"/>
              <a:t>]. </a:t>
            </a:r>
            <a:endParaRPr i="1"/>
          </a:p>
          <a:p>
            <a:pPr indent="-334327" lvl="0" marL="457200" rtl="0" algn="l">
              <a:lnSpc>
                <a:spcPct val="130000"/>
              </a:lnSpc>
              <a:spcBef>
                <a:spcPts val="0"/>
              </a:spcBef>
              <a:spcAft>
                <a:spcPts val="0"/>
              </a:spcAft>
              <a:buSzPct val="100000"/>
              <a:buChar char="●"/>
            </a:pPr>
            <a:r>
              <a:rPr i="1" lang="en"/>
              <a:t>Discouraged uses include [</a:t>
            </a:r>
            <a:r>
              <a:rPr b="1" i="1" lang="en"/>
              <a:t>list examples</a:t>
            </a:r>
            <a:r>
              <a:rPr i="1" lang="en"/>
              <a:t>]. </a:t>
            </a:r>
            <a:endParaRPr i="1"/>
          </a:p>
          <a:p>
            <a:pPr indent="-334327" lvl="0" marL="457200" rtl="0" algn="l">
              <a:lnSpc>
                <a:spcPct val="130000"/>
              </a:lnSpc>
              <a:spcBef>
                <a:spcPts val="0"/>
              </a:spcBef>
              <a:spcAft>
                <a:spcPts val="0"/>
              </a:spcAft>
              <a:buSzPct val="100000"/>
              <a:buChar char="●"/>
            </a:pPr>
            <a:r>
              <a:rPr i="1" lang="en"/>
              <a:t>Any permitted AI use must be documented with [</a:t>
            </a:r>
            <a:r>
              <a:rPr b="1" i="1" lang="en"/>
              <a:t>documentation requirement</a:t>
            </a:r>
            <a:r>
              <a:rPr i="1" lang="en"/>
              <a:t>].​​​​​​​​​​​​​​​​</a:t>
            </a:r>
            <a:endParaRPr>
              <a:solidFill>
                <a:srgbClr val="3C78D8"/>
              </a:solidFill>
            </a:endParaRPr>
          </a:p>
          <a:p>
            <a:pPr indent="0" lvl="0" marL="0" rtl="0" algn="l">
              <a:lnSpc>
                <a:spcPct val="130000"/>
              </a:lnSpc>
              <a:spcBef>
                <a:spcPts val="1800"/>
              </a:spcBef>
              <a:spcAft>
                <a:spcPts val="1800"/>
              </a:spcAft>
              <a:buClr>
                <a:schemeClr val="dk1"/>
              </a:buClr>
              <a:buSzPct val="61111"/>
              <a:buFont typeface="Arial"/>
              <a:buNone/>
            </a:pPr>
            <a:r>
              <a:rPr lang="en"/>
              <a:t>When you’re ready, share the draft in the chat and respond to one of your peers.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Resources, Links, and Q&amp;A</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536" name="Google Shape;536;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317182" lvl="0" marL="457200" rtl="0" algn="l">
              <a:lnSpc>
                <a:spcPct val="130000"/>
              </a:lnSpc>
              <a:spcBef>
                <a:spcPts val="0"/>
              </a:spcBef>
              <a:spcAft>
                <a:spcPts val="0"/>
              </a:spcAft>
              <a:buSzPct val="100000"/>
              <a:buChar char="●"/>
            </a:pPr>
            <a:r>
              <a:rPr lang="en" u="sng">
                <a:solidFill>
                  <a:srgbClr val="3C78D8"/>
                </a:solidFill>
                <a:hlinkClick r:id="rId3">
                  <a:extLst>
                    <a:ext uri="{A12FA001-AC4F-418D-AE19-62706E023703}">
                      <ahyp:hlinkClr val="tx"/>
                    </a:ext>
                  </a:extLst>
                </a:hlinkClick>
              </a:rPr>
              <a:t>Institutional AI Policies &amp; Governance Structures for Higher Education</a:t>
            </a:r>
            <a:r>
              <a:rPr lang="en">
                <a:solidFill>
                  <a:srgbClr val="3C78D8"/>
                </a:solidFill>
              </a:rPr>
              <a:t> </a:t>
            </a:r>
            <a:endParaRPr>
              <a:solidFill>
                <a:srgbClr val="3C78D8"/>
              </a:solidFill>
            </a:endParaRPr>
          </a:p>
          <a:p>
            <a:pPr indent="-317182" lvl="0" marL="457200" rtl="0" algn="l">
              <a:lnSpc>
                <a:spcPct val="130000"/>
              </a:lnSpc>
              <a:spcBef>
                <a:spcPts val="0"/>
              </a:spcBef>
              <a:spcAft>
                <a:spcPts val="0"/>
              </a:spcAft>
              <a:buSzPct val="100000"/>
              <a:buChar char="●"/>
            </a:pPr>
            <a:r>
              <a:rPr lang="en" u="sng">
                <a:solidFill>
                  <a:srgbClr val="3C78D8"/>
                </a:solidFill>
                <a:hlinkClick r:id="rId4">
                  <a:extLst>
                    <a:ext uri="{A12FA001-AC4F-418D-AE19-62706E023703}">
                      <ahyp:hlinkClr val="tx"/>
                    </a:ext>
                  </a:extLst>
                </a:hlinkClick>
              </a:rPr>
              <a:t>Syllabi Policies for AI Generative Tools</a:t>
            </a:r>
            <a:r>
              <a:rPr lang="en">
                <a:solidFill>
                  <a:srgbClr val="3C78D8"/>
                </a:solidFill>
              </a:rPr>
              <a:t> </a:t>
            </a:r>
            <a:endParaRPr>
              <a:solidFill>
                <a:srgbClr val="3C78D8"/>
              </a:solidFill>
            </a:endParaRPr>
          </a:p>
          <a:p>
            <a:pPr indent="-317182" lvl="0" marL="457200" rtl="0" algn="l">
              <a:lnSpc>
                <a:spcPct val="130000"/>
              </a:lnSpc>
              <a:spcBef>
                <a:spcPts val="0"/>
              </a:spcBef>
              <a:spcAft>
                <a:spcPts val="0"/>
              </a:spcAft>
              <a:buSzPct val="100000"/>
              <a:buChar char="●"/>
            </a:pPr>
            <a:r>
              <a:rPr lang="en" u="sng">
                <a:solidFill>
                  <a:srgbClr val="3C78D8"/>
                </a:solidFill>
                <a:hlinkClick r:id="rId5">
                  <a:extLst>
                    <a:ext uri="{A12FA001-AC4F-418D-AE19-62706E023703}">
                      <ahyp:hlinkClr val="tx"/>
                    </a:ext>
                  </a:extLst>
                </a:hlinkClick>
              </a:rPr>
              <a:t>Worksheet for Creating your AI course policy</a:t>
            </a:r>
            <a:r>
              <a:rPr lang="en">
                <a:solidFill>
                  <a:srgbClr val="3C78D8"/>
                </a:solidFill>
              </a:rPr>
              <a:t> </a:t>
            </a:r>
            <a:endParaRPr>
              <a:solidFill>
                <a:srgbClr val="3C78D8"/>
              </a:solidFill>
            </a:endParaRPr>
          </a:p>
          <a:p>
            <a:pPr indent="-317182" lvl="0" marL="457200" rtl="0" algn="l">
              <a:lnSpc>
                <a:spcPct val="130000"/>
              </a:lnSpc>
              <a:spcBef>
                <a:spcPts val="0"/>
              </a:spcBef>
              <a:spcAft>
                <a:spcPts val="0"/>
              </a:spcAft>
              <a:buSzPct val="100000"/>
              <a:buChar char="●"/>
            </a:pPr>
            <a:r>
              <a:rPr lang="en" u="sng">
                <a:solidFill>
                  <a:srgbClr val="3C78D8"/>
                </a:solidFill>
                <a:hlinkClick r:id="rId6">
                  <a:extLst>
                    <a:ext uri="{A12FA001-AC4F-418D-AE19-62706E023703}">
                      <ahyp:hlinkClr val="tx"/>
                    </a:ext>
                  </a:extLst>
                </a:hlinkClick>
              </a:rPr>
              <a:t>Creating an AI Course Policy Workshop Kit | Teaching Commons</a:t>
            </a:r>
            <a:r>
              <a:rPr lang="en">
                <a:solidFill>
                  <a:srgbClr val="3C78D8"/>
                </a:solidFill>
              </a:rPr>
              <a:t> </a:t>
            </a:r>
            <a:endParaRPr>
              <a:solidFill>
                <a:srgbClr val="3C78D8"/>
              </a:solidFill>
            </a:endParaRPr>
          </a:p>
          <a:p>
            <a:pPr indent="-317182" lvl="0" marL="457200" rtl="0" algn="l">
              <a:lnSpc>
                <a:spcPct val="130000"/>
              </a:lnSpc>
              <a:spcBef>
                <a:spcPts val="0"/>
              </a:spcBef>
              <a:spcAft>
                <a:spcPts val="0"/>
              </a:spcAft>
              <a:buSzPct val="100000"/>
              <a:buChar char="●"/>
            </a:pPr>
            <a:r>
              <a:rPr lang="en" u="sng">
                <a:solidFill>
                  <a:srgbClr val="3C78D8"/>
                </a:solidFill>
                <a:hlinkClick r:id="rId7">
                  <a:extLst>
                    <a:ext uri="{A12FA001-AC4F-418D-AE19-62706E023703}">
                      <ahyp:hlinkClr val="tx"/>
                    </a:ext>
                  </a:extLst>
                </a:hlinkClick>
              </a:rPr>
              <a:t>Teach@CUNY AI Toolkit</a:t>
            </a:r>
            <a:r>
              <a:rPr lang="en">
                <a:solidFill>
                  <a:srgbClr val="3C78D8"/>
                </a:solidFill>
              </a:rPr>
              <a:t> </a:t>
            </a:r>
            <a:endParaRPr>
              <a:solidFill>
                <a:srgbClr val="3C78D8"/>
              </a:solidFill>
            </a:endParaRPr>
          </a:p>
          <a:p>
            <a:pPr indent="-317182" lvl="0" marL="457200" rtl="0" algn="l">
              <a:lnSpc>
                <a:spcPct val="130000"/>
              </a:lnSpc>
              <a:spcBef>
                <a:spcPts val="0"/>
              </a:spcBef>
              <a:spcAft>
                <a:spcPts val="0"/>
              </a:spcAft>
              <a:buSzPct val="100000"/>
              <a:buChar char="●"/>
            </a:pPr>
            <a:r>
              <a:rPr lang="en" u="sng">
                <a:solidFill>
                  <a:srgbClr val="3C78D8"/>
                </a:solidFill>
                <a:hlinkClick r:id="rId8">
                  <a:extLst>
                    <a:ext uri="{A12FA001-AC4F-418D-AE19-62706E023703}">
                      <ahyp:hlinkClr val="tx"/>
                    </a:ext>
                  </a:extLst>
                </a:hlinkClick>
              </a:rPr>
              <a:t>Critical AI Literacy Institute (CALI) </a:t>
            </a:r>
            <a:endParaRPr>
              <a:solidFill>
                <a:srgbClr val="3C78D8"/>
              </a:solidFill>
            </a:endParaRPr>
          </a:p>
          <a:p>
            <a:pPr indent="-317182" lvl="0" marL="457200" rtl="0" algn="l">
              <a:lnSpc>
                <a:spcPct val="130000"/>
              </a:lnSpc>
              <a:spcBef>
                <a:spcPts val="0"/>
              </a:spcBef>
              <a:spcAft>
                <a:spcPts val="0"/>
              </a:spcAft>
              <a:buSzPct val="100000"/>
              <a:buChar char="●"/>
            </a:pPr>
            <a:r>
              <a:rPr lang="en" u="sng">
                <a:solidFill>
                  <a:srgbClr val="3C78D8"/>
                </a:solidFill>
                <a:hlinkClick r:id="rId9">
                  <a:extLst>
                    <a:ext uri="{A12FA001-AC4F-418D-AE19-62706E023703}">
                      <ahyp:hlinkClr val="tx"/>
                    </a:ext>
                  </a:extLst>
                </a:hlinkClick>
              </a:rPr>
              <a:t>CALI Zotero Library on Generative AI</a:t>
            </a:r>
            <a:endParaRPr>
              <a:solidFill>
                <a:srgbClr val="3C78D8"/>
              </a:solidFill>
            </a:endParaRPr>
          </a:p>
          <a:p>
            <a:pPr indent="-317182" lvl="0" marL="457200" rtl="0" algn="l">
              <a:lnSpc>
                <a:spcPct val="130000"/>
              </a:lnSpc>
              <a:spcBef>
                <a:spcPts val="0"/>
              </a:spcBef>
              <a:spcAft>
                <a:spcPts val="0"/>
              </a:spcAft>
              <a:buSzPct val="100000"/>
              <a:buChar char="●"/>
            </a:pPr>
            <a:r>
              <a:rPr lang="en" u="sng">
                <a:solidFill>
                  <a:srgbClr val="3C78D8"/>
                </a:solidFill>
                <a:hlinkClick r:id="rId10">
                  <a:extLst>
                    <a:ext uri="{A12FA001-AC4F-418D-AE19-62706E023703}">
                      <ahyp:hlinkClr val="tx"/>
                    </a:ext>
                  </a:extLst>
                </a:hlinkClick>
              </a:rPr>
              <a:t>Interactive Neural Network Visualization</a:t>
            </a:r>
            <a:endParaRPr>
              <a:solidFill>
                <a:srgbClr val="3C78D8"/>
              </a:solidFill>
            </a:endParaRPr>
          </a:p>
          <a:p>
            <a:pPr indent="0" lvl="0" marL="0" rtl="0" algn="l">
              <a:lnSpc>
                <a:spcPct val="130000"/>
              </a:lnSpc>
              <a:spcBef>
                <a:spcPts val="1800"/>
              </a:spcBef>
              <a:spcAft>
                <a:spcPts val="0"/>
              </a:spcAft>
              <a:buNone/>
            </a:pPr>
            <a:r>
              <a:rPr lang="en"/>
              <a:t>Attend the GC’s Open AI Working Group on October 8: </a:t>
            </a:r>
            <a:r>
              <a:rPr lang="en" u="sng">
                <a:solidFill>
                  <a:srgbClr val="3C78D8"/>
                </a:solidFill>
                <a:hlinkClick r:id="rId11">
                  <a:extLst>
                    <a:ext uri="{A12FA001-AC4F-418D-AE19-62706E023703}">
                      <ahyp:hlinkClr val="tx"/>
                    </a:ext>
                  </a:extLst>
                </a:hlinkClick>
              </a:rPr>
              <a:t>https://cuny.is/gc-ai</a:t>
            </a:r>
            <a:r>
              <a:rPr lang="en">
                <a:solidFill>
                  <a:srgbClr val="3C78D8"/>
                </a:solidFill>
              </a:rPr>
              <a:t> </a:t>
            </a:r>
            <a:endParaRPr>
              <a:solidFill>
                <a:srgbClr val="3C78D8"/>
              </a:solidFill>
            </a:endParaRPr>
          </a:p>
          <a:p>
            <a:pPr indent="0" lvl="0" marL="0" rtl="0" algn="l">
              <a:lnSpc>
                <a:spcPct val="130000"/>
              </a:lnSpc>
              <a:spcBef>
                <a:spcPts val="1800"/>
              </a:spcBef>
              <a:spcAft>
                <a:spcPts val="1800"/>
              </a:spcAft>
              <a:buNone/>
            </a:pPr>
            <a:r>
              <a:rPr lang="en"/>
              <a:t>Check out the TLC’s AI programming and consider applying for my focused-inquiry group: </a:t>
            </a:r>
            <a:r>
              <a:rPr lang="en" u="sng">
                <a:solidFill>
                  <a:srgbClr val="3C78D8"/>
                </a:solidFill>
                <a:hlinkClick r:id="rId12">
                  <a:extLst>
                    <a:ext uri="{A12FA001-AC4F-418D-AE19-62706E023703}">
                      <ahyp:hlinkClr val="tx"/>
                    </a:ext>
                  </a:extLst>
                </a:hlinkClick>
              </a:rPr>
              <a:t>https://tlc.commons.gc.cuny.edu/2025/09/18/tlc-workshops-and-events-fall-2025/</a:t>
            </a:r>
            <a:r>
              <a:rPr lang="en">
                <a:solidFill>
                  <a:srgbClr val="3C78D8"/>
                </a:solidFill>
              </a:rPr>
              <a:t> </a:t>
            </a:r>
            <a:endParaRPr>
              <a:solidFill>
                <a:srgbClr val="3C78D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2"/>
          <p:cNvSpPr txBox="1"/>
          <p:nvPr>
            <p:ph type="title"/>
          </p:nvPr>
        </p:nvSpPr>
        <p:spPr>
          <a:xfrm>
            <a:off x="490250" y="450150"/>
            <a:ext cx="6367800" cy="4090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4000">
                <a:latin typeface="Space Grotesk"/>
                <a:ea typeface="Space Grotesk"/>
                <a:cs typeface="Space Grotesk"/>
                <a:sym typeface="Space Grotesk"/>
              </a:rPr>
              <a:t>Agenda</a:t>
            </a:r>
            <a:endParaRPr sz="4000">
              <a:latin typeface="Space Grotesk"/>
              <a:ea typeface="Space Grotesk"/>
              <a:cs typeface="Space Grotesk"/>
              <a:sym typeface="Space Grotesk"/>
            </a:endParaRPr>
          </a:p>
          <a:p>
            <a:pPr indent="0" lvl="0" marL="0" rtl="0" algn="l">
              <a:spcBef>
                <a:spcPts val="0"/>
              </a:spcBef>
              <a:spcAft>
                <a:spcPts val="0"/>
              </a:spcAft>
              <a:buNone/>
            </a:pPr>
            <a:r>
              <a:t/>
            </a:r>
            <a:endParaRPr sz="2000">
              <a:latin typeface="Space Grotesk"/>
              <a:ea typeface="Space Grotesk"/>
              <a:cs typeface="Space Grotesk"/>
              <a:sym typeface="Space Grotesk"/>
            </a:endParaRPr>
          </a:p>
          <a:p>
            <a:pPr indent="0" lvl="0" marL="0" rtl="0" algn="l">
              <a:spcBef>
                <a:spcPts val="0"/>
              </a:spcBef>
              <a:spcAft>
                <a:spcPts val="0"/>
              </a:spcAft>
              <a:buClr>
                <a:schemeClr val="dk1"/>
              </a:buClr>
              <a:buSzPct val="55000"/>
              <a:buFont typeface="Arial"/>
              <a:buNone/>
            </a:pPr>
            <a:r>
              <a:rPr lang="en" sz="2000">
                <a:latin typeface="Space Grotesk"/>
                <a:ea typeface="Space Grotesk"/>
                <a:cs typeface="Space Grotesk"/>
                <a:sym typeface="Space Grotesk"/>
              </a:rPr>
              <a:t>Part I: Demystifying AI (40 min)</a:t>
            </a:r>
            <a:endParaRPr sz="2000">
              <a:latin typeface="Space Grotesk"/>
              <a:ea typeface="Space Grotesk"/>
              <a:cs typeface="Space Grotesk"/>
              <a:sym typeface="Space Grotesk"/>
            </a:endParaRPr>
          </a:p>
          <a:p>
            <a:pPr indent="-342900" lvl="0" marL="457200" rtl="0" algn="l">
              <a:spcBef>
                <a:spcPts val="0"/>
              </a:spcBef>
              <a:spcAft>
                <a:spcPts val="0"/>
              </a:spcAft>
              <a:buSzPct val="100000"/>
              <a:buFont typeface="Space Grotesk"/>
              <a:buChar char="●"/>
            </a:pPr>
            <a:r>
              <a:rPr lang="en" sz="2000">
                <a:latin typeface="Space Grotesk"/>
                <a:ea typeface="Space Grotesk"/>
                <a:cs typeface="Space Grotesk"/>
                <a:sym typeface="Space Grotesk"/>
              </a:rPr>
              <a:t>Completion game and neural network visualization</a:t>
            </a:r>
            <a:endParaRPr sz="2000">
              <a:latin typeface="Space Grotesk"/>
              <a:ea typeface="Space Grotesk"/>
              <a:cs typeface="Space Grotesk"/>
              <a:sym typeface="Space Grotesk"/>
            </a:endParaRPr>
          </a:p>
          <a:p>
            <a:pPr indent="-342900" lvl="0" marL="457200" rtl="0" algn="l">
              <a:spcBef>
                <a:spcPts val="0"/>
              </a:spcBef>
              <a:spcAft>
                <a:spcPts val="0"/>
              </a:spcAft>
              <a:buSzPct val="100000"/>
              <a:buFont typeface="Space Grotesk"/>
              <a:buChar char="●"/>
            </a:pPr>
            <a:r>
              <a:rPr lang="en" sz="2000">
                <a:latin typeface="Space Grotesk"/>
                <a:ea typeface="Space Grotesk"/>
                <a:cs typeface="Space Grotesk"/>
                <a:sym typeface="Space Grotesk"/>
              </a:rPr>
              <a:t>AI technology overview</a:t>
            </a:r>
            <a:endParaRPr sz="2000">
              <a:latin typeface="Space Grotesk"/>
              <a:ea typeface="Space Grotesk"/>
              <a:cs typeface="Space Grotesk"/>
              <a:sym typeface="Space Grotesk"/>
            </a:endParaRPr>
          </a:p>
          <a:p>
            <a:pPr indent="-342900" lvl="0" marL="457200" rtl="0" algn="l">
              <a:spcBef>
                <a:spcPts val="0"/>
              </a:spcBef>
              <a:spcAft>
                <a:spcPts val="0"/>
              </a:spcAft>
              <a:buSzPct val="100000"/>
              <a:buFont typeface="Space Grotesk"/>
              <a:buChar char="●"/>
            </a:pPr>
            <a:r>
              <a:rPr lang="en" sz="2000">
                <a:latin typeface="Space Grotesk"/>
                <a:ea typeface="Space Grotesk"/>
                <a:cs typeface="Space Grotesk"/>
                <a:sym typeface="Space Grotesk"/>
              </a:rPr>
              <a:t>How LLMs work</a:t>
            </a:r>
            <a:br>
              <a:rPr lang="en" sz="2000">
                <a:latin typeface="Space Grotesk"/>
                <a:ea typeface="Space Grotesk"/>
                <a:cs typeface="Space Grotesk"/>
                <a:sym typeface="Space Grotesk"/>
              </a:rPr>
            </a:br>
            <a:endParaRPr sz="2000">
              <a:latin typeface="Space Grotesk"/>
              <a:ea typeface="Space Grotesk"/>
              <a:cs typeface="Space Grotesk"/>
              <a:sym typeface="Space Grotesk"/>
            </a:endParaRPr>
          </a:p>
          <a:p>
            <a:pPr indent="0" lvl="0" marL="0" rtl="0" algn="l">
              <a:spcBef>
                <a:spcPts val="0"/>
              </a:spcBef>
              <a:spcAft>
                <a:spcPts val="0"/>
              </a:spcAft>
              <a:buClr>
                <a:schemeClr val="dk1"/>
              </a:buClr>
              <a:buSzPct val="55000"/>
              <a:buFont typeface="Arial"/>
              <a:buNone/>
            </a:pPr>
            <a:r>
              <a:rPr lang="en" sz="2000">
                <a:latin typeface="Space Grotesk"/>
                <a:ea typeface="Space Grotesk"/>
                <a:cs typeface="Space Grotesk"/>
                <a:sym typeface="Space Grotesk"/>
              </a:rPr>
              <a:t>Part II: Crafting Policies (50 min)</a:t>
            </a:r>
            <a:endParaRPr sz="2000">
              <a:latin typeface="Space Grotesk"/>
              <a:ea typeface="Space Grotesk"/>
              <a:cs typeface="Space Grotesk"/>
              <a:sym typeface="Space Grotesk"/>
            </a:endParaRPr>
          </a:p>
          <a:p>
            <a:pPr indent="-342900" lvl="0" marL="457200" rtl="0" algn="l">
              <a:spcBef>
                <a:spcPts val="0"/>
              </a:spcBef>
              <a:spcAft>
                <a:spcPts val="0"/>
              </a:spcAft>
              <a:buSzPct val="100000"/>
              <a:buFont typeface="Space Grotesk"/>
              <a:buChar char="●"/>
            </a:pPr>
            <a:r>
              <a:rPr lang="en" sz="2000">
                <a:latin typeface="Space Grotesk"/>
                <a:ea typeface="Space Grotesk"/>
                <a:cs typeface="Space Grotesk"/>
                <a:sym typeface="Space Grotesk"/>
              </a:rPr>
              <a:t>Student testimonials and detection problems</a:t>
            </a:r>
            <a:endParaRPr sz="2000">
              <a:latin typeface="Space Grotesk"/>
              <a:ea typeface="Space Grotesk"/>
              <a:cs typeface="Space Grotesk"/>
              <a:sym typeface="Space Grotesk"/>
            </a:endParaRPr>
          </a:p>
          <a:p>
            <a:pPr indent="-342900" lvl="0" marL="457200" rtl="0" algn="l">
              <a:spcBef>
                <a:spcPts val="0"/>
              </a:spcBef>
              <a:spcAft>
                <a:spcPts val="0"/>
              </a:spcAft>
              <a:buSzPct val="100000"/>
              <a:buFont typeface="Space Grotesk"/>
              <a:buChar char="●"/>
            </a:pPr>
            <a:r>
              <a:rPr lang="en" sz="2000">
                <a:latin typeface="Space Grotesk"/>
                <a:ea typeface="Space Grotesk"/>
                <a:cs typeface="Space Grotesk"/>
                <a:sym typeface="Space Grotesk"/>
              </a:rPr>
              <a:t>Policy components and values</a:t>
            </a:r>
            <a:endParaRPr sz="2000">
              <a:latin typeface="Space Grotesk"/>
              <a:ea typeface="Space Grotesk"/>
              <a:cs typeface="Space Grotesk"/>
              <a:sym typeface="Space Grotesk"/>
            </a:endParaRPr>
          </a:p>
          <a:p>
            <a:pPr indent="-342900" lvl="0" marL="457200" rtl="0" algn="l">
              <a:spcBef>
                <a:spcPts val="0"/>
              </a:spcBef>
              <a:spcAft>
                <a:spcPts val="0"/>
              </a:spcAft>
              <a:buSzPct val="100000"/>
              <a:buFont typeface="Space Grotesk"/>
              <a:buChar char="●"/>
            </a:pPr>
            <a:r>
              <a:rPr lang="en" sz="2000">
                <a:latin typeface="Space Grotesk"/>
                <a:ea typeface="Space Grotesk"/>
                <a:cs typeface="Space Grotesk"/>
                <a:sym typeface="Space Grotesk"/>
              </a:rPr>
              <a:t>Draft your syllabus statement</a:t>
            </a:r>
            <a:endParaRPr sz="2000">
              <a:latin typeface="Space Grotesk"/>
              <a:ea typeface="Space Grotesk"/>
              <a:cs typeface="Space Grotesk"/>
              <a:sym typeface="Space Grotesk"/>
            </a:endParaRPr>
          </a:p>
          <a:p>
            <a:pPr indent="0" lvl="0" marL="0" rtl="0" algn="l">
              <a:spcBef>
                <a:spcPts val="0"/>
              </a:spcBef>
              <a:spcAft>
                <a:spcPts val="0"/>
              </a:spcAft>
              <a:buClr>
                <a:schemeClr val="dk1"/>
              </a:buClr>
              <a:buSzPct val="55000"/>
              <a:buFont typeface="Arial"/>
              <a:buNone/>
            </a:pPr>
            <a:r>
              <a:t/>
            </a:r>
            <a:endParaRPr sz="2000">
              <a:latin typeface="Arial"/>
              <a:ea typeface="Arial"/>
              <a:cs typeface="Arial"/>
              <a:sym typeface="Arial"/>
            </a:endParaRPr>
          </a:p>
          <a:p>
            <a:pPr indent="0" lvl="0" marL="0" rtl="0" algn="l">
              <a:spcBef>
                <a:spcPts val="0"/>
              </a:spcBef>
              <a:spcAft>
                <a:spcPts val="0"/>
              </a:spcAft>
              <a:buNone/>
            </a:pPr>
            <a:r>
              <a:t/>
            </a:r>
            <a:endParaRPr sz="20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Part I: Demystifying AI Basics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Opening: Completion Game &amp; Free Write</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476" name="Google Shape;476;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Complete</a:t>
            </a:r>
            <a:r>
              <a:rPr lang="en"/>
              <a:t> the following sentences:</a:t>
            </a:r>
            <a:br>
              <a:rPr lang="en"/>
            </a:br>
            <a:endParaRPr/>
          </a:p>
          <a:p>
            <a:pPr indent="-334327" lvl="0" marL="457200" rtl="0" algn="l">
              <a:spcBef>
                <a:spcPts val="0"/>
              </a:spcBef>
              <a:spcAft>
                <a:spcPts val="0"/>
              </a:spcAft>
              <a:buSzPct val="100000"/>
              <a:buChar char="●"/>
            </a:pPr>
            <a:r>
              <a:rPr lang="en"/>
              <a:t>I ran to… </a:t>
            </a:r>
            <a:endParaRPr/>
          </a:p>
          <a:p>
            <a:pPr indent="-334327" lvl="0" marL="457200" rtl="0" algn="l">
              <a:spcBef>
                <a:spcPts val="0"/>
              </a:spcBef>
              <a:spcAft>
                <a:spcPts val="0"/>
              </a:spcAft>
              <a:buSzPct val="100000"/>
              <a:buChar char="●"/>
            </a:pPr>
            <a:r>
              <a:rPr lang="en"/>
              <a:t>Please pass the…</a:t>
            </a:r>
            <a:endParaRPr/>
          </a:p>
          <a:p>
            <a:pPr indent="-334327" lvl="0" marL="457200" rtl="0" algn="l">
              <a:spcBef>
                <a:spcPts val="0"/>
              </a:spcBef>
              <a:spcAft>
                <a:spcPts val="0"/>
              </a:spcAft>
              <a:buSzPct val="100000"/>
              <a:buChar char="●"/>
            </a:pPr>
            <a:r>
              <a:rPr lang="en"/>
              <a:t>I slept through…</a:t>
            </a:r>
            <a:endParaRPr/>
          </a:p>
          <a:p>
            <a:pPr indent="-334327" lvl="0" marL="457200" rtl="0" algn="l">
              <a:spcBef>
                <a:spcPts val="0"/>
              </a:spcBef>
              <a:spcAft>
                <a:spcPts val="0"/>
              </a:spcAft>
              <a:buSzPct val="100000"/>
              <a:buChar char="●"/>
            </a:pPr>
            <a:r>
              <a:rPr lang="en"/>
              <a:t>Never have I ever…</a:t>
            </a:r>
            <a:endParaRPr/>
          </a:p>
          <a:p>
            <a:pPr indent="-334327" lvl="0" marL="457200" rtl="0" algn="l">
              <a:spcBef>
                <a:spcPts val="0"/>
              </a:spcBef>
              <a:spcAft>
                <a:spcPts val="0"/>
              </a:spcAft>
              <a:buSzPct val="100000"/>
              <a:buChar char="●"/>
            </a:pPr>
            <a:r>
              <a:rPr lang="en"/>
              <a:t>Intelligence is the ability to..</a:t>
            </a:r>
            <a:endParaRPr>
              <a:solidFill>
                <a:srgbClr val="3C78D8"/>
              </a:solidFill>
            </a:endParaRPr>
          </a:p>
          <a:p>
            <a:pPr indent="0" lvl="0" marL="0" rtl="0" algn="l">
              <a:spcBef>
                <a:spcPts val="0"/>
              </a:spcBef>
              <a:spcAft>
                <a:spcPts val="0"/>
              </a:spcAft>
              <a:buNone/>
            </a:pPr>
            <a:r>
              <a:t/>
            </a:r>
            <a:endParaRPr>
              <a:solidFill>
                <a:srgbClr val="3C78D8"/>
              </a:solidFill>
            </a:endParaRPr>
          </a:p>
          <a:p>
            <a:pPr indent="0" lvl="0" marL="0" rtl="0" algn="l">
              <a:spcBef>
                <a:spcPts val="0"/>
              </a:spcBef>
              <a:spcAft>
                <a:spcPts val="0"/>
              </a:spcAft>
              <a:buNone/>
            </a:pPr>
            <a:r>
              <a:rPr lang="en"/>
              <a:t>Post your completions in the chat along with a response to this prompt: </a:t>
            </a:r>
            <a:r>
              <a:rPr b="1" lang="en"/>
              <a:t>What brings you to this workshop, and what do you hope to gain from our time together?</a:t>
            </a:r>
            <a:endParaRPr b="1"/>
          </a:p>
          <a:p>
            <a:pPr indent="0" lvl="0" marL="0" rtl="0" algn="l">
              <a:spcBef>
                <a:spcPts val="0"/>
              </a:spcBef>
              <a:spcAft>
                <a:spcPts val="0"/>
              </a:spcAft>
              <a:buNone/>
            </a:pPr>
            <a:br>
              <a:rPr lang="en"/>
            </a:br>
            <a:r>
              <a:rPr lang="en" u="sng">
                <a:solidFill>
                  <a:srgbClr val="3C78D8"/>
                </a:solidFill>
                <a:hlinkClick r:id="rId3">
                  <a:extLst>
                    <a:ext uri="{A12FA001-AC4F-418D-AE19-62706E023703}">
                      <ahyp:hlinkClr val="tx"/>
                    </a:ext>
                  </a:extLst>
                </a:hlinkClick>
              </a:rPr>
              <a:t>Gemini 2.0 Flash -- Completion Game.pdf</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network visualization</a:t>
            </a:r>
            <a:endParaRPr/>
          </a:p>
        </p:txBody>
      </p:sp>
      <p:sp>
        <p:nvSpPr>
          <p:cNvPr id="482" name="Google Shape;482;p45"/>
          <p:cNvSpPr txBox="1"/>
          <p:nvPr>
            <p:ph idx="1" type="body"/>
          </p:nvPr>
        </p:nvSpPr>
        <p:spPr>
          <a:xfrm>
            <a:off x="311700" y="10177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Link to </a:t>
            </a:r>
            <a:r>
              <a:rPr lang="en"/>
              <a:t>visualization</a:t>
            </a:r>
            <a:r>
              <a:rPr lang="en"/>
              <a:t>: </a:t>
            </a:r>
            <a:r>
              <a:rPr lang="en" u="sng">
                <a:solidFill>
                  <a:srgbClr val="3C78D8"/>
                </a:solidFill>
                <a:hlinkClick r:id="rId3">
                  <a:extLst>
                    <a:ext uri="{A12FA001-AC4F-418D-AE19-62706E023703}">
                      <ahyp:hlinkClr val="tx"/>
                    </a:ext>
                  </a:extLst>
                </a:hlinkClick>
              </a:rPr>
              <a:t>https://moebio.com/mind/</a:t>
            </a:r>
            <a:r>
              <a:rPr lang="en">
                <a:solidFill>
                  <a:srgbClr val="3C78D8"/>
                </a:solidFill>
              </a:rPr>
              <a:t> </a:t>
            </a:r>
            <a:endParaRPr>
              <a:solidFill>
                <a:srgbClr val="3C78D8"/>
              </a:solidFill>
            </a:endParaRPr>
          </a:p>
        </p:txBody>
      </p:sp>
      <p:pic>
        <p:nvPicPr>
          <p:cNvPr id="483" name="Google Shape;483;p45"/>
          <p:cNvPicPr preferRelativeResize="0"/>
          <p:nvPr/>
        </p:nvPicPr>
        <p:blipFill>
          <a:blip r:embed="rId4">
            <a:alphaModFix/>
          </a:blip>
          <a:stretch>
            <a:fillRect/>
          </a:stretch>
        </p:blipFill>
        <p:spPr>
          <a:xfrm>
            <a:off x="1138200" y="1590425"/>
            <a:ext cx="6867597" cy="3521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very brief account of artificial intelligence</a:t>
            </a:r>
            <a:endParaRPr/>
          </a:p>
        </p:txBody>
      </p:sp>
      <p:sp>
        <p:nvSpPr>
          <p:cNvPr id="489" name="Google Shape;489;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0"/>
              </a:spcAft>
              <a:buClr>
                <a:schemeClr val="dk1"/>
              </a:buClr>
              <a:buSzPct val="68750"/>
              <a:buFont typeface="Arial"/>
              <a:buNone/>
            </a:pPr>
            <a:r>
              <a:rPr lang="en" sz="1600"/>
              <a:t>Artificial intelligence encompasses many technologies, not just chatbots</a:t>
            </a:r>
            <a:br>
              <a:rPr lang="en" sz="1600"/>
            </a:br>
            <a:endParaRPr sz="1600"/>
          </a:p>
          <a:p>
            <a:pPr indent="-322580" lvl="0" marL="457200" rtl="0" algn="l">
              <a:lnSpc>
                <a:spcPct val="150000"/>
              </a:lnSpc>
              <a:spcBef>
                <a:spcPts val="0"/>
              </a:spcBef>
              <a:spcAft>
                <a:spcPts val="0"/>
              </a:spcAft>
              <a:buSzPct val="100000"/>
              <a:buChar char="●"/>
            </a:pPr>
            <a:r>
              <a:rPr b="1" lang="en" sz="1600"/>
              <a:t>Predictive AI</a:t>
            </a:r>
            <a:r>
              <a:rPr lang="en" sz="1600"/>
              <a:t> attempts to infer events based historical data (credit worthiness)</a:t>
            </a:r>
            <a:endParaRPr sz="1600"/>
          </a:p>
          <a:p>
            <a:pPr indent="-322580" lvl="0" marL="457200" rtl="0" algn="l">
              <a:lnSpc>
                <a:spcPct val="150000"/>
              </a:lnSpc>
              <a:spcBef>
                <a:spcPts val="0"/>
              </a:spcBef>
              <a:spcAft>
                <a:spcPts val="0"/>
              </a:spcAft>
              <a:buSzPct val="100000"/>
              <a:buChar char="●"/>
            </a:pPr>
            <a:r>
              <a:rPr b="1" lang="en" sz="1600"/>
              <a:t>Computer vision</a:t>
            </a:r>
            <a:r>
              <a:rPr lang="en" sz="1600"/>
              <a:t> recognizes images and patterns (facial recognition)</a:t>
            </a:r>
            <a:endParaRPr sz="1600"/>
          </a:p>
          <a:p>
            <a:pPr indent="-322580" lvl="0" marL="457200" rtl="0" algn="l">
              <a:lnSpc>
                <a:spcPct val="150000"/>
              </a:lnSpc>
              <a:spcBef>
                <a:spcPts val="0"/>
              </a:spcBef>
              <a:spcAft>
                <a:spcPts val="0"/>
              </a:spcAft>
              <a:buSzPct val="100000"/>
              <a:buChar char="●"/>
            </a:pPr>
            <a:r>
              <a:rPr b="1" lang="en" sz="1600"/>
              <a:t>Classification systems</a:t>
            </a:r>
            <a:r>
              <a:rPr lang="en" sz="1600"/>
              <a:t> sort and categorize data (content moderation)</a:t>
            </a:r>
            <a:endParaRPr sz="1600"/>
          </a:p>
          <a:p>
            <a:pPr indent="-322580" lvl="0" marL="457200" rtl="0" algn="l">
              <a:lnSpc>
                <a:spcPct val="150000"/>
              </a:lnSpc>
              <a:spcBef>
                <a:spcPts val="0"/>
              </a:spcBef>
              <a:spcAft>
                <a:spcPts val="0"/>
              </a:spcAft>
              <a:buSzPct val="100000"/>
              <a:buChar char="●"/>
            </a:pPr>
            <a:r>
              <a:rPr b="1" lang="en" sz="1600"/>
              <a:t>Large language models </a:t>
            </a:r>
            <a:r>
              <a:rPr lang="en" sz="1600"/>
              <a:t>process and generate human-like text, programming code, and structured data (Gemini, Claude, ChatGPT)</a:t>
            </a:r>
            <a:endParaRPr sz="1600"/>
          </a:p>
          <a:p>
            <a:pPr indent="-322580" lvl="0" marL="457200" rtl="0" algn="l">
              <a:lnSpc>
                <a:spcPct val="150000"/>
              </a:lnSpc>
              <a:spcBef>
                <a:spcPts val="0"/>
              </a:spcBef>
              <a:spcAft>
                <a:spcPts val="0"/>
              </a:spcAft>
              <a:buSzPct val="100000"/>
              <a:buChar char="●"/>
            </a:pPr>
            <a:r>
              <a:rPr b="1" lang="en" sz="1600"/>
              <a:t>Generative Pretrained Transformers</a:t>
            </a:r>
            <a:r>
              <a:rPr lang="en" sz="1600"/>
              <a:t>: models using transformer architecture (attention mechanisms that process all words simultaneously) to generate context-aware text</a:t>
            </a:r>
            <a:endParaRPr sz="1600"/>
          </a:p>
          <a:p>
            <a:pPr indent="0" lvl="0" marL="0" rtl="0" algn="l">
              <a:spcBef>
                <a:spcPts val="0"/>
              </a:spcBef>
              <a:spcAft>
                <a:spcPts val="0"/>
              </a:spcAft>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How large language models (LLMs) work</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495" name="Google Shape;495;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4359" lvl="0" marL="457200" rtl="0" algn="l">
              <a:lnSpc>
                <a:spcPct val="115000"/>
              </a:lnSpc>
              <a:spcBef>
                <a:spcPts val="0"/>
              </a:spcBef>
              <a:spcAft>
                <a:spcPts val="0"/>
              </a:spcAft>
              <a:buSzPts val="1666"/>
              <a:buChar char="●"/>
            </a:pPr>
            <a:r>
              <a:rPr lang="en" sz="1665"/>
              <a:t>P</a:t>
            </a:r>
            <a:r>
              <a:rPr lang="en" sz="1665"/>
              <a:t>attern-matching systems that produce text, code, and/or media</a:t>
            </a:r>
            <a:br>
              <a:rPr lang="en" sz="1665"/>
            </a:br>
            <a:endParaRPr sz="1665"/>
          </a:p>
          <a:p>
            <a:pPr indent="-334359" lvl="0" marL="457200" rtl="0" algn="l">
              <a:lnSpc>
                <a:spcPct val="115000"/>
              </a:lnSpc>
              <a:spcBef>
                <a:spcPts val="0"/>
              </a:spcBef>
              <a:spcAft>
                <a:spcPts val="0"/>
              </a:spcAft>
              <a:buSzPts val="1666"/>
              <a:buChar char="●"/>
            </a:pPr>
            <a:r>
              <a:rPr lang="en" sz="1665"/>
              <a:t>Trained on billions of text samples from books, websites, articles, &amp; software</a:t>
            </a:r>
            <a:br>
              <a:rPr lang="en" sz="1665"/>
            </a:br>
            <a:endParaRPr sz="1665"/>
          </a:p>
          <a:p>
            <a:pPr indent="-334359" lvl="0" marL="457200" rtl="0" algn="l">
              <a:lnSpc>
                <a:spcPct val="115000"/>
              </a:lnSpc>
              <a:spcBef>
                <a:spcPts val="0"/>
              </a:spcBef>
              <a:spcAft>
                <a:spcPts val="0"/>
              </a:spcAft>
              <a:buSzPts val="1666"/>
              <a:buChar char="●"/>
            </a:pPr>
            <a:r>
              <a:rPr lang="en" sz="1665"/>
              <a:t>Registers statistical patterns in how words or code follow each other</a:t>
            </a:r>
            <a:br>
              <a:rPr lang="en" sz="1665"/>
            </a:br>
            <a:endParaRPr sz="1665"/>
          </a:p>
          <a:p>
            <a:pPr indent="-334359" lvl="0" marL="457200" rtl="0" algn="l">
              <a:lnSpc>
                <a:spcPct val="115000"/>
              </a:lnSpc>
              <a:spcBef>
                <a:spcPts val="0"/>
              </a:spcBef>
              <a:spcAft>
                <a:spcPts val="0"/>
              </a:spcAft>
              <a:buSzPts val="1666"/>
              <a:buChar char="●"/>
            </a:pPr>
            <a:r>
              <a:rPr lang="en" sz="1665"/>
              <a:t>Uses patterns to process and generate responses one “token” at a time</a:t>
            </a:r>
            <a:br>
              <a:rPr lang="en" sz="1665"/>
            </a:br>
            <a:endParaRPr sz="1665"/>
          </a:p>
          <a:p>
            <a:pPr indent="-334359" lvl="0" marL="457200" rtl="0" algn="l">
              <a:lnSpc>
                <a:spcPct val="115000"/>
              </a:lnSpc>
              <a:spcBef>
                <a:spcPts val="0"/>
              </a:spcBef>
              <a:spcAft>
                <a:spcPts val="0"/>
              </a:spcAft>
              <a:buSzPts val="1666"/>
              <a:buChar char="●"/>
            </a:pPr>
            <a:r>
              <a:rPr lang="en" sz="1665"/>
              <a:t>Output varies greatly with prompt phrasing, structure, and composition</a:t>
            </a:r>
            <a:endParaRPr sz="1665"/>
          </a:p>
          <a:p>
            <a:pPr indent="0" lvl="0" marL="0" rtl="0" algn="l">
              <a:lnSpc>
                <a:spcPct val="115000"/>
              </a:lnSpc>
              <a:spcBef>
                <a:spcPts val="0"/>
              </a:spcBef>
              <a:spcAft>
                <a:spcPts val="0"/>
              </a:spcAft>
              <a:buSzPts val="770"/>
              <a:buNone/>
            </a:pPr>
            <a:r>
              <a:t/>
            </a:r>
            <a:endParaRPr sz="136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Part II: Crafting an AI Policy Statement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Pedagogical differences to flag</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506" name="Google Shape;506;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1000"/>
              </a:spcBef>
              <a:spcAft>
                <a:spcPts val="0"/>
              </a:spcAft>
              <a:buSzPts val="1600"/>
              <a:buChar char="●"/>
            </a:pPr>
            <a:r>
              <a:rPr lang="en" sz="1600"/>
              <a:t>Students are more liable to use AI irresponsibly when under time constraints</a:t>
            </a:r>
            <a:endParaRPr sz="1600"/>
          </a:p>
          <a:p>
            <a:pPr indent="-330200" lvl="0" marL="457200" rtl="0" algn="l">
              <a:lnSpc>
                <a:spcPct val="200000"/>
              </a:lnSpc>
              <a:spcBef>
                <a:spcPts val="1000"/>
              </a:spcBef>
              <a:spcAft>
                <a:spcPts val="0"/>
              </a:spcAft>
              <a:buSzPts val="1600"/>
              <a:buChar char="●"/>
            </a:pPr>
            <a:r>
              <a:rPr lang="en" sz="1600"/>
              <a:t>Some LLM services retain conversation history, others don't</a:t>
            </a:r>
            <a:endParaRPr sz="1600"/>
          </a:p>
          <a:p>
            <a:pPr indent="-330200" lvl="0" marL="457200" rtl="0" algn="l">
              <a:lnSpc>
                <a:spcPct val="200000"/>
              </a:lnSpc>
              <a:spcBef>
                <a:spcPts val="1000"/>
              </a:spcBef>
              <a:spcAft>
                <a:spcPts val="0"/>
              </a:spcAft>
              <a:buSzPts val="1600"/>
              <a:buChar char="●"/>
            </a:pPr>
            <a:r>
              <a:rPr lang="en" sz="1600"/>
              <a:t>Data privacy policies vary significantly</a:t>
            </a:r>
            <a:endParaRPr sz="1600"/>
          </a:p>
          <a:p>
            <a:pPr indent="-330200" lvl="0" marL="457200" rtl="0" algn="l">
              <a:lnSpc>
                <a:spcPct val="200000"/>
              </a:lnSpc>
              <a:spcBef>
                <a:spcPts val="1000"/>
              </a:spcBef>
              <a:spcAft>
                <a:spcPts val="0"/>
              </a:spcAft>
              <a:buSzPts val="1600"/>
              <a:buChar char="●"/>
            </a:pPr>
            <a:r>
              <a:rPr lang="en" sz="1600"/>
              <a:t>Environmental costs depend on model provider and usage type</a:t>
            </a:r>
            <a:endParaRPr sz="1600"/>
          </a:p>
          <a:p>
            <a:pPr indent="-330200" lvl="0" marL="457200" rtl="0" algn="l">
              <a:lnSpc>
                <a:spcPct val="200000"/>
              </a:lnSpc>
              <a:spcBef>
                <a:spcPts val="1000"/>
              </a:spcBef>
              <a:spcAft>
                <a:spcPts val="0"/>
              </a:spcAft>
              <a:buSzPts val="1600"/>
              <a:buChar char="●"/>
            </a:pPr>
            <a:r>
              <a:rPr lang="en" sz="1600"/>
              <a:t>Free vs. paid features affect student access</a:t>
            </a:r>
            <a:endParaRPr sz="1600"/>
          </a:p>
          <a:p>
            <a:pPr indent="-330200" lvl="0" marL="457200" rtl="0" algn="l">
              <a:lnSpc>
                <a:spcPct val="200000"/>
              </a:lnSpc>
              <a:spcBef>
                <a:spcPts val="1000"/>
              </a:spcBef>
              <a:spcAft>
                <a:spcPts val="0"/>
              </a:spcAft>
              <a:buSzPts val="1600"/>
              <a:buChar char="●"/>
            </a:pPr>
            <a:r>
              <a:rPr lang="en" sz="1600"/>
              <a:t>Process-based vs. detection-based approaches… </a:t>
            </a:r>
            <a:endParaRPr sz="1600"/>
          </a:p>
          <a:p>
            <a:pPr indent="0" lvl="0" marL="0" rtl="0" algn="l">
              <a:lnSpc>
                <a:spcPct val="200000"/>
              </a:lnSpc>
              <a:spcBef>
                <a:spcPts val="1000"/>
              </a:spcBef>
              <a:spcAft>
                <a:spcPts val="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434343"/>
      </a:lt1>
      <a:dk2>
        <a:srgbClr val="B7B7B7"/>
      </a:dk2>
      <a:lt2>
        <a:srgbClr val="E7E7E7"/>
      </a:lt2>
      <a:accent1>
        <a:srgbClr val="007E6C"/>
      </a:accent1>
      <a:accent2>
        <a:srgbClr val="00E58E"/>
      </a:accent2>
      <a:accent3>
        <a:srgbClr val="CF94B4"/>
      </a:accent3>
      <a:accent4>
        <a:srgbClr val="F6B5D3"/>
      </a:accent4>
      <a:accent5>
        <a:srgbClr val="FFF269"/>
      </a:accent5>
      <a:accent6>
        <a:srgbClr val="F8ED8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