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Sarabun"/>
      <p:regular r:id="rId24"/>
      <p:bold r:id="rId25"/>
      <p:italic r:id="rId26"/>
      <p:boldItalic r:id="rId27"/>
    </p:embeddedFont>
    <p:embeddedFont>
      <p:font typeface="Inter Tight Medium"/>
      <p:regular r:id="rId28"/>
      <p:bold r:id="rId29"/>
      <p:italic r:id="rId30"/>
      <p:boldItalic r:id="rId31"/>
    </p:embeddedFont>
    <p:embeddedFont>
      <p:font typeface="Sarabun ExtraLight"/>
      <p:regular r:id="rId32"/>
      <p:bold r:id="rId33"/>
      <p:italic r:id="rId34"/>
      <p:boldItalic r:id="rId35"/>
    </p:embeddedFont>
    <p:embeddedFont>
      <p:font typeface="Proxima Nova"/>
      <p:regular r:id="rId36"/>
      <p:bold r:id="rId37"/>
      <p:italic r:id="rId38"/>
      <p:boldItalic r:id="rId39"/>
    </p:embeddedFont>
    <p:embeddedFont>
      <p:font typeface="Inter Tight"/>
      <p:regular r:id="rId40"/>
      <p:bold r:id="rId41"/>
      <p:italic r:id="rId42"/>
      <p:boldItalic r:id="rId43"/>
    </p:embeddedFont>
    <p:embeddedFont>
      <p:font typeface="Red Hat Mono"/>
      <p:regular r:id="rId44"/>
      <p:bold r:id="rId45"/>
      <p:italic r:id="rId46"/>
      <p:boldItalic r:id="rId47"/>
    </p:embeddedFont>
    <p:embeddedFont>
      <p:font typeface="Inter Tight Black"/>
      <p:bold r:id="rId48"/>
      <p:boldItalic r:id="rId49"/>
    </p:embeddedFont>
    <p:embeddedFont>
      <p:font typeface="Sarabun Ligh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Tight-regular.fntdata"/><Relationship Id="rId42" Type="http://schemas.openxmlformats.org/officeDocument/2006/relationships/font" Target="fonts/InterTight-italic.fntdata"/><Relationship Id="rId41" Type="http://schemas.openxmlformats.org/officeDocument/2006/relationships/font" Target="fonts/InterTight-bold.fntdata"/><Relationship Id="rId44" Type="http://schemas.openxmlformats.org/officeDocument/2006/relationships/font" Target="fonts/RedHatMono-regular.fntdata"/><Relationship Id="rId43" Type="http://schemas.openxmlformats.org/officeDocument/2006/relationships/font" Target="fonts/InterTight-boldItalic.fntdata"/><Relationship Id="rId46" Type="http://schemas.openxmlformats.org/officeDocument/2006/relationships/font" Target="fonts/RedHatMono-italic.fntdata"/><Relationship Id="rId45" Type="http://schemas.openxmlformats.org/officeDocument/2006/relationships/font" Target="fonts/RedHat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terTightBlack-bold.fntdata"/><Relationship Id="rId47" Type="http://schemas.openxmlformats.org/officeDocument/2006/relationships/font" Target="fonts/RedHatMono-boldItalic.fntdata"/><Relationship Id="rId49" Type="http://schemas.openxmlformats.org/officeDocument/2006/relationships/font" Target="fonts/InterTight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TightMedium-boldItalic.fntdata"/><Relationship Id="rId30" Type="http://schemas.openxmlformats.org/officeDocument/2006/relationships/font" Target="fonts/InterTightMedium-italic.fntdata"/><Relationship Id="rId33" Type="http://schemas.openxmlformats.org/officeDocument/2006/relationships/font" Target="fonts/SarabunExtraLight-bold.fntdata"/><Relationship Id="rId32" Type="http://schemas.openxmlformats.org/officeDocument/2006/relationships/font" Target="fonts/SarabunExtraLight-regular.fntdata"/><Relationship Id="rId35" Type="http://schemas.openxmlformats.org/officeDocument/2006/relationships/font" Target="fonts/SarabunExtraLight-boldItalic.fntdata"/><Relationship Id="rId34" Type="http://schemas.openxmlformats.org/officeDocument/2006/relationships/font" Target="fonts/SarabunExtraLight-italic.fntdata"/><Relationship Id="rId37" Type="http://schemas.openxmlformats.org/officeDocument/2006/relationships/font" Target="fonts/ProximaNova-bold.fntdata"/><Relationship Id="rId36" Type="http://schemas.openxmlformats.org/officeDocument/2006/relationships/font" Target="fonts/ProximaNova-regular.fntdata"/><Relationship Id="rId39" Type="http://schemas.openxmlformats.org/officeDocument/2006/relationships/font" Target="fonts/ProximaNova-boldItalic.fntdata"/><Relationship Id="rId38" Type="http://schemas.openxmlformats.org/officeDocument/2006/relationships/font" Target="fonts/ProximaNova-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Sarabun-regular.fntdata"/><Relationship Id="rId23" Type="http://schemas.openxmlformats.org/officeDocument/2006/relationships/slide" Target="slides/slide18.xml"/><Relationship Id="rId26" Type="http://schemas.openxmlformats.org/officeDocument/2006/relationships/font" Target="fonts/Sarabun-italic.fntdata"/><Relationship Id="rId25" Type="http://schemas.openxmlformats.org/officeDocument/2006/relationships/font" Target="fonts/Sarabun-bold.fntdata"/><Relationship Id="rId28" Type="http://schemas.openxmlformats.org/officeDocument/2006/relationships/font" Target="fonts/InterTightMedium-regular.fntdata"/><Relationship Id="rId27" Type="http://schemas.openxmlformats.org/officeDocument/2006/relationships/font" Target="fonts/Sarabun-boldItalic.fntdata"/><Relationship Id="rId29" Type="http://schemas.openxmlformats.org/officeDocument/2006/relationships/font" Target="fonts/InterTightMedium-bold.fntdata"/><Relationship Id="rId51" Type="http://schemas.openxmlformats.org/officeDocument/2006/relationships/font" Target="fonts/SarabunLight-bold.fntdata"/><Relationship Id="rId50" Type="http://schemas.openxmlformats.org/officeDocument/2006/relationships/font" Target="fonts/SarabunLight-regular.fntdata"/><Relationship Id="rId53" Type="http://schemas.openxmlformats.org/officeDocument/2006/relationships/font" Target="fonts/SarabunLight-boldItalic.fntdata"/><Relationship Id="rId52" Type="http://schemas.openxmlformats.org/officeDocument/2006/relationships/font" Target="fonts/Sarabun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30bafab0938_7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30bafab0938_7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30bafab0938_7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30bafab0938_7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737c838e3bcbe85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737c838e3bcbe85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30ba6bc353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30ba6bc353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30bafab0938_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30bafab0938_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30bafab0938_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30bafab0938_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30bafab0938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30bafab0938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30bafab0938_7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30bafab0938_7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30bafab0938_7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30bafab0938_7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30bafab0938_7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30bafab0938_7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30bafab0938_7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30bafab0938_7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30ba6bc353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30ba6bc353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30ba6bc353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30ba6bc353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30bafab0938_7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30bafab0938_7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30ba6bc353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30ba6bc353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30ba6bc353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30ba6bc353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30ba6bc353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30ba6bc353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68900" y="168900"/>
            <a:ext cx="8806200" cy="4805700"/>
            <a:chOff x="168900" y="168900"/>
            <a:chExt cx="8806200" cy="4805700"/>
          </a:xfrm>
        </p:grpSpPr>
        <p:sp>
          <p:nvSpPr>
            <p:cNvPr id="10" name="Google Shape;10;p2"/>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11" name="Google Shape;11;p2"/>
            <p:cNvGrpSpPr/>
            <p:nvPr/>
          </p:nvGrpSpPr>
          <p:grpSpPr>
            <a:xfrm>
              <a:off x="168900" y="168900"/>
              <a:ext cx="8806200" cy="4805700"/>
              <a:chOff x="168900" y="168900"/>
              <a:chExt cx="8806200" cy="4805700"/>
            </a:xfrm>
          </p:grpSpPr>
          <p:grpSp>
            <p:nvGrpSpPr>
              <p:cNvPr id="12" name="Google Shape;12;p2"/>
              <p:cNvGrpSpPr/>
              <p:nvPr/>
            </p:nvGrpSpPr>
            <p:grpSpPr>
              <a:xfrm>
                <a:off x="168900" y="3626125"/>
                <a:ext cx="5134675" cy="1344900"/>
                <a:chOff x="168900" y="4974600"/>
                <a:chExt cx="5134675" cy="1344900"/>
              </a:xfrm>
            </p:grpSpPr>
            <p:cxnSp>
              <p:nvCxnSpPr>
                <p:cNvPr id="13" name="Google Shape;13;p2"/>
                <p:cNvCxnSpPr/>
                <p:nvPr/>
              </p:nvCxnSpPr>
              <p:spPr>
                <a:xfrm>
                  <a:off x="1689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4" name="Google Shape;14;p2"/>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5" name="Google Shape;15;p2"/>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6" name="Google Shape;16;p2"/>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7" name="Google Shape;17;p2"/>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8" name="Google Shape;18;p2"/>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9" name="Google Shape;19;p2"/>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0" name="Google Shape;20;p2"/>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1" name="Google Shape;21;p2"/>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2" name="Google Shape;22;p2"/>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3" name="Google Shape;23;p2"/>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4" name="Google Shape;24;p2"/>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5" name="Google Shape;25;p2"/>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6" name="Google Shape;26;p2"/>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7" name="Google Shape;27;p2"/>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8" name="Google Shape;28;p2"/>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9" name="Google Shape;29;p2"/>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0" name="Google Shape;30;p2"/>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1" name="Google Shape;31;p2"/>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2" name="Google Shape;32;p2"/>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3" name="Google Shape;33;p2"/>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4" name="Google Shape;34;p2"/>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5" name="Google Shape;35;p2"/>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6" name="Google Shape;36;p2"/>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7" name="Google Shape;37;p2"/>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8" name="Google Shape;38;p2"/>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9" name="Google Shape;39;p2"/>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0" name="Google Shape;40;p2"/>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1" name="Google Shape;41;p2"/>
                <p:cNvCxnSpPr/>
                <p:nvPr/>
              </p:nvCxnSpPr>
              <p:spPr>
                <a:xfrm>
                  <a:off x="43321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2" name="Google Shape;42;p2"/>
                <p:cNvCxnSpPr/>
                <p:nvPr/>
              </p:nvCxnSpPr>
              <p:spPr>
                <a:xfrm>
                  <a:off x="46097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3" name="Google Shape;43;p2"/>
                <p:cNvCxnSpPr/>
                <p:nvPr/>
              </p:nvCxnSpPr>
              <p:spPr>
                <a:xfrm>
                  <a:off x="47484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4" name="Google Shape;44;p2"/>
                <p:cNvCxnSpPr/>
                <p:nvPr/>
              </p:nvCxnSpPr>
              <p:spPr>
                <a:xfrm>
                  <a:off x="48872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5" name="Google Shape;45;p2"/>
                <p:cNvCxnSpPr/>
                <p:nvPr/>
              </p:nvCxnSpPr>
              <p:spPr>
                <a:xfrm>
                  <a:off x="50260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6" name="Google Shape;46;p2"/>
                <p:cNvCxnSpPr/>
                <p:nvPr/>
              </p:nvCxnSpPr>
              <p:spPr>
                <a:xfrm>
                  <a:off x="51648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7" name="Google Shape;47;p2"/>
                <p:cNvCxnSpPr/>
                <p:nvPr/>
              </p:nvCxnSpPr>
              <p:spPr>
                <a:xfrm>
                  <a:off x="53035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8" name="Google Shape;48;p2"/>
                <p:cNvCxnSpPr/>
                <p:nvPr/>
              </p:nvCxnSpPr>
              <p:spPr>
                <a:xfrm>
                  <a:off x="40546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9" name="Google Shape;49;p2"/>
                <p:cNvCxnSpPr/>
                <p:nvPr/>
              </p:nvCxnSpPr>
              <p:spPr>
                <a:xfrm>
                  <a:off x="41933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0" name="Google Shape;50;p2"/>
                <p:cNvCxnSpPr/>
                <p:nvPr/>
              </p:nvCxnSpPr>
              <p:spPr>
                <a:xfrm>
                  <a:off x="4470925" y="4974600"/>
                  <a:ext cx="0" cy="1344900"/>
                </a:xfrm>
                <a:prstGeom prst="straightConnector1">
                  <a:avLst/>
                </a:prstGeom>
                <a:noFill/>
                <a:ln cap="flat" cmpd="sng" w="28575">
                  <a:solidFill>
                    <a:schemeClr val="dk1"/>
                  </a:solidFill>
                  <a:prstDash val="solid"/>
                  <a:round/>
                  <a:headEnd len="med" w="med" type="none"/>
                  <a:tailEnd len="med" w="med" type="none"/>
                </a:ln>
              </p:spPr>
            </p:cxnSp>
          </p:grpSp>
          <p:sp>
            <p:nvSpPr>
              <p:cNvPr id="51" name="Google Shape;51;p2"/>
              <p:cNvSpPr/>
              <p:nvPr/>
            </p:nvSpPr>
            <p:spPr>
              <a:xfrm>
                <a:off x="5303575" y="168900"/>
                <a:ext cx="3671400" cy="3460800"/>
              </a:xfrm>
              <a:prstGeom prst="rect">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52" name="Google Shape;52;p2"/>
              <p:cNvCxnSpPr/>
              <p:nvPr/>
            </p:nvCxnSpPr>
            <p:spPr>
              <a:xfrm>
                <a:off x="5303575" y="168900"/>
                <a:ext cx="0" cy="4805700"/>
              </a:xfrm>
              <a:prstGeom prst="straightConnector1">
                <a:avLst/>
              </a:prstGeom>
              <a:noFill/>
              <a:ln cap="flat" cmpd="sng" w="28575">
                <a:solidFill>
                  <a:schemeClr val="dk1"/>
                </a:solidFill>
                <a:prstDash val="solid"/>
                <a:round/>
                <a:headEnd len="med" w="med" type="none"/>
                <a:tailEnd len="med" w="med" type="none"/>
              </a:ln>
            </p:spPr>
          </p:cxnSp>
          <p:cxnSp>
            <p:nvCxnSpPr>
              <p:cNvPr id="53" name="Google Shape;53;p2"/>
              <p:cNvCxnSpPr/>
              <p:nvPr/>
            </p:nvCxnSpPr>
            <p:spPr>
              <a:xfrm>
                <a:off x="168900" y="3629700"/>
                <a:ext cx="8806200" cy="0"/>
              </a:xfrm>
              <a:prstGeom prst="straightConnector1">
                <a:avLst/>
              </a:prstGeom>
              <a:noFill/>
              <a:ln cap="flat" cmpd="sng" w="28575">
                <a:solidFill>
                  <a:schemeClr val="dk1"/>
                </a:solidFill>
                <a:prstDash val="solid"/>
                <a:round/>
                <a:headEnd len="med" w="med" type="none"/>
                <a:tailEnd len="med" w="med" type="none"/>
              </a:ln>
            </p:spPr>
          </p:cxnSp>
        </p:grpSp>
      </p:grpSp>
      <p:sp>
        <p:nvSpPr>
          <p:cNvPr id="54" name="Google Shape;54;p2"/>
          <p:cNvSpPr txBox="1"/>
          <p:nvPr>
            <p:ph type="ctrTitle"/>
          </p:nvPr>
        </p:nvSpPr>
        <p:spPr>
          <a:xfrm>
            <a:off x="713250" y="1663700"/>
            <a:ext cx="4160100" cy="1605600"/>
          </a:xfrm>
          <a:prstGeom prst="rect">
            <a:avLst/>
          </a:prstGeom>
        </p:spPr>
        <p:txBody>
          <a:bodyPr anchorCtr="0" anchor="b" bIns="91425" lIns="91425" spcFirstLastPara="1" rIns="91425" wrap="square" tIns="91425">
            <a:noAutofit/>
          </a:bodyPr>
          <a:lstStyle>
            <a:lvl1pPr lvl="0" algn="l">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5" name="Google Shape;55;p2"/>
          <p:cNvSpPr txBox="1"/>
          <p:nvPr>
            <p:ph idx="1" type="subTitle"/>
          </p:nvPr>
        </p:nvSpPr>
        <p:spPr>
          <a:xfrm>
            <a:off x="713250" y="4060675"/>
            <a:ext cx="3757200" cy="475800"/>
          </a:xfrm>
          <a:prstGeom prst="rect">
            <a:avLst/>
          </a:prstGeom>
          <a:solidFill>
            <a:schemeClr val="dk2"/>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
          <p:cNvGrpSpPr/>
          <p:nvPr/>
        </p:nvGrpSpPr>
        <p:grpSpPr>
          <a:xfrm>
            <a:off x="8349625" y="3940250"/>
            <a:ext cx="162300" cy="716634"/>
            <a:chOff x="8349625" y="3940250"/>
            <a:chExt cx="162300" cy="716634"/>
          </a:xfrm>
        </p:grpSpPr>
        <p:cxnSp>
          <p:nvCxnSpPr>
            <p:cNvPr id="57" name="Google Shape;57;p2"/>
            <p:cNvCxnSpPr>
              <a:stCxn id="58" idx="4"/>
              <a:endCxn id="59" idx="0"/>
            </p:cNvCxnSpPr>
            <p:nvPr/>
          </p:nvCxnSpPr>
          <p:spPr>
            <a:xfrm>
              <a:off x="8430775" y="4102550"/>
              <a:ext cx="0" cy="392100"/>
            </a:xfrm>
            <a:prstGeom prst="straightConnector1">
              <a:avLst/>
            </a:prstGeom>
            <a:noFill/>
            <a:ln cap="flat" cmpd="sng" w="28575">
              <a:solidFill>
                <a:schemeClr val="dk1"/>
              </a:solidFill>
              <a:prstDash val="solid"/>
              <a:round/>
              <a:headEnd len="med" w="med" type="none"/>
              <a:tailEnd len="med" w="med" type="none"/>
            </a:ln>
          </p:spPr>
        </p:cxnSp>
        <p:grpSp>
          <p:nvGrpSpPr>
            <p:cNvPr id="60" name="Google Shape;60;p2"/>
            <p:cNvGrpSpPr/>
            <p:nvPr/>
          </p:nvGrpSpPr>
          <p:grpSpPr>
            <a:xfrm>
              <a:off x="8349625" y="3940250"/>
              <a:ext cx="162300" cy="716634"/>
              <a:chOff x="8268475" y="3940263"/>
              <a:chExt cx="162300" cy="716634"/>
            </a:xfrm>
          </p:grpSpPr>
          <p:sp>
            <p:nvSpPr>
              <p:cNvPr id="61" name="Google Shape;61;p2"/>
              <p:cNvSpPr/>
              <p:nvPr/>
            </p:nvSpPr>
            <p:spPr>
              <a:xfrm>
                <a:off x="8268475" y="4217429"/>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59" name="Google Shape;59;p2"/>
              <p:cNvSpPr/>
              <p:nvPr/>
            </p:nvSpPr>
            <p:spPr>
              <a:xfrm>
                <a:off x="8268475" y="4494596"/>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58" name="Google Shape;58;p2"/>
              <p:cNvSpPr/>
              <p:nvPr/>
            </p:nvSpPr>
            <p:spPr>
              <a:xfrm>
                <a:off x="8268475" y="3940263"/>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0" name="Shape 430"/>
        <p:cNvGrpSpPr/>
        <p:nvPr/>
      </p:nvGrpSpPr>
      <p:grpSpPr>
        <a:xfrm>
          <a:off x="0" y="0"/>
          <a:ext cx="0" cy="0"/>
          <a:chOff x="0" y="0"/>
          <a:chExt cx="0" cy="0"/>
        </a:xfrm>
      </p:grpSpPr>
      <p:grpSp>
        <p:nvGrpSpPr>
          <p:cNvPr id="431" name="Google Shape;431;p11"/>
          <p:cNvGrpSpPr/>
          <p:nvPr/>
        </p:nvGrpSpPr>
        <p:grpSpPr>
          <a:xfrm>
            <a:off x="-714175" y="168900"/>
            <a:ext cx="10572450" cy="4805700"/>
            <a:chOff x="-714175" y="168900"/>
            <a:chExt cx="10572450" cy="4805700"/>
          </a:xfrm>
        </p:grpSpPr>
        <p:sp>
          <p:nvSpPr>
            <p:cNvPr id="432" name="Google Shape;432;p11"/>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433" name="Google Shape;433;p11"/>
            <p:cNvGrpSpPr/>
            <p:nvPr/>
          </p:nvGrpSpPr>
          <p:grpSpPr>
            <a:xfrm>
              <a:off x="-714175" y="1696950"/>
              <a:ext cx="10572450" cy="3274269"/>
              <a:chOff x="-714175" y="1696950"/>
              <a:chExt cx="10572450" cy="3274269"/>
            </a:xfrm>
          </p:grpSpPr>
          <p:grpSp>
            <p:nvGrpSpPr>
              <p:cNvPr id="434" name="Google Shape;434;p11"/>
              <p:cNvGrpSpPr/>
              <p:nvPr/>
            </p:nvGrpSpPr>
            <p:grpSpPr>
              <a:xfrm>
                <a:off x="168900" y="2954400"/>
                <a:ext cx="8806200" cy="2016819"/>
                <a:chOff x="168900" y="2954400"/>
                <a:chExt cx="8806200" cy="2016819"/>
              </a:xfrm>
            </p:grpSpPr>
            <p:grpSp>
              <p:nvGrpSpPr>
                <p:cNvPr id="435" name="Google Shape;435;p11"/>
                <p:cNvGrpSpPr/>
                <p:nvPr/>
              </p:nvGrpSpPr>
              <p:grpSpPr>
                <a:xfrm>
                  <a:off x="168900" y="2954542"/>
                  <a:ext cx="8806106" cy="2016678"/>
                  <a:chOff x="168900" y="3626125"/>
                  <a:chExt cx="8881600" cy="1344900"/>
                </a:xfrm>
              </p:grpSpPr>
              <p:grpSp>
                <p:nvGrpSpPr>
                  <p:cNvPr id="436" name="Google Shape;436;p11"/>
                  <p:cNvGrpSpPr/>
                  <p:nvPr/>
                </p:nvGrpSpPr>
                <p:grpSpPr>
                  <a:xfrm>
                    <a:off x="168900" y="3626125"/>
                    <a:ext cx="5134675" cy="1344900"/>
                    <a:chOff x="168900" y="4974600"/>
                    <a:chExt cx="5134675" cy="1344900"/>
                  </a:xfrm>
                </p:grpSpPr>
                <p:cxnSp>
                  <p:nvCxnSpPr>
                    <p:cNvPr id="437" name="Google Shape;437;p11"/>
                    <p:cNvCxnSpPr/>
                    <p:nvPr/>
                  </p:nvCxnSpPr>
                  <p:spPr>
                    <a:xfrm>
                      <a:off x="1689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38" name="Google Shape;438;p11"/>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39" name="Google Shape;439;p11"/>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40" name="Google Shape;440;p11"/>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41" name="Google Shape;441;p11"/>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42" name="Google Shape;442;p11"/>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43" name="Google Shape;443;p11"/>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44" name="Google Shape;444;p11"/>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45" name="Google Shape;445;p11"/>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46" name="Google Shape;446;p11"/>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47" name="Google Shape;447;p11"/>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48" name="Google Shape;448;p11"/>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49" name="Google Shape;449;p11"/>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50" name="Google Shape;450;p11"/>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51" name="Google Shape;451;p11"/>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52" name="Google Shape;452;p11"/>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53" name="Google Shape;453;p11"/>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54" name="Google Shape;454;p11"/>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55" name="Google Shape;455;p11"/>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56" name="Google Shape;456;p11"/>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57" name="Google Shape;457;p11"/>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58" name="Google Shape;458;p11"/>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59" name="Google Shape;459;p11"/>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60" name="Google Shape;460;p11"/>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61" name="Google Shape;461;p11"/>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62" name="Google Shape;462;p11"/>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63" name="Google Shape;463;p11"/>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64" name="Google Shape;464;p11"/>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65" name="Google Shape;465;p11"/>
                    <p:cNvCxnSpPr/>
                    <p:nvPr/>
                  </p:nvCxnSpPr>
                  <p:spPr>
                    <a:xfrm>
                      <a:off x="43321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66" name="Google Shape;466;p11"/>
                    <p:cNvCxnSpPr/>
                    <p:nvPr/>
                  </p:nvCxnSpPr>
                  <p:spPr>
                    <a:xfrm>
                      <a:off x="46097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67" name="Google Shape;467;p11"/>
                    <p:cNvCxnSpPr/>
                    <p:nvPr/>
                  </p:nvCxnSpPr>
                  <p:spPr>
                    <a:xfrm>
                      <a:off x="47484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68" name="Google Shape;468;p11"/>
                    <p:cNvCxnSpPr/>
                    <p:nvPr/>
                  </p:nvCxnSpPr>
                  <p:spPr>
                    <a:xfrm>
                      <a:off x="48872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69" name="Google Shape;469;p11"/>
                    <p:cNvCxnSpPr/>
                    <p:nvPr/>
                  </p:nvCxnSpPr>
                  <p:spPr>
                    <a:xfrm>
                      <a:off x="50260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70" name="Google Shape;470;p11"/>
                    <p:cNvCxnSpPr/>
                    <p:nvPr/>
                  </p:nvCxnSpPr>
                  <p:spPr>
                    <a:xfrm>
                      <a:off x="51648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71" name="Google Shape;471;p11"/>
                    <p:cNvCxnSpPr/>
                    <p:nvPr/>
                  </p:nvCxnSpPr>
                  <p:spPr>
                    <a:xfrm>
                      <a:off x="53035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72" name="Google Shape;472;p11"/>
                    <p:cNvCxnSpPr/>
                    <p:nvPr/>
                  </p:nvCxnSpPr>
                  <p:spPr>
                    <a:xfrm>
                      <a:off x="40546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73" name="Google Shape;473;p11"/>
                    <p:cNvCxnSpPr/>
                    <p:nvPr/>
                  </p:nvCxnSpPr>
                  <p:spPr>
                    <a:xfrm>
                      <a:off x="41933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74" name="Google Shape;474;p11"/>
                    <p:cNvCxnSpPr/>
                    <p:nvPr/>
                  </p:nvCxnSpPr>
                  <p:spPr>
                    <a:xfrm>
                      <a:off x="44709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nvGrpSpPr>
                  <p:cNvPr id="475" name="Google Shape;475;p11"/>
                  <p:cNvGrpSpPr/>
                  <p:nvPr/>
                </p:nvGrpSpPr>
                <p:grpSpPr>
                  <a:xfrm>
                    <a:off x="5442350" y="3626125"/>
                    <a:ext cx="3608150" cy="1344900"/>
                    <a:chOff x="307675" y="4974600"/>
                    <a:chExt cx="3608150" cy="1344900"/>
                  </a:xfrm>
                </p:grpSpPr>
                <p:cxnSp>
                  <p:nvCxnSpPr>
                    <p:cNvPr id="476" name="Google Shape;476;p11"/>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77" name="Google Shape;477;p11"/>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78" name="Google Shape;478;p11"/>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79" name="Google Shape;479;p11"/>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80" name="Google Shape;480;p11"/>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81" name="Google Shape;481;p11"/>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82" name="Google Shape;482;p11"/>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83" name="Google Shape;483;p11"/>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84" name="Google Shape;484;p11"/>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85" name="Google Shape;485;p11"/>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86" name="Google Shape;486;p11"/>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87" name="Google Shape;487;p11"/>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88" name="Google Shape;488;p11"/>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89" name="Google Shape;489;p11"/>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90" name="Google Shape;490;p11"/>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91" name="Google Shape;491;p11"/>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92" name="Google Shape;492;p11"/>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93" name="Google Shape;493;p11"/>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94" name="Google Shape;494;p11"/>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95" name="Google Shape;495;p11"/>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96" name="Google Shape;496;p11"/>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97" name="Google Shape;497;p11"/>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98" name="Google Shape;498;p11"/>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99" name="Google Shape;499;p11"/>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00" name="Google Shape;500;p11"/>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01" name="Google Shape;501;p11"/>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02" name="Google Shape;502;p11"/>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cxnSp>
              <p:nvCxnSpPr>
                <p:cNvPr id="503" name="Google Shape;503;p11"/>
                <p:cNvCxnSpPr/>
                <p:nvPr/>
              </p:nvCxnSpPr>
              <p:spPr>
                <a:xfrm>
                  <a:off x="168900" y="2954400"/>
                  <a:ext cx="8806200" cy="0"/>
                </a:xfrm>
                <a:prstGeom prst="straightConnector1">
                  <a:avLst/>
                </a:prstGeom>
                <a:noFill/>
                <a:ln cap="flat" cmpd="sng" w="28575">
                  <a:solidFill>
                    <a:schemeClr val="dk1"/>
                  </a:solidFill>
                  <a:prstDash val="solid"/>
                  <a:round/>
                  <a:headEnd len="med" w="med" type="none"/>
                  <a:tailEnd len="med" w="med" type="none"/>
                </a:ln>
              </p:spPr>
            </p:cxnSp>
          </p:grpSp>
          <p:grpSp>
            <p:nvGrpSpPr>
              <p:cNvPr id="504" name="Google Shape;504;p11"/>
              <p:cNvGrpSpPr/>
              <p:nvPr/>
            </p:nvGrpSpPr>
            <p:grpSpPr>
              <a:xfrm>
                <a:off x="8430875" y="1696950"/>
                <a:ext cx="1427400" cy="1749600"/>
                <a:chOff x="5458650" y="952983"/>
                <a:chExt cx="1427400" cy="1749600"/>
              </a:xfrm>
            </p:grpSpPr>
            <p:sp>
              <p:nvSpPr>
                <p:cNvPr id="505" name="Google Shape;505;p11"/>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506" name="Google Shape;506;p11"/>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nvGrpSpPr>
                <p:cNvPr id="507" name="Google Shape;507;p11"/>
                <p:cNvGrpSpPr/>
                <p:nvPr/>
              </p:nvGrpSpPr>
              <p:grpSpPr>
                <a:xfrm>
                  <a:off x="5604874" y="1073719"/>
                  <a:ext cx="514691" cy="112549"/>
                  <a:chOff x="5830050" y="1771525"/>
                  <a:chExt cx="720250" cy="157500"/>
                </a:xfrm>
              </p:grpSpPr>
              <p:sp>
                <p:nvSpPr>
                  <p:cNvPr id="508" name="Google Shape;508;p11"/>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509" name="Google Shape;509;p11"/>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510" name="Google Shape;510;p11"/>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nvGrpSpPr>
              <p:cNvPr id="511" name="Google Shape;511;p11"/>
              <p:cNvGrpSpPr/>
              <p:nvPr/>
            </p:nvGrpSpPr>
            <p:grpSpPr>
              <a:xfrm>
                <a:off x="-714175" y="1696950"/>
                <a:ext cx="1427400" cy="1749600"/>
                <a:chOff x="5458650" y="952983"/>
                <a:chExt cx="1427400" cy="1749600"/>
              </a:xfrm>
            </p:grpSpPr>
            <p:sp>
              <p:nvSpPr>
                <p:cNvPr id="512" name="Google Shape;512;p11"/>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513" name="Google Shape;513;p11"/>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nvGrpSpPr>
                <p:cNvPr id="514" name="Google Shape;514;p11"/>
                <p:cNvGrpSpPr/>
                <p:nvPr/>
              </p:nvGrpSpPr>
              <p:grpSpPr>
                <a:xfrm>
                  <a:off x="5604874" y="1073719"/>
                  <a:ext cx="514691" cy="112549"/>
                  <a:chOff x="5830050" y="1771525"/>
                  <a:chExt cx="720250" cy="157500"/>
                </a:xfrm>
              </p:grpSpPr>
              <p:sp>
                <p:nvSpPr>
                  <p:cNvPr id="515" name="Google Shape;515;p11"/>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516" name="Google Shape;516;p11"/>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517" name="Google Shape;517;p11"/>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grpSp>
      <p:sp>
        <p:nvSpPr>
          <p:cNvPr id="518" name="Google Shape;518;p11"/>
          <p:cNvSpPr txBox="1"/>
          <p:nvPr>
            <p:ph hasCustomPrompt="1" type="title"/>
          </p:nvPr>
        </p:nvSpPr>
        <p:spPr>
          <a:xfrm>
            <a:off x="1284000" y="1306525"/>
            <a:ext cx="6576000" cy="1289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9" name="Google Shape;519;p11"/>
          <p:cNvSpPr txBox="1"/>
          <p:nvPr>
            <p:ph idx="1" type="subTitle"/>
          </p:nvPr>
        </p:nvSpPr>
        <p:spPr>
          <a:xfrm>
            <a:off x="2073600" y="3642500"/>
            <a:ext cx="4996800" cy="497100"/>
          </a:xfrm>
          <a:prstGeom prst="rect">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20" name="Shape 5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21" name="Shape 521"/>
        <p:cNvGrpSpPr/>
        <p:nvPr/>
      </p:nvGrpSpPr>
      <p:grpSpPr>
        <a:xfrm>
          <a:off x="0" y="0"/>
          <a:ext cx="0" cy="0"/>
          <a:chOff x="0" y="0"/>
          <a:chExt cx="0" cy="0"/>
        </a:xfrm>
      </p:grpSpPr>
      <p:sp>
        <p:nvSpPr>
          <p:cNvPr id="522" name="Google Shape;52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3" name="Google Shape;523;p13"/>
          <p:cNvSpPr txBox="1"/>
          <p:nvPr>
            <p:ph idx="1" type="subTitle"/>
          </p:nvPr>
        </p:nvSpPr>
        <p:spPr>
          <a:xfrm>
            <a:off x="2020238" y="2085700"/>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4" name="Google Shape;524;p13"/>
          <p:cNvSpPr txBox="1"/>
          <p:nvPr>
            <p:ph idx="2" type="subTitle"/>
          </p:nvPr>
        </p:nvSpPr>
        <p:spPr>
          <a:xfrm>
            <a:off x="5629157" y="2085700"/>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5" name="Google Shape;525;p13"/>
          <p:cNvSpPr txBox="1"/>
          <p:nvPr>
            <p:ph idx="3" type="subTitle"/>
          </p:nvPr>
        </p:nvSpPr>
        <p:spPr>
          <a:xfrm>
            <a:off x="2020238" y="3671500"/>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6" name="Google Shape;526;p13"/>
          <p:cNvSpPr txBox="1"/>
          <p:nvPr>
            <p:ph idx="4" type="subTitle"/>
          </p:nvPr>
        </p:nvSpPr>
        <p:spPr>
          <a:xfrm>
            <a:off x="5629157" y="3671500"/>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7" name="Google Shape;527;p13"/>
          <p:cNvSpPr txBox="1"/>
          <p:nvPr>
            <p:ph hasCustomPrompt="1" idx="5" type="title"/>
          </p:nvPr>
        </p:nvSpPr>
        <p:spPr>
          <a:xfrm>
            <a:off x="1209338" y="1547869"/>
            <a:ext cx="734700" cy="730200"/>
          </a:xfrm>
          <a:prstGeom prst="rect">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8" name="Google Shape;528;p13"/>
          <p:cNvSpPr txBox="1"/>
          <p:nvPr>
            <p:ph hasCustomPrompt="1" idx="6" type="title"/>
          </p:nvPr>
        </p:nvSpPr>
        <p:spPr>
          <a:xfrm>
            <a:off x="1209338" y="3133588"/>
            <a:ext cx="734700" cy="730200"/>
          </a:xfrm>
          <a:prstGeom prst="rect">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9" name="Google Shape;529;p13"/>
          <p:cNvSpPr txBox="1"/>
          <p:nvPr>
            <p:ph hasCustomPrompt="1" idx="7" type="title"/>
          </p:nvPr>
        </p:nvSpPr>
        <p:spPr>
          <a:xfrm>
            <a:off x="4818263" y="1547869"/>
            <a:ext cx="734700" cy="730200"/>
          </a:xfrm>
          <a:prstGeom prst="rect">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0" name="Google Shape;530;p13"/>
          <p:cNvSpPr txBox="1"/>
          <p:nvPr>
            <p:ph hasCustomPrompt="1" idx="8" type="title"/>
          </p:nvPr>
        </p:nvSpPr>
        <p:spPr>
          <a:xfrm>
            <a:off x="4818263" y="3133588"/>
            <a:ext cx="734700" cy="730200"/>
          </a:xfrm>
          <a:prstGeom prst="rect">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1" name="Google Shape;531;p13"/>
          <p:cNvSpPr txBox="1"/>
          <p:nvPr>
            <p:ph idx="9" type="subTitle"/>
          </p:nvPr>
        </p:nvSpPr>
        <p:spPr>
          <a:xfrm>
            <a:off x="2020238" y="1461000"/>
            <a:ext cx="2305500" cy="730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Inter Tight Black"/>
              <a:buNone/>
              <a:defRPr sz="2000">
                <a:solidFill>
                  <a:schemeClr val="dk1"/>
                </a:solidFill>
                <a:latin typeface="Inter Tight Black"/>
                <a:ea typeface="Inter Tight Black"/>
                <a:cs typeface="Inter Tight Black"/>
                <a:sym typeface="Inter Tight Black"/>
              </a:defRPr>
            </a:lvl1pPr>
            <a:lvl2pPr lvl="1"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2pPr>
            <a:lvl3pPr lvl="2"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3pPr>
            <a:lvl4pPr lvl="3"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4pPr>
            <a:lvl5pPr lvl="4"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5pPr>
            <a:lvl6pPr lvl="5"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6pPr>
            <a:lvl7pPr lvl="6"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7pPr>
            <a:lvl8pPr lvl="7"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8pPr>
            <a:lvl9pPr lvl="8"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9pPr>
          </a:lstStyle>
          <a:p/>
        </p:txBody>
      </p:sp>
      <p:sp>
        <p:nvSpPr>
          <p:cNvPr id="532" name="Google Shape;532;p13"/>
          <p:cNvSpPr txBox="1"/>
          <p:nvPr>
            <p:ph idx="13" type="subTitle"/>
          </p:nvPr>
        </p:nvSpPr>
        <p:spPr>
          <a:xfrm>
            <a:off x="5629163" y="1461000"/>
            <a:ext cx="2305500" cy="730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Inter Tight Black"/>
              <a:buNone/>
              <a:defRPr sz="2000">
                <a:solidFill>
                  <a:schemeClr val="dk1"/>
                </a:solidFill>
                <a:latin typeface="Inter Tight Black"/>
                <a:ea typeface="Inter Tight Black"/>
                <a:cs typeface="Inter Tight Black"/>
                <a:sym typeface="Inter Tight Black"/>
              </a:defRPr>
            </a:lvl1pPr>
            <a:lvl2pPr lvl="1"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2pPr>
            <a:lvl3pPr lvl="2"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3pPr>
            <a:lvl4pPr lvl="3"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4pPr>
            <a:lvl5pPr lvl="4"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5pPr>
            <a:lvl6pPr lvl="5"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6pPr>
            <a:lvl7pPr lvl="6"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7pPr>
            <a:lvl8pPr lvl="7"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8pPr>
            <a:lvl9pPr lvl="8"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9pPr>
          </a:lstStyle>
          <a:p/>
        </p:txBody>
      </p:sp>
      <p:sp>
        <p:nvSpPr>
          <p:cNvPr id="533" name="Google Shape;533;p13"/>
          <p:cNvSpPr txBox="1"/>
          <p:nvPr>
            <p:ph idx="14" type="subTitle"/>
          </p:nvPr>
        </p:nvSpPr>
        <p:spPr>
          <a:xfrm>
            <a:off x="2020238" y="3046875"/>
            <a:ext cx="2305500" cy="730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Inter Tight Black"/>
              <a:buNone/>
              <a:defRPr sz="2000">
                <a:solidFill>
                  <a:schemeClr val="dk1"/>
                </a:solidFill>
                <a:latin typeface="Inter Tight Black"/>
                <a:ea typeface="Inter Tight Black"/>
                <a:cs typeface="Inter Tight Black"/>
                <a:sym typeface="Inter Tight Black"/>
              </a:defRPr>
            </a:lvl1pPr>
            <a:lvl2pPr lvl="1"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2pPr>
            <a:lvl3pPr lvl="2"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3pPr>
            <a:lvl4pPr lvl="3"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4pPr>
            <a:lvl5pPr lvl="4"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5pPr>
            <a:lvl6pPr lvl="5"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6pPr>
            <a:lvl7pPr lvl="6"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7pPr>
            <a:lvl8pPr lvl="7"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8pPr>
            <a:lvl9pPr lvl="8"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9pPr>
          </a:lstStyle>
          <a:p/>
        </p:txBody>
      </p:sp>
      <p:sp>
        <p:nvSpPr>
          <p:cNvPr id="534" name="Google Shape;534;p13"/>
          <p:cNvSpPr txBox="1"/>
          <p:nvPr>
            <p:ph idx="15" type="subTitle"/>
          </p:nvPr>
        </p:nvSpPr>
        <p:spPr>
          <a:xfrm>
            <a:off x="5629163" y="3046875"/>
            <a:ext cx="2305500" cy="730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Inter Tight Black"/>
              <a:buNone/>
              <a:defRPr sz="2000">
                <a:solidFill>
                  <a:schemeClr val="dk1"/>
                </a:solidFill>
                <a:latin typeface="Inter Tight Black"/>
                <a:ea typeface="Inter Tight Black"/>
                <a:cs typeface="Inter Tight Black"/>
                <a:sym typeface="Inter Tight Black"/>
              </a:defRPr>
            </a:lvl1pPr>
            <a:lvl2pPr lvl="1"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2pPr>
            <a:lvl3pPr lvl="2"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3pPr>
            <a:lvl4pPr lvl="3"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4pPr>
            <a:lvl5pPr lvl="4"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5pPr>
            <a:lvl6pPr lvl="5"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6pPr>
            <a:lvl7pPr lvl="6"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7pPr>
            <a:lvl8pPr lvl="7"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8pPr>
            <a:lvl9pPr lvl="8" rtl="0">
              <a:lnSpc>
                <a:spcPct val="100000"/>
              </a:lnSpc>
              <a:spcBef>
                <a:spcPts val="0"/>
              </a:spcBef>
              <a:spcAft>
                <a:spcPts val="0"/>
              </a:spcAft>
              <a:buSzPts val="2400"/>
              <a:buFont typeface="Inter Tight Black"/>
              <a:buNone/>
              <a:defRPr sz="2400">
                <a:latin typeface="Inter Tight Black"/>
                <a:ea typeface="Inter Tight Black"/>
                <a:cs typeface="Inter Tight Black"/>
                <a:sym typeface="Inter Tight Black"/>
              </a:defRPr>
            </a:lvl9pPr>
          </a:lstStyle>
          <a:p/>
        </p:txBody>
      </p:sp>
      <p:grpSp>
        <p:nvGrpSpPr>
          <p:cNvPr id="535" name="Google Shape;535;p13"/>
          <p:cNvGrpSpPr/>
          <p:nvPr/>
        </p:nvGrpSpPr>
        <p:grpSpPr>
          <a:xfrm>
            <a:off x="168900" y="168900"/>
            <a:ext cx="9103825" cy="4805700"/>
            <a:chOff x="168900" y="168900"/>
            <a:chExt cx="9103825" cy="4805700"/>
          </a:xfrm>
        </p:grpSpPr>
        <p:sp>
          <p:nvSpPr>
            <p:cNvPr id="536" name="Google Shape;536;p13"/>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537" name="Google Shape;537;p13"/>
            <p:cNvGrpSpPr/>
            <p:nvPr/>
          </p:nvGrpSpPr>
          <p:grpSpPr>
            <a:xfrm>
              <a:off x="303124" y="488975"/>
              <a:ext cx="8969601" cy="4326640"/>
              <a:chOff x="303124" y="488975"/>
              <a:chExt cx="8969601" cy="4326640"/>
            </a:xfrm>
          </p:grpSpPr>
          <p:sp>
            <p:nvSpPr>
              <p:cNvPr id="538" name="Google Shape;538;p13"/>
              <p:cNvSpPr/>
              <p:nvPr/>
            </p:nvSpPr>
            <p:spPr>
              <a:xfrm flipH="1" rot="-8100000">
                <a:off x="424989" y="4227538"/>
                <a:ext cx="415596" cy="516831"/>
              </a:xfrm>
              <a:custGeom>
                <a:rect b="b" l="l" r="r" t="t"/>
                <a:pathLst>
                  <a:path extrusionOk="0" h="135" w="109">
                    <a:moveTo>
                      <a:pt x="5" y="80"/>
                    </a:moveTo>
                    <a:cubicBezTo>
                      <a:pt x="42" y="129"/>
                      <a:pt x="42" y="129"/>
                      <a:pt x="42" y="129"/>
                    </a:cubicBezTo>
                    <a:cubicBezTo>
                      <a:pt x="45" y="132"/>
                      <a:pt x="49" y="135"/>
                      <a:pt x="54" y="135"/>
                    </a:cubicBezTo>
                    <a:cubicBezTo>
                      <a:pt x="59" y="135"/>
                      <a:pt x="63" y="133"/>
                      <a:pt x="66" y="129"/>
                    </a:cubicBezTo>
                    <a:cubicBezTo>
                      <a:pt x="104" y="81"/>
                      <a:pt x="104" y="81"/>
                      <a:pt x="104" y="81"/>
                    </a:cubicBezTo>
                    <a:cubicBezTo>
                      <a:pt x="109" y="74"/>
                      <a:pt x="108" y="65"/>
                      <a:pt x="101" y="59"/>
                    </a:cubicBezTo>
                    <a:cubicBezTo>
                      <a:pt x="94" y="54"/>
                      <a:pt x="85" y="56"/>
                      <a:pt x="80" y="62"/>
                    </a:cubicBezTo>
                    <a:cubicBezTo>
                      <a:pt x="70" y="75"/>
                      <a:pt x="70" y="75"/>
                      <a:pt x="70" y="75"/>
                    </a:cubicBezTo>
                    <a:cubicBezTo>
                      <a:pt x="70" y="15"/>
                      <a:pt x="70" y="15"/>
                      <a:pt x="70" y="15"/>
                    </a:cubicBezTo>
                    <a:cubicBezTo>
                      <a:pt x="70" y="7"/>
                      <a:pt x="63" y="0"/>
                      <a:pt x="55" y="0"/>
                    </a:cubicBezTo>
                    <a:cubicBezTo>
                      <a:pt x="46" y="0"/>
                      <a:pt x="39" y="7"/>
                      <a:pt x="39" y="15"/>
                    </a:cubicBezTo>
                    <a:cubicBezTo>
                      <a:pt x="39" y="75"/>
                      <a:pt x="39" y="75"/>
                      <a:pt x="39" y="75"/>
                    </a:cubicBezTo>
                    <a:cubicBezTo>
                      <a:pt x="30" y="62"/>
                      <a:pt x="30" y="62"/>
                      <a:pt x="30" y="62"/>
                    </a:cubicBezTo>
                    <a:cubicBezTo>
                      <a:pt x="27" y="58"/>
                      <a:pt x="22" y="55"/>
                      <a:pt x="18" y="55"/>
                    </a:cubicBezTo>
                    <a:cubicBezTo>
                      <a:pt x="14" y="55"/>
                      <a:pt x="11" y="56"/>
                      <a:pt x="8" y="58"/>
                    </a:cubicBezTo>
                    <a:cubicBezTo>
                      <a:pt x="2" y="63"/>
                      <a:pt x="0" y="73"/>
                      <a:pt x="5" y="80"/>
                    </a:cubicBezTo>
                    <a:close/>
                    <a:moveTo>
                      <a:pt x="5" y="80"/>
                    </a:moveTo>
                    <a:cubicBezTo>
                      <a:pt x="5" y="80"/>
                      <a:pt x="5" y="80"/>
                      <a:pt x="5" y="80"/>
                    </a:cubicBezTo>
                  </a:path>
                </a:pathLst>
              </a:custGeom>
              <a:solidFill>
                <a:schemeClr val="accent2"/>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3"/>
              <p:cNvSpPr/>
              <p:nvPr/>
            </p:nvSpPr>
            <p:spPr>
              <a:xfrm>
                <a:off x="8700025" y="488975"/>
                <a:ext cx="572700" cy="572700"/>
              </a:xfrm>
              <a:prstGeom prst="star8">
                <a:avLst>
                  <a:gd fmla="val 19258"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0" name="Shape 540"/>
        <p:cNvGrpSpPr/>
        <p:nvPr/>
      </p:nvGrpSpPr>
      <p:grpSpPr>
        <a:xfrm>
          <a:off x="0" y="0"/>
          <a:ext cx="0" cy="0"/>
          <a:chOff x="0" y="0"/>
          <a:chExt cx="0" cy="0"/>
        </a:xfrm>
      </p:grpSpPr>
      <p:sp>
        <p:nvSpPr>
          <p:cNvPr id="541" name="Google Shape;541;p14"/>
          <p:cNvSpPr txBox="1"/>
          <p:nvPr>
            <p:ph type="title"/>
          </p:nvPr>
        </p:nvSpPr>
        <p:spPr>
          <a:xfrm>
            <a:off x="2391900" y="3122813"/>
            <a:ext cx="4360200" cy="531900"/>
          </a:xfrm>
          <a:prstGeom prst="rect">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42" name="Google Shape;542;p14"/>
          <p:cNvSpPr txBox="1"/>
          <p:nvPr>
            <p:ph idx="1" type="subTitle"/>
          </p:nvPr>
        </p:nvSpPr>
        <p:spPr>
          <a:xfrm>
            <a:off x="1226400" y="1376263"/>
            <a:ext cx="6691200" cy="1478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543" name="Google Shape;543;p14"/>
          <p:cNvGrpSpPr/>
          <p:nvPr/>
        </p:nvGrpSpPr>
        <p:grpSpPr>
          <a:xfrm>
            <a:off x="168900" y="168900"/>
            <a:ext cx="8806200" cy="4805700"/>
            <a:chOff x="168900" y="168900"/>
            <a:chExt cx="8806200" cy="4805700"/>
          </a:xfrm>
        </p:grpSpPr>
        <p:sp>
          <p:nvSpPr>
            <p:cNvPr id="544" name="Google Shape;544;p14"/>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545" name="Google Shape;545;p14"/>
            <p:cNvGrpSpPr/>
            <p:nvPr/>
          </p:nvGrpSpPr>
          <p:grpSpPr>
            <a:xfrm>
              <a:off x="168900" y="4604039"/>
              <a:ext cx="8806200" cy="367184"/>
              <a:chOff x="168900" y="3932472"/>
              <a:chExt cx="8806200" cy="1038710"/>
            </a:xfrm>
          </p:grpSpPr>
          <p:grpSp>
            <p:nvGrpSpPr>
              <p:cNvPr id="546" name="Google Shape;546;p14"/>
              <p:cNvGrpSpPr/>
              <p:nvPr/>
            </p:nvGrpSpPr>
            <p:grpSpPr>
              <a:xfrm>
                <a:off x="168900" y="3932516"/>
                <a:ext cx="8806106" cy="1038666"/>
                <a:chOff x="168900" y="3626125"/>
                <a:chExt cx="8881600" cy="1344900"/>
              </a:xfrm>
            </p:grpSpPr>
            <p:grpSp>
              <p:nvGrpSpPr>
                <p:cNvPr id="547" name="Google Shape;547;p14"/>
                <p:cNvGrpSpPr/>
                <p:nvPr/>
              </p:nvGrpSpPr>
              <p:grpSpPr>
                <a:xfrm>
                  <a:off x="168900" y="3626125"/>
                  <a:ext cx="5134675" cy="1344900"/>
                  <a:chOff x="168900" y="4974600"/>
                  <a:chExt cx="5134675" cy="1344900"/>
                </a:xfrm>
              </p:grpSpPr>
              <p:cxnSp>
                <p:nvCxnSpPr>
                  <p:cNvPr id="548" name="Google Shape;548;p14"/>
                  <p:cNvCxnSpPr/>
                  <p:nvPr/>
                </p:nvCxnSpPr>
                <p:spPr>
                  <a:xfrm>
                    <a:off x="1689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49" name="Google Shape;549;p14"/>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50" name="Google Shape;550;p14"/>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51" name="Google Shape;551;p14"/>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52" name="Google Shape;552;p14"/>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53" name="Google Shape;553;p14"/>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54" name="Google Shape;554;p14"/>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55" name="Google Shape;555;p14"/>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56" name="Google Shape;556;p14"/>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57" name="Google Shape;557;p14"/>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58" name="Google Shape;558;p14"/>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59" name="Google Shape;559;p14"/>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60" name="Google Shape;560;p14"/>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61" name="Google Shape;561;p14"/>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62" name="Google Shape;562;p14"/>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63" name="Google Shape;563;p14"/>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64" name="Google Shape;564;p14"/>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65" name="Google Shape;565;p14"/>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66" name="Google Shape;566;p14"/>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67" name="Google Shape;567;p14"/>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68" name="Google Shape;568;p14"/>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69" name="Google Shape;569;p14"/>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70" name="Google Shape;570;p14"/>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71" name="Google Shape;571;p14"/>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72" name="Google Shape;572;p14"/>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73" name="Google Shape;573;p14"/>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74" name="Google Shape;574;p14"/>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75" name="Google Shape;575;p14"/>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76" name="Google Shape;576;p14"/>
                  <p:cNvCxnSpPr/>
                  <p:nvPr/>
                </p:nvCxnSpPr>
                <p:spPr>
                  <a:xfrm>
                    <a:off x="43321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77" name="Google Shape;577;p14"/>
                  <p:cNvCxnSpPr/>
                  <p:nvPr/>
                </p:nvCxnSpPr>
                <p:spPr>
                  <a:xfrm>
                    <a:off x="46097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78" name="Google Shape;578;p14"/>
                  <p:cNvCxnSpPr/>
                  <p:nvPr/>
                </p:nvCxnSpPr>
                <p:spPr>
                  <a:xfrm>
                    <a:off x="47484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79" name="Google Shape;579;p14"/>
                  <p:cNvCxnSpPr/>
                  <p:nvPr/>
                </p:nvCxnSpPr>
                <p:spPr>
                  <a:xfrm>
                    <a:off x="48872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80" name="Google Shape;580;p14"/>
                  <p:cNvCxnSpPr/>
                  <p:nvPr/>
                </p:nvCxnSpPr>
                <p:spPr>
                  <a:xfrm>
                    <a:off x="50260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81" name="Google Shape;581;p14"/>
                  <p:cNvCxnSpPr/>
                  <p:nvPr/>
                </p:nvCxnSpPr>
                <p:spPr>
                  <a:xfrm>
                    <a:off x="51648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82" name="Google Shape;582;p14"/>
                  <p:cNvCxnSpPr/>
                  <p:nvPr/>
                </p:nvCxnSpPr>
                <p:spPr>
                  <a:xfrm>
                    <a:off x="53035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83" name="Google Shape;583;p14"/>
                  <p:cNvCxnSpPr/>
                  <p:nvPr/>
                </p:nvCxnSpPr>
                <p:spPr>
                  <a:xfrm>
                    <a:off x="40546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84" name="Google Shape;584;p14"/>
                  <p:cNvCxnSpPr/>
                  <p:nvPr/>
                </p:nvCxnSpPr>
                <p:spPr>
                  <a:xfrm>
                    <a:off x="41933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85" name="Google Shape;585;p14"/>
                  <p:cNvCxnSpPr/>
                  <p:nvPr/>
                </p:nvCxnSpPr>
                <p:spPr>
                  <a:xfrm>
                    <a:off x="44709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nvGrpSpPr>
                <p:cNvPr id="586" name="Google Shape;586;p14"/>
                <p:cNvGrpSpPr/>
                <p:nvPr/>
              </p:nvGrpSpPr>
              <p:grpSpPr>
                <a:xfrm>
                  <a:off x="5442350" y="3626125"/>
                  <a:ext cx="3608150" cy="1344900"/>
                  <a:chOff x="307675" y="4974600"/>
                  <a:chExt cx="3608150" cy="1344900"/>
                </a:xfrm>
              </p:grpSpPr>
              <p:cxnSp>
                <p:nvCxnSpPr>
                  <p:cNvPr id="587" name="Google Shape;587;p14"/>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88" name="Google Shape;588;p14"/>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89" name="Google Shape;589;p14"/>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90" name="Google Shape;590;p14"/>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91" name="Google Shape;591;p14"/>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92" name="Google Shape;592;p14"/>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93" name="Google Shape;593;p14"/>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94" name="Google Shape;594;p14"/>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95" name="Google Shape;595;p14"/>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96" name="Google Shape;596;p14"/>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97" name="Google Shape;597;p14"/>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98" name="Google Shape;598;p14"/>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599" name="Google Shape;599;p14"/>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00" name="Google Shape;600;p14"/>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01" name="Google Shape;601;p14"/>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02" name="Google Shape;602;p14"/>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03" name="Google Shape;603;p14"/>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04" name="Google Shape;604;p14"/>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05" name="Google Shape;605;p14"/>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06" name="Google Shape;606;p14"/>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07" name="Google Shape;607;p14"/>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08" name="Google Shape;608;p14"/>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09" name="Google Shape;609;p14"/>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10" name="Google Shape;610;p14"/>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11" name="Google Shape;611;p14"/>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12" name="Google Shape;612;p14"/>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13" name="Google Shape;613;p14"/>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cxnSp>
            <p:nvCxnSpPr>
              <p:cNvPr id="614" name="Google Shape;614;p14"/>
              <p:cNvCxnSpPr/>
              <p:nvPr/>
            </p:nvCxnSpPr>
            <p:spPr>
              <a:xfrm>
                <a:off x="168900" y="3932472"/>
                <a:ext cx="8806200" cy="0"/>
              </a:xfrm>
              <a:prstGeom prst="straightConnector1">
                <a:avLst/>
              </a:prstGeom>
              <a:noFill/>
              <a:ln cap="flat" cmpd="sng" w="28575">
                <a:solidFill>
                  <a:schemeClr val="dk1"/>
                </a:solidFill>
                <a:prstDash val="solid"/>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615" name="Shape 615"/>
        <p:cNvGrpSpPr/>
        <p:nvPr/>
      </p:nvGrpSpPr>
      <p:grpSpPr>
        <a:xfrm>
          <a:off x="0" y="0"/>
          <a:ext cx="0" cy="0"/>
          <a:chOff x="0" y="0"/>
          <a:chExt cx="0" cy="0"/>
        </a:xfrm>
      </p:grpSpPr>
      <p:sp>
        <p:nvSpPr>
          <p:cNvPr id="616" name="Google Shape;616;p15"/>
          <p:cNvSpPr txBox="1"/>
          <p:nvPr>
            <p:ph type="title"/>
          </p:nvPr>
        </p:nvSpPr>
        <p:spPr>
          <a:xfrm>
            <a:off x="720000" y="1061304"/>
            <a:ext cx="3594000" cy="2184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l">
              <a:spcBef>
                <a:spcPts val="0"/>
              </a:spcBef>
              <a:spcAft>
                <a:spcPts val="0"/>
              </a:spcAft>
              <a:buSzPts val="3000"/>
              <a:buNone/>
              <a:defRPr/>
            </a:lvl2pPr>
            <a:lvl3pPr lvl="2" rtl="0" algn="l">
              <a:spcBef>
                <a:spcPts val="0"/>
              </a:spcBef>
              <a:spcAft>
                <a:spcPts val="0"/>
              </a:spcAft>
              <a:buSzPts val="3000"/>
              <a:buNone/>
              <a:defRPr/>
            </a:lvl3pPr>
            <a:lvl4pPr lvl="3" rtl="0" algn="l">
              <a:spcBef>
                <a:spcPts val="0"/>
              </a:spcBef>
              <a:spcAft>
                <a:spcPts val="0"/>
              </a:spcAft>
              <a:buSzPts val="3000"/>
              <a:buNone/>
              <a:defRPr/>
            </a:lvl4pPr>
            <a:lvl5pPr lvl="4" rtl="0" algn="l">
              <a:spcBef>
                <a:spcPts val="0"/>
              </a:spcBef>
              <a:spcAft>
                <a:spcPts val="0"/>
              </a:spcAft>
              <a:buSzPts val="3000"/>
              <a:buNone/>
              <a:defRPr/>
            </a:lvl5pPr>
            <a:lvl6pPr lvl="5" rtl="0" algn="l">
              <a:spcBef>
                <a:spcPts val="0"/>
              </a:spcBef>
              <a:spcAft>
                <a:spcPts val="0"/>
              </a:spcAft>
              <a:buSzPts val="3000"/>
              <a:buNone/>
              <a:defRPr/>
            </a:lvl6pPr>
            <a:lvl7pPr lvl="6" rtl="0" algn="l">
              <a:spcBef>
                <a:spcPts val="0"/>
              </a:spcBef>
              <a:spcAft>
                <a:spcPts val="0"/>
              </a:spcAft>
              <a:buSzPts val="3000"/>
              <a:buNone/>
              <a:defRPr/>
            </a:lvl7pPr>
            <a:lvl8pPr lvl="7" rtl="0" algn="l">
              <a:spcBef>
                <a:spcPts val="0"/>
              </a:spcBef>
              <a:spcAft>
                <a:spcPts val="0"/>
              </a:spcAft>
              <a:buSzPts val="3000"/>
              <a:buNone/>
              <a:defRPr/>
            </a:lvl8pPr>
            <a:lvl9pPr lvl="8" rtl="0" algn="l">
              <a:spcBef>
                <a:spcPts val="0"/>
              </a:spcBef>
              <a:spcAft>
                <a:spcPts val="0"/>
              </a:spcAft>
              <a:buSzPts val="3000"/>
              <a:buNone/>
              <a:defRPr/>
            </a:lvl9pPr>
          </a:lstStyle>
          <a:p/>
        </p:txBody>
      </p:sp>
      <p:sp>
        <p:nvSpPr>
          <p:cNvPr id="617" name="Google Shape;617;p15"/>
          <p:cNvSpPr txBox="1"/>
          <p:nvPr>
            <p:ph idx="1" type="subTitle"/>
          </p:nvPr>
        </p:nvSpPr>
        <p:spPr>
          <a:xfrm>
            <a:off x="720000" y="3245800"/>
            <a:ext cx="3594000" cy="8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8" name="Google Shape;618;p15"/>
          <p:cNvSpPr/>
          <p:nvPr>
            <p:ph idx="2" type="pic"/>
          </p:nvPr>
        </p:nvSpPr>
        <p:spPr>
          <a:xfrm>
            <a:off x="4921075" y="895050"/>
            <a:ext cx="3509700" cy="3509700"/>
          </a:xfrm>
          <a:prstGeom prst="roundRect">
            <a:avLst>
              <a:gd fmla="val 16667" name="adj"/>
            </a:avLst>
          </a:prstGeom>
          <a:noFill/>
          <a:ln cap="flat" cmpd="sng" w="28575">
            <a:solidFill>
              <a:schemeClr val="dk1"/>
            </a:solidFill>
            <a:prstDash val="solid"/>
            <a:round/>
            <a:headEnd len="sm" w="sm" type="none"/>
            <a:tailEnd len="sm" w="sm" type="none"/>
          </a:ln>
        </p:spPr>
      </p:sp>
      <p:grpSp>
        <p:nvGrpSpPr>
          <p:cNvPr id="619" name="Google Shape;619;p15"/>
          <p:cNvGrpSpPr/>
          <p:nvPr/>
        </p:nvGrpSpPr>
        <p:grpSpPr>
          <a:xfrm>
            <a:off x="168900" y="168900"/>
            <a:ext cx="8806200" cy="4805700"/>
            <a:chOff x="168900" y="168900"/>
            <a:chExt cx="8806200" cy="4805700"/>
          </a:xfrm>
        </p:grpSpPr>
        <p:sp>
          <p:nvSpPr>
            <p:cNvPr id="620" name="Google Shape;620;p15"/>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621" name="Google Shape;621;p15"/>
            <p:cNvGrpSpPr/>
            <p:nvPr/>
          </p:nvGrpSpPr>
          <p:grpSpPr>
            <a:xfrm>
              <a:off x="168900" y="168900"/>
              <a:ext cx="544200" cy="4805700"/>
              <a:chOff x="168900" y="168900"/>
              <a:chExt cx="544200" cy="4805700"/>
            </a:xfrm>
          </p:grpSpPr>
          <p:sp>
            <p:nvSpPr>
              <p:cNvPr id="622" name="Google Shape;622;p15"/>
              <p:cNvSpPr/>
              <p:nvPr/>
            </p:nvSpPr>
            <p:spPr>
              <a:xfrm>
                <a:off x="168900" y="168900"/>
                <a:ext cx="544200" cy="544200"/>
              </a:xfrm>
              <a:prstGeom prst="frame">
                <a:avLst>
                  <a:gd fmla="val 24959" name="adj1"/>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623" name="Google Shape;623;p15"/>
              <p:cNvSpPr/>
              <p:nvPr/>
            </p:nvSpPr>
            <p:spPr>
              <a:xfrm>
                <a:off x="168900" y="4430400"/>
                <a:ext cx="544200" cy="544200"/>
              </a:xfrm>
              <a:prstGeom prst="frame">
                <a:avLst>
                  <a:gd fmla="val 24959" name="adj1"/>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624" name="Shape 624"/>
        <p:cNvGrpSpPr/>
        <p:nvPr/>
      </p:nvGrpSpPr>
      <p:grpSpPr>
        <a:xfrm>
          <a:off x="0" y="0"/>
          <a:ext cx="0" cy="0"/>
          <a:chOff x="0" y="0"/>
          <a:chExt cx="0" cy="0"/>
        </a:xfrm>
      </p:grpSpPr>
      <p:sp>
        <p:nvSpPr>
          <p:cNvPr id="625" name="Google Shape;625;p16"/>
          <p:cNvSpPr txBox="1"/>
          <p:nvPr>
            <p:ph type="title"/>
          </p:nvPr>
        </p:nvSpPr>
        <p:spPr>
          <a:xfrm>
            <a:off x="948600" y="1446413"/>
            <a:ext cx="2876100" cy="1133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l">
              <a:spcBef>
                <a:spcPts val="0"/>
              </a:spcBef>
              <a:spcAft>
                <a:spcPts val="0"/>
              </a:spcAft>
              <a:buSzPts val="3000"/>
              <a:buNone/>
              <a:defRPr/>
            </a:lvl2pPr>
            <a:lvl3pPr lvl="2" rtl="0" algn="l">
              <a:spcBef>
                <a:spcPts val="0"/>
              </a:spcBef>
              <a:spcAft>
                <a:spcPts val="0"/>
              </a:spcAft>
              <a:buSzPts val="3000"/>
              <a:buNone/>
              <a:defRPr/>
            </a:lvl3pPr>
            <a:lvl4pPr lvl="3" rtl="0" algn="l">
              <a:spcBef>
                <a:spcPts val="0"/>
              </a:spcBef>
              <a:spcAft>
                <a:spcPts val="0"/>
              </a:spcAft>
              <a:buSzPts val="3000"/>
              <a:buNone/>
              <a:defRPr/>
            </a:lvl4pPr>
            <a:lvl5pPr lvl="4" rtl="0" algn="l">
              <a:spcBef>
                <a:spcPts val="0"/>
              </a:spcBef>
              <a:spcAft>
                <a:spcPts val="0"/>
              </a:spcAft>
              <a:buSzPts val="3000"/>
              <a:buNone/>
              <a:defRPr/>
            </a:lvl5pPr>
            <a:lvl6pPr lvl="5" rtl="0" algn="l">
              <a:spcBef>
                <a:spcPts val="0"/>
              </a:spcBef>
              <a:spcAft>
                <a:spcPts val="0"/>
              </a:spcAft>
              <a:buSzPts val="3000"/>
              <a:buNone/>
              <a:defRPr/>
            </a:lvl6pPr>
            <a:lvl7pPr lvl="6" rtl="0" algn="l">
              <a:spcBef>
                <a:spcPts val="0"/>
              </a:spcBef>
              <a:spcAft>
                <a:spcPts val="0"/>
              </a:spcAft>
              <a:buSzPts val="3000"/>
              <a:buNone/>
              <a:defRPr/>
            </a:lvl7pPr>
            <a:lvl8pPr lvl="7" rtl="0" algn="l">
              <a:spcBef>
                <a:spcPts val="0"/>
              </a:spcBef>
              <a:spcAft>
                <a:spcPts val="0"/>
              </a:spcAft>
              <a:buSzPts val="3000"/>
              <a:buNone/>
              <a:defRPr/>
            </a:lvl8pPr>
            <a:lvl9pPr lvl="8" rtl="0" algn="l">
              <a:spcBef>
                <a:spcPts val="0"/>
              </a:spcBef>
              <a:spcAft>
                <a:spcPts val="0"/>
              </a:spcAft>
              <a:buSzPts val="3000"/>
              <a:buNone/>
              <a:defRPr/>
            </a:lvl9pPr>
          </a:lstStyle>
          <a:p/>
        </p:txBody>
      </p:sp>
      <p:sp>
        <p:nvSpPr>
          <p:cNvPr id="626" name="Google Shape;626;p16"/>
          <p:cNvSpPr txBox="1"/>
          <p:nvPr>
            <p:ph idx="1" type="subTitle"/>
          </p:nvPr>
        </p:nvSpPr>
        <p:spPr>
          <a:xfrm>
            <a:off x="948600" y="2503938"/>
            <a:ext cx="2876100" cy="106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627" name="Google Shape;627;p16"/>
          <p:cNvGrpSpPr/>
          <p:nvPr/>
        </p:nvGrpSpPr>
        <p:grpSpPr>
          <a:xfrm>
            <a:off x="-123825" y="168900"/>
            <a:ext cx="9385305" cy="4805700"/>
            <a:chOff x="-123825" y="168900"/>
            <a:chExt cx="9385305" cy="4805700"/>
          </a:xfrm>
        </p:grpSpPr>
        <p:sp>
          <p:nvSpPr>
            <p:cNvPr id="628" name="Google Shape;628;p16"/>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629" name="Google Shape;629;p16"/>
            <p:cNvGrpSpPr/>
            <p:nvPr/>
          </p:nvGrpSpPr>
          <p:grpSpPr>
            <a:xfrm>
              <a:off x="-123825" y="488975"/>
              <a:ext cx="9385305" cy="4196800"/>
              <a:chOff x="-123825" y="488975"/>
              <a:chExt cx="9385305" cy="4196800"/>
            </a:xfrm>
          </p:grpSpPr>
          <p:sp>
            <p:nvSpPr>
              <p:cNvPr id="630" name="Google Shape;630;p16"/>
              <p:cNvSpPr/>
              <p:nvPr/>
            </p:nvSpPr>
            <p:spPr>
              <a:xfrm>
                <a:off x="8688780" y="488975"/>
                <a:ext cx="572700" cy="572700"/>
              </a:xfrm>
              <a:prstGeom prst="star8">
                <a:avLst>
                  <a:gd fmla="val 19258"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631" name="Google Shape;631;p16"/>
              <p:cNvSpPr/>
              <p:nvPr/>
            </p:nvSpPr>
            <p:spPr>
              <a:xfrm>
                <a:off x="-123825" y="4113075"/>
                <a:ext cx="572700" cy="572700"/>
              </a:xfrm>
              <a:prstGeom prst="star8">
                <a:avLst>
                  <a:gd fmla="val 19258"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632" name="Shape 632"/>
        <p:cNvGrpSpPr/>
        <p:nvPr/>
      </p:nvGrpSpPr>
      <p:grpSpPr>
        <a:xfrm>
          <a:off x="0" y="0"/>
          <a:ext cx="0" cy="0"/>
          <a:chOff x="0" y="0"/>
          <a:chExt cx="0" cy="0"/>
        </a:xfrm>
      </p:grpSpPr>
      <p:sp>
        <p:nvSpPr>
          <p:cNvPr id="633" name="Google Shape;633;p17"/>
          <p:cNvSpPr txBox="1"/>
          <p:nvPr>
            <p:ph type="title"/>
          </p:nvPr>
        </p:nvSpPr>
        <p:spPr>
          <a:xfrm>
            <a:off x="5326075" y="1446413"/>
            <a:ext cx="2876100" cy="1133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634" name="Google Shape;634;p17"/>
          <p:cNvSpPr txBox="1"/>
          <p:nvPr>
            <p:ph idx="1" type="subTitle"/>
          </p:nvPr>
        </p:nvSpPr>
        <p:spPr>
          <a:xfrm>
            <a:off x="5326075" y="2503938"/>
            <a:ext cx="2876100" cy="1066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635" name="Google Shape;635;p17"/>
          <p:cNvSpPr/>
          <p:nvPr/>
        </p:nvSpPr>
        <p:spPr>
          <a:xfrm>
            <a:off x="8424000" y="168900"/>
            <a:ext cx="544200" cy="544200"/>
          </a:xfrm>
          <a:prstGeom prst="frame">
            <a:avLst>
              <a:gd fmla="val 24959" name="adj1"/>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636" name="Google Shape;636;p17"/>
          <p:cNvGrpSpPr/>
          <p:nvPr/>
        </p:nvGrpSpPr>
        <p:grpSpPr>
          <a:xfrm rot="-5400000">
            <a:off x="7991300" y="4164525"/>
            <a:ext cx="162300" cy="716634"/>
            <a:chOff x="8349625" y="3940250"/>
            <a:chExt cx="162300" cy="716634"/>
          </a:xfrm>
        </p:grpSpPr>
        <p:cxnSp>
          <p:nvCxnSpPr>
            <p:cNvPr id="637" name="Google Shape;637;p17"/>
            <p:cNvCxnSpPr>
              <a:stCxn id="638" idx="4"/>
              <a:endCxn id="639" idx="0"/>
            </p:cNvCxnSpPr>
            <p:nvPr/>
          </p:nvCxnSpPr>
          <p:spPr>
            <a:xfrm rot="5400000">
              <a:off x="8234725" y="4298600"/>
              <a:ext cx="392100" cy="0"/>
            </a:xfrm>
            <a:prstGeom prst="straightConnector1">
              <a:avLst/>
            </a:prstGeom>
            <a:noFill/>
            <a:ln cap="flat" cmpd="sng" w="28575">
              <a:solidFill>
                <a:schemeClr val="dk1"/>
              </a:solidFill>
              <a:prstDash val="solid"/>
              <a:round/>
              <a:headEnd len="med" w="med" type="none"/>
              <a:tailEnd len="med" w="med" type="none"/>
            </a:ln>
          </p:spPr>
        </p:cxnSp>
        <p:grpSp>
          <p:nvGrpSpPr>
            <p:cNvPr id="640" name="Google Shape;640;p17"/>
            <p:cNvGrpSpPr/>
            <p:nvPr/>
          </p:nvGrpSpPr>
          <p:grpSpPr>
            <a:xfrm>
              <a:off x="8349625" y="3940250"/>
              <a:ext cx="162300" cy="716634"/>
              <a:chOff x="8268475" y="3940263"/>
              <a:chExt cx="162300" cy="716634"/>
            </a:xfrm>
          </p:grpSpPr>
          <p:sp>
            <p:nvSpPr>
              <p:cNvPr id="641" name="Google Shape;641;p17"/>
              <p:cNvSpPr/>
              <p:nvPr/>
            </p:nvSpPr>
            <p:spPr>
              <a:xfrm>
                <a:off x="8268475" y="4217429"/>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639" name="Google Shape;639;p17"/>
              <p:cNvSpPr/>
              <p:nvPr/>
            </p:nvSpPr>
            <p:spPr>
              <a:xfrm>
                <a:off x="8268475" y="4494596"/>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638" name="Google Shape;638;p17"/>
              <p:cNvSpPr/>
              <p:nvPr/>
            </p:nvSpPr>
            <p:spPr>
              <a:xfrm>
                <a:off x="8268475" y="3940263"/>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nvGrpSpPr>
          <p:cNvPr id="642" name="Google Shape;642;p17"/>
          <p:cNvGrpSpPr/>
          <p:nvPr/>
        </p:nvGrpSpPr>
        <p:grpSpPr>
          <a:xfrm>
            <a:off x="168900" y="168900"/>
            <a:ext cx="8806200" cy="4805700"/>
            <a:chOff x="168900" y="168900"/>
            <a:chExt cx="8806200" cy="4805700"/>
          </a:xfrm>
        </p:grpSpPr>
        <p:sp>
          <p:nvSpPr>
            <p:cNvPr id="643" name="Google Shape;643;p17"/>
            <p:cNvSpPr/>
            <p:nvPr/>
          </p:nvSpPr>
          <p:spPr>
            <a:xfrm>
              <a:off x="168900" y="168900"/>
              <a:ext cx="544200" cy="544200"/>
            </a:xfrm>
            <a:prstGeom prst="frame">
              <a:avLst>
                <a:gd fmla="val 24959" name="adj1"/>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644" name="Google Shape;644;p17"/>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645" name="Shape 645"/>
        <p:cNvGrpSpPr/>
        <p:nvPr/>
      </p:nvGrpSpPr>
      <p:grpSpPr>
        <a:xfrm>
          <a:off x="0" y="0"/>
          <a:ext cx="0" cy="0"/>
          <a:chOff x="0" y="0"/>
          <a:chExt cx="0" cy="0"/>
        </a:xfrm>
      </p:grpSpPr>
      <p:sp>
        <p:nvSpPr>
          <p:cNvPr id="646" name="Google Shape;646;p18"/>
          <p:cNvSpPr txBox="1"/>
          <p:nvPr>
            <p:ph type="title"/>
          </p:nvPr>
        </p:nvSpPr>
        <p:spPr>
          <a:xfrm>
            <a:off x="948600" y="1446413"/>
            <a:ext cx="2876100" cy="1133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l">
              <a:spcBef>
                <a:spcPts val="0"/>
              </a:spcBef>
              <a:spcAft>
                <a:spcPts val="0"/>
              </a:spcAft>
              <a:buSzPts val="3000"/>
              <a:buNone/>
              <a:defRPr/>
            </a:lvl2pPr>
            <a:lvl3pPr lvl="2" rtl="0" algn="l">
              <a:spcBef>
                <a:spcPts val="0"/>
              </a:spcBef>
              <a:spcAft>
                <a:spcPts val="0"/>
              </a:spcAft>
              <a:buSzPts val="3000"/>
              <a:buNone/>
              <a:defRPr/>
            </a:lvl3pPr>
            <a:lvl4pPr lvl="3" rtl="0" algn="l">
              <a:spcBef>
                <a:spcPts val="0"/>
              </a:spcBef>
              <a:spcAft>
                <a:spcPts val="0"/>
              </a:spcAft>
              <a:buSzPts val="3000"/>
              <a:buNone/>
              <a:defRPr/>
            </a:lvl4pPr>
            <a:lvl5pPr lvl="4" rtl="0" algn="l">
              <a:spcBef>
                <a:spcPts val="0"/>
              </a:spcBef>
              <a:spcAft>
                <a:spcPts val="0"/>
              </a:spcAft>
              <a:buSzPts val="3000"/>
              <a:buNone/>
              <a:defRPr/>
            </a:lvl5pPr>
            <a:lvl6pPr lvl="5" rtl="0" algn="l">
              <a:spcBef>
                <a:spcPts val="0"/>
              </a:spcBef>
              <a:spcAft>
                <a:spcPts val="0"/>
              </a:spcAft>
              <a:buSzPts val="3000"/>
              <a:buNone/>
              <a:defRPr/>
            </a:lvl6pPr>
            <a:lvl7pPr lvl="6" rtl="0" algn="l">
              <a:spcBef>
                <a:spcPts val="0"/>
              </a:spcBef>
              <a:spcAft>
                <a:spcPts val="0"/>
              </a:spcAft>
              <a:buSzPts val="3000"/>
              <a:buNone/>
              <a:defRPr/>
            </a:lvl7pPr>
            <a:lvl8pPr lvl="7" rtl="0" algn="l">
              <a:spcBef>
                <a:spcPts val="0"/>
              </a:spcBef>
              <a:spcAft>
                <a:spcPts val="0"/>
              </a:spcAft>
              <a:buSzPts val="3000"/>
              <a:buNone/>
              <a:defRPr/>
            </a:lvl8pPr>
            <a:lvl9pPr lvl="8" rtl="0" algn="l">
              <a:spcBef>
                <a:spcPts val="0"/>
              </a:spcBef>
              <a:spcAft>
                <a:spcPts val="0"/>
              </a:spcAft>
              <a:buSzPts val="3000"/>
              <a:buNone/>
              <a:defRPr/>
            </a:lvl9pPr>
          </a:lstStyle>
          <a:p/>
        </p:txBody>
      </p:sp>
      <p:sp>
        <p:nvSpPr>
          <p:cNvPr id="647" name="Google Shape;647;p18"/>
          <p:cNvSpPr txBox="1"/>
          <p:nvPr>
            <p:ph idx="1" type="subTitle"/>
          </p:nvPr>
        </p:nvSpPr>
        <p:spPr>
          <a:xfrm>
            <a:off x="948600" y="2503938"/>
            <a:ext cx="2876100" cy="106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648" name="Google Shape;648;p18"/>
          <p:cNvGrpSpPr/>
          <p:nvPr/>
        </p:nvGrpSpPr>
        <p:grpSpPr>
          <a:xfrm>
            <a:off x="-860525" y="-914200"/>
            <a:ext cx="10865050" cy="6870600"/>
            <a:chOff x="-860525" y="-914200"/>
            <a:chExt cx="10865050" cy="6870600"/>
          </a:xfrm>
        </p:grpSpPr>
        <p:sp>
          <p:nvSpPr>
            <p:cNvPr id="649" name="Google Shape;649;p18"/>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650" name="Google Shape;650;p18"/>
            <p:cNvGrpSpPr/>
            <p:nvPr/>
          </p:nvGrpSpPr>
          <p:grpSpPr>
            <a:xfrm>
              <a:off x="-860525" y="-914200"/>
              <a:ext cx="10865050" cy="6870600"/>
              <a:chOff x="-860525" y="-914200"/>
              <a:chExt cx="10865050" cy="6870600"/>
            </a:xfrm>
          </p:grpSpPr>
          <p:grpSp>
            <p:nvGrpSpPr>
              <p:cNvPr id="651" name="Google Shape;651;p18"/>
              <p:cNvGrpSpPr/>
              <p:nvPr/>
            </p:nvGrpSpPr>
            <p:grpSpPr>
              <a:xfrm>
                <a:off x="8577125" y="4206800"/>
                <a:ext cx="1427400" cy="1749600"/>
                <a:chOff x="5458650" y="952983"/>
                <a:chExt cx="1427400" cy="1749600"/>
              </a:xfrm>
            </p:grpSpPr>
            <p:sp>
              <p:nvSpPr>
                <p:cNvPr id="652" name="Google Shape;652;p18"/>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653" name="Google Shape;653;p18"/>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nvGrpSpPr>
                <p:cNvPr id="654" name="Google Shape;654;p18"/>
                <p:cNvGrpSpPr/>
                <p:nvPr/>
              </p:nvGrpSpPr>
              <p:grpSpPr>
                <a:xfrm>
                  <a:off x="5604874" y="1073719"/>
                  <a:ext cx="514691" cy="112549"/>
                  <a:chOff x="5830050" y="1771525"/>
                  <a:chExt cx="720250" cy="157500"/>
                </a:xfrm>
              </p:grpSpPr>
              <p:sp>
                <p:nvSpPr>
                  <p:cNvPr id="655" name="Google Shape;655;p18"/>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656" name="Google Shape;656;p18"/>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657" name="Google Shape;657;p18"/>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nvGrpSpPr>
              <p:cNvPr id="658" name="Google Shape;658;p18"/>
              <p:cNvGrpSpPr/>
              <p:nvPr/>
            </p:nvGrpSpPr>
            <p:grpSpPr>
              <a:xfrm>
                <a:off x="-860525" y="-914200"/>
                <a:ext cx="1427400" cy="1749600"/>
                <a:chOff x="5458650" y="952983"/>
                <a:chExt cx="1427400" cy="1749600"/>
              </a:xfrm>
            </p:grpSpPr>
            <p:sp>
              <p:nvSpPr>
                <p:cNvPr id="659" name="Google Shape;659;p18"/>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660" name="Google Shape;660;p18"/>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nvGrpSpPr>
                <p:cNvPr id="661" name="Google Shape;661;p18"/>
                <p:cNvGrpSpPr/>
                <p:nvPr/>
              </p:nvGrpSpPr>
              <p:grpSpPr>
                <a:xfrm>
                  <a:off x="5604874" y="1073719"/>
                  <a:ext cx="514691" cy="112549"/>
                  <a:chOff x="5830050" y="1771525"/>
                  <a:chExt cx="720250" cy="157500"/>
                </a:xfrm>
              </p:grpSpPr>
              <p:sp>
                <p:nvSpPr>
                  <p:cNvPr id="662" name="Google Shape;662;p18"/>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663" name="Google Shape;663;p18"/>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664" name="Google Shape;664;p18"/>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grpSp>
      <p:grpSp>
        <p:nvGrpSpPr>
          <p:cNvPr id="665" name="Google Shape;665;p18"/>
          <p:cNvGrpSpPr/>
          <p:nvPr/>
        </p:nvGrpSpPr>
        <p:grpSpPr>
          <a:xfrm rot="-5400000">
            <a:off x="990400" y="4164525"/>
            <a:ext cx="162300" cy="716634"/>
            <a:chOff x="8349625" y="3940250"/>
            <a:chExt cx="162300" cy="716634"/>
          </a:xfrm>
        </p:grpSpPr>
        <p:cxnSp>
          <p:nvCxnSpPr>
            <p:cNvPr id="666" name="Google Shape;666;p18"/>
            <p:cNvCxnSpPr>
              <a:stCxn id="667" idx="4"/>
              <a:endCxn id="668" idx="0"/>
            </p:cNvCxnSpPr>
            <p:nvPr/>
          </p:nvCxnSpPr>
          <p:spPr>
            <a:xfrm rot="5400000">
              <a:off x="8234725" y="4298600"/>
              <a:ext cx="392100" cy="0"/>
            </a:xfrm>
            <a:prstGeom prst="straightConnector1">
              <a:avLst/>
            </a:prstGeom>
            <a:noFill/>
            <a:ln cap="flat" cmpd="sng" w="28575">
              <a:solidFill>
                <a:schemeClr val="dk1"/>
              </a:solidFill>
              <a:prstDash val="solid"/>
              <a:round/>
              <a:headEnd len="med" w="med" type="none"/>
              <a:tailEnd len="med" w="med" type="none"/>
            </a:ln>
          </p:spPr>
        </p:cxnSp>
        <p:grpSp>
          <p:nvGrpSpPr>
            <p:cNvPr id="669" name="Google Shape;669;p18"/>
            <p:cNvGrpSpPr/>
            <p:nvPr/>
          </p:nvGrpSpPr>
          <p:grpSpPr>
            <a:xfrm>
              <a:off x="8349625" y="3940250"/>
              <a:ext cx="162300" cy="716634"/>
              <a:chOff x="8268475" y="3940263"/>
              <a:chExt cx="162300" cy="716634"/>
            </a:xfrm>
          </p:grpSpPr>
          <p:sp>
            <p:nvSpPr>
              <p:cNvPr id="670" name="Google Shape;670;p18"/>
              <p:cNvSpPr/>
              <p:nvPr/>
            </p:nvSpPr>
            <p:spPr>
              <a:xfrm>
                <a:off x="8268475" y="4217429"/>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668" name="Google Shape;668;p18"/>
              <p:cNvSpPr/>
              <p:nvPr/>
            </p:nvSpPr>
            <p:spPr>
              <a:xfrm>
                <a:off x="8268475" y="4494596"/>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667" name="Google Shape;667;p18"/>
              <p:cNvSpPr/>
              <p:nvPr/>
            </p:nvSpPr>
            <p:spPr>
              <a:xfrm>
                <a:off x="8268475" y="3940263"/>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71" name="Shape 671"/>
        <p:cNvGrpSpPr/>
        <p:nvPr/>
      </p:nvGrpSpPr>
      <p:grpSpPr>
        <a:xfrm>
          <a:off x="0" y="0"/>
          <a:ext cx="0" cy="0"/>
          <a:chOff x="0" y="0"/>
          <a:chExt cx="0" cy="0"/>
        </a:xfrm>
      </p:grpSpPr>
      <p:sp>
        <p:nvSpPr>
          <p:cNvPr id="672" name="Google Shape;67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3" name="Google Shape;673;p19"/>
          <p:cNvSpPr txBox="1"/>
          <p:nvPr>
            <p:ph idx="1" type="subTitle"/>
          </p:nvPr>
        </p:nvSpPr>
        <p:spPr>
          <a:xfrm>
            <a:off x="4947615" y="3082749"/>
            <a:ext cx="26799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4" name="Google Shape;674;p19"/>
          <p:cNvSpPr txBox="1"/>
          <p:nvPr>
            <p:ph idx="2" type="subTitle"/>
          </p:nvPr>
        </p:nvSpPr>
        <p:spPr>
          <a:xfrm>
            <a:off x="1516485" y="3082749"/>
            <a:ext cx="26799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5" name="Google Shape;675;p19"/>
          <p:cNvSpPr txBox="1"/>
          <p:nvPr>
            <p:ph idx="3" type="subTitle"/>
          </p:nvPr>
        </p:nvSpPr>
        <p:spPr>
          <a:xfrm>
            <a:off x="1516485" y="2601125"/>
            <a:ext cx="2679900" cy="47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sp>
        <p:nvSpPr>
          <p:cNvPr id="676" name="Google Shape;676;p19"/>
          <p:cNvSpPr txBox="1"/>
          <p:nvPr>
            <p:ph idx="4" type="subTitle"/>
          </p:nvPr>
        </p:nvSpPr>
        <p:spPr>
          <a:xfrm>
            <a:off x="4947615" y="2601125"/>
            <a:ext cx="2679900" cy="47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grpSp>
        <p:nvGrpSpPr>
          <p:cNvPr id="677" name="Google Shape;677;p19"/>
          <p:cNvGrpSpPr/>
          <p:nvPr/>
        </p:nvGrpSpPr>
        <p:grpSpPr>
          <a:xfrm>
            <a:off x="168900" y="168900"/>
            <a:ext cx="8806200" cy="4805700"/>
            <a:chOff x="168900" y="168900"/>
            <a:chExt cx="8806200" cy="4805700"/>
          </a:xfrm>
        </p:grpSpPr>
        <p:grpSp>
          <p:nvGrpSpPr>
            <p:cNvPr id="678" name="Google Shape;678;p19"/>
            <p:cNvGrpSpPr/>
            <p:nvPr/>
          </p:nvGrpSpPr>
          <p:grpSpPr>
            <a:xfrm>
              <a:off x="168900" y="168900"/>
              <a:ext cx="8806200" cy="4802323"/>
              <a:chOff x="168900" y="168900"/>
              <a:chExt cx="8806200" cy="4802323"/>
            </a:xfrm>
          </p:grpSpPr>
          <p:sp>
            <p:nvSpPr>
              <p:cNvPr id="679" name="Google Shape;679;p19"/>
              <p:cNvSpPr/>
              <p:nvPr/>
            </p:nvSpPr>
            <p:spPr>
              <a:xfrm>
                <a:off x="168900" y="168900"/>
                <a:ext cx="544200" cy="544200"/>
              </a:xfrm>
              <a:prstGeom prst="frame">
                <a:avLst>
                  <a:gd fmla="val 24959" name="adj1"/>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680" name="Google Shape;680;p19"/>
              <p:cNvSpPr/>
              <p:nvPr/>
            </p:nvSpPr>
            <p:spPr>
              <a:xfrm>
                <a:off x="8424000" y="168900"/>
                <a:ext cx="544200" cy="544200"/>
              </a:xfrm>
              <a:prstGeom prst="frame">
                <a:avLst>
                  <a:gd fmla="val 24959" name="adj1"/>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681" name="Google Shape;681;p19"/>
              <p:cNvGrpSpPr/>
              <p:nvPr/>
            </p:nvGrpSpPr>
            <p:grpSpPr>
              <a:xfrm>
                <a:off x="168900" y="4604039"/>
                <a:ext cx="8806200" cy="367184"/>
                <a:chOff x="168900" y="3932472"/>
                <a:chExt cx="8806200" cy="1038710"/>
              </a:xfrm>
            </p:grpSpPr>
            <p:grpSp>
              <p:nvGrpSpPr>
                <p:cNvPr id="682" name="Google Shape;682;p19"/>
                <p:cNvGrpSpPr/>
                <p:nvPr/>
              </p:nvGrpSpPr>
              <p:grpSpPr>
                <a:xfrm>
                  <a:off x="168900" y="3932516"/>
                  <a:ext cx="8806106" cy="1038666"/>
                  <a:chOff x="168900" y="3626125"/>
                  <a:chExt cx="8881600" cy="1344900"/>
                </a:xfrm>
              </p:grpSpPr>
              <p:grpSp>
                <p:nvGrpSpPr>
                  <p:cNvPr id="683" name="Google Shape;683;p19"/>
                  <p:cNvGrpSpPr/>
                  <p:nvPr/>
                </p:nvGrpSpPr>
                <p:grpSpPr>
                  <a:xfrm>
                    <a:off x="168900" y="3626125"/>
                    <a:ext cx="5134675" cy="1344900"/>
                    <a:chOff x="168900" y="4974600"/>
                    <a:chExt cx="5134675" cy="1344900"/>
                  </a:xfrm>
                </p:grpSpPr>
                <p:cxnSp>
                  <p:nvCxnSpPr>
                    <p:cNvPr id="684" name="Google Shape;684;p19"/>
                    <p:cNvCxnSpPr/>
                    <p:nvPr/>
                  </p:nvCxnSpPr>
                  <p:spPr>
                    <a:xfrm>
                      <a:off x="1689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85" name="Google Shape;685;p19"/>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86" name="Google Shape;686;p19"/>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87" name="Google Shape;687;p19"/>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88" name="Google Shape;688;p19"/>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89" name="Google Shape;689;p19"/>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90" name="Google Shape;690;p19"/>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91" name="Google Shape;691;p19"/>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92" name="Google Shape;692;p19"/>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93" name="Google Shape;693;p19"/>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94" name="Google Shape;694;p19"/>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95" name="Google Shape;695;p19"/>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96" name="Google Shape;696;p19"/>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97" name="Google Shape;697;p19"/>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98" name="Google Shape;698;p19"/>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99" name="Google Shape;699;p19"/>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00" name="Google Shape;700;p19"/>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01" name="Google Shape;701;p19"/>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02" name="Google Shape;702;p19"/>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03" name="Google Shape;703;p19"/>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04" name="Google Shape;704;p19"/>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05" name="Google Shape;705;p19"/>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06" name="Google Shape;706;p19"/>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07" name="Google Shape;707;p19"/>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08" name="Google Shape;708;p19"/>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09" name="Google Shape;709;p19"/>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10" name="Google Shape;710;p19"/>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11" name="Google Shape;711;p19"/>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12" name="Google Shape;712;p19"/>
                    <p:cNvCxnSpPr/>
                    <p:nvPr/>
                  </p:nvCxnSpPr>
                  <p:spPr>
                    <a:xfrm>
                      <a:off x="43321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13" name="Google Shape;713;p19"/>
                    <p:cNvCxnSpPr/>
                    <p:nvPr/>
                  </p:nvCxnSpPr>
                  <p:spPr>
                    <a:xfrm>
                      <a:off x="46097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14" name="Google Shape;714;p19"/>
                    <p:cNvCxnSpPr/>
                    <p:nvPr/>
                  </p:nvCxnSpPr>
                  <p:spPr>
                    <a:xfrm>
                      <a:off x="47484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15" name="Google Shape;715;p19"/>
                    <p:cNvCxnSpPr/>
                    <p:nvPr/>
                  </p:nvCxnSpPr>
                  <p:spPr>
                    <a:xfrm>
                      <a:off x="48872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16" name="Google Shape;716;p19"/>
                    <p:cNvCxnSpPr/>
                    <p:nvPr/>
                  </p:nvCxnSpPr>
                  <p:spPr>
                    <a:xfrm>
                      <a:off x="50260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17" name="Google Shape;717;p19"/>
                    <p:cNvCxnSpPr/>
                    <p:nvPr/>
                  </p:nvCxnSpPr>
                  <p:spPr>
                    <a:xfrm>
                      <a:off x="51648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18" name="Google Shape;718;p19"/>
                    <p:cNvCxnSpPr/>
                    <p:nvPr/>
                  </p:nvCxnSpPr>
                  <p:spPr>
                    <a:xfrm>
                      <a:off x="53035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19" name="Google Shape;719;p19"/>
                    <p:cNvCxnSpPr/>
                    <p:nvPr/>
                  </p:nvCxnSpPr>
                  <p:spPr>
                    <a:xfrm>
                      <a:off x="40546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20" name="Google Shape;720;p19"/>
                    <p:cNvCxnSpPr/>
                    <p:nvPr/>
                  </p:nvCxnSpPr>
                  <p:spPr>
                    <a:xfrm>
                      <a:off x="41933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21" name="Google Shape;721;p19"/>
                    <p:cNvCxnSpPr/>
                    <p:nvPr/>
                  </p:nvCxnSpPr>
                  <p:spPr>
                    <a:xfrm>
                      <a:off x="44709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nvGrpSpPr>
                  <p:cNvPr id="722" name="Google Shape;722;p19"/>
                  <p:cNvGrpSpPr/>
                  <p:nvPr/>
                </p:nvGrpSpPr>
                <p:grpSpPr>
                  <a:xfrm>
                    <a:off x="5442350" y="3626125"/>
                    <a:ext cx="3608150" cy="1344900"/>
                    <a:chOff x="307675" y="4974600"/>
                    <a:chExt cx="3608150" cy="1344900"/>
                  </a:xfrm>
                </p:grpSpPr>
                <p:cxnSp>
                  <p:nvCxnSpPr>
                    <p:cNvPr id="723" name="Google Shape;723;p19"/>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24" name="Google Shape;724;p19"/>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25" name="Google Shape;725;p19"/>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26" name="Google Shape;726;p19"/>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27" name="Google Shape;727;p19"/>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28" name="Google Shape;728;p19"/>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29" name="Google Shape;729;p19"/>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30" name="Google Shape;730;p19"/>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31" name="Google Shape;731;p19"/>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32" name="Google Shape;732;p19"/>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33" name="Google Shape;733;p19"/>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34" name="Google Shape;734;p19"/>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35" name="Google Shape;735;p19"/>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36" name="Google Shape;736;p19"/>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37" name="Google Shape;737;p19"/>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38" name="Google Shape;738;p19"/>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39" name="Google Shape;739;p19"/>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40" name="Google Shape;740;p19"/>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41" name="Google Shape;741;p19"/>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42" name="Google Shape;742;p19"/>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43" name="Google Shape;743;p19"/>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44" name="Google Shape;744;p19"/>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45" name="Google Shape;745;p19"/>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46" name="Google Shape;746;p19"/>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47" name="Google Shape;747;p19"/>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48" name="Google Shape;748;p19"/>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49" name="Google Shape;749;p19"/>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cxnSp>
              <p:nvCxnSpPr>
                <p:cNvPr id="750" name="Google Shape;750;p19"/>
                <p:cNvCxnSpPr/>
                <p:nvPr/>
              </p:nvCxnSpPr>
              <p:spPr>
                <a:xfrm>
                  <a:off x="168900" y="3932472"/>
                  <a:ext cx="8806200" cy="0"/>
                </a:xfrm>
                <a:prstGeom prst="straightConnector1">
                  <a:avLst/>
                </a:prstGeom>
                <a:noFill/>
                <a:ln cap="flat" cmpd="sng" w="28575">
                  <a:solidFill>
                    <a:schemeClr val="dk1"/>
                  </a:solidFill>
                  <a:prstDash val="solid"/>
                  <a:round/>
                  <a:headEnd len="med" w="med" type="none"/>
                  <a:tailEnd len="med" w="med" type="none"/>
                </a:ln>
              </p:spPr>
            </p:cxnSp>
          </p:grpSp>
        </p:grpSp>
        <p:sp>
          <p:nvSpPr>
            <p:cNvPr id="751" name="Google Shape;751;p19"/>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752" name="Shape 752"/>
        <p:cNvGrpSpPr/>
        <p:nvPr/>
      </p:nvGrpSpPr>
      <p:grpSpPr>
        <a:xfrm>
          <a:off x="0" y="0"/>
          <a:ext cx="0" cy="0"/>
          <a:chOff x="0" y="0"/>
          <a:chExt cx="0" cy="0"/>
        </a:xfrm>
      </p:grpSpPr>
      <p:sp>
        <p:nvSpPr>
          <p:cNvPr id="753" name="Google Shape;75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4" name="Google Shape;754;p20"/>
          <p:cNvSpPr txBox="1"/>
          <p:nvPr>
            <p:ph idx="1" type="subTitle"/>
          </p:nvPr>
        </p:nvSpPr>
        <p:spPr>
          <a:xfrm>
            <a:off x="4775501" y="1275950"/>
            <a:ext cx="3290100" cy="24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5" name="Google Shape;755;p20"/>
          <p:cNvSpPr txBox="1"/>
          <p:nvPr>
            <p:ph idx="2" type="subTitle"/>
          </p:nvPr>
        </p:nvSpPr>
        <p:spPr>
          <a:xfrm>
            <a:off x="1078399" y="1275950"/>
            <a:ext cx="3290100" cy="24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56" name="Google Shape;756;p20"/>
          <p:cNvGrpSpPr/>
          <p:nvPr/>
        </p:nvGrpSpPr>
        <p:grpSpPr>
          <a:xfrm>
            <a:off x="168900" y="168900"/>
            <a:ext cx="8806200" cy="5770639"/>
            <a:chOff x="168900" y="168900"/>
            <a:chExt cx="8806200" cy="5770639"/>
          </a:xfrm>
        </p:grpSpPr>
        <p:sp>
          <p:nvSpPr>
            <p:cNvPr id="757" name="Google Shape;757;p20"/>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758" name="Google Shape;758;p20"/>
            <p:cNvGrpSpPr/>
            <p:nvPr/>
          </p:nvGrpSpPr>
          <p:grpSpPr>
            <a:xfrm>
              <a:off x="168900" y="168900"/>
              <a:ext cx="8261875" cy="5770639"/>
              <a:chOff x="168900" y="168900"/>
              <a:chExt cx="8261875" cy="5770639"/>
            </a:xfrm>
          </p:grpSpPr>
          <p:grpSp>
            <p:nvGrpSpPr>
              <p:cNvPr id="759" name="Google Shape;759;p20"/>
              <p:cNvGrpSpPr/>
              <p:nvPr/>
            </p:nvGrpSpPr>
            <p:grpSpPr>
              <a:xfrm>
                <a:off x="713225" y="4164559"/>
                <a:ext cx="7717550" cy="1774980"/>
                <a:chOff x="713225" y="4164559"/>
                <a:chExt cx="7717550" cy="1774980"/>
              </a:xfrm>
            </p:grpSpPr>
            <p:grpSp>
              <p:nvGrpSpPr>
                <p:cNvPr id="760" name="Google Shape;760;p20"/>
                <p:cNvGrpSpPr/>
                <p:nvPr/>
              </p:nvGrpSpPr>
              <p:grpSpPr>
                <a:xfrm>
                  <a:off x="713225" y="4189939"/>
                  <a:ext cx="2543700" cy="1749600"/>
                  <a:chOff x="5458650" y="952972"/>
                  <a:chExt cx="2543700" cy="1749600"/>
                </a:xfrm>
              </p:grpSpPr>
              <p:sp>
                <p:nvSpPr>
                  <p:cNvPr id="761" name="Google Shape;761;p20"/>
                  <p:cNvSpPr/>
                  <p:nvPr/>
                </p:nvSpPr>
                <p:spPr>
                  <a:xfrm>
                    <a:off x="5458650" y="952972"/>
                    <a:ext cx="25437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762" name="Google Shape;762;p20"/>
                  <p:cNvCxnSpPr/>
                  <p:nvPr/>
                </p:nvCxnSpPr>
                <p:spPr>
                  <a:xfrm>
                    <a:off x="5458650" y="1290675"/>
                    <a:ext cx="2543700" cy="0"/>
                  </a:xfrm>
                  <a:prstGeom prst="straightConnector1">
                    <a:avLst/>
                  </a:prstGeom>
                  <a:noFill/>
                  <a:ln cap="flat" cmpd="sng" w="28575">
                    <a:solidFill>
                      <a:schemeClr val="dk1"/>
                    </a:solidFill>
                    <a:prstDash val="solid"/>
                    <a:round/>
                    <a:headEnd len="med" w="med" type="none"/>
                    <a:tailEnd len="med" w="med" type="none"/>
                  </a:ln>
                </p:spPr>
              </p:cxnSp>
              <p:grpSp>
                <p:nvGrpSpPr>
                  <p:cNvPr id="763" name="Google Shape;763;p20"/>
                  <p:cNvGrpSpPr/>
                  <p:nvPr/>
                </p:nvGrpSpPr>
                <p:grpSpPr>
                  <a:xfrm>
                    <a:off x="5604874" y="1073719"/>
                    <a:ext cx="514691" cy="112549"/>
                    <a:chOff x="5830050" y="1771525"/>
                    <a:chExt cx="720250" cy="157500"/>
                  </a:xfrm>
                </p:grpSpPr>
                <p:sp>
                  <p:nvSpPr>
                    <p:cNvPr id="764" name="Google Shape;764;p20"/>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765" name="Google Shape;765;p20"/>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766" name="Google Shape;766;p20"/>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nvGrpSpPr>
                <p:cNvPr id="767" name="Google Shape;767;p20"/>
                <p:cNvGrpSpPr/>
                <p:nvPr/>
              </p:nvGrpSpPr>
              <p:grpSpPr>
                <a:xfrm>
                  <a:off x="6737825" y="4164559"/>
                  <a:ext cx="1692950" cy="439450"/>
                  <a:chOff x="732875" y="4217434"/>
                  <a:chExt cx="1692950" cy="439450"/>
                </a:xfrm>
              </p:grpSpPr>
              <p:grpSp>
                <p:nvGrpSpPr>
                  <p:cNvPr id="768" name="Google Shape;768;p20"/>
                  <p:cNvGrpSpPr/>
                  <p:nvPr/>
                </p:nvGrpSpPr>
                <p:grpSpPr>
                  <a:xfrm>
                    <a:off x="732875" y="4494584"/>
                    <a:ext cx="1692950" cy="162300"/>
                    <a:chOff x="732875" y="4494584"/>
                    <a:chExt cx="1692950" cy="162300"/>
                  </a:xfrm>
                </p:grpSpPr>
                <p:sp>
                  <p:nvSpPr>
                    <p:cNvPr id="769" name="Google Shape;769;p20"/>
                    <p:cNvSpPr/>
                    <p:nvPr/>
                  </p:nvSpPr>
                  <p:spPr>
                    <a:xfrm>
                      <a:off x="732875" y="4494584"/>
                      <a:ext cx="162300" cy="1623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770" name="Google Shape;770;p20"/>
                    <p:cNvSpPr/>
                    <p:nvPr/>
                  </p:nvSpPr>
                  <p:spPr>
                    <a:xfrm>
                      <a:off x="1039005" y="4494584"/>
                      <a:ext cx="162300" cy="1623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771" name="Google Shape;771;p20"/>
                    <p:cNvSpPr/>
                    <p:nvPr/>
                  </p:nvSpPr>
                  <p:spPr>
                    <a:xfrm>
                      <a:off x="1345135" y="4494584"/>
                      <a:ext cx="162300" cy="1623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772" name="Google Shape;772;p20"/>
                    <p:cNvSpPr/>
                    <p:nvPr/>
                  </p:nvSpPr>
                  <p:spPr>
                    <a:xfrm>
                      <a:off x="1651265" y="4494584"/>
                      <a:ext cx="162300" cy="1623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773" name="Google Shape;773;p20"/>
                    <p:cNvSpPr/>
                    <p:nvPr/>
                  </p:nvSpPr>
                  <p:spPr>
                    <a:xfrm>
                      <a:off x="1957395" y="4494584"/>
                      <a:ext cx="162300" cy="1623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774" name="Google Shape;774;p20"/>
                    <p:cNvSpPr/>
                    <p:nvPr/>
                  </p:nvSpPr>
                  <p:spPr>
                    <a:xfrm>
                      <a:off x="2263525" y="4494584"/>
                      <a:ext cx="162300" cy="1623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nvGrpSpPr>
                  <p:cNvPr id="775" name="Google Shape;775;p20"/>
                  <p:cNvGrpSpPr/>
                  <p:nvPr/>
                </p:nvGrpSpPr>
                <p:grpSpPr>
                  <a:xfrm>
                    <a:off x="732875" y="4217434"/>
                    <a:ext cx="1692950" cy="162300"/>
                    <a:chOff x="732875" y="4494584"/>
                    <a:chExt cx="1692950" cy="162300"/>
                  </a:xfrm>
                </p:grpSpPr>
                <p:sp>
                  <p:nvSpPr>
                    <p:cNvPr id="776" name="Google Shape;776;p20"/>
                    <p:cNvSpPr/>
                    <p:nvPr/>
                  </p:nvSpPr>
                  <p:spPr>
                    <a:xfrm>
                      <a:off x="732875" y="4494584"/>
                      <a:ext cx="162300" cy="1623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777" name="Google Shape;777;p20"/>
                    <p:cNvSpPr/>
                    <p:nvPr/>
                  </p:nvSpPr>
                  <p:spPr>
                    <a:xfrm>
                      <a:off x="1039005" y="4494584"/>
                      <a:ext cx="162300" cy="1623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778" name="Google Shape;778;p20"/>
                    <p:cNvSpPr/>
                    <p:nvPr/>
                  </p:nvSpPr>
                  <p:spPr>
                    <a:xfrm>
                      <a:off x="1345135" y="4494584"/>
                      <a:ext cx="162300" cy="1623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779" name="Google Shape;779;p20"/>
                    <p:cNvSpPr/>
                    <p:nvPr/>
                  </p:nvSpPr>
                  <p:spPr>
                    <a:xfrm>
                      <a:off x="1651265" y="4494584"/>
                      <a:ext cx="162300" cy="1623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780" name="Google Shape;780;p20"/>
                    <p:cNvSpPr/>
                    <p:nvPr/>
                  </p:nvSpPr>
                  <p:spPr>
                    <a:xfrm>
                      <a:off x="1957395" y="4494584"/>
                      <a:ext cx="162300" cy="1623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781" name="Google Shape;781;p20"/>
                    <p:cNvSpPr/>
                    <p:nvPr/>
                  </p:nvSpPr>
                  <p:spPr>
                    <a:xfrm>
                      <a:off x="2263525" y="4494584"/>
                      <a:ext cx="162300" cy="1623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sp>
            <p:nvSpPr>
              <p:cNvPr id="782" name="Google Shape;782;p20"/>
              <p:cNvSpPr/>
              <p:nvPr/>
            </p:nvSpPr>
            <p:spPr>
              <a:xfrm>
                <a:off x="168900" y="168900"/>
                <a:ext cx="544200" cy="544200"/>
              </a:xfrm>
              <a:prstGeom prst="frame">
                <a:avLst>
                  <a:gd fmla="val 24959" name="adj1"/>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grpSp>
        <p:nvGrpSpPr>
          <p:cNvPr id="63" name="Google Shape;63;p3"/>
          <p:cNvGrpSpPr/>
          <p:nvPr/>
        </p:nvGrpSpPr>
        <p:grpSpPr>
          <a:xfrm>
            <a:off x="168900" y="168900"/>
            <a:ext cx="8806200" cy="4805700"/>
            <a:chOff x="168900" y="168900"/>
            <a:chExt cx="8806200" cy="4805700"/>
          </a:xfrm>
        </p:grpSpPr>
        <p:grpSp>
          <p:nvGrpSpPr>
            <p:cNvPr id="64" name="Google Shape;64;p3"/>
            <p:cNvGrpSpPr/>
            <p:nvPr/>
          </p:nvGrpSpPr>
          <p:grpSpPr>
            <a:xfrm>
              <a:off x="168900" y="168900"/>
              <a:ext cx="8806200" cy="4805700"/>
              <a:chOff x="168900" y="168900"/>
              <a:chExt cx="8806200" cy="4805700"/>
            </a:xfrm>
          </p:grpSpPr>
          <p:grpSp>
            <p:nvGrpSpPr>
              <p:cNvPr id="65" name="Google Shape;65;p3"/>
              <p:cNvGrpSpPr/>
              <p:nvPr/>
            </p:nvGrpSpPr>
            <p:grpSpPr>
              <a:xfrm>
                <a:off x="3840425" y="3626125"/>
                <a:ext cx="5134675" cy="1344900"/>
                <a:chOff x="168900" y="4974600"/>
                <a:chExt cx="5134675" cy="1344900"/>
              </a:xfrm>
            </p:grpSpPr>
            <p:cxnSp>
              <p:nvCxnSpPr>
                <p:cNvPr id="66" name="Google Shape;66;p3"/>
                <p:cNvCxnSpPr/>
                <p:nvPr/>
              </p:nvCxnSpPr>
              <p:spPr>
                <a:xfrm>
                  <a:off x="1689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7" name="Google Shape;67;p3"/>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8" name="Google Shape;68;p3"/>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69" name="Google Shape;69;p3"/>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0" name="Google Shape;70;p3"/>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1" name="Google Shape;71;p3"/>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2" name="Google Shape;72;p3"/>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3" name="Google Shape;73;p3"/>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4" name="Google Shape;74;p3"/>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5" name="Google Shape;75;p3"/>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6" name="Google Shape;76;p3"/>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7" name="Google Shape;77;p3"/>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8" name="Google Shape;78;p3"/>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79" name="Google Shape;79;p3"/>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0" name="Google Shape;80;p3"/>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1" name="Google Shape;81;p3"/>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2" name="Google Shape;82;p3"/>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3" name="Google Shape;83;p3"/>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4" name="Google Shape;84;p3"/>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5" name="Google Shape;85;p3"/>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6" name="Google Shape;86;p3"/>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7" name="Google Shape;87;p3"/>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8" name="Google Shape;88;p3"/>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9" name="Google Shape;89;p3"/>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0" name="Google Shape;90;p3"/>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1" name="Google Shape;91;p3"/>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2" name="Google Shape;92;p3"/>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3" name="Google Shape;93;p3"/>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4" name="Google Shape;94;p3"/>
                <p:cNvCxnSpPr/>
                <p:nvPr/>
              </p:nvCxnSpPr>
              <p:spPr>
                <a:xfrm>
                  <a:off x="43321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5" name="Google Shape;95;p3"/>
                <p:cNvCxnSpPr/>
                <p:nvPr/>
              </p:nvCxnSpPr>
              <p:spPr>
                <a:xfrm>
                  <a:off x="46097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6" name="Google Shape;96;p3"/>
                <p:cNvCxnSpPr/>
                <p:nvPr/>
              </p:nvCxnSpPr>
              <p:spPr>
                <a:xfrm>
                  <a:off x="47484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7" name="Google Shape;97;p3"/>
                <p:cNvCxnSpPr/>
                <p:nvPr/>
              </p:nvCxnSpPr>
              <p:spPr>
                <a:xfrm>
                  <a:off x="48872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8" name="Google Shape;98;p3"/>
                <p:cNvCxnSpPr/>
                <p:nvPr/>
              </p:nvCxnSpPr>
              <p:spPr>
                <a:xfrm>
                  <a:off x="50260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9" name="Google Shape;99;p3"/>
                <p:cNvCxnSpPr/>
                <p:nvPr/>
              </p:nvCxnSpPr>
              <p:spPr>
                <a:xfrm>
                  <a:off x="51648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0" name="Google Shape;100;p3"/>
                <p:cNvCxnSpPr/>
                <p:nvPr/>
              </p:nvCxnSpPr>
              <p:spPr>
                <a:xfrm>
                  <a:off x="53035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1" name="Google Shape;101;p3"/>
                <p:cNvCxnSpPr/>
                <p:nvPr/>
              </p:nvCxnSpPr>
              <p:spPr>
                <a:xfrm>
                  <a:off x="40546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2" name="Google Shape;102;p3"/>
                <p:cNvCxnSpPr/>
                <p:nvPr/>
              </p:nvCxnSpPr>
              <p:spPr>
                <a:xfrm>
                  <a:off x="41933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3" name="Google Shape;103;p3"/>
                <p:cNvCxnSpPr/>
                <p:nvPr/>
              </p:nvCxnSpPr>
              <p:spPr>
                <a:xfrm>
                  <a:off x="4470925" y="4974600"/>
                  <a:ext cx="0" cy="1344900"/>
                </a:xfrm>
                <a:prstGeom prst="straightConnector1">
                  <a:avLst/>
                </a:prstGeom>
                <a:noFill/>
                <a:ln cap="flat" cmpd="sng" w="28575">
                  <a:solidFill>
                    <a:schemeClr val="dk1"/>
                  </a:solidFill>
                  <a:prstDash val="solid"/>
                  <a:round/>
                  <a:headEnd len="med" w="med" type="none"/>
                  <a:tailEnd len="med" w="med" type="none"/>
                </a:ln>
              </p:spPr>
            </p:cxnSp>
          </p:grpSp>
          <p:sp>
            <p:nvSpPr>
              <p:cNvPr id="104" name="Google Shape;104;p3"/>
              <p:cNvSpPr/>
              <p:nvPr/>
            </p:nvSpPr>
            <p:spPr>
              <a:xfrm flipH="1">
                <a:off x="169025" y="168900"/>
                <a:ext cx="3671400" cy="3460800"/>
              </a:xfrm>
              <a:prstGeom prst="rect">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105" name="Google Shape;105;p3"/>
              <p:cNvCxnSpPr/>
              <p:nvPr/>
            </p:nvCxnSpPr>
            <p:spPr>
              <a:xfrm>
                <a:off x="3840425" y="168900"/>
                <a:ext cx="0" cy="4805700"/>
              </a:xfrm>
              <a:prstGeom prst="straightConnector1">
                <a:avLst/>
              </a:prstGeom>
              <a:noFill/>
              <a:ln cap="flat" cmpd="sng" w="28575">
                <a:solidFill>
                  <a:schemeClr val="dk1"/>
                </a:solidFill>
                <a:prstDash val="solid"/>
                <a:round/>
                <a:headEnd len="med" w="med" type="none"/>
                <a:tailEnd len="med" w="med" type="none"/>
              </a:ln>
            </p:spPr>
          </p:cxnSp>
          <p:cxnSp>
            <p:nvCxnSpPr>
              <p:cNvPr id="106" name="Google Shape;106;p3"/>
              <p:cNvCxnSpPr/>
              <p:nvPr/>
            </p:nvCxnSpPr>
            <p:spPr>
              <a:xfrm rot="10800000">
                <a:off x="168900" y="3629700"/>
                <a:ext cx="8806200" cy="0"/>
              </a:xfrm>
              <a:prstGeom prst="straightConnector1">
                <a:avLst/>
              </a:prstGeom>
              <a:noFill/>
              <a:ln cap="flat" cmpd="sng" w="28575">
                <a:solidFill>
                  <a:schemeClr val="dk1"/>
                </a:solidFill>
                <a:prstDash val="solid"/>
                <a:round/>
                <a:headEnd len="med" w="med" type="none"/>
                <a:tailEnd len="med" w="med" type="none"/>
              </a:ln>
            </p:spPr>
          </p:cxnSp>
        </p:grpSp>
        <p:sp>
          <p:nvSpPr>
            <p:cNvPr id="107" name="Google Shape;107;p3"/>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sp>
        <p:nvSpPr>
          <p:cNvPr id="108" name="Google Shape;108;p3"/>
          <p:cNvSpPr txBox="1"/>
          <p:nvPr>
            <p:ph type="title"/>
          </p:nvPr>
        </p:nvSpPr>
        <p:spPr>
          <a:xfrm>
            <a:off x="4245350" y="1762575"/>
            <a:ext cx="4185300" cy="14550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9" name="Google Shape;109;p3"/>
          <p:cNvSpPr txBox="1"/>
          <p:nvPr>
            <p:ph hasCustomPrompt="1" idx="2" type="title"/>
          </p:nvPr>
        </p:nvSpPr>
        <p:spPr>
          <a:xfrm>
            <a:off x="7529750" y="798500"/>
            <a:ext cx="900900" cy="900900"/>
          </a:xfrm>
          <a:prstGeom prst="rect">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0" name="Google Shape;110;p3"/>
          <p:cNvSpPr txBox="1"/>
          <p:nvPr>
            <p:ph idx="1" type="subTitle"/>
          </p:nvPr>
        </p:nvSpPr>
        <p:spPr>
          <a:xfrm>
            <a:off x="4245350" y="4041825"/>
            <a:ext cx="4185300" cy="442200"/>
          </a:xfrm>
          <a:prstGeom prst="rect">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783" name="Shape 783"/>
        <p:cNvGrpSpPr/>
        <p:nvPr/>
      </p:nvGrpSpPr>
      <p:grpSpPr>
        <a:xfrm>
          <a:off x="0" y="0"/>
          <a:ext cx="0" cy="0"/>
          <a:chOff x="0" y="0"/>
          <a:chExt cx="0" cy="0"/>
        </a:xfrm>
      </p:grpSpPr>
      <p:sp>
        <p:nvSpPr>
          <p:cNvPr id="784" name="Google Shape;784;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5" name="Google Shape;785;p21"/>
          <p:cNvSpPr txBox="1"/>
          <p:nvPr>
            <p:ph idx="1" type="subTitle"/>
          </p:nvPr>
        </p:nvSpPr>
        <p:spPr>
          <a:xfrm>
            <a:off x="937625" y="319055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6" name="Google Shape;786;p21"/>
          <p:cNvSpPr txBox="1"/>
          <p:nvPr>
            <p:ph idx="2" type="subTitle"/>
          </p:nvPr>
        </p:nvSpPr>
        <p:spPr>
          <a:xfrm>
            <a:off x="3484350" y="319055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7" name="Google Shape;787;p21"/>
          <p:cNvSpPr txBox="1"/>
          <p:nvPr>
            <p:ph idx="3" type="subTitle"/>
          </p:nvPr>
        </p:nvSpPr>
        <p:spPr>
          <a:xfrm>
            <a:off x="6031075" y="319055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8" name="Google Shape;788;p21"/>
          <p:cNvSpPr txBox="1"/>
          <p:nvPr>
            <p:ph idx="4" type="subTitle"/>
          </p:nvPr>
        </p:nvSpPr>
        <p:spPr>
          <a:xfrm>
            <a:off x="937625" y="273597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sp>
        <p:nvSpPr>
          <p:cNvPr id="789" name="Google Shape;789;p21"/>
          <p:cNvSpPr txBox="1"/>
          <p:nvPr>
            <p:ph idx="5" type="subTitle"/>
          </p:nvPr>
        </p:nvSpPr>
        <p:spPr>
          <a:xfrm>
            <a:off x="3484350" y="273597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sp>
        <p:nvSpPr>
          <p:cNvPr id="790" name="Google Shape;790;p21"/>
          <p:cNvSpPr txBox="1"/>
          <p:nvPr>
            <p:ph idx="6" type="subTitle"/>
          </p:nvPr>
        </p:nvSpPr>
        <p:spPr>
          <a:xfrm>
            <a:off x="6031075" y="273597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grpSp>
        <p:nvGrpSpPr>
          <p:cNvPr id="791" name="Google Shape;791;p21"/>
          <p:cNvGrpSpPr/>
          <p:nvPr/>
        </p:nvGrpSpPr>
        <p:grpSpPr>
          <a:xfrm>
            <a:off x="-860525" y="-914200"/>
            <a:ext cx="10865050" cy="6870600"/>
            <a:chOff x="-860525" y="-914200"/>
            <a:chExt cx="10865050" cy="6870600"/>
          </a:xfrm>
        </p:grpSpPr>
        <p:sp>
          <p:nvSpPr>
            <p:cNvPr id="792" name="Google Shape;792;p21"/>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793" name="Google Shape;793;p21"/>
            <p:cNvGrpSpPr/>
            <p:nvPr/>
          </p:nvGrpSpPr>
          <p:grpSpPr>
            <a:xfrm>
              <a:off x="-860525" y="-914200"/>
              <a:ext cx="10865050" cy="6870600"/>
              <a:chOff x="-860525" y="-914200"/>
              <a:chExt cx="10865050" cy="6870600"/>
            </a:xfrm>
          </p:grpSpPr>
          <p:grpSp>
            <p:nvGrpSpPr>
              <p:cNvPr id="794" name="Google Shape;794;p21"/>
              <p:cNvGrpSpPr/>
              <p:nvPr/>
            </p:nvGrpSpPr>
            <p:grpSpPr>
              <a:xfrm>
                <a:off x="-860525" y="-914200"/>
                <a:ext cx="1427400" cy="1749600"/>
                <a:chOff x="5458650" y="952983"/>
                <a:chExt cx="1427400" cy="1749600"/>
              </a:xfrm>
            </p:grpSpPr>
            <p:sp>
              <p:nvSpPr>
                <p:cNvPr id="795" name="Google Shape;795;p21"/>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796" name="Google Shape;796;p21"/>
                <p:cNvGrpSpPr/>
                <p:nvPr/>
              </p:nvGrpSpPr>
              <p:grpSpPr>
                <a:xfrm>
                  <a:off x="5604874" y="1073719"/>
                  <a:ext cx="514691" cy="112549"/>
                  <a:chOff x="5830050" y="1771525"/>
                  <a:chExt cx="720250" cy="157500"/>
                </a:xfrm>
              </p:grpSpPr>
              <p:sp>
                <p:nvSpPr>
                  <p:cNvPr id="797" name="Google Shape;797;p21"/>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798" name="Google Shape;798;p21"/>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799" name="Google Shape;799;p21"/>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cxnSp>
              <p:nvCxnSpPr>
                <p:cNvPr id="800" name="Google Shape;800;p21"/>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grpSp>
            <p:nvGrpSpPr>
              <p:cNvPr id="801" name="Google Shape;801;p21"/>
              <p:cNvGrpSpPr/>
              <p:nvPr/>
            </p:nvGrpSpPr>
            <p:grpSpPr>
              <a:xfrm>
                <a:off x="8577125" y="4206800"/>
                <a:ext cx="1427400" cy="1749600"/>
                <a:chOff x="5458650" y="952983"/>
                <a:chExt cx="1427400" cy="1749600"/>
              </a:xfrm>
            </p:grpSpPr>
            <p:sp>
              <p:nvSpPr>
                <p:cNvPr id="802" name="Google Shape;802;p21"/>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803" name="Google Shape;803;p21"/>
                <p:cNvGrpSpPr/>
                <p:nvPr/>
              </p:nvGrpSpPr>
              <p:grpSpPr>
                <a:xfrm>
                  <a:off x="5604874" y="1073719"/>
                  <a:ext cx="514691" cy="112549"/>
                  <a:chOff x="5830050" y="1771525"/>
                  <a:chExt cx="720250" cy="157500"/>
                </a:xfrm>
              </p:grpSpPr>
              <p:sp>
                <p:nvSpPr>
                  <p:cNvPr id="804" name="Google Shape;804;p21"/>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805" name="Google Shape;805;p21"/>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806" name="Google Shape;806;p21"/>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cxnSp>
              <p:nvCxnSpPr>
                <p:cNvPr id="807" name="Google Shape;807;p21"/>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08" name="Shape 808"/>
        <p:cNvGrpSpPr/>
        <p:nvPr/>
      </p:nvGrpSpPr>
      <p:grpSpPr>
        <a:xfrm>
          <a:off x="0" y="0"/>
          <a:ext cx="0" cy="0"/>
          <a:chOff x="0" y="0"/>
          <a:chExt cx="0" cy="0"/>
        </a:xfrm>
      </p:grpSpPr>
      <p:sp>
        <p:nvSpPr>
          <p:cNvPr id="809" name="Google Shape;80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0" name="Google Shape;810;p22"/>
          <p:cNvSpPr txBox="1"/>
          <p:nvPr>
            <p:ph idx="1" type="subTitle"/>
          </p:nvPr>
        </p:nvSpPr>
        <p:spPr>
          <a:xfrm>
            <a:off x="2160936" y="1871738"/>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1" name="Google Shape;811;p22"/>
          <p:cNvSpPr txBox="1"/>
          <p:nvPr>
            <p:ph idx="2" type="subTitle"/>
          </p:nvPr>
        </p:nvSpPr>
        <p:spPr>
          <a:xfrm>
            <a:off x="5004864" y="1871738"/>
            <a:ext cx="19782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2" name="Google Shape;812;p22"/>
          <p:cNvSpPr txBox="1"/>
          <p:nvPr>
            <p:ph idx="3" type="subTitle"/>
          </p:nvPr>
        </p:nvSpPr>
        <p:spPr>
          <a:xfrm>
            <a:off x="2160936" y="3514625"/>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3" name="Google Shape;813;p22"/>
          <p:cNvSpPr txBox="1"/>
          <p:nvPr>
            <p:ph idx="4" type="subTitle"/>
          </p:nvPr>
        </p:nvSpPr>
        <p:spPr>
          <a:xfrm>
            <a:off x="5004864" y="3514625"/>
            <a:ext cx="19782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4" name="Google Shape;814;p22"/>
          <p:cNvSpPr txBox="1"/>
          <p:nvPr>
            <p:ph idx="5" type="subTitle"/>
          </p:nvPr>
        </p:nvSpPr>
        <p:spPr>
          <a:xfrm>
            <a:off x="2160936" y="1588138"/>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sp>
        <p:nvSpPr>
          <p:cNvPr id="815" name="Google Shape;815;p22"/>
          <p:cNvSpPr txBox="1"/>
          <p:nvPr>
            <p:ph idx="6" type="subTitle"/>
          </p:nvPr>
        </p:nvSpPr>
        <p:spPr>
          <a:xfrm>
            <a:off x="2160936" y="3231100"/>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sp>
        <p:nvSpPr>
          <p:cNvPr id="816" name="Google Shape;816;p22"/>
          <p:cNvSpPr txBox="1"/>
          <p:nvPr>
            <p:ph idx="7" type="subTitle"/>
          </p:nvPr>
        </p:nvSpPr>
        <p:spPr>
          <a:xfrm>
            <a:off x="5004861" y="1588138"/>
            <a:ext cx="19782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sp>
        <p:nvSpPr>
          <p:cNvPr id="817" name="Google Shape;817;p22"/>
          <p:cNvSpPr txBox="1"/>
          <p:nvPr>
            <p:ph idx="8" type="subTitle"/>
          </p:nvPr>
        </p:nvSpPr>
        <p:spPr>
          <a:xfrm>
            <a:off x="5004861" y="3231100"/>
            <a:ext cx="19782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grpSp>
        <p:nvGrpSpPr>
          <p:cNvPr id="818" name="Google Shape;818;p22"/>
          <p:cNvGrpSpPr/>
          <p:nvPr/>
        </p:nvGrpSpPr>
        <p:grpSpPr>
          <a:xfrm>
            <a:off x="-123825" y="168900"/>
            <a:ext cx="9385305" cy="4805700"/>
            <a:chOff x="-123825" y="168900"/>
            <a:chExt cx="9385305" cy="4805700"/>
          </a:xfrm>
        </p:grpSpPr>
        <p:sp>
          <p:nvSpPr>
            <p:cNvPr id="819" name="Google Shape;819;p22"/>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820" name="Google Shape;820;p22"/>
            <p:cNvGrpSpPr/>
            <p:nvPr/>
          </p:nvGrpSpPr>
          <p:grpSpPr>
            <a:xfrm>
              <a:off x="-123825" y="488975"/>
              <a:ext cx="9385305" cy="4196800"/>
              <a:chOff x="-123825" y="488975"/>
              <a:chExt cx="9385305" cy="4196800"/>
            </a:xfrm>
          </p:grpSpPr>
          <p:sp>
            <p:nvSpPr>
              <p:cNvPr id="821" name="Google Shape;821;p22"/>
              <p:cNvSpPr/>
              <p:nvPr/>
            </p:nvSpPr>
            <p:spPr>
              <a:xfrm>
                <a:off x="8688780" y="488975"/>
                <a:ext cx="572700" cy="572700"/>
              </a:xfrm>
              <a:prstGeom prst="star8">
                <a:avLst>
                  <a:gd fmla="val 19258"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822" name="Google Shape;822;p22"/>
              <p:cNvSpPr/>
              <p:nvPr/>
            </p:nvSpPr>
            <p:spPr>
              <a:xfrm>
                <a:off x="-123825" y="4113075"/>
                <a:ext cx="572700" cy="572700"/>
              </a:xfrm>
              <a:prstGeom prst="star8">
                <a:avLst>
                  <a:gd fmla="val 19258"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TWO_COLUMNS_1_2_1_1">
    <p:spTree>
      <p:nvGrpSpPr>
        <p:cNvPr id="823" name="Shape 823"/>
        <p:cNvGrpSpPr/>
        <p:nvPr/>
      </p:nvGrpSpPr>
      <p:grpSpPr>
        <a:xfrm>
          <a:off x="0" y="0"/>
          <a:ext cx="0" cy="0"/>
          <a:chOff x="0" y="0"/>
          <a:chExt cx="0" cy="0"/>
        </a:xfrm>
      </p:grpSpPr>
      <p:grpSp>
        <p:nvGrpSpPr>
          <p:cNvPr id="824" name="Google Shape;824;p23"/>
          <p:cNvGrpSpPr/>
          <p:nvPr/>
        </p:nvGrpSpPr>
        <p:grpSpPr>
          <a:xfrm>
            <a:off x="-860525" y="-914200"/>
            <a:ext cx="10865050" cy="6870600"/>
            <a:chOff x="-860525" y="-914200"/>
            <a:chExt cx="10865050" cy="6870600"/>
          </a:xfrm>
        </p:grpSpPr>
        <p:sp>
          <p:nvSpPr>
            <p:cNvPr id="825" name="Google Shape;825;p23"/>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826" name="Google Shape;826;p23"/>
            <p:cNvGrpSpPr/>
            <p:nvPr/>
          </p:nvGrpSpPr>
          <p:grpSpPr>
            <a:xfrm>
              <a:off x="-860525" y="-914200"/>
              <a:ext cx="10865050" cy="6870600"/>
              <a:chOff x="-860525" y="-914200"/>
              <a:chExt cx="10865050" cy="6870600"/>
            </a:xfrm>
          </p:grpSpPr>
          <p:grpSp>
            <p:nvGrpSpPr>
              <p:cNvPr id="827" name="Google Shape;827;p23"/>
              <p:cNvGrpSpPr/>
              <p:nvPr/>
            </p:nvGrpSpPr>
            <p:grpSpPr>
              <a:xfrm>
                <a:off x="-860525" y="-914200"/>
                <a:ext cx="1427400" cy="1749600"/>
                <a:chOff x="5458650" y="952983"/>
                <a:chExt cx="1427400" cy="1749600"/>
              </a:xfrm>
            </p:grpSpPr>
            <p:sp>
              <p:nvSpPr>
                <p:cNvPr id="828" name="Google Shape;828;p23"/>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829" name="Google Shape;829;p23"/>
                <p:cNvGrpSpPr/>
                <p:nvPr/>
              </p:nvGrpSpPr>
              <p:grpSpPr>
                <a:xfrm>
                  <a:off x="5604874" y="1073719"/>
                  <a:ext cx="514691" cy="112549"/>
                  <a:chOff x="5830050" y="1771525"/>
                  <a:chExt cx="720250" cy="157500"/>
                </a:xfrm>
              </p:grpSpPr>
              <p:sp>
                <p:nvSpPr>
                  <p:cNvPr id="830" name="Google Shape;830;p23"/>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831" name="Google Shape;831;p23"/>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832" name="Google Shape;832;p23"/>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cxnSp>
              <p:nvCxnSpPr>
                <p:cNvPr id="833" name="Google Shape;833;p23"/>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grpSp>
            <p:nvGrpSpPr>
              <p:cNvPr id="834" name="Google Shape;834;p23"/>
              <p:cNvGrpSpPr/>
              <p:nvPr/>
            </p:nvGrpSpPr>
            <p:grpSpPr>
              <a:xfrm>
                <a:off x="8577125" y="4206800"/>
                <a:ext cx="1427400" cy="1749600"/>
                <a:chOff x="5458650" y="952983"/>
                <a:chExt cx="1427400" cy="1749600"/>
              </a:xfrm>
            </p:grpSpPr>
            <p:sp>
              <p:nvSpPr>
                <p:cNvPr id="835" name="Google Shape;835;p23"/>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836" name="Google Shape;836;p23"/>
                <p:cNvGrpSpPr/>
                <p:nvPr/>
              </p:nvGrpSpPr>
              <p:grpSpPr>
                <a:xfrm>
                  <a:off x="5604874" y="1073719"/>
                  <a:ext cx="514691" cy="112549"/>
                  <a:chOff x="5830050" y="1771525"/>
                  <a:chExt cx="720250" cy="157500"/>
                </a:xfrm>
              </p:grpSpPr>
              <p:sp>
                <p:nvSpPr>
                  <p:cNvPr id="837" name="Google Shape;837;p23"/>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838" name="Google Shape;838;p23"/>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839" name="Google Shape;839;p23"/>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cxnSp>
              <p:nvCxnSpPr>
                <p:cNvPr id="840" name="Google Shape;840;p23"/>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grpSp>
      </p:grpSp>
      <p:sp>
        <p:nvSpPr>
          <p:cNvPr id="841" name="Google Shape;841;p23"/>
          <p:cNvSpPr txBox="1"/>
          <p:nvPr>
            <p:ph idx="1" type="body"/>
          </p:nvPr>
        </p:nvSpPr>
        <p:spPr>
          <a:xfrm>
            <a:off x="1295524" y="1988820"/>
            <a:ext cx="2954100" cy="82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Font typeface="Arial"/>
              <a:buChar char="●"/>
              <a:defRPr/>
            </a:lvl1pPr>
            <a:lvl2pPr indent="-317500" lvl="1" marL="914400" rtl="0">
              <a:spcBef>
                <a:spcPts val="0"/>
              </a:spcBef>
              <a:spcAft>
                <a:spcPts val="0"/>
              </a:spcAft>
              <a:buClr>
                <a:srgbClr val="000000"/>
              </a:buClr>
              <a:buSzPts val="1400"/>
              <a:buFont typeface="Arial"/>
              <a:buChar char="○"/>
              <a:defRPr/>
            </a:lvl2pPr>
            <a:lvl3pPr indent="-317500" lvl="2" marL="1371600" rtl="0">
              <a:spcBef>
                <a:spcPts val="0"/>
              </a:spcBef>
              <a:spcAft>
                <a:spcPts val="0"/>
              </a:spcAft>
              <a:buClr>
                <a:srgbClr val="000000"/>
              </a:buClr>
              <a:buSzPts val="1400"/>
              <a:buFont typeface="Arial"/>
              <a:buChar char="■"/>
              <a:defRPr/>
            </a:lvl3pPr>
            <a:lvl4pPr indent="-317500" lvl="3" marL="1828800" rtl="0">
              <a:spcBef>
                <a:spcPts val="0"/>
              </a:spcBef>
              <a:spcAft>
                <a:spcPts val="0"/>
              </a:spcAft>
              <a:buClr>
                <a:srgbClr val="000000"/>
              </a:buClr>
              <a:buSzPts val="1400"/>
              <a:buFont typeface="Arial"/>
              <a:buChar char="●"/>
              <a:defRPr/>
            </a:lvl4pPr>
            <a:lvl5pPr indent="-317500" lvl="4" marL="2286000" rtl="0">
              <a:spcBef>
                <a:spcPts val="0"/>
              </a:spcBef>
              <a:spcAft>
                <a:spcPts val="0"/>
              </a:spcAft>
              <a:buClr>
                <a:srgbClr val="000000"/>
              </a:buClr>
              <a:buSzPts val="1400"/>
              <a:buFont typeface="Arial"/>
              <a:buChar char="○"/>
              <a:defRPr/>
            </a:lvl5pPr>
            <a:lvl6pPr indent="-317500" lvl="5" marL="2743200" rtl="0">
              <a:spcBef>
                <a:spcPts val="0"/>
              </a:spcBef>
              <a:spcAft>
                <a:spcPts val="0"/>
              </a:spcAft>
              <a:buClr>
                <a:srgbClr val="000000"/>
              </a:buClr>
              <a:buSzPts val="1400"/>
              <a:buFont typeface="Arial"/>
              <a:buChar char="■"/>
              <a:defRPr/>
            </a:lvl6pPr>
            <a:lvl7pPr indent="-317500" lvl="6" marL="3200400" rtl="0">
              <a:spcBef>
                <a:spcPts val="0"/>
              </a:spcBef>
              <a:spcAft>
                <a:spcPts val="0"/>
              </a:spcAft>
              <a:buClr>
                <a:srgbClr val="000000"/>
              </a:buClr>
              <a:buSzPts val="1400"/>
              <a:buFont typeface="Arial"/>
              <a:buChar char="●"/>
              <a:defRPr/>
            </a:lvl7pPr>
            <a:lvl8pPr indent="-317500" lvl="7" marL="3657600" rtl="0">
              <a:spcBef>
                <a:spcPts val="0"/>
              </a:spcBef>
              <a:spcAft>
                <a:spcPts val="0"/>
              </a:spcAft>
              <a:buClr>
                <a:srgbClr val="000000"/>
              </a:buClr>
              <a:buSzPts val="1400"/>
              <a:buFont typeface="Arial"/>
              <a:buChar char="○"/>
              <a:defRPr/>
            </a:lvl8pPr>
            <a:lvl9pPr indent="-317500" lvl="8" marL="4114800" rtl="0">
              <a:spcBef>
                <a:spcPts val="0"/>
              </a:spcBef>
              <a:spcAft>
                <a:spcPts val="0"/>
              </a:spcAft>
              <a:buClr>
                <a:srgbClr val="000000"/>
              </a:buClr>
              <a:buSzPts val="1400"/>
              <a:buFont typeface="Arial"/>
              <a:buChar char="■"/>
              <a:defRPr/>
            </a:lvl9pPr>
          </a:lstStyle>
          <a:p/>
        </p:txBody>
      </p:sp>
      <p:sp>
        <p:nvSpPr>
          <p:cNvPr id="842" name="Google Shape;842;p23"/>
          <p:cNvSpPr txBox="1"/>
          <p:nvPr>
            <p:ph idx="2" type="body"/>
          </p:nvPr>
        </p:nvSpPr>
        <p:spPr>
          <a:xfrm>
            <a:off x="4894376" y="1988820"/>
            <a:ext cx="2954100" cy="82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Font typeface="Arial"/>
              <a:buChar char="●"/>
              <a:defRPr/>
            </a:lvl1pPr>
            <a:lvl2pPr indent="-317500" lvl="1" marL="914400" rtl="0">
              <a:spcBef>
                <a:spcPts val="0"/>
              </a:spcBef>
              <a:spcAft>
                <a:spcPts val="0"/>
              </a:spcAft>
              <a:buClr>
                <a:srgbClr val="000000"/>
              </a:buClr>
              <a:buSzPts val="1400"/>
              <a:buFont typeface="Arial"/>
              <a:buChar char="○"/>
              <a:defRPr/>
            </a:lvl2pPr>
            <a:lvl3pPr indent="-317500" lvl="2" marL="1371600" rtl="0">
              <a:spcBef>
                <a:spcPts val="0"/>
              </a:spcBef>
              <a:spcAft>
                <a:spcPts val="0"/>
              </a:spcAft>
              <a:buClr>
                <a:srgbClr val="000000"/>
              </a:buClr>
              <a:buSzPts val="1400"/>
              <a:buFont typeface="Arial"/>
              <a:buChar char="■"/>
              <a:defRPr/>
            </a:lvl3pPr>
            <a:lvl4pPr indent="-317500" lvl="3" marL="1828800" rtl="0">
              <a:spcBef>
                <a:spcPts val="0"/>
              </a:spcBef>
              <a:spcAft>
                <a:spcPts val="0"/>
              </a:spcAft>
              <a:buClr>
                <a:srgbClr val="000000"/>
              </a:buClr>
              <a:buSzPts val="1400"/>
              <a:buFont typeface="Arial"/>
              <a:buChar char="●"/>
              <a:defRPr/>
            </a:lvl4pPr>
            <a:lvl5pPr indent="-317500" lvl="4" marL="2286000" rtl="0">
              <a:spcBef>
                <a:spcPts val="0"/>
              </a:spcBef>
              <a:spcAft>
                <a:spcPts val="0"/>
              </a:spcAft>
              <a:buClr>
                <a:srgbClr val="000000"/>
              </a:buClr>
              <a:buSzPts val="1400"/>
              <a:buFont typeface="Arial"/>
              <a:buChar char="○"/>
              <a:defRPr/>
            </a:lvl5pPr>
            <a:lvl6pPr indent="-317500" lvl="5" marL="2743200" rtl="0">
              <a:spcBef>
                <a:spcPts val="0"/>
              </a:spcBef>
              <a:spcAft>
                <a:spcPts val="0"/>
              </a:spcAft>
              <a:buClr>
                <a:srgbClr val="000000"/>
              </a:buClr>
              <a:buSzPts val="1400"/>
              <a:buFont typeface="Arial"/>
              <a:buChar char="■"/>
              <a:defRPr/>
            </a:lvl6pPr>
            <a:lvl7pPr indent="-317500" lvl="6" marL="3200400" rtl="0">
              <a:spcBef>
                <a:spcPts val="0"/>
              </a:spcBef>
              <a:spcAft>
                <a:spcPts val="0"/>
              </a:spcAft>
              <a:buClr>
                <a:srgbClr val="000000"/>
              </a:buClr>
              <a:buSzPts val="1400"/>
              <a:buFont typeface="Arial"/>
              <a:buChar char="●"/>
              <a:defRPr/>
            </a:lvl7pPr>
            <a:lvl8pPr indent="-317500" lvl="7" marL="3657600" rtl="0">
              <a:spcBef>
                <a:spcPts val="0"/>
              </a:spcBef>
              <a:spcAft>
                <a:spcPts val="0"/>
              </a:spcAft>
              <a:buClr>
                <a:srgbClr val="000000"/>
              </a:buClr>
              <a:buSzPts val="1400"/>
              <a:buFont typeface="Arial"/>
              <a:buChar char="○"/>
              <a:defRPr/>
            </a:lvl8pPr>
            <a:lvl9pPr indent="-317500" lvl="8" marL="4114800" rtl="0">
              <a:spcBef>
                <a:spcPts val="0"/>
              </a:spcBef>
              <a:spcAft>
                <a:spcPts val="0"/>
              </a:spcAft>
              <a:buClr>
                <a:srgbClr val="000000"/>
              </a:buClr>
              <a:buSzPts val="1400"/>
              <a:buFont typeface="Arial"/>
              <a:buChar char="■"/>
              <a:defRPr/>
            </a:lvl9pPr>
          </a:lstStyle>
          <a:p/>
        </p:txBody>
      </p:sp>
      <p:sp>
        <p:nvSpPr>
          <p:cNvPr id="843" name="Google Shape;843;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4" name="Google Shape;844;p23"/>
          <p:cNvSpPr txBox="1"/>
          <p:nvPr>
            <p:ph idx="3" type="subTitle"/>
          </p:nvPr>
        </p:nvSpPr>
        <p:spPr>
          <a:xfrm>
            <a:off x="1295524" y="2944324"/>
            <a:ext cx="2954100" cy="76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2pPr>
            <a:lvl3pPr lvl="2"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3pPr>
            <a:lvl4pPr lvl="3"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4pPr>
            <a:lvl5pPr lvl="4"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5pPr>
            <a:lvl6pPr lvl="5"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6pPr>
            <a:lvl7pPr lvl="6"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7pPr>
            <a:lvl8pPr lvl="7"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8pPr>
            <a:lvl9pPr lvl="8"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9pPr>
          </a:lstStyle>
          <a:p/>
        </p:txBody>
      </p:sp>
      <p:sp>
        <p:nvSpPr>
          <p:cNvPr id="845" name="Google Shape;845;p23"/>
          <p:cNvSpPr txBox="1"/>
          <p:nvPr>
            <p:ph idx="4" type="subTitle"/>
          </p:nvPr>
        </p:nvSpPr>
        <p:spPr>
          <a:xfrm>
            <a:off x="4894376" y="2944324"/>
            <a:ext cx="2954100" cy="76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2pPr>
            <a:lvl3pPr lvl="2"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3pPr>
            <a:lvl4pPr lvl="3"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4pPr>
            <a:lvl5pPr lvl="4"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5pPr>
            <a:lvl6pPr lvl="5"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6pPr>
            <a:lvl7pPr lvl="6"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7pPr>
            <a:lvl8pPr lvl="7"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8pPr>
            <a:lvl9pPr lvl="8"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9pPr>
          </a:lstStyle>
          <a:p/>
        </p:txBody>
      </p:sp>
      <p:sp>
        <p:nvSpPr>
          <p:cNvPr id="846" name="Google Shape;846;p23"/>
          <p:cNvSpPr txBox="1"/>
          <p:nvPr>
            <p:ph idx="5" type="body"/>
          </p:nvPr>
        </p:nvSpPr>
        <p:spPr>
          <a:xfrm>
            <a:off x="1295524" y="3705800"/>
            <a:ext cx="2954100" cy="82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Font typeface="Arial"/>
              <a:buChar char="●"/>
              <a:defRPr/>
            </a:lvl1pPr>
            <a:lvl2pPr indent="-317500" lvl="1" marL="914400" rtl="0">
              <a:spcBef>
                <a:spcPts val="0"/>
              </a:spcBef>
              <a:spcAft>
                <a:spcPts val="0"/>
              </a:spcAft>
              <a:buClr>
                <a:srgbClr val="000000"/>
              </a:buClr>
              <a:buSzPts val="1400"/>
              <a:buFont typeface="Arial"/>
              <a:buChar char="○"/>
              <a:defRPr/>
            </a:lvl2pPr>
            <a:lvl3pPr indent="-317500" lvl="2" marL="1371600" rtl="0">
              <a:spcBef>
                <a:spcPts val="0"/>
              </a:spcBef>
              <a:spcAft>
                <a:spcPts val="0"/>
              </a:spcAft>
              <a:buClr>
                <a:srgbClr val="000000"/>
              </a:buClr>
              <a:buSzPts val="1400"/>
              <a:buFont typeface="Arial"/>
              <a:buChar char="■"/>
              <a:defRPr/>
            </a:lvl3pPr>
            <a:lvl4pPr indent="-317500" lvl="3" marL="1828800" rtl="0">
              <a:spcBef>
                <a:spcPts val="0"/>
              </a:spcBef>
              <a:spcAft>
                <a:spcPts val="0"/>
              </a:spcAft>
              <a:buClr>
                <a:srgbClr val="000000"/>
              </a:buClr>
              <a:buSzPts val="1400"/>
              <a:buFont typeface="Arial"/>
              <a:buChar char="●"/>
              <a:defRPr/>
            </a:lvl4pPr>
            <a:lvl5pPr indent="-317500" lvl="4" marL="2286000" rtl="0">
              <a:spcBef>
                <a:spcPts val="0"/>
              </a:spcBef>
              <a:spcAft>
                <a:spcPts val="0"/>
              </a:spcAft>
              <a:buClr>
                <a:srgbClr val="000000"/>
              </a:buClr>
              <a:buSzPts val="1400"/>
              <a:buFont typeface="Arial"/>
              <a:buChar char="○"/>
              <a:defRPr/>
            </a:lvl5pPr>
            <a:lvl6pPr indent="-317500" lvl="5" marL="2743200" rtl="0">
              <a:spcBef>
                <a:spcPts val="0"/>
              </a:spcBef>
              <a:spcAft>
                <a:spcPts val="0"/>
              </a:spcAft>
              <a:buClr>
                <a:srgbClr val="000000"/>
              </a:buClr>
              <a:buSzPts val="1400"/>
              <a:buFont typeface="Arial"/>
              <a:buChar char="■"/>
              <a:defRPr/>
            </a:lvl6pPr>
            <a:lvl7pPr indent="-317500" lvl="6" marL="3200400" rtl="0">
              <a:spcBef>
                <a:spcPts val="0"/>
              </a:spcBef>
              <a:spcAft>
                <a:spcPts val="0"/>
              </a:spcAft>
              <a:buClr>
                <a:srgbClr val="000000"/>
              </a:buClr>
              <a:buSzPts val="1400"/>
              <a:buFont typeface="Arial"/>
              <a:buChar char="●"/>
              <a:defRPr/>
            </a:lvl7pPr>
            <a:lvl8pPr indent="-317500" lvl="7" marL="3657600" rtl="0">
              <a:spcBef>
                <a:spcPts val="0"/>
              </a:spcBef>
              <a:spcAft>
                <a:spcPts val="0"/>
              </a:spcAft>
              <a:buClr>
                <a:srgbClr val="000000"/>
              </a:buClr>
              <a:buSzPts val="1400"/>
              <a:buFont typeface="Arial"/>
              <a:buChar char="○"/>
              <a:defRPr/>
            </a:lvl8pPr>
            <a:lvl9pPr indent="-317500" lvl="8" marL="4114800" rtl="0">
              <a:spcBef>
                <a:spcPts val="0"/>
              </a:spcBef>
              <a:spcAft>
                <a:spcPts val="0"/>
              </a:spcAft>
              <a:buClr>
                <a:srgbClr val="000000"/>
              </a:buClr>
              <a:buSzPts val="1400"/>
              <a:buFont typeface="Arial"/>
              <a:buChar char="■"/>
              <a:defRPr/>
            </a:lvl9pPr>
          </a:lstStyle>
          <a:p/>
        </p:txBody>
      </p:sp>
      <p:sp>
        <p:nvSpPr>
          <p:cNvPr id="847" name="Google Shape;847;p23"/>
          <p:cNvSpPr txBox="1"/>
          <p:nvPr>
            <p:ph idx="6" type="body"/>
          </p:nvPr>
        </p:nvSpPr>
        <p:spPr>
          <a:xfrm>
            <a:off x="4894376" y="3705800"/>
            <a:ext cx="2954100" cy="82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Font typeface="Arial"/>
              <a:buChar char="●"/>
              <a:defRPr/>
            </a:lvl1pPr>
            <a:lvl2pPr indent="-317500" lvl="1" marL="914400" rtl="0">
              <a:spcBef>
                <a:spcPts val="0"/>
              </a:spcBef>
              <a:spcAft>
                <a:spcPts val="0"/>
              </a:spcAft>
              <a:buClr>
                <a:srgbClr val="000000"/>
              </a:buClr>
              <a:buSzPts val="1400"/>
              <a:buFont typeface="Arial"/>
              <a:buChar char="○"/>
              <a:defRPr/>
            </a:lvl2pPr>
            <a:lvl3pPr indent="-317500" lvl="2" marL="1371600" rtl="0">
              <a:spcBef>
                <a:spcPts val="0"/>
              </a:spcBef>
              <a:spcAft>
                <a:spcPts val="0"/>
              </a:spcAft>
              <a:buClr>
                <a:srgbClr val="000000"/>
              </a:buClr>
              <a:buSzPts val="1400"/>
              <a:buFont typeface="Arial"/>
              <a:buChar char="■"/>
              <a:defRPr/>
            </a:lvl3pPr>
            <a:lvl4pPr indent="-317500" lvl="3" marL="1828800" rtl="0">
              <a:spcBef>
                <a:spcPts val="0"/>
              </a:spcBef>
              <a:spcAft>
                <a:spcPts val="0"/>
              </a:spcAft>
              <a:buClr>
                <a:srgbClr val="000000"/>
              </a:buClr>
              <a:buSzPts val="1400"/>
              <a:buFont typeface="Arial"/>
              <a:buChar char="●"/>
              <a:defRPr/>
            </a:lvl4pPr>
            <a:lvl5pPr indent="-317500" lvl="4" marL="2286000" rtl="0">
              <a:spcBef>
                <a:spcPts val="0"/>
              </a:spcBef>
              <a:spcAft>
                <a:spcPts val="0"/>
              </a:spcAft>
              <a:buClr>
                <a:srgbClr val="000000"/>
              </a:buClr>
              <a:buSzPts val="1400"/>
              <a:buFont typeface="Arial"/>
              <a:buChar char="○"/>
              <a:defRPr/>
            </a:lvl5pPr>
            <a:lvl6pPr indent="-317500" lvl="5" marL="2743200" rtl="0">
              <a:spcBef>
                <a:spcPts val="0"/>
              </a:spcBef>
              <a:spcAft>
                <a:spcPts val="0"/>
              </a:spcAft>
              <a:buClr>
                <a:srgbClr val="000000"/>
              </a:buClr>
              <a:buSzPts val="1400"/>
              <a:buFont typeface="Arial"/>
              <a:buChar char="■"/>
              <a:defRPr/>
            </a:lvl6pPr>
            <a:lvl7pPr indent="-317500" lvl="6" marL="3200400" rtl="0">
              <a:spcBef>
                <a:spcPts val="0"/>
              </a:spcBef>
              <a:spcAft>
                <a:spcPts val="0"/>
              </a:spcAft>
              <a:buClr>
                <a:srgbClr val="000000"/>
              </a:buClr>
              <a:buSzPts val="1400"/>
              <a:buFont typeface="Arial"/>
              <a:buChar char="●"/>
              <a:defRPr/>
            </a:lvl7pPr>
            <a:lvl8pPr indent="-317500" lvl="7" marL="3657600" rtl="0">
              <a:spcBef>
                <a:spcPts val="0"/>
              </a:spcBef>
              <a:spcAft>
                <a:spcPts val="0"/>
              </a:spcAft>
              <a:buClr>
                <a:srgbClr val="000000"/>
              </a:buClr>
              <a:buSzPts val="1400"/>
              <a:buFont typeface="Arial"/>
              <a:buChar char="○"/>
              <a:defRPr/>
            </a:lvl8pPr>
            <a:lvl9pPr indent="-317500" lvl="8" marL="4114800" rtl="0">
              <a:spcBef>
                <a:spcPts val="0"/>
              </a:spcBef>
              <a:spcAft>
                <a:spcPts val="0"/>
              </a:spcAft>
              <a:buClr>
                <a:srgbClr val="000000"/>
              </a:buClr>
              <a:buSzPts val="1400"/>
              <a:buFont typeface="Arial"/>
              <a:buChar char="■"/>
              <a:defRPr/>
            </a:lvl9pPr>
          </a:lstStyle>
          <a:p/>
        </p:txBody>
      </p:sp>
      <p:sp>
        <p:nvSpPr>
          <p:cNvPr id="848" name="Google Shape;848;p23"/>
          <p:cNvSpPr txBox="1"/>
          <p:nvPr>
            <p:ph idx="7" type="subTitle"/>
          </p:nvPr>
        </p:nvSpPr>
        <p:spPr>
          <a:xfrm>
            <a:off x="1295524" y="1227438"/>
            <a:ext cx="2954100" cy="76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2pPr>
            <a:lvl3pPr lvl="2"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3pPr>
            <a:lvl4pPr lvl="3"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4pPr>
            <a:lvl5pPr lvl="4"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5pPr>
            <a:lvl6pPr lvl="5"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6pPr>
            <a:lvl7pPr lvl="6"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7pPr>
            <a:lvl8pPr lvl="7"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8pPr>
            <a:lvl9pPr lvl="8"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9pPr>
          </a:lstStyle>
          <a:p/>
        </p:txBody>
      </p:sp>
      <p:sp>
        <p:nvSpPr>
          <p:cNvPr id="849" name="Google Shape;849;p23"/>
          <p:cNvSpPr txBox="1"/>
          <p:nvPr>
            <p:ph idx="8" type="subTitle"/>
          </p:nvPr>
        </p:nvSpPr>
        <p:spPr>
          <a:xfrm>
            <a:off x="4894376" y="1227438"/>
            <a:ext cx="2954100" cy="76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2pPr>
            <a:lvl3pPr lvl="2"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3pPr>
            <a:lvl4pPr lvl="3"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4pPr>
            <a:lvl5pPr lvl="4"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5pPr>
            <a:lvl6pPr lvl="5"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6pPr>
            <a:lvl7pPr lvl="6"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7pPr>
            <a:lvl8pPr lvl="7"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8pPr>
            <a:lvl9pPr lvl="8" rtl="0" algn="ctr">
              <a:lnSpc>
                <a:spcPct val="100000"/>
              </a:lnSpc>
              <a:spcBef>
                <a:spcPts val="0"/>
              </a:spcBef>
              <a:spcAft>
                <a:spcPts val="0"/>
              </a:spcAft>
              <a:buSzPts val="2200"/>
              <a:buFont typeface="Inter Tight Black"/>
              <a:buNone/>
              <a:defRPr sz="2200">
                <a:latin typeface="Inter Tight Black"/>
                <a:ea typeface="Inter Tight Black"/>
                <a:cs typeface="Inter Tight Black"/>
                <a:sym typeface="Inter Tight Black"/>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50" name="Shape 850"/>
        <p:cNvGrpSpPr/>
        <p:nvPr/>
      </p:nvGrpSpPr>
      <p:grpSpPr>
        <a:xfrm>
          <a:off x="0" y="0"/>
          <a:ext cx="0" cy="0"/>
          <a:chOff x="0" y="0"/>
          <a:chExt cx="0" cy="0"/>
        </a:xfrm>
      </p:grpSpPr>
      <p:sp>
        <p:nvSpPr>
          <p:cNvPr id="851" name="Google Shape;85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2" name="Google Shape;852;p24"/>
          <p:cNvSpPr txBox="1"/>
          <p:nvPr>
            <p:ph idx="1" type="subTitle"/>
          </p:nvPr>
        </p:nvSpPr>
        <p:spPr>
          <a:xfrm>
            <a:off x="1114555" y="2247274"/>
            <a:ext cx="1975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3" name="Google Shape;853;p24"/>
          <p:cNvSpPr txBox="1"/>
          <p:nvPr>
            <p:ph idx="2" type="subTitle"/>
          </p:nvPr>
        </p:nvSpPr>
        <p:spPr>
          <a:xfrm>
            <a:off x="3584400" y="2247274"/>
            <a:ext cx="1975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4" name="Google Shape;854;p24"/>
          <p:cNvSpPr txBox="1"/>
          <p:nvPr>
            <p:ph idx="3" type="subTitle"/>
          </p:nvPr>
        </p:nvSpPr>
        <p:spPr>
          <a:xfrm>
            <a:off x="1114555" y="3955099"/>
            <a:ext cx="1975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5" name="Google Shape;855;p24"/>
          <p:cNvSpPr txBox="1"/>
          <p:nvPr>
            <p:ph idx="4" type="subTitle"/>
          </p:nvPr>
        </p:nvSpPr>
        <p:spPr>
          <a:xfrm>
            <a:off x="3584400" y="3955099"/>
            <a:ext cx="1975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6" name="Google Shape;856;p24"/>
          <p:cNvSpPr txBox="1"/>
          <p:nvPr>
            <p:ph idx="5" type="subTitle"/>
          </p:nvPr>
        </p:nvSpPr>
        <p:spPr>
          <a:xfrm>
            <a:off x="6054245" y="2247274"/>
            <a:ext cx="1975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7" name="Google Shape;857;p24"/>
          <p:cNvSpPr txBox="1"/>
          <p:nvPr>
            <p:ph idx="6" type="subTitle"/>
          </p:nvPr>
        </p:nvSpPr>
        <p:spPr>
          <a:xfrm>
            <a:off x="6054245" y="3955099"/>
            <a:ext cx="1975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8" name="Google Shape;858;p24"/>
          <p:cNvSpPr txBox="1"/>
          <p:nvPr>
            <p:ph idx="7" type="subTitle"/>
          </p:nvPr>
        </p:nvSpPr>
        <p:spPr>
          <a:xfrm>
            <a:off x="1113055" y="19857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sp>
        <p:nvSpPr>
          <p:cNvPr id="859" name="Google Shape;859;p24"/>
          <p:cNvSpPr txBox="1"/>
          <p:nvPr>
            <p:ph idx="8" type="subTitle"/>
          </p:nvPr>
        </p:nvSpPr>
        <p:spPr>
          <a:xfrm>
            <a:off x="3582900" y="19857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sp>
        <p:nvSpPr>
          <p:cNvPr id="860" name="Google Shape;860;p24"/>
          <p:cNvSpPr txBox="1"/>
          <p:nvPr>
            <p:ph idx="9" type="subTitle"/>
          </p:nvPr>
        </p:nvSpPr>
        <p:spPr>
          <a:xfrm>
            <a:off x="6052745" y="19857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sp>
        <p:nvSpPr>
          <p:cNvPr id="861" name="Google Shape;861;p24"/>
          <p:cNvSpPr txBox="1"/>
          <p:nvPr>
            <p:ph idx="13" type="subTitle"/>
          </p:nvPr>
        </p:nvSpPr>
        <p:spPr>
          <a:xfrm>
            <a:off x="1113055" y="3692475"/>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sp>
        <p:nvSpPr>
          <p:cNvPr id="862" name="Google Shape;862;p24"/>
          <p:cNvSpPr txBox="1"/>
          <p:nvPr>
            <p:ph idx="14" type="subTitle"/>
          </p:nvPr>
        </p:nvSpPr>
        <p:spPr>
          <a:xfrm>
            <a:off x="3582900" y="3692475"/>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sp>
        <p:nvSpPr>
          <p:cNvPr id="863" name="Google Shape;863;p24"/>
          <p:cNvSpPr txBox="1"/>
          <p:nvPr>
            <p:ph idx="15" type="subTitle"/>
          </p:nvPr>
        </p:nvSpPr>
        <p:spPr>
          <a:xfrm>
            <a:off x="6052745" y="3692475"/>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sp>
        <p:nvSpPr>
          <p:cNvPr id="864" name="Google Shape;864;p24"/>
          <p:cNvSpPr/>
          <p:nvPr/>
        </p:nvSpPr>
        <p:spPr>
          <a:xfrm>
            <a:off x="8424000" y="168900"/>
            <a:ext cx="544200" cy="544200"/>
          </a:xfrm>
          <a:prstGeom prst="frame">
            <a:avLst>
              <a:gd fmla="val 24959" name="adj1"/>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865" name="Google Shape;865;p24"/>
          <p:cNvGrpSpPr/>
          <p:nvPr/>
        </p:nvGrpSpPr>
        <p:grpSpPr>
          <a:xfrm>
            <a:off x="168900" y="168900"/>
            <a:ext cx="8806200" cy="4805700"/>
            <a:chOff x="168900" y="168900"/>
            <a:chExt cx="8806200" cy="4805700"/>
          </a:xfrm>
        </p:grpSpPr>
        <p:sp>
          <p:nvSpPr>
            <p:cNvPr id="866" name="Google Shape;866;p24"/>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867" name="Google Shape;867;p24"/>
            <p:cNvSpPr/>
            <p:nvPr/>
          </p:nvSpPr>
          <p:spPr>
            <a:xfrm>
              <a:off x="168900" y="168900"/>
              <a:ext cx="544200" cy="544200"/>
            </a:xfrm>
            <a:prstGeom prst="frame">
              <a:avLst>
                <a:gd fmla="val 24959" name="adj1"/>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868" name="Shape 868"/>
        <p:cNvGrpSpPr/>
        <p:nvPr/>
      </p:nvGrpSpPr>
      <p:grpSpPr>
        <a:xfrm>
          <a:off x="0" y="0"/>
          <a:ext cx="0" cy="0"/>
          <a:chOff x="0" y="0"/>
          <a:chExt cx="0" cy="0"/>
        </a:xfrm>
      </p:grpSpPr>
      <p:sp>
        <p:nvSpPr>
          <p:cNvPr id="869" name="Google Shape;869;p25"/>
          <p:cNvSpPr txBox="1"/>
          <p:nvPr>
            <p:ph hasCustomPrompt="1" type="title"/>
          </p:nvPr>
        </p:nvSpPr>
        <p:spPr>
          <a:xfrm>
            <a:off x="4414175" y="670225"/>
            <a:ext cx="40167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70" name="Google Shape;870;p25"/>
          <p:cNvSpPr txBox="1"/>
          <p:nvPr>
            <p:ph idx="1" type="subTitle"/>
          </p:nvPr>
        </p:nvSpPr>
        <p:spPr>
          <a:xfrm>
            <a:off x="4414175" y="1428225"/>
            <a:ext cx="4016700" cy="37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71" name="Google Shape;871;p25"/>
          <p:cNvSpPr txBox="1"/>
          <p:nvPr>
            <p:ph hasCustomPrompt="1" idx="2" type="title"/>
          </p:nvPr>
        </p:nvSpPr>
        <p:spPr>
          <a:xfrm>
            <a:off x="4414175" y="1967929"/>
            <a:ext cx="40167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72" name="Google Shape;872;p25"/>
          <p:cNvSpPr txBox="1"/>
          <p:nvPr>
            <p:ph idx="3" type="subTitle"/>
          </p:nvPr>
        </p:nvSpPr>
        <p:spPr>
          <a:xfrm>
            <a:off x="4414175" y="2728500"/>
            <a:ext cx="4016700" cy="37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73" name="Google Shape;873;p25"/>
          <p:cNvSpPr txBox="1"/>
          <p:nvPr>
            <p:ph hasCustomPrompt="1" idx="4" type="title"/>
          </p:nvPr>
        </p:nvSpPr>
        <p:spPr>
          <a:xfrm>
            <a:off x="4414175" y="3265634"/>
            <a:ext cx="40167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74" name="Google Shape;874;p25"/>
          <p:cNvSpPr txBox="1"/>
          <p:nvPr>
            <p:ph idx="5" type="subTitle"/>
          </p:nvPr>
        </p:nvSpPr>
        <p:spPr>
          <a:xfrm>
            <a:off x="4414175" y="4028776"/>
            <a:ext cx="4016700" cy="37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875" name="Google Shape;875;p25"/>
          <p:cNvGrpSpPr/>
          <p:nvPr/>
        </p:nvGrpSpPr>
        <p:grpSpPr>
          <a:xfrm>
            <a:off x="168900" y="168900"/>
            <a:ext cx="8806200" cy="4805700"/>
            <a:chOff x="168900" y="168900"/>
            <a:chExt cx="8806200" cy="4805700"/>
          </a:xfrm>
        </p:grpSpPr>
        <p:sp>
          <p:nvSpPr>
            <p:cNvPr id="876" name="Google Shape;876;p25"/>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877" name="Google Shape;877;p25"/>
            <p:cNvGrpSpPr/>
            <p:nvPr/>
          </p:nvGrpSpPr>
          <p:grpSpPr>
            <a:xfrm>
              <a:off x="169025" y="168900"/>
              <a:ext cx="3671400" cy="4805700"/>
              <a:chOff x="169025" y="168900"/>
              <a:chExt cx="3671400" cy="4805700"/>
            </a:xfrm>
          </p:grpSpPr>
          <p:sp>
            <p:nvSpPr>
              <p:cNvPr id="878" name="Google Shape;878;p25"/>
              <p:cNvSpPr/>
              <p:nvPr/>
            </p:nvSpPr>
            <p:spPr>
              <a:xfrm flipH="1">
                <a:off x="169025" y="168900"/>
                <a:ext cx="3671400" cy="3460800"/>
              </a:xfrm>
              <a:prstGeom prst="rect">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879" name="Google Shape;879;p25"/>
              <p:cNvCxnSpPr/>
              <p:nvPr/>
            </p:nvCxnSpPr>
            <p:spPr>
              <a:xfrm>
                <a:off x="3840425" y="168900"/>
                <a:ext cx="0" cy="4805700"/>
              </a:xfrm>
              <a:prstGeom prst="straightConnector1">
                <a:avLst/>
              </a:prstGeom>
              <a:noFill/>
              <a:ln cap="flat" cmpd="sng" w="28575">
                <a:solidFill>
                  <a:schemeClr val="dk1"/>
                </a:solidFill>
                <a:prstDash val="solid"/>
                <a:round/>
                <a:headEnd len="med" w="med" type="none"/>
                <a:tailEnd len="med" w="med" type="none"/>
              </a:ln>
            </p:spPr>
          </p:cxn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80" name="Shape 880"/>
        <p:cNvGrpSpPr/>
        <p:nvPr/>
      </p:nvGrpSpPr>
      <p:grpSpPr>
        <a:xfrm>
          <a:off x="0" y="0"/>
          <a:ext cx="0" cy="0"/>
          <a:chOff x="0" y="0"/>
          <a:chExt cx="0" cy="0"/>
        </a:xfrm>
      </p:grpSpPr>
      <p:sp>
        <p:nvSpPr>
          <p:cNvPr id="881" name="Google Shape;881;p26"/>
          <p:cNvSpPr txBox="1"/>
          <p:nvPr>
            <p:ph type="title"/>
          </p:nvPr>
        </p:nvSpPr>
        <p:spPr>
          <a:xfrm>
            <a:off x="720000" y="2107200"/>
            <a:ext cx="4145100" cy="1455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82" name="Google Shape;882;p26"/>
          <p:cNvSpPr txBox="1"/>
          <p:nvPr>
            <p:ph hasCustomPrompt="1" idx="2" type="title"/>
          </p:nvPr>
        </p:nvSpPr>
        <p:spPr>
          <a:xfrm>
            <a:off x="720000" y="1143125"/>
            <a:ext cx="900900" cy="900900"/>
          </a:xfrm>
          <a:prstGeom prst="rect">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83" name="Google Shape;883;p26"/>
          <p:cNvSpPr txBox="1"/>
          <p:nvPr>
            <p:ph idx="1" type="subTitle"/>
          </p:nvPr>
        </p:nvSpPr>
        <p:spPr>
          <a:xfrm>
            <a:off x="720000" y="3625375"/>
            <a:ext cx="41451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84" name="Google Shape;884;p26"/>
          <p:cNvGrpSpPr/>
          <p:nvPr/>
        </p:nvGrpSpPr>
        <p:grpSpPr>
          <a:xfrm>
            <a:off x="168900" y="168900"/>
            <a:ext cx="8806200" cy="4805700"/>
            <a:chOff x="168900" y="168900"/>
            <a:chExt cx="8806200" cy="4805700"/>
          </a:xfrm>
        </p:grpSpPr>
        <p:sp>
          <p:nvSpPr>
            <p:cNvPr id="885" name="Google Shape;885;p26"/>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886" name="Google Shape;886;p26"/>
            <p:cNvGrpSpPr/>
            <p:nvPr/>
          </p:nvGrpSpPr>
          <p:grpSpPr>
            <a:xfrm>
              <a:off x="5303525" y="168900"/>
              <a:ext cx="3671450" cy="4805700"/>
              <a:chOff x="5303525" y="168900"/>
              <a:chExt cx="3671450" cy="4805700"/>
            </a:xfrm>
          </p:grpSpPr>
          <p:sp>
            <p:nvSpPr>
              <p:cNvPr id="887" name="Google Shape;887;p26"/>
              <p:cNvSpPr/>
              <p:nvPr/>
            </p:nvSpPr>
            <p:spPr>
              <a:xfrm>
                <a:off x="5303575" y="1513800"/>
                <a:ext cx="3671400" cy="3460800"/>
              </a:xfrm>
              <a:prstGeom prst="rect">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888" name="Google Shape;888;p26"/>
              <p:cNvCxnSpPr/>
              <p:nvPr/>
            </p:nvCxnSpPr>
            <p:spPr>
              <a:xfrm>
                <a:off x="5303575" y="168900"/>
                <a:ext cx="0" cy="4805700"/>
              </a:xfrm>
              <a:prstGeom prst="straightConnector1">
                <a:avLst/>
              </a:prstGeom>
              <a:noFill/>
              <a:ln cap="flat" cmpd="sng" w="28575">
                <a:solidFill>
                  <a:schemeClr val="dk1"/>
                </a:solidFill>
                <a:prstDash val="solid"/>
                <a:round/>
                <a:headEnd len="med" w="med" type="none"/>
                <a:tailEnd len="med" w="med" type="none"/>
              </a:ln>
            </p:spPr>
          </p:cxnSp>
          <p:grpSp>
            <p:nvGrpSpPr>
              <p:cNvPr id="889" name="Google Shape;889;p26"/>
              <p:cNvGrpSpPr/>
              <p:nvPr/>
            </p:nvGrpSpPr>
            <p:grpSpPr>
              <a:xfrm>
                <a:off x="5303525" y="168900"/>
                <a:ext cx="3671293" cy="1344900"/>
                <a:chOff x="1695425" y="4974600"/>
                <a:chExt cx="3608150" cy="1344900"/>
              </a:xfrm>
            </p:grpSpPr>
            <p:cxnSp>
              <p:nvCxnSpPr>
                <p:cNvPr id="890" name="Google Shape;890;p26"/>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91" name="Google Shape;891;p26"/>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92" name="Google Shape;892;p26"/>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93" name="Google Shape;893;p26"/>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94" name="Google Shape;894;p26"/>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95" name="Google Shape;895;p26"/>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96" name="Google Shape;896;p26"/>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97" name="Google Shape;897;p26"/>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98" name="Google Shape;898;p26"/>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899" name="Google Shape;899;p26"/>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00" name="Google Shape;900;p26"/>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01" name="Google Shape;901;p26"/>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02" name="Google Shape;902;p26"/>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03" name="Google Shape;903;p26"/>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04" name="Google Shape;904;p26"/>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05" name="Google Shape;905;p26"/>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06" name="Google Shape;906;p26"/>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07" name="Google Shape;907;p26"/>
                <p:cNvCxnSpPr/>
                <p:nvPr/>
              </p:nvCxnSpPr>
              <p:spPr>
                <a:xfrm>
                  <a:off x="43321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08" name="Google Shape;908;p26"/>
                <p:cNvCxnSpPr/>
                <p:nvPr/>
              </p:nvCxnSpPr>
              <p:spPr>
                <a:xfrm>
                  <a:off x="46097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09" name="Google Shape;909;p26"/>
                <p:cNvCxnSpPr/>
                <p:nvPr/>
              </p:nvCxnSpPr>
              <p:spPr>
                <a:xfrm>
                  <a:off x="47484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10" name="Google Shape;910;p26"/>
                <p:cNvCxnSpPr/>
                <p:nvPr/>
              </p:nvCxnSpPr>
              <p:spPr>
                <a:xfrm>
                  <a:off x="48872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11" name="Google Shape;911;p26"/>
                <p:cNvCxnSpPr/>
                <p:nvPr/>
              </p:nvCxnSpPr>
              <p:spPr>
                <a:xfrm>
                  <a:off x="50260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12" name="Google Shape;912;p26"/>
                <p:cNvCxnSpPr/>
                <p:nvPr/>
              </p:nvCxnSpPr>
              <p:spPr>
                <a:xfrm>
                  <a:off x="51648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13" name="Google Shape;913;p26"/>
                <p:cNvCxnSpPr/>
                <p:nvPr/>
              </p:nvCxnSpPr>
              <p:spPr>
                <a:xfrm>
                  <a:off x="53035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14" name="Google Shape;914;p26"/>
                <p:cNvCxnSpPr/>
                <p:nvPr/>
              </p:nvCxnSpPr>
              <p:spPr>
                <a:xfrm>
                  <a:off x="40546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15" name="Google Shape;915;p26"/>
                <p:cNvCxnSpPr/>
                <p:nvPr/>
              </p:nvCxnSpPr>
              <p:spPr>
                <a:xfrm>
                  <a:off x="41933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16" name="Google Shape;916;p26"/>
                <p:cNvCxnSpPr/>
                <p:nvPr/>
              </p:nvCxnSpPr>
              <p:spPr>
                <a:xfrm>
                  <a:off x="44709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17" name="Shape 917"/>
        <p:cNvGrpSpPr/>
        <p:nvPr/>
      </p:nvGrpSpPr>
      <p:grpSpPr>
        <a:xfrm>
          <a:off x="0" y="0"/>
          <a:ext cx="0" cy="0"/>
          <a:chOff x="0" y="0"/>
          <a:chExt cx="0" cy="0"/>
        </a:xfrm>
      </p:grpSpPr>
      <p:sp>
        <p:nvSpPr>
          <p:cNvPr id="918" name="Google Shape;91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19" name="Google Shape;919;p27"/>
          <p:cNvGrpSpPr/>
          <p:nvPr/>
        </p:nvGrpSpPr>
        <p:grpSpPr>
          <a:xfrm>
            <a:off x="-123825" y="168900"/>
            <a:ext cx="9385305" cy="4805700"/>
            <a:chOff x="-123825" y="168900"/>
            <a:chExt cx="9385305" cy="4805700"/>
          </a:xfrm>
        </p:grpSpPr>
        <p:sp>
          <p:nvSpPr>
            <p:cNvPr id="920" name="Google Shape;920;p27"/>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921" name="Google Shape;921;p27"/>
            <p:cNvGrpSpPr/>
            <p:nvPr/>
          </p:nvGrpSpPr>
          <p:grpSpPr>
            <a:xfrm>
              <a:off x="-123825" y="488975"/>
              <a:ext cx="9385305" cy="4196800"/>
              <a:chOff x="-123825" y="488975"/>
              <a:chExt cx="9385305" cy="4196800"/>
            </a:xfrm>
          </p:grpSpPr>
          <p:sp>
            <p:nvSpPr>
              <p:cNvPr id="922" name="Google Shape;922;p27"/>
              <p:cNvSpPr/>
              <p:nvPr/>
            </p:nvSpPr>
            <p:spPr>
              <a:xfrm>
                <a:off x="8688780" y="488975"/>
                <a:ext cx="572700" cy="572700"/>
              </a:xfrm>
              <a:prstGeom prst="star8">
                <a:avLst>
                  <a:gd fmla="val 19258"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923" name="Google Shape;923;p27"/>
              <p:cNvSpPr/>
              <p:nvPr/>
            </p:nvSpPr>
            <p:spPr>
              <a:xfrm>
                <a:off x="-123825" y="4113075"/>
                <a:ext cx="572700" cy="572700"/>
              </a:xfrm>
              <a:prstGeom prst="star8">
                <a:avLst>
                  <a:gd fmla="val 19258"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nvGrpSpPr>
            <p:cNvPr id="924" name="Google Shape;924;p27"/>
            <p:cNvGrpSpPr/>
            <p:nvPr/>
          </p:nvGrpSpPr>
          <p:grpSpPr>
            <a:xfrm rot="-5400000">
              <a:off x="7991300" y="4326825"/>
              <a:ext cx="162300" cy="716634"/>
              <a:chOff x="8349625" y="3940250"/>
              <a:chExt cx="162300" cy="716634"/>
            </a:xfrm>
          </p:grpSpPr>
          <p:cxnSp>
            <p:nvCxnSpPr>
              <p:cNvPr id="925" name="Google Shape;925;p27"/>
              <p:cNvCxnSpPr>
                <a:stCxn id="926" idx="4"/>
                <a:endCxn id="927" idx="0"/>
              </p:cNvCxnSpPr>
              <p:nvPr/>
            </p:nvCxnSpPr>
            <p:spPr>
              <a:xfrm rot="5400000">
                <a:off x="8234725" y="4298600"/>
                <a:ext cx="392100" cy="0"/>
              </a:xfrm>
              <a:prstGeom prst="straightConnector1">
                <a:avLst/>
              </a:prstGeom>
              <a:noFill/>
              <a:ln cap="flat" cmpd="sng" w="28575">
                <a:solidFill>
                  <a:schemeClr val="dk1"/>
                </a:solidFill>
                <a:prstDash val="solid"/>
                <a:round/>
                <a:headEnd len="med" w="med" type="none"/>
                <a:tailEnd len="med" w="med" type="none"/>
              </a:ln>
            </p:spPr>
          </p:cxnSp>
          <p:grpSp>
            <p:nvGrpSpPr>
              <p:cNvPr id="928" name="Google Shape;928;p27"/>
              <p:cNvGrpSpPr/>
              <p:nvPr/>
            </p:nvGrpSpPr>
            <p:grpSpPr>
              <a:xfrm>
                <a:off x="8349625" y="3940250"/>
                <a:ext cx="162300" cy="716634"/>
                <a:chOff x="8268475" y="3940263"/>
                <a:chExt cx="162300" cy="716634"/>
              </a:xfrm>
            </p:grpSpPr>
            <p:sp>
              <p:nvSpPr>
                <p:cNvPr id="929" name="Google Shape;929;p27"/>
                <p:cNvSpPr/>
                <p:nvPr/>
              </p:nvSpPr>
              <p:spPr>
                <a:xfrm>
                  <a:off x="8268475" y="4217429"/>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927" name="Google Shape;927;p27"/>
                <p:cNvSpPr/>
                <p:nvPr/>
              </p:nvSpPr>
              <p:spPr>
                <a:xfrm>
                  <a:off x="8268475" y="4494596"/>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926" name="Google Shape;926;p27"/>
                <p:cNvSpPr/>
                <p:nvPr/>
              </p:nvSpPr>
              <p:spPr>
                <a:xfrm>
                  <a:off x="8268475" y="3940263"/>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930" name="Shape 930"/>
        <p:cNvGrpSpPr/>
        <p:nvPr/>
      </p:nvGrpSpPr>
      <p:grpSpPr>
        <a:xfrm>
          <a:off x="0" y="0"/>
          <a:ext cx="0" cy="0"/>
          <a:chOff x="0" y="0"/>
          <a:chExt cx="0" cy="0"/>
        </a:xfrm>
      </p:grpSpPr>
      <p:sp>
        <p:nvSpPr>
          <p:cNvPr id="931" name="Google Shape;931;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2" name="Google Shape;932;p28"/>
          <p:cNvSpPr/>
          <p:nvPr/>
        </p:nvSpPr>
        <p:spPr>
          <a:xfrm>
            <a:off x="8424000" y="168900"/>
            <a:ext cx="544200" cy="544200"/>
          </a:xfrm>
          <a:prstGeom prst="frame">
            <a:avLst>
              <a:gd fmla="val 24959" name="adj1"/>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933" name="Google Shape;933;p28"/>
          <p:cNvGrpSpPr/>
          <p:nvPr/>
        </p:nvGrpSpPr>
        <p:grpSpPr>
          <a:xfrm>
            <a:off x="168900" y="168900"/>
            <a:ext cx="8806200" cy="4805700"/>
            <a:chOff x="168900" y="168900"/>
            <a:chExt cx="8806200" cy="4805700"/>
          </a:xfrm>
        </p:grpSpPr>
        <p:sp>
          <p:nvSpPr>
            <p:cNvPr id="934" name="Google Shape;934;p28"/>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935" name="Google Shape;935;p28"/>
            <p:cNvSpPr/>
            <p:nvPr/>
          </p:nvSpPr>
          <p:spPr>
            <a:xfrm>
              <a:off x="168900" y="168900"/>
              <a:ext cx="544200" cy="544200"/>
            </a:xfrm>
            <a:prstGeom prst="frame">
              <a:avLst>
                <a:gd fmla="val 24959" name="adj1"/>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936" name="Shape 936"/>
        <p:cNvGrpSpPr/>
        <p:nvPr/>
      </p:nvGrpSpPr>
      <p:grpSpPr>
        <a:xfrm>
          <a:off x="0" y="0"/>
          <a:ext cx="0" cy="0"/>
          <a:chOff x="0" y="0"/>
          <a:chExt cx="0" cy="0"/>
        </a:xfrm>
      </p:grpSpPr>
      <p:grpSp>
        <p:nvGrpSpPr>
          <p:cNvPr id="937" name="Google Shape;937;p29"/>
          <p:cNvGrpSpPr/>
          <p:nvPr/>
        </p:nvGrpSpPr>
        <p:grpSpPr>
          <a:xfrm>
            <a:off x="168900" y="168900"/>
            <a:ext cx="8806200" cy="4805700"/>
            <a:chOff x="168900" y="168900"/>
            <a:chExt cx="8806200" cy="4805700"/>
          </a:xfrm>
        </p:grpSpPr>
        <p:sp>
          <p:nvSpPr>
            <p:cNvPr id="938" name="Google Shape;938;p29"/>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939" name="Google Shape;939;p29"/>
            <p:cNvGrpSpPr/>
            <p:nvPr/>
          </p:nvGrpSpPr>
          <p:grpSpPr>
            <a:xfrm>
              <a:off x="5303525" y="168900"/>
              <a:ext cx="3671450" cy="4805700"/>
              <a:chOff x="5303525" y="168900"/>
              <a:chExt cx="3671450" cy="4805700"/>
            </a:xfrm>
          </p:grpSpPr>
          <p:sp>
            <p:nvSpPr>
              <p:cNvPr id="940" name="Google Shape;940;p29"/>
              <p:cNvSpPr/>
              <p:nvPr/>
            </p:nvSpPr>
            <p:spPr>
              <a:xfrm>
                <a:off x="5303575" y="168900"/>
                <a:ext cx="3671400" cy="3460800"/>
              </a:xfrm>
              <a:prstGeom prst="rect">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941" name="Google Shape;941;p29"/>
              <p:cNvCxnSpPr/>
              <p:nvPr/>
            </p:nvCxnSpPr>
            <p:spPr>
              <a:xfrm>
                <a:off x="5303575" y="168900"/>
                <a:ext cx="0" cy="4805700"/>
              </a:xfrm>
              <a:prstGeom prst="straightConnector1">
                <a:avLst/>
              </a:prstGeom>
              <a:noFill/>
              <a:ln cap="flat" cmpd="sng" w="28575">
                <a:solidFill>
                  <a:schemeClr val="dk1"/>
                </a:solidFill>
                <a:prstDash val="solid"/>
                <a:round/>
                <a:headEnd len="med" w="med" type="none"/>
                <a:tailEnd len="med" w="med" type="none"/>
              </a:ln>
            </p:spPr>
          </p:cxnSp>
          <p:grpSp>
            <p:nvGrpSpPr>
              <p:cNvPr id="942" name="Google Shape;942;p29"/>
              <p:cNvGrpSpPr/>
              <p:nvPr/>
            </p:nvGrpSpPr>
            <p:grpSpPr>
              <a:xfrm>
                <a:off x="5303525" y="3626125"/>
                <a:ext cx="3671293" cy="1344900"/>
                <a:chOff x="1695425" y="4974600"/>
                <a:chExt cx="3608150" cy="1344900"/>
              </a:xfrm>
            </p:grpSpPr>
            <p:cxnSp>
              <p:nvCxnSpPr>
                <p:cNvPr id="943" name="Google Shape;943;p29"/>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44" name="Google Shape;944;p29"/>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45" name="Google Shape;945;p29"/>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46" name="Google Shape;946;p29"/>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47" name="Google Shape;947;p29"/>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48" name="Google Shape;948;p29"/>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49" name="Google Shape;949;p29"/>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50" name="Google Shape;950;p29"/>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51" name="Google Shape;951;p29"/>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52" name="Google Shape;952;p29"/>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53" name="Google Shape;953;p29"/>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54" name="Google Shape;954;p29"/>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55" name="Google Shape;955;p29"/>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56" name="Google Shape;956;p29"/>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57" name="Google Shape;957;p29"/>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58" name="Google Shape;958;p29"/>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59" name="Google Shape;959;p29"/>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60" name="Google Shape;960;p29"/>
                <p:cNvCxnSpPr/>
                <p:nvPr/>
              </p:nvCxnSpPr>
              <p:spPr>
                <a:xfrm>
                  <a:off x="43321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61" name="Google Shape;961;p29"/>
                <p:cNvCxnSpPr/>
                <p:nvPr/>
              </p:nvCxnSpPr>
              <p:spPr>
                <a:xfrm>
                  <a:off x="46097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62" name="Google Shape;962;p29"/>
                <p:cNvCxnSpPr/>
                <p:nvPr/>
              </p:nvCxnSpPr>
              <p:spPr>
                <a:xfrm>
                  <a:off x="47484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63" name="Google Shape;963;p29"/>
                <p:cNvCxnSpPr/>
                <p:nvPr/>
              </p:nvCxnSpPr>
              <p:spPr>
                <a:xfrm>
                  <a:off x="48872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64" name="Google Shape;964;p29"/>
                <p:cNvCxnSpPr/>
                <p:nvPr/>
              </p:nvCxnSpPr>
              <p:spPr>
                <a:xfrm>
                  <a:off x="50260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65" name="Google Shape;965;p29"/>
                <p:cNvCxnSpPr/>
                <p:nvPr/>
              </p:nvCxnSpPr>
              <p:spPr>
                <a:xfrm>
                  <a:off x="51648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66" name="Google Shape;966;p29"/>
                <p:cNvCxnSpPr/>
                <p:nvPr/>
              </p:nvCxnSpPr>
              <p:spPr>
                <a:xfrm>
                  <a:off x="53035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67" name="Google Shape;967;p29"/>
                <p:cNvCxnSpPr/>
                <p:nvPr/>
              </p:nvCxnSpPr>
              <p:spPr>
                <a:xfrm>
                  <a:off x="40546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68" name="Google Shape;968;p29"/>
                <p:cNvCxnSpPr/>
                <p:nvPr/>
              </p:nvCxnSpPr>
              <p:spPr>
                <a:xfrm>
                  <a:off x="41933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69" name="Google Shape;969;p29"/>
                <p:cNvCxnSpPr/>
                <p:nvPr/>
              </p:nvCxnSpPr>
              <p:spPr>
                <a:xfrm>
                  <a:off x="44709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grpSp>
      <p:sp>
        <p:nvSpPr>
          <p:cNvPr id="970" name="Google Shape;970;p29"/>
          <p:cNvSpPr txBox="1"/>
          <p:nvPr>
            <p:ph type="title"/>
          </p:nvPr>
        </p:nvSpPr>
        <p:spPr>
          <a:xfrm>
            <a:off x="713275" y="539502"/>
            <a:ext cx="4448100" cy="122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1" name="Google Shape;971;p29"/>
          <p:cNvSpPr txBox="1"/>
          <p:nvPr>
            <p:ph idx="1" type="subTitle"/>
          </p:nvPr>
        </p:nvSpPr>
        <p:spPr>
          <a:xfrm>
            <a:off x="713225" y="1673175"/>
            <a:ext cx="44481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2" name="Google Shape;972;p29"/>
          <p:cNvSpPr txBox="1"/>
          <p:nvPr/>
        </p:nvSpPr>
        <p:spPr>
          <a:xfrm>
            <a:off x="713225" y="3611950"/>
            <a:ext cx="4266000" cy="5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Sarabun"/>
                <a:ea typeface="Sarabun"/>
                <a:cs typeface="Sarabun"/>
                <a:sym typeface="Sarabun"/>
              </a:rPr>
              <a:t>CREDITS:</a:t>
            </a:r>
            <a:r>
              <a:rPr lang="en" sz="1100">
                <a:solidFill>
                  <a:schemeClr val="dk1"/>
                </a:solidFill>
                <a:latin typeface="Sarabun"/>
                <a:ea typeface="Sarabun"/>
                <a:cs typeface="Sarabun"/>
                <a:sym typeface="Sarabun"/>
              </a:rPr>
              <a:t> This presentation template was created by </a:t>
            </a:r>
            <a:r>
              <a:rPr b="1" lang="en" sz="1100" u="sng">
                <a:solidFill>
                  <a:schemeClr val="dk1"/>
                </a:solidFill>
                <a:latin typeface="Sarabun"/>
                <a:ea typeface="Sarabun"/>
                <a:cs typeface="Sarabun"/>
                <a:sym typeface="Sarabun"/>
                <a:hlinkClick r:id="rId2">
                  <a:extLst>
                    <a:ext uri="{A12FA001-AC4F-418D-AE19-62706E023703}">
                      <ahyp:hlinkClr val="tx"/>
                    </a:ext>
                  </a:extLst>
                </a:hlinkClick>
              </a:rPr>
              <a:t>Slidesgo</a:t>
            </a:r>
            <a:r>
              <a:rPr lang="en" sz="1100">
                <a:solidFill>
                  <a:schemeClr val="dk1"/>
                </a:solidFill>
                <a:latin typeface="Sarabun"/>
                <a:ea typeface="Sarabun"/>
                <a:cs typeface="Sarabun"/>
                <a:sym typeface="Sarabun"/>
              </a:rPr>
              <a:t>, and includes icons by </a:t>
            </a:r>
            <a:r>
              <a:rPr b="1" lang="en" sz="1100" u="sng">
                <a:solidFill>
                  <a:schemeClr val="dk1"/>
                </a:solidFill>
                <a:latin typeface="Sarabun"/>
                <a:ea typeface="Sarabun"/>
                <a:cs typeface="Sarabun"/>
                <a:sym typeface="Sarabun"/>
                <a:hlinkClick r:id="rId3">
                  <a:extLst>
                    <a:ext uri="{A12FA001-AC4F-418D-AE19-62706E023703}">
                      <ahyp:hlinkClr val="tx"/>
                    </a:ext>
                  </a:extLst>
                </a:hlinkClick>
              </a:rPr>
              <a:t>Flaticon</a:t>
            </a:r>
            <a:r>
              <a:rPr lang="en" sz="1100">
                <a:solidFill>
                  <a:schemeClr val="dk1"/>
                </a:solidFill>
                <a:latin typeface="Sarabun"/>
                <a:ea typeface="Sarabun"/>
                <a:cs typeface="Sarabun"/>
                <a:sym typeface="Sarabun"/>
              </a:rPr>
              <a:t>, and infographics &amp; images by </a:t>
            </a:r>
            <a:r>
              <a:rPr b="1" lang="en" sz="1100" u="sng">
                <a:solidFill>
                  <a:schemeClr val="dk1"/>
                </a:solidFill>
                <a:latin typeface="Sarabun"/>
                <a:ea typeface="Sarabun"/>
                <a:cs typeface="Sarabun"/>
                <a:sym typeface="Sarabun"/>
                <a:hlinkClick r:id="rId4">
                  <a:extLst>
                    <a:ext uri="{A12FA001-AC4F-418D-AE19-62706E023703}">
                      <ahyp:hlinkClr val="tx"/>
                    </a:ext>
                  </a:extLst>
                </a:hlinkClick>
              </a:rPr>
              <a:t>Freepik</a:t>
            </a:r>
            <a:r>
              <a:rPr lang="en" sz="1100" u="sng">
                <a:solidFill>
                  <a:schemeClr val="dk1"/>
                </a:solidFill>
                <a:latin typeface="Sarabun"/>
                <a:ea typeface="Sarabun"/>
                <a:cs typeface="Sarabun"/>
                <a:sym typeface="Sarabun"/>
              </a:rPr>
              <a:t> </a:t>
            </a:r>
            <a:endParaRPr b="1" sz="1100" u="sng">
              <a:solidFill>
                <a:schemeClr val="dk1"/>
              </a:solidFill>
              <a:latin typeface="Sarabun"/>
              <a:ea typeface="Sarabun"/>
              <a:cs typeface="Sarabun"/>
              <a:sym typeface="Sarabun"/>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973" name="Shape 973"/>
        <p:cNvGrpSpPr/>
        <p:nvPr/>
      </p:nvGrpSpPr>
      <p:grpSpPr>
        <a:xfrm>
          <a:off x="0" y="0"/>
          <a:ext cx="0" cy="0"/>
          <a:chOff x="0" y="0"/>
          <a:chExt cx="0" cy="0"/>
        </a:xfrm>
      </p:grpSpPr>
      <p:sp>
        <p:nvSpPr>
          <p:cNvPr id="974" name="Google Shape;974;p30"/>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975" name="Google Shape;975;p30"/>
          <p:cNvGrpSpPr/>
          <p:nvPr/>
        </p:nvGrpSpPr>
        <p:grpSpPr>
          <a:xfrm>
            <a:off x="168900" y="168900"/>
            <a:ext cx="8806200" cy="4805700"/>
            <a:chOff x="168900" y="168900"/>
            <a:chExt cx="8806200" cy="4805700"/>
          </a:xfrm>
        </p:grpSpPr>
        <p:sp>
          <p:nvSpPr>
            <p:cNvPr id="976" name="Google Shape;976;p30"/>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977" name="Google Shape;977;p30"/>
            <p:cNvSpPr/>
            <p:nvPr/>
          </p:nvSpPr>
          <p:spPr>
            <a:xfrm>
              <a:off x="8424000" y="168900"/>
              <a:ext cx="544200" cy="544200"/>
            </a:xfrm>
            <a:prstGeom prst="frame">
              <a:avLst>
                <a:gd fmla="val 24959" name="adj1"/>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978" name="Google Shape;978;p30"/>
            <p:cNvSpPr/>
            <p:nvPr/>
          </p:nvSpPr>
          <p:spPr>
            <a:xfrm>
              <a:off x="168900" y="168900"/>
              <a:ext cx="544200" cy="544200"/>
            </a:xfrm>
            <a:prstGeom prst="frame">
              <a:avLst>
                <a:gd fmla="val 24959" name="adj1"/>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979" name="Google Shape;979;p30"/>
            <p:cNvGrpSpPr/>
            <p:nvPr/>
          </p:nvGrpSpPr>
          <p:grpSpPr>
            <a:xfrm>
              <a:off x="168900" y="4604039"/>
              <a:ext cx="8806200" cy="367184"/>
              <a:chOff x="168900" y="3932472"/>
              <a:chExt cx="8806200" cy="1038710"/>
            </a:xfrm>
          </p:grpSpPr>
          <p:grpSp>
            <p:nvGrpSpPr>
              <p:cNvPr id="980" name="Google Shape;980;p30"/>
              <p:cNvGrpSpPr/>
              <p:nvPr/>
            </p:nvGrpSpPr>
            <p:grpSpPr>
              <a:xfrm>
                <a:off x="168900" y="3932516"/>
                <a:ext cx="8806106" cy="1038666"/>
                <a:chOff x="168900" y="3626125"/>
                <a:chExt cx="8881600" cy="1344900"/>
              </a:xfrm>
            </p:grpSpPr>
            <p:grpSp>
              <p:nvGrpSpPr>
                <p:cNvPr id="981" name="Google Shape;981;p30"/>
                <p:cNvGrpSpPr/>
                <p:nvPr/>
              </p:nvGrpSpPr>
              <p:grpSpPr>
                <a:xfrm>
                  <a:off x="168900" y="3626125"/>
                  <a:ext cx="5134675" cy="1344900"/>
                  <a:chOff x="168900" y="4974600"/>
                  <a:chExt cx="5134675" cy="1344900"/>
                </a:xfrm>
              </p:grpSpPr>
              <p:cxnSp>
                <p:nvCxnSpPr>
                  <p:cNvPr id="982" name="Google Shape;982;p30"/>
                  <p:cNvCxnSpPr/>
                  <p:nvPr/>
                </p:nvCxnSpPr>
                <p:spPr>
                  <a:xfrm>
                    <a:off x="1689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83" name="Google Shape;983;p30"/>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84" name="Google Shape;984;p30"/>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85" name="Google Shape;985;p30"/>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86" name="Google Shape;986;p30"/>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87" name="Google Shape;987;p30"/>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88" name="Google Shape;988;p30"/>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89" name="Google Shape;989;p30"/>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90" name="Google Shape;990;p30"/>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91" name="Google Shape;991;p30"/>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92" name="Google Shape;992;p30"/>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93" name="Google Shape;993;p30"/>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94" name="Google Shape;994;p30"/>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95" name="Google Shape;995;p30"/>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96" name="Google Shape;996;p30"/>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97" name="Google Shape;997;p30"/>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98" name="Google Shape;998;p30"/>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999" name="Google Shape;999;p30"/>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00" name="Google Shape;1000;p30"/>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01" name="Google Shape;1001;p30"/>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02" name="Google Shape;1002;p30"/>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03" name="Google Shape;1003;p30"/>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04" name="Google Shape;1004;p30"/>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05" name="Google Shape;1005;p30"/>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06" name="Google Shape;1006;p30"/>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07" name="Google Shape;1007;p30"/>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08" name="Google Shape;1008;p30"/>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09" name="Google Shape;1009;p30"/>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10" name="Google Shape;1010;p30"/>
                  <p:cNvCxnSpPr/>
                  <p:nvPr/>
                </p:nvCxnSpPr>
                <p:spPr>
                  <a:xfrm>
                    <a:off x="43321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11" name="Google Shape;1011;p30"/>
                  <p:cNvCxnSpPr/>
                  <p:nvPr/>
                </p:nvCxnSpPr>
                <p:spPr>
                  <a:xfrm>
                    <a:off x="46097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12" name="Google Shape;1012;p30"/>
                  <p:cNvCxnSpPr/>
                  <p:nvPr/>
                </p:nvCxnSpPr>
                <p:spPr>
                  <a:xfrm>
                    <a:off x="47484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13" name="Google Shape;1013;p30"/>
                  <p:cNvCxnSpPr/>
                  <p:nvPr/>
                </p:nvCxnSpPr>
                <p:spPr>
                  <a:xfrm>
                    <a:off x="48872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14" name="Google Shape;1014;p30"/>
                  <p:cNvCxnSpPr/>
                  <p:nvPr/>
                </p:nvCxnSpPr>
                <p:spPr>
                  <a:xfrm>
                    <a:off x="50260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15" name="Google Shape;1015;p30"/>
                  <p:cNvCxnSpPr/>
                  <p:nvPr/>
                </p:nvCxnSpPr>
                <p:spPr>
                  <a:xfrm>
                    <a:off x="51648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16" name="Google Shape;1016;p30"/>
                  <p:cNvCxnSpPr/>
                  <p:nvPr/>
                </p:nvCxnSpPr>
                <p:spPr>
                  <a:xfrm>
                    <a:off x="53035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17" name="Google Shape;1017;p30"/>
                  <p:cNvCxnSpPr/>
                  <p:nvPr/>
                </p:nvCxnSpPr>
                <p:spPr>
                  <a:xfrm>
                    <a:off x="40546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18" name="Google Shape;1018;p30"/>
                  <p:cNvCxnSpPr/>
                  <p:nvPr/>
                </p:nvCxnSpPr>
                <p:spPr>
                  <a:xfrm>
                    <a:off x="41933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19" name="Google Shape;1019;p30"/>
                  <p:cNvCxnSpPr/>
                  <p:nvPr/>
                </p:nvCxnSpPr>
                <p:spPr>
                  <a:xfrm>
                    <a:off x="44709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nvGrpSpPr>
                <p:cNvPr id="1020" name="Google Shape;1020;p30"/>
                <p:cNvGrpSpPr/>
                <p:nvPr/>
              </p:nvGrpSpPr>
              <p:grpSpPr>
                <a:xfrm>
                  <a:off x="5442350" y="3626125"/>
                  <a:ext cx="3608150" cy="1344900"/>
                  <a:chOff x="307675" y="4974600"/>
                  <a:chExt cx="3608150" cy="1344900"/>
                </a:xfrm>
              </p:grpSpPr>
              <p:cxnSp>
                <p:nvCxnSpPr>
                  <p:cNvPr id="1021" name="Google Shape;1021;p30"/>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22" name="Google Shape;1022;p30"/>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23" name="Google Shape;1023;p30"/>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24" name="Google Shape;1024;p30"/>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25" name="Google Shape;1025;p30"/>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26" name="Google Shape;1026;p30"/>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27" name="Google Shape;1027;p30"/>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28" name="Google Shape;1028;p30"/>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29" name="Google Shape;1029;p30"/>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30" name="Google Shape;1030;p30"/>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31" name="Google Shape;1031;p30"/>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32" name="Google Shape;1032;p30"/>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33" name="Google Shape;1033;p30"/>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34" name="Google Shape;1034;p30"/>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35" name="Google Shape;1035;p30"/>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36" name="Google Shape;1036;p30"/>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37" name="Google Shape;1037;p30"/>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38" name="Google Shape;1038;p30"/>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39" name="Google Shape;1039;p30"/>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40" name="Google Shape;1040;p30"/>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41" name="Google Shape;1041;p30"/>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42" name="Google Shape;1042;p30"/>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43" name="Google Shape;1043;p30"/>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44" name="Google Shape;1044;p30"/>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45" name="Google Shape;1045;p30"/>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46" name="Google Shape;1046;p30"/>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047" name="Google Shape;1047;p30"/>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cxnSp>
            <p:nvCxnSpPr>
              <p:cNvPr id="1048" name="Google Shape;1048;p30"/>
              <p:cNvCxnSpPr/>
              <p:nvPr/>
            </p:nvCxnSpPr>
            <p:spPr>
              <a:xfrm>
                <a:off x="168900" y="3932472"/>
                <a:ext cx="8806200" cy="0"/>
              </a:xfrm>
              <a:prstGeom prst="straightConnector1">
                <a:avLst/>
              </a:prstGeom>
              <a:noFill/>
              <a:ln cap="flat" cmpd="sng" w="28575">
                <a:solidFill>
                  <a:schemeClr val="dk1"/>
                </a:solidFill>
                <a:prstDash val="solid"/>
                <a:round/>
                <a:headEnd len="med" w="med" type="none"/>
                <a:tailEnd len="med" w="med"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1" name="Shape 111"/>
        <p:cNvGrpSpPr/>
        <p:nvPr/>
      </p:nvGrpSpPr>
      <p:grpSpPr>
        <a:xfrm>
          <a:off x="0" y="0"/>
          <a:ext cx="0" cy="0"/>
          <a:chOff x="0" y="0"/>
          <a:chExt cx="0" cy="0"/>
        </a:xfrm>
      </p:grpSpPr>
      <p:grpSp>
        <p:nvGrpSpPr>
          <p:cNvPr id="112" name="Google Shape;112;p4"/>
          <p:cNvGrpSpPr/>
          <p:nvPr/>
        </p:nvGrpSpPr>
        <p:grpSpPr>
          <a:xfrm>
            <a:off x="168900" y="168900"/>
            <a:ext cx="8806200" cy="4805700"/>
            <a:chOff x="168900" y="168900"/>
            <a:chExt cx="8806200" cy="4805700"/>
          </a:xfrm>
        </p:grpSpPr>
        <p:grpSp>
          <p:nvGrpSpPr>
            <p:cNvPr id="113" name="Google Shape;113;p4"/>
            <p:cNvGrpSpPr/>
            <p:nvPr/>
          </p:nvGrpSpPr>
          <p:grpSpPr>
            <a:xfrm>
              <a:off x="168900" y="168900"/>
              <a:ext cx="8799300" cy="4805700"/>
              <a:chOff x="168900" y="168900"/>
              <a:chExt cx="8799300" cy="4805700"/>
            </a:xfrm>
          </p:grpSpPr>
          <p:sp>
            <p:nvSpPr>
              <p:cNvPr id="114" name="Google Shape;114;p4"/>
              <p:cNvSpPr/>
              <p:nvPr/>
            </p:nvSpPr>
            <p:spPr>
              <a:xfrm>
                <a:off x="168900" y="168900"/>
                <a:ext cx="544200" cy="544200"/>
              </a:xfrm>
              <a:prstGeom prst="frame">
                <a:avLst>
                  <a:gd fmla="val 24959" name="adj1"/>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115" name="Google Shape;115;p4"/>
              <p:cNvSpPr/>
              <p:nvPr/>
            </p:nvSpPr>
            <p:spPr>
              <a:xfrm>
                <a:off x="8424000" y="4430400"/>
                <a:ext cx="544200" cy="544200"/>
              </a:xfrm>
              <a:prstGeom prst="frame">
                <a:avLst>
                  <a:gd fmla="val 24959" name="adj1"/>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sp>
          <p:nvSpPr>
            <p:cNvPr id="116" name="Google Shape;116;p4"/>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sp>
        <p:nvSpPr>
          <p:cNvPr id="117" name="Google Shape;11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8" name="Google Shape;118;p4"/>
          <p:cNvSpPr txBox="1"/>
          <p:nvPr>
            <p:ph idx="1" type="body"/>
          </p:nvPr>
        </p:nvSpPr>
        <p:spPr>
          <a:xfrm>
            <a:off x="720000" y="1215751"/>
            <a:ext cx="7704000" cy="405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049" name="Shape 1049"/>
        <p:cNvGrpSpPr/>
        <p:nvPr/>
      </p:nvGrpSpPr>
      <p:grpSpPr>
        <a:xfrm>
          <a:off x="0" y="0"/>
          <a:ext cx="0" cy="0"/>
          <a:chOff x="0" y="0"/>
          <a:chExt cx="0" cy="0"/>
        </a:xfrm>
      </p:grpSpPr>
      <p:grpSp>
        <p:nvGrpSpPr>
          <p:cNvPr id="1050" name="Google Shape;1050;p31"/>
          <p:cNvGrpSpPr/>
          <p:nvPr/>
        </p:nvGrpSpPr>
        <p:grpSpPr>
          <a:xfrm>
            <a:off x="-123825" y="168900"/>
            <a:ext cx="9385305" cy="4805700"/>
            <a:chOff x="-123825" y="168900"/>
            <a:chExt cx="9385305" cy="4805700"/>
          </a:xfrm>
        </p:grpSpPr>
        <p:sp>
          <p:nvSpPr>
            <p:cNvPr id="1051" name="Google Shape;1051;p31"/>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1052" name="Google Shape;1052;p31"/>
            <p:cNvGrpSpPr/>
            <p:nvPr/>
          </p:nvGrpSpPr>
          <p:grpSpPr>
            <a:xfrm>
              <a:off x="-123825" y="488975"/>
              <a:ext cx="9385305" cy="4196800"/>
              <a:chOff x="-123825" y="488975"/>
              <a:chExt cx="9385305" cy="4196800"/>
            </a:xfrm>
          </p:grpSpPr>
          <p:sp>
            <p:nvSpPr>
              <p:cNvPr id="1053" name="Google Shape;1053;p31"/>
              <p:cNvSpPr/>
              <p:nvPr/>
            </p:nvSpPr>
            <p:spPr>
              <a:xfrm>
                <a:off x="8688780" y="488975"/>
                <a:ext cx="572700" cy="572700"/>
              </a:xfrm>
              <a:prstGeom prst="star8">
                <a:avLst>
                  <a:gd fmla="val 19258"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1054" name="Google Shape;1054;p31"/>
              <p:cNvSpPr/>
              <p:nvPr/>
            </p:nvSpPr>
            <p:spPr>
              <a:xfrm>
                <a:off x="-123825" y="4113075"/>
                <a:ext cx="572700" cy="572700"/>
              </a:xfrm>
              <a:prstGeom prst="star8">
                <a:avLst>
                  <a:gd fmla="val 19258"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nvGrpSpPr>
            <p:cNvPr id="1055" name="Google Shape;1055;p31"/>
            <p:cNvGrpSpPr/>
            <p:nvPr/>
          </p:nvGrpSpPr>
          <p:grpSpPr>
            <a:xfrm rot="-5400000">
              <a:off x="7991300" y="4326825"/>
              <a:ext cx="162300" cy="716634"/>
              <a:chOff x="8349625" y="3940250"/>
              <a:chExt cx="162300" cy="716634"/>
            </a:xfrm>
          </p:grpSpPr>
          <p:cxnSp>
            <p:nvCxnSpPr>
              <p:cNvPr id="1056" name="Google Shape;1056;p31"/>
              <p:cNvCxnSpPr>
                <a:stCxn id="1057" idx="4"/>
                <a:endCxn id="1058" idx="0"/>
              </p:cNvCxnSpPr>
              <p:nvPr/>
            </p:nvCxnSpPr>
            <p:spPr>
              <a:xfrm rot="5400000">
                <a:off x="8234725" y="4298600"/>
                <a:ext cx="392100" cy="0"/>
              </a:xfrm>
              <a:prstGeom prst="straightConnector1">
                <a:avLst/>
              </a:prstGeom>
              <a:noFill/>
              <a:ln cap="flat" cmpd="sng" w="28575">
                <a:solidFill>
                  <a:schemeClr val="dk1"/>
                </a:solidFill>
                <a:prstDash val="solid"/>
                <a:round/>
                <a:headEnd len="med" w="med" type="none"/>
                <a:tailEnd len="med" w="med" type="none"/>
              </a:ln>
            </p:spPr>
          </p:cxnSp>
          <p:grpSp>
            <p:nvGrpSpPr>
              <p:cNvPr id="1059" name="Google Shape;1059;p31"/>
              <p:cNvGrpSpPr/>
              <p:nvPr/>
            </p:nvGrpSpPr>
            <p:grpSpPr>
              <a:xfrm>
                <a:off x="8349625" y="3940250"/>
                <a:ext cx="162300" cy="716634"/>
                <a:chOff x="8268475" y="3940263"/>
                <a:chExt cx="162300" cy="716634"/>
              </a:xfrm>
            </p:grpSpPr>
            <p:sp>
              <p:nvSpPr>
                <p:cNvPr id="1060" name="Google Shape;1060;p31"/>
                <p:cNvSpPr/>
                <p:nvPr/>
              </p:nvSpPr>
              <p:spPr>
                <a:xfrm>
                  <a:off x="8268475" y="4217429"/>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1058" name="Google Shape;1058;p31"/>
                <p:cNvSpPr/>
                <p:nvPr/>
              </p:nvSpPr>
              <p:spPr>
                <a:xfrm>
                  <a:off x="8268475" y="4494596"/>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1057" name="Google Shape;1057;p31"/>
                <p:cNvSpPr/>
                <p:nvPr/>
              </p:nvSpPr>
              <p:spPr>
                <a:xfrm>
                  <a:off x="8268475" y="3940263"/>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061" name="Shape 1061"/>
        <p:cNvGrpSpPr/>
        <p:nvPr/>
      </p:nvGrpSpPr>
      <p:grpSpPr>
        <a:xfrm>
          <a:off x="0" y="0"/>
          <a:ext cx="0" cy="0"/>
          <a:chOff x="0" y="0"/>
          <a:chExt cx="0" cy="0"/>
        </a:xfrm>
      </p:grpSpPr>
      <p:sp>
        <p:nvSpPr>
          <p:cNvPr id="1062" name="Google Shape;1062;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63" name="Google Shape;106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064" name="Shape 1064"/>
        <p:cNvGrpSpPr/>
        <p:nvPr/>
      </p:nvGrpSpPr>
      <p:grpSpPr>
        <a:xfrm>
          <a:off x="0" y="0"/>
          <a:ext cx="0" cy="0"/>
          <a:chOff x="0" y="0"/>
          <a:chExt cx="0" cy="0"/>
        </a:xfrm>
      </p:grpSpPr>
      <p:sp>
        <p:nvSpPr>
          <p:cNvPr id="1065" name="Google Shape;1065;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67" name="Google Shape;1067;p3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68" name="Google Shape;1068;p3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069" name="Google Shape;106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2">
    <p:spTree>
      <p:nvGrpSpPr>
        <p:cNvPr id="1070" name="Shape 1070"/>
        <p:cNvGrpSpPr/>
        <p:nvPr/>
      </p:nvGrpSpPr>
      <p:grpSpPr>
        <a:xfrm>
          <a:off x="0" y="0"/>
          <a:ext cx="0" cy="0"/>
          <a:chOff x="0" y="0"/>
          <a:chExt cx="0" cy="0"/>
        </a:xfrm>
      </p:grpSpPr>
      <p:sp>
        <p:nvSpPr>
          <p:cNvPr id="1071" name="Google Shape;107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72" name="Google Shape;1072;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3" name="Google Shape;1073;p3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4" name="Google Shape;107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9" name="Shape 119"/>
        <p:cNvGrpSpPr/>
        <p:nvPr/>
      </p:nvGrpSpPr>
      <p:grpSpPr>
        <a:xfrm>
          <a:off x="0" y="0"/>
          <a:ext cx="0" cy="0"/>
          <a:chOff x="0" y="0"/>
          <a:chExt cx="0" cy="0"/>
        </a:xfrm>
      </p:grpSpPr>
      <p:sp>
        <p:nvSpPr>
          <p:cNvPr id="120" name="Google Shape;12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5"/>
          <p:cNvSpPr txBox="1"/>
          <p:nvPr>
            <p:ph idx="1" type="subTitle"/>
          </p:nvPr>
        </p:nvSpPr>
        <p:spPr>
          <a:xfrm>
            <a:off x="1585696" y="36849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5"/>
          <p:cNvSpPr txBox="1"/>
          <p:nvPr>
            <p:ph idx="2" type="subTitle"/>
          </p:nvPr>
        </p:nvSpPr>
        <p:spPr>
          <a:xfrm>
            <a:off x="5052704" y="36849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3" name="Google Shape;123;p5"/>
          <p:cNvSpPr txBox="1"/>
          <p:nvPr>
            <p:ph idx="3" type="subTitle"/>
          </p:nvPr>
        </p:nvSpPr>
        <p:spPr>
          <a:xfrm>
            <a:off x="1585696"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sp>
        <p:nvSpPr>
          <p:cNvPr id="124" name="Google Shape;124;p5"/>
          <p:cNvSpPr txBox="1"/>
          <p:nvPr>
            <p:ph idx="4" type="subTitle"/>
          </p:nvPr>
        </p:nvSpPr>
        <p:spPr>
          <a:xfrm>
            <a:off x="5052704"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Inter Tight Black"/>
              <a:buNone/>
              <a:defRPr sz="2000">
                <a:solidFill>
                  <a:schemeClr val="dk1"/>
                </a:solidFill>
                <a:latin typeface="Inter Tight Black"/>
                <a:ea typeface="Inter Tight Black"/>
                <a:cs typeface="Inter Tight Black"/>
                <a:sym typeface="Inter Tight Black"/>
              </a:defRPr>
            </a:lvl1pPr>
            <a:lvl2pPr lvl="1"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2pPr>
            <a:lvl3pPr lvl="2"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3pPr>
            <a:lvl4pPr lvl="3"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4pPr>
            <a:lvl5pPr lvl="4"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5pPr>
            <a:lvl6pPr lvl="5"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6pPr>
            <a:lvl7pPr lvl="6"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7pPr>
            <a:lvl8pPr lvl="7"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8pPr>
            <a:lvl9pPr lvl="8" rtl="0" algn="ctr">
              <a:lnSpc>
                <a:spcPct val="100000"/>
              </a:lnSpc>
              <a:spcBef>
                <a:spcPts val="0"/>
              </a:spcBef>
              <a:spcAft>
                <a:spcPts val="0"/>
              </a:spcAft>
              <a:buSzPts val="2000"/>
              <a:buFont typeface="Inter Tight Black"/>
              <a:buNone/>
              <a:defRPr sz="2000">
                <a:latin typeface="Inter Tight Black"/>
                <a:ea typeface="Inter Tight Black"/>
                <a:cs typeface="Inter Tight Black"/>
                <a:sym typeface="Inter Tight Black"/>
              </a:defRPr>
            </a:lvl9pPr>
          </a:lstStyle>
          <a:p/>
        </p:txBody>
      </p:sp>
      <p:grpSp>
        <p:nvGrpSpPr>
          <p:cNvPr id="125" name="Google Shape;125;p5"/>
          <p:cNvGrpSpPr/>
          <p:nvPr/>
        </p:nvGrpSpPr>
        <p:grpSpPr>
          <a:xfrm>
            <a:off x="-860525" y="-914200"/>
            <a:ext cx="10865050" cy="6870600"/>
            <a:chOff x="-860525" y="-914200"/>
            <a:chExt cx="10865050" cy="6870600"/>
          </a:xfrm>
        </p:grpSpPr>
        <p:grpSp>
          <p:nvGrpSpPr>
            <p:cNvPr id="126" name="Google Shape;126;p5"/>
            <p:cNvGrpSpPr/>
            <p:nvPr/>
          </p:nvGrpSpPr>
          <p:grpSpPr>
            <a:xfrm>
              <a:off x="168900" y="4604039"/>
              <a:ext cx="8806200" cy="367184"/>
              <a:chOff x="168900" y="3932472"/>
              <a:chExt cx="8806200" cy="1038710"/>
            </a:xfrm>
          </p:grpSpPr>
          <p:grpSp>
            <p:nvGrpSpPr>
              <p:cNvPr id="127" name="Google Shape;127;p5"/>
              <p:cNvGrpSpPr/>
              <p:nvPr/>
            </p:nvGrpSpPr>
            <p:grpSpPr>
              <a:xfrm>
                <a:off x="168900" y="3932516"/>
                <a:ext cx="8806106" cy="1038666"/>
                <a:chOff x="168900" y="3626125"/>
                <a:chExt cx="8881600" cy="1344900"/>
              </a:xfrm>
            </p:grpSpPr>
            <p:grpSp>
              <p:nvGrpSpPr>
                <p:cNvPr id="128" name="Google Shape;128;p5"/>
                <p:cNvGrpSpPr/>
                <p:nvPr/>
              </p:nvGrpSpPr>
              <p:grpSpPr>
                <a:xfrm>
                  <a:off x="168900" y="3626125"/>
                  <a:ext cx="5134675" cy="1344900"/>
                  <a:chOff x="168900" y="4974600"/>
                  <a:chExt cx="5134675" cy="1344900"/>
                </a:xfrm>
              </p:grpSpPr>
              <p:cxnSp>
                <p:nvCxnSpPr>
                  <p:cNvPr id="129" name="Google Shape;129;p5"/>
                  <p:cNvCxnSpPr/>
                  <p:nvPr/>
                </p:nvCxnSpPr>
                <p:spPr>
                  <a:xfrm>
                    <a:off x="1689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30" name="Google Shape;130;p5"/>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31" name="Google Shape;131;p5"/>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32" name="Google Shape;132;p5"/>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33" name="Google Shape;133;p5"/>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34" name="Google Shape;134;p5"/>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35" name="Google Shape;135;p5"/>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36" name="Google Shape;136;p5"/>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37" name="Google Shape;137;p5"/>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38" name="Google Shape;138;p5"/>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39" name="Google Shape;139;p5"/>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40" name="Google Shape;140;p5"/>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41" name="Google Shape;141;p5"/>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42" name="Google Shape;142;p5"/>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43" name="Google Shape;143;p5"/>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44" name="Google Shape;144;p5"/>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45" name="Google Shape;145;p5"/>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46" name="Google Shape;146;p5"/>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47" name="Google Shape;147;p5"/>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48" name="Google Shape;148;p5"/>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49" name="Google Shape;149;p5"/>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50" name="Google Shape;150;p5"/>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51" name="Google Shape;151;p5"/>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52" name="Google Shape;152;p5"/>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53" name="Google Shape;153;p5"/>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54" name="Google Shape;154;p5"/>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55" name="Google Shape;155;p5"/>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56" name="Google Shape;156;p5"/>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57" name="Google Shape;157;p5"/>
                  <p:cNvCxnSpPr/>
                  <p:nvPr/>
                </p:nvCxnSpPr>
                <p:spPr>
                  <a:xfrm>
                    <a:off x="43321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58" name="Google Shape;158;p5"/>
                  <p:cNvCxnSpPr/>
                  <p:nvPr/>
                </p:nvCxnSpPr>
                <p:spPr>
                  <a:xfrm>
                    <a:off x="46097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59" name="Google Shape;159;p5"/>
                  <p:cNvCxnSpPr/>
                  <p:nvPr/>
                </p:nvCxnSpPr>
                <p:spPr>
                  <a:xfrm>
                    <a:off x="47484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60" name="Google Shape;160;p5"/>
                  <p:cNvCxnSpPr/>
                  <p:nvPr/>
                </p:nvCxnSpPr>
                <p:spPr>
                  <a:xfrm>
                    <a:off x="48872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61" name="Google Shape;161;p5"/>
                  <p:cNvCxnSpPr/>
                  <p:nvPr/>
                </p:nvCxnSpPr>
                <p:spPr>
                  <a:xfrm>
                    <a:off x="50260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62" name="Google Shape;162;p5"/>
                  <p:cNvCxnSpPr/>
                  <p:nvPr/>
                </p:nvCxnSpPr>
                <p:spPr>
                  <a:xfrm>
                    <a:off x="51648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63" name="Google Shape;163;p5"/>
                  <p:cNvCxnSpPr/>
                  <p:nvPr/>
                </p:nvCxnSpPr>
                <p:spPr>
                  <a:xfrm>
                    <a:off x="53035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64" name="Google Shape;164;p5"/>
                  <p:cNvCxnSpPr/>
                  <p:nvPr/>
                </p:nvCxnSpPr>
                <p:spPr>
                  <a:xfrm>
                    <a:off x="40546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65" name="Google Shape;165;p5"/>
                  <p:cNvCxnSpPr/>
                  <p:nvPr/>
                </p:nvCxnSpPr>
                <p:spPr>
                  <a:xfrm>
                    <a:off x="41933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66" name="Google Shape;166;p5"/>
                  <p:cNvCxnSpPr/>
                  <p:nvPr/>
                </p:nvCxnSpPr>
                <p:spPr>
                  <a:xfrm>
                    <a:off x="44709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nvGrpSpPr>
                <p:cNvPr id="167" name="Google Shape;167;p5"/>
                <p:cNvGrpSpPr/>
                <p:nvPr/>
              </p:nvGrpSpPr>
              <p:grpSpPr>
                <a:xfrm>
                  <a:off x="5442350" y="3626125"/>
                  <a:ext cx="3608150" cy="1344900"/>
                  <a:chOff x="307675" y="4974600"/>
                  <a:chExt cx="3608150" cy="1344900"/>
                </a:xfrm>
              </p:grpSpPr>
              <p:cxnSp>
                <p:nvCxnSpPr>
                  <p:cNvPr id="168" name="Google Shape;168;p5"/>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69" name="Google Shape;169;p5"/>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70" name="Google Shape;170;p5"/>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71" name="Google Shape;171;p5"/>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72" name="Google Shape;172;p5"/>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73" name="Google Shape;173;p5"/>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74" name="Google Shape;174;p5"/>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75" name="Google Shape;175;p5"/>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76" name="Google Shape;176;p5"/>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77" name="Google Shape;177;p5"/>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78" name="Google Shape;178;p5"/>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79" name="Google Shape;179;p5"/>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80" name="Google Shape;180;p5"/>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81" name="Google Shape;181;p5"/>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82" name="Google Shape;182;p5"/>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83" name="Google Shape;183;p5"/>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84" name="Google Shape;184;p5"/>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85" name="Google Shape;185;p5"/>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86" name="Google Shape;186;p5"/>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87" name="Google Shape;187;p5"/>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88" name="Google Shape;188;p5"/>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89" name="Google Shape;189;p5"/>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90" name="Google Shape;190;p5"/>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91" name="Google Shape;191;p5"/>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92" name="Google Shape;192;p5"/>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93" name="Google Shape;193;p5"/>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194" name="Google Shape;194;p5"/>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cxnSp>
            <p:nvCxnSpPr>
              <p:cNvPr id="195" name="Google Shape;195;p5"/>
              <p:cNvCxnSpPr/>
              <p:nvPr/>
            </p:nvCxnSpPr>
            <p:spPr>
              <a:xfrm>
                <a:off x="168900" y="3932472"/>
                <a:ext cx="8806200" cy="0"/>
              </a:xfrm>
              <a:prstGeom prst="straightConnector1">
                <a:avLst/>
              </a:prstGeom>
              <a:noFill/>
              <a:ln cap="flat" cmpd="sng" w="28575">
                <a:solidFill>
                  <a:schemeClr val="dk1"/>
                </a:solidFill>
                <a:prstDash val="solid"/>
                <a:round/>
                <a:headEnd len="med" w="med" type="none"/>
                <a:tailEnd len="med" w="med" type="none"/>
              </a:ln>
            </p:spPr>
          </p:cxnSp>
        </p:grpSp>
        <p:grpSp>
          <p:nvGrpSpPr>
            <p:cNvPr id="196" name="Google Shape;196;p5"/>
            <p:cNvGrpSpPr/>
            <p:nvPr/>
          </p:nvGrpSpPr>
          <p:grpSpPr>
            <a:xfrm>
              <a:off x="-860525" y="-914200"/>
              <a:ext cx="10865050" cy="6870600"/>
              <a:chOff x="-860525" y="-914200"/>
              <a:chExt cx="10865050" cy="6870600"/>
            </a:xfrm>
          </p:grpSpPr>
          <p:sp>
            <p:nvSpPr>
              <p:cNvPr id="197" name="Google Shape;197;p5"/>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198" name="Google Shape;198;p5"/>
              <p:cNvGrpSpPr/>
              <p:nvPr/>
            </p:nvGrpSpPr>
            <p:grpSpPr>
              <a:xfrm>
                <a:off x="-860525" y="-914200"/>
                <a:ext cx="10865050" cy="6870600"/>
                <a:chOff x="-860525" y="-914200"/>
                <a:chExt cx="10865050" cy="6870600"/>
              </a:xfrm>
            </p:grpSpPr>
            <p:grpSp>
              <p:nvGrpSpPr>
                <p:cNvPr id="199" name="Google Shape;199;p5"/>
                <p:cNvGrpSpPr/>
                <p:nvPr/>
              </p:nvGrpSpPr>
              <p:grpSpPr>
                <a:xfrm>
                  <a:off x="8577125" y="4206800"/>
                  <a:ext cx="1427400" cy="1749600"/>
                  <a:chOff x="5458650" y="952983"/>
                  <a:chExt cx="1427400" cy="1749600"/>
                </a:xfrm>
              </p:grpSpPr>
              <p:sp>
                <p:nvSpPr>
                  <p:cNvPr id="200" name="Google Shape;200;p5"/>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201" name="Google Shape;201;p5"/>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nvGrpSpPr>
                  <p:cNvPr id="202" name="Google Shape;202;p5"/>
                  <p:cNvGrpSpPr/>
                  <p:nvPr/>
                </p:nvGrpSpPr>
                <p:grpSpPr>
                  <a:xfrm>
                    <a:off x="5604874" y="1073719"/>
                    <a:ext cx="514691" cy="112549"/>
                    <a:chOff x="5830050" y="1771525"/>
                    <a:chExt cx="720250" cy="157500"/>
                  </a:xfrm>
                </p:grpSpPr>
                <p:sp>
                  <p:nvSpPr>
                    <p:cNvPr id="203" name="Google Shape;203;p5"/>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204" name="Google Shape;204;p5"/>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205" name="Google Shape;205;p5"/>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nvGrpSpPr>
                <p:cNvPr id="206" name="Google Shape;206;p5"/>
                <p:cNvGrpSpPr/>
                <p:nvPr/>
              </p:nvGrpSpPr>
              <p:grpSpPr>
                <a:xfrm>
                  <a:off x="-860525" y="-914200"/>
                  <a:ext cx="1427400" cy="1749600"/>
                  <a:chOff x="5458650" y="952983"/>
                  <a:chExt cx="1427400" cy="1749600"/>
                </a:xfrm>
              </p:grpSpPr>
              <p:sp>
                <p:nvSpPr>
                  <p:cNvPr id="207" name="Google Shape;207;p5"/>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208" name="Google Shape;208;p5"/>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nvGrpSpPr>
                  <p:cNvPr id="209" name="Google Shape;209;p5"/>
                  <p:cNvGrpSpPr/>
                  <p:nvPr/>
                </p:nvGrpSpPr>
                <p:grpSpPr>
                  <a:xfrm>
                    <a:off x="5604874" y="1073719"/>
                    <a:ext cx="514691" cy="112549"/>
                    <a:chOff x="5830050" y="1771525"/>
                    <a:chExt cx="720250" cy="157500"/>
                  </a:xfrm>
                </p:grpSpPr>
                <p:sp>
                  <p:nvSpPr>
                    <p:cNvPr id="210" name="Google Shape;210;p5"/>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211" name="Google Shape;211;p5"/>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212" name="Google Shape;212;p5"/>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3" name="Shape 213"/>
        <p:cNvGrpSpPr/>
        <p:nvPr/>
      </p:nvGrpSpPr>
      <p:grpSpPr>
        <a:xfrm>
          <a:off x="0" y="0"/>
          <a:ext cx="0" cy="0"/>
          <a:chOff x="0" y="0"/>
          <a:chExt cx="0" cy="0"/>
        </a:xfrm>
      </p:grpSpPr>
      <p:sp>
        <p:nvSpPr>
          <p:cNvPr id="214" name="Google Shape;21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15" name="Google Shape;215;p6"/>
          <p:cNvGrpSpPr/>
          <p:nvPr/>
        </p:nvGrpSpPr>
        <p:grpSpPr>
          <a:xfrm>
            <a:off x="-860525" y="-914200"/>
            <a:ext cx="10865050" cy="6870600"/>
            <a:chOff x="-860525" y="-914200"/>
            <a:chExt cx="10865050" cy="6870600"/>
          </a:xfrm>
        </p:grpSpPr>
        <p:sp>
          <p:nvSpPr>
            <p:cNvPr id="216" name="Google Shape;216;p6"/>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217" name="Google Shape;217;p6"/>
            <p:cNvGrpSpPr/>
            <p:nvPr/>
          </p:nvGrpSpPr>
          <p:grpSpPr>
            <a:xfrm>
              <a:off x="-860525" y="-914200"/>
              <a:ext cx="10865050" cy="6870600"/>
              <a:chOff x="-860525" y="-914200"/>
              <a:chExt cx="10865050" cy="6870600"/>
            </a:xfrm>
          </p:grpSpPr>
          <p:grpSp>
            <p:nvGrpSpPr>
              <p:cNvPr id="218" name="Google Shape;218;p6"/>
              <p:cNvGrpSpPr/>
              <p:nvPr/>
            </p:nvGrpSpPr>
            <p:grpSpPr>
              <a:xfrm>
                <a:off x="8577125" y="4206800"/>
                <a:ext cx="1427400" cy="1749600"/>
                <a:chOff x="5458650" y="952983"/>
                <a:chExt cx="1427400" cy="1749600"/>
              </a:xfrm>
            </p:grpSpPr>
            <p:sp>
              <p:nvSpPr>
                <p:cNvPr id="219" name="Google Shape;219;p6"/>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220" name="Google Shape;220;p6"/>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nvGrpSpPr>
                <p:cNvPr id="221" name="Google Shape;221;p6"/>
                <p:cNvGrpSpPr/>
                <p:nvPr/>
              </p:nvGrpSpPr>
              <p:grpSpPr>
                <a:xfrm>
                  <a:off x="5604874" y="1073719"/>
                  <a:ext cx="514691" cy="112549"/>
                  <a:chOff x="5830050" y="1771525"/>
                  <a:chExt cx="720250" cy="157500"/>
                </a:xfrm>
              </p:grpSpPr>
              <p:sp>
                <p:nvSpPr>
                  <p:cNvPr id="222" name="Google Shape;222;p6"/>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223" name="Google Shape;223;p6"/>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224" name="Google Shape;224;p6"/>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nvGrpSpPr>
              <p:cNvPr id="225" name="Google Shape;225;p6"/>
              <p:cNvGrpSpPr/>
              <p:nvPr/>
            </p:nvGrpSpPr>
            <p:grpSpPr>
              <a:xfrm>
                <a:off x="-860525" y="-914200"/>
                <a:ext cx="1427400" cy="1749600"/>
                <a:chOff x="5458650" y="952983"/>
                <a:chExt cx="1427400" cy="1749600"/>
              </a:xfrm>
            </p:grpSpPr>
            <p:sp>
              <p:nvSpPr>
                <p:cNvPr id="226" name="Google Shape;226;p6"/>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227" name="Google Shape;227;p6"/>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nvGrpSpPr>
                <p:cNvPr id="228" name="Google Shape;228;p6"/>
                <p:cNvGrpSpPr/>
                <p:nvPr/>
              </p:nvGrpSpPr>
              <p:grpSpPr>
                <a:xfrm>
                  <a:off x="5604874" y="1073719"/>
                  <a:ext cx="514691" cy="112549"/>
                  <a:chOff x="5830050" y="1771525"/>
                  <a:chExt cx="720250" cy="157500"/>
                </a:xfrm>
              </p:grpSpPr>
              <p:sp>
                <p:nvSpPr>
                  <p:cNvPr id="229" name="Google Shape;229;p6"/>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230" name="Google Shape;230;p6"/>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231" name="Google Shape;231;p6"/>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2" name="Shape 232"/>
        <p:cNvGrpSpPr/>
        <p:nvPr/>
      </p:nvGrpSpPr>
      <p:grpSpPr>
        <a:xfrm>
          <a:off x="0" y="0"/>
          <a:ext cx="0" cy="0"/>
          <a:chOff x="0" y="0"/>
          <a:chExt cx="0" cy="0"/>
        </a:xfrm>
      </p:grpSpPr>
      <p:grpSp>
        <p:nvGrpSpPr>
          <p:cNvPr id="233" name="Google Shape;233;p7"/>
          <p:cNvGrpSpPr/>
          <p:nvPr/>
        </p:nvGrpSpPr>
        <p:grpSpPr>
          <a:xfrm>
            <a:off x="168900" y="168900"/>
            <a:ext cx="8806200" cy="4805700"/>
            <a:chOff x="168900" y="168900"/>
            <a:chExt cx="8806200" cy="4805700"/>
          </a:xfrm>
        </p:grpSpPr>
        <p:sp>
          <p:nvSpPr>
            <p:cNvPr id="234" name="Google Shape;234;p7"/>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235" name="Google Shape;235;p7"/>
            <p:cNvGrpSpPr/>
            <p:nvPr/>
          </p:nvGrpSpPr>
          <p:grpSpPr>
            <a:xfrm>
              <a:off x="5303575" y="168900"/>
              <a:ext cx="3671400" cy="4805700"/>
              <a:chOff x="5303575" y="168900"/>
              <a:chExt cx="3671400" cy="4805700"/>
            </a:xfrm>
          </p:grpSpPr>
          <p:sp>
            <p:nvSpPr>
              <p:cNvPr id="236" name="Google Shape;236;p7"/>
              <p:cNvSpPr/>
              <p:nvPr/>
            </p:nvSpPr>
            <p:spPr>
              <a:xfrm>
                <a:off x="5303575" y="1513800"/>
                <a:ext cx="3671400" cy="34608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237" name="Google Shape;237;p7"/>
              <p:cNvCxnSpPr/>
              <p:nvPr/>
            </p:nvCxnSpPr>
            <p:spPr>
              <a:xfrm>
                <a:off x="5303575" y="168900"/>
                <a:ext cx="0" cy="4805700"/>
              </a:xfrm>
              <a:prstGeom prst="straightConnector1">
                <a:avLst/>
              </a:prstGeom>
              <a:noFill/>
              <a:ln cap="flat" cmpd="sng" w="28575">
                <a:solidFill>
                  <a:schemeClr val="dk1"/>
                </a:solidFill>
                <a:prstDash val="solid"/>
                <a:round/>
                <a:headEnd len="med" w="med" type="none"/>
                <a:tailEnd len="med" w="med" type="none"/>
              </a:ln>
            </p:spPr>
          </p:cxnSp>
        </p:grpSp>
      </p:grpSp>
      <p:sp>
        <p:nvSpPr>
          <p:cNvPr id="238" name="Google Shape;238;p7"/>
          <p:cNvSpPr txBox="1"/>
          <p:nvPr>
            <p:ph type="title"/>
          </p:nvPr>
        </p:nvSpPr>
        <p:spPr>
          <a:xfrm>
            <a:off x="713225" y="874150"/>
            <a:ext cx="4173600" cy="104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9" name="Google Shape;239;p7"/>
          <p:cNvSpPr txBox="1"/>
          <p:nvPr>
            <p:ph idx="1" type="subTitle"/>
          </p:nvPr>
        </p:nvSpPr>
        <p:spPr>
          <a:xfrm>
            <a:off x="713225" y="1971075"/>
            <a:ext cx="41736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0" name="Shape 240"/>
        <p:cNvGrpSpPr/>
        <p:nvPr/>
      </p:nvGrpSpPr>
      <p:grpSpPr>
        <a:xfrm>
          <a:off x="0" y="0"/>
          <a:ext cx="0" cy="0"/>
          <a:chOff x="0" y="0"/>
          <a:chExt cx="0" cy="0"/>
        </a:xfrm>
      </p:grpSpPr>
      <p:sp>
        <p:nvSpPr>
          <p:cNvPr id="241" name="Google Shape;241;p8"/>
          <p:cNvSpPr txBox="1"/>
          <p:nvPr>
            <p:ph type="title"/>
          </p:nvPr>
        </p:nvSpPr>
        <p:spPr>
          <a:xfrm>
            <a:off x="1969350" y="1101850"/>
            <a:ext cx="5205300" cy="20844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42" name="Google Shape;242;p8"/>
          <p:cNvGrpSpPr/>
          <p:nvPr/>
        </p:nvGrpSpPr>
        <p:grpSpPr>
          <a:xfrm>
            <a:off x="-714175" y="168900"/>
            <a:ext cx="10572450" cy="4805700"/>
            <a:chOff x="-714175" y="168900"/>
            <a:chExt cx="10572450" cy="4805700"/>
          </a:xfrm>
        </p:grpSpPr>
        <p:sp>
          <p:nvSpPr>
            <p:cNvPr id="243" name="Google Shape;243;p8"/>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244" name="Google Shape;244;p8"/>
            <p:cNvGrpSpPr/>
            <p:nvPr/>
          </p:nvGrpSpPr>
          <p:grpSpPr>
            <a:xfrm>
              <a:off x="-714175" y="1696950"/>
              <a:ext cx="10572450" cy="3274232"/>
              <a:chOff x="-714175" y="1696950"/>
              <a:chExt cx="10572450" cy="3274232"/>
            </a:xfrm>
          </p:grpSpPr>
          <p:grpSp>
            <p:nvGrpSpPr>
              <p:cNvPr id="245" name="Google Shape;245;p8"/>
              <p:cNvGrpSpPr/>
              <p:nvPr/>
            </p:nvGrpSpPr>
            <p:grpSpPr>
              <a:xfrm>
                <a:off x="168900" y="3932472"/>
                <a:ext cx="8806200" cy="1038710"/>
                <a:chOff x="168900" y="3932472"/>
                <a:chExt cx="8806200" cy="1038710"/>
              </a:xfrm>
            </p:grpSpPr>
            <p:grpSp>
              <p:nvGrpSpPr>
                <p:cNvPr id="246" name="Google Shape;246;p8"/>
                <p:cNvGrpSpPr/>
                <p:nvPr/>
              </p:nvGrpSpPr>
              <p:grpSpPr>
                <a:xfrm>
                  <a:off x="168900" y="3932516"/>
                  <a:ext cx="8806106" cy="1038666"/>
                  <a:chOff x="168900" y="3626125"/>
                  <a:chExt cx="8881600" cy="1344900"/>
                </a:xfrm>
              </p:grpSpPr>
              <p:grpSp>
                <p:nvGrpSpPr>
                  <p:cNvPr id="247" name="Google Shape;247;p8"/>
                  <p:cNvGrpSpPr/>
                  <p:nvPr/>
                </p:nvGrpSpPr>
                <p:grpSpPr>
                  <a:xfrm>
                    <a:off x="168900" y="3626125"/>
                    <a:ext cx="5134675" cy="1344900"/>
                    <a:chOff x="168900" y="4974600"/>
                    <a:chExt cx="5134675" cy="1344900"/>
                  </a:xfrm>
                </p:grpSpPr>
                <p:cxnSp>
                  <p:nvCxnSpPr>
                    <p:cNvPr id="248" name="Google Shape;248;p8"/>
                    <p:cNvCxnSpPr/>
                    <p:nvPr/>
                  </p:nvCxnSpPr>
                  <p:spPr>
                    <a:xfrm>
                      <a:off x="1689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49" name="Google Shape;249;p8"/>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50" name="Google Shape;250;p8"/>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51" name="Google Shape;251;p8"/>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52" name="Google Shape;252;p8"/>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53" name="Google Shape;253;p8"/>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54" name="Google Shape;254;p8"/>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55" name="Google Shape;255;p8"/>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56" name="Google Shape;256;p8"/>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57" name="Google Shape;257;p8"/>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58" name="Google Shape;258;p8"/>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59" name="Google Shape;259;p8"/>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60" name="Google Shape;260;p8"/>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61" name="Google Shape;261;p8"/>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62" name="Google Shape;262;p8"/>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63" name="Google Shape;263;p8"/>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64" name="Google Shape;264;p8"/>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65" name="Google Shape;265;p8"/>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66" name="Google Shape;266;p8"/>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67" name="Google Shape;267;p8"/>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68" name="Google Shape;268;p8"/>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69" name="Google Shape;269;p8"/>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70" name="Google Shape;270;p8"/>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71" name="Google Shape;271;p8"/>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72" name="Google Shape;272;p8"/>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73" name="Google Shape;273;p8"/>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74" name="Google Shape;274;p8"/>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75" name="Google Shape;275;p8"/>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76" name="Google Shape;276;p8"/>
                    <p:cNvCxnSpPr/>
                    <p:nvPr/>
                  </p:nvCxnSpPr>
                  <p:spPr>
                    <a:xfrm>
                      <a:off x="43321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77" name="Google Shape;277;p8"/>
                    <p:cNvCxnSpPr/>
                    <p:nvPr/>
                  </p:nvCxnSpPr>
                  <p:spPr>
                    <a:xfrm>
                      <a:off x="46097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78" name="Google Shape;278;p8"/>
                    <p:cNvCxnSpPr/>
                    <p:nvPr/>
                  </p:nvCxnSpPr>
                  <p:spPr>
                    <a:xfrm>
                      <a:off x="47484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79" name="Google Shape;279;p8"/>
                    <p:cNvCxnSpPr/>
                    <p:nvPr/>
                  </p:nvCxnSpPr>
                  <p:spPr>
                    <a:xfrm>
                      <a:off x="48872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80" name="Google Shape;280;p8"/>
                    <p:cNvCxnSpPr/>
                    <p:nvPr/>
                  </p:nvCxnSpPr>
                  <p:spPr>
                    <a:xfrm>
                      <a:off x="50260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81" name="Google Shape;281;p8"/>
                    <p:cNvCxnSpPr/>
                    <p:nvPr/>
                  </p:nvCxnSpPr>
                  <p:spPr>
                    <a:xfrm>
                      <a:off x="51648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82" name="Google Shape;282;p8"/>
                    <p:cNvCxnSpPr/>
                    <p:nvPr/>
                  </p:nvCxnSpPr>
                  <p:spPr>
                    <a:xfrm>
                      <a:off x="53035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83" name="Google Shape;283;p8"/>
                    <p:cNvCxnSpPr/>
                    <p:nvPr/>
                  </p:nvCxnSpPr>
                  <p:spPr>
                    <a:xfrm>
                      <a:off x="40546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84" name="Google Shape;284;p8"/>
                    <p:cNvCxnSpPr/>
                    <p:nvPr/>
                  </p:nvCxnSpPr>
                  <p:spPr>
                    <a:xfrm>
                      <a:off x="41933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85" name="Google Shape;285;p8"/>
                    <p:cNvCxnSpPr/>
                    <p:nvPr/>
                  </p:nvCxnSpPr>
                  <p:spPr>
                    <a:xfrm>
                      <a:off x="44709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nvGrpSpPr>
                  <p:cNvPr id="286" name="Google Shape;286;p8"/>
                  <p:cNvGrpSpPr/>
                  <p:nvPr/>
                </p:nvGrpSpPr>
                <p:grpSpPr>
                  <a:xfrm>
                    <a:off x="5442350" y="3626125"/>
                    <a:ext cx="3608150" cy="1344900"/>
                    <a:chOff x="307675" y="4974600"/>
                    <a:chExt cx="3608150" cy="1344900"/>
                  </a:xfrm>
                </p:grpSpPr>
                <p:cxnSp>
                  <p:nvCxnSpPr>
                    <p:cNvPr id="287" name="Google Shape;287;p8"/>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88" name="Google Shape;288;p8"/>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89" name="Google Shape;289;p8"/>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90" name="Google Shape;290;p8"/>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91" name="Google Shape;291;p8"/>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92" name="Google Shape;292;p8"/>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93" name="Google Shape;293;p8"/>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94" name="Google Shape;294;p8"/>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95" name="Google Shape;295;p8"/>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96" name="Google Shape;296;p8"/>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97" name="Google Shape;297;p8"/>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98" name="Google Shape;298;p8"/>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299" name="Google Shape;299;p8"/>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00" name="Google Shape;300;p8"/>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01" name="Google Shape;301;p8"/>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02" name="Google Shape;302;p8"/>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03" name="Google Shape;303;p8"/>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04" name="Google Shape;304;p8"/>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05" name="Google Shape;305;p8"/>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06" name="Google Shape;306;p8"/>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07" name="Google Shape;307;p8"/>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08" name="Google Shape;308;p8"/>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09" name="Google Shape;309;p8"/>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10" name="Google Shape;310;p8"/>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11" name="Google Shape;311;p8"/>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12" name="Google Shape;312;p8"/>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13" name="Google Shape;313;p8"/>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cxnSp>
              <p:nvCxnSpPr>
                <p:cNvPr id="314" name="Google Shape;314;p8"/>
                <p:cNvCxnSpPr/>
                <p:nvPr/>
              </p:nvCxnSpPr>
              <p:spPr>
                <a:xfrm>
                  <a:off x="168900" y="3932472"/>
                  <a:ext cx="8806200" cy="0"/>
                </a:xfrm>
                <a:prstGeom prst="straightConnector1">
                  <a:avLst/>
                </a:prstGeom>
                <a:noFill/>
                <a:ln cap="flat" cmpd="sng" w="28575">
                  <a:solidFill>
                    <a:schemeClr val="dk1"/>
                  </a:solidFill>
                  <a:prstDash val="solid"/>
                  <a:round/>
                  <a:headEnd len="med" w="med" type="none"/>
                  <a:tailEnd len="med" w="med" type="none"/>
                </a:ln>
              </p:spPr>
            </p:cxnSp>
          </p:grpSp>
          <p:grpSp>
            <p:nvGrpSpPr>
              <p:cNvPr id="315" name="Google Shape;315;p8"/>
              <p:cNvGrpSpPr/>
              <p:nvPr/>
            </p:nvGrpSpPr>
            <p:grpSpPr>
              <a:xfrm>
                <a:off x="8430875" y="1696950"/>
                <a:ext cx="1427400" cy="1749600"/>
                <a:chOff x="5458650" y="952983"/>
                <a:chExt cx="1427400" cy="1749600"/>
              </a:xfrm>
            </p:grpSpPr>
            <p:sp>
              <p:nvSpPr>
                <p:cNvPr id="316" name="Google Shape;316;p8"/>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317" name="Google Shape;317;p8"/>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nvGrpSpPr>
                <p:cNvPr id="318" name="Google Shape;318;p8"/>
                <p:cNvGrpSpPr/>
                <p:nvPr/>
              </p:nvGrpSpPr>
              <p:grpSpPr>
                <a:xfrm>
                  <a:off x="5604874" y="1073719"/>
                  <a:ext cx="514691" cy="112549"/>
                  <a:chOff x="5830050" y="1771525"/>
                  <a:chExt cx="720250" cy="157500"/>
                </a:xfrm>
              </p:grpSpPr>
              <p:sp>
                <p:nvSpPr>
                  <p:cNvPr id="319" name="Google Shape;319;p8"/>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320" name="Google Shape;320;p8"/>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321" name="Google Shape;321;p8"/>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nvGrpSpPr>
              <p:cNvPr id="322" name="Google Shape;322;p8"/>
              <p:cNvGrpSpPr/>
              <p:nvPr/>
            </p:nvGrpSpPr>
            <p:grpSpPr>
              <a:xfrm>
                <a:off x="-714175" y="1696950"/>
                <a:ext cx="1427400" cy="1749600"/>
                <a:chOff x="5458650" y="952983"/>
                <a:chExt cx="1427400" cy="1749600"/>
              </a:xfrm>
            </p:grpSpPr>
            <p:sp>
              <p:nvSpPr>
                <p:cNvPr id="323" name="Google Shape;323;p8"/>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324" name="Google Shape;324;p8"/>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nvGrpSpPr>
                <p:cNvPr id="325" name="Google Shape;325;p8"/>
                <p:cNvGrpSpPr/>
                <p:nvPr/>
              </p:nvGrpSpPr>
              <p:grpSpPr>
                <a:xfrm>
                  <a:off x="5604874" y="1073719"/>
                  <a:ext cx="514691" cy="112549"/>
                  <a:chOff x="5830050" y="1771525"/>
                  <a:chExt cx="720250" cy="157500"/>
                </a:xfrm>
              </p:grpSpPr>
              <p:sp>
                <p:nvSpPr>
                  <p:cNvPr id="326" name="Google Shape;326;p8"/>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327" name="Google Shape;327;p8"/>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328" name="Google Shape;328;p8"/>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9" name="Shape 329"/>
        <p:cNvGrpSpPr/>
        <p:nvPr/>
      </p:nvGrpSpPr>
      <p:grpSpPr>
        <a:xfrm>
          <a:off x="0" y="0"/>
          <a:ext cx="0" cy="0"/>
          <a:chOff x="0" y="0"/>
          <a:chExt cx="0" cy="0"/>
        </a:xfrm>
      </p:grpSpPr>
      <p:grpSp>
        <p:nvGrpSpPr>
          <p:cNvPr id="330" name="Google Shape;330;p9"/>
          <p:cNvGrpSpPr/>
          <p:nvPr/>
        </p:nvGrpSpPr>
        <p:grpSpPr>
          <a:xfrm>
            <a:off x="-714175" y="168900"/>
            <a:ext cx="10572450" cy="4805700"/>
            <a:chOff x="-714175" y="168900"/>
            <a:chExt cx="10572450" cy="4805700"/>
          </a:xfrm>
        </p:grpSpPr>
        <p:sp>
          <p:nvSpPr>
            <p:cNvPr id="331" name="Google Shape;331;p9"/>
            <p:cNvSpPr/>
            <p:nvPr/>
          </p:nvSpPr>
          <p:spPr>
            <a:xfrm>
              <a:off x="168900" y="168900"/>
              <a:ext cx="8806200" cy="480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nvGrpSpPr>
            <p:cNvPr id="332" name="Google Shape;332;p9"/>
            <p:cNvGrpSpPr/>
            <p:nvPr/>
          </p:nvGrpSpPr>
          <p:grpSpPr>
            <a:xfrm>
              <a:off x="-714175" y="539492"/>
              <a:ext cx="10572450" cy="4431727"/>
              <a:chOff x="-714175" y="539492"/>
              <a:chExt cx="10572450" cy="4431727"/>
            </a:xfrm>
          </p:grpSpPr>
          <p:grpSp>
            <p:nvGrpSpPr>
              <p:cNvPr id="333" name="Google Shape;333;p9"/>
              <p:cNvGrpSpPr/>
              <p:nvPr/>
            </p:nvGrpSpPr>
            <p:grpSpPr>
              <a:xfrm>
                <a:off x="168900" y="2954400"/>
                <a:ext cx="8806200" cy="2016819"/>
                <a:chOff x="168900" y="2954400"/>
                <a:chExt cx="8806200" cy="2016819"/>
              </a:xfrm>
            </p:grpSpPr>
            <p:grpSp>
              <p:nvGrpSpPr>
                <p:cNvPr id="334" name="Google Shape;334;p9"/>
                <p:cNvGrpSpPr/>
                <p:nvPr/>
              </p:nvGrpSpPr>
              <p:grpSpPr>
                <a:xfrm>
                  <a:off x="168900" y="2954542"/>
                  <a:ext cx="8806106" cy="2016678"/>
                  <a:chOff x="168900" y="3626125"/>
                  <a:chExt cx="8881600" cy="1344900"/>
                </a:xfrm>
              </p:grpSpPr>
              <p:grpSp>
                <p:nvGrpSpPr>
                  <p:cNvPr id="335" name="Google Shape;335;p9"/>
                  <p:cNvGrpSpPr/>
                  <p:nvPr/>
                </p:nvGrpSpPr>
                <p:grpSpPr>
                  <a:xfrm>
                    <a:off x="168900" y="3626125"/>
                    <a:ext cx="5134675" cy="1344900"/>
                    <a:chOff x="168900" y="4974600"/>
                    <a:chExt cx="5134675" cy="1344900"/>
                  </a:xfrm>
                </p:grpSpPr>
                <p:cxnSp>
                  <p:nvCxnSpPr>
                    <p:cNvPr id="336" name="Google Shape;336;p9"/>
                    <p:cNvCxnSpPr/>
                    <p:nvPr/>
                  </p:nvCxnSpPr>
                  <p:spPr>
                    <a:xfrm>
                      <a:off x="1689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37" name="Google Shape;337;p9"/>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38" name="Google Shape;338;p9"/>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39" name="Google Shape;339;p9"/>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40" name="Google Shape;340;p9"/>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41" name="Google Shape;341;p9"/>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42" name="Google Shape;342;p9"/>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43" name="Google Shape;343;p9"/>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44" name="Google Shape;344;p9"/>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45" name="Google Shape;345;p9"/>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46" name="Google Shape;346;p9"/>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47" name="Google Shape;347;p9"/>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48" name="Google Shape;348;p9"/>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49" name="Google Shape;349;p9"/>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50" name="Google Shape;350;p9"/>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51" name="Google Shape;351;p9"/>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52" name="Google Shape;352;p9"/>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53" name="Google Shape;353;p9"/>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54" name="Google Shape;354;p9"/>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55" name="Google Shape;355;p9"/>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56" name="Google Shape;356;p9"/>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57" name="Google Shape;357;p9"/>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58" name="Google Shape;358;p9"/>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59" name="Google Shape;359;p9"/>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60" name="Google Shape;360;p9"/>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61" name="Google Shape;361;p9"/>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62" name="Google Shape;362;p9"/>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63" name="Google Shape;363;p9"/>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64" name="Google Shape;364;p9"/>
                    <p:cNvCxnSpPr/>
                    <p:nvPr/>
                  </p:nvCxnSpPr>
                  <p:spPr>
                    <a:xfrm>
                      <a:off x="43321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65" name="Google Shape;365;p9"/>
                    <p:cNvCxnSpPr/>
                    <p:nvPr/>
                  </p:nvCxnSpPr>
                  <p:spPr>
                    <a:xfrm>
                      <a:off x="46097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66" name="Google Shape;366;p9"/>
                    <p:cNvCxnSpPr/>
                    <p:nvPr/>
                  </p:nvCxnSpPr>
                  <p:spPr>
                    <a:xfrm>
                      <a:off x="47484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67" name="Google Shape;367;p9"/>
                    <p:cNvCxnSpPr/>
                    <p:nvPr/>
                  </p:nvCxnSpPr>
                  <p:spPr>
                    <a:xfrm>
                      <a:off x="48872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68" name="Google Shape;368;p9"/>
                    <p:cNvCxnSpPr/>
                    <p:nvPr/>
                  </p:nvCxnSpPr>
                  <p:spPr>
                    <a:xfrm>
                      <a:off x="50260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69" name="Google Shape;369;p9"/>
                    <p:cNvCxnSpPr/>
                    <p:nvPr/>
                  </p:nvCxnSpPr>
                  <p:spPr>
                    <a:xfrm>
                      <a:off x="51648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70" name="Google Shape;370;p9"/>
                    <p:cNvCxnSpPr/>
                    <p:nvPr/>
                  </p:nvCxnSpPr>
                  <p:spPr>
                    <a:xfrm>
                      <a:off x="53035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71" name="Google Shape;371;p9"/>
                    <p:cNvCxnSpPr/>
                    <p:nvPr/>
                  </p:nvCxnSpPr>
                  <p:spPr>
                    <a:xfrm>
                      <a:off x="40546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72" name="Google Shape;372;p9"/>
                    <p:cNvCxnSpPr/>
                    <p:nvPr/>
                  </p:nvCxnSpPr>
                  <p:spPr>
                    <a:xfrm>
                      <a:off x="41933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73" name="Google Shape;373;p9"/>
                    <p:cNvCxnSpPr/>
                    <p:nvPr/>
                  </p:nvCxnSpPr>
                  <p:spPr>
                    <a:xfrm>
                      <a:off x="44709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nvGrpSpPr>
                  <p:cNvPr id="374" name="Google Shape;374;p9"/>
                  <p:cNvGrpSpPr/>
                  <p:nvPr/>
                </p:nvGrpSpPr>
                <p:grpSpPr>
                  <a:xfrm>
                    <a:off x="5442350" y="3626125"/>
                    <a:ext cx="3608150" cy="1344900"/>
                    <a:chOff x="307675" y="4974600"/>
                    <a:chExt cx="3608150" cy="1344900"/>
                  </a:xfrm>
                </p:grpSpPr>
                <p:cxnSp>
                  <p:nvCxnSpPr>
                    <p:cNvPr id="375" name="Google Shape;375;p9"/>
                    <p:cNvCxnSpPr/>
                    <p:nvPr/>
                  </p:nvCxnSpPr>
                  <p:spPr>
                    <a:xfrm>
                      <a:off x="3076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76" name="Google Shape;376;p9"/>
                    <p:cNvCxnSpPr/>
                    <p:nvPr/>
                  </p:nvCxnSpPr>
                  <p:spPr>
                    <a:xfrm>
                      <a:off x="4464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77" name="Google Shape;377;p9"/>
                    <p:cNvCxnSpPr/>
                    <p:nvPr/>
                  </p:nvCxnSpPr>
                  <p:spPr>
                    <a:xfrm>
                      <a:off x="5852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78" name="Google Shape;378;p9"/>
                    <p:cNvCxnSpPr/>
                    <p:nvPr/>
                  </p:nvCxnSpPr>
                  <p:spPr>
                    <a:xfrm>
                      <a:off x="7240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79" name="Google Shape;379;p9"/>
                    <p:cNvCxnSpPr/>
                    <p:nvPr/>
                  </p:nvCxnSpPr>
                  <p:spPr>
                    <a:xfrm>
                      <a:off x="8627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80" name="Google Shape;380;p9"/>
                    <p:cNvCxnSpPr/>
                    <p:nvPr/>
                  </p:nvCxnSpPr>
                  <p:spPr>
                    <a:xfrm>
                      <a:off x="10015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81" name="Google Shape;381;p9"/>
                    <p:cNvCxnSpPr/>
                    <p:nvPr/>
                  </p:nvCxnSpPr>
                  <p:spPr>
                    <a:xfrm>
                      <a:off x="11403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82" name="Google Shape;382;p9"/>
                    <p:cNvCxnSpPr/>
                    <p:nvPr/>
                  </p:nvCxnSpPr>
                  <p:spPr>
                    <a:xfrm>
                      <a:off x="12791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83" name="Google Shape;383;p9"/>
                    <p:cNvCxnSpPr/>
                    <p:nvPr/>
                  </p:nvCxnSpPr>
                  <p:spPr>
                    <a:xfrm>
                      <a:off x="14178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84" name="Google Shape;384;p9"/>
                    <p:cNvCxnSpPr/>
                    <p:nvPr/>
                  </p:nvCxnSpPr>
                  <p:spPr>
                    <a:xfrm>
                      <a:off x="15566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85" name="Google Shape;385;p9"/>
                    <p:cNvCxnSpPr/>
                    <p:nvPr/>
                  </p:nvCxnSpPr>
                  <p:spPr>
                    <a:xfrm>
                      <a:off x="16954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86" name="Google Shape;386;p9"/>
                    <p:cNvCxnSpPr/>
                    <p:nvPr/>
                  </p:nvCxnSpPr>
                  <p:spPr>
                    <a:xfrm>
                      <a:off x="18342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87" name="Google Shape;387;p9"/>
                    <p:cNvCxnSpPr/>
                    <p:nvPr/>
                  </p:nvCxnSpPr>
                  <p:spPr>
                    <a:xfrm>
                      <a:off x="19729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88" name="Google Shape;388;p9"/>
                    <p:cNvCxnSpPr/>
                    <p:nvPr/>
                  </p:nvCxnSpPr>
                  <p:spPr>
                    <a:xfrm>
                      <a:off x="21117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89" name="Google Shape;389;p9"/>
                    <p:cNvCxnSpPr/>
                    <p:nvPr/>
                  </p:nvCxnSpPr>
                  <p:spPr>
                    <a:xfrm>
                      <a:off x="22505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90" name="Google Shape;390;p9"/>
                    <p:cNvCxnSpPr/>
                    <p:nvPr/>
                  </p:nvCxnSpPr>
                  <p:spPr>
                    <a:xfrm>
                      <a:off x="23893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91" name="Google Shape;391;p9"/>
                    <p:cNvCxnSpPr/>
                    <p:nvPr/>
                  </p:nvCxnSpPr>
                  <p:spPr>
                    <a:xfrm>
                      <a:off x="25280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92" name="Google Shape;392;p9"/>
                    <p:cNvCxnSpPr/>
                    <p:nvPr/>
                  </p:nvCxnSpPr>
                  <p:spPr>
                    <a:xfrm>
                      <a:off x="26668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93" name="Google Shape;393;p9"/>
                    <p:cNvCxnSpPr/>
                    <p:nvPr/>
                  </p:nvCxnSpPr>
                  <p:spPr>
                    <a:xfrm>
                      <a:off x="28056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94" name="Google Shape;394;p9"/>
                    <p:cNvCxnSpPr/>
                    <p:nvPr/>
                  </p:nvCxnSpPr>
                  <p:spPr>
                    <a:xfrm>
                      <a:off x="29444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95" name="Google Shape;395;p9"/>
                    <p:cNvCxnSpPr/>
                    <p:nvPr/>
                  </p:nvCxnSpPr>
                  <p:spPr>
                    <a:xfrm>
                      <a:off x="30831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96" name="Google Shape;396;p9"/>
                    <p:cNvCxnSpPr/>
                    <p:nvPr/>
                  </p:nvCxnSpPr>
                  <p:spPr>
                    <a:xfrm>
                      <a:off x="32219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97" name="Google Shape;397;p9"/>
                    <p:cNvCxnSpPr/>
                    <p:nvPr/>
                  </p:nvCxnSpPr>
                  <p:spPr>
                    <a:xfrm>
                      <a:off x="336072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98" name="Google Shape;398;p9"/>
                    <p:cNvCxnSpPr/>
                    <p:nvPr/>
                  </p:nvCxnSpPr>
                  <p:spPr>
                    <a:xfrm>
                      <a:off x="349950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399" name="Google Shape;399;p9"/>
                    <p:cNvCxnSpPr/>
                    <p:nvPr/>
                  </p:nvCxnSpPr>
                  <p:spPr>
                    <a:xfrm>
                      <a:off x="3638275"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00" name="Google Shape;400;p9"/>
                    <p:cNvCxnSpPr/>
                    <p:nvPr/>
                  </p:nvCxnSpPr>
                  <p:spPr>
                    <a:xfrm>
                      <a:off x="3777050" y="4974600"/>
                      <a:ext cx="0" cy="1344900"/>
                    </a:xfrm>
                    <a:prstGeom prst="straightConnector1">
                      <a:avLst/>
                    </a:prstGeom>
                    <a:noFill/>
                    <a:ln cap="flat" cmpd="sng" w="28575">
                      <a:solidFill>
                        <a:schemeClr val="dk1"/>
                      </a:solidFill>
                      <a:prstDash val="solid"/>
                      <a:round/>
                      <a:headEnd len="med" w="med" type="none"/>
                      <a:tailEnd len="med" w="med" type="none"/>
                    </a:ln>
                  </p:spPr>
                </p:cxnSp>
                <p:cxnSp>
                  <p:nvCxnSpPr>
                    <p:cNvPr id="401" name="Google Shape;401;p9"/>
                    <p:cNvCxnSpPr/>
                    <p:nvPr/>
                  </p:nvCxnSpPr>
                  <p:spPr>
                    <a:xfrm>
                      <a:off x="3915825" y="4974600"/>
                      <a:ext cx="0" cy="1344900"/>
                    </a:xfrm>
                    <a:prstGeom prst="straightConnector1">
                      <a:avLst/>
                    </a:prstGeom>
                    <a:noFill/>
                    <a:ln cap="flat" cmpd="sng" w="28575">
                      <a:solidFill>
                        <a:schemeClr val="dk1"/>
                      </a:solidFill>
                      <a:prstDash val="solid"/>
                      <a:round/>
                      <a:headEnd len="med" w="med" type="none"/>
                      <a:tailEnd len="med" w="med" type="none"/>
                    </a:ln>
                  </p:spPr>
                </p:cxnSp>
              </p:grpSp>
            </p:grpSp>
            <p:cxnSp>
              <p:nvCxnSpPr>
                <p:cNvPr id="402" name="Google Shape;402;p9"/>
                <p:cNvCxnSpPr/>
                <p:nvPr/>
              </p:nvCxnSpPr>
              <p:spPr>
                <a:xfrm>
                  <a:off x="168900" y="2954400"/>
                  <a:ext cx="8806200" cy="0"/>
                </a:xfrm>
                <a:prstGeom prst="straightConnector1">
                  <a:avLst/>
                </a:prstGeom>
                <a:noFill/>
                <a:ln cap="flat" cmpd="sng" w="28575">
                  <a:solidFill>
                    <a:schemeClr val="dk1"/>
                  </a:solidFill>
                  <a:prstDash val="solid"/>
                  <a:round/>
                  <a:headEnd len="med" w="med" type="none"/>
                  <a:tailEnd len="med" w="med" type="none"/>
                </a:ln>
              </p:spPr>
            </p:cxnSp>
          </p:grpSp>
          <p:grpSp>
            <p:nvGrpSpPr>
              <p:cNvPr id="403" name="Google Shape;403;p9"/>
              <p:cNvGrpSpPr/>
              <p:nvPr/>
            </p:nvGrpSpPr>
            <p:grpSpPr>
              <a:xfrm>
                <a:off x="-714175" y="539492"/>
                <a:ext cx="10572450" cy="2907058"/>
                <a:chOff x="-714175" y="539492"/>
                <a:chExt cx="10572450" cy="2907058"/>
              </a:xfrm>
            </p:grpSpPr>
            <p:grpSp>
              <p:nvGrpSpPr>
                <p:cNvPr id="404" name="Google Shape;404;p9"/>
                <p:cNvGrpSpPr/>
                <p:nvPr/>
              </p:nvGrpSpPr>
              <p:grpSpPr>
                <a:xfrm>
                  <a:off x="-714175" y="1696950"/>
                  <a:ext cx="10572450" cy="1749600"/>
                  <a:chOff x="-714175" y="1696950"/>
                  <a:chExt cx="10572450" cy="1749600"/>
                </a:xfrm>
              </p:grpSpPr>
              <p:grpSp>
                <p:nvGrpSpPr>
                  <p:cNvPr id="405" name="Google Shape;405;p9"/>
                  <p:cNvGrpSpPr/>
                  <p:nvPr/>
                </p:nvGrpSpPr>
                <p:grpSpPr>
                  <a:xfrm>
                    <a:off x="8430875" y="1696950"/>
                    <a:ext cx="1427400" cy="1749600"/>
                    <a:chOff x="5458650" y="952983"/>
                    <a:chExt cx="1427400" cy="1749600"/>
                  </a:xfrm>
                </p:grpSpPr>
                <p:sp>
                  <p:nvSpPr>
                    <p:cNvPr id="406" name="Google Shape;406;p9"/>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407" name="Google Shape;407;p9"/>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nvGrpSpPr>
                    <p:cNvPr id="408" name="Google Shape;408;p9"/>
                    <p:cNvGrpSpPr/>
                    <p:nvPr/>
                  </p:nvGrpSpPr>
                  <p:grpSpPr>
                    <a:xfrm>
                      <a:off x="5604874" y="1073719"/>
                      <a:ext cx="514691" cy="112549"/>
                      <a:chOff x="5830050" y="1771525"/>
                      <a:chExt cx="720250" cy="157500"/>
                    </a:xfrm>
                  </p:grpSpPr>
                  <p:sp>
                    <p:nvSpPr>
                      <p:cNvPr id="409" name="Google Shape;409;p9"/>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410" name="Google Shape;410;p9"/>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411" name="Google Shape;411;p9"/>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nvGrpSpPr>
                  <p:cNvPr id="412" name="Google Shape;412;p9"/>
                  <p:cNvGrpSpPr/>
                  <p:nvPr/>
                </p:nvGrpSpPr>
                <p:grpSpPr>
                  <a:xfrm>
                    <a:off x="-714175" y="1696950"/>
                    <a:ext cx="1427400" cy="1749600"/>
                    <a:chOff x="5458650" y="952983"/>
                    <a:chExt cx="1427400" cy="1749600"/>
                  </a:xfrm>
                </p:grpSpPr>
                <p:sp>
                  <p:nvSpPr>
                    <p:cNvPr id="413" name="Google Shape;413;p9"/>
                    <p:cNvSpPr/>
                    <p:nvPr/>
                  </p:nvSpPr>
                  <p:spPr>
                    <a:xfrm>
                      <a:off x="5458650" y="952983"/>
                      <a:ext cx="1422300" cy="1749600"/>
                    </a:xfrm>
                    <a:prstGeom prst="roundRect">
                      <a:avLst>
                        <a:gd fmla="val 840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cxnSp>
                  <p:nvCxnSpPr>
                    <p:cNvPr id="414" name="Google Shape;414;p9"/>
                    <p:cNvCxnSpPr/>
                    <p:nvPr/>
                  </p:nvCxnSpPr>
                  <p:spPr>
                    <a:xfrm>
                      <a:off x="5458650" y="1290675"/>
                      <a:ext cx="1427400" cy="0"/>
                    </a:xfrm>
                    <a:prstGeom prst="straightConnector1">
                      <a:avLst/>
                    </a:prstGeom>
                    <a:noFill/>
                    <a:ln cap="flat" cmpd="sng" w="28575">
                      <a:solidFill>
                        <a:schemeClr val="dk1"/>
                      </a:solidFill>
                      <a:prstDash val="solid"/>
                      <a:round/>
                      <a:headEnd len="med" w="med" type="none"/>
                      <a:tailEnd len="med" w="med" type="none"/>
                    </a:ln>
                  </p:spPr>
                </p:cxnSp>
                <p:grpSp>
                  <p:nvGrpSpPr>
                    <p:cNvPr id="415" name="Google Shape;415;p9"/>
                    <p:cNvGrpSpPr/>
                    <p:nvPr/>
                  </p:nvGrpSpPr>
                  <p:grpSpPr>
                    <a:xfrm>
                      <a:off x="5604874" y="1073719"/>
                      <a:ext cx="514691" cy="112549"/>
                      <a:chOff x="5830050" y="1771525"/>
                      <a:chExt cx="720250" cy="157500"/>
                    </a:xfrm>
                  </p:grpSpPr>
                  <p:sp>
                    <p:nvSpPr>
                      <p:cNvPr id="416" name="Google Shape;416;p9"/>
                      <p:cNvSpPr/>
                      <p:nvPr/>
                    </p:nvSpPr>
                    <p:spPr>
                      <a:xfrm>
                        <a:off x="5830050" y="1771525"/>
                        <a:ext cx="157500" cy="1575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417" name="Google Shape;417;p9"/>
                      <p:cNvSpPr/>
                      <p:nvPr/>
                    </p:nvSpPr>
                    <p:spPr>
                      <a:xfrm>
                        <a:off x="6111425" y="1771525"/>
                        <a:ext cx="157500" cy="157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418" name="Google Shape;418;p9"/>
                      <p:cNvSpPr/>
                      <p:nvPr/>
                    </p:nvSpPr>
                    <p:spPr>
                      <a:xfrm>
                        <a:off x="6392800" y="1771525"/>
                        <a:ext cx="157500" cy="1575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grpSp>
              <p:nvGrpSpPr>
                <p:cNvPr id="419" name="Google Shape;419;p9"/>
                <p:cNvGrpSpPr/>
                <p:nvPr/>
              </p:nvGrpSpPr>
              <p:grpSpPr>
                <a:xfrm rot="-5400000">
                  <a:off x="990400" y="262325"/>
                  <a:ext cx="162300" cy="716634"/>
                  <a:chOff x="8349625" y="3940250"/>
                  <a:chExt cx="162300" cy="716634"/>
                </a:xfrm>
              </p:grpSpPr>
              <p:cxnSp>
                <p:nvCxnSpPr>
                  <p:cNvPr id="420" name="Google Shape;420;p9"/>
                  <p:cNvCxnSpPr>
                    <a:stCxn id="421" idx="4"/>
                    <a:endCxn id="422" idx="0"/>
                  </p:cNvCxnSpPr>
                  <p:nvPr/>
                </p:nvCxnSpPr>
                <p:spPr>
                  <a:xfrm rot="5400000">
                    <a:off x="8234725" y="4298600"/>
                    <a:ext cx="392100" cy="0"/>
                  </a:xfrm>
                  <a:prstGeom prst="straightConnector1">
                    <a:avLst/>
                  </a:prstGeom>
                  <a:noFill/>
                  <a:ln cap="flat" cmpd="sng" w="28575">
                    <a:solidFill>
                      <a:schemeClr val="dk1"/>
                    </a:solidFill>
                    <a:prstDash val="solid"/>
                    <a:round/>
                    <a:headEnd len="med" w="med" type="none"/>
                    <a:tailEnd len="med" w="med" type="none"/>
                  </a:ln>
                </p:spPr>
              </p:cxnSp>
              <p:grpSp>
                <p:nvGrpSpPr>
                  <p:cNvPr id="423" name="Google Shape;423;p9"/>
                  <p:cNvGrpSpPr/>
                  <p:nvPr/>
                </p:nvGrpSpPr>
                <p:grpSpPr>
                  <a:xfrm>
                    <a:off x="8349625" y="3940250"/>
                    <a:ext cx="162300" cy="716634"/>
                    <a:chOff x="8268475" y="3940263"/>
                    <a:chExt cx="162300" cy="716634"/>
                  </a:xfrm>
                </p:grpSpPr>
                <p:sp>
                  <p:nvSpPr>
                    <p:cNvPr id="424" name="Google Shape;424;p9"/>
                    <p:cNvSpPr/>
                    <p:nvPr/>
                  </p:nvSpPr>
                  <p:spPr>
                    <a:xfrm>
                      <a:off x="8268475" y="4217429"/>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422" name="Google Shape;422;p9"/>
                    <p:cNvSpPr/>
                    <p:nvPr/>
                  </p:nvSpPr>
                  <p:spPr>
                    <a:xfrm>
                      <a:off x="8268475" y="4494596"/>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sp>
                  <p:nvSpPr>
                    <p:cNvPr id="421" name="Google Shape;421;p9"/>
                    <p:cNvSpPr/>
                    <p:nvPr/>
                  </p:nvSpPr>
                  <p:spPr>
                    <a:xfrm>
                      <a:off x="8268475" y="3940263"/>
                      <a:ext cx="162300" cy="162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rabun"/>
                        <a:ea typeface="Sarabun"/>
                        <a:cs typeface="Sarabun"/>
                        <a:sym typeface="Sarabun"/>
                      </a:endParaRPr>
                    </a:p>
                  </p:txBody>
                </p:sp>
              </p:grpSp>
            </p:grpSp>
          </p:grpSp>
        </p:grpSp>
      </p:grpSp>
      <p:sp>
        <p:nvSpPr>
          <p:cNvPr id="425" name="Google Shape;425;p9"/>
          <p:cNvSpPr txBox="1"/>
          <p:nvPr>
            <p:ph type="title"/>
          </p:nvPr>
        </p:nvSpPr>
        <p:spPr>
          <a:xfrm>
            <a:off x="2084850" y="965825"/>
            <a:ext cx="4974300" cy="146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7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26" name="Google Shape;426;p9"/>
          <p:cNvSpPr txBox="1"/>
          <p:nvPr>
            <p:ph idx="1" type="subTitle"/>
          </p:nvPr>
        </p:nvSpPr>
        <p:spPr>
          <a:xfrm>
            <a:off x="2084850" y="3584138"/>
            <a:ext cx="4974300" cy="757500"/>
          </a:xfrm>
          <a:prstGeom prst="rect">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7" name="Shape 427"/>
        <p:cNvGrpSpPr/>
        <p:nvPr/>
      </p:nvGrpSpPr>
      <p:grpSpPr>
        <a:xfrm>
          <a:off x="0" y="0"/>
          <a:ext cx="0" cy="0"/>
          <a:chOff x="0" y="0"/>
          <a:chExt cx="0" cy="0"/>
        </a:xfrm>
      </p:grpSpPr>
      <p:sp>
        <p:nvSpPr>
          <p:cNvPr id="428" name="Google Shape;428;p10"/>
          <p:cNvSpPr/>
          <p:nvPr>
            <p:ph idx="2" type="pic"/>
          </p:nvPr>
        </p:nvSpPr>
        <p:spPr>
          <a:xfrm>
            <a:off x="-3301" y="0"/>
            <a:ext cx="9150600" cy="5143500"/>
          </a:xfrm>
          <a:prstGeom prst="rect">
            <a:avLst/>
          </a:prstGeom>
          <a:noFill/>
          <a:ln>
            <a:noFill/>
          </a:ln>
        </p:spPr>
      </p:sp>
      <p:sp>
        <p:nvSpPr>
          <p:cNvPr id="429" name="Google Shape;429;p10"/>
          <p:cNvSpPr txBox="1"/>
          <p:nvPr>
            <p:ph type="title"/>
          </p:nvPr>
        </p:nvSpPr>
        <p:spPr>
          <a:xfrm>
            <a:off x="1673550" y="3452200"/>
            <a:ext cx="5796900" cy="1134900"/>
          </a:xfrm>
          <a:prstGeom prst="rect">
            <a:avLst/>
          </a:prstGeom>
          <a:solidFill>
            <a:schemeClr val="dk2"/>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Inter Tight Black"/>
              <a:buNone/>
              <a:defRPr sz="3000">
                <a:solidFill>
                  <a:schemeClr val="dk1"/>
                </a:solidFill>
                <a:latin typeface="Inter Tight Black"/>
                <a:ea typeface="Inter Tight Black"/>
                <a:cs typeface="Inter Tight Black"/>
                <a:sym typeface="Inter Tight Black"/>
              </a:defRPr>
            </a:lvl1pPr>
            <a:lvl2pPr lvl="1" rtl="0" algn="ctr">
              <a:spcBef>
                <a:spcPts val="0"/>
              </a:spcBef>
              <a:spcAft>
                <a:spcPts val="0"/>
              </a:spcAft>
              <a:buClr>
                <a:schemeClr val="dk1"/>
              </a:buClr>
              <a:buSzPts val="3000"/>
              <a:buFont typeface="Inter Tight Black"/>
              <a:buNone/>
              <a:defRPr sz="3000">
                <a:solidFill>
                  <a:schemeClr val="dk1"/>
                </a:solidFill>
                <a:latin typeface="Inter Tight Black"/>
                <a:ea typeface="Inter Tight Black"/>
                <a:cs typeface="Inter Tight Black"/>
                <a:sym typeface="Inter Tight Black"/>
              </a:defRPr>
            </a:lvl2pPr>
            <a:lvl3pPr lvl="2" rtl="0" algn="ctr">
              <a:spcBef>
                <a:spcPts val="0"/>
              </a:spcBef>
              <a:spcAft>
                <a:spcPts val="0"/>
              </a:spcAft>
              <a:buClr>
                <a:schemeClr val="dk1"/>
              </a:buClr>
              <a:buSzPts val="3000"/>
              <a:buFont typeface="Inter Tight Black"/>
              <a:buNone/>
              <a:defRPr sz="3000">
                <a:solidFill>
                  <a:schemeClr val="dk1"/>
                </a:solidFill>
                <a:latin typeface="Inter Tight Black"/>
                <a:ea typeface="Inter Tight Black"/>
                <a:cs typeface="Inter Tight Black"/>
                <a:sym typeface="Inter Tight Black"/>
              </a:defRPr>
            </a:lvl3pPr>
            <a:lvl4pPr lvl="3" rtl="0" algn="ctr">
              <a:spcBef>
                <a:spcPts val="0"/>
              </a:spcBef>
              <a:spcAft>
                <a:spcPts val="0"/>
              </a:spcAft>
              <a:buClr>
                <a:schemeClr val="dk1"/>
              </a:buClr>
              <a:buSzPts val="3000"/>
              <a:buFont typeface="Inter Tight Black"/>
              <a:buNone/>
              <a:defRPr sz="3000">
                <a:solidFill>
                  <a:schemeClr val="dk1"/>
                </a:solidFill>
                <a:latin typeface="Inter Tight Black"/>
                <a:ea typeface="Inter Tight Black"/>
                <a:cs typeface="Inter Tight Black"/>
                <a:sym typeface="Inter Tight Black"/>
              </a:defRPr>
            </a:lvl4pPr>
            <a:lvl5pPr lvl="4" rtl="0" algn="ctr">
              <a:spcBef>
                <a:spcPts val="0"/>
              </a:spcBef>
              <a:spcAft>
                <a:spcPts val="0"/>
              </a:spcAft>
              <a:buClr>
                <a:schemeClr val="dk1"/>
              </a:buClr>
              <a:buSzPts val="3000"/>
              <a:buFont typeface="Inter Tight Black"/>
              <a:buNone/>
              <a:defRPr sz="3000">
                <a:solidFill>
                  <a:schemeClr val="dk1"/>
                </a:solidFill>
                <a:latin typeface="Inter Tight Black"/>
                <a:ea typeface="Inter Tight Black"/>
                <a:cs typeface="Inter Tight Black"/>
                <a:sym typeface="Inter Tight Black"/>
              </a:defRPr>
            </a:lvl5pPr>
            <a:lvl6pPr lvl="5" rtl="0" algn="ctr">
              <a:spcBef>
                <a:spcPts val="0"/>
              </a:spcBef>
              <a:spcAft>
                <a:spcPts val="0"/>
              </a:spcAft>
              <a:buClr>
                <a:schemeClr val="dk1"/>
              </a:buClr>
              <a:buSzPts val="3000"/>
              <a:buFont typeface="Inter Tight Black"/>
              <a:buNone/>
              <a:defRPr sz="3000">
                <a:solidFill>
                  <a:schemeClr val="dk1"/>
                </a:solidFill>
                <a:latin typeface="Inter Tight Black"/>
                <a:ea typeface="Inter Tight Black"/>
                <a:cs typeface="Inter Tight Black"/>
                <a:sym typeface="Inter Tight Black"/>
              </a:defRPr>
            </a:lvl6pPr>
            <a:lvl7pPr lvl="6" rtl="0" algn="ctr">
              <a:spcBef>
                <a:spcPts val="0"/>
              </a:spcBef>
              <a:spcAft>
                <a:spcPts val="0"/>
              </a:spcAft>
              <a:buClr>
                <a:schemeClr val="dk1"/>
              </a:buClr>
              <a:buSzPts val="3000"/>
              <a:buFont typeface="Inter Tight Black"/>
              <a:buNone/>
              <a:defRPr sz="3000">
                <a:solidFill>
                  <a:schemeClr val="dk1"/>
                </a:solidFill>
                <a:latin typeface="Inter Tight Black"/>
                <a:ea typeface="Inter Tight Black"/>
                <a:cs typeface="Inter Tight Black"/>
                <a:sym typeface="Inter Tight Black"/>
              </a:defRPr>
            </a:lvl7pPr>
            <a:lvl8pPr lvl="7" rtl="0" algn="ctr">
              <a:spcBef>
                <a:spcPts val="0"/>
              </a:spcBef>
              <a:spcAft>
                <a:spcPts val="0"/>
              </a:spcAft>
              <a:buClr>
                <a:schemeClr val="dk1"/>
              </a:buClr>
              <a:buSzPts val="3000"/>
              <a:buFont typeface="Inter Tight Black"/>
              <a:buNone/>
              <a:defRPr sz="3000">
                <a:solidFill>
                  <a:schemeClr val="dk1"/>
                </a:solidFill>
                <a:latin typeface="Inter Tight Black"/>
                <a:ea typeface="Inter Tight Black"/>
                <a:cs typeface="Inter Tight Black"/>
                <a:sym typeface="Inter Tight Black"/>
              </a:defRPr>
            </a:lvl8pPr>
            <a:lvl9pPr lvl="8" rtl="0" algn="ctr">
              <a:spcBef>
                <a:spcPts val="0"/>
              </a:spcBef>
              <a:spcAft>
                <a:spcPts val="0"/>
              </a:spcAft>
              <a:buClr>
                <a:schemeClr val="dk1"/>
              </a:buClr>
              <a:buSzPts val="3000"/>
              <a:buFont typeface="Inter Tight Black"/>
              <a:buNone/>
              <a:defRPr sz="3000">
                <a:solidFill>
                  <a:schemeClr val="dk1"/>
                </a:solidFill>
                <a:latin typeface="Inter Tight Black"/>
                <a:ea typeface="Inter Tight Black"/>
                <a:cs typeface="Inter Tight Black"/>
                <a:sym typeface="Inter Tight Black"/>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Sarabun"/>
              <a:buChar char="●"/>
              <a:defRPr>
                <a:solidFill>
                  <a:schemeClr val="dk1"/>
                </a:solidFill>
                <a:latin typeface="Sarabun"/>
                <a:ea typeface="Sarabun"/>
                <a:cs typeface="Sarabun"/>
                <a:sym typeface="Sarabun"/>
              </a:defRPr>
            </a:lvl1pPr>
            <a:lvl2pPr indent="-317500" lvl="1" marL="914400">
              <a:lnSpc>
                <a:spcPct val="100000"/>
              </a:lnSpc>
              <a:spcBef>
                <a:spcPts val="0"/>
              </a:spcBef>
              <a:spcAft>
                <a:spcPts val="0"/>
              </a:spcAft>
              <a:buClr>
                <a:schemeClr val="dk1"/>
              </a:buClr>
              <a:buSzPts val="1400"/>
              <a:buFont typeface="Sarabun"/>
              <a:buChar char="○"/>
              <a:defRPr>
                <a:solidFill>
                  <a:schemeClr val="dk1"/>
                </a:solidFill>
                <a:latin typeface="Sarabun"/>
                <a:ea typeface="Sarabun"/>
                <a:cs typeface="Sarabun"/>
                <a:sym typeface="Sarabun"/>
              </a:defRPr>
            </a:lvl2pPr>
            <a:lvl3pPr indent="-317500" lvl="2" marL="1371600">
              <a:lnSpc>
                <a:spcPct val="100000"/>
              </a:lnSpc>
              <a:spcBef>
                <a:spcPts val="0"/>
              </a:spcBef>
              <a:spcAft>
                <a:spcPts val="0"/>
              </a:spcAft>
              <a:buClr>
                <a:schemeClr val="dk1"/>
              </a:buClr>
              <a:buSzPts val="1400"/>
              <a:buFont typeface="Sarabun"/>
              <a:buChar char="■"/>
              <a:defRPr>
                <a:solidFill>
                  <a:schemeClr val="dk1"/>
                </a:solidFill>
                <a:latin typeface="Sarabun"/>
                <a:ea typeface="Sarabun"/>
                <a:cs typeface="Sarabun"/>
                <a:sym typeface="Sarabun"/>
              </a:defRPr>
            </a:lvl3pPr>
            <a:lvl4pPr indent="-317500" lvl="3" marL="1828800">
              <a:lnSpc>
                <a:spcPct val="100000"/>
              </a:lnSpc>
              <a:spcBef>
                <a:spcPts val="0"/>
              </a:spcBef>
              <a:spcAft>
                <a:spcPts val="0"/>
              </a:spcAft>
              <a:buClr>
                <a:schemeClr val="dk1"/>
              </a:buClr>
              <a:buSzPts val="1400"/>
              <a:buFont typeface="Sarabun"/>
              <a:buChar char="●"/>
              <a:defRPr>
                <a:solidFill>
                  <a:schemeClr val="dk1"/>
                </a:solidFill>
                <a:latin typeface="Sarabun"/>
                <a:ea typeface="Sarabun"/>
                <a:cs typeface="Sarabun"/>
                <a:sym typeface="Sarabun"/>
              </a:defRPr>
            </a:lvl4pPr>
            <a:lvl5pPr indent="-317500" lvl="4" marL="2286000">
              <a:lnSpc>
                <a:spcPct val="100000"/>
              </a:lnSpc>
              <a:spcBef>
                <a:spcPts val="0"/>
              </a:spcBef>
              <a:spcAft>
                <a:spcPts val="0"/>
              </a:spcAft>
              <a:buClr>
                <a:schemeClr val="dk1"/>
              </a:buClr>
              <a:buSzPts val="1400"/>
              <a:buFont typeface="Sarabun"/>
              <a:buChar char="○"/>
              <a:defRPr>
                <a:solidFill>
                  <a:schemeClr val="dk1"/>
                </a:solidFill>
                <a:latin typeface="Sarabun"/>
                <a:ea typeface="Sarabun"/>
                <a:cs typeface="Sarabun"/>
                <a:sym typeface="Sarabun"/>
              </a:defRPr>
            </a:lvl5pPr>
            <a:lvl6pPr indent="-317500" lvl="5" marL="2743200">
              <a:lnSpc>
                <a:spcPct val="100000"/>
              </a:lnSpc>
              <a:spcBef>
                <a:spcPts val="0"/>
              </a:spcBef>
              <a:spcAft>
                <a:spcPts val="0"/>
              </a:spcAft>
              <a:buClr>
                <a:schemeClr val="dk1"/>
              </a:buClr>
              <a:buSzPts val="1400"/>
              <a:buFont typeface="Sarabun"/>
              <a:buChar char="■"/>
              <a:defRPr>
                <a:solidFill>
                  <a:schemeClr val="dk1"/>
                </a:solidFill>
                <a:latin typeface="Sarabun"/>
                <a:ea typeface="Sarabun"/>
                <a:cs typeface="Sarabun"/>
                <a:sym typeface="Sarabun"/>
              </a:defRPr>
            </a:lvl6pPr>
            <a:lvl7pPr indent="-317500" lvl="6" marL="3200400">
              <a:lnSpc>
                <a:spcPct val="100000"/>
              </a:lnSpc>
              <a:spcBef>
                <a:spcPts val="0"/>
              </a:spcBef>
              <a:spcAft>
                <a:spcPts val="0"/>
              </a:spcAft>
              <a:buClr>
                <a:schemeClr val="dk1"/>
              </a:buClr>
              <a:buSzPts val="1400"/>
              <a:buFont typeface="Sarabun"/>
              <a:buChar char="●"/>
              <a:defRPr>
                <a:solidFill>
                  <a:schemeClr val="dk1"/>
                </a:solidFill>
                <a:latin typeface="Sarabun"/>
                <a:ea typeface="Sarabun"/>
                <a:cs typeface="Sarabun"/>
                <a:sym typeface="Sarabun"/>
              </a:defRPr>
            </a:lvl7pPr>
            <a:lvl8pPr indent="-317500" lvl="7" marL="3657600">
              <a:lnSpc>
                <a:spcPct val="100000"/>
              </a:lnSpc>
              <a:spcBef>
                <a:spcPts val="0"/>
              </a:spcBef>
              <a:spcAft>
                <a:spcPts val="0"/>
              </a:spcAft>
              <a:buClr>
                <a:schemeClr val="dk1"/>
              </a:buClr>
              <a:buSzPts val="1400"/>
              <a:buFont typeface="Sarabun"/>
              <a:buChar char="○"/>
              <a:defRPr>
                <a:solidFill>
                  <a:schemeClr val="dk1"/>
                </a:solidFill>
                <a:latin typeface="Sarabun"/>
                <a:ea typeface="Sarabun"/>
                <a:cs typeface="Sarabun"/>
                <a:sym typeface="Sarabun"/>
              </a:defRPr>
            </a:lvl8pPr>
            <a:lvl9pPr indent="-317500" lvl="8" marL="4114800">
              <a:lnSpc>
                <a:spcPct val="100000"/>
              </a:lnSpc>
              <a:spcBef>
                <a:spcPts val="0"/>
              </a:spcBef>
              <a:spcAft>
                <a:spcPts val="0"/>
              </a:spcAft>
              <a:buClr>
                <a:schemeClr val="dk1"/>
              </a:buClr>
              <a:buSzPts val="1400"/>
              <a:buFont typeface="Sarabun"/>
              <a:buChar char="■"/>
              <a:defRPr>
                <a:solidFill>
                  <a:schemeClr val="dk1"/>
                </a:solidFill>
                <a:latin typeface="Sarabun"/>
                <a:ea typeface="Sarabun"/>
                <a:cs typeface="Sarabun"/>
                <a:sym typeface="Sarabu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bit.ly/tlc-ai-games" TargetMode="External"/><Relationship Id="rId4" Type="http://schemas.openxmlformats.org/officeDocument/2006/relationships/hyperlink" Target="http://bit.ly/companion-resourc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bit.ly/zero-shot-ex" TargetMode="External"/><Relationship Id="rId4" Type="http://schemas.openxmlformats.org/officeDocument/2006/relationships/hyperlink" Target="https://bit.ly/few-shot-ex" TargetMode="External"/><Relationship Id="rId5" Type="http://schemas.openxmlformats.org/officeDocument/2006/relationships/hyperlink" Target="https://bit.ly/few-shot-e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en.wikipedia.org/wiki/What_Video_Games_Have_to_Teach_Us_About_Learning_and_Literacy" TargetMode="External"/><Relationship Id="rId4" Type="http://schemas.openxmlformats.org/officeDocument/2006/relationships/hyperlink" Target="https://docs.google.com/document/d/1o8Qf_jijqIbTGcf_VNmtlP79-0p6Jlb3qtROax7LeHM/edit" TargetMode="External"/><Relationship Id="rId9" Type="http://schemas.openxmlformats.org/officeDocument/2006/relationships/hyperlink" Target="https://tlcassignments.commons.gc.cuny.edu/" TargetMode="External"/><Relationship Id="rId5" Type="http://schemas.openxmlformats.org/officeDocument/2006/relationships/hyperlink" Target="https://www.sternberg-press.com/product/trevor-paglen/" TargetMode="External"/><Relationship Id="rId6" Type="http://schemas.openxmlformats.org/officeDocument/2006/relationships/hyperlink" Target="https://arxiv.org/abs/2201.11903" TargetMode="External"/><Relationship Id="rId7" Type="http://schemas.openxmlformats.org/officeDocument/2006/relationships/hyperlink" Target="https://www.promptingguide.ai/" TargetMode="External"/><Relationship Id="rId8" Type="http://schemas.openxmlformats.org/officeDocument/2006/relationships/hyperlink" Target="https://aitoolkit.commons.gc.cuny.edu/" TargetMode="External"/><Relationship Id="rId10" Type="http://schemas.openxmlformats.org/officeDocument/2006/relationships/hyperlink" Target="https://www.gc.cuny.edu/events/assignment-remi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quickdraw.withgoogle.com/data/zigzag" TargetMode="External"/><Relationship Id="rId4" Type="http://schemas.openxmlformats.org/officeDocument/2006/relationships/hyperlink" Target="https://quickdraw.withgoogle.com/data/snowflake" TargetMode="External"/><Relationship Id="rId5" Type="http://schemas.openxmlformats.org/officeDocument/2006/relationships/hyperlink" Target="https://quickdraw.withgoogle.com/data/apple" TargetMode="External"/><Relationship Id="rId6" Type="http://schemas.openxmlformats.org/officeDocument/2006/relationships/hyperlink" Target="https://quickdraw.withgoogle.com/data/compass" TargetMode="External"/><Relationship Id="rId7" Type="http://schemas.openxmlformats.org/officeDocument/2006/relationships/hyperlink" Target="https://quickdraw.withgoogle.com/data/camouflage" TargetMode="External"/><Relationship Id="rId8" Type="http://schemas.openxmlformats.org/officeDocument/2006/relationships/hyperlink" Target="https://quickdraw.withgoogle.com/data/animal_migr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quickdraw.withgoogl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35"/>
          <p:cNvSpPr txBox="1"/>
          <p:nvPr>
            <p:ph type="ctrTitle"/>
          </p:nvPr>
        </p:nvSpPr>
        <p:spPr>
          <a:xfrm>
            <a:off x="311700" y="1424675"/>
            <a:ext cx="4980000" cy="88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Inter Tight Medium"/>
                <a:ea typeface="Inter Tight Medium"/>
                <a:cs typeface="Inter Tight Medium"/>
                <a:sym typeface="Inter Tight Medium"/>
              </a:rPr>
              <a:t>AI Literacy </a:t>
            </a:r>
            <a:endParaRPr sz="3200">
              <a:latin typeface="Inter Tight Medium"/>
              <a:ea typeface="Inter Tight Medium"/>
              <a:cs typeface="Inter Tight Medium"/>
              <a:sym typeface="Inter Tight Medium"/>
            </a:endParaRPr>
          </a:p>
          <a:p>
            <a:pPr indent="0" lvl="0" marL="0" rtl="0" algn="l">
              <a:spcBef>
                <a:spcPts val="0"/>
              </a:spcBef>
              <a:spcAft>
                <a:spcPts val="0"/>
              </a:spcAft>
              <a:buNone/>
            </a:pPr>
            <a:r>
              <a:rPr lang="en" sz="3200">
                <a:latin typeface="Inter Tight Medium"/>
                <a:ea typeface="Inter Tight Medium"/>
                <a:cs typeface="Inter Tight Medium"/>
                <a:sym typeface="Inter Tight Medium"/>
              </a:rPr>
              <a:t>and Game-Based Learning</a:t>
            </a:r>
            <a:endParaRPr sz="3200">
              <a:latin typeface="Inter Tight Medium"/>
              <a:ea typeface="Inter Tight Medium"/>
              <a:cs typeface="Inter Tight Medium"/>
              <a:sym typeface="Inter Tight Medium"/>
            </a:endParaRPr>
          </a:p>
        </p:txBody>
      </p:sp>
      <p:sp>
        <p:nvSpPr>
          <p:cNvPr id="1080" name="Google Shape;1080;p35"/>
          <p:cNvSpPr txBox="1"/>
          <p:nvPr>
            <p:ph idx="1" type="subTitle"/>
          </p:nvPr>
        </p:nvSpPr>
        <p:spPr>
          <a:xfrm>
            <a:off x="311700" y="2359025"/>
            <a:ext cx="8520600" cy="1493700"/>
          </a:xfrm>
          <a:prstGeom prst="rect">
            <a:avLst/>
          </a:prstGeom>
          <a:solidFill>
            <a:srgbClr val="FFFFFF"/>
          </a:solid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Sarabun ExtraLight"/>
                <a:ea typeface="Sarabun ExtraLight"/>
                <a:cs typeface="Sarabun ExtraLight"/>
                <a:sym typeface="Sarabun ExtraLight"/>
              </a:rPr>
              <a:t>October 16, Fall 2024 | Facilitated by Zach Muhlbauer | Teaching and Learning Center (TLC), CUNY GC</a:t>
            </a:r>
            <a:endParaRPr sz="1400">
              <a:latin typeface="Sarabun ExtraLight"/>
              <a:ea typeface="Sarabun ExtraLight"/>
              <a:cs typeface="Sarabun ExtraLight"/>
              <a:sym typeface="Sarabun ExtraLight"/>
            </a:endParaRPr>
          </a:p>
          <a:p>
            <a:pPr indent="0" lvl="0" marL="0" rtl="0" algn="l">
              <a:lnSpc>
                <a:spcPct val="150000"/>
              </a:lnSpc>
              <a:spcBef>
                <a:spcPts val="0"/>
              </a:spcBef>
              <a:spcAft>
                <a:spcPts val="0"/>
              </a:spcAft>
              <a:buNone/>
            </a:pPr>
            <a:r>
              <a:rPr lang="en" sz="1400">
                <a:latin typeface="Sarabun ExtraLight"/>
                <a:ea typeface="Sarabun ExtraLight"/>
                <a:cs typeface="Sarabun ExtraLight"/>
                <a:sym typeface="Sarabun ExtraLight"/>
              </a:rPr>
              <a:t>—</a:t>
            </a:r>
            <a:endParaRPr sz="1400">
              <a:latin typeface="Sarabun ExtraLight"/>
              <a:ea typeface="Sarabun ExtraLight"/>
              <a:cs typeface="Sarabun ExtraLight"/>
              <a:sym typeface="Sarabun ExtraLight"/>
            </a:endParaRPr>
          </a:p>
          <a:p>
            <a:pPr indent="0" lvl="0" marL="0" rtl="0" algn="l">
              <a:lnSpc>
                <a:spcPct val="150000"/>
              </a:lnSpc>
              <a:spcBef>
                <a:spcPts val="0"/>
              </a:spcBef>
              <a:spcAft>
                <a:spcPts val="0"/>
              </a:spcAft>
              <a:buNone/>
            </a:pPr>
            <a:r>
              <a:rPr lang="en" sz="1400">
                <a:latin typeface="Sarabun Light"/>
                <a:ea typeface="Sarabun Light"/>
                <a:cs typeface="Sarabun Light"/>
                <a:sym typeface="Sarabun Light"/>
              </a:rPr>
              <a:t>Link to Workshop Slides: </a:t>
            </a:r>
            <a:r>
              <a:rPr lang="en" sz="1400" u="sng">
                <a:latin typeface="Sarabun Light"/>
                <a:ea typeface="Sarabun Light"/>
                <a:cs typeface="Sarabun Light"/>
                <a:sym typeface="Sarabun Light"/>
                <a:hlinkClick r:id="rId3"/>
              </a:rPr>
              <a:t>bit.ly/tlc-ai-games</a:t>
            </a:r>
            <a:r>
              <a:rPr lang="en" sz="1400">
                <a:latin typeface="Sarabun Light"/>
                <a:ea typeface="Sarabun Light"/>
                <a:cs typeface="Sarabun Light"/>
                <a:sym typeface="Sarabun Light"/>
              </a:rPr>
              <a:t> </a:t>
            </a:r>
            <a:endParaRPr sz="1400">
              <a:latin typeface="Sarabun Light"/>
              <a:ea typeface="Sarabun Light"/>
              <a:cs typeface="Sarabun Light"/>
              <a:sym typeface="Sarabun Light"/>
            </a:endParaRPr>
          </a:p>
          <a:p>
            <a:pPr indent="0" lvl="0" marL="0" rtl="0" algn="l">
              <a:lnSpc>
                <a:spcPct val="150000"/>
              </a:lnSpc>
              <a:spcBef>
                <a:spcPts val="0"/>
              </a:spcBef>
              <a:spcAft>
                <a:spcPts val="0"/>
              </a:spcAft>
              <a:buNone/>
            </a:pPr>
            <a:r>
              <a:rPr lang="en" sz="1400">
                <a:latin typeface="Sarabun Light"/>
                <a:ea typeface="Sarabun Light"/>
                <a:cs typeface="Sarabun Light"/>
                <a:sym typeface="Sarabun Light"/>
              </a:rPr>
              <a:t>Link to Companion Resource: </a:t>
            </a:r>
            <a:r>
              <a:rPr lang="en" sz="1400" u="sng">
                <a:latin typeface="Sarabun Light"/>
                <a:ea typeface="Sarabun Light"/>
                <a:cs typeface="Sarabun Light"/>
                <a:sym typeface="Sarabun Light"/>
                <a:hlinkClick r:id="rId4"/>
              </a:rPr>
              <a:t>bit.ly/companion-resource</a:t>
            </a:r>
            <a:r>
              <a:rPr lang="en" sz="1400">
                <a:latin typeface="Sarabun Light"/>
                <a:ea typeface="Sarabun Light"/>
                <a:cs typeface="Sarabun Light"/>
                <a:sym typeface="Sarabun Light"/>
              </a:rPr>
              <a:t> </a:t>
            </a:r>
            <a:endParaRPr sz="1400">
              <a:latin typeface="Sarabun Light"/>
              <a:ea typeface="Sarabun Light"/>
              <a:cs typeface="Sarabun Light"/>
              <a:sym typeface="Sarabun Light"/>
            </a:endParaRPr>
          </a:p>
        </p:txBody>
      </p:sp>
      <p:sp>
        <p:nvSpPr>
          <p:cNvPr id="1081" name="Google Shape;1081;p35"/>
          <p:cNvSpPr txBox="1"/>
          <p:nvPr/>
        </p:nvSpPr>
        <p:spPr>
          <a:xfrm>
            <a:off x="4411450" y="3995225"/>
            <a:ext cx="46248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solidFill>
                <a:schemeClr val="dk2"/>
              </a:solidFill>
            </a:endParaRPr>
          </a:p>
        </p:txBody>
      </p:sp>
      <p:sp>
        <p:nvSpPr>
          <p:cNvPr id="1082" name="Google Shape;1082;p35"/>
          <p:cNvSpPr txBox="1"/>
          <p:nvPr/>
        </p:nvSpPr>
        <p:spPr>
          <a:xfrm>
            <a:off x="5332250" y="3924225"/>
            <a:ext cx="3629400" cy="10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accent1"/>
              </a:solidFill>
            </a:endParaRPr>
          </a:p>
          <a:p>
            <a:pPr indent="0" lvl="0" marL="0" rtl="0" algn="l">
              <a:spcBef>
                <a:spcPts val="0"/>
              </a:spcBef>
              <a:spcAft>
                <a:spcPts val="0"/>
              </a:spcAft>
              <a:buClr>
                <a:schemeClr val="dk1"/>
              </a:buClr>
              <a:buSzPts val="1100"/>
              <a:buFont typeface="Arial"/>
              <a:buNone/>
            </a:pPr>
            <a:r>
              <a:rPr b="1" lang="en" sz="1200">
                <a:solidFill>
                  <a:schemeClr val="accent1"/>
                </a:solidFill>
                <a:latin typeface="Proxima Nova"/>
                <a:ea typeface="Proxima Nova"/>
                <a:cs typeface="Proxima Nova"/>
                <a:sym typeface="Proxima Nova"/>
              </a:rPr>
              <a:t>What’s got a loud mouth but no body?</a:t>
            </a:r>
            <a:endParaRPr b="1" sz="1200">
              <a:solidFill>
                <a:schemeClr val="accent1"/>
              </a:solidFill>
              <a:latin typeface="Proxima Nova"/>
              <a:ea typeface="Proxima Nova"/>
              <a:cs typeface="Proxima Nova"/>
              <a:sym typeface="Proxima Nova"/>
            </a:endParaRPr>
          </a:p>
          <a:p>
            <a:pPr indent="0" lvl="0" marL="0" rtl="0" algn="l">
              <a:spcBef>
                <a:spcPts val="0"/>
              </a:spcBef>
              <a:spcAft>
                <a:spcPts val="0"/>
              </a:spcAft>
              <a:buNone/>
            </a:pPr>
            <a:r>
              <a:t/>
            </a:r>
            <a:endParaRPr sz="1900">
              <a:solidFill>
                <a:schemeClr val="accent1"/>
              </a:solidFill>
            </a:endParaRPr>
          </a:p>
        </p:txBody>
      </p:sp>
      <p:sp>
        <p:nvSpPr>
          <p:cNvPr id="1083" name="Google Shape;1083;p35"/>
          <p:cNvSpPr txBox="1"/>
          <p:nvPr/>
        </p:nvSpPr>
        <p:spPr>
          <a:xfrm>
            <a:off x="7065375" y="4378925"/>
            <a:ext cx="11763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2"/>
                </a:solidFill>
                <a:latin typeface="Proxima Nova"/>
                <a:ea typeface="Proxima Nova"/>
                <a:cs typeface="Proxima Nova"/>
                <a:sym typeface="Proxima Nova"/>
              </a:rPr>
              <a:t>— A chatbot!</a:t>
            </a:r>
            <a:endParaRPr b="1" sz="12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9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3600"/>
                                        <p:tgtEl>
                                          <p:spTgt spid="10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44"/>
          <p:cNvSpPr txBox="1"/>
          <p:nvPr>
            <p:ph type="title"/>
          </p:nvPr>
        </p:nvSpPr>
        <p:spPr>
          <a:xfrm>
            <a:off x="720000" y="445025"/>
            <a:ext cx="7704000" cy="3893700"/>
          </a:xfrm>
          <a:prstGeom prst="rect">
            <a:avLst/>
          </a:prstGeom>
        </p:spPr>
        <p:txBody>
          <a:bodyPr anchorCtr="0" anchor="ctr" bIns="91425" lIns="91425" spcFirstLastPara="1" rIns="91425" wrap="square" tIns="91425">
            <a:noAutofit/>
          </a:bodyPr>
          <a:lstStyle/>
          <a:p>
            <a:pPr indent="0" lvl="0" marL="0" rtl="0" algn="ctr">
              <a:spcBef>
                <a:spcPts val="1100"/>
              </a:spcBef>
              <a:spcAft>
                <a:spcPts val="0"/>
              </a:spcAft>
              <a:buNone/>
            </a:pPr>
            <a:r>
              <a:rPr b="1" lang="en">
                <a:solidFill>
                  <a:srgbClr val="141412"/>
                </a:solidFill>
                <a:highlight>
                  <a:schemeClr val="lt1"/>
                </a:highlight>
                <a:latin typeface="Red Hat Mono"/>
                <a:ea typeface="Red Hat Mono"/>
                <a:cs typeface="Red Hat Mono"/>
                <a:sym typeface="Red Hat Mono"/>
              </a:rPr>
              <a:t>Part III</a:t>
            </a:r>
            <a:endParaRPr b="1">
              <a:solidFill>
                <a:srgbClr val="141412"/>
              </a:solidFill>
              <a:highlight>
                <a:schemeClr val="lt1"/>
              </a:highlight>
              <a:latin typeface="Red Hat Mono"/>
              <a:ea typeface="Red Hat Mono"/>
              <a:cs typeface="Red Hat Mono"/>
              <a:sym typeface="Red Hat Mono"/>
            </a:endParaRPr>
          </a:p>
          <a:p>
            <a:pPr indent="0" lvl="0" marL="0" rtl="0" algn="ctr">
              <a:spcBef>
                <a:spcPts val="1100"/>
              </a:spcBef>
              <a:spcAft>
                <a:spcPts val="1100"/>
              </a:spcAft>
              <a:buClr>
                <a:schemeClr val="dk1"/>
              </a:buClr>
              <a:buSzPts val="1100"/>
              <a:buFont typeface="Arial"/>
              <a:buNone/>
            </a:pPr>
            <a:r>
              <a:rPr lang="en">
                <a:solidFill>
                  <a:srgbClr val="141412"/>
                </a:solidFill>
                <a:highlight>
                  <a:schemeClr val="lt1"/>
                </a:highlight>
                <a:latin typeface="Red Hat Mono"/>
                <a:ea typeface="Red Hat Mono"/>
                <a:cs typeface="Red Hat Mono"/>
                <a:sym typeface="Red Hat Mono"/>
              </a:rPr>
              <a:t>Prompt Your Own Adventure</a:t>
            </a:r>
            <a:endParaRPr b="1">
              <a:latin typeface="Red Hat Mono"/>
              <a:ea typeface="Red Hat Mono"/>
              <a:cs typeface="Red Hat Mono"/>
              <a:sym typeface="Red Hat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1100"/>
              </a:spcBef>
              <a:spcAft>
                <a:spcPts val="0"/>
              </a:spcAft>
              <a:buNone/>
            </a:pPr>
            <a:r>
              <a:rPr lang="en">
                <a:solidFill>
                  <a:srgbClr val="141412"/>
                </a:solidFill>
                <a:highlight>
                  <a:schemeClr val="lt1"/>
                </a:highlight>
                <a:latin typeface="Inter Tight"/>
                <a:ea typeface="Inter Tight"/>
                <a:cs typeface="Inter Tight"/>
                <a:sym typeface="Inter Tight"/>
              </a:rPr>
              <a:t>Companion Resource</a:t>
            </a:r>
            <a:endParaRPr>
              <a:latin typeface="Inter Tight"/>
              <a:ea typeface="Inter Tight"/>
              <a:cs typeface="Inter Tight"/>
              <a:sym typeface="Inter Tight"/>
            </a:endParaRPr>
          </a:p>
          <a:p>
            <a:pPr indent="0" lvl="0" marL="0" rtl="0" algn="ctr">
              <a:spcBef>
                <a:spcPts val="1100"/>
              </a:spcBef>
              <a:spcAft>
                <a:spcPts val="0"/>
              </a:spcAft>
              <a:buNone/>
            </a:pPr>
            <a:r>
              <a:t/>
            </a:r>
            <a:endParaRPr/>
          </a:p>
        </p:txBody>
      </p:sp>
      <p:sp>
        <p:nvSpPr>
          <p:cNvPr id="1149" name="Google Shape;1149;p45"/>
          <p:cNvSpPr txBox="1"/>
          <p:nvPr>
            <p:ph idx="1" type="subTitle"/>
          </p:nvPr>
        </p:nvSpPr>
        <p:spPr>
          <a:xfrm>
            <a:off x="4572009" y="1348200"/>
            <a:ext cx="3290100" cy="24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highlight>
                  <a:srgbClr val="FFFFFF"/>
                </a:highlight>
                <a:latin typeface="Calibri"/>
                <a:ea typeface="Calibri"/>
                <a:cs typeface="Calibri"/>
                <a:sym typeface="Calibri"/>
              </a:rPr>
              <a:t>Questions to consider in the process</a:t>
            </a:r>
            <a:r>
              <a:rPr lang="en" sz="1500">
                <a:highlight>
                  <a:srgbClr val="FFFFFF"/>
                </a:highlight>
                <a:latin typeface="Calibri"/>
                <a:ea typeface="Calibri"/>
                <a:cs typeface="Calibri"/>
                <a:sym typeface="Calibri"/>
              </a:rPr>
              <a:t>:</a:t>
            </a:r>
            <a:endParaRPr sz="1500">
              <a:highlight>
                <a:srgbClr val="FFFFFF"/>
              </a:highlight>
              <a:latin typeface="Calibri"/>
              <a:ea typeface="Calibri"/>
              <a:cs typeface="Calibri"/>
              <a:sym typeface="Calibri"/>
            </a:endParaRPr>
          </a:p>
          <a:p>
            <a:pPr indent="0" lvl="0" marL="0" rtl="0" algn="l">
              <a:spcBef>
                <a:spcPts val="0"/>
              </a:spcBef>
              <a:spcAft>
                <a:spcPts val="0"/>
              </a:spcAft>
              <a:buNone/>
            </a:pPr>
            <a:r>
              <a:t/>
            </a:r>
            <a:endParaRPr sz="1500">
              <a:highlight>
                <a:srgbClr val="FFFFFF"/>
              </a:highlight>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highlight>
                  <a:srgbClr val="FFFFFF"/>
                </a:highlight>
                <a:latin typeface="Calibri"/>
                <a:ea typeface="Calibri"/>
                <a:cs typeface="Calibri"/>
                <a:sym typeface="Calibri"/>
              </a:rPr>
              <a:t>How can we use games to guide students in “thinking from the latent space” of AI models?</a:t>
            </a:r>
            <a:endParaRPr sz="1500">
              <a:highlight>
                <a:srgbClr val="FFFFFF"/>
              </a:highlight>
              <a:latin typeface="Calibri"/>
              <a:ea typeface="Calibri"/>
              <a:cs typeface="Calibri"/>
              <a:sym typeface="Calibri"/>
            </a:endParaRPr>
          </a:p>
          <a:p>
            <a:pPr indent="-323850" lvl="0" marL="457200" rtl="0" algn="l">
              <a:lnSpc>
                <a:spcPct val="100000"/>
              </a:lnSpc>
              <a:spcBef>
                <a:spcPts val="1100"/>
              </a:spcBef>
              <a:spcAft>
                <a:spcPts val="1100"/>
              </a:spcAft>
              <a:buSzPts val="1500"/>
              <a:buFont typeface="Calibri"/>
              <a:buChar char="●"/>
            </a:pPr>
            <a:r>
              <a:rPr lang="en" sz="1500">
                <a:highlight>
                  <a:srgbClr val="FFFFFF"/>
                </a:highlight>
                <a:latin typeface="Calibri"/>
                <a:ea typeface="Calibri"/>
                <a:cs typeface="Calibri"/>
                <a:sym typeface="Calibri"/>
              </a:rPr>
              <a:t>How can game-based learning encourage both critical </a:t>
            </a:r>
            <a:r>
              <a:rPr i="1" lang="en" sz="1500">
                <a:highlight>
                  <a:srgbClr val="FFFFFF"/>
                </a:highlight>
                <a:latin typeface="Calibri"/>
                <a:ea typeface="Calibri"/>
                <a:cs typeface="Calibri"/>
                <a:sym typeface="Calibri"/>
              </a:rPr>
              <a:t>and </a:t>
            </a:r>
            <a:r>
              <a:rPr lang="en" sz="1500">
                <a:highlight>
                  <a:srgbClr val="FFFFFF"/>
                </a:highlight>
                <a:latin typeface="Calibri"/>
                <a:ea typeface="Calibri"/>
                <a:cs typeface="Calibri"/>
                <a:sym typeface="Calibri"/>
              </a:rPr>
              <a:t>playful engagement with AI? </a:t>
            </a:r>
            <a:endParaRPr/>
          </a:p>
        </p:txBody>
      </p:sp>
      <p:sp>
        <p:nvSpPr>
          <p:cNvPr id="1150" name="Google Shape;1150;p45"/>
          <p:cNvSpPr txBox="1"/>
          <p:nvPr>
            <p:ph idx="2" type="subTitle"/>
          </p:nvPr>
        </p:nvSpPr>
        <p:spPr>
          <a:xfrm>
            <a:off x="1133987" y="1348200"/>
            <a:ext cx="3290100" cy="24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libri"/>
                <a:ea typeface="Calibri"/>
                <a:cs typeface="Calibri"/>
                <a:sym typeface="Calibri"/>
              </a:rPr>
              <a:t>Turn to the companion resource:</a:t>
            </a:r>
            <a:br>
              <a:rPr lang="en" sz="1500">
                <a:solidFill>
                  <a:schemeClr val="accent1"/>
                </a:solidFill>
                <a:highlight>
                  <a:srgbClr val="FFFFFF"/>
                </a:highlight>
                <a:latin typeface="Calibri"/>
                <a:ea typeface="Calibri"/>
                <a:cs typeface="Calibri"/>
                <a:sym typeface="Calibri"/>
              </a:rPr>
            </a:br>
            <a:endParaRPr sz="1500">
              <a:solidFill>
                <a:schemeClr val="accent1"/>
              </a:solidFill>
              <a:highlight>
                <a:srgbClr val="FFFFFF"/>
              </a:highlight>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en" sz="1500">
                <a:highlight>
                  <a:srgbClr val="FFFFFF"/>
                </a:highlight>
                <a:latin typeface="Calibri"/>
                <a:ea typeface="Calibri"/>
                <a:cs typeface="Calibri"/>
                <a:sym typeface="Calibri"/>
              </a:rPr>
              <a:t>Page 1</a:t>
            </a:r>
            <a:r>
              <a:rPr lang="en" sz="1500">
                <a:highlight>
                  <a:srgbClr val="FFFFFF"/>
                </a:highlight>
                <a:latin typeface="Calibri"/>
                <a:ea typeface="Calibri"/>
                <a:cs typeface="Calibri"/>
                <a:sym typeface="Calibri"/>
              </a:rPr>
              <a:t>: Annotate one or two prompting methods that you find interesting or useful</a:t>
            </a:r>
            <a:br>
              <a:rPr lang="en" sz="1500">
                <a:highlight>
                  <a:srgbClr val="FFFFFF"/>
                </a:highlight>
                <a:latin typeface="Calibri"/>
                <a:ea typeface="Calibri"/>
                <a:cs typeface="Calibri"/>
                <a:sym typeface="Calibri"/>
              </a:rPr>
            </a:br>
            <a:endParaRPr sz="1500">
              <a:highlight>
                <a:srgbClr val="FFFFFF"/>
              </a:highlight>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en" sz="1500">
                <a:highlight>
                  <a:srgbClr val="FFFFFF"/>
                </a:highlight>
                <a:latin typeface="Calibri"/>
                <a:ea typeface="Calibri"/>
                <a:cs typeface="Calibri"/>
                <a:sym typeface="Calibri"/>
              </a:rPr>
              <a:t>Pages 2-3</a:t>
            </a:r>
            <a:r>
              <a:rPr lang="en" sz="1500">
                <a:highlight>
                  <a:srgbClr val="FFFFFF"/>
                </a:highlight>
                <a:latin typeface="Calibri"/>
                <a:ea typeface="Calibri"/>
                <a:cs typeface="Calibri"/>
                <a:sym typeface="Calibri"/>
              </a:rPr>
              <a:t>: Review the glossary and jot down any ideas or questions you have in response</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46"/>
          <p:cNvSpPr txBox="1"/>
          <p:nvPr>
            <p:ph idx="1" type="body"/>
          </p:nvPr>
        </p:nvSpPr>
        <p:spPr>
          <a:xfrm>
            <a:off x="1295524" y="1988820"/>
            <a:ext cx="2954100" cy="8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Teams of 2-3 students develop seed prompts on notecards aimed at harnessing or challenging an AI model’s output quality.</a:t>
            </a:r>
            <a:endParaRPr/>
          </a:p>
        </p:txBody>
      </p:sp>
      <p:sp>
        <p:nvSpPr>
          <p:cNvPr id="1156" name="Google Shape;1156;p46"/>
          <p:cNvSpPr txBox="1"/>
          <p:nvPr>
            <p:ph idx="2" type="body"/>
          </p:nvPr>
        </p:nvSpPr>
        <p:spPr>
          <a:xfrm>
            <a:off x="4894376" y="1988820"/>
            <a:ext cx="2954100" cy="8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Teams refine prompts for precision, detail, and intent, considering potential biases or limitations in AI responses.</a:t>
            </a:r>
            <a:endParaRPr/>
          </a:p>
        </p:txBody>
      </p:sp>
      <p:sp>
        <p:nvSpPr>
          <p:cNvPr id="1157" name="Google Shape;1157;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nter Tight"/>
                <a:ea typeface="Inter Tight"/>
                <a:cs typeface="Inter Tight"/>
                <a:sym typeface="Inter Tight"/>
              </a:rPr>
              <a:t>Notecard Prompting</a:t>
            </a:r>
            <a:endParaRPr>
              <a:latin typeface="Inter Tight"/>
              <a:ea typeface="Inter Tight"/>
              <a:cs typeface="Inter Tight"/>
              <a:sym typeface="Inter Tight"/>
            </a:endParaRPr>
          </a:p>
        </p:txBody>
      </p:sp>
      <p:sp>
        <p:nvSpPr>
          <p:cNvPr id="1158" name="Google Shape;1158;p46"/>
          <p:cNvSpPr txBox="1"/>
          <p:nvPr>
            <p:ph idx="3" type="subTitle"/>
          </p:nvPr>
        </p:nvSpPr>
        <p:spPr>
          <a:xfrm>
            <a:off x="1295524" y="2944324"/>
            <a:ext cx="2954100" cy="76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 Live Test with AI</a:t>
            </a:r>
            <a:endParaRPr/>
          </a:p>
        </p:txBody>
      </p:sp>
      <p:sp>
        <p:nvSpPr>
          <p:cNvPr id="1159" name="Google Shape;1159;p46"/>
          <p:cNvSpPr txBox="1"/>
          <p:nvPr>
            <p:ph idx="4" type="subTitle"/>
          </p:nvPr>
        </p:nvSpPr>
        <p:spPr>
          <a:xfrm>
            <a:off x="4894376" y="2944324"/>
            <a:ext cx="2954100" cy="76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 Class  Consensus</a:t>
            </a:r>
            <a:endParaRPr/>
          </a:p>
        </p:txBody>
      </p:sp>
      <p:sp>
        <p:nvSpPr>
          <p:cNvPr id="1160" name="Google Shape;1160;p46"/>
          <p:cNvSpPr txBox="1"/>
          <p:nvPr>
            <p:ph idx="5" type="body"/>
          </p:nvPr>
        </p:nvSpPr>
        <p:spPr>
          <a:xfrm>
            <a:off x="1295524" y="3705800"/>
            <a:ext cx="2954100" cy="8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Instructor runs the prompts, and teams critically assess how the AI handles nuances, ambiguities, or biases in the input.</a:t>
            </a:r>
            <a:endParaRPr/>
          </a:p>
        </p:txBody>
      </p:sp>
      <p:sp>
        <p:nvSpPr>
          <p:cNvPr id="1161" name="Google Shape;1161;p46"/>
          <p:cNvSpPr txBox="1"/>
          <p:nvPr>
            <p:ph idx="6" type="body"/>
          </p:nvPr>
        </p:nvSpPr>
        <p:spPr>
          <a:xfrm>
            <a:off x="4894376" y="3705800"/>
            <a:ext cx="2954100" cy="8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class votes on which prompts yielded the most insightful or problematic outputs, focusing on ethical and rhetorical implications.</a:t>
            </a:r>
            <a:endParaRPr/>
          </a:p>
        </p:txBody>
      </p:sp>
      <p:sp>
        <p:nvSpPr>
          <p:cNvPr id="1162" name="Google Shape;1162;p46"/>
          <p:cNvSpPr txBox="1"/>
          <p:nvPr>
            <p:ph idx="7" type="subTitle"/>
          </p:nvPr>
        </p:nvSpPr>
        <p:spPr>
          <a:xfrm>
            <a:off x="1295524" y="1227438"/>
            <a:ext cx="2954100" cy="76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  Team </a:t>
            </a:r>
            <a:r>
              <a:rPr lang="en"/>
              <a:t> Notecards</a:t>
            </a:r>
            <a:endParaRPr/>
          </a:p>
        </p:txBody>
      </p:sp>
      <p:sp>
        <p:nvSpPr>
          <p:cNvPr id="1163" name="Google Shape;1163;p46"/>
          <p:cNvSpPr txBox="1"/>
          <p:nvPr>
            <p:ph idx="8" type="subTitle"/>
          </p:nvPr>
        </p:nvSpPr>
        <p:spPr>
          <a:xfrm>
            <a:off x="4894376" y="1227438"/>
            <a:ext cx="2954100" cy="76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 Prompt Refinement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141412"/>
                </a:solidFill>
                <a:highlight>
                  <a:schemeClr val="lt1"/>
                </a:highlight>
                <a:latin typeface="Inter Tight"/>
                <a:ea typeface="Inter Tight"/>
                <a:cs typeface="Inter Tight"/>
                <a:sym typeface="Inter Tight"/>
              </a:rPr>
              <a:t>Prompt Your Own Adventure | Zero Shot &amp; Few Shot</a:t>
            </a:r>
            <a:endParaRPr sz="2500"/>
          </a:p>
        </p:txBody>
      </p:sp>
      <p:sp>
        <p:nvSpPr>
          <p:cNvPr id="1169" name="Google Shape;1169;p47"/>
          <p:cNvSpPr txBox="1"/>
          <p:nvPr>
            <p:ph idx="1" type="body"/>
          </p:nvPr>
        </p:nvSpPr>
        <p:spPr>
          <a:xfrm>
            <a:off x="720000" y="1215740"/>
            <a:ext cx="7704000" cy="31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Let’s put </a:t>
            </a:r>
            <a:r>
              <a:rPr lang="en" sz="1300">
                <a:latin typeface="Calibri"/>
                <a:ea typeface="Calibri"/>
                <a:cs typeface="Calibri"/>
                <a:sym typeface="Calibri"/>
              </a:rPr>
              <a:t>two </a:t>
            </a:r>
            <a:r>
              <a:rPr lang="en" sz="1300">
                <a:solidFill>
                  <a:schemeClr val="dk1"/>
                </a:solidFill>
                <a:latin typeface="Calibri"/>
                <a:ea typeface="Calibri"/>
                <a:cs typeface="Calibri"/>
                <a:sym typeface="Calibri"/>
              </a:rPr>
              <a:t>prompting methods </a:t>
            </a:r>
            <a:r>
              <a:rPr lang="en" sz="1300">
                <a:latin typeface="Calibri"/>
                <a:ea typeface="Calibri"/>
                <a:cs typeface="Calibri"/>
                <a:sym typeface="Calibri"/>
              </a:rPr>
              <a:t>to the test </a:t>
            </a:r>
            <a:r>
              <a:rPr lang="en" sz="1300">
                <a:solidFill>
                  <a:schemeClr val="dk1"/>
                </a:solidFill>
                <a:latin typeface="Calibri"/>
                <a:ea typeface="Calibri"/>
                <a:cs typeface="Calibri"/>
                <a:sym typeface="Calibri"/>
              </a:rPr>
              <a:t>by </a:t>
            </a:r>
            <a:r>
              <a:rPr lang="en" sz="1300">
                <a:latin typeface="Calibri"/>
                <a:ea typeface="Calibri"/>
                <a:cs typeface="Calibri"/>
                <a:sym typeface="Calibri"/>
              </a:rPr>
              <a:t>asking</a:t>
            </a:r>
            <a:r>
              <a:rPr lang="en" sz="1300">
                <a:solidFill>
                  <a:schemeClr val="dk1"/>
                </a:solidFill>
                <a:latin typeface="Calibri"/>
                <a:ea typeface="Calibri"/>
                <a:cs typeface="Calibri"/>
                <a:sym typeface="Calibri"/>
              </a:rPr>
              <a:t> ChatGPT-4o to run an interactive text adventure game:</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 sz="1400">
                <a:solidFill>
                  <a:schemeClr val="dk1"/>
                </a:solidFill>
                <a:highlight>
                  <a:srgbClr val="FFFFFF"/>
                </a:highlight>
                <a:latin typeface="Calibri"/>
                <a:ea typeface="Calibri"/>
                <a:cs typeface="Calibri"/>
                <a:sym typeface="Calibri"/>
              </a:rPr>
              <a:t>Zero Shot </a:t>
            </a:r>
            <a:r>
              <a:rPr lang="en" sz="1400">
                <a:highlight>
                  <a:srgbClr val="FFFFFF"/>
                </a:highlight>
                <a:latin typeface="Calibri"/>
                <a:ea typeface="Calibri"/>
                <a:cs typeface="Calibri"/>
                <a:sym typeface="Calibri"/>
              </a:rPr>
              <a:t>| </a:t>
            </a:r>
            <a:r>
              <a:rPr lang="en" sz="1400" u="sng">
                <a:solidFill>
                  <a:srgbClr val="3D85C6"/>
                </a:solidFill>
                <a:highlight>
                  <a:srgbClr val="FFFFFF"/>
                </a:highlight>
                <a:latin typeface="Calibri"/>
                <a:ea typeface="Calibri"/>
                <a:cs typeface="Calibri"/>
                <a:sym typeface="Calibri"/>
                <a:hlinkClick r:id="rId3">
                  <a:extLst>
                    <a:ext uri="{A12FA001-AC4F-418D-AE19-62706E023703}">
                      <ahyp:hlinkClr val="tx"/>
                    </a:ext>
                  </a:extLst>
                </a:hlinkClick>
              </a:rPr>
              <a:t>https://bit.ly/zero-shot-ex</a:t>
            </a:r>
            <a:r>
              <a:rPr lang="en" sz="1400">
                <a:solidFill>
                  <a:srgbClr val="3D85C6"/>
                </a:solidFill>
                <a:highlight>
                  <a:srgbClr val="FFFFFF"/>
                </a:highlight>
                <a:latin typeface="Calibri"/>
                <a:ea typeface="Calibri"/>
                <a:cs typeface="Calibri"/>
                <a:sym typeface="Calibri"/>
              </a:rPr>
              <a:t> </a:t>
            </a:r>
            <a:endParaRPr sz="1400">
              <a:solidFill>
                <a:srgbClr val="3D85C6"/>
              </a:solidFill>
              <a:highlight>
                <a:srgbClr val="FFFFFF"/>
              </a:highlight>
              <a:latin typeface="Calibri"/>
              <a:ea typeface="Calibri"/>
              <a:cs typeface="Calibri"/>
              <a:sym typeface="Calibri"/>
            </a:endParaRPr>
          </a:p>
          <a:p>
            <a:pPr indent="457200" lvl="0" marL="0" rtl="0" algn="l">
              <a:lnSpc>
                <a:spcPct val="130000"/>
              </a:lnSpc>
              <a:spcBef>
                <a:spcPts val="1100"/>
              </a:spcBef>
              <a:spcAft>
                <a:spcPts val="0"/>
              </a:spcAft>
              <a:buNone/>
            </a:pPr>
            <a:r>
              <a:rPr lang="en" sz="1200">
                <a:solidFill>
                  <a:srgbClr val="141412"/>
                </a:solidFill>
                <a:highlight>
                  <a:srgbClr val="FFFFFF"/>
                </a:highlight>
                <a:latin typeface="Calibri"/>
                <a:ea typeface="Calibri"/>
                <a:cs typeface="Calibri"/>
                <a:sym typeface="Calibri"/>
              </a:rPr>
              <a:t>[</a:t>
            </a:r>
            <a:r>
              <a:rPr b="1" i="1" lang="en" sz="1200">
                <a:solidFill>
                  <a:srgbClr val="141412"/>
                </a:solidFill>
                <a:highlight>
                  <a:srgbClr val="FFFFFF"/>
                </a:highlight>
                <a:latin typeface="Calibri"/>
                <a:ea typeface="Calibri"/>
                <a:cs typeface="Calibri"/>
                <a:sym typeface="Calibri"/>
              </a:rPr>
              <a:t>action verb</a:t>
            </a:r>
            <a:r>
              <a:rPr lang="en" sz="1200">
                <a:solidFill>
                  <a:srgbClr val="141412"/>
                </a:solidFill>
                <a:highlight>
                  <a:srgbClr val="FFFFFF"/>
                </a:highlight>
                <a:latin typeface="Calibri"/>
                <a:ea typeface="Calibri"/>
                <a:cs typeface="Calibri"/>
                <a:sym typeface="Calibri"/>
              </a:rPr>
              <a:t>] </a:t>
            </a:r>
            <a:r>
              <a:rPr i="1" lang="en" sz="1200">
                <a:solidFill>
                  <a:srgbClr val="141412"/>
                </a:solidFill>
                <a:highlight>
                  <a:srgbClr val="FFFFFF"/>
                </a:highlight>
                <a:latin typeface="Calibri"/>
                <a:ea typeface="Calibri"/>
                <a:cs typeface="Calibri"/>
                <a:sym typeface="Calibri"/>
              </a:rPr>
              <a:t>a scaffolded text-based adventure game where I explore a haunted castle to learn about AI literacy.</a:t>
            </a:r>
            <a:endParaRPr i="1" sz="1200">
              <a:solidFill>
                <a:srgbClr val="141412"/>
              </a:solidFill>
              <a:highlight>
                <a:srgbClr val="FFFFFF"/>
              </a:highlight>
              <a:latin typeface="Calibri"/>
              <a:ea typeface="Calibri"/>
              <a:cs typeface="Calibri"/>
              <a:sym typeface="Calibri"/>
            </a:endParaRPr>
          </a:p>
          <a:p>
            <a:pPr indent="-317500" lvl="0" marL="457200" rtl="0" algn="l">
              <a:lnSpc>
                <a:spcPct val="130000"/>
              </a:lnSpc>
              <a:spcBef>
                <a:spcPts val="1100"/>
              </a:spcBef>
              <a:spcAft>
                <a:spcPts val="0"/>
              </a:spcAft>
              <a:buSzPts val="1400"/>
              <a:buFont typeface="Calibri"/>
              <a:buAutoNum type="arabicPeriod"/>
            </a:pPr>
            <a:r>
              <a:rPr b="1" lang="en" sz="1400">
                <a:solidFill>
                  <a:srgbClr val="141412"/>
                </a:solidFill>
                <a:highlight>
                  <a:srgbClr val="FFFFFF"/>
                </a:highlight>
                <a:latin typeface="Calibri"/>
                <a:ea typeface="Calibri"/>
                <a:cs typeface="Calibri"/>
                <a:sym typeface="Calibri"/>
              </a:rPr>
              <a:t>Few Shot</a:t>
            </a:r>
            <a:r>
              <a:rPr lang="en" sz="1400">
                <a:solidFill>
                  <a:srgbClr val="141412"/>
                </a:solidFill>
                <a:highlight>
                  <a:srgbClr val="FFFFFF"/>
                </a:highlight>
                <a:latin typeface="Calibri"/>
                <a:ea typeface="Calibri"/>
                <a:cs typeface="Calibri"/>
                <a:sym typeface="Calibri"/>
              </a:rPr>
              <a:t> | </a:t>
            </a:r>
            <a:r>
              <a:rPr lang="en" sz="1400" u="sng">
                <a:solidFill>
                  <a:srgbClr val="3D85C6"/>
                </a:solidFill>
                <a:highlight>
                  <a:srgbClr val="FFFFFF"/>
                </a:highlight>
                <a:latin typeface="Calibri"/>
                <a:ea typeface="Calibri"/>
                <a:cs typeface="Calibri"/>
                <a:sym typeface="Calibri"/>
                <a:hlinkClick r:id="rId4">
                  <a:extLst>
                    <a:ext uri="{A12FA001-AC4F-418D-AE19-62706E023703}">
                      <ahyp:hlinkClr val="tx"/>
                    </a:ext>
                  </a:extLst>
                </a:hlinkClick>
              </a:rPr>
              <a:t>https://bit.ly/few-shot-e</a:t>
            </a:r>
            <a:r>
              <a:rPr lang="en" sz="1400" u="sng">
                <a:solidFill>
                  <a:srgbClr val="3D85C6"/>
                </a:solidFill>
                <a:highlight>
                  <a:srgbClr val="FFFFFF"/>
                </a:highlight>
                <a:latin typeface="Calibri"/>
                <a:ea typeface="Calibri"/>
                <a:cs typeface="Calibri"/>
                <a:sym typeface="Calibri"/>
                <a:hlinkClick r:id="rId5">
                  <a:extLst>
                    <a:ext uri="{A12FA001-AC4F-418D-AE19-62706E023703}">
                      <ahyp:hlinkClr val="tx"/>
                    </a:ext>
                  </a:extLst>
                </a:hlinkClick>
              </a:rPr>
              <a:t>x</a:t>
            </a:r>
            <a:endParaRPr sz="1400">
              <a:solidFill>
                <a:srgbClr val="3D85C6"/>
              </a:solidFill>
              <a:highlight>
                <a:srgbClr val="FFFFFF"/>
              </a:highlight>
              <a:latin typeface="Calibri"/>
              <a:ea typeface="Calibri"/>
              <a:cs typeface="Calibri"/>
              <a:sym typeface="Calibri"/>
            </a:endParaRPr>
          </a:p>
          <a:p>
            <a:pPr indent="0" lvl="0" marL="457200" rtl="0" algn="l">
              <a:lnSpc>
                <a:spcPct val="130000"/>
              </a:lnSpc>
              <a:spcBef>
                <a:spcPts val="1100"/>
              </a:spcBef>
              <a:spcAft>
                <a:spcPts val="1100"/>
              </a:spcAft>
              <a:buNone/>
            </a:pPr>
            <a:r>
              <a:rPr i="1" lang="en" sz="1200">
                <a:solidFill>
                  <a:srgbClr val="141412"/>
                </a:solidFill>
                <a:highlight>
                  <a:srgbClr val="FFFFFF"/>
                </a:highlight>
                <a:latin typeface="Calibri"/>
                <a:ea typeface="Calibri"/>
                <a:cs typeface="Calibri"/>
                <a:sym typeface="Calibri"/>
              </a:rPr>
              <a:t>[</a:t>
            </a:r>
            <a:r>
              <a:rPr b="1" i="1" lang="en" sz="1200">
                <a:solidFill>
                  <a:srgbClr val="141412"/>
                </a:solidFill>
                <a:highlight>
                  <a:srgbClr val="FFFFFF"/>
                </a:highlight>
                <a:latin typeface="Calibri"/>
                <a:ea typeface="Calibri"/>
                <a:cs typeface="Calibri"/>
                <a:sym typeface="Calibri"/>
              </a:rPr>
              <a:t>action verb</a:t>
            </a:r>
            <a:r>
              <a:rPr i="1" lang="en" sz="1200">
                <a:solidFill>
                  <a:srgbClr val="141412"/>
                </a:solidFill>
                <a:highlight>
                  <a:srgbClr val="FFFFFF"/>
                </a:highlight>
                <a:latin typeface="Calibri"/>
                <a:ea typeface="Calibri"/>
                <a:cs typeface="Calibri"/>
                <a:sym typeface="Calibri"/>
              </a:rPr>
              <a:t>] a scaffolded text-based adventure game where I explore a haunted castle to learn about AI literacy in terms of the key components listed below: </a:t>
            </a:r>
            <a:br>
              <a:rPr i="1" lang="en" sz="1200">
                <a:solidFill>
                  <a:srgbClr val="141412"/>
                </a:solidFill>
                <a:highlight>
                  <a:srgbClr val="FFFFFF"/>
                </a:highlight>
                <a:latin typeface="Calibri"/>
                <a:ea typeface="Calibri"/>
                <a:cs typeface="Calibri"/>
                <a:sym typeface="Calibri"/>
              </a:rPr>
            </a:br>
            <a:r>
              <a:rPr i="1" lang="en" sz="1200">
                <a:solidFill>
                  <a:srgbClr val="141412"/>
                </a:solidFill>
                <a:highlight>
                  <a:srgbClr val="FFFFFF"/>
                </a:highlight>
                <a:latin typeface="Calibri"/>
                <a:ea typeface="Calibri"/>
                <a:cs typeface="Calibri"/>
                <a:sym typeface="Calibri"/>
              </a:rPr>
              <a:t>	Ethical Engagement</a:t>
            </a:r>
            <a:br>
              <a:rPr i="1" lang="en" sz="1200">
                <a:solidFill>
                  <a:srgbClr val="141412"/>
                </a:solidFill>
                <a:highlight>
                  <a:srgbClr val="FFFFFF"/>
                </a:highlight>
                <a:latin typeface="Calibri"/>
                <a:ea typeface="Calibri"/>
                <a:cs typeface="Calibri"/>
                <a:sym typeface="Calibri"/>
              </a:rPr>
            </a:br>
            <a:r>
              <a:rPr i="1" lang="en" sz="1200">
                <a:solidFill>
                  <a:srgbClr val="141412"/>
                </a:solidFill>
                <a:highlight>
                  <a:srgbClr val="FFFFFF"/>
                </a:highlight>
                <a:latin typeface="Calibri"/>
                <a:ea typeface="Calibri"/>
                <a:cs typeface="Calibri"/>
                <a:sym typeface="Calibri"/>
              </a:rPr>
              <a:t>	Power &amp; Control</a:t>
            </a:r>
            <a:br>
              <a:rPr i="1" lang="en" sz="1200">
                <a:solidFill>
                  <a:srgbClr val="141412"/>
                </a:solidFill>
                <a:highlight>
                  <a:srgbClr val="FFFFFF"/>
                </a:highlight>
                <a:latin typeface="Calibri"/>
                <a:ea typeface="Calibri"/>
                <a:cs typeface="Calibri"/>
                <a:sym typeface="Calibri"/>
              </a:rPr>
            </a:br>
            <a:r>
              <a:rPr i="1" lang="en" sz="1200">
                <a:solidFill>
                  <a:srgbClr val="141412"/>
                </a:solidFill>
                <a:highlight>
                  <a:srgbClr val="FFFFFF"/>
                </a:highlight>
                <a:latin typeface="Calibri"/>
                <a:ea typeface="Calibri"/>
                <a:cs typeface="Calibri"/>
                <a:sym typeface="Calibri"/>
              </a:rPr>
              <a:t>	Bias &amp; Representation</a:t>
            </a:r>
            <a:br>
              <a:rPr i="1" lang="en" sz="1200">
                <a:solidFill>
                  <a:srgbClr val="141412"/>
                </a:solidFill>
                <a:highlight>
                  <a:srgbClr val="FFFFFF"/>
                </a:highlight>
                <a:latin typeface="Calibri"/>
                <a:ea typeface="Calibri"/>
                <a:cs typeface="Calibri"/>
                <a:sym typeface="Calibri"/>
              </a:rPr>
            </a:br>
            <a:r>
              <a:rPr i="1" lang="en" sz="1200">
                <a:solidFill>
                  <a:srgbClr val="141412"/>
                </a:solidFill>
                <a:highlight>
                  <a:srgbClr val="FFFFFF"/>
                </a:highlight>
                <a:latin typeface="Calibri"/>
                <a:ea typeface="Calibri"/>
                <a:cs typeface="Calibri"/>
                <a:sym typeface="Calibri"/>
              </a:rPr>
              <a:t>	Participation &amp; Agency</a:t>
            </a:r>
            <a:endParaRPr i="1" sz="1200">
              <a:solidFill>
                <a:srgbClr val="141412"/>
              </a:solidFill>
              <a:highlight>
                <a:srgbClr val="FFFFFF"/>
              </a:highlight>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48"/>
          <p:cNvSpPr txBox="1"/>
          <p:nvPr>
            <p:ph type="title"/>
          </p:nvPr>
        </p:nvSpPr>
        <p:spPr>
          <a:xfrm>
            <a:off x="720000" y="445025"/>
            <a:ext cx="7927200" cy="572700"/>
          </a:xfrm>
          <a:prstGeom prst="rect">
            <a:avLst/>
          </a:prstGeom>
        </p:spPr>
        <p:txBody>
          <a:bodyPr anchorCtr="0" anchor="t" bIns="91425" lIns="91425" spcFirstLastPara="1" rIns="91425" wrap="square" tIns="91425">
            <a:noAutofit/>
          </a:bodyPr>
          <a:lstStyle/>
          <a:p>
            <a:pPr indent="0" lvl="0" marL="0" rtl="0" algn="ctr">
              <a:spcBef>
                <a:spcPts val="1100"/>
              </a:spcBef>
              <a:spcAft>
                <a:spcPts val="1100"/>
              </a:spcAft>
              <a:buNone/>
            </a:pPr>
            <a:r>
              <a:rPr lang="en" sz="2500">
                <a:solidFill>
                  <a:srgbClr val="141412"/>
                </a:solidFill>
                <a:highlight>
                  <a:schemeClr val="lt1"/>
                </a:highlight>
                <a:latin typeface="Inter Tight"/>
                <a:ea typeface="Inter Tight"/>
                <a:cs typeface="Inter Tight"/>
                <a:sym typeface="Inter Tight"/>
              </a:rPr>
              <a:t>Prompt Your Own Adventure | Prompt Template</a:t>
            </a:r>
            <a:endParaRPr sz="2500"/>
          </a:p>
        </p:txBody>
      </p:sp>
      <p:sp>
        <p:nvSpPr>
          <p:cNvPr id="1175" name="Google Shape;1175;p48"/>
          <p:cNvSpPr txBox="1"/>
          <p:nvPr>
            <p:ph idx="1" type="body"/>
          </p:nvPr>
        </p:nvSpPr>
        <p:spPr>
          <a:xfrm>
            <a:off x="720000" y="1215740"/>
            <a:ext cx="7704000" cy="3113100"/>
          </a:xfrm>
          <a:prstGeom prst="rect">
            <a:avLst/>
          </a:prstGeom>
        </p:spPr>
        <p:txBody>
          <a:bodyPr anchorCtr="0" anchor="t" bIns="91425" lIns="91425" spcFirstLastPara="1" rIns="91425" wrap="square" tIns="91425">
            <a:noAutofit/>
          </a:bodyPr>
          <a:lstStyle/>
          <a:p>
            <a:pPr indent="0" lvl="0" marL="0" rtl="0" algn="l">
              <a:lnSpc>
                <a:spcPct val="130000"/>
              </a:lnSpc>
              <a:spcBef>
                <a:spcPts val="1100"/>
              </a:spcBef>
              <a:spcAft>
                <a:spcPts val="0"/>
              </a:spcAft>
              <a:buNone/>
            </a:pPr>
            <a:r>
              <a:rPr lang="en" sz="1600">
                <a:solidFill>
                  <a:srgbClr val="141412"/>
                </a:solidFill>
                <a:highlight>
                  <a:srgbClr val="FFFFFF"/>
                </a:highlight>
                <a:latin typeface="Calibri"/>
                <a:ea typeface="Calibri"/>
                <a:cs typeface="Calibri"/>
                <a:sym typeface="Calibri"/>
              </a:rPr>
              <a:t>Prompt Template</a:t>
            </a:r>
            <a:r>
              <a:rPr lang="en" sz="1600">
                <a:solidFill>
                  <a:srgbClr val="141412"/>
                </a:solidFill>
                <a:highlight>
                  <a:srgbClr val="FFFFFF"/>
                </a:highlight>
                <a:latin typeface="Calibri"/>
                <a:ea typeface="Calibri"/>
                <a:cs typeface="Calibri"/>
                <a:sym typeface="Calibri"/>
              </a:rPr>
              <a:t>: Text Adventure Game</a:t>
            </a:r>
            <a:endParaRPr sz="1600">
              <a:solidFill>
                <a:srgbClr val="141412"/>
              </a:solidFill>
              <a:highlight>
                <a:srgbClr val="FFFFFF"/>
              </a:highlight>
              <a:latin typeface="Calibri"/>
              <a:ea typeface="Calibri"/>
              <a:cs typeface="Calibri"/>
              <a:sym typeface="Calibri"/>
            </a:endParaRPr>
          </a:p>
          <a:p>
            <a:pPr indent="0" lvl="0" marL="457200" rtl="0" algn="l">
              <a:lnSpc>
                <a:spcPct val="115000"/>
              </a:lnSpc>
              <a:spcBef>
                <a:spcPts val="1100"/>
              </a:spcBef>
              <a:spcAft>
                <a:spcPts val="0"/>
              </a:spcAft>
              <a:buNone/>
            </a:pPr>
            <a:r>
              <a:rPr lang="en" sz="1300">
                <a:solidFill>
                  <a:srgbClr val="141412"/>
                </a:solidFill>
                <a:highlight>
                  <a:srgbClr val="FFFFFF"/>
                </a:highlight>
                <a:latin typeface="Calibri"/>
                <a:ea typeface="Calibri"/>
                <a:cs typeface="Calibri"/>
                <a:sym typeface="Calibri"/>
              </a:rPr>
              <a:t>[</a:t>
            </a:r>
            <a:r>
              <a:rPr b="1" lang="en" sz="1300">
                <a:solidFill>
                  <a:srgbClr val="141412"/>
                </a:solidFill>
                <a:highlight>
                  <a:srgbClr val="FFFFFF"/>
                </a:highlight>
                <a:latin typeface="Calibri"/>
                <a:ea typeface="Calibri"/>
                <a:cs typeface="Calibri"/>
                <a:sym typeface="Calibri"/>
              </a:rPr>
              <a:t>action verb]</a:t>
            </a:r>
            <a:r>
              <a:rPr lang="en" sz="1300">
                <a:solidFill>
                  <a:srgbClr val="141412"/>
                </a:solidFill>
                <a:highlight>
                  <a:srgbClr val="FFFFFF"/>
                </a:highlight>
                <a:latin typeface="Calibri"/>
                <a:ea typeface="Calibri"/>
                <a:cs typeface="Calibri"/>
                <a:sym typeface="Calibri"/>
              </a:rPr>
              <a:t> </a:t>
            </a:r>
            <a:r>
              <a:rPr lang="en" sz="1300">
                <a:solidFill>
                  <a:srgbClr val="141412"/>
                </a:solidFill>
                <a:highlight>
                  <a:srgbClr val="FFFFFF"/>
                </a:highlight>
                <a:latin typeface="Calibri"/>
                <a:ea typeface="Calibri"/>
                <a:cs typeface="Calibri"/>
                <a:sym typeface="Calibri"/>
              </a:rPr>
              <a:t>a [</a:t>
            </a:r>
            <a:r>
              <a:rPr b="1" lang="en" sz="1300">
                <a:solidFill>
                  <a:schemeClr val="dk1"/>
                </a:solidFill>
                <a:highlight>
                  <a:srgbClr val="FFFFFF"/>
                </a:highlight>
                <a:latin typeface="Calibri"/>
                <a:ea typeface="Calibri"/>
                <a:cs typeface="Calibri"/>
                <a:sym typeface="Calibri"/>
              </a:rPr>
              <a:t>genre</a:t>
            </a:r>
            <a:r>
              <a:rPr lang="en" sz="1300">
                <a:solidFill>
                  <a:srgbClr val="141412"/>
                </a:solidFill>
                <a:highlight>
                  <a:srgbClr val="FFFFFF"/>
                </a:highlight>
                <a:latin typeface="Calibri"/>
                <a:ea typeface="Calibri"/>
                <a:cs typeface="Calibri"/>
                <a:sym typeface="Calibri"/>
              </a:rPr>
              <a:t>] adventure game where the player assumes the role of [</a:t>
            </a:r>
            <a:r>
              <a:rPr b="1" lang="en" sz="1300">
                <a:solidFill>
                  <a:srgbClr val="141412"/>
                </a:solidFill>
                <a:highlight>
                  <a:srgbClr val="FFFFFF"/>
                </a:highlight>
                <a:latin typeface="Calibri"/>
                <a:ea typeface="Calibri"/>
                <a:cs typeface="Calibri"/>
                <a:sym typeface="Calibri"/>
              </a:rPr>
              <a:t>character or role</a:t>
            </a:r>
            <a:r>
              <a:rPr lang="en" sz="1300">
                <a:solidFill>
                  <a:srgbClr val="141412"/>
                </a:solidFill>
                <a:highlight>
                  <a:srgbClr val="FFFFFF"/>
                </a:highlight>
                <a:latin typeface="Calibri"/>
                <a:ea typeface="Calibri"/>
                <a:cs typeface="Calibri"/>
                <a:sym typeface="Calibri"/>
              </a:rPr>
              <a:t>]. </a:t>
            </a:r>
            <a:endParaRPr sz="1300">
              <a:solidFill>
                <a:srgbClr val="141412"/>
              </a:solidFill>
              <a:highlight>
                <a:srgbClr val="FFFFFF"/>
              </a:highlight>
              <a:latin typeface="Calibri"/>
              <a:ea typeface="Calibri"/>
              <a:cs typeface="Calibri"/>
              <a:sym typeface="Calibri"/>
            </a:endParaRPr>
          </a:p>
          <a:p>
            <a:pPr indent="0" lvl="0" marL="457200" rtl="0" algn="l">
              <a:lnSpc>
                <a:spcPct val="115000"/>
              </a:lnSpc>
              <a:spcBef>
                <a:spcPts val="1100"/>
              </a:spcBef>
              <a:spcAft>
                <a:spcPts val="0"/>
              </a:spcAft>
              <a:buNone/>
            </a:pPr>
            <a:r>
              <a:rPr lang="en" sz="1300">
                <a:solidFill>
                  <a:srgbClr val="141412"/>
                </a:solidFill>
                <a:highlight>
                  <a:srgbClr val="FFFFFF"/>
                </a:highlight>
                <a:latin typeface="Calibri"/>
                <a:ea typeface="Calibri"/>
                <a:cs typeface="Calibri"/>
                <a:sym typeface="Calibri"/>
              </a:rPr>
              <a:t>The game begins with [</a:t>
            </a:r>
            <a:r>
              <a:rPr b="1" lang="en" sz="1300">
                <a:solidFill>
                  <a:srgbClr val="141412"/>
                </a:solidFill>
                <a:highlight>
                  <a:srgbClr val="FFFFFF"/>
                </a:highlight>
                <a:latin typeface="Calibri"/>
                <a:ea typeface="Calibri"/>
                <a:cs typeface="Calibri"/>
                <a:sym typeface="Calibri"/>
              </a:rPr>
              <a:t>starting scenario</a:t>
            </a:r>
            <a:r>
              <a:rPr lang="en" sz="1300">
                <a:solidFill>
                  <a:srgbClr val="141412"/>
                </a:solidFill>
                <a:highlight>
                  <a:srgbClr val="FFFFFF"/>
                </a:highlight>
                <a:latin typeface="Calibri"/>
                <a:ea typeface="Calibri"/>
                <a:cs typeface="Calibri"/>
                <a:sym typeface="Calibri"/>
              </a:rPr>
              <a:t>], and at each decision point, the player is presented with [</a:t>
            </a:r>
            <a:r>
              <a:rPr b="1" lang="en" sz="1300">
                <a:solidFill>
                  <a:srgbClr val="141412"/>
                </a:solidFill>
                <a:highlight>
                  <a:srgbClr val="FFFFFF"/>
                </a:highlight>
                <a:latin typeface="Calibri"/>
                <a:ea typeface="Calibri"/>
                <a:cs typeface="Calibri"/>
                <a:sym typeface="Calibri"/>
              </a:rPr>
              <a:t>number</a:t>
            </a:r>
            <a:r>
              <a:rPr lang="en" sz="1300">
                <a:solidFill>
                  <a:srgbClr val="141412"/>
                </a:solidFill>
                <a:highlight>
                  <a:srgbClr val="FFFFFF"/>
                </a:highlight>
                <a:latin typeface="Calibri"/>
                <a:ea typeface="Calibri"/>
                <a:cs typeface="Calibri"/>
                <a:sym typeface="Calibri"/>
              </a:rPr>
              <a:t>] choices that will affect [</a:t>
            </a:r>
            <a:r>
              <a:rPr b="1" lang="en" sz="1300">
                <a:solidFill>
                  <a:srgbClr val="141412"/>
                </a:solidFill>
                <a:highlight>
                  <a:srgbClr val="FFFFFF"/>
                </a:highlight>
                <a:latin typeface="Calibri"/>
                <a:ea typeface="Calibri"/>
                <a:cs typeface="Calibri"/>
                <a:sym typeface="Calibri"/>
              </a:rPr>
              <a:t>specific outcomes</a:t>
            </a:r>
            <a:r>
              <a:rPr lang="en" sz="1300">
                <a:solidFill>
                  <a:srgbClr val="141412"/>
                </a:solidFill>
                <a:highlight>
                  <a:srgbClr val="FFFFFF"/>
                </a:highlight>
                <a:latin typeface="Calibri"/>
                <a:ea typeface="Calibri"/>
                <a:cs typeface="Calibri"/>
                <a:sym typeface="Calibri"/>
              </a:rPr>
              <a:t>]. </a:t>
            </a:r>
            <a:endParaRPr sz="1300">
              <a:solidFill>
                <a:srgbClr val="141412"/>
              </a:solidFill>
              <a:highlight>
                <a:srgbClr val="FFFFFF"/>
              </a:highlight>
              <a:latin typeface="Calibri"/>
              <a:ea typeface="Calibri"/>
              <a:cs typeface="Calibri"/>
              <a:sym typeface="Calibri"/>
            </a:endParaRPr>
          </a:p>
          <a:p>
            <a:pPr indent="0" lvl="0" marL="457200" rtl="0" algn="l">
              <a:lnSpc>
                <a:spcPct val="115000"/>
              </a:lnSpc>
              <a:spcBef>
                <a:spcPts val="1100"/>
              </a:spcBef>
              <a:spcAft>
                <a:spcPts val="0"/>
              </a:spcAft>
              <a:buNone/>
            </a:pPr>
            <a:r>
              <a:rPr lang="en" sz="1300">
                <a:solidFill>
                  <a:srgbClr val="141412"/>
                </a:solidFill>
                <a:highlight>
                  <a:srgbClr val="FFFFFF"/>
                </a:highlight>
                <a:latin typeface="Calibri"/>
                <a:ea typeface="Calibri"/>
                <a:cs typeface="Calibri"/>
                <a:sym typeface="Calibri"/>
              </a:rPr>
              <a:t>Each choice should lead to [</a:t>
            </a:r>
            <a:r>
              <a:rPr b="1" lang="en" sz="1300">
                <a:solidFill>
                  <a:srgbClr val="141412"/>
                </a:solidFill>
                <a:highlight>
                  <a:srgbClr val="FFFFFF"/>
                </a:highlight>
                <a:latin typeface="Calibri"/>
                <a:ea typeface="Calibri"/>
                <a:cs typeface="Calibri"/>
                <a:sym typeface="Calibri"/>
              </a:rPr>
              <a:t>different narrative branches or consequences</a:t>
            </a:r>
            <a:r>
              <a:rPr lang="en" sz="1300">
                <a:solidFill>
                  <a:srgbClr val="141412"/>
                </a:solidFill>
                <a:highlight>
                  <a:srgbClr val="FFFFFF"/>
                </a:highlight>
                <a:latin typeface="Calibri"/>
                <a:ea typeface="Calibri"/>
                <a:cs typeface="Calibri"/>
                <a:sym typeface="Calibri"/>
              </a:rPr>
              <a:t>], while keeping [</a:t>
            </a:r>
            <a:r>
              <a:rPr b="1" lang="en" sz="1300">
                <a:solidFill>
                  <a:srgbClr val="141412"/>
                </a:solidFill>
                <a:highlight>
                  <a:srgbClr val="FFFFFF"/>
                </a:highlight>
                <a:latin typeface="Calibri"/>
                <a:ea typeface="Calibri"/>
                <a:cs typeface="Calibri"/>
                <a:sym typeface="Calibri"/>
              </a:rPr>
              <a:t>key theme or challenge</a:t>
            </a:r>
            <a:r>
              <a:rPr lang="en" sz="1300">
                <a:solidFill>
                  <a:srgbClr val="141412"/>
                </a:solidFill>
                <a:highlight>
                  <a:srgbClr val="FFFFFF"/>
                </a:highlight>
                <a:latin typeface="Calibri"/>
                <a:ea typeface="Calibri"/>
                <a:cs typeface="Calibri"/>
                <a:sym typeface="Calibri"/>
              </a:rPr>
              <a:t>] core to the experience. </a:t>
            </a:r>
            <a:endParaRPr sz="1300">
              <a:solidFill>
                <a:srgbClr val="141412"/>
              </a:solidFill>
              <a:highlight>
                <a:srgbClr val="FFFFFF"/>
              </a:highlight>
              <a:latin typeface="Calibri"/>
              <a:ea typeface="Calibri"/>
              <a:cs typeface="Calibri"/>
              <a:sym typeface="Calibri"/>
            </a:endParaRPr>
          </a:p>
          <a:p>
            <a:pPr indent="0" lvl="0" marL="457200" rtl="0" algn="l">
              <a:lnSpc>
                <a:spcPct val="115000"/>
              </a:lnSpc>
              <a:spcBef>
                <a:spcPts val="1100"/>
              </a:spcBef>
              <a:spcAft>
                <a:spcPts val="1100"/>
              </a:spcAft>
              <a:buNone/>
            </a:pPr>
            <a:r>
              <a:rPr lang="en" sz="1300">
                <a:solidFill>
                  <a:srgbClr val="141412"/>
                </a:solidFill>
                <a:highlight>
                  <a:srgbClr val="FFFFFF"/>
                </a:highlight>
                <a:latin typeface="Calibri"/>
                <a:ea typeface="Calibri"/>
                <a:cs typeface="Calibri"/>
                <a:sym typeface="Calibri"/>
              </a:rPr>
              <a:t>Ensure that the game’s structure maintains [</a:t>
            </a:r>
            <a:r>
              <a:rPr b="1" lang="en" sz="1300">
                <a:solidFill>
                  <a:srgbClr val="141412"/>
                </a:solidFill>
                <a:highlight>
                  <a:srgbClr val="FFFFFF"/>
                </a:highlight>
                <a:latin typeface="Calibri"/>
                <a:ea typeface="Calibri"/>
                <a:cs typeface="Calibri"/>
                <a:sym typeface="Calibri"/>
              </a:rPr>
              <a:t>specific pacing, tension, or level of difficulty</a:t>
            </a:r>
            <a:r>
              <a:rPr lang="en" sz="1300">
                <a:solidFill>
                  <a:srgbClr val="141412"/>
                </a:solidFill>
                <a:highlight>
                  <a:srgbClr val="FFFFFF"/>
                </a:highlight>
                <a:latin typeface="Calibri"/>
                <a:ea typeface="Calibri"/>
                <a:cs typeface="Calibri"/>
                <a:sym typeface="Calibri"/>
              </a:rPr>
              <a:t>], and incorporate [</a:t>
            </a:r>
            <a:r>
              <a:rPr b="1" lang="en" sz="1300">
                <a:solidFill>
                  <a:srgbClr val="141412"/>
                </a:solidFill>
                <a:highlight>
                  <a:srgbClr val="FFFFFF"/>
                </a:highlight>
                <a:latin typeface="Calibri"/>
                <a:ea typeface="Calibri"/>
                <a:cs typeface="Calibri"/>
                <a:sym typeface="Calibri"/>
              </a:rPr>
              <a:t>additional elements like puzzles, ethical dilemmas, or critical provocations</a:t>
            </a:r>
            <a:r>
              <a:rPr lang="en" sz="1300">
                <a:solidFill>
                  <a:srgbClr val="141412"/>
                </a:solidFill>
                <a:highlight>
                  <a:srgbClr val="FFFFFF"/>
                </a:highlight>
                <a:latin typeface="Calibri"/>
                <a:ea typeface="Calibri"/>
                <a:cs typeface="Calibri"/>
                <a:sym typeface="Calibri"/>
              </a:rPr>
              <a:t>].</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49"/>
          <p:cNvSpPr txBox="1"/>
          <p:nvPr>
            <p:ph type="title"/>
          </p:nvPr>
        </p:nvSpPr>
        <p:spPr>
          <a:xfrm>
            <a:off x="648800" y="445025"/>
            <a:ext cx="7846500" cy="572700"/>
          </a:xfrm>
          <a:prstGeom prst="rect">
            <a:avLst/>
          </a:prstGeom>
        </p:spPr>
        <p:txBody>
          <a:bodyPr anchorCtr="0" anchor="t" bIns="91425" lIns="91425" spcFirstLastPara="1" rIns="91425" wrap="square" tIns="91425">
            <a:noAutofit/>
          </a:bodyPr>
          <a:lstStyle/>
          <a:p>
            <a:pPr indent="0" lvl="0" marL="0" rtl="0" algn="ctr">
              <a:spcBef>
                <a:spcPts val="1100"/>
              </a:spcBef>
              <a:spcAft>
                <a:spcPts val="1100"/>
              </a:spcAft>
              <a:buNone/>
            </a:pPr>
            <a:r>
              <a:rPr lang="en" sz="2500">
                <a:solidFill>
                  <a:srgbClr val="141412"/>
                </a:solidFill>
                <a:highlight>
                  <a:schemeClr val="lt1"/>
                </a:highlight>
                <a:latin typeface="Inter Tight"/>
                <a:ea typeface="Inter Tight"/>
                <a:cs typeface="Inter Tight"/>
                <a:sym typeface="Inter Tight"/>
              </a:rPr>
              <a:t>Prompt Your Own Adventure | Completed Template</a:t>
            </a:r>
            <a:endParaRPr sz="2500"/>
          </a:p>
        </p:txBody>
      </p:sp>
      <p:sp>
        <p:nvSpPr>
          <p:cNvPr id="1181" name="Google Shape;1181;p49"/>
          <p:cNvSpPr txBox="1"/>
          <p:nvPr>
            <p:ph idx="1" type="body"/>
          </p:nvPr>
        </p:nvSpPr>
        <p:spPr>
          <a:xfrm>
            <a:off x="720000" y="1215739"/>
            <a:ext cx="7704000" cy="3498300"/>
          </a:xfrm>
          <a:prstGeom prst="rect">
            <a:avLst/>
          </a:prstGeom>
        </p:spPr>
        <p:txBody>
          <a:bodyPr anchorCtr="0" anchor="t" bIns="91425" lIns="91425" spcFirstLastPara="1" rIns="91425" wrap="square" tIns="91425">
            <a:noAutofit/>
          </a:bodyPr>
          <a:lstStyle/>
          <a:p>
            <a:pPr indent="0" lvl="0" marL="0" rtl="0" algn="l">
              <a:lnSpc>
                <a:spcPct val="130000"/>
              </a:lnSpc>
              <a:spcBef>
                <a:spcPts val="1100"/>
              </a:spcBef>
              <a:spcAft>
                <a:spcPts val="0"/>
              </a:spcAft>
              <a:buNone/>
            </a:pPr>
            <a:r>
              <a:rPr b="1" lang="en" sz="1600">
                <a:solidFill>
                  <a:srgbClr val="141412"/>
                </a:solidFill>
                <a:highlight>
                  <a:srgbClr val="FFFFFF"/>
                </a:highlight>
                <a:latin typeface="Calibri"/>
                <a:ea typeface="Calibri"/>
                <a:cs typeface="Calibri"/>
                <a:sym typeface="Calibri"/>
              </a:rPr>
              <a:t>Completed</a:t>
            </a:r>
            <a:r>
              <a:rPr b="1" lang="en" sz="1600">
                <a:solidFill>
                  <a:srgbClr val="141412"/>
                </a:solidFill>
                <a:highlight>
                  <a:srgbClr val="FFFFFF"/>
                </a:highlight>
                <a:latin typeface="Calibri"/>
                <a:ea typeface="Calibri"/>
                <a:cs typeface="Calibri"/>
                <a:sym typeface="Calibri"/>
              </a:rPr>
              <a:t> Prompt Template</a:t>
            </a:r>
            <a:r>
              <a:rPr lang="en" sz="1600">
                <a:solidFill>
                  <a:srgbClr val="141412"/>
                </a:solidFill>
                <a:highlight>
                  <a:srgbClr val="FFFFFF"/>
                </a:highlight>
                <a:latin typeface="Calibri"/>
                <a:ea typeface="Calibri"/>
                <a:cs typeface="Calibri"/>
                <a:sym typeface="Calibri"/>
              </a:rPr>
              <a:t>: MTA Adventure Game</a:t>
            </a:r>
            <a:endParaRPr sz="1600">
              <a:solidFill>
                <a:srgbClr val="141412"/>
              </a:solidFill>
              <a:highlight>
                <a:srgbClr val="FFFFFF"/>
              </a:highlight>
              <a:latin typeface="Calibri"/>
              <a:ea typeface="Calibri"/>
              <a:cs typeface="Calibri"/>
              <a:sym typeface="Calibri"/>
            </a:endParaRPr>
          </a:p>
          <a:p>
            <a:pPr indent="0" lvl="0" marL="457200" rtl="0" algn="l">
              <a:lnSpc>
                <a:spcPct val="115000"/>
              </a:lnSpc>
              <a:spcBef>
                <a:spcPts val="1100"/>
              </a:spcBef>
              <a:spcAft>
                <a:spcPts val="0"/>
              </a:spcAft>
              <a:buNone/>
            </a:pPr>
            <a:r>
              <a:rPr lang="en" sz="1300">
                <a:solidFill>
                  <a:srgbClr val="141412"/>
                </a:solidFill>
                <a:highlight>
                  <a:srgbClr val="FFFFFF"/>
                </a:highlight>
                <a:latin typeface="Calibri"/>
                <a:ea typeface="Calibri"/>
                <a:cs typeface="Calibri"/>
                <a:sym typeface="Calibri"/>
              </a:rPr>
              <a:t>Run a modern MTA adventure game where the player assumes the role of a student navigating New York City’s subway system for the first time. </a:t>
            </a:r>
            <a:endParaRPr sz="1300">
              <a:solidFill>
                <a:srgbClr val="141412"/>
              </a:solidFill>
              <a:highlight>
                <a:srgbClr val="FFFFFF"/>
              </a:highlight>
              <a:latin typeface="Calibri"/>
              <a:ea typeface="Calibri"/>
              <a:cs typeface="Calibri"/>
              <a:sym typeface="Calibri"/>
            </a:endParaRPr>
          </a:p>
          <a:p>
            <a:pPr indent="0" lvl="0" marL="457200" rtl="0" algn="l">
              <a:lnSpc>
                <a:spcPct val="115000"/>
              </a:lnSpc>
              <a:spcBef>
                <a:spcPts val="1100"/>
              </a:spcBef>
              <a:spcAft>
                <a:spcPts val="0"/>
              </a:spcAft>
              <a:buNone/>
            </a:pPr>
            <a:r>
              <a:rPr lang="en" sz="1300">
                <a:solidFill>
                  <a:srgbClr val="141412"/>
                </a:solidFill>
                <a:highlight>
                  <a:srgbClr val="FFFFFF"/>
                </a:highlight>
                <a:latin typeface="Calibri"/>
                <a:ea typeface="Calibri"/>
                <a:cs typeface="Calibri"/>
                <a:sym typeface="Calibri"/>
              </a:rPr>
              <a:t>The game begins with the player standing in front of a subway entrance, holding a MetroCard. </a:t>
            </a:r>
            <a:endParaRPr sz="1300">
              <a:solidFill>
                <a:srgbClr val="141412"/>
              </a:solidFill>
              <a:highlight>
                <a:srgbClr val="FFFFFF"/>
              </a:highlight>
              <a:latin typeface="Calibri"/>
              <a:ea typeface="Calibri"/>
              <a:cs typeface="Calibri"/>
              <a:sym typeface="Calibri"/>
            </a:endParaRPr>
          </a:p>
          <a:p>
            <a:pPr indent="0" lvl="0" marL="457200" rtl="0" algn="l">
              <a:lnSpc>
                <a:spcPct val="115000"/>
              </a:lnSpc>
              <a:spcBef>
                <a:spcPts val="1100"/>
              </a:spcBef>
              <a:spcAft>
                <a:spcPts val="0"/>
              </a:spcAft>
              <a:buNone/>
            </a:pPr>
            <a:r>
              <a:rPr lang="en" sz="1300">
                <a:solidFill>
                  <a:srgbClr val="141412"/>
                </a:solidFill>
                <a:highlight>
                  <a:srgbClr val="FFFFFF"/>
                </a:highlight>
                <a:latin typeface="Calibri"/>
                <a:ea typeface="Calibri"/>
                <a:cs typeface="Calibri"/>
                <a:sym typeface="Calibri"/>
              </a:rPr>
              <a:t>At each decision point, the player is presented with 3 choices that affect their ability to reach their destination on time. Each choice should lead to different narrative branches—such as taking the wrong train, asking for directions, or figuring out how to transfer—while keeping the theme of learning public transit core to the experience.</a:t>
            </a:r>
            <a:endParaRPr sz="1300">
              <a:solidFill>
                <a:srgbClr val="141412"/>
              </a:solidFill>
              <a:highlight>
                <a:srgbClr val="FFFFFF"/>
              </a:highlight>
              <a:latin typeface="Calibri"/>
              <a:ea typeface="Calibri"/>
              <a:cs typeface="Calibri"/>
              <a:sym typeface="Calibri"/>
            </a:endParaRPr>
          </a:p>
          <a:p>
            <a:pPr indent="0" lvl="0" marL="457200" rtl="0" algn="l">
              <a:lnSpc>
                <a:spcPct val="115000"/>
              </a:lnSpc>
              <a:spcBef>
                <a:spcPts val="1100"/>
              </a:spcBef>
              <a:spcAft>
                <a:spcPts val="1100"/>
              </a:spcAft>
              <a:buNone/>
            </a:pPr>
            <a:r>
              <a:rPr lang="en" sz="1300">
                <a:solidFill>
                  <a:srgbClr val="141412"/>
                </a:solidFill>
                <a:highlight>
                  <a:srgbClr val="FFFFFF"/>
                </a:highlight>
                <a:latin typeface="Calibri"/>
                <a:ea typeface="Calibri"/>
                <a:cs typeface="Calibri"/>
                <a:sym typeface="Calibri"/>
              </a:rPr>
              <a:t>Ensure that the game’s structure teaches essential skills like reading the subway map, understanding express vs. local trains, and handling delays, while incorporating challenges like rush hour crowds or service changes.</a:t>
            </a:r>
            <a:endParaRPr sz="1500">
              <a:solidFill>
                <a:srgbClr val="141412"/>
              </a:solidFill>
              <a:highlight>
                <a:srgbClr val="FFFFFF"/>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50"/>
          <p:cNvSpPr txBox="1"/>
          <p:nvPr>
            <p:ph type="title"/>
          </p:nvPr>
        </p:nvSpPr>
        <p:spPr>
          <a:xfrm>
            <a:off x="720000" y="445025"/>
            <a:ext cx="7815900" cy="572700"/>
          </a:xfrm>
          <a:prstGeom prst="rect">
            <a:avLst/>
          </a:prstGeom>
        </p:spPr>
        <p:txBody>
          <a:bodyPr anchorCtr="0" anchor="t" bIns="91425" lIns="91425" spcFirstLastPara="1" rIns="91425" wrap="square" tIns="91425">
            <a:noAutofit/>
          </a:bodyPr>
          <a:lstStyle/>
          <a:p>
            <a:pPr indent="0" lvl="0" marL="0" rtl="0" algn="ctr">
              <a:spcBef>
                <a:spcPts val="1100"/>
              </a:spcBef>
              <a:spcAft>
                <a:spcPts val="1100"/>
              </a:spcAft>
              <a:buClr>
                <a:schemeClr val="dk1"/>
              </a:buClr>
              <a:buSzPts val="1100"/>
              <a:buFont typeface="Arial"/>
              <a:buNone/>
            </a:pPr>
            <a:r>
              <a:rPr lang="en" sz="2500">
                <a:solidFill>
                  <a:srgbClr val="141412"/>
                </a:solidFill>
                <a:highlight>
                  <a:schemeClr val="lt1"/>
                </a:highlight>
                <a:latin typeface="Inter Tight"/>
                <a:ea typeface="Inter Tight"/>
                <a:cs typeface="Inter Tight"/>
                <a:sym typeface="Inter Tight"/>
              </a:rPr>
              <a:t>Prompt Your Own Adventure | Collaborative Prompting</a:t>
            </a:r>
            <a:endParaRPr sz="2500"/>
          </a:p>
        </p:txBody>
      </p:sp>
      <p:sp>
        <p:nvSpPr>
          <p:cNvPr id="1187" name="Google Shape;1187;p50"/>
          <p:cNvSpPr txBox="1"/>
          <p:nvPr>
            <p:ph idx="1" type="body"/>
          </p:nvPr>
        </p:nvSpPr>
        <p:spPr>
          <a:xfrm>
            <a:off x="720000" y="1215740"/>
            <a:ext cx="7704000" cy="3194100"/>
          </a:xfrm>
          <a:prstGeom prst="rect">
            <a:avLst/>
          </a:prstGeom>
        </p:spPr>
        <p:txBody>
          <a:bodyPr anchorCtr="0" anchor="t" bIns="91425" lIns="91425" spcFirstLastPara="1" rIns="91425" wrap="square" tIns="91425">
            <a:noAutofit/>
          </a:bodyPr>
          <a:lstStyle/>
          <a:p>
            <a:pPr indent="0" lvl="0" marL="0" rtl="0" algn="l">
              <a:lnSpc>
                <a:spcPct val="130000"/>
              </a:lnSpc>
              <a:spcBef>
                <a:spcPts val="1100"/>
              </a:spcBef>
              <a:spcAft>
                <a:spcPts val="0"/>
              </a:spcAft>
              <a:buNone/>
            </a:pPr>
            <a:r>
              <a:rPr b="1" lang="en" sz="1600">
                <a:solidFill>
                  <a:srgbClr val="141412"/>
                </a:solidFill>
                <a:highlight>
                  <a:srgbClr val="FFFFFF"/>
                </a:highlight>
                <a:latin typeface="Calibri"/>
                <a:ea typeface="Calibri"/>
                <a:cs typeface="Calibri"/>
                <a:sym typeface="Calibri"/>
              </a:rPr>
              <a:t>Prompt Template</a:t>
            </a:r>
            <a:r>
              <a:rPr lang="en" sz="1600">
                <a:solidFill>
                  <a:srgbClr val="141412"/>
                </a:solidFill>
                <a:highlight>
                  <a:srgbClr val="FFFFFF"/>
                </a:highlight>
                <a:latin typeface="Calibri"/>
                <a:ea typeface="Calibri"/>
                <a:cs typeface="Calibri"/>
                <a:sym typeface="Calibri"/>
              </a:rPr>
              <a:t>: Text Adventure Game</a:t>
            </a:r>
            <a:endParaRPr sz="1600">
              <a:solidFill>
                <a:srgbClr val="141412"/>
              </a:solidFill>
              <a:highlight>
                <a:srgbClr val="FFFFFF"/>
              </a:highlight>
              <a:latin typeface="Calibri"/>
              <a:ea typeface="Calibri"/>
              <a:cs typeface="Calibri"/>
              <a:sym typeface="Calibri"/>
            </a:endParaRPr>
          </a:p>
          <a:p>
            <a:pPr indent="0" lvl="0" marL="457200" rtl="0" algn="l">
              <a:lnSpc>
                <a:spcPct val="115000"/>
              </a:lnSpc>
              <a:spcBef>
                <a:spcPts val="1100"/>
              </a:spcBef>
              <a:spcAft>
                <a:spcPts val="0"/>
              </a:spcAft>
              <a:buNone/>
            </a:pPr>
            <a:r>
              <a:rPr lang="en" sz="1300">
                <a:solidFill>
                  <a:srgbClr val="141412"/>
                </a:solidFill>
                <a:highlight>
                  <a:srgbClr val="FFFFFF"/>
                </a:highlight>
                <a:latin typeface="Calibri"/>
                <a:ea typeface="Calibri"/>
                <a:cs typeface="Calibri"/>
                <a:sym typeface="Calibri"/>
              </a:rPr>
              <a:t>[</a:t>
            </a:r>
            <a:r>
              <a:rPr b="1" lang="en" sz="1300">
                <a:solidFill>
                  <a:srgbClr val="141412"/>
                </a:solidFill>
                <a:highlight>
                  <a:srgbClr val="FFFFFF"/>
                </a:highlight>
                <a:latin typeface="Calibri"/>
                <a:ea typeface="Calibri"/>
                <a:cs typeface="Calibri"/>
                <a:sym typeface="Calibri"/>
              </a:rPr>
              <a:t>action verb]</a:t>
            </a:r>
            <a:r>
              <a:rPr lang="en" sz="1300">
                <a:solidFill>
                  <a:srgbClr val="141412"/>
                </a:solidFill>
                <a:highlight>
                  <a:srgbClr val="FFFFFF"/>
                </a:highlight>
                <a:latin typeface="Calibri"/>
                <a:ea typeface="Calibri"/>
                <a:cs typeface="Calibri"/>
                <a:sym typeface="Calibri"/>
              </a:rPr>
              <a:t> a [</a:t>
            </a:r>
            <a:r>
              <a:rPr b="1" lang="en" sz="1300">
                <a:highlight>
                  <a:srgbClr val="FFFFFF"/>
                </a:highlight>
                <a:latin typeface="Calibri"/>
                <a:ea typeface="Calibri"/>
                <a:cs typeface="Calibri"/>
                <a:sym typeface="Calibri"/>
              </a:rPr>
              <a:t>genre</a:t>
            </a:r>
            <a:r>
              <a:rPr lang="en" sz="1300">
                <a:solidFill>
                  <a:srgbClr val="141412"/>
                </a:solidFill>
                <a:highlight>
                  <a:srgbClr val="FFFFFF"/>
                </a:highlight>
                <a:latin typeface="Calibri"/>
                <a:ea typeface="Calibri"/>
                <a:cs typeface="Calibri"/>
                <a:sym typeface="Calibri"/>
              </a:rPr>
              <a:t>] adventure game where the player assumes the role of [</a:t>
            </a:r>
            <a:r>
              <a:rPr b="1" lang="en" sz="1300">
                <a:solidFill>
                  <a:srgbClr val="141412"/>
                </a:solidFill>
                <a:highlight>
                  <a:srgbClr val="FFFFFF"/>
                </a:highlight>
                <a:latin typeface="Calibri"/>
                <a:ea typeface="Calibri"/>
                <a:cs typeface="Calibri"/>
                <a:sym typeface="Calibri"/>
              </a:rPr>
              <a:t>character or role</a:t>
            </a:r>
            <a:r>
              <a:rPr lang="en" sz="1300">
                <a:solidFill>
                  <a:srgbClr val="141412"/>
                </a:solidFill>
                <a:highlight>
                  <a:srgbClr val="FFFFFF"/>
                </a:highlight>
                <a:latin typeface="Calibri"/>
                <a:ea typeface="Calibri"/>
                <a:cs typeface="Calibri"/>
                <a:sym typeface="Calibri"/>
              </a:rPr>
              <a:t>]. </a:t>
            </a:r>
            <a:endParaRPr sz="1300">
              <a:solidFill>
                <a:srgbClr val="141412"/>
              </a:solidFill>
              <a:highlight>
                <a:srgbClr val="FFFFFF"/>
              </a:highlight>
              <a:latin typeface="Calibri"/>
              <a:ea typeface="Calibri"/>
              <a:cs typeface="Calibri"/>
              <a:sym typeface="Calibri"/>
            </a:endParaRPr>
          </a:p>
          <a:p>
            <a:pPr indent="0" lvl="0" marL="457200" rtl="0" algn="l">
              <a:lnSpc>
                <a:spcPct val="115000"/>
              </a:lnSpc>
              <a:spcBef>
                <a:spcPts val="1100"/>
              </a:spcBef>
              <a:spcAft>
                <a:spcPts val="0"/>
              </a:spcAft>
              <a:buNone/>
            </a:pPr>
            <a:r>
              <a:rPr lang="en" sz="1300">
                <a:solidFill>
                  <a:srgbClr val="141412"/>
                </a:solidFill>
                <a:highlight>
                  <a:srgbClr val="FFFFFF"/>
                </a:highlight>
                <a:latin typeface="Calibri"/>
                <a:ea typeface="Calibri"/>
                <a:cs typeface="Calibri"/>
                <a:sym typeface="Calibri"/>
              </a:rPr>
              <a:t>The game begins with [</a:t>
            </a:r>
            <a:r>
              <a:rPr b="1" lang="en" sz="1300">
                <a:solidFill>
                  <a:srgbClr val="141412"/>
                </a:solidFill>
                <a:highlight>
                  <a:srgbClr val="FFFFFF"/>
                </a:highlight>
                <a:latin typeface="Calibri"/>
                <a:ea typeface="Calibri"/>
                <a:cs typeface="Calibri"/>
                <a:sym typeface="Calibri"/>
              </a:rPr>
              <a:t>starting scenario</a:t>
            </a:r>
            <a:r>
              <a:rPr lang="en" sz="1300">
                <a:solidFill>
                  <a:srgbClr val="141412"/>
                </a:solidFill>
                <a:highlight>
                  <a:srgbClr val="FFFFFF"/>
                </a:highlight>
                <a:latin typeface="Calibri"/>
                <a:ea typeface="Calibri"/>
                <a:cs typeface="Calibri"/>
                <a:sym typeface="Calibri"/>
              </a:rPr>
              <a:t>], and at each decision point, the player is presented with [</a:t>
            </a:r>
            <a:r>
              <a:rPr b="1" lang="en" sz="1300">
                <a:solidFill>
                  <a:srgbClr val="141412"/>
                </a:solidFill>
                <a:highlight>
                  <a:srgbClr val="FFFFFF"/>
                </a:highlight>
                <a:latin typeface="Calibri"/>
                <a:ea typeface="Calibri"/>
                <a:cs typeface="Calibri"/>
                <a:sym typeface="Calibri"/>
              </a:rPr>
              <a:t>number</a:t>
            </a:r>
            <a:r>
              <a:rPr lang="en" sz="1300">
                <a:solidFill>
                  <a:srgbClr val="141412"/>
                </a:solidFill>
                <a:highlight>
                  <a:srgbClr val="FFFFFF"/>
                </a:highlight>
                <a:latin typeface="Calibri"/>
                <a:ea typeface="Calibri"/>
                <a:cs typeface="Calibri"/>
                <a:sym typeface="Calibri"/>
              </a:rPr>
              <a:t>] choices that will affect [</a:t>
            </a:r>
            <a:r>
              <a:rPr b="1" lang="en" sz="1300">
                <a:solidFill>
                  <a:srgbClr val="141412"/>
                </a:solidFill>
                <a:highlight>
                  <a:srgbClr val="FFFFFF"/>
                </a:highlight>
                <a:latin typeface="Calibri"/>
                <a:ea typeface="Calibri"/>
                <a:cs typeface="Calibri"/>
                <a:sym typeface="Calibri"/>
              </a:rPr>
              <a:t>specific outcomes</a:t>
            </a:r>
            <a:r>
              <a:rPr lang="en" sz="1300">
                <a:solidFill>
                  <a:srgbClr val="141412"/>
                </a:solidFill>
                <a:highlight>
                  <a:srgbClr val="FFFFFF"/>
                </a:highlight>
                <a:latin typeface="Calibri"/>
                <a:ea typeface="Calibri"/>
                <a:cs typeface="Calibri"/>
                <a:sym typeface="Calibri"/>
              </a:rPr>
              <a:t>]. </a:t>
            </a:r>
            <a:endParaRPr sz="1300">
              <a:solidFill>
                <a:srgbClr val="141412"/>
              </a:solidFill>
              <a:highlight>
                <a:srgbClr val="FFFFFF"/>
              </a:highlight>
              <a:latin typeface="Calibri"/>
              <a:ea typeface="Calibri"/>
              <a:cs typeface="Calibri"/>
              <a:sym typeface="Calibri"/>
            </a:endParaRPr>
          </a:p>
          <a:p>
            <a:pPr indent="0" lvl="0" marL="457200" rtl="0" algn="l">
              <a:lnSpc>
                <a:spcPct val="115000"/>
              </a:lnSpc>
              <a:spcBef>
                <a:spcPts val="1100"/>
              </a:spcBef>
              <a:spcAft>
                <a:spcPts val="0"/>
              </a:spcAft>
              <a:buNone/>
            </a:pPr>
            <a:r>
              <a:rPr lang="en" sz="1300">
                <a:solidFill>
                  <a:srgbClr val="141412"/>
                </a:solidFill>
                <a:highlight>
                  <a:srgbClr val="FFFFFF"/>
                </a:highlight>
                <a:latin typeface="Calibri"/>
                <a:ea typeface="Calibri"/>
                <a:cs typeface="Calibri"/>
                <a:sym typeface="Calibri"/>
              </a:rPr>
              <a:t>Each choice should lead to [</a:t>
            </a:r>
            <a:r>
              <a:rPr b="1" lang="en" sz="1300">
                <a:solidFill>
                  <a:srgbClr val="141412"/>
                </a:solidFill>
                <a:highlight>
                  <a:srgbClr val="FFFFFF"/>
                </a:highlight>
                <a:latin typeface="Calibri"/>
                <a:ea typeface="Calibri"/>
                <a:cs typeface="Calibri"/>
                <a:sym typeface="Calibri"/>
              </a:rPr>
              <a:t>different narrative branches or consequences</a:t>
            </a:r>
            <a:r>
              <a:rPr lang="en" sz="1300">
                <a:solidFill>
                  <a:srgbClr val="141412"/>
                </a:solidFill>
                <a:highlight>
                  <a:srgbClr val="FFFFFF"/>
                </a:highlight>
                <a:latin typeface="Calibri"/>
                <a:ea typeface="Calibri"/>
                <a:cs typeface="Calibri"/>
                <a:sym typeface="Calibri"/>
              </a:rPr>
              <a:t>], while keeping [</a:t>
            </a:r>
            <a:r>
              <a:rPr b="1" lang="en" sz="1300">
                <a:solidFill>
                  <a:srgbClr val="141412"/>
                </a:solidFill>
                <a:highlight>
                  <a:srgbClr val="FFFFFF"/>
                </a:highlight>
                <a:latin typeface="Calibri"/>
                <a:ea typeface="Calibri"/>
                <a:cs typeface="Calibri"/>
                <a:sym typeface="Calibri"/>
              </a:rPr>
              <a:t>key theme or challenge</a:t>
            </a:r>
            <a:r>
              <a:rPr lang="en" sz="1300">
                <a:solidFill>
                  <a:srgbClr val="141412"/>
                </a:solidFill>
                <a:highlight>
                  <a:srgbClr val="FFFFFF"/>
                </a:highlight>
                <a:latin typeface="Calibri"/>
                <a:ea typeface="Calibri"/>
                <a:cs typeface="Calibri"/>
                <a:sym typeface="Calibri"/>
              </a:rPr>
              <a:t>] core to the experience. </a:t>
            </a:r>
            <a:endParaRPr sz="1300">
              <a:solidFill>
                <a:srgbClr val="141412"/>
              </a:solidFill>
              <a:highlight>
                <a:srgbClr val="FFFFFF"/>
              </a:highlight>
              <a:latin typeface="Calibri"/>
              <a:ea typeface="Calibri"/>
              <a:cs typeface="Calibri"/>
              <a:sym typeface="Calibri"/>
            </a:endParaRPr>
          </a:p>
          <a:p>
            <a:pPr indent="0" lvl="0" marL="457200" rtl="0" algn="l">
              <a:lnSpc>
                <a:spcPct val="115000"/>
              </a:lnSpc>
              <a:spcBef>
                <a:spcPts val="1100"/>
              </a:spcBef>
              <a:spcAft>
                <a:spcPts val="1100"/>
              </a:spcAft>
              <a:buNone/>
            </a:pPr>
            <a:r>
              <a:rPr lang="en" sz="1300">
                <a:solidFill>
                  <a:srgbClr val="141412"/>
                </a:solidFill>
                <a:highlight>
                  <a:srgbClr val="FFFFFF"/>
                </a:highlight>
                <a:latin typeface="Calibri"/>
                <a:ea typeface="Calibri"/>
                <a:cs typeface="Calibri"/>
                <a:sym typeface="Calibri"/>
              </a:rPr>
              <a:t>Ensure that the game’s structure maintains [</a:t>
            </a:r>
            <a:r>
              <a:rPr b="1" lang="en" sz="1300">
                <a:solidFill>
                  <a:srgbClr val="141412"/>
                </a:solidFill>
                <a:highlight>
                  <a:srgbClr val="FFFFFF"/>
                </a:highlight>
                <a:latin typeface="Calibri"/>
                <a:ea typeface="Calibri"/>
                <a:cs typeface="Calibri"/>
                <a:sym typeface="Calibri"/>
              </a:rPr>
              <a:t>specific pacing, tension, or level of difficulty</a:t>
            </a:r>
            <a:r>
              <a:rPr lang="en" sz="1300">
                <a:solidFill>
                  <a:srgbClr val="141412"/>
                </a:solidFill>
                <a:highlight>
                  <a:srgbClr val="FFFFFF"/>
                </a:highlight>
                <a:latin typeface="Calibri"/>
                <a:ea typeface="Calibri"/>
                <a:cs typeface="Calibri"/>
                <a:sym typeface="Calibri"/>
              </a:rPr>
              <a:t>], and incorporate [</a:t>
            </a:r>
            <a:r>
              <a:rPr b="1" lang="en" sz="1300">
                <a:solidFill>
                  <a:srgbClr val="141412"/>
                </a:solidFill>
                <a:highlight>
                  <a:srgbClr val="FFFFFF"/>
                </a:highlight>
                <a:latin typeface="Calibri"/>
                <a:ea typeface="Calibri"/>
                <a:cs typeface="Calibri"/>
                <a:sym typeface="Calibri"/>
              </a:rPr>
              <a:t>additional elements like puzzles, ethical dilemmas, or critical provocations</a:t>
            </a:r>
            <a:r>
              <a:rPr lang="en" sz="1300">
                <a:solidFill>
                  <a:srgbClr val="141412"/>
                </a:solidFill>
                <a:highlight>
                  <a:srgbClr val="FFFFFF"/>
                </a:highlight>
                <a:latin typeface="Calibri"/>
                <a:ea typeface="Calibri"/>
                <a:cs typeface="Calibri"/>
                <a:sym typeface="Calibri"/>
              </a:rPr>
              <a:t>].</a:t>
            </a:r>
            <a:endParaRPr sz="1300">
              <a:solidFill>
                <a:srgbClr val="141412"/>
              </a:solidFill>
              <a:highlight>
                <a:srgbClr val="FFFFFF"/>
              </a:highlight>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1100"/>
              </a:spcBef>
              <a:spcAft>
                <a:spcPts val="1100"/>
              </a:spcAft>
              <a:buNone/>
            </a:pPr>
            <a:r>
              <a:rPr lang="en" sz="2500">
                <a:solidFill>
                  <a:srgbClr val="141412"/>
                </a:solidFill>
                <a:highlight>
                  <a:schemeClr val="lt1"/>
                </a:highlight>
                <a:latin typeface="Inter Tight"/>
                <a:ea typeface="Inter Tight"/>
                <a:cs typeface="Inter Tight"/>
                <a:sym typeface="Inter Tight"/>
              </a:rPr>
              <a:t>Prompt Your Own Adventure | Pedagogical Questions</a:t>
            </a:r>
            <a:endParaRPr/>
          </a:p>
        </p:txBody>
      </p:sp>
      <p:sp>
        <p:nvSpPr>
          <p:cNvPr id="1193" name="Google Shape;1193;p51"/>
          <p:cNvSpPr txBox="1"/>
          <p:nvPr>
            <p:ph idx="1" type="body"/>
          </p:nvPr>
        </p:nvSpPr>
        <p:spPr>
          <a:xfrm>
            <a:off x="720000" y="1215740"/>
            <a:ext cx="7704000" cy="31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How might encouraging students to play and revise their text adventure help them better understand how AI models process language?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What insights can they gain by refining the prompts and observing how the model adapts?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In what ways can students experiment with varying levels of narrative complexity to see how the model navigates different types of storylines?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How can students use these adventures to reflect on the boundaries between player agency (choosing paths) and the model’s narrative control?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nter Tight"/>
                <a:ea typeface="Inter Tight"/>
                <a:cs typeface="Inter Tight"/>
                <a:sym typeface="Inter Tight"/>
              </a:rPr>
              <a:t>Q&amp;A and Resources</a:t>
            </a:r>
            <a:endParaRPr>
              <a:latin typeface="Inter Tight"/>
              <a:ea typeface="Inter Tight"/>
              <a:cs typeface="Inter Tight"/>
              <a:sym typeface="Inter Tight"/>
            </a:endParaRPr>
          </a:p>
        </p:txBody>
      </p:sp>
      <p:sp>
        <p:nvSpPr>
          <p:cNvPr id="1199" name="Google Shape;1199;p52"/>
          <p:cNvSpPr txBox="1"/>
          <p:nvPr>
            <p:ph idx="1" type="subTitle"/>
          </p:nvPr>
        </p:nvSpPr>
        <p:spPr>
          <a:xfrm>
            <a:off x="4775500" y="1275950"/>
            <a:ext cx="4044000" cy="24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General</a:t>
            </a:r>
            <a:r>
              <a:rPr b="1" lang="en" sz="1200">
                <a:latin typeface="Calibri"/>
                <a:ea typeface="Calibri"/>
                <a:cs typeface="Calibri"/>
                <a:sym typeface="Calibri"/>
              </a:rPr>
              <a:t> </a:t>
            </a:r>
            <a:r>
              <a:rPr b="1" lang="en" sz="1200">
                <a:latin typeface="Calibri"/>
                <a:ea typeface="Calibri"/>
                <a:cs typeface="Calibri"/>
                <a:sym typeface="Calibri"/>
              </a:rPr>
              <a:t>Resources</a:t>
            </a:r>
            <a:endParaRPr b="1"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u="sng">
                <a:latin typeface="Calibri"/>
                <a:ea typeface="Calibri"/>
                <a:cs typeface="Calibri"/>
                <a:sym typeface="Calibri"/>
                <a:hlinkClick r:id="rId3"/>
              </a:rPr>
              <a:t>What Video Games Have to Teach Us about Learning and Literacy</a:t>
            </a:r>
            <a:r>
              <a:rPr lang="en" sz="1200">
                <a:latin typeface="Calibri"/>
                <a:ea typeface="Calibri"/>
                <a:cs typeface="Calibri"/>
                <a:sym typeface="Calibri"/>
              </a:rPr>
              <a:t> by James Paul Gee</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Teaching Critical AI Literacies</a:t>
            </a:r>
            <a:r>
              <a:rPr lang="en" sz="1200">
                <a:latin typeface="Calibri"/>
                <a:ea typeface="Calibri"/>
                <a:cs typeface="Calibri"/>
                <a:sym typeface="Calibri"/>
              </a:rPr>
              <a:t>, Rutgers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Adversarially Evolved Hallucinations</a:t>
            </a:r>
            <a:r>
              <a:rPr lang="en" sz="1200">
                <a:latin typeface="Calibri"/>
                <a:ea typeface="Calibri"/>
                <a:cs typeface="Calibri"/>
                <a:sym typeface="Calibri"/>
              </a:rPr>
              <a:t>, by Trevor Paglen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u="sng">
                <a:latin typeface="Calibri"/>
                <a:ea typeface="Calibri"/>
                <a:cs typeface="Calibri"/>
                <a:sym typeface="Calibri"/>
                <a:hlinkClick r:id="rId6"/>
              </a:rPr>
              <a:t>Chain-of-Thought Prompting Elicits Reasoning in Large Language Models</a:t>
            </a:r>
            <a:r>
              <a:rPr lang="en" sz="1200">
                <a:latin typeface="Calibri"/>
                <a:ea typeface="Calibri"/>
                <a:cs typeface="Calibri"/>
                <a:sym typeface="Calibri"/>
              </a:rPr>
              <a:t>, by Jason Wei et al. </a:t>
            </a:r>
            <a:br>
              <a:rPr lang="en" sz="1200">
                <a:latin typeface="Calibri"/>
                <a:ea typeface="Calibri"/>
                <a:cs typeface="Calibri"/>
                <a:sym typeface="Calibri"/>
              </a:rPr>
            </a:b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u="sng">
                <a:latin typeface="Calibri"/>
                <a:ea typeface="Calibri"/>
                <a:cs typeface="Calibri"/>
                <a:sym typeface="Calibri"/>
                <a:hlinkClick r:id="rId7"/>
              </a:rPr>
              <a:t>Prompt Engineering Guide</a:t>
            </a:r>
            <a:endParaRPr sz="1200">
              <a:latin typeface="Calibri"/>
              <a:ea typeface="Calibri"/>
              <a:cs typeface="Calibri"/>
              <a:sym typeface="Calibri"/>
            </a:endParaRPr>
          </a:p>
        </p:txBody>
      </p:sp>
      <p:sp>
        <p:nvSpPr>
          <p:cNvPr id="1200" name="Google Shape;1200;p52"/>
          <p:cNvSpPr txBox="1"/>
          <p:nvPr>
            <p:ph idx="2" type="subTitle"/>
          </p:nvPr>
        </p:nvSpPr>
        <p:spPr>
          <a:xfrm>
            <a:off x="1078400" y="1275950"/>
            <a:ext cx="3697200" cy="24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TLC </a:t>
            </a:r>
            <a:r>
              <a:rPr b="1" lang="en" sz="1200">
                <a:latin typeface="Calibri"/>
                <a:ea typeface="Calibri"/>
                <a:cs typeface="Calibri"/>
                <a:sym typeface="Calibri"/>
              </a:rPr>
              <a:t>Resources</a:t>
            </a:r>
            <a:endParaRPr b="1" sz="1200">
              <a:latin typeface="Calibri"/>
              <a:ea typeface="Calibri"/>
              <a:cs typeface="Calibri"/>
              <a:sym typeface="Calibri"/>
            </a:endParaRPr>
          </a:p>
          <a:p>
            <a:pPr indent="0" lvl="0" marL="0" rtl="0" algn="l">
              <a:spcBef>
                <a:spcPts val="0"/>
              </a:spcBef>
              <a:spcAft>
                <a:spcPts val="0"/>
              </a:spcAft>
              <a:buNone/>
            </a:pPr>
            <a:r>
              <a:t/>
            </a:r>
            <a:endParaRPr b="1"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Teach@CUNY AI Toolkit: </a:t>
            </a:r>
            <a:endParaRPr sz="1200">
              <a:latin typeface="Calibri"/>
              <a:ea typeface="Calibri"/>
              <a:cs typeface="Calibri"/>
              <a:sym typeface="Calibri"/>
            </a:endParaRPr>
          </a:p>
          <a:p>
            <a:pPr indent="0" lvl="0" marL="0" rtl="0" algn="l">
              <a:spcBef>
                <a:spcPts val="0"/>
              </a:spcBef>
              <a:spcAft>
                <a:spcPts val="0"/>
              </a:spcAft>
              <a:buNone/>
            </a:pPr>
            <a:r>
              <a:rPr lang="en" sz="1200" u="sng">
                <a:latin typeface="Calibri"/>
                <a:ea typeface="Calibri"/>
                <a:cs typeface="Calibri"/>
                <a:sym typeface="Calibri"/>
                <a:hlinkClick r:id="rId8"/>
              </a:rPr>
              <a:t>https://aitoolkit.commons.gc.cuny.edu/</a:t>
            </a:r>
            <a:r>
              <a:rPr lang="en" sz="1200">
                <a:latin typeface="Calibri"/>
                <a:ea typeface="Calibri"/>
                <a:cs typeface="Calibri"/>
                <a:sym typeface="Calibri"/>
              </a:rPr>
              <a:t> </a:t>
            </a:r>
            <a:br>
              <a:rPr lang="en" sz="1200">
                <a:latin typeface="Calibri"/>
                <a:ea typeface="Calibri"/>
                <a:cs typeface="Calibri"/>
                <a:sym typeface="Calibri"/>
              </a:rPr>
            </a:b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TLC Assignment Library: </a:t>
            </a:r>
            <a:endParaRPr sz="1200">
              <a:latin typeface="Calibri"/>
              <a:ea typeface="Calibri"/>
              <a:cs typeface="Calibri"/>
              <a:sym typeface="Calibri"/>
            </a:endParaRPr>
          </a:p>
          <a:p>
            <a:pPr indent="0" lvl="0" marL="0" rtl="0" algn="l">
              <a:spcBef>
                <a:spcPts val="0"/>
              </a:spcBef>
              <a:spcAft>
                <a:spcPts val="0"/>
              </a:spcAft>
              <a:buNone/>
            </a:pPr>
            <a:r>
              <a:rPr lang="en" sz="1200" u="sng">
                <a:latin typeface="Calibri"/>
                <a:ea typeface="Calibri"/>
                <a:cs typeface="Calibri"/>
                <a:sym typeface="Calibri"/>
                <a:hlinkClick r:id="rId9"/>
              </a:rPr>
              <a:t>https://tlcassignments.commons.gc.cuny.edu/</a:t>
            </a:r>
            <a:r>
              <a:rPr lang="en" sz="1200">
                <a:latin typeface="Calibri"/>
                <a:ea typeface="Calibri"/>
                <a:cs typeface="Calibri"/>
                <a:sym typeface="Calibri"/>
              </a:rPr>
              <a:t> </a:t>
            </a:r>
            <a:br>
              <a:rPr lang="en" sz="1200">
                <a:latin typeface="Calibri"/>
                <a:ea typeface="Calibri"/>
                <a:cs typeface="Calibri"/>
                <a:sym typeface="Calibri"/>
              </a:rPr>
            </a:b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Assignment Remix Event:</a:t>
            </a:r>
            <a:endParaRPr sz="1200">
              <a:latin typeface="Calibri"/>
              <a:ea typeface="Calibri"/>
              <a:cs typeface="Calibri"/>
              <a:sym typeface="Calibri"/>
            </a:endParaRPr>
          </a:p>
          <a:p>
            <a:pPr indent="0" lvl="0" marL="0" rtl="0" algn="l">
              <a:spcBef>
                <a:spcPts val="0"/>
              </a:spcBef>
              <a:spcAft>
                <a:spcPts val="0"/>
              </a:spcAft>
              <a:buNone/>
            </a:pPr>
            <a:r>
              <a:rPr lang="en" sz="1200" u="sng">
                <a:latin typeface="Calibri"/>
                <a:ea typeface="Calibri"/>
                <a:cs typeface="Calibri"/>
                <a:sym typeface="Calibri"/>
                <a:hlinkClick r:id="rId10"/>
              </a:rPr>
              <a:t>https://www.gc.cuny.edu/events/assignment-remix</a:t>
            </a:r>
            <a:endParaRPr sz="1200">
              <a:latin typeface="Calibri"/>
              <a:ea typeface="Calibri"/>
              <a:cs typeface="Calibri"/>
              <a:sym typeface="Calibri"/>
            </a:endParaRPr>
          </a:p>
        </p:txBody>
      </p:sp>
      <p:sp>
        <p:nvSpPr>
          <p:cNvPr id="1201" name="Google Shape;1201;p52"/>
          <p:cNvSpPr txBox="1"/>
          <p:nvPr/>
        </p:nvSpPr>
        <p:spPr>
          <a:xfrm>
            <a:off x="3781300" y="4224575"/>
            <a:ext cx="2686500" cy="7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arabun"/>
                <a:ea typeface="Sarabun"/>
                <a:cs typeface="Sarabun"/>
                <a:sym typeface="Sarabun"/>
              </a:rPr>
              <a:t>Got a question or concern?</a:t>
            </a:r>
            <a:endParaRPr sz="1600">
              <a:solidFill>
                <a:schemeClr val="dk1"/>
              </a:solidFill>
              <a:latin typeface="Sarabun"/>
              <a:ea typeface="Sarabun"/>
              <a:cs typeface="Sarabun"/>
              <a:sym typeface="Sarabun"/>
            </a:endParaRPr>
          </a:p>
          <a:p>
            <a:pPr indent="0" lvl="0" marL="0" rtl="0" algn="l">
              <a:spcBef>
                <a:spcPts val="0"/>
              </a:spcBef>
              <a:spcAft>
                <a:spcPts val="0"/>
              </a:spcAft>
              <a:buNone/>
            </a:pPr>
            <a:r>
              <a:rPr lang="en">
                <a:solidFill>
                  <a:schemeClr val="dk1"/>
                </a:solidFill>
                <a:latin typeface="Sarabun"/>
                <a:ea typeface="Sarabun"/>
                <a:cs typeface="Sarabun"/>
                <a:sym typeface="Sarabun"/>
              </a:rPr>
              <a:t>— Please share!</a:t>
            </a:r>
            <a:endParaRPr>
              <a:solidFill>
                <a:schemeClr val="dk1"/>
              </a:solidFill>
              <a:latin typeface="Sarabun"/>
              <a:ea typeface="Sarabun"/>
              <a:cs typeface="Sarabun"/>
              <a:sym typeface="Sarabu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36"/>
          <p:cNvSpPr txBox="1"/>
          <p:nvPr>
            <p:ph type="title"/>
          </p:nvPr>
        </p:nvSpPr>
        <p:spPr>
          <a:xfrm>
            <a:off x="720000" y="445025"/>
            <a:ext cx="7704000" cy="3893700"/>
          </a:xfrm>
          <a:prstGeom prst="rect">
            <a:avLst/>
          </a:prstGeom>
        </p:spPr>
        <p:txBody>
          <a:bodyPr anchorCtr="0" anchor="ctr" bIns="91425" lIns="91425" spcFirstLastPara="1" rIns="91425" wrap="square" tIns="91425">
            <a:noAutofit/>
          </a:bodyPr>
          <a:lstStyle/>
          <a:p>
            <a:pPr indent="0" lvl="0" marL="0" rtl="0" algn="ctr">
              <a:spcBef>
                <a:spcPts val="1100"/>
              </a:spcBef>
              <a:spcAft>
                <a:spcPts val="0"/>
              </a:spcAft>
              <a:buNone/>
            </a:pPr>
            <a:r>
              <a:t/>
            </a:r>
            <a:endParaRPr b="1">
              <a:solidFill>
                <a:srgbClr val="141412"/>
              </a:solidFill>
              <a:highlight>
                <a:schemeClr val="lt1"/>
              </a:highlight>
              <a:latin typeface="Red Hat Mono"/>
              <a:ea typeface="Red Hat Mono"/>
              <a:cs typeface="Red Hat Mono"/>
              <a:sym typeface="Red Hat Mono"/>
            </a:endParaRPr>
          </a:p>
          <a:p>
            <a:pPr indent="0" lvl="0" marL="0" rtl="0" algn="ctr">
              <a:spcBef>
                <a:spcPts val="1100"/>
              </a:spcBef>
              <a:spcAft>
                <a:spcPts val="0"/>
              </a:spcAft>
              <a:buNone/>
            </a:pPr>
            <a:r>
              <a:rPr b="1" lang="en">
                <a:solidFill>
                  <a:srgbClr val="141412"/>
                </a:solidFill>
                <a:highlight>
                  <a:schemeClr val="lt1"/>
                </a:highlight>
                <a:latin typeface="Red Hat Mono"/>
                <a:ea typeface="Red Hat Mono"/>
                <a:cs typeface="Red Hat Mono"/>
                <a:sym typeface="Red Hat Mono"/>
              </a:rPr>
              <a:t>Part I</a:t>
            </a:r>
            <a:endParaRPr b="1">
              <a:solidFill>
                <a:srgbClr val="141412"/>
              </a:solidFill>
              <a:highlight>
                <a:schemeClr val="lt1"/>
              </a:highlight>
              <a:latin typeface="Red Hat Mono"/>
              <a:ea typeface="Red Hat Mono"/>
              <a:cs typeface="Red Hat Mono"/>
              <a:sym typeface="Red Hat Mono"/>
            </a:endParaRPr>
          </a:p>
          <a:p>
            <a:pPr indent="0" lvl="0" marL="0" rtl="0" algn="ctr">
              <a:spcBef>
                <a:spcPts val="1100"/>
              </a:spcBef>
              <a:spcAft>
                <a:spcPts val="0"/>
              </a:spcAft>
              <a:buNone/>
            </a:pPr>
            <a:r>
              <a:rPr lang="en">
                <a:solidFill>
                  <a:srgbClr val="141412"/>
                </a:solidFill>
                <a:highlight>
                  <a:schemeClr val="lt1"/>
                </a:highlight>
                <a:latin typeface="Red Hat Mono"/>
                <a:ea typeface="Red Hat Mono"/>
                <a:cs typeface="Red Hat Mono"/>
                <a:sym typeface="Red Hat Mono"/>
              </a:rPr>
              <a:t>Reflection &amp; Framing</a:t>
            </a:r>
            <a:endParaRPr>
              <a:solidFill>
                <a:srgbClr val="141412"/>
              </a:solidFill>
              <a:highlight>
                <a:schemeClr val="lt1"/>
              </a:highlight>
              <a:latin typeface="Red Hat Mono"/>
              <a:ea typeface="Red Hat Mono"/>
              <a:cs typeface="Red Hat Mono"/>
              <a:sym typeface="Red Hat Mono"/>
            </a:endParaRPr>
          </a:p>
          <a:p>
            <a:pPr indent="0" lvl="0" marL="0" rtl="0" algn="l">
              <a:spcBef>
                <a:spcPts val="1100"/>
              </a:spcBef>
              <a:spcAft>
                <a:spcPts val="1100"/>
              </a:spcAft>
              <a:buNone/>
            </a:pPr>
            <a:r>
              <a:t/>
            </a:r>
            <a:endParaRPr b="1">
              <a:solidFill>
                <a:srgbClr val="141412"/>
              </a:solidFill>
              <a:highlight>
                <a:schemeClr val="lt1"/>
              </a:highlight>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nter Tight"/>
                <a:ea typeface="Inter Tight"/>
                <a:cs typeface="Inter Tight"/>
                <a:sym typeface="Inter Tight"/>
              </a:rPr>
              <a:t>Taking the Temperature</a:t>
            </a:r>
            <a:endParaRPr>
              <a:latin typeface="Inter Tight"/>
              <a:ea typeface="Inter Tight"/>
              <a:cs typeface="Inter Tight"/>
              <a:sym typeface="Inter Tight"/>
            </a:endParaRPr>
          </a:p>
        </p:txBody>
      </p:sp>
      <p:sp>
        <p:nvSpPr>
          <p:cNvPr id="1094" name="Google Shape;1094;p37"/>
          <p:cNvSpPr txBox="1"/>
          <p:nvPr>
            <p:ph idx="1" type="subTitle"/>
          </p:nvPr>
        </p:nvSpPr>
        <p:spPr>
          <a:xfrm>
            <a:off x="4482400" y="1560300"/>
            <a:ext cx="4075200" cy="2022900"/>
          </a:xfrm>
          <a:prstGeom prst="rect">
            <a:avLst/>
          </a:prstGeom>
        </p:spPr>
        <p:txBody>
          <a:bodyPr anchorCtr="0" anchor="t" bIns="91425" lIns="91425" spcFirstLastPara="1" rIns="91425" wrap="square" tIns="91425">
            <a:noAutofit/>
          </a:bodyPr>
          <a:lstStyle/>
          <a:p>
            <a:pPr indent="0" lvl="0" marL="0" rtl="0" algn="l">
              <a:lnSpc>
                <a:spcPct val="130000"/>
              </a:lnSpc>
              <a:spcBef>
                <a:spcPts val="1100"/>
              </a:spcBef>
              <a:spcAft>
                <a:spcPts val="0"/>
              </a:spcAft>
              <a:buNone/>
            </a:pPr>
            <a:r>
              <a:rPr b="1" lang="en" sz="1600">
                <a:solidFill>
                  <a:srgbClr val="000000"/>
                </a:solidFill>
                <a:latin typeface="Calibri"/>
                <a:ea typeface="Calibri"/>
                <a:cs typeface="Calibri"/>
                <a:sym typeface="Calibri"/>
              </a:rPr>
              <a:t>Questions</a:t>
            </a:r>
            <a:endParaRPr b="1" sz="1600">
              <a:solidFill>
                <a:srgbClr val="000000"/>
              </a:solidFill>
              <a:latin typeface="Calibri"/>
              <a:ea typeface="Calibri"/>
              <a:cs typeface="Calibri"/>
              <a:sym typeface="Calibri"/>
            </a:endParaRPr>
          </a:p>
          <a:p>
            <a:pPr indent="-330200" lvl="0" marL="457200" rtl="0" algn="l">
              <a:lnSpc>
                <a:spcPct val="130000"/>
              </a:lnSpc>
              <a:spcBef>
                <a:spcPts val="1100"/>
              </a:spcBef>
              <a:spcAft>
                <a:spcPts val="0"/>
              </a:spcAft>
              <a:buClr>
                <a:srgbClr val="000000"/>
              </a:buClr>
              <a:buSzPts val="1600"/>
              <a:buFont typeface="Calibri"/>
              <a:buAutoNum type="arabicPeriod"/>
            </a:pPr>
            <a:r>
              <a:rPr lang="en" sz="1600">
                <a:solidFill>
                  <a:srgbClr val="000000"/>
                </a:solidFill>
                <a:latin typeface="Calibri"/>
                <a:ea typeface="Calibri"/>
                <a:cs typeface="Calibri"/>
                <a:sym typeface="Calibri"/>
              </a:rPr>
              <a:t>What draws you to this workshop today?</a:t>
            </a:r>
            <a:endParaRPr sz="1600">
              <a:solidFill>
                <a:srgbClr val="000000"/>
              </a:solidFill>
              <a:latin typeface="Calibri"/>
              <a:ea typeface="Calibri"/>
              <a:cs typeface="Calibri"/>
              <a:sym typeface="Calibri"/>
            </a:endParaRPr>
          </a:p>
          <a:p>
            <a:pPr indent="-330200" lvl="0" marL="457200" rtl="0" algn="l">
              <a:lnSpc>
                <a:spcPct val="130000"/>
              </a:lnSpc>
              <a:spcBef>
                <a:spcPts val="1100"/>
              </a:spcBef>
              <a:spcAft>
                <a:spcPts val="1100"/>
              </a:spcAft>
              <a:buClr>
                <a:srgbClr val="000000"/>
              </a:buClr>
              <a:buSzPts val="1600"/>
              <a:buFont typeface="Calibri"/>
              <a:buAutoNum type="arabicPeriod"/>
            </a:pPr>
            <a:r>
              <a:rPr lang="en" sz="1600">
                <a:solidFill>
                  <a:srgbClr val="000000"/>
                </a:solidFill>
                <a:latin typeface="Calibri"/>
                <a:ea typeface="Calibri"/>
                <a:cs typeface="Calibri"/>
                <a:sym typeface="Calibri"/>
              </a:rPr>
              <a:t>How would you describe your understanding of AI literacy?</a:t>
            </a:r>
            <a:endParaRPr sz="1000">
              <a:latin typeface="Calibri"/>
              <a:ea typeface="Calibri"/>
              <a:cs typeface="Calibri"/>
              <a:sym typeface="Calibri"/>
            </a:endParaRPr>
          </a:p>
        </p:txBody>
      </p:sp>
      <p:sp>
        <p:nvSpPr>
          <p:cNvPr id="1095" name="Google Shape;1095;p37"/>
          <p:cNvSpPr txBox="1"/>
          <p:nvPr>
            <p:ph idx="4294967295" type="subTitle"/>
          </p:nvPr>
        </p:nvSpPr>
        <p:spPr>
          <a:xfrm>
            <a:off x="1192300" y="1672328"/>
            <a:ext cx="3290100" cy="20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alibri"/>
                <a:ea typeface="Calibri"/>
                <a:cs typeface="Calibri"/>
                <a:sym typeface="Calibri"/>
              </a:rPr>
              <a:t>Freewrite</a:t>
            </a:r>
            <a:endParaRPr b="1"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Take a moment to write reflectively in response to following questions.</a:t>
            </a:r>
            <a:br>
              <a:rPr lang="en" sz="1600">
                <a:latin typeface="Calibri"/>
                <a:ea typeface="Calibri"/>
                <a:cs typeface="Calibri"/>
                <a:sym typeface="Calibri"/>
              </a:rPr>
            </a:b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(5 minutes)</a:t>
            </a:r>
            <a:endParaRPr sz="1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Inter Tight"/>
                <a:ea typeface="Inter Tight"/>
                <a:cs typeface="Inter Tight"/>
                <a:sym typeface="Inter Tight"/>
              </a:rPr>
              <a:t>Just w</a:t>
            </a:r>
            <a:r>
              <a:rPr lang="en" sz="2500">
                <a:latin typeface="Inter Tight"/>
                <a:ea typeface="Inter Tight"/>
                <a:cs typeface="Inter Tight"/>
                <a:sym typeface="Inter Tight"/>
              </a:rPr>
              <a:t>hat </a:t>
            </a:r>
            <a:r>
              <a:rPr lang="en" sz="2500">
                <a:latin typeface="Inter Tight"/>
                <a:ea typeface="Inter Tight"/>
                <a:cs typeface="Inter Tight"/>
                <a:sym typeface="Inter Tight"/>
              </a:rPr>
              <a:t>is</a:t>
            </a:r>
            <a:r>
              <a:rPr i="1" lang="en" sz="2500">
                <a:latin typeface="Inter Tight"/>
                <a:ea typeface="Inter Tight"/>
                <a:cs typeface="Inter Tight"/>
                <a:sym typeface="Inter Tight"/>
              </a:rPr>
              <a:t> </a:t>
            </a:r>
            <a:r>
              <a:rPr lang="en" sz="2500">
                <a:latin typeface="Inter Tight"/>
                <a:ea typeface="Inter Tight"/>
                <a:cs typeface="Inter Tight"/>
                <a:sym typeface="Inter Tight"/>
              </a:rPr>
              <a:t>AI literacy, after all?</a:t>
            </a:r>
            <a:endParaRPr sz="2500">
              <a:latin typeface="Inter Tight"/>
              <a:ea typeface="Inter Tight"/>
              <a:cs typeface="Inter Tight"/>
              <a:sym typeface="Inter Tight"/>
            </a:endParaRPr>
          </a:p>
        </p:txBody>
      </p:sp>
      <p:sp>
        <p:nvSpPr>
          <p:cNvPr id="1101" name="Google Shape;1101;p38"/>
          <p:cNvSpPr txBox="1"/>
          <p:nvPr>
            <p:ph idx="1" type="body"/>
          </p:nvPr>
        </p:nvSpPr>
        <p:spPr>
          <a:xfrm>
            <a:off x="311700" y="1181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141412"/>
                </a:solidFill>
                <a:highlight>
                  <a:srgbClr val="FFFFFF"/>
                </a:highlight>
                <a:latin typeface="Calibri"/>
                <a:ea typeface="Calibri"/>
                <a:cs typeface="Calibri"/>
                <a:sym typeface="Calibri"/>
              </a:rPr>
              <a:t>AI literacy includes the knowledge and skills that enable people to critically understand, evaluate, and use AI systems and tools to </a:t>
            </a:r>
            <a:r>
              <a:rPr lang="en" sz="1600">
                <a:solidFill>
                  <a:srgbClr val="141412"/>
                </a:solidFill>
                <a:highlight>
                  <a:srgbClr val="FFFFFF"/>
                </a:highlight>
                <a:latin typeface="Calibri"/>
                <a:ea typeface="Calibri"/>
                <a:cs typeface="Calibri"/>
                <a:sym typeface="Calibri"/>
              </a:rPr>
              <a:t>safely</a:t>
            </a:r>
            <a:r>
              <a:rPr lang="en" sz="1600">
                <a:solidFill>
                  <a:srgbClr val="141412"/>
                </a:solidFill>
                <a:highlight>
                  <a:srgbClr val="FFFFFF"/>
                </a:highlight>
                <a:latin typeface="Calibri"/>
                <a:ea typeface="Calibri"/>
                <a:cs typeface="Calibri"/>
                <a:sym typeface="Calibri"/>
              </a:rPr>
              <a:t> and effectively participate in an increasingly digital world.</a:t>
            </a:r>
            <a:endParaRPr sz="1600">
              <a:solidFill>
                <a:srgbClr val="141412"/>
              </a:solidFill>
              <a:highlight>
                <a:srgbClr val="FFFFFF"/>
              </a:highlight>
              <a:latin typeface="Calibri"/>
              <a:ea typeface="Calibri"/>
              <a:cs typeface="Calibri"/>
              <a:sym typeface="Calibri"/>
            </a:endParaRPr>
          </a:p>
          <a:p>
            <a:pPr indent="-311150" lvl="0" marL="457200" rtl="0" algn="l">
              <a:lnSpc>
                <a:spcPct val="130000"/>
              </a:lnSpc>
              <a:spcBef>
                <a:spcPts val="1100"/>
              </a:spcBef>
              <a:spcAft>
                <a:spcPts val="0"/>
              </a:spcAft>
              <a:buClr>
                <a:srgbClr val="141412"/>
              </a:buClr>
              <a:buSzPts val="1300"/>
              <a:buFont typeface="Calibri"/>
              <a:buChar char="●"/>
            </a:pPr>
            <a:r>
              <a:rPr b="1" lang="en" sz="1300">
                <a:solidFill>
                  <a:srgbClr val="141412"/>
                </a:solidFill>
                <a:highlight>
                  <a:srgbClr val="FFFFFF"/>
                </a:highlight>
                <a:latin typeface="Calibri"/>
                <a:ea typeface="Calibri"/>
                <a:cs typeface="Calibri"/>
                <a:sym typeface="Calibri"/>
              </a:rPr>
              <a:t>AI Ethics</a:t>
            </a:r>
            <a:r>
              <a:rPr lang="en" sz="1300">
                <a:solidFill>
                  <a:srgbClr val="141412"/>
                </a:solidFill>
                <a:highlight>
                  <a:srgbClr val="FFFFFF"/>
                </a:highlight>
                <a:latin typeface="Calibri"/>
                <a:ea typeface="Calibri"/>
                <a:cs typeface="Calibri"/>
                <a:sym typeface="Calibri"/>
              </a:rPr>
              <a:t>: Recognizing and addressing issues of bias, fairness, and transparency in </a:t>
            </a:r>
            <a:r>
              <a:rPr lang="en" sz="1300">
                <a:solidFill>
                  <a:srgbClr val="141412"/>
                </a:solidFill>
                <a:highlight>
                  <a:srgbClr val="FFFFFF"/>
                </a:highlight>
                <a:latin typeface="Calibri"/>
                <a:ea typeface="Calibri"/>
                <a:cs typeface="Calibri"/>
                <a:sym typeface="Calibri"/>
              </a:rPr>
              <a:t>AI systems</a:t>
            </a:r>
            <a:endParaRPr sz="1300">
              <a:solidFill>
                <a:srgbClr val="141412"/>
              </a:solidFill>
              <a:highlight>
                <a:srgbClr val="FFFFFF"/>
              </a:highlight>
              <a:latin typeface="Calibri"/>
              <a:ea typeface="Calibri"/>
              <a:cs typeface="Calibri"/>
              <a:sym typeface="Calibri"/>
            </a:endParaRPr>
          </a:p>
          <a:p>
            <a:pPr indent="-311150" lvl="0" marL="457200" rtl="0" algn="l">
              <a:lnSpc>
                <a:spcPct val="130000"/>
              </a:lnSpc>
              <a:spcBef>
                <a:spcPts val="1100"/>
              </a:spcBef>
              <a:spcAft>
                <a:spcPts val="0"/>
              </a:spcAft>
              <a:buClr>
                <a:srgbClr val="141412"/>
              </a:buClr>
              <a:buSzPts val="1300"/>
              <a:buFont typeface="Calibri"/>
              <a:buChar char="●"/>
            </a:pPr>
            <a:r>
              <a:rPr b="1" lang="en" sz="1300">
                <a:solidFill>
                  <a:srgbClr val="141412"/>
                </a:solidFill>
                <a:highlight>
                  <a:srgbClr val="FFFFFF"/>
                </a:highlight>
                <a:latin typeface="Calibri"/>
                <a:ea typeface="Calibri"/>
                <a:cs typeface="Calibri"/>
                <a:sym typeface="Calibri"/>
              </a:rPr>
              <a:t>Power &amp; Control</a:t>
            </a:r>
            <a:r>
              <a:rPr lang="en" sz="1300">
                <a:solidFill>
                  <a:srgbClr val="141412"/>
                </a:solidFill>
                <a:highlight>
                  <a:srgbClr val="FFFFFF"/>
                </a:highlight>
                <a:latin typeface="Calibri"/>
                <a:ea typeface="Calibri"/>
                <a:cs typeface="Calibri"/>
                <a:sym typeface="Calibri"/>
              </a:rPr>
              <a:t>: Understanding who builds, owns, and benefits from AI systems, their role in surveillance and labor dynamics, and their impact on societal, political, environmental concerns</a:t>
            </a:r>
            <a:endParaRPr sz="1300">
              <a:solidFill>
                <a:srgbClr val="141412"/>
              </a:solidFill>
              <a:highlight>
                <a:srgbClr val="FFFFFF"/>
              </a:highlight>
              <a:latin typeface="Calibri"/>
              <a:ea typeface="Calibri"/>
              <a:cs typeface="Calibri"/>
              <a:sym typeface="Calibri"/>
            </a:endParaRPr>
          </a:p>
          <a:p>
            <a:pPr indent="-311150" lvl="0" marL="457200" rtl="0" algn="l">
              <a:lnSpc>
                <a:spcPct val="130000"/>
              </a:lnSpc>
              <a:spcBef>
                <a:spcPts val="1100"/>
              </a:spcBef>
              <a:spcAft>
                <a:spcPts val="0"/>
              </a:spcAft>
              <a:buClr>
                <a:srgbClr val="141412"/>
              </a:buClr>
              <a:buSzPts val="1300"/>
              <a:buFont typeface="Calibri"/>
              <a:buChar char="●"/>
            </a:pPr>
            <a:r>
              <a:rPr b="1" lang="en" sz="1300">
                <a:solidFill>
                  <a:srgbClr val="141412"/>
                </a:solidFill>
                <a:highlight>
                  <a:srgbClr val="FFFFFF"/>
                </a:highlight>
                <a:latin typeface="Calibri"/>
                <a:ea typeface="Calibri"/>
                <a:cs typeface="Calibri"/>
                <a:sym typeface="Calibri"/>
              </a:rPr>
              <a:t>Bias &amp; Representation</a:t>
            </a:r>
            <a:r>
              <a:rPr lang="en" sz="1300">
                <a:solidFill>
                  <a:srgbClr val="141412"/>
                </a:solidFill>
                <a:highlight>
                  <a:srgbClr val="FFFFFF"/>
                </a:highlight>
                <a:latin typeface="Calibri"/>
                <a:ea typeface="Calibri"/>
                <a:cs typeface="Calibri"/>
                <a:sym typeface="Calibri"/>
              </a:rPr>
              <a:t>: Learning how AI can reproduce and amplify societal inequalities by training models on biased or otherwise problematic data</a:t>
            </a:r>
            <a:endParaRPr sz="1300">
              <a:solidFill>
                <a:srgbClr val="141412"/>
              </a:solidFill>
              <a:highlight>
                <a:srgbClr val="FFFFFF"/>
              </a:highlight>
              <a:latin typeface="Calibri"/>
              <a:ea typeface="Calibri"/>
              <a:cs typeface="Calibri"/>
              <a:sym typeface="Calibri"/>
            </a:endParaRPr>
          </a:p>
          <a:p>
            <a:pPr indent="-311150" lvl="0" marL="457200" rtl="0" algn="l">
              <a:lnSpc>
                <a:spcPct val="130000"/>
              </a:lnSpc>
              <a:spcBef>
                <a:spcPts val="1100"/>
              </a:spcBef>
              <a:spcAft>
                <a:spcPts val="1100"/>
              </a:spcAft>
              <a:buClr>
                <a:srgbClr val="141412"/>
              </a:buClr>
              <a:buSzPts val="1300"/>
              <a:buFont typeface="Calibri"/>
              <a:buChar char="●"/>
            </a:pPr>
            <a:r>
              <a:rPr b="1" lang="en" sz="1300">
                <a:solidFill>
                  <a:srgbClr val="141412"/>
                </a:solidFill>
                <a:highlight>
                  <a:srgbClr val="FFFFFF"/>
                </a:highlight>
                <a:latin typeface="Calibri"/>
                <a:ea typeface="Calibri"/>
                <a:cs typeface="Calibri"/>
                <a:sym typeface="Calibri"/>
              </a:rPr>
              <a:t>Agency &amp; Participation</a:t>
            </a:r>
            <a:r>
              <a:rPr lang="en" sz="1300">
                <a:solidFill>
                  <a:srgbClr val="141412"/>
                </a:solidFill>
                <a:highlight>
                  <a:srgbClr val="FFFFFF"/>
                </a:highlight>
                <a:latin typeface="Calibri"/>
                <a:ea typeface="Calibri"/>
                <a:cs typeface="Calibri"/>
                <a:sym typeface="Calibri"/>
              </a:rPr>
              <a:t>: Empowering individuals to exercise agency over the future of AI infrastructure through informed activism, decision-making, and civic engagement</a:t>
            </a:r>
            <a:endParaRPr sz="1300">
              <a:solidFill>
                <a:srgbClr val="141412"/>
              </a:solidFill>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lnSpc>
                <a:spcPct val="130000"/>
              </a:lnSpc>
              <a:spcBef>
                <a:spcPts val="1100"/>
              </a:spcBef>
              <a:spcAft>
                <a:spcPts val="1100"/>
              </a:spcAft>
              <a:buClr>
                <a:schemeClr val="dk1"/>
              </a:buClr>
              <a:buSzPts val="1100"/>
              <a:buFont typeface="Arial"/>
              <a:buNone/>
            </a:pPr>
            <a:r>
              <a:rPr lang="en" sz="2500">
                <a:solidFill>
                  <a:srgbClr val="141412"/>
                </a:solidFill>
                <a:highlight>
                  <a:srgbClr val="FFFFFF"/>
                </a:highlight>
                <a:latin typeface="Inter Tight"/>
                <a:ea typeface="Inter Tight"/>
                <a:cs typeface="Inter Tight"/>
                <a:sym typeface="Inter Tight"/>
              </a:rPr>
              <a:t>Thinking about Primitives</a:t>
            </a:r>
            <a:endParaRPr sz="2500"/>
          </a:p>
        </p:txBody>
      </p:sp>
      <p:sp>
        <p:nvSpPr>
          <p:cNvPr id="1107" name="Google Shape;1107;p39"/>
          <p:cNvSpPr txBox="1"/>
          <p:nvPr>
            <p:ph idx="1" type="body"/>
          </p:nvPr>
        </p:nvSpPr>
        <p:spPr>
          <a:xfrm>
            <a:off x="311700" y="1152475"/>
            <a:ext cx="8520600" cy="3707700"/>
          </a:xfrm>
          <a:prstGeom prst="rect">
            <a:avLst/>
          </a:prstGeom>
        </p:spPr>
        <p:txBody>
          <a:bodyPr anchorCtr="0" anchor="t" bIns="91425" lIns="91425" spcFirstLastPara="1" rIns="91425" wrap="square" tIns="91425">
            <a:noAutofit/>
          </a:bodyPr>
          <a:lstStyle/>
          <a:p>
            <a:pPr indent="0" lvl="0" marL="0" rtl="0" algn="l">
              <a:lnSpc>
                <a:spcPct val="130000"/>
              </a:lnSpc>
              <a:spcBef>
                <a:spcPts val="1100"/>
              </a:spcBef>
              <a:spcAft>
                <a:spcPts val="0"/>
              </a:spcAft>
              <a:buNone/>
            </a:pPr>
            <a:r>
              <a:rPr b="1" lang="en" sz="1988">
                <a:solidFill>
                  <a:srgbClr val="141412"/>
                </a:solidFill>
                <a:highlight>
                  <a:srgbClr val="FFFFFF"/>
                </a:highlight>
                <a:latin typeface="Calibri"/>
                <a:ea typeface="Calibri"/>
                <a:cs typeface="Calibri"/>
                <a:sym typeface="Calibri"/>
              </a:rPr>
              <a:t>Primitives</a:t>
            </a:r>
            <a:r>
              <a:rPr lang="en" sz="1988">
                <a:solidFill>
                  <a:srgbClr val="141412"/>
                </a:solidFill>
                <a:highlight>
                  <a:srgbClr val="FFFFFF"/>
                </a:highlight>
                <a:latin typeface="Calibri"/>
                <a:ea typeface="Calibri"/>
                <a:cs typeface="Calibri"/>
                <a:sym typeface="Calibri"/>
              </a:rPr>
              <a:t> = the smallest processing unit of an AI model</a:t>
            </a:r>
            <a:endParaRPr sz="1487">
              <a:solidFill>
                <a:srgbClr val="141412"/>
              </a:solidFill>
              <a:highlight>
                <a:srgbClr val="FFFFFF"/>
              </a:highlight>
              <a:latin typeface="Calibri"/>
              <a:ea typeface="Calibri"/>
              <a:cs typeface="Calibri"/>
              <a:sym typeface="Calibri"/>
            </a:endParaRPr>
          </a:p>
          <a:p>
            <a:pPr indent="0" lvl="0" marL="457200" rtl="0" algn="l">
              <a:lnSpc>
                <a:spcPct val="130000"/>
              </a:lnSpc>
              <a:spcBef>
                <a:spcPts val="1100"/>
              </a:spcBef>
              <a:spcAft>
                <a:spcPts val="0"/>
              </a:spcAft>
              <a:buNone/>
            </a:pPr>
            <a:r>
              <a:rPr lang="en" sz="1287">
                <a:solidFill>
                  <a:srgbClr val="141412"/>
                </a:solidFill>
                <a:highlight>
                  <a:srgbClr val="FFFFFF"/>
                </a:highlight>
                <a:latin typeface="Calibri"/>
                <a:ea typeface="Calibri"/>
                <a:cs typeface="Calibri"/>
                <a:sym typeface="Calibri"/>
              </a:rPr>
              <a:t>I think about… </a:t>
            </a:r>
            <a:r>
              <a:rPr b="1" lang="en" sz="1287">
                <a:solidFill>
                  <a:srgbClr val="141412"/>
                </a:solidFill>
                <a:highlight>
                  <a:srgbClr val="FFFFFF"/>
                </a:highlight>
                <a:latin typeface="Calibri"/>
                <a:ea typeface="Calibri"/>
                <a:cs typeface="Calibri"/>
                <a:sym typeface="Calibri"/>
              </a:rPr>
              <a:t>primitives</a:t>
            </a:r>
            <a:r>
              <a:rPr lang="en" sz="1287">
                <a:solidFill>
                  <a:srgbClr val="141412"/>
                </a:solidFill>
                <a:highlight>
                  <a:srgbClr val="FFFFFF"/>
                </a:highlight>
                <a:latin typeface="Calibri"/>
                <a:ea typeface="Calibri"/>
                <a:cs typeface="Calibri"/>
                <a:sym typeface="Calibri"/>
              </a:rPr>
              <a:t> as being akin to a pencil or brushstroke. A specific pattern of pencil strokes makes a face, a different pattern makes a banana. It took me a while to wrap my head around this: the process is very similar to how you learn to draw.</a:t>
            </a:r>
            <a:endParaRPr sz="1287">
              <a:solidFill>
                <a:srgbClr val="141412"/>
              </a:solidFill>
              <a:highlight>
                <a:srgbClr val="FFFFFF"/>
              </a:highlight>
              <a:latin typeface="Calibri"/>
              <a:ea typeface="Calibri"/>
              <a:cs typeface="Calibri"/>
              <a:sym typeface="Calibri"/>
            </a:endParaRPr>
          </a:p>
          <a:p>
            <a:pPr indent="0" lvl="0" marL="457200" rtl="0" algn="l">
              <a:lnSpc>
                <a:spcPct val="130000"/>
              </a:lnSpc>
              <a:spcBef>
                <a:spcPts val="1100"/>
              </a:spcBef>
              <a:spcAft>
                <a:spcPts val="0"/>
              </a:spcAft>
              <a:buClr>
                <a:schemeClr val="dk1"/>
              </a:buClr>
              <a:buSzPts val="1100"/>
              <a:buFont typeface="Arial"/>
              <a:buNone/>
            </a:pPr>
            <a:r>
              <a:rPr lang="en" sz="1287">
                <a:solidFill>
                  <a:srgbClr val="141412"/>
                </a:solidFill>
                <a:highlight>
                  <a:srgbClr val="FFFFFF"/>
                </a:highlight>
                <a:latin typeface="Calibri"/>
                <a:ea typeface="Calibri"/>
                <a:cs typeface="Calibri"/>
                <a:sym typeface="Calibri"/>
              </a:rPr>
              <a:t>You learn your basic "</a:t>
            </a:r>
            <a:r>
              <a:rPr b="1" lang="en" sz="1287">
                <a:solidFill>
                  <a:srgbClr val="141412"/>
                </a:solidFill>
                <a:highlight>
                  <a:srgbClr val="FFFFFF"/>
                </a:highlight>
                <a:latin typeface="Calibri"/>
                <a:ea typeface="Calibri"/>
                <a:cs typeface="Calibri"/>
                <a:sym typeface="Calibri"/>
              </a:rPr>
              <a:t>primitive</a:t>
            </a:r>
            <a:r>
              <a:rPr lang="en" sz="1287">
                <a:solidFill>
                  <a:srgbClr val="141412"/>
                </a:solidFill>
                <a:highlight>
                  <a:srgbClr val="FFFFFF"/>
                </a:highlight>
                <a:latin typeface="Calibri"/>
                <a:ea typeface="Calibri"/>
                <a:cs typeface="Calibri"/>
                <a:sym typeface="Calibri"/>
              </a:rPr>
              <a:t>" or generic shapes. You draw a circle, an ellipse, a triangle, a square, and so on, and then you conjoin them into more complex objects and images. These are the basic building blocks of drawing. As you evolve as an artist, you tend to forget that this was how you thought about images, but it is also how </a:t>
            </a:r>
            <a:r>
              <a:rPr b="1" lang="en" sz="1287">
                <a:solidFill>
                  <a:srgbClr val="141412"/>
                </a:solidFill>
                <a:highlight>
                  <a:srgbClr val="FFFFFF"/>
                </a:highlight>
                <a:latin typeface="Calibri"/>
                <a:ea typeface="Calibri"/>
                <a:cs typeface="Calibri"/>
                <a:sym typeface="Calibri"/>
              </a:rPr>
              <a:t>neural networks </a:t>
            </a:r>
            <a:r>
              <a:rPr lang="en" sz="1287">
                <a:solidFill>
                  <a:srgbClr val="141412"/>
                </a:solidFill>
                <a:highlight>
                  <a:srgbClr val="FFFFFF"/>
                </a:highlight>
                <a:latin typeface="Calibri"/>
                <a:ea typeface="Calibri"/>
                <a:cs typeface="Calibri"/>
                <a:sym typeface="Calibri"/>
              </a:rPr>
              <a:t>operate while they are being trained: the generation of primitives, where an image is broken down into its component parts, will be used as the basis for assembling more and more complicated images in a machine learning system.”</a:t>
            </a:r>
            <a:endParaRPr sz="1287">
              <a:solidFill>
                <a:srgbClr val="141412"/>
              </a:solidFill>
              <a:highlight>
                <a:srgbClr val="FFFFFF"/>
              </a:highlight>
              <a:latin typeface="Calibri"/>
              <a:ea typeface="Calibri"/>
              <a:cs typeface="Calibri"/>
              <a:sym typeface="Calibri"/>
            </a:endParaRPr>
          </a:p>
          <a:p>
            <a:pPr indent="0" lvl="0" marL="0" rtl="0" algn="l">
              <a:lnSpc>
                <a:spcPct val="130000"/>
              </a:lnSpc>
              <a:spcBef>
                <a:spcPts val="1100"/>
              </a:spcBef>
              <a:spcAft>
                <a:spcPts val="0"/>
              </a:spcAft>
              <a:buNone/>
            </a:pPr>
            <a:r>
              <a:rPr lang="en" sz="1388">
                <a:solidFill>
                  <a:srgbClr val="141412"/>
                </a:solidFill>
                <a:highlight>
                  <a:srgbClr val="FFFFFF"/>
                </a:highlight>
                <a:latin typeface="Calibri"/>
                <a:ea typeface="Calibri"/>
                <a:cs typeface="Calibri"/>
                <a:sym typeface="Calibri"/>
              </a:rPr>
              <a:t> 								Trevor Paglen</a:t>
            </a:r>
            <a:r>
              <a:rPr i="1" lang="en" sz="1388">
                <a:solidFill>
                  <a:srgbClr val="141412"/>
                </a:solidFill>
                <a:highlight>
                  <a:srgbClr val="FFFFFF"/>
                </a:highlight>
                <a:latin typeface="Calibri"/>
                <a:ea typeface="Calibri"/>
                <a:cs typeface="Calibri"/>
                <a:sym typeface="Calibri"/>
              </a:rPr>
              <a:t>, </a:t>
            </a:r>
            <a:r>
              <a:rPr i="1" lang="en" sz="1388">
                <a:solidFill>
                  <a:srgbClr val="141412"/>
                </a:solidFill>
                <a:highlight>
                  <a:srgbClr val="FFFFFF"/>
                </a:highlight>
                <a:latin typeface="Calibri"/>
                <a:ea typeface="Calibri"/>
                <a:cs typeface="Calibri"/>
                <a:sym typeface="Calibri"/>
              </a:rPr>
              <a:t>Adversarially</a:t>
            </a:r>
            <a:r>
              <a:rPr i="1" lang="en" sz="1388">
                <a:solidFill>
                  <a:srgbClr val="141412"/>
                </a:solidFill>
                <a:highlight>
                  <a:srgbClr val="FFFFFF"/>
                </a:highlight>
                <a:latin typeface="Calibri"/>
                <a:ea typeface="Calibri"/>
                <a:cs typeface="Calibri"/>
                <a:sym typeface="Calibri"/>
              </a:rPr>
              <a:t> Evolved Hallucinations</a:t>
            </a:r>
            <a:endParaRPr i="1" sz="1388">
              <a:solidFill>
                <a:srgbClr val="141412"/>
              </a:solidFill>
              <a:highlight>
                <a:srgbClr val="FFFFFF"/>
              </a:highlight>
              <a:latin typeface="Calibri"/>
              <a:ea typeface="Calibri"/>
              <a:cs typeface="Calibri"/>
              <a:sym typeface="Calibri"/>
            </a:endParaRPr>
          </a:p>
          <a:p>
            <a:pPr indent="0" lvl="0" marL="0" rtl="0" algn="ctr">
              <a:spcBef>
                <a:spcPts val="11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40"/>
          <p:cNvSpPr txBox="1"/>
          <p:nvPr>
            <p:ph type="title"/>
          </p:nvPr>
        </p:nvSpPr>
        <p:spPr>
          <a:xfrm>
            <a:off x="720000" y="445025"/>
            <a:ext cx="7704000" cy="3893700"/>
          </a:xfrm>
          <a:prstGeom prst="rect">
            <a:avLst/>
          </a:prstGeom>
        </p:spPr>
        <p:txBody>
          <a:bodyPr anchorCtr="0" anchor="ctr" bIns="91425" lIns="91425" spcFirstLastPara="1" rIns="91425" wrap="square" tIns="91425">
            <a:noAutofit/>
          </a:bodyPr>
          <a:lstStyle/>
          <a:p>
            <a:pPr indent="0" lvl="0" marL="0" rtl="0" algn="ctr">
              <a:spcBef>
                <a:spcPts val="1100"/>
              </a:spcBef>
              <a:spcAft>
                <a:spcPts val="0"/>
              </a:spcAft>
              <a:buNone/>
            </a:pPr>
            <a:r>
              <a:t/>
            </a:r>
            <a:endParaRPr b="1">
              <a:solidFill>
                <a:srgbClr val="141412"/>
              </a:solidFill>
              <a:highlight>
                <a:schemeClr val="lt1"/>
              </a:highlight>
              <a:latin typeface="Red Hat Mono"/>
              <a:ea typeface="Red Hat Mono"/>
              <a:cs typeface="Red Hat Mono"/>
              <a:sym typeface="Red Hat Mono"/>
            </a:endParaRPr>
          </a:p>
          <a:p>
            <a:pPr indent="0" lvl="0" marL="0" rtl="0" algn="ctr">
              <a:spcBef>
                <a:spcPts val="1100"/>
              </a:spcBef>
              <a:spcAft>
                <a:spcPts val="0"/>
              </a:spcAft>
              <a:buNone/>
            </a:pPr>
            <a:r>
              <a:rPr b="1" lang="en">
                <a:solidFill>
                  <a:srgbClr val="141412"/>
                </a:solidFill>
                <a:highlight>
                  <a:schemeClr val="lt1"/>
                </a:highlight>
                <a:latin typeface="Red Hat Mono"/>
                <a:ea typeface="Red Hat Mono"/>
                <a:cs typeface="Red Hat Mono"/>
                <a:sym typeface="Red Hat Mono"/>
              </a:rPr>
              <a:t>Part II</a:t>
            </a:r>
            <a:endParaRPr b="1">
              <a:solidFill>
                <a:srgbClr val="141412"/>
              </a:solidFill>
              <a:highlight>
                <a:schemeClr val="lt1"/>
              </a:highlight>
              <a:latin typeface="Red Hat Mono"/>
              <a:ea typeface="Red Hat Mono"/>
              <a:cs typeface="Red Hat Mono"/>
              <a:sym typeface="Red Hat Mono"/>
            </a:endParaRPr>
          </a:p>
          <a:p>
            <a:pPr indent="0" lvl="0" marL="0" rtl="0" algn="ctr">
              <a:spcBef>
                <a:spcPts val="1100"/>
              </a:spcBef>
              <a:spcAft>
                <a:spcPts val="0"/>
              </a:spcAft>
              <a:buNone/>
            </a:pPr>
            <a:r>
              <a:rPr lang="en">
                <a:solidFill>
                  <a:srgbClr val="141412"/>
                </a:solidFill>
                <a:highlight>
                  <a:schemeClr val="lt1"/>
                </a:highlight>
                <a:latin typeface="Red Hat Mono"/>
                <a:ea typeface="Red Hat Mono"/>
                <a:cs typeface="Red Hat Mono"/>
                <a:sym typeface="Red Hat Mono"/>
              </a:rPr>
              <a:t>AI Pictionary</a:t>
            </a:r>
            <a:endParaRPr>
              <a:solidFill>
                <a:srgbClr val="141412"/>
              </a:solidFill>
              <a:highlight>
                <a:schemeClr val="lt1"/>
              </a:highlight>
              <a:latin typeface="Red Hat Mono"/>
              <a:ea typeface="Red Hat Mono"/>
              <a:cs typeface="Red Hat Mono"/>
              <a:sym typeface="Red Hat Mono"/>
            </a:endParaRPr>
          </a:p>
          <a:p>
            <a:pPr indent="0" lvl="0" marL="0" rtl="0" algn="l">
              <a:spcBef>
                <a:spcPts val="1100"/>
              </a:spcBef>
              <a:spcAft>
                <a:spcPts val="1100"/>
              </a:spcAft>
              <a:buNone/>
            </a:pPr>
            <a:r>
              <a:t/>
            </a:r>
            <a:endParaRPr b="1">
              <a:solidFill>
                <a:srgbClr val="141412"/>
              </a:solidFill>
              <a:highlight>
                <a:schemeClr val="lt1"/>
              </a:highlight>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41"/>
          <p:cNvSpPr txBox="1"/>
          <p:nvPr>
            <p:ph type="title"/>
          </p:nvPr>
        </p:nvSpPr>
        <p:spPr>
          <a:xfrm>
            <a:off x="720000" y="445025"/>
            <a:ext cx="7704000" cy="707400"/>
          </a:xfrm>
          <a:prstGeom prst="rect">
            <a:avLst/>
          </a:prstGeom>
        </p:spPr>
        <p:txBody>
          <a:bodyPr anchorCtr="0" anchor="t" bIns="91425" lIns="91425" spcFirstLastPara="1" rIns="91425" wrap="square" tIns="91425">
            <a:noAutofit/>
          </a:bodyPr>
          <a:lstStyle/>
          <a:p>
            <a:pPr indent="0" lvl="0" marL="0" rtl="0" algn="ctr">
              <a:spcBef>
                <a:spcPts val="1100"/>
              </a:spcBef>
              <a:spcAft>
                <a:spcPts val="1100"/>
              </a:spcAft>
              <a:buClr>
                <a:schemeClr val="dk1"/>
              </a:buClr>
              <a:buSzPts val="1100"/>
              <a:buFont typeface="Arial"/>
              <a:buNone/>
            </a:pPr>
            <a:r>
              <a:rPr lang="en" sz="2500">
                <a:solidFill>
                  <a:srgbClr val="141412"/>
                </a:solidFill>
                <a:highlight>
                  <a:srgbClr val="FFFFFF"/>
                </a:highlight>
                <a:latin typeface="Inter Tight"/>
                <a:ea typeface="Inter Tight"/>
                <a:cs typeface="Inter Tight"/>
                <a:sym typeface="Inter Tight"/>
              </a:rPr>
              <a:t>AI Pictionary | Drawing by Hand</a:t>
            </a:r>
            <a:endParaRPr sz="2500"/>
          </a:p>
        </p:txBody>
      </p:sp>
      <p:sp>
        <p:nvSpPr>
          <p:cNvPr id="1118" name="Google Shape;1118;p4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17500" lvl="0" marL="457200" rtl="0" algn="l">
              <a:lnSpc>
                <a:spcPct val="130000"/>
              </a:lnSpc>
              <a:spcBef>
                <a:spcPts val="1100"/>
              </a:spcBef>
              <a:spcAft>
                <a:spcPts val="0"/>
              </a:spcAft>
              <a:buClr>
                <a:srgbClr val="141412"/>
              </a:buClr>
              <a:buSzPts val="1400"/>
              <a:buFont typeface="Calibri"/>
              <a:buAutoNum type="arabicPeriod"/>
            </a:pPr>
            <a:r>
              <a:rPr lang="en" sz="1400">
                <a:solidFill>
                  <a:srgbClr val="141412"/>
                </a:solidFill>
                <a:highlight>
                  <a:srgbClr val="FFFFFF"/>
                </a:highlight>
                <a:latin typeface="Calibri"/>
                <a:ea typeface="Calibri"/>
                <a:cs typeface="Calibri"/>
                <a:sym typeface="Calibri"/>
              </a:rPr>
              <a:t>Take out a pen or pencil and a blank piece of paper, leaving enough space to </a:t>
            </a:r>
            <a:r>
              <a:rPr b="1" lang="en" sz="1400">
                <a:solidFill>
                  <a:srgbClr val="141412"/>
                </a:solidFill>
                <a:highlight>
                  <a:srgbClr val="FFFFFF"/>
                </a:highlight>
                <a:latin typeface="Calibri"/>
                <a:ea typeface="Calibri"/>
                <a:cs typeface="Calibri"/>
                <a:sym typeface="Calibri"/>
              </a:rPr>
              <a:t>sketch six images</a:t>
            </a:r>
            <a:br>
              <a:rPr lang="en" sz="1400">
                <a:solidFill>
                  <a:srgbClr val="141412"/>
                </a:solidFill>
                <a:highlight>
                  <a:srgbClr val="FFFFFF"/>
                </a:highlight>
                <a:latin typeface="Calibri"/>
                <a:ea typeface="Calibri"/>
                <a:cs typeface="Calibri"/>
                <a:sym typeface="Calibri"/>
              </a:rPr>
            </a:br>
            <a:r>
              <a:rPr lang="en" sz="1400">
                <a:solidFill>
                  <a:srgbClr val="141412"/>
                </a:solidFill>
                <a:highlight>
                  <a:srgbClr val="FFFFFF"/>
                </a:highlight>
                <a:latin typeface="Calibri"/>
                <a:ea typeface="Calibri"/>
                <a:cs typeface="Calibri"/>
                <a:sym typeface="Calibri"/>
              </a:rPr>
              <a:t> </a:t>
            </a:r>
            <a:endParaRPr sz="1400">
              <a:solidFill>
                <a:srgbClr val="141412"/>
              </a:solidFill>
              <a:highlight>
                <a:srgbClr val="FFFFFF"/>
              </a:highlight>
              <a:latin typeface="Calibri"/>
              <a:ea typeface="Calibri"/>
              <a:cs typeface="Calibri"/>
              <a:sym typeface="Calibri"/>
            </a:endParaRPr>
          </a:p>
          <a:p>
            <a:pPr indent="-317500" lvl="0" marL="457200" rtl="0" algn="l">
              <a:lnSpc>
                <a:spcPct val="130000"/>
              </a:lnSpc>
              <a:spcBef>
                <a:spcPts val="1100"/>
              </a:spcBef>
              <a:spcAft>
                <a:spcPts val="0"/>
              </a:spcAft>
              <a:buClr>
                <a:srgbClr val="141412"/>
              </a:buClr>
              <a:buSzPts val="1400"/>
              <a:buFont typeface="Calibri"/>
              <a:buAutoNum type="arabicPeriod"/>
            </a:pPr>
            <a:r>
              <a:rPr lang="en" sz="1400">
                <a:solidFill>
                  <a:srgbClr val="141412"/>
                </a:solidFill>
                <a:highlight>
                  <a:srgbClr val="FFFFFF"/>
                </a:highlight>
                <a:latin typeface="Calibri"/>
                <a:ea typeface="Calibri"/>
                <a:cs typeface="Calibri"/>
                <a:sym typeface="Calibri"/>
              </a:rPr>
              <a:t>Spend </a:t>
            </a:r>
            <a:r>
              <a:rPr b="1" lang="en" sz="1400">
                <a:solidFill>
                  <a:srgbClr val="141412"/>
                </a:solidFill>
                <a:highlight>
                  <a:srgbClr val="FFFFFF"/>
                </a:highlight>
                <a:latin typeface="Calibri"/>
                <a:ea typeface="Calibri"/>
                <a:cs typeface="Calibri"/>
                <a:sym typeface="Calibri"/>
              </a:rPr>
              <a:t>30 seconds</a:t>
            </a:r>
            <a:r>
              <a:rPr lang="en" sz="1400">
                <a:solidFill>
                  <a:srgbClr val="141412"/>
                </a:solidFill>
                <a:highlight>
                  <a:srgbClr val="FFFFFF"/>
                </a:highlight>
                <a:latin typeface="Calibri"/>
                <a:ea typeface="Calibri"/>
                <a:cs typeface="Calibri"/>
                <a:sym typeface="Calibri"/>
              </a:rPr>
              <a:t> drawing a doodle that depicts the word appearing on the screen to the right</a:t>
            </a:r>
            <a:br>
              <a:rPr lang="en" sz="1400">
                <a:solidFill>
                  <a:srgbClr val="141412"/>
                </a:solidFill>
                <a:highlight>
                  <a:srgbClr val="FFFFFF"/>
                </a:highlight>
                <a:latin typeface="Calibri"/>
                <a:ea typeface="Calibri"/>
                <a:cs typeface="Calibri"/>
                <a:sym typeface="Calibri"/>
              </a:rPr>
            </a:br>
            <a:endParaRPr sz="1400">
              <a:solidFill>
                <a:srgbClr val="141412"/>
              </a:solidFill>
              <a:highlight>
                <a:srgbClr val="FFFFFF"/>
              </a:highlight>
              <a:latin typeface="Calibri"/>
              <a:ea typeface="Calibri"/>
              <a:cs typeface="Calibri"/>
              <a:sym typeface="Calibri"/>
            </a:endParaRPr>
          </a:p>
          <a:p>
            <a:pPr indent="-317500" lvl="0" marL="457200" rtl="0" algn="l">
              <a:lnSpc>
                <a:spcPct val="130000"/>
              </a:lnSpc>
              <a:spcBef>
                <a:spcPts val="1100"/>
              </a:spcBef>
              <a:spcAft>
                <a:spcPts val="1100"/>
              </a:spcAft>
              <a:buClr>
                <a:srgbClr val="141412"/>
              </a:buClr>
              <a:buSzPts val="1400"/>
              <a:buFont typeface="Calibri"/>
              <a:buAutoNum type="arabicPeriod"/>
            </a:pPr>
            <a:r>
              <a:rPr lang="en" sz="1400">
                <a:solidFill>
                  <a:srgbClr val="141412"/>
                </a:solidFill>
                <a:highlight>
                  <a:srgbClr val="FFFFFF"/>
                </a:highlight>
                <a:latin typeface="Calibri"/>
                <a:ea typeface="Calibri"/>
                <a:cs typeface="Calibri"/>
                <a:sym typeface="Calibri"/>
              </a:rPr>
              <a:t>Consider the component parts of the image as you draw it—what makes the drawing recognizable? What are its </a:t>
            </a:r>
            <a:r>
              <a:rPr b="1" lang="en" sz="1400">
                <a:solidFill>
                  <a:srgbClr val="141412"/>
                </a:solidFill>
                <a:highlight>
                  <a:srgbClr val="FFFFFF"/>
                </a:highlight>
                <a:latin typeface="Calibri"/>
                <a:ea typeface="Calibri"/>
                <a:cs typeface="Calibri"/>
                <a:sym typeface="Calibri"/>
              </a:rPr>
              <a:t>primitives</a:t>
            </a:r>
            <a:r>
              <a:rPr lang="en" sz="1400">
                <a:solidFill>
                  <a:srgbClr val="141412"/>
                </a:solidFill>
                <a:highlight>
                  <a:srgbClr val="FFFFFF"/>
                </a:highlight>
                <a:latin typeface="Calibri"/>
                <a:ea typeface="Calibri"/>
                <a:cs typeface="Calibri"/>
                <a:sym typeface="Calibri"/>
              </a:rPr>
              <a:t>?</a:t>
            </a:r>
            <a:endParaRPr sz="1400">
              <a:solidFill>
                <a:srgbClr val="141412"/>
              </a:solidFill>
              <a:highlight>
                <a:srgbClr val="FFFFFF"/>
              </a:highlight>
              <a:latin typeface="Calibri"/>
              <a:ea typeface="Calibri"/>
              <a:cs typeface="Calibri"/>
              <a:sym typeface="Calibri"/>
            </a:endParaRPr>
          </a:p>
        </p:txBody>
      </p:sp>
      <p:sp>
        <p:nvSpPr>
          <p:cNvPr id="1119" name="Google Shape;1119;p41"/>
          <p:cNvSpPr txBox="1"/>
          <p:nvPr/>
        </p:nvSpPr>
        <p:spPr>
          <a:xfrm>
            <a:off x="4628175" y="1265388"/>
            <a:ext cx="4139700" cy="5727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100"/>
              </a:spcBef>
              <a:spcAft>
                <a:spcPts val="0"/>
              </a:spcAft>
              <a:buClr>
                <a:schemeClr val="dk1"/>
              </a:buClr>
              <a:buSzPts val="1100"/>
              <a:buFont typeface="Arial"/>
              <a:buNone/>
            </a:pPr>
            <a:r>
              <a:rPr lang="en">
                <a:solidFill>
                  <a:srgbClr val="141412"/>
                </a:solidFill>
                <a:highlight>
                  <a:srgbClr val="FFFFFF"/>
                </a:highlight>
                <a:latin typeface="Calibri"/>
                <a:ea typeface="Calibri"/>
                <a:cs typeface="Calibri"/>
                <a:sym typeface="Calibri"/>
              </a:rPr>
              <a:t>The words you’ll illustrate are:</a:t>
            </a:r>
            <a:endParaRPr>
              <a:solidFill>
                <a:srgbClr val="141412"/>
              </a:solidFill>
              <a:highlight>
                <a:srgbClr val="FFFFFF"/>
              </a:highlight>
              <a:latin typeface="Calibri"/>
              <a:ea typeface="Calibri"/>
              <a:cs typeface="Calibri"/>
              <a:sym typeface="Calibri"/>
            </a:endParaRPr>
          </a:p>
          <a:p>
            <a:pPr indent="0" lvl="0" marL="457200" rtl="0" algn="l">
              <a:lnSpc>
                <a:spcPct val="150000"/>
              </a:lnSpc>
              <a:spcBef>
                <a:spcPts val="1100"/>
              </a:spcBef>
              <a:spcAft>
                <a:spcPts val="0"/>
              </a:spcAft>
              <a:buClr>
                <a:schemeClr val="dk1"/>
              </a:buClr>
              <a:buSzPts val="1100"/>
              <a:buFont typeface="Arial"/>
              <a:buNone/>
            </a:pPr>
            <a:r>
              <a:t/>
            </a:r>
            <a:endParaRPr sz="1600">
              <a:solidFill>
                <a:schemeClr val="dk2"/>
              </a:solidFill>
            </a:endParaRPr>
          </a:p>
        </p:txBody>
      </p:sp>
      <p:sp>
        <p:nvSpPr>
          <p:cNvPr id="1120" name="Google Shape;1120;p41"/>
          <p:cNvSpPr txBox="1"/>
          <p:nvPr/>
        </p:nvSpPr>
        <p:spPr>
          <a:xfrm>
            <a:off x="4628175" y="3760925"/>
            <a:ext cx="4260300" cy="400200"/>
          </a:xfrm>
          <a:prstGeom prst="rect">
            <a:avLst/>
          </a:prstGeom>
          <a:noFill/>
          <a:ln>
            <a:noFill/>
          </a:ln>
        </p:spPr>
        <p:txBody>
          <a:bodyPr anchorCtr="0" anchor="t" bIns="91425" lIns="91425" spcFirstLastPara="1" rIns="91425" wrap="square" tIns="91425">
            <a:spAutoFit/>
          </a:bodyPr>
          <a:lstStyle/>
          <a:p>
            <a:pPr indent="457200" lvl="0" marL="2286000" rtl="0" algn="l">
              <a:lnSpc>
                <a:spcPct val="150000"/>
              </a:lnSpc>
              <a:spcBef>
                <a:spcPts val="0"/>
              </a:spcBef>
              <a:spcAft>
                <a:spcPts val="0"/>
              </a:spcAft>
              <a:buClr>
                <a:schemeClr val="dk1"/>
              </a:buClr>
              <a:buSzPts val="1100"/>
              <a:buFont typeface="Arial"/>
              <a:buNone/>
            </a:pPr>
            <a:r>
              <a:rPr i="1" lang="en">
                <a:solidFill>
                  <a:schemeClr val="dk1"/>
                </a:solidFill>
                <a:latin typeface="Calibri"/>
                <a:ea typeface="Calibri"/>
                <a:cs typeface="Calibri"/>
                <a:sym typeface="Calibri"/>
              </a:rPr>
              <a:t>How’d you draw?</a:t>
            </a:r>
            <a:endParaRPr i="1">
              <a:solidFill>
                <a:schemeClr val="dk1"/>
              </a:solidFill>
              <a:latin typeface="Calibri"/>
              <a:ea typeface="Calibri"/>
              <a:cs typeface="Calibri"/>
              <a:sym typeface="Calibri"/>
            </a:endParaRPr>
          </a:p>
        </p:txBody>
      </p:sp>
      <p:sp>
        <p:nvSpPr>
          <p:cNvPr id="1121" name="Google Shape;1121;p41"/>
          <p:cNvSpPr txBox="1"/>
          <p:nvPr/>
        </p:nvSpPr>
        <p:spPr>
          <a:xfrm>
            <a:off x="4628175" y="1604613"/>
            <a:ext cx="4139700" cy="461700"/>
          </a:xfrm>
          <a:prstGeom prst="rect">
            <a:avLst/>
          </a:prstGeom>
          <a:noFill/>
          <a:ln>
            <a:noFill/>
          </a:ln>
        </p:spPr>
        <p:txBody>
          <a:bodyPr anchorCtr="0" anchor="t" bIns="91425" lIns="91425" spcFirstLastPara="1" rIns="91425" wrap="square" tIns="91425">
            <a:noAutofit/>
          </a:bodyPr>
          <a:lstStyle/>
          <a:p>
            <a:pPr indent="457200" lvl="0" marL="0" rtl="0" algn="l">
              <a:lnSpc>
                <a:spcPct val="130000"/>
              </a:lnSpc>
              <a:spcBef>
                <a:spcPts val="1100"/>
              </a:spcBef>
              <a:spcAft>
                <a:spcPts val="0"/>
              </a:spcAft>
              <a:buNone/>
            </a:pPr>
            <a:r>
              <a:rPr b="1" lang="en">
                <a:solidFill>
                  <a:srgbClr val="141412"/>
                </a:solidFill>
                <a:highlight>
                  <a:srgbClr val="FFFFFF"/>
                </a:highlight>
                <a:latin typeface="Calibri"/>
                <a:ea typeface="Calibri"/>
                <a:cs typeface="Calibri"/>
                <a:sym typeface="Calibri"/>
              </a:rPr>
              <a:t>Zigzag</a:t>
            </a:r>
            <a:endParaRPr b="1">
              <a:solidFill>
                <a:srgbClr val="141412"/>
              </a:solidFill>
              <a:highlight>
                <a:srgbClr val="FFFFFF"/>
              </a:highlight>
              <a:latin typeface="Calibri"/>
              <a:ea typeface="Calibri"/>
              <a:cs typeface="Calibri"/>
              <a:sym typeface="Calibri"/>
            </a:endParaRPr>
          </a:p>
          <a:p>
            <a:pPr indent="0" lvl="0" marL="457200" rtl="0" algn="l">
              <a:lnSpc>
                <a:spcPct val="150000"/>
              </a:lnSpc>
              <a:spcBef>
                <a:spcPts val="1100"/>
              </a:spcBef>
              <a:spcAft>
                <a:spcPts val="0"/>
              </a:spcAft>
              <a:buNone/>
            </a:pPr>
            <a:r>
              <a:t/>
            </a:r>
            <a:endParaRPr sz="1600">
              <a:solidFill>
                <a:schemeClr val="dk2"/>
              </a:solidFill>
            </a:endParaRPr>
          </a:p>
        </p:txBody>
      </p:sp>
      <p:sp>
        <p:nvSpPr>
          <p:cNvPr id="1122" name="Google Shape;1122;p41"/>
          <p:cNvSpPr txBox="1"/>
          <p:nvPr/>
        </p:nvSpPr>
        <p:spPr>
          <a:xfrm>
            <a:off x="4628175" y="1951060"/>
            <a:ext cx="4139700" cy="461700"/>
          </a:xfrm>
          <a:prstGeom prst="rect">
            <a:avLst/>
          </a:prstGeom>
          <a:noFill/>
          <a:ln>
            <a:noFill/>
          </a:ln>
        </p:spPr>
        <p:txBody>
          <a:bodyPr anchorCtr="0" anchor="t" bIns="91425" lIns="91425" spcFirstLastPara="1" rIns="91425" wrap="square" tIns="91425">
            <a:noAutofit/>
          </a:bodyPr>
          <a:lstStyle/>
          <a:p>
            <a:pPr indent="457200" lvl="0" marL="0" rtl="0" algn="l">
              <a:lnSpc>
                <a:spcPct val="130000"/>
              </a:lnSpc>
              <a:spcBef>
                <a:spcPts val="1100"/>
              </a:spcBef>
              <a:spcAft>
                <a:spcPts val="1100"/>
              </a:spcAft>
              <a:buNone/>
            </a:pPr>
            <a:r>
              <a:rPr b="1" lang="en">
                <a:solidFill>
                  <a:srgbClr val="141412"/>
                </a:solidFill>
                <a:highlight>
                  <a:srgbClr val="FFFFFF"/>
                </a:highlight>
                <a:latin typeface="Calibri"/>
                <a:ea typeface="Calibri"/>
                <a:cs typeface="Calibri"/>
                <a:sym typeface="Calibri"/>
              </a:rPr>
              <a:t>Snowflake</a:t>
            </a:r>
            <a:endParaRPr b="1" sz="1600">
              <a:solidFill>
                <a:schemeClr val="dk2"/>
              </a:solidFill>
            </a:endParaRPr>
          </a:p>
        </p:txBody>
      </p:sp>
      <p:sp>
        <p:nvSpPr>
          <p:cNvPr id="1123" name="Google Shape;1123;p41"/>
          <p:cNvSpPr txBox="1"/>
          <p:nvPr/>
        </p:nvSpPr>
        <p:spPr>
          <a:xfrm>
            <a:off x="4628175" y="2280825"/>
            <a:ext cx="4139700" cy="461700"/>
          </a:xfrm>
          <a:prstGeom prst="rect">
            <a:avLst/>
          </a:prstGeom>
          <a:noFill/>
          <a:ln>
            <a:noFill/>
          </a:ln>
        </p:spPr>
        <p:txBody>
          <a:bodyPr anchorCtr="0" anchor="t" bIns="91425" lIns="91425" spcFirstLastPara="1" rIns="91425" wrap="square" tIns="91425">
            <a:noAutofit/>
          </a:bodyPr>
          <a:lstStyle/>
          <a:p>
            <a:pPr indent="457200" lvl="0" marL="0" rtl="0" algn="l">
              <a:lnSpc>
                <a:spcPct val="130000"/>
              </a:lnSpc>
              <a:spcBef>
                <a:spcPts val="1100"/>
              </a:spcBef>
              <a:spcAft>
                <a:spcPts val="0"/>
              </a:spcAft>
              <a:buNone/>
            </a:pPr>
            <a:r>
              <a:rPr b="1" lang="en">
                <a:solidFill>
                  <a:srgbClr val="141412"/>
                </a:solidFill>
                <a:highlight>
                  <a:srgbClr val="FFFFFF"/>
                </a:highlight>
                <a:latin typeface="Calibri"/>
                <a:ea typeface="Calibri"/>
                <a:cs typeface="Calibri"/>
                <a:sym typeface="Calibri"/>
              </a:rPr>
              <a:t>Apple</a:t>
            </a:r>
            <a:endParaRPr b="1">
              <a:solidFill>
                <a:srgbClr val="141412"/>
              </a:solidFill>
              <a:highlight>
                <a:srgbClr val="FFFFFF"/>
              </a:highlight>
              <a:latin typeface="Calibri"/>
              <a:ea typeface="Calibri"/>
              <a:cs typeface="Calibri"/>
              <a:sym typeface="Calibri"/>
            </a:endParaRPr>
          </a:p>
          <a:p>
            <a:pPr indent="0" lvl="0" marL="457200" rtl="0" algn="l">
              <a:lnSpc>
                <a:spcPct val="150000"/>
              </a:lnSpc>
              <a:spcBef>
                <a:spcPts val="1100"/>
              </a:spcBef>
              <a:spcAft>
                <a:spcPts val="0"/>
              </a:spcAft>
              <a:buNone/>
            </a:pPr>
            <a:r>
              <a:t/>
            </a:r>
            <a:endParaRPr sz="1600">
              <a:solidFill>
                <a:schemeClr val="dk2"/>
              </a:solidFill>
            </a:endParaRPr>
          </a:p>
          <a:p>
            <a:pPr indent="0" lvl="0" marL="457200" rtl="0" algn="l">
              <a:lnSpc>
                <a:spcPct val="150000"/>
              </a:lnSpc>
              <a:spcBef>
                <a:spcPts val="0"/>
              </a:spcBef>
              <a:spcAft>
                <a:spcPts val="0"/>
              </a:spcAft>
              <a:buNone/>
            </a:pPr>
            <a:r>
              <a:t/>
            </a:r>
            <a:endParaRPr sz="1600">
              <a:solidFill>
                <a:schemeClr val="dk2"/>
              </a:solidFill>
            </a:endParaRPr>
          </a:p>
        </p:txBody>
      </p:sp>
      <p:sp>
        <p:nvSpPr>
          <p:cNvPr id="1124" name="Google Shape;1124;p41"/>
          <p:cNvSpPr txBox="1"/>
          <p:nvPr/>
        </p:nvSpPr>
        <p:spPr>
          <a:xfrm>
            <a:off x="4628175" y="2627275"/>
            <a:ext cx="4139700" cy="5727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solidFill>
                  <a:srgbClr val="141412"/>
                </a:solidFill>
                <a:highlight>
                  <a:srgbClr val="FFFFFF"/>
                </a:highlight>
                <a:latin typeface="Calibri"/>
                <a:ea typeface="Calibri"/>
                <a:cs typeface="Calibri"/>
                <a:sym typeface="Calibri"/>
              </a:rPr>
              <a:t>Compass</a:t>
            </a:r>
            <a:endParaRPr b="1">
              <a:solidFill>
                <a:srgbClr val="141412"/>
              </a:solidFill>
              <a:highlight>
                <a:srgbClr val="FFFFFF"/>
              </a:highlight>
              <a:latin typeface="Calibri"/>
              <a:ea typeface="Calibri"/>
              <a:cs typeface="Calibri"/>
              <a:sym typeface="Calibri"/>
            </a:endParaRPr>
          </a:p>
        </p:txBody>
      </p:sp>
      <p:sp>
        <p:nvSpPr>
          <p:cNvPr id="1125" name="Google Shape;1125;p41"/>
          <p:cNvSpPr txBox="1"/>
          <p:nvPr/>
        </p:nvSpPr>
        <p:spPr>
          <a:xfrm>
            <a:off x="4628175" y="2957013"/>
            <a:ext cx="4139700" cy="4617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solidFill>
                  <a:srgbClr val="141412"/>
                </a:solidFill>
                <a:highlight>
                  <a:srgbClr val="FFFFFF"/>
                </a:highlight>
                <a:latin typeface="Calibri"/>
                <a:ea typeface="Calibri"/>
                <a:cs typeface="Calibri"/>
                <a:sym typeface="Calibri"/>
              </a:rPr>
              <a:t>Camouflage</a:t>
            </a:r>
            <a:endParaRPr b="1">
              <a:solidFill>
                <a:srgbClr val="141412"/>
              </a:solidFill>
              <a:highlight>
                <a:srgbClr val="FFFFFF"/>
              </a:highlight>
              <a:latin typeface="Calibri"/>
              <a:ea typeface="Calibri"/>
              <a:cs typeface="Calibri"/>
              <a:sym typeface="Calibri"/>
            </a:endParaRPr>
          </a:p>
        </p:txBody>
      </p:sp>
      <p:sp>
        <p:nvSpPr>
          <p:cNvPr id="1126" name="Google Shape;1126;p41"/>
          <p:cNvSpPr txBox="1"/>
          <p:nvPr/>
        </p:nvSpPr>
        <p:spPr>
          <a:xfrm>
            <a:off x="4628175" y="3312725"/>
            <a:ext cx="4139700" cy="4617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solidFill>
                  <a:srgbClr val="141412"/>
                </a:solidFill>
                <a:highlight>
                  <a:srgbClr val="FFFFFF"/>
                </a:highlight>
                <a:latin typeface="Calibri"/>
                <a:ea typeface="Calibri"/>
                <a:cs typeface="Calibri"/>
                <a:sym typeface="Calibri"/>
              </a:rPr>
              <a:t>Animal Migration</a:t>
            </a:r>
            <a:endParaRPr b="1">
              <a:solidFill>
                <a:srgbClr val="141412"/>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21"/>
                                        </p:tgtEl>
                                        <p:attrNameLst>
                                          <p:attrName>style.visibility</p:attrName>
                                        </p:attrNameLst>
                                      </p:cBhvr>
                                      <p:to>
                                        <p:strVal val="visible"/>
                                      </p:to>
                                    </p:set>
                                    <p:anim calcmode="lin" valueType="num">
                                      <p:cBhvr additive="base">
                                        <p:cTn dur="1000"/>
                                        <p:tgtEl>
                                          <p:spTgt spid="112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22"/>
                                        </p:tgtEl>
                                        <p:attrNameLst>
                                          <p:attrName>style.visibility</p:attrName>
                                        </p:attrNameLst>
                                      </p:cBhvr>
                                      <p:to>
                                        <p:strVal val="visible"/>
                                      </p:to>
                                    </p:set>
                                    <p:anim calcmode="lin" valueType="num">
                                      <p:cBhvr additive="base">
                                        <p:cTn dur="1000"/>
                                        <p:tgtEl>
                                          <p:spTgt spid="11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23"/>
                                        </p:tgtEl>
                                        <p:attrNameLst>
                                          <p:attrName>style.visibility</p:attrName>
                                        </p:attrNameLst>
                                      </p:cBhvr>
                                      <p:to>
                                        <p:strVal val="visible"/>
                                      </p:to>
                                    </p:set>
                                    <p:anim calcmode="lin" valueType="num">
                                      <p:cBhvr additive="base">
                                        <p:cTn dur="1000"/>
                                        <p:tgtEl>
                                          <p:spTgt spid="112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24"/>
                                        </p:tgtEl>
                                        <p:attrNameLst>
                                          <p:attrName>style.visibility</p:attrName>
                                        </p:attrNameLst>
                                      </p:cBhvr>
                                      <p:to>
                                        <p:strVal val="visible"/>
                                      </p:to>
                                    </p:set>
                                    <p:anim calcmode="lin" valueType="num">
                                      <p:cBhvr additive="base">
                                        <p:cTn dur="1000"/>
                                        <p:tgtEl>
                                          <p:spTgt spid="112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25"/>
                                        </p:tgtEl>
                                        <p:attrNameLst>
                                          <p:attrName>style.visibility</p:attrName>
                                        </p:attrNameLst>
                                      </p:cBhvr>
                                      <p:to>
                                        <p:strVal val="visible"/>
                                      </p:to>
                                    </p:set>
                                    <p:anim calcmode="lin" valueType="num">
                                      <p:cBhvr additive="base">
                                        <p:cTn dur="1000"/>
                                        <p:tgtEl>
                                          <p:spTgt spid="112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6"/>
                                        </p:tgtEl>
                                        <p:attrNameLst>
                                          <p:attrName>style.visibility</p:attrName>
                                        </p:attrNameLst>
                                      </p:cBhvr>
                                      <p:to>
                                        <p:strVal val="visible"/>
                                      </p:to>
                                    </p:set>
                                    <p:anim calcmode="lin" valueType="num">
                                      <p:cBhvr additive="base">
                                        <p:cTn dur="1000"/>
                                        <p:tgtEl>
                                          <p:spTgt spid="11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0"/>
                                        </p:tgtEl>
                                        <p:attrNameLst>
                                          <p:attrName>style.visibility</p:attrName>
                                        </p:attrNameLst>
                                      </p:cBhvr>
                                      <p:to>
                                        <p:strVal val="visible"/>
                                      </p:to>
                                    </p:set>
                                    <p:animEffect filter="fade" transition="in">
                                      <p:cBhvr>
                                        <p:cTn dur="1000"/>
                                        <p:tgtEl>
                                          <p:spTgt spid="1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1100"/>
              </a:spcBef>
              <a:spcAft>
                <a:spcPts val="1100"/>
              </a:spcAft>
              <a:buClr>
                <a:schemeClr val="dk1"/>
              </a:buClr>
              <a:buSzPts val="1100"/>
              <a:buFont typeface="Arial"/>
              <a:buNone/>
            </a:pPr>
            <a:r>
              <a:rPr lang="en" sz="2500">
                <a:solidFill>
                  <a:srgbClr val="141412"/>
                </a:solidFill>
                <a:highlight>
                  <a:srgbClr val="FFFFFF"/>
                </a:highlight>
                <a:latin typeface="Inter Tight"/>
                <a:ea typeface="Inter Tight"/>
                <a:cs typeface="Inter Tight"/>
                <a:sym typeface="Inter Tight"/>
              </a:rPr>
              <a:t>AI Pictionary | Exploring Training Data</a:t>
            </a:r>
            <a:endParaRPr sz="2500"/>
          </a:p>
        </p:txBody>
      </p:sp>
      <p:sp>
        <p:nvSpPr>
          <p:cNvPr id="1132" name="Google Shape;1132;p42"/>
          <p:cNvSpPr txBox="1"/>
          <p:nvPr>
            <p:ph idx="1" type="body"/>
          </p:nvPr>
        </p:nvSpPr>
        <p:spPr>
          <a:xfrm>
            <a:off x="720000" y="1215738"/>
            <a:ext cx="7704000" cy="38124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0"/>
              </a:spcAft>
              <a:buNone/>
            </a:pPr>
            <a:r>
              <a:rPr lang="en" sz="1200">
                <a:solidFill>
                  <a:srgbClr val="141412"/>
                </a:solidFill>
                <a:highlight>
                  <a:srgbClr val="FFFFFF"/>
                </a:highlight>
                <a:latin typeface="Calibri"/>
                <a:ea typeface="Calibri"/>
                <a:cs typeface="Calibri"/>
                <a:sym typeface="Calibri"/>
              </a:rPr>
              <a:t>Look through Google Lab’s </a:t>
            </a:r>
            <a:r>
              <a:rPr b="1" lang="en" sz="1200">
                <a:solidFill>
                  <a:srgbClr val="141412"/>
                </a:solidFill>
                <a:highlight>
                  <a:srgbClr val="FFFFFF"/>
                </a:highlight>
                <a:latin typeface="Calibri"/>
                <a:ea typeface="Calibri"/>
                <a:cs typeface="Calibri"/>
                <a:sym typeface="Calibri"/>
              </a:rPr>
              <a:t>training data</a:t>
            </a:r>
            <a:r>
              <a:rPr lang="en" sz="1200">
                <a:solidFill>
                  <a:srgbClr val="141412"/>
                </a:solidFill>
                <a:highlight>
                  <a:srgbClr val="FFFFFF"/>
                </a:highlight>
                <a:latin typeface="Calibri"/>
                <a:ea typeface="Calibri"/>
                <a:cs typeface="Calibri"/>
                <a:sym typeface="Calibri"/>
              </a:rPr>
              <a:t> for one of the images you doodled:</a:t>
            </a:r>
            <a:endParaRPr sz="1200">
              <a:solidFill>
                <a:srgbClr val="141412"/>
              </a:solidFill>
              <a:highlight>
                <a:srgbClr val="FFFFFF"/>
              </a:highlight>
              <a:latin typeface="Calibri"/>
              <a:ea typeface="Calibri"/>
              <a:cs typeface="Calibri"/>
              <a:sym typeface="Calibri"/>
            </a:endParaRPr>
          </a:p>
          <a:p>
            <a:pPr indent="-304800" lvl="0" marL="457200" rtl="0" algn="l">
              <a:lnSpc>
                <a:spcPct val="150000"/>
              </a:lnSpc>
              <a:spcBef>
                <a:spcPts val="1100"/>
              </a:spcBef>
              <a:spcAft>
                <a:spcPts val="0"/>
              </a:spcAft>
              <a:buClr>
                <a:srgbClr val="141412"/>
              </a:buClr>
              <a:buSzPts val="1200"/>
              <a:buFont typeface="Calibri"/>
              <a:buAutoNum type="arabicPeriod"/>
            </a:pPr>
            <a:r>
              <a:rPr lang="en" sz="1200">
                <a:solidFill>
                  <a:srgbClr val="141412"/>
                </a:solidFill>
                <a:highlight>
                  <a:srgbClr val="FFFFFF"/>
                </a:highlight>
                <a:latin typeface="Calibri"/>
                <a:ea typeface="Calibri"/>
                <a:cs typeface="Calibri"/>
                <a:sym typeface="Calibri"/>
              </a:rPr>
              <a:t>Zigzag: </a:t>
            </a:r>
            <a:r>
              <a:rPr lang="en" sz="1200" u="sng">
                <a:solidFill>
                  <a:srgbClr val="1155CC"/>
                </a:solidFill>
                <a:highlight>
                  <a:srgbClr val="FFFFFF"/>
                </a:highlight>
                <a:latin typeface="Calibri"/>
                <a:ea typeface="Calibri"/>
                <a:cs typeface="Calibri"/>
                <a:sym typeface="Calibri"/>
                <a:hlinkClick r:id="rId3">
                  <a:extLst>
                    <a:ext uri="{A12FA001-AC4F-418D-AE19-62706E023703}">
                      <ahyp:hlinkClr val="tx"/>
                    </a:ext>
                  </a:extLst>
                </a:hlinkClick>
              </a:rPr>
              <a:t>https://quickdraw.withgoogle.com/data/zigzag</a:t>
            </a:r>
            <a:endParaRPr sz="1200">
              <a:solidFill>
                <a:srgbClr val="141412"/>
              </a:solidFill>
              <a:highlight>
                <a:srgbClr val="FFFFFF"/>
              </a:highlight>
              <a:latin typeface="Calibri"/>
              <a:ea typeface="Calibri"/>
              <a:cs typeface="Calibri"/>
              <a:sym typeface="Calibri"/>
            </a:endParaRPr>
          </a:p>
          <a:p>
            <a:pPr indent="-304800" lvl="0" marL="457200" rtl="0" algn="l">
              <a:lnSpc>
                <a:spcPct val="150000"/>
              </a:lnSpc>
              <a:spcBef>
                <a:spcPts val="0"/>
              </a:spcBef>
              <a:spcAft>
                <a:spcPts val="0"/>
              </a:spcAft>
              <a:buClr>
                <a:srgbClr val="141412"/>
              </a:buClr>
              <a:buSzPts val="1200"/>
              <a:buFont typeface="Calibri"/>
              <a:buAutoNum type="arabicPeriod"/>
            </a:pPr>
            <a:r>
              <a:rPr lang="en" sz="1200">
                <a:solidFill>
                  <a:srgbClr val="141412"/>
                </a:solidFill>
                <a:highlight>
                  <a:srgbClr val="FFFFFF"/>
                </a:highlight>
                <a:latin typeface="Calibri"/>
                <a:ea typeface="Calibri"/>
                <a:cs typeface="Calibri"/>
                <a:sym typeface="Calibri"/>
              </a:rPr>
              <a:t>Snowflake: </a:t>
            </a:r>
            <a:r>
              <a:rPr lang="en" sz="1200" u="sng">
                <a:solidFill>
                  <a:srgbClr val="1155CC"/>
                </a:solidFill>
                <a:highlight>
                  <a:srgbClr val="FFFFFF"/>
                </a:highlight>
                <a:latin typeface="Calibri"/>
                <a:ea typeface="Calibri"/>
                <a:cs typeface="Calibri"/>
                <a:sym typeface="Calibri"/>
                <a:hlinkClick r:id="rId4">
                  <a:extLst>
                    <a:ext uri="{A12FA001-AC4F-418D-AE19-62706E023703}">
                      <ahyp:hlinkClr val="tx"/>
                    </a:ext>
                  </a:extLst>
                </a:hlinkClick>
              </a:rPr>
              <a:t>https://quickdraw.withgoogle.com/data/snowflake</a:t>
            </a:r>
            <a:endParaRPr sz="1200">
              <a:solidFill>
                <a:srgbClr val="141412"/>
              </a:solidFill>
              <a:highlight>
                <a:srgbClr val="FFFFFF"/>
              </a:highlight>
              <a:latin typeface="Calibri"/>
              <a:ea typeface="Calibri"/>
              <a:cs typeface="Calibri"/>
              <a:sym typeface="Calibri"/>
            </a:endParaRPr>
          </a:p>
          <a:p>
            <a:pPr indent="-304800" lvl="0" marL="457200" rtl="0" algn="l">
              <a:lnSpc>
                <a:spcPct val="150000"/>
              </a:lnSpc>
              <a:spcBef>
                <a:spcPts val="0"/>
              </a:spcBef>
              <a:spcAft>
                <a:spcPts val="0"/>
              </a:spcAft>
              <a:buClr>
                <a:srgbClr val="141412"/>
              </a:buClr>
              <a:buSzPts val="1200"/>
              <a:buFont typeface="Calibri"/>
              <a:buAutoNum type="arabicPeriod"/>
            </a:pPr>
            <a:r>
              <a:rPr lang="en" sz="1200">
                <a:solidFill>
                  <a:srgbClr val="141412"/>
                </a:solidFill>
                <a:highlight>
                  <a:srgbClr val="FFFFFF"/>
                </a:highlight>
                <a:latin typeface="Calibri"/>
                <a:ea typeface="Calibri"/>
                <a:cs typeface="Calibri"/>
                <a:sym typeface="Calibri"/>
              </a:rPr>
              <a:t>Apple: </a:t>
            </a:r>
            <a:r>
              <a:rPr lang="en" sz="1200" u="sng">
                <a:solidFill>
                  <a:srgbClr val="1155CC"/>
                </a:solidFill>
                <a:highlight>
                  <a:srgbClr val="FFFFFF"/>
                </a:highlight>
                <a:latin typeface="Calibri"/>
                <a:ea typeface="Calibri"/>
                <a:cs typeface="Calibri"/>
                <a:sym typeface="Calibri"/>
                <a:hlinkClick r:id="rId5">
                  <a:extLst>
                    <a:ext uri="{A12FA001-AC4F-418D-AE19-62706E023703}">
                      <ahyp:hlinkClr val="tx"/>
                    </a:ext>
                  </a:extLst>
                </a:hlinkClick>
              </a:rPr>
              <a:t>https://quickdraw.withgoogle.com/data/apple</a:t>
            </a:r>
            <a:endParaRPr sz="1200">
              <a:solidFill>
                <a:srgbClr val="141412"/>
              </a:solidFill>
              <a:highlight>
                <a:srgbClr val="FFFFFF"/>
              </a:highlight>
              <a:latin typeface="Calibri"/>
              <a:ea typeface="Calibri"/>
              <a:cs typeface="Calibri"/>
              <a:sym typeface="Calibri"/>
            </a:endParaRPr>
          </a:p>
          <a:p>
            <a:pPr indent="-304800" lvl="0" marL="457200" rtl="0" algn="l">
              <a:lnSpc>
                <a:spcPct val="150000"/>
              </a:lnSpc>
              <a:spcBef>
                <a:spcPts val="0"/>
              </a:spcBef>
              <a:spcAft>
                <a:spcPts val="0"/>
              </a:spcAft>
              <a:buClr>
                <a:srgbClr val="141412"/>
              </a:buClr>
              <a:buSzPts val="1200"/>
              <a:buFont typeface="Calibri"/>
              <a:buAutoNum type="arabicPeriod"/>
            </a:pPr>
            <a:r>
              <a:rPr lang="en" sz="1200">
                <a:solidFill>
                  <a:srgbClr val="141412"/>
                </a:solidFill>
                <a:highlight>
                  <a:srgbClr val="FFFFFF"/>
                </a:highlight>
                <a:latin typeface="Calibri"/>
                <a:ea typeface="Calibri"/>
                <a:cs typeface="Calibri"/>
                <a:sym typeface="Calibri"/>
              </a:rPr>
              <a:t>Compass: </a:t>
            </a:r>
            <a:r>
              <a:rPr lang="en" sz="1200" u="sng">
                <a:solidFill>
                  <a:srgbClr val="1155CC"/>
                </a:solidFill>
                <a:highlight>
                  <a:srgbClr val="FFFFFF"/>
                </a:highlight>
                <a:latin typeface="Calibri"/>
                <a:ea typeface="Calibri"/>
                <a:cs typeface="Calibri"/>
                <a:sym typeface="Calibri"/>
                <a:hlinkClick r:id="rId6">
                  <a:extLst>
                    <a:ext uri="{A12FA001-AC4F-418D-AE19-62706E023703}">
                      <ahyp:hlinkClr val="tx"/>
                    </a:ext>
                  </a:extLst>
                </a:hlinkClick>
              </a:rPr>
              <a:t>https://quickdraw.withgoogle.com/data/compass</a:t>
            </a:r>
            <a:r>
              <a:rPr lang="en" sz="1200">
                <a:solidFill>
                  <a:srgbClr val="141412"/>
                </a:solidFill>
                <a:highlight>
                  <a:srgbClr val="FFFFFF"/>
                </a:highlight>
                <a:latin typeface="Calibri"/>
                <a:ea typeface="Calibri"/>
                <a:cs typeface="Calibri"/>
                <a:sym typeface="Calibri"/>
              </a:rPr>
              <a:t> </a:t>
            </a:r>
            <a:endParaRPr sz="1200">
              <a:solidFill>
                <a:srgbClr val="141412"/>
              </a:solidFill>
              <a:highlight>
                <a:srgbClr val="FFFFFF"/>
              </a:highlight>
              <a:latin typeface="Calibri"/>
              <a:ea typeface="Calibri"/>
              <a:cs typeface="Calibri"/>
              <a:sym typeface="Calibri"/>
            </a:endParaRPr>
          </a:p>
          <a:p>
            <a:pPr indent="-304800" lvl="0" marL="457200" rtl="0" algn="l">
              <a:lnSpc>
                <a:spcPct val="150000"/>
              </a:lnSpc>
              <a:spcBef>
                <a:spcPts val="0"/>
              </a:spcBef>
              <a:spcAft>
                <a:spcPts val="0"/>
              </a:spcAft>
              <a:buClr>
                <a:srgbClr val="141412"/>
              </a:buClr>
              <a:buSzPts val="1200"/>
              <a:buFont typeface="Calibri"/>
              <a:buAutoNum type="arabicPeriod"/>
            </a:pPr>
            <a:r>
              <a:rPr lang="en" sz="1200">
                <a:solidFill>
                  <a:srgbClr val="141412"/>
                </a:solidFill>
                <a:highlight>
                  <a:srgbClr val="FFFFFF"/>
                </a:highlight>
                <a:latin typeface="Calibri"/>
                <a:ea typeface="Calibri"/>
                <a:cs typeface="Calibri"/>
                <a:sym typeface="Calibri"/>
              </a:rPr>
              <a:t>Camouflage: </a:t>
            </a:r>
            <a:r>
              <a:rPr lang="en" sz="1200" u="sng">
                <a:solidFill>
                  <a:srgbClr val="1155CC"/>
                </a:solidFill>
                <a:highlight>
                  <a:srgbClr val="FFFFFF"/>
                </a:highlight>
                <a:latin typeface="Calibri"/>
                <a:ea typeface="Calibri"/>
                <a:cs typeface="Calibri"/>
                <a:sym typeface="Calibri"/>
                <a:hlinkClick r:id="rId7">
                  <a:extLst>
                    <a:ext uri="{A12FA001-AC4F-418D-AE19-62706E023703}">
                      <ahyp:hlinkClr val="tx"/>
                    </a:ext>
                  </a:extLst>
                </a:hlinkClick>
              </a:rPr>
              <a:t>https://quickdraw.withgoogle.com/data/camouflage</a:t>
            </a:r>
            <a:r>
              <a:rPr lang="en" sz="1200">
                <a:solidFill>
                  <a:srgbClr val="141412"/>
                </a:solidFill>
                <a:highlight>
                  <a:srgbClr val="FFFFFF"/>
                </a:highlight>
                <a:latin typeface="Calibri"/>
                <a:ea typeface="Calibri"/>
                <a:cs typeface="Calibri"/>
                <a:sym typeface="Calibri"/>
              </a:rPr>
              <a:t> </a:t>
            </a:r>
            <a:endParaRPr sz="1200">
              <a:solidFill>
                <a:srgbClr val="141412"/>
              </a:solidFill>
              <a:highlight>
                <a:srgbClr val="FFFFFF"/>
              </a:highlight>
              <a:latin typeface="Calibri"/>
              <a:ea typeface="Calibri"/>
              <a:cs typeface="Calibri"/>
              <a:sym typeface="Calibri"/>
            </a:endParaRPr>
          </a:p>
          <a:p>
            <a:pPr indent="-304800" lvl="0" marL="457200" rtl="0" algn="l">
              <a:lnSpc>
                <a:spcPct val="150000"/>
              </a:lnSpc>
              <a:spcBef>
                <a:spcPts val="0"/>
              </a:spcBef>
              <a:spcAft>
                <a:spcPts val="0"/>
              </a:spcAft>
              <a:buClr>
                <a:srgbClr val="141412"/>
              </a:buClr>
              <a:buSzPts val="1200"/>
              <a:buFont typeface="Calibri"/>
              <a:buAutoNum type="arabicPeriod"/>
            </a:pPr>
            <a:r>
              <a:rPr lang="en" sz="1200">
                <a:solidFill>
                  <a:srgbClr val="141412"/>
                </a:solidFill>
                <a:highlight>
                  <a:srgbClr val="FFFFFF"/>
                </a:highlight>
                <a:latin typeface="Calibri"/>
                <a:ea typeface="Calibri"/>
                <a:cs typeface="Calibri"/>
                <a:sym typeface="Calibri"/>
              </a:rPr>
              <a:t>Animal migration: </a:t>
            </a:r>
            <a:r>
              <a:rPr lang="en" sz="1200" u="sng">
                <a:solidFill>
                  <a:srgbClr val="1155CC"/>
                </a:solidFill>
                <a:highlight>
                  <a:srgbClr val="FFFFFF"/>
                </a:highlight>
                <a:latin typeface="Calibri"/>
                <a:ea typeface="Calibri"/>
                <a:cs typeface="Calibri"/>
                <a:sym typeface="Calibri"/>
                <a:hlinkClick r:id="rId8">
                  <a:extLst>
                    <a:ext uri="{A12FA001-AC4F-418D-AE19-62706E023703}">
                      <ahyp:hlinkClr val="tx"/>
                    </a:ext>
                  </a:extLst>
                </a:hlinkClick>
              </a:rPr>
              <a:t>https://quickdraw.withgoogle.com/data/animal_migration</a:t>
            </a:r>
            <a:endParaRPr sz="1200">
              <a:solidFill>
                <a:srgbClr val="141412"/>
              </a:solidFill>
              <a:highlight>
                <a:srgbClr val="FFFFFF"/>
              </a:highlight>
              <a:latin typeface="Calibri"/>
              <a:ea typeface="Calibri"/>
              <a:cs typeface="Calibri"/>
              <a:sym typeface="Calibri"/>
            </a:endParaRPr>
          </a:p>
          <a:p>
            <a:pPr indent="0" lvl="0" marL="0" rtl="0" algn="l">
              <a:lnSpc>
                <a:spcPct val="100000"/>
              </a:lnSpc>
              <a:spcBef>
                <a:spcPts val="1100"/>
              </a:spcBef>
              <a:spcAft>
                <a:spcPts val="0"/>
              </a:spcAft>
              <a:buNone/>
            </a:pPr>
            <a:r>
              <a:rPr lang="en" sz="1200">
                <a:solidFill>
                  <a:srgbClr val="141412"/>
                </a:solidFill>
                <a:highlight>
                  <a:srgbClr val="FFFFFF"/>
                </a:highlight>
                <a:latin typeface="Calibri"/>
                <a:ea typeface="Calibri"/>
                <a:cs typeface="Calibri"/>
                <a:sym typeface="Calibri"/>
              </a:rPr>
              <a:t>As you peruse the dataset, ask yourself the following questions:</a:t>
            </a:r>
            <a:endParaRPr sz="1200">
              <a:solidFill>
                <a:srgbClr val="141412"/>
              </a:solidFill>
              <a:highlight>
                <a:srgbClr val="FFFFFF"/>
              </a:highlight>
              <a:latin typeface="Calibri"/>
              <a:ea typeface="Calibri"/>
              <a:cs typeface="Calibri"/>
              <a:sym typeface="Calibri"/>
            </a:endParaRPr>
          </a:p>
          <a:p>
            <a:pPr indent="-304800" lvl="0" marL="457200" rtl="0" algn="l">
              <a:lnSpc>
                <a:spcPct val="100000"/>
              </a:lnSpc>
              <a:spcBef>
                <a:spcPts val="1100"/>
              </a:spcBef>
              <a:spcAft>
                <a:spcPts val="0"/>
              </a:spcAft>
              <a:buClr>
                <a:srgbClr val="141412"/>
              </a:buClr>
              <a:buSzPts val="1200"/>
              <a:buFont typeface="Calibri"/>
              <a:buChar char="●"/>
            </a:pPr>
            <a:r>
              <a:rPr b="1" lang="en" sz="1200">
                <a:solidFill>
                  <a:srgbClr val="141412"/>
                </a:solidFill>
                <a:highlight>
                  <a:srgbClr val="FFFFFF"/>
                </a:highlight>
                <a:latin typeface="Calibri"/>
                <a:ea typeface="Calibri"/>
                <a:cs typeface="Calibri"/>
                <a:sym typeface="Calibri"/>
              </a:rPr>
              <a:t>Modeling</a:t>
            </a:r>
            <a:r>
              <a:rPr lang="en" sz="1200">
                <a:solidFill>
                  <a:srgbClr val="141412"/>
                </a:solidFill>
                <a:highlight>
                  <a:srgbClr val="FFFFFF"/>
                </a:highlight>
                <a:latin typeface="Calibri"/>
                <a:ea typeface="Calibri"/>
                <a:cs typeface="Calibri"/>
                <a:sym typeface="Calibri"/>
              </a:rPr>
              <a:t> — In which ways are drawings from the dataset similar or different from your own?</a:t>
            </a:r>
            <a:endParaRPr sz="1200">
              <a:solidFill>
                <a:srgbClr val="141412"/>
              </a:solidFill>
              <a:highlight>
                <a:srgbClr val="FFFFFF"/>
              </a:highlight>
              <a:latin typeface="Calibri"/>
              <a:ea typeface="Calibri"/>
              <a:cs typeface="Calibri"/>
              <a:sym typeface="Calibri"/>
            </a:endParaRPr>
          </a:p>
          <a:p>
            <a:pPr indent="-304800" lvl="0" marL="457200" rtl="0" algn="l">
              <a:lnSpc>
                <a:spcPct val="100000"/>
              </a:lnSpc>
              <a:spcBef>
                <a:spcPts val="1100"/>
              </a:spcBef>
              <a:spcAft>
                <a:spcPts val="0"/>
              </a:spcAft>
              <a:buClr>
                <a:srgbClr val="141412"/>
              </a:buClr>
              <a:buSzPts val="1200"/>
              <a:buFont typeface="Calibri"/>
              <a:buChar char="●"/>
            </a:pPr>
            <a:r>
              <a:rPr b="1" lang="en" sz="1200">
                <a:solidFill>
                  <a:srgbClr val="141412"/>
                </a:solidFill>
                <a:highlight>
                  <a:srgbClr val="FFFFFF"/>
                </a:highlight>
                <a:latin typeface="Calibri"/>
                <a:ea typeface="Calibri"/>
                <a:cs typeface="Calibri"/>
                <a:sym typeface="Calibri"/>
              </a:rPr>
              <a:t>Variability</a:t>
            </a:r>
            <a:r>
              <a:rPr lang="en" sz="1200">
                <a:solidFill>
                  <a:srgbClr val="141412"/>
                </a:solidFill>
                <a:highlight>
                  <a:srgbClr val="FFFFFF"/>
                </a:highlight>
                <a:latin typeface="Calibri"/>
                <a:ea typeface="Calibri"/>
                <a:cs typeface="Calibri"/>
                <a:sym typeface="Calibri"/>
              </a:rPr>
              <a:t> — Is the dataset what you expected? Is it fairly consistent or subject to variation?</a:t>
            </a:r>
            <a:endParaRPr sz="1200">
              <a:solidFill>
                <a:srgbClr val="141412"/>
              </a:solidFill>
              <a:highlight>
                <a:srgbClr val="FFFFFF"/>
              </a:highlight>
              <a:latin typeface="Calibri"/>
              <a:ea typeface="Calibri"/>
              <a:cs typeface="Calibri"/>
              <a:sym typeface="Calibri"/>
            </a:endParaRPr>
          </a:p>
          <a:p>
            <a:pPr indent="-304800" lvl="0" marL="457200" rtl="0" algn="l">
              <a:lnSpc>
                <a:spcPct val="100000"/>
              </a:lnSpc>
              <a:spcBef>
                <a:spcPts val="1100"/>
              </a:spcBef>
              <a:spcAft>
                <a:spcPts val="1100"/>
              </a:spcAft>
              <a:buClr>
                <a:srgbClr val="141412"/>
              </a:buClr>
              <a:buSzPts val="1200"/>
              <a:buFont typeface="Calibri"/>
              <a:buChar char="●"/>
            </a:pPr>
            <a:r>
              <a:rPr b="1" lang="en" sz="1200">
                <a:solidFill>
                  <a:srgbClr val="141412"/>
                </a:solidFill>
                <a:highlight>
                  <a:srgbClr val="FFFFFF"/>
                </a:highlight>
                <a:latin typeface="Calibri"/>
                <a:ea typeface="Calibri"/>
                <a:cs typeface="Calibri"/>
                <a:sym typeface="Calibri"/>
              </a:rPr>
              <a:t>Tails</a:t>
            </a:r>
            <a:r>
              <a:rPr lang="en" sz="1200">
                <a:solidFill>
                  <a:srgbClr val="141412"/>
                </a:solidFill>
                <a:highlight>
                  <a:srgbClr val="FFFFFF"/>
                </a:highlight>
                <a:latin typeface="Calibri"/>
                <a:ea typeface="Calibri"/>
                <a:cs typeface="Calibri"/>
                <a:sym typeface="Calibri"/>
              </a:rPr>
              <a:t> — Where are there outliers or edge cases? Why could the model struggle to identify them?</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Inter Tight"/>
                <a:ea typeface="Inter Tight"/>
                <a:cs typeface="Inter Tight"/>
                <a:sym typeface="Inter Tight"/>
              </a:rPr>
              <a:t>AI Pictionary | Playing </a:t>
            </a:r>
            <a:r>
              <a:rPr i="1" lang="en" sz="2500">
                <a:latin typeface="Inter Tight"/>
                <a:ea typeface="Inter Tight"/>
                <a:cs typeface="Inter Tight"/>
                <a:sym typeface="Inter Tight"/>
              </a:rPr>
              <a:t>Quick, Draw It!</a:t>
            </a:r>
            <a:endParaRPr i="1" sz="2500">
              <a:latin typeface="Inter Tight"/>
              <a:ea typeface="Inter Tight"/>
              <a:cs typeface="Inter Tight"/>
              <a:sym typeface="Inter Tight"/>
            </a:endParaRPr>
          </a:p>
        </p:txBody>
      </p:sp>
      <p:sp>
        <p:nvSpPr>
          <p:cNvPr id="1138" name="Google Shape;1138;p43"/>
          <p:cNvSpPr txBox="1"/>
          <p:nvPr>
            <p:ph idx="1" type="body"/>
          </p:nvPr>
        </p:nvSpPr>
        <p:spPr>
          <a:xfrm>
            <a:off x="720000" y="1215751"/>
            <a:ext cx="7704000" cy="405900"/>
          </a:xfrm>
          <a:prstGeom prst="rect">
            <a:avLst/>
          </a:prstGeom>
        </p:spPr>
        <p:txBody>
          <a:bodyPr anchorCtr="0" anchor="t" bIns="91425" lIns="91425" spcFirstLastPara="1" rIns="91425" wrap="square" tIns="91425">
            <a:noAutofit/>
          </a:bodyPr>
          <a:lstStyle/>
          <a:p>
            <a:pPr indent="0" lvl="0" marL="0" rtl="0" algn="l">
              <a:lnSpc>
                <a:spcPct val="130000"/>
              </a:lnSpc>
              <a:spcBef>
                <a:spcPts val="1100"/>
              </a:spcBef>
              <a:spcAft>
                <a:spcPts val="0"/>
              </a:spcAft>
              <a:buNone/>
            </a:pPr>
            <a:r>
              <a:rPr lang="en">
                <a:solidFill>
                  <a:srgbClr val="141412"/>
                </a:solidFill>
                <a:highlight>
                  <a:srgbClr val="FFFFFF"/>
                </a:highlight>
                <a:latin typeface="Calibri"/>
                <a:ea typeface="Calibri"/>
                <a:cs typeface="Calibri"/>
                <a:sym typeface="Calibri"/>
              </a:rPr>
              <a:t>Navigate to Google Lab’s doodle recognition game </a:t>
            </a:r>
            <a:r>
              <a:rPr i="1" lang="en">
                <a:solidFill>
                  <a:srgbClr val="141412"/>
                </a:solidFill>
                <a:highlight>
                  <a:srgbClr val="FFFFFF"/>
                </a:highlight>
                <a:latin typeface="Calibri"/>
                <a:ea typeface="Calibri"/>
                <a:cs typeface="Calibri"/>
                <a:sym typeface="Calibri"/>
              </a:rPr>
              <a:t>Quick, Draw It!</a:t>
            </a:r>
            <a:r>
              <a:rPr lang="en">
                <a:solidFill>
                  <a:srgbClr val="141412"/>
                </a:solidFill>
                <a:highlight>
                  <a:srgbClr val="FFFFFF"/>
                </a:highlight>
                <a:latin typeface="Calibri"/>
                <a:ea typeface="Calibri"/>
                <a:cs typeface="Calibri"/>
                <a:sym typeface="Calibri"/>
              </a:rPr>
              <a:t> at the following link: </a:t>
            </a:r>
            <a:endParaRPr>
              <a:solidFill>
                <a:srgbClr val="141412"/>
              </a:solidFill>
              <a:highlight>
                <a:srgbClr val="FFFFFF"/>
              </a:highlight>
              <a:latin typeface="Calibri"/>
              <a:ea typeface="Calibri"/>
              <a:cs typeface="Calibri"/>
              <a:sym typeface="Calibri"/>
            </a:endParaRPr>
          </a:p>
          <a:p>
            <a:pPr indent="457200" lvl="0" marL="0" rtl="0" algn="l">
              <a:lnSpc>
                <a:spcPct val="130000"/>
              </a:lnSpc>
              <a:spcBef>
                <a:spcPts val="1100"/>
              </a:spcBef>
              <a:spcAft>
                <a:spcPts val="0"/>
              </a:spcAft>
              <a:buNone/>
            </a:pPr>
            <a:r>
              <a:rPr lang="en" u="sng">
                <a:solidFill>
                  <a:schemeClr val="hlink"/>
                </a:solidFill>
                <a:highlight>
                  <a:srgbClr val="FFFFFF"/>
                </a:highlight>
                <a:latin typeface="Calibri"/>
                <a:ea typeface="Calibri"/>
                <a:cs typeface="Calibri"/>
                <a:sym typeface="Calibri"/>
                <a:hlinkClick r:id="rId3"/>
              </a:rPr>
              <a:t>https://quickdraw.withgoogle.com/</a:t>
            </a:r>
            <a:r>
              <a:rPr lang="en">
                <a:solidFill>
                  <a:srgbClr val="141412"/>
                </a:solidFill>
                <a:highlight>
                  <a:srgbClr val="FFFFFF"/>
                </a:highlight>
                <a:latin typeface="Calibri"/>
                <a:ea typeface="Calibri"/>
                <a:cs typeface="Calibri"/>
                <a:sym typeface="Calibri"/>
              </a:rPr>
              <a:t> </a:t>
            </a:r>
            <a:endParaRPr>
              <a:solidFill>
                <a:srgbClr val="141412"/>
              </a:solidFill>
              <a:highlight>
                <a:srgbClr val="FFFFFF"/>
              </a:highlight>
              <a:latin typeface="Calibri"/>
              <a:ea typeface="Calibri"/>
              <a:cs typeface="Calibri"/>
              <a:sym typeface="Calibri"/>
            </a:endParaRPr>
          </a:p>
          <a:p>
            <a:pPr indent="0" lvl="0" marL="0" rtl="0" algn="l">
              <a:lnSpc>
                <a:spcPct val="130000"/>
              </a:lnSpc>
              <a:spcBef>
                <a:spcPts val="1100"/>
              </a:spcBef>
              <a:spcAft>
                <a:spcPts val="0"/>
              </a:spcAft>
              <a:buNone/>
            </a:pPr>
            <a:r>
              <a:rPr lang="en">
                <a:solidFill>
                  <a:srgbClr val="141412"/>
                </a:solidFill>
                <a:highlight>
                  <a:srgbClr val="FFFFFF"/>
                </a:highlight>
                <a:latin typeface="Calibri"/>
                <a:ea typeface="Calibri"/>
                <a:cs typeface="Calibri"/>
                <a:sym typeface="Calibri"/>
              </a:rPr>
              <a:t>Try it first on your own, then let’s come back together to play as a group.</a:t>
            </a:r>
            <a:endParaRPr>
              <a:solidFill>
                <a:srgbClr val="141412"/>
              </a:solidFill>
              <a:highlight>
                <a:srgbClr val="FFFFFF"/>
              </a:highlight>
              <a:latin typeface="Calibri"/>
              <a:ea typeface="Calibri"/>
              <a:cs typeface="Calibri"/>
              <a:sym typeface="Calibri"/>
            </a:endParaRPr>
          </a:p>
          <a:p>
            <a:pPr indent="0" lvl="0" marL="0" rtl="0" algn="l">
              <a:lnSpc>
                <a:spcPct val="130000"/>
              </a:lnSpc>
              <a:spcBef>
                <a:spcPts val="1100"/>
              </a:spcBef>
              <a:spcAft>
                <a:spcPts val="0"/>
              </a:spcAft>
              <a:buNone/>
            </a:pPr>
            <a:r>
              <a:rPr lang="en">
                <a:solidFill>
                  <a:srgbClr val="141412"/>
                </a:solidFill>
                <a:highlight>
                  <a:srgbClr val="FFFFFF"/>
                </a:highlight>
                <a:latin typeface="Calibri"/>
                <a:ea typeface="Calibri"/>
                <a:cs typeface="Calibri"/>
                <a:sym typeface="Calibri"/>
              </a:rPr>
              <a:t>As you sketch for the AI model, consider the following questions:</a:t>
            </a:r>
            <a:endParaRPr>
              <a:solidFill>
                <a:srgbClr val="141412"/>
              </a:solidFill>
              <a:highlight>
                <a:srgbClr val="FFFFFF"/>
              </a:highlight>
              <a:latin typeface="Calibri"/>
              <a:ea typeface="Calibri"/>
              <a:cs typeface="Calibri"/>
              <a:sym typeface="Calibri"/>
            </a:endParaRPr>
          </a:p>
          <a:p>
            <a:pPr indent="-317500" lvl="0" marL="457200" rtl="0" algn="l">
              <a:lnSpc>
                <a:spcPct val="130000"/>
              </a:lnSpc>
              <a:spcBef>
                <a:spcPts val="1100"/>
              </a:spcBef>
              <a:spcAft>
                <a:spcPts val="0"/>
              </a:spcAft>
              <a:buClr>
                <a:srgbClr val="141412"/>
              </a:buClr>
              <a:buSzPts val="1400"/>
              <a:buFont typeface="Calibri"/>
              <a:buChar char="●"/>
            </a:pPr>
            <a:r>
              <a:rPr lang="en">
                <a:solidFill>
                  <a:srgbClr val="141412"/>
                </a:solidFill>
                <a:highlight>
                  <a:srgbClr val="FFFFFF"/>
                </a:highlight>
                <a:latin typeface="Calibri"/>
                <a:ea typeface="Calibri"/>
                <a:cs typeface="Calibri"/>
                <a:sym typeface="Calibri"/>
              </a:rPr>
              <a:t>How do you draw differently on your own compared to when the model watches?</a:t>
            </a:r>
            <a:endParaRPr>
              <a:solidFill>
                <a:srgbClr val="141412"/>
              </a:solidFill>
              <a:highlight>
                <a:srgbClr val="FFFFFF"/>
              </a:highlight>
              <a:latin typeface="Calibri"/>
              <a:ea typeface="Calibri"/>
              <a:cs typeface="Calibri"/>
              <a:sym typeface="Calibri"/>
            </a:endParaRPr>
          </a:p>
          <a:p>
            <a:pPr indent="-317500" lvl="0" marL="457200" rtl="0" algn="l">
              <a:lnSpc>
                <a:spcPct val="130000"/>
              </a:lnSpc>
              <a:spcBef>
                <a:spcPts val="1100"/>
              </a:spcBef>
              <a:spcAft>
                <a:spcPts val="0"/>
              </a:spcAft>
              <a:buClr>
                <a:srgbClr val="141412"/>
              </a:buClr>
              <a:buSzPts val="1400"/>
              <a:buFont typeface="Calibri"/>
              <a:buChar char="●"/>
            </a:pPr>
            <a:r>
              <a:rPr lang="en">
                <a:solidFill>
                  <a:srgbClr val="141412"/>
                </a:solidFill>
                <a:highlight>
                  <a:srgbClr val="FFFFFF"/>
                </a:highlight>
                <a:latin typeface="Calibri"/>
                <a:ea typeface="Calibri"/>
                <a:cs typeface="Calibri"/>
                <a:sym typeface="Calibri"/>
              </a:rPr>
              <a:t>How does the model influence your sense of the image while you draw it?</a:t>
            </a:r>
            <a:endParaRPr>
              <a:solidFill>
                <a:srgbClr val="141412"/>
              </a:solidFill>
              <a:highlight>
                <a:srgbClr val="FFFFFF"/>
              </a:highlight>
              <a:latin typeface="Calibri"/>
              <a:ea typeface="Calibri"/>
              <a:cs typeface="Calibri"/>
              <a:sym typeface="Calibri"/>
            </a:endParaRPr>
          </a:p>
          <a:p>
            <a:pPr indent="-317500" lvl="0" marL="457200" rtl="0" algn="l">
              <a:lnSpc>
                <a:spcPct val="130000"/>
              </a:lnSpc>
              <a:spcBef>
                <a:spcPts val="1100"/>
              </a:spcBef>
              <a:spcAft>
                <a:spcPts val="1100"/>
              </a:spcAft>
              <a:buClr>
                <a:srgbClr val="141412"/>
              </a:buClr>
              <a:buSzPts val="1400"/>
              <a:buFont typeface="Calibri"/>
              <a:buChar char="●"/>
            </a:pPr>
            <a:r>
              <a:rPr lang="en">
                <a:solidFill>
                  <a:srgbClr val="141412"/>
                </a:solidFill>
                <a:highlight>
                  <a:srgbClr val="FFFFFF"/>
                </a:highlight>
                <a:latin typeface="Calibri"/>
                <a:ea typeface="Calibri"/>
                <a:cs typeface="Calibri"/>
                <a:sym typeface="Calibri"/>
              </a:rPr>
              <a:t>What about the project concerns you or raises an eyebrow?</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gital Citizenship by Slidesgo">
  <a:themeElements>
    <a:clrScheme name="Simple Light">
      <a:dk1>
        <a:srgbClr val="0C0C0C"/>
      </a:dk1>
      <a:lt1>
        <a:srgbClr val="FFFFFF"/>
      </a:lt1>
      <a:dk2>
        <a:srgbClr val="FFAF18"/>
      </a:dk2>
      <a:lt2>
        <a:srgbClr val="FE355E"/>
      </a:lt2>
      <a:accent1>
        <a:srgbClr val="45A7FF"/>
      </a:accent1>
      <a:accent2>
        <a:srgbClr val="00C3B1"/>
      </a:accent2>
      <a:accent3>
        <a:srgbClr val="FFFFFF"/>
      </a:accent3>
      <a:accent4>
        <a:srgbClr val="FFFFFF"/>
      </a:accent4>
      <a:accent5>
        <a:srgbClr val="FFFFFF"/>
      </a:accent5>
      <a:accent6>
        <a:srgbClr val="FFFFFF"/>
      </a:accent6>
      <a:hlink>
        <a:srgbClr val="0C0C0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