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863cbd0e97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863cbd0e97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863cbd0e97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863cbd0e9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863cbd0e97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863cbd0e97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863cbd0e97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863cbd0e97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63cbd0e97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863cbd0e97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63cbd0e97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863cbd0e97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63cbd0e97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863cbd0e97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863cbd0e97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863cbd0e97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863cbd0e97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863cbd0e97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.socrata.com/foundry/data.cdc.gov/489q-934x" TargetMode="External"/><Relationship Id="rId4" Type="http://schemas.openxmlformats.org/officeDocument/2006/relationships/hyperlink" Target="https://dev.socrata.com/foundry/data.cdc.gov/489q-934x" TargetMode="External"/><Relationship Id="rId5" Type="http://schemas.openxmlformats.org/officeDocument/2006/relationships/hyperlink" Target="https://giffords.org/lawcenter/resources/scorecard/" TargetMode="External"/><Relationship Id="rId6" Type="http://schemas.openxmlformats.org/officeDocument/2006/relationships/hyperlink" Target="https://www.pewresearch.org/short-reads/2023/04/26/what-the-data-says-about-gun-deaths-in-the-u-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#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 Haque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</a:t>
            </a:r>
            <a:r>
              <a:rPr lang="en" u="sng">
                <a:solidFill>
                  <a:schemeClr val="hlink"/>
                </a:solidFill>
                <a:hlinkClick r:id="rId4"/>
              </a:rPr>
              <a:t>ttps://dev.socrata.com/foundry/data.cdc.gov/489q-934x</a:t>
            </a:r>
            <a:r>
              <a:rPr lang="en"/>
              <a:t> (Socrata API)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https://giffords.org/lawcenter/resources/scorecard/</a:t>
            </a:r>
            <a:r>
              <a:rPr lang="en"/>
              <a:t> (</a:t>
            </a:r>
            <a:r>
              <a:rPr lang="en"/>
              <a:t>Gifford</a:t>
            </a:r>
            <a:r>
              <a:rPr lang="en"/>
              <a:t> Gun Law Scorecard)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https://www.pewresearch.org/short-reads/2023/04/26/what-the-data-says-about-gun-deaths-in-the-u-s/</a:t>
            </a:r>
            <a:r>
              <a:rPr lang="en"/>
              <a:t> (Some Domain </a:t>
            </a:r>
            <a:r>
              <a:rPr lang="en"/>
              <a:t>Knowledge</a:t>
            </a:r>
            <a:r>
              <a:rPr lang="en"/>
              <a:t> To Understanding…)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stricter gun laws reduce firearms deaths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presentation I will answer the question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Does Stricter Gun Laws Reduce Firearms Deaths?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Knowledge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CDC publishes firearm morality for each state per 100,000 persons. Each states’ firearm control laws can be categorized as very strict to very lax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Gifford</a:t>
            </a:r>
            <a:r>
              <a:rPr lang="en"/>
              <a:t> categorizes gun laws per state with Letter Grades with A being very strict gun laws and F denoting very lax gun laws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will determine if firearms control laws per state aid in curbing firearms violence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Importing and Data Wrangling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I first had to retrieve the dataset from the cdc api after finally, </a:t>
            </a:r>
            <a:r>
              <a:rPr lang="en" sz="1500"/>
              <a:t>retrieving</a:t>
            </a:r>
            <a:r>
              <a:rPr lang="en" sz="1500"/>
              <a:t> the dataset I had to clean and retrieve rows that contain firearm related deaths and mortality rates in the 100k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I then joined the </a:t>
            </a:r>
            <a:r>
              <a:rPr lang="en" sz="1500"/>
              <a:t>dataset with a csv containing Gifford gun law rating per state in order to get an understanding of the relationship between Gun laws rating per state and the firearms mortality rate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I converted Gifford Gun Laws to a 4.0 scale to make it easier to visualize on a color scale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Note: </a:t>
            </a:r>
            <a:r>
              <a:rPr b="1" lang="en" sz="1500"/>
              <a:t>I cleaned and wrangled the data with Python and did visualizations with Excel Sheets</a:t>
            </a:r>
            <a:r>
              <a:rPr lang="en" sz="1500"/>
              <a:t>.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963" y="423863"/>
            <a:ext cx="7458075" cy="42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447675"/>
            <a:ext cx="777240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225" y="1836425"/>
            <a:ext cx="4156800" cy="27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525" y="1836425"/>
            <a:ext cx="4372050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71900" y="4178075"/>
            <a:ext cx="8222100" cy="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26 states have </a:t>
            </a:r>
            <a:r>
              <a:rPr lang="en"/>
              <a:t>received</a:t>
            </a:r>
            <a:r>
              <a:rPr lang="en"/>
              <a:t> an F grade while </a:t>
            </a:r>
            <a:r>
              <a:rPr lang="en"/>
              <a:t>only</a:t>
            </a:r>
            <a:r>
              <a:rPr lang="en"/>
              <a:t> 8 have an A grade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6525" y="103725"/>
            <a:ext cx="5930151" cy="379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the visualizations, we can </a:t>
            </a:r>
            <a:r>
              <a:rPr lang="en"/>
              <a:t>conclude</a:t>
            </a:r>
            <a:r>
              <a:rPr lang="en"/>
              <a:t> that stricter gun laws lead to reduced firearms deaths. </a:t>
            </a:r>
            <a:r>
              <a:rPr lang="en"/>
              <a:t>We can see for instance, states like California and New York are colored a dark red indicating they have strict gun laws and a rather low mortality rate as indicated by the light blue color on the legend. Vice-versa we see states like Alabama and Alaska with rather high firearm mortality rate and a gun law score of 0 as shown of the color and the legend. Hence, </a:t>
            </a:r>
            <a:r>
              <a:rPr b="1" lang="en"/>
              <a:t>s</a:t>
            </a:r>
            <a:r>
              <a:rPr b="1" lang="en"/>
              <a:t>tricter gun laws reduce firearms mortality rate, vice-versa lax gun laws lead to increased firearms mortality rate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