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ibraries\Documents\!College\CUNY%20MSDS\Fall%202023\DATA%20608%20Knowledge%20and%20Visual%20Analytics\Assignments\Stories\Story%201\MainShee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ibraries\Documents\!College\CUNY%20MSDS\Fall%202023\DATA%20608%20Knowledge%20and%20Visual%20Analytics\Assignments\Stories\Story%201\MainShee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Libraries\Documents\!College\CUNY%20MSDS\Fall%202023\DATA%20608%20Knowledge%20and%20Visual%20Analytics\Assignments\Stories\Story%201\Main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IIJA </a:t>
            </a:r>
            <a:r>
              <a:rPr lang="en-US" baseline="0"/>
              <a:t>Funding </a:t>
            </a:r>
            <a:r>
              <a:rPr lang="en-US" b="1" baseline="0"/>
              <a:t>Does Not Follow </a:t>
            </a:r>
            <a:r>
              <a:rPr lang="en-US" baseline="0"/>
              <a:t>Biden Voters with </a:t>
            </a:r>
            <a:r>
              <a:rPr lang="en-US" sz="1400" baseline="0"/>
              <a:t>an</a:t>
            </a:r>
            <a:r>
              <a:rPr lang="en-US" sz="1800" baseline="0"/>
              <a:t> </a:t>
            </a: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</a:t>
            </a:r>
            <a:r>
              <a:rPr lang="en-US" sz="1400" b="1" i="0" u="none" strike="noStrike" kern="1200" spc="0" baseline="3000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2 </a:t>
            </a: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of 0.001   </a:t>
            </a:r>
            <a:r>
              <a:rPr lang="en-US" sz="1800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3"/>
          <c:order val="0"/>
          <c:tx>
            <c:v>Fund x Votes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1CC-4C76-995E-B5A867CDD974}"/>
              </c:ext>
            </c:extLst>
          </c:dPt>
          <c:trendline>
            <c:spPr>
              <a:ln w="19050" cap="rnd">
                <a:solidFill>
                  <a:schemeClr val="tx1">
                    <a:lumMod val="50000"/>
                    <a:lumOff val="50000"/>
                    <a:alpha val="90000"/>
                  </a:schemeClr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strRef>
              <c:f>Sheet1!$D$1:$D$58</c:f>
              <c:strCache>
                <c:ptCount val="58"/>
                <c:pt idx="0">
                  <c:v>Biden Votes (%)</c:v>
                </c:pt>
                <c:pt idx="1">
                  <c:v>36.56999021</c:v>
                </c:pt>
                <c:pt idx="2">
                  <c:v>42.77195227</c:v>
                </c:pt>
                <c:pt idx="3">
                  <c:v>NA</c:v>
                </c:pt>
                <c:pt idx="4">
                  <c:v>49.36469061</c:v>
                </c:pt>
                <c:pt idx="5">
                  <c:v>34.77506195</c:v>
                </c:pt>
                <c:pt idx="6">
                  <c:v>63.48435952</c:v>
                </c:pt>
                <c:pt idx="7">
                  <c:v>55.39954191</c:v>
                </c:pt>
                <c:pt idx="8">
                  <c:v>59.26073152</c:v>
                </c:pt>
                <c:pt idx="9">
                  <c:v>58.74300579</c:v>
                </c:pt>
                <c:pt idx="10">
                  <c:v>92.14969392</c:v>
                </c:pt>
                <c:pt idx="11">
                  <c:v>47.86145073</c:v>
                </c:pt>
                <c:pt idx="12">
                  <c:v>49.47305578</c:v>
                </c:pt>
                <c:pt idx="13">
                  <c:v>NA</c:v>
                </c:pt>
                <c:pt idx="14">
                  <c:v>63.73363924</c:v>
                </c:pt>
                <c:pt idx="15">
                  <c:v>33.06944998</c:v>
                </c:pt>
                <c:pt idx="16">
                  <c:v>57.54163584</c:v>
                </c:pt>
                <c:pt idx="17">
                  <c:v>40.96313806</c:v>
                </c:pt>
                <c:pt idx="18">
                  <c:v>44.89171557</c:v>
                </c:pt>
                <c:pt idx="19">
                  <c:v>41.5086471</c:v>
                </c:pt>
                <c:pt idx="20">
                  <c:v>36.15151481</c:v>
                </c:pt>
                <c:pt idx="21">
                  <c:v>39.8514568</c:v>
                </c:pt>
                <c:pt idx="22">
                  <c:v>53.09245956</c:v>
                </c:pt>
                <c:pt idx="23">
                  <c:v>65.36066486</c:v>
                </c:pt>
                <c:pt idx="24">
                  <c:v>65.60006301</c:v>
                </c:pt>
                <c:pt idx="25">
                  <c:v>50.62081829</c:v>
                </c:pt>
                <c:pt idx="26">
                  <c:v>52.39509931</c:v>
                </c:pt>
                <c:pt idx="27">
                  <c:v>41.05760646</c:v>
                </c:pt>
                <c:pt idx="28">
                  <c:v>41.40878174</c:v>
                </c:pt>
                <c:pt idx="29">
                  <c:v>40.54936936</c:v>
                </c:pt>
                <c:pt idx="30">
                  <c:v>39.16663094</c:v>
                </c:pt>
                <c:pt idx="31">
                  <c:v>50.05678196</c:v>
                </c:pt>
                <c:pt idx="32">
                  <c:v>52.7083062</c:v>
                </c:pt>
                <c:pt idx="33">
                  <c:v>57.33431484</c:v>
                </c:pt>
                <c:pt idx="34">
                  <c:v>54.28928585</c:v>
                </c:pt>
                <c:pt idx="35">
                  <c:v>60.86771041</c:v>
                </c:pt>
                <c:pt idx="36">
                  <c:v>48.58619419</c:v>
                </c:pt>
                <c:pt idx="37">
                  <c:v>31.77745122</c:v>
                </c:pt>
                <c:pt idx="38">
                  <c:v>NA</c:v>
                </c:pt>
                <c:pt idx="39">
                  <c:v>45.23933834</c:v>
                </c:pt>
                <c:pt idx="40">
                  <c:v>32.28617434</c:v>
                </c:pt>
                <c:pt idx="41">
                  <c:v>56.45331865</c:v>
                </c:pt>
                <c:pt idx="42">
                  <c:v>49.85211135</c:v>
                </c:pt>
                <c:pt idx="43">
                  <c:v>NA</c:v>
                </c:pt>
                <c:pt idx="44">
                  <c:v>59.38809132</c:v>
                </c:pt>
                <c:pt idx="45">
                  <c:v>43.43008814</c:v>
                </c:pt>
                <c:pt idx="46">
                  <c:v>35.60525214</c:v>
                </c:pt>
                <c:pt idx="47">
                  <c:v>37.45143427</c:v>
                </c:pt>
                <c:pt idx="48">
                  <c:v>46.47900991</c:v>
                </c:pt>
                <c:pt idx="49">
                  <c:v>NA</c:v>
                </c:pt>
                <c:pt idx="50">
                  <c:v>NA</c:v>
                </c:pt>
                <c:pt idx="51">
                  <c:v>37.64604858</c:v>
                </c:pt>
                <c:pt idx="52">
                  <c:v>66.08641693</c:v>
                </c:pt>
                <c:pt idx="53">
                  <c:v>54.10951718</c:v>
                </c:pt>
                <c:pt idx="54">
                  <c:v>57.97030114</c:v>
                </c:pt>
                <c:pt idx="55">
                  <c:v>29.69356927</c:v>
                </c:pt>
                <c:pt idx="56">
                  <c:v>49.44953686</c:v>
                </c:pt>
                <c:pt idx="57">
                  <c:v>26.55357433</c:v>
                </c:pt>
              </c:strCache>
            </c:strRef>
          </c:xVal>
          <c:yVal>
            <c:numRef>
              <c:f>Sheet1!$B$1:$B$58</c:f>
              <c:numCache>
                <c:formatCode>#,##0.00_);\(#,##0.00\)</c:formatCode>
                <c:ptCount val="58"/>
                <c:pt idx="0" formatCode="#,##0.0000_);\(#,##0.0000\)">
                  <c:v>0</c:v>
                </c:pt>
                <c:pt idx="1">
                  <c:v>3</c:v>
                </c:pt>
                <c:pt idx="2">
                  <c:v>3.7</c:v>
                </c:pt>
                <c:pt idx="3">
                  <c:v>6.8599999999999994E-2</c:v>
                </c:pt>
                <c:pt idx="4">
                  <c:v>3.5</c:v>
                </c:pt>
                <c:pt idx="5">
                  <c:v>2.8</c:v>
                </c:pt>
                <c:pt idx="6">
                  <c:v>18.399999999999999</c:v>
                </c:pt>
                <c:pt idx="7">
                  <c:v>3.2</c:v>
                </c:pt>
                <c:pt idx="8">
                  <c:v>2.5</c:v>
                </c:pt>
                <c:pt idx="9">
                  <c:v>0.79200000000000004</c:v>
                </c:pt>
                <c:pt idx="10">
                  <c:v>1.1000000000000001</c:v>
                </c:pt>
                <c:pt idx="11">
                  <c:v>8.1999999999999993</c:v>
                </c:pt>
                <c:pt idx="12">
                  <c:v>5</c:v>
                </c:pt>
                <c:pt idx="13">
                  <c:v>0.1426</c:v>
                </c:pt>
                <c:pt idx="14">
                  <c:v>1</c:v>
                </c:pt>
                <c:pt idx="15">
                  <c:v>1.2</c:v>
                </c:pt>
                <c:pt idx="16">
                  <c:v>8.4</c:v>
                </c:pt>
                <c:pt idx="17">
                  <c:v>3.4</c:v>
                </c:pt>
                <c:pt idx="18">
                  <c:v>2.4</c:v>
                </c:pt>
                <c:pt idx="19">
                  <c:v>1.5</c:v>
                </c:pt>
                <c:pt idx="20">
                  <c:v>3.9</c:v>
                </c:pt>
                <c:pt idx="21">
                  <c:v>4.3</c:v>
                </c:pt>
                <c:pt idx="22">
                  <c:v>1.1000000000000001</c:v>
                </c:pt>
                <c:pt idx="23">
                  <c:v>2.7</c:v>
                </c:pt>
                <c:pt idx="24">
                  <c:v>3.6</c:v>
                </c:pt>
                <c:pt idx="25">
                  <c:v>5.2</c:v>
                </c:pt>
                <c:pt idx="26">
                  <c:v>2.7</c:v>
                </c:pt>
                <c:pt idx="27">
                  <c:v>2.2999999999999998</c:v>
                </c:pt>
                <c:pt idx="28">
                  <c:v>3.8</c:v>
                </c:pt>
                <c:pt idx="29">
                  <c:v>3.3</c:v>
                </c:pt>
                <c:pt idx="30">
                  <c:v>1.3</c:v>
                </c:pt>
                <c:pt idx="31">
                  <c:v>1.7</c:v>
                </c:pt>
                <c:pt idx="32">
                  <c:v>0.75180000000000002</c:v>
                </c:pt>
                <c:pt idx="33">
                  <c:v>5.0999999999999996</c:v>
                </c:pt>
                <c:pt idx="34">
                  <c:v>2.6</c:v>
                </c:pt>
                <c:pt idx="35">
                  <c:v>10.1</c:v>
                </c:pt>
                <c:pt idx="36">
                  <c:v>4.5</c:v>
                </c:pt>
                <c:pt idx="37">
                  <c:v>1.8</c:v>
                </c:pt>
                <c:pt idx="38">
                  <c:v>8.3299999999999999E-2</c:v>
                </c:pt>
                <c:pt idx="39">
                  <c:v>6.6</c:v>
                </c:pt>
                <c:pt idx="40">
                  <c:v>2.9</c:v>
                </c:pt>
                <c:pt idx="41">
                  <c:v>2.2999999999999998</c:v>
                </c:pt>
                <c:pt idx="42">
                  <c:v>8.1</c:v>
                </c:pt>
                <c:pt idx="43">
                  <c:v>0.99370000000000003</c:v>
                </c:pt>
                <c:pt idx="44">
                  <c:v>1.1000000000000001</c:v>
                </c:pt>
                <c:pt idx="45">
                  <c:v>2.2999999999999998</c:v>
                </c:pt>
                <c:pt idx="46">
                  <c:v>1.3</c:v>
                </c:pt>
                <c:pt idx="47">
                  <c:v>3.7</c:v>
                </c:pt>
                <c:pt idx="48">
                  <c:v>14.2</c:v>
                </c:pt>
                <c:pt idx="49">
                  <c:v>3</c:v>
                </c:pt>
                <c:pt idx="50">
                  <c:v>0.14829999999999999</c:v>
                </c:pt>
                <c:pt idx="51">
                  <c:v>1.8</c:v>
                </c:pt>
                <c:pt idx="52">
                  <c:v>0.85209999999999997</c:v>
                </c:pt>
                <c:pt idx="53">
                  <c:v>4.5</c:v>
                </c:pt>
                <c:pt idx="54">
                  <c:v>4</c:v>
                </c:pt>
                <c:pt idx="55">
                  <c:v>2</c:v>
                </c:pt>
                <c:pt idx="56">
                  <c:v>2.8</c:v>
                </c:pt>
                <c:pt idx="57">
                  <c:v>2.2999999999999998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CC-4C76-995E-B5A867CDD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6992024"/>
        <c:axId val="796994544"/>
      </c:scatterChart>
      <c:valAx>
        <c:axId val="796992024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Biden</a:t>
                </a:r>
                <a:r>
                  <a:rPr lang="en-US" baseline="0"/>
                  <a:t> Voter Proportion (Percent)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994544"/>
        <c:crosses val="autoZero"/>
        <c:crossBetween val="midCat"/>
      </c:valAx>
      <c:valAx>
        <c:axId val="79699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IIJA</a:t>
                </a:r>
                <a:r>
                  <a:rPr lang="en-US" baseline="0"/>
                  <a:t> Funding (Billions)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0_);\(#,##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992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IIJA Funding </a:t>
            </a:r>
            <a:r>
              <a:rPr lang="en-US" b="1"/>
              <a:t>Closely</a:t>
            </a:r>
            <a:r>
              <a:rPr lang="en-US" b="1" baseline="0"/>
              <a:t> Follows </a:t>
            </a:r>
            <a:r>
              <a:rPr lang="en-US" baseline="0"/>
              <a:t>Region Population with an </a:t>
            </a:r>
            <a:r>
              <a:rPr lang="en-US" b="1" baseline="0"/>
              <a:t>R</a:t>
            </a:r>
            <a:r>
              <a:rPr lang="en-US" b="1" baseline="30000"/>
              <a:t>2 </a:t>
            </a:r>
            <a:r>
              <a:rPr lang="en-US" b="1" baseline="0"/>
              <a:t>of 0.936  </a:t>
            </a:r>
            <a:r>
              <a:rPr lang="en-US" b="1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Population (Thousands)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>
                  <a:lumMod val="65000"/>
                  <a:lumOff val="35000"/>
                  <a:alpha val="70000"/>
                </a:sysClr>
              </a:solidFill>
              <a:ln w="9525">
                <a:solidFill>
                  <a:schemeClr val="accent1">
                    <a:alpha val="70000"/>
                  </a:schemeClr>
                </a:solidFill>
              </a:ln>
              <a:effectLst/>
            </c:spPr>
          </c:marker>
          <c:xVal>
            <c:numRef>
              <c:f>Sheet1!$C$2:$C$58</c:f>
              <c:numCache>
                <c:formatCode>General</c:formatCode>
                <c:ptCount val="57"/>
                <c:pt idx="0">
                  <c:v>5024.2790000000005</c:v>
                </c:pt>
                <c:pt idx="1">
                  <c:v>733.39099999999996</c:v>
                </c:pt>
                <c:pt idx="2">
                  <c:v>49.71</c:v>
                </c:pt>
                <c:pt idx="3">
                  <c:v>7151.5020000000004</c:v>
                </c:pt>
                <c:pt idx="4">
                  <c:v>3011.5239999999999</c:v>
                </c:pt>
                <c:pt idx="5">
                  <c:v>39538.222999999998</c:v>
                </c:pt>
                <c:pt idx="6">
                  <c:v>5773.7139999999999</c:v>
                </c:pt>
                <c:pt idx="7">
                  <c:v>3605.944</c:v>
                </c:pt>
                <c:pt idx="8">
                  <c:v>989.94799999999998</c:v>
                </c:pt>
                <c:pt idx="9">
                  <c:v>689.54499999999996</c:v>
                </c:pt>
                <c:pt idx="10">
                  <c:v>21538.187000000002</c:v>
                </c:pt>
                <c:pt idx="11">
                  <c:v>10711.907999999999</c:v>
                </c:pt>
                <c:pt idx="12">
                  <c:v>153.83600000000001</c:v>
                </c:pt>
                <c:pt idx="13">
                  <c:v>1455.271</c:v>
                </c:pt>
                <c:pt idx="14">
                  <c:v>1839.106</c:v>
                </c:pt>
                <c:pt idx="15">
                  <c:v>12812.508</c:v>
                </c:pt>
                <c:pt idx="16">
                  <c:v>6785.5280000000002</c:v>
                </c:pt>
                <c:pt idx="17">
                  <c:v>3190.3690000000001</c:v>
                </c:pt>
                <c:pt idx="18">
                  <c:v>2937.88</c:v>
                </c:pt>
                <c:pt idx="19">
                  <c:v>4505.8360000000002</c:v>
                </c:pt>
                <c:pt idx="20">
                  <c:v>4657.7569999999996</c:v>
                </c:pt>
                <c:pt idx="21">
                  <c:v>1362.3589999999999</c:v>
                </c:pt>
                <c:pt idx="22">
                  <c:v>6177.2240000000002</c:v>
                </c:pt>
                <c:pt idx="23">
                  <c:v>7029.9170000000004</c:v>
                </c:pt>
                <c:pt idx="24">
                  <c:v>10077.331</c:v>
                </c:pt>
                <c:pt idx="25">
                  <c:v>5706.4939999999997</c:v>
                </c:pt>
                <c:pt idx="26">
                  <c:v>2961.279</c:v>
                </c:pt>
                <c:pt idx="27">
                  <c:v>6154.9129999999996</c:v>
                </c:pt>
                <c:pt idx="28">
                  <c:v>1084.2249999999999</c:v>
                </c:pt>
                <c:pt idx="29">
                  <c:v>1961.5039999999999</c:v>
                </c:pt>
                <c:pt idx="30">
                  <c:v>3104.614</c:v>
                </c:pt>
                <c:pt idx="31">
                  <c:v>1377.529</c:v>
                </c:pt>
                <c:pt idx="32">
                  <c:v>9288.9940000000006</c:v>
                </c:pt>
                <c:pt idx="33">
                  <c:v>2117.5219999999999</c:v>
                </c:pt>
                <c:pt idx="34">
                  <c:v>20201.249</c:v>
                </c:pt>
                <c:pt idx="35">
                  <c:v>10439.388000000001</c:v>
                </c:pt>
                <c:pt idx="36">
                  <c:v>779.09400000000005</c:v>
                </c:pt>
                <c:pt idx="37">
                  <c:v>47.329000000000001</c:v>
                </c:pt>
                <c:pt idx="38">
                  <c:v>11799.448</c:v>
                </c:pt>
                <c:pt idx="39">
                  <c:v>3959.3530000000001</c:v>
                </c:pt>
                <c:pt idx="40">
                  <c:v>4237.2560000000003</c:v>
                </c:pt>
                <c:pt idx="41">
                  <c:v>13002.7</c:v>
                </c:pt>
                <c:pt idx="42">
                  <c:v>3285.8739999999998</c:v>
                </c:pt>
                <c:pt idx="43">
                  <c:v>1097.3789999999999</c:v>
                </c:pt>
                <c:pt idx="44">
                  <c:v>5118.4250000000002</c:v>
                </c:pt>
                <c:pt idx="45">
                  <c:v>886.66700000000003</c:v>
                </c:pt>
                <c:pt idx="46">
                  <c:v>6910.84</c:v>
                </c:pt>
                <c:pt idx="47">
                  <c:v>29145.505000000001</c:v>
                </c:pt>
                <c:pt idx="48">
                  <c:v>5117.3710000000001</c:v>
                </c:pt>
                <c:pt idx="49">
                  <c:v>87.146000000000001</c:v>
                </c:pt>
                <c:pt idx="50">
                  <c:v>3271.616</c:v>
                </c:pt>
                <c:pt idx="51">
                  <c:v>643.077</c:v>
                </c:pt>
                <c:pt idx="52">
                  <c:v>8631.393</c:v>
                </c:pt>
                <c:pt idx="53">
                  <c:v>7705.2809999999999</c:v>
                </c:pt>
                <c:pt idx="54">
                  <c:v>1793.7159999999999</c:v>
                </c:pt>
                <c:pt idx="55">
                  <c:v>5893.7179999999998</c:v>
                </c:pt>
                <c:pt idx="56">
                  <c:v>576.851</c:v>
                </c:pt>
              </c:numCache>
            </c:numRef>
          </c:xVal>
          <c:yVal>
            <c:numRef>
              <c:f>Sheet1!$B$2:$B$58</c:f>
              <c:numCache>
                <c:formatCode>#,##0.00_);\(#,##0.00\)</c:formatCode>
                <c:ptCount val="57"/>
                <c:pt idx="0">
                  <c:v>3</c:v>
                </c:pt>
                <c:pt idx="1">
                  <c:v>3.7</c:v>
                </c:pt>
                <c:pt idx="2">
                  <c:v>6.8599999999999994E-2</c:v>
                </c:pt>
                <c:pt idx="3">
                  <c:v>3.5</c:v>
                </c:pt>
                <c:pt idx="4">
                  <c:v>2.8</c:v>
                </c:pt>
                <c:pt idx="5">
                  <c:v>18.399999999999999</c:v>
                </c:pt>
                <c:pt idx="6">
                  <c:v>3.2</c:v>
                </c:pt>
                <c:pt idx="7">
                  <c:v>2.5</c:v>
                </c:pt>
                <c:pt idx="8">
                  <c:v>0.79200000000000004</c:v>
                </c:pt>
                <c:pt idx="9">
                  <c:v>1.1000000000000001</c:v>
                </c:pt>
                <c:pt idx="10">
                  <c:v>8.1999999999999993</c:v>
                </c:pt>
                <c:pt idx="11">
                  <c:v>5</c:v>
                </c:pt>
                <c:pt idx="12">
                  <c:v>0.1426</c:v>
                </c:pt>
                <c:pt idx="13">
                  <c:v>1</c:v>
                </c:pt>
                <c:pt idx="14">
                  <c:v>1.2</c:v>
                </c:pt>
                <c:pt idx="15">
                  <c:v>8.4</c:v>
                </c:pt>
                <c:pt idx="16">
                  <c:v>3.4</c:v>
                </c:pt>
                <c:pt idx="17">
                  <c:v>2.4</c:v>
                </c:pt>
                <c:pt idx="18">
                  <c:v>1.5</c:v>
                </c:pt>
                <c:pt idx="19">
                  <c:v>3.9</c:v>
                </c:pt>
                <c:pt idx="20">
                  <c:v>4.3</c:v>
                </c:pt>
                <c:pt idx="21">
                  <c:v>1.1000000000000001</c:v>
                </c:pt>
                <c:pt idx="22">
                  <c:v>2.7</c:v>
                </c:pt>
                <c:pt idx="23">
                  <c:v>3.6</c:v>
                </c:pt>
                <c:pt idx="24">
                  <c:v>5.2</c:v>
                </c:pt>
                <c:pt idx="25">
                  <c:v>2.7</c:v>
                </c:pt>
                <c:pt idx="26">
                  <c:v>2.2999999999999998</c:v>
                </c:pt>
                <c:pt idx="27">
                  <c:v>3.8</c:v>
                </c:pt>
                <c:pt idx="28">
                  <c:v>3.3</c:v>
                </c:pt>
                <c:pt idx="29">
                  <c:v>1.3</c:v>
                </c:pt>
                <c:pt idx="30">
                  <c:v>1.7</c:v>
                </c:pt>
                <c:pt idx="31">
                  <c:v>0.75180000000000002</c:v>
                </c:pt>
                <c:pt idx="32">
                  <c:v>5.0999999999999996</c:v>
                </c:pt>
                <c:pt idx="33">
                  <c:v>2.6</c:v>
                </c:pt>
                <c:pt idx="34">
                  <c:v>10.1</c:v>
                </c:pt>
                <c:pt idx="35">
                  <c:v>4.5</c:v>
                </c:pt>
                <c:pt idx="36">
                  <c:v>1.8</c:v>
                </c:pt>
                <c:pt idx="37">
                  <c:v>8.3299999999999999E-2</c:v>
                </c:pt>
                <c:pt idx="38">
                  <c:v>6.6</c:v>
                </c:pt>
                <c:pt idx="39">
                  <c:v>2.9</c:v>
                </c:pt>
                <c:pt idx="40">
                  <c:v>2.2999999999999998</c:v>
                </c:pt>
                <c:pt idx="41">
                  <c:v>8.1</c:v>
                </c:pt>
                <c:pt idx="42">
                  <c:v>0.99370000000000003</c:v>
                </c:pt>
                <c:pt idx="43">
                  <c:v>1.1000000000000001</c:v>
                </c:pt>
                <c:pt idx="44">
                  <c:v>2.2999999999999998</c:v>
                </c:pt>
                <c:pt idx="45">
                  <c:v>1.3</c:v>
                </c:pt>
                <c:pt idx="46">
                  <c:v>3.7</c:v>
                </c:pt>
                <c:pt idx="47">
                  <c:v>14.2</c:v>
                </c:pt>
                <c:pt idx="48">
                  <c:v>3</c:v>
                </c:pt>
                <c:pt idx="49">
                  <c:v>0.14829999999999999</c:v>
                </c:pt>
                <c:pt idx="50">
                  <c:v>1.8</c:v>
                </c:pt>
                <c:pt idx="51">
                  <c:v>0.85209999999999997</c:v>
                </c:pt>
                <c:pt idx="52">
                  <c:v>4.5</c:v>
                </c:pt>
                <c:pt idx="53">
                  <c:v>4</c:v>
                </c:pt>
                <c:pt idx="54">
                  <c:v>2</c:v>
                </c:pt>
                <c:pt idx="55">
                  <c:v>2.8</c:v>
                </c:pt>
                <c:pt idx="56">
                  <c:v>2.2999999999999998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33-49C9-B92B-B471FB08952F}"/>
            </c:ext>
          </c:extLst>
        </c:ser>
        <c:ser>
          <c:idx val="1"/>
          <c:order val="1"/>
          <c:tx>
            <c:v>Trendline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rnd">
                <a:solidFill>
                  <a:schemeClr val="accent2">
                    <a:lumMod val="60000"/>
                    <a:lumOff val="40000"/>
                    <a:alpha val="84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1033-49C9-B92B-B471FB08952F}"/>
              </c:ext>
            </c:extLst>
          </c:dPt>
          <c:xVal>
            <c:numRef>
              <c:f>Sheet1!$C$69:$C$70</c:f>
              <c:numCache>
                <c:formatCode>General</c:formatCode>
                <c:ptCount val="2"/>
                <c:pt idx="0">
                  <c:v>0</c:v>
                </c:pt>
                <c:pt idx="1">
                  <c:v>39538.222999999998</c:v>
                </c:pt>
              </c:numCache>
            </c:numRef>
          </c:xVal>
          <c:yVal>
            <c:numRef>
              <c:f>Sheet1!$D$69:$D$70</c:f>
              <c:numCache>
                <c:formatCode>General</c:formatCode>
                <c:ptCount val="2"/>
                <c:pt idx="0">
                  <c:v>0.79806047908541899</c:v>
                </c:pt>
                <c:pt idx="1">
                  <c:v>18.294727823636663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033-49C9-B92B-B471FB08952F}"/>
            </c:ext>
          </c:extLst>
        </c:ser>
        <c:ser>
          <c:idx val="2"/>
          <c:order val="2"/>
          <c:tx>
            <c:v>Lower Limit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rnd">
                <a:solidFill>
                  <a:schemeClr val="accent2">
                    <a:lumMod val="20000"/>
                    <a:lumOff val="80000"/>
                  </a:schemeClr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1033-49C9-B92B-B471FB08952F}"/>
              </c:ext>
            </c:extLst>
          </c:dPt>
          <c:xVal>
            <c:numRef>
              <c:f>Sheet1!$C$72:$C$73</c:f>
              <c:numCache>
                <c:formatCode>General</c:formatCode>
                <c:ptCount val="2"/>
                <c:pt idx="0">
                  <c:v>0</c:v>
                </c:pt>
                <c:pt idx="1">
                  <c:v>39538.222999999998</c:v>
                </c:pt>
              </c:numCache>
            </c:numRef>
          </c:xVal>
          <c:yVal>
            <c:numRef>
              <c:f>Sheet1!$D$72:$D$73</c:f>
              <c:numCache>
                <c:formatCode>General</c:formatCode>
                <c:ptCount val="2"/>
                <c:pt idx="0">
                  <c:v>0.50758112623441298</c:v>
                </c:pt>
                <c:pt idx="1">
                  <c:v>16.76993912076912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033-49C9-B92B-B471FB08952F}"/>
            </c:ext>
          </c:extLst>
        </c:ser>
        <c:ser>
          <c:idx val="3"/>
          <c:order val="3"/>
          <c:tx>
            <c:v>Upper Limit</c:v>
          </c:tx>
          <c:spPr>
            <a:ln w="19050" cap="rnd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rnd">
                <a:solidFill>
                  <a:schemeClr val="accent2">
                    <a:lumMod val="20000"/>
                    <a:lumOff val="80000"/>
                  </a:schemeClr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1033-49C9-B92B-B471FB08952F}"/>
              </c:ext>
            </c:extLst>
          </c:dPt>
          <c:xVal>
            <c:numRef>
              <c:f>Sheet1!$C$66:$C$67</c:f>
              <c:numCache>
                <c:formatCode>General</c:formatCode>
                <c:ptCount val="2"/>
                <c:pt idx="0">
                  <c:v>0</c:v>
                </c:pt>
                <c:pt idx="1">
                  <c:v>39538.222999999998</c:v>
                </c:pt>
              </c:numCache>
            </c:numRef>
          </c:xVal>
          <c:yVal>
            <c:numRef>
              <c:f>Sheet1!$D$66:$D$67</c:f>
              <c:numCache>
                <c:formatCode>General</c:formatCode>
                <c:ptCount val="2"/>
                <c:pt idx="0">
                  <c:v>1.0885398319364199</c:v>
                </c:pt>
                <c:pt idx="1">
                  <c:v>19.819516526504241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033-49C9-B92B-B471FB089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28936"/>
        <c:axId val="926030376"/>
      </c:scatterChart>
      <c:valAx>
        <c:axId val="926028936"/>
        <c:scaling>
          <c:orientation val="minMax"/>
          <c:max val="4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Population</a:t>
                </a:r>
                <a:r>
                  <a:rPr lang="en-US" baseline="0"/>
                  <a:t> (Thousands)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030376"/>
        <c:crosses val="autoZero"/>
        <c:crossBetween val="midCat"/>
      </c:valAx>
      <c:valAx>
        <c:axId val="926030376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IIJA Funding (Billions)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_);\(#,##0.00\)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028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Sheet1!$A$2:$A$58</cx:f>
        <cx:nf>Sheet1!$A$1</cx:nf>
        <cx:lvl ptCount="57" name="State, Territory or Tribal Nation">
          <cx:pt idx="0">ALABAMA</cx:pt>
          <cx:pt idx="1">ALASKA</cx:pt>
          <cx:pt idx="2">AMERICAN SAMOA</cx:pt>
          <cx:pt idx="3">ARIZONA</cx:pt>
          <cx:pt idx="4">ARKANSAS</cx:pt>
          <cx:pt idx="5">CALIFORNIA</cx:pt>
          <cx:pt idx="6">COLORADO</cx:pt>
          <cx:pt idx="7">CONNECTICUT</cx:pt>
          <cx:pt idx="8">DELAWARE</cx:pt>
          <cx:pt idx="9">DISTRICT OF COLUMBIA</cx:pt>
          <cx:pt idx="10">FLORIDA</cx:pt>
          <cx:pt idx="11">GEORGIA</cx:pt>
          <cx:pt idx="12">GUAM</cx:pt>
          <cx:pt idx="13">HAWAII</cx:pt>
          <cx:pt idx="14">IDAHO</cx:pt>
          <cx:pt idx="15">ILLINOIS</cx:pt>
          <cx:pt idx="16">INDIANA</cx:pt>
          <cx:pt idx="17">IOWA</cx:pt>
          <cx:pt idx="18">KANSAS</cx:pt>
          <cx:pt idx="19">KENTUCKY</cx:pt>
          <cx:pt idx="20">LOUISIANA</cx:pt>
          <cx:pt idx="21">MAINE</cx:pt>
          <cx:pt idx="22">MARYLAND</cx:pt>
          <cx:pt idx="23">MASSACHUSETTS</cx:pt>
          <cx:pt idx="24">MICHIGAN</cx:pt>
          <cx:pt idx="25">MINNESOTA</cx:pt>
          <cx:pt idx="26">MISSISSIPPI</cx:pt>
          <cx:pt idx="27">MISSOURI</cx:pt>
          <cx:pt idx="28">MONTANA</cx:pt>
          <cx:pt idx="29">NEBRASKA</cx:pt>
          <cx:pt idx="30">NEVADA</cx:pt>
          <cx:pt idx="31">NEW HAMPSHIRE</cx:pt>
          <cx:pt idx="32">NEW JERSEY</cx:pt>
          <cx:pt idx="33">NEW MEXICO</cx:pt>
          <cx:pt idx="34">NEW YORK</cx:pt>
          <cx:pt idx="35">NORTH CAROLINA</cx:pt>
          <cx:pt idx="36">NORTH DAKOTA</cx:pt>
          <cx:pt idx="37">NORTHERN MARIANA ISLANDS</cx:pt>
          <cx:pt idx="38">OHIO</cx:pt>
          <cx:pt idx="39">OKLAHOMA</cx:pt>
          <cx:pt idx="40">OREGON</cx:pt>
          <cx:pt idx="41">PENNSYLVANIA</cx:pt>
          <cx:pt idx="42">PUERTO RICO</cx:pt>
          <cx:pt idx="43">RHODE ISLAND</cx:pt>
          <cx:pt idx="44">SOUTH CAROLINA</cx:pt>
          <cx:pt idx="45">SOUTH DAKOTA</cx:pt>
          <cx:pt idx="46">TENNESSEE</cx:pt>
          <cx:pt idx="47">TEXAS</cx:pt>
          <cx:pt idx="48">TRIBAL COMMUNITIES</cx:pt>
          <cx:pt idx="49">US VIRGIN ISLANDS</cx:pt>
          <cx:pt idx="50">UTAH</cx:pt>
          <cx:pt idx="51">VERMONT</cx:pt>
          <cx:pt idx="52">VIRGINIA</cx:pt>
          <cx:pt idx="53">WASHINGTON</cx:pt>
          <cx:pt idx="54">WEST VIRGINIA</cx:pt>
          <cx:pt idx="55">WISCONSIN</cx:pt>
          <cx:pt idx="56">WYOMING</cx:pt>
        </cx:lvl>
      </cx:strDim>
      <cx:numDim type="colorVal">
        <cx:f>Sheet1!$B$2:$B$58</cx:f>
        <cx:lvl ptCount="57" formatCode="#,##0.00_);\(#,##0.00\)">
          <cx:pt idx="0">3</cx:pt>
          <cx:pt idx="1">3.7000000000000002</cx:pt>
          <cx:pt idx="2">0.068599999999999994</cx:pt>
          <cx:pt idx="3">3.5</cx:pt>
          <cx:pt idx="4">2.7999999999999998</cx:pt>
          <cx:pt idx="5">18.399999999999999</cx:pt>
          <cx:pt idx="6">3.2000000000000002</cx:pt>
          <cx:pt idx="7">2.5</cx:pt>
          <cx:pt idx="8">0.79200000000000004</cx:pt>
          <cx:pt idx="9">1.1000000000000001</cx:pt>
          <cx:pt idx="10">8.1999999999999993</cx:pt>
          <cx:pt idx="11">5</cx:pt>
          <cx:pt idx="12">0.1426</cx:pt>
          <cx:pt idx="13">1</cx:pt>
          <cx:pt idx="14">1.2</cx:pt>
          <cx:pt idx="15">8.4000000000000004</cx:pt>
          <cx:pt idx="16">3.3999999999999999</cx:pt>
          <cx:pt idx="17">2.3999999999999999</cx:pt>
          <cx:pt idx="18">1.5</cx:pt>
          <cx:pt idx="19">3.8999999999999999</cx:pt>
          <cx:pt idx="20">4.2999999999999998</cx:pt>
          <cx:pt idx="21">1.1000000000000001</cx:pt>
          <cx:pt idx="22">2.7000000000000002</cx:pt>
          <cx:pt idx="23">3.6000000000000001</cx:pt>
          <cx:pt idx="24">5.2000000000000002</cx:pt>
          <cx:pt idx="25">2.7000000000000002</cx:pt>
          <cx:pt idx="26">2.2999999999999998</cx:pt>
          <cx:pt idx="27">3.7999999999999998</cx:pt>
          <cx:pt idx="28">3.2999999999999998</cx:pt>
          <cx:pt idx="29">1.3</cx:pt>
          <cx:pt idx="30">1.7</cx:pt>
          <cx:pt idx="31">0.75180000000000002</cx:pt>
          <cx:pt idx="32">5.0999999999999996</cx:pt>
          <cx:pt idx="33">2.6000000000000001</cx:pt>
          <cx:pt idx="34">10.1</cx:pt>
          <cx:pt idx="35">4.5</cx:pt>
          <cx:pt idx="36">1.8</cx:pt>
          <cx:pt idx="37">0.083299999999999999</cx:pt>
          <cx:pt idx="38">6.5999999999999996</cx:pt>
          <cx:pt idx="39">2.8999999999999999</cx:pt>
          <cx:pt idx="40">2.2999999999999998</cx:pt>
          <cx:pt idx="41">8.0999999999999996</cx:pt>
          <cx:pt idx="42">0.99370000000000003</cx:pt>
          <cx:pt idx="43">1.1000000000000001</cx:pt>
          <cx:pt idx="44">2.2999999999999998</cx:pt>
          <cx:pt idx="45">1.3</cx:pt>
          <cx:pt idx="46">3.7000000000000002</cx:pt>
          <cx:pt idx="47">14.199999999999999</cx:pt>
          <cx:pt idx="48">3</cx:pt>
          <cx:pt idx="49">0.14829999999999999</cx:pt>
          <cx:pt idx="50">1.8</cx:pt>
          <cx:pt idx="51">0.85209999999999997</cx:pt>
          <cx:pt idx="52">4.5</cx:pt>
          <cx:pt idx="53">4</cx:pt>
          <cx:pt idx="54">2</cx:pt>
          <cx:pt idx="55">2.7999999999999998</cx:pt>
          <cx:pt idx="56">2.2999999999999998</cx:pt>
        </cx:lvl>
      </cx:numDim>
    </cx:data>
  </cx:chartData>
  <cx:chart>
    <cx:title pos="t" align="ctr" overlay="0">
      <cx:tx>
        <cx:txData>
          <cx:v>IIJA Funding in the Continental US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IIJA Funding in the Continental US</a:t>
          </a:r>
        </a:p>
      </cx:txPr>
    </cx:title>
    <cx:plotArea>
      <cx:plotAreaRegion>
        <cx:series layoutId="regionMap" uniqueId="{F3142450-1702-44C5-A510-EC804F94E560}">
          <cx:tx>
            <cx:txData>
              <cx:f>Sheet1!$B$1</cx:f>
              <cx:v>Funding Total (Billions)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1H3ZcuO4su2vOOr50k2AIACeOH0iDJIarMm25JpeGCqXizNBEpy//qQ8VNlst3uXrzvulXaFe1sU
ZBALmblyQPK/b7r/uklu9+VJlyaZ+q+b7s8PQVXl//XHH+omuE336jQNb0qp5I/q9Eamf8gfP8Kb
2z++l/s2zPw/sI7IHzfBvqxuuw//89/wbf6tXMqbfRXK7LK+LfurW1UnlXrl2ouXTvbf0zBzQlWV
4U2F/vywOttuz+zZ9dbd7bYfTm6zKqz6XZ/f/vnh2Uc/nPwx/sK//PGTBOZX1d9hLMGniGHDNKn5
4SSRmf/wvsbQKdVNXTcM07p78cc/ut6nMHC1V2p/E9TqtqrU46WX5nM3m/337+WtUnBXd//9y/Bn
t3C42Q8nN7LOqsP6+bCUf364zsLq9vvJttpXt/D3QiXt+w/Y8nAf17AmcON/PEfgL2/AUow+8gSk
8br906W/YHS2PNsuYOrvBQ4lp4gQEwEC+t0LP8cImfgUM4sbumU8/tV7dM6SvYr3j+/957A8jhvh
cbY4Sjzmztls89oi/KaskFODWzrDBP0UiacigxA5paZlMJ0AUPeb4B6O+fd9IB/f+s/ReBg2AmPu
HCUYIBzi7CDY7yUdBj5llBJM9QfpABl4Cgenp5yA/sI6vofLevzbP2Xk2z59m5DcDxwBc7Y8SmAu
3PV6+2X58Ww9f0d0iH7KLUotfq+5dB09R4exU25wbjGm/xSmpyJzcZtlqk+afRa+AaLno0c4XcBt
HqF1sTfrtWvv5vb17nEjv6RKflOnoVOTgYUBM38P1BgmEDKDY44w8IOn+Ngyy25vqvCmrh4vvDSb
l63/s8EjdGy4uyNE52zlXs3ts/XJ9my1gQ32upb7F0nIfO3Mz9b/OIPnROk1imhYpxYYPGY9CKoF
enSkZ2F/cJ1aD1uIPN79g/HLvof7bP/45n++S+aPA0c7ZL4+zh1yNf+6eVdgyCm2DAyLT+5VKHsO
DELA4SkxLWrSO+EG2X4qwmdlOMi3APNz4AiYs69HCcxqDop1u9m9o8wQemoQCxHj0f7B0j+VGQuY
/YG3A3rPMVmFoFaVrN4gLk+GjnBZHavALM7W2zPw7F5Xpr+hygiQEoDEOLhUhxc4tc9gwacAGTJN
84G2jIzeWRnvM7VXr83oZYv3a+QIm7Oro5SZyXJzBe7Vawvxe0QE81PTMk2EjbF5AUw4MwgGcbl7
jVzdSSLL8Psb5OXnwBEik+Ok8fbZcj7ZXL0riTfYKTYJsHj04GKN1BhC1imF+BFwgwcT9Lgh7k2/
vU/CH7J8E4V/OnaEkA377ggp4tr9dHLuXm3dL4+r9BIX+j2xATcLGcDMTAPdS8coRMQgJMG4CXHK
e4VnjcjZ+rY9Ob8t1W3/2pxe1mlPx44QWp8fJUL2BtTamfOOMSODn4KVMU0ICd3jM5Yg3Tw1CeMG
Hak1W4Je239/Q9To18gRKDbc1xGKjeMuzz6dXbmvbdDfExrwaHSdMwpx7wepeE4DmHlKKKfEQMAW
Dq8RDXBuk327L29fm9HLIvNr5AgbB27vCLE5qLTZ2epiO5u/J0DEOKXcpMh6jEqAcDzlaZCcMBng
B4rvp9Z76tkcNNNsn+YqCN+C0mj4CKr17CihcubbHUQodiebyQnoueuVeM9w30HP6YQxZj4EW0e+
KIT7dEQx5+xB5MYi9ZDpOpE/TkCB1em3t4T9HvNlz79lhJ9jHyV+U3dzNX1XyPApJRDa4+xlyLhx
SggxGNEfnKGRhZreytJ/C0o/B46AmR4nrZten61eswQH2/QvxvsOKnjlfp4frPs7+skEI4Mhch84
0kf6F+n0FOkciCcHPjPWvKvbLrx5A3E5qN3HsaOtsYYVPkLzOAPiMp8/rtD/Pdu/c7cOzOVRJMds
0gQ2iRmxqDHi+TMgLGH42kxeJiyP40Z4zOCmjhCPT2dAVNbT3QYCYu8lK4SdEoQMk3F2TxZHlg9h
/RTKKwjXyb2LNpKYT3tgKZlfyey1Ob2MztOxI4Q+HacynS+X8/Vmvn1tLX6P7B88ZMjYE/DB7vEZ
xfy4BUUWnBom/+UMPNVo8yQJMxmq12b0Mjq/Ro6wmR9HhOl1AX8qP88++ZsVSOCMmTqIj27S5yTf
Ai8NcQNDLPYeuBH/GFUE/f18XkZnNPzZLRxHuRHQeXG2BDK/Wl2v57u5+49S8y/SkPnmoHGegvBs
0//mpoCyNJ0RajJC7h08wP6pA2gZsGl0nSL94TrsnWdCK9v94zsvmd2Xt8T8btSzef/54UC5j3Bz
vHvqhEMYnoCrAAUbdy80QoRDcRTIK4jyTzP4FJHFGxMnj+NGqCxgrx8hKtvN9W524pwt3jfbSCBt
RcHEsb+hILp+ig0I0SM6ooVbWVfBibOP35RxfD56hNDWOUqEFu56d20vvrymPX6PgEASBTi5gSGk
+FxkuHmKOYgTIfReZEbgLEB+6pu4f20qLyuyXyNHoBzu6wjF5pO73Z18nEP8433TWxwiIBiYO/qb
CIgO2S2DgZv7kFwZMZBPt6o6+RhCFORNGa7R8BFUnz4eJVTLzfV8+84FSPqpxQEBbo5ZAIJ0PuJQ
AfPAEEcCtJR1qN5We/Rk6AiX5XHygdXZfA05hncjaCYUuByKi56Y+6cEjVqnGIFJAhb3om5b7cPs
DfmTh2EjSFbHmTxZnV19WZ6twU6+FyqHKPzB1pjWc0vD6CnTQckZ1gMaI0W22pd9ss++vzaTly3N
r5FjTOC2jtDS3BM0++xqA3EIkPR3Q8aA/AgsP0a/TMlTeeGHcmmItEPN3r28jByae6pl70sJ0Yj9
a/N6Gafx+BFaW/so0VrN7dl8evae0TyoEGOEWcAJ7nH4K2djcNwGePbLOK3CmyD092+I5f0aOcJm
NT9KbD66V6vNevfaVv09Hk0IxARMDP8b0QAGiSyKqUUhIXH3GuUWP96Wqcyq12bystD8HDhC5CPc
1RHqttV8uz38u7iAHfVuig0OCGBISfyMno5MD4RXofwYQ/3LQwHMSLGtQqUO//I8fG1SLwP0bPAI
pNX2KEH6F7wc8D/B9usH+3L3GosPeEEWFFOAbfoZ2bnfHfdFfG93cH6NHGHz8Ug5NEjP5vrqPaUH
omaUQYT7ITekj8r3LCh+ZQyKw8yHSqQXpEfW5RtF537kCJvVcVaJHWzNux57gbze4fAzsqAA4iWx
QTpoNjici/+Sa12BsXnTgZefA8eQHKe9Wbvi6n0PRBOo+8IMQjKQAb97jcXFOoVAwaGe5eX6/fXt
t/JtB6N/jRxhc3Cqj5ALrN2PZ+9Zvg9ZPAOS3BBifqjSR889UIQo8ADTOJT43yEH158amfVts39L
Ef/juDEqxxk8O9TyfNlcwWn796JnkEgDrx9DJeuoLAFqXIGV6YSDhrt7wfXngLQnX2QZP777n2fR
DmU89yPHoHw5TlHZXEHO5l8ICUCtjgHdAkzwJx8ReBoSYFCYwE2CGCTVHpXdM4RkCbmbt4cE1qPx
Y7SOMySwvkPr3TNsUORDqAHxmQcX0xqpN8iwQRYHjvM9SBNc/ytWb82z3SP1OHqMk3O8UuVerU8g
CnpIF5zMt4dYKDhtr6u+f7GEYTObv2MNJdQdEThJCMdAHxLmI7eLg+MMfVtM/jdbZhOEb6ihvB81
2iKb46xY37mf3/XwJwIRNTiBGOu9Ph1RFKg3MqBbCBQ4PGQDIfT3VIZ3t91bTn4+DBtBsvt8lFK7
WSyhpc67dnEBK8gNUK4PzQPGfUIsiF5ApbGuP9Y2jDTrJk6gt85b2rj8GjnCZnOc3Y42V+70XQtb
IWVhcDgHZTyUJ4xt3l1hK0iTMeLym/LWf0s16+O4MRzHeUL64tq92m1O4MjNPxqVf9GmXc02jvtg
Wx/V2UtU/jdD8dBYAnNsPUalxufoD+ezEIeWINB84u4Ftu+pKr0KoGnbyVy9Lef4fPRotxyic0fo
j++gCZO73boQTXid//xGswMT+l+BKYO6o3sQxqmsQ48KKK8lf3OIbgcdmKBn3+3ta1N6OS7/ZOgI
nh3k6o4QnuvtQ/nR/wc09Xp3Bnzu3XYJsB5sMHAxf9VtPvVC75rIMKixwXQUe76u9sFr83h5a9yP
Gu2KQ0erI9wVn+ZbaMq1PfQjei84IMlJwcU0Dehqd/967mhCOg1KCSGKZr3cDeNTqG5kpsI3JKCf
DB3B8+k4deqnLxto7TN9R3AgmGZZkGr+m/YxEHqGoz6Hlp36A3qPf/s+k/apl9DU1X988yU7/LLQ
/Bw4BubL/xu5+XvC8rORmLOv9u5dk9onbVRfv3p379A/dzT0Ndm6F7v59z8/QIgTQQjzZ/Pbw5c8
jLxf/ENY8nmniyfDbveq+vODxg5VOpgyC869QhEVxOY+nLRQ5Hm4BH6KCe/zQ54UTjF/OMkO8TPo
oIsghYcYqEjTwpCrI+TDiTqUVf/54VCOBd92UK2QAEdwAPpnj+ALmfRAkn8uyMPvJ1mdXsgwq9Sf
HxAc5Ptwkt9/8DBXk1jQkReyhdA6isNFiAvC9Zv9Feypw+f/Dy7KLDVqs5yprrPLoNdWQ6Uy4Vtd
YEdl2drKD4nISqNyizTYaSX1HC1M03OVVk4de8XOt6qr2i90J6qieJmpNrfDtqpEXCZKdFxZdpTI
aKK6HAle068k7byFF+rrUnbmBPWDce6ZdI50Fc8Li+ZT43PUpuXCUrIXMiUe/KhDB1VNOiG1lToG
7iNhhUa/LfYeir6VXEaXiuDYJYqts3RolxCF/ohlIe1Ws4pFohrPUcrK7STStEnQamRaJ/kFz6pq
zZtkx/Nh1ZuNmpadr+Z+goWm6x+hLk5zg9gK7aDrf4RZ6TS+XRe1L3De+TbVyHlFVCGK2lNTv0s3
TWh5uzojN1obfS0MS06lzpuLIoqdvKjkvEoaLjQkhrqPz1mcGULHYWSvoNZESGxEq6jUQkfppXK4
koOIO5lOeulr85Jku2hAbFKQOHVNoxQeKQbH8qN0WvrtdV+X6Sxrp9xrsylu4ZtzmrTCPzSE7sO+
saXUzxvN/+znQypUae1KirEI2E4WUS/SNlymgfLOi0JoWRBOaV5O0powuwiRZedyqNyo8XYmYkpo
bZG7WW3aEcLwW6lXbtAju7EseBsW0SkbEtqJnzVOofBXEmaR0I3MrvtoVrUE/k9RRUJVVW3zRNky
akXFunTCcvjyxIsXiUG/VFadTQ3Dlm0lr6QewrqljWGrsqncxo8FSfVe0MOIljLNjTyNCh6hXFgR
vJd2UjmVqS6qqp/pGJajtHLLVp0W2g3xnaH8qGsdgBLM+wrmaRiSO51FZkM9fMyCPBHmkLg8YoYY
elZuKzMUbeit0MDoksfVsm2RnJAet05ver4wUGPZcdye47hztY5l076B5W3Sa8y6K6ss6STqc0OE
8XnPrUQYDarcoQXRyGHThchYNioMXcObxUPBndo8l8HwEXew1UqSTGEPdxOcYM/2hF4N/LxKo8r1
h2JuBK0ddRaf+lY6TIbC7jOUCMJQ6GCpuMPq0qatoW36MP6cDRsJfbEWSRF2NquStWEOnW0qJtoO
KRFbRSSKNoQ937TfKP2cR6jZ1tonEw3RAdThnNQagEq1aVRGfNlVsEjxEHyuVaSdG+0wiLL36ZwY
MnJTLKdBhOXHgsUT5is67cI2m3USIKBFZs4lKrc+bIUl9/Tc1is+QV5UXmJPt9MSNVOaVpeyrPHU
w14jOqIiwdJqWCVJzEVAdacstXzqlZqwjM5GYRxPpSeNqVVQu81h86QuaZrO1jAaZmWaLzWvFEET
cDsxOsvu0zJ0q5o6ubRmxpA4lOOvqDIvSwMUSVgm274d/CVMhdn+RZ9qtZ3zTG254QvWl5aNWJO4
Xt3LCbSkTRxd1bdUepYTcR02iwkfq3BrTmKNWlOP5fbQtbvETwIRdk0jvCRQthVaoBaVISRqsmlO
8suOtVJ0WWvZTZp8C5uA2mkffZd+HNnEL3ax8hLhmUllDzrAG5WtLgCF2mEqNkWZddrENOxGQ/WM
/PC5DCdeCzhza5j1HTofWImEGVrJsq+UYecsiCecNdskQb5IjHxwm5IYTiL5R422sEU5Gi7jzG1b
7TbW42t/6LmDtGZupE0lAqV0N2NTv5C3XGaz3MvMBdY1lwfhN61LM0GDZFbFOZ5ThaTAMv5WKs0N
W3/SNqHh6ExrYEOjxjZzEKASxxtZFaFNAg/ktEulY9Z8EofdIilZ6tLDhzqfp7BC2cwfUkPwIrGm
sYkcntHeMduIuNGsUSL7ig2sbD+oDdH1BRGJn+54nQ2T1uiXlgFbIZOuNs88qwIdR7goWVGvYmSt
eVr4om29yCEy9yZ1xkIhwzayE6mU04b+baTls7o+KNXwux80Kz8vGlvT9MbRkHQV7ys309LeaWlY
C9WRadUQzY39GtSWlnl2Jv11rBuDoJlpTmjIf4RMw0sqcTMdMvpF5TpdFkjhSZL6uegMT193YTE1
SKrcMjVi0dMELb1wCOzaaJJJiqviAvehrbJEm/llfhkzkm9Yo4XLLPGngUoNXWBVOdbALrtab+Yt
XFxyvzhPURlflipnIgKrokmtmBJf8y6bql9bRlQsTBbGkyzk3zvNOPc17K36KuimRY1/DDgyl14K
N5HhJBI4LNSqUFl5PsSgmioQzwyTDDZcaLgFrxdKdl903+on8WAetsEsDSrd7iJPpE0W2+Rgt2qe
TaxIrUnfVa7mwef6AnQdO9e0AORe0nVA60gYna4LL/gG1r6xo8PXdWmz7cp9o5epaOLBF7zpdDHo
RTypyw7ZTIZX1lDF5369qnu/nAI1gxsOg2tVlMEkrdLa9nWtte+EcagD0eQVdsrWczsZdI7JfTeP
yTAjTReLqBts2qEvCfatKU2sNfO6fmKVH7HSmN1auhK9n9qyBFWjw9fCLo7FEHbrOtOHGaLeDYdz
qiLreWgbLfdE1qpUIMJmFqynSFmkz4wmvKo07lCj3rKOTQlNsF21YWUTy9wPmO/ADDVOVhmt6Hkb
OnXddS4nWSequGmcuNBqp8ha7HKFfoBhhqYD/Tqqe21S0nqdRmjWKyMRYVVhgdLyi2FUsDFA28Ze
vlQo7ieEl4099Ohb6sWfJLHw0gNaeDBlRpBV5zjshJYDQTLbgjkdWHOGksRhOp5mBvXOUUCkaKvM
8XorFzzUJmH0RYV64WZRhyZVHewsotZGHwaT1urhxmBx7djrpRik1jtJTj7lWhOJVpOmCKEp2rzj
m3KoypVE5qQP8LkeBLYCJQfcRDuozswNLFy7ST5H2KGk1Jyg1xdgC0M7oj4TeU7lUuspAFq3na3T
wnAJt9o5GMVSJDKUm1JhTyRDb131vLrhA9nS3GsukBlNShXxqzTbyqrXBMWhWsQobBdtHgirNpcS
bHMKtvEqGwxYoriyZqWeGFO/moR6ZIk0ZOFFTor63I8H0Ki+zUmZO5h67a6EUuRlXBjfIy8btrFc
9p3St3V3Him/2d39aPPouu/6aN0y1exIl1EbDG4z8/wicamOh4k/ePo0LyNph0HumBS+qSJ5dqlp
YOglwY6kJgIdGMJCFJkx9/LKFL3UwWib3g5MolwTz9MnfhMUbmB2bKf7mM1jwhKbR3FqZ0PF5oaH
zVVVDF9oZ1ouynrNVXWLroArCytNzZ1u9ubOi+OJniF1ef+WFUSwyfVs0fe5MIOK7GIfhEMVspnJ
INMd1RZ42mta7xpJjSd1UHXXSAPxRYkXTcwUbiHoyI3ZB7ETtAAurjS4ixuVW6aDO5ytMj33hJ/T
cG2l+Lw0RdSwYRmr83BoYxDXOLRbPXZq37TDpohFps85k4OrAW5iWfCAXyE0tILQ5jpJEiakUfa2
kaNJh8llz+INq1vP1gbtPG/LyM585M+USXt7aKsdFCrZVqHUR9qFzC7jOc2sxm1rzwLCn3uOl4Uf
E78vZwS3sUi1IpiBiQsnbZsgEUr0qdVLQYK2mCYYPACvlp9p7CWuZoApCRo8q/C0HPrA9stORHUx
ldYiS4tpB1ZrjqzsuhVaN42pD0sQzMyaTlMKK4SALsyyEtdrcDguM7+epIiB0bMa3anB2IkqEVDT
07hRXrNJEHIyiUiXiKphu7TLkkkblsweKllMzdSflKHVnxcYfUtAUTgpqZBIDSVFQsmiBrmpMt4J
PxvySWZrhMOKINPuhyH6HNYREERZdwfFWrh+qGuio9zuu7pyoraPhd4136Ovig7pJXARJhrYzDwu
l6axg4dkqAW0Couc6sBQGi1flpjtstQqNsWQTc3A/AbkvHLJYOkAdX0eW+03FefGJaibRVnQwI5x
a9iUV5mwkF8uwZvqENWB92Bj1mi4slMKfiWLf6RBq+yOggjQIt7qEZ5is59z4CaCWyY4xwa/NSnI
hg7eZKo67Kgin3GNT7S0vexCPZ11GES3y0QYGL0gn32TrAw/VNOGUulUqpwjvx+cElicY2bR1gzQ
Z54DImkcU7dJmTC4T4TX+Kts6IAuNsnWk81SK72vnIKzEnZq22Re6ai++u6D3R1axu0qzXK7Yfgz
L8BBjXPqu0OX90IFQTwLG/a1zxvwYjtcz6vGH1yT+BdUq2rHStLW5lVM7ZCCF6EnXF9iIBJwd74S
BY7qZTg0jt9qbK74JPF946oAbgJmEIu+5cBl/fBH7ssJVkMzLUIvF0UinTz4zlhrTqtESjvhuJtF
lDQzBjN2EAXT7cVBK9Iq04XdJeCmkQDcW8mY21ptalu1dx37nNlNXM67wWTgQbXWouwiuBTkwCi1
ftcMfOrpRuLAkyHQzGtSp82tfGH5+ZKitNq0knzh2BA0DPCaSMlmsfQ3fZJoc6WqlafXjU1pzxxC
cG5XFks37UA3RQdOn4XkHujBTcxwLBD4DxadsU4OMzbkC52pnR+HrQ0UrnRaouUiievK9qE+TgxE
+2hmpjZtQbhEV4C6CHEAFj9NwcyVFFhLgdwoRqAkVYIdzVexneVhPEVxWrsUBakdsYqtBoxXagjj
pVl+o6yuFiSoV0bBz8OoBtqAabDOcN26wA6LuRWCfqiLgc/rtu4cCC21NvOAUvNCm0kMLC+uVlQr
VgHYoznsSA92KFp5EMZyGKLzGnlcZKhtRK/lIKO1dQ0dyQsHCNZtFuXfBq2L56CAqY1BYp2gARbW
ViG266hJRGrpO7O44SWJhDfU2SwtCocOZgokASanZ9lUKlpOm7q2KTgyZNBAmAb9C86Qdd5ZUgqz
NfAkDsCU+zWwRuIRY5ERdeHjGtlFmXyR4TTvqbS1UsoJ9R3Mr/pa0RnRmXSTktciDzoR6EEsaukZ
ohlUJSoCPHvwy/OucfOC9KJXiyQGVQ4sDOkQVPUDgUsnbNrKKQg4eImypoMV+MBTMl9IhVZxkaDL
teq7KTiuH8Fy/Wh6uAUrti4LgyYi0msRKRBuz68hRNVCnKrj2UxJy3CrNtVtTSfbtPR8mxGg5IMe
IBt3n5JA16d11U0RgghaWWVAGIZbgjMNJDH86gEBz7TMmgId2TeVVLZpgGG/jKT31WziSvDMT4WR
gDNhKg5aYyA3DfjhdVSXrkFzZevBN4JSJDDvNKfWgKJx2SWuocLJUAE1BNfPlamfTpp6Y7J6W5Vy
QZMumiGgQk5EVOWmyLwYugqkPSa+HRTRx1CBL1MDNRB1FnvnZpzGQrKvA9PLL/EmI7ppe7IMnITW
1WTQboIKwlLK/4oM+AILeP4006SD2tx3LWO4YFnDncYIxdCA9wrBcnAO/GiY8CIDtwTCWW7ZW27W
mWQCHqWy0QCkyVC63Xaa5vpJ9G0IwGXGOoRiehktMlpZdlp76SG+BmG03Nv15kDsPkw/3XlxUVFz
RzPWHhiz6eD3tWNWTkJgne9cCa48+FZgjEFxXZV6N+kks9zW786D4bLFELbRZK3ZKuGg+0KRqiER
flRkNrCJckoqKvID78+jAXZR4S3APTMnXgXiWwArPMTQ9KE0RAqhmpRl+UzqSSh8MP2uKlokaEqb
uarIt0hrwL1v9XMSgI+cYZkKns5ZstWQ+bnsA2nrDFzirEggFoYd/xCq7JsysDvd92dDSrdWFWtO
3DZY+EmBZj4pdj1n/qKO0guvL8BsB0UC+zvNnTD3Ngk4TqtG9tnU9/ybNqmDc08lW1L3yQJH0WVF
22XdBHhZKr+2K3C8XYiSDCLrIOhixUF/lRrhp7po4C7B1UhUvlBhxxeS1oHdy6Kd1Kg+97w8sYMU
BYLk3TYcuNvCHlGRlS39PhMlRyaU0/xqgfgs8H0j874M/eDh+Xg/f/2fnUzh313bxF9vHh6v9+s3
OC9Z3j2X79VPQa/JQ/hfjT90yGD8/C6Iwj9kNA5Zg2e//CWF8TdJivvH/P3Nxf8sgwFVaVAm8fcJ
DHg229PnVR0yAvdDHpIX/PBwA3jiFTxz6WeO4iF5waF5D4PW+lBKDMkr+AmlAA/pC8OEXsjMhKfI
6YcD/XDy9Vf6ArrGYHgegmVSCuVZ8GCE30pfQFXQ8+SFCQc0D9PQIZyjw7OfnicvIN6LiTKINqvS
ypqAiotsY7AWWtjKWe5PUJqDBi58XfgqhahRwkJ7aLwYyl9/rtlLWZSXpsEgtXM4Lqofekc8n8aA
VNk3Q6PNilzmok8wX1Re/Y0p/buVVY5fRFiEKtfcOgYuU+la5AS4M2b/MA1IGI1Xw4LSKXiugQGH
76CPwvNpgCmLlNVAEFkvSe54CUncHml4rnm20bB528rPMfUuaGh9TnqImwaysnOUYjFkmTZVRtOs
4QmVhfsP04LCu79MDBqeQIYTnmwJ1c7QNuD5xLpYmQVipTdjDch3qtdySqJig2TAlyl09xVdRzpH
BoF2Xg5Yh/hqh5wuwgRI5MHSNA2VLhwVoVOv9s8biNguUZeUS8amcefxpcLZMDOt9KKVmCz7nz+S
nJVOYLaQful572atNO3aCrrNUIT9eaj1n7wizRedBw6VEWpy5fdaLKjUb7WC03NyafpXhQmazura
aU/BcdCGVpv7KPthebyzycEGFV7kqkrNWJGsPJQocMSNwG5KIFp6qr43nQXJBMiJwW1nKz0atlyW
3kTrbzy/sg0VyQkEuph/7gH5mHIGpDnum4UfzxF3Zdg0dkVTY1JoxZpF360+viBRGwB7gcCnVVSD
MED7LzLc7jy/iSa8rqmrrIWuAX3EOFsmOqETZEW1MNkMSvMgNxbG0bwMMoc2KhFxDw4fZo70kjkP
0CyJYFpx+qMv9HSu5bSASI91Wx0AyYJu1YafUnB4p10FLGfwIdRKI9+BrEVit4qcwwNqKies+LRt
/pe86+iuG2eyv4hzGACC3PKRLydJlmVrw+MIgDkH/Pq5hNR6srrn65n1bGCEAkjrkUDVrVtFK97U
s/xV5AYPJuZGsNR+s0JdS59fa3h2EhLbwTTUd8lDkdXfR5Y3q3YomlVS+iHMxO6StnOgKjlCyg9b
TmcoP1W3Ys1w5DnZtIYABtOrOTAIWTuNfVVxs2VFygPLpw+W47ob20p2Qy+SDR+aEZohMOJ8fAR/
WgXGXPfw1fBsX031d6SFW8fsCgfPM2fKWFfUgRNQxE/+JLOwsiZonI55103dmaXZL4vMJOhyJwma
XLFV60xjYI6DCAv21aoepJVPgV/M8pKY3/lQOauUhsxTgSmgKeXmZG6cdPw1lSmQb9jf8E1amyJn
wBWrLFszr1/lcTEBp7Tatcd750ryQoVZI/BUzGIzNQ20sdz9MfPFuk6sblXO4+8MEbmr1JqBXvWG
F1gufLVtX+cbKwMC5UjOoNBV9AS78Uih/oYAbCm2ALvZ+pmzL3uHhsIl/d6gKAgc2Fmgq2Yy9vtb
kXeChnUiq0D3GbT+PstMweczdfhriovLW7pueNXtddfAGzsLdFsXXV88Wr6dvRPR/ekyX8+4zdV9
t6auNXRSm8Sg2x6slX1hD1JBFSRPPBZupPv6WRV7XSO2YhGZsydbFJaKOqMu9qMkZXu4CVpjAiWo
YW6oh3VR+pZQK13FI+Ony5+0WRWGBf/lctWXzpdSS0kffik1OuRlUrNc6LaccnsPMK2e+u5OZtMU
23i2oq41eUBqK3m5w9u9edzw0uDlOrp31jevl2f6xnS11reLLaRYJbEEgpWZAU38X71D8HgZeDwN
bn0f09kJbIKXh9NuXjW8PnSCe+shia8twJZxNOMI2HjYTM24F9PwSZL2Z95fhnhOPiNjwrHI3X0x
FsMdq9Vn4vS/u2ncV1kJW50acE1Voouyuc/hUmtVgPfC3BnY2AOLc++cNc02Nvk9MVw7ohKA4MCS
+8SJg8R1LnFq+luA/Xc29/zNUPTPWeZHrBcw3duGhMLP4EsAvLexPHIWxRwfi+IZOaVPU+WlYZcA
Ncb+PQaxX/0CepUFhdtsCwcGemw300rSBGqnaT34hSk35VCdjSkWeyWyHRlm9cl2yk1stD9aNkdK
EjtqCgDEOS1TbM/1HZBP2PFxC7exIH0gnQp4rp9QeLGABUvYkOEMNyKzrV3cSbi8R7ONWuGbUZnl
PXz57aqRsxcxmdvYftXFoNavGu/v17q/uKIvQ2k4at39TBl3j650q7BxiyS0xdRHsBBxaPnlqneJ
ihqPr72279d1UE5mt879mQV+JecwLafH2bVwnBV2sx4MjwQ44NpJ0CtTfDvacxzayGu7lv3PZsx/
EaW+w2PySI2muDcGVm9tw9/6KY46PsrqUmQmzEvespXZJ+WB/Ia+5wdxB2JGVxfBIOZsVafDt3YC
dMYa2OgOk2XkujhHzcY+iLTHZmzupxZvWEPT1dDxEja5hZMURikAN9AnBhsAVx+22dUzyyKwLVYC
phe/ZTns89o60Kb+aXnVuJ65B/MdyIz4IhGgGNosETsGND1nfcRG6Ty5/bdikPYBUXB5ILN62sKj
9WD1DkAHkm8cS7qAN9zvdl7/cqfJXlWyrqNZgZVg+FkXltXBcqdT5hG1IqU6K8MRgaJtACpIATd5
A0813FX4bkEf2LWzbpmzsxK6nal9TLN5AxVjayqThHiwL64t5rXJoW8Sl1dbu1xbtn2o+2GK+CxY
2MI4u5bQZnbD9EsxPF5pzNU6iYHjd+OzLE0VEg7bjou7TOY/8IrvBureyRTOUFbRo2ryMGXFY9yB
YiHKBijpuRzuPUIjb+ru8xiOMqOxvzVDtYW/Jo+MyoP/2RNfHFmtkBE8XZmAFyO/uiQqm/BLlAd4
v0GfiFdgA3hwJNvZEcnqrqZgePfU/eA693M+fBljx1sxb5oOAti8MXC2st0rNL9dSnkLX3e5hWct
C1w+3TcWyddu3ePIVc5v30vxbNmHqXTgumK5Hw1VtfFy83mq4QETfvWDFAA2RlZ3Qd57PACYGLap
fBh9mwf+MDhhvynYyXWqy5S0BCdULYJ+giOC90CUd2YOx1TuXT1WX1vXksFkkACK09cpHk/44MTn
JsXW5INzMxj72hsq7NrzdZIcf+jZu4ubNqLW8Kn0wPappCDYJrNp5Rn+PYs97C5COCvB+2hiFIdw
MwPBLe1txYanxBzoyuPJ4kpt8HLA2Z/W666AE6x25NF18z3jIXcHuQWj6Oh2Ew+oYcJH64STGvpD
o+5tJeCvs0eg+HH1XDlpHfTE+px0wHlG4nxi6uBJmM4yFifTzD7NifvLm8xvM/xmRvxoCHefkuZM
odKKpHwALwRcoWQ+Et/7WYz5U1nB42fKrX+Y+3II3ZyJ0OF+dmZZph2SU37OateJZDHDmlpGihl9
L8NW5kKXcucoLatPNQ6ZbTbYX7RUXOVNVPVTt5px/J8NKDEb28Rj09leh/+MZazhQCrOqvDnoz2R
QIl8PtsVjTrbyKOszuogdUFjCRXgNNlUeBttxUNW++BJ1XEbkLRZxZ75m22Hsp6PDq9ZhDzo9w2J
d/hwCzs5nc1OowVNr1TWtAb5JZAVfKYL9BeCZTKdLOOTZAz/w+VOCLg0kdvGOXZVhj/fYKaAo9Jg
bAB1Vz3csKb8zTtVXCanRDE1SQBKybdRwClqpyB90HKuwtSb4lPPZuc04PdW+BcYM/7XXX7yK/uX
7Y8C7IDp2ajArICHBCZSfEy6ydvlZnkF78fdFAU5FTQNa1v1ICCkMjKd6rdhuJeUOdNedfwy2o6D
Q69zzhYfAhZn2em7mUhg86rcmaW7s8uh34+0OZHRas98Mu9oZps7lrf5sZrzUHhGi7kAn8TyI1Z5
nqxBRwGjyAY2P7fWHHn1EK8qOuzmhkXgjpVwKLmHntT+rqsrOJDasThPIhiLOD23iai31lx/lyXf
OyTuDn4ypnt/UvdxP85nMnlkb7F6z/P0t3Bxj366cdoBlwGlZQUKQHkeaXqyhnlRwekTwD7gv625
tew6LDv21aP4VbJmqmD7zcPZbszdkJpbnEvzXnjFJUuteFdAF14RWsShUjXF2W9EtTXPYd6W9cGf
xa7ovPGcLYVvj7/gqiDrHKh14arPmT/nAd0mI4cx1EFzISydV2YcgxXoyO8+n8atjL30yJoyzDOz
2sW2+gn89Er9764M8ViMe10MS80o2cKDW6ptbylrpYcc3ns4pGDRiXoPjg/+IEstEW6ZBbe27iRV
A+6Zrgo9DkP+Vf4fO1vih6mjyqDoy3HVCfy13Xau97om7aT5n5tapFlm6Nptrp52a+rabSmPzNir
MiCH+kJ6Aezf1Oi8XWyYzd4w/Wava7fif+zzCtJDafyHeTU2fumWaRgTVb1IaDFmJ7W5ui2d13n7
crmXtW6Xkrb/lyQRhzweyA7oa2ey5EX+3TgHrdSK9KKp58KRcVtfr9f3/XPjzXYEVQmElXK5ZlpT
bNS6mg3tLuP2Y6bgA7Dj5CKMAi5Xx8meXJpvupJbl9FofbAy5haOkyrbJbztVgVIGkHBvDis+6wD
QSi/ioTfyYmB9qfwVPdZD6YbaFANKfPT3DP4h7u8XddenJ28vG3WBjhYgW4O3MpO0hDwtcBvvx6r
kRyt1vmcmJRslANTOqOxHZFspFXouv0WfFZr53mec2RZA55M88DmYBQk2fZDkx0TIbNjJQAmmw7O
MAtMNBAWh53XmJeE+eD3Kjo3xxm3F3DTFuvZ37JOgbYw7B9hiKvjUBjqqGteY0NJKEEB0U1rGS0c
b99Cedi1tXwV48pSR8edm3VqgY9WOJu6wp0o+lXmbnFKZAkKzQyboE3NOqicOPQ6ZUVmx1eN49r7
IYv5sVsKC9hFm3C6S+raCsRI3DA7E8M42bBU9ryonYPNrxkONvyNsCDMeRwvqpyO2E2nIwVZrEaS
X+zLkGi4MR5TYwTJJuV21GYucCBWgbDqZUAYJvmZ2U11Up6XQXeL08AnxQ8B8vA67qug9dt66wly
yJVJD8bQbeMalqHKXLhMfNB3wRb4FtdTue4S+aXxXbkBb888ahesrunCGWfziK9lq5WdFbCXqFwD
+wE1oDkOKrXLUEtVs1+AVZNnAT5DRw91XrgHfOYR7n+PhbPFfvgw54+MNs0enw+JjKXVL08K7Avg
lAReyVufYIBWpjZoh/G+KqD1JionR/1g6Zo3gMeXULsMesueoTh2Rzgd3S3NlXP0x87ZpEnypJDA
sgr5aoKz4MiWIT3ujpVz9LptIzIofTb+K3IcI26WakcrWJRz2R0ME4wcRg0GVcuLj7aZG0ddy7jn
wQCTReTn1UnmR9bJdit7atShQ40CTq36SfWggLijiux6nAOaDunRtbP06LDuawOaKAEBSfdyY27A
scqB8JRecmRvklpcF8w7JG7/CbQrkMnmtNs7Q+6HBNwbaNP4sQR4EHCf42/YLQ+9LqxelitlWRXO
1gqGIE0O8FK9FobkAzhOS/ulahigYcNqL4LeUJ/1QL9MKZO+/0NQD+nV9LhuMlMKsI0c6+Uyt4Hb
VXXfrel3tROSHirvre920cpp8/3cPzmJ15VBI2T67tYr7sIEID4IOm/3d7vi7fZqfefZAOQshi9g
pUdGPHA+SczNTe522dutfLhbLfLhNrSwlhs6+SPr61OTxPmGkwyMQpBvDVqlD2nPjt4o+jBvui4k
YMNfSwDOW6dyvpQZMc5JYxfg0wCehJYuV6kn6MkHKRYEK3WOQbBxzOmHCaLxSqU+3oaG9mFBM2tf
ZjYYm726cqpACeBgmXXqwpOnlpkb+M2cyG7SHzb03MhDLDQ2KVi6pATRz8HbSTjw2MoEKRO2pXj2
io0sQTfyVAtf2DiBaC1tc5N3FZ5g29qQ3vsaF7N5cvvsi4BdswG6AXPUmeCixLfYdriJLmAt1EHq
J2ChWFcwdflJxcUzePLe0yC+VZ1YwytpXUBnzZuh2RrNcFcM2Ge7TvarGcbTSnlDE6VF+lUYOJbV
iEAKUgNIGnvnR0/aH2mfkd2CdERD0smgm5JzR4avbexdc2q6a4OAcZu2h8R6gp1GD9mcRSBS0gj7
eRzFpQVI1RvLQ+2NK6MX/kNMTRsBADN2otyDA2CqwRTkB+j94HG51VrFYBbVPvlOq4Wna467Aq/g
PYjEFAg6GBIdb9KNb5Y0rMb2MjXoKspuBBoMSjhp5Ub1brqyW/P7WLfPnQnyG5lhWCjirGX1RSWU
P+RtuvEQdLPGQ3IaRxz/JUmuQ23LNWumizHE52EGoINXmeyzrZpIChPMCPrObe5Mv4uaVFZRPxjF
Ns7i8UDhEB3lxejcdpOY8b5EOO1x8kD3KUtbAIDuq3P3nMSudxyHufrU+XLfAb7clUNC4FCP2xXA
L7oWhpWsrKp0L6SHuYRImCIgrVoPQ0XvrYSviwae5qF0T6MxgsNhxpukyp19VhRTmMXCO9Ry/GUX
fN6gcCLo2fN26sY+AnaWBsxXahPnthG0cd8GA0WYCRSSMooFyMowiSMzNztwUAxrLchQB8DIjLtq
FufeG3uQ23KgHL1brGhf2dtyTn4T4aUXk5Q+mJ79grQ5APnGDaKW+rVvDONaZAaN+mz8DqsP1CFX
RSm+M7yrc2+XWm734pZ7dav+v3f6/hHc+lf8n44/W8LF3vyXfwta+/CRonfhbsu8V8ev6/4XcszA
jYjs3q+xaS9+X3yZ+7+Ij2zGSDFp+7bvIoPDq9sXEfoOvjuMzJI2vn4A5+RryJqFkDXEhCOLEcLP
kPvQZv8Xn69j4a7euTmJ62F1E+5Ex2ZIj+R99LZmVtKAoZTSX7VTnmhhOo9TDQJVJcC2sAbXfhxJ
bYe5avyNHjU9w3oZtZvCeRlFEMnr6D/N1Utp4X+aa/nfJC9FCL8OrLql8KBvVMGt7SPk4MCW4kNf
wlX1l6DRHt2im8DJUM3xVmSV/74pSW4cynTrAwV54lWWQ0H2+cpYmvVcmDguBNvYbk2ebAbsuOjG
C59UYAkRlaxJQLUf52da1auis/yngU9rHBFdB7OfKYJtQsUg5IKjomtu5ceHIuYumNDLiG6nseXs
B5Cw09nkMJHjOegaB14/b1TWYcpg468Xx+9Bt8HOvxhlbH6vUpls54QUx0SJ8pgthYgntoIdDSrO
nwO6qQtXNuUxrVIDnsWlWm19PqZHPZZNE+g+YkoizudhPTnKOycICVvzKvbOYqmpaZoQ7EVBPbRA
NnPaz75ZG1fwD9NNaggwxKuhPA9LERspClZDOawKxKB1I4e+TnI3D6sarH4HwYEW4J8zrwzyADpU
G9lDDAYstIAHwasRgR/tY53ncWgKkw73aZq0e4RNMpe2972Zdff4fwzbQkr50qcHlncF0YsJ3+mm
q2x+/58m6YUyOmwdMN52IzCFGhEV/XwYvfR9ofsqxJu9G9B9A6keX39zzznPybAl1phdGkeKhzg2
6KYlrrVqiCsepna2gmGEjwOsq25Tp51zsCy731dsHLaeVcsznRI3KjxV3tuT56yokYqnNAPMN07+
cKgKsNhKe8pWydgmn3Ute6u1oyFf+m41hKbb2ySD487KGomoqoJufBGDL6TbcDXRDc99vh0s0LQG
JRCh2I4CARFpsVXNUG8BdXn3VTsAcTXy5KeYxqirRf7cwa8WCmLIE+3s+MidlITwXMTrsieIsKhi
bgWIiKcBHvpyDZywPAtwqs4m0J4zov7Kcw3qajD5oMHqAUAAwsJ7gxFDgDfv1dUP1k+nOs6e7SQH
zFf5NSBlNItiGMSqhCd57/TlM15P/Ifemk1BmrtW7SxH5QdFOweqYUqsQ1JkKQ87fFkpQjQdjP2l
82U8aa3vbpWLLcupjEphuCtoHIkH5OWH0eXTKWWxc87BOkPUYqY+D9kImLeW3CsCj8PFbFHwgDlN
56uv6PRSFCTEDPm+h09eUNYNNAMC0QnA90TseZMxLu8QXmcH9tzkPxDBtZ2SfnqibXNmRb1Jl91C
F9j14gPUtddmrjeTWxs/4CVWhYSzyEqO3WDlJ9EQFuK4UV94bB7d1nZ/CqkeiKLgGiAyIzJpnCC0
oslP0vdfRYdCHROSl0/vjsJ/pPIsJJlbPDQS7pm+DTvOxQdPXRxY5nL6vIuHZlYue+EK71fqymwH
py4cV7Yvqz24EOW+S220dfVj+6Pou/bfqh/ntrNKV0YHY4E4ynzs64V3Mk+XXMrkEcheDBAXjMo5
jsC6d866AH2aYA/LEXIN8Eh3IeYSzlJdBTqUrybQxSMtd5v2NuPWTwGzI5Tuf3eNumhOiCkqHmav
SYENlOOdtJvmGLsiQcBJV33j6bDnMME+574hd8SL8zVvvOrbcOgkT7+1edmuO1l6WzdL28/Q/Hd5
AtBddQ8TV8XVcDt6n4PjzGfWf5kpFVuFr8ZECFrovxRDncN8acUlpy3fNpxZK6ux8sAHHfJ5iNsZ
PBtzAvbkzQ95Wl/Z0t96k4A2q2IE+dACyIAJEgn6ewQLr+cO/P44TwWiPy/jPLEv8VwY26FvSKS7
OZDDLqnkI/e97tARBVBy5PLZsZPwX54+D8mG/3z6EO2PHY84CPYB5cRfxt89fSpxvNY1XfkzsVIH
4So4uhIzVc/EVIhqnW3oDFXs3PcKNh0v52cz892Vwbv2qNrZuRfceJrxwq6tsUzCGcHUx8Yx02Ne
Na813Wd4+TUt4A/+0K9lp94F6KPlbsOJW18bp8Ff/B+W031mC5+C6O8YJWU09f14NLucHtPGQyxw
qfiXzk0ubHm5aUyvtUvMJy1qC/IqOiCc8CZasoz9LA3nCpvGenIREhZZlSXCRnRgyoLyY6iquHr9
uMMruUbgZ8KDpWZmBAQg3ovX2p+jH+WMSa6ntMSMP+VKRMzt7aYnK6/wTcSLqfeFX1m7xHGb3Yf+
mywC6Myjbrq0PHZTHm9lOs89+Np/X073UXiY7DGbtnqqXlj3f5wGjv29gUiWEOShdayy+RMOT9iJ
ntV8cWdY5WBfjd9BvTmplAsOznYXSGn0sPrB1+mo39xbElQrg4KDk0zJBUEJ9uNbS/nceZSyfrSH
PLlYS2sZ0y0bJ9VN8n81Ty1XeFvldj2OK+jW29jtesvYrfV2Z7TIEIhWIaQ2saQ4eRUnq4kC+cwZ
4Sfdp2u3AkGwGOAZWYER8Sr3T8JiiuN/4WIuH5p9/yLDdnIWM8m2gWCA9MY+vMgV4sIZnl7vp8Ez
ixoBtWobkBDsj9ICPmQbn3QjTbfA441PFXwdDxIU/5wdYiDXJ9dtoE+8NavYhD6RjEicsYz6kjV3
Pp9DEzsVVbV9BM0HoWiVaR/pUnOWPl3TfbdRhDSD6vkmp2ujHO+tQsnjyHxor8Se1l3dtBcE0b4W
eqDs/QnmxF99WkRhe17pgYpmEyLQl3lIYfq6jJbWgn46+8F/3i0ZaMQf/8YOPrPsI1cKkoTDsPxz
s5yENGzROMZPmZgPnWq8O48lyalNYwTXLLsm1K4fPRwNd1Av5al+6/fQ3771DwoMobK2Zy0/Mem/
k9f9Dmc/svibbPx7v8tUDxQrR/z126v8Ulv6TNXWUSJdEA5EC2+Qfo/1sC70G61rWhAaCAnwLQCs
qDtfFvesuFjVSpghuCvkoc7SKigGvzjUi+GRl465EaYjQ900Cy+766zkpVUuEk6MwCyJ0MKDpM+q
Q+BmPAOLq7sWTmQQUTuZ5j/gvQJRzJ2ec5gi0U3CpT9jum8Hz90xB77wznLx4N3alfMvGpf791+R
wThEEhyfIHEtbPo/f0VOBwmgXzg/aQFHDtzh1rF/K1wEC/eBbncdgXYI7NEB2L+/dSGXhBFkcnBA
2qLkbMiUwFGNgBxHtCcy9+RsL4Xulwk40f5skdWHAT06ITNH19hLWgjf6Halkiw7m0DlQmnnX+pJ
Wjta0vbSTn17cZba0l8Sd96+yKYJSQHWpYeBDPajskv/ypg8NPB1PDog2l6XsRoM8ttYu7QIGT+V
ZTZHpW3UOyTQAe6/1JJxfq1lb7Xb6K3GR5YcUrttNv/5DfP+totR20U6d+ot39vBR5I+vGGdiyix
OS1ifFG0CJEsyYWvR9WwWUwYLq7l5QfdrGmMtBJNAoRTQUuGMxHDHwQTTzC2ehHXQtMipCVv4npJ
3dRLehW9ZLaTI2oc2QgkcSo76OKsP1cH3QO25XxOdTerknjNR3NC4HZbg26/zNDjwLH6gLEs3ShL
IiZFD7+uYsGuDpomp1GJ4H4Ej3WwIXuEhiZw7CLIFFVdtEYWH3LA3kuPOZLm+E74JjYvI8L0EIGQ
Rfg8EZbTXS/VuJfYWJkTrxFTU55aOBfXFbSYgAGNOOk+XVDYWlOgq97IjpU5NztXIOfCS99NUPjd
6wq6z6+ov//PDwA40X/bYz3mgVlP8T1M4IHkQ3oowUScJbPZ/AQlULUEtDN/rbNEZV59rYxpAJUR
OaNeupgVI8K36OcQEbL+Kntpv40nKVj3I2t2c+EZJycXdNjMfvluGT2g15KgModdOXaglCJ0MimV
8ZXaxX1ZNXBZACGbu8VLzp0rAr/r5zGu+CpDGOmDKUBoK0ojPtUVQhxtBDTsPFc4pxRaUwSmb/Pg
5EUCp5zgz8uKImWg3jZHEvP03nMEArjA1EHYVZ3/IAjOq6dx/iKHPI6UwcY9GFDxVUtk8C6esyRJ
gk7vV8v+NJHePDK9aY31jDh3h2fr/m3kJljafQbe1VCsitFBiPyEUCzwGh/AtREP9tjbofS9dq37
3iS6qU5Da4rv6wVAoEoUazuOkTFqaeo+mbF8DZ5oAtrUAjnwt3YBU/1OC+o+w0+SUCFg5E4P3NbK
NXKBvB2B1RrdntQiqjuvOPd8AiCy1Jidl+eKIteLVfPoQ7+W0IPLTC16m0SXmc0y821ZLaH7tRgS
Srwsq7s+TP9z2dYv/0VpQ+Tqx6edgrkJ8wv2Px5QfHz8w1nkwyHkV53xPW3TqAN24YA/6dWhhah1
ZD3DyXI7S7zBn87es+6QRQVRfabMOcJlU6Ve5XWfnqmkms7DDzxIy6q3tf5c/+WiMmG/GTawdMrb
u3wpBnYvTFJfXzS/Rf2DCX7rQVKc9FolR9Lbqwm70F3aZfQBThcetqQE3TtGRESh3OTg1jZ4dsvo
ZE0UoX32isR4DHQXEFdMGFWQtS3yiC3qquGniI6kXrnVTZ7XfWhnFmiuy6iI/xrVyPttVCPvetRc
hD/MtVKzeCzzMd+pavodzzaYL6YoXgqDDz9VlVo73aUHey8bdond/M6ttrhmyHSBbF0ICauDvCz6
deLwcFi0mmRAEPVsz/RSz2Z/YC0Fd6yN+XPLjFUTC+eLUnHIkbBoE0+9CLG3iIehdsSDhcRdPu+M
i+6a5ITsVWYlwpEm2OJ6BMr6iFqAT04iWZFV+pcahMoLW2oV5Yg4cVW2uw1MqU9OtaFWWuzWrxfp
kXLs3QCwQkTxmAaUDQm202FoaqAbKXTypCqvpuH+6GY2fZmHslgzi85IzlbNX5Ae4oKYgvE+FeJf
3gMGH84fijWCyPAFcZNQi8Ft4yxfeH+PQiDHBVg+tZq+Tw2QfnDlJpCfXTLRE/S0u5LmcYX8YeS3
Mwj/oMB6fQBs225BSx5XuqmLofqE/CP1vW4gN1Af4rtk8Vo3hVXQE0/onW71cTE8DDL+nWZ1f7CR
3OEMbJW84FwzsouUSEB10BjWC1aVeb5YiyFLEdf+l5yjUSxkDIhq5AMxsr1WwnIf9k5aZWao9a7y
z6Y/I0y7Y9Uabi96crLyQYP7uqjS/IqooeqsWzF+gihzQBR48QYkjXuTL60ZSbegoO5JMiE5xVLL
3cn7VIOeMy44je4nc4oIqS72PnVe9bHfGU2cholsVqMFzvi/aHIW9f72m7qM4HMjCOUkDgG++edv
6tVI/zQjPv17i3QNYRHHza7L+3MyzSl4DUtoFy+b6aRrZVq0O7dpz7A1WrrXwkszR1asGenW7jMz
Yye/lPm28n2BMJcxP7FEuREr8ukBepQfNFLm31g+HdK+anG+IlaaDan9k81I3liYFHROrzoBxC+A
cCE4j8B0C2tlgtnjZnNxLRAM5TO16XOEiSH7SSrhypZdWCxuf7UoWrfCFbI9IukYULC3gaFAdJIF
gjU+zWBFPk737r4cXGT8arYIMXJAbhFlOFeE7mhmOE8d3PGx7Vf3fTaP90kXH7AFpp8rdmFMpUfc
Cmigb4WnwPtGepkOmYUya6sHGn+Ah8jm/03ZeS05bixr94kQAW9u6T3bm7lBaCQNvPd4+n9VsSWO
Zuvf55wbBCrLAE02YTK/XKlub690BJ5e0rLxt/eXQPneeG/e3wn/HitNcoStlGvf6tt9UwbT8b6Z
+3I6Zmm2AySh7wwD+tji3ntrOyEBK9tHSxUP5nW2h1UHKeZsiJY0tdx1jmo7nmWLa8yXvS/UaDPF
6rC82+QQYjjftG5qtgM+3vp7bKhQ4drR3hu5zetXOQWfmZEb8JSi6VhMWf6uoZaW9sL3C5gRcbzG
Mxd+GkWDL8rWvCs5bfajZravtrBbvLxvEm/0YQM4OUGkKQTFgzJOm479ONjPuVFEry2EEeGwMhtN
NqT/COFBKHpkIxXDgv6nYUG0qWIv/B/yWg31n/m2pB2La6MDjRVyqkpCs/jJ/eSsHY0hLz1IT9+z
kN+LY6ruSW4Ud4431ZQiyfnbZobt1C90HOG3MXmaqid+edbfI+TYX5pyvKWSNAsJrt+QEvEcKvN0
iHsPx6jYTJYKNIsnkbvJjhp1MVV6vqv0wrwNCw072dggA5fSZgyJtrIqr9qoHnms5dhke22sPCT9
iroms4KIrmiWs1nvktYNeeqkGU858cCibBey2bmWdu1V8yxbSTgXLwFAVzFSbsAY7Pw4dh4CL/o9
VrP8mKHE33Xm6C9kCGwSz5+/2FRhS/457m5TLCLXt1jbL/M6w52O1kD2yqwEnx1Eirem75W1pofc
UqbAP9szhL7UStRPdQ72qtbZf/xzaEIq0RFRn3+2KvBp0UjWr4vCmchLH15csalU3Lnk7C1Rx4YX
26oyKHSiQ7YHd0QQpZp7km6QTUmb11vhpVYScn3DCTjZfV6l6M42RZV/qsIwvRpzC0DDU99im8c0
M8NxI5t1OZhbJwnztWw2egoo1B387W0wQh8koX19lM1AqT4cKyShLKi1N7RYS9ew/ux8MiHIF7ee
J6uKzqWtfci7mDQRmzvyehNdncJzTkFiPplTQZxTPo9rqFYXJIiSTCGe3X95Kpe9eoVb8JcOxVeL
/ahF7sGbfa4+LezXA5jFfTiSTxbrLiF3ECyG2ASkbhAwZG8ukoKrnbe6m+SeHCZHyKbcqK3THH1f
a7ZE3aNFjMh+q/uOsS6KKPqwC9DB0TzN52QI/DdvuoZOH32ovuUfEcXlS9nUPSRMlIXM9rJZtPmx
zzX/CYDbp9/Yv5FJ65Ct448Hj3Ixr22YHuu0n75JeyTsuqn+q93hEkV+OVQWGQ4dbQ+kqGjKEKmM
hsqOe9j0buvmdlfOpE02qoGoKyw23PxUgt407xvv76avkupmVWa0lb0Br75kRIvuGm7TeY6AvFXG
OfZieD6jma+N2SBlkrcwUvyG6pP3xhlanO0fe/zLr2Xn82OPqk8zgZIc62m7aWa1/Kx08xxxZ392
zdC7TZ/FsF+mZ52yknYelUzkX/EpqlzlJ/mDUZTkR2WOcZDyB54EtGsza3wPiCamHDKZNfOU6HaB
oK29RqPvQFkRjwkhwcbVGCk16kMCWNJm2RoRDOfV64p/DMutj2TgzWcRlor3aE5PM869YgklDRyK
bkRQUrvwWfUqX3RWQvvg9zZVV/7WVT3gj4O2/Q+6NrUv/nmPsPD+o7/00HSoBm5O8uv/eY9Q1Sov
nChs8Pnz8NeNmb7MQOwe1MEKPqIMjGzNq5Dr1DgOzTEiaxQ76lBno/aRtlGiPPxA34gaM7bsC86H
6TWr06UclhdWfgxCD4qhmFVYKkmU8aDubReqNGrk8jCrw3fo2fGPrLx4llmjqsdl4nS++5llTbkk
D7J7Mn2+5EytKsTzvXPQmmrYtrU5PxSVBmBp0vR3sU7f+tGPef5aR1fMB5IplaAsUcmENrqRIu4v
vjGf3SAp+Glo2CrX7HAYgNycldd66LqLHCXNsjkBq4Koqf4m7dIkO+Vm6iv+GVvLXt6OII2NWLLR
gKJ1eR5spe2ng7lOu+Vq0xx/skEXzU6tWgGIrZyvk5KHsvJO3eopxFC5zM0mxygWKT+9lfYAQP/z
rGvwtQtAv942b4JqH6jNg5GCfYacp8EYdFOeXxJVt05xqffHijwlSBawk4+yXbhFgHJVi9auMa1T
LjUF/n4yjwbPjXZA7LJnpwshf5n+1QaI9ixNXYqTtUHCuo88K3tWx8A8Kmb24z5isNQfVR47awQu
YCzETN3OnH2L1mIh1/DE2umYPXR2Z53lCDOtkh0K+ZHfKJ3ShlJm3eRK+HA7EunFm2xCv3pbI6r2
fjwTzK23UZOMT9KqN26+1jzNWd9WKPzq0cAbeF/U0eZoVURmuZWrktbjX6I0OLgW99Rl67Qw3Up/
2vGqJie1gW+CmM7e5XBpGmc+x9btxbWDc0Xiah4UbcSDKj8zsakCZHJwEE5yVkD2/K4u+U7kWUmb
oYMMcFT3IidFZgQJ1iewLD+bafS/iQfUk0sI+1pX4jHS5I4oNsYMQWvWDG/d2laYo65ARBs52aMc
0syOsXUUcS3V9WKtx2a79frNZFGxCC1OuhlnEzWEopdv6exD13LS38zab0g8K/SjMfQj+df9d63y
k9+CfMCbiWDv4gZectX92V7Ijtwef/SVozxGfpEQ8m9T+OMcoLeyI/6oj6noJzI1lW7vjHwV8iCp
/1KUnvE5tmO6TcvBQ++llB/4UZf4df2Nnjbxhtc480lpj0Ncgf/rRjLlubrEew3n6LMy8ZGVA4y+
ErZhhRpFX/pakD/KXs2OSCONlABwHYNDxTNPTZF+uy1Fbua1wgl5cb1OfdbVCSI1OTZr2URLQjJR
ZO1uY9uRjOFKmwsc5MbvcjWY8AqpGoO1xN2kPevKaIKYOsq+m4X3xGVWheBSxNFdpQXNYHQq6RA0
jXTmMuHV88FoSMeLmr/OuTS7FXnWIcJvTqsrVJMIav51zoPtXtsuzW/nLP4d0H9Z6A/EkqlVzdfZ
cXayJY8iz9vUh+F2Xv/tnOWksVH+45yDpAb1ZRXhtc3J3lISa9vV3r5MCEeula604R/jAFrI3SlF
nLLsoBOXEdkMuPnocRWBWMxTbXlrKy23v1hQi7s5YLpYY1DbfONH7nsCRe5rMTVv2vAku2/WsgfB
w3O0nyuAVgHJT0byHDeVtunqalzVapw+41pPn6vs3eX/6VEO6BzdWKuwbdayWaqJ/sRkOVBOyVLY
4UM45Btpa3DKE9hboimYUL6ny69prNuEbbKyBbck0uFeqrAqrpNGqpU4ETk5qyagPEoH5UmcCI9M
3plPRLjVypKnfcbJqXUwOguii81e2vJRHU6TGX/O1dztXcg5K011Y4hto3VQkzw7B2MNNXyE1Vru
3aSoX2c1z4CkldOf4bxJc6f5MaXz74Oa6W9uMcBTqX1SmjvV3RMdcbaa3gaPUCUmzkXPviGtPuZi
UtxFW64I+m+xZRDNaOfsSR55nArrECOFp/KFsS1d4IgJwJJjG4d/GoMuGLyKuutt1zqTaBRszDLQ
1jDErdWUVJClfdd9VZp1ZZqUTogG7Tc3UC9FVrYwd9SH0AViitC+AuuqF38oXfB7pfb2hz2qgrY9
+c9NECirdk7Uq2vMX8cOcr08/HLcqAvcR9+avaUThsNbF+H90DX/l+MNVeSEi6IpN94ENNd2UmNT
t9YAiwpUIskmzsqaeu03pdMgmurNp9fkIGfradypSVG8kShxqDKxau1pSzSm3dkYe+2aR8DtbzOF
5zOspmff08qDYyb9Wk7I8i3qIfebqYfpRmuHBv4lfrbZsx9kP57vfFlr1XAJS3W8OMqULW8TveBx
Brv9ws+u3Y9gIzeVDmTVrze3iQZkXL2bi4OmdvMzqd8ftxPJZotSGXxwyTT0Z92ptGUhTj0alEMR
dfnb7IbTTncn8krarvtMkF/KAYpRwx4stEzoJasnz0W4JA/VWJAqG54aHoJg6E52r6Yr2aFYzcbj
qvkOQsbcumU9bcNkVN4Lk29eHLOsChCdoZuegmCOH22FbA15loUBVHHise/JVtzu6Gu1cVuyjjN+
cE342c52sB3nst7Zgzu9zYW+lzOTzLB4Us0yXpsV75onIMxmbkmvVpa/VtMA2datsh2FCdpbPFwG
xa0WcAgQnmx3D5STcv6sjC7ME+6mtRJbT6XYuCnPdpURK2t5+4x4T34q3d9DxGe3G2qZRfOWlwVj
KSfJUX0aPk88Tp5lC8ov1FAXmLJDZs2Wx1zt4KQkx6dl+Ep2l/KYBPA8gOi+j07Bh5Nk9iLSo+C9
rrVx26nZuJa9dhakK8Wc+r3s7QfzR1q66kW2xIr64AavuVixnxH1iyWsiuPOWW0RhOCdntozbu+e
qLbjnjqr5+m0r0Z9NzjdVRcdte+SnPhTtzKWOy76NhGQGM8Q0Ff8j5b+1+5EhYtlO49/BNq3gXSx
nd/1GQhvz0h4eQ3JNuQeua3w4yMcDdKt3qPtbqwie5prNSS4ql6/BucKr+cjtK5bW8+NEXRJ1e55
32exJn8ObDUGMOKlT4NlBUcL3ldnp/TpnZut9bbh30weiBeq37uy1da6h5soAtC6JP0ofk8DBb6X
Qr0b2awGn0T8MClPsjka+i5CAfJkFr4IQpVrAJPJexDWydko1V48SCfvruW621r1v3rjdExQN/nT
Xvb2qvObWYT1VU5VwBqTmPdWk3bxgOvhVR4ny83qIE8qE+sjBvn3k5K91PW4nZSiJNBykqTa+kLk
5wsVjyeUPbKZD9G08HmTWd9tbiiUPa4UAkkr5RKIzYtB8HaFlufvhW6D5JqRGGRl4C2qNoA4My67
zIufA7JhX3EkrpO27J5kSx0KHtEi61G2oEXs0QQntxYOVbgXxUDaIfP81rumU+FeZQvP8zMBh+LW
8g3jvRsd7SL7oMR+10IrujjzPL/CSQ0WTWqSwSCWcdUaDlxm+yfZq2UB1TGg8Z9uB+mKcRFpqXuU
vTn3eYoFmPXx1mtbIIT11Dnwxq6+AoNMUeCeSY1L9qiKipfZdmIyL1RKdIhmkKrt2a39DwdPMf/F
UNiDyVefZKfacqjCaLxD3ijFy5j0xYZCAY3QJxUvMGeyEypXtONybrtyEjd9kUOzPE+QaQc8uIuh
YTf0awPF4Eb2koJdHIispPXQXFLDBEybZNoKMWpzsaqCnIdO7MahC/c4jvzNzViFSIUgEGoPcYYG
WA/yiYwZsYZKiZDMyD7Q6IGlJkoBBTd/1kBWX6oovKgKtQiWdQrmqNEMZy97rahpjz71HhZ+VhXP
0qbznGxlekcRDUyRN/g7+SI0yQWAv+0avWi4+rL6qJX2xg9nElBFU87QyUwAW/IkLVrIs95kpchC
xWrhlAwPXT/dhssRwwhQoyutZCebbtj25xhg0OyM33K/b0/S3CpCtwJ1/CCbQVOZB587zEI25Wao
9RejBUEij+TNabOLuHtBNODM5Ea1VuOQrfhHSR8Gc1TXhtr1a6401SZvC2clJ/aFpjwNf97+2qby
5tUkEFhyAaTQOuWW462O2/T211r5nC91dda/Tt8NTN6BrHci1AEJurO9QWe8NBF5PYyOYTwkeFNP
nuKSTfuXSe4lI6pvnZwJ2bqZhp46QuU4bsOq+5oOcwjA00ydlxEaY1iOzjo1g+7mjJIuKLnxG/dJ
jXL/cPNBZQ2hcsjvX+MMrwN668Cn8sIyWg1JoJ016vecrSQE3jSm4e/+XmpN7v2q2f/XfjmfW3PG
y19abLIeN2UVFfD3EacvZHjk3pSC3ntThkggO5vH1lYZLCS99145t+lciBOeOu7dsfSujaH9qKDY
f9huGG4UalltLRGA5qntPNWp99TyFCpH+bHzOg0afkW4dBuc4czRtde+i9pH8gyrx9RI38I0mT7K
GOicU6Il6rh1foR8WPbgL0JHLXA5JjmAyJ44v1Jnp5DXliSJwnJ9HxJpFgL2MaxWYwhMaxoKIimO
lz/4ih7vLWKQ55utyt3hbI9ts9K9Ouz25Vira70Ev9hDv+JDi5EwzCZVBgSBuvV741X2Jo7AN7s6
PHcYByP5R8tSGQp/oemFeqbMxVqr2+nBEJspi6YHfNLfJzK+D7Il7W6nf02VNrlRbaqOTby0XS0j
gR0wouqcRC0PK+kakbXUiMzz/sVUNGcPWBOcs2iSj4zgoDYRT9GSppIABfU8NapSYAK714O4QvIZ
i2Ih99VUbRMFtf2IVrRFNn7u9Hx41AyleRpIkNx7fqsuZJ+02YGSL1HD4hAS46XNS85t3emnPs4u
94n2RG0d2fxlopFbagoK+jyII0X+/HUkOSHOch8KPaCMS85jQz5oGi6swNkpSq6TdzjY/7HHEz7B
ef9tVlu8R3jS8FKY6pONznWoeuskW92oWMdQM36TLbmh1OGECBiGiJEN2lPfu8FTjz9VTJbL+FGr
iF93tEIzMmdLsSJYS4vSbkr4ZIcbcIb5Kcoowyb/pHjS7ZUZ2i5oJj4+uYnrmmJ1hnKWLeLq2Wkc
tDfZqsmYO9WFO29TJBQniNXabUOs82uPQlzdtk2qTzki1aovu2xSn2BpmWV8RjdLLUWRxTkTpl14
qeJcBspeXVXRkYmOAkz+gnK8ziUsBu/aj9rXjDj2fsxkZ/fUANnDSWifDG02H81k6896QyGbrn1y
uLSjHMeNIgdI2zCCylFMQDXS1qBDfnS8jaCuWePSTvToZAFMuMjN4I3Ia2cS0vsaHKC0kQlOJtIk
esxeW4/g5k9ynOxVhuaF4hV821YynnPPJjHNdo+DTTKdp5GjBr2BDtkWvQowctcK+scwRLSTe4P+
fN8LAAGsSmFTyPpYmYn3c+993FhQn8drv4ci6IFzdlwMfP0XT4v0p6r0HqW9RnKN26wpd6oIboS8
JmVjab/1HQ88U+Hxyi3s9+l52QcIfJ3kodVr+J+ou955kQC+KvZqYZN70iZ75bihr8Nfe0l1+5oL
ILhegg3TtxDzgrPbhuE5DevxMJWgEoTpbpd7hd0G5841my14hPnFTP0z5RvGP8ROQgBO7oTVl8Wp
DZc6iUGvPPt8E10M5l2ptYfU5x0ikt+c3G28GcyOOw04SPiy4R8jyRFjjFkPD95fM1z+0oudZUim
Sdiud65jzFQfHNvt4FbaC18lRTAoB7mSzbSx2pOF22Yhm82Y8JrGk0JQR3q3NBSdejhx/Cg7PaWo
F9Sn1I9Ka2gvcuE6rnCsimZos7CX42v38fC+6NSme7AQfJWwtS9SJyflc6qFOAxKYAoSuzWNdzWO
52OTZCXRoNR8V2wKwQF3rHatXxnvddl8TpaRPgT4P1/+ZZKiTeoqL3T7nHcrBWwL1dhmJGU9O4q5
gusik9lW3LHsnW3Y1iZTdOpBZn6Gf5x0Gtk0GpM3K3Hzlc229arlnIXV4zSl5kFPPWVJ7H/6UGFl
L/vOytDET/27pp1z05w+5KiwNBG1ld744bkTHnQxyugVOUpO/rdRhlJpKwiYId6QpH83ke6KFcq2
+zqsbP5yWEY16VAAoR601aTr2eW+iY1tgU/lfLcA9nfUBaqpZV1b5Ul2EGjPL01XdCe17Enjy/gt
c595jdrU3mUT5RESU7U+euoepU0dfY8dKliSxOSeYsfRr2NvUghCdIiZfh0nr+QzfM3U/Ow2Uw5A
dPw1s9Iz4zaz0Nzwe5W2j1PRAnSLq99QN46WH/4g6xnvS9nbrxagpnXRDxFhUyU51sqob5CJFs94
WohtOT2pJLzbyVlJMX124Ry9tzjj4cEMxP9NvzxoFv4730FHHDeE5YMMrnWE2grfffQj8bmjKmXz
MUdetYrhvlyLzhFAreKTh/5sVY0mviikcMugndxvPHDuoqmLfmiWdkriWv/MKdyEFsGKHrTW13eu
m9i7wtAIEkX4Ai19GD9NuzhTbjp+1xT/s+OG0FF3+uJXWvHSOxFwvylJdxqFVl5UQlU77hbzsjTD
8mWYBvXa9pBNxFg5whrdHRgZqKzCZNdes4xdN9zL8aC/rW1FBYuV7MWJT7L86DzKQ0mTK2rmtXr3
KFttaHiLJFKDg1w7implYxfQc2XTDkA59EH5TY6l6m19ySJLXYBZMY6dG2UvuK4ufZoX34yo8Slk
1+SH2nWrN23ONw3FJb9NPtmx/BfzT1Hm6kepfpfDFc2NtiOg0q1sutrGgQ/zWRhdtQNJ0GykeerT
VWvG2XteZ/oeSku1lov2CpVY+TEiZGy9dWyY+7IukqekoDJuZOY8QDh9nywLEDFWW3Gvxpv8VLZF
eg2nfo1XXpQdC+puBytLIUAq2v/LybelxNH+dQEgkO0ipqYwDg9coi1lYPXee421vDl3GngVac+1
cV6VwWDchtX5+NOw1k1/HmbzsLQnma0+T5HB88aCIOIfESXsFo2jdaeunc138nTwDDTRm6p6UL5t
wKuzuIjyfNBvvThHIy+adgU7M8FRcJJN33jtA7t9C43avIxZQNqwWKy3rYWDfDgp435hZ1P3e9PU
KxVWDQV1+xyKkOd9Mw0nFpnu6lNpOyAfklY5+h46nRqfHEjzUnmMJ61ehl0Sf7P67qLL+TMs7o7C
ZX+UuQXzwWmH19Gg4GvpewjYy6nbK1E07WK/aa/ZRJnEMgn9NwJEf2ZxH/4I1J2lG5xHpemvbuqO
H4747SllYTzEcaVtDdPuACfO4RlkvbWOwGG8qOJCQRhz/K7YzUap8ImZgdfvEkP1d5OCsrptdEPg
WdwdRYjCW3MyuAKSm0BhM9FLfU1jp3sNPGvRHAJ+pVmuUF+2iM3XVB2Jlht5zv2VZmvFI01ZUYzB
DuHqXQVS+dZr10G7A2/BZyoGhwV05yYN21tvaRM9AffQ3Q5k+GO2803K+8qVM6tNdp2rjrdeSjtH
u0CjIqPsTYWKNug19dY7p7EPrzvTbweqHQIhUWUYt14UxtaWPE3r1qTwlLFVWxvWuvgDubdpQJqo
ZStPMh+HmWJrvnfr1Xp9hP4g6rdODYXHSuh5E3mrraB8VH1GuVGx4ev92osNcoxnqH6/jJDDwpD0
WAJ56VY2m5LqDXlopati9L1rZurumQKhy7SnEg43X8NZhAQ3N1UACF4a5Ti5CYr4uxNZ2l62ZKet
UImiy4ZNLObfh8YpvqgUnOLtMPeOVldf9DwdDve1qfOlHGGQHRqU4JQfFOflx7m3qmofJodYWMu4
+Cwi4KkZpOXj/WB+0UbHSikeEl7Ifzr+kHBTNec8poI38+8Ho6TZ3nKb8nS3d4GSHWxfeZNHvq8d
5bq7xDFGwTKxhvPsOxoF+BD/3zZKZHanEHDaaSrR2f9lTtPQaheyrZfqfdcilFZw4yUFQ8lWKgKL
021XDm3LlNokbePdev7Lcm0aIfoKCC2IQ05iHTvoeCuSbXNS3GWQe2T9xJQPN5P5wxs0b18F/JfL
pm0lQNeQWJ1VywsEF5qShQzTIJvsKwpxrfRhotm0pGk2bncOy858zfAGSHuSeeN+DlF83xaHfkSM
hHoV+EB4oEWjfZKbso29Uy02stm2FrpLn8QvaRuqiiA1MX70yuAo8EzFzjl2WuecpM2qoz7WkZuw
iW9MdNi+069xfHFfoZzjvJIDZY+GOFqODsXcu13ueb72NU02b3PrwDqQHDKmPBs122nSlROSBtjn
mQCgAxyldPt5EBu5J20RAaNVQJ2v5S8dIbfkn6ZRumo7qWVx+MUuF5FTCZP7FICAK/T/PZicq9Xe
dxyIwjOH6zcdfJjqQuUtM+vuuXe3hLzUdr29HajrWibz3ccMRqAuVU8ZtnrjxKRjW9GzotdAeMos
3Q5hkL5FfvJoBFP2+9z4Mf8W7c8jvLD9H0b4StVSAaCFGuHp2cnrWpxXbZCfdNUB6xGb+7vJSWO7
oWLsX0PuM6iB3e1A/Jwh0mUnab8NdibVWfUZSFur69qHqeQObZoqvkZ8Jx7hvtrZFSQSLqrJah9u
xjJHr60jApS2QnQ0NfJR3rFVyt+yzK1Dc5yFjfp1fc/EHJVJXaapDxRQ5GnKvM1bCqds/5rn+Wtu
6E/9cnzTwNz4ZblfF5Lt/54VKk9DJonyq+PGLqe4eTUuewos4weA0AHHHsE8qQWTRhEWPkr1WAEv
VY2Qpuzp/EbvVkFbI7/mW95Io13bBm6RyYhXSR1Blx2apypSuZbokbN3vQR3yUCpbN39kH3SUnl+
jPjfy5d3m21F5iLKUyGeseqnEK3AU/Ekh8tNCvljV6guFXjFMaTNDFWI2E7YUCTAHXYaYHCc+FmK
enNIzw2+j13YTe+VX2gD/7suW9kjx6BTbpeNBhdfE6Nlh1N02qbojYmgdKofCkCnzYufxRTXrFSb
jwnsoRWNn1oGU722spY4dFVvxjRAIJE302GqEnvLg2PwAHKBkqEKDPqEV+fFkJnTH0ZMApBnDRSN
B8DhjIaHZsnUFkkadS8K9d3WvVGnl8FR072aUm5IEc9dalEVa2OcxpeyIasosp3wu+Ym+9tKUAhw
rvjtH33Hzy+Fz+7P2aow2vJoWDpxXGdKS6JDf7Xlntw0UVPsqAN2MasgONt/b3CtBedy5LKWRa6+
Vd3mU3be7b+MnccqFNq2f13jPjVM3P7QZvparn23y727bS7d6BS5z3fLfejdJk+Gqnu64uanuxma
dbSt7Nwh+GA1Zzf0gLE7gbEZ4fSsSbUuVlTJ9ZzWelaK1n0pc/2hdCb4iwRSXwR+fDE7bXrsh8x7
mf2uWeF3cfgM6DWbwd4YPP6vddH0psnbzwoSHLlS3NcaDNTwN9lpOWH05PNz4Zn7VCdWuc+mgBTv
RG79KMuo8dGjZZBtuZvxT3RA0doerXH0XjPf+caPcoAcRkvvtOcsV4frrRWaOLZceOqyz3Z22VwA
rhctL8FDYqfmU2447zDqKS80gFiVGx0h7Dr3DRWJAra8Mr86KKI9Ac1x3XWrWp29SGWPVoeLgOz1
3X2FKomRngXhNgcdcLrbu6Gk0qSB+tIbqnyF/tBct2RVPbSIbh7MwoFpB/YD8FGJtERsDLwiZ2D6
PInwNsJTKbbOCLZGPYMGEy05No5MfVHbUbKjfH3/0HUrO1bGkxpNwyrDs/U9XvHubH+vO8rxqkkG
0kMpncvUE1aTHRW1jxOjUT/7wTIIILd/epnibqemLQ7QzUEB/rQbW0hwCes28zIOdLhVml2ueUHx
9yLpoE3S7sG26vKFHLqCiFlOMlhuli8ZDzjbugHFKXszZ7TO9ZC94YxO22VHYqjbRQ2wNaKzQxRS
dNQZyHejyAT1dGC2wKHP1UNDGvhtk1Dw+6fmd2W2AbRqSnDEKxQc5Z4/F+FPTdnxiy0VM0o3jwHd
i11tbtdcW6xdTRxqDEMiHlNGtnGo1sc+iOJHzar7RVg11femt1+8UTVeEhiqZCia/iYte/8dbhZu
gbL+Xs1Zh1hrai9kqBjnkWgndWZHyj1EodpsA0iDFIGtKZs3DP5ea0AFmdSHf9DFhrem6kLJp1UV
4+5fo4HlIb0ZLrJTDuMW/Sfu6/gg15AbWCSIwMG3ZkKXFprzWz1Xm8A0pm9GWQ7rjkD6fnS6eBv1
KMJ9kUASG3F0KaowWJLOauOJoHnvCEUTBDXSJ2NCevH3DIUMlbOCcNOpclJB8sb5MAJ/4K2ndoA7
luX70H23hRlmCNV/hXOQKAFlrtM82EFRV2B0D8qpJMnr1KC8Xg8BGS+yQ9pkr6XxmruQbeSw1dIj
90WhLNrVa1GIu44ZfVen9KmpKkA3SLt2zQyiKq1y5QN2B0VTGUC+EoXZq8Q8yZk+daaAOHGDUNT8
KdNU4rs3rY3XWil3u8S4xralX/FIDpsgo9rd3Sb3aspTLIU7AzD91CfrhDejfhqBzou5cmPVqX7x
ihfZMAouEIsM0d+eaq9/OPXUJWueu9O12brZ6j6rEvMDo+wXzeQ7W9khT8VH+0DhkSBayIRC0nBQ
azbh21S2ybUvwRYQ0MfhXM/T1qkaZy2HuT4hAmh03HdF7/95FviU6rXrmoVi6P0DLNH+gWyE/oEk
rr1HJOl0t3dRTqB4nl1eBxkmO5JUBVgAQlpOknb+3mk3tYNwcTnGldQLPOyDa7+rlvqRpYX5I/a2
JLU6f1KzmkI0mlu+OY1ir3oPfZ0RhKQs5m6/Q5llXK2y+ZrNJ/qBevgH9TD+ZDkgRm0XDwtX7DpV
Fp5Dq3aXkZ8mgEWx3TvafqQQVaKKvHPEwI17loljMiss7vVtoEbuWbakXZjkKG8O/e0t8KvnVCiT
aR7lpPuPSvYkE0DkZhZJITF4l1tSCHJRPAJ+NW2reO5fQrc7NVo7Xa056186ou5LFyXgXnZGQF43
c0huluxVnXQ8ZrkhghZMrbMufJrQcclOaSLTAqmtOV1ly/LxMfjNyef1JgdZO2SH1Px/bJ3XcqtM
uoaviCpyOAVFZMuWZXt5rRNqpZ8MTZO5+v2AZ8ZTU/uEUjcIywod3u8NXvw4QCjd4ewGFrE2MV+h
/rM+Qu/NW7a1p/WatlG6YIkwhlYddzpj7z3fXRfvAV3R3QNL3uWuqAg/XY9YsLW1dam6/l41dfG4
Xd/ylT0i82LWWa9woRHdhsQEwOdmHmIKqe9giulBMunp1UZsNZYTo48obrNqs3o000fqUuqOFzTe
SHXRWdj6jJu3idwpyJU6kvxyRnCvDB/QrT9iTMie85AUcu3moEkr5plqa1E6RxN0/eDiPXww6wKS
gFAg6dtKkFCePFGOPSuOTG9exOCOwd34wwXoNjt1RuRnGrhrm9N1e6SQRLprhK4ddNIVDhnyZBIi
RLUrKOuDPzFLA8WCnDElk3hXE10ZmTu31kFx85VJfnKm2+ytKyIPGXHM3/crqLqhocsleNPT6OJm
WRHy+ydlCZ/3VeL6IlQjPmPE8N0b4p8EeXjHKNU8/NwUsC22w8ySKd+i5c1K5+Jor4QHt53OGZEv
H8Kzd25KIB3OpHMpkmfRGN4h6Z/1PIJ93mivvaH9wK/S9VUYYTuzX/O/FceX2IsG6gzxB/faYBj5
9YASVMlu6VrCv0SvPnueihUodUKfbCkEQBQi9pCeHSUUCD93VDowEe6Zl9Uiu0zQFtdg2MceOB5X
vPRPblWkhzdGt49rrTngjrEGUUEwRXUY6IKQA5l+17DC/9k1/TGy0nO7WE+GkOrFw6vMZ3Ia9l4q
Kx/7nX+i/qesyjRg7/s3mzTei/Z7hYFo5lXfhhIyiS76gzHjLgtbzR+lqH1d+RZXBGXKhmml6R5l
nZg/i+rDFvnB4J2pPEldxmn/qqwNdpb5jhqgCaEcszuRqeqb2QBkoChjoC/ksnSO9UNP9QXCN2tK
L60xwhrm76gj96JigiXerD03Ir+mNszqJaZuZ+XtQU51f4Qt+lMZq+q1j/5pvBwgUbZvCugo64Tl
Kgi6Dco0RgU9FUwei7NTNf0KH5P/ZGmyE24wMxTJ8S8hq/KKacC4G4rXfhi0N8MJBxiUgRIlrxq6
kF2NOBOTC3tFPLGGl8RVLVNY44nxsuTldcTBiMCzyNwvOR8Ghd7hiLumDNP4TCzs3tGFeY5qSZy6
Od56LZUsPrvmmNqJIE+3f4b6sTPlPMJCJqapdhXCrtISpl1/d5aaguVcLzuMGWSYZCMOGHBzVczq
sLsJMqUnhWlEY1YT1bY34XURlUC1P3Xe4prM+azr3bAcrJ7h3L66ztK8OOY+6Rv72PVp6FWpSibX
FCSVa5+WBR2DyRDn43umhWzL3WAkyA1+ML5HKNbMppthcaghGu42ZBWR6vtmbvAAy+1J4vTBwwbd
GzmXX+cWXaWjqu3hCFvzXAuALtiRXLrdBeNXTn/eIF4zZzEZKKdlxDKabM9RmhI/aDKJJ0yPwsRL
9YPVq0+qLpoQIvnCLyx15VPB/njXIoo+9vr8l0nMRiazeLcWi+pAYWXgM/vFoa0fcqWKg0g4ezcp
3D8v1dR/z1w2cLPTpH6l/0Jkfsf02Nep6Z1jo0/3Tjb8Fi0fT+Itz8K001AVUEupwNdVEUCb9Z5k
gUNoR3pnbSevVbo0e4In8r3s/5IkC4TRIQFKFSH2i5K6T4MkJW1x15q/n0RzetGM/q2ykM1nQnzv
qkLZO1HLh1dqcB6i4VG1k4ESPoVqra3vbTr8iKXZHQqLwLLcpqAixv4QDbIKeL35pSyno5fyhpSi
9Hy9tIbHpubN0orktRyp6+sNW5coIRWmPCwAyic7aR/KsibFKK/fRqEGCQke4eJSXCtiT1DRzA9d
HT1IIe8zhuB7VRueRaR9pLoDVNPKi8p+I+iXYdijXLRCRVcSMPvcPBeJOu5k1/yTaHXtE85iqPIf
HatXfzKzKWjaYudF8a2rCMfJylDGvbWTjV877V0tkvfGVFN8Lia2vm55TR0b129jxBIphpsqvfKs
kz9N8Fv+0Ulv4XvkzoHTPgh8ll17tkkxrHTfKYV7qCn3XHsoi5LEp2tl9aC5pThEE2sodDeq7ylt
/wamT4DjYH0YdYwiC8jpKSEMdSyCDoQ+rJX5L3b9Ojbe362xfMktYzxXVJ78NKFczOQ8BTPZQH6N
F2UADI2LaMX328kbvynK5pKNHWOwO5kHO7J1vycPdmcU2ntRiAnuKuZXs+vtMkH2xZgjTk3IpdkO
w5rxQnX0UpTSDqFAldB4h7ubI7AAWcLHYc3BkP9khvVujfNvqXfUwFLzATL2RaBCxO4DgwIbDyUj
kt9azGrwCCleCYiwrhPTPYZ7hSSrvS2fyxkenpL2t4SoSJMQo33Jom6nI8zaeVaG8bM2wqUtcb7W
2nLf6IkRitrNT7J0Y/KqqLK1o5FeFq+0zhErtZDgGi3MRgOFZlotZOnk46maCEOEGm4cscifH4e0
jFnMImuFHtMchnHUoVS32l5kufNcdnG6jzE87pH1mIlNMXXurRdPsCQmRKoiRMtTg5UFGXS5St3c
hBJvJYn1ahveGIy4lb+17WlQ7DSoqsx96yjaB9Kx+neZESGCLj/5ZswDaRgw6r+Ros3mqhnqD6Wh
JkoM63QWlmntkLy2fsdw+TFZKH1SdC0fyIo7yMlwH+Cp4shA5swHE1jvd0i1Pia7J6M2T9SPOrXI
/gYX+YitEn5zvYwf4Ols2PJm+NC8aPBLWFIfntWCLS6u/IhrhogpKpoPJGSTrw2mfI4VI0xnVkgY
3XsAEg7h0WszSxb9WimoiKb0Y+lyEaBLMuF0EzjdmBOTrGmGqc2eOIrN4UrWzHht+V8vk0s+7dpi
hWPuhFcitSwc65G1NoiS96wsUnntct6y0QwGm1cpoiwP+pwoY6Fo+b6PjRUF7SFpJhLaLyG1O3sy
tYDQ3Omgqkp7iLv2pzsUlJhbrFkaFXsfdZlJO447LK2EHTRApP6gGcVTY42OPye5sSciOfMNrOn0
OvduE7PfYRHXIW/mU99m0XXhf1Ey+wHO4ltBCifRN3jSFmwiWG4o6hNBOpKf/fJsmzMTdi1nolCw
pRqSdVFNCmWgDlkfIGYgktu1grjHjc5UjfzJHvv67C2aG2rpYuxGsfyoe3LBZL0cm3ZkRSG8d8jB
u16OGcIXfv/RAuN3btyEf8WGG0KwTrfA1sanKMrT2I8KgFZyEWaGfMRYWYZkKImQrJAA8ExI71Vf
h+64ALiyy16uNjE7RUiLiTtB+AAgEFR9ZAW9Vzq+ShJdI5keOpxDX0byj1XDKg9tbwh/rAE1iHZ3
iSCObb+lsrxvU2HvsAkfQsOy7ccs0TK+dCQVZS1wmWYyoBLijMFOnREH10DSNR5mpbP2g4XvJdqO
Bqdax+KVEcIzrWGT+TVR2ujS8VP1nZikWGfpA4sq42lQjQfM0oGQZ4c07S6qj3WcFIGZvbW21jzH
86T7IGo/GL2pMI/JHGKAMMykv6ZtrDzZou2vkz0pfkW5/rFNcN/VyW3o8YsPU7KyqxqYJ+/kM2g3
5IYe4k8tPfNUWSI6OpqW3AsMA3yB/F3VSMd07QNfienatVQbc1iJYRy5VVCW7mOhsgqMlcIfXPXJ
BNDZE3o3+1qnhJ1Xv5H86DxUnfJXTnxQk6UZj6Zoqn07539aA/6OxLdvl/fPdS+zh2IYJ5/wMIeg
gvGpY953kJ6TUEzYbKmaxHnj5L9LBpTSfRSR3S2IAnWUv+Zkjhec34zjJNIg7ScraBO+J73Qy1BJ
BiSgBsDoPNVndx5GRDp182CO2lWVbKkMqCKGaQa6kmWQZVmRJaV9kZM3hbjYS1+TQ3tEZLtPCd89
uk2ynEqraKFWiteurW/EKjaB21N2dNr2u5YQ0mqQE8wvrODH5+FZ1E+o5PBpcePmaq+YaI/D235c
+UtI5+edyu5DeGkSolFSqV4tP9rWgCvHsmDHjwKDR5ICCSKekp3de9+LqDL9zhnAOrrDOBXyMrU2
riDddJ0gGZJDidmiG787GO3sJ08XQZYQXjXFNpvhgTeIPIeDTUDBPnGK97qcpl0DZLYn0lzdE84s
glqJr0upi4dqSpd9GzFFlbZpENXqFQclG5ygK7MuSKL0CAZXhPlSnW1Vty+s8Yk3sbqTmWXPhqYp
RyKh+enOzwUEjrHMklvLfja2KDRjWcicj66ka1p2rERss9JnZyeMeDqWwtZ2GQQbP3EDx8qeiEoh
3bRsh6CEIbmznPyWeskFs0+577wupm5dqgdiJKzT4qgeit8G001CS3x9yMtDb+nEd9n1gfhPx48V
3rloVvet40ofuXJxwFSQkSRK4n2Xdd+13MYrsm/Hu1YCC5WobxpdT3zV86KgM2ywpygjmUqXdz4q
4r4i9yfwZ4GpHgGBxIo6BRyZGFAOtr4j92Mhs92kEx9gpFPynoLPoHMNFLiBkNo7SdLqqtK0UkTj
OEHADq+7l6ZAwmVQCPSo+csJBn0xmbOvspI2e43A1Xz5hc3CeEmy4qZEzRIMqhY9Jq3xnWT1wV8G
EWZ9TmzszHBtKtC5iHN1hXNx2GUiPb0MhrrTFuDwptGIRqsjpHMRPKW8DTudSPR6IvY6ixs/si31
qJLQGQ6NJT8P1gILgjDPYYeHwC3y8uWARpN06RxBar8o7NSnkux4skvPWjb24TQmQ7g9+jrEtknk
eQZ1Ck0NM7UD3A6//ThXhXvkwxWhUagitMG7DiRyXucpX8KkYWLISjZtHrqkYLubS17ysS+mY0OB
0XS9C+iF6wP1XxONFNe8qd6lWwKgVOYoT0uKTy4T9Q/dLeYQsxHMXI2+2g/4nfq1rZXY0Fhr3HNl
ngelGIAXjtO8VCGzSMUmaIr2Vl+/2ymsgI70Au4P1NJaOACZZC+mNUamsxuF24HlK+vQNL9awO6H
LY916bFmJb70uIXiSjWHu5iyLPUbWb9ic/+77ar+873aHm1vU7pYGiuVaHGJse+TY6SVFTta9hnb
I3dtTuw4+Lx3UlQTL5qDTVR4aMdviJoEA91e62uD3QVVWc/J3o0qrrSgVZv83BHC2cD/JY/qpile
tq8m/jGKb5YmVicIVvBtG0UBg9T6ApqnoW6vucJwkWScz+eImHoCh49L0ZxGjIuDqIpcP0vPY4cu
UWGxBg12MsLtFWDmQV3YWd4o24mQicFdgu0hZmjkBreRgfs/JEqsQpB/v9aVx9ZqNMFrWlcLITro
YYLGPBAOOrbml7sUv8Bd3HDpo4lvrm657I5pV/rg466enLfPSuhTHcr1sDW3g4mZB1/z9aP8/05H
gqyUr6uxj28PM6E9LkxoTYxBM9jf2Zz0QWsWur23FTKZ0WyeSPfwKOpwQSy6cCGO0ycHxZeehJ+Z
/DureIDxd5j/rOGxVAAnTekeMIVOz4VSpr791At8zfqUdMNIPOSMA2FVGkVQiPLnXGIIqBit65d9
r4SL/tSWHr6Ui+LunVwqPsRoyglxRoY14amM3UtJlkZ8c6iKReU9dYY3qbrGcVhhAtWyynCKPZ8I
av0ya8sOCb83Ovde8hv2Bhe+ZFm/epsM0gFCjBFSDuNZqe2cn447kzeUYkrjKC2rJnBGD/OGZihC
XJ/UE2akLKsQY114a854wSiWv1B19pUJkpZr6H7uxeZ9svxKiDz06uUPH7YTzJBWz+ZYub6rZ90u
pUSmj513HZPFOAIqC1RjQcYWYmfJtn5SS0SNA9uoIClwZuqLuH6yMirOdY3jfF8dEdovO6owHlel
xFdOiRaoLaXjJf+A9S8vUZWZQYS3xq5VluYhxzjD0GrlXTDMHpxJuueiQ7vhKeyUF2vpfk95cnSW
7jhAlrk7TlIf+QkQngiO/l5XBJBVmfKzj0wRYBw/wBhNiquisu9pvWEvijT5GZPGApIU1M5kfh/i
5GZHqfO3TMDTmBf0iuD0ImL5UsVZ40t1PjVma/8CmXfBAhijHLXrT4AlL5QG0bj0DUIr0JJdHbf5
WVeoaTqluZz6yFuOC6WDHSxNY7coXbtfA+prMWZHtVnxDg9EqgJp7ZLevkL0PylNMrzgC3gzsjr9
HpH0gxKcYoJ+z4Var+KVdK8a9vLSjur3rtU+qrFrLtGAYJJqP3WYukTynHn4AI3VLs5R/iZZXiJu
zWcGqX03l8WlKQU5kyt6N0P1HQ3ZnLxBKm/qnO0TzwBSRbG3i/piP8VZ/AZT8FfSucujKQmeMFQM
8+dBHfduX8JstOr0QMq6SypufJaeC7e+jeYLwGe8K0zslAYqyCdjBqGu2FC13mgETu6QaS084yxF
2h5btGf31OxQvVMJ/yvVk2l52R8584UBYjFuXl0IHFNK8+RhGnszyMgKOiWpfhfiL7YCKTVS0kkW
aXt32MY4uacOguFmqVhQ58sTEMOfWe/Oy5x097Ht3FuPsUVK0CVfd6aFIpUMR1v9myDuOtxq3jm1
tML/an+e3q7cOrf2dtgu/3r2V9//e4vttL1E2zgf6aVyxt8Qt1IlZVb5fFiPGovotb092uabIVW5
aGv/18Ov81+Xb33b4X/6tvtsfbPWVTtDFWTdEetZ+FCCBZPq+lB1WMIAp/671xhMFgTr+UKBsrvX
1/Nb+/Opn8dkpgyoWMphy5nfDls2/WgSTPCZSG+uyfKfbSXxWEUOpHLNevxiaSo/B7c0AkhE8cvW
J0qb0T0zx+PWtx1UtOlqOkYPn12lnT/HDGNfT+pGzzubOjSfrydV7SKp77Dh/6++jHRATRvU81cf
O06MmW3jqTYLbZ8SD3O0REw4idJYV1WY6jUi6oKpb+p+Sld7LyEi33VVmcIlSsq9XSX2rZ4Xtk+E
IuOWXH9PYVwcM0PkJwojqJZRJ46FttN0b9gNsgBLiapHux7aBzMrji5z7EXaE0ukJS/OKMeOOVv+
SyWd9oi5y1slC2d1h1T3CtsuhpWY4FYidFnhq4/51IWYoZQXb2Tt2bC5OcGiWvaGp9n+rJT4x9XL
z8Qx4oA32rsD6D9WnVS/47dW7ZLRrvbqoj1Tbu7ZYvYisOt8IkyjqY6mrKn0qBgyaaTPCpbeu3wY
1DfC7SCMdvmqpgBJKkoLPrwZGx+Z+GO0fctOGUJjH1vvy2iKXYl27qVIMSkQU/0LLB8T2rVLxnp/
9QpCvNbWdkAoHB9apN+77fqtr+v1N88a5MPWGtJ6ocI0PXbd7MFT65JdXebjS5VEFTLYdNwreBO+
bH1pzWIXctR1a3l901zSpvyLDc2/Llgmy8EOY4CDst5jO5T6P+loJbftNp7ABFElBMX/umDoxbq8
l8V56yPvMX3olOjqkRxSz/gMot591paSsCWZzwfHjVd4gmF764ut9FZWVFC3LqselktS1L+3cX3r
SsdlDlSh6cetmc1t/TKDin/eocoPig5RaaPVbiRX6KDPmcicU9YyvmLZ8m/S7eclLbapphZ9++r/
3+uA+CvokIZ+2O73deGgpfeJahw7G9y5cXCqH7EMNM/GtPrnNCRNbH3bYajV+rFbD3GmEPWhz8vq
+YQ05z8nvi7W8sU5CV19/uraHpEcVj9+9blZ+VclQtGvZEowsGyzx1qnZJxM6b8effXZSgeJQHrh
doVChenzsipuipOiQ4YhyHEEpzaj1b2le4sBgsiVrqLD1tSw6TywJ0F37Vgt5vTRSvJZscL14nRM
ylOWJJCq1yax4OI8pfBMsGpi75XYb4ZXwG8j0OWzaVJUP+ktzH1Ck+23qZLjCQP4ZrddXExtfuqk
mHexiVZ+6GwnjCSLEjsHnVMVLcEkrbBfnaFiC+Yl71vLKjU8rKgTbK3UjexX3LpxSerK29ZV9zGr
iVIsD1sTxpQZ5JP1vcHnYadPeOtaKba2Sp8qe8vz3FeNpdFJrVjUbc0aqxf811jkbBcbDBfPKBgu
28kIRsfrN52v9RCMs8HvSohndb1p3rHc7TyvetgubDwycqK5J04ysgtSxflDhHdG+6TFhcpjf++l
YkBEwxQ3bRPbNje5Oumwn2Ucoh2VOTBsfTk5RXvAYbWA+xmnxwq3kNd4vAkhS2Khm/xQjKvv5Wjf
AQksir9av69hZb0p+QA6Vajf8AJldp+r8s3Sppl1PqOc59gFa3HDuSwpcmdnbQ7KRLHFi96boi/e
oAjXN683j1urEaN8dYwzo2O6t5fm6MAKCh1d95Bv5dppqqLkrZ1AsoqGkhQyGv2kVbETJNQEVpTP
CQaYLvu0MPsDMNaKjbks58v73BtVYOplfPL0nb2qUG11kLftoBcnw1SejEp+63UlPcRuMz/xorHh
qCfw6oK9i2Igi8woHgexLZAa6ngI4ppV/+yq4TmKGvU1i3GahHHjS9OL7iW4Vt6wVleVhvdn1mAX
rYftUbKuMezafIyruPjs0qYoDRVjeMna4rewXePUGgZScYL6/Jkl7qVsyg/W3u1vrF2vw1RqfyX+
DbnXWmyWnsim9FmQE9k5dh10CQtfdh33qXjlXyeV9GNXs97MrD2nEHl/ayXGcMpz4VnWi27XF6mp
1aHWwGkrJav2EFgERe/0G4s+YuxdhAxJ5yV+hLLr2RxqgulSO/0tk59qvNhHr9VWdn7l7mYVjLDC
s53IExfQVoUZS3YuAQJj9Tr22aouLJJwa5Ii8EjpRXtAeW8/R/2adt6PDVoNY3pOpbnqy7L2ACs4
O7UNHiEW2e3GkFdBVtjyBOgn9+YqK2dnbryw9OfPL9QgKVDsIEHtM4VCP0UtQqb0LgW8sX1Tv41K
9xIvjEAGQ+0hjvT6ccwqWF+KJt4IZ26fZFndLHZrb8Piareu1Q/bOaxPvUtPIIs/2X96Buc3M3G8
O77Ivm3r1ttgGfN9USJ/OzdhBAfWrAZbS8Vv8aUZQO7X55HHsLxUerXfWiS1ipfWyw9JJKy3rm6U
G/j+cTvXe5Z6c/DC/2wJs7l143I21VzF1kI/5U2xXMv10KkjGQ+dDlxDS/TtcBhcxcbLSLevk645
7Hnn0gfRwTNg6zTWM5nFHDPP5aXUpX1VR42z0dwtezMlQuOzvZ3aDhQwzbYerlvj81Zl01oUVWtg
VKJ1T+NQAku2SU1SqSUTBEM4h23Nev0DFAFsnr3SnqlaQCeiOXU6Vy+uupz7ZH79bG5nNCmGMLXy
a1kMH2ad1ecSxOs6DM2/DjhgOnuR203wPydG1ZsedV7K17Wd4WiG305a40Mgx1pkvUvaAQZNeoZh
ANEDT0buTodkQEypFWr8xC8JkYA9LPNDCr1q69uuc2cRP21NMuqeUdyBMqzP/+pfmhb7Imkr+DLG
kqVcRMjxHCUoTjlUWVdBMEZiORaCIvLal5qMnhgBxdA57O61tKo3ETXJdWt53hyt1MqKzS4nxy5T
jspoZ2ykq/5VtSv90RbONxgjHaQXrmigpbI5vm+NRFJjKmW+PGxNrYPKgRivOG5NMVfZORo9mMPr
M7HxLJ+WMf38w1uXbc1BKov4ZWtZ5QjEOuKJsjXTMZv2trkC0evTE9sSIVoM29+ahe5YzxIJ7tba
Xl8X66fCLuXz9trLlec1WZly3q5oVmLRrGtivzVFoi58Navm826eXWKDlGEEtf6p7W5pNDwXAoiX
wjKlNUurVGLXWxnaFAsAkueGsdqs25NqUxmKba14cybG6CyOnZ8QiC+SRwkKk2ejtZZ/wC3eZ5DQ
76JHLkJRPrlX+Lr5hHLU/sB+5QqDoziJ2o7CzlgSzM2V9EQdsjrVmHg+6WX2XmDP9ocwGBzak+nd
ccWfqqxtvzbzKdSIkHxyM9g3YD/pnzOF+BYEn42BFrvZtZiqDCZOHF8okR6zaXm1l8rwseOEviEK
+7Fb+nrxy0bj680vdSjKp+2g2HbxBBpqQKj66eDwGAw5CnR3JGQNQHOAcAX1HA2disdmj4rF66YL
ZPnlLNvml2gLhViccn61+oav3fSsRVJ/t5fkd7W4uOjnj8MsokNiJ3+bvsyf0izFt7ZwlAMyffVd
WJnGorU7aK5uvyX2kZJY8c1YlvFgKGtwoVJcYsX7zXJdDU2Z/jXT+lc/JSblncY5aTBGqbK5+0xg
NDbJrMCBCfGDlxj5j5EiUTFbLlSkhmKlww87byZvpyeUlxqIAC91fQSRzyj5JYe5q7J70eFOTJVA
+9YssXeyPCqfEN+LfZNgj2k6kJVGuPBtO0QP1g8X1fd1rLQXQ21DhOiNTxUqPqg1iJiF3SXAywTe
q7I2l47xNE0/9I5F0q3ubPc0lz32hxMEZRmAMyonTaGuhqapOaCd17EHiYzwN1QP9VqAgO3wV7J3
lV35Bm6VZ6ZHLDbt+HtTuvK+6EzadOlPDoV7yN1OAmLKQTGn5GHyst9zRUz6NOKduyzinwUZjOh0
70fcx21gDUl3o3irHS1SI8PYqkDlU+Hu4ko13mF+/iIkSfxj4oJJLehv2vcETDlrjlotMIcYu95X
MakjeSUeX9RaS58bWCpbazs0VqcdEM4Djq1XbIdI6DBdJu8SIVZ5wUZFg/aXneBG7DN7ZMGjmep9
prS693Rq3VvTwkjxWmbe49YaYBfeRwMx9mQPD1uXgfrg6KR2s2vdXLt7g9HB8oRAtLa2Ls2wMHzr
ijzcnrDOPmeDmZm1S3qqtWh1+xT9fY6gtJqpuG2tutTifeFG1WFrTuxsqFd34dbydK2/p0oBQ8AZ
5s8+ffa08+BVNkxe7rYdWJQc+GmUz9sTYleZ93mTq7ARuIJVdfbc61Qf1rsp62EaAf4URAPn7Qqg
7jGMalygvm4Zu0WI+Wr++ZrLdKyD1JvvcwbcMVuafm8jB285mYRFmTDT1V32j93Z+EqzdnpxEvul
GP8IbzFewTSD2bCmF+YJ41VM4neSYzSxnQOiVQPMKb0TjFHz1dY6+FwDqe3btZWhx2FDJkOwnR1V
Kj1qm1rEyz8z3wvIMHIuyVdgBYEULX3ZDpij1HviWut9/p8+fU5LP248zLttPX2Z4wmWV+Th/W0e
iyQ17m7dG/d8URj04bSct2ameP1ZW6CHbJdoo23cmcBmp0w/r69aysgTLq0ne316E8sDdPcIQ3S0
bY3SOy/bIc9aRrt2nM5OnDkvHd7o1ylTkJnrENBqM0YdXS7gPOszQASTG15y7Gmirgpg/bZ73qBp
D7H5X/eT/T91qUR7lP0Qo/RZeUFLpx8Ure0/m1tfZ8qd1JjPtpYat/VxaSDYfTb1iGct5TGCuPG0
dU3GQjmvz9SAZLT4vvXNSxRqFT+MrSU7ZTh1lqy5gj+6HQZ7fhKQQx4/u1BBnkfW/77hVOmz4/Iz
7/DOsmcSAantUik2xvhlO3hqclRrY7lurSly2ysJEcdaL9I8WNoVBZaN429n65RZvrB0oLM2zw5f
fYaX//VUlUlvEO1NIwfZ/+v0B2tq1ZftwPcIB4+BavVXX2SObzJVpwccfdSXIY6yB6nZH18X5OxT
cN5o2+NXn7sD9p8+b9oOI4YV2AgF1mTPD3qaPXeTV16ZA0syscpwQAQRbi3CMW3V3x56RfKidWZ3
/q++7WlWW/+SXRTvNEE+PZbQzm07uBKU0EEQgEKdPqEqkHSpxchxl6NRvcssEvcoF8BrXpYet74y
rcAqMyjmSVWLYG4i0nzSMjpvF5uG+yOucSk2TOg/QrW7fcEwu4/7VN7lIl46gMJH/F7lvc4xuTUT
JQpU5KBkPYwXpzcH3gBOJtCndhRSYUpptryrs8ye2sw9bye3Ls01NMD71jtr8yiuszldbJkMfJ6j
8daaowi9Sfawgua4fJSx2Fdir6ij2LWtI3eaFS8Qj6L2YCqG8zjkSDSygTz60lT3lt18a42oRg8/
PERieLSGGMf2hJoUuoRfUZ8drATDg9xip1OzAiBwvTlNKYE9bgWDTZ7VIUY5oSRwutVB33WsQYKW
1Ufl/WgzvfQXmMABWSEISSNm863aBz8Gdb0JB11VxhDGxJsmnfQYMyEAcKtQ0iEpD4N+URe85jpN
MSguoE5ylWMx6e/suxhsYC/shKFey744z4qjPDS9QB47jO65HBDAGcZb9n+MnVeTpLiahn8REXhz
m95n+a7uG6It3nt+/T6IOUOd2pmNvSGQATJBCOnTa6ouZPpnM08G7Zm0vv08JoZyGljRJt5RE0zU
slWSDjWcqZXcaw2aNETroRNVGydvMV0e+UYyGb7K7aPiV87DJMI3QGIwh0KH9+hpF70K5Z3UIRec
BW9our6wIrQJaiXfZWZtn9tEG0oCAewum6FDAd7UijOiZV9AWPRHV67bXY7H6wqkhntr01+cxj8h
t6Kt0H3u1pausXKbScolYayaGL38qMWcuSuS8WwgOOv5gEQSadxmuKt2EFAPldKVp7Jxy62s292m
sizvEtvluJFr9YvX4x8AYqrZeni+FPKYPxrAPx4LVX+VwqA4YJtXX5BJBFfCN2UbV1Z9ybOMKIna
wd8a3bVXDO0FIMGhKRFkrMtonZb53kl655hqQ4HDE4Aos9X9lRbAjSjb5mAUEyLQa5St3uGDBUD4
B1JN3+nlkoPOKvmau9WugcM1a9TZiODRbsxKAq4X1fVZYYtOAnAttCSYsTcaX3vNhG0j/ygidYBX
p5fnDqDBUZoCHlr1KEbUyjSsZohCM2pYB4l9hFlSDM6OQVfLr2ryvTWlWxzD80UcZR2Hj6CX/4y2
VpxYf5P5EkYlmmvyacgK5UmH4aHT7FnuNcsuAn9jFWst9YNLkxbeyesZYSQK7+/gZ2vonfgLOt3U
evOEkJXVoklhBa8D/gBbLSKGahZluffN4Yc9GZD1Nv5UhAJrn1DoDHaoILiVrWkdvdbHEcKDTKOg
y6lk5RQp+QIRIF13YfCrSnJMYgP9wLe8jUCsIG9V7rihf8oYi5ieMDyrD5hy1IXxQGBEXYWgyzZY
jj5jcAvHzK40XmItO/ol/WAo6bj7tdU6b4gJlOkDmqbypZ0MdoV5rqUPBkv1UDvSla967lZvQOr5
isoMRbIa+l6j2npRZK8BZe2CzPslsfKAEkOAohChjJ+t0eVvNbLmfLQPTerie2LDaVI91kDkHnqq
w/D46lUAecZHZiT1mnXPItexgYyTlUwMMg5ln8tbxgSh3gyQi++9Q4C9VJuBVWHvCWEVPp91AULJ
RSk6R1nq0oO8xIwIbBbBWADjMhwevSZ4PcbeznQm9dmi/eXZboJAmQa80VYxDkZjCuChu/dHC719
CPOrRoHKVP/uIA0GwH63FQaWfmlaRJ2tlZ7W8hqh6WwrZw0I5UbCgEWRJeQj0YvxPJeFhdx+Horh
qffN6kKoES/FZkAULanvsJefiDRXKwM9+aMzqKBAVdc4WqZ9ktzWOUmRa5+MCadThM33ynYueUA3
q1e4g8pxURxGFJZqxceNObP3RdN8w/tAgxNselspj4Zrh1fRxSJ4nE0EYi9Wn2PLPoN/GBhlT6Zw
avetZ9ZOdMMDvoRjoKo17qrKIFEkYUGgovZ0Vt1y41DYRbYyIrPeA13PAMU5BqAbPgY7yMwnK2VR
Ss3Q3EI69jk3GpsoT6ZsojDc50Ot79uycN5j5wUuUyPX7s/RLDdw3vmWOhNERvoZaO06NRLvpPZe
v1YLudowU3cOLcCzvQEOFNwJS1KSy+StgXBvGRlBD1nfMAK8Or3RPcQdGkUWKcRkMBPWvZc0kczz
sim6zJqTJiP/o1lCEStH42a4jB2dzgDHaCcAPQvH2bkY+K59B/U1ha5vzZR5pcoer6Kra+exDFk2
ZfTxK07VbepFw0kekW9CKOpRCb3fxuQQBVXngomWaIzMzvgQT5tJPEdPe+Ui62X92LV4Dtfh1HOT
cnKvfiwDhrpFGe9zz8L2LrZ4jGDCjlLN/KNpY0YeRvAWxSo6h3r2YGi9uevTgPn3tHHt6+g08NBq
JdxWzWNsVdHJZ3pwil0r2GgZBADY2MHZMPVH1dNgbzg9LQoTsA7EFfG9cNtJ5eOougTXiMHQ/hE4
U5KDwICZ04o0VGFgiboxeV2BwPx7IzWsF7Vom+L5yqvqI6nl5iA1+sSpCbPg12Ahez4tBEijulXd
k1RguAVHotlGDhxrrwWNNXjdwIzT5VhCIxcEpY801Oxc6cPD5DQOtcM1Nz2qNGvsKnvaHOt+rc7D
0mMboJnlx/BKGqQnRwV0kaNnZxAZh26AkQJc6dbozaNU4/+U6mG0UZsiHdcCM+dPBH4D/NnW6oYU
TsFo3/pYURgKNsndYWnuFFbF2wjc6BWvDdCG2Xe/C+JXOcULxql/2ZlL4xZRAmsKFZSjykwnpkFZ
jq1cxWbgEwbAypE2rqiNBrjHoFJsJcCeLkiBoUwxrZ3OkI3KC/7Q6TEJc7rsvrE2pRECD2FJARBc
Nq4zFNMCKzN5L8y1Tpd37RQovSVAAakBWBVVXA/JEfcaEmA9RKP/5iMFh/joDtfFfGNZPQT3CW8E
QHuDzV5xQv83llDfKv8wr6nPdZfsy77kMwkqMLIidy9HkIRqeJxlebT8r1maa1+QkEeRs39SI884
xJ30NBIEmOituLnrk/FA+E1utEPo9D6r9RsnHJ2jHxi3kKW0dawiq1TLKcJ/Gohx82zr6nBR4vCl
l5ml+oWHjKIPZXgyaSpcdG2iiusBBXqbFSC8pGx2JgveYLlycxaOiIc/TWcpz8B2baSxpYGJgE4/
rUy4+jRuq00Wm84DLADrLg8vIwi+Bw0wgpl61a4Ioy85AwPkK7FQbHMWU0VyjNWEMV+eANCUcDlu
bJ/xkxYDfzE2qddo6yLP2gPsiOyl0cvqgM2nsRZJNbIq8MalsfIrqboyXOb/1I25UXPv12BKwz4L
4/GM8MdDOwL21m0zuntIudy9SilZGUYK02qteGuUZrHPoYFrHuwMKUJiLuHnTUwNu0Mq2PJZZMxw
4R37ZMss+q4R56AX3yTJvfEBi31PzRdMy+pjMmFm8glX54OwOOrWPZhwo6U2yEeAEf6EJBWbQQ3e
JElzt+HfWSJfVE+m16485R731amh0+EQHrMVQM9KBTmtlIW3cXeDrDEw9F/CCqSA+9xXXrzzoPOa
tQa3qOufESpH3RDPu1lXQ2CEBG4o0Zkw2KGFkvekvSEKGjeGJNn/GOzKO4HLMsYtg1V+idgVb7RR
wCU7iN1oJIIEC4u/15UZaF+7VlEQyqX9MEEKGcsCHGqBW3sVXg/uKpKUKY5ArgcWa8uqyldLSjeR
7FmPwy+97UAxTzeums4o9hZ8oonX+rgVUEWR2Y/JkBxEzcCquTPIInp/HV9PJxG1FF8eVqaVxBvx
KyO0plmARfhscvXbe5W8FwojlrOG5N4dwXD+bKbn1+uBdUhRoxbLwWITifsvdnFV9ljSwvhOJJOk
2Pu5pOI/M/2mFNynh3fGQVxS/AzHu/tB0SFO0hZbJ89/iePi3oNjPj3G+QmLTIGXSl1WXYyJNLrk
9bna7JFawZMJ0MeM/RWtAdotK9T9EPdbWS2/Czyw2HTAqJsSfh3xVCRHkqIzMSMqrJg+3q62YtF7
xnn5svethbm4dSq87pFxgNpYR9WzePZmZN874j67sdTo1o0uQG+PoTvLW9kptpj+1T6abctDAzus
AqGuvI14XOJpiL1csVnWFbuiFRi+6rKu3KycrE1P+Do6oM/E7rSBiEDbkPaFwiwKfcFoBIgAzDlm
RjNuP+yKoy0cKUAi21p6mnfHuAUNZQYHcb2+qohRV5uwjr6MvXoSd26+S1BLV5kRDxtxr8VdieqM
+X+tIL4yQazFMxFHiD2RNzcHkRYbLcYxpGp8IJqIPnbNk3jwc9MUt2ZpDaKkJPK5KsCwb8StED9S
bUvuT+1l6poIOqNco/hRT7YhyF3O91dPrXYEeKXtMIQ3aHXPSpHWMG39XTpCdK7V4Umdug7x2U5C
09qP3ggSGDu+lQydEyXcCj0hI0qz/3XhD79B7GJ7Bdld9dW55vz0UJNJQZpo6kZ0AeL73iA3fjAB
ZPVPMVze+ebOcIoPb80HUMXnO6ixjJcFsCbHaqf5qTJuQ9v/JjWJvF3uMJ3gSbVsKN1L5yK3Dwkm
ljvxW1q3uMe4I+/QaGzHdZX4l7pTJWAeUz80vdbiSLH3r3lOk48IB/jRRrSENox3DGGYukwNQe2R
dtLhWC/NZ6pgFiMVdHXdIcF2EC24b4zuMKQG05Jim1odxkf2BK781+uaWXx0fbDCTqoBV5gAKUvb
G8OrrU4ARi0zy0nehu5t6pZFSxLJJS8j+jP1SIY6WlvXKjowK/GD5Un0kaK+2Cxv64cmOu+K8rFw
uoNT6WvREuZDsBXYS291xQKB6AuZsFd7FLqPyxu+tGWRJ5Le1Arltt1VgPT2vhXsRJkuGruosRz/
uQmKtHhqYm8+RqTn3U/lIvkpb262eWGaf3U92MqxwB/rRw+u3CoGHpPFgNxaE4Tz9OFQHYimnspE
dVB3+FCwTs+4QDzxzlQxBrXu6Vg/WowNmB9eVCIWo5ytaqgTKaCUrmzOxoRVHfv8Me3sZqfrI0OJ
SpU3spcRu2kRmFmxwLsTzIIhnewi9bErN16Q362k+PDgxVVFO5hfpyUtMpdmsrQVUSXr4vrQYj8o
GqPYlFN3LfbUCPqSHsJ5EndfnCQDzziAWaHZtS60+rV4S2C1kyt2P+R2tvaeGogoiXnLgGvwFlLd
V1NwKXxuWBNK8ZE4ONSQcMI39JH6GrTA3ZEx2Yp7LDbisYfT8AShXObIQ/wjHdSTE2rJTh77c6Tn
CJQ5zUF0Mgq9dg1nN0c9d+Nn3vwF0OpfkPKTozihePJij56+ntgwZtD9GjvnAXs5e8Ysu5H57OJ5
tktFi1g6A1mRrSPHLb9PrXtl0w4Q75e7mCcWPWk0fWYSOzE2rgFdSJBK4AW8g0vWGIk7yI+KKqyt
QTnR0EXpFWM765iJwRZ43WI/2NZxAJjDeu4eeiQaxYG5TnAMm0dX8ywqULyMNTdVmTthuNS3Uou0
nTi/+F2uGfTHWr2PWlrvZF17FE91ebRiL22an6E2BKs+y1D6h0L+1wRt6Tgk8e0X6Xlgx/Q0x5GG
6QMY/62SmCns/Drtrgiy6wegacVJsHa6oClOtIU/uZ8k8/MVT2LpY5YHwwf6N97jK31wyo0BQRpZ
DEvD4STjJbDpwTcoBG5zbpl4MqJZezKxRwN4sJvhG/J3Zy4qLD368iTnBj3198tNWErFnqjyf5+K
sVoPe+kq3icxUhA/RiTnsfiSFntz5hhg+8GAFmEGMdCVGvMg47EoqojLzkMusYvDJq/avMu69l+w
+vlDKX7nh1HGfGye2mtgARcWBLHH4EMvxq8sjhC6Fq/JZD4/rr1B/4bWCvFkv40OWeX78lZUn3fd
6QsaAAZpvHgex4mWKkZ0y2bJG8aEJQcFpUgFmNg0CBN/Z9nMKEmR/jCWnX99PvYwca59hq5by34F
PH1nsko1rtHrzViE+mGLH6KXJ9VW5aO42WJQJ/aWe7/ksRCE5rUHAWSpLK6+JJdjxd7yGJeC5Xyf
jg3S1wahDvow+kzRcSLhBrZIpMWbxx2PmMZP5fOPH3MlWwVSJ38YRopHOLe88bsH0f4ommugyhag
6ekZ+E2D5IZoKf+8K46euypAOdXBzuPNZyqIB1NkmcJ94oQIgocoXQqWOaAoEJulnkh27s9OKdPj
/OunljyTPZZ3Zh7PzI1Z5Dpq2rB+8vd7J/bmWmL3c1ocNJ/1Q63PF/h8lKSwsFGbL8qI1KzoV5bR
gzj2n/KWKqJ0HmeL3WUjnseSFHviuH8964fpjKgtKn661D/lfTrrpyt5U4eP0VzZ+DD6plccD2fW
KopxnquKF15sCKVAzoRGxOR9CrMtmyVvTPAEhX5HnaLW2J0rie5WnHyp+qFE7Lq6B0KIJfi5RYuX
ZXnjP71Uywu0vGgibzlMHPGveZ8O+6fTz6/rmE7k/iwE7ddvbBzaGNZOY2Hx4Vo280x2SX+IVfxT
9U9583xiOu18BXGeT3XmK3SRc1Gk7o/cOP5adA1iDir2lm+06EOWpNhbBmRL5U95n5KintsiGND+
VEokEaLMhMjHy8naO8Nb0YTnXZEr0iOhbKbVSZHsVCd7Xrp3wFTQxpe0NE40cpEWPT9jIY+IkpEY
9hw6cj2jHteieyD6jyRrhTLwX3S1udMwZWIIonfJ8hESJuJvG/EkxWbpbkVSNAVLTPqXOkszWPI+
NaHlNL1XxYQsbB8+lzzqm8ZS43Et5r8RAAPCRVH/4tVdsJvfeHFTls3crS5pcbv+NSkKlldXJD0C
KX913yL96Qwib0wisBNKxGu0dPbzwHouF89nObLCq4TJW3I0CIxoU4Tkw8xxqSaOFRsxMFiSYu9T
PdGJLnkf/rgo+XRI5xTSdtSuoAIfSqgUuAaIGkTKNQUkx/ThynHEq59F1+UmUZIcxJ3JozZNDqNs
rarEMg7iCS9PdH73PwQzPwwVlqpiTzz8IGuJ6M2V5iBXaiF6ooUBMikqWtnd6OQsx6Dmogw38YrO
cUrRAvpRDat38SL/FdUqZW+LdTZLJxWLg2maHCMkgmGJQ1oTm7JitXK1pF3Dk9A/841VPukOW6OB
ARkd8hL5MFTF2+uqexacbYMFgEBGu0bcVfFcygQqk1pkL3kIz0TwydXpAY81ojv1HM/8dPvFTf3w
iOap63zXxZxF7M6vecDi5Ojow1bcZXHZZSN+wJIUN/ZT3jyrEyWfyZxLTVG8/CXV99W1ibXeChtD
rOK81H1rsrDfawgBblUYsyShniFAmh3xmaTUUFk70yxkeqZSxwHmqUYR3k2l9xwoyV6ZziFHZXLN
vbJeiVpjk/QHacz1jdwmgPS6LltVAa+62DiJra9NB4CnAqboEkf2Tg58I90iGYThMjP7LVFJUMOD
daxUr7rDyWKtGdFYiOeJhXtRKF9it3+ZEO1PHqSUJ/g35QbVuB5VDpIiL0HwKIlYnih7VCBCs4if
QsdCWVBvrkOIFoIFbGGnsra/dwx3fIiL6id8x0OrK/lbn+q4asXutzRnSF7iA39yPRmkeFK9tM5o
fHeI1rOy63osOCg16jhdt/KqsvxSjmB6mZLnr6ocm2sUdYBXBch2ydlkC6ATSh5To0C/SZY3BRLB
KEPl4LgxYixu/VRCKAkzgQ5HAT9S9lVm5rdxiIqb2BObJMssdM/SFGFhgvBGFnqbvEB+yB26rzqL
Z/tanqT8ErnQsCNBiWMzBYBXtsvMLcxCVK9lCJ+ai5GojILhpk4yMEFO3TEfrjL7BFKD5TWHYHuN
6tfQDsFDN20gugQPrhx9Q1ZTOoqsPMGkG91FVLkyhM80g9Uay3uoUMN+kFkJfYglRVkPfe8xg6Ag
NB2gVbHJvUyxFMVDdjV0XXNTosa5j9OmTIDtmbQt2NXUWAp8NYnXSm7hitaxOqMPmM31vYoujPt7
iILxNqdAc6D8a9HmluOLwHDuqMwE68KvV+iealtLMfTNMFQpGm+A6TNN0U+mBdQZWKuyUU01qldY
wSODgQN47vj5pYBqd6mmzZKkfe6jjBhqh7SRCTctV0/pqMfaWtE15SQ22eD9JzNrC2k9OLDcHT8m
2IyowUvrAhi1zb79GnXpu8ZSOrhw6P68Wzp8ZpCJoBWyApWYdvzNcucXP43Ur0MVgVZAEOfF6xNg
1+hg3UeFtWRjiIxzYaftSW3D+hDHYXbjEShQ/mv5qeolGlcS61dZa19KVIOudhDdO7OooL5K5VPY
snBkIfa4FUlRwFLoK/Lr6bbsVy3GHathqh4qMaZ8IViu6ThWsMmyJGi39BmbDwcb6TcrHvWzOFVZ
6crNcvwD5DCcOhNk0XZ8cIrN8gtqL/rj+2M0n7fUxvpeNfU2lZG1WbtYLLde8oxR4UjQPquYK5v6
GaJF9QT3vL0ROj6KFEa79ROmdZChkh6xpqmGyLO0/PNBkf0i2+hx4RoIUBvaDxGLaVeCQXdBP629
lB1h5TxG7UQUWChZHJHBjECzcStUXar3iG0qa5EUtyeJ5elTZYEJm+6P2fcAXYppoBfuzf7P/Hfi
KHX3ZlbCOZvuH4LTIPKSwcGfnjbTdzrKKWJXbApvhOG+pEVr62skJD9kimJR0kDu2HR3gDMg8Dx0
ronVf0c/lE5JLd/L0vMPrdl5aLz7xbc834nysPPLXayi2lSMkkXAWrJxCyceeKy8wLs006aL0D2x
NXf/oaBtY+xk3jzXDLdQGMJz3id4GE4bsSfydGbZGaQAFNVCJajwG/yXiuKQufZydNNjDvj/OSS2
O/AVsrL/fJq6yRC5fexvuUw0cP3p14na4iJDlqvVJa4nHgXLjrpRw4BFkfIaTJsUgYmrSA6ui2Jh
4HaQ1+WQ4PpUnMsol6+WSmIPB70zH76GdWQODm2iKn5eOHhiDJJ0st4MoPgoS4nST4eKpLhwjero
wUIIfD5UXO3DEYmqb5scgMbngulXDXkI2fFxzMz3GHtSkEujHZ/roYjPdh8AOFFQ3mwS1hllViu2
UeYrz3LudxdbLX+kviI/d2YmP6t+eWvoYG+sTcN0QXSQr1+rof9llbV6NoGWvNkJp2IxJ7/GqBm8
BYX0BT6ydxeFeu5d3Sw0H0QZSOFtDKHuKZ1q9uVb1Cn6i+IG2asSHUUVvjnJs1xV0C9vfhkPl9ZT
4ms/bRD3U7uVHpXsmtW4os8GjTclRR2IpizkuPZvOepwL7WJXcJcit8Sp0RHW9HqtUhqbdUdNFxT
N7luoIi/Mo2mfcL0Cukio1e3AYTKt6rFFkGGr7ef+JVvQMHyjZm4+qHHMvMhN/sXIDTNVyP/PtqV
/cWQ7PqU5AHSSabafK1GgBSyZaQPiOigpeu3fzzLrL8C2VI3Y4iLuFm5LwrgMzRs6w68J3uhX29H
rGHhC/8nC1rkX4Wf8lTDAhWbjJe8c8otfm05CnNW9pJIhnmq4mZAc7vNXlQY009Yv69EoQSM7QUE
xheYvPJVZJluxfqC3eV7kexRkzgqzhCtRbIMbf1hZJVOpMQZm06+ymi9qTCiz94wgkvIDF87l2jF
QIsuXVTYzPRK0D1sNmDxkPVEWnZbuJ11EiVt7TpbXekM2h1uJ6NLz4NgTPDWykW7huMTnETSCmQT
mELQnkXSxIgIH0jVvYjkKA3fbb75N5Ea2uSB/jp90ELwPW7vHfygkx7jpJavgQuN2Hexq+rS4gGg
zxbZifYxd+rXKKzlM2CF7lFVa16VEFX5IrIvooLIRxdxl0tlchNZYqOjchSYEBjKRsVwNcM9NjG9
R1E9hI72kOqPVZXt7MYuMCwst8iY52dzsLJz0ECWm8SC87Mks6mawkZmVh42oYOLlmoG1d1XLKzA
B+MFhbD4q2wUzhbdzPwgknB0gNSr2Vuu90hSai1Ygqma0g7uCk0/UDVpj7uyXAMUL+KvoKiTPXR8
a6ey9vHVNLRzakvGs+4n1jWPDAAWU7V6kH8PoCWPfNqUK8M6BTci9uxpMyqxuyaCV4Hf/U/eUkXs
GVL9u2hVZf9Px6s1AJjGDO9lP1a3XiqAS2c20negunS+RL9T2X3V+858q6wefaBUzS6Jr5koGxcx
iLhu/NIW9qOo2mvxpQw0572sUnljl6FxjXMHA5ayRC0FXdhX6Eg/JcSvtmG2toENXeScl8ruw++N
AkDM0Ozq7uiNd5JMK9oHsS8/o6pSrsTprfFdzp3qZ8O6ETAiPUSHcdAOxGxzVHdz49Ex0RzndbcQ
tlTSVZSUGcq4aFRdcvrUi5n7m9ZVw1OJOPlfBXMdUZwvufBIAD8j47+RR08ON6LcB/d4EWcLLZtM
s4BOWFj6cU6KYtVRon7Hqx3MNT1FfTT0yNjLZgd3ezmFYelnE3j5yfINaRsrmYotVWcdDPC+R7xu
qoui6dbOjJLhYcDHZdPWcvXK2ygD/bGtb4ydH9Hmkf5UzovdRQxJ+8zYPT6bdab/hJOIWKROP0/r
46VNIguSijduy6Iob6FalwddK7pTYNcG7r5uji1BY6GPBViVjg9mppoji+W27tfQ61+jQJd+SyAt
5wslqYJUXGb8GuLuuy9J1rtiVglqx8r47JtogzNE8e5QqO19MomKy5Ibn9s4NPaEA+K7DRUIjHNl
ED+jIzPd0f9KB/wN8qH0S/XwQQadxAibQXjk2frvBGVktWlfvGdDq+qntgGzjE5x9eLUzAmbtlDu
4DYa4Dk4LMG7sjYE11z3oKoaHlS9NUkayHFyHpUmOYs9yypZAkQC4dpEyLrgX/OkWJ3zksbOuzKE
0lVvHYd7gHxv6cflSSQbDeW51Aqboxq2CFMpjMuOTQ7ULats59WDkL4qOl++tkXuvgbl+FU1PPUm
UuOEALdU4y6qOop1DhTDfRApv/X2dZzHT3qmuq/uyFpiZlTPuWZZr+6+dxPra8incl/3cr236s77
lqn7sivNbzmILCxzivLQeV32js3dujUC+4l55AWTh+xWuhLi+R7kjab1ldWcNxUEGSvOOOtOTJZ+
j9jRwEuE8JoWaL+F3aGBmJpvec3rUqHSSm1TmI2x67AUvDXThoYxbCq8kTciKQpYsM1u1YjbFpbV
Z8BOXNlrCtANGI6uiN1lN23amEjxnm1Ju6ZWMT4RBXhv8mD4NgQT0KOGz4EOFJJ7sfoejt3wrS8D
Y91P+cGU/9/1bSSXlvqu7XIe4GnryrMRfPvP+Zf8fzv/f9cX11WLDua2o2/11AjXHRP2x7wbykfV
0tW9OeUhl1E+ioKUye+cJ6ogFFk95lPep2P5ciJnJTn7UOWbKDbGxLZ0ikre0TKSv/Jk7KOdVN8t
1URhHzrOqizhG3j5XUpqA8IknK9eKTtva/Gub1p0bDZJr2R3sel1nlfWvqkrpSq2qh/JF6+AiEcn
JRIotMuXetqIpKlJkO7ndFJsWqZraD3+p1TkL0lxhMhD2+6cBgDalqz5TEs6ptMbe/uec7u+t9h/
oEjmfI3gM9Go8vTouHBJ1d56GszW+a4hQEe00Onuhm1jOBqht5LFcsDqK2xiiMfHKpd2muqMX1Bk
6PYNZxWCp2/Qso7iGn4CnK8tauOKE7ZzcxuFha7p3JhX3FXu2iu4EQPXAU3bqVXdn9TSR7P7b4ed
2VzH8DPIuUy+RIHYtGh1b21AVjDRW+uox3qOuE7tPiZWJD0iEN1s1IODjVg0jmi6aGjHIEJu6SuG
IPBiwr7cS0XS7pn8IYuv/Sn0+hsSI92XIMQJPmrq9h5UrXKQwzo5un2s33xPxRNDyse32I//ADpM
/nCwjx38SdJ11LGw/n3ET2av9Y13K7KqesymjSYzPPQz5BKnCpo6UZEqIBtGnd+UGF48ksnytnOy
5ibqi2oYPG0xjRwwQEOcJpo82YHM4yXbRo8eYh1bfCnjB0SHMIgwMEbTGrnf4YNW3gyvifYF1Jpr
lECq0Hp9vFg2yGLY8ebZSrrgmCFlfHb0wDgS9shOzjB2p6To+6MkB/k50TKMfdw2uESVi8RTZ9mX
KB/wei0JkgRN5O7CupZxYJDLne1kPURXRJcRgGofWJ/It3FoNY8uak/oBoMdpMcBDVS07fPYYPWD
uXP/EhjIIzf6qm18glJeJr9WrEGv/V7W3nrbRssb3dMveM+0qyIY+quLDxUS1Gm8KQY/QAkL/Ti+
TRA+3Hj8EVX21sWP7J3V6wpdm2Di2o/BM1jSP4Epjz+kSPtB4Bd6ueERKPdsdZfUfJzdTt+30xns
EP8OcGA5Fg89EypzQKQTiMmPDFyi2ujfHbAGTAGT7ow2av9QRpY6qfGPiK6VV8cYGqSQeQOYGeWH
pFIQkkG8r7+FqLUwKO8PqS4FL67kWDdLgU0rjOB9vYVyZ7jdoY274V03mTspivdiZ7wpypBmyAbI
/XsAAHDr5V17EEepYXQstU45pZbSbYglZicYQSFT1QkZbDgYcrj1as7SBwQRRRWx9yHTnEpE5ueS
pXqfCH1CLrCcR+QVhQ0PjQW8dYJj4M3Ia6wca6l5azCwPPWunCBfwS1J0NsmbtnB9JiSKNo526HO
8Lmckqo+QFrSjewokm5cKivYieEKkwdIcqbFpGDaqKmP31OuD/m5d6ICBwv2xGapI/ZEHk7j1K5U
IEpdChrr/3HciGBUDkH9v84tkh8ubeEjcGQktPqQtxwirt8H+XhK4vdq8P0X+lx3lYWWcVRduBVt
qj3LjuXutc6X1mPKY7acLHwwi+wgUuIgXXOe6yZxroYhHZAuGm9OU0EprNP6S9tbxUrrLO977Ukv
EIqcX7qi7FKb7gAd8LWnpGpABUR5myT8QzDjjjpI+KMIypDPTlW/T3b368ho8itx7rOMiPsVokBx
TZXC3yFnOq4iXS6uS4EoZYD1Vz0dS56sttZy8wZEBufm6QziEFFxSbZmb62srmTN8u+LfDq11Efw
hVT3LQajimDmdJHlBCIZd/KBxa/wtLE7ybo0vYcBEdahOL5IrQ+FRLUedJQcH2Jz6n2VDISB7ttz
HkxfLJVi+2ARKrhaMsYloYzU/5yc8nDq7q7BtBF5QDCVLb5orIJMpUuBqCfyilJOdnqHK4BI1qaW
bgNkYTZNOBDeL8ofAcQFJ5PLr4o3QH9r8+HNypm0l0PlPqdj2m6AirWPahOihmn1yd3WEFUJEXG7
DkbbHTJQtSg4BmD2sa06GrGDJsjUi3eWHNzSWC52CXPdBxmtXSIGRK9jo5QIrGfJK7/OXxPztr9E
Jgooxqjr3/AUfXer2PyZG+5JJpDpoYQDrykqI4bSr1lem8j3EWRgQaP50w/OxU3T7KdWhd8lnSg1
vSUAelBDhtHihqUjtWAg6ZmMSffqll2FpjkTCFHaW35+9hOogKI0xcLz4rZjtRKlYewneF6iKSdK
h9qMb6Wkf4umM7Hikd7jsngWZaFuE3NCaIkxeXDPa1m6hTgJse8ZY3AXe2IjJ97XUZWL45Il9nBD
9TchPj7zUUupbCXWPmQhaiXyrMpHbtKu4J0iDrpe6i3XkbvkWumZeXJHlbpjiCsVTKTnPnJylohc
Fk+UWDk7dqOcZXhUcNYDZR+PSMWIArHpbVSD1tJUp5Skodgtxyiu9DMfc5Tt/j7NhyqGFcIhEydf
ztZi07FurSHfzOcVxW4ccokPNUdTktbYYekbzXQggk2nl7oSiiAM1g8HioL5kuIH+ons7pz/Yes8
lhsHliz6RYiAKbgtATqRoqSW1wahllrwvlAwXz8H7DfTbzEbBkVSEgnCZGXee64QL38fs67v4N8/
n/2cXTByB/3YJzL8fz/Tv1f/5+8a32UMt+Hve1i3wvXef73Z9c39fU/XZ/7+06Ep7zLArljF97b0
9FO9vuz6gkh0tHmud6/PXG/m6+a/3hXeALph/O0zEbrVhnFHtUGc2tTf9nnaBh0BFnGK1Szuq0+7
7mcYemgalX50kmjZu/7wB1nuHBaAFfX0S5k50ZHCIY/Chw/mj8MxKeR3V0b+jprp5IEwTVszDQ1n
XlG2/pejEZGdDRut40QOaFaAw/d8eow96VZel7+wzjxgwnsWvfI3isMOrsf81EUt4uLh2Ygn/hg2
P4jY+UXp/dnN8F+2qJ5o6GwLulu1MD+TejxrTD3nmkjEGQRDsw78ao2hQ47f94CPmGWqn59SzXjo
ZK7d6xlL3oY8o/s2OglqEeLl1ofGSWGTKvLbv48ZhLhslnosj/9+K6aTF5YdyCVyU7X76xN40D7l
guOqlQor5/LYt499Icb7kUJIuh0s9Iol+bggGQFelvFG4metIWSFhBxiD9rBhewgp82E1VT46A3t
4qKMiQSw9WYuooduxMdf1ic3Hm1U/9zUdIsDPGbTzqxhjV0fqyAw7BdS1miY/u9jw0IhAdLU3Lek
6NWeHd2V6w04Cr9x23vpgGsqJFyciRrmfllv0sJqDt7szpvrj5xBrPsMGgWGof7vQ/8e7x3xmtrS
urk+5GmtCZdsWogL7evt9bHrjWVGJmMimI3Xl/zXExDzrLn/+4+vD9tmzXx3rqvj9R9fH4uSceP4
0grl3DGxXt/k9ck016uT7QAgXB+yaatfXFcLxzjJHupmW2MIvpeGkT4wM/+Z0jY6joZ1C4i8OE+E
Vd1fb7wF1j9YK3v377FiVhUhbpD5c13LNCyNkUXm9XCT27l9T7Pf/vu7Q+pslzoi/SiRfVBVHou2
qCBjaLEbb//3ZxKS2l1XFyJA58vzSWObp7V4znrvbvGpDtTSMitqB3Hv+7l2Z6eneP3BSrP/3Ex2
9z7QtbyZRbEuC/H7kP6HMOPf66YcylGxcOq9/iFXrx2yK9J7Au+GS1PP4d89amnSGK2x3EBF7u/q
rowfBE2yBzOrH5sonk7Xl11vKMnMDbFAzeH64/W1BpT10G5Rjl9/6/oYjooCS0J+yxpuCnw99u+L
yvLv4XQvN5Y1fMRRByVkfdx0S0WSVLaJMg/n//VlEDCPTO6T2+srqPzu9dSwTunC/lfPqTxose/c
YxZ170kQa7dG4pFlMC3u/fUJQwL31BuGM9cfr08ATBGXtqBgJHlDgxybSEbJlhWolPNvruzzv9cm
9E4JM+vdfWG22c6bUUyAs0weGtwQIfEs+dZyIaMFrmyjneVbkMPhtzyAek4fhOzxhlo5/YOJfqhn
FYQKrVkm1xtql4W0LNI8zWWi2mhi4vA0vSMCC1JfBHj4P/fWH+HrvVaSLD+yNXz0d2u0SkQ49M31
HnHNJfPrG7m6hIZVwni9d70Zr0LJ9YZFLcLJ64Oga4e9bzLxnjKAL/X8lPwVXq06b52yu3vTzYU2
i2QVuxof/t1QI2N1uP5cXl0PSpSvYjUeDauTplvfAtlEOI+cq//IbgG7QYOkKQB39+Z6Y7ZyWgg4
6lb+xv/dNQv/K81NGBh9Bfbx+rRSCw7R690M7AzI/zxjzAE4n6EdlL2/W8ybiSDJ4YxknsMI8boV
/z4N7OW0dmX2sE+IO8Bhhn1BbLXZ0rDYDX/mQXxH0CKKut1PxH+FtvEYk+t4Uw/qzWWznlLiwHbS
EB/JLPzttKpqc/5M7Z8445Tb6+f9t7Wv967fADOsZCtitpVGStpJH8ywy2NxkAS13ThW3RwdFgl5
m3UbTR/2o3CeCz61bU849DF16HzD7AJGR03uAaRfNDvMOkzMqymtWhXX7vplXe+VQBu2LVgQrrvK
uOkhW8Stw6DLaiDx5cV0/q8Ng0WZ7eb4PQhF1wg0rYzo99NwaxP7S5SJtrXscz12002fOOPfG0uk
001krluunD9Kw2xvsPy2N37VAh2/3q08Xxnb691r9Or13vUmd6MWtZMPDWPVztdrHEtjtRh0KDr+
3x2r8d3qmJaAAFaP6PoxrzfXD/zvx6G0IMsY5GZGq4dpWTWK181RXz2n17tyoeFVle4c/vtmrvvp
vx+v93xjJN4KAy8n7xpOIDfWKvv7d2MPItkPwj7lq/b+uh9cb9L1x5ERx25J+/P1oSayCXeIPaqR
a6yBuiYaOJri+1V1/asw+o70UavCA7a6xv7edQdzPOZAvjDJs01XPkQrCG293lx/zFIoxEaq/XSU
lOOJYEi5WXpXkYqiZdPJ9erQIqZL1tO8iUuidRPyqUPda1nFmHq0p/fz7RfTk9GsYF3qEXJjawLn
sNLPjM63Zqnwjea3Zd0mGxhlDEqXJjk7aGFu42gImLf3m3EuL6XBJaLyWzv0oaye9FYGnDIaRuh0
Fpt2OIIbWJe2i/6A+948LCMJQo5HJq37KjtZ7QRDGFTsgyKLpY93qSSIkiRwTZXMR5AJhlxwOWlk
d8I0nGA2Zm0baZJYGGXuYP+Dp1ueLVEcq6ahf0ckUdqL93ZsySycix34pXRrY/Sr5XBO4k7fcHHE
mZzUddhjyEiGM+BX9CQZI11NZ/QaZzRV8FIFQNnS3diuGdHSQoVLi4LhdLA05ki+sdeHDYiK3qPX
qKaf3mXDeMonKoXfX5R/juc8C1ICtqIq0+GaElGaGrSrlQ741iL/fCY0s1U/WYQjW0dJFUyL7e0j
WDdaIw/STNgIcOhS4bClRYJXvB8FupjxxffW1iVBkNRj/bfLpXs9txgG7BjXOVb53tJmjMAaev9h
1PZUFEvA/PGD4jnZejP+/UZzcthEyHS8hdpT4M3xwKMh3+SDx5U/H3LvYQKBdGDiqZ8R05Ke4ZHA
oFd80Q0uXTzzQwww2Is9naytQcCcwvWUaD8yIlumm27XPcjMHHlbJMsfmyeDqudC2bLI1tzoUpvD
V1tCRzI5RANjVIQ1zSPzxsQlMUfPREhD9FznPQm4Dj4xHNxhQTvBEpjCl1wvAkeuSBFYy5vJlK8R
14sQyuuGXGbyQUtGOB7/y2n9FCbEogJUOTNEL/t2aLVdGffRwwxxfWm9301Bql6sx5+z0nbSYyE4
GipcC0DlWMkJrdzO9pNvDQ7rpp7IJjam5c1vaVjQgDS0Py4RiXCNrPRoGXTy/Ex/gLjgBdZchFGi
nmbD2xGEi3wkQYqlCZ1pKyskLf/KW2PYLe00hHNSNDvNe0m0qtrYWRltu6KiP6Oqne1o9XlJ+IOj
pDOYGsZdPGUSNOV8HPRPVv5J4M+u2g7dY58T1dqR10U/f+v4zbshFXgWAEmeReixVC8oci1gR1kS
kOJZbqgGjWCBv7rxCUzdyHkqN5mbHGyh6RsFssvJxAsgsVYgkgTzVVAftXpYZaSveBBDdWM4GFZs
89z8GvvqM4rbDqhT/Z0tb4uZA18rki/EuWXYm89EKD4r9JJMXaCljicfZOo625DT4IX02qZ5cGmZ
IQJ2IvOH9g0IE+c9G+1LPTG0L/yzMHlZaYy3lk71zzk92ypSh2XTn6NlIEC2mvfE8zqky1bJYf5N
cjb96qe8Gj6MgUB5Xc73IqPyH5YV11vTCCQanUGf4AxdAZkc0AwDNozZJ4KuHgCCZZ+KjbTpGkKB
NUs7NhNFViKMNpB7tr0eFi4NfyIFTlaz60o7eiDbUG4Z7WTB1LrPzlSGVjVwItDA0BbFGxn3RWj4
DLz7Tqabvi9f0YticpSsoac8JS8J9abTESS85sSijJ62vVa8APN/AJ3mbfpX5UCga9Mc3/149FLz
u9by7zI1v/rWIiywg8yvs4aiw72vxmHeeSXDgtRAy+4V6IiSOX4z6IJOJbC/ca4f9ay9tGujqprX
Qewfq3eJXhh5wwlS2V6JDdy7bjtpzmp3bu5Ukm3S2qFbsgp123g61gYXhRKNkAO8D9YLZ00nDjLj
2JXpnYsQY9MU9aXM65/Sco9t63z2KQuvSdwnXlGGQi8OCFXoB0WSvJYxwlfvjTeSNLMYVHXYokDf
DlYGkWdUeehopNGbmpw3ml1NYWRpXx5koyRSCNFTaysIlTKl6+znqXsi5o0xdCn2dAH29kInM6me
q0nfCVK9d17ioB9Gs5La7GZa/ebrdXajgjjxVobYL2Ul0MaLl3mRRQh/5inplq96cl7Nen5QTmCW
Trtz4ul2Ac2ZO5DnevInDce5rcFYe3UPZ7A2maiJ/phHETJtZz+mWuilZN2/z2nz4cfFk9MM58lB
06iPL4ksDj0anHxin8hkvwPJBppGnRPAgQjaAKN1hR3mDStwrQutjuMTqrxdHNq+HmnizjDj4EMD
DSC7IrY/Zjl9kE1dbtxCe+49QDYyNd/7Mv8awelZ7fSOv+wPsl10sdZ+UelxEOXTjI08KPT6VzMA
L0/hMKkcRTXb41EQIravGQOg+bPoHfXLngEkMLX+GA/DA5lGZAh69MdH6f7pRQ+agissGdtEvVcC
5C8A5Y0mRiIv9QpsU3E2ZfWQg+bZGMtob4Xv7yfHP76XPYA+aEPHerIlvP0csfyMPCIhR5M09hOh
GPUF3zASPhdsuskR2UR0dugKS/tLL+U518e3gTfF0u81RYQB6bN48TvtxJnvEXFZsxkGl00fXwyS
6Wvb3MtsPEx1tOsP/VjtejYLJwlW/swOpw2zvZT6fwQF7DaXlC7VQZKnpvcEi03+Oa9hfQ5Wzjyl
2o0pR+/oRX+KggjlHH1aNXWvziDPpi/vB68IyHN4aGT8YZesG7GQEd0wFu8unnr4pLUKGM2Q8iCI
/lzYN5gIgI2vKBs6Y6SimbaepSMwHvaCdcbRZ7VclxeiRzvqgFSnV8XhMrw6kqbyUnjTBg7PXZFN
/aZ1IQLqAsGRVcZPtVP8aeTUbUpZjGHrDyRGYjrsEv2odP+Xa1FEzgnk7CpWJ6unym6G6GOQHHfL
YO4cYN5ur24tuneQU/IQxJ2jFUxD2wiUKNopkLuvMAgROsW00Cx6h52y2Mgum5HIk4UTulGGg+n6
GP49b6OysQzLx76EEaVyTd+ZFsyGvkt/EQAvI9j2XOCoJB/8b30ahrMBiIzVmH3wIvmkiRnspj98
CAlpfNZSdC/DR9f7u1iBFO1TMor93A8LWgQdA44CYXxY6RoHD0VYK7KgjekIDLpe0rHOD+WivCMh
k69uCryHK/igmm9DUhvPI4dnDV8nS89Cq0mYG2EoZuwubfrL4PQT4k5C1UR+z5K25zitfwgZTTbC
GBgrWc9R7xFUUv02INd5S4dLwiARLEo98jmr2yFuTw7FYiyri/IZGpIvAurqFgPRC7X2i8fQIrDj
NSvCnL5mmxVA7qnp4vlcapw5zL1hTRjkau4QIJX1cFTb19xsOTrGwOkW/c5W5UQxXuQb4VGDOQW6
jTj9UfSz5cmuV0KWPcF7m8Znux63hmlPFFaEZqQubAdnuNfGqTmmWn5vxRTkZNJWpl3tLTpTbbuM
FLSJ2mPStnqnDGkIPTtJ/Bu+FezUHM1eYrQcAew02g9Nv8+0zo+RY00kA0umlZeyAWMG4l5sCtS2
h8WOu7CHiOmPWZAt9m03+GhThz+2dkPU8jklmLWiCQ3wEe1d3myxMt5nSoidXrXvQBZuhmqB+Fyv
iOaPVhBcPfkGZv06eW6ESyWEBsqjSbBp9Zi6s07BTCJBr7w9oiWbaEh3DDIHc48z4wqxP7MBBKQa
ZzLbHXMnrPnJ1J1zm3EEJmzhXBAqwVTyj+1GKiwkxOFymxjOPnWmj2W6QTnzXKBI3ZAL0m5Lg+1E
lPgFJwaykYX1uoNXSc5rC95+1SDzrdq2AHrIm9mfNGPnEHi08W3tUdRipwDcriepegMHFSvUjIB6
v9LlSP/IObFp1gl04LtKrN+mo827yFTAkrGQQjRkeVoU4O2oCG2fvb/W8A5QmBCbmOBfocaXaQIj
Kbd+LEdWG2ei3W9DTeK8SQvRBi9o6g+pp5tQ5dwwJ+V0o/nsJa5tftJw+UOGcnNSOVNrk8H9TFRR
bhq/APaVIVIZDJSWEep5ba+/sE3pEYemyWDfy/fChktrTNPBNZRHHZA1Aai5HnqKfMuMFhy1PGkp
e1vdiU1fNM9ZUWFHcm4AY4ZLTf08Sp9UX5oUG6dI9iOJ41A7l4uDhL0R37PhfzXlkoUI2Rp20+HB
rcZ3tx+/IIkelnkOHNP4qKfUhpY8gujFfBFNnQ2fZKwC5iB6Ix5V7j4MvYctIytvlTcwQGl1Btn+
e2ZLEu1L6ymSvwahg+qGIUqCGIk7uhuFU1LdFrY4C8Ph0I0leU7MMTrdvWtYdai6GsMk1e8JHHk2
FamY/lDt4mT+lUS2QgvoPjBQIcAli2A2L2+e/8tzNEQi5sriK+UUSJlRYFNggq+Lw8yswxmKLTHn
G9UNzBuSvdZUt1XxDDbPZ9gZHdgng65JrO2UGazElMFLzbTaaqZjBd5NHwPspOmHdoFscH9Ac1K5
27HV37SiYNQymPtogrk3RYThFWDQWncIYiW/khbpvW0dqS/6qqDAGN2NTVXJ6mu80/MjlbQNdbgg
pSr1A6NWDv+GPITC14IIbW7VWkbgedn37CZvCXPKeR7KQFOwATPfnI/u/FqLtNhG5r4QDKQrfKh4
UOOtQw5MLYa3vIrXDjUr/yjjW/OdLuCCwKykM+i0klen7TNMpLOTP08TV2+bVO9dM1JyKEcyJuwZ
DyeERPuuD0P5u4nIyMiT5iLjZGcRJLLz5+nU5ObvQsOwm2SQ31feUCu/UCQ9MxCvdxoalU3LEb/1
NZe1oc+hNI79pZp3PhTgeabdjp6rDaM8hs5WYwtscSIUTLWyHu9fEdELSdPvOirOuqsBNc8akoUi
m9FT2h8SABsbREvupqvN79ECO1U8G45bkbhlfLiGdnCXif6Jj5rHar7rGtQpvO5veDOfVNTjrjWT
ywJyGLJvngekwUIhWO66hAjX+4mrKYcihsPqE0kM0m/1Q77lJfKJWE45RxkEnZfKffGN6TR3wEjg
zJElb3V3qhOfFV8WSJSHNPfNvbZGLifNfC5sHep7Wg27NGWdplP7N834wjGKDARR/Xo6dLZdPO/5
PabgQwz4NjkSK/ScG6YWkoC1f8FIGm3GNkI99O1Pr61nvdLbfnLLgWoTYaq9oDgjuhrrxKnIfZap
nKIii4KXYxORLb3etkNe86475kdroKUq0UzQsP1Vs/E21Wg9aEVOy1BYb4q5pRGPKiT9Z+Wp+PE5
scVTvDgHo6BAFzGhfJydqAAg7bGG9UzYre1gITSGJEzD6t5P4ofmDyfeiMnPiLNyStRDIVipOR1+
mmwkFkXob0lHUMNs1uRBjU8ASIsdGq77zFVnxgoY/bTiIopYhiwCz+NKbp2tR+MzrrxPd+hfep0d
M7dfyL54NJ0qFDE5hUQAQwEnSHa+6TuOFmxdKMQPvaW/DdL+rbmKvjJKt94iuy7TacZkXP/dJbVw
TKhjO1zyFg44JwBkcCu82XiP1sWrp8XnBVIhSO1zbjoLjbv+q2mnXetqLwWRxBs3scZgrCm8dRs1
Q8TeQhUzVLWPVVzoG1sUN3Ukf1cCC0UyLEApkT91w6NbiJNVOn1gagM1VYX8XgdQPWWaFoo1n3fw
jS1WcKLos/orKZMD4IqbLk12em5/J15Hn6pjCkiSKlGK6d6cm0vuECjatcWxUUSmDnqzRRX+mRs9
clGThG473WY5g+dMon+LKsDB9pa3cBqSOzetEAmP50oz4Ds5RrLB9BiN1q9IYqGIop+l0p5MooQm
p06etPwDZmJlL2agxTpqrNG8zLDHQksaX+4gj6afPtYjk3UcgN8yWjd2UnzMhnrNK3zVpC1Av6r5
zOl4mfPxts6Q50XxJyXEJ8Gqycat1c5u5o+hWX15OhdyrfRRBC417HETtR21+dqpnPZM8ZLQmmnN
6qlJALxJNyH58G0SKfK+OpcFcUq1/av0RsEEXXtf4vGstyCk/erW5BQuXG8v69oLyhHIXSW36Zi+
pUUngp/Wbr5sq/gdNQ1aS7N+KKE1Srfk5OJ0pC3ZEjzeaanGbUR+PConvNpGc8Jn9GhqCnE6zl9c
Fod5BEuYkA2aZTpNvaFS7I1ozhdhhTozVRhcMV6Qagz0QC5TRlJimu+W2D3hoPx0RPtRLMudgvPF
WM255Qh5dXJobdoQ+lWNBtOL92aXBe44IDjWSIvKlgvmpRuotcu+ta2tDd6A649BHmUReCZHl1p0
dSDTAYo+MvDJG4Cs86Eay/81uTRvXPopG4uKjr24urWKl0HkIQGq910i3xLFCHzdBZeZiCmEJfou
dthR8E9cliLa0xF/i1x5oXN7FwHKZ5WAD61ojS0pRKdClI8yMd/LyREs9BLKWvxUng/lSUgujFX6
eJUKxDpNGZrHzYHV2COh2m+NzL5Y/T7hApVHsPlkKi9RiO/lzW7OXRO9Ux6gx0goUSIa9WeNQU5n
ELYyzHa+9UrzgMqItl42W5QMbUw+pHau3Ua7sNZ8nUp6u8vg7sjLrsLadkbW9JO/KxdQNIso8kPV
3Va1xoCAP7D1cu2Lde9mxgsh0sg7TIuGb7IEWUlIVjx58Y1KRxaNkBOY7WtBk9nEFs/2fu5L40Yr
mGC1OBGYRLgs1LxEx55h7OfZb4/Y49JNN5PBNBlW+Uube6Dxbt7vrz/+fQwMfcZx2RdR6GLhAMTf
mFyrJGHjblmTZbCmP01vnkiBcRNg4bjTHLT+fKxdLOmYnD4c+siGQH/qWoN24PPsFoNCdRARnT4g
9ixtXpai6/eKCr0buYapjgZkKh/JF/4cZLE6u7j6LNp4FIby927045LZGcyF8YmOjGtNj9wt00VM
znHxrg0AVWuL0t4ZjT9R5XHQUGGXUfTbysQQ0CLyQrABwreAOOsVn8nhtOS1N+m4lmyJdkpcNHyR
+5X45pfqkW/PnISjITpCYgaQTsdK+uarnwP9tnfNrN22679L1wmM5SCfGiHf+94L/DywhxXJEksV
qDk7L7rzq2zumkyoTVaMj1XM9LnwvGPXCFqa7l1u4iZ3ve9usoH4x+39bBcP2To68LWStuHUnYQe
j0HfWRwRPinwuMpuyMeowjZuJ2b4MqS4HjmsrWOlBIE6Nqu3gxUnAtgEyg7dgUhguA1M1NxyITTG
3Tazm7suU29TuQYtTpnaR1b5M6ZLfyshbcS0t3WblbIV+1xgZ4v5gGVt/UR/S2f31o9/zN5iJtuR
h+ax4GxSr+L0mD2W40tkpdCFPNZoSWzFGyzWm0nCcpjqKfD8jLWza48bZqr7LNWN19znbA07ltUt
LZapJB/KSE9ioPviKHFhjf3k6OVrX3rFVutEitAifoMxgoXdM/e4mfQAoQenwVV06BI7ROeQJtUQ
rG3PrTIxq5t8x+Y6bV00giHtPN8TZMpvmSeLWdhO95zPBSd/OdKqjBTDFRAqWNyZuI9yYg2nkbvk
VYUX5I5j4GhST0YBEFC3QL6oukFWRcPKbr7zrIX9Uo2HYqbPbBS2fzTFUZZy2Mwxg6l+ofnkuvnn
QJOPq02tbSpED31RJ8c4U2sBbb7bWFw2dCtjcCdTd6+XJYMV0/5dr6On6KOlwxIYuUbtKs89PUtk
st1NjDVwoBh5iBz2yqqm2Tno+E7UReGvC9CoNFu/sqGkz4w9nDWxZmjp+KXLMDIvY4eBjJDvuwRK
BeXdZury4aElMz3siTdagfwn+vK3sd0GxUDfZoKoYYy0NamlmmOmWogfXBGSVkRBO6T6rRz1XUlN
uZldnNPpQmK50O/8Rlh7oQ/tDkLkcWkzd+Pk1TYxCWxZYi4OcSz600i/PfcQuGf59OJUiEx1+czU
jO+/WpD+0JGN0j67KWra6qxb4dRmDtErageLAYpEW6Vn6TI/bTua9o01aZhi4UEWfrldpMXFeOzf
QPRsK3utP2uscYs62jln0iKtXypnsQ6uWaNmFvV8I/p1JtQhpyF+Aw2fm3fUtQV54ng3tiJht9BG
gQG7pxHIgcYyy7FfyqIrA9eoogDkSoWWE9drkwVEtlUAoNZD8q6Y+Bf5zCFsFZ0dCCHWPIX2bIvs
VTps28iQziFLcwRMHPbYfF46h0/c2vxL/ER0YmKH0xojGcdTr7ZvIyzOyzOoz+kU1w86LRT2qGoT
8a1sk7wH9913LPf430Yz7wgaUUydqbJcZj1bx2vqIIvVQbBwJ164JGJ1ENWeYbEFI2bnq9s6IbwF
r+yn7gji3s1oq7L51RpxXSpXPfcRXk9kQN2+IoiGU7S8m9KFF2k/gpQg2jrx78ZyhtD1hpuYGSqN
Q98EjBLPtM2d5ht+M5tozu6VPmiET3s4YJRH7EaFMaFt0NOadOhMwkYGEjYr9mQ7ArfGgYTrv7kV
s+R0M1XmEVBJvVBW2OxzojG+p9j+1M0fNS3foGcItwAUbrf3S+/okHEi+tDRJ/AtfluYzk4vcFAw
MoRe02Myoe+hjeoyMmN2SPHJErXtE+3d74S3HYyOwLU0r2+Z/LnbYvFIxxPMdBh7BbpBpcM6B3Mv
FSvr2j1gHxHAxMhDLtvHzIrmGyfSmW2w9BEVkhw3rqedBgseHfKj1Ap913n3MC4oDPX5RU3GYel1
usJT9ywVExFnlIEZV30wjb5BoVgsvPv4Nunle+EwIrN+TJXee6z2WQRzVVRqQmrEcmCYGEAnvkbN
fujwjd/F5JFoNWHWhDuFY699d7V6t2JyvYroNh/QVorhe/Ro6DcZLXjUlU+SpgB5bz7c38qh+WE9
q4jlYQa9YYtB51Nb3WuJO58ml+iCMsseNNFAz7dndrmlqTc1UpTQUKz53JWJ3zfVH90af0ulU7E4
48Hg3LNfodtjXfxGu0F6JfRT5r2sjE23+8Unytirkoz2i13sExC4iA3DXMsOpU6gcxdZ923vZzd1
z75ttWHMRt7MjY88kCG40fr2NpHjeGm8rYV6NvQmQdrG8DnP9R1X2Iwq2NqIBvtcV1foQJrdnK2G
Xcm6g9A2BPJL851hsmKpkD2auh8FSUvrNantlHs0Toq4Hu4qB2eu9kWvffzQ4gPTVx20k7ionjHb
MlVfrruyWQRLo65HWKf4Vgx92cf+0t+l641N961ESXtzfcgpWqKM6Dw0ucOn7dcImmg6lMgf0eSa
nEsJVvc0H4p/p+awaTkPR43xlA1pxn6gv/bgJULDNN0gtg6e49ihWPzXOE0ELjd62nVfjtsuYiFT
jvggsk031e2xnfon5TbL3sysdKu64jIhGWN2zHTO6op2z8FDsLE35HCEJ2a1TOIo4TjH4tIHU0F3
eGt1/XBRjferqNig1VJsysboLtKXDRneO4+LvtfAZJGMN6CO3XXRTJOfNqNMpt/jYEARdxnLZ4Px
YjkoC5v+o2khueDoohQqt37n3pVMxMJmEX1A0bqNsA4qRqwwc9agjfFP1s1h5ChJfOFN3g3TDvA3
ysXo4i/xbeywVmFZtsvNJglGLacfY4w3BvkDFDnTH065wKNc796wuod2yGnDOPFLMTP/FFyXYgjS
nTb/TOQHZ5FlXFLbUqGsyninFSQjtIb349poNEv5MkkVbQQY5MCd9cDtZ87P1vItJu/QWcRkZz+u
ww66lMVXO+Gt1V1J7acRYlTN8Wm0mucuR0wh2bnM/gkfx8nvUPjEUbKN0g6Kx2BuXF98rY4TCnHo
JL1vWkFkumcT5XXB/GWrYufoI/m5waj4bKwx43GjMW2v2QCu+O4LzJb4iGqar7sp8oDaZMWT7zCn
Nl0yimCB3Dj1fKcspge2iN6TexQonFWCaFy2g4l0X3W385AXe2QZx1lFd8SFYH2hF5EbE1Idl78Z
z/NrWdl/umW6FWK4o0oFW5yc8ohXsHdqCIL6XS4G9u61OmOOcudkiaCc7Us6J9ahteXRmMhBL6dH
bV6M2wEtkIkOeFenh7KjxJW+9cfMrWFTOf2rVsuFPlfOxYDtZuLMbBE9dV5ykszS6Ll9mkLKs0FY
bJZ4806T0g/7pQ58kbC3pA8FZIYg5lxfd3uwSkc0k1zKc93E3998FA5xYtFkkTit/Ynt4TMX+W/Z
JQt7v7kfW74XkRJeSN76zln6j9iiCZllq50+Y4JmkfFk1l4cCBBldBiY2NpsZtWpHcInzrA3mcye
/4ev81hyW9nW9KvcOONGNLy50bcH9Cx6lpM0QZRUJXjv8fT9Iaktatc5vScIpCWLRSYy1/oN//+r
9b3MS2fhES8gTEvQv3LkmdRxrDK8j77qr5VqfeRx/WoP1SNZCHeuhhI6+RbGWQ6KUoXLcUBXJvQO
eVQJ12BTB5KN5YE9a5Kx4Mgvk3W2XG2HUNp3xe3seZGCE5uyWWkNPZ+TWrzAdmfb9ibiDw+DNqwt
fkGpl60TFm7XlL5oTfATcbOUyHPRrzMZWBv0d7/8SK3qFZ8potFpdir0leLy5GRNR13Z2SR6i/px
+l2NbLDp/bKxAyB1sp7jywDvNJ/sZ6QBgJ2rvFvqBwlNe+mPzqEHkrZIFaQRgF4HhQym1/EfemNU
ZmHgH/JMwrVSS/YmbLUoLZJ1PRjyEticwe6imzepuVa63kNtLC+wYCmuKhOjsMbPP9IfSg6lHoxO
3B19iNdOUbPCr4c8/PCzYhKdqrdaKvF348qpm0Rx2N5yCJs80IbuRRl9Z0dkY95XeI/bRqAseyt9
8vPyrDUYQSBTzdsIFl0C1tUmWg7f2ziYEUehgnT5PBhkjKu0aI+m3gX4N6J/fU7GqieJ0WPuBHJq
XdRSvuzyUz3Kyi5N2lWXSt6iiNiU5dUmSxX2rcSEgzTgv9enS9sfD0HCAuT6RbqU8/rBszFu92Rs
F0AcKY5ULZ1Ygq7cfon7clm2FVuA2jtLCpv+Ls3ePRJ6RYgZpeNJwUIa1DezLk66XG8SJx6WtcJ+
N64jk3iQBlkoRpHF7c61p33P9Z2nsWriE2iRDvvpgHHIdAOae+t84JHyRvBLL+wXMijrHhs4OC07
jUOp77GN6D31BGHl5HfyKega0B7KNvfiZKUQHjAT89yrzgTlYTuaFxgpDmBd81J9rfrgCYQl21F0
qIy6haiRmsd01B5dLbzqrCkr22rWUTmunVx5cHmSQxadNxkJMqwpl2FINBLHzjAoZ2rRawtglJRs
j81ODi6mSoiaw+UOMn89tMrKqmt2JQQbHTwLZrkU7/W+fHfD9j2qyFWE40wprnHRNPxooPy52RfV
N9+D3vho2gy9fnWhyXG+RvyefNmAsELBqd30vxOSJWGfpyXBM+mkZeOTb1gvodVvZFXbFj5bValW
98jvQPfQweg0PBCNym5m+5+KLi0LOeeBgTRE6+gro+AJK3ffyxTZwOi7run4sEVbgroX0yISF9fZ
6+g6i3IY9bVfK88OPqxF4Xz1mwkRH/h7qQNIAdAOF4ik3xsJvqeZSoA7sZ9lVNwaNzsheNSCvGof
i5ZYTO1Bhs0s8wBxDEM7N78mEBlmzjjs08ZZBKOBixJdyJjsNXRSSLPaK8Mur5qRvJUVXmWSbKG1
DyBNbp8cnfCy5kArMOzHrlbYsBkLllwy0GgkAMPVnyMMOqGbIC9maOVbKjcLCZRqgWtoH6gnU7Hw
DEU3MCTm3uTuZnrkkRd4HdPImOl+Cjcdqo9bGJdCq45G2dtzco0cuzGtm0mFdo4bs1qmYHo6G+Rj
X+/UhmywRzqllH6g5IDVI7HVWVeiIAkuVbX413bky+NY4VxqbQnBszYGSs5zbVw3SvOSyITAUEWa
GOlrCWJ35ZhsStgodrBVpjQgelIBshOyNxAcYPfrVt8KW1k1pb5vLAs9lBxnyIg1G0ELKyOg2dSH
Ltfrg5IFzYEAxEhar5M2wEe6WSXl/Tap9Pwa6lJ05Vg93YuKrIL/iE4Rj03TRQvS9T1lXhpytf7V
TEepb5fYGhYnUQUcgDyEoX+9TxJ2Xsg6bvdLY6zyK3GY4gpc7DGXEe8QVRr2rsfCkTe3DlOvGAPT
Fe/WX9wnIpAOS79Tpa3oB9i6v/QF9vXTrOICt2TjQ6gkbc07E3WVWdVzEHYGMi5/1cWBPVcQ9TmJ
Hmh3DaBdQgLaRtSd9L79deFsd7H1tHv4VK+zN0BKpyOh9Vd/pTBRsdD35EnV4706xlrt6IEwEpOK
+jgbsJ7yjTNnkVWuFu45xNPzqXABTmV5Vz+Ioulk0eQBNy6DPmyenNKLd2pBLDH1uoYnR21f8ECY
x9Bv6nlq9YdOZvEVQ4fSqeYeYL2tKIaxE64hNuiL28Se2+3xKiRoNr1sGaM6Fym3ruKlbCd/Jeui
H8QrdQGWjaNrewQk6N41RbLhOC3NRTGAeXroHPU5KSTehyyftEKpHsU8CiMJZZTFXkxkpID6itRx
V6K1Do35AKYXVk2cXcTFiItyFZX8tJDK8v15Y2ZoXXRJNRfNIJqzCy8YbEo8mFnFpz5JMPqgrkhq
3eeJqqHnPJCuCVKoq7rWghMhdn+VdX18JgU/IQfy/IJEnbXIvKC9RkhqLipUFR6HsjDnLuybJ/Ze
5dzrzPilJvrG787oXv0RPTsrNqwvaW+ks1hqsm96mX9gKgtdskxf7TZMfvR5Cm0w1N7TESB7bGc/
654dRUJOhQxHNm/lnIVjlM9uz45mVu6JVgHJTVCh0c0Q+AHWxGx3WnqP2donF/JBImKn1WPxHpfW
xQLh/z3owq926pdvMmcCdm+V81UldzuLwnhYBbmHNYqjFBfM5NHVjC2WoMlwWdR5UQ6lcpTY/LRF
cRENiqdYLBJuvhRF0VAGBIdCL5bY7jDVrV/u9UsTiNlCFOtpgsxS7WXb2yjq/X4NvJ4z4NPk0Yyu
yPz5WFryStIUVIinPmJ+h5zgui+M9vZWRUNauc06rchpiS5i/l6Swfm3Pvn+rADPBiN9M7YRdpGk
QE+4BSWbpjBCLEFz/8DPTFrWUh8+ImIQzEvFqL8lsXRUjbzzyBFfRtv1fxaJ8QbA23ntTNXGArmG
NttZMVEVp9hJaabtLLWzVxxeW37/iUpeXGu/dG77xciQcvGNJewB/kFjNF5SKze/9qaazT2vG6+O
EmQrx0yQ20mq9gF0v73Gtdk9YWtaLbQikl9AFIYIJvnnQo6u6aiqRy1PEFrQzI7UBLnAJvKLI18c
EkVeFh0jjk5rDa2FQxTp8bopUEmJUxJcSdQNh8jQ6rWWgipIdZL/ja4kB6UZ1DXKNt5BcVRzzQ/F
2kcRRICMBZdf2UMK6GSdQ+3faEboX9iNsKVTLPOHFz+gK2G+15zDZ1XtDVfRNTBGiajMX137tvrU
VYPmfJXx+F63tcHq20SPoKfCPd5n685F2xS1ZcIZoo6A57ot8s5fdtiFLvJSJuvndpdErXBWDt1x
qQZjdxEX7GWtuYacxEoUlamf0sLE9bTcWOcsbRh3h8SyUfXxtmpQ9LdxfkhQ2Vbd8oEk+PuImx9C
VUT6wfqf69xB9gaeEqdBe5PhogLGsoMMDC/hoqEqvAC00y9FXZfZ7oXdPRh9FDfJCdFP1FmdtugG
5JlEqfPd5IhE2UaUxETw05xNiHsecGbmEBdDN1yMm/kN3evAc5akck112/zuR/5joSJtdxJVuWOn
SLqVm6zEQr2P43ohqx3oCgIo9UoKdf532EH6S9iI8DGlMSKWpVYni8cCQICpkthkNL+Vq6JEgI84
7q2nKCKcT6hputynEA2Z4dUnk5Q6mtM2MjBddVLcQd6IwH0qxbwJvpj/n0rPMOWNpBDiFwNFR3ER
DfBQSQdPg8cxBz4eOebWmw6ghV9qx5b4z8lLCmAtqAZ+I2pYkeQxsrOaI1RhjPBxsoaEo2alH6ma
OZfAg3jjFMTTRX1iOY/IfciPzrTdLQpoMZLf0D/NdlmOKpQx4DbtDmmxFPWNz4moa/JXsjgW4kQ9
9qohqcvEwHJW8TtpV1l8m2bith5wLk37FilzQ9qJqjKMaBXl262ovbe3DsS1OJF+fqoXxU91hmor
26SIlp1NDBXfq2Hnq8OviyxXl6Dhbx118OKJbxlflBDygZxH+TeSdu+GnptvkpW+1IpSb3VT09e2
EvpLJ9FQ/UAD/kXPFNJnMDxS1WY99RR0mco4eMXxElNjFkxQGdKy0oadjcqWO4TaAlQ461/aH4ei
SD6GHFHPplK/eEYlgyDNbE7snfTQvW5UpUVWVCZ1P5M7zdu4ScrRuobaZavJW+4oX/Enl64IZme7
VEVmMLBGAAl9syqSPH5tZZJogxQrKwkK1zfTnTNBsmxe29LLH5SijFcyBLFt1njJiz0MW4KR6ZvS
aRmsJ9fdJX4bXl3d+yleblRt/oNFn52sLGmPrkeWoZ8GTO8DBCU5rRBsYGp6+ho5ye8hkqQHcdHS
vjkUegO81rCROJA4pRcAJA+aGuj9TPSByzndAtOGA6fvfhV/TyG6J3n+miRxtrlPHWvAgnWprZdN
ATWg78ctui3OUZTSCAKa1SJ7L4phCYoFeOq2s6ujRUKw3lZEQECHycE8K6TydWjJq4apXny1RvLW
QR9Xb1mcvALz6H5g0Xxo2I9+VK0JJSv1cLDPxllmQxOYSRzkp3C048FvSXoQMranT3T7BJ54DU95
EpfLrAKFOVXJZwHW0mtRvDdEsZTggwzOsiXcfQpepBYbcQ1B6r1t+oWzqnIgvl1vVltfax5ESVxE
F2PqJ4rFxC7SO494WW1dgl6WtqkNryuBpc4pvUVEQYV8tQimZtGnlFx5HsfEREvDoA+P1R8c6aWH
2xBVieel6hmnW2f+T0cFZwmjNKwLhCEm+f0at/Gdm5R8s3iNCkjBrs/rbjWvwWFfvShJr+505Ajk
EqzO7zq7aupFRAgM6A6ScDBX1HMp2/a+UMNyD5fllTOx8SRDq0JvzDznlYWkbAie3OKLuBeNBqr2
C3Ag+UbOwQnWrZavUwu8a1xr3nPgZtYybxFHUMMeHhX0TsxzWqhufWI+jTEoGyfzpI8V+TX3I23Z
kmplbTwlzLUEIBvte0PzF3kYQyACKfBINHPZM9dZMzTjcSxdAqeWygkTkh1nc0TdNb0OZ6LV0sh0
DrXl7knPIzAaBPExr8zyaIFYI4VeBt8LK3ko09B4KbXcglPhIQcyJsFrLhFAmDpYfx9JLrUiqG77
38GL3EaarFjzfKjUM7klIu5WET91MQwlBDyDS+i66EYpdUaKJLbW3WCqu5BnBHCYpCGjHWZ71rd6
PSSyddT5fJZWFGmXLMb+LpAl66mfJIvQ450VhW6vq8Ydh1kyeTA01qAcSHXGBC5R3ZqqUhD8h3y6
3PrVpZ7hbSH9GiFa6mHAIbnTXSwIIbeT416CSGyuptb4j7mJZkWA0NtSFMWFDrplNld29hMLCOGh
ewdRRwdFJxxIBKTbuk6j40zbejszjctD53fJMkri+kUNwh/iX61oPwOj899DvqsE0weMLqYxNlJF
O30aE1vEFMpQr15GbUofdO6Hnt7GpE6szFQ7+TWmMMGlRHG6g1Ll7JR6cHakPMlvdSoJiSJMvVXE
s6HEDZumVDR9vmUTrC2kJljFfZE0mBTo8Phw1Z1V/PWoPOOjPniIMMwM2eaaThX3Sx0HGACDen0a
IdIumx7H9SrotX2WqtEyMELpFZL8qeNb+G4E7VmvOu0V3kJKWrz6t65u0pzE1lX3+3PuBL+6fppV
H2U81rMiIoz4ppap9iy7Zf7ktX8UgvZNaU311qI4f7R8HpM7ebeuShcQyli0OItXcs8zFsY/CVFZ
X4rbSEEQIJguuROiMGmfZHS7dmU0ndfEbYoGrYSn6t9rRRll+PJh1AhZO4P0kBreDsqIvo5JFT+Q
lZceRD3Ed4KnolJJehtd5Kk3ST8nnYlejak0xkZ0qEStuBWXwjbIlVlNOMtRzvjVX7QMivetcUp/
N7DOnz1+Gpu4JzCnJEV6dlMlPYs7dqEvNcnUh3t973rKxtZI3Iuhf+8L2vRX3xrt3hkaBw2yw7Z3
EBcDoU++R4m+tIoE7ZK6gfstbu99qoF0x+c+otmUDcRaWoxlAmCG3pOE+PsuTWuZ+PR0q0ogvsSd
uFQezy7gSf7sXteq9lAc7uXIHKNVmKBjJgZDcUSp6dM8hCtJ0lSVyXJlkyP7Yw42TtY8HXoZfE0O
Vwu5vtYJzggZpGdP9tNzEQ8WHHFXWziDmvzZsKlbBPzutbmmWQsyrdpCDBQXpJXTc7Upp56iourA
h5lsOdbwNBKcZl5H0o0HzBCKmShCZcrWlYbSkiiqOpRRCa7mXhQDM1jwgFSfckdVz1GiP4nqLkC7
tdbxkAuHdHitFFK9HCGsrWiVDPmEk+Z4wShbf6zS8Ta1E+vNrgubHD0lBpHxGJboCnEend6WEqMm
mBmSduzwVXpVXZxJ/v3d6tO7ZRvmr8gk9a/3dyumjHi3SYVAcwFLfy2U0BMeF6s688BFT2LpN3X0
SU/9XiwqHyaaA4RGtIqGsY9Z2UU5ltOvsRKnG1EakmLHUgnFJ1aWTsheF1pgEJzRdusXFfHsZV9Z
A1AmP5m7CBUcM7ZCWCe5BumHEvks0fs20NJ8sNOFPfl6BGdDqoIzeDOPo0V3ifC/2CMgv2uk3n6V
VV5+cHpYR45zLtrouZqqUweeTRmRTq+byH7tay2cE4gP9qK1NkM8MYboxVNAT9c6Fjt9J9mvJaSx
VVqG/UqMUtWOcGQThkdHip2XMdyLl7SlVt6j9EoGcHopNwxJ5JaptBbFIRq+jvjOomFV5U+V5y7F
Szo1uTFlxPm6aWP1RYc1FgX2oY41Mh6yDLkYI6sDTtnWoSsMci+hYrrgQvXHYYh15IZ+N/cSGIb7
kHEcBxZRJPYNHq2aAevEbx89v2kfMVoidBgDDnU9ikjeYCDTDW/3HkrjPnehFh9Ef1xPqrXWQrQU
xXKacMriTnOJMV2ZGHM0RZy1oxnruhnKU5/Ct2cDANS+lPi1yohkNprpvfuXxm+zdzycEnCC3uQ1
oMO2HWsbon8XPhtm9d3RpPQ9clXgL2bxRVONYlmjTLgnGmke8lEp8EByrG+hVCxE18Imz6d2sn0d
Y7zhBjngSWKU3XXMnXYmXs+EpBi3ZvHm5kAVpaJnMyZFxq6CVLnMAtN+BThwEF3rUP3a2jIcRNVU
eFNEdMTfkLldMbc4R/31N0ScoW5/Q5awpxJ/Qwlr6DlIi+/Ad9uVW0T6KpajcQM4IFmoCHs8i2Jb
RulC9WX1Wa+rX62j42l/FOVILTYkjZIVbGfyJJoUvsj4pC/kQS6PgOG7baFE1QbZZHREpSBeWOjm
fRmG9hUItP7TrnZVLI0fdcEygQh5CKGc0aPjlseKeGbWILjQaelblxT+Gr2sBPm7uMv3ROawjJru
PhUbRJ6xGdbrOecAehdFN8COwAbarRPzGCva0u2lYE/ayJ7HxF2Xor6wVbBAEJ3TvWZky6zusIzw
GkZoToDxi9Pbtwm6rWbpuGopk72eZcl7XQcLOpWK0APFk5XDrbEtfWVZli2KBFOD6CJanVbNdiQQ
UNEPSVChBLaKS8846MQ3D+Z0EUU/7szdiLmkKIl60UNJyB+R9LFQpk5DqO/T2C7D48g3kpWP681c
CLDDdH3OEfp/DDwAk5UCzkIIoVtj9Ww6dvRIOt2/1eexNW8UtfqG2gZs8/YdtXGeYcBfLl6uuxsP
6aC17cfpY9SR5KgluX3XOnmOAHTzJqPatEDGUTkinYoDWhMHq76QqpdSVp69MuqQ1MEoa0idVyPE
QyVUrGjf5EWHB4g2oNo/eGfOGJCxU+8Crbzba2ptXozpoqvgFo3sMoSBOSmKNQcgmDv4f2AtSz0q
t+rItuLev6mqYCXXHNlEnRjW+qDwh6BJ1qIoGuSg/EC23ni4d7NAUllVlpwgb5qXuHCrk91K83sH
lGXYmoXDj/s0lWYV63qE1CcGiYamCfpFFPsulAsmEnVKnfaYXQfJVhTbzDVXaZCDhpDxxnE849Xm
SLfrHEAAolgNg79EqUbeiKIVZc816a4zZCr3EYb6qqob4zUfPAhszlXpQ/1A6gIJfk/+CQxLXodl
zpFG1IlLEKTVHs4VtGX6ymOmrdyxzLd1m34FCwz13HHVhSLb4bUbUuOsq98bYgsQZ7Cr2CJjBuV1
aszKLLrKeiAvZLJDS1F3a3Dzr9qgKjtRQkrRODvpd9Fd1ASGIm/ZtP45TxhnMqiIWlqWVttCJK2r
rx4cqtscHC6AaxfjV8gv9rx0yEyHpP6VaQEK0Ht9vJdc91YSa1WPysW9rf1b6fc4scj97inGkXPq
HtWOXPW0AP7ueXu9qW0S3PkP45zeA/3odVuvG6IDzMboYETutUmGdoMcS3S414u7W13RkzDrQDbQ
/V6dlqz0M1GuxvZH7AHMx5/h4CZGdhB34lIVA5oqatxgIPZXg6vIQf9HWbeCTSZ7yUPY4UN5m+Y+
Q1tJw1IJJ+2+aX5xEXOxKWhn//qv//1//8+P/r+9j+ycxYOXpf8FW/GcoadV/c+/TOVf/5Xfqrfv
//MvC3SjYzq6rWqyDInUUEzaf7xdg9Sjt/K/Urn23bDPnR9yqBrmt97t4StMR692URa1/GyA634e
IKBxLw5rxMWc/qSaEUxxoBdf3WnL7E/b6GTaUEMze3II/T1EYq+dqm3LAwZ4regiLnZS2PO0BO9b
zKSgc9ioYBIQr7ww0o/laGi3SzIqR52l9YHcMJ81akn6EVR+vpYUr5nd+4kGcm4YaGYBksl5QFDU
SDdFancHI036g7jTft9NPVBOSdnGgTv1OZocXFXZ1kGTXfIAKK2rD3+UnFTeGr4zrP75kzecz5+8
pWumqduOodmWqtn23z/5wBjA8XmB9V5i43ow1SQ7do0cH3G3mO5hb1fkN6aaYmkMOJMB2+iRDpku
v6rD0kE2sKjcg0Ryc5HosoHgTV9dnMAqkVCgrndNAzip3Pqw+v4q5035o4jLBvcZ/6UArn8KyIa/
yOpLHNXNswZp6hqB5Ra1dlOHB8WFYiiKsUJSpdckxPOnMQbcg6UXVyXk/cZ4AWsRz0crjXeiNc2i
P+bv8z/mlzR52zUlREtXwfXUdWvEOqr2QPT5nz9oR/u3D9pUZL7nlm4rUL50/e8fdGOnNhtWL/0g
ItKhF8PnJz5hL3H4UA2kLCD2oZYnPuN7c5chi1ql6cOtn181MIXREX3w9bHcE9aBDxvxhUvMocE0
c6ps7Qk/LG5dV59uLfVXr9wwP9qCfVfh5c4WzSpt2dr1+FbXs6EiHj5iELOSE7XZNoluPxmuchbt
CaccIuZqDpPTNY8l8sbzqrXHN7eKnnpizE+sAZ8mjIEfXGVHA2g472N0S0ejP7eW5e+bLj+IEiKB
w/lXfXvG5xkFvjZP3VmrofwIzEVbuPq9C0NrPb0NVSW9XIzsTzZZCMrDRzoECfugv8pu8TT0ioLB
W0ssya6nv8WTvljWcmgM+auM+v8GsJB5K5pDcEzhsD5qNiZBQWYkGKYy+j/NOg0vNbQQ/vmroRjq
374bKOyYis0CaMqKZpjQND4tf1YipYhoIa+R8/+aJ0Nl7uQ2SIG4BArX273pGsYO9LU8Bx4GSl00
3TqIptulNDDc7aCKl5WP6WCSxkuxYJI6LtZ27QOanNZSF2vbdSZhBC6WWbOF0C1aQ1yDL47Tr2Sr
zI4+NI6juGuq5rm0mmB7r88RiL716P5qFP3RAfs1SBQdjiDhWF0zNWUDFwV4vcGBapPxC9H5ZOsD
jF9oXjl8cbqRp5Dc+8fI6W7dpNFqD0mPgrKbOvK+q0J55RrIK9hTUdSJC5BfBH3sRLnVieK9s2gQ
dbfOU7978T6zPc38aVK1b/ecru2T09dHq1JN1MLIPEtR96qXHOh0yA57jJAcFG+nHZkUJl8qrTwG
6OW8NQ3bom3q1d7VZSUFrDfhIg0wyp0qP6jTH61VRrKphlJdiqLopjoQiXOlJQbnosnDtzo5t6Gd
nAfMWs5wZZ7bvJcfnCaz7Jlm5v1GS3iKiS7iUk+dfTN7brpMfrjX3/uKOQmhMoFkZLf5QsSAUU7y
y7k5xtFViwZl0Vf4fOSOEV7FRU2Cb2OiDztRcpEWP7vRF1EQY3wLFWrwFNXsXvdpnj6N5OU//4AM
1fi3H5Cmwmp0FIVHmGmYnxbXCOx74vpZ/g3yb8JDP/UPwruH4DyJqdxxFkZlpPgD/rb7+dQsinVu
fK2Ahu1QXyW84JyQHWmvohDxeFyoiFmuRVHqG9IGbn9lvXDzOcDvjyKzvH1b2sZmUECMukhdd5gJ
grTVkFZedOVgboqweQ3YAXBSR1mkZvkCKQbcAii69mqnRE1EnalkzikcJGXPYrYWpXHQm1lM2gJp
ljavrgMGPjrQZ0e/gN9dijfFsp1C4Tf9JQGa9tHNGv/ShSBtMq97FD1KxK3BLMbZVhQLy7QfuoKv
jijCr5v4okGHGMiY7jE2XNSaPRzNfBiOY1HnmEr5MpLYDfB+3wYovRBNlSR/c3Jb3wwOxvMeLmSb
bMCBwut75epbFcIPcqyQQBvg+E934VSHUoh6IIChDDsrUpwHJNSVBzX2zwJ+IIAIAnkg6q0wRC0P
vMKIgkTsh87ONiPrPEoTQ4lfUUWcb9USm1grOGPt2CuYWz9F3SJGi1/kV2o1jba+gykmz1//UVyQ
7b1EkVUdROneA/KF/yhG/Z5D9Ag8BL00fvHoAP61LorFDnqpz7nz/VO1KFotyttee2u7L5liGRVt
bvN+X1PFXaEf2souzeP0+wZzGu01Cwi7Q+XGDI3uICtZsvLsuL+0lh/woRrhS+ODCcRrKHsrkvpM
yNX9adbf23QwCWoDKc3MUX2vauVbajrpVw9E+jw1fe0hV8NwoU7ht0ENrUM4hegCaFfbVIkuNhIs
I37M1ImG1H40fXQJW1kihD2Zys7TVvXW9+13n8arDKYg34KLDQH5x++b2AtvNeFfN1NTrVgnycdc
2JRj+yCxv0H8ruyAmRqQ20Ul4ii8iaJ28xWYjOAShIbxkMtg5/ymRs+0QgdkgYunQwLWqK6sPuUl
HE6xZK8LNhf7+/pH4NlcBSNrwm3pa+nt2xhbKaG37YIIZssIjMLVm+/oziPZp3jR1dCd6sGSwfMX
ZVp8m+IQokfWKMGiLksEzVB0OpquzkJQWOpWsjHxVdlx7/IkhZY6XUTxfikLed1psb+9VzVm1K21
oQzGFwWK1NqwvKWuy/6RnB86+pamnW0pROAHYfZ1a+kwdTI7bFd+Ycpz0axPHYPeD/ey7B2loAjX
dgA5T2s1/OfiEqn0JE0RkiCkCW2RLw8ArHlluNZrYRk/kNFNP/IImpYDThA27rCRirL/HkkBXkRN
5eICrCNc22blY4aWHXkBoiBQ6B+xoAiWchNBOZsataC2iOQ5K9EoqrAMQiXezPOtKEpy3O0Mb5I1
6aI6n49d/BxPcdqxyNNFblRatcIgL1kGGLXs/BgFclk3URMQt6JSXHASQl18uoDqNrIZomO/uotK
UWS5Nde23pMhc33Q171eBg9+EH4h3eOcXCjOp3a6I7xI6i3Kh6Vo6KKs37glFhJKMiIy7gYsK3Y/
fFHVVYGI1Gvequ7O65GqBHIHyl0Px5cxlWW+uGp4FRdPem5cYL1SG0TXGr3NnTKU3+7tWgmBtMt7
dSHqVLl6s7M+ZKNgdbigxQNSap2Xv9UG3HQHZCFYfhLcRBK7Od+U5Md/6JF7MgKxuf5F04fs6jno
LE3hWVEKDe+P0tTGTkO7tWUIeNxLU9sAdQVHzsRFKqQJz1APSDFMv7cirtJ1byH5Ln5vnA3ra1q1
O1evVvxIk+NQK9KLYaOJhToATNqqvcpKuo3jTHrBH7HfFxoZ6G7qFeYdTjmFD8l0ao1DsJF+lSsz
cqDOTEytZnF8Vurm9mriJduuzdalC3JYFEM4JGus68MZOndoA40qsRULAn86IG7VIg+2VADOXMUF
Uapjn2cGeojVydD0kVM82VqUMWsVhjzbylslkDaUCdUiwmM05BGGAMkygHR9zrU25dAidSdUlUTN
vfre1VfwdhQNcaL0U1fZmuj4OYj4TZBBFOt9tOcclJc/iEiCsXE/rMRGdNGsAaXFk1Gf0oz7PleU
HeKPfTNnkygtskIdvmlx8OCYY/sse1b50Hr2H/V6r4UH6P/fEy/Rrjx85nKsOU9KXzhP4ArnTtDl
V1FCQfuLQmrlIEoqVijztiky/Gvo2now3nJpjNeiGEAeQ63BUhdiNnMohwdLndDXMA5WrZKFS1WF
Lju6pYFYxmCcSkvh0AlZ7Tu/vUurRN4zYnv2Bp01DaW9rDgMLgGVrE5JnEvBuxUTe2QJbh7d0SPZ
5A8DSHOzvUKpbhD8pUsYtZBX2W3EncR/pPXrw4jg+vqfd5P6f9hMWrJlcUoHkmEgRPP3kzqc7NSD
7hl/w+FyZrZFA9VTqq7waqOHvEIJFQxNfRV1uVUpLPpxsxZF0TBCqfs0qpeUzZA5tfRoALZIx7nd
Ownqkc39RjeNBANHTwWMDZwDumZd7cSFoFuxygz5bZSkapd6FoIUyBRVO3m6iC6iiAQ548TtffAf
Y8Q8/VB+/eePS9Hlz5tvi+cQauOmo+hQdT5/XhVoHgAq/4+181puW8na9hWhCjmcipkUg7LkE5Tl
gJxDA7j6/0HLY3q0Z+/5puo/MAodQFEyCXSv9a7nNcSbDj4OpbKGcmheT2jzQZ6VYcpjPVLb+5rS
zd012feRC3Q7r9k4CuIGmSCUmcNMN5Aq9w5boCJgM2pr509nvZ7qH33D77P/fZ7Q63VrBdNGnTUg
hAxcIid2fJDbYtkMzDg5yD20bCZIlf9oytHr5Ou1bQF68dPkazNoan4Q1LuFOmjOrVsUxdkdgaZS
6PsgD1S44XroGcbGqrzwIZ28/GyDWjIxInun7leBGZC3ZA96HdY2m8jQNRP2BYaBYq+3yTveNPxv
f7cTwGxZOsT7UuOWbJcw+ajNzl+DkVu+Eg7aRjbzwXlUCie/y/Wpug9Vg7SWkYGrKgCNKF27+mjG
ExAE4Y9HEffjs5H/iLMpf0WqlaMZc+dPNi+ttFm0LFy12cvR0cQyLMzrJyrPB7YTvAP5YmoWURU9
v4OPpjnfofr8rvPy6r7prVMWoLC3rBiucpBqy3pwrEOWlv4like0IkkVvfPleEOSaDwYamzsbNBS
68aK6y+u8660Tvj+6UJsYV/++fOv258//4Zj2wRJbd3SVd10jU/3i8ngrqmg9H+2B5Ydz6bmmusm
jCnqCdJl13f+QbEN/xD21V0I3mQjW7K/zToH75J5VLZjig0oei+NrRAmqSAY8jc5VUyARChuRC84
NTujt4b7qrLLC/CTBdDi8V52Ic/v172Ce5BsygFT9x7sutNvZZfjiP62wZldtuRh8LUSQiJRFdT6
3irW/WBN9s/ZFEjkADqUxguLTJD3KroQi9j3ywDYjnjK+BT1RrCrYgfhQQ8UcGPiV0tFs+Oi5GW7
8PGVl1/lqC02plkfgg7UqcVjaRPPJQCoHX8dqKulIDoF4HAdALyHCH2+wpmvkJPz0n7XDN8mA1Yi
KeqDrjqos5lm+/usliOyjXe060K/dCjE8eK1nKgM6gky/uVTHEA2r32QjiekDLeyp+BxdLxGFFps
yw/g/EA8UHYDFdRVnvGT+WJy7z/LVtee8bp1n6CjZHeqE56xilSe9S4cDip5MYrmOuVZG7toA0xk
1QiNZ1xFBvaee3V81/Afgmuz9aDEHKpQFORf4uog+7LS2xRtNm78uOwPiq90EDvG/uClulveXNvy
7DrHnWfLJtu+U+glKx3Dqe3HJi4keLEP/fLpmj2RZ2bYUWJb4Cj7kUMJvOaPeVaB6hHc08TyQDPP
GpmMhV2zgjLmpjyoLbrb3CzvCiSn+7G2Iuem7XEoraEefJoWVxDpVXDBrBQn3zwkTR2e5QHyd3Jy
x4tsEA2kKMM1w+ei06ddPonMvJEjTuSGS83UoArMl3p8mA4uGQPuOPE9whz0zhR8yFZpg8gJiEPK
ljxkqVetAQNVMxsjvpcHs6QYsyuB9yV9eMzr8Xvj98YTmH5XtmSOJlamP1rhv1oNZmlPSeL/Mdb7
hb4k9Jotg9Ke9iBL1L08a8UwfZzJvmQSkCNFitahS6u9Y7kYRhSar65sp4P483EOlyjZZFB7gR/2
+s6tUMAPWQcOHpL3plJG/9SJbFop5CbvoSdGSzMP26fcIp3nizp+G/roR8x+8puVa3ycB7g54FXw
0onYdDQAu5wkyKiTSvF5qRT33Q6bn/DD3dfcKzAVKbXsqSB6v/QBpvyXaB7FXv++oHANw1XZPHJT
5WbK8HzD/SMbmNh+mIuqcZ7wzlJv5KNXlB0ifdgTexm+HhTwpIiE0r189MrRLGp+jaoaHHI5er1W
jgLi3gFbLO/+0/XXC0K9DdCG1Pp4yCscPvIWdFfmmMEx1iAIyDO7wzSbzXCvU/o7B7Hc2KOcUo+a
Bftl8VQiql7gqyaeTDbtXTcuFUU/m2ZUvkxuNO0Hp1AhPtEkUqiu3ABugmzagUPStmqr49RqxYtl
FQsqlKn2shBtB21obw23qTZWr9tPkOju5UZwbCdk+23UPOD5YW2bANRQ0MbOE2yM+0ix221gheYW
YN1ebYr8zVKw3yD7qh1NA/chkHfWyivs/hkR3bOMcv+emjX5r6lAorSPqS7I2EKUytJqdedoUi8w
LbGEgH5YdAdoCyz2OsybjroeZ0ejFe67nk33Nl/Kd5BpP5xwsN8odetuvMyfXnyyS4vStvsn8JDQ
kTy9e0hjeFdVR5BCVYBs4X9invMcKZJw6vCEUlfdDJ3Z3trCdLa6Mnh7z0VLbigFzrFCqAe3wu94
tHEX8qIi2nRD6ZygJCqoRcbpAmM+WBWF6O7zuEiph3Xbx6bW2cvruXjmxmWAvxi018gBd96UQqHw
aHrlN6m/sQA4UmLh/LAEHr1dEe4DkjbbSvDr9Eivz2MxVnd5Wb3DQ9Lw5zVVwINatac+YhY7ihvZ
nw2ts6mx+V4PFHG8hYG1BSQWPoruPPDlRlAxxlvEOdMdRrighJo++WZWwMWqBMu1ihLSzu5KSgPS
YK0jnjwARUQ5G1jZCvPe4CUR9rPwpu6HksTrroPvZhexvh3Z08AXTrr7rPCNtdGp/cGJx4QbYlBS
NR6WD9i+crsEpfRuVdNaK5GdAHWHOE/5OwpIxfk4yCbgICqMaytcygHN0ZAUylM1izmVkz5Ovfly
alfzQxL98TJyshu1+N2oRbrTFQ/jRUGG0p+Zqx3eWOA+3OwRD1zweYqZ/zDCNzGF07ecBzM5yVy9
06sp31L+5m5NJdAvCgjbmaFdvTdBjbCNa3LX/dnpavFUZmay7vjoHSyjFEdFy50lkK6BcHSt8liM
M6pThgdZoyhJS8a8SpH9dTc9XLuu/c2kPcjWR3ljGjUfr/G3ffJF5E8Y+vQ1MyhNsCPXWjqqETx2
fdWc2sy96EocPsou22r3TaKNZ4wyw0fXq7OlhU3FRg7GlpvtzZhkgGzC+SIeZ29MR42bRUNBPiSK
k5FO7dlulRY4KtaXgJnJvfXYnmgAXPs5qkV2OUat7DXnCkPJB70L/pjWjT2Vk96LkTjjtiRMh+ct
yWa9cslAW+Ovg2xmycj/H7KGJeEj4+JrBWYC0V61fOKVsguu2hdD9dpffZPNF92HJw00jwtYZZSH
/7JA1/9d42C6puUiLUE4YvHl1BAT/fvzpEJ0MRVxjo1SG5KMWXOvLfdicjc2cbe7ahZbTBineG77
qzWPXVvzmJzZzo/14d9m/vU6ORNtvfH0+yf8vi5KlHoj6ny6wZOAdIrfCdIr3q3a9NZxcO3xJHvk
YUzLcaMggLr5NNDYKbsAGSh23UxdUuBOqa7lH4GZxfd8wcFf1/5WtuTBbCBqcqOoF5oVItjqW7eD
+eGO1JTjYWU7LrbUnXd2xsjfR0Z8F+Wxd5Zd8kyJSNd0wQQ6/PcA0a16DdSK+lmvWVGBqONGyoIV
lXS5pC4cm1wntx5CKssOrB8S/C/095o472OkuT8mEGVPtQY9fYTes9f8xDoBPwyXeho0u7IQHlZh
wY4whnUPi7d8SMp8k2R28WLnIr61OmKDskmxuc5dC1pyPeTlyzjp0UKZiVRld1LSHKkqgusl0TCb
r7mwCkxesF5vzFPaKLAj0B2t+kwTxWacpq+WDkVwTCjIIzLtPnWlfm+QbP2W9aRQQDXWDzYs1y2S
Zh6uf51B/BK+BriWTS1KbT3hX3yw9Sw7sgcuV7hyZM88y77LUhxdf+varrlQtuyYW9/Bm0s3S4vo
TWpdRFpo+5hICXjKxnpVwZeFg5V90xQqseQM3r2670aqwhyb9FVTAnYJs4QleFmOr4TUEQnX7JX1
MopeR2MRKa44+HKZ4oddcBuNw+2gBhVGWmRRWqWZ3bRimJuj0H8GmnkizJy816DzMVv0/BcXwtqC
RWnyOPaRtvT5ZS5p5LXr3FP6oxVm43ZoVX0/Rn148Aer2BYutaCEG9N1XAfRHf9j3bI3SCiPQWY3
a9bg09GoxmlZ6IWxC1RlfMWya+GUg0fM3K+PA1psvOXoN31skIxwYNp84xoqcGm/p6lJBbZpvoMh
H+XVWtwS5LQkwZQr8X7yaE9eTP6EmjHVb0Eq0lVquwhJ4gr1sZb4iyDt9Hco7Gmg2t8iFXfACYPY
sx14+r5p64g3q1cvCQ5BmZ3Y37I0/ZEron50qqr8b0tf699VQvOtytMMU9cIp6mWqZmfblXtkGgO
1kzjk2plHtViz67RcePN4RdZvQfZME2qtyyKyxtbabtzDwv/btC1F9mfTAnEHNwvyhqjhHJIdnIj
IptRY/3ZlKN20R6qqLzzJje99bVIrMN6ALiCIm0xEO14M7KJGuMSVo/n7krLqX42dvkVyJT7orga
hRpCy3Ykf362baMeFLUhedOBVg+d/L4xPf2hnvtDFHmAF43xS4/NCxggoRJ6lzt6akXUtQB1u5D7
fbn9J8E1HCPYbTs7dcyWag4VgpZlxBsn7VlZWpAAjtiQ17+C6Y7Qll7r95iX50jyQnUQt7LtB4W4
DQarIysB+fzTgJxilzaXyIktPLRV5g7IaO0LVPjmrs7N+q4DqYnqyL4ocd/chVDHbgsMYpalqqtH
12lBpKnzZkhVS3xxouF7G1EjS8npT8et7mPfVV4zakAWSVxrl8mZqxfBhpO+/NflFHf+upy/3Mfl
thWYP2t4JJMxBmeY2WLrREN+BjpKpUxg5691HcGUcuxso9RN/ho69lvnY4geVVP04OFjLrtHL3e3
adKEK3lRPrL7M/Xav8V8r32Jiq1p+NmrRxn8gSxxDZuW5qCMD8pUnqUSPK/9kxNb1WMAGfkgNFCG
sj/Ig7OvNdWjgfVe7oFWg1C1NtuWJTgr+dtmFH8ern0gDMXKLGrjRk65Dshm52LCW5KXWOaiQfit
Z+mdBypmxXJD5UE5O7/FGY5QFfDghGXhPkO5cDD4gm6NuOuOYQ0/Qw16eD4xtkFjFg/3UH/9Renm
zROMaf8GcVf3qoawcDOo1l91f84BlwVolWY94jMHVQkluxXgf2OM/k2XBPgRYbt2gA3efuuC6MHo
pzz+iUEHy9U5fzY05AX8LrlT51bhRuAj7eROjpHR+RgzZsnw7zGZk/vrdV5Sh8te5PoqKKnExTEC
CE2Bxs2c63Rn/ey+KMMeGOdcxIsnGMXSadn6N3wiuwfsvXcs44OfDiehX0RvxEIg+ilDckq91Nir
BmUcWaw7D25NFnvG7/zA6YxvP/JPrVLh6ObKvatRaQU9OdoPge+egor1ZqWn41tRBYfIS9tjoybG
xiGSd0PgM/gJMSHLoaFgv/pWkFx+cbqkXFZuN50Npxy3k6GXO8OnPDVRUqCOMfL/NGy0g1Fr0VGF
sb9C9JW8GCIFicJ7QuUC+sQMv46Jo7EzHEOsJwfuNBU11EHdG3dOmOAQhGXVuyO+sGSGQ4vVuThG
A/VJ6BJKcZjzkyIPBwgpDKAI+nVmauNw01qUv6ujZV960b7VpTe89u44rp3cJNY4K0pazVzCIPYe
x1RAZHaLaKG2ZvTaFZhgGnw8trLpTTWV9YG4x1Kphe2RPOjzLK8w0m3WUpMjZxG8I/KphN9yS3Qn
8gn8KUqQ4leR1ARUnUxzRCz/t9gK+v8SpyFxll1AOwAeYcZErsDAk2Ww9uSCvI1ZNtwZVOg8FON1
j5TO2Tfw1sSXNijvYj4dAci5FdCXIrzB+uYwGn3w3k5ah517ZD6p0+ljYYCrKjfqZx/Hlpey1aZt
l+VwROem5wFTV3B9OHyM8muJPLBP/7xOt//y7LMNgwCxbrmO5qm68ymOrgGatUe7Uh6pXMSmx8dO
fqym/qyKLNk3op591MPi0S9Ylph65nwv0QUGLV/i69zRQrs6gsqpLKZTrAjpL0xvysKwr9Mz1f31
0qkCG/hj7vzSFr4aN43f6gs8Gp0UJiB2OGmaHloivj+oO9gPXZF8aZveXEAkyC8UmOjbgn3HFrcg
Ci/dOQyK5caXbIwPAYtyeRG2TQlRUHQaE7oJWSBQWln0CBzqRp+z86EA7ZYIkr/zHUSO/W5havZ5
bL4OlYvzX3SoSOY+Bd5mCIhh8eixDf6Z6icZHeEb30RO6DwapHaXSTcm5UtqAV0Op2SDUKw5UE82
lTjwcFp3pCPb+fAxkpujt5CdIm3IRE6juwgyCyWpPR2lzkXKYeTZJ03Mp6YQFnYSU4tLcMu3aWd2
s8kx+bQHiHksOt2+O2hK5dzClATFbWvmU5ThpTPvgn5kJbYbhfVdXpQpERc5+EpB/Px1UZMEfC1D
13hy0pKlfnrWIf1+74RYuXrDt6QKigXVKfmPCCsKB/7RK25goA4M1bqnqtJaFUlkH1sQedupTNRd
oibh0UIusDYn4CdeaD6HPgG1FJHNLSE6bO7nIIySTeIxRy7Is1KMPwBXx63JBwQ9HnqPHqArPksr
vKN/XUQgPPq4iG1r9fuiUSoFaiyJagpnPy4Chlzfztumj5/k64p4VH2bFAkCoE1vgr0HSxhGz1Mb
fNUsV7sVRhLvpzL2WOwSZWx81rLNMARbGYOsqEC5sarR+4hBZhFCFIRJTyXuqUJFv6koGkZw/c8m
7ccvFFMN65p4yta1Ymfuroy4uARm8ooBgH9C2l/vmkZ/ydvBP8kueZBNL0vXBN7j20/9ZqPriy4T
9Sof75MOBo0UtJMBqW/l2fUg+5KgL7dJfssdyu3Zt6kPOS5r2Hf61q02p3YdGz2t7uY2VuK2/iRH
x061bmvvIaiHZqdnifGSTN6aJJ39oA5OeFeH4iHVB5JgcNW2GnXJVI/rxkrphmhdlHW+FcTfl/Jb
q7ljvvVGt/toytHMBpujjRurbH9a89Zs8FX09ci46KKpxNqxQv957xffjdFRbhv8qI9ygRtq68hR
q+PHmld3MSMlOq/3S4LTLGfwTlsJrOfIlISoq8X4hV1msBybMLwt4zB7sKb4z35cwG6H3Moe5vlW
l3lvpn6bjoZ7zFo1f0q6cGXKdxRl5Y6lv7sURq9u7cniPyALAQy1LeW8SVg8KS3+cPPcMe/KXUZ8
eCESvXsYh7DclK4Rr2Wi0E8yg0JzE29X/mQveXwpVW2cSy8eP0QwaL2M5WTgUsra2NlnfqfgBN+y
vYzb6tVqk0swxzr7uNzbwKHfRAIjDExIdK78yN+BpW02UeCZ92meAgVHq/K9xU8yaX7mvmq95cU9
wWAMFn6fgBv61PPnEDVCOTCcP+bkVeu8YRXzLFMOaF/mHBEVpzKpkDekjPQIhyw52tc7pJfju4v3
2che3ee/c0FVY3tKMde57SghX6W4zL11WU0FOV5WWQEnw9Molk9ZJCEEtCnypA7pKWv7RzkDA2g2
rFH61Jag1SkgiXYazmD33Rx8kzMcMPml1Y/HknvaEjPw5lzPB6HaYqmGmbZ0tRA0V2LHdDq2gXeH
Ez9lQ3Qy9LS6yIdPQYsLyov8GM9j1xb0mT9av6/Dc6n/Lw8fT3X++vyf5TZkfjQSdZrnzFUSf6R9
DEuhkFodxsfJ29eKJrpdlKFJ8jyzX4I1sA+yMEKeBZ3PBsjU02gZN76Clqz3113uW4jdRbXUiE0c
KjjqZM/Vx8RJ8O/gVrUBSxKvbT8nKjyLiaXIOJ6C5oz9LkYsJcVF6tQcbO6sz5TyPOduop9lSw0w
6cjjxyQiaqPZub/nvo1vRe5YbyN14A5CubvSa5RTMvXDTAvTT6OnABZPhruw7Zv3LOy+W/Dc32oi
a2gX+vElBoyNgWh6ScZAnIrYKqHCuMWp9hx/G2ui2dXsTvHmUqhVqfqHQVen2zTCkX3S+4exyvVF
jFvr2vbIKpQ86757dgP6B7VRosUY8/rt+4gFwn1mZrDPzIBKLs2rv2p823O9dF7M0cRRy7TzjV2V
3V1ol8cUKe9bmgE1ngWGaivCxSiK8OLE1Z1Qwng3DJF98HNqUeSBxycKRQCsrDMDHqFFEfU/hc7z
lgxNVHmvIfXmq9ZQ6wP8svZMSoxHaReNK/BX1bpOfPNcc3eiAKty1/jIknxwvRAcaJc4964PSBQZ
3FcNwQxQ1NnLxMEyjcXFulDdF2xJ+nfXjYqbStTNKp66eGNTVbzgDiBePBtYR22G/bfAGjd1UInw
pjMe+9z0flq9csdOetuSnV+ODhULY6Iv2lYDqJuF7gZglHcoQKhvbVfZQx/OVxr4mynFfVNFXQ0V
GOOAHl3cuvA7duB5e9ZL9HsNosP3LhEXl2TrD1JOxGwcbwGUH3tiOPJ7GAJIua3wxIQMN7GiDzGz
nHrKFtLbIQjjO3moKvDdSoKEb+5KFKXGQgJukOQPCWfGFonydXDLS2Xn5SPC20et9tIz5WfqU6Fo
z0WgOSc9LpvjaNUXCgGQ9GPBwRbuR6x2+a0aBfeYMY27wMki86aOCvNWIQDtrSac3d+ETdS47NR6
LZvKaJ/dku2hrffi1NntgG9unr+ZSjx7r3bhQfe6IzJNF/3zv+pwQo+zKjS+J2UYbChc/VWfI2ts
EoKYhGvmKbLthc0XxcFlo/fHJzIj+blK4ydWJ81pBJe1YPmk7THu6Z9Vlzs10vBsQ5DkO89dcZe5
vXEcBmdrpWYICdKuCeiZSNDnQRx7xV0/OM6+nJJ3cozMEJo17rwoQWkn25HuYNLcYLqF50C/Koks
P7OM6VZI73mszU3bsAGyelpHRc9UriOvHBeibZSCVJyRHz5OHRNnGp8Vl7sQc28S8IBydWURwk4U
obfPm/FSjbF1drN2w+5zZXrG90JgIKbG7bswrf4ytVk5GwDU6zp6m2q+hzE7nbGLm5/CfAAGKJ6a
JPRuK3/COAW3kOWQ4CncxdzSI6Xzt6qIspuSr/MFo+fyks9njqldMm76B9klB/uiyTYCOt9CNhE3
ZSdFq98pujwUM6WsTtR+JxpcX2XTiYKJyFvyNVZy+zHqRnGfYVWQzq2yUJFvBj1cSnVQMD3jgJrs
11maGP2mD+2v167rtOtczygrUhv89N9XOphIouL9CZLW3Q9VE+/czvcOxC+zbWRqwVFEUbMJayM5
kUrE06g0qvPk1g6cQxXqjAguHk/mbZEV2SF3p3Yf8vXfdlHh3hrFiCfriF3rULWQ1tF93GMKAUzZ
FOpjmd4B30d14E4ZoNo43vZmXe/iwGvPwALwGPDS+k3386Na8U3HzmzXaXnzJa6x10Wpl10M0q5b
hFTqti+7ZFFhlbPSiKLuNJtXE5YyPzKAcbh4c3yllHmlq7X9wy2zB401xKIhqHgRhrISWBv+NCkq
C7kXvgU971CESXHBiLLb1mN7cvkqbRLdFZvBQiujOi6xBTvUX1SredftLP6Z20dUmgRy+TJfbHLP
b04IR7/qteZ+gpu6rgC837pYzXkxOUE/UJoLFUbdIm/IBFQYt+F0kf5QYZbeeDlrEhsc9prywuIw
TYZ1BEalLUNPaK8mKFpiIC6JSk/jlr1uVHAlUWhNYCzVak+Y0kEuLn5QW8GNkqw9O+LGvsuaLj4Y
EYBwN+vHU+bN2xfLeo+1MqAsox23Wth2GztgiaRF412HSvebh0wO+5lsvB8zQCJpCkK2zvvuhfAE
CRJmRPPC2a2K7E4XeAl1Q7NVnSDdOROYUW2CHMf/ZbIZ1dY+eyZgkUhUAQgyyotHPYJEXyLHHyLP
f7RMs7k40LuSMr4RBkz2aqaqDm16jKZK35BBbldS3IUHTLG0RVTtpPSri2dxBnW0JznadJB1HMt8
VNU+p1y1IGSKAZlV9+nCMHux6zotWE2ulr9RiPGDrMtwqTxKOwoj/B7N91wLX9+yV0psX4jDwsCy
d33Uj5uhT/L7QBce8cqu+WZ7eBSBCP2By/SPSo2cp0o1J4jFyZs74u9a5IZ3yebDqMHW0mM+qNh1
6AoUWgC8U+2Uq9CvvYuc6Hk2ANHY9G6ufaWC6UdtcWOZX0VOS63Bvrgfr/3xYqmtbQJUDb2YXmCt
hiu3KHNKxQkAUjPI+rk30lsv9r44ieEdI4P9ddg8TIYRLfRJv50a72Bmtb93PBcuHwUqi2kMNaQn
7bD10kbH8jAdz+V8iLb5mOVrNsfRtmSnsKRyX3+x8ZEw6mH4SX5uQqnMQoXddq2keF23XrESxL65
XabBhHMmN2pTse4G7iNbdVTiZVrZ2pMdB87WT/A/5SPP91VLX9HMpMvJbVhwqbgyTz7qkcywnHVs
G8NSWAkuF+ro3BZV1/U3pOQeLGiHW9l3PWiN+68pjasTVwMnTAFOg5VZ07y4jWjwejWj574uimWf
WcYl8UK2qGgh0HNvYmOiRICCBPQ9abAVeiUwYW6PojbYAhKhesjIM91UgC93sk/LDPumn8AYU8F1
wcXJ+UEuaokZYesH7n1gsEqOdPWrqigjJebFtDcVFoLg27m7j3NoolIEC8HkFWhV+ibUEME6cqBZ
uOwSAA/3qNL7QzcZ9iIZ3Hplo6G3woiEZJBho1kO+S6acr4PpapgozRhbhF6/v3oiPvADo7URgdQ
wmOFAEvSbaDGF3fE0yhJVgBmKlqrUInBqomS2voJ46H4OBDXIBTS1k9JWbgnLzEf+fyAxRyp5qFc
1u2C5Ox0BHvG/KOKVtaDVezillVPAlgW1cq+GIbBqS2/yYYdhuqqcEQyIyinSxL4VFJp7UBlgjFd
PvpUy97oqYv2Yp4iB9gtmGdLuZU9pQCnrVq4+LZKh0zCc6rbrkt/naVGmayKnrwr/IlmBtcz5+OU
OxGfq1Tt1ylPwmNtYRmKEw+kb83zj/LAx8DbdVRaYQ0xHa3a5gGQxXdY0+BLWXBblMhTbRpw/uIv
s7Nm5qnsa91iryfgmorY1ReVSWVXl9pk4YdkM6m4chUV4CLTNy7qOFoLA6uHu5B3vRmdMd0qbC0r
PZioRhvnEMIZBeuyt1STxzTKTa/UqcWJzbeeor5j2H8fjYJEaweOxHMJ3JZR4uwbv2EtNp9Bfmry
j07ZlofWOZHlHdd9F7UrwqakKEoqIYWSvvlJmHyxFIL8WDK0z9zvtUUb+8EDWpRoZca1f7ZVPhRR
8pXNFQn4DscYvbN4tMxNecCmAFWt5REdoK6NIX1w7H0OGFqk+sVo7iOzobBRtVNKzPkDx16MwZzq
1enOtzEbzicNonw5EQ8wEyvFqEQx7uShCikJZLXVrXFV/NVXtx0VRoNe7Ya0Nj/mCQ1fsIFQFOxh
b13C1oe/qpl7bFSmG88fi0cttJt70WDdOmTFo+n0Ky9Rlbt5oe53jfZioFi9JUDgfzStMsMSbRTx
OtPLGMBmPyirsgixEVTTlFxs8Q2nvOIQ5+AZ+a5F7JjN4c6CBIS1fTptLM93D0mtPIcx+B5BhaTZ
1c0jfjT1Y4EaqTSgN5WBUj96hgCSNo4dd1iaLnngjdYTmvFb/4RLkjhSuuWf8tj+rk1T/BJkcb2L
VMySKi9IcJcm3WOKJtrKUSoicK4KzRL1CqO+Yi2JuCgPqmuq9zw/kLHQPTg9dYshnAebjebBUSYE
g71lbC2jgYLmqzYVU0mzzRAwLakDt58yQglblPjqkrg+o/gmbcqCx7uSOBYhlrDemMhEV/Ja3euD
TamV3erj2g7RGU974nzzZFZ4DWaSKOPlaNIT+zNhkH00kWnxwALruJaTc5GS3xywOZaT1QBz0xqn
qM3HtcOAozIJ7Y2cbPStjkWN63+MpnaDM6adVduPayNB4q0nJSR/hWTCho0Ma7LB0m1rOV5/7oPR
WWN8Ud66yQH1SfSoNIteU8Wjojn9Y1YPz1RRecfCzIdt1VO8qRiDOOOuvAOj6lE7pET2R1+rfcUJ
ojx9dPXACk4myWZfLXWc3dkxIzQP96A1xVm+Rl4DamP/HG3cfFhkTi5Y4kUOtN04PQQBhd9UvX3L
CU59LctQv0HlYZ0z34q30eDu23bKLp2VPHVqErxQjwyox9QwvIOU9FIn+CURax/XchTxAL4fVert
5Whh1g9ZU/SXIHKN5+5rU2XBVg/BRJUCCzr4nDXo5gpXtpgkJyjradx7JUxkDI+df53i3DHuTTCl
+uKPCX+cmpmG/91I+CCw7n2KMJ9tfj0Sssh4By94Nvi03flpsZctxRLmOcYiQbbiKS9OOK5/k62a
X5ry7Qin6AHk+lRX3cEdyNHJV43bCcwWypRlbCvGefTVXwdT2TmKCM7Xbhb85T71gyc56doPW1Nb
hSOZ4k8DRRCrGLxRLXCdLKcQj2CvY7u34veP83s2jFataU/Uw68j0Y5v7mT7y6lF1DxquXpUdcJd
aKeXbsweORzrEDMyiuDloZpJIPIMqLnL1zvnGe5AAZF92u+ztMgAT/cUlHwakJPlqOiU4I9Rin0C
UtiiISpB7PXjVZsGP7EGzHncUVRMgGWccqyKol8HeIr5Pp0P8uw6cJ13Hfg07/8w5fryE4L4BIMh
fvD1Otm8zrn+pP/DlE8vdb32b9/l3/606zu4Tvn08g32Nr/e/t/+pOvLXKd8epnrlP/t7/G3L/PP
P0leJv8eWj9W6y6M7mXX9W1cm3/7I/52ynXg05/8f3+p66/x6aX+0zv9NOU//bRPff8f3+nfvtQ/
v1PwDjWrQ6NYAAhhaRfNX0N5+If2H0Okov4fbWe2HLfVZOsnQgTm4bZGklWcZVHWDUKybMzzjKfv
D1k0QdH6u93R59wgsDNzb5SoKgA7c+VazEJV/XXWZdyZCLLIKpfxZcK7ab+8ghhlqfezxPrL+PWq
a4xK3Xner573K/1fr89mhq33YMa8na9XvKx6uc563ffW/+t1L1d8/y+Rq7f0QFjVgF76219//VQf
bOvw4wf9j1PE8e6jr0uIJ10u+sEmjn9h+xch//ulwNR3cPEieWDGU3PXjaGzr0HEI8DKEAVyKAPM
vAG5wxCMFsomlevvFLcp9GPaIJ3Y1B5vlItbAscpABMHeAUS2ba+0Yt2NHfiDlCMN1PvFswvHXRi
6mcvPVUeb4GlXupHfYLd26SohM52taXMAPSS5PTJIuF6GkY46zfoC1IPR6T49dQa50TZilUOuvM6
cTVdZi/zfFQulW3dpN/8CA1yFOCsbZ5lyZGaFPkoNSueQGVemVXe3kG2lD8pZF/Oltc+iE+iKn65
iFvV44628PxJwnSYXzchyZYbCUGog1eknFdTVpWAtCzAcJmxtlkX+pdXR5/mwbF0nyTqL67sTTAv
6f73IDfIwC2EizNILHBgC9mijB3dCSGh817dq8N8C7FNhZBiJAR9uMs0mSsHifPeVrGqBBk5k+Zd
raSjxahjqgByKgeyhE5M6wyu9XAJSlz3FvTldHw3B+Tp3+HvrHAtpu52NNRhozRhzl7TtO96xPTu
5Cxt0k3fo0Tzwc4LUbTj/ZTv0IcJYxue+ySAreHvNSRCDiXbW1ig7P642uQsTJ3+ijbIPz/YZZGy
cU91Ods34hSTkw6HTJ0WUufBAjNJndBaDkYN+71dexe7OMUuZ+sBeJ19kuEsBHhy6lJM8ev4da5M
a8zI30VGjc50lo0HIABIk8Sz7m3g12sekNkmSYKshcK3Fgg1aTt7PMRe0T4Mgdo+1Frp3Di9+0lM
qx36rU9QQrvsNQiVQwYc+WCbQb+dlpliu1xDVlqNch3XCabLdcShlvMXGJ0blFVo05UzSKEeX/t1
P7TuQsLnlZuL73IuPbvSvRu2E2iHdudV0W1IDfdGbQ0jhcm/ypobpVIQhN/4ilr/dN4iUa5uJdxv
6348tRpEkEHTo24TG6+904nSeS7ZDdqo14NRNuPBIpsvpnchHzuvxR/ELu3Y70INxR9kujRiQ1+w
ifwu+kr2rgRkTKN0k7r2KVxAEUgbql+zAnagoaLF4S0itDUNJeUh2+rXH0A/SQb4/CBGZw6LM/2v
FgmQXfGGDYLT6ISYE5WjJQPIL+Upoop6kryeHBwItK7stO0vpHnljF4PW4r0qaUadokDajHsYT1p
oI4rm8eFoeAQtXW8C60YGlOQgjlwEDSXB9+rH8thqh/Fpi22jqbucNuQoz3IWNwf1hnV+B6FmeC6
t5vh3NP7fPaGhUZZxrEfGidXR7S3GPPdxUHyCTzA6HTfQ6ONKNzr/VZVgnK3rtDl8etaH2zIqRsn
X7/7YLbVSDkqOsrCy6NBHhfvniuXpw3dRPOWHIL27gkjkf/NE+nykBn8SN0GgJ62dPg5W1+hYpoh
MAbZaoEadZ1QXuGQvp1NwO2bzToWdz8klxkf7DJkB90fQf5/aYbORdLKZL+reDQxZ2ak3K6H3G9e
h2bQbjpgImdxiv0yt6cbZxvM9bxfp5FV93d9WWlb6JTgaUW5GUkh0Ok73TSiCBCwhnCc0/xuTLCM
3rS5M5zzOGdjGjXVdTyn1XVipK76NFjkDlQkWbYSUy+BibQqTItwT0fVjTzknZjcEBFJXkYH6EEa
Tc22HkTHm3l05isec9o9zaz6vZxlEKvrM0K+q123QMhlugV3EaGeCqh2o42ldXT42LT4YVwPpPX4
l4D63kWKt1QGFndkouisvV1NbM1yybFQKMlwtfUDhDWs4X2DjuPPHyzM0wp0jLmlg1W/ntOoguMj
R4WvyyCqVBCW1OGiDrts+O6iibCtaep/8N9iI8OZP8QOzpeay6RVeGcHGiWAroEcLfUa0kl5cGXA
1zRc3JUdkZEE6fBqK2isKsYqPciMy2RZB7FGknpViJLHslYNj5m2kxXtMbySkI9TlrVprY1OMkO8
yMftUt1xRhuVsUU9sEG7lf86+4cd0ieiJdW30I7h9bCa9L6qk+Zm1EMEt+lz+SSxQtfyc6zazxZl
GqAPio4si6PxSJKegUbvFZphEoZLQ4GK1vzFK90G4nVcgA7ilblFRx3ylYbXZ52tSZ18g0CZTvOw
SQa+Aj+1DsVbQUFy8WZFeYpqE0BTox1jIB6QNaPUCFEJHTzL2epYbeHiBcGhHe2YbgWJk8PQOq8O
ejd+zFT45mGgiLpOkEt8WEkuMcF2shGHBK/XTpcPBfqqua2ANRmOiXTtBBwvssf4d/qgvHZSfw/4
A1AsjMw9AHzt98rSAFmV0/NUDPTnKQmkZn0AZXCuOhQ/Vf82SGf1SYv4wi7TZdW8zevrkXzvv1vV
R5VbGxXFcba8PF5bg2sdNb+nMxt8FiLnSn+O9Ch4QXvgOqjI9rduPH8qqmI7LsRo9M8VdzriLJtg
iaJpkXdnG21d8XqIavBPYUnxypJ05Q1n8Uam+m7JfMopFLOG2xY/KCmkVBi8AgS90z2pStJed25o
HzIS9p+VObqT5/AakQL8vC4jxzqEjYVihgk7FSKrs1Ud5T15Rv75ZDr59sO7Mk2VvIHPqmqcrPjV
+2oTT9TU7zzTyONnc3lVp+BzZRQNWtRwLRgpjOyp2dygTa8Md29DiqLBrRzm3LmmObq8tRUPrNro
FleN5kZPcvAAeJQJWDwZwW2hI+bYnozebBJ4lrPxmHVDz02WCTO//ycHlbVtG0XasYCKLtlOrXpT
tp1zKyGT7g93tjsf1wk6qlBX3EHpqpcJvlpY29aqokvM5bpzcl8WRXhZxIDe8T6cKHzKp3CA4V95
lW9tJFYOoKbTHdim4WAuy8+KC/u2mQTPSrpTY7hdi64Znqeg1rfRYIVXYhtB3J5BRf1AIG54FlNV
mFAFZeqts5gG0OnIatu8RS7Dkk3fk2F9EZ+Em8jFbb2Mlp1W9c2bKfN/hztkOHkIGp8mfwSFLqdy
4PauKO1pDfgYhY7n61SJkaFftEG1kTFUZ9Fet+b+suYakxXx5G/X2bKuVU+vi12WkHGZOZ/UoQ6O
H0LsRuWJGni/hVZtQpPsmTdur0RgB2eVUzmsY/FLpLgdqLJeI2Vsr5EXl4RSkJi2WgDPiATJGnK2
XtKGxs7Y/vJqEskeNYR1EGSiqjfjvQPB4A5JzWQvw94LsfXGeA/NurMZ4KA4fHD4Q4r+UJxef7QX
401YZtqpzuvU3sgio/usT+VwF+hBCzgpcw4eO8tHW83qjV/Pw7UM5ZB0LvodfXyWUYX67WNnjbs8
CcP7Yhl5ZhA80pi5Tqlg4bjtEJbzJzR+tl7XwjLgZd802r+jLRwvMz8RHbI/mb5ceDTD4dBEGTil
qoYavh0ea0cNn2kEAFfpP8vBiO0WBJHl36SLzW0Aqs4znP/ipVrf3eeBflOZ3usEvQfCgKAvP3JM
tKJle2fuoY1dpoO9zc994fy1xtMaCLzLbh4loOqraRv04XQlw7ktO8BodrSVoeKmxlNefs6S9PVq
qLhVpC9t59pI2wTUTWGQtHEXtQy4RNGzRtVnB8V6cSu2CA3lka3832Pz2qBR7lYM/jJJomQoByOy
Y3A0RbD74FiHaGiZh9BCOLr+bGhueTtORvBIVzHFJlj5txbAx107NPOBKnz47LtR+KhG7gYFuuwf
Xplrdt5GYlPDDZ5lPs39H+dLRAg57SVivcLb9cW5rgEoGC5fQOieFdEfEMLhldQJRP82zTu3rtLu
6cwIIBKwhj/qNg5u4gVjvZHozo6c7RQa44McWlhTb0u/2et1Oz3kNk0eWewj3bP8C6GY/t1vrPp8
GbmU0RrFGjeJ/DnevPLpsl94U1Ji7+Z2y1w0hcPnHLHCK2rVAR1OKa03SVnfABeEWwoA7NMYbtNo
KfgvlkKNvRt7zP8S1yVo0etOKzfar3OCoUg3Ux+8riMOyFX/P66zXnv8nz9P18/qFk34al+lFkqc
jX7s0Wa5bn2D9620743zVLEMr16pcU5tI74ZaQHOF4eYBvFeYiS8oilnr7UevSTLFImUtWWojLMK
RCCA8KlNqmkvRnFfrijhI01Ie5qvEGF3o+T1Ll1O4Hw2pWlMV93c7lWziswtSQ3zJqoyC+g29/w2
4JF3lrEn93fxk8uZ3H1Zte3V63uNP0bXZPmUO34gwb3bpS6qkC0SO282dXHYUU1nTq1f7DnMO+bl
NCvmL71uldcyX2bJBI2vz45vCrQoy3xxDH3mnm19UhCVHOnnQKgMrER1nt90yz4MxSG2CVZr5Btp
rf2fY2XhNAq+OTaMaLX9XCqGspUzE9DK5SxfbGWqWM9y9i/iXMdVQAWTzHTT/QduLBnqwHiVPAIw
+8aZJfY67IN3PFop0IIUzcsEgbpbzQnKF3qNN6aZgXEeTQMAc/xsLGZkXRNEekmJytCqaL2HI0kB
wDwXL7pGEp4sEISjSzBv9Jc1Zt5pHmInfA5oVnrhkPCzNXmPQeHCRmhcPRal89T4dn39bkhzyHUf
QGhyVBrv4g0gK3uMbdM6i14JSqyP1mR0J5Ew8ReRkiZSYMGuIn3niIbJGNvJGaXfywSZJQfXSC9T
ZSTzRyuJ9w5Qml3pVim5zm46FlpkPJY0Wu27kjyZaVkIGi82X0G5rizs5hIijokF0ID28ptSn/7s
Aku7ITVsPEJqeqPGoXqrda2LUvjLRK/YY7u4pq5VbjV7vGoNx4u23EKnm0TR/7pEmjRrgU43i61c
c/0waQDXdwwspgTDfhJ72nrttkLi43hZav0w4pYPGDvp5YOsyxUvmpc413msBxAmsGM0lv2kGyn9
FVB/+rYUtvSb1ahNM7hb2S9KOJhvIiGtv8SsS6yO1bYuMy/LzPxOkSseP5NCe6GhUvnUFpN1LDqz
vGqzOv2kzHCWAXz84+eAMULwog5IywgV0KTSJ2NA5CVkgGpoGzu7yt4PzWUoweKV4HUo3g9zCxt4
egvGejssem1ZAh5o9N0v4Fs1/ybQoEuniQeWr7pEv03E2sjtGrcS3YxIkdfGcCrav9LCMm9CKJ5O
dJLyX1UpJQQ7ylCggrVYXYOiEikh8U5LiJzJoW5okrp4Po7tqDVu7P6P0oPWvpU4WU7GJJE6WqFR
y5oC6NqDpM9og+ZgzFqoXI0VCfuZ58i2t5DD+itNzewEGrgk9Rll2akBEbVFBxhRzmVS46bePuq6
iHer3FHM26pU6VofJjoAFympZQhr1HTvhX4Xbh3EgMVrqX39OENVfksD3gu7zuJLl8XzRisi/6Xr
gCNpfTG9+FVkbRDUy198J3U3RRF4qCg0qOBa9Ox2Bh1NlA28G80xkHxb+rTNOPYvQ02oHqCheTdc
vRL8b+emaRBtnYEtebt0fxod8BijRgo8ijzn1l7YTiifgWKfqBmehqDai20Ecjmjvbu4lylZXyAm
uaxg0tC19zS93ru1Ul5Bn+LuE9p2f9eT+HNDi8Gj2lf6PXqZ6Ubsedabu0wFRu4toF7an3k10774
c9Xe8AdoUCrJkt/pbms2TeD5d2AB56dSaR/FHuhZdUh90yIxxkWipj10JnCiFp7Nl+irEcbjj2EO
kCvgtvbYl+18hfpJdaWaWfDEdhAMvZ3bP6Kvegv/iURCbzY92jG0MK9v1vBN0vmUT+EOCouUHqiU
rFG99PCJkVaDdD9NTnoLGs+5zysULpXA4mn2dhbkpErFFr2drd7LWTwWt10OOVYU2I8hb6/XfBeN
OznQxG7eWbGvHu3UKBax6vcOGU6x/1iWmXstsWsEPO9kwiwwp30aPEHulz9rdRrvfRXYf9HQOBYr
Zbm1eif9ox3j7WxO49cgruP9XCPtukY0S4nkv40Qnqg0jrZZFE5fzUCh4SOHavMIu03Gr0hRw3t/
2YE0oefsLLSwtnbYhmRiZXPiLNsQ8fsB/Q1KZJ08OEM7ZKlxiNdLXX40CMxPSlnTFLLsad5NW9am
Bjyemvq2jZLsD70n4WtUXvk0AUy8HlxFP4xzqXwmg3WJMGj62WQTxEN2TEtUTn1YW/jWkZ/7RulZ
O8Gs2z7BozjdwX1+ZeR87K1aTMUB7bphJ7FyMNT0GxR2iEMu06sumumpRGGRTekDm8ttP9eUJf3M
3LWTM35pG/JwhUF2ZG7a6TdHz3fSAg09Ktth5FR20uXs6o62cW0beT4EA9NQ65XnyJ+mPaz7hU2n
DLS4cghtVb1RrOUA1jzjLsIp2FpTp6Wg+55xb6RSsHgkfOlp/0+neTBB8kI7LH2v1TQ+Rsv9GrIv
ixpOarGtp3Eh/3P22/zQlMEEgSuHGdztaUZuNHUn50pMhgGLOPyVP4XksTGe0ik0NzMsHLt17hon
Z0HSHOO3pT6EJe694mkZ6upQrujxrs2sXdva+YNVpmw0zSQ+1joKxY0esdNUUxrnO3W+tsz6+1Bm
3kHv1RkpAvQBkzFrHsXWev28XYUD/6NNXebS4Udr6hoja6V1M2w79Nt2UnhcCaIvZct3dcwQ9aKD
Pwy/SdXy4r5wR//z/FLeNA2DJmFZsis6+9AX3W9utIP8cmPpY3o7TH0f7hOFVk+EBz8Ok6XLGLXU
7Iw231FGb6Htch+Tm9mbXVaUkdgl4i1e7GaoN/dv8XJJCfW+2hUETOXCWi2HovTtfdPX82a1ydnC
n3mrFx40thJjufAS0q//Oq91B5qCJHJIquB2HBJnX1SLsPBbzLpiC/HakWrUD5QP7Juqsu4ufw8Z
wnpFWzR/gPVfRJXtEiYmN3e4n79NvQzF88FGxvebH9TVRtMHdd+03NmEXaBsjB8A6vv7AGgxGFYE
FRey8iaoMtSX4QmVKJnkBD3sC4v3n5PaJrl9LZVokTbuPTOn3a1MJjSkgmLaJKU9ooTKOEAe59BP
lBLFpiy294F0Xe+5Wy3iqXjETU5Yo7JI/g3stQHxUPynSeXtWskn40EOc9s7O2dASn611bTXUUJU
g02Wqybb4j7YDYtwmBzIVsO3WpPzzkcfBsdFOCy0E+OuHr9KwDtz12sH6GyzrdjWNcjJgXtqHOey
hjjsXPNu9YBXzeVS3dv1QAGlh3k20cv82cE7xx+UXvvrdfHK42dQmh1fPk+/gkEJSpiFVg1Sw/rR
0Av6rB3zvskhWauWwxIgJgmQQ+y8N0noMhGwsnWZ+PNa6/I/rzUV7RcvirUbVw83jm01T3KItcI8
BprfveratAWkSPrsmdfdImnT95n30GfhkqNCS2YIBvPoq0RfxiSuqMXn2mu0QzvOQ8FW5mP0ej2Z
oS7ri20yR+9hZH0ZdaX2EmXhy5hEzuM48LpXJUZ4LUNp3fFm50QXWnMrPTxZ7CGFrZ1kIEEhzPT0
MpqfIrN9bfQh2j8mPaip2qIZbNshnbfTGn45MkPm0oH8eql1qeVSDkncWwnT2iJ89Gv6/JY1VDqv
zgOXybylsqX6OXrgISALcPoPYdajmptOJzHJoYTV6ejMiQ6ZI2FkHkFaxMSpVjedEsWpbqrRjJ3q
oBW9fSVbiUQecXIqBzgc/V2radpGtilik22JnK22dcYHmyxgUvXbqG7R7UMaQIEMQQv2jjSMZlHn
ulZTlBgWOjHaXV8Jw4qp3luWDkVmj7jgQaF/8lAvBdI5KbMDbQbJoVqqqat3CvQ/Rg0EDSW9aEuf
krP/AJOXoXhLSo4X7wqTFzg9VdrwMveD47LU4k1mvsloG5LdoosITaPPcwlTl6/B6O/2mvXZ7/Sv
CDLl9+LsWn0DSZ7+qcpQZp308CjmMEOIzxjowx31yP48FmpznatlshOvFTTKPvBi6mjLBXyner3A
ZcnR+XABionvLhC5jXuAyhTUK20u7dkKky1D0i4yzCwAfZOmb9Okv1Gm3D13/hTtGiuKvlc0csw6
/KcIwZmHQS9sSC2K5LdRqR8lAAClA9lFYNyvM5EHDL9XGptgzze/pHNmHRB34WtlwVqfjhn8MBFf
u34Bu6wHseUIr0Bvmx9XuxfVw6ECKEmeC3GwD1NlqAiYcplLny56UW8LT09xxJfJ6oK63HSLPoUc
7KIjUSWndQwEq10Oq1ts0xyEu3kgESSOj0tc1ilrCsVkoXeGXtvn9TB0fXPTl0CX3uwBaKSzMUK0
t/v7lJbDfm7exRRtNB6T1vsuysNwJeu3tXJRKb4ID9uLGrTYq+woQWKRM1GERihav+XdZjUHCErC
aUeR9adF36232n9aNEAQq8+byHW2Op1Ty55CNiCW79rHcUy+XrYoi13OPuw/aBT+gugXeNolAnyZ
fojikWzxMlxjnWW1Koy+XnZA4r3sZ/pq2AFwck+xkVWkdPL6uUlp4FOVmWaUrHLgEa6cT5NNZzqE
NX8hYef+pnH/JIen+ec5ruuTbgCERL/IeOZvPmxCpVV/KO296Hwtc6xKf53ja4p/boKoPs1JgeT6
MG2nrGBXTEb7a8v9edND4nJfNz10HmrA7ivM5q+NA/cDfJHTNm3gcnSGqdhRUYnvgR6P17Y7KUfd
aYpHV/Mqdj70YRkedMsLedgUDQ9j3+hfPkzS2lqBbdUsHtsa3gN30p1rc/CmDNUJXiDpD6qdQ2Ll
xuekHu/SyU3/SIyETkre3p7g16zpMSUiVFTjcz30d5I/+1XE2xr/MYImNsTZ6QLeuV3yG7wU2YMA
Hbq9SnXrszU1NQ1g4ScBVBShat+McGxdYA5ZaQD1RA3jYIywV3Xw7R5LI++3BVrvN4KEiPPosqjM
b3ey6ARaUhYVDAWNnc5l0U5D1D1GtARoMa8pqjM8BGqVn9E2YAeCONllSA998yi8sRomcicwrCwm
sS+mOlbzsyzxto6YEPTcOrGi8WeGvt8G9EjjFSQfwXm29eS+WYT0ujDM/+iWfXrreV8RO/Z3KRut
S4TVqv0mBKTjgbQ72E1MA9VbPhU6gOa+KFMNBzJyk+RPV6MFDzYylwpbF5lN0aba6HA+LA/kwN4V
40x6bcqy+6yES7Re+N66Kh4BVP3TUdsKe4nFEZBRu8xIeo9v8eII4tI86wY8xLcjqaqsaNTm+TW/
MxhOdhgpUIve3c7vJ/Vbm7ygFAoHUR+q28ib5jsNfNOZBnYowl4D8j7a16kCnk+J3ePUdgdLbZ2T
PfmWsyNdkhxyiBRBGWnRxR0punOK+PdAP4ReZUrr3XWq08Qu/zJg1nsD9P9LN8L0sdrhxtmbaRK+
/CLeXux65BUgGxu4yAroPdKk5le65CRlrLpBvaFsbCFoR+7CK7VxY9pZi2RsZbw0VF7qliQkyYG7
sO7KjbBsTm4CpZUC36EMTdv87ydVmgk4L59uSVIV0N8uBwWeSuCF6Ge089+2xREjU4YizADsSUUH
HXbjUnOrc9xM02O4HPLR2jdlAbv7MpIDgH8zanjpXCxe1qn3HbViGUHpCB8HyD4kkYPTaorHOjsN
vfq7mORgd15x7ap6e5nZRHV4ndfWn0j0dCe4P5Ex6sakRxy06LYQoVvUmIaSfPtiFI9EytklXMZm
kP2Zp6oKXiYZz2yZtH0198NGsJbaQPcN7+V4ZCwxciYHWNLgLUjOqxn63rjblF33OqFukNiuZvU+
0R2kjJTWc7gnKzp/ua7291MVuLs4MaZPTR+SR7W8R10FyxWOJeyhtqacxDkPqkpDJULr4nVdq7pC
tNrfitflUXNrT843OounTxZc0M/IARR1XXfbolbuqwFuMYksLLqzqylXr2Udvean01jDtBev3nTD
jUa/K2yYfCJwHPFDrJc3sqxEgISEsE+pnmQU5RBRsuWszrIaOasOEvtqgkbLRm/URA/P0nq2YXOo
/+bTzErBI4ImCiXSq4Ev8rUBje4tXdncmuug/FRBjrFRB5TZCv5oPgmfALmgZqcG8XjVBTmAiyV1
ynZa20ZRWMGKxzDTi9DYgGZIbnkowddSmjTbKKazi9tY26Z+9lNg6CAC4FfZQc0rVIAtqm/KUoLz
Z2sE7j1svX5s78QkTruBwEb1zOEgEeKwO4icZL7Y1kU0qwOjm3V3YlcbZUCSBs0s+vW1c91V+VUZ
+o/+rJhQfwmlVZDpEFlpcKTOfvxHxrMccpXFEzYep2jBJAcb7eCNGOFuJlxOL6FQV+b7rqMshTz1
zvNewqKd7tcUwKSYtAX4kXIliQNxRI05IoTd1DtusMaDOFK9oeZdaC8QZKQ3TlHk3Pg8/WhmnXdX
tugaZFaEoII/z1u1duKXdnCLjTNn/rfKre6GgYT8Zpy/lmz4+KsWLR0kffVnYmafrSHJv3YK/7X0
L0+/sR/IdkB8m8euL0gImJZ264bjfDUFTndTqd6AKq/+jysXo/n+ytZyZSUs78qpIM9SpF8p2r+/
ct8ln+MyU7dxbvZIf+cHSMxg455N5WgWk/LNGPiee12iQ4Zdu3so/r0zPf/9DXV0RAWHWH1IIDTb
Ok1VfrGa7mUBbTP/L6iNqHTOyTdFU9SXoHeSnc6P/iFIfeVI/3Z8EyVxczu28by3vLn45IQ+hNGh
qX1HSOP1Y2h8DMUPgu+dQRLww8eYZu8fHyMy3eKnj1HzYnNr8J687UZ+z9WAfAVFiOwTVLDFo9Fy
W1lGpqdyAMuXO1N+Jybetpqd1xjdUYYyPZzBKsmwNcbLdPq6nWa7TKUxgB5zSJGd2Yx2vRFaCMRr
2SNbLYAJrfWMnoD13AdLEgYRpJPY6iBYUL8L1xUkx88gjLJH23+djiQY9cTIIptgduq5a83XQ7Oc
JcDfbaUHXbqM7Kifya2kBonTxQM5D6o9mnqtwlK5E8EGUyO7QAlkPsMGi6ae+oeYURdFKmaJEp0a
icrnaTqXlfrIe4u/jcoSPsxpMOtzvzCoyEFv+573Y8igI+gfr1cH0ghEq2/R01jvi9a/Qq6z2xrk
z66leJcmcF/BMOFChgrOWrxwXnvXUvjL9Bk5Xhd6Wdv39xfgwDyE4cb3B/dYRFpt7ET8XVuMaCq4
RxF2F7F4OROvDovbpl28VQt2phtaVNchCbufQ+OTLiy1y2iy1U9CYSu+ZbT6lkj1LfLneQgMXyJL
ozZoJAMW5g/WtE9aOJTkFfDyNijGMSrRCVleFqVULodLtNkadPlSml8P3qRM+6nk7XcI7avYVAxA
CtH0FWDXrky95GWK6pJWP+zCTZtEHkwWVXqxu9PCMOb609fFvsZruvknr28D9zByL+PC2C6HNtHp
Fhm6iHQbttUbLHGZ086AHWS3mKdZeBdoPLjadqDTYinzeJ4f7EYj02+kuuMUD/M8NS8fogYnXmqL
Nyk7+EeF/7TOsClcuJFj7tw8pMC5CLMORjM+VhP/pVLW6HX2bFJeGw3FeUxN1XiGZWev8LxBM8Xq
zkrKfk2UavRU43VOD2kiWnRskH3JgaaHzUm8bWrdTNBWPAVBaMoaYu6RFj2HGWvIkgZ5MPBISbbJ
wiJBwaoLn8upqqDfAahUGVH4XEDcD1mLu51H2Ge3ldGjaej7zqEy7VdvwrZaporpV/OXCHE6NNjt
LTRpvHpbO225/FOaC4G5U5jVmX9Kc+EsV62wPot3Xirj4qU6TvBSN1+98muSYejo7+f+Klh+a9zV
kvNwyiNn3Oa2p3xSgukfZ9Oov9qGt7MPcUqMlvvY1OOxyRPjFI4upDvLlxYcxNNUjtOz1bfGqeym
FFVDvpw1dN8Gu5d3dvky+3/HDzFcoHNfDLa6L22HBBEkJqe5CfXTpLf2Dkl4YyO21fGrIbkEvdrI
vNVt5LO9a0MUsj84tGX9lCfurnUNJL4ULbyXQ1akn+hfdUA8/m2SM3jdvC2c8um+EL1MMZZxA22K
7UKB9nN0FAJ2T+3vq9mYgmi9QuYUr1dwLLBbC2uct9WDMN3LjDXYVrLnYMiuFQWWTbqX4k2VjfGh
ReUTLTlXv25ntbpTl1KtEmbeSe2AGCyVXp60zVPjQfFmWBW6rUuEOLLGvNboIbtMor242zWIm03a
7N8hR9pulNQrf29LypGWnoWnzO/LF/TILvZ6QqUIQSJzXyV19XvJu6qmFcWTkfuwFWUTSOPF3i/T
6YAK1ukVkqvPgd19RuSi2KG9lzwPKukWORPbsNimxSZn/2/ilIL0Qq5CXT6Oobb1jBm6/eWOZh3n
fmq/mHo4nSYVzLJYkzTTtuPAHaUMDfQr9t0MCbaHCI8CQd6hbmLtKEIXs2PcWVqhPiXZmDxEjf5D
zBLlRq56zE1z+rJEqZ5zNDLwMIViPvOuSTezxU2Aerz1LLYiDHcjTY6PhoU+SYxQ884BdX2UCJlg
TqQ7FwHYZ7EtE3ob9tZLHsDVgwgQX7KHtTt8AS5dX/t9re/DJfXlYLda6729YFv0dYn/lX2YU9Rn
K38TjmF3l+SDe0j0vtgXeZj9Bo2hcYUupbcN/Tb7bQhrmpadwNkoHsN49klKLDpHEqwZ8Pn02XAn
zqSM56cEErKAV6cBna1dFhT6J70bosfBaYerPrFdlTSc3d6UPCzTzaAF/rVpHDWrafof4lAK6K5O
mT62N5dwZPvQm0GECjBWBQvLXI53ZlR0L+3OHs3hRVWaFsGpMUXNhGFQdgvDpIIM7DJElbREXIFW
FhlmIwpmgTU8U5n2Ht3OvhUzf10YigJA7mVSs6SLClqGEMyVeB1t+uqbU3tIUvZ36+OW7Eg6bSIy
JGgBvHsMy9N2ffj6435p6n0XIL5QFFhwzsi8XJ7VMlEnBx1BhnQ2YXdnD6kNh36psmXd2D5Fs39o
uzC4F1Onuugdh/UP8YlpnbTafp7UjnN10rrhh8T/bydFHWgx2B74aF3jkid1xnsvDoB6lM1gVN+n
OjgpMW+bz7nfFp/yxP9LW966KqeONi4vk7fQCRqXof3zULxrMBmr5nYdDgkdZ1oaVDtPufbNpbN4
NNz5gVEgfcb9L0eGk+ebIbWrJyAh+tbKQv3R1bXpgKx0fYYIrr8ZGsRyPMdt7skvGzsFwMRvc4WQ
xlRU9Xe3Cq8bDbztpgDODUkBQqGZ8R3lnfCLrTv6NqHcdlmyVxbaRyd/XXKYASx1g/W6JC3l54Dv
btQ2w3+x9mVLkurKsl+EGbPgNec5K2uufsF6ZJ4REnz9cQXVRa1evfe2a3ZfZCgUElndmSBFeLi/
aqXZg5oRVwNq8BbQORCvRYt70pVQtr/6ldYImlgfhKVL2eXRhrTBAoRVzi4DxUUN4uQ1dRveQCgc
ipykFEaaYVVusvOHnaTFXAQw8DJOE+wFz14B2eAFLuwA758FpDqmi89D/8VHB+Dn0I+xtQm5xVfR
yIJ97PvDK4OcNRdl9dwaZXLOwBC9kND1eCW3GEqPe3AEQ2fTZovK7P1dkprBNkKx4gqFyfY6FhX+
r6ts5CurzKD7Qf2hszloRWx7LSEqBF1Qd1xbOtsCy/QjcIZwT7z1AF11V7r6sM8mso+OMfkTxT2Z
HAUYkbDjrRruyU4mGvyf9j/Wx3f80+f55/r0OX1CdHysLUxn46OqbWNoLtTCP5oeRLaDya+8SMH7
XgsPqYsi+dZYLEjXwLYj/tNwkIyoCZOPNSYQekkYVGESPKX/vdRs+Vhump6A0teVORTClRqCXTrq
W9RWS9/wsg3ZSDuBg/n0IjJ9YfUmeLHxKrXs0NgjNapPuDHhZfbCaT1+ZmCZf4pr6/0FnFTvbhOM
TLn5XcnPYA1xn9LfbmMn/7XaP91oehmE+C928e23RhyMocB07SoHmvRWzW5xG9s3oD0F6ofxRS/1
U9aB2YI8W9vqdq5reeBKNHEoUf7NGIPqMGrAdUs+g+a4i6YFms5EjmXyUXcA+7Lz6Q76anLPRDCe
QBtxR960rPTx3LKm5JDeyoNkQK3YgZbvMuhgPusVUhIBC8IzdUH1t23yLn7QoEj3kA/WalA1rmlm
mah6assFdcfRsHYgY9an0UxGAMLIotjRKC0ZQXDjTF215JCBk4+WLECvk/GwOzthAFoUzUewIlqa
FDdRTdvkgIlDDu5EsRQeViM08eJwQ10jjcTR1KFZ1NdR8Rgib/RgZ1MohRyaGpTP8/S2rfWlz/ja
6CyoFIaJf5M1StVMpRZaiR60E6wD0Jj3YH/4t4fwumMj8ar/wwPIKYTFVcrjL2swnN9XMragD489
S26ugcRBSMW1bLSjot3vE21DRPqTbRoHqT5I9usGLLBOoRlbp7aRlTDBaoqK4PrEqIuUydQlhA1h
aiLhTKYZU/MxidA65PVhoh65fkw0UY5wikKUUidmeeVZeoT8IHsANJg9MNN8RhlXcwZJLINkee2t
Ed+WaxrsmOafB4SsOjVIpqLILiXLTLDSYnYaO8kaJfXNhqZ7emvgJNp8m2arSZDS2ALeH9+RSfd6
bKpA/LylTyB7jx8j6AEvaJTWMJGDK3Szv5FJVBoqiARLd/QRoK5dHxzT1QEA+f2JwOwD1S/tniyd
nkP1afwWJHG/pwBcC4Lc7VjzagrgidjqLnjR3miQvmTIxkL0PYlu9AWL0g5lH/+c3uZVtYpcE/TN
RertY7wHgN319p1f54+OmRSPOfZJlkzlNawtfMcd0146ZtTuaBAI6XFngShhSRM+puN5lYPEdWBr
zy2Ti2U9EGjCxEtoBUjvCPYd8N2nNZLKjZDxN9DgfnU59H1ANOLv8whqjCzLjC+YSOM0cag0b+Uk
AM0UK01PzL2jIPiGVg87pMUNBb1ob8gLO4ugarKNB9YCARmkV57GFthOM2QwVGaxU1Iuyg5krfnJ
/k9/5AzPpt9EfI/SZQkIawqkgor8/REDrFhcLa0YCY154FOwsKFIIBNg1SxiPMP7vgSXhghuUPEK
bq6BLAu2x/62h4ztDRwBiPm7KP0Snn8iDzNIjDvJv46D4yTLzI9cRR/+M2DCTZaOYgdu1JLkS2vQ
kk7dQLNP3aHuTQRvOdS7gx5Fb+pkh+eSCxm/sNtTtzH1VQRW2KcYJw9sW/7tRq+K3oGCtp93f3Wr
1WoEZP5wU+eYaTWy0001brfzTWk13oNRuU8FgBMQJtt2Y5oeoQuWHXNDs7cDUAjXSJSAsZeG98AD
hK5r0ynfzDh6iyNR/awT6N2lTEYLSwIC3UTlT+7Xb4MWFW95XSSQxknZw2Dix1xpUXaFQMX7XWpD
fr6La8fJGnmwBvTHX2pLf2eNgdK0OAKzRRwxn8zQhpxoZf5mo0mKgsMLDUhs+N46Q+ztASIx5cFB
ygbCPI79QLawfe2E3d8LA68D34HscDOCC2v2h/QVII2tjl1qYzS3qXnpuxGipaV95wzSPVhqs+oC
u7Ex0iFBGntsr0i2S6Bd/2mcxOPJaCnPZG0fZOt5P8pUP+lgOZkvmGtMFv/3xT98ysQfnuOu/kJ7
ZNot00Z56CE23wb6nuzC966R5QH7kI1vPITswBzepTCwstsmxM5tN9xQ5cEgnqsQShWQijBWMfKM
kJxLxosVtPqSHBz/Oe1qexkVKFZv2jBbtqMebsbYsS8aELdTY/hmdPJbe93nAcJbNEAuAnJLywI/
sg3ZetT/rXQnDiFMx9trL0AX0jmp3JRFi3+/utQQgGyHAzaNwyvYcxkkKh3twFXXNDe1L9lLBVqa
o+NBvS9S2tFGPrIlb0HhPzKtABNW9bMaLO2LuvDS6v3CAD9u2kIQxDGQXSyMzHiuva5bRby1r8KA
tkDaxPkBCQMwOgSjv65MqCIkRlAsswrkO6E9NvgG4op7QHsDyIO+biDpl0jdWP9nH3KkJknAdhIp
73kxuoryr0XR+ThuWSc6cvZlNN6Z2ngiGbI0MYc7NUYnTBprTHxb1OH0Y+y/zQMfCljupf2lgSzD
AsRH0UNkBd5m8ICxEaAxPJuJH6953RrPpca/5qUMfpoxePCwq/sOumdrIdUkzfw9CeBbeUZBTwJm
TU1/HqWcJkFWdZrUlAhoAW6iBX16jGtHW2ajSJaIOaXHMJAgaaeRLkiG90saGlMdARQnHw+WRAKt
UGWVpYZC8NiA8Dq0wOKTH4BBQ8vb5l6zk2pZVm30ZcjFlTmo9Vr04mvfet1PlEz9ijzHe2aZBR5m
T9rXlOkpdJ/a6IB/2eqcDpa5bm2PPZhJ+xIH4XZU+SNqRDn4wNZEqBunfmYhXZw68mBQBuqTz8dw
5EXDgXqdDsX5bvDHLUGCSgmd8r5BRG9CCCn4EChZ/m5rXTBQkCg1OZOf/JhLqCNaj/z+43rg9grP
XtqdwL+B8hSdaas5wtLb+iNY0oG5UUGawgYosHRcUJUpdLRqaFIAbaf1bBsT/2JoX2ocuw+x51c4
JeuaxL9huJq6UuTudRB5gsrd2Ee4AMRJsWpoAEx2wcJyimj7yRu75VUzZP15dnaYIvZOq4dPbhBy
j9fSyRtwgb+AIMY/t2XlWIsO8YC9bwUvlWkGl6HFuWUF+P3GtUA+Nrmg5mpcJHGg4eky5CvgiSBq
MD+fpJlVILNe04OpI7s9cPtSZF2+EsqZRoIMGbiF3gIgmLST8x8PP1o9Ny0DZIsoS1dsh66iRwzN
AnWZdKkT8eE8REZhJDZQfcBmqCmkgffJL+qNMlqRoxMbKA+yKmbtTVtMtmkFa6h2DWTa7GiRVznk
JgzDvovTsd45cZftC8sZriOEIKERl9RvEnKPTAu1n56od25psi8dy+WSJuVuUu9EZoB5xOfD1cKS
06Rcd8/0RLCLbocYkTtNCoBru/OTYW1CoW+Rq0oFV1UqUFPJeomglX+2bGEAV6OO9uDaiEB/hdID
EDK+++HUBOaStqqBN0fIZ/ExWS9jsYU+GuSNkc65AjMsr3kq6rPpQqG+NXMX4jvgUdHjZjiUvn6j
nqtMdAXekmzHXVWeoKbSIjRQaGG60SvA71jQFO+r+FnWrUyOSGpseEG8LmwcNGVqgpBwvhVyS/g0
QNDsaDU5JLsgSdpLC1KFteeJeE2/qFL9rPS4eICSm3miXhP43bmoOXj/MEaNX+ti7QJxsU5K/92G
ytVbUGre9FtEVW1xrkbrSv70UwR5fLsOI1Gv54VE0N5ZkC0+0zoIDoN+Y2AJgkygVKkU/5WRxr9a
kbA7p4d4dxuAtZ7sreuwpdEY5rEJC/lkJtG2GzzjLRMGlKyLZtiSW4oUembgYN+MvXn4T8uOplYt
XAEaLlo2D0RxsAgW2Gjc2qFqMFjnzthtiIWMugli65+6keoSZZne1MF6Hg0EghJ68SvEa+Gph6bQ
oU3xV1LXjhAtL10PhQhqNHEUR2RUAZeounoC7GGraPqpi5RBfE6rLp264SD0c1hpP6eVkPG4JGHx
lXph6ziXvtOf2TiOT13RdlcNOmI0FhlWdNdk/oXGJJCLd81ggTMAdwSjRn3DBmsXgGDlKdZGDZii
YUNjeW8a9y4IA2ked3jzMHTxksaqMYwf3fxXhW/eViTAuvOg6B9EXqSg5cr6o6vInQAbtnaJaVfQ
0gFf1OSCapracpwb9ZIiM4EBjI0NdXtDlpci9S/Uo0kFNugLBAj6I3VpSebxG0uTx0HRnmR9k95r
KmpbVJG9xQajh9xNVO0lavcv5IKkTHSBBsV+ntDlrb5FIQAQFGoRanget9MiYV73ewvQ5QUYJnyk
sit3kdQ+0MyVbWsLU3MiiGy1/srmY3BXZWVwh2rJbBdD3mihk09tosyuqPiFRqkh5+FQ+KF7Nzml
DR4uDb4D07qpD6Yk3UnD3TxpvlehbmMkoLD108JZoeAKGBI/1M2jg3+cj71ALmKgtan/6e0v4yFb
c4YgeNXp24Rn/c5FtdBDGDk/omTMvxe6j8wBK59y0KX9zSFt2JM/lNXkgBdvv6sGHLrUChkOS/cM
PDKL2IWmfWGE1ZllmvVitpsxyOOXqpb1RcYhcNrKzAsRbVMAxzdIRlkv86T3LnbrCSJZ41gepzej
NH38RuKoRHkf5JE+NTwA4C3qB6j8YqBR71a6gsw7u+DAE1vSX5HFN03sc9Ky3AZZATU8x/Yh65q1
a6c1k6c2x1Yw7sLuR4lYlWba9q8WaayKDcmb0yGokQGfjZM2x/EQ2++DUTUotlPTA4jdTNNHT2+e
kPLo10mG3X6jsBCuwke0jY3XJeMX6jEdbApjl7ZLYzCA71Cj3BPvo2GIcvnaKYGYUlM/5vueLDa6
DwbTGBTWiAWgEL5XNSqZBVoV/EAekLf3wBWFs0DPTP0LF480HoDbbWVa/nikiZma2FFxyygf6ywe
DkyVVdSdV1wcdUXd0A3wOw36kzFCaxssHOBnrEtxIjfyGLWw3HYcZLF7gI/40nPyGhnPQZtqA4Is
KRexoYs7o/eqC7AvGtCsSJ26oirx/ayUOOnvGVaY+jcQAoLDPLO/s9Zrj/Ry4k3sXyCDtu0ivOmX
jRn2GzDpNat5q6cmuCLrjmQSoOnb6J4FkDTCo23iyi9BVu1BvKP9NBzjBOHS8a0Fs8CSod7/Ct4s
bedwvd+hvBSoTTWJOahbTPR6P8qovI6BXSzSoYjOmao4TWPAowUkgabeh91pnaJd5SI/FBa4FGeS
GcBCoeujcQZ2Vb040ECGr9e6zGzk+M0ASq5cH841GNJe+K9KGPwlNGUIjlywovm1b7204P/aJIaQ
G3ICa+v7HNOt7Rfjux1mO1EX8Y3XVvRg5haA8ZkO+qomiR+ytmxOeOK80eAYRdUZFNXnQrrZyRrS
bAVlXAgsqq7P8QZc0CU1gZbgEaZGBplihEG4Uwn1uGsy9s43QOKymz2w+pIBP7roel9/jRqprcra
LPbUTZGxgDqmeEoNdQQDznYRgRnmNUhqCWyF7u1Z5CVHVJ26S2yHFjxt2+cxD6Ozrg0+CHQBA4CQ
bLfSSi88lKqr3Frlpod1dEa8EppoYYNkGFBYK1DZRAfqfrgZajWAxcCNRqCCsfmGyg4wbFXlV99F
TF1FzBO9EUBace8i/aI8oSLOXX14ICWBEoBEiKWrPIIOlPLkAU2i8mtYv69BHhoU58BFBI5kPJD0
+w7JtPVYowZElrVxj1J64z5r/U2DKOWVPPI4sYA48OUC0Snw7LLEHRd42gx7crYtFGa3QwPMFabS
jEatiXBks7ZLMebLytU2snfeTGhq7VPQMS06xQzjjEF1pC5Eaqwnh7fv3VAO8SZGqfJK1q27qwoI
htFZ3cVfvWtLEa/oIE+j1KXT+uxsdyI4IqiTLCir1dkdqIKTot/EjacBpJzzQ2tb3lEHamvKjqUB
KLkkMqw0geyUOmsGGW8HYICmleYJf66JSBFUCVdphG2PmQHoFuV9eueneKPJkd3qoIAJGIKjNL0v
s6lPXEgi2LlYhl3GkyWL8naVaF26mfpVOCrO8tjaT30jwMu3LosLLVHmbno3SI7zoZoMvN20foYS
W5DUyUMWH/NQpCfsdt6b0UsA9vmzH5UVmNebI9lpRhf4FmhUdaKasS5Mgc3HPoBgMEMtpRVo5oJs
jhrAf3+5LACKWs80IHSFMDrSqEDaRXH+MDqD8yhbwGSG+MpBOfdIFksb96CP4HetMvWWXi+SirMj
eRTISKyaFkpojda42FGhVLKtwSFFUyNIyR5QjOUvqIuSWOPyP+7ErJrfxYC4NMjC+zxzUCk91vmx
U00sLfT5EOXADI35ka5ouLS5BDmxJcHb+DEnJHcaJ89qrMDn8+cljWtNX68hpRVv7SxMV6Qbvs9V
dViF78nKbHRx5gDgn50sS1eZblpH6ZY/2yDlJ0Pw9yZMbH4im+uBX8+xsyMNjsqDg60BcbQPFxqR
qKADpTN41XLtNqepxp5FR32o39qPynIbaQYyUZqKGq0DRaXyoh650sQx6qaJU0br91rz8v9ci+wf
d5zXMn/fkVY2i8I6ohYbj088jOoUlbeE4PU+ujjumE9Jh8fKPIrtxOcujSIhHmVmc7YdTZyl2QZ7
vNoOnZkAsUO26dIDQGWfGMaBbNQUboV6ZtWgzAAkpS9RhxMEeLtaNjxpgN97ifZSdXX5rbC8Fw9f
hG+ggp4ugCedLv4xpAeSPUMq46CGCzXzfyzx/90HEmCo8gJ/99rhjnOqpWsviOghj7Jo00CndmKH
sBiUXapKdy4d/uRn03uMR9N6+dukwDObiR3i35NkUlkvoWXHJ1Gg+JLnmryjpotZBq3M5WwZEYi7
c2O1IU8jJfqqKzbLojK2RowzqiuM4dPUjC+1oC6DacneAFeHLlVQQt1BxfTu6iAytmkAIliy2chQ
LpqOFaAGLap1j5r6fcDa7HnQxm1RmwC1Krtupf5sF2H5bmdgbNvXwNc9OyXOkB/22f+f9rJG/Rpl
r6bEl8pegfISmszDlCyrQVt74n7zOOfPst6st73jyeWcPxNIYSIKG3ubOSnG7fAtC215JNNkj5Zl
gIoyyrmNWpCeIqt6nG/N8cDZ1nU0LOdlmqD/vDQNDEY2LU0L6aByvuOuuRwNVAi27ojAYAZIyiWr
XHepNW2OOgAZXKYRPKGGPepannJlI7/GDKCgCATJllaY5tICH6sIsPugoEkt+tFgezqtNJvmNes4
3eJ9w440CBzYfeJk/NSjjH8lc4Ydt9rITDsPvPiqwUZqVpk88EzvymwAVZfq0nbFKULk2kSQHsnm
eiA4ACj8SoOTm1rXRSp8M9sK89e8rDZ4n5elSb6GYFYi2hTnKGyDaNkejNY0SE33sWzQ4qgwVNhV
yU5z9lWHnR3tZ7wQOAjq0n6Guq7XCxQiITUxd2kUtWz4vaQnL8Spp0cF8TaQ41e/w5EoZHp/AqE4
9njUZ8pIV9TEQQGJ2LTZ0tQALOt4bagp1J9XCEoQ/Ft9c/+HfVr5002GzI8XzCvEBiGOfi9Z+GDa
vf6FQYjVD5z4e86TftnIxLtAArg7gcYD5YRD6X816jM5OFAlXpYMnPK1rKpzAR2RFQ24WwsaU9+g
7Fyv3FrEZz8K80s0AnuA1Fb83TUf+8oYv1ooSl9Bx7ZQ2+ZgixQxYg8thDvxzh2+5LrdLuLUCu+K
wrUvNIAjAGor1ICGErtpoNLAvxyYqKOQ9YEZEagVHQWBkq24J5voHKDshn64rxEZ3FihJq5BFplX
o9FvrdrUJkglUU90WrTRwJgPRWCIPIaMmQdEVfZU1DIXulAX6s7OAeTn0yD5k52aAamlgxO7uz/t
almwQ2uH0uh2n/yVnW6Qjlp0REHONPjHdFTvIn+si+njzfU25AZIZHEcq2w7L2sCU39OPLGstVae
XRcJHQlM/rUP8LpGoVl836Y+YL8lFBtk4xdLwzaqF9Y2KOMTTfbF84ACEKL47qcgTypc/ovbxSpN
cwb90HskgxKcUrJ2WflW8AupM8C4s/SbjH+gRq9+sjkf1hEejadaL8qjgezqZvRsbCpBPrAIc6/7
bpnhUhuz/Bc4uJ+5M9gvviYR3Efk/eJqur6HKqq2ZTiT3ZLC65ei040vg93vhWtkv3Q2Hvjg118A
2oRAF9gPGW8XkejHB90skm1g1+mhZm16tb0oXBl+L74ASb8dqjT7qQ/RK8+S4bkXcsDp0yhOvsHt
E37Z5Zr1rHxhHOFA5Wp14z5mXnSsm9hZVmHCQYHttMfYM8aHrjUewNPhfIFGM9ScArs7QT+sugdN
2zey449BVKavxbkAbd2taSMAqWNvpfkorgMBZnjR8iI+10aEw75l9d8aZ+0mcfEd4BrIZCkHs3WH
LWooo3VipsUdil+KuzJAgRcCDhXi9U5+Z0B7zVtUOT7xmF3JhBouDZlp4VvRQmrlLtS6ZCMU6AP/
1drN9LJ4gbCxOFjqvTcNBKgWGIPyjnqRG5Tn3IzO86SsxFt/iGKQeH4sVCBhvMKPKdloBBHBhvp9
YfJhkdEucq/5TmRvo+LjrFI+HLt8UTiK8m0ifpta8qHmU7+S4XhsgXXlhneAhM3CccHiUWbWZcIs
jJDGQHAg2RDGISzM9owCjWcaJJMbGWfT6t/9WyDckSYLnaPWeM6S6CjssnktY9u4NxE0O/3F3tfF
Z3tidq9O1r771wAALYm9At+bVz9IzHsZoppqimQVQd++87siCXJiLrhBCZNApWo5+Be6pgP3RGDf
4R+mfOohybTrUMK96QbLeB3x4A05i77hFQb6lDbVTgN3xitUqj0QZaAgWc1ETrd8kmpmWyIwFLrV
NJMcnABFYDTTAqLiyhOIjrPfM+meOgNEkWY6kae/tgAfkQN2eqi9CNd52Nj3QIgnG/xn+CeRxuAb
hnj1zmqtCnmByIJaONehR22BXtUy0++QLtoMFRtD1CRGa3B0Gd8TG5WFQMwmz86oi5VvCvNailDb
9mPfHdy6G07Is0N8nJX1fY3HPMrz+uIN24jHIAW4dxHdj7wBY1jFKqUqYr+1ml4s//bZRm7967OF
lf7ps8WaBpFdVftFpVuRbPNla0XdYSrOUl2g5rsDlX21pnaPOpJ2X4k0FQtEVkEhR+E6r2H12orB
GDAZXaRt156MtAXS2AVOrR3bSIiZLSMZ4F+djG0Z4x0dOqdRqXhJ1RRcZ5s2hNg5q+TWkqw4aICE
nIXL5ZmuqOFJCYaywHVX80BdB9/iVg8WecPkxkpCa++xKrr3BlXSNoDqF8iTE0o8qxfyGGzLRH7T
ekL1j1hCjz08SDxKrDmt/ynGP12S0wgnSgGwJHY2QkY49oONbkBw12EealCCbF0rWHFrtd3C6IAM
7AELenQdQKTtdHwlt0AHzalTVYjA9ThrxHHXXTrl1oeo5VPT/+Ym8cvfFoAiQsaK8acmz7co5UZe
D7+8jelE4zZXXZFVywS6IS9pUeuH1HQhO66N+pvuyJ9D4nt3SDTLK9i0UbGu/C3Dd5ctZ8hcqWVz
XmzJf0jY+7Il4sa7MUdlO6i1wbC78YAZWyK7GO/paEvdSk+S/XTwVaOo2Ig/dRHLjPdJrSMTXaO6
1CPgahg7/cIwemftF75+cgjtipdE725QnnH3fkeo0xzDDnGabDS7E4pMQC+Rg6j6BIHOwNyEFYrK
SybFhsap0Vj8NXErcysLk6OGBU1chP25bOsSpfyZAwYZz5ULMsZl++5juZwvq7ZF9ld50wBnoQT/
JZQW0grJW2it8zMXAcCE0JdadiUkGkUKND9S97jEzqvbgPGtW3gITcoFGRs1QlcekDL7smbX2V4Z
Jqg/plFurYwKQEOJnYGD1/ixpR8afkLRuUtt/OboMvIeKitLoHCGuDk1yFFlAiHd3/0O/EIFeP3J
8mkm9cc0NqBZvqS15jkQEkIoXjVmzqy1LTM3u4AerNvo4AK/VEZgnXX+ZCi4FzVkpqsxEtbSTYZi
HWOnwnAGCbzTGOZLcknJNvhFA/2eyF7PKzSx/oTTSQSaPo8XCw2qZAdfNXQVpk5XgEnBhRHnOX9N
1m5sbMB3lZfDbCidt8OOfMhkO+Xv2bTk3Ccf6pZl7tjLecQ1WLkyXAhKNgIJI1HE702CaGSDenn0
M+nVIBwKf062jEbI3WlYuelz7RdFID8FKdM4hspPBPL0Dmj2E86On6OZfwQ3abLnhE9arD0DBW2d
TQ38gMKKBijFD8m5HrIC3Etcu6EIzVzWXWQixpOFCzBGFj9kmK4BUiyA/YghXOME0U+e1N/K0O1e
mwF5e82N9HtseDxwT7Y6/h/LdI+XVg8WnAbV/Cxdu3i54vfgFPi3SMRwmi41i2sHo8GeqkhrVBKp
EWpcAWTWAFo8idNgF5so2gMdxhuAlzeIdTYP3lj5JxQLNkuyaxzki2UT1dc0sMY735HYv6gJEbgC
kDEqnaON+uJHr4ScrtCLp7Acm4UEI9+JmkFo+UlXzWyjLhe8XTqZuSlHAMJF0Z5bNyyffKBg71sv
WOpmEwHXsmrcIntyZFc+IfIKeGPF78kxLLMLUFLelXpN0vyQRT1Mi0CvDrSqWYTfoVqzVAdaPIjE
nrrZ6IwrYIHsLXU7r0J6EAHuDXWHOGhxGmu8laVuCq7QeI/shrWkUWTitUNdgt6CRj23j89dhx0q
jerSbK4IGdxoEFvXeFE5g77LNc0awbacNijIaA4dNgcIJeVpcMZ3KzjTlSaqV/Bli51plM64MOug
RwB+ABO8keNgmEOZWV1RE0IV4BDEaObu3/zmaTSDXGja3P1/X2q+5R9L/fEJ5nv84UcDrBV83xsP
QQSRZQ0qIeWCLucGxB/OqrQquYBQQnacB1gMSvq6zH9Pof487KkV5y5d/XmDrENG0mBgOfzvy0T1
xweju9AnmYzzXcnoNrVdLlzbuI08xtlNfYh5CnUnF7qkKVWVvEB5s95rVlzedZCGdJAKOhWKsZOa
anCAAtGCajmY1rtN0FWSbjSIGp0H9QsANpq3m4anqJX4mEszygRoOcnM82wfddRujxmeRHTXeWAA
vY5wRXopvAg7cx717jqtYn853fFjYUSpULgNDm9B9854gVNybSSraSmaHPG3jInoOi2VcaNaR7FW
Ty6+5l8skBBtwTDBDy7X+WG6Yln/fvUXG7lIz2YZftiYR03xcTXbXLXMvCoNzLYaLKHLxMYvHvRu
/n3VM3BTRWBSp27gpP49NyGhLVLzGimPGvJqu6hz+iUN1rbn35eIt+S10M/TJMGhFIgiHkS+ABEt
eFtcPcu6gCal/lGNzkVz9eqHzdklYrgoYPGCpD2xOAM3k68He9bIJwKkEww9VFh0RAIm+2wiD7Ln
9XhFlflCH3AgyJzkDgR69i2JE3bBA2lNPWq0EWzOmdX96IcwRaavAyKv8ut26bkBWAxYHh6bzFbn
+dp96z6u0sR4t9FVn9nuWxQN2UIvc/Y2jYZb3fAfUs7Tm+M46Q281+6p7cYjmSAOkd46APGvAZ5l
UM2T4ZLc+v4WgYzpjryo6Zp2l1qlOFNPxkl6a4rypWQFmDTUymSSLTgrXM0M97OtL61m6SV6uiUX
Gsh4jqKLEkU8ZKM1oxpyomFnp6v5riHj1jaVYKCe1wutzNwzQwKvZXj4wEk5ekfb7W40jf4k4CJq
yJxWn1Y3atDwJtNHmP+EFCdKAfavy2wqguZO+iw6zZ+MsyBeGKBJRE0q/sHIt3WbYKFpLvv0V9Vm
ABipCboqcqHGH8EB0hqtMf1VtCjrfYju5TlfzrfVu8LbaTVw6/Nf2je9dtA98Tr/wyFACt5/nu3n
TycLx7+W4RutNf0f+rJSUdfhOnXHyj6AYUOoYhqxZyZEErQyl1+Ttns0szx9TCDZeGC6DoSuskPP
ztLK7jJiHw7wp9duOlAZ7b28sp84iO7ISXdNY9m5enOOLUdbaU6ZLzgE+B56aTyLbijOQvXcyh83
wIqAObn2jYfGlc2dB9KrzkuNBzL1Bqi9wjyMj2STfVjt8rjUl9MExwwfpLEJODfAxAmIHvbVfbKn
xcGJmx4QFTEW1KUJPr4smmvIG5n6EaHETPbNlhZHtUl+SqziJw3Sx9Vi44gUbnid7t5ZAmiz2F3T
Yh5LxUW3qwv5U+MnydcyZcaJehLbw23AzB50IviDRk2GNyBVVjRIphISmQu7CeSBuulYWTsWI1hH
LvQRBCrj9PGBDBqDxotfj/qOPgBoPfRDyCWOkjhTifhFj63+NtqM31Wj+BEI33+FtPuwhiLgsAsl
uhHXViDdAkYz8f1T1eRQ4EMF9St4Cm1Q4ubdsepjQNfM22TuocDH6xp8IYjRLN9P3KBQ2/0fY1+2
HLettfsqqVwf7h8kBhKn/uyLZs+tWbJs6YYl2zIBDuA8Pv35iFYi2/HOPqkUqzGQ3aZAEFjrG844
vXdsforUx6k35eo7oB5NGpiJu/TOwc8u4+ijzV/HxHzumq54KJFk23cNLH4QpZUPSweb2sYa8DNr
nh0EOT8nHADIdGDfUppdt9nkPXVJO8EP1DO3gup+F1TeeIwqkSJOkRKoBrLxIZ3gjGtg0PllOR0e
peybxul+jmAwhmi0jWiGoZERUBIWHrkOHChbuCnIZ5kaH+FRAS1n1L93Gxb2eSZ9pBERUDt3E+De
225gR7xdbVq6vV9NJ18iK3QAy+MJMt+gdzirfPqa+wroUul9hO1wBVCim++bsU0fq55d+KWrPoPP
k4Ul4NFXne+Ry8KdkFqjk/7815lDBjMKe2YhYsC2KSVrJ0mQIIpN9mg/mVik50/DL+p+1S8mLsG8
WWbf5dkcQacTlMH232X1zjk2Pt07fBYHm147t/rIkm24U4Fm8leOzna2V8mqZm/rxyRbmRmJ3auy
L8udgPzARy8vz3pWIgvcTUqD+gAUEsx5s+KsZ4W1NOqTFgLannQel/4B4mRgqQGmwK2BuFcO3mbB
zodKSOhgVyr9D+UhTLpVpLvoJFPYjgAqkxZX+cyRcHGHtW1AnrC40vAQpOtkHtfAUEWn927RxNV2
ijM/HBnYnAOAGqcu7/sHNXhmA5WycXsuzhBiY6LGT/L8/qEb3BkCrtmFbbSHwYdgGEhdt7Zkrzam
7tvVmDu8XS2mTrztO9Mi4hV46cpqZsF+6GII3PrKlhqSNftE5nVoi/aAIC+EOePmilUSgM2lRwMB
sZAtViK27hfXOPdYTvjxGr/6FlrB+7XsoT2pJlbeO6l7stoMEdxJ9ym4VptxeSjg0aeXWPRwXcG0
+54N84nA/HWDydE/qSZWYRvM7KJJC/pIIJd+lq3rTHGECmW5joGa+2S7RVnFLlwS7wKv6EGqF5/t
E9M0MK6oELO4bQlpT23cB2sSp/pzl18WFZXPfQrZ1bmd9ZHkmblfTrTtdVrAQ8cDXIjqVBzSDNcR
jSe+xgj4KNUOn5EtHcKeSXWTBq4LM9cZKqO0mGGinL715XBk6WDHaNYukqc9FHqh/cHIerSfKLaq
g+kChAvw6dy6fKLqhbcjXNwD0ISWA0Qxu3jXANC74y1DUrbDTNRiGQF9f3/eScwzt5WP1Pqil3b+
Y6h2WjcCQVf7t8xUn9zCWW7x4LrhkvDnDFq7MFMcnr15JGGXJgO89OJh34re2RNkOq8HUMJD5OXm
p2ocL6yGtjRQ79TF8EyqDHaQ4F84Q5I/GFDvQd3Gp7guYRuKKfnBSbq3uvdW+8kQ0mwGU0MZiGGi
BEUjP9qfHIksuxBV/XL+xcs/RZQQ+7I9ctXt4ViQfJB5eVEUjnxIIPh0xIyyPIXD9LzUZwRvC08p
dhQ+pFJ+rJ+RyFgVblPtMf2Nl1jwj5czFwP8oVmxS71SryoywoTAtvhKz6u24mpXDBN8zRz4IARy
CWotxfc6P82mPbBt9W2/HBoI6yN7gTpbtA3vdUXjN9sq8vrQotws3g174Fufiehg8W3v9Y6fzDsC
7PAqszKt785Wkta3yK01G9Nh9ogd17s2KXc2evkUi+ntk637VSuApZDPAVZyl2D0HAOkDrbN7Jcf
6tp8pYgyftVVs0Ugbnh28yhdAz81XXVBgMieWzRbk/ki9MzsrKIgdy8Cq4hgA8W2zBGRwzonPtoq
e/CXKLL9hDQFvFzLGUa0AK9uE78DW3kh3FkQl62DAAD8b6i4RCCnuJLL9Gs678mDs9w+YRxTcumM
6YERB2+JKoUHet/EDGY6bvI1wlMReIK/lFIla5fz/EqmJDipuWg2Y2c6cL3BF4eb51fW5N+mom8f
AqXbXRQV+SHOOZzSlovZHjOF47pu+AtC+8k68mez9kkw7SEhaDHq9iCNqTaRz72NLQ4g792Jtw6M
8p3Ic8DFp/Z+NhGo/anOD8hpgGAIh4dbOIO81VX+pRMlB6PE5leeFRHFq3ZpnJdUvG8UWQOyODj3
iK7hLgw6LteW+58idbVHrtfDKwwuTxBSrG8VgjHnOlu0DUC3t3saOj4EEHrWex9AA++PzCsXbeoA
4cMa1hDvRQEBRdxXepnQGAjpQMgwXRTGYdX6KJo6vvd5m130UxqFVtFb/FnfFTS7KOhiz4QI/AZa
vhlMCcsVHlv3M/Q2OmD+vezG78QErRf8ITKu+3sS1BAcWqbaSb317RUUjanXqTvlQry6i5DIwt5w
fmYEzjxjN32EXcxbvQViQCPzXG/7zyaJNrEzg2PQtumeDVptkeRAXi+YMS8iVw51G5BC0izbu2ne
frI9VKvZLoE53wqLrTw8S8+3Dhl3vyxb4Xnky8CS4YHcewLScEo0cD+zt7Srvy/aVkT8h4O9/5Ue
/tb607nvnfvlUlXgdLs5no/DhKQrrNCr04gIwNbULr03gITB5tjMX4vouhyH6JXO1TfKg+BDl7nY
WcZjdAEUeH0+p8tLZ2MmMJXs80YmVu8SRxWIPS1roG5Z8AzLIZMzDQl5eedMv/OqS4hJHPIK5j4M
zOtB5A0MiqfujYn93g+eDFib9/kHRhqCcTrU0KbJ6TbjABfrtCovQYI3G8Ceqsfad79YaqMjvmDa
Sr++n0P0rNZOxJ86gT+mZa0BYVxt34uyGast7JHVNvPj+IJPoF7x8aNFvxdFD2s6FU1XAQuGC6/D
RkZXkfvSpOcOdLwno7tCtqACQgSPRIEVJsLCrLywNjT5UuRL0bbSHtxO24q9ovfBtv7q3FQoZC5y
AwFVx1xhmYB1JQxovWoMTlVHsNRc6odaQDBgap+qLijoty71gzv40a6hcBvntypeCAydvoBSN2df
DDjEa8hqsGunhOvf5Pjphzgr6g2cpOZLUL6yoyhTsZvLgt7QpORhz4V66j1zl2cF+wZiP/CNsvuq
qj9P91UH+EafehDyx7sC+ggSoRiZX/C2j4AeGB/t42/rPWbEzi/rs/uQnLz8BtzukzEwRno3JMpL
1e54pyCGO8OQ6L3BLRkMP5wbKNhAiaoEah/BlVXF9XCyxXYq3oqWeoi3w/et049F25oQ0MP+47nF
DIxOZfI1pG0veOObg1wWWEAjwpEtqHJ1acv2sHSJitkcktTXFy4Wn1bPIOmG14gX6kYMI7sjc3pl
xRCoGegOsNFka3tN+fwKll58g7XtuZet9iaKXmOGXsvK9a9rQb/i3Ms0pdh2QUM3iFACIDzW5KOm
0IbDcx3dGtVAjxuT/yU4MshBRb1C0GWglzOg4jBHbOhdWzRtWLhm/JRI+tJLP331qhanL3konlXY
KpH0q5AwWh1jTmDIFuOZjhtoowwT0iS9qy8j13nJnIidF5R96uYXRaJe7DLNbhACsFxXAe3To12s
SYYxCDJ8ubFqXlbXqxuj7NKp8apYlL9sfTt2oHYs9WwIwveuth42nRleDLJaQbB33oE0k3/0YS9u
3EB9ziPQoH1osV0lmRquAhCoATVo1ecE1gCcQHvD83W0+/HM1NXzjcnpR4OVzSUkmMwlVr3mEjuQ
ZM9H5zGgWp9oorexl1f3WZb0NyL1AWgZ4Aw6IuYS1hEhe9vq9Ly9iOPg+dxKJvG1AfnjhMURdi2C
ObC8RITM9rUHCNdt+WCca1vSlRTr33/7n3//75fx/8avxQ1gpHFhfjNdflNo0zZ//C7I77+V5+rD
1z9+ZzKgAecMGhZcQn1EiADtX17ukARHb/f/qBZ6Y3Aj8u5ZUzT3rbeGAUH+NTFRDG5aXCF0K9me
ykVVAUz6uzadQMPtOv8rUudIn5svvbM+72PjQaUnMFZ2qV1hDZz3e0DNeHYlZpXvAqsrB7tUtlJT
pXdnl8FUtz+UwSO+UgDCvC8zkpQna2RjchiEQJnIHuI0+r7Odq7ybE0wxo+wJwZ6djlwk4+XdDmM
SVtvC0x6UGT6szWru08Q08/3vCdYsfNc1MAjBf25iz3XdrYXgJsCWf3zrWfe32+9EExgZHGOHLRg
P956yOMVztD44r4d9LRHEjgGasqdNzlzqqc6RdJkWU4MM3jQVcDqG9tDgPMEqjYBTOzXvWoTOcdc
Bd9dZyCLzAYdO5gVO0fOG/WU6dpbJzQdLn1YYp6qEjoZE3JTjzNEn3F7xdelK/SngfFeupIITiNx
Nl3Yx8ytp+tOJfTImIc5F5QG/7+MS0l/vjmMIOqLu8MADRFc8B9vzhCkVQDovLk/L9JFycHLL9gj
MhTFLRxl+1tQ9T/Y6VA3xtnaKc8Wl16Aa5nbqYRXsafkC2LA3Ubw3EA1DROTMg3MGjhvP3ldfekv
a0S8FO9MQoqP3ClhGVQO6DoV7NT4N8op6hsA7bdI2PP7YlHTr6BtC7mDNDrZOkiGpbu2hP6jbbUn
1Hrc8kWXH1EzuNbWmoG3R/MQwankMPsGqv2RAeVxjKCZQYe0DpsILELV3sO7nt//1Je5N43wDgGc
O35a2luHOa/j8rg0Wvu5uY/BThoQ9MDyl1y4TL/Wg8wf2uWASGFZ8wQCYCjkWvSrHtTDYy5L8+B1
br113LnY2FZ79jBk57MLiPden+ONrPTIxmNt+p24fN/6y6zstlvbUHlE/ZcRweQPI4ITErj4n8Mx
2wcN2afL4/TdTIWZxZsgJRPfc7yiYB9HxqvBhbyy5Rnq6tGVjfdiF2HM6ceLmEfjlaMklmhODSvI
JL20FrBnl1hrHnu2h7Ufa1mW5apd3N40QIDw3qkSmMuk1cmeZBts8T/WnS8WkzTaNU0AlM1Eg2zv
D7N7IixwT/YTG1NarYyegLZCoojsWZAc3pv/1udcwepu91/mnh+n/eVmQgBKMCIC6UGIToofb2aq
auJmOYnu/LGZkIrN5coFf+HG044E6Dt3N30mzVNB+MaudW2PulZg6Q1sgMIthGeRRiwDcI/7ct8g
z7DMs/Uyu353AMnosu9g3oYOthoeHwg6uQrhtHg2YZ26kHf1SH7rylSvbLDFNpDceWtAdkYjSgBZ
d4d1JkzKElo2kcxuBXAu/3xXpP+3IUaZT7jvepDcJYz+dFewomKxaTNxR2CXe0kXwwxIm6SAsC0u
t1YTNRZJsh7LWy3mbP2d9HIBQwMrl2zroJ8HYmwAKXkrrRz5E3Bwo2jXTZ040OLOm9BCAQsOeQ5Y
IccnviAGk3jnd6X/8b1XI4BO8wmsG4clNFRGCUQxtBPvbbFb6oYADCU10b/V2X7lEmo6d1762bqp
CbDUZs5Tvch7r/x4ZveYhuEr4sUJlLpEdbAtuoLHVlTDhsu2ftdbsqaBQS6TF6rzliEwPWM4ldvE
a+a94QCqLPWkGAXmCAQVoZqCHT8E+wOA8Xmw6hs53nsLgaQEERmpW+yUltLSNkxwUMpahOVgEaZi
A3nnwY0OMPcur7pWQ2Z+bqNTkPufMtO1d7aqwKtrnSGHsbVF2+BmoFAR9+Wfx4jH//boSPhtSBfm
ApIz7MKX9u/moUkSvO4mWt0p5S5RZ/MxaWr92QwAHUajIDfI/GjA8wAAhr6e+lxCEQP5/eipRFpp
C99UqGT4Qj/8eKase4INzHQhc0eD4wotFjEkNWJSkKu1xUDPG1V2832vfKiKxGaroQT6sSyc4hIy
sYCaLkXsMNp94C8qN0sxryE+WgV83NsiiEZvl7RFWCFvNKBmm4BilFtGkI68ZqNn0X5HvQZbHCuj
uj4ThxComg8ZA9XtTL3mOYQk4ATmnqnXcJsrriPKv6Nel/HYbLoh785fYb9nAjEHuG8v9Z88z+9u
hSfj67QH/3UEieeJdh6cwgnJL4BQ8B/cuDpEqnSfoCrSbjGnRjvbLUmgf14i1zW0AfBOPXYQtl6w
9uX9sjSeEQFeTreXLbsiRii+vGg6NgM3CuvGqerVAzTXGfA5iNbVfnOYGmQEQCvwQ6hf6K9YPplV
PlfRh7SfvXXkjNm1ATZ03xW9d7BX4i0ygO9XGkge38lyBDkZPll9NIYeTOMQnAY3OVgOtp7X7bRp
OO1CV8xvdbbB9htxFiWEnq8R6B1MrJrrIEYExbAuf4YA/NE6Q7ZJe+LjLJ8AYhRh4k8K/AnYp/pt
7e5HjYC961GKXxDkz4Fujk1kPoDMkF4TTIe3EzZG8LyAwTUv+gfkuWLY2cXFQ5HPDWwCyn5ni6LK
ukPTAzhuizBhpjdNQ7ZJR4tbRNjddUEy/86riuyaVP7OnUb/zlaNOmrXkRfNW7rUeaxq4Nxx7h4N
mbnySnOwwVqYBkHdMBMHGzBSNkO21LWjD2x0T0AIx2IpgHTbk2PcW11zBPWK5kCjuvrWe+kLTeYA
nNcmCrFNZzeVS5sdyxoHeKAZcg1gcW5L3RV3v7pOlh7GvKx2CFj0m6qHJZ7R5V25sFEAg4RL8kJE
MU4B08YmM3ikUGcPHMYBtq+YMUsFukJOfpw+BUWxnqdi+pCkIGgElXCRa8GOHatbBoJGgRfpIm7I
s3INYtF4HOq2RgZu6If0skmKKmxcIm+hT6p2NCg1HGeK6SL1EJ0HJNG/Fx4SBaJQwWdwqjZZHrNv
cSdPfYuMjD0dcAB5y2KldwA0zdt/ngnpz29LrBoYoQQvBuG6LuaUHydChKGq1hudHobxLkKsQ4T0
kqUMQG7qRqrO3UMqDBERW9fDO0q1/cPcigqGN1DJF37p3ia9wXpgqPIvBUYlwGXs43sPYPhjJKoj
vfcXiRWrs9JBZBX7n15urKhKF0P8yH6ChSOMccO4afLzOoICfRx2bEqvOtV6N7aBIANy88+3wf15
XbrcBk6wblj+E8LusL97H/jjCJx3QLqrN0y7LxcmKR55AudjiHghDEC9GXqZ7w99FtM1G2n182Rg
zygzgPzt069K6NkhU5aE//yTmfvTOsd3AzcI8JcLMHmwv+08wTR1YTSok6vzgn6O/BpK6LF+Rkw4
W4LyUNtJd5WMyO7PavuOr11Aqf5eHUO38VxNaKefYbXx3rtJWn/NdWWg0bSxYc7cl/qDx6HlUmSb
STUQDkbKY21SV905cfX2CUYIbD10oHmY2GXrafn03s/AIu+/bMft/uE9EsLxTsc2mGFjQYVkBOUf
h/MwzaOuZ57upwhULx5SmLL0M6y2fSw0EUDy74Z5gKHuQjgZuvQGoLf68b1H5LAZ+SFvXA1xBNdG
D1QGPY6wclIQmM7wzgELtFD3nOTVcVhabdEeYiSCJzHGF4oReFX9db4ZeAqesOt+JsPpn8eAt0QX
fvzn4uENfKiEMM/3wcn68Z8LqkU+IZMV788cLlqG54gMYvvy0osNEpfQUKmXQzrHDXTAUd9PBpw2
CFSvUgEVx7jrIcxHfIStY4/uJmg5K+wXQN39rvzebjlhQX0ezf/zQwyrsTGtL0U51TpW7U/Ff+NN
hP//dznnrz4/nvHvS/2lxrv8W/uPvXavxdVL/tr83OmHK+Pb337d+qV9+aGwMViBTrfdaz3dvTZd
1v4Zi1t6/v82/vZqrwIm4+sfv798zbUBah0xgi/t729NS+wOoBsPUZG/on3LN7w1L/+EP35/eDXm
tWleX39x1utL0/7xuxO4/4IAoE98z0UmkTOByW14tU2S/Itit+0LL3B9GuD4+29QsmwVvln8S2Az
vowczB7E5Zj5QZ2zTexfCCkKKWHVzQMqA/b7n3fgLRp5/tP9OjrpEe+n2ZXZfaqLB9KlgkgZ/PRU
+lNNHcT1zUG58OkCRas8usthgFnCoSWPHVSCjgX1SiSBgVcMHSw+wmaptC324ORQUMauc3irHB3V
fNdsG2yd6SCDN3bQMfUxpjmkv44NjBWPBOZu2bl8/hjQ+uBlst3B8VlA1gqxmwV6/46mt8VOEySi
uy6ZwLmm10lAzdGFoEy6sh/BNJLzxn6slm9JWZLPoUtLD4g7p96KSndHNTgHOLrFobcQQVgA5YcM
oMUqB+odKZgV8LQDXdSD6u7oQgkIvmbRMKxGz7gLefakZ7da5YAPrDWi4gmT3jZV8Ys7gn8zjcjX
u0hRt6n/xbmmjDzlk4Dqn5ccuRqdbcrmaK8caBHmUBnfliVQcqS/GZhKN9k0FOHkRh2yRfVaw94F
Ng40xIqNbLo62RHIVO45q486HoGvBEtQDl20JkZ9Kmt6msY42TLsO1asmC/9GHk7EFJux6zZadby
kO3GagZ8ExpYqlfbnMNeGKmSFRnKrZezjxC3f2iGdt6ISIJkl3lhbkZIXeb57dToNERcFQEwp+Tb
QN5DMrzfJrPXASgQfDKzB02RetyANQo/CyIvpp6QlZsHAK1M0EXXTQPN4Q5k8qGGsapTJZu23SUF
mT84eAu1yVM2mo3R8wxLm2ZVYZe5TmnvbiVgq2tfsjBRM/w/AiC+Ox+ZwZjf577L9gRyy16gQZTp
2NZ3YX8d63YNSFmz9gJpQGMILlkD913G3G+OgYm60Z48Vll5Q2FxduulR97X/mbKnDacRLkgd9g2
yId6FU8e3pyuC5KbM9/5sqm3SPNsIAvh7HQmwbIDvHCE+vWqo+OTp8sY+xpISI5uANR9JD4Py1XE
dJkm4ycTVe2+1EDWwMPoGVtCvXWDGRKyeILm+yYr8vXkjTfEwCZZ85itlR5oCJ3OL3ErplVP4cqa
+Rg2UVIejDbeDmniXQMCZdh64uiyxVQE5lYOGe4kqcfVWEXNdqjgIQ1JyE3e0C1CoXIt0iDdxz3d
IJJSHyGbu+Wg6MxiCEugeS+0g3BCdCu99MCDfg3+fB8KRDQ83eOF6yTraS5u2xYMWnceV07n4flx
ybasvemg6Lx2Ael0o7IKqQMNfF83d6Ye4Dkw6rAYYQTucA7ZqwYPYrs3AMsAkJm52BfzMC0r9wSR
2YeaUDDjHMT45n3F2FeNACRUpHMO5V3EXlu8Rxu801fYgsEcmRafMTogXw4Hsg3Rgq6Qv1FrsJIS
WIPAWg1yaxjFa63rTz3QWpAL2zlgmx/dHN7iqWEnSAMCJDph79x27qooxlXA4WhqPGgDe0G6aZx4
ByGpfUY1zN+aeidIJrcYQLdFPa3KCeRVRH5XNSATQLPih1UIl4cdjdv1rOLmkLOH3BXPWCaXWxfw
BujQVfmzaKQL5gjSdRDmDlZ0O1wiRPvacR+GNYGY8eeIzBoUA4g9p83HDMNs79Meq/EBAKi5Q07O
kFMk1bBpcjCe5KXLCP48+Ur27biS3OwQfC93Sspm7QAkDi0ALLX8wf1aTcDU1J/SuOOhW9JkjwkE
uww8GkrlK5i+XIvlS4oK4i5ApOyUjyhbBBqc6+QhRXzrpiPsa8Yxp8bdttOQ5el1ezVlbAKku44P
jbyPRhk/Nj6PcIP0uJ9dc6gxxkgHCcE5g7mM8hwkxXU87frEX821WXGZSshHky9eilJO4pfYCRHl
j5Hy02uIDodBnvXrSN1NMYyJPbgktD2c6Eru6zUCLtCtx2gEGxizhw4lE490JHgONMTtxxj6+2Ng
vHVcZ6sg7vLQMX689Y1fgKAMd97WC8IpgrqBrqApp7wVdlH+Ck7iYtMPwSsbMb30Atqqk8RzXh66
qU+fM2EOJdINJqjzT5x9c3JkdF0HvJU2A4Gt0HFYlN+CwnhHCM/tndrt9vGQPYw5fMZHWIntTNpn
a+ROxQ1XII+DbAeufnSYXcyb3dcSgdt9NNNHpO77NVCmziptBrMujPQgPwFJHA/TVMmgjJ8h6+zf
JYEKayeCCKbrApPOU4Mh7AwHM7XFKnfz/mJOPgOzjuvQlp8i+E4I77nvq2daL/6cbtesq45OIUnB
RpeJ+TzK4WWctmWu87Bzxuu8L2HSReQxUdDuoPIaKgCwLDJpBipC9FQXZDgEqsNbRrmHKFc7ziFa
yqBMEGZ0zvZONkW7OlP7ASnUUMZzfuPALwVbGbaKiAe1Yx+hBzWBhq3a+ijHEyzFRmA4RAR6aHI7
jZCYaR7rvIczAtYg6xKSjfCFmnajHAEs5xVcPLnc0yQvMITDdKb1NdTlCBwt1UOV4100e0O0ywgC
xvBF1Jsh/cYX0/F8oEBjN5MfJqRD/Oljz8q97KfLRS10FUzTDvHpjwFhkPMAdylbWFFcm29GCieU
vK43sMYN1gYvlbiZrqd0fqhFA0dBUH3hwxytsGyoQo0N013s6k3izPyUqvmEefpKizLecgpkjSzF
biLiykm2fZONO6ch1zqpAbftK9ifQT80bODvu0MW9M5x+B5eHCmyeLB4wPLlWEzRWsT5KXEJ8Gj8
Hk/OJxJk07Eqwf2qIUkpF6aWPYBofEybJACk967kwRoWA9WaK9h+sB5c7EoVUCisPCjrDMUhnyU5
FssBZmnPOV7paxIElwDv+RueYlKf0+xWlYv8qgJ2V+X5pkyLPZAMdBfFgOwguFYFK53zB9LDrg8Q
nydYESWbgUl4vCkOhhmUzAGVMC+lTrpjhwwN3CEdOEiC0nRH0qTfTjD4ihMRH3TJ91UAdWGIPmwj
+TWamgoGFYDyaUSjID4RBCusJ/aD43zGnN9spVNdx23Pt3GFqV84DATsQSpgIBjeWRKCcXUVFCED
iR+ElBDS+dMu4cA/6nQd5U52aFdwwO1h2L7M3wmc7uB6PBZHz/QIvcBTgUqNBXQK7bkVQOXtgvMD
F4liVZ3SO5HwGJ6DAALXrKyOREXxweA7G2KQdG4XmwkHT95O8OFak2bt08zdp8vSlhjzQBNXhJj/
L8FsHY9I4vW7sUmOsVBWUeF6BI/rODGvhoxvW4UK4cp9UZVhq/zqyLqs2npZcAcp7vlA9f2kHmPo
sa4JzOpD+3MAOVlmWHVAlEVvsz6CFQU0UaE9kUK61QuN8LyjgX5LiAQS1oTSy7ZOWz4kMsW/dsJK
etuNzuUsU37IO2/AvAfc57J2h9bAwpfL4V6XuK8VkrcbsJbVoQIUs/KRDRSVG62ySEIoVMObmWho
CaioK/Fi6Kqjol51zKNn1kQwJcViuWF5vMZDgk34Xd7Sej8o8kg9AUYTHCyUVxyHJovW3dTlq9Rn
7T5xoXnatwqMJ/EpiBtybAyIU0qyflVnAOkVCD9tfARwc103uzkzx9npmqOPdVSbY0jF5rnq7/Mk
eB005gsFJJhJXGcHJ/KjrOiHMYYNdJU+6MrxQoTK+2PX0HRFE/EioWK+mmECfpRIXeI2RDCfBmwY
UqnFwY2zx1l2Ln44g3Wp/IR1oNpKL7kojNBbmNhtM69/7dPI2czmGAHbHk5EfWtHKEECvXksyUMZ
eBRkZTodAf25blnhbAFN5GEWlHXYFVOP1Sgk5owEXh7DiLMu3hiCNRgpoZxoRlh7V7zaIdewQUam
2jtE1scog+AzFn1lWJpmOuTyrl4UBcrlMMRfMj+Afls051uvMo+UujRfkdmVOwWxcO3QInRihVhy
xZsdBXuaDYpu/ax8wopCAg+CyQYe4tCirVdVSZDuyOdgDcjLBzBpSlhQrFU59SeA+6DZrrIdVGn6
kwPZvGkO3MPU7f05c46NRibCqR6zqtB4rJoTB35Ddgnb5rAoGNR09IQkq1SWMDBVnEHvie90lY37
hnfjxkCjCaJHmXcEiNmHbdZH7YhxA4irOT/UbMhvPWgDhRK24atkGYVe7VRHwQqwHjMfUPS4cLd+
/+wnFYZ7mdMwJ04dxl12kY0tpg7hSEwrXgEmHIw8ICcJj68WtyhCHHklJx3saxnDXCTXO+ysLnU0
6ON0kyNdHA4tLufT+KGYYrFFEkKBpwLWDpBoWPJB4DISSb6Vyn+MfcTTlD9jwpswSHh1EmZOANYJ
Tabx3R1wQcifJAeQGmCq28jHSrtYLyB8fx7mkyJmhYkH2Vjx5GvvWaVlEfZTeZF47klQ2m0oPNAW
23Y+gJanyxkErHnmx5pgSe3zsV6VkOJGyuSg2HNuQBf1irxfV8G3vIMUgj1AnBkrsIjT2yGfMUaX
vSuLi7dDVnaPfdGM28Hhb1WVIPDdUX25sYdI+PXKLAomhHh2kb6ZKdIUyz/DreL2SNPO3Tht9cLp
LFdSaxGOzght6pm369xU/VEL1h1hRwIx1VQU+wEhCZGzFohAGFllyIpuW4i/V+4xmgk76irn50/p
AKPjFA6hBu8hyG/zpt4gewofJKcrsCZRzroF6nPfVGzTDjW2lay6keBUgSFQ+fu5Emu/kvLYL23v
B1uXJVm2ip2x3MilCzjx0RGJ8DvjCqj/TEV6pPrWY/mEb4ymLwxhl3DqAn5MCoCZV4WQV5UTxzuF
lB6cPPxo3VYe5LHqtj2yOghgI/3/2DuT5biVLE0/EdIAB+AObDHERFIcRIqSNjBSojDPM56+PoSu
lTJvZldZW29bizBGUIwBAbif859/qL8yaR/YG9zMm+sk941U/2hO0Pi/NSNYQZk7SeUVXcLJ7DiP
tGLtBQiq+X0D+mpi9UO1m7XDdrne6NnEMHoUgdnLkmWjpoxV0Xa53mjbY2tq8nzd1v48LJAS2lxD
a2nraHm42cbmuRosN8ydsQ3W1HqL+jw+GJGYbzbFSQVJqw03luJTXNbnbcvnm0pOZX0Yq6wKm6Vo
adWLg1tN51jT/Ei4B9YAnd0lkZw5pfVwvSk1/R3vjs82TBqC/4wXXMxHNs4oTDvXW/Msvak7u/Qm
MTTHrheXhaL02GcFjj7tdpdw5vmWEVeBmRvWrZ4xdS6yLwQgxd+W6knLPIblcq++4iBRRvpmTaPO
5B6Xt2iLHpOqU5+bhtJAd8hObbjUSXx5iNyUdTUpfg641EXu5FzSZvcctraasGtyYWQOQD3s0rQx
MW9sFUdebtEYLKJGOS6+b3p5dnJ3/Fb12eQxOKuxmHztGYV7loh0b8HY4CbXoVxXcY4utZ/90dGX
M7SwD7TGz4leuicbr/fDYqpjMtOeRUm9POEIct6q6i0qS+MHYswLoMArvGHzqStkTKBhhX1/LBIy
xhBrQlT81KTtT911Nmy8aC3rwUJZ1GbTzVy7Z3sgiXjSh/rgluuCl9vs3qbNuzEX5k1zvxSl9UQH
IoKuLudDl0LOT1gR63Vrzpmg840bo/Q30PAwjqknVlmJQzer8Uh3G3Rt1Z7yqIPPHu2MeSt7suc3
7HLy71d7IH2QYbaYz9KVb85rERvuJ3bFOOgG23hObDSdgyvOS1PROCcVDLxiIyCCoNSjWnsIGHVu
ecipDb8rzcCNS3Ukpe7SNDbODk2+HpX5q0vgmkk7m48b5QgNiKOFTEif622litUpMDJlLXdt36/Y
ZMkpSJz5vdDS/h6D/tekdkiGM/YNV9OBUDFgIWyLzfS6CWtUlJc1zctTTKxXZI6GH7nG7Lv78p9P
crs43Tgcai17vj5ELbReHtrdl+F6s67jdMlmaFGF2PRg3DGmacdvh/0Gwn7g9jYXn9szO95yWMmc
gBAg6wNknReU59qlmzBFiU2cLeupurj7zSo6pPQxIWL7PXEFXRshX4aljQ9oJZvL9Ubff3KYSNZD
W/jpvuO0CRo2LGSvvzfZ6S897RmS0oRaodQXZnOCNCBf4iJ4KWLquOuNWPpgjTh9dR0zvFEmXenZ
IAiXa9ET9Xzo60+FkZFZXBlfrp0O7o8XVeIQvCxGdUKafGLU+tNoHcZOyHzKSbonDR37jUC1jd4A
wNAFVokMAdyyVtmpifnyJvycqHLd8cTHAxQZj1wwFZlUCeuH9oDFr+lPEdF/G3iBZy3yY1oX42a1
nBvHYWpfRVuDncMYFvVTEmeXxCCFnGcn9i7Kn+VmZjQvoMep2LN4IyMPmrq9z1pea2otgxv7IRZx
FE6RxLFnnSO8NNFVYnLLElmLIAm1PA07Z0vunSGEXTkda7O9iR2mYw4gO/ARbnnNvtTED6OpHrLJ
ysMxj4OiFTguZOopj7NfgFr5ke87X5ZDk+hdWGxpgmnt9JJn5YmeLQ5XZ8xhsoEZdHwFXqetOWqo
SoROT8Z6l70UqfkxrlVFc5TXjOqSN/r4e8bIe7QKSE8fEVDk7rb19PmMMfETZYtWEM49vqUcE0GX
mFQPdHEKTSiGWNovM85WgrXcWaugwdHVV/i2B9hyut6Ac96B8FS46rc5dLxg3NQ7FkHnwS1uy3ad
GWnw8d3t1Z7VJcvDViz5fesWYHTSsAOC71p4VEEDyEvQvE5xk0v+etzXsG3DDN7I4Yxt+BREuUfx
moUZDkgY/cXw7s3mlkQdoE0tM+7r1QhKoXGCOumtycGRhsVSLsV8YJzhESbS3kmw0kLLPhbST5LZ
bW8X5gE+brffsSqyT6KMVvxEigCp6yej127gOCKlGLTPAP2fwzZi/oIt49QD++5lbDW/6XTXXib0
/qnc0q8xVdFT3/Cx+zYDPR9KAGfKwbSIP9MIZObdQMwfqDhq4q3RfCtix9tsm4Sh8lmK+E5RE0/9
kNwt+xfdrhZJyJm/4IblWVL8UK2zHdTwpdpDgYpSvTD6+WJbvREmo2UdkardzQooxJVoEoGbP5FU
j+oe8ym2DBxqkkid+8QQpyoy7oqM3azSEKSN+sHpltcxS9VZM9Znh9xxQ65u0LBmsat1ty0uE8s6
zqccYyfAfKM5jMSLJVoWnQpbPgnBQIDQjSjU4zncDHkngeIgzzA2gTF1KSFIVmURPWL2NK4YN26i
M0KdqYkezVOwSrwkVq0FCJjtEKfEydeNwbdiRj2la7qBMD80d/hpiuSTqOoGRWddUBh/i5OHZIyj
87onjQhEwjiFG9hzoeKNbAV4LFeS1uZbozSFb/RzqHBYgFyLClkNOotKdHG07rvdWb+WHxVTQq+I
qztt1e1bAkJeq+wHnWoCeDfk4ZBzdg+w8KWgZWse1tQ0vc0FtbKI2iBy9bmHGqCp7XNLhAn9EiSI
2KpuoAwwXORKm4l92+RXUluwbVzNw9CvppflcReMhbw0uQz0BiI2AYDwMhOjYusyjSACZkFWTS5O
FnTia51lU5Dl5gteau+piZk6PjyFh3zzS1UClRtjmhOxk9x0Y1cfhgVaVw6aWK3G8wYc3hHkFXHN
NaP1HKVud4oUKYp1/pxbo+W7GQpOSTawLF3nkGQridwpcWLGQuKmLUGkus03mZzgIPKkAEZmqp4e
Y48DHmUk+7BhWYyH0ua0YSobOEp70vVo+JxY4pU4ym9V3iygbol7hIV66BP5SUTprzizYCTPO4Wk
qfYGDfEDWYF+mVBBZXFfeL1TTlz91B79mlz6gplCKHLtPM7gxu6aGaE069TXahvTO3wNPDa2zCtS
7b3X+qMdRUFj9PEhI2Q5VIthhU6HC62C92VrP7jYA/jCfI1E2AArCJrrRPOxWTbLm8ngSmuzl5b+
zJNdUx+JYyGRKDZI5RzSIz3zeXOaWzwLz1ZKyosSOdHK5Ovk7jYc5+JATXPfCyfsik76ugnFWHZ3
G90dByL/3DbmL9FtJyZrvH81f5vVoHYjsBGdYHGXPJN0xmp4I+2KCVALoV25PMWUNO1dpM1erxXf
dQydMdQeXhki2H5rivsMcPCc1dpNaw+pZ22T45sWFUgx3C8JmkU2+NKHbaUOW9jYae01ltACrnoo
0NLHWcQMl4oE3LbFILBwfwxRzZFBPkVm+nae9guqByOKtA45ZLeHktAO2A2XCPtEL4F6kbZFHgYz
htcv9KDr2NMD6Xu0t4OcP0KEIJk5NJU/Fuo76OYP7Oe6g5XCd8RHx3D157RWjIMKcvP2IjE2f6Tr
cJOvtX5mrQm2pTxLnRmRq+LQ+QkZryJQvKiU8rRsh4wmMPY58xJdvy9E9saErT3gVbp6oPckc2ho
BOpcerbKn6aVU0xfGNgRt20Gw4YbZIFroJdXOa70/fKMoe2lLDsMipH5B0vCBDJp9KCE1cDVlbCo
Kqc+2CthYY6/MTe6xJ1CUhmh0V2pK3XK9XYpT1S/X1v8qqgFyRhqJ+MuZcAJQfBtd1vBD1k00zcC
w1NyRmrrbLdkGcxKwl+V0kPXQfIv5p841fa/WGOU3+rKIadpuhlipgsLa8bRmEBek40soNJ9r4Go
1MYoOJsRKyrnE7NceTB26LCerLpwjsOEh2W017h/btReBmci+7fH/vwXjaSBwqMdi30Ym4gUIPJc
sNeICwam/JjqNYwCUITWZ4SDfVtZ8it2tprgaYcN8c//7yLB/LssXprrn1//zz/9+Pvp9v9e72CC
FFwexv4UjjneG5uxMcXbX3C/uf7tn7u/38Sf1/unp/7bf//9euvc6GFsbCzVqOT96x9Cm6ou8f7k
s53BbLi+tIEf9YlMvNErY/Gib2aKxbleHax4+AEotp7GoYExVhNZUFFdh00mf8g1P03Ta9piE1kS
GH01eVeqw9eh+nYVBiQFy3Si1K2D4OWkiQ3Eau9K3NmlGvr7j1Vb9pfWocEZxvF7tOOF1E9/3WSO
hBFyvQ/rwDXC64+JcFvGPPv/6nWVXUobvHeyznV58/ffX59PwcH961mK/dWu/+l6IwV+uL+f6feD
FoL1BMUChVz8+3Wvj/95W7+f68/9P8/1Pz9maQNpYD1uNADodr/CLQNq9JS1msH1brKfp/1///b6
0/Wx62+vd6831yf4c/c//e1/eqpyxLA5M/kuun04wqANXIm5Qcyn5QTf7//HB82mo+f483u0JO0l
/fNH1/vXX8uW7md0zvM+OuhGTmnm1fwY1Wr968frr643dhoAkWnY6vN0f579+tOfx0x9Nn/TB/8/
C+1/YaEZULxQQPyfWWh3b2n1Lwy0v/7iLwaalP9wTQnzzBS2dEzUpP/NQFPGP3QHyRf8MwkIbpt/
GGiW+gfKCyUc5erCMYWOfPAvBppl/kOH0sbqjr2gbglEPv8XDDRjJzH/C01SKZcJsb4rZd1/F2kO
KtO1YdG204hEFNoQafGeGJhIeeKHcem+j8/aOQ62zLPPKK3/6UD9RYf7Z3Gu8TeeLrnkjoF7OE5T
Lp/GNv7G0awruwZfdreTuSyenvrbcFPMn4AW5XAE2CV/2ZEfxvz/+rJ/016OdF0TKNd26r7CZknK
+1E7hiPzZixBGGAw+yj/l5fcWXz/epT/9YP+G5Wc7Adn4hUH0x+3R0N5KSHIEaO1YMi+/M9H1YK9
+PeXg1HgQPUVAn6UgQs3v/8nynZfaA3OaW13gngbXRKcFJVl3i+DSwpP5bR3aZ/DY60dSlEXZsxq
5tmdW865lyj60Vrkd6qsoO5pkXPgzKUuwnzCn6ny/K0r8Rtk7/XMXh8Pm9Jf6SCg6jDlPqyYeTH6
+Tm1iJ744sn8waQO5BPzBbMcjnnFEc4JRk4yIly0VgRlNt9Z0si8dOsznCd62o/WOUz8C3odRj3l
nlWLpxHcEQIkDJJljUNozLAQZEnoYpqwUHZBZXWvudvnlME4iTrN5Gur+ryoIvp8N6aQlrEuOs0z
IdeRwg0lrmNcJ3vjJLu3fudDbeZbsjLUIQX9xYbHguMU7WdhX3pJfBPTjTsFHVDY9oXEvfMsSD6p
XZqXLffcyvywS1zaG4gbYnpB3xX0fY/p/47YzgrTUY7slhkKA+UoyPGVpiFHidPjsLnZU1jI93HH
NORKSOc2Uac74/zCWJm5X9N9J9CSL0aQ9Zdqh3XVEp+6HeusxSErsz61+Q+jEh+mxt/NkPQ8AUFH
Cp4K2W6DSK/0jWp7rI362MzFGnY4T4YcNhwx16+VdmHTLqH/bUA3DfTCwkC+SbvX1PRDVv1dxbWf
pXmoxvUj35aXhLmgHdPE4di6YhHjF3gkTRXasFxtH6ZZvsQ4vJb929i3RbA6Drb7Wa9BV8HyiqRw
NTffI3pSTcmDqBzrYMrpxW7KD53UFurzItifpzSXF32179f6QbYE3OQ9MFy/0VjCjXCgzzgyIcia
5QqeY7BV4BuomEJL9LfIyStflcUcjBoxAaXEzbQglYVinaPmNILkBf1XL/iM58Wpc6+srQ9NOeJo
EGRtlTplv/bA9AOPqiz91ed8grKPUPFrw21uGrpfmhs5xEX3NTOxv8/q/qdbM8zSErWA6eUXDK2x
R9rMD72gnSngi0YCN6c9VdQwwC5ahzfCpB4woKIN06cYm55M3OGQeGplm/tJy3tWffXoGt2TtXGa
kF2OuYQbo/V1i9DUKT0KLTkPhR5WUJ+hFnL+tPmA6RqjsXrVg5RC30vytuOU4Q/IJbt+0S5w0NpG
bw5ZCjwXlKiBNT7iYBCge2w0aECoXgKocKSKi0eSD36fvrgGwqNo6x9GBnyONP0xXskOmuIeApzl
POUd3EfEAFAiNcQy9ZYjYba30lMyJ310eVnW6jkvZ7i3dkxlPXw3Wki/vTaFdY3diqUwdyRQB3Kl
0HkB1fiVPX4UWgX/NiGYeSwPXL43SqjsPOo49zQmZLC8e0hJ/oF62d85zfCiodODxcjhu555NMYB
6y5Qcdx8xxiOM4F54jHD6Cjtoji09yuuVoCC6qi3zPynncq4cs22lshO055LKZowj0GXnAGO5ZYz
fu00/aM0hs9izj7lwvA3iyvV2G/MXQLfj6zxVtcdXDm/TIpj3NsdsVxVB3V2fGSEH3vYimIYEe9O
NITFTV+iqRPhCETKMKQE3WoXy2f99KEmbEE0luf9dHJqDaRMsJjFQxqoJn0pzC9dK6yD7jT5bvDw
aMM7IDyCCUluewizvgxNM0Pl4hJPEKdtFUv+dTnKddhVGEGv5XA32kCNI17x2BTzoQDCQbg4sWPr
YyA41JtWvhFGNjVcnqAS0ZPTcCiwdXyxNvFBegNrseueNlM+Qfg7St7YsPAgZIfH1Eofu2k+EhL2
osElZLq0poyF97EiJ8U2HGxm/i406HZaXzqXIFYtutclp7OewneOs+VlLDEvVunncWuBBvkSq9n6
EDXvc5z3NQb0llinlxY/pLhR4BHmR52tSHA4G1nLzvrCtNsqHg1k2KXb/nI3FUwQJmP80jxh8Y1u
C4cL3vrBmurR051yxXyujH10zUdLQ3i59XejzqEokc/5Y3bbJxzWZV/cF401iOafw5pgUZgj2Ixn
CRbK/uMTZHvXFRq7phvDjO7ER6o01s4sfQaJmcZjuw1f6AuXifVTw3Lbi52sh4y4QtvsYLusL2vL
FkOwG+FJXE0lrnnYim3XD2hoBX5AY3K5nvB2M3xvoSJVrmqO8O57XhP+OvtoWjNK64dv7MixTxpU
2GV84W60Atb2JcZ6/R1b+/fEjL9CSoNZoKyjVFt+u7KNj6oPDRfbGHdJimAQJuT34h2Al6CWfVWz
ifsDcss1j3BIEKYNRCQFEoWk79fznD86c4chYNMz9EXd7c+qfyRtY/JrFwDY6eTRSOzbjlBIxtsd
ARDwPTDhWdEDzA9WnXwaox63ExAg8sy8Yt/5EPTemdnwaGn1GOIx9Jk9+oavMAqyqb50OZFkzvzS
LKrEoA/8Os/qikwX9xds5WPZsQMkpd4ERsV82OEjDElaBwnolbaRJqVxxV6ctCp9OawvuFX7mUzx
gzAs7dg0pcDLlCiydI1gwN108zNZISEyiPtBdIxzZLsFzuJ87RCFs3a4xJrZJBmoKSwNOnLkHqk/
gGiGus1Tsan+7G0gOIbkGTQPNsCF5Inlth4q2FwRJHUxIf6F2gD8eyzgf2OBN97M2TDeZLLlLLUP
U1WK202TBaMaAIo0tbD9sb9Jxanc1jMvtYjvszFf+jonL7hh0NZtJA/INiS7yb0HHsKRPNFYY623
JRomLwcD96cZiWlRwG5wTD5UUjkczkKWB6hmz9MGj0kwIvRxg3vX6nxkR4b7otB5eLgk6yzauKrQ
KWc++QIeNuPWpRe8o2keyNKpTMCDnc+hHkcZvVukzvn5oH3XBsxZE23laKzTKSU4M8arfSlnx2Ph
e9Im59y5gxNkwvacvrEZXywHle2E9hl/v7Kbmd+MG3bfVncLTHhvzmhE+i3/EmssPtMitNDcAGQs
f7En/YQOvjxIowmY57X+ohCnyp6hV2tA4zY2Oz1NzvwD38fqkjFDciYb4wgbcvIwPTvDaOGkqAXs
DnAEEt0BbHQuq8me3lkzXLH+J6sd0O3u1mFuRoi3DHzneXyGClcDmUVvmKvCcL++iRSsb1rtk7Xe
C227dZf0u1G6adDqc4wDYLEnPcEaSWo4YWbqAuClANqa/qrF0eCnQ3OSUKxPW4NdoasjXMCowRP4
Ah1rmlAvT6zn1UyfzEQxuhum+NLhSsYQ3jBC02XGb9SUP81kdsxqnU/WjkWl5qVj783aqD6nWdKE
tjovtXqPHMsGhijFsekCpAc/J8VFhZvNHiNfnFmAKQoGBo0O5uckuzf6aRD1U1XkVElt/6Pn0gzr
5mdackKgfvlhITT21g0yV1bo+KtHW+BS8QbYu0Xh0gS5vfzcdByMFwJaKLRq1u2Nwee+5LYaGSM4
/MMy388oFgqS/lKul4gQJJkF7nKIVDf5OBQW8UqucyM9MTIgRf1VnTgS5t5J4G1orIXPRCy9XbTo
obB/xgVfNlh2FtpVdWfnWxEyC039fkEHWdsps9ioJTmM+LZhKlAopXQgWelZUJBD197ggrSSysbJ
Iy8CGvVgIHUHFffs9EaPFZjQX1IGuWNMAk1B9+W7BaLyfLbfSmhbFFsMFrrpgVgclgG79O04OkZs
4Yesl1RX8/Br6diI54XExgWGIUNz02tai1oYNcqO+9E/xOzo6+ZzGmckiDdwOXA7r3TxxRai9Qfg
zKCLndQ38MxMc803E4NjFW0TLJn8qdGRUWVT9JzXY3J0DXJ0upGyRfT7YCBjPSJGw8UoOmBAkwU1
uU1Wmr8n1Vyxt52vFpAj5El/sciDrO2fIw2rryBGHEnkGsirZ9O31E9g1F+VteUXYG/Ix3WGz6zg
e8WtwD0u+HVIu0fzREwXZPjxtZDTk2pgABm14rhEyTl2wMwLEQ2PXbIGkzLmMFHZJy0ef9ndEoV2
g2y6XrMXUyeAWROY9VOjfrKrAkIuQ/0U7crBEFN701NaDHj26u1As5lnITWl9KIGkDvrR5oNlCcJ
5p0BncJBrml/jBWhpN0y+UXvfB1yptqdpX1OG3wAmknSTZT9Ebq99PZhlYVb5xQTqNh2jESbtemP
UQaz3catzo4+R3dFZduketadn0Q5cy7IIxmcfR1VTkSw/cQAhp5D4dq9DdWZe+9qG5KA3JTD7E5W
GJPBESQrkq5lOprWq+vMwxuzjc/SXIczlVUNG1sym4kSGWRQ1XzOOKS7pAdPC9c1aPP9vMV05EAG
yTivPu6llY+nuHMYdPGMguAeFug7sV1roBgkjAWGc0DU56qj2i7kfIT8/o4rG0FqCdeZ0et1OEcV
vTsZhwFHl9N9mEMGmTDyrJhp/4w8AAew3hvkQhfXD7cLDMsQk9b5JEcZbCWqHLESIE+3yekJ2dlf
4u4wK5vswXk/0woMow1bP5otXAgC6+aEjrHDM4mmmAiXjR5DhxN7GZfpvGnU+sgD1gNfVQJhDATi
hAGa7UsF9tCDN1R5yASJtQYO+lAhfnKd/Kaem7uhgCvukuYpImq+tMmDBCvPQE8OzbLogazMbxVh
L52B7d9UFu9KS77PWZij3tU37GIXvnS7fastjb5gMS6Q2S6tHt2Oogw3B4nB1DL+y8tHfWs/8nU9
W2zBvtuRDZBkJHknNecveOFJ9tU3fcUFq65g49bNY51qbw30KI86m7xOnUiH1fKrCVd6HFz3sZz7
NCRTH9wbtVw5Y7uf+szgsGoKsIKK0ZFK28OWqzaox8WFjvM02nSyhEYyBa7zd4xte49JFuxn3BZ8
XuZzZYEc5tt6iiDHOI4VyNE0bslJvOkq/TjZXzSCEI+bxO49MspPiAA3HL44PyM0QoSmMutvUSKm
28Fqxg9G6E9TmXxWVfSlyrDqkUVLy55UEkdzFlWl3WDXoAVlYnXn1K5fm520VlSyPkROKMCjsMfE
ugw7R5yXnO2mwUekiHkHHN3bpTMf+9TC9ghH6E6vs2PWEC5UmMvZItKwLKRzsmzr1iUc61THGW7D
ICkZXxtVrfnQaAXvMl41CEaQV1bNOjLvhXibl4eyaF/0CvxkSTI8crKNdGzk/XFTPsjeYmUGTQrX
hvZumLC+HSnsPTmzCEZ4ysp2ehhQcoEOsYiPuvwiKZIORqX5iF47X1mjvDEd/Zw+aKg0CG9FUlZm
4y+ZyDbIjqqqAegItfVFH1MjqdEJio0xDDl7R5ojqBQw+y9FtJAMHwWEklQnWdfKB30mwi51D3t/
l9ttF67tqwDBIA8PakfF8pZlzjHCMBztI5+gxaBIcTkShJPcFhnlz2oRhAzlpZj7r6oadEhbW+ZP
5fopV53LgjIKihVENCrfDrC/ob8ZlT/Dw4NpyhKWIA5D9tfj5p57OI5PWAEtC10bDIUcSPC0lmgB
cYBZThpRN67JvbpoTKgq6nZs5xmiYFcdLfiaN3W+ELsL6djUG+082dmTirXyXAv70WxN86aiCNr5
Wylj6Ise1QdtyXquuYyKVUWG368gv2ZM9B9UXvtk6jvjbTPfk757nvvmXqhEBdiwuL67rjcFPD6I
dsricnbvIFN3kBGK8yTEPfMp+2bBRMeK2/nYlOyu5ar7HTakRPHdsODQ2O97tRxdvJ9o0zLUVZ6L
P7Fv9wmlbqRc4DQs5uatfa238og8mVozYWVfNlp4oxsnX0jUoQq/D9esg3Lud947F1IjitsONjOR
0Ov9Ms+vESk+nhTwXgu4E42rUSwr9N0Ee+/rYvYy7W8eSiOU5x7Utavj4xxNgz+Jsgg7a5cf2a94
vJqhWDCvlt3PptS+FTnnWZ8vxWXL2RUKQg7n/QAKuzsbPWWFUTuHBqZZnK84Xbipe6xU1vkTa6+R
RPahr9wvjt1rHtwqTuC870PbyQ8EDQfZYl2KtYP0gJOvBmqIPpOFfIFXAAkH12XFkakOs1RcPvni
GWte0VD2iOZ0DaICgnSSA3tINJxfw8h4Fg+6FQV0W4QzZ06hoXpd+x8ysoDrbPHFjcFviyrsYWYF
eRfTGn2TnTHfxgEd93JcCALANE6/DDPgI8R+rhXyqyspEXYkGSamNmV5NA57IBHnPCf3gu5L/bTH
FlCw4J11mnVXmNr9lKF8JyugqnZO7SLyB6vRoMwFaYytqtCbN7fTEdGhjTyxFRmX+LvUfgkyCY+q
YAFGzjZ4SQ2Fxs5iqPlwwJmI0wKJY7GuyZ3Rlae655zjo1BljfMjJCFskGkg3M2AHuLmP6uF9X23
ADxWL/W2IPNrIn+yIWuhBKr9dqFiy4lVW0YbfyZjcpGbY2zsJsBzNuefo8lPtiLpE8cv7VlVxEWk
5mz7g54k4RYRA6e6EgGHBAmCrsoCRMjoVlne9Zn1wXnuHazO4aoGOUnD87wEubuWj+n6tvVudgRF
uZPowynKXVaT4h3XvhLGLblr/WZ4JX6QnlA7CLiBjddzez8LtNU0e4NfzvXLPFgwRjrGAZHBLmGM
e20t5KEz5P2sAUAP+rlwa7+cymftJ/Sgm20blF8Wm/LXxH5sMVobGhNPP8062MjzUeydR6t9a+3z
2uUxGCkteW9H71joHaLM+URxRUYu+bquPVIWEMgZS+fVXMwbiYJ+UuvmVYNxS3oSNnv9oey53mc+
BaGRb3lHklnmspyCjY5eH9bd9NMl3RsaF+ayeeLbObz3OIO9XD8t8tYkvwCIf8EmyS4pERV73tBF
h0b2t3ETwTkdjWcNxwjh9HFAIhEHUjMC3U4e4yo5211tgAwkNbW0+RrlmWe17ZsjEGcvo/ZIhfrW
iMxbMYzPYueWOcFjj3OmwDC1wUp/p+69LfmKoUpTn2TKR+uW+g1g8DWF5r1p1vOcF3Bt5juNmSPi
VoQ7cZM1yPfLN6JuPlta9c3qeCDXuhu3H/VgtTVqLbcJpdY84UaOxQWbZb6R2ACTFy8A4+vQDiiF
Uve25FzwarP+YWq6wedmPcNDI/XXL6VhfG8xBAgHS6BBYb8TuQXgWbOSI9vxWzjQNkIA/7rvYMRy
6YigKeiv9MhiF2mznj5mLr14Se52LqNBW1swHwpK3NF923rCh8/9bEb4tWNWR5+Y+lgJwPLvHRT/
cFOhtNdHmUH0mgaRBt155ZL03SiajrrewUzH1s9vsmx+rKf2pNTyXWQRJgjmPQEbWki+tuU3cnmg
kYT3ZEPTRGSXCnmX97hIrL16JY3jq07mZiBKSie4XDO0tU8krUzs0Z2JbSudux6PFJ3wD2TONpNI
NFbXJq+IQREgVHP+462tpe9dvi6feptlP9WgDZYx9FrYYv62tj3peJjdR2792ZhM59HOQfTWeCHm
UK7NWYimPchocB/n8qiXH/PkvleO+aAJLnPbbb8tE6vFAD9scp61buH1sg7eE2Q9j1yHDJyFBNBI
LxyfaAamiRnChGtjO5gnO4JdbnBZFYjaPFU+OsXAV4jFONyr+uLkkm6f1CtfGep5MuKnrh0BUJGp
BWsD24rftC0QETzv4sbWHvsq6wKtVQ9LVtW3MxOHR8zjJ1P/Us5Geug7XV7sJX3Nxja+aNhVHNCV
QK3Xk5uaWZ2nd/LFbmcLJ5QHYIH02EUyuoF4nEPD8Nq2EaeuhEemJrLxnPFcD0V33Po4O1rGMXM2
7Y5knudkXX72WstsCND/hmKvu7HNxNeW0g0IT8RdkW5+XDZ2k75m08XVD0M7IqL2Y+ao2gUA7J47
+78IO4/lxtFuy75Kx50jAt4MegKCBGhFiqTcBCEL7z2evhfy3uiuyr+6clAKVTqRxGfP2XvtOwTF
YKuoWuAJz1XtTFJLqaA2d35J/apazqm/9kKyHHqKtI8oANgNRv0UaGzZ6IpPikABOKOoitHuWCmm
T8Zcjum4NG6aqpC3gUiQh2htSIKlN4onwBR5eL8WehQLMB8G/9JqJRK2MPr4NXSFeMUVX0w1vH4Q
+Z00pOw3CD+ppHIQUqyDmJlnUcoxgSX9KZoDPNJNSzvQ72y97N/UkejGXqSgsMxz7is/qLIvphx/
1BGEl7QqfzrisUyff9ZqwngVg+p3/Cl0f40GRIo3a3mNxXLcqpIZQB2lC0yJnIioI1YxqLoiL+iJ
TRRCW0J7Stq9CDegB0LPt0p2szAucVkrM9JmU0edqck7ObbeLQDloKLVdZkSbRInnABiTA22KHXL
QhTnjq9S78Cse+nUq0JhcWcUMwW6dM3y065JuSTNtuaqJppra2ZXnhtcWxQrubILP3E/TDsJk62T
57OjGwZzUMlmzie8SJn7BjkVgtdi28ObNnvcvTg5isLaHMWfSCrRdoWWseuNndTqX3MTWjulCcC9
yCoOTqMdT7++65pechioEg39MdpYPgnPnZmTTM5RIBLZIkh9IgNFUWV74HS8KhUzd4SpvCN9TrZS
4hnjRYYBZsdtRkR32MAywRm3m0xW60B6liPiwKQ63Um9wEyG7W3LEMkeSlEJtsVAps1iiwvjgFsP
+6NXC+MZq6tBwSKLHlox/U5VdplRrztKCqaj+3L6UsUEAYiWq6TqK8iA8TJrE1fJ6BxSmdkEc/yV
iwZtUnTbCG3QW3f+m9YLBu1+BZ9X9oaquKOUnXJqNI556MxzZ9mC3sYny0I1Xc19xkGpes4Tn2oU
lylSIaOmcUIpfpl45czJLt5rNXc70p4dbEDYlMziUGiLvbJS2nVXYSYzCv1zoAGvySlztoyKlWYG
m3yI01dc8Wfss6tm1h4QhYlseHFghwr+CtpgWD6j6Qd1+D5eMpTRRZz7xfugRc0rsTkupf8vv4yO
QpsvAFiR0ltIFhi+7xm19cztkNy/oBWEN/gThtI63IBuRdV3WAGbb4u+vCPgIVap95Yt1k0a9IWt
xj0HZFqrjhpH2FoN7U2O5HknJsXMi+K6n1M6l0j1KPOQJlLWN9uqTE6gI2U3l4H1akmzKRQaWJLf
vwsDjuaxoxRLHJxLXeueT2WxHSJ5JXNiXY0KlhHRov8ZKThmmyri8fQnI5lIGIC+7HK6WargY39Q
SzVcd8M6L1X/LnM9K3tVswU/vEnkPKK8R8hs5ZO69fmvqPMT3XE8uGJAbS22dkFuHicJFVGZSe9p
S67KmKYSaYGEE6UM3o2fBGCdjb52M4Hmp5onByWZFgF253T9NO9kakuumuQveUiz05JHikN0+Tfh
uMH8M+zlyto2QeG7utZyOpJld4wFBt8MmjFGEUjHtqe9K3QiapMoZtAs2glpramkU1hAYa8lCCZH
19hCOdhYKxw8WxM/zSOB8GFX6W5XWOdBptCpzyOXcFP38LsmeI/7h0QdpF05Z+ZqiebLsX57Efeh
oNLMjZQaD6WBUH8fow/f/fpSsIvvFCkPZXzr8//9VhYZYFKjtiL1YYABCHhP//1X6R/yW7/+bNXW
s/Ly61+IxFvsy3aKWIGbRZTvWrVHoMxzpB7PPxtnbbRRYv8uBqWGa/F4yyOTFPBBCWiyBYrLzSZb
+b1soUCZ4X0yAzARSBOC5dLyJAtoMDriMQ4erLAW3h/1uajxjlj+aTIYLLn8kbfGd3KZSOraRm2a
bcqJyJ5mANlhzWfeQ7QTy45xrcEPiDroFT0sFBkypWXimQrkCHgE3eO0A+xVd9+Q4sjkhXmJsC2h
v8/Pu0ps6LMpXP3BVpLUOgiDus01LJMQuV+TMGmpJAyvcSatgNr3R1EPe3cw1Qx1QBRyrlGOQY2L
eUp5hko038dy6Db09fMVzMhkn2Wja0V8IlkJi1zOtP5YFXGOomX0yoK7nsyRKYuBHlvKvo78hJN1
8phlBcj6pLiPMsKMJfN8RvfF2jzyBLPuuS38g56UV+KNaNPK7Vmvk9YmxBrNSVPvqUkhsJ/7ft2m
vbYTZIElRkrUrYLub6WJ43LDKlgQWrLGih9KixzStfTZAoCVRcZm0CA9Ej1XBx2V0soupHgvZstM
V5HnWcoYPeZKceoHVPchlcO1FDTWji7+tgKxsB5kDCh4v2jYB06cZbTckVaZ+sQubCEFG6LB3ACs
bE7dzAkqaNqTIsqAjmY8BZTRLLehrUb1QevuqHSw+M7TJozkEoN7HT2EouUNELe4ke4KYfqecjN5
RlBhm7m067G2b/MG7UcU0m2u8glwgUYtL+/bfq1bcodLkcGOWsuu0qzad01I66tMAohruowBjvmf
lOXXHCoGbjzzsSwHKhMlXVxsbWc1XmRIfajFe3XUNmlW65gy9QzS4fAjox7vCkyVFr07Yy5+YkV7
0obpsyMnnOuhetAMbU/vzaEwRDFSUqqlsvSMLC9cB11+YxBrJxX6HCfotPbaEIK5fjaFqLsA3ePa
HVCwFDF0KSKGnaYgy1qXBmObZzoNbHgvKd2tXY0elanSG0ffUklFNFKKZlzIvbrNzH1MuWgLnhQz
PDl820ppcBNrvA2GP0Fvlq7sC7FouINY8kHv/Bl7oKwcY780N9DgtFPh02GPw2NTqf4JPZS8JqNV
PBuSDzyuUnI8LaKBwqU2HfJ2gkeJOqSjSVr/SAW2c2AMCI/KYDq9wHHeBM5wbVVa67XQRrdKFdSV
UFfijdCuaRWoRnZHslODKik4AIc6TU4a5VvJ50KlMsNWOunSTwPXmFUWJ/WTVdeMcBCHT/Cp6BaI
Xf7UVjSRylFPnyTTTKgU0BcWkWmvKF/GT7iR0pU81eETtVBEc1ISPPkT/aWWQ+p9zBERpLFl3lmY
KMg3pXFHXlWspJ7oEj+xsGEWMhVu5FFmjSLx1//CyZNPml+I6zF6weSlg2igt+5bAq3FikSnWNO2
kd4MJx+j66lto+E05KVy6EL6mMuvt9WAo9TKoEulhkYOY7uvY8OTOt18ahPz3g7oInMArOMQOV2y
tBcEWOeZGWAqgDOYgrLGRwfLRR9ViU8pHjfFENXrpiPJyux5EMJYSA5at0/6ldMmqmsIML2urquC
3mgtStNR5lxCYSRR1kmbvQvTDP1BKs6xvjiuSXBGmu6m5AyeZ16xEOuHHJetFVfpY6axHNMBhgHj
W6xnPSYf7raen9TGPhlkXKcNHUG1RCmh5toi2AH9V4Q1BXBhXSOYRxdg9EdN7emeDL65Q7SjwHXq
Htsg3rd1MbtVM9Ct0ZJzHUVeVw/xblw0X/7MIt/39JNHJSWjyhxWkBOg9etrCvuc7DhOsQm0b7lY
zB5NtmadTfUXyfQU3JKTvKzaQVoKtp51OPSIwxLKWqM3utxr6ZKsBuSgLO4sInnfHKqarQFkNF0/
csQChFgIwUoEAjJVnlAhio+EVFsp8GpaKcFqrWHOB0XT9WPMYZNLk4VNder2kop3MacE/GAU8YHO
176pYdGrPgaj0ozkLQsC8JTS0HhhDySB4Kmu583QRxTPjSng7+JmUg2sgFoaal6nY79Xx9wRJ84h
4dxzcwDXzdHv3uhSdQ6mUbYVimIs27OrFNW04yokB9HTPPfzY0AZgVgZtC25IvrHJhwWvyzgaQvs
GJK4VV5A4PfDlKUkqEldrwwAg9QEeJNg9MN2PhuzBJByPpqilJwaU99MQ6ce0qjnnIcnaaf2emR3
Ebg7skndPhCWe5n8QFcQoaqiPAtx+T2l9T1EyMzImh70kmb5qEnKUZhZccMGkCOknxR7FfkKY0Gt
FkLnQfQbigLxZNhw0x4QWowGy7El6tmOvd8nDyjEJj31zwXm4h2czGkVdTmOrVEd9irsTFc2Hlq1
K5wmpGHTlXK2E8JeZNXvDiPysq059YRdm0V14GR2Cma/33SMN1rrZMeIYXHjWiehNtL3NUC0XTuq
NbX7vnFLFZrL1HZYv4ie0wyhXg8TSjyy5oEOIHunZOxOXXWexoytoYatyR76Istcg0LFXIo/Xm3U
J0sWxJXakJSWV2bq+olSrUEYourUg11nZmyeZX1pFG7A2MJqIDcYaoU8VJx5HOnF+uKBk83EYOwP
hkHywJgSd9joD78ujnySdp3pQAer2TPgr1MuQEHQay6aVP0i6ACpqk5L1x3vB0aScdQM5Lhp3uvr
ROQeXYkyynAhAB0uE0cwc70QlClbZ7pKWYeQE047lFyHDN14H8dPCuHOO/zSOPtkfW/p7WGKtZZg
zvisYR91AM8QuFGp3daIBu5CbZBK+6DopP3c0x8sl83/16/9+tIvv+vPFrI0rZ4oVmdkXWeQv7xa
b7xAM8Q9MjZTgKkZb1S/yrbKOIn7aPmNX9/JOW3+3NKWinjrO+bRxKF46QnpI1AcPgbjdEcCLipR
89K/DMjdb4FTbSNHOucv5lv/aR2ABKrhsySQO7QUdjNHfeK6oF4qBoK6Hi7mdPRB+oOIJxbXtdAS
CvZSVplWjboJCa15DfoNIbSe6KVuvtY/+YWH4qrzV5HRk9UN7y97ki9Rc5pfDcgyCUzSlXbOLbum
fH03DtFmPgo4nb2nGgYfjEEO+A9ZvLJutAjFD2Mrn2JlpVyTD1A3AC4xconu6FSJk3+Vt4RCW3U0
yoc+dPRL8KQStl599OWRBYH4CIV9hFZmvpea9QQ7XHa6YJOCDziijAYtS9maYWaZbkRycJ1u4oOf
ukhh5MfqoxDtzsvSo2ncBOGTt444b6Pck3aFtIca0/BVbRGWtLQi3/EajicVmRaB9LvSBfKVXTl1
q/l2wkWOXJG144KHpNvmT/GT8IaUgFIStod14XbaWnlSP1J5L4tgglZz+N0elTvQRIaqB3xSNbyA
ZqJNIuIBfVsKRvitf8dwrFxCxzzz5qaV+jm6wzNQv/4lvHVP0qYmGXZDj5ia9GxPV3Y1JEQuN05p
jVykP6mGTTJeigrDzu8ADlCTCLdYsEcgPf26h+HZnuaHZnBiUn/p59DwoVxppxqQmBVIqOvgYX8p
NjR7hHhNd2tvhDbPZtrlh+xJetBu+bBS9UsneykK36O6k/FXdjvwkNZVvBg3eXJkBo6whVDD8fIF
gJ9kz9SG45VwyPbmkcIxF8lbvE3HZQQE3DgmL3imYddv8u/6WL0Kl3GXotB3s+28Vvf3BXQRHjPe
zHPUrBDUUE3+bDjyvtcOtb+T9DVS7rc1p8Lm8FCzx71hh3hmAc6UbVGuJVLxVBclRsumerK2IeLr
ZmVs4aSKyja+m2Rsc5OFq0eRmanqdLdqQ9KnY6ElmKDp7sKndNFVOzyRhhZL7TQH2Qa/dx3vghuf
QDJsjXudn7VoCyXHD5xn6SKf/S1nU9LG8+e2tZPvep+tWAYbiiXUVjcBCY4oQV8bp3ip9z5lwOdu
ozrCI3lNUOJbu/XCcIOaJDyN7+muPhrn0n0fw1VzUNxyjSq3ckxnfE7eMIRcjQsal+IF6B616ADP
8yYK1qG5an/ge7RwMiBD2IgQT6Jybj1pT9FnSQq3lQ/6fIugHgW4S/UbEK9ygkEjotT08qv1oSWr
6q24Q2HdW6Wr3tq9Sdrf4EkfzZsINIwZvRaO1VbsVqhArRXR6C/V1rxCaRg+dRtyrds9ZNfF0YMU
d7ZFL7mmgyfcqBXFLY+UcpB4UzfyZ/MSv8NuqNaGq11mw66fy9QxiYaz5x8JAmTqZQfxqlysSxhv
KYP5QOgc4cQnxGU93iVwRT4EwHIuxw0AUatB34W74kF/GTbGm38gmsnNvfKn2YT+Kv6olk6TbWV7
g+4J/zhWdKLDbL/w6NPtO+MxvaTUujawYbAIX+h+KKvkIVYBWtgJThsvYwHCPIMa6CcQj2RixB1b
om18oeOcJgwwpwFpjbLCCF/f8CxU7DUMGoC5AIMtpHmOxtkzs31lyydvl0/hu2DgNVo1n9xYxzWW
cdSJNGOBLKwbTzqHqI/dmMzvfXeIah42gymXVsvWtGgfbPOhvIgtVULHZ8uK9sLgGtoKATTyOn3d
7Pw75GjwvGL9iCBynM/CVabv+Ai8hVoXpWCQGW6jrqXj5GG8Uz26se2KVfczOJnHMnZ6R1y3B+E6
nq3D/CDQROXEcLSIhDv634O5ig/ChlsiPgzlxo4ocXZ70W7G2XgNrmwJr8ZW+RIOjcf8i7nUUzDI
8KOtQq9+wo482hFK0ZX4YK0xM6zCV/0n2CMTD2i+2vKrRKGf3GSGKj1STzoBW4hcGrnWrgnQKawQ
AItwmqy1ea3J6fsRg7Wwi99EHumjtJUequ49PmTPPkObMzh6ZfDsK25tyGQKh/8pWvz6i/jZq1gP
xcFVt03lBNts2sQ/VvsEyNF0NJz9rUrs5YpGL3i/AEc/yyHqWqd7zbZN6dFSQlNhMM63wpEWLCrr
yVEQy9AA8WZ4YADcbQgbTjuswrWBNPuiTLa8aZ+soyS65R4TJACRyh0Puguk6CY9CC8wQDyO7vI5
+g6OceGYX2K/1VlTzwTVoF3oHCNz0QlzCCJz2Gv39Dgz3mJ1h0IKFAaM4bhH5huuQVe+Wi8LruNQ
CbYB5pYp9E6dHzmu/6WdksGWz4Cvan9Gz2K3H+T88WuheKx9lgVHuOjXoL/o4w4koNO4oKgxALnV
EfbmR/4s36YXWEbmB6WfcGfu81OmrpvX8KkkjOmTKScFdrtXPoRHPt0NqL3Q4QMzhgc+CFJjo8aJ
bknoWdYlhsctkQWw11rKmjwl5rStPIvRTjfX41ZLDvCRPMmdEWm8tB4oDcuE42XrXz58v9FpVjpk
bNGBP/bTih4we5lgzszNnxoEg6v+LrzOfNL9Gihw9mDuI4V+0zqfHtN9mu99j1R0ZAOH0FM/VOvS
PSBMLMZpNW2aT3+rwPolEu0xxi4/bJq7gAMjs1uIKXi2+PD2GBSntRzRfvaGB607EDSEG0M+GD8F
YzuyNc02jvTktUvHdi9cJ84b0Up7qi8DMvmPHM3lGsjGeBY2AZIalLUGymSwoWsmZu6WrukRR1bP
D4yw5pyVWyl3QhE4Ct01u9unrWNiRQLQ9cifNwQ7x23Qr6dHiA1Gslm0lQkh7jZ9JD3cKPkGoiB3
9ki/cFKIi7uuHlsy9cwbF0mhO3JgK7/rx9a6tjH0Sld7i7OtdGGBQv4kR3eKgvlj8xA9EOSr74Zq
HVy754S4JxovGmsUxiHH2JocXMpP4BEhm/6TBrIWn8qGWzHKAN0LiBtKdhTnOM6hQopOwbv5RiJh
a6ffpMC/GdTuPNBQb8WBwKNdt29f1ccydQGKyWhKr0TA2OAY8UCFsxdmDngaw7PeWgJyURRl+0JZ
TflDDkAHHffK9B+C+Vp8lW9liHPD5uoHjjPQvgMNXoqd/+DtytRvvGXTC95FbFjQWFDJIRxcBN8k
Wm6Mh5okvh1l0lvuRt2+udLt9J8FwZ6P809x0K/FS2yufM+8BRy/dvkTHtSVAmYXb96xBEHFw8I6
oq8qJitPicF2qaDNoUBZpXfOcS0AnNAuKI0eR+p6z7xOzKGYB9i+IApjCrPNRzpufvms9RfhnF1x
yhDlwHGc7nWMVPQDsef8zcZWYYzYw0ShRunvxWd0K9eGW8dOUGyNXvvJ9Agf4+ODv6ZdtCM6+vhp
2vicUT8Y+MKuh3S7izH8OBTM8zdyuOrv7tA4ElOG7QlVHYL8p5yleud7nFuc7JLsldrRNmDcNuY2
OpqHEi8YkJJwZRzDB04OwRtzJt33YMqwwKhuK9rlFaxdGW8Wv22Cgn1dWzcfawyjjSTpk5HZ4566
OnUK1fNx8JVActd0PMsr7d/gTWLB4kRFjiTr7D4x3fTJB85WfL0Kb+X4JhYXUOHVC1XnQNj6G05Q
BL/FNkJqjmdjfRvVyjUfu3LtA/m6tKTHcPYRbeuLh8GumnCM50KzlW3hmN3GO+nr/ZtlOPWOkACq
7F8TFLEbhha6k0QrzWf4ksKmeiakOmQT8pEUDex3+5CDn7yhEGzKXnhnghYoxzfqLruQ8xVuTNbP
XbpND8V7b9rBPr0Fp5IrlMVZqUOw800h4FH9oD/DRZQDq7nGJmMdUCwHdoJYfBed80detnQW38SL
cqOYwY/FHcUd4RWvT48iGTn7HlrQRyDs0zdqd1wU0u/G3yMgWbrst+CL1TgTdiiq2pP5jGH3I/6p
vZiW3rZcq5/+wcSs6XPn44xsF0frES8jdb3yMIDcWmlOsw6/4EZx3RZ7j8Am5hFoF0iyQFzt7oVS
Aft190LpA1p1jbHFgcr/oD4Kr9lG/ARLWQZ2w1Q9J6yHCD/5yNt3SNPqZ/3DrjUQBDevYJMP27B3
lLX/6e+b56Dex4h5t/JBcAy4s8A7nKq3YVyIm+rV0lmJmKF82D9I6AXNtnb4QAy0Eo5PqrBrXepL
e0fM+WxOToH/EeEncxVF6GY6hO+cquMfVj8pdXRoGB8TBb7A/u4JcWFXUAlusdnl2+fuEpIr+KW9
MDofo3ffzTzLd8bIsfbGScJf+EVvAdGFNT+FFDDXhoIU3lbfhANBwxjl1xY4H4fVX9/TOnHCI8OK
nMd42+xCLPBn6bosNotIjDucsZXO5XKJNekwuNTzgtN0l15ewNhKrUPZh6YtnnM2xuotRcu+Gjfq
iYGzcKwv8j78xv5qPi4IrZ/41n+yCQhXaZO/5rcpcwv2iQuJkFsDXBS3Gs62dN0OymGCqGcbrwno
hnQ1X/nHxtc2gFK2VRNSSjilrcItJ2L/G+U413W0t/G3yhWDk5GKctIOYWKuxEdW+YBsBptaJB6Y
W3Eq3pGjW4elvinQ9Vn7j8E1ZD7Z/nP6zRjuXzhCE41VrcRL9MByJLPkYDkjBHfVPDfP2mvzzPIY
Pop7jATnajM8c3dVj/kBuu1+m1zEtfFSM9sqBKXFhsWTxVJ75Wx9798Gj27Mc3lHoCY4EzrSHUAy
7HYvXNj9yG4OELPlymk2Ii0/mn1P1o7R9FFfKgKUiH1BFJY7w818mca95fQn/3MYyTDdCJmriW5B
jAy7/qr1jFNC6Z9pg8OHS9yAjdEWX5cJNJ6qYV/++BtN9mZI1pwAug1U7sDlDxautp9O5QOrIJpD
azfxYmu3ftR2o8snIB6UdUND8I7HOLSh8FGSIE+soC7ERklz67Qcn/ESfuQcy8L1uBa/KtNNmjUL
+LPAQr4IF+zSM47le/OCnQLm3ShdhHukrQKtBabVd6D+EEEPVurvBFozu1/fJSN0MC0pLaeZSR8x
aqY04n0MTW8knvPwlGSAYzNEUrTHKxuKyT769esJIqwsaSuGipUQ8dCb67hmH8fz5DtRjGGKsIgX
IVWajdFqvG+9EeSdqOV8G5jJDschHb8Yd0nE2QuVMgrRoTsnYly5ac7rCcseq/PEZBiWLzGym1VH
ZwOP96wgg2sOqjRyXBqL//kymvWxU0vdJYQxhQSc06JUOVCmNVRk69v6BqDdHyyhMztgygVFWPQJ
66wUuKn8+qLP99QgK4bmAkVMBMawyeqI40NoPiOyrL2w5GCO7hELIoVnFe8pSg5KtNP8JWrxTUjI
RC/XQxmYiAYkrM/1aVDlLzkRGzuPuczp5sXn/QKopv1XZYSjV9y5IMh2Kwt3dxVM30rpH/3WlznC
Bh3msZdYl0lCItTIwUBpd6rsoVcG3UbgKwXZi9F0iTtjtaAyQ+PML5/U5nlSUa8u30fmSBhA1HwJ
MajZtLzWY/PYCnPCGqkS6JO+D3pJCXV6nkpBcVtV9Kisb6TJOCdT4JWCfFK4eFq9/5hL6tXwuRwZ
8pJ0N3FjqRVPBs/o09xZD635VHaztkkC1ED+ON+HWX7gcXCAKVSfOlH5ZQp9CECvc6CPf5qyJuws
P8TRF3q+Uh+afGy2HS4r1pk03dYGR1dj9AZxCk+1gOkEM8YEdgyCsBhEq0hdupiNcTRTMkb6nEOm
1VMMrDLKQcKsupYlf8KIJChJNnw7QpzhBJKPf/QZ2NqPOiB8FHxmXdKlGy3luNCJ3Q4D+ymuQm7D
kvmHhEnpt5Bk1TQRLxkaSYpLVLJs/AZ00cdUznvBJPVAhQ9RWGAKyJW0oRlum6y1s6xyazXelfDq
QVRM9//6f4ShfwDn/CffZfnplqSIpk6HSP2N72KM2thqhVF7YjL8+KPqiE1A6SCmiiEsAiW/1ql2
iXil//3nSmCH/s6x4W0TpLuE39HcUuXf0urERi9HeZRqOi2Zb9c4xWrdjYzhPOl44WcRNX1WH7Hh
HXULPSftZG62hbJVrWH3h5eyvMe/IXV+vRRDVlTVsnhFvz0BKdHECXkoAEsRLEIME6sThW9Yzqgi
H8KHoKQ/uQBhGL5AbP3+rvnVTDTMpuiD6Q/D4bek2F+jQZbQoiqmqskEz/Na/8Lb0SJfkgUCXjkK
wq/MYzb4BStAtNJ7iBfNF0z1D09C+acBKGPxMLCYiOTL/PYkEjp2c1kKtadDcOXmnt0NRUMnyUkL
SCniTT5+Q2rfytIHGJO7ZFGo1cjRHjkALpMUDB+xRwpFNBErrZ3InPVVjb/kJxtstziu6vrJRANS
TihT24zHW3a0wCvIEVyIEIetI7O9/PtD/adnKpOshUXWXKhXv43rKVDBHidB45kZG6EOHsbWq+EP
k+fXIP195Cgyc0cDBSwahvz3pzXidJ5AjtdeX2s32DSXPjP2g0Hxu2XGlJRgjSG/zGUPjsHim8Hc
jrF2xP8BBXVIL3rIiEqb8jwcfNU88Ozd0lS/rXZhlpRvaQXecwKgUeqVKzb+WezCn6LO6s2/f1jy
f9CzmAEEqmgyWHfJktRliPxl1JHePkqBTPIKNBEUmUYBrUBH40SrZcp4pnNNTFlmKNsR2pO4lJXN
TV6nT4E0IHBMIIzo43dgyd9mUt+bhbmgBNAK5iE4+5n5PzGmf0sx/V95l52LKG+b//1f/7h2KCqN
OzYvQ9Z//f5fXq7SWHphRLxcRtaqk6DaYLhazQt2SspAXNNSXzz9b6O2jxVqlwECOGoydmqK7R/m
6z8u3woLt6iiqEcY+tsQCBCWSII51V6i0T0xqoT4SGgjU0hNqJIrN9CYT21Piz2gjTGE2de/P7t/
nL6KpcmqCOdNZyD+9uzwm/z3GBwRFDm1JFNk7iNEotPd7OKYqDwgrcvMw5eVAARZHk4vX2OTutKC
kxmxyWFjH7/9BYgyI/ZftcT6tEZCwTU4lgTiTQYg68pqsfdPtz70P+BE7LFRUjCN+91CWWoXDNW/
v7H/zydr6ga7saxCc/37G0vQoDKAxNprir1G8I2tK7gCUa1BSG6PbYyWmIiabUrhPIb88u8//Z/2
RUbYQjwTAe4pv63D6uirnZqxJ0wLp0egNDFgcGPSxq4UGPdYAzJdD+0f3vM/rVqqCDGJiFlAN8Zv
OLmE3K1+Sofam0eeJYKbN90s3v79nf3pZ/z2ziISHPCJMmAR+R1nvXZVM/vD4vuPY5LJIJFqy6g0
/mNMWjGsFrllUlTSRiHwUiSPwLZGBphW5JfxFyZIjdZa1R3xy1wwNdGMRz+ckrTjV/uo7o+9iD/U
lCVnmFK6VAYVg3AK34jjhHaNArhXGMmdMN3Dkr15WoBRgfFYRv7HAhwzfVQa//7BSctU/vtqr4gi
Ub0ma4+FZP+3PUXVyk4RgAV5AeJ0u2UbJ9Q0W8uIoFZxxjQzmvSOu3tJz6KlKFR0TUhV5RqVO//+
Uv4j6tfklRimxWFVkyXj90Wn0g3RnEql8qr8RwhothO7iCieZAtVny5j3fp7BWBFqPwhCvs/Tyeo
Jk2EdYZOCpX56xP6y8JrBVI710laefMcOobMnGz4sAlD7PGjsejW/p/OQ8uI/+0z5/2ZmoFxXlPU
30/HVhNF8zRBv2UvgB+BMpujLLG48dO/f6L/+HNUWZR4wKzm6vLO//LOdO5wilUbhWdSu5l92RUG
zAyV/4ezpvmfx15FMv7yc35b1Mgb0n2EI4UHkqIVLNVB880tX7eFEVmAVKj0FR/TqNgWTTyybpev
arwlU+3G26fW0Hf9RrAWzZWSrRX0WJISipuYk5A9hxmvOJ9Mfg/ywYCCrVIB3HQBNSPVGrHfl2Lu
wg8V1qMmouiF7tNZJqIKP7gGGT4w2eeaHyvAoiGcwy4usjA7DKTn2VJvFKQ6qgjgi3YdFvMnPnNh
O3ChxDM5II+kl192n70pIi8gNpkLMX4xgCLvg+FwPaXVFowtejXzVTJQSoB9LDE3Da1TEDBrSjd8
jDszCF+HTIec3EHX0Ub1QtTcjwgTz0l8OtiGZlLDnCVjU2vai7iR4/nMpblyfSqshUUDvCdjdRUn
iAfMMXwidvgWRA//PlKkf9iYOFAaGlNQRBmm/X5aStNZULimFV6cAQSQw+Hap/lFGeSrWVsfVCPI
qJqSC3aeZyuLz40VqkCaBqz+hyLSdlOuXjGvv2hStSaH6T7DXZd0AhFlpa3tIpXdeQop7FS6E4nB
U93rOQ+X8E9Mie7oi191g7/aSC7Y2uhSqeFT0dM6FQCCKtb/Ie1Md+RGsiz9Ko38z2ruNAO6Chhf
6e4RHqti+0O4FCHu+86nn4/RNYOUy6GYxgBViVRKCl9Iml2795zvfE/6/sFq5HFq2gc9puXaeRsz
gkCupPJYlcHaxEZISBPWgiQk9pU8zh4vZ3SX6uYVXpI7vSEZj6le9R6N2c4wtPfR17ae4hzhwZCB
V+mnNtO2xcDoMeRr9zymWMRK02pal9WEuALPwnJ+n7rZx6vaaR8CW3v//HudfVXn9R3q21XdQajQ
kfM1idwPhudajAXbSj3VUed6A2uaZr4YerbDZ7FPwgzOvX7rW+aNH8OGCKpvypRf43aBuRME34I+
fq2CYrpqApg8nq/cN1l9bbbOu7Rsuvmies6xI97GncS7ld1ijcvvOYNyT3kYrr64Qy5sFLqElkrz
yUKV6ZwtJl4KtVSvRtTRYMhyvxr3zZzZZEv6kGllbcJUvocI2JFkVMhZVC57XAP8Hzyjd794L/N2
fraAGrpjgpuQsDzk+RGFLkvX9UWau+BAkKfvY0UJZ6Nauhbo5Vpb6/YI71XSSAiEdZofWq4+1BXK
miAQ5jrvCqaJQvF3PflMX7y1308dBic01bZ1TUDFPF/bK3/slKC1M9fHMkC/qxBIZRm8IC73D95Q
vXoEoaw4ASRu7cDZCki8bVvV+2JTm+HI518RfFv2MyEs/n9+VmzGWPTe2IKXFd8gAqRb/H+psv7k
hmDqWAzRMB6yBHGike+qmabRzJ5zs5PIipMIR6P9w0oPhPMhuguGW3h/03XuKcifMJboZrzUJcpZ
ryI5mpAho0v4LGGjQ5yDrUWo+8Zr7QWWjeR/fjgxOB8ZIBksehu6fnY2qOOmSGI8VRBa22OjS0bv
1QkG1aJLqseyzx6TdkT6Y0zAYvLTny/v7xW0Oe+mmgMS2pGWdVZnxl2Bu4kIJ1cXjJvwK5H6Mj7S
rdsQyXfV6+n9pCAe+vOLar9fS6p2cNeOQ2FkqPbZJy7qPG/9rk3cPEbyiZawiOvTZLdAP6Iby0Mn
neGRG05p5Nyhon7/88t/loC/Pm2mavCxdc3UbNs6L8z8kLAHMykTd7Iak9lix91h60jv1CWt1Zso
se86zAGMt0nGzRTQFj3dCVIyF4MqnqvWIByO3xZhfDPWePmLQdAxyU/jeG+012D8iAnEou9UX12t
35cJ3jiHDop2y+Ltz0va3+qf0qJvbbcpbxzTfWDgBp7Ee4QJHwTl3Z+/pEs3hkHTz+ZrohKyzl4q
QCrsiUbGbhzDNXBwePjONrXaayKMiVYFUxU38vnPr/l7wczHg5huADmfF5vzssssAGsqIkYJxI+X
xYmIp0eQDCu10L59fuWxl65N3fnifvy9rDRVjuTGZ7HOC589BFZNE6PxnNhV2nY/Jp1rmvFNaKtX
f/542qXv1FJpdxmEzvK1nh1NKLuGMORnu4TH3NkdZ/icB42GG1tl/loqBpFa+iZSrY2ALWDWrLKV
gdOqHXchokAgVRYcuMl5Vryv7qwL5RLfgaZSvwtdtTkR/nprDaTUZ1GE7bfCB0QM2YNhDawB3lUT
Noe2e9W8CJFPBCNK++pWs+ad9vx5nJc+xwISxk5z9tpsII2EchSTpw1cwsToRwcE1oLqEPU85P2u
gem2wKAJrgESSWb47NIEdempfxNggl/0nTctgQ9efwJvhYYRUPBQGxre4yGNIdawE/jkDWYmDTNN
r1Y44xCFFG228ersPjExkQ8zQeYTOtYUJgZ63CT4xJLZ0fb4yTJQSrG2euBFn38cIJ6EnQT0CRM5
rVZwcH3/1tTWvupAMky5Opvi/U0gDDJR0AjM/AX6eijfBuB+5Pi5gLjkUtfKE4DnTTEfA7644eaH
9LcvVsi5NaMJaZ7fcFMEwzUwWejGXnnzIvRygbW2x31aoUYrAaJ4VrvPM0gkmKbeceesjaK+/fOb
uPhwETnA+ELq8P/PFpLULCke/Dxx8XQiqeJjq7H2KJzmi0PbhX4jd7C0OfeyqNv0+n69g3G7EY5V
ZonbGwyd0CaKFmQH63RNCC0l1CPMA/TgXJvGsO6CVr+qvO6qF9NXb+TS7mZTWApd0Pzk2//1jUyR
io0YNKur1XAvWv6xGqpt7Z/idHyxZitnXSffq9I6zkb4VHz/n3/hfAsmG7opiNA+W0V5DOwuDljN
xth7n7/vCn1ZWnlfLNb674dkmmCsjMwZaN/r50/tUMeZNuWsGHbMiEHC+V8kZGFXunMXjxqUB9as
yGjckNDHRU9CsAF5ftGhMdErKOIxhgdODu4kKXnn8V1oyucUZo5O5iahUAiKNAROXy/Dl1Yb0hlM
TvjyQltG2JUA4deRzsOLKn2zV4rixFdJhJV+NapfrvoXvyfdgHUH9kL8NrlJ+JIcm+6XOw43JM2D
RI6LU0vbFCSkQFmThN/b5Pucrt4r4Kp6KlKb6JgMAcyfbwxnfgLOlwMuFENeUzMIJznb52SrA3jy
y9jFZIxLB9C/APwAgbKEWhmi/cIklTf1bUA1QUlwJ0W9VcWrI8zHFG1N/jH4WFfCtHNryqWIDRLU
dECUA//opIayfbCuLeldj43+KAaaGQU3g2oUJ7OJn6TRPKRFfiIr+KoAVL+oUU6a1WslrHVJvt9s
ozzRqqYFKR8n8uYMaE2FDGfw8EeYM2wPRGqsc92+wmN83xkgYAqnOgStAd5C3TDhX3mOA/DUfs5C
jrnc9iqK00EFa6lfBdwOhEiHsHbePv/dIUT581suSjoqQf49Ur/aVc2L196hw8r6h7fvvLSvvHpu
KaTsbGW1z4Atibjb9ww5V/MDUfU9+qBgdC2trTjAfLf5piOpPUZVdor86kcb1LtJNR+VkCqz6Vmw
y6p8gMVxO5lVT1kql3EV/Ii+axLkSBsgSrDHWxxebg6LLJ45U05io4xW7PeOm0sUVr3sDHSP81ps
OPyWCgEfvFSBW6fDSZD7903NPMtRvtgGLhUYmmpyjMTgLedj3K+rYuK0QxQCEHGVRltoQ3bvD95e
jdaaX37Lq/GkFmh1vORO5uMXZxz9whaksRjORTPDWuO83tc1nmoT+7Y7eYTRtvoLsP8nRwvWpcwe
ouKtJQXVcMcPezaWWQh3ghc1d65yzziJrnkgjpnGWMHUr5g7Vdt6QEBBTPKGfg+WKtk8BFWy+/Oz
eml1pael2dT71GO/Hbs7aKtD5efkpUco2pxsV7b0d9L+oYqz3VTEe7V3NkaAQwuV5pjx5tCRLHq1
fUga1BFOgHUmuEmc6Uc0mC+pUN8nWHCR+Kal4ymu1S/OVBcvr6YxlmQWw5nufPc1FRmFlahzFzvd
sbR74ljrJ78pDqoa3vkUW1kyrMfI347C+jJX6EJhzWvPnWddsyRr9a/3Fkte39Rmyb1FeMpS527W
BvOKp2Zr5SuL6D+c9ftgUt+LRH2nT72B2LbNeu9o6e0D1vxF3AhkzMCnDTW7/vOVvHTY5c1xnDGo
wTi5na26qVeZAOe5klOTv4Ab24yT9RJZLJd+4Cw4n16pGb0l37KOti/35uA/ffEOLpyruDKqNITN
AUucl4GFY4ZNmtFdKsfuYb4+PTHMfg3EvHkxZfegqvFTntpXQyyOIX4ydB55ZLxE9fTeOP6dkpkv
xDsuFRPXrKN98XRe2I41A1WNNEz2pN+m8x18y2yiD40SuuVcnX9YVvmY1NxAoV/eiTb7ahh86WYx
iNnSLU1H3XK+EHFneLleT5lLd2BT+ajh4ZksIK+uCjt4iIKR/zh88TjP1/hs52Ver1qGwQTa1OW8
Qv3t4F5M/VCpHs0rHMvPc47ggDfcaa79PPuq8e1cutp/f62z+00qURyZ5twok/Cx6tDDYKpB6uKE
o4WncsgBsAlkjaaxDdTyOBW5gwlHHMQoeWjtFZb1x5nom5rOxmeeV5FjrebmM6D6lEk+6STglpJp
W5A8C4ZH3dVK8YglNgChbzQ0a6FIHJxD0VaPn+RjJJop40fYfMWHmWnuaFAXWh3YFaJFCSfelZmz
Jj32Zgzffd1ZyzpDSefsBR5sWi76kLtNPm7VUh6KqjvKFOiLMm6rqT4qfflIzPW2VbCaYgBNuuu0
G3dGi0utbH9GUfPY1bxLPzsOGQST1JserIRJiS6JNMoxaS9DB4RNMkyL4rvYBTHHs9yUMF889YUo
m9e4tt0KZJkyGuMSkLYcVp1KSI4BkWZT4kf7JFxKPsrGRCWJG8/c22iCnMgvN+mAUlpNTwXSLDqL
NTlYzWHyxwQWasY+Ypck+eTcgeAFtqYx6UCR/HDPE4wTlFHLNvJ7hJtND5sOUFQ/RgREtPF9m1Ik
GtIEDJKoCT9ipu4jS4SVYB2DwQm2kIWQjNPBXhDC8OKV6KwjaWwzYoGEUtyB0cOjw10/iewO1PnK
KKjHHHXY1RlboQU1LsYv3JEdJOMPiT3ICetH4YmDJaqPLszv/Cq7U+oGLYWH5snE0p7/qIX2rCf4
FrM4f4qGHSzDhWODu2Vw8OwAR/IKTN5AimXgBhY/i2xolVCrFnAAma+bRtnNt8Rgl3dydA7CHjGR
8ibndQBI+hZ969YgKdr0gqs+bF9yxx9WWTtu/7xcXnx+NMfRWBwMZCtnB1a7rMtmtFmQ9NpbVTYr
ctDfjgWJF6iEzNFet5M88BG/WAcvFSn0Pzi9IqZAq3T2slYwwlDxR1xkjH80VR6zOKWfn32xEl3c
jiwqTCactJwB3/y6FJmIg4DXy8ztR+m2fYsnChJ8iluXbkqOnA7oZnAnK/06JBan1L6uFC6t+Gyq
js13TBf2/OAoi7RMi95iooCHIylRnLbo33vFvuI/HxEKcOgTC8+f7ln810GI4hUk4pVaAUgWNB9b
Anmaprole9ijcXvwUp0JlgUs2SOIpoecuUi1jEew9lw/yd5zv7lvA38PV/wgxw6YAmlTnVXhUMjo
5vsEhfgYiNO+XY25/Wi0YOBilst2nGeEibLUK2ilwTg7ndTxZGSTm00E7gTOUpPOMQ1UhPzvek1y
89RhwCfXa+EY4X1Z3FUiR8NuYhpQm+k0X80cMhj+ryFeich+4igVp+RNFyP4rOiugrcEuZdK5I2s
Z4QL88QuYN0w4OitND+kUdNF14IilayCCJwCXag6dUhojzqfLgMYRw2EcOKFWyI/SCFAoN4kxQdG
KsCkKmzuoQPLjzCi900iDRrzsRj6cjOi+XeKhnBflk4om3AomD06nb2vVUyUSeUv2gGPbRc9TXEB
fSOdReJ4PkOPF5ixgn9+Bi/tl7bBEV2id+NWnZ/Rv+2XoVpbaRZ3GfRDZkz6t9RODmOvbmONuJr/
r5c6P6J1BbzhHOSjGziQFDP4whk9djCJy75RvvhYF6tkm3MVuhTkaBznfv1caqkXeWlWfK7YrQPS
9PxsHQz5Zq7bI2181XzixXCygxv+4mNeqnro0tCSotTiHHZWItsVsoIsYXkZGPtCQE9TLC9Nc3QC
edAKri+//vMXe/kVLTr5c7Dpb90G4NSoW+AYulVUYQCrHqHKnDRvfM6T6qNhD4HqtP7zS34uHed1
1qyPpdeJWtk5F/9MdQHVnwQFNxqSYGkSctihccRsKQkaVavF1NgPNWwmsuD65EGIxzKG4liN1AhV
P4/6cjzmzZ3CRlVjdsVnmjZUpOG0lSPSBkvJoU6QPOKk1iFG9Eajy8MUN+3swrGXUzVtfa9olo7g
eetxpZE1QG/70MHRXfGsHMIQvhTD23qpeQ9VgjGugQmXSsPNU/3bIMvbTMnGhUcnFkHzKmgCaMJS
iVc6+Qn0Zntcx7P7vKyBJiEAJCQsX3L6zJZw/F8jAXXCAo7352/14l3LPWswCmI0jQb117u2Hzyy
0gKZun1ZfCTjk4Q2EnvTDnzdUTfXTbuK8DtOXzUyL91A8IBoZNLQNX87GdSdMgaFbqcuhOqPaOLy
yak+jUlzSmcNxlAVd3B/Hv/8YS/t/kyeULyr8z8+q+u/rTzEascIkiEfxmwhObiapUSnNW/9VW7t
I6HdJHn5ONcnf37dSyve3173/PwcTWbS5ZaaYmwetiLhHotEfex17bnKu+OfX0te6FCTQmwjEuNY
yqpw1ipvekGgB6FMrpFF98PQ9asQ2bpPN1avkoYYl+KnRZgb06dpO6oBXnYBM4O+ocaF9rzaWVi1
a/jvSQ79yLaHm8g37mBVDqkH4NRIEPkp2rtv48WqTWB5nvUaoZFc6zqyvIHYvRrGYBABzrGmb00L
0mSKH1gbYfdCntoE2Y6aFls0bpMatzbJbc+f5hJbRHMKObY7eYxz3EilwnlDA3+94ORFwzin1ley
R2I2aiwh9J09bet3Fhl3TU2aHsGQSKnWmdW/dpPZEwLHsUdrrC1yr6Nn+5Cce+CXZJqwBTcwJuKl
r8MQjo3hzkyC/Vw3l5XxLKiIh5p7g0iFtR8Mz6Y/EYPVPEZ5eyTuoVg7sXIYYmvdg58NleCnMlXj
2gqaPRmzzdGqAtKiML+S0PvFFnPpoZFzADWDB57Wc1FnkhQ1usuCvnrB6So3njtwFI1qPluFdWDg
+9wQUfbFSq9funklmgzcEA6j4vP7ifOlT24hC4SdOEcd4D2yW09fafWyhIQbzulQ2jyCq0Pp2l5E
pGHqHYcwilw/Sh+qlrFmoTP2TUnt0KOfmVe8oLcn3KqbZrREfIDFCy+hBagONmuddFiANQsaxJ+f
iwtOAROPBToPneWGXuXZc+ErY4KmMoF55KUb9FM43FU63kOlHc2UT0X+VrEIMfUpI/z1WAkI25MS
YfaY0yH3MSIqstl2Latwkz2Qqod+C6vTltQCnLjw24n0SJ46Y+PZBvD4AuJloxBAkahzNLRK7mvY
Be6fP9Tvid+gHxENaHMxJWj/zHfM31Y0aY8ibXQjcQc9Wpc01UGpiccmJ8qi0oeNJr1ilaegw1Nd
ewzgK3CGz7D3+mSDNFm8DWOOAVArRSC+WIcuCTEQbTM6mqsE57fGrD9YU+F1LLaFCK7aMDkpSXkX
5BijLRMjckPGSQXHu7aGR+CPN8HQXFuMvhadx8mzqZ2nfpMG2UcTc6Gg1CNzSz9G0gqcnh/RZuJA
aA1qH1P5+cV3ql5YQdFGIBVA4MZg53yqqUaeb9M2StFnVwQpxfj92pFlw1P3JD+jEeHbHaY83PXB
XvagB/Ionq6lCruhD97VsdRvGKAx3U4gBhnenM/ZlqjetPHkTzwuY/KdfMhs3WfNDXRUuCckK8qC
Hkdm87RYYaesIriq5HbysI1Qxy0R3rNYAajMcsdNYmmStptxlhLGPtdJyDEC+sLz5AtuSrAHoAak
L6FB0XUz19T7wKd4/1yXRoDWUCprtSxQnirGvbDC5wwZ0sJoTW3RF9RKQhFXsfzh9CzBdtS++5a6
8iyqmaxzEbKtSvsNYumH7/n7wYf95EfWyjfyu3k/6ZxvxGC+zUVhkxjPdVU9am37rjPrY27+3IW6
xvSfH2yozWNAzd/33U4WDQPy4AC1vlv5Yf/z2lONo2Q38M0o3tItxJJelUSmSOeOOGSOjxABWWI7
mF9F407JzB0d1bcsH398cS9cuhUQpBkqohUOtedTtZFhQlI3RuoOUZ6AhTQW4H3vU78etpzn+H5C
edeZCiGe8/qFzyZOtS+UJReKFgyCAp25Ne/o5w1e4q7LMp0LNJlz+fqkeLIdEMOdLPlukJO6cizX
Ez7SRQhr+aun+MLqT6uEmQ5tXCrE8+57xoy97dMwc+OWEMkii1wzh2HmALpfGSX2qhwz0pWwHiye
gU3qBcBDa9crcnKfg0Zs9Sw6em2p74xxjgDsJBBCcrlUa9e1g3cNLXNFYNJjKAgOpbbYUtVQE1bV
f+9i//mLY6n+13/x6x95QfCqHzRnv/zXY57yv/+a/87//TO//o1/XZPcltf5z+aPf2r7kR9P6Ud9
/od++cm8+r/f3erUnH75xTpDVzPetR/VeP9Rt0nz+S78j3z+k/+vv/kfH58/5XEsPv751+mdSwCN
GNvzj+avf//W7h3jlrS4pf/z7y/w79+dP8E///pfVXzK6lP9+9/5ONXNP/9ShPyHzXGLAl3OE3Ux
G2L6j8/fkuY/bM2WTP1MxD0Cbddf/5HlVRP88y/D/ocFox8DChM5C0cnf6vO28/fMv6hMjGxpJiN
nlhvxV//593d/vdp77+vG1/Hv3/9dyMasrizR3QepGnIu9hlGAGa1rkiowxL3SxQre6sRIilkZoQ
pFKAIKH1lJhOiHMZaFtvmz9gWDpYvQ3N3tmyenWGUl23XR26vj0+CDt9rSWOS3sSSMDJcl1oiv+N
LiJewT7cGVM7rHUjBH9G2ILwiZAeh3WkE+4ZAWSG1uc8k6IOsYSnI0BHVPix2Dc+3AbLma5XgYDV
q6TwIhNttDZoYYk89YxlEWvfBQSNSK0ZFYXdkjhjLJpOZNHnMjo82s7PuDM42YY9kFpzpbcRoz/L
c1mXSJtpqccLCb0lGlRrm+q0mTVzgNOEht8Zg1szk/qOZPkqTt92VRF8Y85pH0QJjaMte+hpk3lM
RT7dRmGkrWJgA6v6LrB7kGSC1AfVoc+b57F082Q/hnG0C8nzvCXLZxn2Eo2bHg03Vn7DKAY8eNRG
a4S72lI3Kc/N1BuWfpt/ZJbz4TnGHCeQQyfRKdZRxB5IgB8nBpdBnqlLlcSNxVFDrgvvdV9ID45G
VV/X6EdsPaJNFY1Pfao/pIoNMTgNniGBRuuhic3NmCoZl7WpNhMG6mS4IT7pNomIkC7VWN2a3Yxf
7gqbWRAnvzY0D3YP6LNU5Y0jzXpJY2HRtyiHO1MjGi0O102GtsCLvY3nh5vKtsuNZ3WbtFTyDSM1
Rtk9UghNbETpb6FIg7QwSrDiCVb4JPIWtGB9amLmMCrqi5UYsUn5lmRigoGkrKpqG/b5yreLyKUc
eMvV+D6vq52DX7IS7MBlKqcjcn8HrKE6rSgRwt0o66Puw0uIPr2eQIkmNXsrFcQHhf+tnpMDJ2gE
2Y+obJZtMNzDOswEoQxthmUgsoa3QKAxT2wNQqvJtIQ0j771d6NdaG5jixe1ssC+Vh1YNKm9K2X4
TdZrTxaPVSLyPcBYPpfmnMwheiV+DUR3y9UtrfzkdDBC/T4mOUUo+PkVxXGJgAUtOSK4n8jjgl8R
F1681mN7WDoN9dBQmq9qEX5MOlg5PYflYBSMS5jtNiZQ06RYwbvuwC1B++5T/9TpvrWLvVsl8oe1
RGkVGbqrp2QRQnbrSwsnT+3Le4eWq6F8WBNd23qwfnRhYm7jzHejrH73ggAIPLF5fKH6Xd2LhyTo
jPVTHolik/GuF62wCYIhW21o7duKnIuegqsmtllxytksHR06s28AA1K2esGPWKthlpggrmzaQqVu
vJFZEK07D4p3LoE1ADh1tBhYowXppIQw32f3ud13W5sCjZNE+BS0cwITMPyBBzrQk6dCBQpMjhXM
7IMf+kTZEHyjrvu8v+Yz5X18rYUCRFp+0whxZYX60augrehWly0zqYXwSNsV+dLVVo9JJRZkJybO
HQP8tUlc1Fi2kQuQiRFlrRFFQyMiUNMfOp5KXMbpbek0AvRrCFwLApCv99e+JFEx5bC0SkvOQgSh
tss+638qBn5eCvpXq1WDJXHYhlJFe6GYb3USBEc28J33WtoDGpghsPcmGEdSnVsXkQgO4cb6SVWM
sT4ZvIN/L4oZL+eVygOce4Tl7wmu+00KxXsdpvTwrSbFw0GYCAIAwt/A9KWghfWsInVO+i+xMICy
mQW3Oeb+RY4TfBlOzmsPeG4YaB3wUPa7wse81nsw74WS8WkoKg1uUKMbrn2dEcWIGmmpT7nnOgGR
aukEesHuACTqJIMu0nB460d6dapFf11xvpvhdWVV77EFhdqfhwPEiq/ymjiLKtC1LVdtkFOySdvo
xogRmo4x/FHbn7HNXqS4Al+QVqtyF2XVPuBRAfaLhrUalPCqwcFjs/q42PxgVb7nAxGofg+tyhe3
emiD7kxUdSVjXSzLxCHcue3WCs2PQ9v793qTk2YXK92GnI+laq26QrkecX+uSLfmvD6gfi00e++k
Ba0fu062g8WdkQ9XqVdfB8InX0QlOmJuU20GI1K2zTiuNZqy3NCBQnA53ZukR/zalOmTZ2WYwPSB
tlIdrg0Po+nQQcZXpkhf5dCxiI4nlTnVldOgJboLeZ8tFunhWjbZTTcUr3RNxZXsm+NQ5uV6qIcX
pU3U3dC+0F6ulxjG56wnZRmo2USMNbQzS2O+jjy/8n3zwGLAopwZxjLUSUXwGGLjKeLERaE+xNto
rOS6q4aGvB3rSeT+U2krzrrsKo5YFrI8zcIkF3lQz8JR0Axqj4mtG1tQ3kj2bBB2uh+firD/FuXV
9DTBdDMljj4j9JckfXe4hcDjt65O3b5pMtQvdueKEfWaOZQ3WUfwsUWUjQH10sygE+YIAFuauJ4A
XE3EmhsXoduH4P4HTT51dvAtlIKJlUExLwm6xFUosHZWUchbbX2u7AShWjesahGw7Doeu2pnebyq
bvHtJJiky6dSsL3YHl2VYuIPFhMI1I6DCa3nfRaPD3Gm39jNHLLGQrKIRaig4zSJbmjg5NFlTgAJ
3Y2p/eaXECurod9NoYZzhdzHIZcxMQLj0qt4kHM12WpFG1x7xASEIweB2gJvqoJ7zbxw1YflaSR8
JNIPmedAqSzMn9Lg7K+NmzwI6m8BwrliZowmA8gqJHCrNpTqqlWCG33qkmvtUGc+D581GNcecCEt
bO0dvuKlyPlCw1a66uTBanhOIyBElYUBmRRkN8CH5w3kXmhxD/LRGW+tm5YJ3yrWyjdbRcuq9GzQ
vQJcjMVsFVVgn5t04OrH4VbnhiPIrGJtMb9XPIirRG1fOgW68WyDtkl+WE0vDlkDY24Cz/XEbU71
dkjSsYa5bvrMvuWbFpXFptQdKqA+fowUhXw78Ed4QT1AvqoK+Y8v0PFgcJIi762MtH7B1KhuA7O4
djSS+VqfAQZxleTx6SUh0NFobXPCm7w+OZkxZs8aucAii+FtKQ6LVR3Wkeuo046m+x3imIHIACrB
0IQhFBrlyqlnfPVUJgu1rKFXqgM43Azit9/ou6iCae61M30uEEwkAg24fsmAo7fCddQEAkymN2cb
IaGYiEeaUCTtqAIh5YjdYHDV4xF2Ldox1KIpfb0ubK+KGvNYY2mQY+dUed9jJo2hepkaTBmxzZ6S
OOiXpKNviDg+si8Nayc3xpXv2LOymBs0ybxnHW7I1D52A8mlXt2r14mz9oLI2XQZ1FbT119ILy3W
tE4WQhAS8FlzxUq4GnvBVx2B5UaMWBM8sIL4p1lJ66bCvioMJ9r1NlvgSJQJCEUqiwocqqaBIYss
I1ypLT5HD4yiF9zIOfPMaEbeUqneT0nhNl51H5ABtLQmTSyQU61KLkJVNzsUh89124w7LSqKTZR5
NBINm1ICHy4WQOJuW9m5CZ1pC6jEyuZiQimz5Xo0/GSHyosMo5eE2mULRp/p74AV35mcNxJvv7ee
DyYy87+HU7vWiQGYkxUzwlxwlEXJcBhbXy5Hjhw0/LqfWu076GPqmYfHojz2IEXMMpjLNpNyk1LT
M4fXLu+NY/+zR8o7BiRI5cZ1qoOvDhM8vQhwX0qRuW3cmMRMNPsiCWsWN7GhRBT7krjqRl/UBIBu
6r4AQK8h7urwCK76YLp3yoEeTQqS33DyvVXT6uuKdjUUTGKxZ2XrahAGp46S7CwVJjOe2vs6Z3mf
dX2T01mrqKGrJhtK8FSPTqGq3hDERrmZL7AsovCZ5/GIStRltnPeheOvLbWlh6hkPCfVCluhurOT
7pCnZP+A5bO6AlmemCcDUn0c+x2hMosqJ8gkzOsf1EpvVHoZyc4ceoh1QBu/soiYXjNFrMG/dytb
pxOc6z5hPjbEvECxcLva5bqzO2wepHGmHcx9ji2oasYrf1R3EfEu162X28u+935Mdg8Hnj2ndTID
gyMZP3W9SRqhgH4EGWhs4qBzNmBOUggmoOTTpLkxmWNaE3FplYVkJs6VQ8wDuKsMHfUzXD8/ap5F
APos7qK3lEGiEykFwFGvWqTlzJGzMvq9bX+AMAh3dwR1H8h2h9mU20P0r2oLP8GoJrcqjJ+JkTx0
JUuprV0TB8gRUXY4unO5TmL1xofUFzrN1vTqq8xmjOlXhlj3ur0DaHHlhd5OidVwK0rjyXcK4pja
nhDVBDIfe+jEKQydwcHWbzqfWsJXdabyA+ivSg3XI7xh31J+kD+jNpSyBD7BOY5Rr+TcyIQ6oNhR
6m0cKt+jnuYbvQCg0zk7nGVQk3DY0dYt2tiNrvp7Jpcc5htCskWSm9hEkHtQ1LKfawHIVgqxZeyj
06hLBk0Z4FczFYiYjOQn88NjUDubSAvkNo+LYVmM8jU09WdN9ZoH6Sj3Koo20qNIEKURG/nfnIwr
F4dev/E5smcjZ5Py3iw4zUtiV1j4iXTyC4hiBEJrsR4siQOTG7umyoqApUVmay6TPH6UJHeQrV25
eYsuXAafuLHNiLu7ZXIVGYt6GMjBbKEsBlpwUEm1gU4GeFqK8omRPNiLsSkwQ1nfldr6RjYtl11/
kRbUUFxO7HuUUQa5TcHcfe7nGV2Rj0jdGKUn9p7hKNk4NekagYV/I9b6ZZe/NrXiLVHoE1rUv/Vh
QDg7S0GYCbGNAgz3RLwnqlk8miiNVD1ch7Y9Jw3dqrWY0XgNe168GqwGrL1fB8s8+pH5wTPjbOsK
meX1pDB/ZL8ctJ9Sqd58AIiiUTdmNSFno/Oy0Ot+raeGvvS09govOfZ2BId20JvsIfAhWx1Z04QI
hhaEt/Pr2yx+65sxudL7GiRRHx0dtX9vs596L2nC9xN6nbb93+yd2XLbyLamnwgViRm4JTiCgwbL
tuwbhCVbmGckEsDT9we6TtXu6j69Y/f1uTCClCyJJIDMtf71D6ijYJvZStnoiNpgcqxqu0Rq3C6D
uydpUd+RnwsXpr65DvmoMHY2iTt1IalZBGvr+O5I7ypSpKNWpu1KDWs4lM3PRdRFR0nOajnQVXqt
oD2dpTrOOKnUxXAZLHthTQWj6pNq73rixVAtNs7m8rV00W3kEYlXLC51pF9zJjvHgYrHyUBJR6Wx
j8YeTm1ewzyTuiSO6JvMorrq9mr16xGf0U3iSzP6nzuTO80Zvjitt+yZ0rxDReQLZBjOFtJfcmPR
Lg3J1QHVso34SpDdy0ieGzNPUItRcm+W2acpwUizSoBlgqyIPxVLFdKLzdehBRoaGkzQEyGM52pJ
X/Ec6591mCfkLKgfi30ghas5MRZ6dYjpuA4Q6dMleVmwduGMsoCl2BdCY6rDXnKufz+8P8/Kn6TR
1yctxRi71ZZd0w1sO+sB0s0BURaxE+uzgolI2JJCe/Cs6NHAWGouYaxGSeWHcFg1NN3iYUyFy00i
cfKz9FOkl7yF2UsXriYeqsI7DGBvh0RPWclyebw3k15n+fsixkw7cfrxKVEYXrbqozL7/JToTreL
jeSxd40vsic6pSGg6ojVBN0xrNaBFfldaY9OYss30PpTW2CSO/Z2de55FAjpdEAcCjuslFT2UkLa
0lpSEQY0IY47nRxtAbCwSUHzdMQzLBCw93Ae1438Yb1didvL5532SbiJhcJDPZqRe9WUQw0555Lk
+eYkSMsMpJ7S0omj2Q/zc6TVE8XJbhTF8KzZ7TtLUbWJTeeK91CYq+K7oxTTbU1ta1KIiEW/GS7R
hdZnZXr4WKakONRJtCkbLu3Gw3Wa0NJAiO+kmuP1LjHSzwrC5GfPeC58D+d1t/nG9nDWxRC2WdZv
ymxZQPftS4RQc0Mol3XoGt3fuoV3ywfnm98Yr0SjQaxr0ME247uEMYMf6BmjBKREji4PGT6cm34s
iLgqWFYYLzKh2uZctOJR+t1Vn5lHuLWrg89GG6PSGQ+2/c0l+/VoF9WnRdtRkj2NtpYf6mEgJdcd
X0tSm3ELJnQUKU+olMTOikzX1tx3VUKSop0gBm+X6BAX+Rk44YYe8zIz793bo9WECuUThrKoc4Q7
NqHx18GsqiY01/9y/xop5X2gmVMVeEtUh2oqx53hae9NWRihs8QPPZfS4f6M8KLPPcrBdAQ1afui
3y4FlpT3m8NJmzpEumewyEACLqQT1mluhkMooMyEla9AZRiHmVP7ahaC18fknk1v/eZYLPO2txxW
qvVladOiDulC77e4OuZP69cGvK+wilcJIT9kfcZj/r22lqcuo+RnMtOE90OZI/nc/P1c50SJzElO
95d4P8wV6tTfLznDGBU4/VTTGQ1m5u/Jl2A2XYeZn2M+PU5EFWFHco17zGQCJppVSLfZngbv6/1m
NF0QLWPsjtb63u+/XY/j//rt69828xSANPZKeW75I4VWlYf7O7ZdiTP2/XO4P68Sv9u7xvxsm/LN
H42zTIBPVM/ZtWV3iJI2xT5WTiqcFotyin5MMNUzK5qxWIWWPxCEmw/EDoy8yPWV3leR+1PU3siU
176pW1e1+0vvTFKP2a3YYmQfElOJ28doHZm3DCQx1jsP3dQukYqy0ZBPQx9hrGZnWEBOZUlEwTSz
4Gq+X5Hq6j8zqajCcbZwu61HfDoH1oTS95sj6czAUnYZzuWkHUyn71SQZtgLEXN91jvszccpUTvI
TyoU8UCmQuc623KZCexI7LwmZoi/s8RkC9rForNw5EPoam4f2poZ1FpvHB3NckQAuDg3x7XCuK+/
eWIMoU/eLIzq9RSSv2K1PtVonrQhivI2vD+6H+5XnEi1j0VM5W6uEi4zIwZg9kRx/H2r3O+X9WCs
maLU6Vj49UMdSoLyig3xvHXo88O4GJF/2KQZ4uYUp6iqr5wNrB4KvZSEnvrUzDiUT439q4ylEZaF
ffNACvZilmN4P5h4N+zsYbXexu8ghB6PUtM1sQzMUMew9fYxeDerDQmDKZx5EmPgwMoiOuSo3EhU
o5PUB7qe+814PzTr9Xx/lKTYeA7xsNW6Chsy20+bMG6d+vdhWS+Nd+lIdlld1mYYN5OJfvmzqHBc
vp8Ho/CqP88IaI5naO/aaNMKOulbq2BK0+otl94a4AnEWXeIBem0hu1u7bR8mHGyuor10KbJXmoG
Hup98kXYtHSTN//5Pb3TDjaUrZM71TZmb8a4WTSx8xoaphJE4uJ4IF1F6hzu/6FSU3/GQ2Fz/55e
qkvvRB/KwivebLUDWkX0GzmZKIaKkXTEZTceTG40tCVVeRstk7Advz/2oKH62GHvrEU2VuU2GIQ9
SX+n8vVdkcgAevUJbAEEt6NIMtYXLfBR2zbayl+h0LgmE22pNvKU7PI3f5Zsj6a8DK51HntG1Et5
lT7x4Cz91TWaP2qpJxdsmsGQANywcJrzU9plRy92sOwa6J6hHFn44PeGfmXJNK5jJ/EjhxWxsfKC
OD2y8mRLurQx4hVAi7VxPe1bC7e9lxkoZ032VlR52D93UbttJvtJkIeMQK383sygPbYoXmW7qJ3d
cDHoyntPu/KxzKGyzf2YHSSxOAFKW69ZdomTXqAWN2fpQ8ozZtIsHL3PaE+SmLkmM+9AGGZ5/vvg
TgZEbQ+/6Sq6GKPr4EfgPwHcCkgfc1ucS6K1arkM1CDxGMiUrQ6l5NaeDSP0Vtvv+yMrM3aabjhH
IYrybC5e8fvgeoCcvk1xJt1f0+ymUOpQ1fp1T7hCbBDHYOrh/VG7Pr0/+vsbSd8Y4RRVRpAzMQ3u
3xAJ2QVGY5fbv//f/bfc/7Olp1968PV9KzQnHC3DCY06I7Dg/hCCBiEQVrItNFuFGHnev/r3oVO1
+/uHqg4z/Nou80AfTUq0yQ2rgQwL3JbYScDJwzgSXjgJg9SWUiABmrcFFeHcc3GqVpC60w1vgCsW
v0Bfo2UPvoqSM1Ipd/Ibc8dWwHlheYxNEubZOE8Nq6qaWTZLGP6A8sohyz1XhM2hAc8UyTklxaQe
qRPEZuzqSYHe26wCePbq73ZCIprTfyUM+xfoSlA7wyvRndxe3rCXCLbSnB439/yvKseHvzAbmD5I
WstB3ip8uovGiojDhBNtqobRW7cz+tK5Y5ghQZrfdXXNZgWOAZI2IpDfakbxPom23Zl8ZEXXv/su
M28PbzjcZjL/1ZoBxlPbynApmz+zZRukxwxGMCuQrrr75HoMvjwnAzkZ6LNL+Dy1dWiT9CURxRIA
ZpB4IDHTqsuvRZ/tIxMD3cqUbLKseDa2tH3f8CnYwG1V9uiRVRwVxHe2efIylt/RoHusaw/mTLyP
J8qHmmDMbVNGn6NhvdnrnbCKHevgmtAzgQ61FAtEoOgZuufOrZqbB6ytdw53fTSGnlEM5xWWXat+
02w+XK1h+OUenTZ7NGfL3uJswQCnGN7YGdTeMx4KbQqZ4z9ONY6AWfLazszY/OJlYHDKhcU4y4FS
Xr10Ls5rUZpDkK65AlgpMTefnA2tQxuYUfaw8MtG0MVqIgWuHpCFNTWIcYH3y0701tllUYyhkhu4
VyzNfCtzg8H+Sz/gqDqaxiO8aLjgMtp1NLiB0ZKoJhZxbaPo24ALQ4Zxc41d/4TQqinTHw2TALdM
9nXV3mB/XRPtUTOakDjis+MXhExuB1lAZIyqm6OTR5m6p2Tyf45udWujjJHCmP6AuLGb5E425siO
9hR5hCvnPQEaNSk1jW6eNb8LtHnVFCA2lFvQiK30xoMO5FdnJGTizg99/wIQWNOqiquKxoNUlJ+m
2DGFuACfW8Z0Kz40YzymPWfV7t6nNVK2Kra5is+9geWeo3/SnUvk2j8785aXLUCYQUOqANcYIJ/a
yc/Os+ZMWxupCdIcUz9zt6/Zof91QOljnGdImbzS7HuzQPmeXUq23FqSPSSErwZZzpvMKSqQ/gQm
Hx445boEMHMgbUlJcfD67Em2R9+jeptQUIai4rZ3Ol+txRnPsblftikKk40yBnjzk5yCDIRRKqul
h2PlVXFufkuoPTbFMBu0Qszh1j4TrIKTOYCWht16wMMQWKqZM+7OvtulsXuTWrZN8ZwPZVx3IWok
wsew0QZQoFy7H/ATf+rLpds3A9DxJl2LudkzmyXopzdnIZGmKGli3LXjGMeGkCN3PiQNvvazX28K
YnEpfNZvQvLuyyIEcW1CfT1M9wqtFOMQlEDNxNAQ0mekRI5k3CtVgsVxi18V4Szcw7nekXrkCE48
AzrYmnYwVgQBsQQTz5PYygAHQ8aoJlEx0XVUGK+HkpYnFN/Ntd4eFu2TV/FOKm3d8u7/qSsZGCRO
FSRGxkeduG1Is0Ye8v3hlDXRaep2el5Eu96Lvxpq4O2UKYZwgKXrm/pdPTIMsiSsDK1wTXmeYoo9
A5nrVlsrVLOfW3aNmn7m7+eVbp+EioeDPyimvX//+Wx9IQz2mHSztiAnCMscbxGnjcg40EQX3r92
f3Q/aEZ9qbn1qY9IDKZUcY8IOHdRsXwzrX6gc62+2CMJHuwFOhAcIFNduQzpahPliZSvok+BhMd1
WEj560hMTYACZRi7pEnNKQJ4KPTsRushXrhhY206VGDD4f1gJy42vFp2HO7vkMzeaouR0QwSkBnB
EK/20XqW7tPG/FxoLIu7iejxje4Sed50gnVajhoXALU2vRftRurEu75nReUhXyx6ZwgVEWZ3Ctr/
kPX+DVnPhQ/3/yLrBfhi/nof0nf5v3H8fv/Yn3w9V//D9VZRDSpQB1+albz8J1/PNf/AHQbVgAmL
FMK4A9P0T76eZfxBh6ibMFzXAoQYhr/4epb4A6qeg+myDcUOgZn+n/D17nxBYNwZsfvKR7StlQqO
DyZ24rprU7T/g4ZvGzOUQhg/x64QTGqjOJAxkdspuutkqfzAHobXQfvIO8jJYiSRt16GXQUYFOSZ
Q1yLV1hwjHovGL3qa1NbD2LwUDOTXBNXTXQe249JFpfRs1A04ieW1njCixQKnLaqRpkhztLCiZ0w
ACYRpIoyHThg2ZvCvWZcUi0M4Ikvm/XlpifaU+OTZsmo8Ec/5Z/h4D8VWB4SdqmulsaW7j6KnR1h
oWusU+3WJZRP50VCNLsoRd2j/8j0qoFdAXFk+hx5C3SS1EIB/UxP9NIpe6stlBFL8pF0zs2xszep
/IfeSa6qiy7TwG4luluu0/FQYq7qWNrwZuxel6R5SaL6eYzab33RIeSZdj07I+wS94tlJo8S83hI
DvC0bPQWdfqBUNbcTJj2M44wnhwEI52NH1PF55THvObY7V6JQkQfvDdL44AQaJep6jb4VCq6BXJn
3UY/Yy4JEqazoudLL7Zx9dOEhtd1pNEJPraor8mh4EeyyIZP56N0G0oMS4ocq+T5auTahKSIs4pP
HoyJTZ6UpE61vIZiRBIi8KoUAPEwj1bakLdrhHeyJud7hC1q1PFz6YhIoyC7slblOa1K2IOR0W+c
+5Wi9ZAFF5x8F0YqHUlhCdhkPsUnp3VSGBAWAbjUpw3csfUXZxb46/1sI4H7aTXwN/kcmsIcdu3k
fc0kmxwW0B6mQ8VTD/fOXo3gSNtOV/5g3lT2ySYzTY24RFsokNJe3WS14lFAtvJOMGocTvwSf857
yFORK70tZdRHby4M07LqWKfxLXW5dPgHft/bTAV7PRhq92s3eCN6+vg9KpjMD9jUZW4HBTi+wrXf
9ChYXYCjTS8yYsHAVvc4zHms3POjNurvRveuMyd7XlXuekHIZSwbsYU+3vrIqu0otIh32Xeumx7Z
mOCt4+Hb81qV7Z7GiKoQOtn9ZomoZwORjLul1S0yYT4adxQkNptPFOkpQ1v/pZ3ir+lS3PKU88uk
oMRcakw7IzD0+KkdqnSfz1GxtYiFz9qKt9ns44wcM2KQJrJI36cxCpqGAaVTGc8+2u9N/CzUGsqI
/tqAfBt4cBZk4f+KVsF4+dwY5k6v5kNhiQ8ma9NmgWaxgRp2KhJ4JKVt32CZfUw+Uz00s96GvfOr
rY4JQ7rIyrkTxFcdRIZrdNqMOmwwq7tYikvEHRl7liXnKq4IWCf74FWve29719PAmmBK3XevKkO2
pp3K2FtdXLnFNG46GpVD25SXCELZJjVfXHQdgFjYQeoLFoVveRvvYYRSw/NZS16F0OMPq9O3Uu2t
JX1JF9Q6uf4IxoC/octN040Nvoiku+U1gVzWpPEkAkF1812R8H30cm8wMgkcnUhpVW30WnXYTUlO
oWu5L0ZHoKrHDJvvVBvIbWjVWpTphcN6akLPCeJ1rmGrYue7/SuO4Ux8XWjPrLWHpJ8vqxtj7rgQ
MJvHqlkhGDwgCMdivt/k5ZvGQhZk5IzBI+OHXKzP6yQojN7eNXErmHUi8RLwCbpCf5aeSRZd3EK9
AD0LjIYZvurI/vSN9Z6VxHbOqXubMhbLuut+GLX/YUxFHmg9gbjYX2yjFgUQLFIi37Qz2MV0gFv9
mCcLWkPT2Jktb8hPvvQ9yxFexmuzal5SxVQGm/B+2/bAoP5g7WFSVWwG+RUbeEjApXeNIaimjNX9
1PykWVAKB80CpLc21srdFFn+YdYlSWhaVe8pZm9K4wyOlt0HVYzH1lhVuHjO3mch7WPtkdCtQ/K9
irKjmJOwJ0WJ9aQPsYVHyIZd1EQxZLaDiuC6Tjn58Uggt2Pu0U5Z/iOeFXvLfNBKToUWVRejid5z
IqVjXc/JXsuYZBafTMXZyu1XNagS6iHKi7rp/EM7N29NTthk1dsvI5tv4JigUFbhgXFh8oPHUn9f
S8Dan+Yuz7axPzyDHHwSnfxJ8/K5c5iueKAlACXxo5v/vF/lk38ccir7rBuhPRyUpYgh6mc8N936
ITXTPYNaltvK6k6tSWl837CYeKTBovFCgZCjYOwhM0a+ySjRTt/MsXmY5uEHAP1HwuQ4W+S3GlES
9JviJ/APUyZz8BFolofSMuwd/LQTfmtj4PlkTBYiObeZ34LFgtxPNsTyZj9H8qTF6Sqwdm6Lcq9K
iZVXzwocjQZixWgniZqlOGKfWsQvwXjUWyBdJsX8tJgkjy9V+y2Vi7tpYjYjTYcoZk46cYYO9/Iy
dh2bU3HTYAQHdy9SNyt/wDf7ivw+1Jdqk07sk8SLN0L8whQe4+Fo+k5kHI4TVoGtafwD/6AxGJsL
GtVkqMmK6dB7RXq7suwwKFYOi42fOydf8tPuMFR7HVyTZACx7RTzoyJmkSICgvacxUe52ks/LiwV
HjqDSBpPo+xweZimPd3ufHAm+MxMHumZTTR+0GDaKdq0McPbaORNKKmzJidw4WZ8Kwr9Zrqc10IM
+xK/zc19O+TmQfNExVGs1VcGW2bS9MOIDWWgxdrLMg+vU77kIWl/VlB1LLa29SQgyqa6SDBRZadM
zKs9wBPKM8oGzW4+aYr3kvhXs0dgn9eF2CatqC69votrLbmtpUvaGFe3ByLGFOw2L+L1fuX4JhI4
D/zB02YcPzRn504a4CtbHBxQJ4c4ZYE7a/0DprFf06yEoYGbRnzzXTPnQrKqwJ4w1JgS5sWLgh+S
uSsFOtpkcFuxR6QzSqtfntLxaLQdCHwi+jFI296NxHwnkpAtl/BH90tZUyohEX2UTr7HFJGp44Aa
rBmz/aBbz3zkqK0dZzgPxvTnoZ3r4dypEdx+7iA+dTsHRlto6v3BG+DgU4F/S7CSJaePlOgeXJLi
GKCz83Xo38XXQkzbBFcefuUzfd2P2LWzvdc0qCmibtFDdO16+Pu5AGvfViMgFaprvNHq4gEuNV48
psAWASyjmc0+1Fcso3aBteNsl0p93Cirk6G99pf38cr96f3AhF6GhHbGvQwd6039NSCCLVoHzqyA
iHExPOel92A5yFtwVmI0RBbDpst0h7lnf8aOH87YsHc8RQ6nm0L1tW56megHkULdS3Jiy+E5ZYTt
5tI/lAYxZ9YApaVaO82KzxEFevHZ7vxi396/0eZcciBlGpV3PITLoMchI4G0RUmCaJkU+9XHIO1J
opBdfk6qGwit2OF2xuhm1uMLNMML7FUZdCTeULT38QVQ5qLVhmCCYTpQh5iv+iQVJo41MQQbiESt
PkX2L2eqok/9YlKA+eN7XXcjFpRivCxPReLcmtYkpaHw7JC/8tlJvjcMHEIzsnE7GgkhBqcgp4EL
xusFKZVjpOnB/WHuGpQ4Dhyk9RspzvFU/CQ76kv2CaaYCrMVabk/KpDpV5j0Y8TTnLM6lfvJcL9V
2gIix8UaLNKBo+r0+9rQzVAlzIixI2Ts9PdzjGyNnVORKbwiU3BZwHF/P7TQmMwuAhooae5G60Dy
dS1CjV/gtVGqPt1S5oBGTd5ywNvi0tajdu4yBsixDYy7PjNUSjvlx8A3kzc229ErtPP90K/f/v1U
NV8gQUR7px7cHY0K6Go5qDNkEX1nqAaw03XGMygUvSFUwm1eperiRDjrmYZtbeYuvpWLsM9489nn
tsQC6P4osjp3aw2aiZKGr93/iyRIpuqXUHdQFdy/Yq4/5FQVN28HyUv24krUyDVS2QgMr52bSXTf
8i6qtmTPOTcVwTYYfTmeSVtxrrOmXbKFKhyrgU8YEGi3AduQSoF0t6Yqzq0rMSXuKx95ixMf7k/R
pdzMMsFAQFGbNUoYL3AN9Eu/TNirjkUdzHrZ7OFPxCTXmwrQMmYGR85Ibhs5pIzpWynd8ksjfXuH
ses6mbQpzx2Qf8mnnbjOy7/gC/8XeZ2+duP/6NYtB06Og22Vg2LvH+4gha8ZC6Gr8jiUPUErKxCd
fKQ5ETdm5b1ARKNxELQlI4m0Vsru9f/z9y38ng2HdD/G7f/Qt8+WMftDI4mfmD7bS3vrXIpJGkEz
zX9S7Bt3F2aHAYK+/BursP/DbAEYxMEZBXnj6q/4T9MOin/NSpdKHouZPnFtGHvpv0zFjDGLNQcL
kawi6ePfNgX/g339G+yLRmzFo/57pert11v3o89//KtS9c8f+hP68u0/TJ0KyrZgAQobieFf0Bfm
tABcRLxS3WGNtopO/4K+0KMKgDLhmLh5E/vGt/6UqlriP4G6dOOfbo2rZYbArJvMFwjeuHaAqv2r
O0NhSk3MUTJeqtEaJlJ/WnguldLLEKJsGd4f/X34z78WZ/wWn2BPIPn1t/63vxqXUm1fxzjqWHD0
S0Zy69+vW4dJ6f2HRgsrjNFFLNCUpw6n3qiAelX4QP8uupqW+WAOGI5m/0vt1caposBG/cKPe7r+
Dfrjid/VbDLY9WFVdV+ZkblQaBvUJNYPKbVqh3HbZKfMqx05HkRC126OywEN6UvkJa+NhJrc4UnH
qo1pzNpetPLRbpjad9jWBaqr5zCqxmuRjV+8qjsVRedc/awDG/EzO2wU1HOz0/YJITZghmKnd5G2
EXMMSFV+AQz9oRQLphVN0VayKTVwVkJb0CLkhvatdJC1lAgfT5I9fZbmT53U1BJiTsXf2UiTUTEd
eBWIuL76Gq1aXlsDpAJXPog6GvdDugiwJ2ypZjyfMr23iTR3M09SzUDeHprqi5HFWGvb8mRpI/SJ
xNpiAPmJXG2s6qQvt1GOeMweMMKeaCHM4kvMidq5HgMr7FZqU3mop8Z8qx81Gi9bs/dYr9wqgERi
/UgaT6cCIBOZo/L3o8d8xyITYL/Y1Dm298WP1wbd8WCqdy+V4/wcYh9anRDDFXMS/NDq4rFL2uQg
h/1SVmrXmf7XMdM/LU5t7y2rOfRu+bQ0HnIB7CctLV/of2npOgngQW5bAjGjJ51Uu3rkl5ltznDb
N5FgtvNOTVwHqW59h/KVY+SH3UXhfBHKrBlVCmdjMeYE+oLsmxByhooYxSVyvUpH3SgugF0egB4D
JXL8GNO3dBLIhZpqh4T3x+jovPkmMfZrKnrXQBjRxXs9jvCq7R+am8CuF2WD7aBPwZC3F28syq3F
DbnR864CWMo5e3Xz0JS+s608Rpg08QTiOtbDMlVOSC7K2TUhtpaDeZIpE8hRYXcUO/UXzDiaozSa
di9xxthTNZwcXMzhlCOzaMF6F/t5mhmax8xKDdIamPfDbTLhEeOFVIK3oMCeZQ0GXmNTTu5athMk
xJNeNG/0QjtSrUiIDkOyBVx+K7ryLWnxAbcgs4+W+5zBGBBCm4PEPsmqcaihZoh91o+KwTJZiLS7
ozGjrrNPPVno2TjhNjg8WYyWyQirtxNh8U+IpKBiFd/zJAfpnd6WYvyWTG13JDG+3qA//eExlgx6
0nQ00/yMWNMOpOJcwXm20QYxEH6b9ObTur5uvNnyOWkWUFp19Vs1rQRm+mA4RpqyxKGaouY8ROmH
k5fPLI+7xY+zA4FB9Q49eaDRM5HQaiCV3VlE8RgV+uO8ivB+toM7pe73wdXA+ayvaTljT5Yaj1nn
POX486DFT1oSkWnGdemJ0DEOWaSlABkjqAU8Bjy5CUDxKflji56Ve8LNAMWQ4tkARdfMzF+GUr5n
3F2WtuxZAGBoPGs1HlRE5mGiY51bbWcu6VeGu/CmBsIOslYVkEcKFGBFt00ZxBlyb5tgPSJTM1Wi
OvBefjLBt65mOeGNFHFpGO1RtlYQD6RV0daDC/XuEdyPBj//jGc7mbluY25T377GrvfmtkJdOvs4
eXl2FKtLV+Z4z3XqQSAo6AFhke9suaRoIR4o5VEkjc6yw4MAqrDNeNJa+vkpHVX1ELV2AC29EShd
kNZ/Q9Eelg1yExySZjAquvxhBle3GrUpvWjfewvGk8uvprSPzijVAUJNtTMs63uDAryXV8yvMlDN
bWNhmYt1Lq6Wpf0IVULqJIanHaIyQzEA73O7vJld+qxjwdgypw7oy+xtt2hvkowWCBA6oLFFai8W
l2QhIpCGW+0/VtE2GrU4LOql2+DFwtSZCY6u4daaTOUSYL3AkBYZ6pIMW3xszGDOov16a5Expy4F
koFdnv00SrjhthV2CwIM3akgRNXar1aNryxIfDUbgSv0S53UP5taPbAZXKDbwzxMWHQTq3jy4U6D
UFz8bEbTrT5SgzloVXa/EgeuKM06W+XwMZNjFvYwWbKhb46jbLe1Hi/4Lg0f2TRMgeaBJ3uudUkZ
zFS2DloJPWrQUrkl+ISrHBkXkjPvY1knJxVkGZWP8akfMFYuMYVAdrXB9YNPt7AfxDriYnCHVmhK
6mti6W9qMp67eb4MMBjA8efqQvzgEMf9xkdfrg+WjgbUHFEokziQpfMjBLbPwC/aJgJRC+xslRqt
gVkk94BolKjGIgj/zBw8gOkI15fcnoBKJlR4JfbBuBDlrUbtYOiBWBDkQg7eVd70bVCYL0Sd+QOH
4sCS/O7YlR9QvHGLttJLPTjLZelThKZfPERVIRuQay1t4Ioi3uWz82EXZBBivI5TmDEiuO/4mGz3
mV95aCW+VfgHZY+pqLg6jfiSq1a7jBJVDGGvNH6Jf7SY/dDvHvjPaLnbdj57wzNJfJDi0GGPjY9K
rvCLQHA/oaoh6CKtx5vEamHb6PqvlnQ53zIaYLnmtWxtRkhZ9eGPeoAKsT0MlHTBYrcrrhwfx76H
XF2O6jynEPU6t91Y3YjICNgj0JFu5L2Ob0jbjzgnkOlVpucUtGuf5jAM0FgavOAAA+RH6kggoilJ
tz4p3sySYIHi/XEcvOlHNDCw9GrESQiPf8WhpuMG1Vc5spZF+2ZkWXqYeleeqRUcrGGths0ezQus
nWHbTlYdFHn7phdriecNx0hz8osmyjMjjgdSPVQACupDdcY5xNGYTKxWKpaPS2BcDkdzKg+EqA0B
9BwEdnkPY8xqtmKGBlaYsGz4/DJCR9pfUrJgmCaRoS4G3FvWsnlTznpya22TC6VtEUebWnYY3LK+
YkcI5guEzmSTC2iChDOa5S93NvPLlEJxGo5CpT8rzmS7GDP1ValO7gzeoQp/IGM0mi/KJWmL5IEG
2aDBbaQZu7lFLasWdtYmxp47w0Ss4O/6agGlnPt2L0RlbHsF5WiwAEXsSTxpPcw65JHDHvZRh/gy
ea6aLr/YWmPsa8CojeXIK9cANUhxapmgEW0ScXlW40+3z3+SDfTWd+6nKJmI4rQmSmYpv7fJgqeC
BAzqsgo9PPv7zrbnzxoY29GpyunaReaLvyiM2ohEg2JFNN3405r8nTYk5ZZFHQlewaGbkwN7mNo5
aX2GTvduDLH94AOl4TE6HJxGeylLr3mymVBG9slrdcjsVVftY9+7tnVabzOdjXyJm3FreniuLGYs
LzTWeycTxFj1brct2lQ7F/MSJIUqHxD3o6l3HebhxKYH3UJNHy/a+KJN9gNzmltOCNaRBID6KNDC
QeYLDBEhTkuYuwzRkN6y2mFsWCNOd7VEDx2tHAMC37h561bCDKWyMZ3EDBj8+CzKaXMRWTzux7z9
Jfy8PfeZ2Z7vj/CIfDBtoZ8MDU/dGggFzqOaqRZsM4hr9VXDB+ag8vli2RKndJcb206H45zN8qTY
NvHcLKpDJkaNANbs9r/YO4/lyJUty34RyhwamIZWDGqRnMCY4kJrja+v5c57H/Nll9XrnvcEBgSD
IRCAA37O3msTHWYeXU/etrsYQ5k5VgejBKOshWTc6P20SYbK3o12AlZiDg5cKC5N63bnLJhjGILL
/ZwMwWFKgSSPwj1RV6YeM9ULBT33gXZ2sfFjKz0GSS1ecs+8S2igTjqEw9QIo62RuNtZr9HpCvPc
V1OCqM+7yRlIer0konURdxNOXVOfgeeZzrcuhi0g8EAe0ql8qtsFhn9VP9p+tVlE4R4Ic2yFt6AY
XOJtveT1zivyYOvTb97HlKLXiQjcHYFYCXJzzEM46yDcWMGuGLDYZUJ/JQ1z4M6NvmM+wiYtSpy2
lzCgVL943JyiKeQ+QS4onP+9+OMxcrd/xCF3HIFwhxO2KC6L+PlCjBTSe6AeFZW7yUvGM1q+08mZ
KHGLDBr66mt7yLFzOIacPxgCg0gO36wowr8SsTBdW6SVQi3KHNo+6ijjHNbmR9yZ/doprB4lV42w
zPdzuSpFWp/bZPLQ1lm2jpR86SmeK2ZI2USmSYQ/HXGZ+oNaSLu8NoT9AalINJwZyO0DfLO1O+WU
upXvLFfiObU60CPb0kp5VWYKmm0FINB/FqMUoalNKob3tYW8uW8DgegFOSV0nPLTxqZeSDCwMwFx
92rrazE0tcx/jjTyO5H+qVcLNJos5Ev9YxZQa74VHyhez3vlFVGeEO61gnmtVhsfkGmoX/Iy42yI
VO2gM/5ZVU4WUJYTflPtVtlsmHhgv+vaydlP1A8+i/p9IO38GpkK5qCLtSq9F4VgvlGHVXcqSZ1b
udIPFenserXQpHfDuaS1HRm0aLhjRCe3S6WYzpc/lVqbcnPRt7GGm2cKT8ogZErzhFqrhI2P1prc
NxpK1lY5emiYVKey6pfyMHvLGrqAOHBdqE/0g+tTSsQWdli5DeEdjZ9rLLCBwJNIMWVX2w30QtYs
Kca0EYb3UoXZyoVay5S02cAdL58aiE3X5RHGJBon6uBTazGSYulgKmbEx7JbLY+2kHsdfau+OD+S
PBArOqc0oLax/MadPNQo4E7VYcyzfUR/ZP+HT6ayqvo0EjE9irDYK+vMsrglTWSTOXDxbGsDbgLl
mlFmMv1f1pnCquBWmP1P26OL588dAgypDE2kMpQIrOifVaUUlZDe1IcL0mt1cfJD0jlXrVxV22qh
NheN4rLdFH5x6XOm4cr5JJb+wiQORpY0UmpMGbZRkL9FkYOWspHfQH0r9V2mh54suVNtJnjR/jb/
SJUpw0R1SoyCTHQaLXW9tJ++oyb2swaBUMJQQrfLGnUEIFJeT/Q5vk+5SDlRNk0JJbuQvii14Jz+
e212pDvqa1v9mYYvD/pDihdqZo78r/8DCSKWrdrueiNv3v54taU182Mrfk3VxHerLY67z1XsThmj
eM+9iXwwgbS5yjFNrn975tBmNVJUFmpNPXGYuA5TvQELJjgkjKTfVjYsbLVFmC8HkXzcN5u3uqc1
oraalFIbCCTa++OCOaTSiniTlANuSG5nP//Dlmt/bDp6sfcdRpXRY5K6+np502y1TSq5SWrfqt0K
NLs9qU21UJ6Gr80/nkIIvX0YCkZ0W56LlJlwPJZ6ILZa2DgH8HNymm0h4I8YPCedlHqhnHuttEG5
ds+RqVbrmUAKN3F2/nRXzvZw9KTBLlCDky8PL0+tUsatNwu42lVX3mvq18RqzcH3tbpIH5zXMJOO
owEWnxwkuYSzLP3COqR4GtKe38J0BtRlmiDTBJPk18dXm7F8hlpTi6iqvy1jb24NOR6Bj0dMzZCF
jPhf28E4oxbvtf3n11G2ZrmgH7edBiM+UCYml9QmHEg9Qy3sluDTihrUZgxnZngztT85vnACRc1B
rU6aWa6paXdrJbXNZRc0kb1VtTmFzT9K3C77iEZ9OA6yU6sWJld9xia5PeralbS4Pw9CeUw6YV+f
1DFpU3/b6aN199vxrVZhWcJFGh1gU/Igr8wo3We6jtWSrc8DXR3ZMBuuGNHN3W8Hv3rO13vUegWo
I68AIMj3jSPpIy0m7mBjy/v7A6p/aZ3KWTDlu9XKEyNyvjbCrJjIq18sT/JIrv2xqf5gQg7//x2Z
/yt0qG37/2tDZv2RoRptivjfWjKf//V3R0bXrf8C+YPQl9YKZQiLtJi/xci6Yf2XJWw0fL6jo+Bx
f+vIIEYmX9X3dYHzxkQo9q+OjGn8F4khngUYwfM47v/fxMgG3+f37qZMlIUn6njEnAqEz5aM7fmN
nt0tZlnVfT9di5G8E6IbMFKQLTeIatqHVTQ8l9ZUHHsr9jZ1bGOcAvkGvS6u9nHQPw4BwNlcZD/C
vLwMeEgQ/BbX2EFlGVF7NorbXPjaKbDm91jzqj0FjOEIVOrQ+tXz6HnTbZEQG+p3nrP7rTP2P7Rt
bdlY+q1tK7+YJUjkBXQuLM9wJDP1ty9mFXOV+lE/XEMcgzRZmJd11o/FooAYdWFxKV2XkjJwun3R
QPfo+9a7NOOkX6vI+tVFS3X2p+G2dKrpxtBJ3KBS22GMGpybJq22Ymz6OwZYa+1b4Lb0CfhG4wXZ
TeAFP7m8MtwRAVnKDjhT/GatG+2wDZJqOMcetAZHFH91ZTSeG9ILVjOSOw0E9TGE53Q2+zE5p11L
jonbuvt5TkN0MnpwNqPxLtCIa2+DwXxWkkeyAqMzk+lCC48ouLVHZ6nMQ2EhKwxD4HX/+z51/kg2
UvuUfjAgZh8R/f+Rq4BCPaKFOXdXivPdjkpTvPMH9JUhMXpPQyjWdrXMJ22x+LCxFu+LKnnvyvGn
Z4XtPvZr49x2NPcDIDrD0JvknnU91Cqu33Wyb6bGfsSLlD7oYbNiRxvPPlCXVRPYb2HWDZj3nRE9
6VCcw0lsQ8ujxD0i5CpiMT6B0CKC2sEfhY0O+xkowX0WUUlwjby8WpMe7WvQeBtOOpSrpZfdwozb
iJ6Akk2tu+FqNkb9yXTZl/6CBNXJX+YQcqCbj/C7qugm1cvbeehPbhWn63heOmCV9kMae8shibr8
xego7vT1xTSzR+Xd+VogNJtO85zEn8PyvwGdfyf/qpigfz/GXcsUaO5dh3PY/DMOxoU3BjA0a6+F
/T0lKuXs4Rlg10FXbJBqAfUz4jM6TedmGqx4T5bq1gnoGaFT6mpglUZhX/vOwn3bFWQwabh9NlgJ
xct/OG7+OBWJjXB1TA8gtNHXGKY8rH47FW0xhVbVhsVVGFp7SlL7pnBIubMjmH89Xoj/8HZ/xhwI
+X4EIAqCMvHw0e7+9/cDrjEvdROV102r6RGhxL/qLkX+qaGi1Bvdus5digsLCfpjzQlFTaHdOH5f
nuHXM1u3xIP7AKs7fOlMkWODkqJx93sCMzTrYu2FKQS0Asz+5Lni5moJS7kplxwLmoFQqRWB8x8i
NtVY9fvvzN7DLmIbFnIMcmr+/EK4VbhPKPL4alvmO1rV6OxiFCHoSm8YrogEDZ2UiqVrUyeFdXkx
GYnOzdLLEOP6IY6NcDOIaNtJhaY5Mxq2lX6nFqnl/wIf4x7NmFMQywcCeNT652khl7KNmp2BwOUy
6Hw76LrjbiRLPQnq8UQ7PF9jU9WZC+KBFjFZf1T+sqtwEZIFS+K++jlqaFyFZAjBz0l6l0Z15uHP
6Nahv7QMAVW7C6vRWwEimuC3ZGu981Gn6caEBa8ykT73f3WtiK5aQ9U14IIKHTHWL54na45zuhxC
J2vPQVmMgBW74j+Q3+0/9C8cSCQgcHnEEa0SM+TF87cDVzg9Rj47AB7qrak70zvDeH3v2QjgI42B
d8BCNjbeCCxw/pnqXvLLzPWNkZTjR526OnIly7mNtEQc01Gj32C4wQNAX9Tx8rlDS3KgNv/s+/Rq
UYmbDCd5T0qEyjm85Ns0mmf6YjmiADtjJAKS+2HplNr86sGqPXuDbRlg3rC4KOrnu6QCS7BQWtgg
DtGOYaE/joZEQxs1vIzFG9ZMG4qDZot6V1iTdYgLZ6tpxXiYFjy0llNkVzCzZE8034Z0qm4xWTcv
lnvfGO30ijGjuxH6f8izIrBFnov/dmgTi8qI4AA9JNLddrnR+X0XO40XiybqzJsuRytd65l+xmuq
n0U7CWSr5Nhmi+Md1B/UYvKCQKOFxHMaTZvr3df/6AEwmaXCPf+vl/ntKbabUGxUL/71akOLmWVw
52rz+brqzwEEaw2gGG/x+czF0bR1EXuW9M4jqZMvr41NfsRGvvvtH9UfPt9SfUBA5sEObOzL52Om
+gRfb074JD8GnhgyRunb/Y/f6evZf7+uLvXoM9An+Rn+9RF/+7DyD5+fST3n8037Kr8Fbq43Axb0
zhPnUj5NPQGpoKd97nn1F7WY1e5XqxanbFpfI67xe2AAyxY4yEUzCfvSDf9g4/2lATroDH0D5vkt
2D2abeAP1yP3sS+DvfyFrzzdzR0t3fGvoYRB1afmBTXDX2LqwK7N8RPS+o9sAn4XpdP3KgfZm/QD
tgtc6etpAgchquegd69Ja6QrJn7hfmmKVyPmdrW0l5uiF1uarOEe0veZC35F3zWD/lvQpzYCWG6g
B2njI3UIyV+Cs2xcDQOy9TzdjxqX8xBxe4zqvxuJZBrpvK6XDulM6sLy8FCQGAFWGE9Mj2PBMNoP
vEbsIdMQyS/uzpY1iC5zm8cn+LY0xgznFX/o1Yl/1slwHVI3uYlNZZbpdqnT3OmDcQujUnZkRxcv
N4aP3OnmjcvkOec02BTomfaGWT5EZs8FyRl2nL7vVvbu5Y1EV9AYjyEh2mYLcoDwsHVipauh9LG3
eOhKcuaplUZ+RJpWlzKtHZpnEQoZS39bpgVth3lKTfdKPzQ6a51A0lrOW8/2+0MD16stGuNi12HN
w+lbGhBL3w5wJLLpZ4Jw3WA2vSkd44H8dtQNnQdKPH9YQosd3Fb72m+jPUQZrQieIKcHmxDYcilG
7IvDDxcSJllu6b7TaSNPZW3emtZ72lVr4MMmkOUKOJ9Jew8y4aQ5xR7NsH4uISEbOui4OYbef9Bq
59xEjnPiin1Oew3rfZTFu8RrwDvo7AfsfUsy/Yjr7CF3C+0GP+d2Jg34UNHmCXVNHGeXrCNt4gAr
PEBBQXfJe+QNxWAfp4gWmgWDqQm7g57YXN6j+lLbOAnmITj2cLwY1cmHizupT5kSA/1lFG6WPuHu
JmcoTt1nvcZmtUCiX+GpybMJWIDR9lt3KV12PkqjZjCOjasZyKtQrizG9Jc7pqdserHs5KdT9jsc
08MW+sRDQYGWaBH3BCGfnu1Ye7t67AldGL7jVLgAAsnWWvzQcZ2nIalfyHd8HOB8JDJl1CpApo2z
QY2cTqd+7jL7he5ifTtWFqTkHhdTO9w1tdNsOmZ6iygfI7MyEAU4zjZsqqtGfviWsIMBYx8IDTdE
VgVe6uQH+pYm4BMWlr0AkbJp8d6semGViHYzjEwTlH+aijRDl+znYg1wzqtuxFe0XipioKqCpmit
02jOOyr4o7iEmLmrRsv2YnZILRfNjpbUSvciY+WnXkj9Zt4VifsdEcQtA1YGuyV9mXsoZsjn5kNh
mCdUB8UWUukJ8r69ttyMk9QJ74H2TpxaJFIEHzn69Y3JzcYuhN7KbB1m2Ayj0Ann6/DkJtktrqKt
YECk21cEazL/KAd7/bgljOvat5axzjECUEtun+qB+aC+6BfNBZhAHw4Ia1EdFu4vSWErn7nZ2iWJ
/zySDrQDjnnRRZsfO6P+xjGEqwZ45MFMc6QGOe7HeoQ6tdT2N81j/002GQRVlWKDKsm3posDwT29
eE7ZbIkh0HFVWY+ogkPasUVxkMzJtaHV8Lx979fY1qga7LbYaLF7Zjr03c6Ax8s9jaFj2Vqe9qLF
FNVmJ3wdXGvPVAzA54LXyFr2dpzcTLUH9jJ0BQNkRn01YqI0k1RqF4yTJHxvlsRK7jNgU0ir2jsM
mPCjrWOPsYwfwGz26CDTTSVTn4LO93cLjo+pSwBIdel7ikxsxY5sEV7CSXmNAApO0A5XDdIHPEBp
s/H77jrbd2WNppJsRtQ4ldNux2XSN5Fz3y2GtzVnJo1d7p8bmVzsI2OYRTaDuSfO1QIL4tY1Cns8
MJ5Bk3ANu8V+jEF1h4yH6wi2HynLiDuMJn8ETswdaGchyDGiQ5AFhLnZ7/CJL0ZPxS0tzCfb8C5u
wC+8dNGRnp6Hc9MnkzdeHo3aLflywE6MUp8QJXxwgg37rI+fUwbO9dy0xio16n3EXfWSgo+oRktH
dhbuc+jlk490fG56ODIJm41bvdSpeJCW728FVgWaFFBgfSwhmum8NfV0jRg6q3zZ9/DSdq6LQafE
SdrnNkbeCCHfCPAbHbq2n+BZrAJtmu+QSBVbEfvHEfEwFhjzUdeyiAJOyQhgENCGL+ep11Am1LpW
b9DXuDu/8xGpVfaewsQdArHHZFgOZRndiCH41RfpL71vUZ0M08FeFjI/9elNgJxa6RHwoNjCVhlX
CHeSqb+pwTpurLGHV9xDubSLV6eBobhwkK8GG9Nrw6wpsutjlF9a6HQMMNAYrB+AOA/zHOhvBt2e
LaGv43kIfe0KzFms1TPUQm2mSxHe4gKYzgGU4K36N/n/Ojvmh0cCCykvi/bQYfA7VEPm0m8Kk6e4
E9iseKt2nG9A2PWvNdfTnZULA6qhq0ETI3p0ka9RePcE6XbfnSSNN6WNlGPqyvaS9SbQSb/Rvg05
yBL5Wu6Cj87lGn4v2/Sw2rN8T6J5eU6iQuBUzD6g7zRosfSzE7fdm2ZBogVyhqrK8McbDWHwxhd9
/q7hhFJPZdfT/ElDyiOomZi9jTA4l6W5b2h5rj5fbQBw1GY/DFcb10QjiFtReN3JiwhB0Cm1PAeV
/4aKo/kJ0vsGf3P0Nvei3U4iJGy871DYpVwyKsuf35cw2466U/+cXDRPc1/3j9zynPEqptsZ19xh
GHT9XvSBtVJPE9araVXW97kFm2nGRXNLHKx+stuuJvi3iV+Iz31Rz7RJ2knyyHjtQ2/axu5knXOt
Da9g6TU877o/aO8FWPeShuNPL4ybFZL15NFvwLUZM0xht3O0e6s2EIjI74LBcNWIov0Okx/4/eJF
t71b+icHrt9uQFHLDN57UjtIz+o7Llf1a2ZD8uE8GM91WjdX2x2TTSkI1StLrCzyVSsH0Q20EPuh
SoPs4JTWcCj6uH7AFs8vK5/ic7dLXmDwodmxD6RUs66EVqZnTcu0be2V9kvgR4/qqWEfPoAZpmxQ
C2/bVHZ5zjnuro2ZwxVxeuujQ778uSM96CfFUgwPerC0INqi6qCPnXgI0PJ+vvFIvGHVe/6qD3kN
uwVy1etzdWlFbQEhnFCViLz8MVqv2pIZH0MQiU09NOJS0ri6GlQHP59QYFYyLUL4YoAJmgZpYdDw
Hc58xnUwm8UPggiyZtS/5w5BGJY1ljezNZo3Q6mTnyffgphFeh4/hAOYN/O65SZw3PZm7J18Uyez
+92DFqw+StNTXe1c/8YjuuuGrIQW9QO0Jrc1s0swHNSzuOWz1x3vdS1p+NCf5wnCT7yPWXtQn8fB
+opsKRYIbqzu4re2uRlB5X0MAE8/P1CEQbss/eA6V3pyEbXrb4rO9t5dfiz1DOoQ+Ca9vL5l8LTP
0UxgZFfO3Xs7tZ/f2vZHRKCxrt+iEJMuLLfaRox438gn+fzaIEqJujSL6C707Pycy6FJTu6/oUji
qeyYpePnMfygvUtD0zsRVIIWi0jCb8XcI9Bm3wYmUls8UYc40WLmBghmhrhA7GTHxPrgoFWv02m2
vqpdJ73HLUkrmWvuznG05G0Ii6N6nWiilADUerpvDcShSAAgsgKkfuX24KSegZGyX8WcEvdLXVlH
9J/TDj3Sujfc8gVR5tqelukj9pDP2WKOz1DxaTbXAnpvOn1w8gjqAU5w60Xc7YuIkoYr/0EY2YW6
pP2cGWZwwDXV7YIINLbentU/GnZCsAJ1jRPXc4KdMQntHK94Vn+sSi+igFrhJ7M9Mk9g4X2+Kul5
DxiW+6eEVNyjXWfWliSq+cMZubnBOdyBEdqRtVMe/UzUzwYFPvXxaWqPwAFz86YIg+lWz2Is5vJj
DgPeY9tNH/vWNE9x6eElkI8XCO6IDhu/VXPJ3QncycM42cbL4loH9RFJYCD6JJz1S4IJ7c4mae/z
FR2SQrjXQzIeJ45xHmbGavWSRI1sjKyP3ryp0/eFRlK28J30TcTWRr0k/NF54xEickYQEdx3M0kJ
vsMkTfNa/64q9G5Vt7V+V7WxeVm6EbyH/O5TFR0p8ywvZWEzP9ORgyak6nyrBLf2/bzc0eboV45F
tNRUNcYpTqz8sQfQ+PmpwDgCZ0PKK2DZ3WAZHj53dRst1zR0i+dhcapj56fMcac+/QARqD5tT+jF
tkY8f4QYIQWkATVio3z43DttX9DVrlrG8sC92hFIc/V2jd4/jxRGH119zE4TGUyfPyBOQoML/bsH
/WBnAl6gOVI6z16DBFZ+SU2X7k95iPXhGNyqww5ttPVuJHu0guAxuHSHegqRzjIaInb0tw7fyaqs
MpjAPYDpJnHewTiB/jPt+qaMyETXCxS+jlW6N1Xq2DvPJf6nHgauqv2DDw70iB6lQ7bGZFW39P0o
LIh0fp+tufPzbpNueZi7xropiQATXuXvC2awXGK+O3OqEUFkLVtzdKB8taO1AXg3b2i/vLteRXtG
jwlPwiDxXHr+MYZ9uMqD2jxNg0fgDXNAwLXujYt9lHTPHjAYIcv6YgyPWma9U8Y4ZIlnv/RGRL6O
MQyH3umMXeRyjmKqBpY70M9eOpSBQY3xVS1CyHArl3qS/NGKE9hK/FBqdZJqgB6BWIOWbk9Ge376
evzP56knq4UpJQefm70V7cNiOat/Uy+gHgcGwHuo1a8HGcax2LgYU3uY8MydoNGe0G6jM4N2OMAs
2ixeO9/wWiW9bS3bDmnxUrjEf8UxM6BI67DTet1LHL2BBcc77eYgAhw0MjDSq1MtF2lP/mlcDdzz
F2jqdBJRTmMXs3OFtrG9hRAUdtEucz7cTsxHzdfRZDVZt8LGiRy4z3ouAlOy9YZb14Itr54wSG1N
KmU1udLWqMVZUJxC9ms8pkSi2W3Unjrxq9Q0vlAkUcxqMcO7WWwIM3RjjB05Ttjk81masN/iNizP
+OthGqLzcMH4Y8a/zV3z4oZNi7ub3cNZ1pILBw6kxGoLFpwJQ1IPz+rLUR2tTtJ4g2KUkmOJtNL6
nna8qsZMZVe48bM+4BJu2+5JJBFmhJR/wKbGvtKFWNZJp19iHZW1ekz9tWi5RXdMaLPIWjZQqnEW
N/UKiMeGGwUUbOZafbDITFBVy4SdMpMs5iXRQn60PbdjTy05QfBytDuALMO2NIarhZIq75laur5k
02Cs//LZlyEXXmxOwzpAi3cK8NlsqF4BV5M74PPV7QaVoNrOYV+vkwkRXWR1Rz1IDi0tw8Oi98U2
ZKiixQLKYaFrvUEpjqQ3zuDoLq62BqvUroeuue+tosdhRyM16bNpb7TuxdFmaFVx6gYrutA0ROBa
7ZZmfImteOeWtXcoQ9/HBrK2Ojs+RVJ9hCkWNuEwUYQE97C2vUlfKet5JVFwemLMW12a5LUp+DG2
7c/EDXLp6Ehpr5lXC13Qvimd22yB921M48uXJlGJyj4lifQgKPFrY7HrIqKQutRZDkVjvuDRcW6C
DBRx795pZR2dFwOQV5FU3rHnX2/acRgQxfgQXWqNeToBUFtgDhATCYnaB25zaHtnJB/EcNbGkM57
W0fOj2Sxv2rxkhyh5b10aKvPXWJm56K1qodlrsFWzKFzYzuluUtMDVtPH+GWIXh4F5SBeUKca56C
qVv588S9xRQwNebSsPZnzdyjJihuvR5fXk2BmHCRUlSYNcT8FFpjcJeWfoJyMYM9DSX1QcM9t+J9
UDj21GxTxHgnfabDkdjgQLJR1w+KBh9Z/g3IbXenxKKfPPq+LrN9a6bnT12fFPPBl73zW6EznTUu
nhzAlMDza5FqeoHLD3iGcLUfYRo/43nu1tyABSf8TS9OpBG2MtFsoCDiAjs6CY1T3h3ebS/Vd/Nk
3EXor06uBPyQlXKITCY6ZI6D3bBsRMSKMTAYKOfx9V0USOBrgQcetxRazpWWl9+DKEcsXs6gHR3v
pL6E0slOhESv+mqIPvneikKh2BOx++KXw3RspcS065LbuMjsXSblUOohhYdQazDK0GG49otSaWbT
hEQ4lKoqJdg0ZpPwa3d6C1N64lRr7nI9FpyJYbXJwHtQDm5ljKc6zl0icRgSNX8eFAm9CxdxHL10
Ptv5dElJxFkJI+DmyOUyWmd+/7lQm1iD3Wzly78IyudOOZbHUWmx5CI3NXsTFIUsdkXBaZGLCjTE
NifPdQU4xVwXRDmXg3hS1PYo4COoBSb5v9eUmlo9xothFKrp5adJB0rTAQap1iyprv7aVGtKf504
1eELSq5ktimhA6FlJATL/CPbzWvGMSVh/XrMS4n4TKLQWitRNRgILgawkHGtotViOHjuQ7hKhLXN
BIkzgChtb2Qu5drOa9xPFgkXCzEZrl5VZ933MoAyeZhv6LpRGvUY2w3Qm3hCXEwXy1i+WMNCocYS
90EHij0nWfqMHDRadTPjRSh7sFoHWDdrZKOUK6JaONytk04XY7uRu6SXIFIgMVQppXpcfZ204RwK
mK4L7VCYHvyMOP2A4ZSc7SHc1LM+HpQCVg1b4HgofFAzpBES3FFe60k4NDNATuN0wvg9nRC6BHQD
xmJVSvxmkuThMSWi4VOrm0sJn1GI/O9tiRgMgz47GhCqNoKq2trKTSirfnXqocNkZsC1WPL1EaTC
QMmww2Jt7p+UKHyWmnI1HKi1Px4LHQ5Ev8OgZHBc9JB3EJdGMKAX7MQoCwm1KNPiQq/QJz0MdrkW
wUhbRDjt3Vx0dHeZjBml9ZQWKT6ZKfFuJ/xgPdPcD3ow5Pn5lk1hulv4NSBaj/iuanrSNz1+HUrA
IY+b4YHw+vRiouI5BXW7i4mSefdzZJ60WJ9yu5nO3mDC+32MbH96gMzhXws0BqWpDafEl0a+iN6S
RUuc1EwYOXMczrdjXRGN2UFsCzwH0yMyqHrbGiNtmmwgkQUZAQj1cp+nTnSXj+BouHvPu02Uh5SU
Ezldce0ripfx3qDCuyXnC/IWRNR7Aq6ZRhHwBHB2xkmoFXd5U1Aldsy7wMMpafi0bpoY7yHFlzfi
MMEK13K0TiZjTZRQetHRia0g45U7x8jSC0i/he4MUSj4A/ynbEh+NiKobtQWtXhuAUvk6BmW6HXr
29brVABd0Vz9vbcAG5mWjvrCyOPXyaq36nG3GugiGJF+dMy0eWnyZl+Wif3gj+W3BgI7vBuTmlLd
OQdjRgCD+/gJ4XzzatHnP1YkteDtKtrXUl/szRQWNIXkX71UEAiXkUeDcW7XYqqwYEFF2lGUXJtd
Yr1eCbA6cTvvf4f5y++BiYL8wXQvRBdRytnF+UjeMLC4pL1VC7OtYsQTE/GmNeF23CzqH53WIB7I
7SccIT0TA248Wjub73ra7cw9XupO817MmTjuYkxvaKT0W62MjLtQrs3xQuRMPJWHxio4dewuxWNp
zfdR1mhrA4fnel5wZaL96tjVLYFOWTKvhkQgc5MMJHdhBMr6uTmKyDbwzGW/8qYXK1zT1QuScHob
cUuxzVq0DdHc4dbzLGlDQpMruFZ+H8JHPx0OGEjEy+TFJ3Cg0TpxwvrJhVN3LCasfii4qCeLa9tq
Nh8Cmg7a/gmNXLsg+5u6G0IvyIuCVwzBMuVS6HftfVOTWjLpZfDLTLtcwnVd7iBbLEtNXb2AGzrg
jc5urSVB9EX6jOMX5PcYxlMcmd2Tg1fWxWsVz11ybKa+vS34Fo4754fO7IqLOtNjxzNhZe7cmVbX
zP/wq3GpKx6yIutvTKMhvpMt3UW0p4mazo1LUpgZ4j4Kluj2oE2Z9epCF2iWMv8++tTZgiEJr0M2
faunar7QFqX2bZuABz3buLflgtyzi51QR8+FlTJjcRn/ag4yP8m6O7RP6x5pBZD2ZtzEgTPfm/ZS
HYeIbltggggoEYsUMw1tI+DeMxgK882gWLmKJrF2Kz367rXcSmBLoK/df0N35WymtrVPgR+WT75P
2cKpvfdQlhIoVVYXGkSQLHD476rUBk6IQ/aHlzlbvM3LN98fUEQBVdyEntlvKlG2O82au8dOQvj6
eol/TGG88SrX+aUlQBR32gA0jdszDwNKBweDAhcCyHCXe1F+ghzu3xOyx7xoetX90HyubRHTQOTu
3YiE8WwH9d+b6q90OGmS2twqlm1QP8KWulTTbL1ZZrvsawIfd4XcrJvpbWh0FHfG+Fdri+U6ROEq
HPzsdkYMcPYSnxtciwowVoL0lqolgIEmpFcaz9RNKO8K54ef075H4hE9WaCd9nRJZlwHnvuw6EK2
YUpsq+YyPmE7sUPrL9EN30uaya9FMQ84Oaf8Ngu5S4p9/MI4HejjEGz8NsbNDm1i8mzF0zeRwoDl
/PA+jNa7rz2j/jU6Ja2ZAFi+NOsUMXHYbQrAqrIZlsuMEqmdQoKDL3aaXcd5CoDvbBPuCPaauxAc
6moETE/DeBtn+rcsxsaEnb27sRZ3AyGheqkY2fPEeh4cZ3zMOecL0+puYy0sINV7WAaDGEa8DbWh
EWlOxF3fnWbLsc/V0D2Wdfak10BfE3N5z7AAErlrMK9pu/ih1Vp9A+FCO4RLNbzyP29pg/m8qzkx
GlrF6xp++nruqG/NPkQK7A7e61LivydYHmy+82bS4c+L41QL/dasW7xdWNVrK+gpmEYHk1KSBJPG
a9sZrUMxgILk+lri/Uwx1BjUZcwga2/pCjNhHAhatv6bvfNajtzYtu0X4QS8ebzlLcvR9guC3ewN
l/AeX38HwNauFqUjxX2/EVIGkEiAbFYByFxrrjEjMKhpolq3AtYCBnWJuRMRPqS6gZtDFeHpTvRo
WGvCOIaR7L/5HmiVQUjffUUiRwfuYKZ5vbToeSL/KDsqTVtysK2WHTWJEuGkaJSHMqyfO0l1KTaO
jUNYl9+KQiluwstwExjjm6ZdGO/2G7Yt3rqsDOWxVVSxd6pYwQ0O0jJPU8HMN9GeqFx6DzNlIflp
BfvXxF4aIuIWv5FkXoZhuC4HAnN2mlfbxtDgFhQOq7PKFmvSIrzEZK8/IJUZ0a+ptSb7lR4psALd
qUvHEJH2knxxds0KrVjZFdzPX59gpYoFBgCPZlx2C9uJyvcyCFeokfG+aX1Bhcn4V5G1GyVv2laO
RLbPqH7cKgq+4I3RXf2hkx6UqllPe4YJVI53SnkskwoJyEDVOcmthWEF2gecjI/CUPRVzKe/9MoA
qnRpvbdIYuEEMxWbg8nPH6qKRAZFTk9lh/BCsQP9zWmeEj/sDya1OQgqS+moyXq873vgy1Im74H7
/9EU6dqS6p9kMs4tlIsdK06mFmBj91LaH4SvhE+B1FvIovCL9JPQOeEG55y4K3vE30qK100R/+wM
gVObrw8b0lThDY/koijtXTHScDxZupWax7ewLImQmurwkCbRMTHg75UYAswHt/JXlM8MK9XPKTsa
F9NlXFd7V6jbti2dm1AkBDBBcK7BA+PL6pQPPKKs1H4QLcuqbPwXon+SKHZlgpW3IKafYkyZjgQv
7IeSinDWFY3xXPj+OnZ6kEGukm1JGlPlmmNjGyScWxm5g3Nf/BTJ7UvAeuoZkh38yxYjBzfP3sbM
43vg53B9w9Zc9mXPDC0mgcC/RhzBWgAxJb6wk9q+WkNq/EGE91SJQL3gwW5D6cV8OSsxBaRo2wOQ
S/lzZZa7RM/LZxh6u8CL4RONtwmmQ5hxg9W9RL3xXc5ic1zCtxck9vFeZ2qPm/JoLJiW66ohwBtp
7pOndaiL0LH+cMcZpQRXEAHsMqVqLLUvmpZbVOA2zXebFwsOMf6SeJFAHqQE54GyaHjX0kJWh/pJ
csMlfhUBrzq8II2x1h2MW7vykyg8GKV20y2yLGYgDSdVCsSiRYS98ZzOXQlyH6Twy/e4JQlUF/F/
iNGQVVMssOVUFO5UM7jmdhYshB6mG8Nu2nmi8cAeTEPs9dGtHnMNayvJIt2UVKXxt6+Riw1SO8wC
tdM2I90INqx4oYKcEAvx+qSKeOeblfNd5mUh+158y6zwVFhQxPXGdE6BSg17ZlFu24PFxrrIM9cK
xrwntSaXZTZvcZp7JG9jse8sZV06Fe+wwHs1PKvlF3ZRfUugNrLyGITaUkADsyHxNclZDY16zq9A
/klhKcQ/m19Ke/KqoULf4F2yMFKW/OpiSQBLueJ0IV+5gQswthWZUV1n4QcgepKK46ZRLKWgjBbm
0GAz6Pju2s/kZs37A1lUrRZ7La+KfRbwlk+LfushwF8z43Bhdqj4QIOTgtubFvvC7oo9a+UHyUST
5VbtU1eII0hLbcvcJFkkukqYL/S1PdMs3m7lm1/hV9PVBvXwQJaEr0YPFFxXvOF0/0jki9JQuLiH
SIi1HlflXsGLV5Fj6ex6g4J1G7cyXl/mSxGRo0zq58pbBSKIHyrYzA9SPihbDHnOU1ccKchpY2gs
megfMjV69ALZgihcAYBW4EIFhXkJ8pemW2Osk13DICUAbObquunScgkIZmmnxEksZVP5KTdMNmBn
UyRrT2KqExtrlXTFN80k4xumxjfcL/JrmPG0L+PY/D7acWup592i3lLnWkUZjRd8C+sG60DDTEZ3
te6lQpcUJrgCxLEutpKkl7fI4AtL+mNjO15pwnTwCP3FWo7aJbnx1yAoVVT+HiUMaNvvVT0ud7Vv
nYcxfdhRWI9VItDNIDr0DfOctLCtOXOZ4r1CVtzIUYLEzlKxDOwGCj/4SwAW6F4oPIEAhJ6CBJPV
vTBnQUjpFtda10ZTgOjCGoICv6RwlmZqFhuDAMYYO/COUxN0mAsaidIsHK+aF3plPU5NRGi3V4tZ
G8TdS4st0CoPASWNDl6eh1W43EryzvVrcSxdXsd6ggJG6apoIypf3kVuqy7iuMy+Eak6V5r7KhkS
1iNlw9SKR0FYs3y1a1s8JN/UnsddWEMg0k07XQGqNxGkCAnZViPWfezguEba57GCWa84rAQaaC+8
pWBzZRL+m5LOWj2IsSuO0r1MtDb0kG5XLGicCEpvUJcA3LMi26sSaOTAk9GQt7q2rRDtJZWiHPuS
ZWYqrJy5CVQQRLYG30nWbV0rLrWpV8ewcQ6e2WHsXKeIzGISzhKiFstCm11lebyTCXw7JTda1Gg7
HTfIIw4Yw3Iktl/tsprD0f9WapbzXAPs2gmmI2hEU/d56Ixk9cwiP6G6RSQnBCZLCsXbg79W5NQ7
eX4ePRmgWKh0b4+5OmYD41I5UdVqbXFFf1UKXzmhY9knVZBvtdpM8IIGsNPlIQmZ3FsGfZcRrAiD
712/q0JqcFX3MW/79lEdIpYh0QcprOooGV5JqbYUk99zXPzqQc3GcZpS7BPmR6sl8SqXrYY2qyYF
IVcWtoew+6O0L2Y8PMSmwqeBCQaNCXsISlK3pzIoPhgRdnfMgVBF4106i1OD9HArG49+VZ28RI/f
HRUQU64iSCm8G3wEMW/qKH1LMo8EjmX81Eizm8lYw64ZzOINZ51Teg0VLVWOhKnkY0yq5YgcDyeY
QjpUCbAGwlJvsPT7ZV75wT713JeKmPCGDB7hPpbvxJzPQUEZU67Fj5T51hdNsmdGnJClZx4ay4X8
XktwuqHrK/takRG3kTXdGrZFyCiPtWfZhjoe9BLhf9ioz6qJXACLOnFrY4VQvV1+UJn/ZGXIdMBI
DSxfy2xFUlunxJVMsupCm27sW2xlRz+KlwStDHBgo1Fa0UOE4EkH9dtl9iZ72kolqnPqGlzFy6p8
MUtMR6Yu3y/tJVbg2cbIUmKGvDVFILtLXqvRvMpaoprILA+9avzQCWnN01p6ifOh27l13p4D3evO
ipF5K4cSQDI3NSIissmhYaP772TxzIrvgVKlfFEENWV2jmzNKoSXG7LvGpEPzzyEan6ykEBUEJSO
LeVa14p4BhWN0pM1gvxKfLwpTQtXmqRZmD0HewTO2dWEL4TTUrpQJd0gtCVIivQEJxOCqhvod86a
2kZ1IYn0SR0EN98Qn3MqU5a67vCMtZUnMwjyjedh59UqKVoGfEHJiiFGLAJ3mbqDd4QH86vB0Nyh
Xn+IoeIl2XscS+Z+aqBZI4agLpCQiyMWyLEJI6T5DbG/crHqNNrIAT6hmSdADxesQxFA4Hg+dLYO
fIXcQVFdwrHJMUmUdBRIVm4uKrKqC+qTwUNFbwpAkHnfK83S7OFjV8xWdhEcAlScEvZ2JqX7UBZB
rOu1shQ2aLSiy9RTgHPrnGq/atNIhA37VgJ71oO8KoikUsCT2LA2fXulBPmtNi0b27He3jueHy7K
cMiXkpnC5Y/K9BBIyXArw0c8HsTCUwJ7DV6leEQawkK+rODwVeVHbCIz0Xt/WGRtRzm6QKxh2iVA
AKzxHExELkbyXrqxd+ybSQza16c24MZ05Setqasj7EhpGeWqtJUU79oPEl4KaW0+9hX3e0Ch2Oe6
uqFuek5Gmhg1Griq+ObkzfDWmaxBDVcLV9MuApGDmQ5oxAkRzOQ08Xdqp+inTOtz5KUDACXIZVpZ
aee2/WhbpT4PpUcpQ4oaqCYEe2QtuYoUC9ObtsdWXjj5AuDZBiS++xLqXbOKWlneqkF95kYjk6/K
4L3qkYxVuNZaGb+qfprNyO4Mu7bJcYltxgT2aGcLO4+meyDqk+8qUqvpzEfOs0FvuzMjVX6Aa1Mt
8OZ7jtUWD77E1t5MTDzjQTMvOUX/iKS2aaqZH7rnoSuuw+7aWvmB2YGzwUcauW0ahU+kA52HYJST
21qxMwrm1ja+49fEdVBqE9OLNH8XE44qMBaz3BAtpJbV66SHVDmoyUeQeyx5gvJBhK0OBdtvtgoB
lZ0FBk/TVeeKbjqcK5Gvb6ZdxF7NwqI09zzYygG0JZq1ptBAHnKvaJJ8RM0McL7LzDkOzfIxlRv5
KFqVJ3rIK1HRvPLW1SOHNbiqVlneMMFeg115S0xZfsKvhio5Kfm1NfVJDUjXIdbWViUhn6To6qYJ
50gYpXkbekJcWd8gbFKK0bsQsKOX8shQ0CBRjFqTQvT6bwRGMaIouluQly1h9IgCABPBct3Gxcko
1WAWikGbD2VjPOk2Ys1+dLbkn0RiLAjT97qynwrPuwTc6mvfGIgvytW5Hig/Ic3Csr1ygQAYfmd/
H6tkISah0PY9AOoymic5QbxDNM591Eu006pv7ixfdA+aTLGZH5Rj5UAqthTZAtiQFXcXrYSmt4dQ
QAa1qxqwvxGijc/M1yY0rFVamR+tReRXqQXKFxUBVo5p1JUQcgbYLoneEC6+wM7y98nAJVpW41uz
Qp6QOpJ34fmJ3B4jdQSoAbQrfJRG4ph/mxqpTym/GRxrp7YxDAvLGRZtZgWHqQG+X65zX3ufIrg+
OktFAl+f1fVPlUfkNvfOFU+vDe5J9SYk/ko+HXyFa5Jm1iRpmZJpQ16tUAVJISNqdiVeo8TKZ7kb
k9RtqoZ8ViSxwNMJbFdWtZZDifiTLhlrk9zXxiDsO48K0ni577AEIjO5sb9Tg+ZcKgJc81LYeNil
VrnkkYYlNGZhe0XbG2N4ONdbdTaVzP5/Bva/MLChVMM3/98R2P9HfAVgf57xB21Bdf7HQU6Mgy08
A2brVHR+0hYUS/0fXZcVkACGipB6JGP/cn7DL07TqbvRLd02YJka5n9hCwaHADRwVNPgCKia/v+C
w9asP7Pkx9+HalJDV4hn8A+1NX7S79WONqmkOKZO5udQVv8put47+IMRPKBJEguHwPY7skKsY6rw
I09qLBogoFyKsAy3VDw367QgY+a33YWH6bCs67hbOoaR3oqiKS91oAJjFtltajwk3fh1s870vT67
eXmmH2vDPlOojflQ1cANRAvU7D4HEzDb1XpXzga03yxVRLbSgsY7YjTmliI93hsScOnRhlnXAZaS
nHnZ5vHifnjamsZMW01jSQfAkvfuRHWf0XTViPyldrQ1Ul6FpTwYeVH/ROC3hyRUv/VFlyyazjAf
BAmDXSQDcCDfFdx0uRmQxKoNtVQU+SdyWhxj1c2POqUKG+QpT/euqX9q7n25LSATG6h8xpOkwCzR
vl8AzOAIJvKMBcPYlJHX7addvmli4xTxX/ptFWOcFv1hzp+R0VPzuZ92EcemCwV2uy1EW2+sabzx
eVaSdNvE0KhRKUqgEWlZXrzWI3jdS6P1DLFPqalx7/WjJt6TEDD/uukGMcG1TBJbgJmYYcHubY+f
IMVxC80A5e52WQKT4Oh0AHypt04o6Fzx4EPpGBX5W0AYGq5s4+2YqNqvGXrE2MneHJeIdpei9XXg
gsCX7TF2trI3RUHrnhR6SZ6l1p8VRD9WCxiIuuVkYxHGX03DmEJcUurtrlZotr+dngP/nY85NUJc
NW7tiaQEaMTy8+cuHsL6AzGsnJS6iXIzkamP0+0T4XKXG4QZctNR4ZTrjn2ylNQ5GWMD3WTv81AH
xfNHf+0nJDtV7zJ1TQ0vVOeki6hZkKf9dQ0fFNws9bp4VSZhe6jHppENDExiVCgS2GtccP90YBpy
7ysDCog0n5AsUTxrX2roJJUyf5n26kGv0GyMB77u+5LgUC0qay8EJNhkjJPcRyZFrPoLo1F/nTkd
CSowYLlHvQwoouvUQOJdFxazXAQz1bXOlGoPqIZ1gBN+NEr50Mt+/K6R8p6JzPGe+jKGpJxa6knN
/GENUCTeu2GboU5E9WCkFFN6cia1Tz7zggLmWCw9+CWrEQkdyKZDB3n+bKjfPCRCQc36365xSxoX
DkbkOcCe/jgQAL44f6hd5/86dzwSh6VL2ErgnKayQsir3F6GikNkTfAvGxtd5XOuTV9f3vsCdwA6
LGlHVKHVlbqX+iDb0udJbhB6WyuIMTdOVf3g1ANZX0it404QDuRTf9v0+1I/kKciSVFov46048iQ
xHUzY37eLXtNIQI9cgdsuK/yLNePhN7SI0ws/2HiERieQr8L12SW9BGWV9O4egB0MB2PS/kDFMCu
b/xqLVW6fC0L0V9x3B23P5tWzdZe2VvzPI/ga48HBounY+QWh3Ts6rw4wes7er2fVPmUSXy5qPt5
gdRrTjkyLz5GPznbVIkNslofmZ8k58+uqC5XVByDhhlHCKVMzg4m0Pex936jT8pVLEnNXOOe3sUD
anXKON1jG6rO3O+M+IedUjcihu8yUayFhLzoaPeCAcavt8K/D2DumWakF36bD5w/0QF/gqJMhih3
pIBu4lSiqSCN+B8eBnnKP79kU6yAU6DkWBQ5Fq4t/GEPnVZg9Gk4jbmygGGv87h6klQFFlkM/G2J
dUG6zsa/OdL5BTo/4zRhQJQGnbjcJxBBx4NTn+8h1Ucn4AMBDYyjEofbGIKivU3C8LtAxwYCsVhj
W/MeqXxDRUNqJOuT1bQ3NW2zFWYdP37uZMFB9ofgXPmt9GhUxoinc+rDdDCLPdIOSVFsp11w5bPS
RHOHq0JyEsKQdtrQS8tMyOHLQIGThw3mhyIHr1FUK0+pGWirBMXrCv7+IfYbk9rDUD4jPLHWhdCC
nVs2ylGPhwwsjJw84dOKgI289boXsLjDWo2YrEPs9ZtGv0o1DbAVbLxjy90SMx13G4H/kHeY9qZh
Nky1hcj40UQ19evnsG2tELXwVS0+E5jS150ZjrCZwHoyLPk0pehd9Igzvl3wW/NioOTfcxd23KGU
fGgtpV4qcWktBkF04IJE9l9IH+oXDhZfGpAximHpKDMw+3GUL18aK1S7GHKgxwIIBaloiuja4Ft5
0QBxU20dzXPoBtR/5mfT7mPQ4GW11MIufiTlVR2shChK64UduQ/BN2AkIPE8kfbMRZ0ZSxBlgSWU
u78fmLamvmnctPul737ulwN/N/jexwxTBchpbUnnJZjZ6saRbITE6tt211GjN2cKPG3g9pL+2lv1
zdFa/T8FOuGMzOeP2o+VkZOgGYdJzWpQpkVUU7bh6/uRtiNrRVkqcec/Nj99tSqjXKt+cPgcPg6c
+h2V4ocImOChDc1wk6tyuc3cODs5SI4X4IedVzutTv0o/iFMBF8iz7ZIVCgodVr5Qaj1sMSMqpyX
Tcwu/r8qEgA2O5GfqAqOkGgzburqXRNdcRzymousmFeD8b3DguMAFDd+RLbjL8u00YBwydHFi2jk
DCu0MmVWUOhpdNEaKbrYuh+vo8DKSUTQN43TqazexHYDimE8bWpaO5d2ddijov2ji6hOfLQGjD/4
ky/UolU3HAsh00TaU1QggehMon5jo2vkfV2hYLY8zhDuB6atqa8MaoqD/u4w8nJ1hgZOWnw5r1I9
iORmqb0Poi0OpuP91AVAsw5B9rMlsJLUvOBRGbz25vfpMg4N6ZrJ1J1mDtoJpfKV7yYxKtez1ReK
WI2VT+HGtkWscePl8mMaoEbiZ2YY5Q38fr7Vex1enKRJL0Vtr0krK98d1wvnGoWsJ2qlsgNvn2Ex
HaD2mmQvxhDEWHXNnE8RUhJD/rE3VexJAeNu21L1Hpga+3CZqjMZNfmY66Z/o37B2YQWEtHp4NQ0
UnHuC0U+Tnv3ETmspNt01n+vMY0Asep+XqMKPSpX1Vhd5m4OEcmOXHv3uRmmir2TtJEs9ttmdx7a
XlpbteYvETRIz25DnJJlnLHRfKrpZWqamKryNpiOmkWHeQswNj9KpGsbQ1wZRzXJkP+LP5c6eo/9
9qrDU2lcToJBkw3FgQf9xZvMBZcSSJFIfkaq05wpw8hmKCPK71nk75sIWvoselCCuIAo7zUUs1nq
k12nOmkY6eALm8LtQOvkhZuJdDW93Uinaruy98UuaBKK45AO9yvcVcXMjHDE+edX9bga//LraxrS
YKzVFZuHrv3F2qwXqH0HANgfUhsecydJnzsE8bWwtVdA9PU2aT17YWqa/hrKrFibJmdBwYL5MccP
eHAz/RXftmATpJqNpIZdt04/hFYWZ80GNW0ZHpYs49kAJ1ZYyGDtM147d9ILVnd6gFFT+y3oYO56
cVbu5ULt8RwZNz/3K+vXVmTkGc5EWV/uK1IYS3T7Daz6NGxOPk4qpeGbs7A2+CX0ehvZRlOQbY7s
fSAs67MJuxLX4Gm/xSFgMWQUMTcx+I/p7ae7JMqqyn7VFWolOzXttk6aFTfuoY9pQMHdPbNkyb4O
g7C2lO5Hq7Jzyjdh2HM9cKJ3EifRKup4xOHLoj4hwZZXSZlpS7kBpXff1UcNN5UdZH507xgqgX+c
tqbGB+06s6ncWX05EAxevPvnj9/8M6JR59ursebVZN48IwFqOv4bXouQbS87XWh+NKWN97tB2bXX
mMWxi+VTGQT9VXMqGsvRFz7emitj3J0OCAmtmmr2n8O8snW3REUphGwJrCryFup5pdoXStDcC9Q7
h6xs/NyktnvRh9a99EoWrQ3PUeY4DmLvLAO/nCPbDdbTGdPAwfNeeFYb++mMqd9ErspVp47E0+3p
qtPedMZ01Vjx1fn9Kn5PCJtylmA9jQsoU8m9coXGxQDAXmEy+bk57k9bU9PavrEDHMKSZtqsw2Eh
F5qxqaMoWf3zpwAk7S93IYEvXXGwPibRSfjsz/NllUKSKAsM9UNkgHcCN49OcSGuQIgEtEMvOk1N
0yvRKQy0cJ5m+JdPfdPYaauo0Oy2FPAT9uWM+4Eub1G1+f3rl/6+K6KHrL196Y7Gn6564aFKe3QK
4940YmpKKYRuKDTp86ffD4y1lEsUjdLnT78fKEk9bdQqnuzlf79UUnrR0WN9cx97/2GSkq3tRJH2
08GpP9CreOfbhVj/xv+vIkfMPve/bk4GAS50QsrmWrwCftukdPOP03wtRejxaSZw7532KymTFmaG
n1NddOQtZWEfpy30Yaped0ckabeg826aV9i4j+Ihbrd1ujKInTcUl/v2YToCJNU+TLs98SmqAIN8
FoUjBFzy26dSVV4Gp/SuRKC6Byu1cHqWBvlNxE45V0ag0IDF+2Mm1P3Uz2I6XLWVTaGtHyhvqnnt
1aZ4NYlSbTMF9dE06m+uqiT5sPjnLy72l3/54jpYgcu2aai8Q3ie/fmLG6YQ1dtGjT8IevAJm243
4COn2seoLVaVSxnetJeGSI4XvhqLJRHXaj51/nakDTedK/Lj1FX1Mk7TOtAopqB6u7gP7gbP+RxT
Yv5+wGBpVlGPssabpZ6pUb0OUJ88KENrXxwcfk+mZc0dOCCXqSupknKnG1GIH4kNGmRsssEsVnGI
M87UN42LKgzzZNOs11NfK9CB8T7e2kWCt6rSGvtp695MfabvJyse0RTnjOMsdOZ404ybU/PlvN8O
G1HbbySHxeyYVfwy7svu310qL3kl9pjG/c1v5lSVtUOM4+4HuZMA7ibSYdoKgvK5iQxp/aUfgcOv
EdNYrWAG7GAzzdSEOPL9/C/jWvRX84Ji7MWXA2mau5TcjVeFPlqP1kMwtO6d0xVNQmQbhziaXxv6
3o1a6keIuO8HZ++VUYEMvqJ/Omh3EUgS/MmMz3H3M4i+XVwX14l71/206Zq+Dm/nRnRXPtj8LktZ
qtpnypPetDH0HXUk7YkzvCMCBdRo+PnaJXJ57kCxgAjOv9lorBaCCtajVefWwUeWskAbbL45BGqm
Zb8J7XZG7YW4dSpEYiuHapCE/qIVuXtS3WGTUZ72LJWld8pE9Ra7af4cAn051Dm1aNNuHfjWNo4K
lSq0cWxcq+uipuwiGge3xVayDnGQIsBM6vasdWGx7WVzWOPEGNzalJB2YgnrQ3beQhuihsgVUhKU
ml7tfLC3yFtr4s7a+Eavh2uGO+bMDAtEi2OfEZbDuQ8gMY0nTF0E++sVquF64eHXfp0OuJ52cTIw
RNMIpHb8AwlxLT2YpHPTCYkSY4kMZ358APad0cFNcYkC4TPDUp4n5dRMR+9PxvsBdLkrQyUufe+C
DMFF7g/U+0+6902joRb/ury7USiS5BXuDWhq2spB9TW91z/3xyO9YpDTUNzjvev++lf+ZjYwjbtP
Dr5c7n4ufwLx66fpSuv/y2RB+zOukymboZm2MRayKHgRG2Oy7vcEFtIK0vbC0n54mrQ3qR/EFjig
Kog6s2z2ue8EPnVoORZeXVilm89OGy3tsRvAl1U9tTC+r/mjT4+56HtiI9MpVYRLXpEirmDtHJJU
jZsFUp1+oUlmeJr6psYUjrkuqYufTQeM8ahVqN66Qbfbt/8STtT+ssTCJ8Qwx/+AZZBZHF9Cv01S
tULANAij8odeeFtUwdlBZC61gHn4E1XAIK+MvMwOn5uegxhPsna8G+QfnuQ+pry3nikRl5duZzj7
0gGRw5ReXwByVBdYcULyrRVM6kuzOQ6d5iDWV1eBL9uvwLQgu1m6uews33mFT/aOdtw8w+MQF8/x
3gjrX/75jTrmQP+8HkNXZTi6RWWXIgOU/hIEU5zIVjtVTn6YYQdPKezMq0tVyhD55nnak2VbXQNM
U+YC9GoCvyi9eAof7XQ0bs1ihxNjMXMBk6+iPKTQ0h1c0FG5u5+2Mq09NfJAIGrsJ+NpgqkcN6fG
6AExD728az3DJSlBzV0ugZ6qMK1fNyl6PQrgmGQQhXi0/RzPUCcDNVEgzEeHJvFzjcBDJ0lDJFXa
T1tT30Bd77a23PW96z5sGlsjCiqBbXKuVIzXCgLY8X2QPzHtNFagMpLVEObSc9XH8lzoLi44466u
KS+S5BinaU9WcZkbqmenk7UzZVMXZqDh5p8/JuVrGpm7EEKJyYRIZjavKl+DlbAc5S4rDOl7IBkZ
0FPpm4ak4zI1rtEJEjThmV/TIawTxPIRh8ANoO3kEhhhcilqLz5hRDl3JEqrABt75jlAfRc0QU9W
+d1oJfc0XQuIakJIrCaVoBcP959hBHymFJVh4Mj1pn4pKJ48JVlUkTpc6syr+fhdZ1+7BgRPaCpQ
34GGCuhf86Bt2ve2UjaxSPX/2KJdJ8KkVKrFntYzHO/WhwN0eSVx93JkUVtWFPZCN9OHezpIH7DU
rTUl+j1FVJhXxzGAR40pot5J6qNQ8r89KagrCBIouK/WeMJ0XckGVTf+lMoXCuZ1ffT7TzCk/BwY
bTvP8rS6xnGOg1NQPASRXF2nLm4KtJ4+FkfTrtI4KS5SwutShCeWedDd4mcSZem51QLn0mn2reWu
ei3McljVVAZzV9Xma+7Xx4b6/VsX++JUtDY2yGN/E3fBUu9tyixdHErDSAQLInfpXu/FCvyRdLw3
vmz+2i2q7smNGmLsN19ttD1x7F+N6uraXtQG5BLXK/WtMMRi6puG9Nhu7qH6KOtIJlZASVz9ov4o
rEZ7kau8P8a5TOJ63JWkrFsVWm+uzCLQXgqmBLO2SbyHX+ekXq6D8/fNtd9S/mNr2L0K/hk/SvM4
yJn8LYjxuTWl5gCxJb2ZPeENOUy+YV3YL4xA0ndWW/VPiB82MTmXb1REK0sJbOY2BQT+CvCE6R3j
Y1+xuDsznSklu46Bn6SkvyUYRG0I5Nb/Bt5XkEd9eVZy11nG9A50bNVG4Pvn94LhtVkRA0enDHMU
62e2eVLGhrK4bl7Fo+B03G3rrCCZKKubwuY9cR9HSWZL1ZB7yFut2tsEf7B/7pS119dUF3hI+xt1
eA+duITIbnsHOKb9TuuTrSepxTkxTF5Iibm10Hmdp65KDxGtGiWWB//tmw4Yg8kNLJqj63JmXjjB
rIhTZWWADSXbjtnYnnRBu1d8ANdGg45k2vW8DE6pWfTt/nNz6jXNUnXnvw2YNrOMnA914Ntprxqv
9jl6PBteDPUBbmTuG526OF1ysxumcjgIRjYzhz6Rr15hVpDvqJA1QotSzTL1D1PjMvDQZ0k+J5GB
nfV4YOqbtuzx6P/ap0VttHfNx/uoaSg5sn5uy42z8DMqbwDcWHDQczmc6yjwZ7XpqltjXJ654+LN
zKpV6SpIVMYu5NXpSYqHxYhvRZFKUzaJ2JGYEJT9uOFZtVpe+yxEsaDq33JIMxsdsfcKkV3/5gf+
XmUC+eiKSCftR2HGNIwPBu9lOwoeoM5q16bQr1M/ahhcyHvL2067FEPY4RC/GaFN0SNKY4Sa8E/Q
GwIi8x+rsWmUZYe65/bZ4+Of6wn0tAiFjVOE79DeN6q92tUFHwGNpPPZCEA5u0ExixsoYxmTTqWc
TUch6qFuAJG7lZg4LPrQCx6QqWAS14l0XSVRfVUHGQaIbbrf2xyUSqW7P00zh6MZFS9t2RoLeTwp
96USwyMzXOHzXCej6p+l4bRp4T6w+2wk8vDUCbKvya67zkIKkIhh55SRGLpNFspBpFxF8jqjhn9m
S2OFN7kd/N9z0gdev54SPzLW7VsEMCMi2HthEiHm3eDgzOLbw40Q7kMyhi48NzGW+GV3C31Ayw9I
zjqDG3KAJ0jbaS/PUus8bdn/l6/zWm4c2bLoFyECSPhXOtGT8lK9IMrCe4+vn4VkdbFvzZ15aATS
AKqWSCDznH3WVsHbqLl1dpKQrIQzbGJ1RBkvn7lOOHbbRoSf8rlrIo/9PSDb6TSsprEQh7+ez6Gp
P/XtgJlxFBa8o/CpDNwcCEOOJ7lfifA1cUn0NnEafBq59cMG6/R9yMd956Sej4nrI+7z2DfHNKym
887y4JRWeow8a63aFJLeBhS8ryli1D5C4Dy724DSuuJcgKl1M1c9euPEwUm1o2w6TTK1aBtow+Gr
t0DGrrd5c9dtVLb5eqi3S+Q8PmJXeauhTlCPJ/lKCyKcTyO1e5YHjYU+sq8nKycDhSco9XhWXD3I
MR/P6VOhAaGep7de1j2XVQS5GDdSTSfoWTimd5EHt4zqFT6mvGn/9LVWrFx6z934aW0d7/12bM+7
1o7yayYItWTPybN89oo2tY3slJPVrAMeEGXn2M6bHUKQ5GPU3W1jpuS+CCpf2zb6JrsjDE0f4rRp
N7LZ8UGndCoIL1bmOS9uo1Dly9WNY+d7sujxSmhO8hEPgbYc47DfOJrPRtfKtS+5gt9rXvAgoLbd
BQEIC5oIavXVi0nDI9/xH9E+IVvQe8qrh67fgHYIZWHMYa6OOcQCiBfloZzeDsqULf0e1lQ396Vy
2I8KMOmWaA5aYSe7NhEASiPYHrarpMu6UsIfzbS0IRh/J8dLbbUXtpc8qinjhNCy0ePEfhtSCJPz
zFCob1HvOq+mNo4bJfGSvRuof90LYn5MML242jCtD32iUdYkT40h1ktKb+gdcKMpCuq0sW4Cg9t9
b/FxWtSu1e1s3ypfy1RrVlaCjVLHpvFV9cJm3fMG2bBsrV7z0eEXGdRAyOdRN+1573umupKjtlPF
u9oCJSKb0DzUvaEN4Pzna4NOxcKxY50imxl/MDsxrCd/wsXayLrgp+uizsLzFa9ZqIfkQuwvkYdT
KZ4d2fNU18ra9DSP70aX7xWohdteW4oWtk5sn8uRauzezcWLQWHXorGL8WvdqIe20pUvsTB25ET8
F6sOnOukj2v22wDLciX+9Kw6PQkFKAHIHtDvreEDTDOyHSnY8ZCbvGHG9CgPGvm+25ls3kpW57rV
+xTFs4a1ZmYEvxp/3GhZBNR8IME1H4h8NwfIuaS6sN0ioZU6yoNSGe1WJ2BwkYfcTcNdlzVf713y
bFIqbWOEubZVUqAyoaGPX1LhXhDiUB6H9Pog+/25P1KVixKPzwMq/kOPZGdV+bG3DEa4nQSU87M8
U+0qPyfd+Ht0nJuyT466IKWO1BJOH0aNBl2MqnnWraE+VaS8lkpRl9866CdTYaWfo99Wm1qk3c4s
SkEdl/9VTKyAkYtuA7epzvkYVWd5Joj3gXN1rCWxMv5OisOwHHGsiHSeb1Y8jum7D8iLx9qE3G6P
2YMckH23O5gifLZZoj0YoobjbCxR6IaXqEcrvyypLpPNsfb7W5NiYYhYSnGkdgCuzFSNh6boSyJC
dnwFs9ATgVb5p7NdXljt0F6pC4dtpUE2hQimv2YONbABXOpF9Z9NpaL82RsJ66VfPSfnQ1ym+osq
8vCz040BDAOKYqNJrM1QNsYhT9T64LYj8ChHLR6Ra1CsUFoEwMMgf+Cbi02Wa7xlYabu9Lklu8LM
Ty4JTP2l1UbVBjKpavBrYTgN4nLtaPMvtipPTmEFT1rfTQ+NZUN8yND2BmmCnMxqX7Sws48F5dMU
qJbdZ2MD8RvacDiFwpqeG2Gc3NRpPzFhTuFSCcQj8+XodxYKLmmPJXWSMnFPgAJ+2py3lwc7yNzb
mRzIZYb/PsdIPNAYZrnWlBmhT0V8l3TNe8L3E058SlG4ETTvkd5TKhcozm2UP6W2qMveZunJKMBp
asFT58VoKOLLSnR90TgXpFCNTiLdu5KWjU65Rf56bskueciyz3Gw9IuBUPA6KW6xixP3SlltuCpF
mu+gRNVvIoWe2aSVDdmTJoC3r83Ym2fZyjyxVdUyepItR1n79tA+q6kVLqOyXOmFZR3rsbeOc44O
0sJ8KtvyEPaDtyirGiLvn4ly4K8mDG0dbVjxr/vdb/LX3P92z6YkB6r2LVYKqO0urfBDKB9hswgJ
rMTrhHXzMjSidK3G7yO2tz+ajq+VoYegBsr6UsJz/IQHVeHOrgPPnj+tXa+OhzEpiLznvbbRRjXe
egNx7gHU5AGCASIeniJffJOCel8pXmR/CEzn1p9pycVknfQkuq9NGgbXciDsVhRD9Q2WwhnAvf9m
ejWL9Yw9WD06I+Ah7yAnKFYyP/2N4RKOkXa0prbg++HX3zJzhgFr7RfK+Yx1FTn5XsM0/skaouh2
byeKflD/XjwPfq3vjNZONjWf8c8p75by3vrsPUiRV0Ey0rDPhY6oOpv/VX2CaxMm4SAmyBkpEVpw
KQiXB6n/llJxeXYf+GveX005uQyDmLq+wcdrh5veb/DX/e4/A+v0EmXeVKxCS403Zj4O27ocm0+n
2uRUyn6pLR0JbMKfKdKc+AtBniWE+ZFYqD6h4SjLtZwGWPXoEkR58awk3IOxUHFRGQHL93ZFSXpc
H+7Nbu6jTqplgTOfyvZt4p9L7n1FPvSSnrr6b5MDuOPbygwRleU5BFCdTwEugC9tHX0PCjM7UY2m
vVSjYy7j3py2jYJlkBLyygoWeYOniwwo8esxV6ZFbec9DOUMILNxu7wFmRyXyFtUh++3CNL9gls7
UvxDPU9W8UChntIM9kqnLsnwtQF7x+n32dynGFH5y9CLJSII96hjhXIkGuEeZfN+yH2E7432897z
16zJGEysjOAwz9vFosrrp3jWxo1oiZDzNe1eNrWGImJjBDAMvC97sSonQ3elfEY94f0Sm7xlmCfa
SdFidaVgIvyZlNiax571g3rQN93y+7fMt8y1UdXiEKW2eoKWr67qZEQUWaTKXtigAG1Pw8pCt5SL
ZXS/DwO0mEXPruXB0hL/KgcapW8uaruRjTEyIMyB7eo3BO32NTaeGXYS4HtULCiafRG4ya8uDH6G
qkPGSonZFWCNcApIxu2rqU8fJqcvnpAmwm7hBf0tGRJmcBFrpGtTuNaHWhvRys3M8dJaCMn1wVhr
8DkCz61XmLw338puIxXPYQkOYUjL8GzNqj6Nspwxn/JHQwHLKoxMfGsm5RI0sfeKQarxYKp40ZND
ryj9855qivW+wN57nYDEP9lxlz2plOgv2d4mD7IpB5Sq3oLU7c6yS7FTsvckAhv9nd0yuget+KHF
9XsFd/A1s+tmo7v+sFcxfruwNRyWUThk3w1QWFNc/ki7kiS1q8WPiaeUO/7p9YNLwpzS9yhcyCn1
aD3ojdZ/UsphrfzS9o4T9fDHntfdqu2m5tPs0q38uQTE+aCyRn0qzApTqczrz4M1/T7kyLsOqd9R
TvFPv+vM/khdhMK/ZNsEO/ifyfc5I5WSixyLQAwuzMfQU6OHaCiDN5Z66qoYgnR7azq1s0wC/idk
c9IAy0ReMu1lE9MZQPW16h4IpgVv5mxyXmpxdZKjYeN9EJC2zzxKwze2wedisNvr7UYk2n3QiE/y
Qk234Lg0KegyHHHkyzslhdUDjl3Il7bsw5+VrGllAWHiPX5/vSOS60uiyY0F93IIIioZqjZ4QK75
FYgS8tFyTMpdnkzfEQ5PW+w3QGyUfFHKXC/f2lGLcOyq3R8jSWYx5ohWSr0+t0SSv4SZmVGBWbZP
njdvBBWktha0n4NL8OKhwMHxkai6ulQRnK6SyfFWljei5SnRWheuGT3JgwttU0UJdb61Qpw3KkvZ
WROeq7LLUShB1SOqW+1mdmsRe8WcnRnngycaDHbk6eh+dFNEab3vveVYiRz6mqIyI57ctxBXoo3I
bEAVc9PtPRCyjebu5Cgl5T+KzHDO8lITG81WJVxG4KN4AtZ1m2Q5hTgWejwt5DU5Fo/bLM38tdr4
a89gaTKBkT32+ejC5C3sEiexRFvoEYXt7ArD+qjCcEtXcih3c20h5+vyT5DiDbHyE7guNQuhi9Y6
sDb19FG2wKU0l//sV0U/Qh2b54ok6eVcPRD1bRqa1X/dQ/bLriEc+yOhqtdcTeGhsRkiiyXWXUsO
3ZZAywlwqtw8qYOAipJXO3fu/8/5sr+r8vyl8tlyzLWubdeiIp/PRIq8XCTU6igxwfJhVPDnKSce
TH8WnaZBcmPqy4PscvCSvsqPbOWBxCVYWxalUpFe6d//z+WdHBCN+bOooQXfp8mz+1KwjXuN2DPk
3tr6IGjSfxIB77Zw0ty1PTeDEHKd8FgIJZE4waahiGHu12OXD3Y18W5TreylY51fsd/whf6qBGlI
kZtBdUmqKp+xUL5UXmc+6q4enwEqsBGY+y2HhRxb84KAltutRd5Z+151vT0fPQLdf+o2as2mMBma
5VYKXVlvgAUSWEy2FN7I2o8iwnZs6sWwkn2pbQJqA/y21spujRhFXG8WxYldrEy3ggRANekzQXP1
UIIjXfiFYjzLKX8uGJBzslWOkGi6avoyiHo9CTt8FHMrrngm5mn0Es3QqLq29501zRzjZvDOqZ16
Z9NPr4MpcrgcwT5LkubQ+daC9UNzAugQX+RBzBuv2LQ/vL6rd7IrmjdowXywCGotUXzGJGhI4SkT
toaT4o9Yo+Sttte94XRryvihERensLDEXraqSfBAdbBgJk/4wCLIe5YHJJ3v+mCVlBW43jNF11gh
GDgnV3Oz9VixGIXyxYgbQEfQ8jasrsarnJuHLmT3qcXncL6bHs5xZzsyqSUtlWdddOJ5+j70qgUM
cszBrBphtx+a3tzAz7B2RvQG8B8ko0etims2Hxjk+Cs7s35gpGSsRJSyvQ7jhiSGYZ1VLaofq8yo
HrUAU9S5K8s69uPzjGZobAgKDMppcxf83j21HQXkrllCRzmwc7StPKhmnvozPJZ8y4JmQgsyCz3k
8G1mqU3TatD1evmvK+Uk0/d/xH2rLOFIhE9VrT+Cxxs/JpWtPuGjbiOb1At8SXh4XfETu83SGmJq
ToPsPGSjOB9Y0/BhnDqEw3/6Mj8LdmRIS8oYGwMb4wQLTtD+0RCxLO3r8OANVnCQTXmAj5aRVsKc
sMwLlsKyU0uUINjI0xgNjrWUp/LKZkN+s9g2tVVuk6Crn/wyoP7WsLsfSKM4wYVQTVTEAJVeXxqv
7fe+xuvJ6y2khXg5kZrofohIQPzXHlNsqfDmS1tsOjuTFHpItt/JquBErI4FVddOV73HKlJUMBM7
KhjSxFSvklQ20IrnlhzrqbiRY5KuOI8VVazdxv73dXJMmzXQf64zXGAaXQC/to6LeqkPGRm1ESYv
KvP+gddA8ZzroKHzWc5kKdjsEROMrGbdpqHxrUcXhS1WKq7KVIHijst8raGH+VKyNism/Vvrz39y
lVhG14XxGZmpWMoBDXaVpbFjqnq+NFUdQNIzsSvQSptX4XxvYBmXwVfCt0AjbCIgy2y1JlZwn4MQ
BZjQ3Edlau7rpPt9Nlj51lN6MJp5Ogt/5in3UXl2vywwCkyUMi86s1xfDIDrP3xbjA9FHIMxcxPv
Y8BcMMhgIvGaatZCS+O9xeP5hV/T1eLBt/ADiChlNIHRqgLEaZhxbED/dy8KsFIi53W2lKOdWlOP
SDhCz2yvIQZWL/tWj59MymtfqJMnEKwamIr8uVNto1fP5ybzF5SnAYjz4vaYgrJd+nCxloVs1jZ/
/PnQORYGLvL0NnHujJXoTeOT9CD774dy8h9R21FqX1RvPPbrX9Ucc6Cy4QdL3m7RhW7yUli2j4C2
xU5rCNWDEWL2WSjDOa7s4RGY8fg4JBVLIoQCsksezNn6L6jbi2wRwR4eb6PyggDEL4KXBrTEP/eo
XB7fIDH293uEhjMe3KB6k10pj5KzVvSIhOZSYATqNgQ8yoWb+XBvpor/HqqA331ZUSwH0PWrzcaY
q4dlWx7q2IspViqX8gZ/3/Vf7Sj0n0phOBSkm+lWQ0O30mxFfTMEMgyr0boHz2+0t04rS6Q3g7kH
mZfsxjm47guUSkEW5pskC9LXALwHJojW7NiYJa9RVoqdFVT1csRx57Uz4+AIdgNyl2wGVCkJPDNl
q1RQ77plhVeoG5eHKtLLgzy7H5TQIUUi21A8XOc2s/bb8hBhjbAIC1BGltJiQWvinQID+RW0db2v
BvyEZTOaMY6ZwKa0VNPhNQ9AMXiGQT3oPNkeFOfYDYCXEsvsX/vQMU8gJb5ncysj3HGOovFNjjVl
ol/csLjKC2Pf06+jHxzkWGKE5mNpKxs5lheF/eT5kAbmu7gZb7wm+ymHBiOIXzWeRn4Ujsso3mZ2
arzIeZiGLaKKiKj82TZmQ6TZHaxbgHlJ2JrXjztwivaVaoH8dQqIT+JZdJZjToQMWIC7PcpBvubp
MnWraC9HFTsEF86KeiubORT4dTYM6saINPL+hXPIvCI8Ff95GEdIgL12lN1TWxVEqCE73aZFGnFY
EA5Q1kOBneB8qQrGtScRMU3bRPC+vTXlhXJcXh21kYqHmJEuiMi4+8Lq1T3LAWJOvLKR9JiJftRb
B/cEkulQcXSXP9Xc2ZeVN1v3zpMczA4MdSK42IvpdD9Mg6+eRGTgGmuKnTa35KDsj0fi31SIu5h2
TLCGZWemUcW+uE8ifh6u66qdFzTKr65A3UbKF6Vur+FxMljJUR4CH2F4d9M+yqPTNultKC2zp3C0
Zx7HnznyVFGi9Gjzy87tcbjENiRgAS1yXxpR/RaWvN0H1/SJx9CsRPk0xWp0lS2jTVaT3o3PrF7Y
auTH2C9BNVRlvvIECfJwUvT5iWU8wvAbN2OY+hjERkG0ZKmTgfjN801s8JlbpjaZdl8lb3Zra5V7
CVJnOqaGMB7lfZyCF3imX6f5flgCN2dz9JCc8yNkFwVX036Mm1+y69Y/JTBLAijQ8h8h+zoHjwin
80HvdFq+0dzeYNXEMzKe/PriT1SLGp5+AvlWX6r5IPsVEBSBpuonOdUo+97EnPt3332avOrPXNkP
1Kk8aoLPfVuE4xfPA2ig5erHAI19O7Rus4mo7ZP9PqilD6eamq2p4lPmGtDIWagER6OM+mVTlsZD
m3bd0zgz5gJtGziN8Sh7YKkKkP1AIe3J9ZJllKkqOSWz3im+3T0ZiPiuGvv/2yiCIIqPcOReyouD
NP7ZISVeWbgxvbVDuRuyVDzqbRJTWGgtbDZpz1oaOq/BV9lZh077XOF+JS/IBsIVudUc5JjFev/i
KuO7HPMJ156EqDMsMELx5HTmmz/hPIqd5EtU+tZzYW1qpXGhbnb2q+J6ysmYx6yktpcOZlhbORUA
2PQArKTmYcFoOnkuOLzf9xFjLe8TxaxXgaBToa6Jiz7vjMqhMp+LDLfZqNdPsuWrDbGgZugxNmCz
5IZedZ7ny0FMr81ntTb/nk/8FiO5edDTp+psj8bFTgNES4kHYN4ZnL0FRX1R9IXxxEvKeAJXgPPs
6Oa7pgrMJ6h9/mUswq0clNMCbTBWtU84/n6V2T/nFKs9ymtEobcPE0hjvDa4o5w1aNWT44noJFue
kjt7Z/7Bxjzjrx8sm34UHeMqfLWsDmCmWdUrNQ48SI3ZL7fSp5+B/oL/BT7VBZXHEJCnzyb0W9Qq
OuIjXjObsjKnQ5x7BNYUNkE5CklQYWOz7HEZePMK6HhZB/5hSJ/r+VD5PTUnCgqZDFOtZ9dhISFC
8yhbcoZd1jZ2yfhqyavcLo2O1eh+sw3bzLktbsOokluUWna/oxoYBB3w5XPnDGKX2t0FRcSgLip5
DHEaOGnqp5xx66L0Mj7LdkmWCWWcetDmLtlvTWxOsqjE2TNvu0uu12xBkrj8nGq9WpWqNu7rWvfe
++rFSUXxOfV4kfRAIddmGJfEIBOKYuKp5hGK0Sw+McVTPh8MD9vCYAqKnezTNY2AL9ug1vGfKADM
nzyCsKg7csBz85icVQB6oDCjPJl9p1/0+WBmZrfszSbayL5ai/ULMAn9Ygf2IxsXsb93lXprnEPt
UdSsCxby8gKpOF/4dMk3mpKaH5MVm0d5UByXUJc8zbuS09zwx1XK7mh5n1QP7e/p5HtNVqD/NAO/
xTtD9DvDi77z3Pg5AOsh7jlNRwxNsRDBuPiZgl/ImDjzfM0s+IFCV36ZwIIVXy2/zQ4ui7RJzecx
iF04zzbUTL3W9iE8pVlW7T+CXMCDykenZa70obY/cYAC7RiZw4M2NxWSd1CSzHdH9+xd1Gk+zo4k
2XMQ44tk8vStmSj6u+tnr5QYmlcxZNHLRHZVdoNjjQ5KkA1L2fQBvK7SLgWH+P9cpBdxtjSnCvUW
wenZ78IKTLEqmkbn2zBCps3gDDd68cG+8tNQUdV0hmk+laV3lN2VRl3CCNt93WKl8pHF1rAoht4i
wTyEb2RiblcPQhBGtNP2CuFtP5CM+SQUA8EDndAmKUb/Ux+Dq9ejyVN4jF4I4wMvn/uh3cC/HsQc
3PSDT1xD+ggsZJBpFguNKVoF+eCxdTG0NXrLo+oR8sDJKT91Gn7typzdrnpCQGOnRyeUs/ELr5eD
THPjstNtJqcBEz0nx6lvW/Zked6AApeHsaggrc7ZcJ3qH+requxiQPJ4HEfzQ962zAG6gkBCyjT/
lHbttF75CcKu39lWE61lZr2bvE8y2z2xz7rmiToBy5tvOhVKuDJRB+zq8ZvZqZjIaPr4HMUBbjnk
JgEVCifYZtQ8HSeTPELcNu4DPjhgwtOma85NRwnDEPUHgquA0X/35eGpwUQwn2eYRtdtWA/HO7jK
yqEq8Nyo+9R9CctRuZhucpStGBOHl5l5Mg85Xd8ecmzs57AF1USU6B3zijw9eGX/ydMMlU9XHnyk
jvu96Ezlh+fVS5IVQAgbFjpOX43fsQJJwFH05hvsmHAWGJVIc4du3YdD9TzhlQ5KqwQ5MTc7KpOv
Lk4ao6ZhYGHoqDUzChbWge55EMGd7tlHWsWD/Ckcehoz1jDWgRzIMSUohlNglBRpMhjUMTNi7Ufs
jvExpqQAWylCJWQjm2XRsb+YytS4FK2q3URgYih/ZeqYwg8gqWazwF1JcZjWDXihWPm7VtUF5EwT
zdugW59VTsi1rr/yLR6wuKKcnEfrL+EFI3UxJQ5lHbyjVY0nWYaDOYugwd7LA+UbCDLlKRM5xePL
3pfz4e/xf029X683bff7etkpL78NVw3xgjITj05L3Ggo4u6rrSILsVVY6aDbS9gSCLWDS+gqwVfh
Z2JRdob7UpVUfKOEUcGek413qZiFwFbVByXCc15XrWRfpab3CHIKzqUbsGIeGu9R9vVUQyz5LOub
LlMJDCcdn8ME/k5WTOVDi+T5Y6ysr05exteKEobnDABowAOC3Sru9PFkoUTmuWet24EgESqG9uiJ
undOY4GMwQ36lTmSgMzQfjw1iCS2aiDyLbob5Sno+Q4VrJte9VgDRq7XKbk1r3qfimFYCMuMT+bc
VFxlUTp5+AryB4lpZz/J7gaW+y4u0mDlsVZ45x3vIcrXu60cdVzzF2W57lkOyi7ZbPL+YFDx/zoM
/bR1+9hZG32rfRIRO7WdZz6LTPNPdlC/xINj4wjXRbPIgR8OgX7T5oO7FnMTjV21rTBkoBiVJoUJ
yl7xyIQDuApf9bDwz1pAXF8xP7M8eFfN0Xyp60xs0Irl65pfwIsO5Xtv2tirdbP/k0Ny4mwU0WvS
1zhiN/2wUSr92Jp2+9zNCs8MQA0C3yg+jLPqE5qUv8MuO0Y9wKich//ysmIB+Chb/SjgQaRILh24
nIiEiz06O+saIAXgc1sP37UW0G6XpV88IwrWrO1Z3ghHPbeFKZZyRgFVTsmj7w1Rq2XtkI/3JlQd
dmWL1eSCbapbe9Er09kqw6NX1dmHHUnP87jdm7qXfvSGs+x5Db22ttWd+yIgh8Av4qNLTG/NSlQ8
6NVYLQKf+AjQL38xaUhc8i5YJyUf81BQ5mYbunKOUHbuh4LXDN9/80XMFH69LIpHzMKjbQrW9OT2
2u+DmpRPJkyO3b0fVvQ1MYZmN2Y9JgF8xj6VKb+0aJx/eWmMba6afM9CInpWhdiJqst407XsE9VB
7Q8WdkcbVaQWvGxcbjAs97/ZGA5Gwhx/6b63H4nGfKlFjlvm6LtH04z8hRJX7UKlvPot1LNoD5pn
xCCAZhVY1gOaFbJ0c1PEEDmwhjU36NOqNxK3+crWbGc7zqOWIGBkGSXBnXmUxRB1y5i/nxWCE2+T
0OCfFfGjvFPRzhahdf+CTGd8wVpuVrzxA3SRbfERsC7tgKG3Wba/PGdnqE39k2RwuhhirXi1KKdZ
16ORAWgnuG8GafYwEucl5k8V/RiY+dfYqbbU6DW/0tLc9QRavuDsCPA3rKbHGDzzQ6ikzT4rgvFk
4IQA4KMVr/qcqnUoVv1ptUvWf80vHgEQrGP1rUkSGzGBm/OJoyY+ofj2YYDccMUfGJloZG/Mmt8j
Mv5ur2QviEa1cFfa+GVAq6mJaY12RIrEiKuDPMihe9MSIaIqB27Zv67JEqoqtNJVtrw+8jOebjk+
MkGy0qoerjjh6TPxJSRsclirnfhfIyF7OlbszJGjVLW8uuwkmmGXO7yLbwcz91kd9c2m7BP0qvNA
X3oIM7JafALM8natbFZR5EAhRLA6T1HNyQCP6XUkX7TwQEYcG1B5OvrafDplNY4/3fk2UnZeeOg6
rww28vRf8wPnMhJgecRHbhMSHXnHtSg7kVNEUjY3w8avt7rOw0HzOv9dxTByRdBk2spR3tQYNOdt
f5KjJNUhdynqszmWJXZ34FYaTXmTtwxbHFFkU96yJ/u1kk2f5c3tlrIJHeLBNEp7y3dQ3dcN0Sqf
ciwgZWq4uPfJs972pr3ZV0N6G5Gdf835b30sWLZYvJzI8BjABF6bIqUgXO+ca+vbztWhlisBUn68
9xvDIBYpJm4Y5jGD/a1zTWZVYkMklgzVP5cKWP9bYXX9Qs4b9oZOUpbnc/zQB61zquYzzYl+n8k+
tkq/R/+a999GESU4t/vliX/yoLnGsbD3zUA9ISQiKmQd1zCMpTw1jIlVhzy9TZBzSeaJReB09e1S
2VfJ6+Xpvy4iXWLvC81sVmNgpxQKKNU27BDqpkkFTDz1fWo2NJaVFTKdMnNJPv4ZGGPbP1M+v5TT
7v1uDGOW5wVye0LVzkION4Y4oSruD/d5SiTCfR2OH4Np2rvGc9WNXavDXsT4qHSmkYFKm9uTk+AD
ouaesb6PG0XGuJwqO2/zb21h+AJdICJQqE+LSL1kTjZ99XOrWqtJ1mA8HvbPQms+ZL9XFQtzHIda
UJrPMi8RMMVxvFCumQNBjQ87QPjaUlh2BHq9JfWoQqsbgM5OWGUeUFneZstLWFy6l7h4kQ1yf1zV
m8rGJcV1kn3yoCdoi5Hw8lRRA2/ROfUcPJ2rZBd9nQEOh2fCNytT9l0fUyPqj6+enjaPhSrKx6SI
34yiGD9gJkAn3JQYCL02r6Dvu9fa63TORdx1r1Lr/Pvc0gFPpj5OTg7Eo8jKxQbIvmB/BSgKydLP
Sm/towiT4SWsUGgGKrunMPKGF5a6/rZlBb6So0qdYxkzud/kYFLqGkukA7oEfOHDqdpoun/Rxw5F
o1G6J3lIW5LcC9PDLKtTcIO5te/j8swu261qJGLftrHaPjRK6K2KjOiqGxUdjrrEKhaep7QH2bbn
Tnn2V5+TCErpiUyyENNBiAgDvY+jh8ems/1L6/S/D6YNLnjAaWHz1wAFA3CuSkfFKeOfK4jv+ZcU
39ATn5flX/3ynl6QP+Phx5N8/gm43fbHyiOQPNcGyWqfScO/Gbt1arX+KfuR/SabNErR7oVEzNnh
wbi/d93OHKqH7reTffKef+bKrr/uLgL/oFllvTWGKVaoZgbWYXrt1o3TqKASoR1J0/UYGnSzKbVs
y7MMUupCT8KjCAqePranw5gujLMhJnzSgAponVKcrdEDRKyFmbbCCwOzNDlqsH7oO3wFJz4oaJVn
S48xfB8FH6PM6NK1bGaema+At5Q7dMPRu65FP8UsbZKDsfnEt8R+ZQ5eyTb/aUr4jpbR3VsdOEM5
yR/KisdVKVA3cH++1skSPWR9kJOHwDtVpKMfHcsin8ZnQnbXGAeDpcX1VF4kMNxVlC836UORfZax
FV+lpIE1Sv1IDxU8yfWudECD/ldPrn1GmPdeEQvXN73E/32f28+pzY/7PXpc4D3KlfdtNqIpINAc
HHD5Ha0lAnqkYfOBysZmlU24vnZZ0VKuqLQR9uhGdJRnjeycJovNucBf7zZJjoe1aH7Pv82SF8Qp
GXVQZ0hz/7qJHL5dFNlBfGz3OTuiQ+y29UPXui8EeJVDYAxmdZKnYZ/5VFjROfKF5KFBUQNqP7tD
Y0ehI58DnDpXZuQph5DoyCLPzoP7o3G8aDWHEYuFTDrKTOR/T0rKIQQBJXU3HBQ92DR9le0NdwCQ
QoFqKWY1acX+/IZhu7X/DNcqxivnP80hhEmNqS7QNg3+Ub1K4mHZl2aMgW7U+A93klujj7cfEJlk
Wc5/mrc7QDAawOWkPUWdU/+ofVr/w9lZ7VquQ2v6iSKF4XYyw8JadRMVhjkOPX1/8axda5/drVar
b6wYkomJ7TF+sCzjLova1sU5NkPg9vhmLruwUfaRU2f8dsK4501q3pMqgDGi+Orys83jGbxqEofE
63wp2VE4tb8YdTKMn22qan/xkgm/qPlKsp3n6qoBPw6NiDMNrYhvilM/Xk821a6Zk54VT/Kc2IFw
27X6PmKPBXm/HE5Gy/Oq872OFWoVL3IEOwQv3MeUam2R7JoHjH6wUvDAPgTziaUcJA/9gMSjFrvN
+nMhVs8ru8/q/8OC7f8+pEmadgGgC5f1jo3PBL4hEEF99YEzozY8F3Z/C0ZrOAimeQtgGm1V4bwR
gTX3suYkdX3NDQ3HI6/6OVgVqOq/TXLEqGOVLlD03Y0WUsRJVypnVFajhR9243s6QacchN8+DX1m
r9NS8c9e22k7U8OrVEfA+dS4U7A1ira+4YvUr+IsyvAvxerS7Cz3LRVDd1SECj6KBIkLTJMiyIbs
VFZHLY+8k+4HdIrO/NMpR+j6GJ9MPVyobIzV1IpvxZxYjKPYubh2t5Y1WSg8BQ6p0f7sxiCJgaFG
/bb0qgbGgm+vGjs1D00A2TyIQmVrjpP70ik1m9ZcP7YWmEJS2jcvuuBlniD/SIEjU3Jvke7NXKe9
ytqjPfAO7AWVEwmIaebaNV99O7IOcoSapundRXx5Qera2plOoAa4x5hAEpo63H5eXc0QAu1zEuef
bUWDEdFkpNlKXkZeUFRi3JJW5xPNb8qaiyFP2n0ZYt/zeAuearA2sLUXzLLHYGmjTHEO2277+Z6F
beS3gvDp//x0/TAiIJMBmp/fthyODvvj0302/f2En+8gNl1SInFg7x4vmbPdAKjC8uHzNWPHQYEn
JwP3+apdpPhrqHB/PqG8YB3lfz7h49uKQhep3/nTPa6tWwHrHT6dHC2vLz8hllnbzzfZz58wax+/
3+Nr6UtI4Mnw59PJs1XHOiiBCypq/iLk2UWWf4312jp8Xt4h7bgYaiVeAcOrnsEdzXxXtTyXtnCf
SJU9N7rjfUC+QWMvx0421/zqvdDyZWkr2aXQPXPtzb7prVNceTBZz7lORC6cfJ4yUULWMzX1k6IZ
32SnLCrAGIbljY/x+KNaq5YA6EbmQ/s4FCe3TH5+jvc04ofM+Sw4XXUlDIW1XjXLtGfDgI2Wqz2F
QaE/IYl1cod2dvulNlbYfYbx7Ps0V+Uw20eyntV2iA4mbbjUIkfhInk8X0MWelsO66xzyn+1+Umz
8WynuT5eZYwbYv6+vpAvI89qzQhXELvMDrI6aGNzAdz8qMmzhhY5o8qukCP9+35DvQd9oLEFnZti
BB+wjY+L5ef7RTP8d6GmsFHnEWkbh2dHbx7vVDah7U4cFIt5sn3/fEjjIwk68fhKAPuXePhkwPgx
sPTOhp/nl0bRILCOQXSVR1aKPxVoIozZ5g7HSlFyr3QQCJHZYlP2P0d7iTrsa9iOnxeQI2TBK/j5
+OcVPpvtpIwh4//zCp8daSX+vEoBCQX9eNZDaodGshpma6DMhLZZdGx0SzGg1AfJnuU8YtbYb+Ji
NLqk2+vq4nlYJQxq2N4N0AUr8jn2ixK6wbIz8uGL1fQhhpfG+D0u2nPtdv5vbyJXk4cDa0IczpBK
R5U8dXXgU2r4wzG1X60TKF/CzHPRIxP5K57pqHCjr3qHusTW1DDUC29X29ph5xwdDLL2+LzV+0Hh
n2sUjrRhYeWl+T+4ucYTUK1SLBpZaiz5W6PL9rJnMLyZcZSTS17oXTaeHq2O4S0GJgJMj+HxxKuW
Xzlf4h5JvF/R0o3QWJ4sq3xOZ2v3PGlMTHhNonBNuY9qLSJm6gVX1QMPAr5YQYCyS5eJnrXnqbHV
p1htXmW7GyTGKp7qFqe7SYNTaazy0lE+wLNqG0/3bRLJnD70uFwJRHd7M9xza2hr2cwO8dhXg/oS
360pdKGB2WmL+KsHz3LDMpEgJBnf9NgPZnpsmrKFozwfTjqqFa6lHXotKIgvhqvI7cr1NObZq2eT
PsOU0Fu6jp2+lvhUH2xM2Bay2gkoV3Gh/pa1SWldFNK9szwTzRfrCZX0JdrIzMVz4eY7kCXti6z0
SblFub29y3OzeHo1g0i9yBqfBCViP4xPcmjaAwIUhOr3hA+Ul4z9555boVQXZtlExOopjEGLMDfL
jfUURX/apgw+FwrXDUBhi7CfHBgP+j/d80BbTBijjwV447/tpTUHGjo14UE6vSW4rQCrrtL3Thl1
5P+Z+WXVKIl5GrEZHAJAWu+sAd5UC6df6OrTm7BWcpCWe+nVKDv+x1zB1WP4TLbGSmA+JXUt0vmK
D0pg7h01Ho69M7ln2TuR/waHFLyOoKvultFe6jbN3k38x49TG9WE4zmp6KZiY4Ox2MiTrFJVQPlG
bB5wWDmi3u9vgpkxKYtY+vJ4ET486WzZIxsNsIRER5GCmYK6fo4Ja2FArt9FYtSoLUfJuuAb3sjO
fnR9DAyHR0021aIPlnk6cgvNp3uktI8ahsQLYyhJQCKE+qqIIGabwJUIBHv7GHIBCObfmtV8R9kB
2E8008RNp7wlZoWzmT/NnLkBXUKFKdsTdvPc6qa3QNq7/NY40Ke0OY2uCcyigC79sDEPXyRZob6W
oU2qxdR1AtkmvoAoRO09ZZrxJGW0Rku2eG1Stmb8KfsfxNdWjytVeYJXeWd+S0yYCjbE8GfREvXC
Wzw7G2pB5g5/4F2kOv41dIxi5WpJ9h7Zys/MwWk1He6P62B6dccWUv0QVt8CvuqUu4fqw8qfJlya
hvR1wtbqBYPT8qVrcIJKnPxJNsWzEx6sDZDVc2clsmpTEE5fy16ejcmpw5ac6YneEj3ll/b4eS3y
cXNUK2lPst/xMOwUDn8y5SP3RPcydtmqQsD5XViYFGp+ZCxk1Sixz7NDUSHd3Tbv7MSwckoG6BPz
YCPzNyQ+umfNz+onqFWP5sHOwmNezOjoeVRacM9BHxm2oyqsY6+06cK0lP4861Os1AbXTdOehrNs
kwVQhOGczsUUt/YKSyeGzGf0SPeOYFfpkXVdRaL1s1u2yV7k20BP5fZRbdJ4KfrJvzR24JzbwhmW
ozG53wjBHYLBn97KCQOHwm+qLZzM6EuAuXAZpe43BULzKtcnvHY6Lb7lpG+g9erOtzwe3zXMJwIy
G4vQz3twjX10+yyc1j83LHSOkBkrd5G4XrKfFDvETp5xaeT8GRxEqC6ban5ObKhNC5tQ3aKy2ob7
X9bZXWyqjK8nsvLx1iBodph6oDySHYBX5I96QllJMgdaakB6QtSc8D8fveiHiiPsRbID5r52Hvn/
cZ68imkNe1ero6s6QRVQGhLxvpV4T6HVe09uA3zEte+yZVQJ+iCT065kn2yz3XYzeO10lbXUSpJd
06NcFmICly9tv7kh0zuc4/liha+7mwkXqUi37KcQjxUkNDM2JkZrP+nF5N5TB5gLfbKlsS1l7cNn
xxu8QbUxTuK1AQHkrIHKdus6XsZxUr9hNf/nSLZBsxLP41AuwVBEX73+t2EX9RentPO9A8FtLZv9
IDp6jjBJ9vK0wjoGKQP8R7/Gk/oDyn53DxNRXEZjdBZyfJMbSEUUTn/xDDW7+7r5S7ZbXumzDqhs
ZGu4zzy3Osl2nq0t2pmZ2MdWFnyJMe2W7UqvpNsUCbatrPLurL/vru/dYV3M7wKFmWMlnD/vrmMp
tex1f9MgpRJXffGrcrQrEdniy4QH+8pOBvXst151rArEHvs+Sl6nDogCcZriF2zwZdIO5lUYerYS
puEjdRlgAjIffRaZUMat3SUnzxb/bpdjTdV8C0w3fO0686iltv7FHyp0yPIkPFeagB6v+sVaz3zn
fdDTqx+52s/YKJ5AxWXvRsDH6utCOcbG1J9Rp4A5aobNB1j5fcAy+qfml1+x5jJf1VrJN25J8N3A
sfPSB1M0i2b6XxMlWMuhyCHh6OSVzUsB+3vTmSI4qFDZr6hHDUtdG7mJR7NDfHz0QbVNmH0bsbdj
g5FIsaD3Ka/bRT+N6VerjL6XWeN/J5JwKRDo+FXpGI/z2A8XXoe3eVDEC2EjfwNjZAH1Y2MWWf3L
C9UbZmriu9FFv6YutHaK7fUbFeeRZx/wXlE+IxdRPHd1xQZ09DGbn9u6yayvEMd2edEXjxHIFQb4
m5uEMXCYG4voKcxj74qkPSjm+QgmfrMSaRGtWxc5kXWIwhi/gHesdZLSTK/sG60qeXr0tj68pNht
o3XiIF5EultwnX9OebTxrT5OkdcPtUJbx0PUblK3UxaxkipX3+31YzoClEuCov7WxW/gj53vaS38
JWLj2pkfzD6bCC0v67lDjD8yeMjfYruP10HNPsAegaiUao+8WhI73ycTk9tChF/KPuk2kRure6W0
1Cc3DrGMmkcMnf1iwMF8jXIz2KEP6gLes+tXkWnPcgCSRNkCUT8gZ01Tb3Ul0vkKyBcBxQRe13xx
wGTvlDQrNzVGMI5IwjcU//U9Rtb92h1U66s9ilXk5OO7Xw/mztXxDZHttfq9HaL0Q2DnthXAj7aa
F9lf0yyzvhouEYUhVZ1tJfr0Y0y/y74EjvOGbbWxw7Jleh+NZiXbNYuNatxkOjGvIXwjoLyTL0F8
x1lFSrQ17FRZ4kKN1Rl7iaM8KufqZ5vsMMP6fxvSY2EMn0KYq/+cO4C0P6Bjj6MlEn+yqGNwylVU
Gv9qy7O+uPIm4i15BLyI/g5O5w78CVx0tq2f/2nXWyi3YdCe/9PuB0V+FiD+u8Qelw2s5WXf9++5
1dT3aiYnumj4HP82wXpv7pjTPJrIstUEkWDFKmxrQ3PUViWOevegsIx1aw4InnSetykNszx77PR2
sGKHo9rye5IW9/eB7ZXHrAi7XYPK59nyUdRpk5IMhoKLH5by7i2MGzQB/Dp4zjR8ozEJDhECUS/A
AIprbRvqxtY6f5HnFibzsrHhob9DI4GdqW3nV9kmj/zUsw4wgy6yZnhxgJRRFlbnhoRUlPb59dEW
1xkWgpmarsJxVJ8hgweHdqoBsPrmiEOvHi4BQPd32WulbbVyIuxBZdVI3P5UjsX3os7U58asxQWx
xVMa+Kj26nFERtdKdrJqmlq/yMvYf/RG/bQ1vcR/InsavLS6WMlR7sT6pTZZx6uwFQF+oTUzWhN5
wt6PT2Fttm+RWS+T0UCO2SFSOJmdWMuqaJOfcOPHm5t1yT1n72m1KSBRzzTWpV216F5yUoZbVUHG
ZKcW+Ls6ttU81S5RYDONzkLFCzFprejcMfnLPlkEfVuvhR7Wa9vWphQgtLiZlq1uAxAk+zzys6ss
NLNKVmplY2hnFPmjLWqnDLZSEOICagNnnAfLNnkEg7PeqYIE52ebr4T+CrUXbQHysJzWXYp5uTlr
8GSeyA4xpKZtSv3GecjZdULwgPJePd3wf0fpgQnD/YVD9W9dDOpbVisTsKQmvLZF4+5QhI/QWrTN
S6/B3y2NsnrT4hLTbAjUv8DyWobh/Tbq+CV+yWvVZIYa7UfRZg4KdV12r5ICS9P/2d7Nnf9pI7aB
44pYpFb4u7KCRr944JmhZKjT2gRYcC4mQwMbGf9C4HxE1WUcj/Los3AsTKW1RMCixt7Nm4uQdQis
x/kwNuqXTidD/Gn0Jtt1BZ6+bHsM/jtO9n4OHmqtWqeq6e8U2GhbzFZH0EZ29K5rioJ2oGrt4yaI
3sMk+xbZXnNl4o7ezTkLnjZvge8MhIazZ3nKVDX6gZRhv5SDUnawIL9gexCFZU4ZmTYmLN8X1uAY
r3ZsaqssGZtrqunpTlOrDPyCYZ+qOE03YT1oTw4ksWUPneSjn5wnguwzkJ/lF0mrhQ+TPfJZhoSm
US+hO7ZPZsMMklWaetLQqj3krhLspkqdrmWYj6sRI9O3vmeXXH7hmZOdTKskBRA3/YIAl5qsgLem
p2CmSXkCKuRC1mUBJC8G4SAmPBqTf3rkNeRwOeZxjqzrCoqtffcxNmZ2D2epam3oi9OQV1fZFM9N
IBCsc9y3W9kki97UxZVYwUKe89kuj/RZE/vRxojH0L/XRxps+7igmhGny5Lm6oZ5cZLj1SlSNr41
NQCxDG9rEdg6TlVcHdqi9wjBi/DsNoaxAd+W3NDFd1dsXMbnYrRaEsZGNc+5JeZMRrByBbwzMzG1
I4otiBhks1qIVrfJRjbGWu5Wj0M3QKHZJ5o2HtVRB4KmsZ8uAtE8d30KEtz0CVZnKt7mokcYcSjN
/ZjV1T6fI5MxioybyavTW6nIULYevJhqkS1ttam+4CMcohNKaLFDmBQ2Z85Sedz68yZqAbBw3fUV
UmN+4Wwdd1xYM+Cjq5TowAYcv7e56oTCX8CXUPCkz7q3v8OEA7rQHWDMFKHxZ5jf2D6mZQzzuJps
l1ez52HgWv49jFWIDU5gSk9J29ZbJXVJ7iej/hzZdn0PeYLbbWhVS1+HFNChSHCovVR/duxc3xWB
BZN/HuxibvOcQ+2Zh5plViw1sG47OVRT2/QgFODasmo6LYaXXqXveoeUELJB6nMWoqxpeVbyVgbs
esSk21/amMUwP7/2LZms5zhstZ9K3rHmShHaJlaxcAlzxYug3rLNwHQVPM26SbLqriiNuWwEVPM6
7tBoEhmhQ5IA3yCRn4tQELeI3V1QF+5v8nOv/hBXH2VmlUtHqcwnA5TcpkVH9WzHibEXY2bssGDo
LvKKSP3kiHL5qGZ3Q/itLlidMnfNsePHFasM9M58RbPzyuU4ixSawKL2co/zf9oF/aeNjFh1CDNC
25O1CyEpxoU55DjsjNk6Q38IlW7FKLN71JbFayWq16I39Mvod/kr77IA3GgRkZk7J6VA6s416oPs
dUQTo99pdTvZS9ajQt3Jt/Hn5FzCsNamIdY9NOIChqYC/26kH26knqzZdcV22J4EvvclN+1ZbjQS
Fy9uAGZ2ms/2vIUQllTdojGc9te08QOl/FWn6bAwDSSx1LL/gNrhnXyl/lO0ohnXaZEai/90/Kdq
1w27LciRsn2KCrRDPCwEs8n0TmFLGBrxdTatscUOv4qGn6zIEGQe+t8oH75hKB5+8TJ0guEV9dc4
HaxdAy8HrotbXjMSwitktu2tbY7ekumNr30uBASDo6256MgNBvbisrHAFRVj6TEhM235zF9TtIjM
wDz1TeO/+EE/3yh6izEj1azz6nUtLCwv5sG4BNjbyTCR25irofDQccYM+XEpp/TEJVTEqzx1Ylf8
hODR0pmH2q3olyx9ok3KfgJeZDAlqzJl41kYymC8i4zHT7Ni3zCECyDJA84PEaID1qpMxv6XWmrP
OVnGb35nNwvdsb03HMzGJZ672bMq1GiN8PTRyxx0AsMRzdZ4KvYDSByUTzSlWLZ1d2Cp4YJnp1dz
zHSrWG66KhI/f87mYiSzQKbhLltUPzh5zrRX6TqHoe2dda2wJny7oU+rtp+tgAj16kr21yMR4aJD
r7gR/jkmLr+szMFd5KH6kjiwr2wkGbYj6aeN7ef1UioLSeGgeCbAtkU5W8cDa1WnBn+VVH9zTD6e
m+hXWVMJoYO8fsFTtblpaA4f6iKvV0HuWB9jV/x0Miu7l16jXJCHJult9dxH+DzM0cg72eTmexaK
nxbf2QeTi8D7ElhAbIhoiWLzDbf5/lJAYlpHrguS2HOwzNT6Zl8H0K199CZH3IIwGFKnE3fLV23i
AYkPCI53bRdsbA+EJXpv0U+PH8aoFW2XaLGyIwD4fawRNs9MBMgr9ND/cFlQiMz10nk3R9PfYnWS
b+2qFPfQLs+pP+rYkBls/evsh9qi7ELQObw5cXXvlTDeD0NkHxHxRhFyLqz0GpTfiipsg0XQwxct
ou53r29UQ90OUeV9CQu/X7eGWh9dNhDXgLe4jAWLLAMFhw2u2+a1nkSw7IlFwhaqYpSivTBZtCJx
oH2qV0MT0zdttlhFPCVf+E5Z8o8aN4Xqvodo7X533QhllR7CGRNKvLVrlFF81erfPRu4Vm2G3Y/A
Grd1UJG4E8ZLl5seLD3lHtj5rjURWxgdREfGRF+2LSbTfRa62wRN8mMxNMPOdpWDPxX5Whu945Q2
3UIl6EEgRgybLjLsTeGLL6GTtzi8u9GiycfoO7pMN9eqnF8lNw9SznjAIoO+8ZS2PSD9evDgN18Y
MJuZw1C45CO49AQYyBCE8V0WCJRpRyVBlX5uShQFWbHMtdbkdrRz74zaWe3LL4Nb3io7Jxpf1C/Q
x9Mrws7qa6Fob6gUOhc9LpvzaNW3PgbKU2ZxfIy8X7Eq8pOK6IQXD+M+cFBAAd5fmCfl4guYiqGd
ffSgMrZg05FmmqvKaF/nyNaTrXf9RdgtxHUFUJupxNGqVkV41D1x1lrholk/Iw5nYGLoccQS4WdS
hmCkRuQLZLssIGOBp5dDZN0Lm68s+nNUtMfXATela5XGr61WNBcCrdxJU0+Gr2+6N9XN4wUki2xb
R91Pl0zIHZtg4zwMDtRGM4yWrDaKE0d32YlofH/vBge48pR8J6zPiF6zxr0XJeXiUY90Z1iMjZ4C
qsu7dTm41VtlxGKNDWa5lVXbsJl+PA192WCC/+aV47JvoYESZTPy4+PQYdd69E2YfssZVHFMAvOJ
VLCyDHtsF0PvkDfjrRpj6+pmoFr7dm16xk/2ddVCjdvvvWl1t6nNSDsVyHzW0cdUcx/Gir4cRdz8
7s3n3nVQ+UlC71SRZlqgQtWthgTyjIixIo8U4e+wxiPgxO18y1DyvOXzEWnoW6anFSROmmRnV0CU
6nuelbKq6mZ2UbT6ewKqp8Dp7KVO1I45CFkoWXWiYDqPLsEy5rkXMKD9UyaKJTQI+6Us1GwRARMg
cT78201umqtpYjDrhva3/5OZnBwhOzymh70x8up/PesclLLHKP1d+aV7GCq0H12Bvw2sm2wXmTCs
4GfCTK7RJmPLPW6M0qiuk1s7kC1VQQwnuHltVewKlurH3CUvF3L775hDSM4VSCkgeDhdEWUu1n4U
qU9iSpxlavbqS5ne65oF6GzXe++6ON51Jo7wceC11zGaky9eWn/ofn5WK+70JB1wWwfORJTLWNoO
luuGsMyd8Cd1B1YaJ/NCT9ea5VR7zeZqgLvnKaOvyEyzLoW1vNbV2v7lltmzNmIT1BSqim2Nsu6t
uPzNLu8S8iz8CDreYR8mBRJNkdjVY3txuZW2ie7228Fyxxv6lsEKDWj9XSVBqdtZ/Du3z2SygI5z
M9/soXU+nBCd06rTmicSTGJTpW0B1qUGG00YizVXcysaUyzzxkm+V8WwDIs6/aWGNSYIeZS+2kAD
Nx3SJ8dpMlBpscDyhl6vkdMfz3prui+u52k8sjdEuapvUWhB73TV6uCbvQOesP+lBQkPStcBim81
NkB4ER+RIo7XRG7GS+bZ5aKzrO+xVgYvUBHHnYZw6hbRU++VPTpSkXnwAxkLAIR5Nj6NmdlD+6nV
TZ134h1d1IMcEdntBGuN+JzeN8VWDM1OdYJ0jyaEvdfIP5z4LRNSf619RXrCW0UI+a/FQNB91KPx
lBP2XQyR579Ypkk4qB4OM/akN1AIrgbQgkObniOAejBq6nZdW9hUB3yXKxvHzz2Ti/Im4ilcuJ1L
+nvubYSL44xlvqjqrEXqFyyKWibSGkiFYXb9Xgii15Or5R9e6vzqQZreKi82b4UR/sSsPYcA7S1K
cNRLeHwoLHiqvcdEatwOXZI/BfocuS5E88NGPCuLhPaLXc6vSo2c1wrpp7WmJR/uWJcr8p7eLZsL
MMsoqZI72vm2oitofjTaaqrBLIV+7d3kQM+zgebHJLE/20plsIn+8mCZryKHpcSVbu7j2o+LpTbm
OuI6dD3BZiUI125R5mclaDAgmFKEnzojPYG6+OoAmDxHhrUuwuYZCepoqU/6aWq8o5kRx3U8VzuX
mLovpzHUVlbbDjsvbfQ9PiTjtZyLaJePhFxAGUS7MvCilWkL/d0e0dOvh+E3ZLgp7NmxI2v1WhNv
XzStV6x7BJJ4XKbBdCCDsAxNxcIoqjR26giILa1sjVhN4Oz8RMmX/OW5X7X0S+jpyMC4mMAYajme
Jsiqy8wgHR3bxrDqrYQIvTo6UOqE6BZJK54RC8p2su2zgBX2z5DG1ft17/TGgtXI2SRV8O42PWEY
x4zeZjXKVZdZxi3xQm8TQs72M2tLRmo6QTDKd4GF402vVyj+RO25r43sGUUF1tW47IG9Moe9bNMy
oC+oywIHVdwbWwHnl6YThppmOzL3KTBYJeM28U1VlPEQmsV0AI/Nt+OTwYgg9eNaqfQsBJMvSkPa
oYeEu+4QYN5l1eDeVQxNVUfv2PTgNA/vlVhpxB4njMQyDbLoBGY430cTAQsXmMeqciZ9ZYSej7hL
/xQQDfcsmxT+FCv2uQWh6MNXuytFUNxZS89sZ2wjJptVUwB699XGCABzw5BFXtrWr7h8EURPzBf+
PzYYnSUK7/nNFbOTsnh1ICPfiHxmj6IiL72qUAhbj/Mo2RFXjX9pyx+ygrWruiZhmqwcp55uKEx5
C0NrB7IsxnR7tKmWvdVT1wT/yhDZwW7BvFpAJOeWso+TpWph4N4qoj4NnlOdhEj/HKVILaDQjQwj
oteAlOWYxyFPIv5XqdptUmbCc23hXKyoVrnNNM+HVUnB38Dbi9Yhfp9PZ6u2mQCy+N5WSsLtz2OR
FayDBy4K3RibQCGpLecu21q3INDYIFsauzrbpMYnSUdUF9TfdlLzfFVU40UgB3RTUTZYGn4Y3EPe
9ZbQXEq2sEc1P5huLmCiEzdd02srdAVNpmnfPHqlnm3b2Pzowi45h91PguD1JRVjufFcH7WYCAei
xkd0Ux6hqYxMjjz8LFrnMlTDSOgU+5HBVm2MJhz0qpX0w0cV5auFvcXCMpX2jee9tmxjP3iu3Bqn
trj2r7bKnyJKEO2JkqMtcCPWhcXUMldl0SPqAQvSK4ZiIbv0gbh13q+UPtVvRvMUSXEm1U6x5+EL
fmg3qYTj9rDCSF9MkErY9epzqA8DNymwJIsq1FgWhLbYaIFqPASc6lZgvzro6AvNEk5yXI+vFXrR
9ikp0BEo4yBdCUczD20EX98DzPWihXbzxHZ6oQ5Z8YLy4xqYpHKfF+q+aLR3I/WqU51F/qNqlVm2
jMc+3iDggsdK3g3KGrtWZZsC031qzOIH1AkwYnnfH7jXokVPpupuFQl4OS+dtpbnA7iqlbcQb6un
fsyWpqibl2Ac65cic28lYsKXMlDqF8/orWU3joInLFXX1fwtKYp45bf+xSrK/tyVo3/JsZdHnzN+
D7K43kdqWELcCJJ3OyE2SRwy2sneBB41GHlSZbLXVzCuyhPlWXVN9Yn5YyebB6fLT2lYgGxiowlA
cgoRbyCDaRlNuoIPYb9aaYKAt452OIwq+zVriH0DNFNX7ly1RlXblgXTu5I41msGSwlIqJau5bm6
1wVbFL7F+nGuADnMbG+g8MtgVnjNppj8AJ00LpV0Q4RoO/wvWdUxqVyjzK9u5OC8B5NuIjv66FWD
JCd0E5bbx7nD4K8Q/FG3crABmWJVh67/6E3tRqwcaPY7OViNekBP3ZyGla87hcrSbNtkC250Zzle
d+2C0dlk0VSe3ORYEKF7we2r09T+ZWbSvGT18EZ+zjsXKAvsUHhAXd8Y+qto0z2Udu/oGApqLLKt
1b5VE8ysR1Nn9MnFBKngq6UeIV2am0eyIwe3x19bjs/rKF2xf44wbMfdxMl7lngReWI1TrGtI3eR
acOPvLS6b2UZ6vj4GtYVXnq8i9CNakmH3YSVvAoVqzDby/UDMfVuGXtD8F4TOt4Y6BxsZK/WYPvR
VinuInNvYQLpa4ruFkSu8Sa+NVUW7PSwQLS8J2wXZ3a9apSq3oJmZt5yg2k8eNhUWOvYcv45TOdD
U8sqffmvAf86NDOt3CQz2yuwnjC3Dd5sPh6k5XGlIAP0ZvBvu/spRkRzTbF68xoH45OsxVNeXCrQ
ebIGxso6GTj0LKJZXn2qEXlyhwG98/mqGHQam1ldaxXbinEdffVPYSp7R4EQ+NnMgr88pD5gynnQ
Z3tqorkYjpG9/E9HEcTqovKzcfs5WA4hHsFex0Zr/u/L+R0bxv/F2nk1x80zWfgXsYo53E6OkmzJ
8YZl+7WZc+av3wcYW5S19hdq1xcooLsB0qMZEuH0OVatae8QJtiR3z19cmfb38ytN1wmLVevqs52
V6cDHIxZI4cTZBORUBSSRSVkhWQtNSzBg4Ew7OygKCRt2nMtLcQhc4887SuHDJZeWHsR/RAjy25o
/gbwKEBksZ0BUd9GbdhbBvbEoVS3Asm8SaY5PxVN9LMgNzA/sfOdn2RtcSxxi+NV3H8QsgwP3AzC
ezn+0k82l5jlSv9ByKuhlr5/vcu/Xm25gyXk1fBNoPy6/b9eaRlmCXk1zBLy330efx3mX19JdpOf
h9ZP6DuG0VtpWm5jaf71En8NWRyvPvL/fqjlv/FqqD/d6auQP13tle3/8U7/OtS/vlM3CGtmh0aB
aO/E1C4SP0NZ/Iv2C1fShPTKOSO89bq1OzMpXrZvHV50++MVpFEOdRvl38UvV13uWh1Qodkunpcj
/bvx/t31Wcyw9B7MmNn5csXbqK8/h5fW/+t1b1d8+T+RV2+n+cGqhn63/G+Xu3plW5qvb/SvXaTj
xa0vQ0hPKv7kr2zS8R/Y/oOQ/34o16uhzq2NL5NiRedO6QVDImCzc/pcSE8yTdVJNx6kWVpkrZEd
lljbr+OzdNccIB29FFk2YwjeFkZnroPGIreqtZQ3RZRCoNaOT6yCIbIVrbQkk7AH3yL8ss8cmfaJ
0/cf0i/tPjxRu7mGEUvaZNGMsGXYJiCwFrL9C3TR95B6pPeVq6THwfUQfB7I83Xt5FbAUJleyxwG
UhFlJAlKctIbOQpwtkC93GzSrSfm9x4AFTtnHdQycqgyHMlzLnV1ewv0YZXcNFbkwpNskV9SzEjs
sLIHh4mY6i5M0HJ14buxyJ8fqnuTTQPO7WOye0RzipzqvtLS6l7TOmMfmBXQddm7N5rp4FcgG170
dkYPYHLefYJckBFlx8YukSWy2jfLWHLocDAaNjWD8228KKu6S5yn0PL+uqQMy8dhvOpMLG5h5swS
zdEPnlqPJDGjFxQIhfqbWD30yKSovxCu71Tyr+Zp2Fv83c6AcoNL2Agte9+ikzTK7ou7AifiKZ55
yoYOVIVbViSd5jB9FM6xrJzw1vC0yAMNI+wlcFwIrti8uvWQxqWb4szJmkOPdvuizy2ymertkGb5
+XXHWZvCYxcrb16NJZtWYV/Z6baOWmOhVZ8itDarQ3AXdVlwJ2uAvQJ0W+tg7wOZ5Vwb7+KQcYM3
J9eZzFIRuvS8DWT0b103Sdk3jcyTLGa2zk4oI5snWUMwbTpmSraSzuw5TDZ90wxyEk7oUZAcjdis
suo9FXgZamMhxGNdpd/1iqLdSWuPmNwWTK2xlo6bV4TL2jCrbHnrwUXGLhGcONk7pYTSA7zGz9jF
m2jhIyJDOhu2vzmNuTAPpu5+Wew2eEIdPq284JTHV/fSs1zMQ8MQVN0AhYm46+f7ujVzUvVINXS3
8iYsJ9D5ROoMhi3XP8nCKgoU62/lYh0SG2tBTgi7hSI2A9mC8PWE8t2cDsqLAcyqZMMgHVLlNuCt
04sB6xGuVwWGho0OM/rZFEUcl91ZNmVtKV7ZyNODNpaF2Hpx/FcDLN1u19BHb1dAbZez8KnHS8YS
EQVkPXsI1TB/iK2c1VWMoIR0sN+WoEGNSK3QqoSX1j2RCjDnK9kGe/rT6FjhE0IL6k7aQY95p6XH
EltLYUs5jOy7xLxqlsFINobXHmc1+aR0OScZpQWTmxknjxEAtaPrsGmg8g37UPXGQUaQwOWx5vbC
B0fA2POC7LrSTmsgVQ4U/gJO0gs4STcB6inn0uboUVSlsRUeWVtiZJdm3Dkj8k1LqDT/qRlJiMoy
UqrOd37fTm9mz3ow22x4qlhwn0pTr7dTneZfAtPiSAmAFVtnEyRv4ghKTfyPlQVwNamgX4vb1l8p
7XSUYGOJQpZF27j+2rK8bLvYJGw5J6tum4HfWkvHDZ7se368N1y++i9Az0HbJ0eYF7/eAjuyuJsI
xlwErvyTV3neiZWrma9kVRZwsVtACBo07W/WmizosdKtnbFEQnbqI8MpYjg3QiZWFLK7W7URAEu2
BUq7GWEMzSFUV+egRTYnau7qEt5nWZNFOWVk2+YmqA6/+elInmtpAMgBJmdzL4NVw0AOOgnhRG2d
5n7M0/ex7zmQD6dATpV0Qjfkly3mKOteOkJR+5s9G/P36fMYSf/EtmV5ab0yucL9n1y72tk0Hluf
kHr9NEnnXA0zeJJGK4+Q0F7U2Z2GlYxpBhDUnHuiDJ97CfmBYqysb5toL6tpZ313I73Yv7DJS8U/
SnjBL7KusGU6jkYG0Z3pnTJRjLYGI+XSljV0gtElsZvDa7vSe6c/2UYr9E8Kok9ououY26jSKtuy
jyz6idSTtfRU1aQeOFXuLVt7MM2wfN+y3xyqANntNDTfsevR2l35PghyFQX1AVy/WrzXkJC/twb7
UfaISze91iWTxtJkt9bueNCYpFyfwzz0z7KWDeXnKXDtnWwNU+WfgwZIMi/3XyHxc22xDcBMUcPx
UZ8Q3sVx6yzHkSO+ulxLts4mbzPBif9bvyX4Z99IRYXCiXZqGBX7ajaDN4paw0JfeelHdu8+WaOp
/UBc27NMjn7dIH5MnaT95PUJRzpxH74NY5dnphUrZ7u10/OrcTpIv87hUMN3w5f4oqmNcxyUkv0n
aAdWLeI5lwh5ienawQq462Ogl2AR7PpDnCjeNoWta+WwUc6BaZZs4R3rLp0oOKx7WSw2GaKp2jap
XeW42GWHpSnDpC0vDfswJx5abb8NaZXzyyss/Y2Y44g2yx58yyIRKkXcwYGVfC+bqVpmd16W3gGw
Tcp1l6NmEYSobYVGC8/XiAKXZkTjClKtgYPz34oCvV70Xi24vVfSFQ8aPNayWgYZKrAV22ovjH5V
2FtjiEG5eU23i7REEykH4aMsOhMCCbTu38hWUEGAs0QMImwgInLmXxHMmsA/ash7a1XebDh2DK61
JEmq2pRpu1+MW2mEOjO8TpIQKRVB0vj3mKXPEtMI2iXpiGMjOKhg9WAQKo13cIUkvla+6xuU6H41
fnkqpVJ2OdlRJMOI554RFNsYKoe1fAwuT8Vighk3FI7FdnuOCoc5+Wyki8eqLJahFsfSbRlqCS4Q
bGK/Nst5rrfzI7n+48rlxP00J+jF6JkTcNZKSlHq+F21buAqCTv97SicEGO4604DmS1jR8W2zlEj
9G4Lo684VonObq1H99IblfxF8gwac9l0OJm/M4PxjHCQ+lhP2578mAYkHZAFIXfuFsbG7+zwmCN0
cckcWLhYE5XJRlYhFp+alVuA7CQNtd61Uz42q8pQf4be/EtXWRsiwcEwsVaRTXbZyWYaAeElSvHW
Jdv4zm8N7Wni0HNtJI55BDWlPYW148J2H/goTpdQhanmsLbF6auF5OvRMqpv1ay6LFeFDUxjAAis
q4+zOIeVhRlo5jFq22+y1YkzWxkbkbrzx1gx5tJd1uS4WqHUR1i60vOYDBX568ynND6He7MGMCNt
vUa2Zuv53n6uCuWuJE93O7U9anNjUK7HJtNOsyzSBoBTIeQEV9LwwiX8BVwfpyDrf9ZkyItoI4k+
5oVaH0Dv1CddhVjyWW1QSg7KZhEVZ45FwrM0tVKVsMk4OrPVXFDw/9InlMG1TeacMupAj5EsfNFj
1MqzZTvB+TaA9CyjzDl015vn25j6hoPyOUjXVlR+5yi1fOQEqnpUlPQzZ/39xRQtTbXGA5BJpKxE
RFnp1WMRdRuoz+cHGa9VM0LEIylS0qlYdvNGb9m6F91lJ99PNQBHaH3fLuCm2TXLLXL7jbJcD2yV
rOzEK84yGBTBfNQnMoXk9VGIUI+Ty7EkxNVOb3zomtq4OgrwWNl0AkiV55asHNmsPKdZqWbiXPNA
UT/87NP3mnFVMnjG/cozPix9mMTGD7qO2l8Ip2XkpF8zMDj3hSg4wtTuQz2ztqNQL11s0pGZBToJ
CSo/sikLGRKa0eMIOvG0mGSNnNHRZnNmGYezQ/fk51D+Pl/uFqmTa+6PHlhXcQuyGB0TBvU83A++
0p4t1p4lbAN6e9bH+mAPwXRwtbaFnhZTqtsGWSuyLavSeusju9sNh4hAcatmG87gn7u2+EOHQiXn
M4mUg9axhJBF2gc+qCvRblRFvxlJd/npXgJf2WbRo7M772dn6TaNVN9r4PJfD22lnpuh7fnbsCWp
Lwdjgr8RXpB0k6A481HrvIE3rYlIpx0UHzX3HaTIznuIzuprEyMZ6Ixp/jH3p3LrBqSXs8SG6LlW
V06hahtPIPORgs7PlkBuypq0zQDRgRULjyyK55psQpOG27NSaHkG8eIthqPKnPkCL3X3oIVZ/6Br
lr8ZBhRvFputVsG1Kf29NA0kXcIyKyhdjckdj9IoixhiiL0NoEPwXHcPS2E/xq1fPIDOdFgqWiRx
Fk3tAbjnglVsq9fMAs1Giukmhl7zUHJa/b5r+ISa2EJyWCgxk/9LdrXftWdTNIcWBCsZwv5Fem03
/DJM3nQnu4KAvc9qvXqQPtcs951pp2+lL1LaFQic9EnzNO/dgPwwDC+erTxFMOU9ANhszoUPIlW0
MqgNbrXOSxEh0PrmKB2jFdQPXu12B5i0mI+I4MXRhcpR1cwOwQvCZCw4tmDXBQBTllg5OiJyVRKG
t943X1gDx1AMbasEgb/zhhAegjQo7mWhWkhDzS0CurKJoPFPR1M2UNOoarBbgnPhRXJi2IRJCfXc
8yjJqBX3Qah726ErEQh6dsge1sCuXaw4kDGZys6GafvIdexjrqEaI3gpVSG1hywXWsGS1nJpL26E
CyG8lO2pbatDY5K8HCbzvuD8H5anoH/wDZ3vm6gZyTVGA/CeM+WfltgvBrHrwx9IBghHX7Y1GQyA
Sdkt3vpKSp5+7METCAHtcfBa52ESBVm5qADX7I6lWuQ8hJnlPFia7+zbMXFWi83UFO1ChtNZmmRX
GQuNzarN9RCMIqNJpxYE0e0yi225jNeTcdzDTXP2Qqc/kphNcnpazh9sptybzOzYjxRNFzYq0vbN
N2OvNI+J6ewDVZ/BmvTBOQVhuo5k03SSbdoFzUF6o2r8EvviqB50zruKb6+MglsF4nsWhIhWMHTV
aPkOWo5oL5tzXIGi1ELvKptaDeJTyT/kRtjd8aZKb53QZ4F5GKaGrYwqDUtZ1TV4ftnMHQg7dQS3
zYqvrV0WKC1AB3RsSiff89A1Hjls4EkOkcA/kQ39NoT4X+EIHNcOUt/3r2JNeALQYiE2T1F5Z/q4
IXnX27TqbJx7UciaLCKkqM5OFfoVHOh4FOBWq95IWgg3aSZ189bw2vjDkLRe/FTmXfuhVLvvWhft
XKeq3pSDqj+Rlg48sm6YKUah8TSC9tgE1uDvpTcyWe+jWmIAwCB4Qvn7nPjApBIRXLOH+EAK+Ek6
Zf+4+pa6rIakJSzjT0GtwHAtopUSYv8ZYnnVstRNyk/trSxIvlKt8O1g9eVbkjln9pJUyC5nP0nX
bspyNTdNiFGf49u+2BuhZd3pjv7dzxAkGwctvR8KnpRMJ2HHB41434lCOsY8t4/BmL1r7eqXSXTI
c7e81na8vsV3dnCKw/naSYpSQT4va0vR/sE2Zda/i1u6xTHf/0Jpx42ZBglYaR/GnckkY1jknOpN
qMMYRCFrfck5yUq2X7nBgkaHMPIv0n4bQXZ5FbfYXsSUcHXs+D1819RKZ5LBhV9caekia6/vJjfZ
GxqZ1q3+GihHXMaWcUaoWNuKpwpM3WgErAcXVmm+tUm5swTXtGxDbRIBHgbQuNiG0UDD6EVbdOyk
UfZZitp14lNZDsobgIPWY9/k35TCGi6yxZarvmNtZm16vjePCIccoqQYL3nnaqjkkKkx2bGOvmmu
30ubLPrcguTS1YutbJbKDHa36ucje7Z8/7s6fA8aOiJDTevQCizynelN3TVJGo88lSg4KYL5lUHZ
uAYgFM51AAY9CO9lzdJ52xRaBzvy7w5Uxtg99q0P0m7PWQwNhQjR0h/NwEGSHCMr3BByiFHnMafY
KMiSG3obWMbWEwcG/rcUYZJz1qbF2RnjN5FpZfv42STtlV2H5ep1dSSjHSsf9K239L8Ieh5N2v4+
ZOl7v0Zvy2APyMndaoOXX5s06iFaINOgJMdkFdl9+D0H5kkS0Q/+Mh8NuLE+zFrRbnzNTe+LAiZB
yP30w2RX2r3NHG1j9125JnXf4/ChnS+hCTx7V4ekEjmNM25eGGVVFkYAQL1vDR+4FphtsN36fFnc
ExT33arz+ZjQTf6yOCLoYRFVQ/NSzYq3vG15HENHKltkSpjnppg/yZYshtIUX5qh3urNVLyVNjWC
CKaeXX7cmHxEszmqjbbSZwoT9Cf6flaMbr3Ysqx1V1MPWH0ZaEy++hra5bdRSQc7kSYXr+QY0pZ7
cMv66RjvpI3JUbSu9Kg9wDNyX5QTEh/ILL3tPXu8wpt5jUWLNPnq7QQL/w7StHkjm7JgD/87QPmY
3UnC0sby7n1OvGUnaWrJtt7DbNCva4ihyRMeJ5BkPtKMY6nfp6DjzXKO7lrRknY9tM0zc4eTbLnq
bIJS1Kdq7yC5tZLGW9Go+r2vIxVmdDDNSVs4qMadOcWrJqvjre0p1V1UWpzOQs17SB3NuOP/7QJ4
drR3vc0Bitqb4T9Tqa0zyFBI5u7NU25GxZewInHVhZUKsiNF2SZz5VxMGEpOXqOae4dNkYeefMgN
FCzqB6uIvnLCVf9w4j2KGsGO50y9d8iee+g83V4XVYDN7jpvVTA3v3Std5JeW0lgvE8nvuJojdoH
FSzkMUXiZmPotX0hbf47lAohCRQakt7CtBSLzYaj/VCoHfnmREi7Mk5lD5f1r27kbv5fhvvTVaVN
3CHrLn0bgJSvxfFlK4pOnLzKgmSjTQzg97KYZESgT9qu01X+oCJW2mR/2SQR9C14d+soW8u4ZMnk
cIHsC9KlTh2wciGznD1VfUqyqPMZKnvvvuGEbWry6lDoanSXDy3Zv5Zhv2E3COUpz4dcCR3SFbIY
1ufR6h6HhG+wMjZra+CMk1X++cav+oJqVVYnL9O3dWWSKiOYVXXDopA1UciQWbCzdmLXOpqzH7Ne
Tvc80aC5HsP+K8kqp4q0yg8B5EZ78sv7QxX5MTI26leL79ghdx3odwqneD+SgLT33HnaymYztv0W
oaZ8L5v+PMQb1TLio2x6uiC/QujiPPGofB/AZEW6EdRblaoqV/SfwTXn0K9Vqqu/G7X8Z7MW+62y
6SWeDxVZ/9Mrm9lDaW6nQP3ez7MH86utojqUmmB92zwBHT2wgrE1FEv4z2wypVevsiWLLMwEkYX+
PR6MPNuOzlG32ehn28AgHUY1bjUxWScxpho4BCLRTDpMPTdvXn5qJilKIjqtLX1b6gPcs89ur7KM
ciNHvA1LZu1qyn1l2yIVs+7TvjhZSYZOIHKxmxn8+VfVgoRB9z4r82BtZy2MTl3t5o9GYnxFxDPb
l0EATqcLiqssXH9sL4N7LxtTU1XdZnEaSqCtrRqJpbGrhgOEhu/9vCKZ0Kv1lac7yl0r5Dw4DQju
8xS2JUszXtjLKg/M1eBCPhm1HfsGhMleMND2x7lH6ZLji/hTp8NRaVvul3YIeNElJTzxPXkZ3dD2
cEYU3hdogr5oZV8/msaUnJgqaVsonocvCdPj1PC+mOzUcVJbqmBhde2tObvfZT/WAby+STt5M5Lx
yHlEZ/LejawbJZk6PpqarX0moxTtTiAiR7l0lEXGUih0Sl5TYjUpi6gi7VNtKwTCc8eFabicnWvp
2Ru5CHVjIdeWB2vNb9X7JonV+6LxP9VRoB1lSxbSGSf+aiA37rrYDV03L11pzBVSlWrjvbdnY77a
fjStehVRwRmSua2nj+5eNjPFeoeq8xo1VjQxBG2NqcUhn5oeXmQtmcOsWclqELhJs1pcqtuyaKk1
kOF0eRH4s4rs38psbQ82x3m8xKII2IXJN7UxfHQKu9tLB+pbPtInUfHBNnMyDss6bPhbD6CHZDUU
tDuxELUQL5zLrRBMPrf2LajjyE1D6wtCLIGZlqjoBj43jeVn6KAxCi+1wlYxeq6zfmiFdk8DXJ63
emwc2kzX36m9/9ML9V18mgaU4ZgnuCty6YKvs5Ps69g0f8Cwf2zijk0+SBpYPvpHu3GKB7mRn+rV
vFKDPDzLZqCF4bZSoSZzE+ddM87oIyXzZ9t3y13ajmw+ek79UdiLSp8+kzILLStfYY531hUIqVOh
jtFH000gM/aap26CBTKL+u/S7GZDuC+NcWVlB5s12gnmbpiaRc38vTkp4yDkC3HfqrfwELgV0uGQ
5z73eTXOLVpDXiBfLWMGnvPGIQ9iX+fOcFGCYkDwHikra9DuO7TMTcR8sUlvoo7DRRZFnT8pY+Ds
kya2/au0QQ0ChkYv65XsAcgkYntajFrlc3LQOP8pEX9F65ucpDIddslzMhd/QGdeSa8VxZ+KRu0O
c6vpZDWIHlHYchJU2hFZes+BMgsMSh8bgNkXlrFJArVlz4SmZBJStxxi7JU6sXclfGawXeuaugmC
9kdZspWvpBU6geS9kFnxS+yd/yuy793w0yEF4G82wZDxyuHmDsmvyzAyWqrE34Tjfx//T8Mstpt8
/HOP3IJZhd8udxOJu4mEPLSMXu7VCvW3gZkbK01pqg17DMUDCmP5gyNq4AtIYLLvpUUWc4iKXD3Y
zotQL20n1kOHW5fnEcZqyniM+d1W9pRDm67a303sZUmTmfUhiheWyTZyFMa7ObYCb6XxXr2W7rDV
ZFP2y8q04DhTNXdqQNo4aX59d4lAhC53Jq9Ovq/DA3/u94vDa7v+3LDpeLsNUxUiYMoG5WbnTca2
U+exUapblfsmbTzzCu7lJH2qMBWDA1GHMTE7Ek3paMtu2Naa5230mHn4mhWcv2rwCzVo5xbDH/Xe
hrznIkfhqdC9Qc1m8YP9a4+wulwdNzm4UWfdtVaR8n7NOALVGhWIDswGd/FsWney5ga1cQza9vEW
J7sEQ/pP7ufzIeOfwcY3PRx+Eoe2MaKVLUaVcctQAhc6OWVxul1SgysjIitrM4jTxqHvAlLwyvIg
m2idIwRskYokm24G1UfdPSIY4J7Rl3BuxaumdEhb78XRrpzCGOZBsH9GPKQr9G3qN2jM1W+imDMv
s9TJ+Bqmmo+ZgjyTlzYZzFuw3aQDbB2yKeNk3zZm7mGywXzr+2q8pgnbfdmQi62hen42i/5n4XXO
eWDSQAo8TEskU/1yCMnyCiEE6DituCnqHdzlcE5AM1hpVbCRI7yoymFltPT4MIjwQ0MaaVYRj0J8
E0nMMkMTvo29CynTbLINFmrp5ZCpm1ubLFT3couavAAGCzv8+sJjyU6F6A/rOctv8gSZhqfMV8za
V84zWYXMryispFSQYebUD0IfXTslYxldIvJcYZ83TnGW7gL2OA+xQ1rVXFbWiTNb+xCYw1vFGMiy
hhV5Zcx9u2MBNX1O2EUg/3T6qAdwIvANaXd12t/suV3PN/uQ6S/sMn4GTnKLN9NOuaKqCCXLCH3S
UFV3tVDXTROWx205RadZaO8ODtICGgJ6u0aI7RosXA78osKN9AZQs158O+EFJfpW+WQ/qEp06EQs
0gfuyQ3891CYzm8auzdWTQ1rD1xwKxi7jS+G1iGPEfQRdOYmKa56o6/S2Evu+qhMH1Fcuq9gE/8E
zCrf2UGjQLDmlZ88MpnZPypJ9kOjnQN/VBOzKyma9RXqagSEKkSABre+mQI7hKCIk/z6qtUKe2kZ
8GwZLGOkQzZlUTrksfsBijxBKDhflkBZUwSlczF8W4aXZjnIYhvC6HPnfErHYt7VRhNou2q2SVpU
WK5tECKt1jxHG6ZRwmXFSXUZO4OneObF6Y4NpGz1v3qBpYpPhmdsboPI8W5BZtJ/0BSjPsRGHN0t
hV2Aoh6m9WKBHim6g8cSrYQ5sp7YkgyO0raEyFpTuvPa1zRlszi0yaUbu6bB3uoz8g7FxW5GWS1q
kB2wN22M1Hx5F4bDVlxXdl/cOhlOgT/1J091fhbSJpvSsTRfhMSVkq5etJ+HUWbfXPvIaq2ld+n8
17EccWGlLcMDms1HqD3mfTQ64aoWFFotzP5QAbjlplQ845yHHtRbkmorgTTqmnC+s56siM1ev55U
VC7poxb8UaZZP8sQ6AcimJUQYAqC0jqMqeMwe6yVT8OgHcmcg41bDUcOvwR3ubBXc/XdSGDqiOJQ
vytb89SE3W5Q+lPcWMXXMHMb3pKG8i6KzWozNsrwYKtWtHfg1ji7SE+su3QqkbbTIb9v2y9Z48Tv
jFJxHgoSiXPo3t75nMc8FcFJumQB9QOQZrVBN5Bo5hVvmsZcobn7rUIr+CkxdN6fhrKWLQsxoydn
5EfmJt1mYq69cYyVrUTJYxB2/WMyZvHGzfx2n2Z2/6gWRXzlCfheOmUxBv5nl9niRbag43D2jUnu
ZqyyLbRmMFcM5jnhz8HmJu32bARfp67lwG8umMMIEp8ehmwwJ6IJ88nWafV9lcIGFEXKwEv4lxKP
FMbR0gZiZwt86eKomvILMi8OFMvsAihZyCnTmDxIpBUow/uqzZIHCcISvka0pC+I4/tGTdXV1DLr
cKy25LgwUVdg9cu3TmEWb5lLkyyRz/leNqXDKMgTjmPnTpoaq68veus83eJFp0ARcqkBi5506uN0
PZjt19gLurMM4STDvW9ne7100NR2rfKQvDSauUocJsFJGfUWVMGpf/Qy5T6uA4XFEsDPOyTL+rts
aDj/V1OSVnyoPPeGQ84CGkX13vc1gw/Rb9aVFXJEJl6mqZ7AbRwj+yNaspDOQkQsYf/aNvWo8I0N
yb2Jsi1sF3ZC1tQudCPbKc7c8ziG1T0aJdUaldbs27+PyBhj/H2MTqvQJDGK4FAlafvYTMpHn3u8
FKJV5114mIdRWyuK2Twaxdg+JulH3UyTt9JioTGCkqE17KQvmjznzhzhSQqa9k0a68CaK/OOtSnK
3Fnffx14ZYeWEn9sHc/YNZ4RHYtEte86Hgb24PrnmtdcTbou1XH2lK1bAoBE9d2FDnNGbGlu9XcT
1Eu3pt7b+ruu950XzcUrg//UN2fv7wDnbTbr7UUWngrzAS/dAirHXzZZUzsYL9gK9jkFyQXAc8qQ
1VVhltzcjJ1Ak8adc8hsYz7NJezYkpS9QwGJd5Lz1Guzcpj6Dqh+rkef1MpYQ/oZfgU4CRwsct/p
ToxEYgkGJ+khdjWiO2tQ9LsEBhmSm/iZXLKg3N6cdtw6RztQP4SkNHDU478vGh4Rnj13+x4Bm03h
zcZTFZrNmeOPfiWbOuTgD1GTINJTK93aMD5oetk9Sl8NwUKiVOGdbGnlVK7duzniUf4AB457nhIl
WQMAQF5ksqdrX83GGrml8KtjODtmStaHvi1hFdFhyLInJXxfCkEwESB7JkKYpB5hdJI9mVpHX+fK
2uWTY30YhqHc98k2DKD+nkEM1/9EFTqHU6sp7+1++FpbdXIvW6r+vula9R2Quu4Nh2vXNC1Q/u58
TjL1NFjLpp4P2R4osL0Fp/cxIz/+WNV2PoOyV+ZDCepaT9kaUkVhhSOcU8+1MYMpg8XAsJMOWWhl
at/iHAg/zpCGrZf+acMhCvJHXQMDhB/unBwVrdHtWBnXU3LndarOEzPV3sLUPKyTsnH50Odg1Ti1
CR2XMa5LNyjOdldV7q2a+WVx1lyLLWinhJFR+dYZsHOz4VYgNTQCA594SxXGgCxO1w6Pui80wzMz
/pb6/pqtx+5HFvcPJmRUn+aJH4xpVOVD6yXloR9s9gi1TL8z4krdhBoH9nB2f5GdJvdYwkL03bGG
bBWqef0u7xFarx2/X9UBCuCcD/YwivKbayazPrSJ3T2xJyG0xsC2S29dhAGHPOY36XSKwHvkg5Eu
WSB3/h79bu8qW4bduGvDHUCciaGhLv7jWNJZKbP7+1gRgiemoXlXU3SWY8X6U5Bm5kZuu/VWl6Ju
FLU/9+tetPtRcddZB+NQI+bWrQ73xwwfzAGuCOsp1WJnV/V5sm3FXLuPa6hvFZ7AvWiqozHfsWvN
uS8tRSv1xzF5IzvKwRyrPKLgMfDOw49AUEW2Vuad5ViqMf75SsG7Moh49RiBfysCvbWAjoZJtOv6
pltJj9dXP92yeYtRs0Y7gvM4Lp3jkpVFAH/QSpsMHqM1GLezbqNtBoyVs8CU56sw+YL2XA21KUKW
ieotOosA1ypafJqhyFNd7ZOlhsCM287fDUExfTZmuKd+mbsKpl1pVp0/mn+LloPkYk/vt2hpDuP4
H6+A23hU3f7AysnaJ7DRP5lT8K236+kbJCFvFQiI3pt6bJFcZalkbtYsf7p5XskIaBZ3Q++RzemH
JYD27oMRa+Pa4AT+ymwS5lVVaYurbHfgxgfBC+UN35haI9tVmD/yoLxDV8b9NOg1akcVu9oO+6n7
Gp6dk9N0yqXvPX07F0PzBLH5AK9cM34rakM8eMwfbAztYR1edbk3P/UAW+AnUcF4iU/NqoF7/MGO
htq1NUv1KXDhgh0s62d8hFDUEr/YRXwv4n2HeDm+/EB/j1+uGzDOq3h5P7/H/2F8ef+1uH9nKrYj
ByhPhmd9D41u+NbBAj0nKfow7opMugjCfys/sGWgf0M//Z8xNp0TJLc9E07LOsAeFO98158+w9cG
FVutfHB0OI8rYUe8ePoMI8/afLbnJNrd7CJ+ds3+wO5Ju8oQXDk3ZlLXqzRT7HM1GA4CHr2+kR5Z
SMfSlLW6Mejyyl3E3akLx/Gw2CdtsNgpC9VHZJ3hZcoS/VPZN+9cTlV/wLebKQ58Y908HEY0atYj
NCy7tPRqqP0o0NOqL7Ipa7JQBo7LA7NtYELhlaT8D2HnsSQ3kq3pV2mr9YVdwKHHpmcROiJDpWRm
bmBkkQWtNZ5+PnhUMUlWW/UGhB93RzBDAO7n/AKKVjE1J3mIC7c5hfNBNj1zMJdIvDSrj1hltOSx
ZdtXpmijG/60kPPkFNkxFqjKwumskPe31bdu0rF6q/zn3DHDY9fb2i0+RkicDImFnaaKIwl7A+Pc
9ci/xEl6KO0WF/UENNfWzXD3RrtdOZLohTdnQ0We9Fn/Lpseh5DtjZuz3bLHR9xBpkcH7wIopR3m
i3MM2s2IsSsLjtCC5meJK+S28bEZXCRwgWWgfOxW5dIfHBgFiTjLXiuceVagxNaaHkyPLUJc826Y
xWSz1FXdfY2C8ZOGLuEfSXy1UTL0F5YFPmKaeYLI6q/bhHWLyIEddGr7LmC49Vuc54IzElDzFlPv
sfJFiWvYqXYAMkBD2E0ti4NsDaRGLvKsvNRdOdzOFZ6xK1MkvGcDQCA4/LCGUh/qeQkz8VRlxZBv
q25kyYyg3pLi5HAyoW1laEGh9KN3X7w6Xw7FaKB3WyhrX03DQ6z100NtRkjOIiy3G1TTXTtNUG+c
AcdYTfGHlyaeBR+bLNiLqB1eRifSFmwAM3wY6J3KmCcKBnhGGg64lJQ8Mb4fMIH8s8n+KDooboke
PVpAZ2hQ3XNtt0vWIlRNIo3bRuzjiTM34dkjetdlq2jQ+ZN0e1bXzMESk4JfW0UtXgtl9hCvY/dC
wa26M0CX4A2ldPAlg2DDxZtF2cCOyBxH3MsDi/uLrmpIGfpol93iyA4YSnGtQW7f5wnElFBMyG7/
NcUIy568YfD6EZoQ6dypOgntj8tQJ8XYhifjbWqNMOUymdpspXkYIVeAcU7xJPRPSPGXvtp8yk3h
nx3EPBcyrMYCBw3DetVQtaTe72ywYAc3FZNQXClihiur2b6KK1dZtVHFHinPjM3UaenFif3sdkix
OsEYGglsCyjKOQdZuVV1fNjMuh0vqd9ZsG80+x2J5k1h+Pm3vG9e80obXgxb7deKiOojDm/9MW/y
ctWLtnnqytRbUSIPd7UWTi/kF4DR+BXki14bXwKnfVfAmkATpKX6JuubtH80ssZ4UsFO8fFOLxnO
PNdgch/koHL+ysB50BZ2iNKyyNqtog7xpjTQ74P7MjzrnXtUeO5+thx0MPUBcE4Y4joJJRNduqFv
PpcjFLrcTpz7AWWxu14DBzCC1P5cknzTXbv4hPJ+svNtP9zWjdm8zSUjOQCXXjRwx6w7VJ0QjyIs
X1ryrlufXMCumoVfG1fTnmbE0Sau7PCAjS8kSMSslph9iS+D8kcplPErgFLufvDFHwLXDnd6Eeo7
p/bU+8ZH2xvhsekr+CEEtJTfK99JwN3U4urb2FbXnY3lLFCHLK+jO3dWkJYHb5zUI9ifdDPO0IqP
2O3MQWTaafhC3XrMeWCg8RbbukHQ/n4d3hsLI1Ts1coiGw7+ZJNa/PVUtuVBGMZwUKGR/H2Q2igq
ZWe/Hw5mVHIVAIwBGCGkElRAZnqodWe/Cs37ohq6a+R+jgwdW/UkDbKjP3oPss92G/M+KDp1V2Vg
UnsoBdEyNgNj3eWWRg1rbvuozC65NefIvjHcNdB4LJxtWqLyNxZC200VJWnI7DbrYI2KTz2B/8bA
smuvdR0C+1f7s2wheNteC8shw5zFYi1j8jDrKeBVoJ0xMuFSMtZ44jXVlOZwG2G+itQ/kKGY0BLt
4G7lYC3wjpnxj6Ww76neR5dEdTGZCZz7VC/t+yw1mwOe2uFCNn17EBfcFEnhdc70udb6wyBAuihu
PO0axTA2LDrUNwCIyJ8q+3pQ7sk8dfeDXcYHxxTuwvf8P4winpd8s4e1+WiVrE0a6maLAQXlZxFH
yar2yprXTzACACV4smsWLLYNZV1NK+euDdSaim3eXbzZrgCJ2PGxbUEJjoaSvvo+ts22jVCdZaEu
AM/7vvDq+Asufv6iSw2MPXok1WKnFphBREAz7C59Qi4WL6w2su9bEn/rcQB+CG1c2zRlDRsD4MHO
yoR+17Ho3fsdb6OjzvcI1Wp2xtTHJ+jf3IqsIb5gtchjkV3A/TibmZR+MT1ib6aSHsGQbbAdE+2V
QXvFPyGGcciP2kbItgns8quhjvsim0X4PRPGcDthcZAG48LqNPt5srDHDduKTbVfwZAW8cqt/eoV
BBLOEHqO+LBuV69FsmAv5L+OqpUfkRJJlnJUYsP51hMH25F5EpIvKyfJkEUVdXc2a6/iN21VWKGW
yosTuJAiXbITuegeTV9ZquMxMM9dUoR41gzZQWCh9LteZF9N1YzeVA34Yhg5+MpqFnXXJJkAylpI
XaR+dZZ2PQLRfttyykJfqH3dXZyZRiaZtJJxCxazQw6/e3BmOq4M9bGPOkvSiYPrJMXjBHfxgMl0
tyiruNsNYOI22COpl7gJQ/QrtLNsgZQFmDIfUC5stjH6xDwhfSNal3ovFkqRWg/IsYjFOFjee9eW
F1wgHH/Bo9aaBW151VOYxTBHyizcZHrOk7LXYwVwVIKnq4hsiBmNfSJNpU8rH8IV68T2eGuWnSc2
jYkgk0NZmo8hijZOrKnqQY1rfLaQGV0kwitP8pDOxZuKd364BeNsh3qNcZSdamqgPkKObF2amHkk
DqiQxvCjc6KnG0tB+n4EB8bPODeuUefq1yDvyjMEQ1Rd/wrV81mDwqQ3jPbdR3yIFWNp1V2x0cLY
Rycaw87d7XLcEcHujObtUvLCWI62x7rq/9DqCW39Ici/pee6d5pvSmy2C8Mpx0enmlz+UqM/sLN1
V32Tf2EFYOGiQQm5U7OAShgUO9n86Lg1KV7Fbp2dfokPRquuInS1V3LYxyHPSWEY2VVGDCctnNUw
au1SGG62HryDKvzuQR4Ch7fWE526l02UyjUUf1HiGeruQeFb+IDMZbb1HQd3+XmWjKGmCXtdi9yD
HNc3EF/iydvcJszDchFkm3ryxpWc1VdG91BV6guWpPlRhgYHr9mujs5yEti9HLeRYFdQoThrPYm4
UcO5Uq96krHI8nP3FG+Kn/obw9L9A2ll7UGbkHeVIwa7/kJ2S32sVafaV2bdb7wGr2A1j/Z1Xpg6
Ji/CO5cNfP/WNY+okiDhipfAyjRmkSqsCVfIwFZ78pbOq8XDJSxs4yUItejYg0FbFp7lvOpBza1Q
rSJ22bn5YnrYn6ROsGxyEPOa5sT7OtW1I/i0cBtFUX/Jm6ZYozaqPpCtt5ZGXUcvZRlq6Muk6NJb
47uCIcTvdRfti1jXebY54zb0Jg9eCYc24ObsZqNgd0M23vIQ1k/GN89MnGUzudNdGXf2c5hY66CY
iKO/stUmdFPNTB/eMkFWukPW1SMTgQu5Tglknj7mwMKCYigubTFV917Qf5bTC0dYq9REll1QvY7D
9ESyWd+7LlDzthi6s27b2TrAbffJLDUTCmsWfq4t3KPllqfq92HXW38gcvBsWnH+FuZ5uVRrTTxk
w+hv5BV7th63K9rotp6VtMd8arDyp3IYTKD9WvjZDLqTiAWbKK6Ygar4qlHxGn+fvWd0EThvVqjz
efSWftTTwHgMemAYfWK/9TpQFgX1gb2BivSj6ifsIhEomAo1w9Aru6Ho/Mxo77hztEuJogPV2i7H
7IvnlCEGVJ6zrLRK7HyXZt8liCX1Pa7J5GvAUDfGNlSwCJe9Q8wOLQCSvZS9egmp3YZaiLefeae4
wlmhWex/SYI1D3/tS9lqDaZdqXo0wzq5jIqRzVS14WlGmBW52Fe1NT6z1y8OvoiCtQSW/RwP57gE
ov0cL1gv/Ke4HK8MRUVFMjV3ahL5m9TVAizo9eg56HRl28boH9heFD/3QikOlsD8UvbmWqKw7xh5
Is29ritwUx+S06TNRZym/iLhHobSJYe+R6bgA/0hY9Q7Kcd/R38og5EcZEwCRGRHbVIXqAGH2jpC
xy4ObSdn0ikjK5F4Kx3u7LWwsDwp3hocr1+qWUCfJCAKZ/PQ5JsZb9ocVKPMFBhja5zlmZjPEPS/
DMqUHGToI55nVrPtv8+SHRTE/5zqNeYPs0Qwfa2m2tgJTYsubRrbqxy6z8osUFmXMXnwoTbsROHi
agWJ51JXXcsCF+4fPC9j2U1xx1/4fQruYFu3bJ272zh5Lc+DNNnMxJUfgorqWSt7Au/QmnWorDoj
r3YVQreLxK0DDDfnV4h5BXlteZ3b7PkVjKKzV6mnkXfSW/femjSYdtpQfXX1b0UeDV/MItOXvA3p
hdKyeQgwCNsI7HYvgRabeKTV9lpJXXaWWpe9WGoHO6cU7W6Ym5lZIb0cO9VB9iLm0AFlCvrjqIbZ
i9mm727UW2c43dmLEbGV51d1aAK+NmrCq9aTWryB4UPeKDCic6S46SPMoYuMm06eg9CANDzhqPRm
98VqdK3sBdt3467owz+neykSYyEq6mfdSv7jdB9Qy5s15bfpiLAbd77tiqWd6qAx9NBbxi7Znlgf
2Qs4bfSpbl9dRI2em6pWrn5CIT11ok+tHjgHUjwNnjZF/Glg17pR7Rq0FJ/JwlWseitGD4c5vQrO
Q4M7+4A+9K4esUhS/LFbNUFhvkyh9UeR4E5RJvdQk1lizyQM+BqLyMrPjm4MR+m0K/145xDfd+w4
zL8ser+HqhLPwj6NPCCsVbuvkvIhQp1a3cIJaH5o4h3T7rGKeihbNT8HcQXD0HPTlW4YKCDOhzRt
3xPkUvZjV2IcODZRetFQHF9Gtt1uZFOOU+eOdBQUESs9u12gGqqVqyeg8Dp9fBo8sgiRXr/iQFhS
IR/NFWikOaGA4Daa3Mlp4KH2YjbJIjbj5tXQLfXgDY6ylLN8X7TL1MQmWvaqryPyfq8kWsJjmuCk
Bse7YfUepaux9opDHarWirRmsOkSnuBoDHQWPEZ2YLZxO80R6q4B5B7BD5El6aj+x0Gd7vVZJmfF
2ttZNH3F8x2NsiXZx+jZaWKQWXilfktrkHqe9TUChkDa2J4e9Qwb2mEw/DvDhM+GVES4Vmw492aV
41c0kW6mmo4+ovml5y5MadBH2hLbhO3gFfYe7rZ1rkO3XLljIl4rYV7kCxlhsIvhQmINx4O0UCeg
BrkXXeSZVZdfFSWwKQT+FC+rxsXAHnfxlNTnblDYcHaq2R07q+6P8qzNoj/P7N5U7tQQqDgDPsK/
DMUdvb/1tt2sq2IVJCZjymZxG6Q7FyurW9ms5wM6lSJ6lZ3FDBfJw8WYOMmTLH7ZivGZpVJ2kl34
B2Qrgb/FVnayBElu1ypDVzmkA+XkIBb+FRM7c4VRE9CmEDa7jHnzGXn3taIKysW4FN7ipSfqXUf1
diFHfExIQqSlXHsoQWn+dZEw5b/ihIj8zC8j43JW3DnGyo2xI5cdP1ydFzQuYaQW92wl2uc6c07h
2IEEmVuOlj4rauieZcuu869eOmtyjGn3bOPojtdkMR3NuVmAZ16UhtMDnWCmimjNUvhud2jrqXuO
u2Bcpvjk7eVcMt5YS0bGtJNzB5Ub9tgHxvb2f9BQGPE6XBPkXIci16bV1WQje/vYM4E+zv56JRac
VWphodj1xYtnRbtJFfa7ZSjWKgH8AHkoKJ7gD15vcVQ5VjH7+aM6ZM2DY4jPMi6vE4416pxuM12t
DO5110zO+9AaGnfbproEYeyeLWFapCE0NASbdFjVA7aSpRP0V1iY/VWZ6fkVj8lJdYGcfY+bwgxW
FC5NVmiMkB2+qWFWkaHAMof8QlVchF3HS4ZZyZ2MpUYcLbhjmqty30SAvzVW8evSFeM+prD51OfT
fVP1+AQ15AJHu+6eLBsyIg4Bx35u3UIBaiYVmrOyFcFXw8s86e9kc/SibO0nwbjxYjCITttam0wy
d9TAaxfFfIp5/MaoumBewhBrZ3aPBq63WDVRAAhnxuFqU7xN3emQFbby1nBLNVNW5Gytd4iM8u0C
EfnWpO4OE7X8mYdEfYdC7OywSxyNoN9HXG9U7dHsszxYjdegLLW7kGX2nQ5PxmnJkAtu2guzH6qH
TMncXTBGw3aIkvEpFcPvpP6t3yOL+wh6CZ/ywkg2DsiLA8n08IoELnIyVmz97mQPljq0XxqBxa/t
WcnZ1QAF1DWoV8VOjTu0EeqFx7qH2xxNefDi3ribEzPA/efgD6eujOptmW6oD6P5OPc3phYv3Xmr
yfJ+iSGBdyR/bTir3lbDVago9qpNG/uMg3fLnifi1xIU5a7TdRt8DR2+WQMY7cwBkiI3650MUtFy
bt1mEEA2ca1uMaDUtWo19E5U3Zoe8M41t7OxFBZeY5NyNx6+Ye5SYdMQTQ++y4YTkZWzbMkJVA/V
1TBvVVWlaFMWtu2yTOrqKod4PMP2U65ZCx014AdzPvgC8Q0/i929bOqdn5wDdQfj+QrlnrR+9WKi
vuAvIM4/qPyX3wI/jrFLCvNHFe7KWk2xGChQZdnb3hTs2S3558QN8UMi9/IY+KWy4IffvHdl8ucV
BTWQv65Yo5u1dadMXWMVKnaGFqNpUVXeK0LM3ypLr64BTALsHt0XGR51lfRKOrlbZx5V2PrWFKH2
xG57wvRdmHzWxDv0cVcDWO4DzlT1a5au5L9hcuwHS2fLC53Ozgu42MnwYxN3S2VBEcpapuOE0VJv
VMdIgXC6GefTbrYCkodaK228QxhTIIDSLGTwY4yOcu/WLFJ1GWakHaUzsCbGXdZQqIr4TS5MMJrP
o50I6kATPGA/99d91TgvjTV/g/JPGIu5Z78P/7i1AG3ualZ7q8Bo809jmTbcWr1s73tKuHI8r9so
Jbhr4eLUlXY8qby+2/KVzV8zRE/aOXFrQIFZxUWM/SdCtPemb8cLrM2mzy1IUp5gaXIv4jihfOrD
Vvwu1SjPpODiTZXx1sNGm1Wut/kY10V9ugytVF9mePP1bdZfx/mQlA55dL/41qZogMiWjOt+CIu0
HFmLor98G+YmVXkpzFc56iPcjCxwTJGnu4+OsiCBFdkAGOXV5OvVaqeBd9Wz+HPR+2uDW8M5qQd8
rtoxfMjA8iyFBQp1rAAw9EFevmta84LpZfgt06mGipa7rqtts1Yr2AIa/kE4NaZSivlNHwP91S3H
gAxOOjyJPh5WWVEa1w4JmI2oo/rUChglojdmQmffrT7w8l0wtEuncKHoUTCjwtIH9Ul21/BBcYbp
v9VsELcl6WCkePIYm7j8fmotfHQ0YFyZUpB7jwXmbxhN8mmHzaEFj/cKM08Oj8iz7OOuDpZV3ec7
7lLILtaRsQrmG648NE1UBLd2bFZZtdBrmOS//et//9///X34P/63/Eoqxc+zf2Vtes3DrKn//Zvl
/Pav4hbef/33b4atsdqkPuzqqitsUzNU+n///BACOvz3b9r/OKyMew9H2y+JxupmyLg/yYPpIK0o
lHrv59VwUkzd6Fdarg0nLY/OtZs1+4+xMq4W4pkvKrl7x+NzMUsV4tlgP+GJkuwoICcr2Ww1U9xV
mO/wltMLMsG76F50lK2+9uwnaO/gjW69OitLJC8vsiMXA9SqMkfXzEGoy+iSddvoxavvhM7emZJm
JZtoDWbLykmj42AUxWu7AlGdvsY6xaBk0pKlHKTGXbdySYXujSx8zpzsPDVDddUMr9i5ft4tND2H
Pi6DWelAVwu8o2yRUq2ulaaM66x245VTptU1t7vP//y5yPf918/FQebTcQxNOLYtfv5cxgI1FFKz
zZcG5Rwwdfl9MVbdfa/kz9IUXs/AFGWTaW2kxXzUqS9yFLuJhM00OwJfy74VM2dGHsxOa/H0ib8B
zavu+ciJR3F7+D7KnDMl30Oqbxmo8qrtsvCj4SVBt2LyKBfIFthgyCjhS9Ak7UM2OZB5GeMrXn2O
TIOsyPWf3wzL/tuX1NYcIVzd0YTm6Or8Jf7hSyoAPU4dW8UvU1U3G81o043B2nBPGjN5jvr84hiR
+jlzUgosrRmSzw6iS+AmykJ2FI7xjLau9wjdODp0qTuu46HEZq9qHjEfxbJySoKHromS/a0ZzKUD
WT9QSchuWyXCeCZIWjiY33tkjWFEzz3usSr7qDjIM6Ho9uljrpz1cdEfBjNfvq4c8RH3BuCsSAfy
fQfKcVdko39nwzTPb+1Ax8aSd2sre615yMc4BPKC2wxXzvjoTqI0s5aYzvv/5S4ixHyb+Pnr6uq2
ppvCnjfPjm79/AnVqlajZw65u1PCctOnqot7EPo/jguhkjQD+1Ks0c6RV3XHonEh6Xd582rXIrzT
ky67D80ou9cS3D+T3jX2MnY7dDA//KDAkHQeJ2OI26bkLrp2K5vtaGX3fSEckqhJsxnli3teQVE3
L7s1lBAPGQxoyrGhZ81iqBR0mfWY0xJEPSlSp17GtlYc3aSAB/PDaYPg8C6avKun1qDdo4x3vE/M
Hb9N6zgNZbwdej285FEi1sBG+/uIX8QKI8b4ye9IUbFL916UoodiNkzKWxIEXxQV8LkinCN609MT
XKyHytCa3QQwijRnG18Fuc6rPIMr85ULoMz4PZQ3iBxGTfpiuNPg3CYUpQ8zMwUX+jG/6aAVeqTh
QoVfYz4Lvk1WXsafSatATLYRWfLV0l4aZo/PrzCh/c5nsT0h1S5P6yl0b0HZBGhuHJo/zJjar78E
qx3P6cBk7TYBEGZ58OOd4YzKnuJmjIK1UutLzQmwAIBEf0QC3zsmStPdkW+GAE9Lxi2/Yg39wymg
5jVq7NPhY0zusmhbybYlrC+R4ddbL2/2oVoEz4HaFiuT3Psxnwzn7FIfXupzsrtNZ0PJxHzlEZNv
qB4aewy5qY96LfXKyhpvMH2JzB88H4s+ByrnDOQfO5c8aw3cSHYCvo0ufQXf3/SmYmlU6bgY1Qj7
q3mw3riUWbPwHYx3c5zcXj2DlvzzkGUY0LDXtbfsUyexqLtUPUcasDxk2zdynKV9U8cmuNhN7JzG
DGv2wbOCd7eH9RGPJtuNrjav9oCOm5vr4XvV5RCPPCcBH2Moj5SZzkbnec/kZLqFGx2oEY1nxatU
f93hHUlZExiZWxYXXYE3gCQt1tnpVN7JWAaWE61LrbiQqXjuC7QjKnag/potHokdsJ27EZFif12Y
LNqUDFyEnCenyDM3iCDSJPw1H9eaHAThE34s6yRIeGMjsGVrY/KClc1yea01gic3qvFnWA75nelV
1qW2hXUZI9B0//zkMPRf70u6LlTNcDVVNzQY3MbP96Wh8tLG723z8+B5a332UdDmA5m3lm0/Zybi
dh7YtL+CpTMEq4ry+A8xOboFHXYX54qB2sg8W7blWTAgK69OKcWnSUdasGk3ZL8TtpBWfK4Cbnvy
0A1ZhF+GPEdWQVUR4mGUbPuVC6vI7+7kHBm/DQFC9IyelY+iTq2pi9zM4LPpGF3/8/sklxM/3b91
y9Zdx7QcVxOGI5eJPzxhzTLC3Vixis+KEWVLm6zQNi8LvEUBMr11Jgp26Nq95I7T3pFPRr9gjjsR
SolqYU6XZFK8q28aX/vCGvGpZf/CcqI+mGJQP0VlsZDxwNPDHdnQYiObWoZFKAiOJ7J2+tEIhup2
2VIrWJA3anqezCDdJELrMV5Iwo1wfId7b2x/6pE3imdQ7C/x1F8aRZu/+2PsrHuMgfYJuoufQjW/
AYwjtEpvcdzM208J+WQJ9P1lfEZcAobdUInQcbgLKyd/nOuSqyILjY1sKmOTX2Cl7mLyXQXCywKG
d9Dl+6jNi0cMsqmwNPW3cVS09T9/Ws7f1kM8a20KYSaflykoY/z8ra7KWneoYgafu6DFCVrLP01W
7d1HaWmf+7zqF43Z9m9DG4Af8F0LtrKjPaORs8ESu38zuyHZOq0It6aRNus6AOmigy+50+aDQ2Xt
TjblmYwFpqBWY9uHSMTZlfUOki4qP5sSL+QrYoHYxQ7cXPpSLY6eNvbHArOM52Y0L0EVTRdEifJn
V5jfqHc0J9kK5iRlUwT1nWymbdgvK9fu99U8s/TZqvmTbm9lbwhufK2nVb3xXZEeghlyBgayPXYz
n8iatePbZVP39RHUHlBLGZF9H6PKXiAj7rBbyGqUptqo/8pN35rre6mwqI+R23zgOVbs4qgmmZKo
pDBilaF63M1D68bf2R7kzNod7ZONlNu0MI3cPuWVca5yc9yXc4fslXGtsez/8sHLD/bHn6kgR2lq
qq2rBps17deFcI8Udde7vv4+Cr9a5VYBotZU+tsh5guPGon7kleRtWFLEZ2s0rHu0wnhXRuBRdmi
Dp5czM4ADsoWeDaV6ta5Z4SLrAZXM/ZImckDWlHZ2bG59/uNobAYxXPcQXWKVMtw7lgS7//5S/23
W7UwdZWvs67ChNV1XftlCRkbZunoWqS925r3qYbUfGq4y/xwGHrU+eA7aizkJnuRIi59AjXSr4zM
c69lKvJNzPYeIyU0SM0s9w6lE1oHFQjNrkum6eR1Q7UpsGa+Qj/rF70+NndFqJGLN4p6B+galFAy
rR0v9fYG+L2DPCvUqLudZd/P/lPvR+xjHIW1+L880v724xemawlHMxzddOfN+y+PNBZwE3v2sXqP
0vRbll1Iz3unIYqsczhjeSQ+xxRpvELxyFx9xORZ3DriqGGwdZtQolGzkKfRNIOI9XLcyAvIwbID
JZs5++HdjRStxz+h3h0KA2UwBmitOP3pBv+Wp+pQz1JNY7LuyYGCO4AwKgD0wA0T9cWWOiZzzA5b
7XQbAurr1tTnIT6aKwu0ZkdkYOvsWtXpk3BM4yDNhnAizq6+ajY7ExFdCFg05UGOzdP4NjYF7+8s
zDJod74ybPpI1NB9nVZbtEN5AinvvAdqgj29AxiPDInNJtZ8NRrffbd6u1nCXEBdROuda5Ugxirm
DsSGSAfnQXYBWeNfislDdHPuyEbWeI03YgZuBvmpHdQ5PURHNBWfDACR//wzseXv4Kd7gMWaxgXY
atsOIET918wAkpWJhpbtuzWAHC/rkOQX7gLrSOntl9Lw+pVZ19YumJtKD4Zb1ZvsJHt5dOPeS1Z4
LEzzKWOJKcOjBXaKh9sX1EDtl1YD/+HkhrqUna7AhsXjp8Jh7nXy+6Dvn3AnKs9madon0w/FskVZ
+QswdxhV+vg61QWoP1xT9lnoF0+VUn2SAzolqxdWOzb3yD3Gd4E/JevEG5TPTbiQA3KRuavCDcY7
r8hcfOI9Hv3zpfHTe2IfYD2xitF3g67gRiaJl05qkfbzez5fZI62qhbV9+N8gP7zZ6zKjOpeHpBK
+TEmB3/MVaKuvo37iIkIpSTWFD9d69frlzaoILaTgur5o22r5wBOyFuiYy8Ul0O2z2vFfu0jdONr
+61r4NAlnVqh1uRZb3aJHTiURRbwHbgSDEYQOSMOvRJqQp1Z1y4b0LxOoIa6brnvCgp/CIUk/Ex0
H7to6P4R9Llq7O9YePTBi5s3j44A+yLy+sWFIHCajMZ5BM6mr3sXcbcQN+LH0a86bO7wPYqQrliy
cAFhPrQXOXaYcPBKKsWDtcpYX6MYVuVTspC9t0PeLA03mu4TNo5Hc9D0rfgulCL1Tn6RP/kQWcFI
e9pixXz9CMkJv8z/pfnL5VoYfavSFNZCzpUyKx/XS7EcO6gFlka53ay7PtevZqE1FDh4WX0+G+aY
7FULV9zO/nlcjmb4xlWpsXkzxt2ScHd56ufes95axq2D3LR2dCVCXvY682h5Vgw+4BTGxdSIJh0S
xMRaDBS1Gt3LQ+41iBl4Ybqc0TS3WGMa097OZrjwPK6dD2rTwm+JxeVjamS3yllM7bKPRrFG3ejZ
cNzx3laneqn1Xb2VTXkYMq1d9J2T7rummO5lTEuBByuQnmRLxovR3edOMZ4+Qq0ZoZ/fRtdMN5ur
mX3zNErFdYKjEanW8RVbr2/UG/2rq2jGw6AF52a0h1eztHTQNKg34ZDy46g+5k4DtfI8pgW4fBiD
y2jU03KZ+GcPabMHV1WGx9qPyDZQMtz63TQ8inLUjzP/0HG7rCQ/iQcUOBeQgoztcsWBjMLDSYsf
Bc8IdPnHe7bLxaM6pO3a0nqxls3RjcP7bCyXsnUbMZba0vCFsoWxTIrRJ5eAsJddbXTP0O9C0bH6
67MdNpH2zjSsvt7LDnlIemCfG9fUZy2rvlrI0bKnsdVTkBTlg+Yinl02Zn+KbUc7ey2AJECk5ZcE
AbIUWcdPeZpm2ww9xZ2p5sUz1l/3csB7KHz7ENi1EqJGB6/DbYzT4DgDuadxuECBTc+QARa3ERor
mTslNo4fI+Qwv8hwUbMakMmG6rBYrhyyCAHW5IM5zO9ZUt1pPiLyQUozsRpvn2W9vkatoURZ8/9z
dl67cWtplH6VQd+zhzkA0wMMWTkqWpZvCAdpM+f89PORcreO5YbPYA4OCKaqsiqQe///Wt+ioGMN
fvpNA6BTxubwg6AihMVEat51kwCPkzbmzo/kkWuvbb2dkvCbc0zru0lTeXFX3GRZOu65H6cQK55a
nF6E9A0AAOv858KZN9/3FanOxzgbLTco3Bw3oJf7mag+byEHpJUFd09GiBmVuXUNZG7LCzFgGpM7
Ky3VU9HzLk9FD/EZauOXyZ4tS4o0XFKZkp5OmIiqM0lF+e0VjVJ+wTeE+ihwcrw0bfuMNddMsvLL
hMh/69dTsV02E/VQDD7ysGEsd9Oo15vlwSAhvRyf21MvSeCd/HhcL/uDOtw1kWI8FpPcHZJeN1bL
0yiVdZETyoV+1oMOaOFOJoap4xb0h2edGGO3tJaAomm8Jcj9y7JfEWi30XcvwQbD53g4BvPpaiPJ
O4fAvvVyViEbV702afmigD5rZiFB7OyH59FoQACUbkzemtfHtvFoyq3lDk09fW5EHZP2FI5fjUjg
W6/UH1qU7WiTCESY0muONzKioHMtmbEHLm3uTZ+n1Uss0ltp6LTbSYQZjmljuMmQzXsYJvxNHKsz
21dq/d2oNjljvSGo136UuBX8xKtjSJnvagoOwYq3dBNnAkp+9KwGssMMq6yks98r0nmw4IDFanlc
dr3vX9bk3u/5oxhwfjigB5q0nnixbTWYJHRN8dVOQrA9uuQ/jpmWoGh2pBsnL8QtMxzb1bBw0Ill
nyn67GKowS0tylMka/1RGxT9KjfCuJIXEs9YtvWya1mkCG2IaRnaA61IKtgtQwZHVoLHPkZwi/Ql
RkXSho+QOqxr3JVcrzho+vFwL7SXvAzDx0JWq5U9pmQeOUNzHuZFoUbgHbJqJ/tZc5Zti8W8thxc
Tit1rfAMTHzrZd+H88pkIPbSfMC0o5wqVZ6OvZOWBOjU0cM00AYXiC9eQnIzGt1/6YwgdH3QU/Rb
xbQWKMbeHoSBr9xEieIaSKWPlgo4VsGR1gGs1LqdpDc3b5tQ5fXTWEOHca21jt/usckIMKgKfiaR
kVaPJUbBNcFgwdYWZvmYaeAsuapbpMWwqZY6QaJ2DvRy3gwty9oFsKS9ZdNuu/LAADN624So6Bzx
JaI/mk9OJ1M+q4X4kagPfjzJX5GCf4+QaD4Pdem7ojKsh6RS61Vum8Et7r98E/WDfB6kcqDIP8qH
ZORDSswCxAp5Pp4pq+0NDtt4J/Pf3lTG5oIpz1iJalSYZHc/FCXoX/lpSFWSvEaM7NyYaIRPZTgG
66pAIvxqZ2q6is2EX4Acmc6pL9UdMYv8AArd/JSVmXYo/HG8mbfKpuCdEkH2iAo4cSVFm4CYyumj
JXQk0UKqDstRR8lgLsK1RxLPUbUbeih3zrRZNukaR9uegt56GrP0ER6V7qatFJ+cvA6uqqq8cjHs
nsIgzXcFPpu1CZjySeSOQtmvkKGycNTpgpMaNPldk3EFMQRgm3m3VerVETfzckHtnhp4t+tiqOXt
cpQvC5T7pErQZ/GUfb+qkCl90sHoXa1e/8vrYgpM18tjtHbYqMQzmnJX35E4liNNLonsis3wIkAt
ruwqrZ/ApT/hTOL7GfUeHW/nmz35CLXmBxl4T7ZDYBAVPj8osFFqacQaP01B8vYg0+49uyrsb6JP
AVRYUX0n5ldK1eCvr4QIrn7KKvFkSkJ6ScvuL6+Eq3c3SabLtdRAJTo345cW/bKo0mbzN5O8udaR
L836t648bTRVl00KZwiQfq/ztJlfBJKMn8KKAg3wZxsf1SpTP6Vq9DyJqL4C/lM/BVqMgrWuHoaS
oU8/+qvlJLzYxBojtX57SNCMh0hHVbRszoLJLRQ6jQ+Op7AHqV/BJtF2yzOCiERlUcQ06eajYxhd
YyJobhRm5QeqP+Elz/1sFyTkLDBaA/xhTOFJOEnuBhFTyjwccJemA8lYifmwnCGGJ5hv3f1yPCB2
hNduLstWqHArSkc5OYxO8MmuHRNgisZsXDa3fqVJs5DQPuEtxR40b9ZSFu3iOIrQG7HpJOUAXtOx
dsum3pg4Q4tGPQb2eM+F+JNqm9mdFXfZXcyUAyUmnYyu4LfgiYgfb5ilx+UoipH2/OdPUNE+dh7m
TqjjyAa1GhOXkPGhnBVZXE3K2u6Z4Q3jlgLhpNG9nbgw+ilwrIYw7ejcGrJ+NKuMLxV/K0Y7n0az
ORo3fvZNle3orqjy+K4kxHpvx0ZDGzHCWO7AEpUBE29rOZTWY150n+WOG3Obas1V1Da0lWLaJ5La
fZ66ftpNBjLOADjc51KDvDFRAruYOgk56MPfHo49pNnbNT+dfn62osUh69hmee6JJ/k0Is9eHl4X
U34o6KITwMVp5SynyPS0OqWoT5/sn6/pOHV8tJ1M95azhAHQT+HqeFyeAyYSTc1xJdnR4A1UAm9U
CHM3BeELgsvb5X2XY6CJ0Qagbcu+ZeETxbPRoeu+PRScs3LSS/NJJkT3JMhX3OVaCu9tXnvf99/W
/nyeFTk/n8/5z9qHZ4lDx9ginabXKt/WneRvoyAMPSZo0zxLm26VNEg2Rtvlq/d9QmmnVdcq2np5
2HKg09XS01Or277vswwbYNqolhujn36gAwePWSsGvzwh7w2NMtZk9JCq69C+g/+ee2YWtM9qZzyg
HwsQ4UhrdmBgku3yopVd/eXP3+/fGv6axhyBtpqJC52y7XL8Lw2jzGSSE6pN8AyoJowPprWrtewB
g1fzYtrt1hhr5YssbMMLVEu7ljD191UwmVvM/vkph37v5ggHXRRWfMnnhQTWf2XGKEGXTbVuLn/+
J2sfuyaa5RiWRnHT1Gzd1o0PhTNTkUUY0JX6Mo3DKnKmGokICz0pyHy2rGbHNDl2e9n/uU8eLCK+
ybNz1VTvnq2sPmLtQ26uYLGijYB5Kk37Z4Fe302NVD73MMPupTG9mqncPxcVH5BKpMwuDVbYpguR
qeexqShtDjr52nnCTd50bIXYRI4sa8tiORGlQk9uVZj/jVRDsz9cmPjDbcsEomxaOl1R+oy/No9w
0aPEyOb4AZMLppGU+Yn+jJiDvFm15kWqivzkF3jOKWDvP+xfNpcz3s9d9iVGDqs10cn6m5/kw3nv
m++PzR2MO7iaIpiwen+nATc/BobzjHGAGkitjwQ0WMLY2HrN0fkUnKDegHP+ZtmFWmvYcyWdYNNy
cHmSXibGqbZDfQeObriTi7IHpnFjRDlPKXV8N0XVQm2ZH7A8ieSXgYt8QhyXJ8FhNl5iouOWg0bd
xmu/6PWlUXJMqBEy5ETGEM+LZa2p9dwFs9yuPxzIUljt7nKiyU/FUxVAslVbWOD04skLtLB7sBJz
vPCG3LVpB91rXpTDM46p+P7tuElplEFyfVqOIWJRs6w55QmZN2bZwHIVgUJmgyafEqX8ubbsWxbx
fPTDycu+5Wjd6NbeENBp+kkUR9lpKT6Mya2hFAV18X8vloOTDfB+k+tjcVy23w/LEUhjmgYDTVqH
vF1pkjbafOdV5oWMfiVS2vRiz/dhZDTxeWqya/92G0YkvyGstUWnMB+d03xAcGZ0ElFVLE/Slal8
a7Sb5dhyVphO1R7q6shAZb6X/7dXVbpxH/r6z1eN0kH27MFAspFOEwRdAhoTkHvPNYofXGmFc8W4
aV+XzV4dpWe1p4qvAWA4dYOaXdOs+Uq+sHaBKq9fljXT15kBkpJhloXONHFChLMciJjnEyNRl+tl
832xPKKC6/q+S6b54LZKDCal6aUzQiBgbGpmbwLZlM7LvvdFYIrAE0WYHKgex0cYXiQAzmvLopb8
MXeXVbpWyQY26jVqg+QUiQwCll1ka5uPYVVFRbVOwWxAlYAHTZFrwPjWvooyh5/Rd9l93VC37kdV
Xr9t1m176xAbpGq6n3tGVlF6KYuOPDpODpy+vWTRdKL4k5wFPTywp4bt+o2uPQ2Daq5bo562y2ZO
OKCrT2N8LYNafKoYsShOoj8l09hhWP7lUWZ3k2KSYbjZRNQF1Pobv+bDiLjvyTfzapv3TH/yPCgg
WoZ3ywmQ3kbXCnzzZgid7mgUOQjhwSm+oQadn8AuJHuVIZw6AhZSb9pRn9zlAFKxWyolzWPniwK6
DEDZOEO9HtrqYTnBKGFSSxRdOps81cKLU1/vHnqHSasPo42Zc7WZTThfhxXgRERWMQY2hszazg9V
/ZNeI82aD0d2jJrbZL6S9pW5tgNjOMziYnxfoOekQDqWC3FukFeZBTxrMWaIIt4HdZHiy3Wa45CL
n4YNdeh+0E8obslAGy9VWdKeQoL5XOvTWgkb6QpvYbwbHepKBRrSXZypw50KZfG21U/LsWVPpVgF
6qTA9JZNahe3uq6bBzIVg30datomlpX885jVm+W9MIe284Jmqi9pUtLCGw3j7e0FxLzKsjx7VjR+
1KTyyPshGMp7g8Cn5ZGZEoNAKww8CTVCJUkXztoZxuALXo23D0L1gez1NoxOjayOq5yUmWdWgBGk
DuRlpsM2rUt8cphbS+dtZVxWSBJ6W/nPoVH+/znn95fgebK6reZhwftLSEI1/ua2rP5+VyaZSpMR
ueqWZjof78qGIRonNdvhUdcn+xon7ZX4jvJZacnH7GC0bJfNDGyHWakUzCo6g17fUoIc+5WfC6mL
eXuswssA4mESlCIk8f9ek3TLYZQxRttl7e1oaf5NaxJMya/T1nlkRVvStAjIRUKkfZzzMHeoywIN
9YNe9YA3oe7KlabsLB0Y57L2vs/5L/uW85z8SmqoO0opXSmYMck+pDh96KaSymPi+IdOLfZjNkXa
Vhl8azO23Hnetkmn2cAzhokyJM9d2yQrra6sQ+kAFDXq+8iSEkZlZrYPgzDl8sxmNHY/SF9UbrAy
aZj+wh/LWVQA0rVmk2S2bFb+g4Wk5alAVrnparsyL8mQlbDmwuJJbRl/1EFD/uO8GRb5Smh+9SDS
Sb/l98eYbxbojBbJS7lD4mbATM+O/WQbQHK69nR5T5Y/bJatMW6d67JWtbYMZYw8vdgCP+0uOyUz
fYag5e/fT14eT5VqI88PfTt3eWzScjdednYDqeOh0HDJaoq/FaFcMlbpiydKwBZKgCI5LH9J5Dh3
dC51irdh99g1GRVe/iKTvAIPT/kAcSuzjOciDb8G0ZR+D6foWa9ynWH/4PMFtVGAEg75MJ8Qcp94
DI2SS13vIJmbh0tvq8sYSh1jPlllbGtP1/hHvA+sKqUtfO99KAWhlMwF3HHbqdXTjR1O5Z7xuP1A
m/hW00Lta2H4McREoV00LSguoqy5Cc0H2mC6FPywHh05E3srrLpN2XPBqaPvy3Faz8F6Soik1xt5
zmbw+7XG8P+SJIwresUpvqpO9ITLqwPrpxoHGrnSatnPu+5FxAN/nlmq27616q1VONLnAHjNckJC
ftRa7bXqAF89eshCCjTzE8pCrzx7nOwz7mHtWhcdLZn5QOvT8IVkJd2qfu0fpzQtV2ZqODdRj8MF
Lumnuspr8GWFeDSYGxRCGZ86yypOY6XDTxqz8QmbR7hpQi1Dkc/RsACsKhH9dFmOVnieLD17grI0
XCpiE5iScFYcTtN2FBIwpDacnpqojT2Z+Jvj8iDLEesWdNuDVPfSjZWRJLu8ML6XveUE3Wp5EKGL
yarxbXMP0qw+VxFslmmcEHbU86wpjLTH901yon5uloVfHSkt/XVzORpWlByWxzZzulJYCkq6Kb1H
R6fxbwT+IRSd8XOVW18351OX/kHBxi2tfzu2PELyjbUWmzKakH2c+b7xuRzqCmQHwDmEqpTsYxo0
nWruk3xG0/mFTK6UFR2L0Tfu48m+e9ufOCZVN5TEdjP4t4ymX5b9NUMSL60BAmBaSm7SpmjcYJaa
SCNxLWlg61dzKvsLOlnyICKwul2LsAY479rKGuvwtkpejXVYtn2aMVtiN2HkcJMFhqOfsxGMZV0S
1fO2ryzNcyhP0uEv4pp5n1BuRyTtPhcLhq+o3Loo/Fb14s6K/PCl68stScV54Bbpt5SA8Mgt2isz
YyNw8ziCaCGml3r0r2Zl999I3/kxVbnyrE76ABUMwN1A2duFEg9m17cskIIJMwgMbA73IdmHp9nZ
FLnm1eWkZa3WGrKibDv1ln1ShWXGlQKeI12egw5CuIXf+bocfn+c3RM9FgRTvu78dHAdMOd4TWOx
lsxSvzDHlXGzKso+c6L2jG4LTJwR1PdSwFjZnqruC6S4qy9QK7rSSmRd9+ZuCmdT0+JsWlxMQqTK
MZhQ/sz+p2YkmsLU0tztqsFCgMaCYh82kYLMOkdEDEQws6o8/Q0Ete4ggvqzMuezLQtndhK3Ij0T
EC8dl13LqWYAFNKHc7p6P9cKSB5UjGCXRJWxUtVRXNW0mUivMkeS6RL93ERyt1adPHsgF0vFe6uJ
b9qABKZmDO12cbGKwfp8z4d4JvAp+qMTAj9cnqkSys9nyueAVs2U1K0pVcaZ0lZuhMHZnjcShqHn
tJ8SwG59GW5qS5pzEThiJXqED5F8Tg8lJFWTqNmxkp6GeS1SyvQkiqrZ5SQQvq0F/9n34Wgu6n4t
Y+VHHSAfHGqjuG/m1cCU5YNksFg2l4Wh2Zm5fjsJsqGhErTBqXZsKl6uFOFNB3ozsbXkCcmPerD1
tl6pJlZneBmQwQKqA9jV0hs70chhnQ/AQytWvdPah1IEzqcqab3E1AcyUrBIZH03bpZNdF97kuSM
B7J9ItrFGMAS6Nstea681Yy+87D2vxDaHnppPgPKJK3aZEmYncDyomUGu7stJ9HdKs40ekGAe11O
aD5oc4VJzLWmpg/1vZ1VT++7ljW77PVVOKcZygT+KHFqn0gkt5n045uDNGd46ry57FsWU8HIxcVz
SESkDZwPYtBtRQHMU+iHAdItQCks29O8PdQCFdOyzV3839sirZ50OYP5lcmfZfTDaSVnr0wQgXZm
BvMlhAZBrJt3aIXNTWAX4dG0UnFu7bnhJDXVY5tn0C8g+76035Ikzl8zFQ1pVan2o8RlD+FA0pxF
X6mH3ErjbVK25R2zThAfaZl86wjcXB6ldMVVjFytEO75HpfW7Z8rf6rxqz2JLqHuWKpMWdgxDE3m
6/RrzYsaZdDZcuF/N/IZfzBp4phS68MD86rWov6WxtP6s9GCuY4IWPfi8DyqROMpNbZiyVDCa6sO
e5KQiPwrfY0RWX4Jo6ret85Ks4pwmxZ5cBdkd0ncXHNN6AdZMrQD1QICXfIi8cKuRQGjY8pg1qSv
cnmE+jUkMpcOng4HLYzPTfuk6JK+akb4bdTtmi32E8rJWoWlpgmItVAO5iy+sWTcUwClP6sKcK1M
+xy9oJzVbqb8kTA6B6UPBGOV/ibJUXZ2khVf2aZV+yg5E0FFggYmXntjRzc19TBWSkcruqfoAdVb
7eurMZLE5XfYkUIo0kdJtmi5Q0h1M3JaNynK1FXvk09lB4nnG0q+weomb3o/0TaT8b3V1WzfUWpZ
W9THPQOQ6YYK+OBZVcHY22j3/hQmO7y4aGUmdEOxkbsgejF0kqEmhfyT65weT2zAcE5Ld5DD6b4H
Gh1JpDeOAfd87L0wRdTYWqNjktYI74rNqNmqGwc9rfu4KVcyQDaSH2DJSL36Nc5B9nVmVq4z4Weu
JJXpKhVqcRehBkRSoJ6BWKvnBi9YrIQtiQyBB+FmOCA4do4kGAI+rzGS0TMM7mNMk14yqJQcyXVD
hFhWezh8K3iYNPOjZj/BsQfWULjmQMUgmtrvqVxqJ+Qz30Sgba2AMZNZ5lHm+t1YHqiGi0akp1TT
Pw2RqR1EI1ur2ADfy6hFeJHiNGRHmjU9lgdmdekJM396KrlIjwHQ1xZHRhX5xX2gFw+G0aQHI6RV
7etHytdXsFjmZ669+8Am3J3ccTvIzrlmRk+VlGwVq+8JtQprL6cdeasjpusq3U0CC/VDERAAR4Ie
TtnI7bquObfmYUIGsZ5pnhtCfc9tYk/nIEegIll0xbGwnQqflFkZ59rGGnTjUJTRpzz1+7M/UpSN
YWbYSuXv2lG9tZmPulyS7T3YUqDQ6nCvRFV7WRaqBTlxKDMi+IIK0VUpa0dtrJHKadapoBt77VGi
rEYzAN9vEUOL2Nbr/clt5LMobeMTNk3XDoJjSRX7IKXSsB+d7jnFP37W1QFttMbHqCFw9VSNYGFm
9Igb0U+uugpAgj/Z6nZgJLtKVcsLJe273JdrNVS5vYzDcJaz9KbBu0g6PfpaTPLgMUatWcVZSxB6
GqwpWDjbRFj5CojyyhzEV1PVur+5rCm/1gy4qmEF0AzFQAyOReE30yWVNSeP8aP9SMFrHSAAmkf0
IytSzSMighLoTESH+G6GS9WleOiTw50QsK3a+AUN2/vzRdZRfpn8L/8aUsIBtjqOQuvzo5N8QHKu
dny9fziMiaFwtBVx0vlLZwezhWZsVpPuxK4ZwQ2xB/tVk+LvbdMMp7Z3pn2u29tSthhBU8TaMVIZ
Dr4UIH9qQmujBCWU8wm2YdsFn1EkyZd6Ci5xbSlIDbrwnLZqsm3JhTDWy2Sc4MQnKQ99Vy2ih7At
77mmOmtR9Cn5WomxrWTtKUyIHYx0GGK6GcMwm8vdUeu0vF0gcdrSlNeK6PZpWqteYMidNwqlIjnK
wtQyb1ammazr3joKjEikEKRuOpBNCDby1WnCYGuEzbOaTYD+ivwut3XnoArl0IfSPaSq6FPMd8hV
bOdbmoOu08ZWPqIS0XeZ4HKWS0m0NXy1OkZiXc0q27Z9NUb9yrcTT1aVrMcemmnlx+1JlZsGhadD
hIBcHJuybc5JSjiwKfLWg54bu7Fsh1QtlBtQ/hLdhJDczHqcXv/8+Su/3WP5Js7fR9TpumpZ9od7
bA630yoNkf3ILHm46SqnIOzJ13uPLsN9HagM0gtqvOr87SzKPLg17Ohv/DHKrwWo5TtoWAZGcepo
hCJ91MbD5sssp3KyHwjx1Kd8RGFImpLVSVjUGkuiDIGNH6rauvB5Z/XOKF5JkrG2AWM8koPikyLH
8SFGd9KG3YiPnrvdn98m9befydwsRdTBb0WjB/mxcapIVj3gk51+KHnynRi05oTcIQHHlgpknaBV
lm6uGldnlBFbpixiH4zKsKYGjF64z+1NaKjfIPm354F0WVgqo3RMMOFHYyav+r5TT1NPjuaf/9nK
h9oeby2obhknpa0qztw8/KBnUGLmXwiBrB9hxe9Djo2vTturK5L6oGr4otxnlommZGo+GcGaavce
2rj2JbeHPfc6XLAE93HXLvqL1BUu5UrnUFtj4kY2MH/o/57C14qxo608hKUir8cg3wFUkldNLY6K
DazBJ/PPrNMVgSPmfhBTvaLUaG97m+JY3ySASVICNkkzmrnYyZMvDdnG6sEXBzR3jyV6y3Xp+6BL
RNidLHOkAULfFY8vGZ5tHtVuGY3fMp1mYICF0IulsV2PYrA2uWEHTNzyblVHXYl9cHQ2otU2QW5U
t1rfpJjyE2s9EHS18XU94hbuMLwzRE85bGowiGnlqtJF4/kFIz0n+oqTLqjLb5KuG+cyYUAmSeTd
KjZJmyX+d9eKwpHikf+At8zZ93r42jJQwuazDDaHcQ+zttgVdYP8ljLFlluscgA6G0LZ/S5r5OBC
1NCqjiCqvAn25tyc0pmfEhcZEskY6Pu6F8O6h/nlOaaR3TtgzHdO174YsAdTRgGqslNwkN0UNUO7
K4odJkQyQtODP54ctYh3Qdkr7tjp4UR5IfOMMvFGssJvNEsih7UE/tjLTpC5lPql2zD7nOl0/Ilu
UNIjAZUMpjJlJfpX6NzpfZ3r5k7v6slrqNnKhnIDEX7OBcJ+l09N/Td3qg8Omrevsg5PwqJe7cCp
++CgamXf4Xdp+T/MKgwYfnSZG1uSs4mR7GwUOWzp0nbdxTSN7qILhUDMSBzzBM8815bNoHf33ZzQ
h9XvIeVD+fMvTf1V+7X86yig4/BRVJr3lv7B3KnIalKlZRG9DIQpkoJBTG8v57d8T3Ji3sd+p1oE
jxW0TryCcusmUWpX6xEnL+T9YgJkFY3kcGjJRlPMeoNGgUpf2KS3uZw5a3kK1M00T0+yuA/5+BNt
racGsXl58NRwyfmbP+e3651Fc8FwEBwopmr9BpjR1H6a4qGPX/qwvSIbVu4VB7l7hcLY87lTrsa2
Sm4aaGjoJDpPUUccaYqteI3BBVvSSPWuayX/MtgtCtrY0hBBRt291T84uf1tFGPxIOj5/51YxPk4
muGN11Q6MZpmOzoXkl9njKYS1mlNZMGLJADfTCAV+9x6bJKIoQL40o05qIMbSH6+x7NDewhZ7D20
4RsrcQ6ZYhr7ZTLVydpZqgf0etle7UnLylvmOwr5FK5AXWk1fX3WlGIfUTjcKraYgSUYayCmOYeq
n2RX8+st0UDfR5Riz1psI1xpqnOU+tWW2nD8kHYVZTMupk07PP35k/ugYFu+iLbO5M2WDRWtq/NB
LzOlLeSEIY5e7FSt105sCu7gPrbv2r7VwiI+moNirvFKvYwSQVHtcJDG2jimQ7XGvQSAuA/O2iBX
JyMNCvjWymeL4PobzZb2JBZ2UqN/wuxLGiRmjRXqxdAt66TzKKrAPolEeZky/0srt1yjfSZV+Fwf
fXw9x6qFRf7nv5Xvz2+fN/ofBi2qzZfUVMwP14SqT43aFln2khiGvEJJ219wAzsEbXfC2ocMM69p
GK/QyWRnZxL3ehO8+uWkerGsGptEd8R5WeQOpV3IPcAeDJSV2K2ito1vufL6+8Kun4lgHk4S5V67
SdehVF0IVB4AVVAexd140fm33egAh0K+WztHF2TaJ5J+M9Duu8TZc2jtuU8npFmS4wDVIHM01yhs
7K6y9lia7dqnR6/FunIklBwtf9PJkHZJCWvRzWTY4wuLWyN1r50vosBrCQ1xa5HNzQ+mWNOdkWbu
qJsSoSYpqBQMOlewD9mpmalHInVKIuwBgqOl4R9mtNInaUzKFS2KK/rF/KIOD00zhTumnII6vYmp
O80KUoa7xEMIrnqT9siQEIln3b+0Znt0yoosH24+wMBdmorxNWEY7U4IWtcRiSduOnP4TaMiqrjM
LozZnaNt5uGRJlbuNrFu7JTAHw6jPb4OYavSdciUgz8nuvpq9hK0JagL6pguoQHDqSClwy/JpWxg
+w1c2TcGoy4schQ8ZOA+cylUN+YKXNdZLtEzx6GrgIpFySdTr8i0nBN4VZuaG5ohvDHKsQ7G+qx3
rzTom2vCYMgFI7KH9dZvdb+KPyH0P/gVNeJ8/GYnkjhxBS83g4DqXSGtc6MRdgS1cflozAsc0i4J
rcVJ+MU3GEUvFT7wnZIbF8DO+p3etsPOgqbaw6W9qiGSysFIv2dtddZNqPSNLW56crZugKV6tZLe
kRyRv1qCW7t5obZvPWXKZLojrYdjJquXwVDU+1EJtqNdxDc9c0yYZ2Oz47JEfbsPeiKEApy06PV2
ZkjpHzwpY4siddYRI5MjivfxLFpKVZPt1DeC/LO/GdFbv80qLFMxNIOboeUo6A0/XIc7kin51unt
i0l8jBcHI6O4FF+W7bRcQxkBXW275AtZb1Sy3As3EgBPTEWsAoIZt2Y4fU+H0NgmMcD5yAA8/oWq
h+WCyXL2cTRXqJg5cTs/kRCJGQQUHpc4ccab4cZm1pP+4puuqmGTFv1orxQxgu9P+/Ek11/iJNtp
iD7vQATkBAhm7RkGibGJcuV1oebgGtmSXaLtjYEeEPiy+Dmtu2SFdYy7SBswDeG1+jQ0Nnhi1C3m
AbyhIsyPPVCteM77zOqqvW8jVfGm7iGl8wV3bYjWcgZCKZiyl8FGaWQOXbMVPg2leP4K+1V46aJu
PIemcdNMRfU2h/mfv1Dj6oUi9z0HK4YYrPmw+b8f8pT//9f8mP+c8+sj/vc5/E5HMn9t/njW9iW/
fE1f6o8n/fLMvPrPf93qa/P1l4111oTNeNu+VOPdS90mzb/pd/OZ/68H/8fL8iwPY/Hyr398/ZGG
2Sqsmyr83vzj56FZl684uvGX+8r8Aj+Pzn/Bv/7xf6pwyrOvvz/k5Wvd/OsfEuXnf8rzJAoFps4c
UOcmAydwOaTo/6SMY8LKAPfmyCY32yyvmuBf/9Csf8rcg03yIsH1mZbDpLcmtXQ+pPyTRGxbdizI
aNAA7H/8+4//if57+9T+OwpQMTX+mr/YDgwZAAw9IodEMVlRdEhevw56Uoqv9RCbPXjyWc5YNtNh
WQxDPB0U0sgO6jTkXlaIDv6WXB38smYBbPnn2rwZTslT1nA56ht6/BAlsBb7ztgdljWajClZOYdG
KrNDO2LTXdaWRT9vLvuslJxrgPScIwEY3joqkengCDYi/7/snceW3DjWbp+IvejNlAyGSxcpL024
UlKJ3ns+/d1AVCuysqu7b8//CRYAkmAYGuCcz6wfsFCJt8DTSii+lRZ3X1R9E2yVaJ+5RnW+FRrq
LLwDRSfyo1Qns/xs6psTYpRUnTsxfMKbl6hUrFBarV3Bh1LwuvDS5iwLHUbTFmxLR/tW1QvvB6na
PoxxdyJyKDZP0zb/uSc6a+sWFHm27rIJuSlbz1r1+ou5vC+P8OnCzLUnvOXFr3jdPLflXV+dF4Lp
vDPP1hrV58GeGtTW/9ksyFMX6IQnGYksNEqH4VxtuaUGshrPG1FMWZWF4mnD2V1amPxRNarBhgVh
UItvfis0rOHJg0BgIE4kfn5rg2mMmhj6uNpSnxNmaGdofI0aQg9IC9+KbQ0CiOiWO9z2Is3zifQk
dDsu3v3atu9WnAexuCz7s6xpv2vpaHRYF/91s5oukRYaRlbulUX7ELljf84HJJJ8uaNs65P4IV9t
uo3+aszKED8t9IvWJ9Go7d6cvbluFmeXH0mOcT2TrN4+pzywbA7NyrWWK7l+ngpXu9bIWOug5Are
GLIqN8ui3YpvrqlG4a1L1koxgKxZrYKwbJ1d97j13w6weHuf6+ZQKhpWyZXLL48dFOW1LrtvhSOu
let22fm37VdDyWraYuOdWxByxDnkIbJ2HeftEK/O+y/VzPtp4Jx1enuGVyMBc7aZShNNf3X0q+3/
4cO/OuBV9fahXx36t9vlnm8/2ts9U2avvkkOyyGnSrKV2/92ecvav+273hdvN6doSx3fdCo1d428
dVARHrfgzRka0s5qqGwkyHwTuupB55F2O+a295th5QZ7e07SxkIHlUuhiPX6LGtaxbPj1nzTV8ND
gIMgDvmXqtxVbpI1WciB5JC3pgXysIDYxBilHE5WrRk1Tf8/n13uKAt5GoCiH5RxRjRcjKXnMDS/
yCrE50kNs37TDioZPqNQcYmx3OZMUL8kgghA7Cw7ZeEWurkRixKb5F6yd0hnawucre39vs2QDBoE
kl9u2iBmbu9lVbXisn56NYxux6qP5TYc8zyuC/86lgI4KbvrOrSUBVxgtxYaGpcddlT28j3tTFyQ
AP+UGiuGpNSDpRu/56xBgm5YlnAqfq6zCoAgScJS4EiQetWD2U3vmgL+BLhC0F6Cy3U2nPiHsU3T
HtUnWHmEzoKoQ8P61ae8fo3VBPewpl0SjuKVNonn+CSe87L5b/t6+Qr+Xcgj5LHXI8QAb5rYvkBQ
ezP0/8cwIClHJrfuUY7syZetHPpalb1yGGbWvPf/8ycp1fScZCtM0Vefpl/qfaOv7xr5JlMtqzx7
5YIRoagN4qvc+t7uc9t82+fW17Q2SLlb+++G1SdkCHx59G2I/+00ctjbWW7DyD4vY+WQuxVESeYL
i3h16eJtKmuyTzZ5g180BBj2t/4p6UkGyF2uVbkpk+9VecybEWWzlG9Iufm6pzxoE6eVtev2W/s6
ZmLiCaSgoLpp8KidWoEW0Vh3mvqNvFMJvqqEeqEirVyusb+M83Lo1dkA6qAResUvtnZzdbdFBvl1
026CLGEJPNkbjHgvDXg/D6GdOGDQrNw7dGWJrCUiDdOgHbyGfFyeu98ME3R8g4lw/81W3JMGhOA0
uy3WCxGmUqbzDsb/CupDIT/Ztz/wEDF3EzOMMDUeXTveLnEbHfpmQQm1g+tepO0HFV+RA2p1X4pU
+SHDdKs2emG9WSi9q4BA9S2Irc8oYnsH5Cm80JqdwMqTA5rvwYiKnD9BtvLtYQ1xzf6RRzDB19k+
Gr0yBBaA08TM9yUk6hBVvnlfOeaxydsLEvG/8mqOfFYcqDTZ9j1LBDwdEdMgjw7FoIAfaLl5dYdH
eb1zbedc6Orn0gDaWabNvbr2Yc3cnRS58x5dm+xkkXkgl459W+uFJaYJoTmseTDN6Ttb2xTyhUXu
v0xVXe6SUfg/KKq2N+s0u0/n7UtdpC8Omj2hNn9Ve4SUm0trWkHcgv5Sy7BxxHMOF7utMzCswLbE
z1OsEC24KP4YZZbvbGBAnk27OBKl4urVOz3AJ60KEJT6Vs/L7LsDBpZlHQlgg/GsGz8L/BLPZZRM
HwuHbD5r/3flYN9XwOItfO92oxtBOXrGjw9dQpK3zfKrKTWxYugigmLtyH/RENAfEPzDXGPzIyx9
TgjTR0x1O9CU+XkeeKgS+ar2+OIFgCH7kGDniKuk9yPTgEhifO3eI0mz8+w23llenZ4SR/86Jc+Y
FpQBru64NZidu2ua4aBFKvxGywmNgGwTc38rbfZjyteyt/m0IFlTJXr2NI2o7oxf3PdI2kwHJ11n
3+qVP5TkGLUEy4pE/VR7G9bZmH0WyAHgV4VoUTGgLLKPrQatDq/xApyezECb8JBrks03q64KBheV
k8okM1UV/anNigSp0jTZtW7noCMvxPNSZxfh1DZbZXs0vOFrnI+/UJdedkZLMqnMnyaVuORKHPfJ
AhJZ47LlRY+NMdh3LoKPq1eAy2h+KnaMX4BX7IsSCdC2Rid8GLWz1ze/KgT2rTHS9k3D5RACAOoR
f02bg0fKJJsm1OH0AltLopNWQkjHKBtvV0ZpuuvhSPPDsbIBtKch6jBx82zau2abe5/AKONEZAOy
+euwLc/2YHdhDwTdH/WRHD5HrE2CXr66PuBofCEn2Xx1sf1Jte1ucBygS+rnPi+7Hcwtv8+y55HZ
vt/0hXtno+Owi9ySVPlYXjzdPLf1qt3pGTZXfB8yxbH2Y7HIu0NNKAKLpMNlqezTunjrsSs8dde4
Bl73xfjccFcFY1oCEBjqJAA7Vl5WsAa+gExAdnc/bvPEOxyB3qAZMa5CT1k7tJb5QUec7r7Nhvcd
jl/HbWPNCjHaX9HOCIgAsiBjCt3ilPqguucySazDYhSXZWb5N+XmGta19TFRRiiG23qc5rw+LTCc
phFBviHuEJxwh/2WTS8g9mGZQbDxe278oAaLuwcoWQ56F1qwmEcsnffofGJWODYfFXRufWswzPuo
nbLAW7/ByPZtA/ar6YBsQzOKp1vHAOnUWaiRTX5vtnvNvcu5Gk9Wt/kjWKbV4pFgdU0aJGPxGfxb
YMxj7Td8sp1h9g8tqt8kEofWVxOwululVb6qLV+GAZCalc3Hhj/X16fkj22K/oDi/ICz9dHOlvdR
1RLUJcTtDh78zNbZNxoewYNiKFiTDx9qiFW7BB8VX1UgEQyG8X4iO79D3xp1OrcKeRSulznrEQ9I
FUJuPHSTpMj3QwlaoamF9IbT7LFoHvfQBw8xkkZtuzxGhv2l9OD6mTk+VCU6gTWSuLu10t+1TvOJ
uy9DanxE+hb2wa6gNXjRvp5N1qN5ihjSFt9lentYOix/1LWagqWMP6bcpiBZXjSsFgigLG2Aawmx
RVBwwMmwAZ4SZM7J6U4ZCCeUpO/zWPugjUzLcJC9V61vXhEB/8cHGYkobM2iwvU1cqxGVG5ooORx
oFR5GyRqcbC9wXpfNME0ufrdiDpoq9yRpPO504wDgsCr73roVa0NGTjyL/oKaRvFCjeM7WckW7Rd
2nBPzhEu02AD9dNiXfBVeWyXvNu1DtfenI8uMdr8lA+fgctAqXACNeJxNwz5NxYIdbBOve8Nnrev
kT73LbsR5DajA+KSpSEz6VOngsXR1/6Sow+wZmYG4B5v94p09Lau5l1aA2vixtuNsaMGcwva1kzh
j20HEsdeMMJaCUbHPKxT9Gmz1zowF+8T3MYtNAsYZAVpkWGNXrrRuptg1iKrUhLfyu0/yq5Qdqg7
pQF3SnWMWAn4caO/rxasU6EHd/CH7nQ7QcW5RYpkWDw8qJM2J2uRQrqwhX/kiMNeR4LBcenqGtU9
ro7SsISvvxJRKwF4MyMa7XSvWPbHBRSyjctXtS0mSYSKODD/sIOsvg9N/R6zkYHVev+hGslEjAaZ
J88AA+XWczitVu63Go6CvVu5/oaPilFlT9070lDLIwCLvZMtw7nm3nDyaN7zIBl2w/QyjWguROay
S+2IxD1a3SzwLC5o9dzmQxXiX3Ke83Q9piPI5j5LP0Ul7hJbpjw6o/ndnCAtkRo9q24irgzMzHVk
DbeVXIOAFwpsAGIW95H4pRs82mvYQ2A9ePLhZqs1wxxWQo3LcNOfjZYif2EyUehT+D6Data7rm46
kOieEuhTcxiz6oNLgGjkeXxG1Xif9Nr8UGVCUMPSx9BErWlMVDuMjUbHdbkGczR9hA7R7YZhuHhG
2/nxBNh20Jsny9Y/YUp9V0eHxSZrZBv47yF/0+9G1S/b/P2Ya/fsxN9mPJMlKYKtjO+RdPvezJxK
zdx9peZr4FjOGZhFe6/pyTtzKcA1ZAOCo8nPfPlkzzBW9eVXMSsr7uUKdpOxduoR4QoMM3cAnyFI
V9p9Fyy/jJUHiNqiowJq4aPrJdgOq8ljNGFSmLgK5tjOtCLCm3n+WCkp/KgqOrVModWuRm15q0Jb
NWHETkHhuGhsKcYJ8i8+Yfk9NJo5wLomC3DL6Hdma6in1ln2W20aR55xYakBYrCrDDr89GN0BO9U
y/3U5YdLUN3ORqVj5jPetYltE+e179rmWBVrSuZb3cX9CfKZdjd4W8V8Hum+bPEbPVcCr24MVKWa
QDe/YcRgPPWaeHSSkjrYy7IDNPmjgnoT20nALx7tttj9wIqtYVl3qPsGSpJJqsor3y1mRXK0ah5i
Q32nzyX+rGr13hrHn3E/wVVqVL9xki9FBs8M9XYd8bg2VFN9PKJjF27twqM5yZI7oHtkW88rVgyk
2bUvgD88n4ehHWZ5c897kOmW7fJzN1kw1nAMAED7jZmg+Q+0/9C2oOtxSSGAMEPxU79Nw/pNsaZ9
bCCjhV/Mu9JzU7i0ZbSrrPg4wmveqXrX8MxDrnhMsy1UJ/0ps7tLEfMyRprsNCJ+8NBkWLunPztX
f+xm3f5sVBDi0nOjMN9ecmLdW/YH4Jo6GKaOyREMl9C1Nq5Rsk6KI2zWCtNniqb4sxsl4J20EZSU
xs2HiD8Gs8xMnjV9roMs0h+VhjHqoSPSHdU2ArA2xOEsCgf8NfbVTApthFOeDmN8cLotnOOVfFKi
7qu4+JyMW3youi33R9Y/OvGKjwOSkToix9xezA60EevNmXDHMqAAnycvmDh9UGP0vKpo/qUP2r3j
TRq8v+mXHX8kHJ/v5379NZeLAWysBbCoNGJiuRjhrDlkZLFheLB3maZ7xxiStNKTQR2mLfRGNT64
ykPpzd+9tc8fiBwBjDPMs7b0D32etviTxqeYqDDJ6OrFqnv0AobNwq7yZCfRdnC88Y+GbCe2pGGi
pj9AlHd+a9oEbbwU9Zt5PCXF8LMrI2+PM/SdCwkrRYhqp9m8FBrH+2Er5a7ORhh23oMFAdAEt+B6
xYBQZ/zskvyt9eg4a+5Hs588f2KR7BvO+qHDHgkSxkcN5j0i3KDhHDXHfb2/5ymdBu1A6K7LwkKv
PwHLfknq+R5ir7/W5NBXnB4bCHuPIER7Px+05Djppn7o0AJIFe25G3LlomZWdGm2trggrGUqHjAa
2TUv06lbEK679mlO3KCIN5en21GxjktD2S2IsIiR5IZpM16GzVl27TDtjGR737fvSanPl1mbD4MD
aYWFKsBobIYRl8wyPkj8UWnA8foRs9isHZ0Q+DiuH+mdBVMRS5LicdKW+HkQxVpEzx0CXVVZ3znx
jNeFKAhHbmiBbsxEa+fPvspeW0igCbf8775RoEl1M9UPrQtowbWiJ/gw0dPIxdg47YWbQueRP6C2
W+r6ZRMFodnm6K4ISMgmegfGJeuc9GkGzC27bv29bX5Omf6eZZertPqlAOS4K+e+Dm/7Gnqkn/oY
9yu5y6sNcKkArl9PLLuFJ5qfrnV1kieWffifowQzGHA/umYnu+TGFJTwnWWv769Hlk366DgwUOMk
eyZWWDv5ehk0LX2e2wX4QxudZs14UNesuMfLHNSIKNyN+6oebHLMv/uKdapQs4S3l6sK6HDkrI17
QxnPuZVbl1QUcucxtUnnRDlwTGB42N4k/KlFjJKi1bjITos2wsDtvqsLM2hkO2ksnZnRcsl692nz
eIbA3Z65d0bz4nm58mSB3hANg+XNtWBp9XXMku28mgUjFgLcuVRQDW77LeBkjsWmtteBHLW27+Iy
vZRNOT42qKFcr6itSXFQSQbfK0pUfZh9PZuKGz/rGcTVKF7u5G6ygISh+5FbNUfZlPtqbjXsrHZW
4TdxlOzTV73YKXX+gPD9gqRj7F0wkfYucc4HNozxWxx13kX26045PWG65EeZq/I9xG7RuJ4aR0/Q
e+RIVoEXNdUQk924/uo1HY5K7NkAHmvnAtEL57TE3XZC9eoiN2hD1p/w2EAPUOwnN0DCMx9bVPiM
LB8UJv7JsO9LwwimdGXmNlnwGf65b9K2ju8BlT8UeosP45rFO8w6kmcQlu5uMVc0LJ0IVzoH+vMe
ce0x6Ns2fR5FYQ79cCKmVPnJsqhXzNX/oQj+C4rAsUVe/bdJ37+gCAL0eLqXn/VrGMH1mN8wAh0Y
AbBExIRtYNECy/ZPGIFAGECZBA9g6ZYBjuA3jMDU/qFqhs00EKs/lQw/bJJ/wgjsf8DZ0BF0cyzL
cIAp/C84Aj7GGxgBsvSu43me40KeMYF+/hVGoAL3UyNkgO6KLikDJx7b89yTpLF+1659zUJKJVtT
Ms6zrMu9/mUb9t7brlvXFpQlo9zGk01Z1JqO/qMbz/t49i7o5iKCQtz7OZmcAYYmgfNcJgt68A1B
GbsIGYjOVGRKZNGAzyNmKXfqqgx5Jtkt9yr+uuur4W773EaSNeLdLNrxWplGWCa3jW/OOpsZqITb
Zll7s8/1k6Egz8LEY8Zw26fS+s84UnihUgw8Yrrp0EdVByJg7s4qpBbWw3mE57nslYVj939p5yDY
z3ILgu9EEywQnuJo2VWg1HrWPsj6bUfZlMVtz+vu4sBXJ/i7zW/64go2Q5/bDyLkg3Vmc7qNJGuG
B/NabSGfoqpxXoy8RTZLVGWBtuufNdnU0WPeAhN1wuvmUYDpNq+HwCX+5tu/+OZPlc1K/v9urG8i
Yg4c0m7sLehMkWUUFx1EIdjxi5OGWSISgfIirEuYgp3WqNcdZZ885HqcvKR1SzEIQWuP8jpdZZ/c
XGraXWsk+UG2ipmVx5gOtv/qWFnFnfRij868l63bxS+b10HFB0SOGVXrx9nsCIamOowSWZVFOmvT
aSxeqjQbzwj/gxIp0TvinqCAeDecZdN03CFYFdYZvKD6s1MXSUf0lOqwDpAlYMVrCbbaBCcWgGag
amQx9suIMOrcMZkd06Pj4q4oNqa/91Dz6KBXnXrodCAlkcCO4EQpBKB/t42uNsLCrr7qC1AaWcjk
razJrKtWkPaVTdZVyKk0Losg/h43zgDDV+ZxscTNFCkqJX7r0wG19aPMo8l8YiyBPq+qRsrKfuX2
wIIK8HsBDibJohKRFlF1BbyIadV0skqkoD0Lz3P1QX6xSmKJZJW8Zlz4BRD7oIagElS6o5ewIXmd
Zpl9zEzSaeHt44M6dHZ6q5KZFtduI74+mo/1WTZlgeDKn828bB/cPnH3lgAjDQRbESLcTJLtqviN
ypKA0Lb2z/JXkElwWZNnU0cAJgu6KpnWAY710uWcbUR8EwTvsT5w0tI3x2U+x2lLFdooabO8svxC
yE8wYXTIbAjB8KwfCMmLj2RqApaQZFyhNdyrQH4o+Z+YSgdLudePskv+Q7f/KtpvzcTNR0YcaFJR
fmr6Kt5fmwTf2vOa1biJRbXp96rul2nEok1ccpFjffKWFhQZ9gdou0+HjVA0dqVskzVsU0PdLIoj
/3h3ViQGTdS8RUCGFIFEaxOlDzVj/Oni4F34Q+Jwn+SYLvudqMo2QkLvNUGOtSazOSuTAaNdVqMs
4Y0lOt2+xPC6i+9v8Id8iEGF3dARMcF+n4kfx3rxF/KLQJ5EIWu3prt5DcmQ5JfsGsf4qzstdpjU
I5eEAzPs7BYls7B4e0AVbjjLriQe9ENq18cldz9jqs7z/veXdStz5Mv+bkOXFjhTpdndvuH1axpJ
z1XXwzhuBk0/oeLA/BVs8u9vKZvy+zZm055NcAcYWUaHtNDWQDWnNLgBPxyJ+XiF/EAQjij5rB8z
gTwZF4RHRz3Lw1fXq7w66ryHMW+vuW+QsQc2Iu9gUXijcigTQzvcukz0+1rguXsdpN45M3jF3wqs
Y1LCbykwO3HKGgWFfatOlwz8DrMNFtGmeG3LJqDlBEiNaFuaSfRjm7Lwih6Q0ANZqC5yDUrbTnsI
0WlgTwZONDqccEdc85C553PpgA3KyglUe1MtZ9kXVes3xHOzvY45xp0s7CKHiFyrkBqS0twZyO/6
o8bbcUFx5CxrDsktgHx5t5w6570Gsth38BRFWG/rz01ZojnKe68/e6KYFrzcPewrwljVeH/nesYF
Ly7waxtcImkqD9XXJNZ2dtNxq8m/vxN/pCw2AN6F366z6+utR952c0j96A7oQkMghLAOAC5TZwTj
65Q3Hj+fvLhl7dYcOlsLa5UQqKulvrNuGrgxijjWPltTOgmIIUgLicwUhZPyPL31yWa9VUA8ZFXu
KDffmrLPyOLkoK/2nWyhLcQDWe53rcreV+Ncq642B/bAc89eJ2Xf9e29BDBIbILeL9ZJ7Z9r3RaK
RY65w7be2E1KHAe15SEWV2GYpTdcZ4WYSg5iItVrFU8NU3Req3I7D5UncinQ4QrBUxHQklmATDqJ
apFV2SmLRmyWNQXpfiaYAm1zO0Y2p2cDWcPrIHKT7JUDEafnm+c6hiZNbzdMTUQ7FYPcRkoi/H/0
1KpmMUFBQ0psruV8RlbJfPMyFp3EUwC8iiKXOJtb+283l+KGue4pDyrk7Pg2pjz81rxufnO27HaM
5WX1YRib6yeQx736lNcdr2M4IoEfR64edDkv/XoRL71+5qUn25FuTrs4QitT9sliFFtvzc3llSl3
lrXbsbI5bm1yLixfNszY4cUqq4h5b1sgd8bmk15ZvfbexrmdijeiGsSAcgO5VZ5PHvJ3O78a8bb5
zUeUB78aX3wL2bekPCnc9EiKqjlr4raVxfa79qZpQJoIeMFbqCOwsy5eY62YbdwKlIu6MLLWn7JL
HQW41xNTs9sub5pyw7/tQ4wz36UjPrFyP0POF96MdT3L324fsXVBNrUVeg7iE//+ovKzy75ePqRk
9baP3Ez6mcfXtVN81ds+lhZbp6k9es1sHGeiwnJgWcgfb1YG/nJHmwEd5/b7psGgbCrwGazlJA89
3ockLp19L2ZpwDkAysopn2zfimtnhye7j3+BzotJzAtv26HL8Y6SQ8pBZFtuvnbKtroWS6hV5E1d
QrZkfRB5m1WFhWwHv69A3hVVGTIoXYqQPJTU0LQ6YwvbxnHIUCiEtuVrj6z//J4o+M5Z2/44kawC
yt2pPK+4lySmfZRzSQlaxyeM7++CZfRXTa3R9vDMs7epmL+LWtKW1rVmppNzYKl/BMHCo1HMnzw5
q8oqsFoQ8rtghbmiBkhe6Tz6Sznjg5LVnkGjMOVKxfs7FoXstJVeCSa9N2Gaae/0xOv2hRqj05sm
7lldhvUwja51XkQxwog6pQOil3EznDOxapG1cupPWcacAd0i9TyIYsYv+9wjOhnGtfXdhD14nsSS
6FbIPqybhp2hAQbDJDFFgLWdw7o3lLOOsERQKLZF3j37snVku0v5OnbFm1gW/WZNp7rGMUjMJOUv
YYl5lfxhZE0WckMhmBLDFFVBWtrz+VroRXLsN3cfyWejJDlgP0L4QfIfrlXZq1bpIzlRby+ZE56N
Wi6YNL5v3K3Htztr4ml9o1HIGmSLxuDPgGhC+vd3Uf6uvemDeU9GyVsslFzbP1kbdmZWItU8E/6l
77ZB1hbxU3kLyTIYhn/+v7J2KyZxDcj/XPbJ5qCJoM+tfa1t43OyrVDdr6sFMaDcIA+Wx6Wx8zjY
pobUEK/cG4vj1lTkKzKRi71evH1biQi97ZqkqLxG6uoFr3YqjPSQpkOYTCxVwV5F/XFZRywv8Hk9
e7rjMjnSYCjiMEJkWohrzQ7iLhMWUVcT2rGF0TWM7hHti56XAlZfrFUoUPACfwn2dTepY3N9gCPY
y8vl9gwrNXUJG7Lx5Hbd9VwgFzAb9Xw2xBINS6H5fGuOm5mUWJf+c7OsyX3k3rLZRGpxlCHI/wvW
/pdgLckzA0riv4/WPiXpXyK1fx7wZ6jWVf/BigI1X+QELI147S1U6wrCl6OzlUAG0VjtxvgiVOs5
cK49Q7g82xx2C9W6/yDopWJiYOi25mju/0T5euO5a8HMhzSGpbCjQSDTMUX4a6Q2mpV4SirLOlVJ
sXNcc32KvEW4rfV+WcbWdwM/s8z97k6g8LxaDdDfxIqvd7+0nlvtLXx8gmGOo7Azp1OLnlPTsd0z
sm2fu9OlqEueo/MSIf/mbMfKbcERdM+NZoP8mkhl8tqFEhzp+Q7TvxB3Bu+0ZY/1oOe8TJA1gPOe
52qCQKbr+kBf6kOxbsmx1PQ42Hr9jD6b/l8Ip2+EmOVPouNqQfgcU2vbFn9L88rYAkWqLkJOxzxt
ikPSWU8NpnjKIxKC66FWlINdIdWBGEsULpvxqGKNpG/5N0WzrV3WoK++8k2HxkOX3qv4NvG9J9DJ
PcANPa/tvTsphU925svq2M1/sVDW+Pv+GnpHs8AQclC2ZauOa5Mk+OunjxK9aOwxbU9RHH0phVYd
L4DncrGJHg9efWC19lTNn6sUm9u1gTjbOu18AsD6uUYM66B1sSBGF3aAhEwLR1UP7Xk9jkMOxzSD
rgyARwd0CUbm+9RAEjN0pSXtyioqThYo7wWcCiGFlG0HTd+eUw3CRaV0f5RW3vtNNNy1RVqETb3c
rVMsuHgP+WxOpJfcL/oUf3SawQzqVDupG3C/yQbCnaV3tnuJEVvx+2ZE29DLP273xRRtR2XS4Ryh
spa6Gzp9QKjNJvYNb0G3NQnUzfyO5Qi+f/b0Y4UMAYQKeSnyynPyBKQG9CiWWqDdSM7bw09mQnEg
I39ZtJ7iAthqopdHoOifwdmwX9+OQh/Vt5VPTTvYTF6UH/hwMlNzBjShivHooMwRqBNIniHiIQ0x
Gp9KrhYYkIC1VecEs/5DpRNS65ayQeyED01YNQBe9WyW1Y84Ilmgz2CCs6oAaqm95OuHBXCnny/m
i5ucNJcwb9QOZGjdO1NtTH/rRtDMZX+HZOQ+LnCH2pDOjMCbIh1DTM1cVz8t+4fW3Iy9mhgE+zb9
4FTVy5avbmBjWxJsW7sbp+4LtkD8l3PaBC2ZzpD0KPIy7m7okrvSY5ZYDgDkrMxGzhD1zSc9GkEn
6jsj0u7jtR2fc+W9a6ABjcla6GWuj++4jiPBQtxk+B6hPmwx1/SHzSScX70gZU0qZpgBJKtTBRpp
e45dhILWZv1aTh87xPECBOA/Nav5rRv673iKhJk5fnEQD/PRpv4JHu0ZB6/G19L0qcsHpo7j9Bk7
hq+bBSUPk8oBgaFgU/Cxc9HjAT7SbGqFpKD5xUnTcKn1h1bduqDOiK+tKAPmnRIDVAP40gALVzeE
kOvaxezSXE9qgmkeIRZ0rJ/WaTwk+nCfYEQAjwhrifnU590PR382vOk8euVHXAQKwjXLi6JZYTuS
WDcwZOv4W1ywEvWGBwxTAAJCrQ8S4VsCIWyH3hnBZrQYWEoFpmp+dnMc6/L0bCrbfdYkapgsGej8
LFaPlWkHY7k+TWn9DnHAl1rvvybFBPwcyyHuJJhH47fBPRpVz+kce/Yr99hrGL/mXqSxkMh2jhfx
YLU/iPw+ji3fe9f9FfFZumI9AyJ/UXqQT/rAA93BJ75fvEs6WV8y/k8tS56AQN7lbQZSs/2IB+a5
neIL2cUfkcUXqMwXc0WSxoE4FVXROzdrHjJPqQM1hmanWO8KswsHs8QAQvcSlvpgwLZyOpSx9kfF
nYd03wJixiw+jvhzok1CmtBGyc5S05wYOFheBMf9tEcConeEjEqx13JkRTf0WXhqrMC6C+Opruxd
PSpAOqbn1XEv6ZI/Z/b66BnKEfzOTmuY1q2s1EJmeTyuYXXM/SNuRgZ84NoMjBpMRzSesi7p/SL6
rlvlvVIl7z1MfAJ7XT42ha1DWLE6eBnq5XrenFwlDhV7wvrHeMteitxhVWwiyEx0reNW6sr0FIE5
MjIE5tbO38z46wTc3N+m5Y+ijFu/jQSuy8AjTLtEjfYsNmSe8yWfAV4v3ndoge9iu9ixLjT8NOoD
w3W/uYtxH7t3UX5yei/eA9b+sp1WFdnFVvNaHr34DW1LmHpqAM6q92dFJYTV2AdASr3v2JAZUkz0
9qOdfIhmSztm6XjSdR6ZyWB7iEnEe82cn4g0n6pB+2xYoZl1xS53nEcbI1eUke7y1PoyCFU9dzPR
n3tRnSrdtelyv6VVBqqqC6sR0YIscXd4KTWoTuMyNg7Oh74DBIU2Q8CaJjvN5KkDh9dbYCHhx/vr
k5EikFxoc7hU+rw3TOOpaLpPUbJcbGdygrhyPmk9LJm8/5mkDmrxo/ETgDooN4L5+DRhNEqWY0Ir
R25avfZdY3r3Ffr4pJFg6iXGN50YKzmKapd1aEd4G8h2kwX4UgJvXwG82TmoQXubfi3G+GwjbbrE
5XdbXdTz0gFPT2HoeDMhlDhdun1tTM1eXy3c7E0bt8vyhPfJh0WpZ8hHqwDWhf2q8Z1z7UfZYudt
RPUOKzqiwIb1NV96YwdU76VRos9dMj4YrMX9yoD+scTqwTCB9UXqQ+kQB9DJLyLXtSrY4FS+560m
jqH5gYDy+8xadorrfCnhT0En9JLdt6xJX9ZyC0fbMl4sJiLZkOw7RR98UMD/j73zWI4cydL1q7TN
HmXQ4prNJiIQklpVJjewLCYJrTWefj53ZmaweLOnp/e9AR0aCALw4+f8oqfmA+g3bZwrxLPwIO15
FKvOvgFiNe5VQ2hfg+oC1b2P4q65MWN7FcEWEblc2DtwRK4jXS1Qx/Aq4KSxekK67fviqg9U0SDf
9EJMhwdeaUG8OhrsArVE7MvDy9IuX2MVsC8SV9hsGK2fY1XB8OnQhTX/ns4IqPU9dGEcXgzBAUcu
RMdz50Y14bt45vh9iY2OtNNMzlh/jJq22JkKyjlkcgF/Ow+jTQ8auke9G66AsYDoPNqlZVAr5Gr5
bgUL9j62jRE7j8Tl1sqSyzHo/1zQY+BbnNsrRb8YO/M+Y2DsdGn3Vfx0HQqCfMDVHZnaL+CUvi8K
L3EeqV9GB0KPQjrWNp0/EZm5zx086vtO89sSDaRGr7aOGa86M/s+FAPcEaLtLkYXavLqk5cpN2M/
PJt0iOvFNFZjUDzaMHTWQ9YglVuXT264MD7MriK7PvSzfafo43VSQbSI0wfCz6PSTw9BFFsry0R7
IFi8g+atEDdaVktoPcq7o3tcmySU8mzODuK0uL3B+fDu3cR+bfHYW82T81Q58S3mdjvbBOafmns3
uAKCd614DRdujhsUgJ0gA/zeIDBJDiC76Ye/ALWj75f27a5pdwBUDN+uBCUOEdoun51DN9kAlcb8
1hBsaD71Gn7l8J4ex27+SuWxP/ajtp8wgEY3e9ZXugVqH685Z41ex3ECbAbCX0n2ik3k48FdqWzs
dzBW9E00eE6lN95kjq77SpkgKFXg91rpSDE3Uew3ebax+qG6SM3sQevcYZuQSl6npvHi4tp0AoaK
ycsy7pYYW1WoNCv0MrEgw2wiQUh3VSyIvXY9On6peq/1JETighRqskMyn9dfGw/EJf0eKuBrHDaB
XyA7v3YTfvh0HOOLWV/0Tdo244r3sICa0VyRZFDvCgRdVloY39Z5quxSTwGPhw4hHyzcMSotQYQc
vcMWDHTWrlu8LmEb2RpCRBqA4grmDtbjILqB25gWhD/ELgGamxs7C/JLJ6/vowiP7GbJus2AIi7W
tsquBYpDsSuHurPY5ToLomzfxTr1S2OOQbW2FtGTSKkPYoJ+KCWiX7OypVGdaewx3smVo5KOK4WM
0EaufN/BuMmaZSIyIu94PoRszeoybJHlvAEHSIJ/VNFsrFX6dmMXhYt9UHpRnxpgw8CXL5O1oocz
sTIPjJxIArw8kJytMB0tkgR3D5HwQbKJSotspmrA+CKo1qHrfp1EyqiIDGpl8AJ9J9GVQ4Uqad5A
BzUcB1eEqTAPTgMTiQFceKT7uHcoF/bJjKONVfGziMOLw8iWPEUo00tyIeSj4giwfEKmmA9TqKR1
vp9t8otaTjFwqseLuEVMbHBGNIzCZlUlWnHwGlU9BR7WWBnIv6vEEyMmw6p2htLusbFbTjwy0XWD
2/L15EbaVplhQ9Z1W/h4ymukmtrkKgrCzJ9G7KNxzPF4KxHNnugUgE7pd04YZpsm6aMtEQzRXIaW
NWJG0GjsstpoimndWroWHxHwRZMRT9/1TAp+7eS4VArJ47yclcsycGvidlzcWyG/nEaKj8L4M/FI
ecDJKb6Io+apQ2iZKBGJpkzfzhoABrVDE1LJCR7cvPDJ7nlbRass+L6cv7Wm8GIcLKrg2ssCrBy1
XaLUtglgrm+zNiPrm1vVylQq8y7SkqM39/3KEpazdsv3oajoKjq018nCWtnzQofkJoa7yqqhOdXi
O2u6qDnXYXObm2Zz0rXG8SnE3oMdmC7HhcGUms/ttutR8rJJdUR2E15r2IetEMA/MMZHKHMIktvO
owQc8soQahR/Dd3Fkioekgl0YMhlFqdCIxJL6rB9DEF0IgvoEV06EHwhr2ZfHAckKcLVJAAQDizj
IXwYl+LNoNpxGNtqrU1Nd/DGwDjOw/i1TvNph0TVcskj4m5cvSsYjIfhHgk6YkzHPY224pyGFXXc
5G7uoEwx5P5CFobhHupi16Y93GCS6+3SPvzLKrv5AIntr2xyIkxmUZSa8KbbVF2cXHVBF1+hak8+
NJyaTa/bx3mp5wfFVjS0rBGqsjL9Dr1n9yFU2uKgDH2+LjEUYVRv30wzbGKQExQnEZtCwTtx9YtK
TAbVvJlHC58wT0t9JFBxcHHsm7Qa833cT5ctYvNAgYOrMdGyvWt07SmcRli+GeUVXEQWwK9YtRV9
ctdohncRZ/Y+AqweMTRBVIb8LW4ZaClX5pfYpgir5ilG9JbhHqIJH8vRDnW/8OhV1foLyoHVhk7M
OLRW4h2yoUTtsqmuqhpIrYm2+8HOpnVsGTfhmKp7pe0R/gLEv89a3V6NDxqsVGJ0+9LGVhX7bKdd
hUDzd9MQHmOzKLZRHnzv8OG407BtSwqqJDOU7tWC2eNB0ZaveIik+xgx/0ktD32BTcSglieLJ7dp
7a2CbB9mS0fonMbBGad260Q49CxaeucINemgaU9jxRBUzeMNGD/SyAvExj4PTyFZGaC9WjqtOtgV
V7hk2QfXnm7jGUI9XNoWZnJq7dWFcbyGCOAGyXJjBR1SOSEP3w0AtfqmCtdh378mWMBd95P7NciN
p8EjkpmWBou/ublteHKjOgQLGJabpV8MUGDtlhw47MIZNTliCWT3mvjZiMvhrg7xZunSI7p/4W0y
V/Ak88GPi65gAIL7y4IRSaGcKhcHBM3IE+AwT4uaecji5sUuhl5GtpTUS+dMJBRW6D11J3NM+xOa
g0Vza0GnjQlpNESAzGlnz3g9ub2BvORUqKdIma+Jp5Nt2RTuIVB2i/DEUtVqoK/OFD905ius4bH1
y0zoVrnu7eLOs68se+Qr0xTzTlWDo9nbxaOljF+6QVMvmz/rRokf8JPGaaXubwLA5fpEwJir1p0a
GlAGwsz0C1PzKWwiJEt03jVlQ5CNXURutLo/WUG+aSf3O1ax824Ze3QFs2XjWAuidZ21IVe6rfDK
3aDy/gjjqdsPFhV/6h/rCVbTvlLx3Gu64qJJHxs9uXQwKvTDbgxAdq3drjphv1wfl6w96WWr3pKz
xCSBhxMi/mgwKqg97wij3TvKVhxfVDVdslIrDkMj0ZwafF+HgN4xUo7hkFBcGvI9fKrZp5Qg/O0n
QCOZUvTrmTLDOlcq5ZhF9VuhaOgaqIp+TMgXr0AWCxfUGdK/1pfG8b0ZVxNis2adHfMa8xMMdq/1
LDM2iwus0CYuIb+YbEehMWYKN6IuT3Bns5wZkWRzEzk9CNpgdNdykZzMrfc0UWHdph38lRV4x+U4
OPrwo5mWdXxQBTUst9TjLCaypVvTwjiwG3/Md3MWb3CUzTepKJ6ZgLiOslUwDifCh9kLyCc0GO8U
a7kCMr+7LvFpANwrSuq2KFUnOB+pJR6BclkgQ5fzalSMKUa26TOfeRtlCAQ3zyvlAeTk07LzrKqK
2vbYJKAhQsag511qh3g2LBCuPG8t12quQPN8aGKas5B9CxHPFlf8Yc153lVsNO5bdJw/34Hc5tMp
sC2uGAIjri5XRDUqiZBNoQv/OsGnPX53lPMm2sSbG3fqthLRIh9CeG7wKf2gjI1lTZExWrWQ+Hy5
uhawXH2U4j/NHTVBKF0lRWE5cdAIOJI8BdUq512xZoKSBWs3K33g1Aze7DzHhWPA1bSelfuscB9s
D+KvLp4A3qsXj5SPb6Efr/o84iUgKh4FuOoM8IMGqRlXz+491PHyYKp3ipFH8ylrG5ICFBZIAVDs
T0z1eSqWQzOM36O8HLcIkCCacNnr1bHIHQEOCOggZwv6lIPEM0/RKs6I063h0UzzeNWk1T1yDW9R
WV17GIyEMEfQ2P9mlykKwkN6RSb2rek37RDf1FOPTFGPuENlo3DRhl+GuILPjsmDlht/2a0yiYRP
t1Ib5Vuvcf8LEFU8M/ZKPb2keW6Q+4CTiXwA8sbA41dNN18apfIW2ATAnnZfjOZjko4PEXRwv9fd
G1lBKPA3XWXZ+GKM+H+UjIxsvfqzMV/diUyu5aKZqw57PT8MKhkgFcOUTRR1r2YBqdWYTk6UnnIl
3Ola+KyLe1YoV7QGRsnuybGSgAAx4mzjpiP+S/ppO/Ul2LWwuFcQPhknRDByNBsguBSWea1b/RNW
Jqib38LtfoIUfQfrL12VprnrYuV7iybbxmvja72e7l1teUzLYdprpnAs8sqLrmn3ldIcM2K3NA1S
cJJBuM+9+Q7Xr+FqCN4cNCE2aY0LYjQyQBa899Y2LmuUtmFQd8SdGcJQTtCA4V4gxGmMBrzscTLc
cFWPy9Y9NQRb6yp1vY1HHsKrFwOkCEBSMyH8D5X6rqsf53SGKcnQlEIaGOPnGdedegoOcPyvamtE
ytW77ArMMFEyIDy/Ut3kwURSG8Ed7x6WXjJfoiaxLrrhsnYtZFvnjdc9D2Nrkt5UXkavvkgHLd2V
IfLLyVOlJ39OQQQ3OsCiyK2SEzDb3PfGMSF6je+QUQ+Ql6n+Ko2cS249f+BDsjMSw1nPPXaDYw2z
jKdnXI16rXEYb8YHLlFEyWvdVxQhcnxzgNFZ097QeAtdV+jKEMgjpSr0zctgU+ffGwVa9KIP5brd
GygpE0QXlBxStFuWhB+wGgvyTzNjQUbqR3fw1vOdp4A3qRb3u9Nn16ZjYrE9YQUZ4O8TlsGt3gTV
Ki+QPCCl+OACO/UdK3iM8Xso1PaJQdmBsYS9ygf+d5jd4+JtQn6Dy7epAJPzpgur4Oy1xKUoSu/L
zHtzR6wzhxK4aprFmI6DS0NL/rlVDXtlttNmSeEOm2RU13pWrBfHrleJCsHeIX+PH0UG67bMHRJB
GZ7XVmsDnJ/qasUnJd2nVYaTAE4JJqoJ0DdRcOZ388L0CyDyQw81lESRYGyCdy8UC4Lcc0Ynt9XF
u1bZOYOWY2VpOF5qVwGsmnVG6EqC0/DTjv5VsZoHHni+NDZALa/pBvAXLiR7UnZoy5OcXugcS9TH
TPif60k1onWcAEmNlpAUQ7mJR4QgusWe1o2OoySlAnozxyFCCC+McTXbXrFRZ0X3s5CeOxsLEsVf
W9I9pxaLk+0CD1Ig16eNAAFTvh39xk2/gGNafCNvrLXR1PdB5uDWbGbXabuQblK+5BOyDsvIe2U7
JOzsZx2cPdfLD6klA/UvK79itEJVK7gfzPm5tbyXhnwI/w3t2QUoM+k+toCrZJleO+qQTZrexV7p
O2PhrgM4yKIgTbWrXkG47Haune0aXPB8GxeOFfTKQWhKTGt8TNKVli7TyrFyhArG5IABVrwpQOGD
mRW33znxxq2J1BvDIpMH364OGDGbjAcnw+aE+PW2lnrTKQqKDXb9otdRu0uw/PNr9dBSSGsySEOh
blLzM98G3G7y2jpZg3I9iYR9J97Ioj8UWRludIiZ6yLAqsJTXvQouUiz8gXXVxOJFGy1K1KFp0vX
C9fW4AVggJR459h7b+qqQ6DPLzVvUEPaGefEpyEmddPN8dcACqmCs0BaGEjxNFcQsDeGQuobZ8FF
JXWq2m+4wZFwqygdkJFZd+gfR9ZS7Bk5NWsQdCoIQ7ecsbiF2G2Sg4X1bn2NNarGSfpiZHrmWxmk
djupHIwUx1sAVi8p39BKsR6dVDvlC2+DrunXSj5Mfq+Z37oWWAzvd7PuWq4pK/nRFSNeB4V9naR5
v7YL9MjdqdvwtvPr23C7iCCSWv4rzAcKaxU+A03Oh2rmgQhQqED96s7ltVzlYOGBZw089oGHnA4C
K52yz5TXBsQaeQMqO72lTHSiIe/AVD+l2XWGNtNmXkYdNNraQGvisu9ryM2V46f9lapiM1b1s18Y
PYzPmQ9fQpBULwQHehb+B5XzfxJidl0BpPnnoJzNa/Zt/Na8fqRQvu/zA5fjWDAosXbQ8PBQBU0S
lMcPCiWrHNcBk4P8uskKyI0/hZi9P+gkdIRMMO5x3hE7PxmU7h+mqWmWyvGwzxLkyn9Didl0/u5j
BGcSULEGyAegjyfUoD95KaXJECXa4tX7AczIxiVmX7Sh3mK6DU5cuN/iVuCH5kwfhB4E2VllsH3g
rcVeG0a0NWqnQ3iHIMHi0V0nSguVx7TAsOFwhjs9jn4QhlZb1Yk6HxuZ8DQUka8KKacqHfTNWOrd
qcWAO0uji74tla0SPhMEtJvOArTQ2nZ/il2w84bSqRutjr6pOILvWse+Ep4yhxgFltg2rVOK8EOk
mnye3dCH9P6aCgklk1QMQJgoWUPq9oei/WJO1hW9akzKkcFM9gynyEWnq9/xZSalPUOOQxLlaTZw
UMTC6co1GsWHa5D6DcgrH4GKChwRCeTC2gW5Zd2XSXZSQ1LtSm916yGIlpNN4a1YzB1Vjfqy0azA
n12+HDnA6l5dAO519dZs0xs9DJ/tINPu3RiFqtS9CJK8QYxr1tbq/NCXwYToBoPiLgIuYUCWInwD
gTuRdyAVoH5dVIoaRUkXp1v346hXPvj19D4Ina/IwTXZJf4W1WHs2gjYlPa6FM64TpzqSssQefcY
0VMUwNAU96dV08bPfemjIIeNRMoIs8y1aU2KESnEERE/rMJAp6rAV7Y8Q2/pWGL+QKCFYU2HTzOi
9bbG/36r6t1TrpMFXibKCBbKU0i5rAc3/G4puI8VQR6ttEi/bQb91qJ0s4anH23GPhpQ9SpX2+so
RZqEIsZGDdM3IKmbzDkumJsw5C/zS6RNVjnQlgCBPRSL7HrdNvPJYtBJVqf+jngZtah6xtbQBits
JflNxIlsvEFW4JAuu7I2oAvptwUdxozBH0L2lzigCNZ5cT/EHXI3AVKLoFbX00jBIyM3uZqF8oxg
9ruIKM35haX+1VT5TVWnx4lEPIEosgVJwj8lncNnzw4Oc2VfYTS1lOkhM4zbdE6fawtzQ6cs0VLJ
fcwyMwwbgvUEZKCbqDwjJ0epp9nkjrLvVYKBmERAFVyHfX09UZQMHEZt+Cw/cMU1arOdvm4JbFEh
1Lb5oFPFrxehpxKSN8n2RqhUfj4xju9LVLe6kPob7zhQuGlfjqO5tWtn31f0FB7BMGOmdIMcbUR+
GENveGmk5GvinkqdD3ESPtiaO62KDsm0SM3fEvfO66JTi9ylX3radWAqDFgDUoWNY19SDu6bdrym
zH+Rq/bOWap7W5m7OyXIth7oJDLY0ZNRiSJC/EYsEuR5cchGa4/jigtNq6uvW9vbJ/P9LOqz2aR1
vpm6D32ETTBCfFkakBdp4l2XVeNK9Sri+Dy5sANsOkMDUkCSE2c6aOhsSN0jYcmnJm2G+FD91WTI
lVhXRhZ1R6AZVw4fnW0lvm1KTL6jxKgEl7E/55Fxd6gOd3mMBIYOdGNwEsQlZ91ddce2MNaa0yDu
J2oaVO6pWNr1bQ2k/sJYRNRLDn9Vd0RbkVGARIgrc5djAEZJmq/TkN3hImHucwYU6Dq12yAlpnP6
btmakXrtDYu3ReVrrBH1DOLovozqxc+i4p6okRC/y9+yBJfVbgmL7RxpL06M6STEqPE+aJP9gKWR
StZaI5/paTdOrWUbjJyuhvlWN5JTJ8TusK7HVhzpIDdQXxC1irGetJ4WvbiPQyIgVF4It/vAPtlY
3J2o0GKnx4BmcKmthBUM3Gwq+1OlLwQ6XAByjs0JPxSKHiM8vE5Zvg8pA/xg3hrz9JRoaNvZGhqM
g+XujLDr9nMf3zpTO+08Daczyj30G05jn0AYhIeqDzdO/tSID7+uTZgaahP6IxlsiVxVu/2CI4sJ
UxDTceGp0dXphZVla9wyokPmDrsyHa1d7zLEI+usISMZLxs8rRtiWH1ggNi+kVgHtRMgGgCWXjnF
WWvtwkG/UUCnngrSGUgDibRBhko+WDsk7xNOp9hOsi/G5YpBYbFHyRDDoVk9Qd4lmbrkKKVMxMi1
hwpWYfzp9UsCfMLxAB+iYWV49mWZqNYqwSEToUrT3sSdab9fRSMuRV5PjSm5kzhHOQNgjZyB07xf
ZRGl0yntsS7HiztfKvTh59oC/iibdUw+vntCNHQ5hrbxUKqGvlH6aI/Drg6dW7+dBDgfgbchSo2j
7bTGUbYKXTMAfc0E/QlmRNAV33ILKmyJqD6Joi9DxtKAoQqGymAJdROf6dm8CQsToRZvucy6WYdq
URQHLQvX0N2m3agslzVjuv9oePyfAlAdbggh4z+PQK9ex39cvk7xy9/B4e+7/dLxMHD2AKuLqgqB
I8HmryCURPkfqoX5G0odpuno9lnHQ9qBgP5z2MsRVh1AfH9GocIOxNNsomMw4kDL/y1wuPsZTKx6
nmryIbCwPNJIXH52dK0TM0NLsEgu2hoL+NoOyhWEh2WX8lH9YF8R6R6mDLbXGkBheScVxtt43dd+
HVkvZk6l2LBQfoaI3kaQYOTEMKGkB8DLfCWfnwF0w8yuIFp6RQ1PWTYLF6kwXzZ7QceULTlJnaBe
KwAZSaJCyyoFsa0y6psax7IPHiAf7D8qzymoJX8nwi2OnqCmyonzqyVn+9wI/VkDDhBI4qoEDIzC
iEEW+QvRBL4KvjF3ZkaKlPulW4kkl5xnZQs0yJqv7bJHTKk8olldolFPkeE8sXoz2vUiSBYE5klw
t+QkFrOjYinbJW4v5KIqsAj7yMuu36kjROugR23Jwh7K8g6sfIOFleCum2Cgj+9Np9fHQzrdWZVg
BBuCo1QLRrCcyNkkTgpfi5W3RnH7EU+tolstrSPkWpWE/KxbbrIowAAqQJ6vGr4D4LlRegNfswV5
2NbLL7uov24SNdziKbVzIe1BY0cuqEHKYpdNAzikBFnkRt1T/ydYwFWpikRqIbV2s4NKX5WENyTG
RW+1QIc+wWVuTlQ3y92gad+CNPUdkhd+A0h8i0YjhoDpkpPIhP1t6KuEFNchFKIN8n+T2PVjtqBj
tFwWuvkkSUEhdgrbtMXnt7sxy9FGvk1waMc+CQC9zaDNVfsVHerWt0XhAAWB/ihbCK3/aJ2XGRXy
v9Dtf66R25xnz/vJZaoXGJRhEIVsZqg/5+3+xWE+r5aHDXUgDivZfF+fnpoFJt75nJa8uPP8+Xz/
/rKmot6XFkvwfkZ5gLyBTCdb54lcNmSg/RWLmrOz/XSq95/g08/0aXYqEiLGHkKe3DkatQroWPBB
sOUseSNb7yo9UrZFzstJI0V7pMiLXPO+0XlPxEh35OhQR9SJmM/7fTrMeYezXsy7As/vdjlvcz5M
0QFZVKgQf1Dq+d125+MBVfS2TQrOQTK1f03Ox5Qrzvd23i5t9WuCspknXDgz6LbzSOk73EqTkXds
lDQV6YWXTwOk7YfpyIemxFIpc3id9IxadLtuVV/VQm1tC3K8PMb5aJ9m5WFTR0i5yDWwBKiQyc3n
IDH3XZCt5Ta/208ue99ZbiMv5P0I5/nz3p+WlQykDmkDpmIUBlNV8Gz60iipEwXI2Msm9X0e8AgV
FrnqQ1O6K73bKX1eVfX7HDqg9F1geMrHYi5GTwz9GLeIb77UkGlkl/Bhow/6MqroOM6bytlesBbn
1LqSSi1S+uSsdNFKOqSmNP3vFF0sKZUh95O7yJ3Ps+fDIN5cH+VsBK525RWI+S7i18kFc1O25MQq
vWFdY6W5/rCia60N9fpyJZVH+EJ3x/Pkd8s6HKHh4a6kesYknlrZ0kUvJ1upJLXKNaE27Stz0HZY
4HlwgW0TISLXdbcaFNfPG7/vJ5fCQeCx7iDLJoI1mwgSrZz0glObS3atoCJLYRM5AcTIR1H0dVL3
RJMk3Qq2bjMNBym7Iie6o0LLLBLd9YViC8ByChCC+0v9EQiECh94EsxgU3CEHcEWtgSX+KypJFty
Gcykv9Ri0nwJQ5gEAXkQk8Lifgsoyq1gLUutJdlKIDIPgtE8C27zKCaa4DvbvX1kJI83TDDozTY0
lzupiyMVcuT/XP5/Z/FP/iCg08tnh2ppfsxOi6RgB4KNnQpedgAc84fwjfxhAtPdm1rh7IIFircn
KN6yFVnNj9Zsk3BKeyFpLk3MDJFd1KXsEBFgCTUbQKgegdMeBbPcFRxzHbI5bgTLeM8PBU1ecNEb
wUq3JEHdE1z1OFcg2IAX9yeFtFqL/Poxy3vFjwXPfRKMdx3quztRHWlEVIchA0JOUmVJzkOo+LlQ
zss1cvKux1TpGY4SJbyQD/pMnzeSB5ELM0jeW13vLt/PsxAZCotx0DyKQXUYPYBJSgOoQo2AodSP
CSKb+F+iJaDle1wmrYPUUHkXUhGRl2y1Uo7AEPNyz/M2nZQw+LT5eZtG6B/oixq8ay5J4aVFKjPI
Jk9ZlCGuzLdczn9ePwu3IhhLCZDnv20jN/w/LJObvJ9F7hLE4/fQCxv/fDrZkrcm72IQGhOmUJuQ
s/LXOt/up1l5o0CcreW2Ex3SeaJJhPGvZaHQoUCduDxqWGAZzWTzwIquBbtJLLLO+8nWJM20zvuc
V78fVlpxfVroSDO7T6eV2/zTZTYxPJB0Y2sjaLySUBE5eYeFfG7KeYkd+e2WrYX5BcxIsCW/Xf/h
oJ83/TD/3vxwakypeeuUHqy6OPT/t15uuuBTTcHx+4dz/L75+zOdLzqdtYfZq9A+krgZCY+RzfMm
Hw4h13yelws/7P6+/sPlGOjIt4y70HYDZPZrkv1q5djomcJPT648Lz9v6wgvvgpTvvOiQJj36dK8
Tzblml54+8kW+WQULOIdhfcGjB0TqSIEerk5pomQ3JJNuVCuzjrpU/hrS7kwyvC1nrNCJAh/rbZ7
MViW6z8cTioV6SOVVQRKhF+iONL7meR80iwPS4XfCullTyPJw2q5u2x9OOb5ks6r+XffKVqBE04+
Kf7Q6E/yXTm/EXLWDIWx4/t7YQ/C8PG8lSr8IIMYwS4pOzRKhH0kIyCpU3SeoJ8brT3hNulM0njS
01DsEEaVcqIMwqJSNnNpXCmb3msjFJAmTzjJZeLBNYWh4SR8L8+z+bRNEtChbrGbhRRc60bPBDtk
EGZMJ922f51783tAR56V2GqklMkt7Z4MenMs++GLA5D9FEO72naaCeHS9Hw5tsYx97n0ThTxc78R
4Z0cvp8ncoS/CHM1E0Q/9aQiOeFJvsFKgwBXJu4MOnO7c9bwIaE3qf1uNO3HjHuxrOnUItOnqgRh
PDsYcWS+a/eQUqmIN+n1eewqUxFyFJtPFvwAibsaB+0os1D/0XH4FzoOnmb8rzIOP+1+/1G+/QMB
3j7/K/6bj+/7/j+rx+jlUtD0XNO1hfyuqBH/rB47f2iagy+KahjvBeRz+dhFZdcELI+sgwt1TOT0
fibu3D8w8SV3B7XRcnSR7vs3ysfi9B9tfIXehIXMr2bpJgrBhrjzjxIGs1akWjRPoNk9fYU/Ux6+
WcupD8OtSpJdyxluU8JLXEqs2qsFQbgd7nvcxdTlu06U1vK5jAFghjlA4PFmrPZqfN3VXzQ4SV18
8yEt+sOF+B8FrknAs7v2v/9Ld393tUJowTD4eUhffpIsKC2Kgq4LpxmE/BH1a1B1eXWjOjqcQRPs
U3WBy4MfAk6ynL2Sq3cOQ7JquZrdYV8r3V86zt6Dqe+XnE/WmGLsElzGCMuOBgZNwM9GEMLYxKCt
Aprq2jFeW3Ai6ZSvouCaw9TUMNIggEWKpRmHm21sFsUytkibcWvW5YvYZkipM1UJhdl2hWTcfgSH
pFKfEqfqoIZUxoWLG5dYJDYRh6wrbSeuwK3GrTjUaCHn5fZkvV5Mjv7zomqz2IhrEhcoLxgpw1K1
fNuBk8uFw99fhcBZArJXQcW2JSLsXoPmG+VG2jXtdgwI9gkeAd60YUpUrSLl0ayi3PYba4d1x0as
NtFmCBH2rMWmIctAFc91sXG7azOdDjr8jhrDpbrpfbG3GXt7NQ+eYYwAh+EYcVlsauiTAZXamn3x
gAPGt6u5qjH3LsXh9OTUD+3eNKBjMZvG423N1vBQUrwN+Hd06pvugjdMe2xQrq32ZJbIa7X7tOAA
nENeFyevNWS3ftyqOJ8AsToeRTYUxophL1aZBkpK/J32VH/bpF/rmL7JG+A4JnA1bPR24ucR9y5O
Lu7BVBL4hulWtMVPGIg261p0+b0SoNKDyqXNRvFkqohpCvK3nsEE1UN1R4J41YOIDUH627SH8ibR
HwI736hQldWOxAMpM0S6xKzYuNUmglaMf1TpP0U2MAcuMGz7JKcwU5zE8mBpVsMQbJLlOeYc4rgt
hJY4xe9e5Lg5BOjYtYcdUNHjzsJV2UAFfu4KQ2hNqn6Vjokf41xB4mUl1oE5Wg2+AGCKo6UCiBZr
3b2KzUfO7uIKxG4YrtreV40uNLWD/VDP28ETDJuh/Jaj+OHB1jRtZ52jFdJVF4Aj1iADN9+GKaeO
nd5NSvDghUq3wlThOQU5mmn2ypuNmyDPnsbKTjZwa1aFSzWvdaiaOZd1g5c9FfEuSddOBHwKeadN
gVkS3Mvd2CFwieX5Q1p80VvIAEpMrj9NUGGY1fGlMMNNHoEltkNeGChxNxkkNaoAPGe9b4zdLSJn
6wpbqr5c+AWNaz5i4fo/fWjRxd38L/pQlJA8gEr/e9Fr/y2v2ij+O/bqx54/u0/1DwFu0kTF62PX
qf9hgboykN5BIV9KG/1EXpnWH1TIcLjH6F4z6dRAf/3oOk39D0pT9LgGwvVSSOnf6TqFstLfuk7X
Ad1l2PTsquq6qv2pMzIV+B61i4SPF7a7NLYvwfb7WI8pj/VFtndsQD3b2qFy5ZeIpjx038yX8KF7
MqG/FZvZ21FfJ9voKH/CyumDHe+ChhsbJXEE9tS9l2xyZQNcN3pMQSMUhyq4y3b5Rt8W33DQA9AN
DhcMQPSofYcKvnEOHoIr7zXbl+n/ha/lb3pcTXT/ZTaHWIp8/+//skx5j0QanhD75w+FzI/hQQMC
VNNzd4EZ5jyR9L3D1gf7FOMmGc2XvunfFCCqwmbmqxVrdx8eiN+c3PTEL/j57KKq6Fim6lDj/HT2
UlAmktAA3vvojSf1rbxrrvHYU5+7bf4Wkb3B1PPNuTfvwIWbp8hbp/fK1r307l1nvVzX6Cffas2l
doHe/7f8ajmktykkiKu4WY23fbVufTTzvgGEnZuVde8kuyXZIJ38Uj5FF8aNuqvc15CIw1e85Sl9
TUffvjG/tiDeMNiBxbayLlE0wK4Ju41V/1w/5o9Du8ZNS1T1HR92orGsoL5oCHfU6zBZtRf5xbhV
v0+rwdjzhUbjqnA2QoJ809zXV1q61k7tzj0am/y5fNTUVfSSPHA72+nP4o2yyR3lqfgy2AMFT/XV
8C109+NFf52Axtvi+rTPN/1mmf0YlZ9q9aaf6nbdeSG2TQc089v/Ye9MlhvHtu78Kg7P8Qf6ZuAJ
GoI9RYlUN0FIKQl93+Pp/THr2pGlKmfacw+ubjaVogCC5+y9z1rfel9Guzdswc3fiWmcVFfYNK+D
iXbEa65mbpMLhRUeD294KUvbugatnyXn+W6BmnEA6NCYl/KcfoaqTT2Cyfei+cs9YK7iKR8vZNeW
icvtCPfzc/Gmr0a09bGtfSWQoQ66vqE7SUOvSLBkrAcKrpEb4lI4YhhMEWzPzxiyFOWwYDjJJK8Q
z6q4mnvbODev405/L++CU1ce5YfxFpLDXromuyXqHOs+9oVjvh2P4ZaQx/BO32ELmDG0O5hDqrds
W5s2Ns3oXLrKV+KFsJdXOfsrXLz3LvHY7aIUYIyrOQGbCLSpu/jSRQeQSbOL2A4jQeJ1XrFDibii
rUPuxs5Z2NqL9BGAz7D1w/LcYntx81PgZK/RQT4oIbe2rYghcxbJzjU2bTvxjf0kMUT25535ZIE4
Ud2ZE9PP5pwhCD5iw1NP4os8eNp9iK+c03EiJjHQOiNCv8vAnUCc1jmGsefICHb2W79BRn2S70GD
mNfwXT/27Y6Al/gpuJrnJbZ5tG/CMbfXbGWjH/PTuGGgmit744y9QwCstS7eCREmPHldr7NnXMgg
ndc4NZMDETWPwLDK3jdwbnmdk/PpsLPPAdqHjaonuZDHWJ/KjX5qM/iKHMmBY0cDvx2fMZAaZ5Vw
vMGGZhW4mde96evYJalP8iy4Ox4wz3JlnbUtlXB0wNSsU66Pm9tQ3NZ/wAa9XaC+Kjzs74kNwII+
Qxr95DCvg2pNdYWR7JhTE22iQ5o4Er6/q4Lyk2zTAYeB0+uYeAEq2dJHdo08xHQvxHVlvmzDub+j
1dax3TraJrl2r7O7ntfRVYVFylE9/taT0bn4grVL8NZ+Ce0WKoZ8GIbN/IT10cNrYp1hSUzoOv25
2YixPflT6LSybZ6U/mqdh0P3Em2R+hkv8734JLpAmFRbvJdOCEx/vz5+b4Ywv8is0JYhoSamg6NH
/HVtlrPF1EZyB9dt2LmFtfhybjyZQCd//zL/WIRvL6NZsmHhTDHl7/riphEATwRSvdak8XJ7Cfxy
mzmcPpcWUs6cd/Qx9efvXxNh2D92V1NSZRFBCeQTkzaVbfzXq1PCWgUY0LZrScifIE0EnjYVybqa
gCEUuiK8kq9nZ4y5guoxCS3Vlcy3UhkLxE6tMxiCvlGr+VIGwbBeTJmPWkaV12sFbaki7tN+Ok0g
3TjaatoVBzeaE4ux6pmTbK4aWapWC3Fn+MXaYzexZGR4ka1S3YlKlpyKRan3KtwcV0HrleoQlNr2
Ua56DbB9DIxD7C0nK0rELOZyj+8sWPGUG0I4r2UFNapZXjvN6B9CrZUPVlbs6qQa3DzlXKNRw2pj
dWg5ACL5yDgMJxCrF2tAu6CdshteONN+9OHo1EWfrRodpB6CPqHMV2XdYV1NJV8Rl43RF8tKTxOs
ykXjC3rQO2PTOBU2qBuuj89GMdzFBZfA296xHJhAl9oV9bawLcUco3RkPclVI7iNtQB+aOKvnoS3
ozw2Lc2o+EADoJKryxlEsWAGLWUZFpkmEPMxr7W6OesZWYLizNFIXGNs0AqFH9L8ki+RFLCmFtHk
8siB7s660tWIarBlAcG1WsOmm8RiJciIjeFeGYeuNQ6JuhQux3BsfIZ6AibAEZigvhP+px4t1KUZ
DCKsqNl6gLRni52G3reVEKgmd0op/LAgH3HGtlw0+S3k54WshouM3Li1BhEG+7p8SobuEAla7nQl
HjU51h+xo5D8mrNRBFgzMp0iYWip0TDs2YuuPyCNfgBE5CSphLEuWguzdidNH/Wk3S+VoIBXm58m
vXqspuwNv7wY5V47tfcTStAkCC9y3H4kJmaihQd4UeHHae3T7dfq6EljbHoL5JqVlisu8RGSq4kC
lwhYZ2BLKLBO40bD/ajKrirfokFhGzucnR1JVLticT4IzBYdLNKibcrbkuAMX8hUYX0zmycY/Bx0
ti3Sm/GxqMDXmQQ+TtjKV8JEemTmikJ2mSr5I8BYPc5oYFUrxQSf+kLazzRUfcNGoTN4wW03szN0
x4F3YMY4m3F3suUgzRUx5+GqHx8qFXwhhEYTdCc+dVedIzx1vXt7z4h+Wk3Zp5WFYI7o8SPNHQvD
A0BDQHm9Vu/0qmAHhe9mLE5R1hgia9fEyaNBzx4nclGbTd/ETj7i8pFeMUA5BvjqlMKr0D6T6G2Z
HpZBIyNtuJrtuIdNvDENcaUSLm2QvNAC12sp0fC66bv8JmFVwlD14zw/zZEGfy4MDNmDxs+m0fTK
PhB6EzOicVygbpXzuNE6NeCYTUMGVUj1Roa+xMlzv27TAO2XdpO/FnVzD7ox8NUyDN0pTaAIapG0
DVtEv7DFSCRVzBbjhhyu52EA4ovoOQ0mcGZVQXiCSMgCtkKjxTn/84s+y/I2ixtqNhkdt1935l3Q
DYWD0691E/RdnLKBhBsjwjkngAhbQ39L0oCi9ecfxeZTMXBoUcZ5tvv5J1pEJuTPXw3yDz4RyW7R
Cg13ryTSzKsgYBrUSVGXsXxOhEZvo17+rENZ4FR0iL07/IP49U7LfUt6rOFQAlRr020P5dlidOXD
XaNkDF7k67KWX5LKa93mkB2mgwTyzm53bYoi0LXuFqhprZO+zA989uv9zVn41fiSN1Ah7JWj+WKX
58i0xRemO+opemv36mo6YGcOjuV7vqNkF22ET/Iz75H+bO7ah2ituow5OF6uzZNR+RA5WOlzySVr
gzhusXNH1W1axziKdyRNSJSn2Kr1LeUs9DJO3UxjI52hKYWMQe3mRWrh3ewl1gTVRdZnODq2mXfz
zvwwN/VnPLxEi5smLu5StecfDl+14mmP414GAMUMwiIumqrHSTs3O1q+8VheKOTDO9OeHg3f8MUT
3juAZ2xioBjOyhegmsQHPPa+vCaLbfh16xFECB2QYOyULU93u123lmpaldWwk6dtGW6Z2UwirIfk
CHWaeZ4OrIqZKJCdcT2ZK+hn8ugp7U5SNxr2RD5t3e42nzxg8mMt1TgWZgyE1aBmsmtX5q0+F1DI
32mSQ5pleq5Zm3a5NzI4XEUCigcWBPYTpykwtrjwH8PKC5+yzq9cgDzm0eQnVyhCcWM0zzKwIons
WAfrH7PZDPxmZGsneWvGG74gxmMGZgvwG82ViU/CHZ+5xymfr/k2zWsUsNiOqe+nfiXjheGghhxl
cg0ZWHnxueRuUV1+kg+gNLvmHWQmbw+GzcnD8IO+OztZ+jYFuAQjp7gfB4BmL8KRJcw6atpWf8F1
Max5LHJhwy0mISMPH2DcfQz44VOPlqyrCHHG0MNciprRvBjHgolqcjRBz35onnBeHoMT/VP70uR0
7ffdBVoOrx2+Uvo+F/tqM3zQkxWto34qq/ioH/I3jAKorbun8RqDl8G6fORjgxC/XBNRrhdOecUL
9BDRanW2+cInQHnHSion7sBoDqod2Dse8GsN5d8ltvjK6Jg3SoZTRHRN5QVu8zQYdjgCB8H+wM8r
9geZxHnKbm61N3W2IdqXhplrbYO2qq9IL+dww2XyrYcBlMAzZiHSwk1zH96UPxiMOMCyDRrJY9o4
2l6qPWMXbE06UJO+hndqxfeoU5c3CKdv8Ninj+Hi57qjp37W74R3tfDi+1BaozLTLL+mEDtapzn3
IFTk0wFHyx4IcBmueHIZUzKF9tF6pqtpizzmQC4llU32gQEqeRatfbYPijW9rQ6vi2K72JTv+K04
yC3tiNqEVPVnnqt5cTB3MHeHjSesZdaM/p3z4DUD+3YfrQkqM0w3fc58bGsUAzRgCHse48pOTx1O
MUcYXXCfLVbYyJFlWzAdInJgI4TY6fY1DXnhLgeLp4YWlbmAl702Ao2LM2lOdKYjJyAlvQDsFWzr
YuJ3f2Jer0y+6cAbcqRnBHU+R4E+w5wXfFqYgbRNdohXyrVgruAZ+10pebC6cm+6q5lr32Vn+pmX
bpVsYia9h5RlLHQr12Lhhm1pAyQ4qnzf4Vn1zVeu4UynS1Z8tB18GIsh4dR7cCaLZ5FQ4E4nZHxz
44jGqihX4jGAL2B3zs1QWzmjS1ve3bcn4QU74ANn2t2zecYE/xpt2h1R8h5lwjmYiFqm2Xam4SGZ
V6bPMUywgdbzLns5dli7u+PUQtrDtTqGx+bHotgzo/IDkATrBM6BHEb1Wr1jdj+wwqoX5Rhf0124
Vm8GBY55vWC25dtsd52lJDtvKvFOP6sH46F85NSDAjMu3CLEheUm2rr5oDXAD7VrNnAUyQE70dId
2WEYhdAjxu8dM2oZyzyJWnZruEbvkEqb524VbLnvuas+1zsM7pXqNc/MjRWFx8A8YhBspJUh+EOw
joT1RLpAZQc41hV4z2dx2pfqRsbWb2CWAY6yKg6MVYgAT8o9XaX00dbvVBVW7ZbdXj1HFwFXoC2t
zLPsWw9S5JISQdB2yNF+yomKg5q5t5tNBDm5t6d9vAYiaFrH+ggdWCTXVXckPpVfQ+MqGx678Gn5
kR9/LnOqF27zV6YrJMxKr3m4piyyvPku9+HWnMN4q0jvkQCw/RyOh/gVJseIJKxBCYcCYWdyHpLp
Bxb/ft6G6S4YL73Eky582UPtm4ZXJnesPxbE6My6pNvhYfaiH9KTYLl0BOMhe2ECoTxLJwYgg2JL
p2yzrOqz1OGfsfNz+Mq+xGKgKG8W5xuH4VTexyDcf3SrsHXyJ1F04F7oomPd5Nx2wlbG+hjSCoY4
kTw4GdU1NKnCHbThFntLuWJTkVjtXpLX2+H6CfDYfJ6eg+BBiJmGOd1G4YlNZFeDXeYtnPa8YtNO
MYFKXvVeX8vXMtgDuYjvkzuz2lnaWlsnL7fCU1jFb1NJIpiNz6qR7HSbnBZlvbBRPElrsHE+B0Ac
EDIQWYt+t6E97Q9x6kaNX8ur/hNUU4fDEOZJbeOF71/MB3E5Bg/oJ7zgpf/sgNtSBVzwTgLiURr4
QnZ4FL38Cs0guCvPqhPeV/t8cdI3HVbhl7LqXyvmG1/zNn+TlXMeO2SQwfsdD8NuHHmk7eyBPS8+
w724G0RfA/Oyjb35VSXq/cqqruQsk5Dqt/URZfgDojV2EWVtPuLGDDnYOjFQegMB/slvJM0fw83E
nJkR6+QHCew6zm2c4CIzvdxp99WN1b2KsnP+qSxUsV7+qXH4lJ4Xa5dCIPSA/yvGESrHcAd0LGBb
nEVMu6zf6vuwiDQnEBjC54WDMSKOICl5Zbu6sSViGluEg/BQOBrsGxfpuF3HDY26Z2AcbFHlYxiQ
bfVADkj2XBROcGiUr7b50URuc8c1zexRgxNswk9qmOLUUCScgVwFwNupErZG5zWNB36/ekl6alxb
/Qx4G0l+S2k/7P46wmaL7egy7IcP48f4CrgIQsjyXn/SNVqtWzZO8AWZbWKjGemZITra2lM4AQdh
F3IkH+frYXbxUfo51aU7Qok7ppQZTQUEjIiAlTS4FXg1uz7G3gLPFtzJh7ihRIx9KMvhTj3UawZ+
LC9kHhyzl2KTgC9z2vceKiVjzUu9K1sHWxg7xcn066Np7kR/+hw+zSNPpRA6+WU5RIfih3UJT90B
jLb6bm3ix2bP2S3z8/pxmldz8SUtd4TWg5Kn9ZqTTVHaMTnoPwzTrzimsGhlbHBWcy6QaRLnUFnN
UHbUm4FukVXu81Rr4fZGQY+ww+/GMJN208+/kMTuMOSd4IvtDMj7ZgOExiUhMeDLz//u569+/jNj
DFnI0xSmW9lLOyJspfqv/7rEhboN5rss7NZjnkTnFkpmqE2Kq5g4gyPWma6GAGaKAOWRAyg0VeHk
5xXw02TKqeVN8DnJieQBPth5OyAIlmJXM9JzbEU7LP78bFbH5FbNxdUgsIMshmjZQVGrbpdW6OWH
NGd+JLN4wLVAIUtFJZAYHMyi1xocUiMwZxgFfsmWgij0uqR7kVI9gujejg8Sruk4L7JVLTNhx00V
OB0HW24dJBOdcPPQtop5c1K+yZHKxkUqYzgr8DchTIdNJrvkaDbemDUMzeUgXynxFD3G8UqrVdUR
EkNaxSGk8UEJmlWtoX6sC7bCsi67+5rqiCwA17px9psppFmbVNq1dtypN75TlS4MUsxxFyXZWbjl
4g6iFByiVnnRVYCNC+tD0qfRpgBWCF8zua8IlDErY2ewOQVRvRsUjP2w2agfqZBHcDpZjMZeSdtt
JxcM6yfa54T1jzikVZauxlu2oWyUmzTc0V/fdZWYubK6MBJHk+BBlaUTmSkq8k7dENJ8jXLMGEDG
V9Fgblsj3AfV9KynhbwZRuj0eaffBeDT+6bZBpb0SR4bbdlgTt4wJ4kvBjH7r+AnvZq9INOhAIAl
QA5bJeC+7BpPCKb7JTznRaE95/1zK5BeMondS4EHlEwSN06CS619SUIFTD7MHocoY1+t04mZmvVV
47GVWlIfBAzSroj7LMhnAH8TJgPZhKuaL09ChwClm2B31WL0BQaeMRLdkInNHj5UtA6Y5eHPvNYG
ouseBoNTCyazbx10iB6OT/PtxWSZ7pSATdmCmTdNhNI1i+XpBLrDdBIA8Mii3UbyWqwYT8eKBdFQ
LdF2Rx3hubt+eRpr4Qk72BGBjTdYoCGboXzqOpqxn/82T7Qv0dykEsEY1Uj/zjwtNiZa/sw8ZbpY
280sXjpRfS7AVPa1hzhNQI8i1uw682I9sipHdm+G/ATGDylon0pt3EY5DXFVUKIqZXctaiFj81Go
tUfrHcCPFAfvqk5pHA/9zkCfIVU5JwhEfVnqi5VJzw1mdFpQDrC6eHTScd6XQ4+NmZZBjjhCSerY
8OIsI48kDzf3EZxYm6xAesao9ksppplpRZIsjbM1G49CAldsMBrqafJiqvE9mdhpzCJAv8k8KO82
WkximNyTY5UMyJWTK0p2ZIgKS0om0i2TjVq6Ubx4Xa7MXj3LHeTdGh1DEevbQWIDMEIIkPj1DMUf
6EuTbhAdSRDPsBpWbWt1DohIvG5vGup6pk9G6pldt5EzJfWVFglWhvbLUQbmFgLG3E1bM9GLOUFk
ifSUGW1FE/SuqHDeFvbVybSKczw2V6kG3T4YpIPOrWRHUndvjW3L8zZeSf8FiyjrdDLGrNtyy7FF
0DnJWHKcLBrhupoZwerCqpLKs8Kt5emUi3WjUtIi9r/pmfqnpCTAMIDraLOG53urfiS/o6XvT16M
zuL4iiiUI5ohJwnNyzAm+0VvXeIX05VZiH5Z0ktPQyR7miDMCGdm+USsDxigckBTAo03MxQkLPCj
EBc9JGbNSCGz3nDEGXYZ5VdwbvAleK+wujYQxwlGUdP6WDFm6LrgM9IJTx36JwDQ5E9AnbD1LAEB
OHOwBr1n2w5E88qv0UQhW3Uvor4LperIuca6MmoegK79tCYO7vPWFduaAr84lDOuwTAPD859aWoA
luoH0TKPU9X4w6hz0taJI0Do5qPKgA2Lb2GIl5WpvGCbMZGfQpsxbDKyl1Qgt5zT30aLDlk5AMFb
sF6GtDjzy5s+W7Oj1RT2bVQ7xcCcVIEg3/VMRRoYupy6jvexWVB4EGEighHSMi1fKzXHvpj4AVRY
D2GT5KusxwLepxVI5GWDr4m03kbclQ1BGomY3U9D9zJUhH/WOWCqUA5plqmJ8mI4E1T0Ng29N0co
YIZih3TiBC8PmYzVY3FIaCUlKCWCMYFZBjygavxWz+VmDe/ChxeOZCckAQfMmeGW5JmU08gfVYzV
mnHYZVF4FWHNtSX09FaT/HrMyI+6Ke3EQfZbVjNbNzFvdoNylBb5MRtm3Y/VtLcXAK9asbwtWryT
4FluElE65yY1KBrq6zhlNNF69zApTHCD0Tj3PKcOuTkhc1G8+23qmn1G38RZa6jSVg2GRux9tUpr
BYUypn5F8OOKQZ+SAYmNAWwrWbUbzPhB4PofSey00zJ9xncWsRODv2nYyKRCSTltA6OuDuJOJKkE
EjkJPUOisE41aoyhjsbeAPEI9x+Yf4yHhehB+g6yLRxSTeJVUAzDKcXVMCSm4epjOPCWWG60jNJK
4VwHzfdPPCmtoT6/qamVOOOUZ05ZpZtFlNZ5aW7UpCNaV4ATEfVpynBcx2k7uSOKDbKEZwd0LQR4
kfdfD5aVEtGXwfrUnSAR7ma1yzdahbCzMQta9rxc1aVR+Mkof431wBgXevx4GQSUhSb0l3pOaB3a
/tDKgMz6IfIWtVjPZvfQkhhhC12zCXpznRkwFY1GO485W2619Jt4so5A6kmJD4x9pQcCzHE2Gw6t
six+qGeIfXWrPclTpcHSyF/SQLyOTTT7mq5xUGc9GfBQVvIwrTQF1WJstfAhQ/1ZNRemDomAaltB
xZkXhi2pxoq3GzmkJEPjDTVb15kJmLeZtSZn94sg7KJqeWhSTiBY2DXVkyo+xrk6XkDwwIo0pY8+
75uDmrQkd80wpHFAr4aguwcfU2bGuy7HotsW+jbM56+EFCsgS+RwBNwhwJFePzFfw5gXMnKOZAdj
mVNPfKqN+gcwE3Y2nUciauH7dlOruyka+5SQ0aGQyIKXroHYE1nR0yioqCPKAI5vlsQPaZ70Kw5o
etsyUQXVHGUT/gGEcxVnxFlNnGjMI3ONsDMOskJlwMJ2IFkQjah1DoK2dLp5Wfy4GE6DshJMGBpy
BL5xaQp12+ajuv35q2+/nbJy3kQljWudvsecDHmSUuNAM6Nfv/z8M7OZLS8Ww9efAvWfX+qBTwAL
luTlFVVbIMkv4o3x2+rFD60U25WVWrI7iAJJo3XYbbVoYMIXhTSlEo1sYiqFOw2oDGOdmWZG53az
xQ1hCD+eqZOWYX9L6+w/X/q5Ogu5YqzITNW3bTIDvpG10sB6puh/fSkK9CfdiyVNxlb4319i5AXq
otWbpIX7mt2+5Jhxt1rddytDE+/z0WQqpmjFnRiMsj/0WrrP6lT1f552/3+h/R9EgpIExeQXYYD7
1r39t7+YGse3/PN//PdVVjbxx9/E9f/5N/+RB5rif4ko5HVR0dA//CIQNI3/Qm6vowKUZAAZioF4
4n+h2SRIGgqsNF0WdRF9Abl4/xEIyup/3YL8IGWI+l9piv8vAkH5loj4q3wNvaumKgjYoHboivg9
HjAcJ5Emo+zXWkqgRp038UlIymTXVvWpg8qDSimKOGwU0j3QKmb5cl0S6878srpTqyUiIr4/Akhn
960aMkO1ptjfuFF1FjKa74t200nDodVqk+leUfsW7dEfxB/fMgI1USa/xwRgQuQ4N/gGEPlVhVHX
4QLQaOp8kbcKYBV8BCFn9k3DYhNuSIo7g+/eMj4o3bM/vPZ38eFfL26Zmigaqspb8u3FGyUB7JBr
nd/ULLVD6dcZB7vNjKZHlhCzBeGp0mni0prRjxL3f2l3/6/Fjz9fn7fN+qkwJSDxm8Bmkaa0QmTf
+bnZ3ikcpLrSyDyfHYADl1AgcXxTx3DOEN17pkZt+suz/i/6R+nb8/PX63P1Ko+3DID52/VTs/Vp
pnHzNQ2nVNIM92HDBB2xikRRezsHUphYGGb8oxnMjESsmYqOYT8gajBJkFEa4Q+35N9/IrBHtw8X
GaXf7kg3RUGgVB0JBSXwIymZIq/A6rH/w4V/UzZx4ZrMx8XA+qLLCoTFvz91bWgq7VAHIP0WCQih
iW0PXycA4oAOUO/CrRgWDPPZ29jOOEMahfHOaJrJyYyaXAmF5iubdH2XxKr511r9f3wovqmhfv5o
WHJEqD4yj6R6u0O/RH5q9SArNFe939YfRhBCzROiH6pi2TPBL7HK5FoPOJv6/Q35523XZFlGpaIi
ipJYtf7+okGUJqOpIMeDQKUxtbMyp4JB7P3+Vf7triMYwVjEZAvh9O3vf7k0kQYpIRqPSwsnE+I+
l9GUOiIrRar/8Bz921389aW+vcGovUOIqVnvmzMBKn020MomH1XCKRmgI/om5lVxNB9+f4HKN1Tm
zzfPRMasKTcps/59QZ6jVDeB53U+ln60h0JXrK2c7LHYyDnHkVV7sE5RMveHqhovnaEm3lwPa7JT
LbsSCEYCpqV4Y4KWBt3dmn4n4OeWVwNVIK3GwBRkSve1NomcMlpoEYX4i5BUlLuBfAjmiWSJJvxq
JX1Zz+ldc6PfhimabVKt4j1I8LA7S73wqjLAW//hym839Jet6HblChwoUWKSCSLq+2NrtqEu46wE
tCN3FJ4Tc/CO6jgKuSohGs6diAlkpOQyBuvSZpx2JOp8NxJR4k6TNnh68ZC1nAiKgiWhIpbQBZSj
q8xJ64Yx3R4mUCakAwOohklFppXHmzC+4iiqrm/DQVnZ40BLDlP7gzGoQLE9iuvgmcQjUkyTfi/I
ydPvL1mS/rl3cc3sXbfFSuN/3z6qiZURxKcxIChJP/D6ftmNdfI5QerHAnVdkjJ1lp4BHY7UaV3M
3A5B+5qt9ih28apaEmEflh9Fyv+LKHNjHTVFJb1EwSJ5sVJyaKlJK73XMHp3+gqwu3Gx+mBtie+J
YEbXfGKsP0IjtoW6x+rEatYN+eyoASoVscvJSW07gBj8nZrk52m4HahW167fk2OLao+ZuqlQ0nci
9D6NUfsuWULmQpEh2/FYA4MYzmE1Xs1hl04WmqK8j91SfcDvdzW17KFJNG1t6QLy2qKnuTaBLgKQ
YxwINFugWDYqxS1lRne9Gj/GDBpuSuJuAr4dXpUkvuuNAV4M46hbmWzO44+5kitkssXsSWGdc++Y
2aRb+P6GixFOWA9Vf1FFTkhHoTuFI5mfrYr+r7oyoVtwq2WckQ7ZVhU50EiWDlaK1jANGYR7qTQs
Bn4/okb7URrNnaZedHLFbKDWr7KkXxgNPxt5FN7y5jc5oF47MKCodybfpBn6qx6aA4e+ICXLvOI4
UGKkUzTdKYvmPzxV/1y4TE2jamUpJozbMChff10jpzbUeg3jETCublWRvmQOqeBIMSl6ExjaMLrN
yOBd/f5Z/tdX1dh1NfFm+bS+varV8HRYS8q2Kz62Ct6FMkOOqR+nRbgSN/GUWvrz71/xX2ovE3ix
aUiWZFk6Sty/X2gbWkMhZD21l4r2pUD9N0/JQyN0rde8acaAbIDpR0c+RqUtf/B5/vODixdbvpXn
Fppj4gT//tphD2l1HEou1yifq0ZeJTP5a+rCJK3Ciw9D0hA+hNHI/3CbpW+aY1bJmwkckTNcZsKx
v7+7OXJEoI3cZ7U3jhafMGjzOW14iOI5LeK3XJeJZbkNdbNoOZLPltpw1N704THReulPP80/d31+
GhP3k6wZpL9r3971NBYWSa+sFrAxVZB4WzbCKvVwGwFcMZlPZGMrHVtDZHqklqTsIrbPzMTLo/FS
6nLha5no/v6xkP/traEexpNzk5xL/8D81aW6xIPR+jJmZwcwiodcUFoN8fBYhfPX0HLE2dZlwLBD
Dtn3sicSHe5nIxD3bSYRV0qqwxqb+zYyBZy1PfNyQ0cYxvvqdmJ4kRL50MWicaQUGXyCIoKOZMJ6
ib4iFX0JWI3gD7f5Z1nz963R1CzDuHWEikWv9q0WCVUsTEGktL6hLpZfuF3YHyUjyL1iIFwhkyB5
DAkol0FRcyhyHH0sLe7mTLt98HO6tVbU38h1r2wdPDUzThc2A4CyW/7FgnzXYN65ErVCdNMwUDa9
al5EuQR1qyMW5CSOJczaW5PRrTUmp7yVm1BhW52ybB1yj8o4yv9Qfak37fw/LtmSsFEb4MnpoP/+
AQukxspnc2z9AdFQF0XriJAZIwKMsdTSfuiQAWiRuolGDmv6AmFUGX0lMdO2iIJ/6NERU54z9wsm
3aUBRCyp3ETRw4w2OSmfod/3dnJrZrtIX3XZu2CO1ybKzG1WSNgtx1v9o+Nyqhpk39pA/ItcKY4+
pFszHEOvCtoFKuT8trS4Z7JUBS4ekHMri+3DWOofv3+mf1Z9v7sb3z5nY5eNKtlhrR+CrgK+jApK
XjBtlUY+uiSwIEoL2EZH6FK6NCSOJbcyRhztOiTd6fc/i/ZvKz0FOJs0q5BkfF/6zHnAV6ARiGrl
xgAbwpx3qpw+9QEHfbU072MNMS0ztYBEARwuYiadcgJBToaFbUDN1gs/+D4oERxqFSdNbTHvDIvI
noZoczu/1ThJQVKYmr5rMt8krsu3TuqHjRUiVw5q3XS5GRe+7aUx+8RdyGx1ooE5oGSmhZeb8VdW
dLPDqe0JNXCAPl1/ziutsU2rmwk5CSY/RTYLfB3REkuUqaAJ1EQTD5vVowUWnxQ1eJOM8qr3CXt7
ZXlGVz/1HYr0Oor3cY0OrAk/TIl0tz/c238+9LooYgmlBtZFRhp/f+hh8Rs34jAGOzV9CwNsB8IC
yKBcqOl//0r/skjqFNyEBqgG31W8vcm/NFJtlurF/6TsvJrbNv4u/Ikwg7YotyxgF0VblmzfYFwk
AIu26At8+vchc5H5J5lk3hsORScWzbL4lXOe09ZWt1NJ9SFVsy59tSeN95k8d5RC7HiqEhujW7kv
//6L/6HkZRZmB6Eduhitzb82zk3MRtCPBcdzJbbDCKJqCLR7yPvul+34sMqDeOPbA1FqVe6tRGJm
25KFCYo4tMnkghAbGPx2xZDtFqW99Zy2cov2PPZQc/77U/2HD7pnukAGHYfigsb2f18j8pkbO5Zm
t6vS5A7LRsYif4xm8awNBNpZ9kFY+38Nsx5Fy1++6Uz8bALHsA2zQvjLRyAcjU5nGd8uayR+A9UC
Z//GJ4xl8XwS0dmJ2l6nIiN09kwZPtlxcLC7atxMYR4jMnOftdP291iqMSJBhBl8Nr9k1oTv7r9K
oL/3a7yRgkunz/vimn8tv7KhJzpp5EyagrrfsE9nQZoj+PFM1JIilR///m784yeWFikAqSFMJn3/
+254ocyTctAd6PjL1NsX1+W32hVphyPrvYLP7zpcdLEx/usD+/eOPIDmQTHt3t8QN3D/9xfLjqBI
y1XdDiHG2zTj1/XpDmO2iutUt1faFcDg9J+5RqzoJeDwJB4H1gX04XFSEiDeISM0RzYk+XFZwNj9
+wtj/X0owhP0aR5NvszB3yzI0zyIJe1yvlGG+4NTBfsW2/QoV92FvvE9zaiORzeI8OFhFphxu6BA
dVEHkt2N+1cWH87MS/jvz8r9p/frbsXzcWVjQP/rB7lPxth2KrPdzUMiI4Jp0wPw80PR4WBGZuA/
dT0aAgkiIkpGM9lQOJJfzBBxkEH5PJc7GIbZZ0fr90Gm02e0nbc07rqnpDqFhrOcmiB9Wjhpzk3Y
DLBWBXGbFJpPFdeFUFqXPkC6gHAqvCyKywR7awQG5uxtUy8c37rmUik6hEwz4Tl0PQGYWnxdhqI+
GDjmXu2GrHeCk8gWS3cTVrBLYXFZc9pFnSHydw01wL+/YP/wegWh53kcxj61tPWXz3dqBNksKq/Z
sRdcO0smtwPSpu1UoVauB/GSpcPNM9oPOf3nEPsfai3Mi4DiTd8CE/DXIXaGHwetCrJ6Txf+XpqD
u8+MON7ZsZOvCRy0DhOypXEsJ0iNzDed+54tBYrx/34F6KUEGIX7NuJvVwZVqaVXgdsAKpivrYvC
qslNc0tIcw1Zw/qhg8p6muvqLF27+4+P6z81k/xyprk0MT6z/L98y+2FXIZ64Jf3PqvXIUl3dlD/
lCpJzmXS2NvMCKs19OWDHJNIpU36H9/ifzhlgKN7oetZnuWK8C9vP5VS1YepaLAeLCUmyAPB3jLo
cDLKEjqX+Z//Ylqhf+glqbBR8vmhHzic4/97sgVor4ZkwZpTjGX4s7Z9dvgKoZpmaBNlfUuSJKHJ
lm7CF0MEJh/D+LfjE7ru67jZJToOn6Xxo5Jmuh3KOVlNWZYif3KS58Huz53FPp8URWMNpxhzte8Y
XwKi5NTcihV1cn42cu2/doyYQDSpz3ZavHXzOK/RJcgfvQ6JduiKW1cAeHKcWnAFNGl7K519qXqF
tUchGWcZ6rzlLjJdLxWI2TT6enqiS2Ld/yLXin9gWd3JcW3ZpvmJaY7x4hKjF5Nf9pqFuTww/oov
cVagyKpd41mYY3tbbAxzw+TcWGw0X/oPp8atlenRewuc12Gx5PvIXL9F+AYY/MWng7jVkzAuU0sG
pmLTj4khjcNP0g9nbDzzKR2y54XEndeusjKMK074Ne4kKSg+ko/edt1rFRavVDI45gmQe9K2Sd7M
wD64D7/TBOUXZWl5DhbkHlwhKwSx8gWlzbApJ6I8Qqufv6XUbeXc6x9uLQrODqyM/XJXlpvFtJ7n
of4sM/+Xjb7gl5lbtyoovvVlZkSgxbPL7A8Z5Jr+t5rxx6XDVMAuLWtMm/eo1cQtxiOsJDqwvlha
3DXtvJLg97xtNuq1XziYF2pFVT8Ub70hh511/+nxkJ8uAVlGbrlxTD974sqePfV13R9nxiSPh6xA
iWMf2LuiyqazvN/Upjv+ce/xWEzURze2MYn2UCRy8PuMHr3z496fN1OZwAeamMkFQpXRDOyYnJEa
GsU0Z5fE1cw6kxmNcpzXp1QjO1mFRl+fGr/9rr2a7mWJEaEnE1jw+72lhG5XFCgW8zFZrkbdLtcB
kW0dN9fHI2z+5mtWAIYOlnxft96Z4Grx/OcNSqt1Rq3y5JdduhFdrncV4/d9N1eaGle5X3QO8qn3
S0BBw7IiqtUFjEFLdQzH5nXmHYhS4tYRs4v4sxvUkYWF881I6/rUpfQyBmWyqZTxqVeW8UnXzW0s
SCCqZWU8W5illjDDFqQNB+2ciF+SNG+Oadeh0Lr/WFLiX+5W2qHTBLsaJeQpP5+eKRPaaS5wrKFn
fUai5JvyZIMuvjVFKO7gquIwqiZeW+gOI2l68ubWo7wxYBq3eiYLZZk9xu/emJ4cMxtP8UKMZE/8
w2sxy2KnasLl+sqOXz0JaKFC6UNtRd6Wp5fX2UV1JpMR5r0RL6+Qoo4G2tFbabbta/m9uD/odmlx
0EPFl0FhOKR9+XLP6fzs4WJofQub2dzi8stJr1GLI7defc8JoyW+el3mXB/3KF0neg38VF0WWVNP
jSRnpz37zeJHfpN/J9lAHP2g945lioxjwXHo9nH9BCkKrIfVtzuBGYaoav/LfUYJ0yogWFwkRJ1W
jvXZJKlzZYzPZCOhO1v4Z4djHGJtqLyNCR945+T84jHDbaytSV2M2V5OWnVRZ5+sdsrhdQzxjTC/
4Xui3a8jeQYWKQVXb7Kdp7rjc1Lbgd4YbdlfOnAvrqfS36lX4j9yE4K6arOJ6kSU27EDkiervvy8
lMNtDrT3rZRBBWVK6YOhje6r0K9CEIfjABcgkILBcSVH3GRN8G1Ij409e9/Z/xJX2y79vjNI8BQe
i/b740AOnG2hUDqOmmPVCerui0fUC9HD9rwf0OUpsP6v1Zx95yApvlekTBUq/yztun0O0J6/pjJy
kqx81cM03Jwgu6Tzq3Ib6yUgxfYalPoLTu74i8iW/En2xq/HT4WbZZeqKzDqxDX5bpXBu8Hs9cZF
BrubF38O7zdzT8wlgZ/uqWAFulESQSDatX5DfGG5V7Y1fwlJBN5kmXLYt9Xzl8IV+bbwzZ8aMdu6
qWX3edCpdQnd7FML1e1zf7+x7txiXQeInROAJ/UoGDujtztOlc2O6v6jJAP8c1YplHPm97BsR4hE
2t9PXvhVOxVe0cnju2jj7jFcf28lefaze+eNnvajgY5qmAL3OfZ8+nFBkGYnsHDidEHUHOyCpmdN
MbXNlgPPOwsjUFvRZymmh2S+JoR2Xh/3RtKYcXwVa7Hg0p+1wz5PEwinS5VeveI1JNueWK+7gchJ
7JM5OhaBS0xs/MZfNp7h2UfvDlcMmxB+1Fz6J4f5Wq7SJ3/2a8SpuTq5CkphRzTubprleshFFbGi
7W6o0HIc7a5/amy8SqXn8in1l/T6uNjVLn+aSsgrDF2Xp8eNYG9g5aGJB6NNzm7YbNE12Qc3jn8s
WX9CQl5uZfNeG+MvL7a45jBn4x9wCsfuMBRpG9FRh5va19vMJQDQMjGyiwpeTFWXR5vgkpY2YiVc
2FcjyktH/c7ITiUZmay2Yo6SJXs35nbXKr0SxuRuq87lWVD3jRpDsx/sF6jhqzEmPSbt3vqGPF27
/S3Hs8t1nAZmrXv325h5n0xjLjaMv26U85tKI0nxc/wU8yiSTUMNaZTuORj6N3vun5fpvlVW18KH
lpEObJZiFyWJj0A7fwvseI/06xdujJ3bZTttE4QScqwZHwRIPREU9nvpkdFXTr02EvT6g48Xt8X4
hDEAclTPhslO6nHrD0u7NkDI0wzJo1Uvr8PsPTfeuOCZVIe8XQ7OXNzGauUOtEwknh20dKuVxDro
VMuuy4ztjA42h7AoClaO/vxOx3lTDvvV2W/xJCqXCWQ5O7xslKyCf5aqqJUx94/9OJ099SXPGzzy
UnySrklqQ4dpyhrRGTqCeW1cIlrMgl+BBYInyzCiYNW4VWH8yZuXZmPo2dp1ksoE3vh9yOivJ6Zx
TY3mXw5YvZepX1dheeg7OMeON7KbNK6Z1j+yxYtEDZvCbGf+QY71vVLmE6OScR0EIB7sjb/Qe4bd
8judMtLZRvvQj3y+uCaRKWAgg27bNohmo7nYOYB4FCHYr5TzbBJ+vepEIdcjlvzCBiqEnalD+DMK
Pqp5Waitnctu26TN04RYOzK11Uasqka8wiNZeLX9JAz6iKpVGcRImxgvjyPB9d+NflSbOnA+jMrB
ZihqjJ0LKtVxuZkdfKLBEvZd0rl1bXSreYXtMI/7bMXg31wnKbr0EUXvdgaIpLzl4qfjcNRpmq0X
J0HbXJ9tPAf9smCLqwRwmOoDwzXhceWqG8r3QMoPh4zj1bTAeh6oLHCotVFe8h67Y/fqjc73hlAT
g6ZwJT6518xgGZ2EJNBPhHVi7G9R8hu8wGhN4ZUYa4VdMwwigpLVBkBKcRnjJFps7wcqjgRTlMih
xAgQnMPIZRdigCWxLTdzf3bIbNpIU38VlmHsUGRfWzU6iFeRO1jNdBpqrktq9A+lnbW7mMAgJwEt
0zXDr4oLoFRzduvn9jpKEi6HLPU3VaPIOJtmDfSCex1y2TYJhwMpGBfGOe5uWhJ1UtqpT5lPm8uc
UVhKnYrANZCCpCcinWosC1idwoyI6NpkZhzIajOWSXsKhqRFZdAlWLoh56wfDw7SaU6qT86OnoId
u5vmhASXiaIym40Z5s3Jpr+Bazspe0csw8W//8LGndXJ93xOT0sLvqXBikRCBuO1G6wfzz0t9d23
KH+xGshOMtH4++ndV1XWDZuxRcbP62xuCjPvTgI2JvK+u+yj1ct2zIKnOs/3dkLwKHLfn2MCyMNP
cMyX41DjxOFFyCXLBeCZgi2KMZzwdsz7eha7lGU7cSU4C4I7II1r5sqgCTwGrUfwn9cZmyAc9rNC
NjJNsbl2fLs7PW7YCwIJscN9awhw1WV2aHvhIlEriRcvUvb/DWrvUyaMt9aIp6i7//R4iBb8nFW+
3C4t2Ou6gXYGOPMU6OV7ICiWnAFhGYMotR08UsrreOlrqHK8ynCP6o2llurE06sOS8x3Hl/MQQZc
+FOzOEFnL05EORQna0p3i0h72K3D12CMa7hhpNM+buoFI51bWa8VhCOOEwykj8dlEXJUPu5OQhLv
ZPv7ppqT05zn6elxL0yXvQEzYYkJxexca9qj6Aei0YBZHNvmLVWdjv740UjD4sRHCi6OIxaUFHR5
5I8URiZPj5vZwGig6zdSswnIuD8c9ADPKg/x/rSooop61yG+oosRAA6DcWwRR1s0pjihJNi+YSw4
x8cnJw/1MfW7S5ORc9UG7NBMjFAB1zXL5+NT9I6xt3jHSf/M8r1FB7e1J0Ibl8LYQOMNLgUTq0uh
sR3K0FRRYyibL3mOYKPziftI35fAik8M+e5pmnCdWnyhXmNGIhY0105wnGEWrqc8IKye3YPR0KsW
uflrGgjQsHoO1tkMf+NdinSQ6m0Oqm+aehAeoZUu60ccTVAy9aYfwQ67ZG7dnR5RNt7jUSCusDvG
e47L49FH/opoMGA7MaMKA/vbAsd8/3jcSSuLL0WXVUfTGwKyMh8PP24ef/3jnjk57lqGgJMfP/7x
e/64ffyvNVT6NRkgLSyY+xN7/Ffq8XQfd//4ufXh9E5EDP353PTjyT/++I9nIubiTdiL/8dT+vM/
TAEKb7V232qYNtTc9yecG2LfCc1lOkGAXt3F4Y97xf3enz8+7j0e+8t/h5SjiGD3fnk8/riZkhas
/Z//r590IsIncH08RHDFsm3L+mfXV7TKATF6Zei7m8ePf94skka6Xhre7cddzvTh6IZabILCIYKO
WjzFWLEOpwb6R92c0dq7FzSUHrYM0UV5L8udLq14o7QPUee+C9SShDPEcR9aWoTnJhZItNL7xYVI
rUwO513epgdCKJeNnwzOcz9bXVTElb54AZ24Ysldlgxn2g7usqtA804IrOx8ei9Mbe4WfID4fBD3
C3It2fZm5s+A1uWaMuqgz/5c+t+o2DBuc5DfXUr+uivhnJrkrmFVKt473T+1wr4hWEH2qbNiE6cx
DkNMWoa3GBGA0u+h/ywsM6p18zPW+NvjGcazb1t0/3H/pcBqawx3nsDoZQS6Zoe0XbydGYrPJBHA
ZFmaPa3V8zIDZglHyFDkAq8mhieO1Z+LFoNrMJjzOkTt53gxobTEwjsTS+CsDjftSETp6BOEXRbN
z+zzNDa3zI2BqjsO9VMCiEzDTKg/eldsyxKSAdfP93G04l3a03gEIAzHzj3KpaGrgHASg6Jj1bsw
LGLGwkQM76/V05Qa49YiueVcOuqbHiCLVZ/ivJl2bRIEG4aR4bM/1j/HSqbbPGh+q2R4Mfpm3g7m
pNZZpU8JYKxSRkbZ+ryzd1ni4G6AV7fbsgH5WFfhKWnRJmTURlY1kWdsv3tVbO3T8UuKfAtuC+WM
yuKzgT7lZM2HeaxRI8HVC8NebfErga4gF2hjNmW1IZTG4vL8JNXv2k30tqMFjixx5y+IGsN5ZmHN
Mkd/R3oMGbEwAO6A2rUFg8ju2pyxlpU/Gfhq9l28vKNxzJ98VxH80AanEnIXOrJxujkIz7JSvRmF
6k6+O2h2HZAgLZjslwKzlxhd8zDnGez38vWRzID/El1nPLIGjPEKL27hRrUv431nqx90t+OGHU69
S3x7vGJQNAdKvspgLa+GPllX2m9xksIFack12lmlT0NY07szAiMdgukAf5C90NDMu4w10Uqylz3F
4w0dU0hlQm2A1ODktd6X0Q6wjkE2MQokLuZGDuCHFgT16wzv2qH0KnUmhJgrUamog3NGtrGDNY9J
Iqqo9JsvgQQVi5NtHNm25575UBegzHLLAOSfwJsXTMFXbWFUDH7m9dBem3gn41auF2E/DQkThk4b
2T436yfTQv0xCoujPwU0IOexjDzRhTu0rzjUcvc79MBx3bke8XgZ9T4k+oS2AtRp9uZoxKVZNRBY
UdM4pTVFapsAFSiaIjKMomP6kamNT4I1Y6xq3tVqeMac1W5T/pKQOddhwHPo4k3nU1ME2xkOAVEr
9lNhsxbOTZfS3vMgq9QczIX5464BU0ZLMcKrQ1/HRL9YPipWyUadfTNq9TFM2j0OFgYpKnkP6Ahy
LSJ3o0SEJV8j/v9Q9/YWPPivNIsjXYlmS8l9t/iG/iWdUphRDkzHpkLOKVp20sz9zuicgo1CsM2l
040jt9UzaL162cke9EdsT7+zrJ5vnIAIYcYBhkujh2OWywYK15iv26X0DgbdnIXi+1TSuydeU5+s
kQLMMe1Xl1zUqMTXcqitAQPbYoSw4eJTM8hpk4Qy/YyZ/HcsLrV66iR7HGMUzn0SLJ+X2govae2s
y0VQm7WQzh7foslppkOjrauftDRx4Viyo/R3njMjy6RQvjT3mztSy2U0V/X+sfdDd2c07bkLVX75
48bmbOyd8CNuUgoslhBbE+JRRr/JLHXnN+m5rpCpiEyusRpvfVaADAeJWBdTPpw6hPMnGkq9sQP2
F2USg2JyqozhOifVvZq0d6JNDmHLZMXOSvQIBtipPpm2le/vvbkyojZrDn08tNg6f7gWEDflqIw1
eWpvXrux8iIIE6yFwecNaZBGoAbgINic1sYsGQyF0941hx9ztaQHPx75uwA7xWG35bpib3l0G6hM
bdVgJ+ugCzOASH1xypwcaneaRV6WdL+mcvxlm6C6SItfVSa0hVZXwH29+b22ncPsObs5nz1moYDd
WkOdUTnjGRby2YJLI+llVgPSzZU9OKhr2uVrZiduJLPqbenlJY1ZaiRALgDMCoOPG0aPcqj3CVOv
COVVO790MacshlQBsj/5xrDxTlEL0e5AWzD0YrPNCdtTle/C1t5Vvc0ZNfDNDPk7HY7Ha8PLN6dX
ytQpUgNEJNxQcg07lBQF+YWRN+ajMBoq5xougHik8HHs2lmx9tX0BL2ho2IIg+1U3nusoJiPITwV
3xj0cwqEGCpXbffBNacCTAqjvbWO+pXlIR86d8wvOu++kn4D3ZThS0TcTiSYmm2pkzFO4hPftjM0
uya3LqlLF1IDrJjqKceXLFkZcGhvQDQu0dSOJGBre0uiDzxI1M/XLuTi4oyfrCVBPyfhjhLHyVxJ
YUScv2HpKD/BPfRxn4O/8SuAMTUjr6h2EbAFfQRTbliwl+a/JytRawcoPaSOnAVP4fwsitDeuVPL
Gcusa2+1S7zt/Qm0WNcemMvMBzG0+alrfaDLKj4Q6Q4hPNA/CTt1Tk0vw7MOwyQq0FSixrJZtmms
jD66vydGARBpi2ZtDbF8blx62Bh/vBXWOiBECNbSzcz0AvRb2PtEyBGUnAUoTXja3uPcap+d+NPY
OuVnVSRgchL7GY1CRTSdc3ff9/3GGr61Q6xehJTDRafZN75uzUsfwIxGZwJrMP6wR1l+zYaxOZnK
0Gvz/iPKOMyqnp0fHSAeh7RgxtD4STTpyfowsgJOFKboUG/GRvhfyxkQNiJApiQ+vepc6yvG2hZ7
Q09PwChJxFLubbuZNj42z6vDy7wS0i0PBZEOwMdCAuWNIpqb9LsggbGQwXhTXpo8sTMFw6vKl6wY
9oygLORoxUcv+nHtDG0SwWz5yPsr2ezVuZl+MpDoIENj0+oLpJVpFRIEObhrMTj2Vmb6YFrdwLfL
xL5hDONJssyaUMDsSkQ97LYoO+fGLDgjJ5YkNC9VEmd7R3kc7ZQp4s7fNO1fGfEsYgZvZRbJHV4d
0+DG/XfbqZ88u6yfhHXnJJW9Pgg8+ZOsYOFiVsrnJTJU6j2PUuwAdXoHlrb7sZ8+CVf0sAhbAttt
a4xUPT8ABKssFv4B7V66c8w77a6hhp2qr62dkvbB8BJVZbgvlf3T703nEErnoh3GCI52tt40tDtz
HsYjXuKBYOeUJj5wz6VO3rHWMRD1/Wmby8XbFtW0K8zaO/RpVkVweaELDCA+/MTlghvPBfME7e5h
bfljDMetneQVoAMED0vcskxAAY9Lf1Uq6UZ2xUTEYAWG0GQmEdB11ubUDfulLeIDUp7DksK0KYIC
WRUnxdR6kcOoaoM5WB3aXMCYjefXtLHEycGxsCptpMypLsOoCtpirbtMfbYKgLoeI+UadctOeaCN
WFTBvUPveAUMDFqu6WB0snizzO7AiaSRfngjg48x/RS4YHiQVXcifLfceDyMsNJE52A7nzOKvkmq
jU2XvVZuRrUQcBk1S9fY2u5wISh0jsqhgahGu3xa6JGRu8YsCUT23WbEenCD8HsyxeOlFVsrlelz
ojGLFAOp3CzaQYJnEE4cRXdHR9vuTcTajm6q8zQfEU7T+MkuR5Ar2p2TgQSNCxTnnj7EeYv7s/Pn
CARwvpnyZykb/6mFA4f4RH8xO+z9rfFmabYyfnuTcxNHhqN/zdSK56qm8WS4dg5kvJDbWdRgFpx4
37pvcS3iLfEpxndvAvpbeW+W/KXmMt6GQs9nNxiDQ0vkpo2EmYt6nl7SCgeM5VZfykp3l7jPrU/j
9KJyGwMEsoRLKoP8CeyTXjPK3+UITm4l1Fg4CgRljMWTCOjlkgDVdFDeoU9l199iKpiPuWj9JyOb
mWALxKueg2o0MPj8KsYLo4jblV8uuInuN52b9FHrL/6KshFqpnlj7XUuZ3OftHW+b5flRaW9PLOi
mD/BbV4bi0Gv8YizEQD+uiW4PW4Y2+1lbr+r2mF5ZxY+IlQ/W1O7YwZK5pcFTNOF68H4CejDMbXT
7xNjYqbWIxuaFFWab4TdZRmgRFbaaDeogXhZnepWOzkp9/4wMRom44M1nUOkGNpncp6CAxWDYioX
t8/2Aqg/CtEubt0KrozvwcAe0lKenbTb9nmwnCoGxdvMNp2VNpl5msbIOkewbm5EurPmeLrl6EYm
lpSN1AEIkVwfwwTxdqam96yZGnZGi7slf0kfBQ1rnYGKH9MGW22ZWJshtZPIAjo0Wae8SNTnShAh
j1oK09J5LvB/OFUatULFKzsT1O8xeRu9ESdn8CTPeepk+5QFAxPQee056ivLd04Rt8oiLWW58ciU
uTr1DFJy9kiBLOJhWw2wkNOZZZAlfqJFNQ4iVcFOW9kRvUF7etwYLYHKSvPCKIDFt3Kut4SpWS8j
3/ijHDuQ4IM5Hucs+FbFybuBefO5cBykkpU6IKYirCN2JkrGSm2XHMDjPDkD5DbCHsLGSw5ln+h1
WzbJzl8GIPdqAo7jMbmbZ83sNb3v+GHACRH1kkiMfqI6bLLg69Itl4LkINhsU3vSfqZYilRfMcb2
fCQAF6aG9XN2IVvNczEde3rinbSI/JBeebOXgQiDMdPXOK5P82zZm7l0RFRxCu2qKTc3oydXqIfS
t7kzLA7Jots6BgK+OJCUQnLyV4qJxFUkP0L7o/FH5y2sJ3R9XvGtNvCHalfLb8zVIaPwEZtc70Bj
7XF6Y/ibUqdBMuC0UUp0R2nJ9lJTUghSLOGpeKuAc/SABYbpwC7vx2yPx/6lSlO1iUPbWU8+jAbR
Bx6hSf1wkJAYVn1oNk/DySz992CwEW82sdjYYn5xvdI9DP2wCswOsYKNCBnOFu9o39N3BOgEBgRv
SG16ASnFg/GYLL89FxVuzXKc7hG0nk1EM7A80JtqRPiOGaRPahXFsmgxLPhI1umK8j5HlIMIj7nW
AjWrimEatkO1yTPrRxNvO3Js1jg99m6vwl2hbE0wWk3SNAypsib2QqEz3RGWvB8rpTYg/cggVhsI
EGw/1c5za/cD6Av+EeLe4EzHmfNsWNZ4jBtjX5vFNi8YXNma+Q+0/UtbGt90qX8lNrOQcoDoVy0z
OOXFtQ61MV+X0Q8vysjbs1X3UPhRZrDQZInakKxeOXa25Xp//+pWa9Ll2sjRXyXo54nAgaYHnem7
DaDqpuFSD1nJDSU4G8qpbJ629VTpfe/gkPdiG8klIxlqCfR1alr3NdtcYlChOsv0azMYTGqZ8dOk
oudRII9RAT0V7TIfFbR3mOH+KRGRBd+MHrSDwV8x/LJF2JMXmNmrvq6cXdxCHRm5Rh1r0f9mHm7u
AqchCc1Jp+3Ekq3I6x+syYjdSADvaANrDVXQNoHPsco881SKHMiYM8SfGoZLs2ZfO+BeOBkjNFJd
9Z+aPIUykCfIIQbD/dxXP3zbLY7IYMdVD2ztnjMn9sO9rzcYrI1EPOxn7L2QtnAtCEbheG4lY/SG
ypEEi9QIA8aLqtqBY9ObRi05YgftR5yGJ94scDNlS29iNs4VPMsR+12xYqs6UcsiEm+xkQHJXtx1
mnbO2UWVcyin8jn0+/pcVZLJT9e2T75Pzen1+swhvKx0nIfXImMOkjFby2QjVmSKvlBBtXxYocD6
aXdwAqiqLl5+lp8gPvsWiJtZIqfQqwBCz8Yom/Zp8JcXi03ZfSLlHy37Dqsd6pmemhduUjPtvwdA
u4+tlyZfYJpgmHdnL8d0M/0YJttaS1kb685hvEekTRymW7uhfEtqkLBFX7DlqH53NO07rap4bdTv
Vd6lZyR2AVQU+XsS91GXnRR7ieVekB0AndAKIzeIf9p2dY3lY27LIHu22ZOBpHPOA5/q0DC9g1Wl
Yq1D9i9lDWQo6ZVx6oSkkMVaSNZb5XLOlu/seWmySsqXeJFct0eGRYEhGSwofXH678ww1pJC5M2f
DnPfksJhgeS2hOTdCRq2omnZbDHwH8PF+dH60owyM82PWnk9Qn5ra4ObOzSVhA7VcpRQR96q+MPy
2/pmumJGDQEQslLQAz1IXVzPAda5nBsh3YYKsY0kIOwQSYaHvJi+9UWbnZJ+vqnKXydto85kLQDX
9Wo2hITrMklAhjURbpfU1ANZwTBozt1fscWIxs173uVJ7Gt/GleegDEFntAhvdb4WWAkNvG0Rowc
uR6Mc3DSDv88VweAuKoGUHnstpuEleM1nNO94/8fe+exHDm3Ztd36Tk6YA+AQU/Se0Mm7QRRVWTB
23Ngn14LvC3d7huhkDRX/H9kkCxHZiJxPrP32ki6mNCGK7sOrK3LsiWNZl6RB6B0NMq9p4lsmzD2
23T2hz5q3rEelI+BtY/3rn0pGbJYGnccTbuHhgNTAjzXUjMlb+SsebPcoD9g7Cu31QRKqmT9NNiC
hb5VV6hIKu77tvKPPw9Z73xVzNaY/cX1huFFvGdfdAu8yj5FjfWbmlL/kzX23Qn06BKNtQcyPD67
oOM4XzvQQanXbYog5/3c2rzAMsjoNQUBo1n8lvjlZerbYZExBEuqeT2mwodCzkrBlCUHs8j3dSqz
Q6iHzb4YHLiv7rA1a25aU1qz3gNqnUaAtzJ0Hn8U5VrbeG9B1lCc95D4htROl7mvDdQB1kviFru8
lb/MUqaPipHQlnUZCo/Oqi8gox4UVeN+IFQqnYqMSI2A8Yqy9p0PchYj+DpwU9q0KiIeLO7tZZcy
MB09DPY1TOtImdGh0TlF2wFUl1Y7GMxlSisw4cIwwuRQAzQ4IZmDC0q+XDGE3l1G8NS0oSIla/Q/
XYRrS11AmbMHvAdYt8BZl2pXm6V1HMbQWfj0YiBJ22MKFoFBA6SxxqKnmUr97E+AjNkTbvOQXcyY
asmC0RixXX66laVPq4O/nNc4eLpkQSY2id+aa7vmXS4rkwlNVATnXB92+mD7h4xaet9luMxFBXjR
NbNL1GWgssMN3wd9OQDREdgYepsxuvhYBqME/4QZGqTbsadkBTXI/VTZtMraOSmJ8SLANllZxlTt
VaH6jYfFC9Ar2TGKvq0exHvGe+WWGyS0mHLmlLrlNa+IBRubbt+KVF78MAR9UEXZued9GVmDcXBy
mPb1EABCQAsXpZdIkUAiMyc+pQHxIGOnzG1TEFAwFDoY0PnG73V0k65WAelWprnn7LjEI6WiXle3
MkyulsnQd7K7VaYl3ZEXkyxMrkvSsSt9V6Xtmal8vWzqRjwHguVE1JjPZUGNEvSIj7qUzVAXG7+L
pCpusSvXXVnbHx6DliVWIL4l/B3ros6tVx2aaPetKmU/aktXNy9Rj0Kin6IfBpY8Q0qdLPouhei+
S/j3wgEOOTXoYR2NVjiexlOnCbjz5pCePdPeTv5QfXAMFmgQTWLRRBkdWgtWs9+O7iVK0ZQEYZmD
dm9XoVFne41VehCbDxn7T1E+cRHpdOdjaVVLDNIjksXcuqiG8yNIlHPtqqlbRoAISkZ513p+GHWI
dqlshps9QHjWe91+mVCNL6L+FZ+cP/e4YDX67DZW1rCTQ/U3J/6FYAsX3GapIyiyx+HW+0Z4aXQ9
Z93wVAR0voxu3KPDnHPlYWZgfB8lS1MvorUWttD2Eunsa9nEmADwtk2EgkwNWtqEohYdXAlDQdHU
mb2GjzdMiZkyrriTtS22zYj0ekRu3O4/XWNyqMhLtY/LPlypuEnXk5kKHFSR3Nl4nSC3TX8BUC5j
rysett9au5o+epHyXp70Tr/2A7efxE3RrE5zIk+clue8mYUttgfQOpiCY95UbFmm+IShMb2YxgnW
43zxWTkCEv+usrC89qIk/73jqsMxJI+eCPRzZxfyQibqXq/LZ8vRGD/jzNl7TUNBo5yl6VJxGX5o
vRAC/8SwH7qaF61sLAJkG4bBMxphgog80p/TOj3WIsjupuQNX1p+vHKtmAkZ07yzn5QM/0wMukNk
5id2tPRYVbfLfWPctIky7+XwYwp2VnWbkdohQgl1Uz8b3DNWsi3NdTafIlrG6FaEMco7tE09Cywn
m0rmgq16CsHx3v0IeNwWs1X2J2U8tRSDLm+yu5Uqy04Z5gIaz9R4R5iIgdtoEJizZnijX+z6c1DZ
3oeVqJLtD4eiwfiH6tBlu0RALTPL9lcxJEgXRWUfckN+0hHoR7PhTPBjaw2A8OL2Y3lU6Ml5Vbg5
pVkX3frBepQetZ5Nfvbp58FjQQVyo70nnN83bBB3A+KvgBFygCmIiigx4mM3+u5S1fiNpNOTYBn2
XLU8hIp+W5v6fpe17bbrUmNf+07yFCCMg727drkvEhPcTUfBAGM3ggVmJEPyoYYtsPKt8LWJGbuG
uQxOvOoFDsaaAbSdFp9ZQCECrCMGcdyC3GQ7+spuG5nencmesMHl5wjucnWoPLd6zdu5e4Yu0HQ7
DdvQ2Q71l4CF5t/SqjkCXecmWiZ9ndT5W2FLX9gK3dOeYshTwbgeoUStyja/lFMXUz/RopdppZ91
Zv1zlPOzQqDM81rEb1HNeKf28Iv1Y7OxjdGiozWWDkVol3fVuUqzZpWjymQPBQTTSJzg1uTilxeK
chuJ7tnUwmsTIbht0wI6vZA0bZATF42d3Z0RGDp7+pJNcJ8wJ8mCXZEB/unssbv3uEt6fAfvomHw
mabx3cBtyKLEJLsvFbg8gj3uv42QpvgiY4jAs3VaMpv6eUgcg1iY0NbP0JhWYMPZB71ndt0cRcYF
b6SF/q4a+K1dHnlHq0fe18rI3WZal5+rOEG77TjtS8TFzbA3fUVMlWwZH9JSTaG7r2RInHLvV79H
VkRjbOinKAF9UHm+czCtiUTkEl6+JVnVW7n1x0Mq9CIZ4VANOBAnZx65XvXD0ziK8qgByB0YBz3F
QTJtqgKhgv8zryrQmBZVZLG7YXwlGpmfvPGv62rDsLIslJ1AZeAf2kZLyNTsOogT68WZ+mgZmx04
x6CzXmpD/89PRcV5By1u3DRZ1+70Ell4Vgw5fMoRs0Aefo6tFb9k1ZNf+eVrZwbhU2/1aC6S5O73
kXYFfLCtouDBVGc8SQswe2747j0tgujV+NlFwNg8dAFwZnyfjyibTorAX8Yp6fhISyZtmMyOTYYI
gzbHOvYulqjQb+r3KWCFhbmgOuDN7LZNw8zBR80GWKD1N2lLC+0gwi5mefnkNMMWMqaHvyQrLs6I
DxLoa0vWYdMBzp4HHzGHau1IEknL/C+jBtD7kJS3vtlbeypy3hIUG4shZ8EfjFD4mWraS10NRBD6
9LLU1uNZUPAvYal31HeasfMNW127iZa3SkPzFajnqyJt7Ilv7O/YNP5qQh6yBsTe7wBoE96m0uCE
7Fut2WqyYA0acU1RFHuEF3RtcOxCCt5cEpCrDQwIQ0l2VdxamyJP56PYsG50uvaNtrLF8uMcc80h
6nMo4am+jU6ePupQax7Ub2RfaVm0hRdLiGBBj91Paro4A4MyNbpvraW3L0hsaXHdfLyz2jEuU1Cu
2tRNzlg4HDaQ42cjlHH+edA6g2UPHkjmF3yNNdmuqf1uCzX5yGuVHVDrGU+Bc4jbNr1XMrCOQT5w
TzNoa4RrPSbjWfma+Wb8yWR78WZUb6SZ4RWiCIF7frXKHJdAkDHqr7DD+yvxxSccsIF/AHmT2IuJ
ucGmGClRJ4yvrIkLfSPrRv4QDY56CvM+saRaOlVs3lo7+5X4aC+HpLLe0ElFiOyeVUdHkggj3JRW
18DKL66u3WlXGgZEQFHHjGdKGqDF2kFWvPJAU97EZLQ7u3NBKLrdB52Fscc4Zh0Z2YW7YTDyjT/g
mWmyqVj76EAZnKS2GGhVI3dthgGZMXjncJs1rxFT8SXL7l+ZbUYvU3sTinRBjP/9epLtd1epp7Ey
vNVgl/0ZUsWhKy0HeFz4Evq1fmzh6i+cUZtWnBPetjft7h+Gy/9PNP0/EU0xOmJu/d/Hnm+/0RvE
/51o+o8/80+iqWfDnITVZiL+sC3ACP23VP/xb5rn/LsAzMd9hK3Hfw89n6E2smxV9B//Zun/DrkI
qikB6S6cHvP/CWEKrwKf6n9hJtj4VwX/OTrOWRuO2myQ/y8wC9/kEglKL9sxL/suk5pkq3ahT/Vf
6JCHQTNhmPnpS5zXJx0B/Dgr4b1ZE59Nxnn82WJl5AcCoKMRRkGfzVp6z9TDHckN1TIPSMFpfHNh
zNp72Rt3r9UuuDLnUQnvgAqhPqkD1Qp3/veEhF8Xmn9MoONvsog9eJnYSMNQ/MtZ+2/MLoBh9gM0
GAOs2SGQzV6BfnYNTLN/wMJIkJvvPbYCNfsLZMINQZTOrdJQ++Oxodiy5FkDj7NpZocCf7JDjpdA
tgHeg5cX3nZqfjFRIIOMFEiZ7iKdYIImNS9FaX8asxdCzK4IdqqbMdF/2Vl0CzIEKHI2UGCkGGdH
RTp7KypMFh1jrzgVLhs8sp3GHs6r6xhs5hjwJlH0TB10rwN4yp5Pml2DkQNkISNYnB367PFQs9uD
/Ts5agkGkNkJ4lQv7ewMmdJjOTtFbCwj+ewdmWYXSTb7SZgT20s/bPsVArK7hnLFxnySYEKJHWub
5uRkc5TEmFT62a0Szb4VCwML/5vYWVLBJHyq0ZYb04rn6qZjfCEyNpkllwcxe2IAO3TrZvbJ9LNj
pmYX3jYoylwRoZ5GHYadluRrjDbsQS4NxhuzC1Zqjp9FpYItx8Ge42PTAaf2VoQe14OA0OP8SV3G
nJqqriipVsHU3FwMPwHGnwoDUKwCDonZE4S/m1A5AEUldqFp9g0luffUK/tDa3XWe+XWsk+mar8q
ZH3sMWDsJCd8gkj8MSQJabFwwaKUs52yZ88ShoZFMDZbDdWmwtTkuaShRNicTOxOeIe2Np1hV2Ov
sTBElRijVEEMATkdIQooMzz2/rgG9+Wv1Oyo8rBWdbPHSmC2cmZTjD7+sZzvsUVDP0S6vwZTsDCo
MJGY8axnKT4Q18DpVdnVfsQ9tQj67AyGkWVaGxibvGCoJx3hL7xyfEoiMgFiGUTnVk/2djq28BtX
8PLqnWt4+R3gikLDDPpyeAwdo1wtGZeWZGTOkCbYO37wPilEPd6IG2ZA6Fsj0PMSzT565kAetoU4
WIPsk8gQSBDCHCtEDMtKkfSDCL+bBpx3wYtZg/LYyrb11wDACWQK5EN6bbSPonpcFW3/SehcEBbr
VNXeMqmZskaiPMtU/yy00N+zGXtJ4PsvYlcwr2IS1k/TKdHiU1ly7Q6M9WG5TB9Rh5ov6ppToexx
I4NhKbR+XCrM32WKCBJzS4rQr90FAX4r8nyjTevKO6h/fWd8aSNIAJWS0WWYg8DKUnc4G9l9Q6k6
Fmr+oavh5hVJj0e465b8hl3IbHqnCQ/IWuRve8PQVnorvaUZ9eGcTFEtqbCmB8NILqPod4zYjy1m
/TyMXnqFU8TYz88OjetUVEwdwbYDzoKE3R6LMG1BrV9vhPuegtu8YFZfZexMab2dU+OEf6RKsZCW
5ityJLEre57YqK3Rz4UYVHhXQIm02SgSeOttclZ9I3kBC5Q9PUo6j6g/s/rIWtfZ2JrdHjN2XU1p
Lqfhjz3l8cMZ0hUQKYy9fUfMjEEbbA+iXkOEmyXZ7qnXoHahuObnmQ2aWnrU3GNX4wrPJ7QDJGrV
hsAs3vnnRHUuf5qsyZ9dHROeJRtzRoOpeMVK4a5ybjTdvOeTJtmOKmqeytDYhwjT1nqVSVogkaG1
do+yRkWKaqa+isbYybB4QcoSbOilt5YYyiP4rr0dxZ8coBippuAp7knHNdzhDm2SYAXLZ6Y1NKfe
lnhLJuS82lTkr6pglaQP5wRz6NXwOFA8P/iTJxr/PkEBmDciRhW/tQRNYSeZrAqncZaeYbyYMnnN
saltZBEfqaNRnsVIcXy9z9a5Xl09LgMTIBx0D9g54Mt3TtyNq6grzLV04GGZY4vDJsQeEASKoa9e
EWP1AZ/fvI2YSaJRtzcY1cH++16+DeXwEbltCZkufO1Gdej9mACqhrVPlXik2RtevFKm9uRMkqiR
UEc9Vj9hu2uXvpD9u23K6YKm4akrneIwKL5VIwpYLLt9tDK82aUo4+ml1PSbh5PpiBcWqe1Q59vK
n1ZlMkWMuLrhPaqMMweapGmzyCWubkU5ZWt2GQYmk0AeBQ2GnHVJ6cSynMGXvEbl3gyKlDtpCl4P
k3eWOL9as42xONFlW6r5cNC2zy2JDlGW168Y+1MbyuiKEvJihhVZOw5zR+mQ8jt64m1y7ZfRfGSq
G45sXop1YfrPXYFE0/Sat3TK/pCD5R/Q87orrqXd5JGFjtsKPQ/c9NzZNrr7JUtiAmwh3pPIxO9W
JZceq82B/Yaaum1kQZcYbcjsobTJ3RinY9WurV7rnmDdsq3K/KsXkdpu+UOy9Q02Ch6HcZa36YWp
45n1k0/pb5tUImhI5kkmSh/tofOGpoRXH4nrphu71ostShUIT95o8cTiq8WVSmuKTXodTjCPiFdB
LVqhpXWqwl/lomEwm0ToxdV+TNCgDE2/FaRbBVxV+2biDOy0LL4I8IF11+xrIqIq9L0sw1xxHGKC
hfGoz/vutKw+dD9rL+b8MOr1L4/pgIEGGoYAQ70U5zML9gph2VLYDZmnjUZkMmwNVhcVupsy55nx
zWE5VXm2zYzkM9U6biTkJXEugTgYvFYsK5+AIyuNGvolQdTWxN0SluWWnyF6C5vXNvor1efow2PT
fUlr7taP0DUBfOBrjCw2TA0Ih7KcDbeREa6bdCKbZMzUrhJherXz7ShcpDRFSCE3WOBHKEV0nTFj
B5kkHwftgBjvDGRqWjauao5p6f6KQhYkRjS/ximRLzV28iY7BiHeA9tEaGWGXJquXhlrUWXflEM+
y2aS4PTUgyHR8GRMicGhOZlvjVl0a2U5amVpWrtRircKqexNA6hfVc4e1coBOH/31yQqy3B3nSyi
dzsfjK3IY5tUxIkaqxSIToIO95fTDWvqymAX29TZZtBXm9asSIUs5B9yMcKdVTnVzkQshNJnF6MD
qVuHwM3+4hliPCLB8+7zJcPkzAEq/NTXrNvrKW1WmkDnLjC5rBHzHYAFck61ZFb5Jlm5Y5c9tZZQ
CPFTrtkwPA8upb45BNu+ElAgDUgvY1qihPHcTTUWxa0pklXqyTvbMHkjDqi8KkxhNLnODm3Ww7Pa
R4pcGhdExWLXqOulHbnDzshmoZ1PlmOZKX/NytVCRiTUVghE67IVLpdA9RuFB+HlAolsH/PbsPno
aztK1xWpA2Q4f+aRcldBZWY7Nwf/H8nhHU3IaczND2cWa6s+KpZJl+LSQeHt6YQXYkvTVl07GUsv
KOx1VXEUsLM7GN5wLXP4nN3ofjKeXRpVnm6nibRAlZGxzA7baVpr6Rf7gdJFy5N1wdYjLbpfUIr3
WhTgzh+DM2jkbzSCu7p+rQ3/t9uw/SrabcumKO2930FffkcKB3z84XvtdYyhbXa0G6+N7+Bo/dXF
zl5jTTWE1j52fMjP7VXT7X0QiCUhNNdh6HdNpK9CF0mMSrWzRRHREojgMQxoRrlh4LFVsbesNbnV
pmajNLKxxPTqDKQ8l2Sf6kiyUDT78LinnW05T5ZEJOO57m+nJbozVKdBVuAjVjhPumhTmdXdy8WD
k5bgTLxKFN5Yc+QbLM5N00YKV31wnJ1HaCtdnnGsokVrnKtV5dSv828ymUoCX90NY3lQSf9U28HJ
y514VdjGc2k0R2kiw4wJGoBEyUlr+cdshPczegeu7L+t46/DMMb4wQJ8nqehByGcsN1UGUF6k73x
mupZleFb39xDn0VOnT9UeHPY9iMDw7keHmvL/hb2TVoWsAr+wdqSO6Oj7/ABgvDrTsfSEB/0a21D
meHfpaFepAZwN5czXhvxDtjPzQj+szOKTa8RYAbkA2FUX+UEPQekQAfrvMf2g4Z7foOwNM1nhdRK
jPHRjWOylVn/R2GxHKt4B5dnReuxRz2gkGIysZxsf+uguZrM+JzbUv0BhRJ76EuK1H/tkLerwvgY
pHzvGzmHng9G/QsB64uGzT99conWuVRatRmd4Y/mj/vJ+7Rd9y2IIobF+aNo4yfEG5/SHi4a1XWc
Tyzfq609RLtKlr+tUb91psnol4IFU4AnInjsYOyKwXtgt7C2Wmi+Y10+i9HaJUa7z7vnXM1esupK
Qb/2MOAtemtcVoa7dors4XTZLrpWDYfrRNQWuTwjljW841qxpyPLyBBmvZyQZIV8wuPdkBCh2dw0
M7/JgCulMikPdRIIlevMue3+NT841JRuyQyeTu9Icpq/RHvg9NpCe+qq+Q1p3up2BmroCyg867ZM
AZ1M64pwS6QQT4xyeTLU8Aw0+eFN+cmV8UGk7Yb91MZpnUtfqHksfNWhezSmm7M613bKqy+1SxQe
bZiIY5gdzonRwFuHORl8B1tKB9WvbR1yGX+0qX4n2dgdZ62IUIfEsZ+ERpRkirocv0/XyW8Ag0eb
XDlfxMtkGi78pCebU3pwZiVy/jm61kUbvYtj19/p8GiM/FajKMATcwinF6XLbcPgnfpuYXserj70
nJZx80X4orlyH7vEMef+oSS5cEQgT+22SXJQW8jutlme35rB24Vs/MMi9ZaBPX50UfJzyyywvclM
fkhNfxJe9EuHXRzkO4BDf/BerHVhPefYf8e+/K0jURy1dtV08oEtMkqzq48+TneDBavDpcrzvWfH
97JI54aRTYH8C1zpLtrgk/RI3xs+XVW/htzgplSsSyUeTSa+VIQDZTK9ly63X5Dmf/lK+42a5lC4
bGMDnVA5/5Sg1RY9crp8qyegZueLBSvER5ng1fMo3iIbuTHbpDx6B79USBxsFoDEprP3Qx2e7RLw
QNcTx9mDUJgc3vZjLtHnegQNjn/NnrecW+tvxcB8KnXmCnimoRrvSnkveeqspeZfBoqJonLee6te
cU9bhlV3aVNrXWUfrZb8KnhNAj99bstojW/7NNolPAq/2LbasNB0enSnfeaGEZIca6y0irz0qjho
YriJFNlgHm2lRYi0GrcJjYWVwD3yg+ckifaJbWxDczwTQIW4C5NgexuY+ePFrUDruwktkQkcPYt3
blevIVExQ9DkUbM/3QuDxqtnUo0wHMPCFpPROQL8r3HMVRmMq7SNvhq0v3UHbQI7G227DYpkcBYI
q44EMO4MDyuF3aZPNXfXHKX20vHN5agNX3mWvFag1bYhZFEkhaiN0SGPsPcXdao9Go7NRZBX57Ex
D7Vukc3mvk4VV/VYoVWN9Q1hPljcxEX5d9IJ76nDYkNWxQfitI2bNDRt022y7RkAhYBJf+p9hk5W
vYlF8+YP5b22oDY4SUFnSqatleFVRo5H+iJ71FDbMZEjeaDnxsF0Qk8YEQ5VD1deyU+jFHdwzxPY
wyLOrjmJeELTt4bqr8U8yXfyJQ7ntZHSGg31yklf7L58KUR1HN3u1FrJamR5kMji3R+nR5Ibz3aF
Xacez9Wk5Qty+AiLxea0yBNaotJhLQpRbi706mDalrSBttgpbiYiCVYm60zGOTiblpbpnupcvUcW
3HekXYP95Fj9rXGL9yi/anFxTGxOXLo/HcrA2CNzR53TWu8GsE0we6jpUkoDsamd4JBEzTtOngdZ
dtA3Qu4R3eCeGT1eMJrzti/lq6I8b2L56YnwTAFMpdWnyA8h/Ym70wRqPf9dhT6eIqYUxSiGpYq1
uylWuVt+QclbJ9bPhY8XakfhxKvCyrZ37G+djjYM2r/SdA8F9O50KtemP76lRn/v+OlaDgqjICW6
W3t6/R2mRM2MJlxRZ3pr6gJh67TOpoASp7sJ4fK8aRW+ENBRSRQu3WE4za9X3ZYfnehefVN95jK7
4CLZ4kXftiWOnOrJrNjQoxUyOY+bczF+ZXb4N07ShdKzX4FrxKhiMJX6VouHmlbYnpJ4FaD+mGtE
9s3WKir43aTbroVNVIeygmuouc9FH9wNUx3gubiwfOqJCqt8Vs0zuYQO1vhFpuHvc5H2mIPcpXaR
7Yx4I5lk4ypH2u0AQd8UMJYBUNVcAkw3p3rDQGXW3LfnwOj1tV/0zooG/TmxP9EKXOlcKZiykopt
vGfT3vWLZ/Ro3K666b3pLNxkZbVFArF2RHHVNfHBoj1dDKpbjVb+lcrxMLTfIeA8buDEbM6RqZlm
cslm297CnjcYzE2JIYbzm7BGDZgrtB7GxoauHtO/v7IFdmHccobqylspu3PJtXzIHBr0dGDtHBPP
bKNq0PJYPzN1pqorx3Vfi507Md0u8WSUCfURqNC/mSp+pG876UNibTUSAibun8KgMnIKubGtyL8p
YFYMQLjVyQmXaE0LD3o3DBa+g7O+HYuQu9q4pwNYeKtO+S6dM8nthpTPQ2kSmO2F0dqR4a4VWJZk
FD7oCH5PkZ1uapk0+7ZjZB7iyXAbtrKWhwDRjCDyY2x9JMK/BUZtbnvbuonevsqGIGDf0l5rn+xl
GYaPSUO8FBSvgQMg2VGg/62h1VaRqu1dUkEkzECJkOdrUDcXPrTRGQCC3FYYQEHSXqJayPCCs0QF
fAh0oAAVyLnV2OLd0SzKH1o9bGXRImhCbW3XT46mEwkL8mdltl2D2AMxd6hny0bST3kmbmmY+ggm
PX9b15JnKB43jNnVZRFUrr/yo3oPRtN6KbM/LBl+Nf3FbgFG2e5LU7VkpsTernB5CTH+6CZKOXSm
dMiYkBxx8l2HSmje4bBE5PfijWVokEKPRYkSlsmvqMp5B+ft3jGAMii3AjwOXHGZ5DXBqjXpKJq+
hvI3nohYcnk1iPT1JRqjIAk+nZ7yNIwR3mmyAYPj0nMOXEpWioSrFB2iyQ66xJzubHYiPzpl+py1
2XfSETOU+URKCr49NsocauIWNcPf3PM47t6Q+dEBlNMys160xH4tIyxKQHCe5XwlNw1rEeXN3FAD
Q3MGdw5/nFoMoWC4UWCybFCFp1xsDRLdxWy7z9toRaeKG23WxOLAsh7kc7xGCNrtGwjjo1sV16rw
1qnBJet0MDpk0H+gnv6a7K3w8h2xf1B0tGCk+sfnn33DJUInnCxaw+cZdMISi0HxWvVgmzRn3Lem
DeKo/s0Rd9ahKy0NnQ7Xbnq5CCXeDQNfgPXHQH1g3wgc/J2bckWwUY0+lRsTHCGE/PKJ/hqZvkIq
486jwwoqBswy1HzW1+yt4vmZiYIgB2OKBNz1kO+K3F3pkba1yTlj5Y1kO0XaZe4Hlg4InLf94D4Q
nn0EEqx9XC4m8mlt4ezRTL8EBCYh6gZv7CN154q59F5rLFgY7kzwQUE/fNFWzUlZOPJTbBoleoI+
A1Cpp8WH4Xd7b+pXvW489Un8pff5Er7oc5hYv81mPCcQL1bAR/7og7NLvf7VimlKXHfNdOhF7zl9
/OaPVr5ZnR3tA05eqYRc2ryTGUkD32Rgt+FqjKB78cNiJ6W7qNPk4HAqJoEl8PNpv91QJ060eiJ3
cckQZBF1w4Ul15tgWriYxPAdRc09ZurXe0/sUFa1Hmx0rQFIMTXP4ZA9zLy9GjBE9CS6l212dFRQ
nXql75kwd3SJcAWYVxds99WyIrsUyyyrENHsGU5/CRXs0iFEkwXPNEaZ5PeKd4J5rruMsGnut3bg
3Pu03w4dAmu95y8z9oMAuCLSDydQ77ruXJXWtOsoz56xUaci+RqL7zBhoFFQN9qKcbrrHN3cOGu+
WJuWtkD2Q1D32F4acoH4QcYdgt5fmJaHhRxdfP5xu6r0JFuSefYsQRKjG/6FnpY7oz5Rx4A0Ji9y
vjjPYY8XGEHj0dcNlChV9Y314TCyU2wm82KX0T1W7off+S8BonSSujBhlDGwmZ5ihIR2jCI3T7Ob
Rd6o15C8dwNyZv2CRvmauJ239JtoJ6Zslk2X31lR742huGEUWMeGYitLZLyriKpmqmixpYiJKBeQ
YgPdxbMzP0AZ6P/x0c+n2vzpv3ztXz79lz/28yf+8ffFcpuOFqunfDaWiOc4KQ2QNDyFTQ3aPDDy
4gDfojgU7ApYMU9PRYJrxs4AUJnzw89H/3z4v/jawPIkWwSMRdw+TiHrheVhjCaxQhYwx1QX1YGU
5PIfDz+fkoKj9u700uhtp2CameUBwy9/AfRMgI4RwZ6worMJxapFXzJ/u/aAemb982GVuySg/Hw4
KeMa2N6wCbyYm7KfD/nh5wEL6f/8iGjnUgQ4zjKf9NCq3ntOy/f7823+48N0/ld+Pq9GNQ/ssFFW
gHUp4ZrDALgBbkf/nw8/X/v59OcXXC/seN3/1y/L+SM3gxrBeUF4MjhfnZklX6yKV+DEio1mXB3Y
oFUHZcPPw8uDwiCN6gPr1Prw89E/H36+lkPN2vvtb6/qboHWf2UZ3mTRQAYJvPTkhYzjEML+nljf
XPBdEOOu0GLFPQpUe5fC9FzkDN8yNJKdJ5lVmf13qryeLpUHeErQ+kvQdcY4rnwfGMzEbZKo4WCV
DxC90tQI9qFXXLu4Gg+NPYIcIHJcjN0l/R/sncdy49qWbX+l4vZxYm94NF6H3ojyJqUOQkql4L3H
19fYyHxX9554FfWqX41kgkYSCZLbrDXnmPUIusNyxjXC3dfRKvEIMAmyWwZiZ72IfkpPPZsAbB7F
NZIs1M9NP23nAjl/AHYkTb6EU52M0TVPXjdMSKjmezcekpNu+u05LMjXnKqPOg6rQ5/7CXvrVdwM
+XVTld11a1YeI6p9pstQ4J5xtoXVH52q97FlS/6Mjq5eS3gziwzIUEDnkjWpw1Tlas11MWEFzdAZ
mrCfj9og7oxBNte9VV9kgWpkxn9e6kh/WYevnpAdpxeBSjrIW+O61w3jGpYA335jPPmafTMb5ZeT
JdGWH+musZFtsty81FFkKyf7bdSO7tGRhn+V6D4rIMxn2vgmkRqu3VL/1ehtdskL1u8Qny5dyJKF
/2N39KkWTJzVxKP8G9aM1F7zPow13lijyG+0Zs5v5uiL4AAL2fGM8JrqYtwLMuxt3hX4cCxxRYvH
Osny69BxsmuhPdJdGi/WHNSbsExpqVBuy4mY3fUSOz/7c+eCZN25UCM9BlF+rweVQymrmq7sA4FB
XwYlgpkW28quPAIX9TnAPkDO1MTExFI1mzf4MFky6tT7Zcl2M8yma4zgqyn3yA1Sz4Tek0Z3juWN
FEiFfcft9osiu4BOvvbKrGYm8lJYmPoP5jtxoEz3yAJkK9SbSEcJpQkNlYyeHI8Kcz5ZSWUb2+W2
33cv96CkxAvfFZyY8xwd8tJI4S9mL4bnfnb2fFXgYluRCPAAN4cSWn0Nee0Ua/7TOMKeG9/tyvgl
uvhxyoJLQrYF++jzMMrHqA2yVWvKZ1zV1UrzyjdHh8AhZ6qy1Xw/zH13zlJjY2qCnGRWitIGd04D
5qA566pKT6URXTU567y4wlwNtTIywGw62GYi0VvrwulfzEI/9OTlQHbUSzx0uIRDBLK2zzoVlex9
FaTjmkwuc527PR0U2T96zFXa6N4NIIIpNky3FZEPFLRObG+BMGARdlvrefCHizslr4Nmskxl4yns
5lZmSGdkfUoPtLZZloze1rfglgxxg0LPKG8y59LSRgXL2XuwY+okeoC7tYEkwCrfIUgR3nEL8qD8
OVQswpxMvHUlRh4n87YD2sSNJs8u0U0rfza+yDWfV5UklNEKxns/YuSfxoJKX9CsMRgcpX3roxol
2DLaaXoxnodkdtdj1v/obOPenO9nBfYI6+C20/T0KvbQbKSAdnQ9WZU9OuMowuGqXQuYFwyEGKhm
MsCqXnvxSzqvepjT202KQ23N7z74KTau9T2Jt0Sq3lvWNSP+o9fmVIed/GnCiKVNxlVVSaTTln3n
yvBYtvA45S2YuIkiOT2Lwm3fchQfSWFPu8lh69eNv/Ky8I6oY7VbbQRKWna01ISunyWiUDsoDzOE
ro3FPg8NSHwzz8LEfsxpSCcU2PqViFlRNvqxoxE25rJbNS040SIv15KQjJXBJseIyEMyCkSwJbzd
MBouRXB2WMVtokaA4soS9PojThwjq37Bz/hw0GauOnqVAlPNvo69B/w84yG0dLyiuSXPVfDeh1J/
6SwKLlZzyiDTH6NuNDbYsV6kdl2xPisLFChmXX2mlWSY7k9FGX5JwrRWjsCtXKe3HouzXu/ZGQdo
xbRIYuQCN1OwgdbCZJ3WzMBhM5/UUrIxxHmyaNnpToSnvkbpXROyjIW4eY/dlko9SvGVb7EtI29q
FXy6jZ2fweYgVWPzswpso7gZKSes9Mk9ODb0PHa7+X3dlE8opj56M/4Vd58E0Fm7Xp/8jT0HB8Zd
8zbjZMEeWekQvXcjO376AeMT3KVpk3qTQ+2sbXfvROZ1u4rycmubWEkrjzi5dryR4dhtK5vmY+Wj
C0xUYoH1HpJas7PYUfJ235TIq199S/6qwvnGjjId0ELtbuOxWed06Fd16IntPAi+2y21Qltn2UzR
I5zKgI5mp+GE8M1NaJSEkoZmx/Npxg0BRe7KDqo7wm2TraZjfcVtpG9rZ9p6GvlaPahqLZ0ftTkG
b4KlD0retVW00T4Q8iG0WDPrwDLWaHv6tQNqAMMZ67c0/zVqybBq4ontMCMbJV37EltIdAqcHK6J
zaBE+eYBZLea2qR3hvbLCt2to9dvHRzPvV3Wd5RlvYPhypuIplRthfepgnoadCoI6gzu6VkfqAy5
14GDQbppS3GMSauAOtdlBw9Ixta1IMYVKR6vZhxOhtF92dX8nBEBzO+2T4TDX3X+FD+n3U1oNp/B
2D9WaA9YqIHBG4S/rX2x72L/lioL+KagovqMD4zRxiRmEMiYH8iPWhuHVSbVbqGyfxVUgFcsSoft
qEikEEmFQpP2ClKaQCvFWc9LgF9q5qa7ilplGk4pTyjIaaRwp1V+THhl67rFQzQpJKoW/MobEKmM
eQbwMHyhEfPuLlEo1SQEqhq6wr2Qv7CRCrgqFHq1UBBWglcnWsWAWYXT4HFTsNZWYVsdBXCFMMYS
Bt4HJVfyE66pvqR7S0FfhcK/VnBgce1oJ1OhYRvU+Zt+4cVmCh3rKIhsonCyiQLLDsULGWek4y63
qItZYWj18NFQWNpcAKiFrZGe7bpiqgpKALYdJNvfV9Gc7GsTzC3AD3PHJpvmolr8AcUdFRR3ObIp
Ih+wMmwnhdiNForucjjXFJwzBdk1FG13Bru73L5cgPUhcQI6L9fag4DXGytwb6MQvqE6iqD62grv
O1FP5SuYH4VC/5YKAhwpHHC+kIFbG0iw7oAL1hU42FEIYQeW8KSgwqHCCzO4n0MFHOYNuioVhxgO
ODBihSUO4RMvNyUKWYyyJF9XreIYDw1I4wq2MY4c7+BCO9YV+3i56BUKeSyBIjvQkbHBEetWI9r3
FTp5UBDllDLIJlVg5aAH4whpOeAdRw8IfNlVGGYgJQOhLqCZMa8UZ7Ql8LkVuBm6wYcMwDXmMJ07
2M6dgjyXCvdsKvBzohDQyB3FplNY6EwBoi2BEi9S0GhD4aMJ//nJtjXfZahIzwPbEzAxNC7iWgWM
AqCmvk17SkGpqS2U5xZOdTqU+l4u7GpckdW5X4DW6izjWINqrXDXBdzrVgGwO4VLyS28g1LhsZ2F
lL3c6EDP5iNFETwCqI11ud66CrLtQNtOFHbbXP5gRMUNIHeh0Ny9OgnBSMOgg9tdKYB3Dcl7ee6x
gnsvR4QiOJtOob8bGOD4tKO7uuebJuufusKEe/R8UwUOLyCItwolLmCKhyZw8UphxrW5u2kznkCE
c0qnBb/Bcn9V5o27wh0JpxZeeaXA5c2CMA9Yzk1QzTnRO4zf6YW2drlxAZ+jEwo0QOiOSzXJHoON
9AOFyYcyGNCHj2oR7cw7894fWOtNXgWN034zYK3HCrquiWZHgCX+QQVk1xWa3YHRvmj8/9cO8d/Y
IXRT98jF+q/tEDdJ+h4W2b/5If780B8/hGf+ZRqsYSzdkB4DoIe94o8fQgrjLyH4aliO/tss8Y//
gCe3mCAcdQ9Jb7YL74fgbBK//q8/wvjLJuXXcm3+kPpZ939kkJDib9ly3EC4ju4RHezgKePP/btB
ou4TN2cRU520yDmnitk2TOUJeZ+3SfGtDfWMuHcGSZGMOiLAhwQsH2lfcoSmSuoIgdPnyYOmkGsm
2J4paRXghZKhaR49X9NOwuyak2meCCmpjW2nE8urJKfGvhRWAp7Jh9pctx9jpbroTcH8Cr3acOeN
OWEqCz1khrbnnmYDdUBD3QRXAUOXXtjOqbSt5xKrF/0DkNo1LaNT34wOMAKOvi80cz3qEc1GEW0I
DdcOy1049nFbLofEHgBogOO1K7Tk2cMBeSqn4M9FACTgpBgxm8QiQWa5mhD/BLGW8er7wcsdy0Wk
fmI5Wn7LcjQRfkHXJ9/KkYE8q7/CZoALAjxsPYs0Oy8XQnbZGTKjfbBitG6K0+fhZz/9PkJhmJGh
uZ5mDHCBpBbm0/yI5xmOYeYJVl+edtcRVr9j4WW6WDj6hqh5RHew8P95QS51tLZtRBQTcbLZyo96
i81Z2K50Sy/PkR1dVT7hh811ZlvDmi5MvGfTE63iOrtFZvDTRpqHYWMetrZIf6RzxsozKt/oVsQr
Vr93/sCaQYQ2yA6ihM5NQfO9DhzGOu21c2kGGT3u2EpL1hLD2AEf6JXh0vsYatzt5ljpl6DV5WUk
TVOtaKgYkNcjdnEdHwS9raPmEuOjkw6xKjsZXmnTF2uB/NJ7aUITIrsMTX7oHPNcx0Z35U80eFv9
I2BzDY2Y7UEuBCVojavYrP2NYRXGpWRHt9L6gUVa2j9MyEdHCmBX9ojuv7YaDb2DFV70vubT2c7p
bqBhc6CtdqDVn12bIYqMUMX4GEPQmyuZ9LQA62Ham5W2H03wxK4I6fsA98gd37xCp7gqhhGv+1hY
VwKi3N5x5+flPq8cOHuU9jOffdDyADu23aNea3vJS7+A3TAucFeMS9uEz72mY1eNwt1y36wewIbh
ZtItZxOK+QmkRr1vzZa2DN7KqxoTx9VgR5wPi9ApXfvp4CbczVMlT4OcY9iQ3YXKDt/5xkyKE80h
kKp282+3DfVrDW+CagZNqSTMzpoOLm7Sajw3QXsimgnKPH8crKw6XG78vshxA2oZK2AGQCXEoKIp
6VpDHp7OyzV9rMtTIuiujrPjbsC1kNQdsUgle88KnsaIAj+fDf1c4E5hz32yRr4slWHfgrHcYOac
TtDctd0/kww6ay5XXsvWQ+FT0pWNeu/ojjDfaICjPte3vZu9hdSzT4M+9YfCs9deq7OzLAZJOXg5
LIHY09ssDr8rzD9hP/Yns2OroauLIX2ncVxvXM9oKW5B18fgy7noWxxW6XhYbsLISwNVmviKDMmC
P2f8Ya9goyQDHA81AKcqK+xtXSXg5z0gD6dEj6mu2PHPZOz7bWjo1SlWFzhh/xwtt41uv49RzO4b
iXaj8QmGmqV9yFo7OmBkmLdmCY3c8b13o/bSXROUf/D/cxa8y6iW299nshtMoGajtqYYX59yFjWR
QZ0Ym0KFZWtG0CNNsk3UAoykgRZXVAj5ooWCzjqRUHGcbLyxTk+pWtXvW1HZRxu+dKTPJyoLAhWl
kR2MaNgJKzhEuUq09MJdhoFr18ftk0E43Klyqcxj23u0fU561FMlyjQAEwJVASJYAeGQZtTKhuO8
GRDSsH83PIIh0VoE+RXJ7lhcI+0zN3oPIepadrl1YIGF359EBHtJX1gOO5UN8Z3gMFQuHfSI5D9c
BCEB5jQFlg/AZFl/jpqiuGdtC7pN9UOWLgNdW6arpTXid2rySrEOez7J1ZnTTnCy2uG09FnYA8Iv
pRm1CVpjOkGW+qk7qOStzjd3xtzcOWnv4w9qjEOHVbt5tcj8koQnQjeciEnQmEWdtW7xTc2RpK9H
SVkvdO2vyI3r7fJIOBIG4Dc0x8ujE6z8G/h8DQ1qYgQyEGvuoEcHy0D8PkGPmtxjlA0ENzIcYt2b
NBa15oue3tPL7o9/e+3L1T4S9EuSOcAaGbq/T0ODTF0XcOeWk7JcLE0Wa7SvUn36GKhBITe3jZPZ
Q6e0Suw0xewJZO30cWNCjlLBpyNRH1CA+oDVZ2dV61639St6yqHWeydSLx2jONia3C0hEhhbrgbq
GHu46mT3EE277cj13fhSIyMKpcsJFQFtYr4jsh5PQuzK0cLv4bEKEH34wD5d23VZGWy9eEBsPjr4
/a1+U1UzJ1xdzGPNAEYHXW0A03CLZjP2ymNIrMLS8skQLMRJhL3PZi4oa0TD+lic7Aiw//fFclsz
d3dQnNrdMrx9N3K+rwo15JG32REI6lBfLwLm1q48LN9+qi+MBsvhcgFCwVO+U2tlmS2WxxgdnKBS
a48KbqUuWtmR99z4v8egbGZID7Hlgy2MqK/3NxrBT1ukKW/L313G2+W5/O3q7AsNIKPi57ssCNGV
+60LwxWOMPM/O+PZTV8aC3sl8F9xWi4aLSXsI+OMQLWFi+lUFepq64sIpnE7hlp41k2Y4CiHDnr+
qPk2coxcfTJpd26L7+ASD3dUQsOzRvveRu1aqO/gQEHlWLLVpdS4o3L+mlbJNuYHI7ciDwir/7yu
jITgpwYAlkp3WdqQ2Tzxu747kss933fL7IDBzzguzcvvm5ej2Mes6KjgKaw1zkBldfAZ69Q1V52U
uEtpRP3z6u8jw06OxsDQDp5TbpfbiiRAe7Ocx9KyC0S1YEvN3LGQplAy0UGamnEqruLema+sziNC
U3Mp2WQ0g+v8V5T18iQ1Q56qssDj4nl3U9PS/VQt0OVoaYbmUQ3LfTlcbvx+zP/rNoc62bogsRGG
DL/r+wLEeH2QFaqrf97+t59f7iAH9c9PdSNIN00zKBmor15JKtBA4gSHFUUM7AqjrhbsWbweGdDp
du8ofSIcJiLuX6bQ76vLUT+bhNYuM+xyfZlmv6/iC9xksDpO7YhgAevVuF2mHF1NPjUtRNK+1BQ0
qO+RZaKuypqB4rH0avoaXLhibMhPazv30FdwB42yu1ouRgfZ7sSMvE5tCLOlVMZZ3XGZkRmiT6Tl
0n+fC785RH3iw4RsthRDzYmzYZfBOK+Xw9FTU2GqSXI+/nbXvzwqguwitmPGE10elSNML8rj7DD6
bHO1+mjUpLUcLRddJhRDS91Toi2laKIO2bVU2WE5xH2FIwQTanZYDidj5Ov6/Vv0xgrXpTP26Tko
wmRTVOwFYBXXjOu/f/m/3vL9K33VGV9+43LbSBvu2CEMUDf/7VHhFLrT73t+Hy5//fcTWR66XI8q
h0ct13//xe9fJeK8Wuseia1nx5kYINRrXP72357F76f9fff3b///uK3IAKdXou53bISI/pomlKfr
KDDXiEOrbVMaM0XE6ZEIEyxi0YAkWVbXZoxMpB3oLFBweY5hYyHvLp+T0sC37s0gcGth7qXvkI07
lj/YCn+xRH8n5braUlWn6j9j7ydmgf0HaTLrTEeoGzXh02jh4OnixD/ZHtKWsJtAeloY9Bt72qaR
1+7aon00EJhsShckEY3YdmX3/eM8uKSNIP22lVi4leRf9lBP8/ishRHmEB1abaJeJlw62nsdZmiN
ic92du0wJduK9el6bOOa7wJtQwTBeFTqkiTevP3l2wqHMA7+OhT9q96O0da2f7hx6yB1iBNSBHus
6DUBovLNgA236neA9jsW2gspXDOOTmefMr4utKSSU6hx3tLGPJPx3DH0Ra+h29JhDj+H6SP1CHUx
cn/VIy7aBXn40vYCT4IRHs2KDWlejKfAMPYG1nlZojiKAlqOFBM/abNTGfSsvU50Dc1kuM01O7eu
bl80x/4khKLG70stdmJu5UdBsU73yejviBewatoWTZkhqUjtbUhSQgIrzKM08dxnH4LQ4o4l182E
yisDXi4qbLVGJG6riXp7ESEU5Khep8TM7hKzK9eB/TbT796YudccC1Bb4PXN4BgbdG/YZe+pm/LO
2pjPAzSCdYp/xnPbdzGj7Rnr4BnLCIV2LcnXFE7aTcn2cZvLfq+Zib0aM6LxajPdRSX2MGm47zGf
9FPMTI04rJ93Iowe5xH1mqP7rEi0y2yzAM1YreaWDVq49RkR82AV4tc+DIF8cAfqpEZaHHF8mveR
6T64ZYqVVLJ7D0igbWVw0xH/0VYjzGxd23qUMzY+p3wf2R45j1W5DTIIPFHsf2p9c8U/EIEoB9bN
UJOhEzHANabEQofH+xCxtlpVBfk68by3YOBas7jxqHEeE2ixJ+HEV+g/JmCgWnLMtPS6JGdlbPi8
SukXa5NOUl8hDIS9ujWHiQ9nNxu7UXfgcnukU8ewagKzOjVt+6GrvaUrnPE4lC+a6TKswtJKDdyI
MRVsK8NxmeetdXFnyMQw0aifwu87m7Ch9qie7vO1EU94sVIyrnIr+VEZ1ofVWPemK8QP7EcvJUMU
bhVcl24FlGEY53qvkwJ2gRAXNSYh8yO7SBNcGI/KmA7oIvn1eF0gsbG7loA7eWcXXXM75V9ijh5w
gdtIpN2VGGk1OI8o6YWX3NdlcawQ0lPA0j5nSeODpJ80DGl8eZDOIEWsswAHYpLi/ZgSSIt533yi
rLI2vuk9WE7VHKix05Pfm2ZBQKUN3ZjmLApRLYWyTAJQQNanoouzzCMXRUMfmPX+VZPq+Bf9DkWe
p9CcxoA/BONj1sN0T+N91DliTePulLnhuCus+LryZQsIL3krEpLGfKI1iOOu10bByEe7H40KdR+9
zIkMJf0s8/sYzmacrC3E9IN4KB3NP6VEvYQO3jlkyOcEqc+dNpoGmfJDsiMi6XNovWbvM0atBWrd
bdSyx8XiT4OtuYZxcBv0hr2D1jwU7uPQAWQEf9RuXF18RrZ+tiZDX+tD9D4P6dp0Q3j/ekATgM/X
Lvf6C76HZ6NGuTsJqF9Tz4nWn/s+/SrxxwMxqZ0Drpjc0vj4lu+UKXhNveDsyOTV88cD9uFHwoRQ
fBfJZ1c4wbogLGIfm+jCQ5OMk8x2d0jCN7jwu9vUgROW2WBK0/t+kvkmMG30BBg3t20ZFTtvog0Y
k1ISgg/dRuN7Fwxvo1utvXl4aoP0RP0KTleTPngRprqJWTzTE+IzwzP+FjL5bILUdm3KUIPDiuR4
5C4V4eOgu8Aria8hLMVmkP2XK/NDEhJVDLAMuhRtMScqnRWlzPma1B92D26IKwoBSzh67cpNTAIX
ZObBnCnpyxi5jgpMMcq66KMctm6KuS7u+j2xSRB2oFOtAraeLlMVVmuP9pAhXMgSAZLdyKzWIpdI
O4NyFUc/IMfkJGnARESi/9E1gJGFV/K9SBC8hLLZNH2w0d+Qj+jA4RPnQB2qhCbb2J15HTTR1hfE
r4lpQvvtrO22DsCt2Yg5tPDVtC5z5l+PSpQaDkW0N/3u1TSSU8FueFcP1hmomn0N5flSK01CQOTP
LkldOGm8bTHCELZoNKIQKOgoDco7uDAHZuGKVjzKWwfgoh7PL0UYl6sqbu1tb+s5nfmJLnxPjGs0
JHd2VCC/p8ZuhOO7qZsEpvGONE36XIdIT7E0/NKL28CiDIWOC0qIiUNAe4YKc27eyzB+MmftvfWi
6jSSI7WWc58c2a5eT34OHDgIb4weyAHiHZBnN1kub925bje5h2ioBwwxY1WHWw2nYjIZjENIHR2S
+rYKSfMImZcpINybmvHk+AyQCRlpd2WADxi/tEGZR7s3CyJlYOqu+r4EP9ZmBE0UJvaLGK4A0oT9
3Da3iPyUMEN9IOarSGS3Y4HUJOYtQxpynIKJ0YHAOvzTzlnLA1xUkNYOZp2CxV97fprcsPJr14Hj
PJVJfSal7Ra5cXMuevPDJFFFlvWpIOkdYs6kb0efWmAYu1u7I6bRlyI/QNL5idbisZs5j/hBKtBN
pHUxj4XUJZtsg/oH/4R+Ly1Y1UF8PaMo1jWj3QpAFduyIcJQxjhq+vwjhVGys6qaHO4Y4jI2f5SO
7rsfw4f0dJaAhtfcCLrC2LOMtcpAIPpnG1hF8Is9B1V8M+i8l1rLIQeiBpRmNFESLm8FQRF5sR9y
Jz3B2Wf5JCAdJLqxK7vhnl0uEzXfulpqjHCWcpAheRrBWa51OT2y2Xso9Ca5GsiHGrAUZxr+NduE
n662IXN2jxI/pb/bb6SbzJfJKO9kJCQ8xX5V5nDLY5RBEufEWjhIoOa5Ku+8vqbW7ILVD4wBnnlJ
uARQeUriRCIkrG4ddoraDyJBsAWw91on4EbXQGp2VJvy2yDyHKzhsFAK743hiAwDFvO7spUe7PtR
XoM5PdcCrrnHDB7JYGSmzcdtl0Z0YIatM1lkxunTPc3k8dYxBNHhmqyh3uI67aLSpBlQ1AfTjuMd
ODo9oPSVZ0RQNMmXY2F17ZiTNqLLf0LW+ow01lqp02k72sFUjVMxQq0lL2h4zFkS7vWitLd22h3L
AaoLyW/zwWBoYEAkimWAfK+ciDcEDBwBSBBNOnhI0dnrWj1iRvaw68xqrhMzrNl7IQwpegqUnrK3
05WN9mD8N3Fk1scBHA2YF8zDbYoSwxk3dkpabKtH9q6gc8Pc8dHZUNJnlPibSG9cldF7FQPNYqEV
fkXNJc6V+zK+ZhnpH6ysvDfsB0fFiPi13AzBgH8E9Cnq4Y1VVa9NT+G8a/VnU2dx7znGXRZYL6WS
dUTiTrqgN5ExtNuRpLHN2Hj+Bv7VfaEj6gd7rKHDrzdL/gCtaLGKy+6Qjue+AyFpOYJi8njf2YOA
rE+8ljOenA5CsYmLuaXRuW7F+NPK3WnTu0O0TjtuIiIaE0ENYstR+wJfJ1YhR8/u49gYtOatIzxl
Qwxzu3FKwRKGvliEEqEbQxx7zDZDmyKmRLHkRNknIHS5IarVZj/mNsQ3aWJF1gZlu196mLXKNzhu
2oS4wsk7FLVtbWqH7mBCmuNB+oSTxk5J+pwXb9nlmKu4i3f0Fi+pzV9OCwvaTRMrhvqNIMqRVRfM
hmgGFaE0c2RQvXWM/cR2RTP+Yfu1buOOAc/d+gWJTbLu3u2xfUw6786sqKpXMzUGCW+DxKK6QTVp
TCPhfSjVM9176TNUwgJXwlyChO7mku1aOGV8sgeQwubZcSHZ0mKipE8BKHOh9deaepUQOK34xgcZ
0Is9whKkdOc+ij4sOFNIehWhArpSPHzVUAZia7R2dtD/Mqf5mhQV3kC7PPKesW0zldqvJo/JK57c
ivljyjwINHJfOv2vLhuf9DA4FgE5in3z7ifhdAw8Fsu5Z9+LJr+E2viYxP7KTrX21FrdPi8suFhI
2RJMspbLF7IYzWjTGyMSw+FU+D4h5c67PmMeKIfA284lstAooNEcIAFbUSeTVx3SVVqU1XhuzWta
QxDRIHuvwjl7EgmGyhmrOm8Z2sKUTB5WGpvM0s4ta1JGYY9yjWi75zk3imt2KXqi0HUzp6xEcrTK
axPQRPuTvu1X2M3qLgqPgc5H2zafGCU+K5pnuzIDtNzj58NfgBfMY9T2LRcQ0xhAHu+ZRAN3E9NZ
X8E91mjs9ojoqmc7EP1uE2uBew+KbLBKYKSDj2zDpaGXYgOaQ+zOmfVaTOtmmhHhJg2ev+jDqS2K
fnwmG2in9Fb0aBX1DvWROUICSzER895XOGNXC8PpEEbThyQXEW1qDF9DPQHR5wcZ1ogDCVyptB9d
MHaY9Zxr1ggvRms81Hp/a+QaOtToxot5l7I4oJSaDT8NbwaPy/zERr7qDHIho/ApAM2wQoi6M4JE
0ZyIb7A1AqYJOr2FqSj3IWqoDbtQVgBpJ8HKZjkrcJMKM6PaBKN/zF0qpSBqpM7qvSMHBQQhU6SJ
QX8gaYWIZno3BCfg2piKDkGsKa8SKgyY2xJG7eHdqJpX5IwkgdojPbImhOkcP0/yPdTla5DhRmxx
GCKGYnZuzXXUo8SX7spJkUsDQrvoBuagEhPbaJIPjZwCN5w4U33CEIsH8pA2hP706KHNrnuKAIJf
0AOmLuovmBIfRYd1J+n6bqexjedouJ9KZwdQTGz7JPnyMDWs4F6dyBsLdo0RBtvQAUrjGcPEK0I+
lLWY/qeJgB/MtbvOuh8L7akbvryQqrctnwYEzevUdd806wlmJrOc0Wes+ZyDD/aRTxaNbsWyhl9B
L5UAPAyL+TEsHaXbrdYzrDHItz0PYqWKlIuVA/7bscCEKEm80EQLv99tbkONpmCVmAwP8a1HDFLQ
CSRhfr2feAqgLxj5eM6h4Rbbip65ZDlaezhg2aMivPZXEh8pX0he0ijGl66rtRV6612s6fo6CBD9
lUjegTvjWBCAyDGCd15QbuXsPSVN/QWV/ktpSghoIo6mkCt2Kj7vcVNFz+EAWkqH+pJEKatz7YcR
hd6qa+ALO9FPM81uSUoDeI/NGeElOeyzMa30yriIRntqJkmXGCHfpkcmLJ8zv0NFB7cRhhKwojb8
qfVBtKuSw8juHr5D+cikeTHK+c4J+HhmW0O9TzKJvfVAFsbaTjmBAN0gLAR8WkQoVpoT6dsgLFmb
efeYPSA2pN7OQ/6ikg9jckdDw3kIKUADK78kFhIDUsVPURDeUo8bVhYpd6BANjoyi6oZHu0pfoz6
+X4co7sgmo5RSzZkk+0I3LES/bXgJSBiXzvVzxIMWTBot4018/HSrsaoRG8zOzu1MZ0xn/LFZUEb
yBsjCd5133ia9Q4k2gyzJ66+4tCpVya7hB7Hzs7SnlxvOpQWcP3OwxMdARMofF6uVdlv5twDofae
DOSkI8vB0HxwCZ+rCOE6yFeaCkbKApFd6dqJCVRuMz4xtZkTZG7ViA69bSTqt9lx3uysooQgLwBB
voi0ezO67iPPP4bGd1Y5DY5M+E+0ke4qrVpndv6F72WfzuUX3JMHhMmPBIjNayqWGQYw58Pj87xv
ku41Z4G9miOGpLjC3my0xXuK/bmucbJHtIjMlELBeDSnnAzZ8sGy4nPdiBdHNg+Dk+3CkVZx4fp3
OIWoLPf1F3i4O7jLg9nd6I12FbYkN4v0ZynoKtWOdk5BYSEZQWEbhOauhouJLQY0sy6rFy26Lefo
FZPFryy4NpoaKVNZgixp3UuhQ5HsIL9JBAuaQRyM9WXJDIo3WIe1q+MC6vUCIJBNFYmVNnGWrROd
/PbFMJtDGPyox0Aj022603y2go5AgRbdz9H+fwV9OX3A6b8R9EnDtpDS/deCvsP78B5F//iPX8tv
O37+n3/8+ZE/cj5pmX+5oISR85nMHt9aPlv8pVOakaZ0TRbBhvynlk/X/0L7B/HNEo5p2rqLAO+P
lk+6f3nUpV2hG8KR3CP/J1o+aaAl/BfWsem5CKVMDym7LVANmu7fWMfC9nBhW4H+IMpYO6QTabMa
ir4Vu4dLEmHESCnssO7Kz7LtzCd3JghK9+oJ7Vvp7Xs5Pzek9SH7ywfoE0IS7GGOqDig9LKmOAsY
qFgIZL3vvQa7XIu1hRy849AZDEyVBQ7f1fIrI2keYSPtBIU5xwSiOlHrOwk/HWC4yTXsc+x/OmQO
6OXagfz6ZssG5jDJ8T/ZO5PdyJVsy/5KoeZ8YGM0kgW8ifedJFcvxYRQSBns+55fX4v0m+lxVZFZ
qHkBAQfprYLuNJqds/fa8oeNWwlJsWUt42kiR73IYCUPdWJIO2tHdwC2OCDLM/UOUGCSfKHM76MN
rof7AmE0WjqYSE2HFbeuQvumbrz1WMnnIvVXulM9FlnP2tElSVGpzaMHFqdvvN0Y0upxJo9fSiwh
3cajRjcWs41ZLtXA9SA8kzroMtemgjeBFNrusyrzBdxVAmhZHmEO7pptp8iftTm8IscuSZm27nVR
5vCRS3sRk/rYFVFyPxANAUeK5j0gCbQ2dWA+dDmZaYVVv1a2+wuLIiFakZNsekOyEhPgnwMwhJCK
V1EXAa50GgxtSBd3hH5swrZrIC55NwSGt3v6WSstluKQZf2vOamma1ir066oMn18SEyyLZuo8hg0
watZsFD8QuQ3bUlag85iaB+mU0lQdMfAVz+pDsjb0orxHPekyXpqTSDTdFXAbbvMaz/d5plV4Ibh
IvLbOXe+0Ln/R9ok5yxI6+q//6fU/88fspS2xclBwQMJLGfT79DuZBQCP10lH9MCj57qNohWGnPt
9/GAwawF8KtRE+VzcYaHP3DarMw8ASwSCyzwvl7dtQ4VCwVcz0p2FFiiVru3YF6vqrE1zgXOXsd7
0jIKnONgewcrb+8D6iTb0Q9ptoEpg+MSbLtGu421KN9TfCFxok4OPfACryusLcTRKT7eClYGESOn
1um4NKXUKio8okm19am+TpUFpJZEvlh59GG1Y/Va4aZxRuuljZkN+uAZ27H7gavGQ6rJTxWhI1g0
bEmhNjxUwq5ZZ0JIhVunQ5oCk5sacKhknTiP//mA6yqj4N+HDqFSTYGdTO9CCBrifz/iuS1JzVTz
9NEqooaCZW0dapAQWNWMG8NLKMmZUKx97y4+9VGOgGFQzn3e/qhVRWFtnJNCOBgekszy02xSTIkx
CxJDS8oTUjWQdPpNoAXhJrRR/8TTjVfg6Nc8OGdVPrWw+s5clkx+lCY0zlqYsUCtwOj1P4nUi0jP
bV+JUbFxuQXngvnzQg0waY528lJSW+iwKjzreaYhYCaGWNGNrd14FmFeHSXLoj+btvviQfLdQuYB
npZTqInSDqdBgKhttPJ33FSnOCZRMWlGTAX2icI35lTk2usCROqytfP3QK3siaRycCQUDHU0vlKJ
aKDUtZ3F4DYYFH1QahRLgvmyl8HrTsI1VmaiWqhtlHqFGWLREHWyoTps0Vui5iS8zCE/NVk2nRqt
Ap9IwzjxxSHE08V16BZpFBTtwXRWRg1VBPsHoqml1mbgpKcw0Sp03qyJdEbGUuTjFM7Fc1JlwaMp
2j0zFID1FDKXnhFt/cx/qG3FhmUJ5VTpwolp7akAMRq6EymECURVqVrRHYuV29an20GuNgsoVipg
N+8a0RUbla72akCkSxsXFZ/j29GOHF7gaL6V8GsejupIm1QPGnuV58WuiCNx23i4WYaOfrTNlaTl
lB7bfDgWuKeMHAULVhtysrxmL2DYu47dLVsqdZvCUuwDwSVEYms5DW9TmI+23SBoROI5DB4YbzPZ
cqJ/1dTGkYy1yqKh6UfGbPRJilW1S+JSP2D9iOtaveF3xXQ1WumkrZyw6K/8UM2PDYOJjgvopuum
dg8xjy5U8w2pytFdP9wbfiLObkNiU+qa2z4AFdQMJnGqlPlu5hsrzRd5gRpz4H+GADHKd2kCWs8x
a4C47rCiP/+DPFQwc00ZbbRc7jgJcOKklKAHs9oqwDwXaaf3u1BFx9jSdj0YlbnsdM/YEtJZrRDE
cXmKvJPfcXXU7fxcy+oTGn23+8/DABybvw0Dpqra6CowJhiwKg19dj/8PvDqXuu6HoSRhzAuzUXn
axKXY+EgfQkJeDPH/eiIkqBmGw4GtcrSahxSSJY+q6Q9J0u1VhFOg+kdzcWYcnolafvi4ahcalze
963Xf42eaj4GyQGeUd40/aky3UVsFgc7VeRWKXF+Q9qoDwrx7Ylv1LeFnb/1DoyrYuybfQccdat4
zKU76v4nx4tRJFhb/4617pQyQiee0/EEMx+RYVXV60TXIA8Z6T+IzmqOvtfYC6oH6K9ztz2Oui6X
pZ4OS4SjhQ9yMCtj4B++y/v3Qbg2VX1FBBwY/58URr1dogoE+hUipqyPd/jBD2S1ISdvGfthK7OY
MszhhGObclKt6OuBE+tk5BAfaxU7Y9ig5MtkTJShYiUooWrWUsQ8IFVSzGMxqGgO/B9tHvyU0OO3
OutAnBUeKUJoFFvEZI1J0E1F7I4PGJV2ZYGLUpi4EIK0O5QVDRaahYuRE/goHZ0qYWu0m8CtycXV
anHTpfCF7SGhGEWD/TDgbDuionAwbpNAjIoyZAAgM7HkG9WDbseKJ7qpewkOOMPHRgVvAkdEX5ml
yW0xPAQK4l1hYV5SDaV60EO1OcWFfDJSmjtZctJIZ8mKPDk1o+Wd5xtW4s3FnfTZ/y/vH2C44sHL
0r/NFrDk/Hbtmn60BpNnS7Wl1DHGWNbfr10dfnXFG0v3AXA+kKjWc46uzJ3jWOvVThX6S14mO0UZ
+4fW/AxHZ7gRZALjECezbiw+VELVlDTGFKvGzIL1vqIGn+lgk/T+lHT405XxQRmqEO64VLZRad8r
Zjy82ykkQZsw1QfQIkQ3OCrtRFortKmSNRzWdpmbpbN07LJFDZL0N0XGWGZY5bgZgz4+6TSFUIJ0
7iQC/CmDTjvWZjTSvEWdWRk3bU+mq2Wfehf0j0xBTimINh9MQj6ZRPOlyVJ9ccgqo3Ol7TpjRE4v
PHkiRafmzDmHKJjhT8bW1jKrVRHQBvnPw4WY1hO/ZatMB15MaxtN6qph6eb0xfyWrZKOVHc037Me
YjnSTQi1/rbIGT3foHK55xRI7VYVPgxaoj+7ul446D+zKmhOuamJJXjy8CHJbknUVdbFlEkxECRC
7lL+orqqCZPfU5alaJ1b0jKIbAHbn9maeYvCSqERHB81ZgZ7N/Pipc2QsdSzit68HrMmMFtskIMR
PWkghOLIfi9TPzuMrU9DAZj7CfsLhkK1eqw9t1rhvfGINYbngf/18J+PEZ2hPxwkS1iapuv4rMT3
g9QlJYHJojMfmCNyxQwj/S7Q7qtRRaRMw33LZ75JHQ2EbPvmoDZjz3IFTXXRagJcLUOdgm9oG1UN
Oawmms3BBWslBWlSuZUX2DodbVWHGpZPZ7xRnRSZuZugik9TuceU3h6I3rixivAVBK3YZdXJT9qT
SptqU+U+fCsdKoDtgf6WCVqkyvoJesNEngsW0qLsUlI82eeY7Ue7Ck5tm9CpsUk2V6csNmaMK91O
ejqM4XAbCwa5KGhVUAoVfCo0wpmTCQxhqU3pBxMRJLFmP1CxRUFwG3qB/6ZgdtsRpdcqTXkKGqrz
RITdWNLwaLL74knVhqmvNcpjgiRvwUSCgeQAVrldhkHC+kqHke23HUzJHqgXPeMCE8TSwdhBs9d8
o1HFTJ61zrrvUnNR2sSeiAykXpdIQm5SqR0B/Gsq9VZHKjuFSdNZEx1lTKcEOk4k701XDkudYKBV
lckT1oPmIRiRBdXUtIq6kLeIQS06fap/gjzx1hgVw0bVI3qJfurA6z7siBDN2oZdYbr2LmFO2DEV
h1VhfLWEmiH/JIgMDVua4OPVGgRZ8xVI+OmZULHiRI73bZArd3Gn2XdlgdHG9mP4kDpC6ri6xXiy
L1Qcbxls/szKNHTB8IXxnuuhpRxyX+5VzHcvRpSYCwm3+x5Y9aGcUMnBoL5SHaQU3U9J0GW1SnuF
6rWAlD/oAQmuJCBsagUfV2hb5zp/TvQkvIPNd5vpNXGipgNGoGLk8ZJtgG7qWPXpIikAmXQiQHcY
d/+wtKkjm0lvk6PzwgRLNBvZC36g+CfwCNkmr+hdz7uYorf4FD6NLMn2Q88sjlOKZa9OeoXtgPqO
OOyQd07MlqhFd/WjYdAu8wcAyVbtwfvqPfWGg2sv/vNZzGD2/Sx2DMFyVLNNcy7YfFuRgpEkPzlq
iwdTMjnoEyeEEt5Yh4qKyi0XpQeEduD6ylTcWZHyqPsAM/SiotHY9cV2cLE5aBSL1+YEnTDM8miE
Au2Se1aS9F7oYfo00Qn1erxX9dDfBQRJUGzw9WcH+BJAK2ksCJxOt5meP9WhbW7Viuv2PM4aJX7L
IK66ve8OfBNe093ZkfvV2u2DGhvOE6Gi9Jlr+xa9MnhsLSxJJad1zzXTxo+R5ZRE7Z5sC1NdUZ1p
gGRpmIS6KlpZinQxduQ+AakS4J7i1jRhrE0J6fmojLZ96xYZeMqkoJ8ni5QP9tI7szGO5AxRAnWQ
i5mp17xb+bgnHmZ8wmnarmNP9ddFr5vLNL9v0eBRkMl87D9FsYvIjqZj0odPifsonenZ6qjc9K4d
7x1BJmwTAJAoXEY31fLuWy1Rb9wJ3paoxil0AdR2dhndMVN8raQWL/1Bj04SvtO+9QWqy0EN105j
fSYT7INOiFxWfgDRA/0qDa9dSv/mqE3TGS+kwRPjfYJJ0hcLkynTQ62Ny5oawrYiGnwRmFy5grTZ
GxELOrrpzObRHGziuN2SzY5vyUJspBeZgyJAmohoQ2g4Pk2wulbgUfURdY1OeQlaehapm6vbctAY
4wigWjdMOrJMN4+p/qSqfgExsgXgOFk+3Sw01430MWehWRwTHGTU9Ek4hn8JuVfisfeLAiRG3kS7
2PFonXrhqx8i3ip61YC+U8E68GiVZbHDGhatQRvKgUxu/LFV9Ik3UHvMZB1tsRl6uOlIQQGPBJ61
JnasK5JPTdxxxXU/lKzCYlRzRnpaF++xiRoUFN2jKxIMgnZwyGBcPgPR/EnBRrsppr26cI6ONz4A
NDJgr0qCUNI6wsEkxEYGLwmG17tKrQigpbGyBKgWb2y8YwtXTWy+QvSQtm4R0JKx/BbRL7fsfsrC
lvfhC/w/7zD5ajf9DqNZdo8LLKh9e1mXpX1EDgm42oIJP7S0cjU1s1FSxcmWKmKxVsI424I0NaGD
yhcFBh4YVK6VkWdIQI0ku/hcf/sqofs0xQzhEc6XdZ+Ge89Mn3Mvo+kyGdxy9ak1SqY8mRG8222y
K8obqAwZcFjTniTcX5oR2schAR1j1XDjxijYeCTHE7JSB/co//am0sqNB2qd4TUfXiKXnx2TI9+v
x7eih8tWR21Ky1tDe8oofgIxEYEYec/7xFoKaVk7PTRPrcizszXRm5S2j8+5KB+bGhpN7BQKUk0n
vhkbcqIcl/JkG/TMyRQAu14TvqaBbk5gfIKibCfZJmmn8mtpfTQFmv+W4OlZdl1rnUMzp+ZQflGn
0G99L3dWfUBrNY38cYMUUG5FKypoy9omoDXyROqnaUDzd/YK3LCTLfzn0K2Vde7t4rAud8XQgXeu
zOQoiYtBvqLAf1WEu0sUu9poJZwWkOLtg5ZvEtXM1ir+V/JZ/WAEsOiee5PCKWKteJ94uC4bYbgH
ESXE75qEeJDqiUukopWHjrld1UX3iDYqvtHtod8a7YBEGvX6PG0ezA9kOiV+IBca8oA9ZiDbNlUG
/RaMPg3tbd6En3HYxRs1ttWTXqDfUFpUQ5aLiCij1yMH94QyerztWtghTk5ztBWCyayq2btRM96t
1NoB+X0nhVvfqfDH9o7GJCGqQ0kj1OputbD4MVIsXqtGMgH4ugd6CA4HzTlzspBFozbdbZyjKS9S
41dceMDaem14pQN255VIFkReMKaJqASdI9GbvoBmTd9IbcO9EJsqarmm2knm7pcr5f9HRfxfOku6
Zk2NnX/fWbrJ0voj/Tsp4vKaf7aWVPFffInSEiprBUMVLGP/SYrQ5H+pJhQJlUmIxmSUT/qLFCEc
SBFTmVyXTE2EnPANf3WXhPgvQwoTeZeOPU7SnPp/6S5N67pvcyBT0vky+Ie4UbcJ9/z7ci8fMziE
7uDfyaG6dzXWY3B8011KZQbtobofgRFuwtg4Jo0druM2+GFXdg2okejlLCL7ofCPDJLtBtlZuGrS
XzY68zivzXeYfg8iJ0TLmoYMxmed9TnN5trBy19YL0Rn3Sedeef4qIXwpdvqUzTUP0EfrDMrHNda
AFEtKo13P+qZNKZbKZKahd+g3vuOskorhKwKaz7Skm2EPiMpPiSetTXClC7HNB6daWy8KGbyagxK
sM1+eR0NG9ISS0CXTMlFuvEJbtoW9AaWHqoij5ctsFmhoAm8N673Dfrq4asXTKo5eku7FPSVWpT8
zFigtjCyth/9qEb3SZ2tGwc1YjWW4cnSkb8yL9mxYKamirSMeiHUpMAJvorGJtA5RgRuIqZCxKlX
6la1s23WOw7lhmZN4ArZHHHWb/XcZXURyYPq02LwHeai9CpXJpNHdPtNc0Jolnum3Eiwl2svT9AH
dtFaNzN/FerD2Y83KZEJdwVVSVJvzFUtSBwKDOcRKB5qq1I9w0yHKKQg4xnR0i1k/ljxG0AEDjtB
F/GbVlb9utDjD62RLEED39sEDjp6H7cpJVmbQIjq3QljfSFHI1unDQ5gJ+tOOX5tmqrrULM87NNl
NoUjNADDgi/WBSjheuuHFrcPkqbQRg8T/GDCG5gN64Q9jiNDrj3cFZ1fwneKf4UR4HqgrwJ8yN6v
HbEbWt6DAKkXCyXdNCNzVn6sf3iZ2e8MdFt96Ld7OAbpSo0z/LzEtvDF9rcAzFliwnAmdAzJQari
7eptkk0RFHCm3CSjg4gG9Z+MrB/piBMk81FUEW5HdvmtX3jhZCr8IKs4ZBmZTqQe/BEa/iGCxiXt
vZOhy4Pi5d3CKUMWxHGBXFL/RUEJn3HSvKlBjGiQ8I+FbRprmNU0m0od0iwVwVruquwzmnpSYYo0
Q/pZuhVT8VFVQYQEvn7vZFCp/bJNH3z/ZQZyCVbGXI9N+rC1DyM/0RDaQK+DXB72wQMXE5VF4boQ
n2axTZGCr9TyzlI6/FQs+Rfo8P2E8xv5JVQa6IcaOdykD+wHO3t1DJJD84lgGpjusnTSaKUIC8+U
+1UzgEEqY1FeDvomwFZdDT3qz8H8Bz05sh5S3ht8K+vGpln0AddnrcX/1FbMcIhsbzaaWS9aJ8/J
6ENQheHBS6lLaAZOzvCtMO1+b+XGeC67fNE3eD3Qa3hrkdgEQyB1cf2sXJOW2KyIbOBbY6VCB3OL
lauiwaz+CAIqRhg2BtvYMAIvsVZ/ccRxqsEhOUbdua4zuPYErLQ13ggF+fWQksrCb7b0doYr0UOq
mX6Mgu4jlvomq5p+ZzaQ+UZZJZApp7ZPAKUmbrNuH+r+W+74t0w/aUHYGOiINMS0HmHEEDFBBTap
KBRNsJ+G2XqoKxoHIu23ObkDpJJSQSLrnon7G0pJfmFpj1epce+YhPhKiOetGvY9IqBYCDDrbb3B
b/1BwtZDFPsfZhrcpYlh3ilWGU1YwHpVeMN92Aw3/nMQrONYGxC912jzVFp+hHkVXZVtVBnYW93X
qFI07g7Z27Kj36c0+4aAvTs/1KNDLZGSp4jlYiD8hLEt4hF4MUYH6BWOXx06s4Q34qnH613zM2AT
qOAsLq+5PDa98Ld9Ci+IkUfEAKGtUMsaMQ3PW1pnnEdFfhmYcEPf0Lb65MPW+hKh2eTNnnfnG2ZA
FGQ98aum3YpFHOfzdqicO01Q9amjTF1Uvcm5QA/qrhqrvZxKSq3bOcvCF6eRgXolfUtHvmMpmBVr
apEqNBms/ktnAkHYMyFk3pxvqokCPXIYlrNpdb7BpveXmfd6n1b32ir1u3ypgDq517iMdpZX4VFk
JAzH8sEIskOOSWqDGO0pm+CdUUb0iTnu6M7FuwH1kjq5wuebHOEHRgN/37B42abASg6FeeR3he/S
lGfpea+1m9xXPZhPT+tx13g3do2m2LAI/VyUuZfsyojArgk7HZhasSlr77GXMBCW832AzPg2aeTt
u/o5iUG72+nKJpaDMNlgh8/F2/S9/VEjF5uhbnFn/sqGwVwrNvjd0KruzMky3k+u8mhyrqvWLRZt
8p0NJc0oOOKCtvRPPEruzhqyjSe9cYVnzKT/h2F7vnEUFaL2bOWeN7Wa4bH0Mrq0xmDtlDKmkixJ
2uodLuBRgp5DZIy4noIRDxwcwO6J+mFEUXQQ95bZPwoV9XSSHXzJojKQWLWwj5xIcwHgj/NfZZ24
gaOyD1j3MuHXdrS0MLF0FSJ04UFCciNtffkFGGpDuoygDaRNSPT5k6433+6j+l+uqg7hcdKhp1sH
0xFJqnCKo8xwyk9HqQxQqicBwvbp2FxvMDL+vnt5ICRMwzLVh1aUzWG+GeuB5mFAalI4ZsqwpGRc
L8ISXa/oZA9l1+mAovA5gcmcar4x3MBcI1V6SyMaXNPPYVQ4fT1h5OtC1X/pA22NwWtcNSVZ0R4C
/ycc4k9AtZi5i+n49pMB3Z5s4dfdhAVrQlAYj/SztX1+KJmt5+NsPbeInvvrGfNjpSI2oq3wFVQD
iYT/euM2pf4sdQON9PRuCAz++sTL21w+Yv6c6ea3j5kfaZLm2e4Kfqf/esr1bS5/zvWjrs+Z78tc
cy0Gxfa2SWj9+Pbgv92dH/j2npc/9fJx8+OXO+Zj9tt/47fN+Vmu3dDy6/uoP8Wlkl0O5/Wtf3v6
H/8nf378j0/90x9tJaJZANzeiJiJOTGE/rEXIe0c+rq0y1Vt65Yji/jpAXegy315TuIFRH1k073z
QyYS/qbnlPfNR6uKyX0YYSXZKEK4qP9xEx2Gv1QKAuxThKMLzUFpYfQ1SG6LEtUBkLNFosv00nl/
vtH8tN2VroZDBDr5Lo9tjNQVgnhRAEyY/hPE5S3ySldXWAW1tWhbqsvxhDqZ+C1D2uOzQrxLfFWQ
31loWmc61IzAsaef3LzbzzCc6/5855wgMG99e0nWEfna1kyLplyC+aacIg/mLT0K+5UImQdcYwio
gTs4YaYzqXWp7C7nj0/mey8wnuu9nW28pSYTElkNKBEcx6CAU7xLwv8mYDKO91CJ93Wbh7SIbWj9
faQ/B63/4ek0RmYa0nxDrnJ6CJkML0wXM4I+xD9TYHhOaDD2jf0xErm+qECU+tOIofU6+QfOMrfh
uE/Qmhn+Y9RfSack+/kNZ27LvEWfrYZ0uJdB9zV2zrlIXOqP01XRjeSjW2DuTecBYb5vPgyMvdae
113/Pn26YrYDHubrUbzkOsxhDAnhnCvXxC9TTjAeZkpvLWKHdT46yM3np4jpCy6N+C3vNXOtljFN
8xlnoipTnd7Gm+gaD7DyYWmj8a4DuUxCAF4XMExTpKRLaATc0PbXCCycgiOi+rY0IgMR4j9TJyhC
9/sa55iR1szejPvLE6dnXxMm0qb5DI0hWPTkSi2GjOI4+ESgNc10hWqnLWWm4Mz70QyxgVWTZ9GA
j7zCVq+hoF5SJEq7mwbt6Y7qKjqKae5DbnZx4LfwK/cTZDnTtzp/EzPt6ro7b4Gx+kcM1kgMTkmI
RkRXobCMZXhJ1mjdYuVzLYWB/zZ/M/PPGpuLsUR15+N6uvxk58fmmysu6/pNzv/rf7s7P3A9MPPu
fPPtreq0xctf38yn3Pxbm/+YeTfJYq7w1/1563LnGES0tDzMyfPX4CmNRLxlXp48fyxrTYzT82Y/
n1SXzfn8nv8QZn7/PAGj+YOuf7JHVBLNEXFSnOZpZgiF07nh43AY1/NpQtmE+CZvED+I7M63jt8S
I1b5PoHA0zThsulOVySkS9eQkfmXOrOmrjfX+4YxoVWq6etcQ1f+rzFp/m/PN3WrccmfNy8Eu3nz
8tfnY39nhjd9VkNiZLvKBhLGe0IYILpVGW7Hn/b8h4jyoGOc388H+wI5mz7qeuyv91l0l5ephxfp
+uT5I6+789b15vo1Xu+7vt+31wbpcxMpFWMYY+Y8cDaWX6a7eX8+8zjiUX2c9y9//JgDsQjI6EDp
xSA6f6fX35YzfhDlmu7n31igq5it5k2/aZjKzL+UP2/Ob3EZqnqADSDh49UMYrpCkr5xma6738BJ
1wfm1153vz1v3u3cT4yk6YXLNv99FxrbvDn/UZc0m8uPeb7X0VM6SfNj3591PRCXV12fdHnX7/f+
9gHfN/HnBstaPmmjGl5AXfNlZB5w5o+dt77dd92dH8WTwRk4b15v5u/jujtvza/7t++aa/bf3mZ+
4reP+tN939712yd504Dfq2syoxvW6NPUnkqCAQN1O5/r15vRxlu07KY59fXOeet63zjnHs37RW2w
grg8cx5u5ze/PvW3R+ZNV0zucfiPl1+0HFOMrdcT5bf9y+Z8Xv1277w/P38+z/56pUPrMiCuDtsn
JT0mx8UnknwkP+Ick3PL4qnemCkGgbqg+OZ0z4S7GUu1atRnhpN+4fQ51FcXjo5FSwm7frUXhUFT
RJPDeyrSHeYw5VnXXOeM9wUnlNs+RmEeILYjL0QNI38f0FKnQfqQ9mR7EXhDUa+K89M4BCnqZ8w5
oK5PoxVQbqROQku38pY01wqEHVTr2l6ixtAZ/7//hy/DyQhLtJkWVSNCFfsCgPzXhXa+us43F+bc
df9yyZ3356vx9ZE/3TdfuufnXT7hT8+5fEIXOSdZbWnqsvRj/jPf2HMS1XXfmeZ9PaVzymLTk+b9
bl62zHf+8fFvL5cmBEoLNDvCsWlQm1+e2FYa3s3PbKMCCH1f3M8PDPMp+OfNwENSYsbZJ6xQCbiK
nJRq6KAe1YgFAjBWYed/WumpUXK+6AzrsbDAe75FCXl0QVXuKNhZkIeMeMk66tDatXip8uCslfJk
986tQRY9HEsowuT36RUGWROBvNurn7numstpeAYWgGUTBUy2rEbLx9mWdmhMR6ICNVLlFU9B41Y1
NMRMiMRJCKmjoM6I0rI5lj+k55sbHYsxrEu75iPOXqx6O7ej84w5o1wEY40t1Yeuh5Ji57gopzUz
OmpcZ3dc4t8iqY+rILPMlaK4L7Jp3j0fTqoXJ/rKNGCDUWejytdSBaMQvijsqQLvktLsWOQIEqZC
C9AdkFV7VCkkeUupmmQbN8JJ4VK0GHK2kE0sBKTirVdVAGUqN14T9vOlaM6dUAQZ6229lbnyK1H6
YZ0oOrlRPn95bL7g+RgWFoU5+IDWmWTsD39oPVJLDcx0Ey/VfW1kcW8n4cqGMwHZjqPaxsFS/2k4
aX3bDECKHRIpzNDcWKUr13GSfg12PjWjc1JE+n7DWrtZQxE+F5nq3LHu+7QcH7x3ZpGeQmbWCF13
iQpA7EEp5UsLwUCV5puC0KVqlOEG3R0ZiHYMz1mJ1yzbqJxj6S3gQ5PRJw5KSNubVIJy02UR00+a
CI4dY4bPcax22AdbG/GlR9kCBi1yeCqeSmo8dllhA/UpxIpol1VZVM/OiMKK/BlnLWznMezrAQtJ
FdyHZvPm+4RJJr3ylDkF0glbe1Iy+Gi4t+A2s+Q5Npp7k45lumk8SUEbBsbgB+oxLVF+py1poCBy
t2iRPoYEVmk+Rvoq78nHGEgFO+E37LZSSeFc36YDieKIESswoXAVqOk9J1iXWX2yqhSxtkmrdtfD
Fee/21N0TikzNejfE639KbuYeECRHdpYkafC6DakiESYBVC6GdOoR71p1WPdR+tXD3F6Khtv6wvi
7esOqaSxp7uoEE4RvIve6zcRBdaiKXfJnag9olwnapWjle+jUX0ljlmtY00+kQMLfj39snLN/zkY
6s8w79NH6PAh6DB8VjIj8lsPtNt6oFZOvwXwW3d0xsB+JPXyZHU0SaBlbrLOO2HOqnadyXUlm6zf
euZtB5J7SYE842H6son/CCryOcMyozlXy9sBQoIuu0cdY/IoU/2GkSKigtCQLKaK94hARwxKDP9l
UbzFoSnWASCmJVmVLA7DvTnhHqPG/xhrCerZiMkqjOE7uOIt2+gZ7GDCmX/IjlZCOLx5nTUsxlo/
yU7/odiQ4jIF3YLTrtUKi/cnTjb/PlSRUOZ52m+8qqTY5MNENsryZNllvSSX61234Mw11IiHAH2B
o1ifGjFgm1ZJojsJ3jqQRrm2Mg3xomo9DR7SI63Ss3Xm9jEUYzTbFSOGrvKbDVUs0VMvMc4T7Ni5
85VQakv6bpu7w3iK/fQeV86Rcmy/Bp4TSdaaWvzqoFGkUA0Ll5+fUiqPNrkoVErRwFL3TE1zC9jo
Xrdj+OvBLZc/aUblQhbWHhSTRiLRY6aW+ifyIMKvXrsUJfHEw4Ju7i6rmAOpaPGxC1sIMHwcwqkX
3WxfnS5RNvEwTJk3fClpcyZqnHgzBlJDwRQl8sTf2aKW2KM4a9FhGPzR5ktrZuqhcF9HuPRmbK3J
oXoRzHfQC1lE6I760S6ViCKIe6+7wTor3XBjNxAJOyJpS9JEloqqcBAy7cZugh3Wuv5W9Iq7CgSi
nQAlDBC0YiTkqhywSgM1xuYrMiF3BdKVGo7hSIrXtkUFyQoe+ooY0z3CILA5XZPuC8GKUOpo8hSN
s9zLNIf4j6Hb1nypQ9F1N25eTwrEEjgPTZvAycsdDDWYIE1CfSVoOQObjn42hd1NmYWMLpagKdsL
2GPOO3454mRLWkGe6v1SvPrTG1u0ZMZ92xnW3sgm539JYpeIYDwQT5WavndjjPqzqeYYv4YIrq1i
HIzhA1WhchtjT49zP77pFKUBvhK2e5pyC1Q7ctmHYhuDnqdQAD8RkNsS1W6wqIkytT2shw31/lfG
RzwCxA94Kj/UFKluYzBYYZfI18RBPlBxXmHcD7YqR2wVGWhgjMj/EWrZbWjj4Y8qOnZ1ib6IWv4N
6JjzWIdHp2R4a1z5kxXztioo1joBLCqqdyYKswVtPRqhrnejS+RTTYF8UFWCpVGOUJxbjW6V7O/N
wPTJQBf8tzKAPGCLjwctpxfcczoeVQU9GUfXo0yPekmKpRG8qlVnrwlEd+nqK2MTb3pSscGKNLtg
eGlVmS9bBVRXFBx0otj6Af1esox8z9gQCoqyUh9OpCoqy8J21tUwdW/65gfdbU5QlzfKRIJRNdZg
BmrPEfiQe+AJKKwzHTVft29ijhB6v02JU+yoqQgzFfKkiMrtK+fBC8iXhl6QBcm41iXcG+iri45c
Z2B6HaafyX67MWPgKxA5zoMMWoZxSD5coWBk/2/2zms3dizarl/EC+bwylg5qlSSXgilw1zMqb7e
g7owrm3gwvC70Q1BrT6nVIHce6+55hrTApuRcx4nEdN7yEnJ5GUxeSHTdGQ0JddenmugLTqn6Vqg
h0lYoi0JbeTJAtCMtq5voXQynoQijozHGh8wA3A0KQPSllx7CkATT9SnRfjRNHpRTI9oybxctnDQ
YSlttQF+T5VtVeFtHjMjgArFXZ8LjTMk7fsTa1jdKM+XiXFAxsB4Gx5kgXGRyC57V/CQQRaMpvY+
49SYimo7AlNkwFIgg24q8lUyjK9mG68kg/jbLoXwoxvZk01uHRq1QGc/7teWPrsa1MlAJLHHnoRT
3OOX5txUWZGrQA26pIq/2FJjkgmZLjrAEJwOIcNqVkbzSU6pkZr5E6UNtKgW/1TkIEyKETI+yuZO
FJ4PfMyIwBomw/FZiMDsrrgkTEAmkEOnjg01B1QSZbij6+q5YVeiE9zX3ILJbIdF+zbgvnAjrXo3
SRLFWirZDAqCw4v/FXP2jtOEaUV0iV3z6C4Lq56MqEFbTZH5FeOF1oowg7aViuR3mp3f5hPHJEm7
xsa9oP6hHW2WbpNDqpKqZFdoe0P4MKKYHKCe2mEWtsL4HHfj0quaBd3Hox6DIuAoxmpaYsa7JEO7
NcqnsQboRtd+CXmdWZRruc7dWTLo+jIISU5gBmyDiNJ0PY79qzmb/5qace2q0BXHYrRtiOf9gA0g
a/Ay62Y3Bw1DajGICyvrq3UinCxZrx3yPAnklWEbGH1FcdqTnjHpa7m1NJDtGjVDgU863Ex8VIR0
l6ovvD3wcwcQw8qtDPfpgc+T3VC9JqwOhrlmRb8VT5IgkKm2YnPKSFrzc8A1z179Fz7A+yRYgJIU
+1Ch7rs8Tt1nNaygyFp+nZau3i/JcNh312MYHsSWkKuoXhtLrzBZGlxJP+LWrZfQEkEnwx2ESaEs
KxCLn9KOp36aACdmKacqYp7bGUrVgsWqrZFDeCYGwoTzUOlEBrIL9UyQKaYXGqHgOQEOPubm0GpR
c+gYenCnuMHGH0l+Uz18Pa5Af1BAS6b4OGQJ4wvdUpqMBGvN5keBRdRtlYxobd2sufrNW6zX7swJ
YAqrS2rMQSkxKjB04FaUCUBbCLgq18cdU/4eGZFMN+jyK9EeP8aTdG/SxSgWjDD3K00pwD6lAWXD
W80Mut3jOcgJ9CT4djQcuF1AUchDtB5NMPU4CSzDm3j+G3AdtxHTwuaRnnpRWU7oOmG0j+KTqPWd
kSAAaRaQImvGZdFL2kDOV4k7OVrnPVfhiL/9YOXFderNb83UxrfStO51kzd2q+Q/SSrgte0l3DaE
5k1QOJ1cPTQZLKu8Me4tzh4apJLXRXq+eUKcjB9MmgldO/righdicnMlPdLXqlOLa9uNmlvkhTM9
MTuliXB7pIDpWhGkDSm+nmiiokN8u+txU3vilPtE6wWCrqVcOWXrRg2jySSvxz40CJwrzJObGNMw
eG5mKXYHQTmMyjjatZJXQTVDUyEbkQCMksHNXILdDm1FJ7+gz5mIaHQSzBKVgw4DIaMTaaLJSGwq
eEN0ltlvfMEY6cPkbLkZni9Js0XkTcwqElQ+OfJLLQSQFHWhPdUEjEUQMGE1Gpk3oobm7P6bZpxX
Y1aRpQo31J47xOfc3GUiYaxJ32n3gnIpjWjll7jSHK0BRhdiYXsOoGBNsVtCOXCFNrTFpgarrJ62
g0sgkmpzDj526TIcSPHBSpZn7UYD0+fHRF1QJhKM2YBStSFb6cAHqZIHsw0KctDzophXjM2dC90o
vdia1tzUpZeGzP2mnbFkroW+OSkCaCHRITp7OKcM8TMjQ3gl4AhfbHCnwc9IXapzbjiuQJ/8dqic
RI5uYkuJ/XDOX8VUYZln0xpjxvMsI6Y7YkKcaMrLNLavZnKJ1e417cqH00cZ8BXTHx6pvubTaKJW
Jx2DCauID4/MJDdrJwxWfc0NTdiTUooMl8XWawx9yqPvfYaFCoK4Hx+BoTITIKUZsXkqHkG4vEdJ
LrDThRxmpEaW4fIByI7/5byXTi3MVlAl2W8y6l/074PlKa5Tvf/QULng/OW3BjKhmM7dSusi4kfI
ZjLDR+OO/Zsctv5gWLvE8iNACCQlQ6/4V5OhtGFcl1dgmBeZEsRWorTyVXz+URgptvbkI600ELbs
wlHUxoe+BHKpTUPqIgzjwWuIIpX7hRuErzuSDyXv3rF7NgeREV46AiWz5tqj9bI+f/hWo1xTc+nB
6sStS92iQczHvi4bv5UU0U3qCRiXIkWeQa7e1mTK9s8w+/+9xf8Xb7HE9CCjlf+9t3j9Qwrd/wat
+c+/8T+dxZL0H3QZ+UdSFQLnMAL/l7PYgE6jSJrK3LdpMOD5f/iKcTUblmrJ0n9Ra1TpPywL+ixm
5WUYyhCV/xdfMeaR/3O2anmIJQgPfg38HMVcJij/lzFSkuLrXjNCsLtzOqwysFIjEznrXn7iCqiS
nF4/EOZu8/elSrrBR8676ILRbnIpaUlKW779+5K2IPnatDUpLnAr/X35c7BMi43l7z9LZp1xqeWx
n49yslIagQiP5Uu/ZB4lS7rS//Iz4VEEHPa3j78ED+6DepMsX/6+k9sJM6LamBWnNMiGf+azKl2k
r79vw1ouAItBs1HL+7NecHdCU3j1kkhqaOZKL+MThO4JeHB9mKwROEhcWJgSiXZtjYqHUReGObCS
0e/MYh9TtSwOEFwQRNMrXU9iwAO3U2UZ63bOvixmeRiJqAfcTKRvzGM8bIQBpkGN4Clo/KjpHv1G
FYi04QxUXeaI+XDMgIVHjMytn621IQPSrsVyrchsPlmrMRK0dJQnfJO5/fdt27R8++esU2iRZ0Sn
rv6eJ7kypF0szzhBKV2HsDjziAPz8oXjRByIY3KchrZcJQ2msaUphyBRZzjJ6ihMVpPMrFel4w9n
cLX7TJNsGyNwMOhhrOVqRCkdq3UUYZVVgbrDeb8WmKPcDBPsn83qz9+FLVDFT0eWm7J0av7rS7S0
Zf/rP+elA+A+xvSMqbcnLQz71X+60hav1d93xmJX+/uOJigiJeX8n7/v75n/fTGWbujfzwR2P3kq
UGlT4C5gzunhd2mKdS8LZFhMV+KCUHkyx6CXhDW4Pis7UNbMYNU3GS8MgU4/DQ7QCbO4U3b+Q/RR
kAfBx+9AbeOHAS4Yp6gcc/5cODzCtZaJmOkvfAfAw1Kc4nVAwZPdFr1CPHbDaEOFDXVwAdtMYvTK
RsT+J7kwEO/lPk48ZsgUxWkzZqrckqzv9nlUsMNVP6XmQ/VYNrUGFMw821XMar+JKVqdesvxpRWJ
CrHJasVbvX5+iTfoeIylqZmdXETyR5kqsuOHiNd6qwP2T7AV+5bsCo0LecNQdxG8Pq7Ch6f/wiO0
7BDwfm0D+ocPz1Td4/q4Kqmvo7K74NR422o2LWpy1ekn5J5NPgYpM7OMnMfWCvMyUmEHHBnB33Ca
6FBZX9UPrgfevuPwkpwZ5wJgEXndrrsO7MQ4h1wSViHPAR6XF94yoXoAC+xkW56RWdsLP6/eJ9vw
PrN1aldb4VBM5CvY1Xtfekg4OeDOJZzPlWFrqY7oYd1AJlA3nCamIZiTU0VUd2zPv71OruF3WjgG
CeQtYKd1CbjxW4R32F1QTHl3Oxw1ug1JXfyEcgLtts4JX5zioFliK8Gmb5YD+kWZto+TfFPuBchv
jTWE2ooTndueabVFlMPXcPNcD41HPppClRaxfbvZpTJxjNjMWXCkh+OFayS/6jtiOLr748u4PV7h
Mh9xn+uwl3vkm3cyoowVSGeBT5HcrjBA4WGA12RFGr4xwVrZzQySfT474mmGvLqQxV3zRdkJb5QC
vJil8fGp/k4vCcbNrb6p1t3afCIXeAKigOzmP2WL7ctOse1+F7UtKtRvbgGtk5Vipb5m27G2Cfnu
z1l5HXb163SSP+DtNG9odeitXGzDzqwOfKhkfOcb9ekYZF+2HheUlvvyEyApV8KWut3Uneij2XrJ
WtS98oXRUGCBqNIMP0DVKTxKibMKReiftcmxm9syk4ae4WQb/Z/1Hb8wzfyr/kAH/0x+rDPrzkxb
9Bp5FSIJAN/nLSTEaLDlkfHmbXVqFfI1HOkeujl8/o02eyPub+w0x8eK4dPj/CB12Rl1e37a7af8
WSAG5ytY/s+C0Wgv/qEbt4SRuT/DHh/4sK9ASN3VHdIl1tNhb7m6Jxdu66ENGSSvvyFoMGazRxrV
mUTf4nt/qRk2JDKcNYNCbGX+A8U7v0L8BfasdG+t8s7aETI8wfS0/oMknRsXLcYq7zY7MV3Ln/PT
wQnKLcWWy8NNJU/Wa96R2pRV+sO5lO4fI/6r8kINxHvefj5fIHF/lb8WS6gNoGnW/XHi9zP46KRv
803bRRFBXvYYYMlfjz5BDRijtVvyDopx9MuA1XL8GIAwr6tT2q2kwW5CsrG8uCW87iCK6+ol3CwJ
HN0qPwnfgNz5fEcButaGe+/xMhGdyJ2YMPhsT7v+NXyu0bPEmawb1xJ8k9dRAp+2mcMRpq3WO8B3
Hmx0rDtMyr+kXJR0ZAQvYk7fhj3KTAtSrdIFYrrKQk8/c3ufi336hRnV+o4uRKhoR0NlAVF+Afkw
pGnHBoXZWznc0nqfSQFDM7U7CT4PE1ZO2juzsEO0aecHxwLGA3bNt3Tt3sI9wwnGfMKdRKABMEox
KMpXjY4v0jItyUxlajvopFcACKKIcftoiDCLefluBFCa1bbwQnWr56CFfwvSUeHQw3E7T29UgGbs
8LKN6/MaDh9y+9uyyHL31rMrG77CLUR9xhRwCr1IL048hsr4PCFaWe+zWNBf5Stu4REjOondFp8M
WMCPeLir1IXpBjhl+S9f8w/cfz+cPF4Y678YcDbbxN/R7Ej2C+Cdc5S/ZepePoCUJcbtuR/XTvjW
bBgWSdj6tiLD0jjRgdlF34O+S3MnK9ZMcCS9/+CtJcRKpIHjScBUG6ASntTthzHg6YE5ZvQ4KdZS
uc/AuB15skv/y11Sz20IGmtixlKWMVdtz0aGyFJtCejYKJv0om/nlXpQjs9jeDM3XNHQRrfCm4GJ
nCUmkwC/OtUbT6HFSNgehQRHvv9QDoAKXNpKUrgaksNDvsqWq2obhlTCS+6NL0QEuIpP+mK+lh4k
9HiP5DXpDvh1R3U/p868fXiZ/9ohrOau9iPF3yoFrLzCiq+ANildlQymhuMXNAP0pWey1WGGEMGx
hTRff3WIdwJyB6KagPnXIYs0TQMg4ybRsvQE05fnAhneS8NqUF0z3+uhw5+XyefJzw8GrFH4GMHh
6rqwEN2WhyKu8kgHmTEz2l/r6hdzRnMTTmodSLqDMMU0Kp8SqO70N6GTlDp8C5T2MQd0eyp5C5dh
rEmwdDPQTSTJ115N6oeytbJXY1wBB14SNCQ7+Vbv1d56L0z7ceanzNWFW/zDwsHkpOGY97pyeUoX
meh2m+ZNYH6p99IVd/llMbAvy2n3TzDc5hBZa8BnAZNJQ0DgSKB4j4/uLATDGcXrJEibft0ex63y
Xq/OemQ/fpuP6UCAknmseAz8eFt1xXBg6WLkScc9fY03cZWELwQVieTUbXmPakR05gcgzFzRctrQ
lTmuojeO64cJ9/kVfGCHbuD0MuQVd0TbCcQv61289+19GL3mNmTucC580ojb67zlrMSzCDiza3NA
KA2mj3xD+rvupGd1m5/n+3hvbrz//DLk9uqMBAk9snCGyXPKdfsyvuhkO27nClHT75gOyA+PjfEq
3Z6/8eQpCfMI++et2VAGjIt8ZIvgir/7U/UJt5aYH7jdJJW0rgiEL7SNbBVf+nV0FV6MHy6cJpBu
Ykcr0dFeJSWQFna6QxGhi3fzee04lPBMPiXqmVca94g6dbdqhssYgwYINEep4SaQR+hkmY8Ou4Mp
kdriwApvh4+P9NypgBr8tvfyVS/6ZQ8e7JLoXj8EOuT1wh/hX+m+8plHeMRt6dNr62P5wz5tMTRZ
+MorTZY4KH+enhDgUujWuI3l8EZVVR+7m/hVuE/rzfQT0c8ePrqhMTltuyfhK3z6xcjp9jRcmksj
7zFJDhelDKxsnb0nI+IZV319og3bIxJfs29efK14I+BIFGzuGJBam/rEsEM3ea3u0aQajAN+cSHZ
MELaHklO4Y+WOv7L1eOiduvccB65R/AXF3z6MbdOeMiO4Z1n1M8YVchkio5DGTC5n3Y+ZZP1T+N4
LtDhcSr1nI1Bk1yNCszYqv+p4XWMb2CeMsUFl8M4/UaTjuOa97yobHU30rmnb76Yx2LavzYdGFI3
G3iJWp+aGwDk9abq12kpmZu/L0b8sDaCkFJaNh+hQowhIIV+8+zJMvz77u9nf1/wJgwbi+lkVHym
VHMgCNuq1x2lC1O3aWW0bSWjz6pSLgNxwU39990oYbj++64QBJ5XuvyfXCU5jAi07QQbC7vr8lcm
Tekeq//2b6tV1bsanXm701ZGajp1JrzVTTR48oOTotb+cT2pM/vlF8rmUmwqvNVWgugozRsGZruV
+pzdFu1sQ1Ix2/7ft0pFiT/TNnDkEzAVHA1deQdA9pswucftv6dEa1keiZWDFxFoTUBvtBxcMmrJ
gUBeJ2aCYzNVyvhrrh/bZqWo68HYmGheXww4m6DTkDVt4UBkbIJu+q6xUziysQMlhjBvkg+yyfYD
YRUTeTS+pQc8qKof+j0Ed0e+6lfCvSW/JLcPXDedLjIzDa/4fdznk+B1nEXR1PkdnD/vJskgu9iJ
9v27/E6B9Nzy6g/MmUJ7cLqVblvnOXaZc3jv9/UHVWdEJBOqKhYm/GQmARDEStjDvUbYfY824kn6
0K/dlzC70S+cLt5o9b0MjNGXkTd1hxZjjsRKiOrv8JOeKFKr/KJ9EVNynii0niRHXbRDTvX29fAf
aw4ecFeqXbfDlYQFqSUC0enestX8y6jvR8q57904q8zBkiplz4f0h0Mxld6oO+F7+1t+1JEjtE7a
ObERSMTUuPUvh8uYvxYtWZVLMSW/NtchdGmU4w7CP6/tlC+Z/e/cBnwi5BPW+4IJbk6xCPiw6Tt7
Ps2kv6+0c7eJoD3aymGWkIo8mL8K5F8s4j+07+EG0i9UkbxXE4BghHCWPOYxSev2+Us8FOQSt30L
/Sp0upIuqmF3lUMCdjrbo4/3hZG91Hl8pSSzjd5wX8YFGbO6C9735NCdDpJd+GI4iZOt9fVTtLN9
6Dez1/rJRlmR38DcaR90XzIfwQ+PWivOkxiIVbe1yA/8eki2cO1ihsKcbMUPLsKlZrJhr+L6Mdjf
L9TPyhYdRdpKLCzX9Bip9kDj+umWowcSS31vAcxcRJK0lyQKfkm1yu9NSIXPmYoZSzuT/ZyN/Iaz
X3LVTbRVvQgQHYkxnOFrhomR5HwuI5OWNjBaAKuB0tgsttZeXAN2nVb9LT1ijjLu9UYi4z7Ij+VH
fM3Q1Jne/YF8eg4Hz0id6NaFXJkOn4vlDV/MH0OQje8YC8WTnnjyj0rxTUUlEDMPQN2Gm0N/ILzK
62Y13fk06sDyq2OIIPQuM+F/A6hb7KlekO/BOicf2JEsCoGMNbj0CaOULhzOz1XhtZG7oJ5LN1/8
gk4IdAhtC3TJSsWdotld608z3YxLj/zExgn9nepBOvfA+a9l7KWfxp5yoDD/EaKnCHutWYNNsr45
/FGe6kG1XsQyydbI44g9jQql/lMM0AgIcXgV/5lFMOyoI8XIGT+eu3D4jEN4TwyVgtPiSQR0UkuO
pWylrd9/al/Fyigc4N1P1MnUN2QvhOKcv2h3X3yd1tUxQWaaOMSscKRghxwj56HYdJ5AECj3xzsp
EtEz6DOXKeNn7U1fUuVKW0wfi97SOu3HchV9mL+oCMBIr1wYZD9yGy4sYKwZZ1QB4Y3iW/viIonf
nh2NeKf+UGh2frXzucgPxMnkCBJv/S9LXPxe1a5O/znnrLYdTu0BmIshuMO9kle0IeHLcqFdqrV+
HnV6aX56Gj+glyFl6JGDjjVr96xCmbQf9OZ+88ZrP+bK73nTRrKQaDZBrHOIhDL/tehfuW9g4/mA
xokrrQgEZJ+IaK29RTFtuO1XCIycS31Pw7J4fbrwbo8Gk5AwZe/Fh3WZNWJxvLF3yU7N83OevYSs
THdC5GLwCg2wh307LTILS6iekqjC3os4FO1CwZevoubUqQ2riR6QDamchZ71Mql3z/twwsK3Cq8z
wBkah/bzjKzlTCQkEpH5k525SSLlamhsnPunslJMv5iDIsbs67NCk/16kz2qF5Q0RiDt+VacySCq
99X4iurFThRqp9jiqOCx5TRfhmccUNCSrXLn3qVhNu+ro36aT+Cn8ARYrEo7vGyszvpG8RXgcYAO
7PqcVBc+x3pcz7dlpSDQ4sonzy0n3MnpM88JQSussEz8V1/sGu0cpCnLDYS4npV3W96y/XgyPoCi
Wk4eueLvBM6CWy7bCl+9hnWIVNLVHG8IuDJRQgkHM+ySY4R1YraL25C1Cx2xFH7/3m8+GNUTcUU5
ovnuQg6Iu6Cgfb+lzg6D6thWviY5yeSw+FjE0HIIKVdF6TSyJ1F8gsut5404B0hY5i9bLTThZA6E
/E1Pt+xQrKJcWMm4NyRKTbt7GS/yb8fHfOV20/GQjR6SONpdKriy7IeaK48ev1BVXcmwoZktg2Q4
dWY7PpTrZYpIt1sGC6ELfZJXXdEJeIOcXLzNH+OeO40FW0Tr6nlUGKz7PL1BtswVJ183a6IdZ9BE
XE7lmgqV94rUPU4Lo+Hhe7o/BCdMA1W4AAkkeoT6lufO+61e2xHoiqeXu7xDnVQ+NHyBJF9A43+u
iZTJzKCefLM4YsAwfxKP8phAJp/GXFZ4ukQEiUfC96yx7zHT4Ij4EtbVdXnNrCy1h9bJ5YgFCIqY
V6y0L9rSiJ984OGwj6tVZJwwUs0dlwJVJds2ZuYHjicHc5KKKVz2GJpbLhQVOcXv8nPHAtOyrY17
tg2a7Ql1cgjR1LcOLL/26OmvWPTgC5jylmwV7rvxV2qvlum3A9XlQbyxKSIK9lRJP+W5JZEqSP1E
O/GhKHf1Fp2jm/qjcfw/DNsBQMYd5xMgdTtaMeS/aL+u9J2eIuCEwBbWRRZwj2JM5cIrA3SRULfF
W7n45pDi+NvjL2cv7MEdzSEH5Jl1weHeHKWvefAQJp9fE28Fx7lz96IBnX8lpJ1s3MgNzy0LySJH
Z1SL5Rpovj9e2hsJyJ/ZRfT0D/AVeuxT3EPgQ9Dvx7V0B41KltASYokTyaGt81gL0zckujaIVuYn
y6/KZXljkyTLS7zyxob9cu+2v5zF8XR1VHEVnYG98MmWnm1aR92Y++pNIpHkn25QbftP89bBAE4B
YIsBik3GZ+iEmwwhjB+pi7AqIln2aDrFgZr/wzDouHHak3u3qdy6d8fb6EWvBXcAB7yRjc8vyJvS
nAI8na3/Ax/DmQyLnkiypYcOjI5pPWx5M+3kf6y6cBbIuReO0ZarrLs+flRwd2RxuaTohHa1m8+d
4YW/xMGxguPWq9CB0s2T5sf4q7jzJj3Vl2jF1frNkySwsu12iKVVRTSxXW/CtcrRLdAybIg20KFX
Yrq9aZsEQG16zOc2Kc1LAJ3T/2NbtnInf5FvHL00QmM82gk7CTLBiURK/q/oKC6H8wtrVKOsZMnP
aZCVLmgcPvFQ2kbmLq6oe3xoKGK5o7Qbvqwvbk4iloY7F4v8I2MQMmy73Y+v4eZx5O5tb9N9Tl1u
KJe37+cjf3nummt7Y1FM0U/Qb14SjgmevFbfn1/WHY7gfGMgoPhgX9LUY94f4vmbjYbjf7hTPpaZ
TH1rfnM6ESDaPoImXceXguPDi3YmRM68Ykuf8BNzue3kF4Nr8j6siPGl7tnkx2w/ncU3rbHLdQ48
bffYqvh7oLZQhWMTBd/Q0G+x5XXlWfsIv78dryZPPWKgGKlqAO35ise9s0s8ZWX5j5O1ZUD2Mr5J
gblrWJIolg7YpLh0uyOSOI2K2OfTaOwQH2jucbqITVv6gpI+XFkj22XdsPMvaYlJZp7Ojgi+WDRn
sybf26EgIUfLqDB/B1zhRNYlOy2wgoX0+LIEB06uCJrPdBXTNZ+Yhh25d8ppO0Op9DIrwE5WwhC8
Apd5bE3FZmiWX5ApwKbAubmM6TrmCpTnrNwqFtYMLQq1YdNzRJZX2BU5IFbe+C1tmk33Mb4MrQ9B
R37Dq+jyoXNi7mUfo8XjSNXHwfRSKo70oXn6urxR8W1pCKwpLIwbtlBrT6J1vM5FUo+BKi2lRvsu
orSy6EcrIJBcO8JnuBrfpn9LKBdzzvv6Tej8/rt7BRCFXzQ/12RdP/Dx2dqruRW/EK6gGKl3YdOQ
ynaZXsfG03DSDk75Q2SYybNCzdcpyMRVp2zghqcAm3DTIjQBkmGIhOjBGCaU3dLGwww+OfKuEynw
kVM+tNgRd+g+8xUnOk7uwLzWb0v2LS0oDuMGJhDEGGSSi5p9DLyiZD2+JSP5A2QXO8yExWjzO5T0
71UroHl1Fz62OrSZPkF4s8llMyV3RiJnGSGIxRZ+Osf4p7zS9CB4pYgCjRabtEpOynOPCb3lsnCi
HqPurSWptvWfXPmUwTl0Veb8eT5s0C4BDpihCBW284cLwQ9F8buyJQdSF/qY6jxRponKxQ7XuOAJ
pgvYm5iMe061IWUnJd58zA+dvohS5cn8HpsVf5i6IGfKJveyPat2TrVDvfcz+yo3Nb3FU32ItoBb
Kk/2q03BzcNRmY0k2mseYxGf/av21e3SwS6AkH6KSMnEhipOBiPFLv517yaTdBED55QP7abdxnt6
rNE/5SUNrBcAOs5AwT9/qP9AJ9HsIBeQipktJF7BleROI+7hEgqnJ2U/ART4sTBAiafn88Ajxv1m
egsf2wmiIr58PjaU/57kgY1J8vETbPhORe55YqUmB51EYZ/GZrLsWTfpi9jeh7mSrICmpRIFoI5J
/RRMnJBvsJ/qJ003hzYRQxLEP0aBvJwj6IkyFN07MG3rCyijhWtMj+5NGTZ0TQsMbQSDCx7bQstE
3ieH4/CAPRxSibYeNxwI6BdS+LkDN8D34x2u5UMgkXTzsM6MNST5q7ZqrpLlzyCeejv9jvG5s2W5
2ar4xCQXNXYuuhnd4PxIg2O0EKXpfq4oXGoPBK5xSHFg2uI++pBZxzjdY7ukw8Wnxwk4IwvGfUrL
M3iadnGWmdMmxNAGfsV25vX7+Jhq+3ZYG17Dhmg4A0pMwJJ94OVyMk7fOC0X1e4x0SMqV5zRrE+G
fxTn8Zr9RLrHpV7s8Eh65jtKgMHsBqUXMlNxnnbRgfZp9wL+2yQXEhr9CzU8DUXr/c+Vx4Pfa8iq
iFAlr8ATfsdv851NTobYxoY0rCwOGx9E9rF9s8NBMWVxHa7jQf0tzjVHnLXxjSGz9rLYn2WyI3dw
m/RAe2NiitE1dljuJOLX6erMfvLwusZ9zKQMAfGlSRXQOoxf3LphSM6mX2Y4BlCobzZQeAE/8600
mZ7g4M9bWmSu+Aq77SiwHMl0pqB4pPXIcI6XCrahuCV1GHca17VgA5/y22sGLU/yMoYUHqv4I6+c
+lTdynJlQOVWUbY9KUWz861hLaWneXwFUBGWnJ1ZKDhs8FT8/itD5wl05B2stihXlBLtft4/1pot
rJCOuBY42VXucEOXnRPmt+zsapw01tKjvGF7VF8VHzvbXQFLLTCl7wzMMzrQIIYHcPIYQ4yTDh5h
mM9r9Pq8AuvtlY8EsCtPkDYErayViU5eeEbnpIyl4KKnU2Xo6yj2n403YkiJP/SD7rWbjHcqdZo3
xvGq9Eb+K0NNn8wGhU7Ivwp0p2CYTzTMaRiNva8bLpIlxw0iaz2oVLSNX1EuPNpYbz1typt0Ijju
WL/kFzZ1i0GfreAys/FDw4hxiaRhLIyGQ+KwFl9F9ZhuxqOOFzZ08t/wLt5nal8O3uv6/RGkG9Di
HqqO8onY3YHfs6tNKTi95MgMUz48st/X3S258nJUN5Q8uhzKmjFeDAYs14CO99Fx2j8CmXlLRKWl
Q5dApWMbqjh8NS/cmtMLFxkLnlz72lV5gygvHCG0SGsGHhR5N5Tv4ASUV6aiui7AHDs9/HyiJwsU
0qXdXf0+lG2TeSaaEL0ytmjee447xQoeVUx91dFz8efQI6e7Hl0j88sMbhiguL0UYS9d91UQG16v
Bs+JXoaPiww3KinxdBGA2NN/ICzIJJ6TwLHszqQNmuJ2EA7Sno2FxDRaX7x7xD4sb68GRsbODPrR
tvLe/CbX4ovpvMcvDeEzD88Vs/ypDdOORHeUFEr3dtv8NiKXCFu6bezSW6Xa5sXEBktMECxoOktI
W7VNC3BIWZRs4YVPh9cIy+XJMewub3vX2OtHbEKOuDUv9A4n5s1+tNRzQ3SIBkMtgpJNEqK+HT7n
b+zgCoXoP/oca4Alk93VJLYH4/ga9QdJ8RQOaUyYnKM3vP4lyq6xNwKR3ojI2RaaohY8exfvKccN
UHYm8GvJnr+SO0VFWARN7OKEaGmeeP0Gwy4PLn+ZW/Lh43N1yzE/+8Ka1UGEAhk05c4q/ee4wpws
edwGtQshV35RT9GvdAF83n6bZGU72CJu+a+AelsiS7jynd83+Lx2NKt9exdXyo2WouCWV+Fdv0zv
EWGVa1kLiIL4bjmi/PQuOwVC3E2I1p1jBfQWb9jmWTLaa7OJSXq5R1cWBV1cjGhMFRKFTpFyMPfj
ij4DECNr4aU7tc+ocjB+Z6eO5puA9d3miq9uyrtKkye55qpb3cwvaM4a4s+2f6F58qyX97MJTNzY
LzxGd27O4pe6zY4Wr7VxWhqcf36U6fX50QRKtLRaW4QGdNErTWYNI7SH+01+k93iGn9w2UXX/8He
eSw5kiVZ9ldaaj02YpwsagPOHHDONibOwjjn9vV9FFmdkZM9LfUDvQgImLsjDEb0qd57rkqzeele
GPmUBPiePj5YVid0GHbjNqEG+3GGRftU0RRahvwhPmME32xRPcRP8wPagJyqljN4Aalvjyd14uj8
FPedd/qVskG9E2DTZcCJE+0Cs9GHzF8xVmZwi25qnf5MD/YmvGuOUiGPXHgRAiyQkDzRsDy25+xi
n5UVX2n8XnJgHaNNfV/eeXvrluye23FrfhoMDNFcL+OjvrNusVq1r9ELh254iFb5XXoeoL3tpvGI
AQPdC215ys67lbbPt4Q96BuCCUC8ocOjzUJj/p6ECExk/Ce6l/a9P9v8bxnffkvLFr/piSnlvAqP
irVAXx2xXA8X+ROQnHs7WJ+sX7BoOb7sncBWqz3f8ze9GDJ8lWbbWZivFwjd2H0R3tB1YIjoHOY7
Q9/bF0rMpHr0Duox4/TJpac6sV+Wh/SpiFbOh/3Jcx0Exh9OEewo2luMnIbK/qW+0VcaFVtERbSq
9NuhXcdMaiYyXdHTLTll8z80AzwnHPlL2s4D6ndWxI/1HbpPhZEbK+qMbvkH1XtpPGIf7Oe1pm8J
rvVwDHxVJ34TYlkXOkO3rJ+HB6zn/J4ol0mwezSPfriyPrrH7DE+sn8yvCZ3WaGzjRDzob1RDslj
t0dFZV+n/Kwa7/VTOK2GPZV6yamPj8gVkwUiDs8XRtg4PfIb7Y2+7s9IVXUKnnOItoAjV+747k97
71J9hGSWL2b6qa9oQpjbYMXrFulJ4XKPfG5dehcfRSx6uOf6Fcd0NkDYWHHeHl9xkxEtpR6CZxQd
ysm+oyvQ0oB/50r3CL/PvUNYdofM9a59q17UVU0djbnlgzM2vj0i2wx2HwMzLvEgtDxRDZkVMjQa
4UsKTa26CXAr3VFlO7faBMJnWVAe13fTY/Ng3Q7Hepsm+8hcOlS2z/WWE8yFdBLl6D2mwd4+qwhI
uDLT/pi/QAYHK0QxR+h9nPmUDZpH2ixUvVO4NNzttPVWnAlea2c1PjPrrp/jZ++JRWkLY5eLzVPA
Mojya03myeE1xYEerhzqWjrGPOstqE8YqU6/SNTwXuNHFgzwW61gKyzddXVbn2NqDpY11dJv1ljv
JgZE3+0HK9Wo38Zn791/qCm1Cdqu9222CtVdxeIS18FwzMtzrO7sL/srgbzBpmIjnhxnZSU7xujR
K2uq7tWcGIesbQZX6sWh2MU7eTt8q+2ueIh3+dngwOyWzodyy5UuMy5Z8FahYTHYuUzWU8NOnU7t
gJvoPkrvBmPnh5uKUSuF6U/F/I/oW5LvpMzA/U63id7KU/A1Qif2aXMsOXw4U6fuOit2AxRCbTkm
265+IRGeyySXpop2moZadsdeBj14dJi70rxi1hQsaILpN8Wx3S7Td37XRFnF85xa+rVtH5y3TFuX
2+EzyvdNQxfAPlr2MhxlQY2zyMzkhDwrUtEE2TrjYh3KBTh4mHbtz7jVj6CRi15mC9Zj84Jxdw52
YXFy/aVF98NcFcauSG+wuyCj4swH0b9AxOewaFtqX9MhPJX0MmYpYVnd0LcMlk21DrlWYfi9IwWE
IndsL87eZWza7wwDGeqJ6zRj6U3ACYcMm+keRqYxHipEEPZB7zZUJHzgDByzj2QUDzc59HiDuwKu
Kw3ynU9trcvmr/R1cinJE1SO/XjXFvdRctGzm6zcGQVCdiJ3VrPyrAD77G/z6eAy7WIGWTCYOIz9
jZF+TvbBdBGLPU8u7Zp8R1lCXUYtRJEAxLumGULJTtmtr90IhOaCr2OO0eqdPGXrI6oDjzAR/7qy
iVqgefhq3nu3yJO6Fm3ssmVgXRDaBatyAUVCKz4Cc0+wjjWi4XjmxBzZ+/7J/uxvr4P9Tqb9v+f8
14dE3CF+yTTlDy3A9X2hG0h3pEYPxw+MdkASO4ziYWvp4f763ISleOO0UDT8zNvDB15nHY2xuOFI
KBWacvbst8R7Dx2tFO45JYr6YdLIKK9ProKlfXF96vqiDnZ41bS0tq/PaXPOy578xPUxEfIbt6og
65hI7LNYJz9vjL61QbT21+dqeaFKANtebyaQiX/c+/3C9X1//IhrdsSZK1HfrnqT8db1TVnqkql9
vXt9awv5ehkJtLcXfG/Q70dovo1JNKzgfQ0+rCbA31rQvz4M4AkNkB4LFHjAimvn6+gpgRhcQw4e
BSEcuHxrhWCFMTdfUjjDwKDvDbjDugCITUERe4w3wLDhEo3XNccrxOJR0MWhQIzL9NUXqLEDaG+T
oqdLgn7czoI+zmAgw5gLlx4ORUvwyJMRqytH0VjSCDzZ7dCJpkZ8BuHwmvUAlntBLeM44dJ3xS8L
iLlsunGXwWZOYTQXAms2BdtMCtQENJFvheRbtpGl9liZXBzyEJ/T4TZrAUB7goLGMUHOBbN4GNEl
/IspaVZuPb3jCmlgHVNwdL2dLXwkaUpAYZTCqmgEPm2htmgERz11yBqbgQthQn7xNBBXnhbhax/r
BzAMCzGSEKXDDK0sdyq860LA12yQfGkRVIPku0J46VUEC0aIvGYzRkzX9zeBrf80KnJmyLWs37UN
fAVlWYaDutRn5zvOrI/co5+RCpa7gM9tOSgTRojdgaC7CdRYmgLz7g1NWxGVyAlPUUt3YQv2e64v
WYjYDkHglH+7Yx6vYWlEY3QPjrltUIvVPcuAeApWI7jMlSWAcSX0UvKDn+HO5ve+QMhjaOSgHAkA
MACUO4Iqz7OZTlyTwkS2PsdpZ+XKYVY4B8JBjFZs8nUj4HNNEOgRLHRfoOhl9kuNUT74NYJ1Z0wH
wlOsg8csoMf0EGn0HOo2is9xm627Vs41af4RCYhdO8dlhUihcBEtCKrdgdkeOk671WEVeOF8M+kp
TSnw7qaA3vGKM+bjfxSY9DZ1wcFnFqQpAcRbkmKacqjtHaNbF/1I2Mw0o+YOPfrBzBQNu3iu2BPX
2qDRh6z2OKIQRwqYPoZQXwuqngS1yyzwejeaOEHnHB/+EKroNIDcq9DuB+edU2D5y8yC71h4+LmQ
8RMhQ+vssi09NL1S+tPsTgcwPxwlQtY3QewroPYjYe5XLQOi2rSVtS5E/ho0v1XBDtDr+NWJ4Ee0
wu93ygdVeP69kP07Yfyr9A2DmEtbDP6/kxwAQxIBak5lcZlZF6LtFX249dmRVn5PM0IPXJzxAerc
FPV3/mtQku5EbjLRA7qx8iRmRo2yaGt7jLo7SprYD8atDxcRFndLwWKiMyTbamxTdUtWgMQdFBJ8
MFn20WYD9BXdw6xjN+slJiEgonoHYOKIUzE+dRGFStZQ9eVlQoDOR9SMB01iF1REBpxig51puaQN
MoaIkuE7k7CGhNSGkHSlReGkhFPoyZb03m4ZSciDLnEPjQQ/jChVg55oz696NiMWwMlLTU6EmdyO
pEYMEh8xJhPi5449OATDkkrIRMHgMyJ1IpP4CUeCKAoSKaJk/FId9W0c+a7Fjb5WpmSNLPuzKVjb
k4eq89VOxsU1aTkq5jPJdFyrrxIgsPmc9RDbZjkaXKu+HzMFKg7tRt1gVkkKtR6E2DxN5TBQROgS
uOFI9EZCBkcqYRyY6I5AeB1UkWS4Wj0D0jHAluCjEomm6s7T2oUrrs1C/JuxODlbDU9nL+5Osm8u
OnZPXXyfiThAfayg0EYloYieISlD+ETFMdphHcWMFl5ycZOq2Epr7KUFNtNC/KbtqLKMd+hPhOJG
zUoWoNhT7dlSF6aa0GxnNecMZcnv5fymK/49sBDmFOJ0RYsottdQDLCxx5DcO/mcIgv3VU1oU/pi
mLVxKGhioW3w0ip4ar1R7Aq4bFux26r4buPB/oT0+zO1trclTrEH0E8PPlsDANdXiZh3dbHxYn/T
LvhlkQxoEMRdk/WS2H51MQDPOIEjsQR7eINNMQnXKX0KDjOUcjiIXbES48EVpd+yEZMxE+dBTMcp
5mMxIRO0DL8pGp7V7n7CpdwUhDNjWvbFvkzWmrI1cDRrYm1W8DhHYnYOxfasiwG6Fit0LKZoTezR
bsuhmBZTu/E6iumcwUdvKx0SaHXZaJOynMPA3xCXfEnEfO2IDdur5z3ktBJkcHqXiVU7Z8wz4N12
xMStip27EWM3LwHZEbO3LbbvDP93xFiD82+PWm5FxPclF6O4I5bxSdrUDYW4KXZyT4zlqljMFbzm
tpjOS7GfKxO9L91XGUK01kuq0jTI3NMspnWzQj0BsYnAB3felWUfH4qxPPhWQNRLTgnpZVj7YrHC
l2KK730yrXxWYQlBJUzQWMIgPBmQLAQuXUNDzPVOfWdopbIOxXZviAEfPN2A64q1Xy/2fIfBUyiG
/VGs+8QMFMwP8Ur0/aKym3Ib5Ej4HNs6k1uxQtfqCQgg75jvR4651Dn1Ew+DUSa5ggMcEAIRg3YN
pkAEh2RNHtOLJrgBRcADLQ21QlAEGCefvLRxV76bMeQEV1AJuECHYKAIyUCQBkEH3CASzIEK7wAm
WXrIrwgELiaZMBEEjpCZ50lgCSbUBEXwCZOa4Nhqi2+2OEt2GAuEBw2vE9QFX+gLgmHIrkCGYG8I
oEGHyny0dFBQBO4hhsnoQtWee/IgO1g+OMZeYA9FfAvn3TkYc/c0CQ7CdyhrqO7KgcR7XKCNcLhi
oB3LjNoLHdeM94b5UwZnIoM3gUU9W8aCoGgjeljwNFLUaBoRDtZzUVfwukuVmM7pFAnKoheohSV4
ixLORQ5pIw2b+xn+RQQHQ4OHQXlWbV2o9qCf8PwYgf0OsKNi9dWuU3gaYUbKXmmN7HozhjGGB2Wm
E6ChKZeOz79qBcxRQOjwIXVMguywB7oxq0lAHiZEj2Cim5Tp5NhWTr/ua/Q/qgBACI7YjiPkMT+a
DyaMkEpgITnUEGBxXAcFJAICChuSwEWIfF27ghsJqQUEP0I05jkYtGnvCJqkhlECIs7bqCVDesGX
5OaNrWQAuwLGq5aNkVHVfllD+wWpgbcFt8igpyP1HRusfPKBo+yrE4GE5sOs2/huIfyTtnqcKU62
83MYR+YGB/i887QDeSo0Jnz2Wm0GyBJaDFMqZaEJrMWB2hJZdOnHRq9Y59wSCYHhdsJKCmILOM2E
tjYLl/PsoLsabkaPq8TA7KcRUIwHMWaEHGMIQiaFJYMQYdRrDJcI6iuNrzpqR2OtKtCmcPsueqcC
tu1UR3M0g/sSkEKgh8umRqroGqa9Mav23fHK4ZR53nHyWK54Vrntx/fcuoEFd2qwCq8VgePkgsmJ
nJcQag48lWzZCUhHFaSOLXAdFgQA2NzPSLA7hgB4Gkg8miB5MoHzANd6sxLlJ2nZoBZ9Ug+OTwjP
pyY1kpquec0E9QMR+xz5FZgwFtwDR+4qs2tQGy1bQVBBjkCDKuNBFYYQLKGgpLenbavAVTdu0S+9
lsoJgDgYnPDbGTIfl+MnBEgKfwEVUYxt8raczoajnbMQmJHSolLYmII4qgR21LHq5eTvVXeqx0Sl
jYpmW4qyN67AJAkwKTDQf2HYtGaobVZA7dngEKms6dkU3NLoRgBC4kZbe1Z1rNRsXTTuG5GiQJqg
NSWCbQIZhFJIUE4TTKda4E4qQ7MB2lM2xs0yNAZ0k4KCshDmJ0e711lC6/3RNrh+tKGOySTPuDeh
nVMDo145Efo0C8hYFCHVqCOTE8yXOs9gN9qc/+ldC6VKH7CUhdoUrG0Lc+jQR8gUpyDe+D5LvdlI
HqDrEb/XMavl2yiWHTysXsBYmiCyWEXTz3eTVcSyY28o9q3mVPS7mk0CX0tBNzEKcMtlSGEIgqsU
GBcXLTgDw54j2btvylMNA2bqpOOGVpCDB41TCcAMwpcB6SsU5Fcq8C96Ck9wrPBtgAUzBBAGApke
CMywpMsJcjbdNdW8smxa9eRPTGtVK0MFSbsR8phh2Xc2q6GDZt0NgiaLp+cYUpmXxLQOQpJXs0Bh
g3Gw6+46Hl4sTTGXoeDOQk/8ss0z5u7xqAsS7WIKHs2Ck1YJMM0WdJphj3d9D0zNFKyab8S0QiGt
GTa910AJbmZfimWNnZO6FEFOc8N+nq1cEuf9yft0BeE2tYDMYLrBpb7hPz4v3IYFm0LqyaLvq7Oj
xu+JkRAVb7GFOsHEFfDiTLhx+oh6vDdapCUT21fgchw0wdLQ/KPue+mLCnsUC1t7jIVU4wqeLhVQ
XQaxLm0tZn0qc5fRozfNV2kSdrmEW5jejNLna0Df1eFnN1qHeoKVQzoue4drMtapA1w+SFpdlhXB
ZDC0nnHbClwvjO8LMmSZbLRfIfQ9o6Y5QLAMigTm6gLoUwXVlw9sXZCP3SYQkF8rSD+lYHFhV7i2
pmkk3oKOgycIwGxCj2hX9nATknlXknMmrQw83jqiuEj3u7U9GghWZz3fdwIZ7AQ3GMMdhOyWLVVB
EXZoXGqEj5ZACmtohROnXssLp1PWpeQ0CNKwa1AfDZ4FmtH3h3OThLu+n29mVYcT5KL7G+fy6Akm
sRRgIvEtawuCIolHtEZhKhoy3rEEs2jCW7ThLiqqurKHlzkI1ANAkOfehAVW9o2z4EPZC77PcGcK
yJHkauaBsB0NGI+TwB4zqI++4B8NC1/D9GykNlZUciGWcYmyquFyELDXD3OhbkbBSbIKfkGaUapg
JufqIdTBTspZ3xEQJS6JJjrrUYQ32IjuCoQdpY7CsJyqXZOkq0pT/Ae1xiECjI+ZLJTS9CWFfdnP
e6PBW6EY0ZGy8I6OyYzYAogX1ExOlN8hMcJLJ2d1l3cD+V9GtvIFtlm3BuM1PSW5wC3WduSxoHW9
x3yyOAivuE6GhYMAPHVBefowPWeBe/YI37tGZbUD9xMHFUQ+QYFOAgUNUVRXggklooQ5B8FqdxP0
w+Aei0MpWNHAAzDqQBpVIY6Ggh5NpldHUKSp3bzrKsu6ctNAKvUFWYoF66C2GGNSaKatSlMohhkQ
FyCQdMhcmaBPGxioHHI0mHyobaBe32oBpWqCTFVt4KlGp34a0FTnmpkGdNWkBrMKEwU5H+TVFAJr
KCjWGan+Fc0qkNYRWqumUcOV8FsVjBOuAF1HyK6+IF4tWK80LmgR0vwKDDCwDjzYQsCwjSBiE4HF
zob66Qo+lrXNtwVPNtPsx1wAsyqkWa5vb5mgZ8EbUWVdigokLe1MSxC1QQWrVqC15r4ThG0kMNsG
qm3HqeGUoXCZcnz7YG8jAeBaAUWMIHFr2LhcuhhNQMt1BJuba/2nr8dkWqMUL3yqk0kguwW03VCw
u6MAeHNIvKnvPeVzjH9FIL2Q/Kcl3MBoTN9cwfjOAvSF3uky71K0lR2pBYKc6qOH/yvLjGUhSODJ
Nuej5xGVG1O3FAIO7iEIc6KLj65AhYMSvLAKZ7gU4HAq6OFIGMSwiLl4RXfJ2E5LC06xK8BiX9DF
TdU8ubCMbYEaj4I3DgrjwRTgcS7o4xQGsgMMdYtGVRc4MsnYGdc5ejwj575cEMpBIjBlqMq14JUd
lAeGAJd9yMuhi5PTEBgzhQp+BKokNSrwybPU6wE3s5XNvWJ20ZJswmWSx97OoLY4BIX5FWWKd4ni
8nZWMXUOujFuCI0oOQPjeIEYbSSmvbZhSPuwpElCZGYpeGnjc0B4kgl0mhVhhbaXnECnYergv8D3
XLuzgUgfYPUAuboWhLVLO5pVw7Swe+fZQ3yXYfXD82JOa6tUfuVmtx1s12blplycrv4OaLzBjEUr
MZTGvPVQYsyC1K4Eri1d+0Jw24EDeHsIQXAPsLjdcTRAZzEjtQTUPVUUB46CotiH1bWYdM4YGv0r
UtIhzQns2xHqd6A8x4IBJ+mP8TJkcF0Q4TqscF+g4dOA/dAgqYnVebvKBC2uCGS80Gg2G81tLfhx
Q0DkMBytTfPeCZ9cQOX6PGDqsGt4BQ0Yc86kJN8I2lwVyLkluPNWwOcjV7hlLDD0WLDolQDSlVH9
siGmG4JO92CoxwJTj+3xQ22Vsw5lnWvt7SDY9RL+OiHg5KILkj2GzZ4KpD3OX8HGOju/hiMDxd3N
TwlM9yBG+k5AmXCmB3SCmMJZj3B9tquvNMgpSK+JC4UkzPz/74ZTfTe0Yqi6wus9q4gv17cHlQOT
XqXhvaCemVYs/P+V5fW3/Km/ZFT9cff647/f/pfX//gb8of+End1fdJxmTAOW00ZfvEnQzwShPUQ
fZMfrveuN79DmX4/vN6r/wxq+v3mvz33t4fX9/nQZsr+S6v9NfFm9vqaPOEnJYSHa7TFH3evz14f
z1eyv5JB+yAZ9YH1SUG+EjfsXThufz9WZv+/Hl8TYfDRRK9ONlu7ZFaWBOM1OjDhZD6kSTvzv1Ta
velni7Sc3J0/GtByXKanWV9Zh1ANrcMc+u7KIxmNeo2HbTX/64VE3uLYJpMHxdj9/oHr264PFZpC
W3sIj9enIss0D6Pu4mTr1MTEvwy35/q+6yvXmyKr+eMsOu/jyMC4becYumL5u9eXW92y9oX+NZm6
hWDY63G32mgFIihiRwoHKFtCK3Iqhvl+yrW4Kpn+mnH70MYMaPp6qpe2JINdb/RrUlhY1DP6xhmF
CNQZYuy/RwWtRe5adD9jLTomXMDNmolZ2DSMCxVlSVymvouE4hQLKIrocHYXeXi9ya4hEp1T17ua
OMVC67E3XF/pA5iSa7/Mf9JBUm7//Ln0muU0dfbBL7HFJdffcP3dZaAIeUTpj/x3ou3vv/fHX7n+
2j/ec31pbJmkaEOOK/TPX578+cmu776+8Jff/T++/Ps3lG7cbL2u2f9+71/+ZhG5uyipj6lGAQwz
i9OfmwFSsLx4FQbew2AiXCThw904U3tKaD2Dk4Ke0bs5wzAlonX5kZhatXMqn6lAEe6dZMr3dhjX
J4V43qFJmOO3wa4P+3XcpntCVnWiAUB5gViBk6x89LX6yzZDwtAqBvF1SqkPlBOfW2ixyoZUoNg2
PTFmlmRUWysvN0YIMDCIeq/Z+sw+FJtWQNPWNN68RwqwAiQypzRSD5DOquo6aBN/VQZ9hVmJYX1P
guaydlmLwNCPFw0Mjzz76YNIgeyMBopaYNUl021Hi26FXR51kV08trakRIeQQTSUFD1dshVFN/Pu
Fr9ilJrBvhq1B93JL5S3zXJMVYQIUbxLuQTvelurF20Og0djXab6EXIqFz9X0d2mWsHFLPK786gx
WOqYYGoGY7pO1OBp4B36YpxWfoJpK1bQEltzOXNoAcVx0CrD/ZgQSrqlUt8WzBb9+BL6c7okDBcJ
jdZ+W0Hirue4cla6px2LcOiQn/qI0Rv/ELgYQFTHe0mQVbbMQVYBoX67oEPRkzc075WPrkvSDcz/
T9XZJGnaMmi0mOgnyW1TsdiOrRINdYhf10cNqjNcO5rWu2MZH3rSYZ5taKaZk7azbLTjIflmy+LS
J8gNnbR6wWWQgZmFc1K3QUCwBn1SLYksLoHNDJCD84NiFuO+clg7BMxgkzaqj86gnJkT1H37WKnU
xRor0zaHYTI10ZJh8HlItNNguBb6sS5et25xo7RGtRks/6Lo5mdeSd+Wj6OwC9Mc0ZWFEsOCTXOM
MYmf/3LS6Jj6A8bxoFJuwpweGpczmEKRwjZJ9XMAZcRQ+3pZN7QDKiQwUxkQYphor2pr/NiJsssD
zBX86A3tAA6YcL7NFPuht+vxlt6jHlCsJRYKMNtyvJ0Dj6aiGXJQTHXCNZUke81lFZR7ytHxHxKz
t+5a4qMtHRd/lD4FFCg46skXY1TUNyq4lHZ+CXdKoLFMmPV4Z0L1X5R2+8UwUBZ+g7J2K9Z6bYGJ
z+jSdRlzVjMybWa4Qs1qECQSIYFtckddMcbS10XifAV9HT4XtLd834NBPESbagDc5tPX3QB4PahJ
tKeZ+aRXpr+v2EKKZyi0OgvrSSvaU5p5aOBcTqImmTRQ2Kxdb4Turi39myaM6oNpktrdFyTgjBjM
MWGNTf9WpfW7WvIJshIRbObflYV224QjSz+2dw9X16IUNLrpW0ts5aaO8AnoDS08JdRQ06DDSiJk
4LHlv4YRouo5V2HqhBlFJx7gNvRvitmm18vxAT1C+WK5hqJC3eceBt+gO5oo7AaMPU0NUonT+cYY
oPGVCkkAQKCrz8ymbdCQR7wybOB7Jvo2jdYe4pek2TizOTxkbY3KMEYow7ZFwNyGypmaHoCfhuh2
yo+tEwW3Tsc1OWAsZJpRQGS49u7GnooaJkd/qSdPkxl12yZhGa6FjkW6jP/V0kLrNAskho68a+z4
XFUX30ZtCT5wNnDP+h1H99j3yGImUi/oTFkBoql+8DfWPJIo57TDY1cMjC2Hx6ohdD7pwx/d6Ixl
RbNg01pofkeN/MPM4ZcyJUbj0okTcfC8ZY1nOm2yFt5JrK+V/sJH1Fd647coRml9mGNDuDiMSsb4
KGHHqTjmwdCCzkNNipBjOyuKtR5iTBXQgLIEpbHdWNleNwALWUp4KVIq0XAUEgLTu40fu+2+DdRL
NaMLY1j11M1E3Jf93dCQ7aiTLbqYSjDnvhqYB+JXvmJIqTTa8u8xBkk41CEp4736rKhVw1av8SBZ
kDKrFtg40eK7sXM2fdzRwi8MGjyGI1EjOWaLanwYWx09uBnRLVZWs17OxxZxTWoF2Y2IzNhznaKP
Tkk5Z+s6y070SS+KehWgR+a6iG3Y/ZVTb7sW/f8wzslhqvmivbk5m0EEnKbsfdoI45uToAFJx/GS
0Lc/DCWDlczFxjXGBqbhwturY/I2IHglaegttRmmq3Z8080K+ugJq4WtY2FSawP0NFL4qZ9OXR2n
h2ozDdldWmqcU3Pvo8wbmvktFl+7fk5cNUIzUz7Y0LDzGU5+ZXNlzhTn25ZDlcBnGGXZqR44gOjZ
Ue3N46evVudBnUqgOfzvYxzvmool282wIFfho+Y1loZU16v26HKyCiECFNBrGtVgA7djzIwNSp67
vjC7sPEqx3wsmjY4eqH1GqWQDeNa7Q6dEGwGudGGBDNFkD+FShgewqz2DpM5voYE4NDpN6aDRrWH
vISbWrGCNSkOxSJGB3VMqlzbV9680qV76Df6dpR0VtVhXVCxjnSbQtuqAvm83uh/3rs+/OMjyg80
UcRgbn19or8mkY3yyd1Be1SSFMiPQwqhi7ccXeRLNrbHMp8gSNf1TMNpStqDq7vcZZBOWK6dG8S4
KABIam+bw0TM6jcjQPuveeg8ryX99cZ02RV0ubk+DBWXDjoLtpXZkgCd+O+BSdTuHx/KaJphXpMH
fRfKHp6YXA9aEkcXNkcLi0uGmpUOuqSQm+u9vz3Xux7XTRuDUa1fQ2TZQopS0iMKjA71ZWKdg2ty
4jXo/PdNIzVqF1nBUmXiTAQ1w87d7yjsIAlYs+Tq9pp33V+D8xwLKdP1cSRQ1rmiG+Olxs5W+gRd
vWRfX8msWX3ft662tx2IRa7czOTXM1So0uWgDkKqAhZ76EpcZ3Vh3YROwQnC1vXD1BXG4XqvVhX9
UA42YeE6rdhAGLGVYUgtZrHk4NH1M1zv2Sx1V7aJhCuMTqVVaYe2cbUDOvY+tP29VUEz0RNEvwG5
LDrtSnPah8Y9Y5HikGsg/MPYBcrWkJpBncdaL1syNiDjwy3UlR8oWHacxjiUumYcGiMmR4VrKDBy
1AfkU+FNAp0M69JzcmgBEG9SH5pCiaC0ZFo3Naa+NHrWMswxb0vfj7ZaRiwX6gVlWLeR8muQdcz1
ppN72uAjpp9hnP+JyXXyyCVpgoZIXbu5cOixLylc0KB6lR5C3DhC4cwN/dV90c7admQ+epjl5rr9
rw8N0p7STNLHiiQAoCffAZXbv268EYaKi1ZgSSYvCtyUBZEeGohKh23RoXipKHg9AQn/3gGvD6cY
Tzk5pf6qa9wHwxjeyhJPXT+LVjKe42YTquOngT2e876zH8by+H8ykwhxs1XGsw6McPb2NHeAbwZc
eelZA59MtkWyTtYO7jD1ff4OWUDEtAnXyKvhOa69x+qTqLAjoykVkSpKbakFYS7HFMRLHE3OKXya
38CLfY8XJhb+U/iYofXYOhOE02X2C4iiHJTjlrYnE8QSXxKjgGlhmGuGINCtY8CRTMNfcwGOgSDZ
cFKfH+BJ1wOg102nbqE6hv1OvZ8v7VfBwwnZ4MJEDAHiiBngm87hqxGSuGpf+VOA9PHmR/VCvceM
xpAwww2O8MY+RZ8aqxjsqR4/NCNnwG+sHPFOtfGayrketzhCdJNski/EMOBtS0Cjj9rbHQCrdXTb
MY5bYDNGaPFIrizkE2znsYCm3NP0FdzqJ9RpgAvW+GMhEqSMXr9LLmfp0n6wv62z/qC8Gwf/gX48
tV6DHYtoOrZYeKJm4LSiv8Uv08X/HvGGvwwwsNttcNKivYmBv1tC0rdsFpIbs1opTLGQk5+Az84l
i+5F8cp+gAN+ZjrB1OiUHuNPHJflMvfXmrkJahwFOGLRW2DsBfDQKYsqYoS1RB4HKGq4pRLjvIEk
3rs7obbYjp8BaP/7H6/dtBNS+dOEz9utuBjuzGrnOQ9Kuv0Lrv2WiiQo8v/Iu+y2iPK2+ec/dBee
O3WhPL///uc/EJ6olko5QUYT0lTNsmxe/wsDvazGIU4NDaOmeigVJCvr5JdyLHbJZ3cI7qGcpugW
Nqp/GzmrKdvSVnRO7s38xR5CXYtGLxW2y2SvyBbxKZv2pLTjeIhJpXL3fn4Ls3MoYaiuDGWreDoz
duqGrY7k7xWiCcrA5/kXdL9NtsneoHDc4AHdlc/9XXyfPZbPLR2Hpb6qf+IDxNrX9MPE4LLtz+mB
az86TJUdFmP9ziDnjRecO05maA12yGawUyOfxrdvYGyatvqwNFccHUswbyhLZxN3VPvs3IBhHulm
n+x+7XWbn7r/th+zEzje8BfGBAwNzi8cUNa8tI+s0lYA097iT8SQ6jd9a+SvwwODhceKLx2rDaxi
XuGohtegIOtHSrbHMOufrDt22Zbx4z1is+oFiYV7LjZnjBJ4dekNp2y/A5KoNyeiyN6ln2j1N8qd
8QwFc+Otg5/508bYbWyjR0lVO+uvrrGOTt1e3YVb84wv1HxvSCrbgIgiE/cODCCC5+xFskdxvaBs
WiN3xhwpgRe4AT7j9TLa5xa41gVH2HQRBMCjoS5/AJNFRPMsEKkso9UOmCWwTybYIQbCYyfGiyM+
BXDqa+2eYaUWUumcaJFDFxd6A7stMr7ztKLKWCnVDiLDnv9isDFute8s21e78YMlOB+VC/jWOlRv
09F7Y125pXLbUJvviGii6QZo4fxmvaMkRCG6PsRbd/1v9nyB+/+3Hd/WVc20HdvzdPP/3fEB2Tco
uvThrLv9Gc9SuJJzDLvXk+O96qIwJfhklb9jm0HZhNHoCUdSI8Rv0Sr/mw9DEMJ/+zCaaaJ4Vk1P
df5+FFqkhtq11w9nEkcX8q9V92FO8AcYAuQCy5nrxwqfXQwdgznYpWwvAQNcbJZP+Eeiy/Xj/G/e
xb/JuzBsT3f+8s2tPtqP//jJ26idzh/Zzz//8TIVWZQHf028+NfP/FfihWr+3/9k7zyWHNeyLPsv
NUcatGizmhAgQemkaw9OYC4Y0Frj63sB/jL9VVh2ldW8Le0hQZDOIEGIe8/Ze20RpY6paiLvZSgc
Vf2tbv7zP0jvk3jKIGtCsUxVMf4WeaH9Q5RQFln8T1TJvCCnos7bJvjP/1BFIi8sgzKgqYiiYUry
/ybywvy3R5liaZLMsWYpfIS/X+ulSa7jyir7O6V8C8BdQIkruZ/SWlEvYvodmvI5/B/glP/m1qLM
d44/TzBJ/fnX/rizlL4iFkPPv+adxt+0uPQX4Auz2+AeTz+ICu0ViJd/Utz8CQGP+lasw5vvcufd
pIjGoWjZwbF/kY6DY+xEOoyEc9DnXjfQyw9/+xH/zUeVmOf9+WElk6I7bTVFtTR+vD+iQEaplhIt
UaWTUYuMVcqpJrqUhdUrA/49waj3nR8YdsEki/n1k1FPw05Ix46bwBz40Uj9X6kfkU/tBlUg1EuZ
AVKp4o2U8aAclkUnTUiLVPE69+73gt8Pe0UCRpBGeI2XbZnXg8rQ4e6WkWVRL6Jw6JVlt5nMWd00
F9yXBfF1TIKyaRbCSyo+r3k4TbOYOcwya1geLxOb5WEhdpfMLPvvwAldo8JGRugcgchM4GcBKbXa
j0akM46kUN3+M3EEr5KE5otJ0782VVKINWkyuDqykyg8D1WxF6k97dslQqRti3jdDNwrl6mMhhZh
m3GjXOZQ6jKn+p5ZLRvEOf1iUrvQDubJVG8CY1e6bpOrRblXO7Ugpzf4a82a15aHdXXMG0neaTXk
WcLTZuhqYJQ43lmU80IaBFJ8xZDZvSBWe4/Z4N6gjYsd6l+PczUhjWDwXsuk3NLult1OYm6cVk2z
RyJ+EsMGFfO8qZkE2CGmrOhrgup/mZRu9tTvf5sdPCV9frRsWhY/D6UyetMYZq2EEufm8nW1OeKD
UsAw2cs3X9I+zMo/GjWGheX7Lt9yWfM6BXvVsiqaUOTSKXr8+YYynZO/vjYFNPyWSGa/Crq4a6+s
K7gnBQfpz5dd1iQ1IUhektcjfee9gExiv6yFZd65nTrtTFwwG2wTVKd4Lgk9f1cXREnLaNd0AaLO
ELYo37KEf9qSGx/6Uf7y/VCZm5sMuOYjQdOwkS1ry9Eha6K87ak9LtuXTfzipt1YHPP+IkRbagCl
l5DrIQWNgP6rg9ngC8a+sZBAqlqDwCgoQ+wu7QCypTdY9bMRutuUUQW1woGGcIVQUiVQIc+mLYE3
5KrMh203f+bvtam9TzWCYv52vP4tP6fOcxNtTHX6ozbxU6BYpobLQ6/G+Rzm9EC7uaDimVwq0pwj
Z3m4LIb5iZ+Hf7wkUXGV04mHGJ/ze4kjRyiyAtzOWlYZrm7lrmRx6C7PTvPaHw8zD7KLZdUhIbad
5tQJvjFF8WRpvfyJLk3Gukjat5+3X9YaKiTIfplbzf9sFaBD6Qdw8Ytjr58Nf4vrb1lbto3FbBbL
EFLaFGa9b5ffJGGS1kprjhKfn/7bKxvxJhBLvIvma1Y8z/2XtUGNiuptWR2XpuWyuixKU3sPuGXA
SZ1bkz9PLH9d/mz8ebflNYKZSiCXTOI85j0f/2v3UzWh1yDID21Q9ruS+yzt7J7rFKmZjN+ltLS2
PXOBfvnshs/xsXzfZSErXexavnj4flbVJ653wThf9b6fD9BJhpXymo8DmTKRgubSgKrGm3y/dnnV
8jiX5L/eeXm4PLFs+367v/1NJrSpO/bJQapIslVEgUjZ+ST7d2/zs02mpUTNuWq+jBlUraBMXRDZ
NK3o2iXG+/JoYWOL8/Ga4LKgrkCBqJ9x1svaz+LPbenATUXXlNClPXr45mwvr8mm4Df6RDIz5rf6
8/2WP/t5Jl/43D+P/3z5v3kLv1UD0WI3jHJnV6jscq5ma7QBFTgbJH1DkWyFTHxTPbBg0Vw1Wxa4
OKimzbWGRJAHtNsMqDXU+jjrcmoIU4gNX6Qm6fQqBctlYWrigxJR+UAWVOx/Fjh3/v5weSILy1sd
FsV6nP8dsWCShTeCws5cNcz6JhXXTS8zH/VRfLXzwb8s5PkG/fPwb9vmu15FC5XrVTIf9gYu5UxF
3puhe3XasSQkSZu2Ub8INNSdmYAVjqvmyu7odoIkHiNcmG6oG8Mqo4AlpsRvid2jelZjeAXLv9TN
9VBjOYNKlcreEFN8MQcA06HG7qnwTI9aaWDGCckCbfBAevP9sUvrniHbvBpIXJiWRUXvG/4oDnBz
xPfej94WucmybzRFyPItmtxpV8t3ybxHlr2EKxkmnVGfI2uKXL+utXXaa79Rr5WHFvkpxUPypQMf
exXwzBiWjpU5Lc3nveo/BxEnbz2PsIZ5eGIZbSraXeE9hHlXbpZt8+GgyGqyrZaUtVqg6NbLx17i
FlKXRg1mLb7XJeulYaw7jn68x3iSVxLq/jqFQ+UHu1LzZSr2ivS9mNT2bBGKsu2oxahxbt4VdGQD
eXoqU6/bRCOKgL54CGdnZC4ZJBkTa1F5mXEfqehj5WaQHHFWBC2L+WK7XxQ3P9tEpGfoPRBuB3Mk
2bL4PgKW1VDHrmUSn0zBD5SXbAh3RgDlQqynyqkCaPwe+lBDhtXSTPWuM3v/3Awa1t8+ZryMHpoi
u3HWJ/BFhahB7ZBS6Xc9oL6X56HaspCWu7QFRmR5mFHJRYFogqoB0D1IlyyhiB3jTNova2WUkmgS
BJUT5JyEKd+ArtTEL/O3x5bIxY5a/7w5toi/W54zuXR0WoUC5V+blld8vweuIIZktQ4VrJ594vSu
sZ7Pi2SxkS+rrYpSxptd5sZiOBcXv/ry0iJmtLG8aFkb5tvXsvbzxPK67z+ZMLsns+t92WbMTngT
S7w+G+TNeSEuhvnlMQc7xvTZT8+YDXXP/LSx2O2L6tjN/vtl0/JkMLvzl7V81v6hGOFSO7v4mfev
q96D399ql2F2+nOkcEvH/J/MFIB+AQJ8bwMS4M+0AHkODlg20TcSHHGmCjTzX/088fOwP+OMRvYp
JWs8lh0QAyKkucHBDXQlChwAdqJNoxwka62Z6/41u5lSeuodj0K77JK78ZTcMe14EChlUqRzuvQB
S+RcQI7WrMjeodQZnuOze6j7YxXezbOkyIn8/di9tPJ7BzEviF1oGXiOgvhFjc5S5Ka1DeYB4Z0R
uY3MOeMagNk7bHke5/cxi+5KkpOGIzY4z3JS79AAa6Isq937OD8sxw93xPLEIJWrOexnhWVzT7XJ
VjFqFHbzCfu2XKe/yYWuGmTtxOBeoUwjvekfG2OnYUAQxzMSyzR+lel8wLt0gmdKWuWHJNAEtzv5
CQJlAKIbGBQd9JVCXoAAjQtKr2uIGz0F17X2Ue6QjqaekbJEz1V0qcWP5CRuitVR2xfvuALvCCbg
FAWuPxH0g0TkOh5rJ/o9EjFSzwWs3BEuGlciwIxXywUOvZO/pHsMvjuCYJzipXRMZ9ji8grOyrbb
wplahRdjjbBIvzDppKy+M4kqk7bFR8jEsrmTfOj/6xjEZohefFeTEHBUOqdoNxIjbJRhwspzPqgt
nmHQbaYnbNkqcVLCnX8bv4KX4nd+LI8DM3+7WqdvFAIJbTOem8yhYv4EYNG5NdvpsCOMfsenwoLs
hjYfmHHIPr/slWFrkD28GiFm+2uaPZHhgKRW3AzOc/lGhkEYPFA7l8n1qTZ6uaWIKeFSTt10ANVp
UJun+6dCEPtS8/sAvuQvH1C+uNahg48OtXirstECDUxrIxu5cURxYKCbg0HInkCn4BoWKxLWjsY9
Bdx7FF129qgPe5MqLqlrUu8IKHynLS0hqvNcIXG8G8/tZiK9Ymvdy052QtZwRb1Vf8lHZFZp7cTW
1sdlOTjjIxk6OgTpYdtY6560XGTa+gPApuxdKQ7itPkFzCaSCTci4+6OEOhPTJ7FtF4H3Enn/9CI
jR/GF5J1cOIgxOmHGOLBYyiM6vuMXSN+KUf7oD3RKxEO0oYkiVftK+A+WGNO4Eg6eg8+tIlfXYaK
HISMBZ6VdOHIVg+quu2u45NVHGV1Kx4Ze90nV+lGfA6VCRKBaNfvu3eRo7I8ArZh9IOF0SmAI+0S
xigLZmY0V+ATEGfLr5nbdI6PB+8Fpsl9ejHfyt1woj1T9ER1HDn9hW5nwuNCH7TCOtZ+gaS+ATpS
pTUkJkCIA6xi8Cyqyyfk7RO6foMtnZS9co9WcCBkNN1SKQ5v4ql/Fz6TCwIEm0nak/zmf8VPtD/Q
edGco0A+Z9e8lq/5Qbyn4+pTzW4PGpi0O0riNFHekp169zI+aI/Yny7RLSNaDIMPPRNH/B0iXN+T
crYuIeyPbvXcuN29DCFsToJcVS+UdLt3ZsfxrgaIrK6FNzG3jQ1is1XrtE+AurgWzhx+/hp3LjYQ
h+5DzCWbCcR9d0132LDoHFHIB7ouHn2Ha+qrKu0pZD/mnsNXz9cohiCnMfvtV/Kc6rfN7q1fsWO9
kKjnEFdyTV181XSPzDPZH5jISDBy8bKg87R7ery2Rx+J0y3aUKTbEgOivXIcHrGyojpZU5LAboFb
H7HKXQTDYdho7nD/6W1pTO29LSwcTlRUZ+al2UKJ5cpTbVRrBs7SqRKBYDmYYdaklR0GchZImLIB
qI8kVvAdYBKLTsRpfbHeSvTkwAJQ/ikkeQJUmnFTuK+2SL5NjkPXo+xFrh4cBTf61Z/y6pm5V4QP
kHe0NtordI+cYy+1laPpoD08ept0r7/AUzFd9ATbIbbPWHKNQ1lsAP9wT7FxQxnYxDaZh6dhfRvP
8dF6Vy/xs3+il/SB8EW7G5YYnX/dF80lZWe5RSpcNtKOCB6KR3tRRdoSkM4jmQxsmnmG4+V0dtV5
btRizVqFeLDXoWwC5zcZW2/VOfhHmSOAlDkrqJv/ZFnz51nJstZrc37Q9+qSKhSRLxTPQUPh/Jpk
md38v/9amZXU5RxjZKBjcvJWhzZExJFp/IZLgrZnUZQs2pJlsUhNhDkxaVlbttV1cRVyUaeOBKHa
6rFZ+NO0CeJY3tVUrsweCuo0qVwpl9UBBT8OWiIxkFLXGHgCBpx96eW2b3bDPigMkHZpFkRcd6lB
RMtjz+ApQ4GFFsckyVcW438xSymFmpSKlrUmmCcFP4+JS2f2EYh4MmGoFQlAtB/FyqJN+UPFItHq
cNOqvXh0mUOJg18f+YGZnjDTRRpT4ISWEK/6Z18XZ7tYwhhERzITBRWYvEXaMS9m9Uc5CtLmR2Ow
rC1yip9tch+wlzrxvFTZFoXHslYVJpfcn42qDgPACElOkedZoA7OW1QndbuUg5u5/res6XM1OIxl
cZsCPJR06TERFW9jWpSmioHQo7HgNuG1RXmoREKQVYXrcfsylCNQq7DfCNpguT8FJBGtsj3G+nwy
hpABwhLtfDpRiVEaZOayhX0nIIVab7sQm3CrfD8k0xgKEUMlq4Pm69ciAqShZ8w24fmpzHJDD2BA
v8fCkgbFVZBS+9P8i1eq9pqOBalyyQCEOZrrdWpMToThmYWDY/ivaOElX3hZ/GzrOoQAsndchDZS
V4F4V9t8dEa1fBLr+s5g1qMQqb3t5kLcUqKbg78Bm3Vc9eYinLpkV38Xj3+KybLcXTWNNBVRQFst
5IOyz8bmwNyXYHu9BHEZW5wjNE02ea28drMAZlmIqPegJLTrutKl9VJWXX7gZfHzEChByJdc1YLI
mHz5eZGUU1QeDYmJUWkBch0BPIyjSXmnnIvO34u5hqwVFRt9H+GhFTAkmQU3wiRRoVsqrJEcVfvv
x6ZILtX/b8YtLbX/oRknqaZIA+u/CZ9P0NrnYf33btxff/RXN840/qFauqKQJS/qMt2uv1pxlvQP
TdQ1nc2mbkmqSGvqn/Hz8vwU21VJN/gEKv3Av3pxiv4PSzcMkz/R5eUd/ze9OM2U/pBeIJOTDdpj
omipaM7RT/3Xdlyoh2qUSHVACs9znVvWbvTmBKIag/rbqFZwLFJVxgCIohOtpgq/TK9RSovmRo3D
L30ofk9lI8wAoBKyCeAvn7zOPrQuY92le9x2FvpOeCYCskQs40dTZpqQhi2xVv6hkCLtRcR0J336
Sm88DqV2nIQBerpmTA99PcETSlFbIAv2Llo74owmETEtk4bxfBRRMBqxdE5Nt1FqSEbJW58XJeon
xEadfBySmBIWk32pj16tkRDu2PQJ1EwKNGWaWq59EWMEZCiKCSFu50LTjnWUvJijPx1EZWdkmUxh
h5mMTFAafvy3Xt8LLWPFMcuqi5wyLtYUC2DktEs9tCBYMAM7UpBS+HNXIGnnKIFauTSZ6ZF8QHqa
B1xFG7vM9RnqxVZUvYo06Vb5oFFnUwLRVQpsfy1Vzl1ANXEyorUJJeluWTS6vMPqz1RCxFNNYoeV
yP1mpEC1jRGSwxKPlHUaoXEhFhGWbig80GeM7jT+vboqJleT+kNR0fUMR8SY0uStLV3LgWARzo1V
sQBi32LcJZJhzCZpG6vjrerHnWgp/Tqp0eWYSe7q+XBWZ99mQtg0nvfhUiUdk6OedkyX40jqBGS0
EWjpmLE4El1rPyG2Dn002yo9gKJ+Svs5rW0geSPD9Reixd0EOqRPpc+J8bbOXFblKlNIKcFnmeYI
mlVN30Z5CpGmmUx+QaRqWpS+hoF/NpOgc3K/IFHVeBMJKYn7Wr0Xevq7qN9m9bynXHQZJUVmmFdP
C/pNpgikZCQFWdFGuC5zJhopwLm9YvXkWuhFAptVqE9xTq0DcICTQd5rhpAQr7YhMGTQk+8FX00b
g+SxCxNUzqhT6yrHRFOcfTn7hSGSZHmP8DSZBHfBpALQe8U2Lc1wa4a4FJWAGkcmt/S5O1Q59HyJ
FCQCowbZN8QxhFZRejD0CgLb1JxNIskkRQ5PMVSM2lckuGaYfBoBlbox+nf45nZCHJPSoOTmR4zW
CWvZMS30mhhZxPfQE3xENY5SyjuIYtFNN4NT5kkfKoWxNdYKlN8g9c5lBWC2ZHaIyn50JhHse4PZ
wG710HPEAXKLbu2zNLzH0hmthxYRd9dIn2bqk4uABVSMNfwDAyVxy4J+IbTIaiyCxyeo7f5hqO1c
zSW795IOoh0RxWE3xeupQV6vRtUmHnXtaDLIAeIZEH8Jm5wyKXZNYAZWt+/JUZ8m+VOr4ie0CwIB
d2T7TpWIkrwwX6MOyVSZe9QyVXNnRgF5KeWE/kjKCE5BCjcW+UXsSbjJFDKq85AM05iZQD7LVkfD
cCG+YOBbM0aCsJNS7AnBWaT87rFwDnSMqNyen7s8w6nAzZiYRr6iHhJcTAq6LivkrUn9h6zkLzKq
8lWKCBehLDdoFRisLgzztLes7xC73inkHZQJo18yeDRCXfoY+A6Wr9QOzI8q+GWo+rC56SmBwb38
lWHLn2eE6qVpsnMyFL0d1+XbaE5EoJsU7pMpzjfYxgvmjwElqjpDy8gMRsvw1YhZ8rv0+0dU9iUW
ZSctKZaUaElNjxkwwyOU4CgIWyX4SAbqIYEaf1RJufMZR67kpv+NFSh0xDj/bBISCWEtzKX6AQ06
2iQFoseqK8GaTGHmtpaBBzslbiqnUhYFEh5w7zH1k99dp/BX6oiwWCKPbcqrSzZNrtCXl8R6CkzK
KoE2vVqqAL8n8ajxyduS422s2zu9qJ/DpLxmQ3ipEw8wlC74KKIJkCkmcrw9s72moEb2BUh5U5NH
tMAwNToUxWtThjjPBD0cMsNWg0l0so4OOl4XZI5tVXxlt6D3L0mQDHt5FO/0RuNEHpRDlJon2Rh2
QQqYRwVdEgWaTLJ0Bw+0AHlpiDhXdFN5lb3kmiReyMxh/CpCcVf046959L0pO+XNjwvSXMvwdRCl
uyBoNVd6K8Q+Jm3bl51ahZGchkCxytCgP6TXryEZqF7r9cg+qUiWIpgQpZ4ep6z7Df6mhA1lKx7y
FUlkiCrDYKAhNQX57D8xt0UT5Wer9qnaJRMq58BYgYiTEz065gYGMs51azMEJLsAdjmL1p3ZQGHW
ZYA9wpitu6L6gicy2FkUVeuGf2vVzFNUKCR0yN/DMDx1EmNdyQM4xbXlWajqR7nnzupFzU3VqoNZ
RXjPDBqGFvMmbe+ViPCLjCt3BIPzEAjTts8q2OWy6ZEuJR6ARvAc50cRp6S4jHzI8HdYa+9qi6I3
CNXnUm5kmlL1OrU6ppgprjLrLRLVh9Ev1VMbkJnXjXR4hPCRS49Z8+61XpIhwH0DINIhs6bn0cgh
c4Nxrkf9bPXmuyZ0L7oIOFJRbyZ3oI2cEIKIUB8jFgiTEYazIjhFPFaOIEu7hAbGqsaBxDAi37XR
qxEi7SQw3V9npREDVZZ/0ZAp7vh4RKsoo2MZ3Dhw7B4NBdgp7nBkM/M1vG/HZ5UTw4HU1fjpF6fq
tBOCnnuxSs4FP/GYygxlSsO1qp5oeFD5jJYOmE2R4XbZrVeSnVWiNG3DDsaKLr7VnvaA0YwEq0L9
LId7r1So8+iUjNoUdV7IKMqvteDQGijvJ904Fu1Eu7xC23AeJxWdny+SmaJw6YqkW5tyKy1gKBJo
qEjBugjxcqqtYQdl+iFbybnRlBNkkg+50a5+/TJ0oG1Cyc2I5QSzRYis+eTFW7pzzx1EzHU7Ry/q
Bupb0oXFhpYhCZZxejIqWvF99T6hG6jL4WIl6oNU+ifZzL/kUqeWMO7lBocBc9BWK16lEbWpziEm
lriXS2HL0bgpxClwwbN1LranDCK1+ZG1vykNtG5ey7i8+wphRpJ/Dt5+jD9BE7hBDDRL8o23OsNk
52tfkA/JC/OMW0g8Vd8Jp2bq6KZFFIATzfrFzNTDy8gew9vFHEzb9prgYynNLmPSGLbgGdcwKw6Z
gvGPAcLJLzTsUrFl2uwlqnuWfA5gENcM/Thgbbn7mMjsxGF3b1T+h981z3ok7M15XCmWzDi/VAXG
mcRhHRISXgbIXIlR4DsBtqBcNUWyaku1sMu5gucC2S5CsAnTN6GICTxqwYVAKDW3eTc6EgmMHtWE
oZ8O+EwfccNSXfTF50aajUYpl5YhFZ/asdqVpr6Le/rHzfA6URSZB6fe1gSVuzIMGXcg4vhJ18ie
bCwXKw4hSVafwcC3+FWZCZBSoTO+NUXcu0TkeYH0mlQCTKWOCDFLBWjeuY0qX624OUW+8GEE5oMm
geHPJOq3VAwqf8JXPadKU7pZ1bm5neJHVEU9yCrtSaqywu6jBkFsfZLrSHKbhJ8ft+g2U8lcjrnQ
qSFhPSF4Dx3eIRFEEQoOkYptVPsuh0y48rL5JiMyT24FHd1QOeuUllXNbC1nhoRhxedpcykBLc8s
j8OSAoDZwjBctv08IbPvCdab3+1nsfzJz0NDDjaeNIbbP7b/7Z9fXrx8sD9eE8fRQZHbzMVz10jr
5XXcYUGYLatc99Ga/fxTpSZtTaUPGKx7ey1vH3MDodbyxstikez8PFzW9Fl387OtrZRgT+UV7uGI
Ft18T5d/Y3nVItH5een3NnUvMk4FeYeuoKZDvW/nxZS2IC/DOXHBE1FZLxuX1ywLrUKzgNg4tWv9
KQ8mAlf/69//POxihHhtg+u/TBhHkOb2z39IyvXYLdlDCxFj4VwEJdYgaTbyLNsoIsZ2nwA+iofQ
29QYwL7j27/1Hz/SkFbwLxntlLR1yz44CqdaveNuNWkn5hNR9AyJbK6Urrw1d+o9NPjhV3+vPFLa
PiOYJMXpwMgFz+tz6lI5Ll6nV0akpEHnn8AdAP7ZjKTpNSDBg0T1aB4BnEbYf5gF2aRz3KKzdUcw
1/TanobCuE+ezIsyTKtP2k6kelfjkU5TamNzFVcdwSz9pr1x/jJXIWyK8nl6pbYVHiBZCsY2fO+5
8KRrMXV1MuH3aP1YbT4zzY5JNxhtLHJ5dyXqDVdCwK3FUT7qE9XY2q5d5ZVLCYKPTYLxxIbK/FI8
xQe6CRIhzimOeFw7jvBYgi7llnZKXEiD0pOqoshwB/B26lqnzUt0/CU5mxdSxMJyFbtNuxElnLxM
ZoNzus8f/GaTP8zhUCRh0Ck9ZsDIwEHvZPmNaM8B07c5ErF8YimhD6FleQNmPOkYhHibbtgx79H3
oZu6OG1qYUuzlikrYFNalhWiCnQ1BCzTniFHPGdY1xI0zl3dVp88gN9Pw0MkPgvvF2gJjUdDRCN6
+5A8plcu0MmFLsc2t5PH7LG8D2xhBc6H2jMNhC3AIQa5K2xF79bmzbDONJZg8Xsj/TNvD7mudSx9
34h2iCyeIHHgXx3wdwDFYOKid1D+22o9vqnnYv3JxNQ/Wqemd8a3DCbslRLwkWRB7f6VBMIzYr4j
ToYBOwZ6D1VxmB6uEs++ECJWbU3nAkWQzSsVzTLfMXIEW714X+auw7cAg4dsNXNHtKarX8KTvtO/
sg/+v+dYq17B8H6Ez7BDvS+h3TSvKlRiWt8Xf437asXwix2gbIkKTq8BnNq9RNXbuYmX7DW19Qt3
xZw+705Y05thMuqEV+/Xp/VsXswLOIeZeLIe1J3n7y3AnvSftAtFJAMu4gZYU7Jy8TQhVqFh+0yu
/bUR7I0YO4pzze/O/sObBuEHF559MNA7nI2cFM/S0bY6icf4R7wV9giTIBl7sFH9utLDSE/vGWvL
3U15eAjRIdk3WtLVB51wI3eic0ikjU3acfv8FDlkDEuHaTXHWXHi3Q+Bm0APc1CTcCujmkMDiEYu
IoJSuJH6fh7XzbEA1bWiafbcQ8U4EDReutMhHNhT+SlxhgN4D6IuG4pJV1AB/9xKQWPj76Hfd0Dd
sweUUiIOYiVyiCpZ+fuJxOln3jc6l255A7zHsWw3W7gOWe8MdvFSH5mhyNCVXeos1Hrs6ZOD7fMU
HYdN5XQbWVuFd+2pOgN+UbiEjGfzNBA/HL6EW2gQdrC5qeTEEyxFxmdIU2v9faTcYtu17IQ56soY
ner1M3arLSahJ2o+3L9J9qaVlNopEVdU0534JNwB3xNWeOuo2s2nMz8mR9kBsrNPvj2dndtO4un+
GSshBrTsXGQndLoGNQ4EpAdxr33iH0NVtpvuIW1625bsT307lLvwLrggSqERn5+GlX+lSIJR6BUX
zwq72jVcx3uAHiGNNMKGGTCx53K3MFdder/pabp+oMOJ1+Jp2gXBYZPrG0hV6d01Ly7yffubdgZ7
pRI2LckwW0J5dUzoFnstt+zyvb4LH/BCwhSlqVxd5a8YG5f0wkiXUlbZrREZMqd2pIJARAItdXeY
jrS1LPW9+9IwhDenEsLk4FirK7RoIlR/h+I5UlYfGPx0jIREwGrlJn72nOGVAGETvYQwww6zHfRY
KlENGgtSYMn8Lpz0lruVYDO2ghR2y7TdRMwi/Wva42va0icOltxlr6z9PfSS8Tl4a+97tzPO7J3p
QHqkjQKj+jAdY6LVassZoTsbMCS8P0c6QEW1+5WfJH4i4vve4s7JSDODnLdK95yFwMHIl5mOnCPh
WswelC29rWfJobGlmscGiMFDRL2GdGbgW7CbAWK5wMwHfvr+BphvRRb1KntUPrhZcgss7eFAK5mL
Q09Q9RUqPPB8f80+KF3/PuRGvxk+RkaqQDQQHHD7gzU9//aUavJ3yFWrYYt4TPxSyAzgQDkFm26r
zsdegZusfUndzpt/9pAhXiQ/ULhMnq41d8F3/z55JOLt/MBHFG8EZK76+UufuPQM3i4Mtpxvuwgr
264mbtYhGnSLZm35z+930wcOq4O/3tTPgwjYegUHeR3fAWGxvfvsQpjts0+cm7qFwcGeoGPd5/TL
1oPuJp8i4brmbVLPGoNd2uZ8AkA4ODAYgJNACYMV4G9sR4Ir1/wM6Y07A5eRV3jpc1wFED/fLs4c
59zevH25EtcAebYcVtGX+VsncZe+d8U9asMhVHOulC43KHrZ8686rNJ76QNkv8pekT7kG/AALueJ
9WmkNqgoj/ocHsXoEXbypJ3D/U7lRrSBVLPSiGFMVnu9dJ0UuYINmV437iIfSDfCy/tpF940OsSE
v+C3vaMvC4n5JXiysPNyDNzFT0y8P5pX8ZkT9RY4hIP7e+VQXiOntLl4cs0AqQVi9cM49ERN+quN
f2jf9X2x4zR489+9q3AA2XvwN6TYsQftbsMtdp/XF+KtqconF/ndP+BuHKiA2OC2lwuTw8XJGYwN
eMfk5QK4HzreCtotzrU7fpz6mRgLdiFZfPOPSMA23zdynubDtHQ7qkaExiMfCKM1V8cZzLZqcBW/
wyqauNb57JvaRUfAmW9eigPYEJtJA91dgO/ey5RfsT8z4JlN0Ol2TC9qlxwIYncEcs8TR/eOBKfK
ykZKt0b7aJhu0T8CgSMAEvmUuPP5afVop6mHCI/lA1Et9s01dVvYHhzRRc9KNJhlrUgtx4aMDJFE
E35yBRvvqr1W52ATWZdia6xdb0M1y/E28EFsjvIHxQkxiK/7+4Go7rNffiTwMj9L4alKfHv4UphN
yop1EmAv0KMluDGssU1fpBa/S5muwfrhtEE388m3Mt+hJOPMxhS9bYz3xOTgaHcFoCjogNOTWiRr
cYdchtsVZarBeKTEqdGNxRgBBN4Vsk/5qRrtBqkO00RYJ+YM4/FOyO26q4rAghPI33PZkbZklJ8j
fLBb5YNrG/cTBtKSQTDCLA1h1rCK0nsYqJW1YbhSPsPcRaDMlYWBKifemStPgGZh395I/X2G/AyW
uODC4TAEZUBddFw8HmrV0R5KIJlctzVyrhlBrj+nQ+fRjiGrYFXHjqS5XW3HlJLlZ3wLjKzjNa3w
xGmye5lcKrt6nIptsVFv6k0otigFbr2rmAwjfhVnznPjFZPRTqxXpLPStydvg88zraiurNIHiaQK
mC0ImnsSWvCFuHFFBXo1UIL2HX3kWmHnhJVxFeOMJygLYRpKJMY7Mlh6ehFUgnDOZjuZs1Ue9oN6
pqQyJYB9NsKDF935g02z4mq8eSpJDXdDt2H3dV9wO7/3B9c+iAxtvFb5zC73hCLfsbeTs8DE4wDH
vXhk6EL5UcSdoML+YsfZmPRjYc3p38YvZIdGG87nEWcF36VcPan9VvOPGtZiWz+Ne3HdtWjPjnl8
GQ7wGYP5F2swQyWQ8W6CeozCdZo511C0BWktMiyS1x60+BXeMe7Pb0AW2rvqMj6TG9PLGzF/6Mp1
SdAZEjhCN5/rcCugkOIT6AzSdop+UurHUXjxhl9maOfEjzJmQD93bcQVI8LXhgozQ/CANBJbBh4A
J8zaGNYGODMDjNH12zMD1OmAlZxjXjtTaDT2LXcBkSHG7N+wy5M37z0Opfw5eRTiJ5o6+7EkyWKn
fRDLHvSXZIMkNKebzyQMQFLhSNuu2FbpvR7sB/RE3lMSwTRnCmdnzkDTjUBtrmZyCeWMAsfHDAAS
E2Bdm0S5tNKZ4Qz3x+b/sndePa5rS5L+RWzQm1eJRrZUVSr/QpTb9N7z1/e3dG73vrjAYDDvAxzo
lHYZkYvLZEZGRsD0h4b1a/9O+FIBybZuutAEFTS6n0HMyKunGKeCWPJrA4HPrVx7OkNzoUgb4e9h
sbdt4VxpyKln+HrurOLYRHhVuvPwhzwB+XL7ChaC4jNQIyxBanQ4U04G4Ldbpq5cQ93yQ4eerBPm
JjN8HcvF2BoGp5rtnAs+DKUTUI7JoCJ/1/Fjui+tneKbdI6npwUXa4IwzhE6gLbV8hA1fh6fgKNL
h7z1lMF0QScUIfHHIkPSnYREQmtfHrfEiPyX5qiiEmvzANYvosFkg0pGRoMmk+G+wKYGT9OYWjLl
kmPMPqh/2tZ9i2SUfODIVtRtrX9NHzrY1leNFCS5zC+nkmpsf1W8vSr8GnbyPeb0FL9OOOOwe0U8
qgPI9/LLZiOjmQbpTfM5pikdY3OgJ7uFeFl6Nvy+8GNnZ2Jh9doqXhH/hCgp/HIkwWes9sn8xEWz
5yC4pNHZAxbCUUTAxF635g8zLpFPHA+cT5v+wrqxDxolbP+i8O193ICH+8Qd/RUHX3b0Bp5b9Jl9
9qePel9tPuofbTe/fiPfYCJwuu1/ap0dfKOQlCafCRvTcuYhvFrENEzRF2CBbtPek8vuknPxkGKE
B8YOMkt69yld08id4alizK2542U2vfSbsMvaahxj1ukJMpzkwt9rnu19+zW+speWbvOQMPcUJvHc
Bt1IakQ1iSoyUSqv5aU4ZwduaNNfjZ0AD4J2go1JiLZ1vlLJZ7sh08sO5aWsd9Pj/DO0W0KaRB03
kbxDBNsAjGBWQ6TuPmZmZY3xmU9P34YcakaCjZnZiQEFleAd0hX6PrFPGfXce+xEp7M4SOYra4tP
InMPmme2sephCFhwCHlf0GC32bNO5ZXFy4rMfWrl4AXs6bSrYCFO+DTtoHBTBN8rJ9ySmGXLL1Ja
P8ia0YhveVboFtjPiUR22/yRn5UHljufUpA03PfIIf4gE1D8Jg/Fg3WsAssjvDPPt+uJxkv6LXvr
ycFmi8SRIL+ud/klHC5l+r5ah071uSmYxfw5xOjTuwoIgbBYFEyHZ42AynlN38jJLV/Bjnyn/gIw
SV+ZFxbfFnTCB9Uj0mGDLH1sAHgO5XzP1OovZKrKK+Glue3fcTRCflLzL/KeJ24F7QWsJNvYIE+J
XzYeVNSFwUGrGJr1N8BR0kEP9QCrqejnIYkLQso2zbBUhDfJh/ne1T6rBoIoAoHZmaDJcJ5+LewZ
PfV5nnyS9lHDt8bFZSFQXIRhqj1phpx5WnZpzUtS/MFt4pUP7yffYUZzHDeCFpL2nhB+iTz5SfIr
xCI4qo1Tfx9Zm+FxustjH/P2Nt4QzeraPa5k8rsJ9mHe4zPU/TKB9mHAPdCwlGzZsgbM4Pajm322
p1bd1E+4BEjfIarn2raAuDB6NJnejxRxYL6CvDRudDJL/7X5Ro7/ND3Fx/C1fZ44MEk6MTJCndje
xA9bjFeurfWKfBEM588ZiuSGzrxN4btQ0XCgwCh4C4ebw75BKuwz/DNeK+eEWKNSYxe5yZLrlG0a
02UlVuZT4rgWlqLjqR7fpk/OMz5GEHWJhfr31/pP0VP8AG8iZ9OlP3VHUXWbfeTXp2qrRafugWhk
+DA5rqutqh6FQ2pBG9YOxgUwY08cCzrQ/S7dJt6yZpGRXGk/+9WOgfNIbH4sPDJM6qLuAIapvqMv
4vMg5ewuuoMwOKj+oh7RKEnXE1QR1SeZ4Hgur8QCxYe6BE8W1TBmKr7sIqEjCBP79CYBfcaTz21+
Uwxl/dzFjz4L+FdZPUrMIdG9jqzEWV7Bmr301GUdk7uwnuvQm/R7vDzqVzDfGhcDNh7iULs7Fi92
f5nbR576WaYAPByzkVu9OC2RQP5VcRA0YHApdHKUSgvrJC9vIHSlibDZKSxR+fviPxAZBwqO+N+d
Fh7xb6SZ49mxHubuaIo41EzuccuAWr97QnXXjn/ywh2lI58xgPgH4Z/ywqz/Bhtx9GDedfDTLa8N
XTa0Ezm+wEeQ76bnIDHZWNFWrXbdoxUeEd3UyK7Q3n4HpyOEx7L0lYiXbAnAEi5guEXginLPpnkO
e+Dzbf/av/I/gbjtYGI/NuUj5rFHWNDm+yDtSLzumPc9wQod41uyt9eR7WetPcIwdo0LmYZdfsoT
Xj70fJTcAE05Z3ZUPgb4mqyNxRyzqxP+Ylu9S/0UaydEZDFH9/ovkkv0RqDwDBeI1QLQVY8Gfqhk
m5v5VbrjGKpcNlUTxgmFH4Ko2lOjXQFqE6jZHe6L7ejPOzEgH1xRN7GRUghDhlVk0ZyIsMNwNEGC
9bYDFme22yu5en3FRtM1aWv5YrTGV2IttjWke3CrErOPTY+4NHwfnuNvUhfiYrBcNkhU72rf2qnp
kcTi+IsXVvie6FdCzBTQj5oQ/S/rF7vb/FYowcjPmFi6HNHX6s50k6RXQA2W1h1Re77vojO2D8O0
UzilX2G9z18KRWw8AYFmQsXPgj2p/Wam/2UOZN0dX2VI5GRhdFvA0n9CWDPJPCm5dNi/3zHISbOl
ST/SUSbzhvP0rHvLoWk2xNU+i0z76q9wyU4AHg1oDQGo/U50j7chX4L+kwoRUihgVsQIJs/gJSJX
hNXhEYwo2k5JLwOsqQ3WvX9yxyeiyswtkDvSj5OHjUYTEJbAjMAFaQRV+p2MVxRqYVpFh3T/Jl3B
RNkygiw+AClxWTwgPRin3wg454+wEGxoqa98+LqEVVOKtxPXwIRgvA4kSeH7Mp211/KSeZxt7wyb
nL6GxFnk3zYITYZkvCvJX/PGfk8+smjP1iC8T57nL/4S2wp2PuBSnPDTcMlhTz2ZJLVbu8JB6KR9
6epRZYP7iK9I1MxiBmYvYUqS4IXnNLtYRsAfyzscHe9URobc4kof07WgzQWe1qnZTi/YN3/w83V0
wj6h/6I9zrnORxYyYDVMsDv7zAQHabI5fKoaRNFjQNi7CkKszCNRF+kI3I3Jc+htcSgpBXL2YrRQ
mQNKbRRDyV+zJ34WYIe2Ah0fZwN7tICnMRoUl7wZSIi0GqUA6z4m4ms8fm/C1I/WK+TYyCQmhqkN
+FNOuY8AR41XqjN0gDjvlfSnhx2DNR4IU3IAa5/ND1odzGhX63si5047FsarxNbPNUuhW7YBjRV5
G8zyIiZPIjIPtmxSa8gvUCSYlSW1X4/noONOcFlH0jYvlrBPcTna8yuBCRr42k0QiqvnWvnLfKEp
zGfwdJ5uA0DaiLHhfnvtmQ9kJ2M8araU+YnvFi3dDW6peqCJfE3KVT3L81ZXnlIj3+pYU2SiUaOK
f+r5h0Edpnd+nc8R6QrK7Bt8cYiztCPDyh1xXygqayNPxEWXnUtSqNdTAuPbK/QaUc+xxnvOQkac
8dLRGnb8FAlK9LPIr2hGcC0sYQbAHvLimqcIRPnB7ORv4h7EuYe2YCW/cdc5YGOTvQD784bLB1lH
sibEhtbPVXBrdkpOPlJqugUMqpmGS4pSiVnCM+NeyQbR3SZy5KFyzjOqCHpLABpIPLHiqXhDbcHw
ETkw1PJVj7mFqK4Tulw918gjYldgKoUGO9yD1F3R3wuaD6fYckffsQ8/Yax2svRHB7Y/29FOAUMb
fXASoMrB9sSktT1TeWOu8BbIVTXE3/7nk/kEJLC5BJ20GqYb3Hvq4y7pSa1hO+mxV3Oh3OsCIwhj
6iyY6z3Dz8dz8JfXZT0wrPw+lXHxQGnKQoCEuZwIj0puh0mveVwVi4jv8CM8jimYY0rD4ra5WxWn
LiGZ6zJ0DAHXiGg597/ipxRtuXN+ietlEoiHREfz4JYw2+hl3SAAQdIYi/KNvHSn8ECygU8imxG3
yXSwB3c5Tx988HilSiCRMfl8LrfDf2t35Q+awDzGHY8HXDgja9b1q2VcWBWGvmfJF9qxN/YDVQFD
3qBjzc3Cf+Mh8sfEwkAmhsVguENDse7JOurkP7bPg2WB8Bn8II+dO+Q2hSOHO5pB8xCpGHuDDnlr
8YC8KT8kr9BAiX5dXPBMbtrZFfV2Df2Zqq7jKk9mfgQ8kTLAhCtzng8PYT1LUDm9xbpP+y09U7iG
cD8TU4l4cGetJx4DP4u4q5iLEFOAn/ENIDmF+griTrjDXIXW+Tz9Gi2OLBtGmavg53gMin3gMaxA
CmgjWucYxqT2zC/E8mlyTtTrmB88yhmptCJolIBPouYe5wTcyGuw1CkCOsdJrD6LtI+r4rLXE4UN
lkVG0+xwZJL198MjBdKo3Yq1iILyE41GoB51j1cgYQssHdrSZlo2HT8qXS3+RNmXq2MdG7FH5DgP
PkpxskOPF3075f5xdVy2E2d4GPv3FJoYba8Vor36GUqbTCccpp7qGXtEOnFQoK3kPaVxR/NgjGWK
Fxm+bLzyjLlMullYe1Z35S23Kxhc9RYOB3F5qOyscdNKLu1leUeZSwws8rxQdFSP5AmG41rvb8O/
KTwQHExmmZN286zP+39GGMK21O/gVDI+OESTC2d0muIE8zLv4bpxZ4uE+LlYi4yPgTVBgbgDVadt
e6+/gOExGsi/V9lOUV1mIZwCC5VpyWPAym4XFz6PjoEShp9o8a20RlaAmmIH4n1reCKRKr2a66aZ
k6VYHhhT7LlYyv8syA4rsI0PJvfD/fFcmZYhdTtd4JPIgjhfzUPIPZE4MRmTAwNLmsclcf+CEGRB
LtrGyBMB5m+iSuSm8CMTDHmK53U98vFiEoxAmVtcQmyMYlE3DAMdlJOsbEPlQi09+pOsFkhtM4wL
fdjNNmD3pHsNvB8u0GNivrEYnWP8DUu1eBTzldY/klR7jw9zWn4IJ0COvIw0Y6OTtVXTU+agwH2S
Z5wIpVcZjudt2dk03Y9ipDFcYCcD5UMVug0ILbQOKpxbM8dKvCEDtLsL9GwYcBPB9m3tbI2XmNyB
vRx6FxVG2FMu3W3hchy1Byj9zRM4G0wOx8ZPDhvzEoTowcrDgGUg1o++bVCiVN0a+t09KiDVcOIf
eNQNXVsYgY2uQ+EcDstd+MKIyuoZZlcKcq+6rICKPQTNnW5nGvQ/7Fr7S8xr7YFnCdAqUxCl7Nmg
xAhQT9+flPusrKHzIVyC5LIDlcCk0LkKR4wbTUcH9mFVddj9SfHptITfj3C+s8WWqRh3hh4UvZtF
HttzpR+YhtwFLnEk0BKBOgu0Rf5ka36Q7jbp3onv+ggCuB/JLB6vTwNaKVhpMDLtdF+JLlwYK2xj
+i86Wg72jI9F5XWMKeGN84Ztbd25cBDFTMINS95iMWUQpJwxl+4YnvWoRXdU9qLmOMbHhabx8W3s
n0TVCyiBhvqEGGGbtwf2KhXIifYvqMkawN5W/wRGcCjTBDVd4QwQuBYpW3cGkiqTYLljBRpgfQRZ
Fo6RiLk/cxhhPMRsp4g32Ue+xdYuYo543z1IX7y3Y/xQMS56MrmFGouPLSd5KXPaH6TsMadmtoi7
4CereivemjTKs7sGJfYxkK0tZKOwPdiKdS/B/XwHEeHjUQ1h5fGXqThxbuccp9tKZTZS9F/EBiLO
7Bwkbc9OAkF5Tdyy9Jk2g/HAsoScHnYvDRt959fjQeVPoYSdYAXyzYSnBhJqDyzdPmGzc5lQuAXO
3BBkB1YFHkxr45qY+fYonUHvo/uaLWIdjpqxi6adtPgy0Hnk1qiEUojBNGE84rQKkMNwS+VDSMTF
xnLbjFis9X3+zpxhSXFl7EQr5oZcwW07ZzNi5+ARRcj85nseGjtPAWnFxK+B8hJUYLf7hBDCBsV5
Jxl7fhwfLPJm4mXcPOCsFajJXdjGhuTc2vCMic1x6NsSNvBhfCpnH2AZbxlDgjNWizyTo95TwTEc
YHtRZOCx8ltFRGMOnPGzo3DY0ZKTzri26S/YZFDPFPEef4oQJAvYQvIVLQmhYJ5moMMjsz+asHba
s2bA03Lt8xFOACUZIjHu3vpmk78HGyVZJ18VxzfME+BPmEWY8wmaQd/B+tvDtABM5nBuQZhwYl1b
ZCEU20cvp4BOijUEFtNsHoYQTokaWovpCZwZTPFeakuqRaNhpvx5NtimQUdwaBHxaaOUCMmc7lY7
R9G07K2DgRhapKUjpu0wOReE6oLa1PH4pgEStxXt4AgLejmFRFXqxZ6GtY+0p42i6Bf1kOH2i+59
tpenmEK3RFNLYralJ7UZHslIFx2iIYzwWFVVVtKkIZojs4kj+iO7dEtOiP5nlzoxJV9ZeSLdpD9P
5pRvo7CzaKyYhdeTrqEy/oSyComUUPOxhZCPtRo/bRF9TiGHTK1xOsdrEQyWlxLXRJGNUDik6c3U
IwuWWcp1trUKwxZ+8/broWkufpjZaNPwT22mFQQ58vX2vQL3+t0MclOKtqBSnWl6RxbmMDUJQzaM
p0R0W2b/+6JGK0TM2/te9GoOao3nRcPCbUUTZ5TF//OidYFhVBwl09IQbsiPf38gNdNve6El/KZh
dHtpR+Ep/ff97asRyQSk+Iv9TdMouQnG377Mb7qLUlWnWEysR0kI70lZi5SFjuBFaVmskQS+v9uH
+r+u1haaSm0jdN5uX95u4Z9fFL8Ns5Pv/P3HOgv3Y0sO1mNBuW0tmJC3T7693JSnstvl3L68/aNR
N6+OTCVx1uhWigoZ3yCdkw4n5n+93JSv/uPfbt+9/Zs6xDstNZNAs/BCtrAwLMeIVvK1qT3hxGTF
EfIkWfOCMFeH2kRsoexPe0HUTa48GsZWNWGZO6chtU3PyK0q6PB3m0BmVshihi3g7RRkoJz/4FjS
kvmFXzRu50QEzaEKnd6bGoPCyAqnLQVCSy3UMuqxjC6lBFFGQwRGqUUjXdyBedY2QjVWR2cTqhsL
3jvYXQ7ChGK6r3sO5FE2tkOZ13CaF1Ki/K6dRTehrWcYSeL47sz2V9FdWwNA0GiV8kmmFIKBMx6F
xeTjRZQGhlpTCAEk0VvzYVGVe8x1qkDTIb42U7jpZ8KTBc5hYLRI2SM4b5ISgM9VyMDEeGwmOkda
NQ6PHbzKGtTKzvLwXBfDHttnOVGQz8jbxg3ngaqhTa6FHfSuyydwqFr3HJr7vGJmpKMFzWVM/tqh
hLBnnbIIB+cla37mQeKAxjd7i626F9UU01Mpo1rPIUTvobWlqhC7SkpWiNE7dey683HIYFBH251G
8FFH1vx6ghFSKGQY2Ou+VHK/h0+fmBMF2pT8ubIsBFZWOEgVKLMNQGhOGFiF6fAxVgxa20w6yOuL
5pA7lDPRpozTDs2KaArR0TZ/0B+I0r41wvjXNrEWvzULqu7xEEcYHVZ6kFfIqIMAGUpm7GZN4vDK
CR7jkgLMAFhlhtSjVrAdOVknOG1pREvTUJ6LRr3imO6atELsbSBEqF500FowjxxE8vHcakfJCuR4
eq8GrliSMkiBkn0aUM26kzm7rCE+lDOyZnoC2bOOs3erJxqVjS8ndYxTNHDAFQaNpnUSvSommSE8
5mEvqctxiMfZbZDyPDraSKOE3EJnMyo3V0R4r1ShF01lfqYdbKqmEcn0UTuXav2wTgMMKQq9tKCs
R8Uy3hpVg0owSkE9JOjZTTYmJkGuRtHDVF465IhfEwEhGh7StPaxmHH3TaoenSIDf6i6OhpSe7Ys
Y9pl+JibkYE4wtTAVWHxbhvJehiUhHMvWfC0juxETCLynMQaQXOsH3TbJky26W1Ldf2nwf9ZivDp
6ZH8hEVXlls7sSAzFB3uwol8jC3kr7BhcdN1wQbTmmjeS4f3LJGoAq195qcK5++i/1iRNe2mlsY+
2j7u0FVUDxo2gVGVE/0v4aehmbRzZNO5G6MoWJ6KxvJHXXFObd2c6Kfpj/St4Hul/NGWjgaaGuCM
I4BaA4Sk3jgaBmpTUjqqLFevL5QGBa/H3qR5tuta9VBCjqDNb2+PFiw2dSFJqtN8i+VEd6BDCpmH
0PjBqBN9osoMQiXnJGi756ktPyYzp6VtQBVNQyGLmU6nriN7hpSrJytevuysTlw1iT07puVtokWl
UbpgJv7WnR1icrspwZ1HNmm1KR24Hu06YWbBOeL0yDmsIc3eE1mxIC1CA7EaOmAbw9pLA/GWoWJo
rEbWoahHDhYrXNwMIcstTcN7RZbW/aSVy4Mex7u0No5MkeIrD9WzXUJe76v5GYfywBpoczMnKmtT
B2wYt+8IMOx0u5eOawJNAw8zGsDmFYV2u3te5Hzea7J2ang0QI6wvyM0LpZB+zUm8hs6rtDdd4iK
FGW5m6nvTrgtYZxjrBdD115bR+lAPtZk3+KXC7QIEIVfNjkhTVhmjYWO1I7zvlJMeIMxVWSh96Jo
bqXRpiM35nWh//WwRPoUJCFumQtKDYeVQMbMq9OQ1NrD0KRPoeIgb1F32V5NkfOq5Ls+rE9OtGpH
lXqWmSXqU7+MFHWgYnUtavyT9TEvzg8+IcmumJI/S4x+rKrFz5UbCVmOyv6QknU8OXV1DpslDxBk
T+gekD/xNCKbD6ln2ei9yXWNq5ISv5TmSJ5HJWPJlbMirWyb9jj5UmbFnlLUL8zSbd1INSZhiGp1
IzY8kmPkXtJJVAEj46pLrZevhonucP2bzuEp7VQNOm2Rb9easLOaEkzKyHbzjLJLo1MGsjPFPA7h
+NQjXbeP6NCh8CAgEnqHozZNzknW+LpV/Okshf4A5TukSZ0m0AnxRC3JcLJQX/simrxYN+ZgGmuc
eq0R3cOFo1ZXTd+YSI8shPAKOX9RRg2ORrc8SFZEUUwbV6+wcaWvqpLGR6c/qTO+XA1by6CPqj/J
6nBS6+IeM6j3ueovbdGBEWSztlvl8YRdaBT0SYwukDldcZLrLqm1ZfCqQFKLZFP0kYVKjVECdS5Q
XCSNzmg13KvzmJNaSO2hF/qKnQmo0PRq/kT7z2Va5hM60ndSajqetRZ0QRDQNzUuMQbNkhsFL4Q4
lcqfMq28PDU84nf9M5TpfWayP5a6AlRu2fuECH1XRNA6zHg4YcL7qNCGHJWtQ8nELiFwu1LVpbt6
7J4d4ZU4YtWHRjfJ1hrZ38lKtFnZA1QZE5yqVaO9KQNpZqVl7PvJWxw/m0kOlRGqSR/DNK16sDm7
Yc3IyhDoVgXLPB3PdD3OWfmHxv3NwFh81utb0472NkrwtC5H7t+k42VdneS8xBfbKOA2DO9YTkFm
XcgG1OOypse+aedTizMvvOGfyDAJzKO2f4mlx8mAj545XYN52fiT4LR4dagsyVUyICdg2+coGr+j
zgoDaa8Z9Q49ckxy+hkYYK32TUFInynFMW4L/cHIum+lH4NWJdxobEDw1l7fkhAiRkOXcL0sLOMP
q+s8PVp7z1BGys1KyBG0ZnfKfF60JD4NNSVUO9X8SUE8b7JIckjDsTIj4RWuj9hSYQASW+9tIuQ8
h3cOnEcTZ85NJRQl6mBinXqYDhmn2smPs7L2dJsLjEmurkhBV/sUHtySz9ykSoOvAUCvOTrlwU6j
/9nEarE5GYm6XnA5bM4IEwDr4w3sgBDY8dh5ylxfNAUXm8yh9Iq8jpvFeDBM6RqyN2VfdhWmpzYc
YAelWWCaBpDrbKDwMMnVbrKQgHfJkYwjKuT47y3KK7Z8l3WYzLOSI0mm1ZyTNuzNlIZ0VWXLmRfA
vaV07jOTR4lQBKwmVdugdUCdU55q11QeQMz6HGnFpG8KZALKc4kKFQh4D1Zn1oaXR90hHcfmpYO2
6NfU11F3eDTNFvhCr3lkOQHdKFOlb5QSaLjVS5r38P1NB9Jh3NJQGTL2uOepe91xsNLEj23ALUME
3yBnVjc+kZrWQUcbNnRg3hZ23nt5Znws2Gq4sd4eJ5qMAS2Vj1ZvLoUwsBvWtd+KxWNmC550EYNr
mOgHmikhqVT4pTkvPg5iBv3YhBESOxPSme5UgYOEqf5REft6WiH/Fi0Gb7M84XGHh94xaXaYLghI
NWIb05jgIeXafBqUfTgW9larCvrd2CbLiU4LzaZXNuyeNDm3z80Islup6NUmog0BwmepGMpxDtc7
WR6VnYo4xI58WptWERVAXc8i2Z/1FTojhDAS6oOStdnDkDhpEA8U13E/b3dVhY7Rai7aSQ4z3LBG
E9QsCbeOMe/NifYj20Lr1EYNAXHTMea8ysCkEPPXlVUjPAlsLV9o/V6iFxs7ye2aoaOXVspb9JZb
tOCnBPWuaa3ZqcPAkia4kjNPlcO7xcpEvwDlk9DIn9G6RgFWV5R7hGsrkGowPz0qVm/ubDrlNbQg
dCvyoQGmQR2u5S7uqyN9jL/NYiUHZ60SkBN8ws16v0oYrhZ9PvlrpRzCFua2Y3XloQVGKyNuVrbR
ntV4uN3K/iyvJIYGHjyTLUMjW+BmSKls+FXZvUkSflSaOjrELGm7bxfo6GQRQE4JrP9+RXGf/peu
v5PUMTrbcnpR9Ul6It3VODu/17Zrtnp3HM0ExMam1jhIj+inYTVEomANVDXlkOM776mil9YdyZBb
Ztr3lMUmvOZE3qR6UVJ2wCu56N/GcH4BdjBIn2x2OaPbVVbb0ECBvGI4aBMFiXyfkdwfrLplb2ni
Q0elX2rlMMgadCVz9LRsWpoDaS3KTT8ZIguVR0SPNYiTETXDgdAZ7Vyei0b3iTIVe6votXt9Gvcj
8MgYhck5XiSo7U7T3DE/2U5TbcUjFHlA4jTCbVP6UeksONpK8jYnHKtyzGpktrCgCWFpH5pLv1Uq
v4P22ilso4sZmZs60m1+oH2vtEnDg6/9kCcDj54kYYnWNZWc9U1JZOSVKRWuI2V528GLU80p9YfL
slKgbj7iBAdcbY4oUsI172ro/3FD9SOOEdWsiuxuTrSrZE1jIDuLRd1j3dhfUwT9eomRyE4ksyB4
aHOvRadyXV7WdaGFzAEAHqriruy65zUud1IeRdfceO3G8XtOHUi0MalkDcyBRyDuICrYrYrEWTcX
dIfAIMGLG76CfRjt7By3J02RP9oVSYZCc44WagMbxzBRTE3Hx84pxodMnn61iTYS26ArZEwcY9NZ
WXY1kvzNnF7qqjJ+Vv1aJtkDCqV4RJY4jWTpLIrOVII6B7g1088zBxIGk/2fsXFQaXWo5aFbM3LS
r6i6Nlj0jgqMRvRbPqWVyoJiTt640HsmweHzlOyVDWv0hzSEKVmyv9dj8p1U+U9tRQ2obnPfKuFw
KuFSjpyq1mr/OJ2seKaQBkn69eVzsJX5Th4kNDUZJHQrqqDRQngAHsbU6r3SjjsrK8hppt5HTA4j
T2U+jWOk7dVII+CPz2uB1ZMzWpQu6nU3o66xnZeFtoMB4YjE3BeqwFxEY+KElK6z9DWA+NC48bQS
TKn1hR5fShcNazdu9LfScX61Qqr8dOi+SpMnriZhHSyredFyBUQ6tfxOIiqyyO1qm1YaXaIbcCgb
WvQhjM86SiAOfVs8dZaPHrvdbMH1yAyggjFGlJHluZGyJbwbnfonoUzZ98UfI0RddjDpQW0hMLPT
hI78KRXQiZQIwdcFHWIjoRgn6TjFde1XqdAFhUv40jXVvtUrtledVC4c49eh697mcV0vuXHvYLuw
wRo6D9D8KOEuIqqEriNZJFi6w9+Q8u6hz9rYj6du+Mcw5/+7Lv1fhN5UFKTww/o/C71dELyuyn+X
efvXr/yP6ZJi/pduItqmmbZpqJr+b6ZLqv5fhmkYpiUrpikTUfxVejP/SzX5nqNpqor+msM1/Evp
TVeE65KOfZNt6sj9yM7/i9Kb4pjCS+zfrZBIfbkEQ8XeRAPYVP/DXSjrhjWbBie5L8OPmzfMzVsI
nRjaR6Zlt+SRH1bDS6w1QoTL7rd6mz3biJRH7PRgLqgU/RVj/KvIGGI5MaMMQWFPu//HNFR4ILRa
RhJQcQreEOF/RBD7GviMxu48GtTD7aWyBujHRUqJqGrZEtj2TJAqr481mtZy0wzMGf2SIopZwtk4
eXVXZLtBg/+o6d9pLoX3zYAcXK85L1hv0BRMrdMMrXvTcdtoWu6HpkkeOFf3Ya8T8tv2Se2KszFk
7b4cta+EZg3iDulIto88kjSVfqPYCEquQjUfWyIyf/HVTe7TVOcXFELQ+67YWcayDozcuMtGOTtK
MaXrset+wjn8lm+Wnrm9wCGjQSQpzIlmyhnuy0hNgUjd5wg2UL/jxRkpsmj551RE7bEJEVxu9bbc
RtyNlP5jA3rzUAWT+pcr6O0rVDae5gxwKxRKmSWCSLRq0fXTRNExW7veXYdFFKMUIk6FtkpxD45p
mjsEX2hbsjHovN2czKdtJMSsvHGiLAjg8jRp6SmN6UxZFtg2S2XTxN1mFgolMVQXWb0kektoTDuK
0s7YFAAqyRG6AEUXE4eMMsrqymjiayGhISOsEpLe3Eeh3QUlXjKI7fUI4BqDqaJLYrXHcNUQyiGO
4SHbvloQxlA0Uvaa8+9D/x9P4u/TqZIMGeV2+KPp1Pvgxu1wiEChyMajo+2Ryb+9zMDlWFgbvzJp
LpIZE45JJgyzm22WST3qcPvq78ssYRmg5hWkhIXqOh9/uL3cbug/3iYaVgPtGupUfBFOw3mZjfqm
KvrPl9iK3085KmaJor7rojq3CuuD21d/396MiFaAj50N/HLzf735Ed+++vtymwy3t+tCB5lidCNc
UjyabTERrLVEFCsWYqq3f7zNDuokb1qRaMCQdPXehu7vy99/02ILlWqcMoVJDjUQ5ITXhYTg5uF1
My2+fSdfJ5TDaiGmLUpxN+Hav+q1t3VeJC2NPl1GSdOwqMOrwjmr1UiD0XNA7/Tf3tNsZC79g94J
h2ZbWF/HN9/mNocuKg+Hfqx0NxHmzpyK6NrbGD4b4uX29vaiOnQr6sIiujDeUxovFSUMyBKzXVT3
wNiESxhXiPrszQLJvvlON8KCusSLGkOEV7uavaFS0TpHaemAd94TymqFj+4jRii3i8IUV5hcy2KM
b/+giCG/vWj/+9XtLZwjhWCFmrmw0V7EL6jCWrsAGuOAcHNhup0J+21TGHHjeh9Bn6hW7psXWdh0
Y44HQQ0P70SYeSfC1ltfnxlZEqtIJ/gIhSLzKMy/Fxa8H8bGW91hEd7iFQ6QgfW2GMhGPO24oEI/
m5iLk06jxym+MSap8B4XNuTL1JjKHfqYT8vSr6xoGQn69aFzGiHzoNfeMHZ36Tp/9S0wvCZ4AeBo
SYQKuTjpaDUIfxJHyffU4xA4gB+ihu01F+bpUTa8yMIx1p4wu8VfvagxWl9xXIfh6bT5ISlgkxUJ
nTtobcFT6VEGxqx9mAjCuiU/17ZVBvY8v884uytz9h7pWL1rAFNuJ+zfZ3zgc1VMhXm+aC3pqzL8
N3tnstw4sm3Zf6lx4ZoDcHSDmrDvKVFdRExgakLoezi6r68F5q2Ma2nPyl7Na8IkqQxKJAH48XP2
Xlv89EfdXxd6ZqAOUyRZFsGmiN3kYOSAB6Iuash98dDpwcpa1+xQEKt11yTMT+kcU89JFJ0kW3sk
/NkcZK+IAREGzfOIjPthDrsfWxKPq+HJDUng7K0ZDpKh9e5jRZCZYn2z3GFXWf1xisnhKN0CTOkQ
NkcvGV+HGuvtGGs1jZ38KzFhdwyu+tREIA9TqTtr02XkPzQNlO7u0XeRsRhe9xJNmC3KeMSw6bb7
YOy7DTi7mZMH9MSmB2masXl0Givb5wkuCVp3QUrYQJ5lDD3Z/jcWWcxwo9rDOBZHbXYeFnmF+mJA
0tSoBER649Mfo1inRX8taKcjgaSFZsL1G2raBu7AjKCz4NsrU8FGiF3cpUgDCOoyzY1pwm90s+T3
qE9iG3jjs0rHa1rb/XMqTWM9mdqmLUwHNXVrbsS8L6OjvfJ0QyHU98tNVfKiJH09tBPcTr54RNl5
ol0Gsm8nM/gKx9S+uKnGXMIvFZAdNOMlXbfEifUN/MZfRVwS2zNph9wEKhXabQCdqzyarSs2Ez0n
TasZPNhk0gS9i6cqg53WWcnw1Mc1BnsJpjJAB+W4Sj+7pQWVAb4lq4jASW2XDPd0/i5YienGCHtj
6cL9g7MTqmPhiXIx5ca+AEMqRPSVBMhT+wwzfehoZ9UZS30kZ6FjPd+1AydQl4c/GzBx6D5pznVl
pe+1vKcfQf6fkdjamT/my5H4WDtDR9MHTVVOX3puPjgZLILSOScpnyn0OqIjmp8uU0J/8M49LSbp
cN4mRgXRKQ4uvRm6OyN1AMtzqoYJZ2cYhg5iGnVqMt16mRxmniNUFcMKtL2dly/JCAfS0lCKEKhg
Sw2/pYCNF8fVqp/Dd4nCei1s7zM1sM8RUomrS1jahd6qyoqY5G+bc1JHnhL2Il1bhPQKNaoHj13x
umM3TGXQfwb5LD9I/Xg3pQh+2n1o6299I9DBafLnYBPUDjSNMJCXNgLCMWjyO6kd6zGvn+sxpMka
ELRN4CHYL3tcUZcyWyuQbkuIZY0JDsW3kmxdurua4K0HI/Ge+EMfoihQywbe5Dk2Q9ggwZ7Mpd/x
aP6YygAbcyVOpvDdtRRANAJYnlEoL0qntuxsNHFtprRFnQntnPk96cBpdBRm9V0WLBF1JyCCp6AF
YmR+CxMt1JQZ9HVr52Ow/GusMSoaRHWOmLStiy60l0Oin1o1XJgkRkgCkkfDSW61wHbZIGJDD2s2
4TVto/oY0ruoHYxqgYV3rE86NKP6LLVMkPXVLqpcLv3IUl1aJFUJ7q4bmrc+mdSqvEZFMiKfxjUz
ylHf2U26NdlZnl3LfLesX2hm/GPtV8SghvjOBWd9W2EIQQb00DuUMkJictOpvPPmo1P0cZ1Je59o
w4Uq/xEGEZX4JJnh0iXXHe+NqQIhGhHwsUki0g8JT1GlOGpDMo+WPQdHefVFl6Ld80GAT42vJfZI
r9TqB3JF0QIuQye2zikqbXsqWY60WZZHJhljfmC0Zhp4h27A0WmCgTFYsY+jjkQ98tWFtZRZl3qA
Oa+Wuh9pKwOtrcrHadnP/d5MRMUOaCPbHChFyUAe9pzfGTK8BF4w1yf3x/d7d7nO/WE/J6GMGiXZ
37IhatPyLwHR/TmWxHzTN/nrIEvK7yyP19xYC/qqOd0ziqg/YXD/eFiowdoHA/Ii6j2T1WRVTeOT
adZQvuKSdNq+iY6OovtUVrhStLmUKDsU7l6XYOOwFfES5JINefpiFmLcaF6DK3e2WFd6WW9UGn4G
OrmZaDqawzRHbN5v4oFxIVq0ekbnYWmtSFVwJGkQRhMZiywE8p+bZEyl841ukT4YhdHpLlPKx+49
CbSRkLNsH/UdXXyJvAmMPgJSo9tlYo7pwG1DKtsIRY+bSFiY2MxsPrxIbnNd42tELwfVak4/1aPS
2nfioO7BtX/ftHO2nhFkzrytO9tzssX9pjRIxMhKeFmkGIPsvWve5nq6ldYIMmV+7KX+uCFWjskU
uV24zAve7HzXnEPG4hn+f3+oz2ln/kbOlX2ftAhmjfku1y6IfoLCUPXbOZkAAC2hOaB1nyy4vn6a
gBBJhM5ZJsgE6cDzyEw+y8BHuOw+aEQ/7iNGhQwWoy8VmgAr+sI5QrHFxFSKfOG38QB1lRs/bH9P
qY0t0nLGg9aT2KfX7I+mUHn9Ku10bRv6ArYk5ZNuf0bBiNV/JMEgQ/O1tOZDJIyKipzGzL7q3bij
+xyu89B+R8BinaoOJhmE3kvulWxNM5NgcQ2DlG33zQY9wvswe5n7pridWBrKJ63CsaLVbzr6qWfb
1XCNlrgA2Y0Ts2Pl0Dx9OyGOAr+f7L7H1C/Ord4aiyYtyWCZ94uC7Dtoxh2nNKTRa8jE79rbFvWn
KNS2jq0jRx6x6iGXTJvADc7KggTIyLbQKWjhcDa88XFIseHZxYUvwtsVqRU/SP232dTJRVb7OJ9M
eB+lvTJz7LY9Szw6ZjvbZI1D49lDul2VYJ/iCcq3bvtL6IFq1RTD8JgpnGWoCc9dn7H/54Ahom6W
9VQGxlVnWDOpyI4ITer9ULvYMmV98caouahiQDoLppogsig+N3bobkRf/7ZGmgZe4G+dZVtN7blt
iHoaRvnQRG5xNFNGQ7EG/DZr+NMtE7KsxyU48DiWqe/BGYnp2LTFHuGXeB4dwKlWyrDLLpqvypjw
pxsJNgFa4YCjCCuCA7oao46zXB8fes/54bjyIVSDvh8njEW9ZT3GQxhu3GR4r73gl5aP5kM7Vt0l
l+Uyd3LtbBEQsvWU/KKLm24LCXBoZI/1CKCW9dAaVhlVy5by4UIDOT3mVkc956JhJu16dGy4KLTw
yaHnShVzRi2VqTNWWwa2E11bhALWqOQlNrSjUMgn5ZB9tiYZxSMKO7akcUzIPTCaXKXDY1IF+a5j
ke65Ydc8npzBOAgqinWXt8Rr1bq+r1MI1zHbk4LvNbUGhnoKi43qfWMVNsjgW94RftAGK3vMSDEM
XQ/oNn9NRAWfc5nZNhOtZZH4vNMaiErChtWg6bBDwPGGBgCfUdKeGFJoif8oA3Gr6NLseNl8XZGg
yiqfc2TOGu0iwcyPrUdPhuRqRA3yct8/AdA2SaaTB0dvaO8PhNLl6BTv99ii4O1i5LRi6JmjW6Ux
n1Omsu9BFNyPHkCK6ayFjGfG9NbFqBZ1X8THzqMHpBWIdFmM9EMxdhvJbPzsIW6klw8uJB7XPlrE
tagQLhvg2GWGaCVBlXPTUUm8VYkFfKr4TN1UbCGqB6CZMIaiP2t7PNN69xIOvriJ/KdqOb8Yb0Oq
zsSls1GIcXVFJl9/6AJxsrRrWviegL5pZCh9msxbGJ2iJiPR9tqkQXZ1Uahd0uajF0G6HBiy7MPW
CZ7LKThoaeXuq5qXSOPiq9dPaYdLMMhJMCfVutukQV0gebNwEIz6Iqyr9khm7jsiT/PkqZhmtyLA
PNYtvtXULxnVNmpnFdqXKp1xoyRyaZHbr0ldzOaE+Em1Xn3RQwtAM97C+4W2mZpbYNHX0AKrv+hx
xvYeB/rg+NOhzWvEM9l4kALe+KTCadW6+oOM+uCsLMy4RZM9hKa4sBr9bHy9PiCkfiTmQz9HTP7D
Fm8ggjdcCW2GvkLShagBxeOtGDAgO94LF5p0r48G0sX+syR18jwG3rBqSUiFKdk62/3kgV2InRJe
aW8cDDdUm9RtgNcKFxIW10iOmB+JZLNbd+05agz9GiWeju+2w3EhHRQfGWgqzYbGAtC7xhhZX4ep
V7e5mzpA4oidz9bGiNXYYPL1BtRGRYJNEc3HcIGP6EP2QnA6dLugCPXDoH9QYiDby9GnCstaZHEI
rMtGo5crJBs5XvhBi4ZtXhU7L3V+x5TtL5LqXlXsIkNNQ1RggbXPqt2Yj++xkwKJsmcSRoeJUDKC
Zlkx/JfknHkWokE7vXRJYT1SXpMKVScIVPs52EYMeF4N75scEpBcdov1yQ1BrNuWQz6XD8atoMBW
SGQr7PTjNCJlCXsMBIPhgmphpj9EEUhT5vHLiWApBJnUABB/kXnUxuVeiokWYl5u4T9XRfPapi5p
xHWhHzzLfKm4TstWYakoFM6MMsCRrQISa0Vx6oII9lGPx5vk0YNPsd629K0tH7C0PVlnZKEEWPja
KokQpAcq/Rzq0VtlY3dzWuM1tY32aGry6MWqPYQpg7ZsqsEsp+XetWKcZ0INjLreZT+Fxz4FtFKO
mM1AfGfXDhuhHnjy7IEdGaXhUnOG9UroCBkd75iLoj7rzaXsCofCl4hYxtPjU2A626SJ+x2tKLkw
PIcwSCI5iGdOw0tqUXs7ckpIU4i+KqbTtY7FXZXZdy1iYgkZyL5bNSmzSZmtrXngHNkMD93Bf57G
xKStyeA4AWp+9hyHhoMnUMmhiRaOFu4nyp9lRNDGOTGe2El9d5MYCJiHJcuOEVdWYXx7xHLqzFT2
/ZSvBSD3VZDADwjdgqlvS6NDMQ9clzIajkyyN15dk3+ku/lLLcRwVaZ/teV7G8fqTaqYlW2CIN26
zSfS5lBfcJW8aG1IJyq3rGPeIIQWsnusajEuNSt3ucJIf2slWPpkWdP+bPQbPgXKy8w7BQznxtSj
RqxmjJfGjeMX1TEToAw6iVqLdUac2RyxHg5pQfoi4UyFSrVTYAn04gz+dpne70rS7jf5fMCaIJIS
OeC+Koez9Bptm+TlD1G59ano4/Do8NeTZVIsFfEP6JVLMGmT/54FZfkyciJGnctF1vKGm1b1cB60
4Cn2813fWBxjOfMPPZ6pQo1bbC1kXpHX4inPeonFm61PJgJr2bLQrEMkFIwsJPSsvjN3vZd3qKrw
1LLMayu/NY1zNP+Whs4tmoGJhbSgmHfNcZEw06a7bunPJqxbfIWQU12GNWwfKnWI4ltBnMs655cu
CVo1sDpSoSZVcXGxbKW1dayTGq16lab7NkkfdY1AMq/nC3C8FhdrABukUx4LAFvspTtq0IYNuQyD
EOjZoG976Wm7rjKwyfQ5HM6G/N8uHGJGQY6+b+3i07AoivTObbe+ZvkXe3bMpJUe7KiKNszg+USm
Brzm5M44k67cW4XLfq2o6xU9yG7l9FjawlzLt/cPWsehbs5iU63yETr44ujATtfZnnWsRFMebWRc
ubvWzk5+hHNNF8R2lCWX296i1fVLQ1axzN3iWaQxvOHA1A5x4DFfN9pzkfU/u3TSucoiYvEHSUcx
UxPEFdqop75JfkgyFADBTES7Z4hpqzH7aLMEniA6f5B6IqUfmTM5MfNTZM/kO9qr0MxryNh9gXu8
1Gh9M7HcJ04p9pZg6EQaLmtycHRbP0UdirBfS4pLC57f5J1tyyFiY2gFN5/e5jlHzhz1P6I86k9u
goHe9rEeowqxD6njsUkrtBsxtw5YkJk/VncxL1cTe2vK7GqVZbKRPXAsN6CErDI8PIjsnLMR2fmZ
t+2qSLvK2P5pWcrb+/Oj1ol/opWvj2zqOxr4XAt6037LHC2/VEoUl9g0bmUw1FAUsbmO7FnXaPtR
X439LZ9vBq9Zp7m6kRhBT3SI62slX0vHU0dpARRm82CcNHT1sGELJOtYQNAl6NgSvaRHKKM/GKE2
PBEuwLGOnHEVDYiidKkbYOYCb4nZY1ZHE9sYCQmIjYFlN9XRNnKpXT2uXctK+fEhyUDPNZy/RTF8
yK6KdgZf6iUPiMrKxgheqnLxFOjEPcTqsx8s+RhzGHosyU+dX+LrExctKPQLe17YdA6bOhtORjdR
nKd7WVjNlUTbdFOXqLZzAC00CKtjHyBuagOZHO2cstGicZuOnjq79arSTBYDtqaLOQMrT6x6DuGB
9Jxq7dkb2LHQcXpw0eciN6/hasQnVefVGbEQRJjewOFiPveWQYoUfgAtJho5cH2SmSHurJzKS67J
2F0nJ+gOGCi2TeL1KIqKaJ/Ncqdo9vHKIsREA6BMH0FutQmwSy6eyyFjxEPOVrTWi9xcWzYCkTzz
OK87+zuK698ihlPqke8Qjs6hJ1vsUrQAmfq4UWDwKrW26ulSm0g1J+KqUFGpgmzoVNuOw9BuZcpS
jw/I2fQZZl2UHyWas3LrVo6OPjJQr5lVnyDpm3sTxctiGh30I5kOSjztQyiM7U24qlwScMXfOlCm
l656Ln3PPdHAfQ501pLUz5n1RoRbk3i+d7RF0VQYwUfL3LPn5uBQ7N5GS20zi94u2QcwPY0Mmlvl
PiL0RqppzVJ4TSPguoHdnSs6Suj4f5vBUBwRvZNXZhW7KEYLKFhkGtW85XbxE/8PmbVj/64Ula07
xOv7+1BuZW3NyXnrQ7h+dD/TXa8Dy3FBNRIXozF2u07+K7KeYNNp1cQlEIRP6DG5dRg8HYpWPpfJ
keC64Ye0WHf6WqJlsdScLQ69n73rX8O/+71/PBf46jmsMKLSzaXZm829pHKexqqmWCufJkwRyuXk
dihr506Z5qmUKwH6M6TU9IVyAe/emTUI98dxg9A0zoI9zUNxGEmewEEFu52AG8p3SbpkPLv8Iokr
xRXBY6Bg/7UhCIH73L6dx/jUUGB86nAlVIQ0QWTvmekq2rLw4+trXCNVCBgdH/q5UyZSz1n4AQ7v
ZrYokueVrdA46VD02h4aJjeYqS5+20KKplVzaEbZreXAwZ0xxTr6Sc1O2TIeOVlQatvVqzUBtlQy
Cks47jhkCN3DQzynZgnPpY1h62V5HDlDnDCBR2sqIA3mBEtzNhk6s03Pm1h5jclDjRt4L3qslXiT
s2aB1+ffGZDEoUkIDijC7+/kfuPN/zSdm3x/ntNMIyZqq3j5xxzaN6mSEnYj1uD3h/s7v98rynz4
j4f3HzjlGK9qk0kS20Oq4Nnteb/n/n3v/jCcP6vCMJ4nHOVhRQRwVpIJz4U9XY9W6B/6+cbLiVFO
Tc1adbM78H5jsXrtJ/RfJK92B2KJABDb812cWAzW5pv7w8mgGI3jwiNbAZ2Zm4zHJpgEdQAfxvy3
TXNPk37+LMNI7iKFhKvzHEEa4NlDfMjADLBC5IbbphQ/9NHU1uHcNNUEN8m9X0oN0hw8x3olzibc
kLSDI3S2hd7vJfO9ME+tTdPG1/tTDBKJjnJe2/ntFLPZ8X7Tlh1JCh2UgW4+f+5ymcB2D1kxor7V
SmKS7eqjc2ma5XaAsnN22P656UwMKIZeb7swQTVidZgF7h1hhoP62jPjZKd1Nm1EOpnRIB8kbo3N
/08C/W8mgbrG/00gts+/ovf8/T8VYgSBzv/m3woxV/7L8dBgOYbnuULaLsGi/84Cdd1/Cc4GKYXu
WtZfP/o/WaD6vxzLc4TALqdLW7rIuv6tEDOdfzn8wCNd1HM9w3Lc/xeFGBaDfyjEyAJl18TLscE1
MDAY/IHl5/styoPmf/0P/X8qowmjKRw0MkDXk1Tb1DaZv8RsO/0xpGfriWWKwvzSxJgE7BhTsRxx
qI86vAyJhMscJCstEQahiIKF1ub2QfXpNsMeiQPqvW0ygvMS48Pm4rGSuf5Y24Y8dEn0Xjm0Lvue
HX5BXXksCtynaaYADmbMdXob8AwCzvVUQNGo0Ovu2+FHq0jXEoDWS4UcbOyDQ+Qa9SrJqNHx36qF
mRUnL83RSY7dqRu9BLAwmDfK6rNFuirgDch2VRV/UIZTkcmBfsHgL4hMwt3WqpvGHqX2ZEMaM+p5
P4PBpkYmgabpLn1DjbBdyamznF+FNoQbqgXQAnV6xLDICNAF0h70Wy2Ac6c6HVR7wzywOJSxzL9Q
BP6MU6LHM/C9yVR+d5ikdcbQTXpUyBUYaibeygjxV8aZs0WYHTPnp2DwAyLu5QDXo9Nx+QGiTXFg
rn2L0IqizPaie2d68DuB1FkZzilLYQLm+pXenLGtUCVNsmcpqvIVVfkO3VxIwM3QXmSsTrXqiEyI
woesllCUCvkRyLC9htImmzKxq10RiCftKQt15PoNYkAzK6Fusaa7ob7GI+ddPH8Qj5X6jturZxjB
Wz/QEcl6IMqmY3zSsKNys9USTAG6Wi+aLpLAnWxybmME/oE+qn2t0seEED8EYDF0phTRK9XkQ0O3
bJ+12k0zSeiuiuTLrsCrdBPoHM9ibxVrfbCNnOxWdNCgqagn9pzIIGLy8lYocR4bF8YgMXjoqMv0
0y+89EDfbUtImljoPZVt42hs11ztJSI/y8tr8zEMAdmqLiNUagzyYwcsZUAyuW5ei6Gw9wYQYwxp
JE0XfbP36QCvDLs8IeNaew0NKs2sFFIOC+LW2B9H0c+TGIpD5Y8Kwr791CdF+YZ+egRATmOceW1a
SPw1xCV1gZwgbqXI+EJQUDg1Vq6kXi5Uv2u16DUpi6dmKnNs2kG/N5pmo6UOqGth2TvbG5EcJHm1
QSItLEkn3NQUQiD6DyRiXmzrl9PL4VkBTfN8ltcpMMZ9zB7RVZpYjYa2bVCBr7OiujJj6JZDzrRV
ZbBRDMc56UWyIUsMVUyW9qteZOEpEs17NNmImEf43n1M5Jn6ZcT4wkbAP24EeZhd401zA+uUVo9O
H7uXJEYlEcdpwvBVxKvO+Z0EUbzvs27lT7hPdOnA1G+DDw3aa9KM4dabsk8CTi+hqY0ot+qdwfcN
L49KGNHUwrQw7Qg2ZBThSVJSBzK4YtMe29iZJIbsHuULqsOHMRdkQbB5Ihm2tTeMYvoWlAcpxj/i
sTrGygWXDjhKudNnnrqoz5R9DuISmt5QguoL2kdlqd+JYB+oGS3IoGgk6E8bSCjAgtXir09Jdb5V
Z5OPS7bIK7pcEbxn0krDsGg0F7YLMLXHS1uhJWUXthEZCTMEn6/CgjRUp5ztJVbgrvFt77o2PlOw
hUvTLkn26tRBF0xuSr2AaJYJZ6n6k87RsR/yYQf1FGZ2YGOGzokvyh2EJy6qTCrrQZHbJ1Mu7ZFn
aosWx1OnmzdROj8RhFAyZtmx195SQ0WbTCVvmsReiH6d/XVPcTIlhOp6FWW1SRByAtzfG0rwwG3O
NcIGSi68HyFb2HWuI22ZjM7d4mF4Dyrj0kUhDoSkIFi5dIAaoaQKE7KQ+ui3XhT9o+fl4VJO7nPW
aUxktdZ9KmCzBjAPtmYRPPiTug0RVPEAzQvFDQUlzYGFzi4OhmmMeB/Hned+B3oEcMpQL2U7ewOj
327L1s9m9lz2Fn12bWDUINWPKYOPOdk/sF+fC5HecCneWlF9SZc9Y9Rl7cbp3ZOfsuRFIy3acbii
i9u4OgPkoBwwgWhlB1ePFnWotpSaWMzxy5fiwsS+vCrdeclDfTq7ejOCfYPmY1Y/cyGxXOvayUw8
bZMUE/PXuNxOevibMn84xc43Vhqymbx9ro0VhBxzP5b6Oo919eiYKUj66Wr68XST9NOXRuKv1aAM
PoV43NXIPhfo/ciJ6a1r7I0WwkuA/SIl+mOqScVt8N8FUrF3dZ6CftwbmhBXtlALc7DwE6YKd6li
RxGKqTo17vTuy5wGRpm82o7oL16JVKHEImuVQ3nLBrwUiQseXXI1AIWAOjywznWVP/YG4paswQyh
sDEv8lpL0QmVv0svF6c6Mbj6RwaCI5sgkNquDyMoWTcz4jOwFEKoXENtLYUyICU0LSaAdGNb5oig
w2OkKvqPyQSSEFfaq2nXayW9jw5fMKIV19o6sQGuIZP0Kov8QbPsg8586RB501fSqY+Y4ST0U4Y0
VZuPRy5KtOBM1vEsPOau9TTGjGY0X8AdBHmwVJPe4/GpnkVCiYOpo1tbJkmmOuClAcQL8pLpuSrn
iIQ2fSgz1kJtbGbWhiBERH8OSw+g0cjlrC2H+My4axHbms1sOQNXFIfjskwadsAxqXOD/m0gCN66
pX12WrEL8N2uRkgc4USzLclYoGleT/q4S8wAd2ppU32ZwtkyP4ASHiYkobQuQJIcysP4o6nZVLY2
gcFRkJwtYBsZ9dMRR9hDgOGVLWQnLy3ZnHunM979Cp2bjcwEMQM9bdlo+tZyAKUJ2X7pgTWcKrzq
KyvNGHTxTuLnovLKpV7UXwOkjE2hFy+2rH61pQm9oWEZCSRD3xYDPQ2ap6itzRVXQ1fv0bFo2RtW
LrlBQ0P3MoUO3eUSecDANbsctLWhTR9RQ3dCj/NLXViAHy3AxnokX41WN7Dbk3KSbjqvfi0fhK9t
CzdD1Uk25kqnwb5xW9LSYnaWKkB/J4rpM+whAxhUegQnKHhvpA6UTsYVvkRlVibVthyBSGeT/lNT
bUMRV3NhS5j2uCnU3REjsBchoWr9aunD+Jx0pjGFVqKE6wRBzMQbFJC3WSLUHnUkaswcWbsSpLtp
1CDFFL+6ZkU0VHYONe8pSlpMzfQskVWMa1n1qD2aYxa7TCMZ7sNIhME0MFL08KhxoR/I6wSU1G+Q
hW46nY5BrsXGpoaBAhKXKtAhR4vZk7Fv/XNYZOUlkQK3HIKZcVbIWBmYs1ja0XhEJFxtB00cEid/
MhxQSEPuohUya/ahzkhHxzMEadRlOcc+EG/AYBGpQlrD61L+cyTD58jHZTZ2dQe0IwmwHMoao0ZB
woHrR2zG55u5iXTY0HP49+P7k9TYaJ7rm9l7SMBrOU/iEi6m/NsYFiHvVysi2AuWHOCb9QMxUvOP
86gVG0uJa6XQZ7GKVIf7vf/q4X/13NAZDt1YNGT3f5vWab0sM7ukOcvr/Vf/4v7/+ZVOEIs9qBSE
qIYR8u//G1kharE/j1tq+FXopvDJ/vzkP+7++RWBbU4LJjzoV/9+NY305kUQFAZ+RYqpv173v/su
9YB4L6vsYem62a+xshH//f0p/fUO7i+VlIRBZKbm/fWL788VdQ6yy0lchKUI1Dx4BxXq3J11PxRq
E+L6/QfFfATc7zU0kFYAucb/+AEsn4l5LEdZKkm511tmtLY+cUiFXoIRp57FWvcbP84Jp0zSrT5L
sOZL3X/c3J/zzCEEdZCgP8vjaduqFN0qOZ9qbtwlKczrNoQa0DhGCqEjr8JNmqUvxvyFhhlHaDtL
3b1syA7MrDG6zPf+8ZyU7k7EndqODnXL0aisfCs9Qs7GlArQKskrmh02d52ZYSVQx0TN7jfMSQ8J
mV50UURKBG0rgIS8+p+bcf6NxWyy+fMcEtkNHWcLvzY2gbtyL5g6jYyH5BTN5ow/z3fd4KHBNYic
QJCmnJIdN/bH5f0feaF9C/UcSL0l8XUEQYUf4/4T00EianT17o8w7n7vHw+NcVRYCY4c0ac7F27+
C1KGr9s75OsP2esP/SssOzIW596p3YyI+2ae2V3md3/413Mcd0BlF9tk/8D46/BAVtFDXHOgwQmU
mzfhLbaz/qkJb/W63ySnfOGc31A6LoL9uKlWzQqgM1nczq5Xy9jaPEyHt36zxb2/sDFprMsUU+bJ
89dQ1/2nbZccslPqLrf+U722HrHvbNDsAAtedUtwA9vp0Kwgra1/zr/sxMUZFepDUq/emM+c5uTB
t9xZvbnaxr6OnzyhVvxCWqZPFm2O4ksn/ip54sTeZqc3/6lNaR8QqagI0FuS2rqnCn7kb4MVzy/f
8toc29/YqQmK0A/IS1cQnvoVwIIC/YX3lE3JkjHqAuER746xWXWW+ZWPBS1AMz0U1icfD7qr9TTt
PetHSh0NFuaaez34faiwBsYNotfXALuEtmG6gULKG6/V9GBjMCdZb9qDkaDIufC7/XPaBuuUSr1/
6Dd8JZgfZjNFfEqTHSTC7huxJD0Lh/DYcCmQa/fEO2+Tk3K3/BlkcdYj9vEFYR0sChDOeFtoERpz
qbyFG6y5w0OPGde0J5FyQDiNgCNby2uI26o/wqnIigVfAiWB7Z1dNsyfoB4MiDo92+Gd/qvz1zxr
lcuyBxa+qpOnvkWlZ6IFOeD9cPILxf/8y4aLDvqAzvCPSW64fiSotU2CsdYaEsE9IqaRjk66EteJ
de0M58RjrHSi3FDLfFzbsIVoAwN0cJ/ca7V33WvqP7BirfmPfCvWxpbrnfHIcMEC5ZCupnabvI4j
iZnmFXp1uSS3l/HDLT8b+rI7hweNd4prb0EACEYAEHHuh/gUCJD4rN1t+CEeUtrO/ar7XeG0+MWn
k42v/o2rIm4jMkre1XrahM/dKkqW48eueRabNY3v5kRYUH1uZ/f077JYGdoe9wVJcOlHnp3jHhxO
8gpKrUbJlVRncVMLEjxXYuF9+6TGrtAtcg28lOeQlI9L/pKWJ23/LTlxKubI+4EEJWPnEB+3t7hi
lD4JcwNHNONxrBPtOjPNFSWOlR7M7+EbITwpOaf4nUMA2f9GOHsM/SsmSE/E+H6VZMq/MhVljE7f
viQIAWjJq10+ejPtsHzWUbdUj03+k3/e1gvia/k85LXxFgEOFw5G9tikwQ6/8G2U45Xjka9MLd/w
OX1u+aH6Qa/klx7vOqwlbFaWSbPmQEqnXf7tQX6Gj3nT0bsSKjqu45EDcpV+8/WXaNQ5b5A16o+y
PHNwIUIInflXgs+Y3Kd8OoevvDlekhMi5It1mluLOpo4K8KgTfjKxCqTOQy1pFvM+Q8WWxXYk0f5
v9k7r+TW0SxbT6UngAp4c6PjPpAEQdCLFGX4gpCF9x6jvx+Y1Xm66qGjB3AjMpiUjiiRML/Ze61v
CeCTrqP8KxAq0rQfXMl15crSyhL2gX/gokyMlQK2QF3zTZLTeTM7s94mj6M0R26Zt7J4toqvVvmG
kgW62S4rN69cEWg5ha1qza8Mo71QfaKTV/kFmnklrSuV0RWRJE1+eSY5EoZcqf1QvDMlfwjCblo+
xSMpQMO9zN5FEXhafpaLg3mdpG0JBVbgjPQJvZL+VcrAlUZux148kBx+RZB/v8IKzV/g4PgVC7EV
9x61QA2J+cqL1+aC846Bh2zkL1NaIJ+u3HY6W3fzxBmWqw3HtVt+hEvz1CyOYXDRnPGLO1iX6EHO
AwLDQl9tgGwYm9Q69ar9oTwpToESDmreIt5jrJIcnnE6DKfbdvY8djPGvnMp8Tccadt+Ma4ObIpm
2zyjbvar8YXNW9lnL9SZRoAQS3irfFLf+iiQI16Fn4pC3Z1bpQah+CWuCxu0f7VRY9bkRyguV/0E
uvwxNIWto1AwSG1ly0XIOxm24xvZXEeOAXU3qhjOpL610kr3be80rnt54T8zcoZ7Thwpzhwto73x
FlR+GAVaZ6MZezOH9bhOkGF9MfowlA7cay1EIKZFXKhbyZlnDtVfESe7LOZRM3thsIQBMF+oVPki
aCB8BsMxw71+MmNmUq564aY2TvYr3HMmd2HdbTlZlHHkky6tVN9OXQJzeX0a3d/Vq3D4ATQkfnHo
2hXvYpRW3EncjvOvj16ppDDsaqGLGos7mH9lqH78eSV1BGOZ741i+WHcbY6+cDOewN++kQlwN56Y
/jiPhsMBCj76L544wKjw/QZLELE4QYBHMA8zsYuc6HkmVFeMDtJWuNHTNWlngi09FzJXJFL4FZPZ
9DRxRrm0eK9YqZbpno09l0O1wPG2BTTrsJSM3fkjL8WvD648pgtjiUxoW+6Zv8wTZ8l64q6fmInr
NRbbvfE0y7WZD5xX4842bF/wi4N+xY8zKCiOeBIOwk3acpL47zV6GZZfHAT9OocVrDhM2oEjzlM+
Px+Li58ptNvO9yn2bDtI+JDSE9OLpiMEfEle5CunMd8zPXtX40BMFc4NxijHihiyOFbGgdlPe+Iu
I8TFJ/Q7yHYy528p4/IcN/zFyWEqI2AB+bnTW1wzXCzsSXklQyV11jWjaP32zotZoyCQhqS+Y6ic
W9+bcM+JZ/BJXhgGpS13Hv2SPZ+MMeCNyV07vPMplDufBikRcyhHlnhTuxbW/Cnj/l7Ve6TLwp2H
WeOAJGflP3PZp+7o21AZcYNxG3Fe6K+r6+Aj05Coczk3tkqOwHyx0vPhDRgORzitVgoBf/Orhvki
1Yc1l1nyy9ti8udPsBWfNm21Kbxz/cVt7RkOZyWbXKbsEUQXpjHG1QP48NBlFSXseeVINLR5na9S
1U4kR+ZCx5ZF9icAzePAYkFdk7z4Sy3eZLXnX2anPqCP4Ur9IKDw2t6YN8E5m+WdJuhC0/ozhyDf
h+doBHPgoDJNCUmHYp7tvNada/pc9Q25ATJnEsXIMjVAgrQH4QL7MNwMHGLUnIVV7yl+dNRKgrrm
56p2rXb6DoPFZoISn7qNsaapVYoI+88VpGb9uaB9kMikRkhL7fBhXtmkL+BjMjQM8yAnk3227Iej
b9zOY/mWEWa/UMP7HE0sUg1A5QqrXCBxSVvGTeOiWN7PB1/KHku0ddhfX5OUyuKaZVNhM62a3Q72
qLTXEV0ZS7ASi/4Lf/5IBWMuAhSoPaN3ptOeX9OHgP+jOcZgH5BI461z61DkL9oBNTnZWwkNEcnx
vHWWHa3BVrv5MjDzQ0FMEX/p5tfSYjKPAcTX8czKXOyJBToEXK6siFXycEVy3xj8Wblyfi7+QSMD
AGZb+mOy139hajVuETtKLmDfVrhPyUE9laxp5gtsXzKOsNb/4pqdaVgIOBdGuhmsVX8GC1i/d+PS
Y+WvLSTRoedevo2tK7rkZTCYt5tIXQ/qmjkQDGpgHhu+fBrMoyQuY7yX1kpXbMdxGOSa6iLcKtLZ
cFe8MV5xBQxAxKlpDxiUDynLIX8VFgcMbqTCOznQO0YBhhU4eRTAZJemIDsMVivDUvw2QRSLtiA+
992ON8yOg2vLCUDvst9hemXttpCLhfkMF5O6I4t0Zgz07NIRuSdrg4R1CgvhnglqqRyGcSPD393X
X0P9SzK9LjzR3cNXNl0abSs/S/dyxU1pOB4xpwn7jR3IGJOlMQMyaH6oxB5V9kQcziUVaXjPG+PT
qiQ2/MF7KZP4+IG4QGUrE1rXBMxE8xI7vNBni7oO08tU7TgUppveiYodjK2qraLKDtpF0CxJgU8A
oZ7CJ8FmbYncdxltWNjCV+h2Df6lNNzjjxKUQ/3ecLunDhMpq9bmom9oWSRA7El1WRRHIl2+uOXy
CO0ekjB0JPxubdagoV5bNCzkLFD2LpWvYWG9Um8aqccjTKM69NX8Mk0ZOyuz4VMLBwYTTm6gOk18
yKOVL2wSaZke+gPFR5qd9ZMYLqf0TnO33NJpoXsSrEUKiCxdEGBNPqZ2AFc2qM/K1mmJ9ZRrdZfU
uLYnjneoaNQeTeUsvpfCfAkN3Mr4LNtv0woW5xKfFrRKgXLstxmcyZ7L2peeTre2jYQ3mOmA2wfl
ICAx1LYjO++XvF9oxzFbk6ugMvLXJFS8DRrZG82yRp5ECMIPnpHF+N4i5i2cCGI5/0L3KEK5tsbz
orZPTXCCNkRDnY8CHrvIMNzXtr4yclsX11C0ni+Il9bB8bEwwbXF5uhuHblxjIulOemPfxvPTHjI
icxwp4q7iMouUvTY33SQzZl1U8TNbbaPFJYhDu7sb58i/aVVV/EuYxokB1Vo11a68J69DZtuwljw
u+WrXIeTEBkYFpueZs+TdqkpDOPjIDyj4U5qxEVd3g3Gn/LeAWprfHZOASG3rGEXVrXULt4Tllfl
G1xZ+uLdcYZREVlU5G1dYbHhVb1Yrb8oPoG5dplblE5PM5IE44XSrRjGpLu3ty5NKS3zBqNZZXeb
KOqZFTnNaueGjinvPXTB12HL+MOlYCz4TZzrRNmUxl5rjhWN9got1lOonf3+eUre0HblwYjB6F3h
DVDRXWDITNUSFRqig71E9tkp+ZqUVfuUvff3MmErv2IGZpTcEVCwCvfjitQua1vvmZVl7HjNovrk
/3h8T/KtOdOIIfkC7TXFaL07EWWO7MFTV4Q2DowXkY3tWF6FjV1SaUN48MGIUQPIEecAPYx7SBfI
1yIxbo/i0Bkxby5n3rJ3n9bDXtsHjG52s/clRkJQdCwPPkzn4G+mZzLUevaWQWb7HJHOBQLt63fU
C0SQEFG2BZDHWpn93nIKPuBUn0WDe6pw1WV+t9bSesYsELVevvjmyjzoN4ostkxpWDyoGjuMLVH0
5BeSqAW4nU47hTv6qNYaCGLB/moTrCXWKMRd4a1OQMdS3CftlwW9dRJ2uzF1aWPoT/6udPwbrICS
0EIHYLZGYe7EaKq+x4dhRziTsiENTtmQU3KxQHoF+4DhDAz0QthpJxg4V5lRAZTJZtjnGb3ODwLg
0Zhny+otcwmyiggJLB2xpALgzHC1beGo+9YFNleer96R5KO9cRIoKSyMU27nO3FcDFeAlAjFWIXK
+/R3YHt3KofV8Bza0OOh1k5v+rt/b29IY8VgG60IAOKIb3jHpD5Me9JWk2aOhWBafZUuCD5zwjGP
mJpz067qKyca6hKjx4LkQsirs8YcA8KmghTps9hy8gMhXPOYSC4JY/6xwAzmGnb9Fr0yihKJWtm+
A4C2UdwwYvze5eTUG4uyw6tzL8JnPVxxF0uXUj2DCpIMSJmuKf2y6jKrDWsEscKfM7v/nDQlG7zC
P/nO1onpjxWCgC6btVmO6KMivoeW8Px//AEc8YS7eW/aoGZsn0w0lxg0jDPyLhgWCXUV3ovvpjrO
PbAK+rJZtvv+zUCCwJrWfE33IQJZkwyP0ale0SjkBJ4mkEIXvl0IO5pZ7Kpo6dBqMxEGLUg0bZ9U
czXiHp2TPnKYhPoCA9/QuBl0iQFTltNL3K3RjeUmO/TxLSYmBQ8dyGnbsM6T9ESpX3Szec+OksQO
+SMk+QprqhnCYVx/cBXIRBIzCzi0bcbojv06WQLMPgab/pvWH7smAl3BW9D3uSUY9q6G3bxa+haJ
xSJ8gQqC3VE95IR+zqO3fyPplfFqPbzFv+Fr+4mfO6f8vpK+NKonK2sTj8DkEPW6Yr2PxztpjuQx
KSgmGMetA2CllNjsJ/8X7iJjHOoCVhx7CUgDOQ8cnHpPOUCmjBLYyCpd2kzogygfoABihcAoj6KD
kOforbjibKidng7GxnRZ5F+ncose/ELasxStveIjfyJol9QUPd7NGZTTyjoGJ/IppWyTvJrMVTg/
QPajlv2OMsmO3dSELqFo2IICPGOrYRu+g6yjUqTMu5fgpZOcltASou4vUKgRvI5W+V68UFL9aqIn
VlqCk6rntln56hETllRTEiY+KJ82DB3x1uoWHlminYud79V8b4WFUzps74l55YB21+ZVfw8YRWmJ
r3OsLsxK2rDxo3Pcol7THKQC7Q9HgF3gb3qU8x8NS0+j7pXLwHriZuC76w7xh8y+17cnLhEwj2u8
SkuvsmkSQHPJXovP4jP/sg7atmJnT13jhFwAtYBSXhNuaKS7RILaLFV+IojC2IbCMymzO66OcAMb
1HS001A8+dQXts1WlH69ffMZ3orXwp5XZSfvOVM2fnPyCUlFRTzAWfV+Soxbkz4PBkxJCXnN8s0M
m8VPs1CAs258MtJTw5YNW7ChyrBFn08LW0an+2wWExml7HiUTUDTbTdsms2AFgEAw7LbMJL4Tyxv
D9aRxE/Sv/NjbLyRcYfNWV2BIFwg3rherKN/p18VoKMX38UrNbaXDxpA+jzavgSvLKEATAIfWRo5
I515JneBvFZiQhn2u1fjSAwBdfGTwkgeLyyKnwu4IuzjHczYr8O3TOH3rlzym4d5c2G8htvhmSvx
p4zOHZjGMnpR/a1xeVYFPttXuQxvJB8dSYzFpSoc4y1wF2ZkLgXvnKzAlJdOh6tvjlBGsrgA8LPp
SGcT30h7XepbFmdUN2L5qem9Tdy7jfVs5MK+EfyzPzdPfSIVqCzPT3tl7gVVI2tI0SCHrod5IzYd
mVxz32dsBQOBV0fro6cD9PieVYa7Ah2PE88trGCmaSGRoCAjV5Qko6kfl3/+JZ1/5s+Xqk9AQiQ+
N2JGmNjcnXu8/vHw+NFGhbvLqK8FqC1LxoF/fX0sV5Lr92AXUI03gl7+9eDPXz6+5xU9S/TA1D4s
NEO2znZ4Dpz486P/9srHP2g5WTB/fiSvyGZP4vqqaSbivyqwadRuvJJu0ePBx2Y5K9L5WqNhL9mP
p0D1ask2SKcgFpRM7b9/vPv7bf75nuUL+FT/fP34mTSpQjKnAF7962v/fPnXsyAF4fB4xZ9/idVA
QSHD1PTnH0wFB9ri8TXGO1wHRWGtHi/5b3/+8bFRhJIwKozcVrXPApJ7Oi2szkYZRfFrruGG2bju
CjJGqjJ1o67caJDP1nT2RUdWyoOf0vMKI2pXk/IsxUDUlf5ak/TYFmz/AEG5ApjnFdDPRUXMd9Mw
tQMauIS+8Inl6lCr8t0yGmfM0FE2ImU0gdy2VnkNlKpfKrQsLAEpfqDO+U0C0Ca0vBkIcbL/wsh0
ulSSqBh36rrrpI1YISuIPQMHuoZMNohfkz4iZrPW3Gas0OCJz8VD6xN3pHupww1s5Qy7ja5g9Xep
x/JMLO2sG1eRBL7JsgeVtWUZn6P0zfdZp1Dl6Nm8aablCvXAUpHw5aBPqrVVhexXwlNQp2tVIjlV
Ufzz9CGaOOhbrMFaJGBmr25FKHyI+vSUaQAO/U/sifSCgCKiEdAt+TRVoKTRqJh0STVISG1zMFpA
D/pEUccjZQG56HIwszNSM+jEVUFaWYw6kh0A3VdmEWJTfR+xXqFS0CEKRTgEybH3jJ+xGTBnFvI3
SpKD6BtvfoyEVW4nZ4i/JGnr98lX1gPZAXfNIiCo0a+2v0FmftJGznatqHTESk6BE4ThuhA2U4k0
UdPYTjcyMt0mezXGiF65ROjSuEVMgjOKPsvk7YdQvhDIcga6uAj7CnUU9LiYjlAF5gNfXorxqOp1
1mIM916FqlGVb63ldOazDuCWRBzZbrXJkXRz51PzbLQ7h+mzRvQnWclJkqNPldVWMlgDMCvfxk/Z
F1Q9Uo6ZEkk/RdR+1r7o0WxQWe0xx5PU23LERt3YN/A8oERqJNVhjvIaCZ4C0tmFVSqk2A1PJTS1
rymmXeRpF1LB3tKiog5qtVRTlQSdUfYj+TAZglbYQRxZDWqeEQ1jOENKGUxr2VOpc5+ahWUUCaMb
lNF3ni5VGWCen/a3wmR2HRttJlrWg9vF0X5AD0Ro7LCqoVdimE+KY1iL71NB1Ggpm8KqU9hPpvLL
0EpANtLpDsyeIUXGIOrV1QoZgLBCG/jOXp/uE7GrCcrLsJqjTtUfriRbkpoXrzc/mlE/eXSlJwOp
Bubl2zB0uy4J7UonhdzsUsAN4mE0/KsRZNtUUhoqVpQ/lF6+DC9VSkEnwYfoRvQyC7khdDNUb0pr
Yu7S5I/yS1SsX8zznRvnHK6h7Jhkxx0ecm/dl/xyaxyZvDqPLFrsTQJmUDvQtli0j5PorVH4ekfE
r7jJmx+pt+SVx+YhKfQbanLcrDLq27H0D1OnfegZ8oUhZx1NR2xKrRJwJuwPY8y/I6JzRk9pT7GY
m8t4OiJ+PkllzPoD7/oavs2vp/TRvm/fNNiz4NWHrYbjFzwZ3e0ATghqdCtbJpjGQdA3Vs8sbppP
lQdCifBmMet+1Xq6onYO0TGwLfS8kGSoPNrpZCKEM50llXtc5Sh66VjT7EhMcs2LF3BixDhr07EQ
hJeAe5Ojq72FukXusyC+41d3TX+kVwk1qm2j+9hLr12A/EuuGt8RBXbMYaBhThgVykPk0Hh17yq1
fgAjudNDuWZHIx7TIGGl2vvn/Kerim+voc+j0YBMt0owiatSDY1lYBAOJXv4so0apiUsHUOT5yUh
HRdvDLeW2RI6SvdTEyh7Cow9myrxqJgN4TlIyrtW1Lcy648c8+NUyZuSBe3QRnRNBfHVNyl6xdaz
B4A7nSZHKIpzqEISEzImhsqYxIWXhr/qcFXyQV34io45Ig/OsqrgTdYTKvIiGb+WRKgNCtOloHUo
unSRzMwYVnuXfAm5GSCubn5VnfJWmZA5qcafMYP3slGCT7OaIhdp8LAzPLb8jN9JCTmziIl/YUwa
jeZat+FvQyTAWQIVW00+anUVhyfSau7AKc7XqdmFlAdbkpvq8i0ein5ZN9lJOStUQoQCBUv6o6Wy
vPzWVdoFZfCeNJ96MHGri6TE5KMIxJFwAIT6Wzl9Erzq6A9lfURdPatKKahL+cjOxqs2Xp/QrWnS
FyFoP2EHEMQtz62uuVYHn7ZLk2TZ55nA9NzfQn0iOoreJLJPeeEhnCvoexYjAnbZFhLiEgcD7Gyu
0gaG4AEfw8IBQhHERNs7FPlZyeh9IcXNFqrXv4qDNS5C1XSr3AOWMsg1mmrtVaxEVuxixlXbNhRC
qvhZnOQveG92XrdbkoQGn2JtobF6ShCXGFKMgmDUtb0SUUlv2H0GVMTsPCUbpvOSzs1U8hH6eqko
W6HdG4pHu0mkzeB7OLyx0W1IJ/MOPiVHa3YSGsr4ZSVUp8SaklGaUqLtKOjH5jFtc28VdK3Fu6VP
kmXg1FCJUWgvsgtgj3rdqcRs6jUlABMQjwfVXwqHYRV6pChUUrQMEYfZdVt8SbG++f+Wsv+dpcwy
jf/RUkYK7r/6yR4v+KefzBL/IWmGgclMVQztby+Zpf9DV2Vd0mVDsgwZuvgf2rjyD03UwVerigkf
3JwNYP/0kqniP0g3s+CC40sDHMOr/u9/fg3/x//Jz39BxOt/+/o/sjZF2AWNCW8YxrZ/o41DNAc4
roMVsETkpIryr16yMW2aLjNCc1sq8SuTNQIR7Ex1BlgEtgr5GChj5ZGOpkCxIkQFGxQatelR/iBp
NrSFOf8KnyzOCxKxCvMezAlZyiqq4xAeKo6GIvlF3BZuxjlSy6CbQ8IWNm8sWmRuGXP6lkIM11CY
yq4Qqz3mc/HY9jevEqlRZDGAvD55lkVRecLrvWeduh2LPtuGfgh9MBN6vEEe905vXtWC+LyqwZAS
I4fwK3PvV9Q7Khye2pwmBhCV2cJTm7VfKbaQG0RDS0boZjGZukmivwZWJJ5yOYUeoJCRG/nTUcN3
HunsX71CVZ7KTP8xdAIG66D7CbWG+nGl7SF3DK5qMmnMyWhGUtP89ZBhq7ki7FR13LR9896HinAM
W0Y8pPdLrSdbOpOGG+CpZaGoB1lt00/F0nd5DZI3nwCseZnoSm3jEvBSMljG0wqWTuR45D+TpSSu
/Y7OZ6UZrjnnwEFYp25bnMAzZ6EaLUsLNkRHG08ZtXBXFQaRYL0s4z4bJ7AeykZNQOT6KzantTNo
GytgslSIprPmjDozGD/1ObVunPPrjDnJjtiQo9q1kjMQcjcQdqcSejfKYYtTCsV+ElB087Tvck7I
qwka2Xpzal7/yM/rqMiNc6ZeHp+bOWOv1Unbk6ZLO6fvYTWP5sg7STMjJwmNHSnAskxkmjX0pm2g
92QDoP4qCitgr292mVDto0Gw9qz61nClmsx3Jms4JNBYyKkMYCWV3aqSxa06ZwcSoAbYLSc0SAuH
TZj/oMGhueUzZcS0lRwxat+hgdEKn3MJOwIKpczTXFkmCY6QRkrtsBxxHmfI6manl1YrRFZqy64j
AjEnw8VQmRNF3/uW9LDfKLNfIJ7TEsEOUbqdExQLwXjS5kzFbq72az45i6be3XE4wX5Sm0P88KJ7
eD/yvnFJyHA1w7d2Ex3AETlVnnuv+Xgiyc9/0qONQmtLgoC0jbnAnFJS6Xaab5qgTLsRJB55Yx7J
HMVTNedGdmyb9pH0q1ZDgra99WwtY9tdCR4tz4wOuUEAky717MhY71B+FnepWrRuYVXETTdUPbEz
LdUYk3ZgpDrl8C9hqCvH6tJ3f2x6Vo+wX+eSyZbOCMgijB+yR6RYQSU/LEGQ9yPdmJRYykbqWe4I
pz4lZzMlcNOc9aOBSClSXLUdiSqJSjKnlPoLExLDJrP0tc7WD+cqBlDVpHUvwW+0IKihJ621jdaU
68FAkKd3JIG2QOvCPvERecRvTaIine5Ylmj0Pe4hDVToqFS02KxXPQOXNI46ZjJYg7TVtJrpEzpF
hx3rLk1auOkj9AlBSqNClhNbzOunRJ5+VU8kWC/d+SHFeUJggW2IP6ZOhFsuEGHrYT7zxnIzROkX
79uklWG4RQ7mIytr+q6kmmtGntNfnJZ5Pw6rvK0Dgu5g6aIh8GrBhjfMCZxMexCDW8qgvQD/QLc1
oRWZwHlcVDXFzUuV09OavDZeafoQH4WLX2KGyrLQlYvkpNaAp1tN/+qCAJwOEa62p0Oe0aCgUZJq
ZRdPO2nNCRHQenSuakwzVhJDrcScmTXIk+bCfq/PGfbqSbeIT4+IMQSq4YvL1oP9NQrB2iqJNWvS
t2Kq4jUTVbkEnc4GAu+BWk77WkZckuQTwUDjt+YT/j3EuC1l31+nuJFXo17ddUB3C3XgU5YNAics
pK/pD0CZBNJSNbkVMkr8BQvomePeCglYasPsKx8sorKM+Aggl2611AgrsaO9jkokDHjLedfTQKxA
kGepTBtF1op1K/xMLLKhcQflIh9EFDH9DykzhFVCoFnUoeK/MOeuwXucp8pCxtlIFa3OcR9FAWNS
ln6qunATRG8n9XhYfI01mC8jbhC613Jo0RMQmguqdJtU0MEz8t+CpPavpAldyi7T1tOgVLaiarHd
tSX9hKCjm4nFaySeFocIvRYDQNsJdWn3Miqmt20jSiO1bAyrftTRyxWkD8IES4+i0WDplUluU+ua
zHQDG0iuTmdIFo1tteVe8moun5m4OEXGeI6lFC/eCFo7pJnV5C3dRt+wtqZK64A8soaqPSE+soVG
3ygJNQeBJDuQGDbqVGwAGrpU8h7wC4q1NSqwLJjNvHXUbDvqt3rHjg/HY7nqZgpWgXkn9HrmBHId
1paQ3MzRhCDclSSMoegy/TqwDTbPi3ocujmlgitcBoTRTBy3apJmn2meHNV8ZPD1mnWvV4ewLfap
7qs7pUKx49M10YFxAr+AjtQnOAd95TgVVr+VSc/CGk/fG3Yj2UKbzjOQqguNZA8WZRBm9nI7kDev
FvTNWLXgzsE+NqDmZUae8EXkwVMoGigR1GwVC2W5M5p0Q6G4XwwhuyWzMixHameWiBAurYz6CubA
xtUCJuAQ9wGRkVwIJvvjQDYPbaHKm+oqhFSYAkWhex36z54RkG1PUJ2jewUsvWAgYbqlTUfpJNF0
aa/NoOcgirSDWnQqpx7qujDsyRImqa7T3DbONVvvsffwLtNTHbIMsGJtJVCy9xPhaoIXccUGMiGU
Pzxj7ZTssfw6VBd8/GF4f8uhRFM4F8IfZgYsVFF7bZA/GH4hQ/c3pAmBK9kBvj9qK68ANQMEF7jh
TBFuK/NbbkYKN7L7IDA/vvt4ps5GBAPvoCEOmZ3U3fUBcDRbLI5lbqA0twRatrIuEydGOPMDYqwX
yj2Kqc1GGWVMpVBwpBTJRqRUrYntuH08TEkrQbq3PuK0RxyrdV/C5FHvf3hBxHQ+24mISmDuBKTa
1G5mWY0+4ARTAXcujXCGJrVxhrOMIMimNuljEJOqoHqFhb6IIXSQKMz+e6YmY5H5bFiDL/wYIczj
TQ4UE7kd9WaZwxjeDq3GJrGDUq/UtyrVKX7WIqqc6ubNWS//jV6MHi3KR2rRmjmbUkm1mf0lcLFK
JCZtuX08k2cOyOPZn4dUZclVhFSe/8Yt138/G2VFcJFkVZ0XIp7CwJNbF3BnhEB6Xux2jCcZ6V80
EeNomUWoZXMNr1vD+nUtqcX58XZ7pGdOgI5EnzlByRwS8nhQevxSsGv+62udTB9UB/rrMLdI1LmR
0RV+km28+bYfwgp52iOKx6o6lzJo5dSzHUjtoGwuHk9rlcMbkxZMwCrmGVF6lToJ7f9suqHQLSBw
nJ8mWk0e4FQSfD9bfOLZgGNqLTanvx4f35DU/Dzp6DkzeXh/kKS5PukEzUzpPw+KBW36YWpSxXSl
k82FiJyGjoyjcat02MoeBPHHl9UY/4hYue0/34oLjCGq1bLOyrLir8OiPQ7L41jVsrbXiC5by89Z
RdpJoFXq1pvoZ5sTkKQ2lIPd4wFSd7Crzd+yzUDr9jmRzCJKothnjzIHO2yHbiCjgLgf7wHn+fvB
muE8YgIsObamG8AZYVsEgbBN+vmaC7k/S6qmf2DhZmdUtqjXPwlhBeJy6svJCfDtPNxD3owWejw8
3EN/PctmrjdlDwCcQvPezO6hx4MhZQyXpl6uWTgy9lF0YFRHfRSVfFI9bI8eWEeHXEvq8hRoL5bR
j+vHP3YzrVUpUZk35SCj3J3obkMRbnB4YrD9Y06q5r/2cChJo0lf9vF11/gvodn768dJeZyLx4nq
YoJS9My41o9gmgfvvcS3ZYQSYfXzVfpv12/dgzYoYJ/QRv+vC9ugTsSy2ZXbkmbo40IeGDVQco5l
valYEPwFOn/Az/8cL6zzMJvSqA1cthN/HYLHp3x8XpUs2O2fT86wna3NKnABiK6KrgKDLCrfeWJS
KB4ylH2N9CSxIzZUkpE1uWLtrdAlFyf1vZ7DBuUOO24TIdXMb0LWhsSVg9SUJwiJpHz9EO1nmkha
B5jEbxUpoHZi+sgJsoRuF0khK6Kz48Ofh2HWERqwD2tEfZZKSrk+Ue5EliIa+bCUQ+3SBVQakVCW
QnmUfe9c6ezdBPi6pdpu/QiqmiDrrlqrl7zJr/iBmTHptKuTDGmExbuUooW3ssPQHaIs+5IM6UX0
JWhIAuWzvg9fU/ElApMFyqV487vsTTY8Hf46t4CURkdCVhIID8OTiJosL6N1P6AqgWlBmwCfvt4p
oCrYeRJSxNAOPKM1oJGKE80mP2k3vTey9DG656iQix2pxYdG6c2NnwS3UhoNHBORLaqxNANZDSLQ
mV99sXHbOa5GUua4j4EMP/M5IieWLlW4Mz8F6gRwotPN2Jr9RWtNVl9mt61V9ZBUX4P8ZE6XIqGr
7wXkR5RpvA+04ZMNCbVrQTgKkGcXsppGeKvZrZsUJuM0pUPoEZ3qVwJnrLpGvnbKkvNoxt8UoycU
5gEDaOJ/1C2LFWGk0A+Xew9aylwORrcBIH8BJAoLwillj7qrqeccruYcG4SIBgOGVTVNbK9PCcEB
ZTJnQ4vDi2fQtmt8/TCyyGgqMI8sIUOMFwCRpWZlFMXNJDhWUnAq0nWulmaM/aDJsbnPDe2PWuue
a928dxyEKUBx0PYiF6KuXask3pqpeCmTBmHdqNhFNX3FMnvqLrLQkvf1k+oZ2OgR1pIejEUjQVoz
KCt8vrfR81C1WXVGbM9PVSnVqlVI0JQDA4VQeya7HugdHaZh1xCTSxLVbx02mGIaK1iBsYDgpe3L
CFaBltP2gk0nlaFhRxpyh0KsL2khIDWi2UldlNLf5yTHFzALxFbG+iEZ0ViacbancL5RsnHbpOMu
pqEVd7G/6NThC+7rEaPqbaqMayxZ75beekta9Utgo5orKuhXixLNRIFYVqQTGff9gjWpU+ntW56n
F94lNFOKzr5ENzdDmeKpSbIelIwgUnp2VEpmMRZzmxFOK4HT4KN7T1QWjrEtbqRuol7T6QaqcSTk
KgJqTUUjrqTWORzqN2K+8Dx4yKrr+q3yA28BdtRtZB0lkGm2CFh9Y9EMMQLzsAwdYknfqwxAkSfl
TAVYh/ofI6+NtWfSlAjK7kNEq1eJAlBGmXZjMzEc6K0ESClpzm1tgk+aESCzEMFnrSyQpaJn0nNt
Zt2SOJvk/7F3JluyGlkW/ZVaOUdFa8AgJ9530Xi8eO2EFa+j78Fovr42Fkq5FFIps+YlLSEg3CNw
dxzM7j1nHwAJ+SYxG3KTG7pnvGs142S6i7kczn3bThuaJYeJkGj8yN1IX1Sv954Ez5QUPzNAvWsp
qk+ebeI6lD5pUMaPDg0jdBV5XzHEWtE4a3HJ+BmUY+w0oUQ5ZUfoMuKnKY2mM/FAdKnk3krxold5
5B/0FHip68JtHWrtopvhJdKJVQkHPXnEYo3IvrGIWUJbGzVkxdOvoxqP6jIjqpYS/09GFijdewkG
Nnt0zRDUdv6BXtiVefF8MWycRn7OyFoQZNf7GL1qChKN9TI6RInNjf65iImPnxHX9y7dfhAYJEeB
Peit73bWuNuZkK6tFw4b2Dfr0V6yijyMcWRUB4BT6PyaC6J25Sf8bmIoNCjGxXvSjh/bgmpsntK3
1jvbODGA/cBdA1FdQCFwKi6wgJiqAbUve/0JPcFXoVt4JBG/wCXSxH2XOQ+6j4Yq02jgxzmmsk4e
ZCrR+EWUBbrcotXn/YT1g1ZcGM4akFe/gUGarSFq0cqsPrVUrC9c1sCs8mk6YfOTsse0a8ZqY9lp
ddCD4F3NNehU+PXPKBvoVy2Q3Lz5EVFFwfj400umcqMVF08nAzy0syvcmnSTSoHFh5ixrukf7JqI
W5sCAheyXa6s3t2nXno/uKXLtUXSFLAJmwAQ/Zgk31NHTNthhq0jSPsZE8ZkvU0QR+sRO9Dtkhaq
ZcYtjS8SaHUtHSl4JWjxy8UuK7XwlAeb0vMfDdkDz9C4yjCqxZujEx7V2V7MeFT76vaNgzHSQ1G0
IF2a+KlJnfxeFAPy85z4ir4f3DV/ycjcx4yJ9brzKkAt9mDBSdw2/V0ZjGvDtr80o1swzuyHfZk7
B33+0Xh85XPD3/nwhXGNdM7a49DKDsGdSf2crlJ/qsvoc6nXwH0QZtf43OVAs25up2vgBIJmXTxv
SV3GqhyPmO+sB7uf45WERKqliHxL3YDFYYqnNkFEPXhpcqidg2XVw0UTgFp9505jFrYRNhLJwn4u
UtJ7iyR1KZZyQQt7+Rig7Oib6jDEQULEwHg/hdK+szir4xm2dTJMF9uCoUzIZL+LAOpmzWYEkhZz
lQBhiojSyGiYz2X4MXa2eddiPumRyFX9ynaMp5BTPzN2VubuHHf4llrpc9nftfBeiNgBu5X1kb+W
ZJFOsQ8bJ5+pwJFLWWB4pfEVP05yP5JoBswW4qjU8Z7BF8CO24hrTNJxlE8EZNkfU+rbKxXLqRau
FOs6LTD6FNUzmLtn2oz02FfA36l4URyqSJHcUguO9wmWqilOufmHP/MxqM7BYOt7NzAl3hCxXAzH
g2Zld9zm1mnU+/f0GcUqG4t3ifwad+fArJ1tx5AIiWYAad+y3jcdnfcKlUnnpi9+gPCTXkRzmDL5
eTbGr4ybtkaYfdExTAwIz65BUm4sybilia9WxvG07vB9jOwjlcqLlns2usJFOGGTGDUhHwQ/w0T5
OOtMr+Iu+wHW7amskQl2pI46VvK1Mu2vMxWPTdWRrzLaTDV7zjrP02A+w4aGiEWIQI/Anc+Ey3CK
1M0Na8JWe/LBsshGNViuByQFQHKdJwt6yBpV1dbJrW1ngIgWAFFMkM27eV5KSUP+oTFMsLIuyQkZ
amdh5YRJOf15GiEQRsJ+cI0IoJmXwOTNfbEBlIQphuhJPUVdw2ygW7kSlMfYpPUlEv4q1fNqQ0Gl
3cXOSyFlQbLbt7qCOOvzOeZVBMpVYOOqdP9lqApEK5hS8jVVp5kGLeQDbymY90usSX0/zBQt/KZ8
zjO3YX41QRZY6KIdUVQZ+eigRNW2XocdpSY4ox+yFopKo+oI+cIOVdu3RVxFXC4crvRa4Z7GCY9I
ZECsLyn8bxSpVJFLYzVn8zjfcH69kkqLsbjSExl3ClmqSKW3hUTehUmPlHvFKk1GJ2sPCsWqw/2Z
888epQzgDIBXFZJ1nHp5KrqCHnXhwZ1PYsl9pVzQMCSSDaeergP6SRYcwAXRUbFX+3XxmSzC6aiA
rIBuB6JlGQjOk2PAficwlpZ/T8ONzojadEUHaq2sEAIvpQ0VtxrpdV4dEDOC6YcbR7sLF00xY/1c
CiIIE2GMKNrIb4us02PkMDPWpGVir4JXx8B6MrqMkVqcPcO3bnaKd6sW9QK9nRF6ElKhHRTf9pX7
+xsB+Lav1IfHbsBP1bi4M2DZylMYkA2BjAWEtdq+7SxgEJdOhg4vGfhoyc5rUlEdNEIICYatIu7u
Ac2ixkkIcW86krgWfm1deCgX6gTzQ5YgeltAylrC84TmtqeqnjFgLmv2slBryyNQQnUHy8cL0UKi
haLy6Fnu4vfq0eRYAMxPumnwEkVDeK2umadcmOapWtZkUodHl86nbD3jFKSDnZOYBLvMbdIHtS9Z
UpzVmoEYbaX3ggJn0f8wLIt0A6dmNKFFGIMDCf2n/qo21G4baBxJs+0KmStex2XR/Lb2ZpMBb7tN
K1xf6vi0crQ4lTck4EFpJoDydaF2T10XHMfy2rczBgimCSmm8+TesCM2Vdq0OuKUQQLgGstAicEx
2hNWWrEs1KZaiLrDr9E8pRV3YjiH/cklj215V353EMum8BwXY9pyHOonYB6BTjBkjobU2Qbes103
uHkmwiGiKmTOtSpr/WMeMlmZXcSncQSMIQEk5xCwRI/DCg64Iqymsu/RZ6HOKylpa5JqNvmcF8OE
ljZ6yUs6Zl8ZA60zaxqAVOViY5QxSvbifdlxlqTw+qISZsVMvBOdnl4Hu8rbNRYgEIOJuYRG81DG
bb41KFTsrMk+d8xourFw9qnk1zVatPmpb0bmm3uCjWMGJ+GZom/DnmMTG+9LQ/4g34cquCRCIUyQ
fk9o5+mUcuZK9xQuADJXQgzVcOHUAqH8/4tG/iPRiDDMvw2qP78U7Uv7B9nI61P+JRuxf0F4C01Y
9xzb9k3D/006YujmL+gFTTQgsIBt20G08S8Msf6LvvzjCtOHHOxYt6B6SxBUr3tkoZqW8AxhG/8n
6Yiu/1k64kOv8yxDOJZnCvEmqJ72jEfKwijORhAcrSQjBcPu9YvbDVyQuSCFeiz2xVRhxulreY6X
TD+7HQn6Uxf/3l2AtHNcrloRIz5d7gUqjVutyeUWcttElbGWXeMc1A+L4Esc2NVRBV3fIq+tpTbd
9L11RNh9260epX6m9r2mZd9+3JUtFyArPTcKW0U45rCLITg42APxVn6WeWnsMlJAglo7zkyoTqlO
q8ASTb722oj6iYLXk08cY5YpCcIVdXVofD3DKKs/F+E4HgxbI5hVi86ZGY9bIcRP2fX13jXIjLs0
eQu6gwitOXf0k1q0ARcyOmcfmeag4bVGvqU67/exwuq8vI9MC3cAOLW9iiNXt1D+XnV6sznSXJmR
C4PnHR/cDLKpE8EizOb+Tg1TDNgmqIvbvbqLqkXmMCstaNivbOTiWbBAFmD3vgLuExODgjZzLyam
mFWaM9Uh4zWXeUiTSCJ8vR3Ga1L6ghFTa2rBcXS7Vh/gQ3Bzrxf22G2h9nXkfoy09Q4FUOADRWdE
+3R1EqqYokQM6a2Fk0VbW6NtbHlLXLi6i6qFTo8Y/bs8jHSzIHmQeDh3mbabZfRu9OPxVI5OfJr1
XWw0I8VsytBUGaYhAowfxA2OqwpYzIz4Z5zxDpCRmO49WjhqBBDnZFIB5DuMD6EmfeK/kXNbBgk7
RY9fzypRVOitxJqrg6MCNmQQALlSSQh2hZC2rLFBF0v7aDAQJVS18dUvvUuytDlU/rtamH2uH3RP
rtVWXJbezuuju4Q6MvXLpX2iFsESEK7WysmRGCCf6D8gWqcvJ/hWgQenPlsjMj9aC6u033lREB8K
lzPTT/qtH5QtFboMu+sykB0qH6dBaYPyXVD6hAA2245UL3/JAQBPSQlgXm68r4+u8hBxp3qk3f4Y
288B9IVWtw4ysYmU1furTaFrZ7guSZnS/Ka11sQor0HvYLgLTRgwLCA8Bp75PEG4RoWSVwlRzkGD
OXx5OwT5SUu0NrN/9TY4qVHt9Kp6evPai6WHGTIB2HdBo+EHZy6iQiRoqBU4YVio7+bCV/z1a0pj
kBFQ4Rx60u2WloAda98bCapOy+krzzBPO4biQ+s3qzryfbgAI7MqFK/bOUDAkmnoPCOJjEf0Ec3R
vnoWYwI2Rbri5DbyfUZixy7tfXDmRb1P0xgn6LgbzSA/tN2gk5lMlwQdcKvjKjCX9tK8NKWECtAw
F8ygR8D2cpKTTbSIfj0y3DgAfG0BSY6rOCFHrJbOcHBpbTVLT9Am2G2dQa5FDsFmlY+AvvPw5ZZ8
YDZ+ttPG8GtIEv2qlD7a3U7QII+9Qypjplo4YxjAtEi4s3FvLA1Ja1moQbxaU/u8wSCVVyTf1Lff
Q9VyquuUqwEze7RTwoC7sUQnBOgbOScYvNaWQWfKwJntNdh2Xw8JVOChlt1GXYPULtdHjm9rqC5k
9mIscw014aDLgMt9CS0jGKqoWrKBawdTYsHHqc6F11V76Wf3Qh78pY9opHiei9japkucSerj1QhN
aswzNSjUJTZ5lHO1qK9H0LLyPqq4QphLqzklJ5t63KNvVCQsq3cWxjfpbechXhwWTvhemNc5x3pK
YDPXl8jf6BmAKnX9Vdc3tFXn0RbJ63XZi5hZA6TnjtfExUE3KkLEwuGqob0YYCuv7KoipBADcRX3
9joPYJAxJJiop5bpRp/jcEPFqN44SXOhFYPWcWF33qidGEJg82jdIe99XNaL/cvAV32KqOif1Cb8
++81sa5AK6pqPS1/qosjLnuu9YNMOGNbxnl2HnBinnEUUu84OSE33jFZxoxqVS3cZefrmtkmyIm4
bDZh6axH5nyrCC48rTQGuiG17KNlwhCZ9Swn9rnPz/0gqm2plZT8O2fYigIBPfFeLdPHPjkGOV0F
dAaQyYIoOQFmmSl3n3SdKyzJbGJnp/kTmUmburOYJ2FVoBUPSBlQPhm+3clK2vLo0jnxzeVeoPah
mDE3fobKOx+4zlO2nPaG7hzdYnFD1NI3EA7U0T7wK1oxg3sk3vCOoODxMAzjDM0SL+VEFVYGBC8n
7QSlw3LCLSEdRw9UKQPtcF/zqDOdJ3n2wYjURNxj6TDGKtgJauX6Wn1SeaP/nq8aMRDaWy4UHn+d
dxTO2rB/GnFGJwLSbyzDQ1/bEbNyhAkn6uCYVAcyYVgUXpXsrKr40C9ew3hpxGfLYEctoJ/TKCcg
6ugUFL+DxcP4+gMfI1GBSCv70YzDQ+5Ww8U0iFuMunCdmibOqMZ4Ssi0XNFpejHpkDWLta3K5Mc4
LF+mlsGbRdrjmrAd4HuTTt+XNuTkvsNWt9DPLH3TkvMUk/oZjMOHzIFgEIg+geHycUqzduv0Sgso
sZMhgEPQeUo1ri/A4Q+NU3/MpXhOgzFdRVo77xfVqZNV25Z6+MCXkVJDfNcFTrY3I+zANAr2GUbF
tRP7H8h8unTDPB2EZe2qyfqJOuO+nGjT9IG5HSV2MKSX8wcydiFq2HJnzciz3Kb+ICSonjj74HZj
fk/nLLeAShTxgrhPMB+Sc3DfpvqFIHK5IzXvi1vS55qxz1mMn8gPS7GKF/khcYEAixEnBCPGQ1bT
pc7crtuUY7Yp23K5D7xUZRuutarGsFeaKW3xrXEY0858rCPxPqcDxV92o7x6CGIqbE633H18bi2z
BBxJSMPas9FATkHaw16RBD4NAyAkO3+OTT/dVPEANmIejQ8t9yRP6j+p4EI1zLRvnW6JnczqDY0/
GLKzAKIXMPobxXdD8n8ky88GJVnQeTLcA0tfdQURCcnMIMMfZ7HN53hblt0+lC1fOiM8j9UxSDDU
ZSENllgH0tJan6ZpMK4SH+cau08/wucQZhZSz/tSO2WEN4q+5QRt2XcB9aORfzCxBx7tYeLt9YMX
r3QI76Qc77pJSskvzjbWIz3o5IkIzXZlWpCn+9w9Wh4cJiRt3XYEPk5C6GphdY+CRisi42qnOTjO
EDO/N+saUM1EZn1b0OXoPPB6MNCAB5rrshDWLhvtTTS7hHxFxWdJTyuOE255CXncbmNQFgJkhCsV
1pgmv3g9UCI/0j8MzqJ/EE8DjZqDXXqf0ykHI+HYMDFxc7Z3wpT9GoMPWuCxHO56JJQFki7Ku8ZK
t7xuZ8z+58wb7jSfI5XPPU5ugXJHdCjsdUkvJmpMeqnRe5smQ1a1+mFmEkpKWfnYWRR+ypSmoj3w
8BGQPvaZ9ovLfwPis4WF41QRbsHEfY/iodpUc3LpnIwhaVtR3UVhbg1kXpemvE5hhNRwokvbmADS
Hf97GzZcCG0kE3bppnshA31PqqvYlMNhDMSDJLCJbzGAnSy3MXLSj+9cmotVP9J88lNw284+mwjU
QpQ5bSJkBHiv6QKHqyGX72hzfNcIcKsMXrjeetT4QUn75cdwLL6G5GKv5oEyDF0Wn3gAF+q5G30t
3VGnKNF/NnQ7+2p04kVCwxiYLqPX6z81PiVd4VJj6QrkEuQGbyjfRRPkJQOFPCQ2wL9VLZgzKeiv
HJNkZ3PbYIrlVNCybgBgtaYedNtXqGfeSMFvfvxXT/kP9uVxc+drVbz0rzqL0ZFyrVvLHdcYFynb
q6F9merEy+K2OShnu9oWjBl3aKzvmqBoTunMYE+tdUKvjqFO3Yc2N9n23k7tVot8edTtobd9ag1T
H6O3//XHt1+TlM6vf2x6l0qG3bdfpGtOeJwi8miXo7o98Hd/4PZ7ZBosw0VbpMyOf3sBJSPnPVnL
R5p+/nau6o/Jco+L1QgeI/MmbXC7Zmq2rXaqxe0xt33lxOVyddt+8xgXxdyqQPGEdQ1u3PL7b4vb
Y5EZMsK8bavHKHf/bR+5f2Rfvz7yL4+s94kwTL0CduDt15Fq1O3SIblWdkNQQTm4jwb94F1hIAmU
LVP720Isoy61WU9Eqw8Bgls8BYy1ZLWUUW4/f93+65/Zv/0W9fi0iehPjiVzWRsPKk2bNMd+GEud
/oCaCmf0/oYHtTrbLpOKsQauteSg3dID1aZaxIsE67apI6LPuJgebrvUWqFh7RbtOOCN+MMT1PP/
ah/fmJjK62+Pvj2GqK1rBboB8LJlkJhDrl/UFD80kYO+rTRv//8lzP+khGk5HjXC//rvfxnKNi/d
y3/9UM+8f8l//PMfH19QUxdhVxa/L2P++rRfy5iGQdnRsBzBbdm3HMfGSTf8aLt//kMzTPsX1xKW
6VEQv1UwfSqYpu25BjVFJGNL/Nq/zG/OL+hdDMIKDdO1bXJc/08VTAx21atH7vj9n/+wPcLDPMMn
GFMYujDx5/3R+oamh0E87dtrqjvkpjfkObZdeOxCHSpUTxJqbjnYTkwgd77BrXEg3VPXidJYqg5t
5dVwEvxDkvX6nZalP3/3Tv5q1fu9Nc9cjHdvjs4nZ2oJjrMpDDsE1P0+5I1ED1xyUWdfBVCHei6R
oPmQMqn5Occ4M66lHTw5RrkQxpN+M5Xa0iwxjEMf4j9ycy/eMoJuGfsBfvGc5EI6j88Q3kVhRBzn
Qx+AiERAVs6wRahdff03h7+8eX86fItKNPJVmjSLu/H3h9+EXToQ0m5fcWZVn5u5TO6pl9Vrso1R
+8y2SfpK5D9y10CW9HlCmfcIKeCcCze6WBE6GzPMTjU5IfcuhEo6mtvO64z3ftUc41LzNkUe5LvY
hNksZftkumZ7DpgxlEGewH3W3UuuZdd/85qWt/yPr8k1bdPQPWL8OAffviaTEO3CTzLryole7JuW
UCdEzuGOzDDKCyA63MhwLinnx65KPe9AALl2coxoupAWPZA6DHBnJLvKpZLoJ7Vxb3vPMEroESep
/bRkeKxCJJ8jU5bt3x/68qX586Hz3bH5RvGtst6cTUVVBD0xqebVqMCACi15moz9QFgYw7oY+Dj5
6ediRqgVT+mdRLT7paJS4A07x9EA88UEotHjjPdjOI8YKaF3IX6L91RO1zUv4UzcyZ0mw3g9uRjr
zaaIHjwNHUA56OeI8PSN67YTpcTUp6LnZjvODTpedgRdyzMtTsmWeKDc9Ld1TA5yOhAziKIbo8VQ
UfOxHpywBAtll5DZgjm6MopbMOnVqtd841hPIbhruPZqAXcOZUe+dwTd9yYF+TDW8dGJNYbhzCrw
cEGGD8vpi08GCiDu+KPUUJskGnF6XCpGKnMB0LMErpYNQehBrQ2pfEyTDpUeuIonyzTLe70OjqXh
k01MsWEAcTaI9FnM8DiaMTW2moFcYUqa+ji26IsHrfo+idE/5nH7ySxIrplHz75GRnVwcnDYf/95
m391qgrsxo4AQKFb9pvejDd41M/cyLxqZn+Rbu+hwUWoGKDIpqmCe9w17wcLa3w5te+j2KFYlnsz
EDfkHgS1GqTUVPsePoGRNvMF98WVrPkwbXBo+BPQqcYnsbrwP/6bw14O6+03jCgSX7gYnE3+/8er
htB0FzlDY1xnR4M1IKKnMBUPlpvmpBTk3q4uAATWAbpnz/WKOzsinAAOfOu/kNtpnoUe//RQJhwG
z7aAifgrjXrK1kL0vZkifDt/f7jGX7zLluFZnit0n8vC22u0JBEtrdPRuOaBVz/qE7PwKf2CCfES
9SWkX0q3OAqBLxX2xZiL9GKEyfs49brj3x+I9cdW3HIrQ6W4JJN6TCdpgb25lQVQH7g18Sn1hXxX
pwZNpY9ZlIgLeT1gabT+Qy4/p2Vhv4vn9C40R3/d4QZ+UG/l1Ha7eBqy+6boaEKhe6FooScmzM6C
6MjWcDZxol34cCjPF8VBjszJzVg+ydQu7wsAOUOAgi0MFr6mW+sXTaO0oSXZpySNtNd+8h8s7H+4
L/7FKWJZus2QwnAd609XMtPWSr/WA/3ajvE3ux+S80DHkzQMy92guHgipvGnKL2rptXJtgrG7Esi
rDtjQl1vEl60q5KOcBlEdsT+mmezy3V0adSkELJrm1orwtXffzbizzdyZf7nnsG/kEaWz+7bLa3V
qBI91ixpXpu28zZmHss9F+n97PbfqqlzH2j/grzKkKb1LmKE3tXLc94k9rG1zE2fOo9GNBtbuxy/
OZ4EYhqR0+l45RdCaiGw63wolmelx8jEDTeTGGginD969kfRhd5Bjyxmf2WEsI+/cOhb6xSBHNjk
VUs8sg6DQhpufunzKb9gtbT8sDy75viU6qZ36VImY/SCjAPcDdyCclcQBX5fe/LIXQFg/IggUS/M
x6INnZ9aQsJHXBlXrXcpy/bhqUyMd4YfWu/zUQPrb5b2yaEQZBX5eBcISzvlFAXt5UWZjSV3f/++
28u14s21xDX5StBccJDOeG8ugUlGuLk3+Qa5hRVRHJTrnqaIzO/ZbRrUOGJ80nw5rLHPZZdpAiEY
kbcnysnfSi1vDjReg13f2rSySQgoANf1VoeMdCTFVA9xOpEkE3r4FKvwfS9bNH2UJ6qagD5h9THI
E8aGxWS/CwvMKjJJHlKtEM+o6yjJmufZ6s07r6z0VT0Fw52ZkjszpIfKK7N3sp6ttU/tKY/ACI/c
B1cDIajb3ElxsJRN/2/OUIPB9p/eKcuGM6HbvF+O/uad0kazlyKwjetYFR/tGtwuLcdPacaJ2C72
ck/gtA2Ghmy1mPRJZ8Le2CNXTe2RLPSAKAyrmu4Ki/rP33+G4u2wRegO1zQmDrqBDsJ4e2R5B4GI
ZL/2OlQWWexD2j76yGfwO76nG+9dGle7jBoNayorYDlFVoCgnx3845W2VqcvjX08FFMDX98E9tR4
qL9iQuEuU+DfzSYGP6xtJCSalbazuzQmxHRON10fTQuHMext/WmwPg6C+6I2IEqbK2GTAdq9aHQO
jgYxxNoMCTUjuLK0CUMcswqn5UxTBCoDrpWFVL6c/JaA8yYrWMlxtRmDqF91MT1Cwy2bdWGniHpD
SElYUXD84se1DGO6T9MXnJH9BcZClXFpZuxRMlY3P6Rw4nbSIytDQoDb+SHuxMi3w3WLOxZziI0e
OC6JZaCs/e+uvzhW35wuTJd0vlAWSBMTBIn35oJGjdinAjiFVy0dyvtcmwGpkmuL2zCiDaddHKf+
TqIPjvR58o5dEp98q4ieu1kDWucsGHT3q4eG896Zetum4jfP8LXpojD0ppXTeMSUdFO3c0IbAq/4
ipOauU1CQtHkD/o9hIxd36Xpo2587rraeKKB8L6TQsf/8pj46YOOrnvDG6bvo6T5RubfHnk95hXP
caKnASH0u7zTTmQ0EhSWwLYs8MDJeNx5fKVp48f9XTHxkiQy+6BMQlKPQtDAi7uyR0C6GbMnRPFg
zyNGSXB7DsKDBekhc6giyufCm4hcaiqdhEDbpBCNJt8S6Xh5XTP765iD0QtGaxvGQXChH7PV0zF9
cOqBMN8UT40GCtfNCH+mcrNqHVrPlTcasPHMJ38egiv9QdFfCjEEm65OPhoD5ZZkKao0Pt6DNLCh
quJ5ybO53Ufg3LLajR8IoqNPlVRy7yatiwdCt4hhSpDJDwGTsR6iQOqMyUYvKTUhXjPu6+zT1BjG
sYcts55bPdyKESEhytiLXxHS0hBX6jMeaIJhvAZeBYoo6ZP7yQO+Oga+QJOef5sxXRyQUvI6qZeP
dn/RHI4GRUEfNg8Ismv8WS1xKNSo6ULRXMh1CEaj4WE7kD8Sc8jO+tDe5zLT98ILxk3TE/SI9fFq
D5w9fLzZvsrd70aiBfsmmrS7eajXTqDLe2qJ1iO5vF9aa34pPBLGkzQT14nQAe4ZxlF64tFugk8N
ecuPMWplmx4ELXVOiGQJGFr6zXUqsp1Tttg3TBPGPpqPRnr6M5ilY9nq85mPDe+wV54YGBuQGq1w
nbXpfazBf0sq/H56mlXnbBKPFV+Vw1j53V0FALgM9uTpXryy/+EZVGz9pk3uMoNmoyksgPB4fO4x
iLXkDvgog/oGv6yXn00f05Yu6nUWcL+l90hnp8X7FVTtXR+7IAFtb7y6rSAvB1WALHhZIu6mBy+D
ppt7UUXPI4K565Qg7YecjImpFxsZMAsL56OrG+n9kP0sM75gYwZ70tDre59jDhhylWE73hEWHW56
B9xYbKJKW9WMwLkgI6TWLHHuhOz3IObo6qZN8xDNYftgI54lVxmvKbSP7Nxk6HJKx642EZbZ0cOt
ZvOsC1G3BaUBzfs4arx+OR+q1icvAdDhY9Z1+uM0T8Pj0uWk8RN3vEkYGki3yS3yCP2qQHkfh/eV
DE5daTuXPBIv0CriLeawQ9yN4sHIZL3PSsxnqECcdejNpKG5VrVFHvFtwkyWSYvwAVRVuA4CwAAd
HlmXM59srBRr6xxyrY26H26XjPf+snDx6JAXSVGIuZ1LeGdAkPuYfUd9ATCzA+YCjOWx9IK1Vs/2
c1m0d00ThHcxsla6J408AHL5kNep+Q6exDnSpvk+xlhA7WGF1h86Haft13iev0+B5u7LOU9XRufL
y1wZSIu4Uhoomc6V8z6qmAulM5jo3MbP5M/uoxrLhEn80I5afB+4QNqiIDqEVR4A90VgRimD8Z2s
7TUXAmIVWglH13XXNYbFx76ki4e8nf5z9M5ObcLrRbuV1vzJidCi5rULlayHrFjDIXoe7IeKbAgu
X8YD1ylspVVywCcdUhNpgx3dy40lcgrPAtm+IYkFj6T2I+oM69g3waNV0kBq/d5+bxjme/w643b0
EN9OsYP7jCYJCcS3VaU2n/ajidhDSQSVWFApA9WmqUSGatVL/AeuyvNO6cgd9O+4ZBZJ2uu2TrRT
ELfe+o0cLRoxQbhY5UaNt7Wv6X3cFg3yhJigZVd5qEeuslvXM78Huo/owmJcJNyg26SOO53iZeGG
8wQNaXGNmfJQG/G65nZ3igYp96YJhnaBDmAafnndjQY/EiaSxK7oT82yyBcdSx/DpRK2kyALyNsT
fICNy5T+AP0N8YSScamF8igocVaXRd8gZzY7kRFoFPjttDVLndSsInsfAjfHtdhgx0OG4hf0wZUQ
LZtoClsRwhZL4h2GLrIEDUpyQObpnRlxoc7NHEsPkoR+dI5y6QrEzqJJWBZvNucBN/ys1YuCENXI
AHZjJdvig6kNBYMDzNlqofRPt80GMO5BgqP0E4Qq2rLgXlyd1KZaCwdrgZouP0GTvWsMDfSeWzw0
o/EuyezwiDISBGTmansi0aeNSbpYE5n+phfpvC9JQSe2PlrJsG83Mp0e9ThpNprXnZu6JCzFAAcg
7nCRI+/THcGcFsti6pHg0EEnwNcO1QiNj06e9aBvsgGy+pCU95n/3HUE74RukG41M3sZ/HY/DzGA
VRu/ZS9TwjiHaucKYEMRiX/oxwhqnUpE40BpV0BEeaOoV5yGRv+p+dqLDyM11ly+nhEzXGRWxyYZ
tuAyaa6Q1BHKYesyxLl4CMmPNNwhgXHvz2yjPsTFS6HFu8ED7d7NLRmfqHcwZ8iLOYL8Zq5O5B6w
EOHE5FwDvN3jL3E2ueGSI09QEqWhg9KVZKp1pRQn6dKS4/Z19MOm3atdydJAU49Ta2rf7bGvz/1f
f3z7DU5EcbCTcObf/s1ctfxuf6aq9XjvT+P5d787VY8xa0lyLT6b6rUDuBysel61jIqCqP4BO8mc
t+qvlq+9OyRowTAz13ttLKqW42/PU4fy+mJCsCipi5shRF/pNBg+smLcJTjkCYFwLL59TJC8svue
JMFeG2GkMk6DiuUHEEaUEkgtZtNs8L7q1tpJOi74E7kck+zWheHhtPINpH8k2pK06upnXaTeJvUl
Mw7bpBhWmd/IehXHWAcqW8jaAXnnLHkTjq+jBI7eDR7WZpQZ/FgteuZB+H/o0KNqtYHVWLG9Vj/h
LuicpiQ5NwkhvupxapdaqM3cgVeAqmLTLr9E7Xcy79e1ahFWST0BPLr8IvUERvJgVpktr3N8kgcn
ABvvaaDMUqARTsPNE6hCaxLCpK29fHYOyadwINgV0NSW8hMyzxD1y1qtFjlaoDX9Fbp/aodaDLS4
9W2ydANLBA4rMEqLsZk7gFr4pfx1TW0qzggCDZq4t8coyMht8/Y89ejbplobwzbb+q3HNWYA0bDB
zksRwVykVqltefMyZn8OuyHemQp0ctMPqLVXEcFt5xsRwZtN9bhbELLaDKfIw668aBnU4q+ewnBA
rsCT1puop9bx+uictI9fV2clHL89syXY/H/YO4/myLH0iv4X7d8EgAe70Ca9N3RF1gZBloHHg3e/
XgdZE+oexWihvTYZJJvVJDOReJ+599ytxZGDh4m7vOHvfDeC0vK//gAxy4z/+h3+3fc9tmF//Yi/
/eH/TkLRe6VYT/LsyeJWMT5tzD8/fGgZcCJQnOX1hT/VzTMOzuzgZwAUdo9npkg6VFeT5izqzLF2
j9fsr1f08anXGDRg2UMq/efjx5f/+tbHR4+XF3FXMDFkmf/BHwRN7mTTVsZoYjWDur+fPIRoLSEJ
NOKPfOtq7K0JzhBXwDAZcf3+wIh4j1uHXdEd6WVP4wOiAxletk9mbyCQmn8+VPXMHPrrc98KgP/W
ISmpOvpIQqjpMOb/9Xz/CefD1DL0gLmEf0wFGZyWqDaRRs7M41l9vC4Vhe/GKNULGqhu/8DgGPML
PDWvKRFEjyfwf7xij6/97SX6m0rmbx/6SYF2JmpbJFDBD0dEbLGsSB1HBYtkapF5eaWT39vBPw6+
APM2WcOTShIoCgUdl4ZkXSD1gaPvoFj1cezOO0wz6SF3k2KwLpqm3nZemy9JaypxEkxAvgCgD6VR
frNuwvblyc3vKIuCPcKnWdmC6lIFwaIN9a9Jr81LqbQXq+8A3jWXNtHAamfmneB2Y8eg5SvaRFBP
LqaTpGuTWzBnHluiuqzWRGfZAMXCl6kCFumk5guggHhrl+6X4mYFriZGC9GDAhYRZ/0Qed/LKtcv
anZ4D0hc99pIcg7ssGNta9/BCaKzAzexa1z9w4LjSNYAcVwGcWUqaIprMpWbqs37pa/5A2HLNPTC
HD+jafiei04doQWQsqbRPLFhMqgN0PtVNZwCmTioMqUa9qidfkwsgDd9RpgA6KbgptVrYnTr3Kzu
cTC+WbZy9mMOjtLPSKOuWw/+FWgKR/OeyjyInpwa3FjRxa9dZjZrlsPETI9YSeRIhlGc9dan0TEw
k/oUoEkl5ZE3wzVQTKuikJicMiJ1JNa+WaNpccSSeBNlQwDLqLrkI+qtqMp/iFzLz8hQYo7GeMcc
9MYNqTxCNAj3aZRe4tju9qmd3OHQZi+oDmEhmubXYIzaWwXuS1rqqITjbDyhqRXI2S16bkhQU4dG
mITrfkw4CuOSbC7JzIDX48fkyEvnFRbEOc5BVKSErcS/M8WcEmOwvdTqHARWCeWHjDQzPGWtm7+5
Cb2YfAFh6X6mQSRIQ26Nna4CyNwgF5qhPSU2NwVLr8ubURNmbdX6NiUD4lQqd+E2AgCt8CeiWLtr
h7Fp5+jD+IRBcGfh3xOO1d4NFDO8diM7yswlJ6tBcuukMY0eB51wnctk+gSFxiwx4zzQl2G6bZt7
08bJqu1M95R2xVvQOfreVNG+hDC9aUdmiJpVuKvKBzbjdqN1HHrxvd2liXkfh8Q7AWBtF1oWYrTS
v4QQPdQ91gljHaAcnHDmwoC0cINYW+/WeYsJ9v7BiIqLxxB77Su3/pl5QXSBTP7G/oYKlg59o+v9
mne3ugwlF9bYE4GdVflRr5znsJDkaX1OrJzfGu/LKManMcr9ux6Z32VpDrdg8K0DcqwzK7zsYjlk
IlGrdMC4EbaOqn6rhsp6NsrknBpVfKo1+CsVM6qgDaHWiAzcY88eydNgrrJcf3FFuu61GMtqllS7
vFZvvXSLPf3pHlGEto3kcOrMkf1F1O0L9ia2yqtjp08eNNmY344nGImaSejgOL3GBHq8gIOIfWO4
JXIT2EF9dzPgJYrcmchKGRWzFYXoQImEFSOexmFbRbj+WdoMeFNSrA4i0E5uaKutwlG1KPMxOHqR
vcwtOTDWRE2dwIQn9QPb5uR9GzojPQHXx6pLUgXyfmaEozYhevVNeaSOGkhhNOKdTmZzXxCpq+ft
0sri97HnN6fbFwurat4FmjHCj1L/LJycJIz8PSycDd+Sb6Thc3XjyTqWQ9s+IT14NgBXcWUPLUj5
QrJtmakzhEymk37JC/fShkm9Hx3xodEVX5oC1ekYGtCy7Ii8mwlPTOb+MDT14g31CxmA7iYonJ2y
pnOcFe9KVBfbqoat5rNr9YYPrUn0lUJKs469CrQG60dd/tLifa971af+bvhkfotQrKtqXxAG8hIB
ZwVLvSf05HtvtPaujTuyM+PfVhIjIkvZmxBJVKRED3b0si81G+oFmwaSe8cnNyq1dTfY9tK08+m5
75gwypwXQNr1FlfrApUfGRuGtnOcEygC4yWU7mpgHXCySgMYEAbMZSZIPwLzpB3HQNsrwlI7a/w2
mSUxEEHdXKwuj9FCl4QhOc9ab1anAAsDMOBhNcSduxU+HeAonGAbM49a2KBo8qg/AQgSZ6tdmU1b
PBu1y0hLFtew7bOVG+ntKZu+YMBWd5dxXWv0z5Ry9rpne/AAfMk6OUuZktAVh89eYIdo5uPygOEG
ClLeh69C+t3dIZ8vmjzkP5Pd3rvxR2SY1Zeo0R/jNEcAnXDRMo3MaaMR+TvOMC6rLuiZASXFHXov
EdVpjel5XvTxhqh27XTvGgzuj6/4MqiOcJ9/JbGX7myzXWajsrf4k0+uaZGaUlNDGRMBYjUifYJp
421U8HNIrC0AgpM02Vs974s2SxgNJ/Hr2BC8EyiCI9wsJu60BSc6ZWw8PMxh/ZBfB7wyhHWl1Zpr
YlnbxrGF9HR07KIGUzH+tIl9xMRCuvgYfeKDcfYBnrZlkTGLHnOC9yqKSkqvytukzcDofkT00Da7
iRrq5tjN9iA1Ze0HVzhrDRMXR68pntMEch+E6Xxs+7fCijF42rj//DR6qtMAf2pEQIWKp1voJZ8y
HNUZZxPxmOypD81dOCwBbehoMTf6LWsXWnkSX8sxD5h3Z5xhTEXhqHXK7l8ZrXD5ihmmacmlkoF5
AP8310r9J8N5gnJjWngsqN7ZjD3EQ7DWvCEZLlV/D4oPfuS073kWNqM+vYfgABajFhbLBOsWm3sy
/0h6gPDKM7Mscue1UQnlhSCyLqtgculJ8i1IwWO4IBHxvhv1prKh1UmN3W7hh+B763A5Uam+m2b6
2vUmFSwjVs8vmxVCfpt6YHhJLDIsE0IpNn0fXIeK6Wds80vEQjrLyE13vRzdLWNhhivImzV8EFLp
kGvbLU8k0I/+Q+ZkTNlW8Cuo2Mwp9kz3YRCUlQ0Bjt5tCMjsNfL0WQVcypjUYJ3q3P4pYbgqxumq
TzI+ePTKfePU10m3iFQNhreIrpkJ8hS9YEI5BwGoldIascaP3tIlXFfG3s8IP99W63i7NgiI1rFT
X8BlgKuBZAYuyPmmmb+p6tKdZ/TOKrdyLpe2+MUy58lqDe2nFBGDZM/+xulFTjqgOR339r1Inddw
yqbPMLABfcVz7JDElgYl1D2CzybO3iCB1nN0okLgM+zr4MARqr3B9flyimLtRXV/8EE7LkZzEozZ
/PY0BaF3KgiK1m1CpSBzxGtSO6JdjYAYs4LTnmjFEeE7d7j4VF5+umuhQm8T3b1PZV7tmnlcgo+M
LZtezHEWZQFlz0amb7aMhSG0hVmPACJOaJST2P7wQM64IVwWQmPKE26/FZao4Kg10AiSpNd2TVLi
jgzkzc0z92bl/dZ3mGCkfXRkJbhjlI0m2pw+Si9Tx5KbQc06ZqW3jOGU1BmMBI1/KFv5FKOZWQK8
bXalqKmW7STds6ziXw8s7FKK/TCVsPA844QogXmxOUBgfC2cmRasgd5vHA0hkufeCmI+iMLVPoYs
LVapzoECwCXPh+5EqdDwGxRyVzjDz9LSr8O4KXqbe3Xm+McScyAq0CtsDXell/k+mRxsOoSAAchy
bmWsPgo9wbmOb0/TjXohJsdfxGzftnXPr0NZFaOJaLp9qGdP8Si6PeEyoK6F+5uCRx5FVcMv9Mxp
P+j93uZsuxq2t6/Knqqic3NGuMOnXbOAMUUbvVpacs2IaB8Gn7IJN+omqgjXSRpo0UpavOnnEJjU
xncigdckRNWMzq+89j9N9RFJbXiySTBIW/mhkJZeHa/4hlNSPzSGma2NAiBbnPeEK8eWtRN6e1RJ
X6zDCKlfmOvZ2YYaKjlYkFt22QUt1iGc/58ZQQdLY2mXnv7SpcVOCj9j0za5EEMtVl+a+5Rw/03H
1jqmqqmW8Yh2DnFhttWKztjq5uCuUdv+Zjb+FIY5T5Yid9MhKdku7HE3BfqH6v0z5VF9cKW9rebk
BaKgsWQPt47g1iD7KM1evxkhNke9LIuVpdR0HXglFoWEheSC/fPJ3VR6I0lIaG5j47Z7QlcOyny2
y9Q8A/XFrRjo6myE3T3FFZUoOzp7fjrCecq7TaoD6PXAnDuuG8KQR54ZRKmB0Twk7FYgkg2NmiWH
VbENwsyiwq5YVXMxnojh8tVJ9jctfKGHvCQL1dKF0nDpx/qH7qqlyYL61Lk91u562re2UsCF1MgK
eALnHRJdPl/jyGRXYHkAG0T9b2SI4IIIDWb5wrafZc1iIBZhHQ3UlJp5LNv0FyiiaYUMR6M4UskB
Oh/jxkx/gtr1FrrixJZGwcD/LgqEmi5DyBuCaMD8eCDXj4cEseu5zMZvfeK0Oyq/7ASAYJe5Jf1Z
jlPAjFEipeRah+aY7WhvwP8pCov3ujKRSno4fiGm+RsT3ci67+lBHmsnzEYg+Hx5jv3y7Z+jgVRI
iNHiqPjikJz4vg7YaXKerMI75fQji5jGeZVw2OwIjfvJxn/HzaA9lnVyL5NEPwYYJTd+PB5HCYbF
1yxxJtgIGBJZ6ZgvxRPWsl/01zXxg9aXMeTpKhY54a+hAickaNwt650Fn7t3k9BDkKv9VBPhR86U
kyJvWvWxbXEa8r7ZFZ1K2IhB2WWr4q80kGBGbLZrmZvMhRQzeBO45ZKoCcyWXlbuGQEb+7Lh07Ag
+EkSknQQjhdxuiUk8uSqA6FAXAkdcbXIeHMtGdukx1xp8PSz6WanGd595shthTc2jzB9696AGGmd
o75a1x2oRgckqqV+ahP10aj6U0M3tqcO/8Y1Ux9r+dQw1bgniXcRBVOaRtMywr5Jlx9B/TdNCKJT
ou4JAtO8W544Ml+AzBjnZ3BcmzzIiBAn8IV7tBtuIKpTIvhQ2gwmrwcjFi1Q8Jp6HlkXOblZA388
+lYzUzxbVe7DA2yaecBFrnIIJj0cyblCh9lvYc3wx6L6hde4HE2ft9hYjju7tlG7VYa/EPOAJG3q
n0XU+eehCG5G0F3DyPfeBkD8TBQ0/ci5SwpTAcWG8LeThjDwkJs6JWlqgilGKLiWTopOzgI+7ycl
zk5VbpuE1FWBM2wtZAx/AIaEaIwnc4x/qZ4da1DnwzbxrfbkZYlH6CtpVHmj/xbgDM4O3J2prcpr
3wP9tyPIEVylZJ+47S63WZ8n83I79FP9IrJdUqvwVLDyYrkCa5v9ELgJx+tv4RQfbOYzIuyvfW2/
FoU423Ikf9EBxEq+yh5xx3huYg+rTRa0Z/JGrqKs8BDPDUlQWvElm9pvUxtuHAJNfvaEB2QZYFVo
osZrzy3Rw8v/0lWk95idcylro/zuZd2mMtMfhuEF9OPGc2mJaJf4qCggx5CLKdvs3pIY7wHb3viC
SD8ozzWVeeExrMhvyC/l3q94N6QFeSw5Kq+4sXE4MnsAXuHFK7SUc8vQt5AzbKc2ENA53dkYSkRR
yljD+vV3VeGbzLJYnPdVPnFFjnTrc1ES63p8wHjablhfsmkvql0ZIr6cIsSOhexfpEUkjM+an4XB
7OiN8WI0ycEfoL0ZvrsyjdbfxsRJssHAwlA3ZsT+Tvv0qKCssuI5Tor3LknEobWM+EmXLEOKtWtW
4/JhSXBdmhf8hTbv1yBfdUHwRT4DLLD4KeB2cYHw+zsbIdVLWnI3AWhdhx7hex2Cy7qFhYfdnBwV
Wr0lexSB2zYCyFETrJuTv+eOVzGS1q4UefIQOTA3168izslNdiOxZwUvUTNN4Fp9oGGuYmdfE4ty
SJpxzmxtjU2jIp2Fk7nhHZ0jlOSNWrHL88XVmB1lXWWug1hrj1riAnVB3ZTegmYI99AMJGAc0wQs
GBZb1ZXPSeq4iMDPkhX+Dp13xsLXhIw3z9e0egbkTteq8MbrONEuVCKNN1PufxuLiqRjA9CViSX1
Kvsbp1FEBJPz/hjBpE5vAvI39F3yIVWqs81FEKSWDW+3yRxYInbYw4Ok3YrqV1SRqDxEvXmD0/fT
yuyjl/r9uo41lPppby2dwXq25typknTyPblSVAfKu2PWH/fw2OlZJQH0fVL85s++yzLCQB0QLcnI
dEmuIp1kYVEcdUxR+lnCEfra90aHw+YGiYbsljCRTA5cO2FuX41Ww0Vv4p6usLIi4p4zSaeNCP1y
Z4DGw6xMZU1kQ/pk6IRYdNGTNyO1iE0d1mZHAWJrXbbRPGVusLhehtppjySz5BrRFf54sAr5q0Vi
cSIUcTXoMdxOD/VEpIERQ3/bL+NMDOQLcMJFVCqrKXKISGhx+uLVocDo0DjWhXUOoXwd48S/9rm2
cR1lgTE8G8BdThIiC4kruE+sePqZCAI+Mq3leqomeMpR5FNzq18PMbw/uF/QIOtvC2ZVcOgt19/C
AOd44w1/JRVwZRmv1jD0vyepliMdE+I4Ezis/kXBFV2bCfiSrIb0LF116+yIYaNK5SZWyFMT3s1L
ps3LrG+rs+rdkxXo+RNzWwjbke2sqKZemxjHMOtm1AOR5RIqZX9AvqiOZYBHonVMUgpTn3zFGios
QHYUD+7A6qOyTzbA8FHL0CTF6uh3rcZm22O37wXhy8hKAqku+pAZbRiXNjgWtLe7WtNPU1qYZx9Z
9IBTxRyfxzQsiOmogg1jJQuHBqPHOCinhWhuRjIwpRdjssGM/l7SDJ9iW7x1PvsXF83nMUgKYjZm
8aInVoZk6Ql4Jjj03hMwWef4eEiFyTVXZ0+p40uUm+avkB4V4TDquUUv8s8xvlAlq1Oe2MM3iOTo
TnGd6yH2BhjNL4XpPae8EY5B7a3t2pvf1QnDuCFlxJWEzRUlXH01Cnfr+aCnGU5pLmNXgcnG8dLf
pdeR01VMHGR1cZZJph1ZsjT7kXSeRajC5mCh+SfR+FQSlPQaDXFyr76MutzmsExeOZ31Uz6GBAyV
W1MY8bOGsn6d6SMrG9hzZ0+vlgI43Raqq4uIo5q2j9mCXj3Rooid1hfRdopQGIbsPzSXBGgNOinE
q7Ljbp9I8Zw3fGa01mpsdO88ZsleqMhBcl8RBqAb36Oyddd6VvGOciHFwKmdxS0GEb5EiJv5AEA/
Z4YVGiBWjRI0ghntxpjQFaAT/g6FCHKhERTBCAt72dl5TvxQY6+EXz5rtRy2vR5umlA6Tzk4ENmg
1VOufiFi7nszzQqarqif8gRiU98rZKdtTDq45e7jnEGhHqnmWIpwqwZDu4a5euMpIDBpogQfpX6T
IX9+zoZyibg925RuTMJYjsFWUhFv0ehWB5cJSwhB0CttYtVS8SX6DjyaW0wbR1X5pojeGvLMd6Hf
g5Yh0orBanT28ySEqtJB4nKDYuEPbXapEsBR+SpyjeyT0JRuIZGv4PgJzkXS9OvckPHG0mPuRnak
VtaAiUP0uny3OobDSfMtUSlBRbV4kUVTXOqA+5Zj6v62rPRVOHjTvRq6/OYPv3OW8usupLtg5DPe
7NCPr0MSL0jIea+IzDgoLGNI8zRkNBE0DM3Pm3ObA8/pLPoHAzBs31lnTEfW2faSH1lQpnvljuLK
sv/ZS1l9MK6rLkO/cKGjTwyDnjlzPIJwM+dYG2u/DgFN4dLcdd4Tc+8ETOHvdGzUlp1htzTnVqcv
ktPAZOQMpRUlDrGA2ySOwpOdyGtsKnX1dCe7pPXrn08MILEEjbB7jRDs2WbuHIVEsCpykuYj0+RJ
pjkDsNFzkehBd5KN1Sy6diwWfTU5u4fhwuipoIyajpJVkdpi6WY1ZbunsuNINQKhTvBjvrVk67qa
rt0UC6s6bO11OjupnUKvmEQZu0enyJ+A6jcmCrFueH1j7veu1SCwtZ0tAOg5S2f06dEZ3g3xcLMC
Os7Av1ehPkDToC3z3XGT9oSUJb4a1mh+t4oXa0lNo69Qhzpneyo/pwyY9tAi4SgDHaZOlXwE8/3E
gSO3LBtxD+ouRp8+Djt0jGJFGensurFc01Tf01z2Z/YGBBD0hJKW89qxqDn2ew/NnlmQ3DNXrDll
MZKYeFG0HA4Mu9yFwH+xyBuyVLpaHTVhM3ziHCZyEE0WJOzYr4+l1Xoz8aVnD4/fjL8JTWLTbUkN
QiEN3KRTtGVl/4MBZrIbzTHckHXgLvWicgj8Qc4vjUaeil4/FtoUX+mTC1oBGC9uCKhW5YXCLAph
umos/YWBfsekmxnrDqrx+GLGZnwPuGUF44ioxRmf+9riO7QIhgJh7F0xl2eRvvYn48RwAaNRLFiR
KCLM/KpFl4OFZtRD48WR/KVIeDPTwF4jGfP2bvHLlom5F9TFl7wnVT4yiZWK7O8Sj6JjD0unlQ03
ptY96vPNM3O0FkoU98QSznMx2hR/erKqYsDQhnKY32VHWOkpLlpCOgeMQYTBMCJkiXVQQRnfOuYZ
S3tg1Fs3cXMokFuw07QvhdsA1aXhOlW28c23vw+B3bzxYr1Gvduzr4C8ZskWdYE90HdqobkJTeO1
k+rLNMr+4rtbI/Nq+mcaoML3qD/s7GkKMSQP1Ta32uLDcMS6z6LnzOjztWjt5japbG/CF1DEYy0f
mzm4Xz16B1I6Gn3k1TMikBWloV8MMz4640trIkAfVepxg0zHqwoHBFp2/2G5kj/S81eGkjtBp3RK
zS+BHHcbtMGKpUTJsdk6KzaYwXJM7fDYKJjNQk/8tyxs1m6IeyTXCZLIy6lfAxZgGhKgYE4nM4Bg
JIttnjGCbfojsaT97SVArHS0TNDs8RulU7lCzAw7Mam0dWtPO9eXrEqELQG4Za9IpYejZw79cWRT
NNSWPLR9Up4rBCtbz52+HBnkR22mYj0+UlaRH/tEfwvKqtj4Uk2HwOTh8dEwEdw2CLIN4rQ+O4LB
to3RtrHQCVQ62Q+GgWzMjQKU06166rEPsUnmZc4J02Yh5WkL5eT4FZJJfyH2DZK1g429ClxzMeTh
ADoE+NRsL8tZrz5P8Q+EWNfS9O2Pmn4l9PSPYnDaJ5lGxdHpS8zvfbEobOEcZTKbCmCJL2s1nQ2S
Mu8y/o4s0XomMWRrjl6HwKyF63FUBcQuYCzGMml+gxh7D6n8t6wfmOqiXudQnhxiN7IDKzPqrywi
z3V4J6uJ21zoDivPlTSRWfz50EcMwch4uo/K82TClUEpjbq8zxlkuqR5uWH3QnKrcRIhd0rGUJ8t
v0iMVm+BmuK33lglGeG8jSvNnvUqzbEzTfhRwxPyPG8VxOpHDGmf9FJBgLalQ7kges0HIFU3uHc9
kxSEaIZEu92xYl109PzsBBo+WfUFNl5TUXXLpsWu4SnyquRrgO/9QJlkrxq23ExPOR0aAkr+SGQr
4xLBq9o8MJ65cAvWgWmzTNsMChw+OuLHPHdTZ0xPol6K5Uh8heEULy0562tiRbmhQtqZc6dJCMrH
Zpm0BGbWAwNzwDiMFfvGx5YOi6jO2o7VnrKA4Nsp+lRrH5/RQPqvsoaOZHG3X3o2ipTISZmN5uMn
0vByp1kkmQn7zCiLst8AdldrBmExzq+sRBfFubnN2LxkJEOheifnNI2Z6U6WxTkwKvIX2S/2SBBy
mNJN2e1kr2k7kX1hdFHbTkXXkIHsAmdJvavJZKjB2iVt7Pzod7WqyHLo2ydlVFc37KtVZYl01bfM
PwFLQBRMOkkgCeixkPPnCkLwHJvYljP1njFSW2Ancri/FND9CofwQJ8uz0E0MXp5ud55aYPvxXag
MQbegKIvS89D3v4YYp25JLlpcnSIDmJFUjqkiw8m5Guzyfp1U4C7Y2+BRVAZK9v19DMNyr3ydWCL
VvURSO1iqDq7NZaxkaTTn0Fx38aWJCWpER7PjXA8hAGG+pmerWFY0ej/Zs1jfxGmo+2rqX56+AmI
9nhBwan2TUNdZJrxc1ypDhiU/daYTkpr7Yy4VMRPq+ekyMKkJF7T87DbgDV02Tot7VSXp7xpPoOq
bI6kKc8CUuv/iSh/uCYvYwHX5PNnFlE/8/aOfjR/R5sATZ5tpP87EeXI/6b9kYz/5h/9k4fi6v/w
HKS8OLbt2Zz/3zQU1/uH5RggOixgGTPTGfQK9pkm/M//kN4/sNrhMMd3Z9u44HDk/ROJAtTZxFcs
PQudjY1L8v+UB/7AQPzlmbWAmWi6bWAnl2RN64bxP5ygwFpCEkl8etthHeczAzIpZySuPYi9Kvyz
7wUH7DTVIXXMlwyP3WLCVrXThnskUuTW/bDPm6pbeBVJLBo2CGbjVKVDA0DN7isysWUGf7MgcSsl
PjdM4udENNaa5K90pdkQQX0Nt6sX+fu+7H9VBqTedvr820ty+/Pn/IuF3NT+1bg//508UzhKNcM2
TB0v8796sjmjRysxXJsB56RToDSbIUqynY++4vDwcUQuC7bGC5wVerTqEKBeOQTKhaxSzp6BKd3l
uvaW+/IwWVqxLSrQ9RN9xzGusH7a/rryJCoKT3+1WXQtmcU850L7Qt1v3h4PCFpszqdBW/se2xMb
X6HR7yMxUwSLciabwZ+x2epsGMr1R5EqennR7jipyvXokF+q+UZ/9GqCzYfI/EwkYYzobjyyaCu0
Utx87fnBg4J7yFDX/ze4v54ptGOCZHAS97++7DlUOFMWUJU3clV7xrSTc8Dd4yGMULxg8qf1nunT
j4eH6Ub6/n2IAGT7VoOHQYfJt1E++0cWrsavTuFHGk1S0bjQm0Mwlu9KizxsYBzHYctzlnuOvwps
TTsUIiB92CY6RSVgLB/NisR0swysdPqhm7CdGnVPcUoepj5EMZGlIFMwexUq8w+mTdWPahaJ7fzp
1Gje3x4eXxMFkklzdHZFloeoxerbMH8XXdy6JjxpZzCuWMWg7BYMt8jUMwDrOTrfjKtpRIiKpMJv
PfNQpp11eHw0zlDk+lsiym7TAK1d2haRtUFOgZSWuyKYYDD/gUt71A/17ArqxdAtXM7jpSkxCftN
+WkkZJs+QkUe1h3GCXet4UuTZmzYgzPRsR3Q1Kwb14+Hwma9IAMVMfwi2r1VNTEhRfv2+NLjIQgG
/mM2iY1nyfukzWF1adsSHzk/FO5vfc5jTHOijwPze5Gk3Z5lkm1xUZXa4BCEjuo/JNh5ZfaWTlyl
tTCq6RhJr113pTxWqjqlqPaXdmR8d+0Pra2T9UDQ1h8b0sN8VEQsbpQUb0rAY2PlHu+bwiSkITII
UcsxC7MWqbrjA84eOCQOqc5Frll7b54dZxs/j7VDDdG1ySZ7T9wwfJoxsDcke74EcQUl0UoRFt9a
QKAohhARtlm0Lb2AEUbp7gzPYkxPuKkTE6Il6DswYnr8aEJCvFUyNONWNOkp1QSODIHgTiDv3sOV
b81W30w01ZRr0L8f1jM5k5AHLcjYPRuIlgd1f2STFB6mhxCSwNpW3/j3zv6RXjEBhEbe0w7rsAR0
3IwQJkMiq2KPt2jWgUjVFNAMo4TsHZs40wa0mfUxYbi+MormrYqaTxvF0mFod8Pk6uhfUQa2Tnds
e6SiYVQ+M7PpjtjEC8ZeG9xUr2U2uauCBpjGjwARm9ET0qO1FdCj22nxIfuQnhy3hFNaNSLiEMM4
c49lwFPEVextDalzx0MD8ZY3drYZ0P7tu+CHGm3nUM4PqffEjYNZvIVr0sNFiaSZmyIHZrkzs27t
l1a5nYbsziicTozIHgDybbDO8pcqrfExhyTZNex8sVIVFQS6wVpaOmG4DNmvD0S4cg259wKsjGSH
DIT12k3y2wsS1HVwvBNfrBMDR7DSNv0UxBvXQDQKymojUu89xCWV67jitSB9I8pG7UPaFgLzSgbQ
tOajFfr08QJ3bWx/NrUEB17I7hCWAm1nmbz0DH5Yer/mRnrAti628PlRfZdztJ7/C+KtGeTf/Yab
L7rpP267FP5uhBPKdrPv0FfsdZkGtHKeSZ4jrm/C/Wou4cp+F/bEb8nqPnbMhuuhzZigUhe2IW6W
OlgYhl1vgtp48yNR7bhPPDnyrdaJT+lSUW88BUmAC+IJKRHf61jHyRhhMTTZuiBJaN0Y2FSFlu+9
iglMyLaDEbGzgm5mXfRQW5rQAhB+IKueN228OJjwrV2EQnDZsi1lX4Ri0puYOIzGrnSqZm/SBR9z
+QQudVjlOOuzUH6YiCKYItURU40xhF3FOH/2jYKopkvSc2Z8Fg6OrGXYheZxleAsXRT8Cwnl5KJL
EQIlSGnoEzYXBjZYgsnqtUSYtCEK3UF/ZJRbbfS+hlht8BT7dwaCSJoDjTgnq7sWTnBkNr8vIXcj
OEvXDxphEpY5RlNc6Bgbm2L8L8rOczluLN2yT4Qe4MCeiIn7I4G0NEkvUn8QtPA48O7pZ0HVt6PF
vlOaiahit0oihcyE+czeax9S/C9szsMzaqgMAWr9Q6xzEluCvTUZRzUJ5Us8NG9uE5PiEJnzRps0
6Bpa2qGuGhZCipxDGlVEdo/zFm9vvGaeGwcVLldTQywYyJ8msOugNQeyGSvIVYsmuR8t+T7siLOI
ZJX4uazh3vbWbsCkw+JZe3SJsd8gNNBunXb9/RRecSFOolrQ2+SB5ryHYcT/Vg7Ze8yQUPXjU+8q
LLRDMh9A92/7bM3VtmE8uJL7lku0+liXL4lOZTbeTVzMDC/NmiVSeDM6or53qvzKcvttR4iiD/ui
2TamtltvZTuzU+cJqNIjIuNWZD8cKan2HIJ0EmE726FpGODMdYCsJF6Q0pZZdLVUaTC6RsF13t/i
Wsj3Wo8Toh9+2p39lORkkSILdEls4LQ0rEwL9A6jIUqCvYrYYCb9uFUdH3+VpOY26ZweohNFoY5d
vAbcc4mVWvzI1dmO78KuY18eeS91SWhpiwN+S0g4cLUd0LznXEK+hcrSELBkWnsB0Afhjvucsu6G
kz8aCNscerA2FzdFjOpChcwgCo9Z/PiATwdI3GB95Wi0FR77S7KGdqmkIkv6eoXpObGfG/bMdrF0
jimBB0H7xeicVEdW1GkX7jsPfkDUm1usPjVLa0u9qhYex9gNSHKdVB4mWOtMjEJS2VHgojKmBO5D
UqmjqEPjWPMIebBEIQ5OVVwaU33lEfXrJzgcYC0cAe0fDGD1PtiF8eesX1mjNz95TNS8qbe2Xa8F
DQKKQ2ovASGa7oULMxYK7kfrVX7RLuWzZQ/QkTMClix11eVE1ZdaS4hBAqrAy8wZNTMGeZf5GxyA
JQIPvIo9cS8Rrjb5vZovK4yse8o/vKspZHWbL1rVFFduysi4f1ZN8QbxKGY/j8ym/eBDv1fmcJvZ
cQyEurhBOQWHvCh3rUh1f5BWQQbtY/urzovSQ54biC5LRh9yflvgaiNPjZklmruaUE0nsm7dRZyX
0jUOBQIQn1U+SQCTPEdheVCLuR16poV5iLneLQfPJzjic6pwYUXOLWw1J+hLmHRAlz0na3bo0jy/
iyXagf7nlHvUUtnznLMacdNXp2tHBE7mcQAS13HIQQabjmDF9sZQmEvEGNlB7gFB1iu934caw7Ow
3qhEgH5o2Jq5Oao/0agfaJTnErV+VDrXcy2b/VAivUn7+lGI6WmaWJ1X4b0SObLebnjrmKvhhC6a
g5yeEOzu3QnjLc4RANUaGYx97BNV6bvNERQBthuTXY4wisBsoS+vXGCWm+CwKfQTLieQKbPAZ21M
REKhXCem/RDxKe9KL2dTu7QIvyTqGKvybbRO5pI/oaW7dk3M/RE8aN3Av2QNySUgG/LtS4HTg6S8
WHqfqn8dW/HI82ZvSoKnHLv/qsRwxLTA+YoyGJUlSC1qzi+3z8ddVJQX7L5GPO/ySqroQstukYuP
d2z4KQsbJyiT5c4QyV3aFCgk9KgLYvt9KV+qng1BElIGQWrhPBwvI7u6i7G6arn+WIQZqn6vPOqA
xvk00h+1joDYGXDdw3NgFDpAfQ5hXnZFs+sJON/UDOjjiM/WWJBIoXsPs2vDPtZRll46lfk2Gtld
45g6olPmwNW6dJvZqdiZcyM6a0TUVnMfrhn9x9RPOo7uDYlrU1rWh8UhWWV0NRonMHD7Gij2BrtC
j+k0TX0XC1YXY1FDMrvBV2/4oWfWjIQMFSTRsHUGWW9ElPJW6xSSkZc+1rm6NbFuHRvjZsyoxxte
sw3ajEWyey0bFO6Osi+0SnwsNRkxSK5ISRj608T2M3SSeO+2EMkjWm6CoQOY94hp4vbZVQi1U859
xdCUSOptE/Oip8LaoWtPUYEsmF1z+dMyK3EFs35ZUO7iI12CPD+XU/0kAFpsBlsjxDeyuZMzGuCJ
+clmbjZXFD2mMAStAyKMzvClbk10dtodGowGgNWMSUI2xW5BSuRD4X7I6vUt5V7I+NBvw4qAcib9
wAaIdMwKfOpINJQGPXnKqYn7trn2+rwhjLJh7ZaI16gcpq1piDP7R8o2lIG1Zj/mcN5w0r2HJGy4
eA+ZhXGXgNvCbix7T8HJsaa0X2wLv4cek10u1exHxqROULYws/kJaSIHjMyHCIhLXWGuyC1H7ejN
iLq0hmtujktE5RgZHkPb7prFGKUgoXHa9NXPycuYENYZCeNJNsxA5vbUx+N71eXVUZuRqFk410c7
3GRgorZgkRA0jGtRYoCxycb8vW9jZGjyXYVgiHpaRJXDcFL9sV8T7YG/trxNErGyeeGSnGGorzFv
5wdNo+YgHpCB1tGMOiruwiGSOlfvNroM0lpmHJV4zjud2fIqaIxts94Zi7N3phWVxf197kUSYLsd
yX9AK96EBEEnaXI0RZL6sT5M0CMMtnj4mpC7UsK7jII3pg1cJVuyPcrCbj9MmN4c2dxqTvSI2dzz
U3z3bZbdVWX1iWT6U9CLWEUjtjrSt/nnABdz0zL4XcrxZ95790ljbAYtuxbpwDHka+SnkqysnZ8u
Fbw+EvhUTq7uy1B7ztvl0Fo0Drlb+lZT3/ODKZsQDm9bL3vW23FbZS2Khwlnie5R5CFXYP8PBuZC
dS9JPpZHYoxOxqyJLZdxSatLDR2xNnZdUppml6Iouu7p5YiCrXrwebiQoNkQX7QqUszYV5gVfIu7
uzbQXJKlxBI5GqF8UWHbsho2wvHSQE3A4Mg/fdAjYPVOIbaxgZStj3tqwHC5Xv8tjrlkrt9PqPDj
ssp2nf3CBJHTdUr8bmac3VOQzP1yjPX4GdIvz1dNXbAQwJDIMxZ3FAsAlVExcDlQFgAXywlvrgqX
y399I7NK/EACVi28Ga6DsolYEFuELeylKqXpnrgFoKXWpPhpLRmwkCxPNqMCujHqNT9CfuVxdl8l
SBjyT41ZQD3ZKUJ4EcLwsW9shFCbcug8whkWZyPIZqa2f0qVu/fs8FGahDRP0nsoKSJ99NoVg/Tw
Vqt5kE1hRr7sGnPU5+d68T7I8yUD5k4OElQCBK5ZUW6MmLr0FCVamSGoT7Ry8a3ckpvuoItBEVU9
Tjwc3xMD3ZMSpHFZbt3T/wt6eZ4TRLBNBzBvMVsk6K+ZItm8xSqHTG5m7lbTkVdsJkHt2bulN5Fm
plhZRjuOIKbijALLtpFO9SYFL1iLk7twvSKjAYGorNILVLLmfg5jxieCB1L6VEXWUz7AjJ5kzWZa
e0dAyjO2+5mwEkhW/1w3XDW25WcrNi8Yeu3eBu+50ZPiYY7OIOa2U9GRbjFI/th4QOp43UwhA7tx
F2ae+RMEJMDEJZvHL0oL1rB3pJBGEM6mVQwNPjDEnVBnHvFVmkkfctEQFTKbvIFU+Y+TUZ5ai+Bp
jwclTz1rkzp8dk1k5piVzKsF9tRqggYcliW+p2byXsMv6iq22HK+q7swwncaZqeCfCz0O6e+YZcj
1aWwqOZzNUwHVJiPZj3dw+4/d56lB7ETf1aWtXdI29uMs31n5/WTFVu3KewWu3/CbXpuiUXo8Z5M
1BTulF/g377vTK6Wgao/LsRd0aAOd8lkLkLgD5F7IZFlNujgSsylIg9fQrobjBSMqqYLGy1hAq3J
aEa6Fr3kTlsce9UfpNad9fVaM9Un5u4fyqWXWEgGsYfufVGasUmNVe4tnJuub6vtILuHphSPoXGv
OVbExk/7arv5ymMbx7lIcBNnzxTkBRHqUTO9Z0t1cBc38geDSPBGe500BCJui+JPFCYqU88fEyJu
+jZ6rp3kOMPtoonu9U03JDcsTp3U+RJDBvk6Y1ZmRK+xKW9COs41D9kprS9NK+7V+pq1sXt0VBoU
PTdyT0/IkDaw3PBJAcyzML7n5OuV3pWQyEficTdY3Qd2jCOxfuq60q+mKBFEN1bHjDLVx34b7ppS
GjtXxzxHH7wjb2fcTQ2DM+b7dCD5tAbmofVp54QRYuotp5lKsh5JizLgCyXdwFS/046RJu8TegWz
1nlKp09aaCwHMuAKDIsErdTh4IPr749TsxDn0la7SM/0c1RW/uAWaPstlEsdAdReMvuTWGk+lMwe
4VmbqUBEGfZdu8PD+oLMHoJDlRG1VpUIrov4kIiMaboOEBxR54YSmxHmMr4XnbMg5Mm2HgIZJpL0
5k7hNYwIMIOsZovuerTqp2xnwJKk8TbETk+sJ9Q4BlZq3fGnCt1dJtF4actbXk3aduY02iRDaW0M
WomdN1REtuAElEv2o01XIlp7V4c50epFnN9P+okbESqgloyldfp0qJX6qbrikdRptcNX+GFR6/ra
LQqGK7ixvNNlkwRxN0zYjJuPDkakj+TF2Kt5FeKYmXsVUuRTay2vUyEnInpy69paOBFqb74pFmu5
kGMUaNiKr6oqQx0aQVKeeYZwBy067xzH6MuynkxIl6zPvaoc5PtmNPrhYsyH5pAXU3edLEiTFgOS
cO86gdfpyP2sK9FnRHvmX2asikB2Jfi0mUFlR2nJ6yZ2EKkNL5OknnBm3Czh2PijehA6dooF3fXO
0JJqUwzpzazJkA5kehhjws4UpED2RMs2ZP8BznD2kBzxfdU4BlGJXglifbUqHaag8Ox7KYr4IolM
P07TE8ys+YIqmdsXbMl96zZvoAo+cDXDmirtk1vlN3mJRmlYhgrHo27vXfQV2zB13xoQnq3rhU+l
Z14TePY2Mfu5qNWy4haBzeG338gWHFkoBgjCoZluvJXZR66174iJu6BqV15nuBnE1Ps0jstl6xWf
6Wzn6KiYSgmPjgBlAaapKr9tIYQjUmc+x/gaWapBzBVnbwdB9G5E8kNYk3lMBtQ3uhY/heCcTl41
vaKlrS8bdIMbBIFVYE12EbhdiKlUR5kIwnae1mElZl3dQJcgEIqKmPSehirOTMkammfznMDv2ENL
kFy17nTo3ZpyP5ZbCwu2j+MHt7w6awMuplSv+tuk1Ld6I448Jgij0/HpWfaxbL6aSBsv+fA+Rryr
+1QtLDNInk4M7dLVh+TC9Z5NdiL7NqPEd0HgXWHnfRyFiSqvui7hG1s0zuTx7HWgj36BIHo74q1B
utVWp2kAXVacay/vTiG4QwpO55LRbLszvR7jil5/uP18F83pXTXHV93iPOs8PTKrf8aSZaNW4xN1
6UFlN3V7J/msu8K6rUT/SLscnkLva4BLmBOotLGrBMs0Lf2kZyPyh15t54QsLW3p74DO3zA6Gvfc
CsGwdN59OWjhzl68hxCCoy+UGm/bMflMsvLQ0SMRPs8jfswAFCQxAy8uSUO2r2Vmevt1Wxgk42Sj
BZfPyYoiI2T7HE7YuklkJAxhjp6jkI5DB+ywgC9jyRIPLMHIlg6T5EfFlmAXzT+iJbvoIoaoS+W+
9IZ516ZxEEv4z2aODGbs4alQQfQetSEe6dlPyvo2JfSeHgicjOEOB+FZ83EYCexljpnbKWI2D8ki
5MmTm2XxthFkFeFXvZrG+WDbkbf1qrb2E7VkW1TOOCYLUqUye1d1NUGF+Xg9ioVrsr62Txp8PdgK
dcMpSM8p8N9XVxlriTssthvpMgJ31m4yzqZgieBTEdAN8TNuPy2N44xJ9VJDGiKzt64ag2no4C3v
BfDorPfigxki55L1szWaHrE4zFcKZ6e0zOae2MYHq3du7BESBPUdFC4DtqFrGJqfZlTlcZltCNla
IgVtjezGQg+/QgXO1GVnZ/TWzLwuuw6X4p3mKt6TfrpSWV6nSphsZ5RglIggKCLM3m0+83FIAy1J
SOcV+K5N1BzXdngDmcfCmlveIXhKN8imuDyxfnqy/xlNqT+0MwQMOJd1MbyqeIwvM7bdAZ5Dm7Mp
25m8WwPZDOw9KoY7nT4wL1fnjLZ5W7chiidHD0xilAazm48VXki0k1R/ozU9uPbPLAYiWVj5jvVb
fzJsAuF5lIisrHeuxNGyQu0OUcFa2mzbNRV0PHZLhSy2Uve9ljxV/XiQ1mxtGCzmwVBxEygYz6T9
OrdfE+JIO7J2Wci63pnKLHhRjKp/xIPFd7f9ttExFyaIkq4LvRqRoVtB2hCOEY8OT/oRTWmmLgsD
SxXZz+0xrmsjEMl4R+Kfc8weujwDnAqJ1xkRzAHqnHadDi7ZNjRxOxPD58zyMcut9jAljQhqPdY3
2qwgKepsbvTknbJhCTovUb5wzdusDnHzMm7eJAYVSDWAj0jd4i7TRop7G+HciMeLtT4hnY3KPiIL
aAxS9bsOtRDvixvdQBEawWTim4QvT2N6uxSWc16SSvjl4t7ZKLxnmSzXFg0hN21scpbrnixXvJcj
hfo0ISULhYh+ZN256b9CavNbiCbyutUWINOwHRdED3MG/bQXPafbrXKnexP57QF3kE1Yhdmee914
K+Y53yaZdm77ATJICjLV4PE85F18VVfZwanLQLfG+qlxFt+IiMhEO0/CZbZvhAtVhnSPXn5m8evo
ZsdC52qqrBqRLWA1V1mHaKQG7A2EerMoG5AYGsU/Pum9gdg0tjKJni3FeGW1+QW65l3/I12qr7Lp
KZERBeaN+SJtVX4gDT3ZxRb2Ak7P2EXKb/Z7dzHqfaNxe6ma/GIpjKDSJlyGtktTFFJ6o3rnnfK4
AEJ0sER0agtCwQEwDSsbbZOP450Kuf10U7ghHAenWotOIjGjN3dOMW0PhggI5LrKtHZl2spsh2jv
0nYiqL8ThPs+g/dB48B6Y2qCOdKOedUPFwZEyL63s8t+em7Ktj3q1EZ+pyVkDcb6ZVYA/i4K5noV
6ahBZUGJHFdQYT1ivXFn7ScjYxKdi+XWGbM5GMbljWpDA0TxmvcOEXXjuhUqnRNp6JAf8nIMxGTt
Myvl4TcbxS2shE3tdOg52ibZVpDerzFx++HMAy8dzPw8oZVkxtDta2srMufAbu09BT+8dRsj9VNg
kmSKT4ERLpEvPXFyW+s4WmyC+evbXVXmd0m73CxDNpx7jSEF6EubC2x5Y1155dp5+rkgQaPH42EW
beeYV0GB097Nc0wkANwN23bfUpSJPEyyo6Or6Nq2ep59wMBoGY1tCj5HZ1R0xVMD+ebSnR1ndYug
zeeWddUk/J2Ce0WrE9szdPamEJC6RczoxCUZYZvXHtS1sAJGx4YHvfHCnCcsmPO0gWaULzItz7Yq
0GOKhuVLeplPRnbvEpWeTPnlry+alhaXthvSWQwiiCvOhRYNB0Vsy1YyI89RMiEokxSiqqKZh6Wa
sDny1jSAEKqfO+zcyvmZKJfdLcadG6nX3DXZK6IaYBPR1vhpJvs56kp8a/EQpHF0Lu20+FHkfNYd
y3fMFgMiQRsdybrpNNhXicERjxkZtfO5YUWIgpSCa5Zexp25nfjJqrzoHWcjk/rB7GdMvhUGIyZ1
RS9P2OxIobHFvrYdeECD6tCD4o7LcX8SiAK0CISHOXWzb6vp7Hi52mctUefSHLc1ZSBF3OdULuwt
mWOOfT9sTcn2wIFpAx7fVtvKWDAWzBQoDRMiyxgv0KUsQKlRVYshvY40fP16wdR6GTTKZMngrrMY
fpFaeaimYUTCypBMJTjV4P30jjjKNgQWvX7RXVAViY0RxEyOVmXNDP1jfV9N3GaZyUEplWnzA1Xw
Bv4IvPSQKU4dm1i5vPC6x68DfLoXl/EaGGsycjWHmP407HCKuAtiU/TgZkErUJbNTTSgZp2ck8Iv
+zx1bEAAUXhlKXYGeoI5Wi66NEdsbduXAkL0nk17TihK/kryRo1josrY7URzEM5E+Iox/aFYbM55
pm/rQVyC191MqsLg/ZRaaDcqDWctc+fxkLQ83IUZcpERML/PjYnNW0X+5UTlHY0D9hc5LCipO9wK
i3kZ4Qi8l8Xy7m1kL6ynyqSsBbuml9W4mZ2+uEw779Q7fD5mhjsdXvLJStwb/It+I1D/SrOoAUnn
2sGeqi8zSz5IW/F2tY61sHIxhNoJqvoeBwIhp+T3LJxNSthveSER2hRgS0vkZ7rmXrYNUpQycvHB
Oy9lkjBd6uQVeezRfcriMcXeSlm8kq8QxLbjNeIvkaotPOczmxA6uhJjlEc9YHDjZw27bZao9HmQ
MCxU8065YvLbAg6c4ENv6RY2+cBCLWn4lj7ydmJydt0S3fQsyBjfza22b2vkgSvZm6cYtBsSa+O+
vYgWsQsZFm56nVjxJmaGUnWNRVEX5CRH7bWZMCnRTxypxfStmI+sAVlWUx5obHZ3jbqDsr/sZJJY
B73sjUCbyxfHe4B1JzY6cAmV2+xrSqYbzNUldHEcXD+LXNBtMwOS3XxHyx8SY8A2xpAIHJoQPFbY
NHdEjtArtUemLaBhU+Bok7BPI+gNqL32Iz1yT32rz+clziWw7VvI43RKU3yKkfPtpWUy4R7bgS0o
Ta+D3s8Dr+hAvgdCOAdG3r04mYe3DgBW2CfaubZH2D72CmEsGJvpnkPmRBU/DM4KcqqWW0y3ydY0
Q1SYatA2vU1+QrHIi6JPwsM68p6qNNknnfUhZ3r7XBLmMypjj6OHmJN8PqWl8ZQZKVnxrTkTQc2X
X//PWuPROycmAHjRhxa9MQtTY2qhVSBh+fXllxoDacKw+Lk+sYSO0Rg1Zoo/U6z4ZjoOFj6JomCN
6adQh5VdvWbW1eyF+K1fv//rSzvV0a7TvEcOnZXvLy61nEpGn0Z7E/P5nn79p4hxNByL8ZCuqrYE
oHWcu2oHbJ4lFfcMBvFZt6PqhD0iQbIA8l7+RfOOU1unD8O8M839cGLC3f/15QkUwkxgE+qzUksf
3KbvdungLH/9JxL7xr8CNf7Xb4lG7a8MxXdVzQ2R0d23X/7Xgyr453+v3/OvP/P7d/zXVfLeEBv9
1f3tn9p/qmuiGdvvf+i3n8zf/s+jWxMdf/vF9le6423/2cx3n22fd/+e/fj/+pv/zIj8k5aaQHai
kv7vWupL1Sdt8lqi7kVVTUTBmtpo/PVd/y2m9v7hoVeWXCoe+n/01P+SU0vrHyQdkCO56qaNv5TW
/y2nNv+B4lfo0vEc4Urycv8lpxb8QIlkTbpwEVBby/+/hMnvOmMEZ6YlTMuwXfTZLj367zrjZG7G
Hh9/cyxtAF1J3BIX18wP9cLAZ2b36QhH25Y4GvZzM/n2VIw7kaPgIERVjxmXxJnYEdlosH3ILj0U
Kfuyvpq63sZ8UDxyoVK0jZjcEGOxv+0I8+g8bx9WNWY0WACFwS7HonJk7H1yRPOSW3WxaxuBUafS
6qBvWLY2P7xzG9fZ3m3aYdMWHaXuc+4ky65MzQHhoXFMBwROk43+QQvdy0WOUBsWevYKUlKGbRfr
gb73SiURfnMQdfEKcqeHGNc8NHXbUSbyWpUOhHKwGFxZhiBY3N4wHmCIUGr9Zwes70hA4SHnAb3F
FcdSS5t3NB9EDZX5a0Wepd9U82mq52KHsAKf+lRPF4aH1lGdKumN5wbsC6t1HZK2iWll4MbgTOhh
XmKjqQLpahEwGwf+NAuiXabYVhZMfn2csREodVZqltPsCoNZSMkEeUP5sxx6lNxe5IK+8Kyfc2ab
f8jpM74J0TlBLAsJus1ZwjnHAOv3EySdvWZQhPgcK1M+6N2a6LV+yb2WBZ3TVvgSewQWeX/Wew7K
yoFOJe4/38x/u7r+B1n877E+9q9DIWjJtCzd8VxD/6aJF5rB0D/LgA9pDd1yVb6YBrPJg9L6m0gU
j5osPxMr/9M7sF4C/2Y5WP9aWC2GS3qJjS/C/PYOLL1jLG3s5MdWS5iZZExkHn/1MpDtt10nmv2s
pUmQovncVA3GcK0dSXkaO4w0CPiZzz79/fsgMFr8xxFZ0tUNhwsWStMal/VvgW2pLtqxKNv8aMW8
EeiHLZ8cEoGUu9tPSpnwapDKO4ywt06aXRCnADkiRyaXYtedTEf4qG4/hwmQiuMsxl4q8qXWH+UQ
DDCZmOLaML3/+4M2f8/w+vXpwTM3SGMyPIv4xG+fXsQVkFA9cdCyARvWzocu9ZDMDxoSr9Qx2PsS
cmuO9YtjME+qI67DJGThBo9XMer7qB1yi0zsApteU7cOjTJC48ccTkk9Ccr3mBlGhsyxTt86VSGN
EG12GnBM8Gid32TfXjNC4Y0QycekEf4U2opxaSzuqFy7Leqlhz+84t/z3X69YukyFUS+S0Tuf8T3
TlkE8jbTExwn49HUqP+aOqF3GR9jD7OuKb2tXJGQOubSEzom3dc08rryBbZjtXbvFZTWZgDjQQ1C
fH1j09CYAciBEWC0fBjYzdFeX0MTQqtTcROQFbLWMg9fZWUwkOrr7GRnhr7D//paq2k5NBrrAUVe
U41DL4ksxFThn64XHk7fzk5b1z2XXDtX8tX9dr3kRuuisTWR0zfyQcl+5C0H3xLmb3Cq+n0NxRLD
szA0nKgzii9y27fN1gXVuWN7wWIMGiULQr9gMHj9h4/kfzo2w7AFDiIP/oL4Zh9qapmbXYPUv54P
epO5pyVXz4otSVC3zkOl0dEumr399TgQA8ItB0tACeiOwQhexXHYQsbkMu/Fz9aN36wF/ESHnI/T
sgWNXHu+Ag1LM9V82ZbuQZt6WGD/2eWF59k3WNubgyZGfasQlQVMvm9apCSBRiwtpsDihKTlZ4LT
9ervX7bxn7cwG9WEATqN9BqXkfTvNwxmvCN+3Co9Lk7I2jJPb6D8SmJ2uxq0WHJb1mZglRi9OzqM
kF8slIlIyuK7tABeVSYIBv9wSN+eK5a0OQyqUZ1SxjZ069shWQnEhwF4yzEOJdeqvpyJurH2TVEe
S7xbx7jzskME81ZIzw46t7lOXKYLbWH86UjWG8+/3d9/HYltsEsg0lsnVevb+ZqydtUajcu0I2fY
tj7aGC/Z6mtZmaejL7gPZejzTgvDRxrIgCSg6tAVFZjtMXd8s3Mfc08wqUCLs7OFvVWO+MMxmut5
+R/HaGLcdHjycTdZ381/u+MTIYZMX03cSlqbYCdDnhotY2aknjThteCz2FHouLeTOjxU8Zs7LNXG
HoV+bSfFNQXlR5a2hCZWH5kt0/vJQKyCoX5IveJGaHkUhAkbbCWtcustxXCRCu0R0BwU81m0V0Ah
hsBr2CNAhvjDK/sW7UjAhe0YmKUJS3dc4ejfr0jsn1lSY8066tasbeoOlWU9zBcJ9Kuga0nRMTuk
eoJdQmfUlBV5n7KrnBngtorBojuexvLgZqn2h2vG/lZtrAcmXIs3nHBSavHvIYIDTbNaQjc5jqnc
ux1zyTaFH4yc7sHWEdcAqCGbM1vu8Nob6xsIqpSvoCt2k2BUsuDN2zTsdIMWT/fRlkkAr949Wtjj
wf22EKwM33HH/AyoicXHgMMOkKyxARV5SFBHPZjrmKYH5/CqIC7aJhmeoEU+pgzAn7VAlgOvdjla
AGiUDSqtVvFuVgysfnFvajKFfKnG5jL2uo8Qs9VF1vfXpcgYuA98jl12qO2qe/WW9GoSJ95qlO8x
VFmimAgUlHstWxBeKjQJ4RqyEXIgt39/E3DX0/bbaY3yivbIpUOSuvPtdky5SrqNq2kHi/LjQFoC
T+8iRo3GC89727kxi+GWoD6An+FQIrv28h32wmrnGIh0jUjsWXebBLmR9ORaZmDHBct6D2r5oCo4
7uWnMq16hybmR5jL9sD17PmRbOxAUGZi4xyTo9cRSxlmoWRMVZ2robFeqvAB0x+yfXGpIO7tmkU+
p1HssCYSCemwYXicIU+cltai7BDofTUS/8IVhFNNgBN0gJ3j19i6XWCPwFkiC7eTQwA0EUoW/VPb
vMYtU5d8hHbt0S+YLqaMVkbAa2n4E43BThQ2rBEBTQLnXDbgDQDdon8llEPclmo+c8Tdpm7UbtFU
erKWid27Lf+QpWl8e15yEXjkNZskm9rUqs73D0iXJYQA0LlH2IY9ns/2nIWlznC1Z05szPsU/o4a
mYHUHrtcuNsPDrCJjeupW9gmTM5dwb5D5T6UEbDgbfun3Phfd+ffTyFP5zlOvSE8vn5vChJNcBJp
LTPctYCtx+G+CCPS+2DDLgiONiOXGZoXvDehWnbgAPNNVKufoLnMjUuQ1EahQbcWl/X/QgP29ye4
wbzg2wnu6S7ZarQO9pqu/O0En73WbkGGcJY1wtonrNT9qEdMmrrZLhQEUqLqmy80q5svyiJZY5cO
xZKKzV8PvZit9d8fkPlXR//tDTNRyug4K3WTQ/tWh+dNhdGrJllnMnMR2HDc74qJssvwjuVQas/8
FhSqpLwEVBTvi+pT5qJ6NdULA0TQHabZvPfMFTUtLsig8eILS31SzvQXoTviWUfEuIsT8yYsiMgb
49rbYWzjuh64KhC4myA6n6KeZLUB7MmQTdFN4ya0VFzVRz7Kq3RqPxSg9isnVdWh7ZabULDTbiOM
tC7v5C6OIg9A4mDunSZ5Ixkzvpxg5aOZbIathJaNk8o5mal701NhECbNcQ7s01rLe9dnRn2sEhri
9cxJHsgeuejJVNyjBG5XggNZL3p0J52F3PmYh38RrRq1EPxHlYYj0bbLtI+H9ouPu/Vrtl87jD0f
ZlPhesobXlTBQm2VuZVYkg66qfsCCdCFihIjcGMrfRDeC292fGWW4124Bji7I4rLiLRY36GB5iHn
GYj+sfyGeTQ+hQyP+5Z9mSyb4P9wdR7LrSPRsv0iRMCbKb2V9xOEdAy8rUKhgK9/C+wX9/btQTNa
RxRFgQBq196ZK7M9YJFNaMOlY0H9glo6PzoaKVJAS8IDEQbiLiUDa+lcoDkBaNeUn4Fl6DNM7nQ1
goxesW2qT7NyPyt63tR6GRFewaZFSXfFkqLPFSpXAjPD8BANPivWUOpVRCjjvulj/2O2mQva+z5V
01FW9l+c3/YTiTTfBOmO9IEmA4okoxTtL2uIH+4ZkbubD26Cd5VlRFeExUcB/uOuXKb0sqYVm+uR
TxL2mA0hBd1EBbOYuDfGBdGILV8TZ0dT9KG1K4wJbn2IbdRl7G7svbS5qud6MI6zm7cboM+IOJvg
LVn4LVNb30HARurjA1jtTMaxiAo+QzmX6zypm9OUkUrgj+GvFHbkDjdkcaEHtBhMSySn9NJf2DZX
O5+RCD854Rw3yECNFecydDV59PvxN9SkYZ8YvoU4pMWLjP93I1BA0ry4up5INlmA9FDj24+m8dWd
MXpQVCWgHIeN6izA3zQftgrDJNIG/+xGgrYQBNZNL2Bruf3VzMsUUQohYXZewMMkAN6yZIHYhqGc
2wJj8zP30XYUUca1pk4dmAXNDd6rXKNRK+MqOemqe5iH5Vf4wSUoG/PR7Kxzqtg2SgZmt6IbOi7u
MiI/OosMx9DH7FjU1p4tjn1syraCJGVtEwMxUtt71IjBYG/7AGQdBiyM7m75ThQI00GBVrpQUfZQ
lkxRZ8Hy5YRvED6zx94Ciz4UJUb8xlTg+ibrzYm5IFP71TZA49vL0MsVaJpsCiZEzCnxQiqxdw1R
GUWcxBekH+zHQjSfTse+Vj+revKv1EAtqHZEs96MYcC9j9D3X83qFxxUH7RIDN+yiBgkL286ExFs
fIQ8AFTLlUB0s4YvQ6/TmdO1ShM4SinmoxarDICsO3v65SMEmFCAXAs1Gys3b6p17zLOA5XqXUx8
+2wGwTBCl3tx8cqluFUuSmNYMg2W8shEL0d6Z4lH9aKsJVV+lLBqU/PRIPHEWv5wbGrj3lJhv3Xz
Qb+FrSyQ+82vhWUTH14bB1w90GZs3lzBqOg9lfMb0oMIvRqclznsGOKQWoNDwttX4+y8gXtMSVJM
1Vk57HJZDbOUUGsuq10rvPriO7A4g6xw32s78TeOk9fnyUag2EAV/iShEYwx3iKBIHLP1p3jFNKf
sJhYZQWDPAJQl9FK+KsZHcWMzsW+nktUgn7w1MOhePYN/CL9lNtny8u/YHAw0eRypZS8m4JsS6HB
1r+bP9yeW083oNItEb708Z9K0TVg1/jbbjqx6zxnODrCUPcYYjmEFazVAh5PGCAtZZvNDqdODkOk
rQ0x9nhK64MXpC/VqPt7s2nkxsWNxn4cz1QxXoP4no+yPFojxtoIa3djWmTzoBjA0qEAYlrmh0Uh
Aw1JnMY0S69VXZ6BAeznsnv0CNZYNb3D8DvyNPd6oYDqCnEqR5SU2bB3+vG7btw3iY77WuStvSF0
r9shXzllAAlbOuN3t1cFxArHLgvjbaHHHkamk+5c68vVPfeq0avJWgKAPPVipWqzvc4C+fMNSYK9
y8ANe2rt6ISzgFMcf8oqtEgqbdPznOf9Iz6mZhUKkB9WbOEPV8995ee7MnGgIUW9D54fxvTc+MgR
e+s+pR0eDOGwZkpRnsaZzI/M6c2jFTXmIcE8gN9k3BpjSfnt43Mp/fI8ZYSxeDRd48bF/1B303Vs
+leQINTQjvooh28Q0TiDqtZZ9WFxp1OUVXnPB5zBVBkr4krpQfU77heYecoc/0id3ze9R1y4n1/G
lMDnLBsZqjqM8rHEsKqxCHZV4zynjJRd62yQMI38AbC40WxHUh4uQkE7cYKD2y1Svrk8lqn9MUcg
Q9PAbIhdPpmB7GB3UgLiDswx/DZyQQfKQ1QX5zZ8iVJ2D9EkT2Q7AqnOWG5N04cYlYcEEUr45qoF
GOsQc03y5aJ57A0yO21CjqfWOWBbAqdXBBbK6vAVDyjCz7S+Rm56miuaXEPeDlgFMXoU8XSeR9Hv
DZUT0YhuTOWezz5mAG2X6PvSrSNcWLj6FRp+M38oZuOpdPsUWhYzlAk7+aYkfq2FtH3qhYcsVs9Y
+fL56IKy2QfMcFZMU9JdCHAfUt7YHlEyvIXZ+DUa77pa4n8ynDSElHdh7D0Xy8CD+/iRqyBcZRGV
odfHr0Dne2bRNZhFgfRjbSeudbGrbRhmzwTvtRsuOcGiCz5+QrLNWIdohrHd+4X8NhEza1ZiPVVw
wtm+sPOj7YTH1ShBcoV4ZQC7o4/y35JxbhbJoEfPLH4MuuhUVAj4fWkYWEQAc0w62Q1QQJ1gYExD
7QT10F3nrvdMSY0szx8vA47NBOv0blLzQBum/Jm2cT38tAlEFBQuGN2czyTAR6TJHwnd4qWnNbIy
jeFjGPHoEGRmHUcUFislEagxX4ePMvlibZB2srELoGpttqnmYF9koCVgOHbc3upopYsh3jIV8A6O
TRoEXiZTY1pRptq07yOaf9bTAt9aydKcJfbLOH/YmEeJphmyjes0CkOx66x1UMnt2E2/29GBZlD6
OCDat3zsUwZuAuG5ke+MkHICT8EOLs62DM3PDFxGV+AiK3uBBhR2NR1WEKAoolNbXzCsG+t5ND5c
uSBFpm/29mg+uhAwGdvtUh/D2kZrWiA9wobcE04hXlM2cJQVAckL4U4po9kkaftj+dj5/IqcARY5
GjDpVdW07HJ/nzvYokSXVtueKKA68gGvMLibYVnm2rgv6m2E+JcsZggBAcllBWqQFUNvWG4V/n8S
uaSSKMRkOW6gAWJDpvO/YvW6d5K9BrgwwQbWbJyGFHXg0gyKWvubsJNrNxmwxpBp9gYEeST1UXKZ
YKVyNeKYt8yaSmEo7tAfS5ZrSPVp/FOE8HiC6rn1+wMC/VdJv2E109bYdBGbdBdRRwHHoq7MQ5Rw
44toy6zikssF8fivQtqbaiRrekadDfp8RS/RIhitYGtiREe/SKzNl2iq+rEKo0PKrWDjFxht86Ub
aCpb7fs2fW57Ymqm2OvJF+Xwep0G6Tf3XxRHLNnKKzZ+Gr36mcnSadV7wC8YoZYHJbKaCT94xQw4
EAJdvrx94/aU25f/PCzpnFlA83Slbv87xmoLC+D79jzCtlnHbk+MGB/+/+fcvp46KMjchc63r/55
Io6vaBdpk4i15ef+9auWlx6LBVDfpXF8sAyMFM2Y79uu4qP4v69syyXV+N8vOwl7QyO+/ued3N7n
v97TP7/sX6+SRPYzDh3kwjYU3/XtbZiY+SnkczxMy3u5/fh/3t+/XvI/z/nPgfvvofnndZaXTYb6
NYLWvZqSK8YX5rPSJJtWCHXPVPigctQBY6C/oxIQDmnde40NF5F6Op+MnjSpSdHZRzuLBI472i7H
EIqfV40PTkiBT67lR5UOu7TIvgk5v5Y9bVDRevAp5a53C2cDfO1tlNrnVAc9TXSdXGUkqmwtrd6T
tI6uEAIRGI8xVpaUdD0mxCgHEQbWRStWlqMezBlIdR8b1bGP05MI2/rSMHv3g/bih1X14ERH7YcF
Kl+2YGxAUlCkiBR92/xLmkDylJs//Ygkzi6y8FD3wGzjyNW78DjX1OeGnr8JQ3ssdLpFT7a2TALU
YTqvO7p9GyfkbpqX+op0fzyWpMms+tEEQOY89tMyh4hh9IT6IsExtFlpQmacg3U3lWylQjnsoUrt
U9dHyFnim4YFGXhIvISLlC00HlAidxv+6k3tqHI1tuSlR84h8QzjKdn27NjWSePG687ALtvhQ9+K
2GC6OaBsd/HYmM8Zre4NxORfoRrstXSg9AuyVXxikDh1VoH9u6Rmsx2OhsSZZnltBx+nTBi5ySvC
CWcd2Ea2B9DYX2lMUPcovJ2VcVfpLro3wmNXjVf6Gt+mpfaNOWySAvlUJdgHpSPB6oF8zZ04vBDa
QIoSR8+Jps/Wih7QDsp9n1t0citiG0Y5bCgVe6gheUaPtnhssResgiQKDsQwPbglN1S3TM7AenbK
7+/G2ishRY3MsZx3W+Hl8tG2nWBGNrxb2ulOLi49O+r7ENti0t0FZgxSYXI8XGIY0jR4831cufqU
CNTh85TzsxGUALqvWavjtTOZrwVSNhImiOyYQcCldcckhwA+IhmnlUXvIbbGcF/3IIV9ohDDgZZH
yiQT0CU2evxs1cAaOBkDsDETPMGtXvQNXyGVB75cIrLeeHOSHVor+w1Upt5VpvM7nvJ0r6cFPSL9
8C5FQ2Up3jE6E2wUQRZjFG8f+NPEtWKaUDNXvjNyjKZZ8EeUCFyIQuRczgZo/J43HIY03yKdr1t0
lbGBhtrpuqOVabwbnFhhl+TPpHK5pjCP/BAJNRpUTrV4bxr/S+F8Ovcoj+dnVIPlAW8wDXxHXCcI
xCrrtzNiXNTC87fnUkmSw3Ff1vELuXS/mSK5fQC4IlhwVYA2U8mbrEoo8UFoAPogWbxNEJZHseeg
4SfpmcXuQw9w4cLFuY5eGyqd7O7BdA9L5wj0Q1FcYqvZpj0TAdMLWIjBrUIq78+22yCCnn9Ck9ZZ
bW2dChFDj99iZ5bBO0gVhIH4Jlk33RdBlNEyHpiGUbNq+xm8UPFSiOTieT+4ymO6psZDP6NrSSsg
HMFC/CgnHIamqeETkYsDTWtal7C8+Ghb69B13hdwMG4aLogGIpMrVNVoRuwRBbLTyg+oKmcZWEgk
nfk3+amIB6dn3HT77O8Qg2DHknhSQwRoOLD+cgKO61EvPNjcfbMCRHfU+SjYXQT9BvDRyAGHL+fp
EDs2JyBSlHTJzHFo8LNNxpQ4WbTn7LLalj/UGFom2RkH1Gn2S+y4EiHeMnxO7P4pqvMGzB+eUs+p
dkX2FpnOqrXr9oQZkyTJ3Lrig9irGUaSG9FFddXRm7IX4qj7NTPFZBN0iN9DwyWNDPrMuPWbkCLU
o9FS53azNion2A6VeslpWzgd0cBG+BhiJiF0xdUwLgC+P4mq63ZlRxZZM5WPxI1fJ882twwLnMD6
LR3H3gopL6Dr36MJD1++eNSGsXppZyyjeYUhAv4aAq1Y+ls9E68XGCVE/5l6huTp3qWZYMmtT2oZ
ki/RPKBYS66GeZeZ+MRbwXTCGb9jZBOYdcn/mIaJ0fWcvOVESNjQnXdiaT3Ns484k5ICoFHw5Eii
gJy1qXHTePCdL4IrIO2NHwG/cDUGHwZhO0cX2+5VSbngj98CaziZHSQhswPqGytuftMxEcaD2WXd
PrRQ0xeLG3wmTjMOmJ2l4M33QN3f0oUm2JnVp0+h10mohPYAilbgSCSz03+BFXKwYugBgiuUvGtU
LwbQ76xxIccAPR8q5qRNrg9mrjZ+iWA4G+Lv1MW3UzhSAdxoSOT2vgYauLtIFow+gj1N0Q9lyexc
RPYfH7YgzjiSKRs2icRCrUWbd9Tf9IXDjDMzjTxIXXbdrRDktYfK3vk1+40wm2DFDaLeqeCEmRi9
OFriDWV+FwJVKLJiuowL9cIaG6hRnXyyfXoanVu+iGFn+Iazcrh7slVF6V6q/kiCrHXu02WLJ4R9
ko18aSP29SFgrvXQAo53fEUSsUvFz1J1MgVgK+DR7Af7DD9cHWwMU5UHTyZ/Y3TsCFWCPaUIt+WR
yfYsIGAkcrFu0k1cLR2qkYwDOCUsnGY6nXVeHZpEHdtarVys1Nw4fVwmm7pAiAeN4xWVdrEmgwsb
TaYfbHcCuaBoCgMl3jUm3Txu3yPmcIiVBBUlDupeEhaUbg69H8mtV6HULhBaq+UiNYHJkw5+wIkC
8YtwaPptBFuFyaHIUwKdhhzDkoXZIZxwUwAP8rZAovSGZkXPGAYWzDBeuuRPnZXuZu4DosbtFttF
WDzl6Pz3g9VOG5xOc+PUv+mLlx2wOmQWLcaOMnuHZvY+uHgi0VhTHFnd2ViM4HV7jEmkXneI9D1M
KPe4nzDQwCfnIvrtNdgUx7RwTlNtauyA9p0xVinuYkD0BDB/JFa2C08JFq4Dux0adaL9qoTWW7tp
77KIrK0u8I8kEKoVVfm4EwFgPb9zdmF+kOSPnjZs3DBBVyb0AVzVU1pFh8mcnnS8Rz1nbAWJs37e
K7Yz+DazL6xtGJq2ML85PNZAcKDBSEhGatM7Q7suW/eti0b8tuKNACxv06X+O65pe2fM94MbAz6x
5dVMKUncSl5dNzqbifOAyYkjMAYAx9J7n8t/zcD9LvcUyZ1eR8Dr0u8U4j0efM2dLcAn7OJr0yyN
HfsxzhHcClLPW08gWgusWp2s5NJo+cKcIF+HRlRh0s6fZutB9tUi2UTx1AHEXbnEmuPMbFYDJtfZ
6C/oA92t0oqSK8Ir7fndXWy26dUj7XGwFL3Phn4kk3fLuMdl8FwJX5JvhxWH1i1N6Trzk23e0k35
5x8HhculRxxEEBODpSUygIjmliW2ha1uM6MaEsNYCZHbTGSwjcmZNJSBqA82sGzmD34abJs5Mk+3
hyAxyBJKKZ1yiZlkefBjchbTAFodke3DKVgeMLKQX2U6BwBVEF8H+GYNtk2YXPZpLA2KRQkIWY4i
O4/+q8xS5gRGOX+izt0WzhAcrCLSp1b3KNCc5hIv1ODbg7FQMm//x3Lls3VwQyK6+TdYQZ7uCBu2
854kzYBW5vJ/eFwYolpjIvcNmCpXTN0poS11Gm9/4f9+TYBbgI8NxixeTmc4e0OO9byVDp0f2Zz8
mSkgwQ7UOs6IAWYlw+TdLsoYOfx2ylssDcvvrJ1U8L3/+fUZ3TcBXgOOoj+eaFnnS1rYDEtrNp7d
AT+O+GTQDEJx+f7tSVqjeNM2tLeZUGpqfWEA/ykWKE5NQkrL/iMJzHZbWj1j9JqU4d6lG9ErIjeM
1MPck9XrusvdhQk2kKGl5EK9RyhhL8YAc3koRIW78w42dXOqXDAHqxnkTNbG2TGKyfOhHXT455vL
/p0PkkGh/plDB7piDhf41EknucFke3K0gke97D9vDzlLxUbTtlrZC+Z1ygZ4yTCxUPve5X6FBrWV
+YYqDjhR0vQnvTxgMkQyw7hcHvocz7OcbPLEqLZHI7Q/QaTKY5gVB7TcMAeK5LvzO2Pr1Jy/UhLJ
OGEKuz3QzyanK6BUHskKnoDZ0dGA6XX75u3/yDAiuSBsmaTICAvUwNAzNcB/OktvLVD6TZQto5wO
KtXSwbHTluLytfGdiVYapKNi+uQOiBV1hQAKEY0q8T0HZNkuWUdwLf4mDf88q/GxDM9FbL4B1mGa
GSu6vObbzL6WgBX7wdbOu2Vbb57K4NhD74AC9xRnJHjOGgSSPRypif80CXXzV+INH1DGPFR9vLRX
1/eBMT6iwHwTcNqQ67xqnwokUN9YhfndFunSRvcTuO434stH3ZNLHLWmXqNZOlZhfTZo8q/DkZa5
bWMKhmqg2FFy/brQUlRFychdqYH+MV0wP7OpW/7pfx8E/SiGDkN6JC9hdfv3Mui6vZGzZ1++95+n
ZuVy8t1e8vZtc5DBttfu+3+epyKFvv72j7fnzcILoYW516aomArVFSSxySH7pDb/4t25usRL7roo
+4Drk216uk1Vu4BBqQBWQRXJk+rNTWicqzwOz/1gIDstYbTAwVgzF3w0RHgfwz5BZAHjpXPIFUv4
QCqAdORmPrnOMgnzjF1SROxhMYB6Dt8SIaMNlQFcI2QxeOaSs8y/A3bC+xZmUq3Hrdf0V4ubx8XH
tTxm5YZwVCITVP4EtCKnoqe4qZuCFEudn7Wo9J0HHHrdL727pKyZY7Typ0PmuW+QfGLCOtBIsPFf
dS9s+wNqum7vefC1PGnubDTKpMDV89YfrGcr7zR2/YSiO2YtJr0JlXWV7h3/zulhaKadeNBwVTth
AgyP7WPvpdC1QsCKeUhWFlsWSkUU1yki8z2dSPb6xHcG8NFPBWwnUTBJyp38o9UNLRp33gas+dP4
blqhOsHX+bayUu5s3/8lyvAa+OIRU9KDL5PfrlebZ9DZmyQB4ZSq17Gw92YhCNEAHzCaFL+T2Esv
VEe2s69VH5IN1DCos6rpdyPCt852kl23DAJEE9xxdbxmEVHCjDPlqnLCXShTbLXjB3d7/sTm6Do2
e4k0fQEI/RCQsTkw759LiE5VwXUmx3anmm5k5jIPeyRff4zf7LPGSx76L5afACrMwNXjnXjBcULe
mzvNaxjXKSjN4G9LwPJezBj3BLK13jkxx6wiA11wD8qimJ9dNiuVZ1t7q3p3fPdXUEM6XSDda+Zq
03bRQkumsTrg/ThxtmipoNwODJEGrLv7rK8eaPVS5bI5d9LtaNiHQQyXWs/NziMLZGW4BHaZ2YPh
WF+Bkz6MiXrIEQN4JRvK0U0BOsUwYkksonVdbDzD3OIWZ6e57Qr/PLU47h2GVwVKEtsb2Cfb+iWx
GALXffrbcGab7oJxrjtcXuFw1ZX+dHGvrlJnfIB1/9j79Cqk92SO6j0t1Uedppif9SGnZ+/lZI7l
U/UVBujPIMOsHIPLwh2bS1PX33z6Be6Q5BGA2C9qrRl4eXq0p+LCjd5krvTbF81l8Mc/2nL/DIzk
uUF/6xJBm/AAAmbDw1xXPV5J8rqwB1yCavqpRPgX2ycFsYdppje5Oq0HR/xGA/OjLP/LfoE9ldPe
4UY5d82vyfQ5+ukfHRY0z5bARUgSd2nlfBbz0gqwmVkI9TZFtmZPRPiLCBMuUUmHAhwaAvdPzsts
m5Pdxmnq3BEt+yZDP93k6ITpw5u7bnkd9CKAhYlTYzJUnJ2wf7ZCXA+CaSKtk2rtxUD70OosMsCA
Wg8an0kqH0N2lPX2fHEChyE9b7wQgE6AEbzknSRdaa4Z9XfndJCfsjRrRv/vWVgUeLCtVWVVNPtU
DKUMnFfRE1xsePepdrq9Vdu0QTt6FGjIrXqMNqOl7xyFOxSBQT6Rda/67uJrBhtsru/TxGZVBxWN
bcjtXnuavH7iXeRE74p0RGy0Hsz7OD2ScAWyL0xorbm/RhMZjp13mym0UvLbBmpfc3gJRf40inEF
aNPS7UJxbZiAGLR+cfJwt+IEBBRG+4/QHKMPD1yli074mI/icXCMb2KynjjCZC9o1nb1MC3hVMRM
GRNsWnDkxiDvwZqT3OUdGpvO12hvm2p8o8HkBOZfxM/1EDEhCIonYmSflZzf2xFuWGSVJyAuFxCP
AxFroBc99I8WDSwr+4UwpCidR2fJqwpk9GN5plhnCpBsOjo7kZkoajy1butM7GunQeUqkJJ8J2jp
VpGKv+bRVFuL91FyVabGgwcUpzCBDHfMKwfnh9bEefawKLlx+wuc4rtLXydvhc8u4087IEPryezc
54EHYF+8pRmBxx0uM3+ggwx28Y9sSBVRVvgID2E/dJ+xGeMVDsw7szKuuYU7OovedMIolEkhgjiw
ed5M0VC/GT2rbRO1v5I0pxXYEhyNIWinwtjaCRr76ylie+qKD4ZJ7nrMw/aAVQGbl1Lo2myT6kFP
R9tWv2PJ/qUY5ofeh8wWp5W5QTZDs7z+a9IWZXFVj7B1uChRE0w54aAifZnFLyPDdjQUPWeLlGdL
ESPH5J7+UfVc9RbGsQ5RW5MSTID7e51Dd5mSILtmUf+e1OCgQSCAL6abumKW/GMxFDjgfgLdWwF2
TrmXuAaDCIQJ1cbA6baZDY5nDjkNNSgt0Nl2Ls1Mn9UkQHujUvMuWmT0ZhufktC7C7XvPncT5JAC
pV6DvMJCjUckRc6cwt/yV6L7WdpLULx+xRQ1524WHOIRr8gQj/t5SLqDw0ZsGxQZHD8nsSBII19v
fPaXhNNYjJ/F38IaD0vi+QOJKdxfbbvdBGgZV3OPtKoeKnnKIP7tdAieA6rhSxyW7bPMC1oorlB7
ys1sGw1AwDxZZOfamx475nmXyJXBxc86e4e3JEUo5jWk50btJrHsa2SXP4kK5kuMj+KomYmNUdBd
huUhbDK51RYfL949/2QvvpNJl+dG0yI327mGBsgGsSAW/Z8YgL4cot1iw5zKyjrQP7v3c9Rzt4dw
APpECH3VedG+8ILplAkHTRBt/cQfgWcNLKKWC75oLAT9MZaSu9uDNaHcMyKU5u78EDK4B+tAtN49
IXAGMLnoshCsdqWvcRbmYL4Uql+7a9yLZjHETz5Avmg0rLtBmM/Uquo5wChtzs+hV5DeYXr22R8a
ErEl0y9Vjf2LtHS1wxVBlZjn9j7MOeUS6RmPTvOaDA3cgOULP7GmnbXM8BsDTJDrQXiyubzIz0bR
XQgx36VzyrrqU820JqiFSHJ4fLt2L6mq/whXZntnieItZ5xVFsGuPhO6td8J4rNTxD9L3m0UaGRz
AxENfoEtoqQTvHYDEjXhCMu9DYF/JXPIoKPCuz9FBsP1SvJqisHw3DDlnwjBymV0p8P96LTTM6+y
sXMJXbhj0p2DCHKV1SDDU6SsjD6vuYeGZV2SiSUOfD1iRtsgc6DQBs68gS1DCiZiIi84Vs7RiLAY
pZQTJZGH50ErFizY6VH3JGcnpRFoQd+jZ46JjiHGbMD594YNqYGEKQ4o75DHyA2XmcstNT4YOp85
SbsJwehWdqxMmeCHHTPZ+RyyfevTiDda+opCyHAzKtQXiAcwUbqnOENQKRxBrRicktJ9gHJ1tGj8
UUEZMAvst9Bk73Ez9A6tm63NREAoYucHRAd/Hgvo1g3zreUmE6Et/TXRXXBNc13uZ9nft7N7mQXI
dR30n4Uyfkfu6KIlBTaZLPKWBqyrqDgQ6HXYusbFuSR8mMF0XK1CzR1mHn7cabqbVQ1gUoGiisDt
NCIhq4kazmlYNmtMLRlhj16fZNuwmpKF7fC3iMf+IOnmIXHSd0Een5f/Zo/VNw/ACXZR954iEmOs
mfYjAKHYfmmnbLoPR4PdJ/d/B9aVntJP2AhPjTBW2kpihCwFCi/ieVlcCQpgdgbMiVu12wC5QAC1
BucAC1YOCyEs+SlzuCqRM9EamMgozLNfZe1FJCcRwgwlA35zP7WwtJFhZjGWYsP3rkXdLSQwLNlJ
RBOsL040XgEIOjnEFbjH3EFNZmT+Oy6Z/EEm40cXU36kw3CoEzZsM3HvUQ4KVlXuedLDYpmGTRhR
MvkWqJSkcBKqGZkeHM3OOq9M7JBVsrO7MT45fslVaZbyCZz1IXd/x0WUUoOjuNaMVs9xnj4MnjKO
MTNpmVhka2Q1PqXUOotch5uGhO81AT7VtqJHuJzjJFQ6tIbnqOjOk7R2Xc2CMenwmA5tfzQxX+We
y7BHzY+lVT6kXeUfSAKCTRRY2aX2WgPIfnDPevhq6vaTSwjen4HWM5z76BhYJDg2dPJsu3mzmULt
/UH+1Hk+ngYve0JVvLhN9GXKYRsOWcgumPpC1ONbTyDM7I+oTph5aJ/mrE/kSgoJd+3nTEjm+atT
/UBb0bsIE/uA27KjItoEXRKQHqyU+YnzK6OX1z54QF81+SYENBDvF9bucZiR0iSPdatc/OPeOQSs
4iFaZirhvZcoIhyPbF76shi6a/fHmi1jVxchPXQmEttMt5s4kj83a/ztiFU1QbEFYYUYk2KBLXR+
bT3Sf+natWFwFhzaTd03YtO4lIilBYWzoLJCYY77E4UIfWCaFKFLRk3kPZIfTMW0WChuZj9zlN7Z
5wQnOV0Pq8Dz5oOHov+udZ9uz+plj0IzwtMKpmAJOKcGUalAAZV2ER96THyjRIhgh/tg9KM9Ngyq
gjwkZkU0m6iDheLW+TUwmZt0PsKRgmylCHHctYmEw8+CF5AdQdvcvMzE+Emm6oW9PjOzOT0wezkX
VkGxiZumKX7SMTEPlk8zWMzWtvCyn9pFxIqkBXL94rW3lLsbRwa4dYWEKeYKgKDKvnOW9T7dLuQX
kupBCWAAx6SJTM9wPTwLX047JusU2ei2mSDoxQw4wxrzXBJ8ljTj1uwwX6DQYId3WhCIXXwsHY44
uqhThdFqJXDADj6a2ax8cTvNry6wGtMzObitehgcKi444YpRFmrJmLxuEcXD6vbMoGBDe7ulFl5H
orIbf+Yqfkkkub7EcLXI19jtDgTmjJHx1yGaeF11UHHUzISmwEDdYw1BZwU32KB3BS2mw6Ej8uLB
aunFkYHrrKyQ31F0+SZNkUKMNtT/XF0yz/kOLO5HEOfvmpSK2gSyldjc51Pmx8gZuRa8e2N0+ZBs
76njJJl4VyGB3aBBo3WbT59yYC9GcAirVcaH7UJwS6ecwshAZSbEZjkyDCNhD4YUd0JDctMoPGhw
7gPEhU5VhpvBSn9u68ncLcFV9XEiP9j2fgFoQ1Eb8SO39l3voAniqZpaUtfqI5357KzGAC1EtvKm
RoQC1GWhtt+7llPv/VZX5zwCI9RjIBCD1LsqZZMb2pTzYTkar34q9Wm03ENnmnez8MW17wZ5bZi5
g1Auj0FR6+NSA/vlSLy4s4CDJvdzSEb3QVFGmtruMfyVW8Ox1UMhlwnPvGHWVm/GUeeHevA/RQJl
7vZgqOErTY3kNBmttyVP4GIkgxmv6cypjcUm5AzE7z0dDeSzxGdcJ21mh3jGCc599Ilhu9rPtvnU
etLfcS/xzs4QnxGjUA/Bv2nZ4h+6sPuKSsted8J6TMHAbuREGLLPIrmcVOZCdEgH98MgKWKTy+X4
0V47eRPONJewOpcmKH/lRUfEWshov+z5Jy0DMunZTsrwEHRltKfJT2Ig+j5gheamHM3+CDMQxP0i
u7UG5awtGzrCwKdHYUAGI2XCuOzU7N5OtiSS4lxk9MeFmEBnzz5yhRK0CHAzUD8+esX/Y+881htH
1jR9L7NHP/BmS4JWokSlXCY3eFLKFGwg4N3V9xuoqlOnq3umb2AWlSVRJOHC/OYzGIFMMZSyBb9p
79oKD7RpkzKWRu1BEskAcSBoKtz82e6cEhjObxh2fuhaALANsvUNwnPITtfYycsGocrRfesqvyEN
IlyKQfeUbf3WEBlv64k1aF2IKK8g/xRYARLQbMdRoTlM9o+lVNlo75H7p+iH18x+j74EvXuC23pT
T0jKgYw4CY+uP5W1AZnXR6EjWTJGMw62qEQoS5hwMG0QHegAcjRW474d3g0NwnVEWIbhJvVv0kMs
lrZd0ZxhvYC2HdhU1/vkut+1EWyabShrRhhD6wmjoI/HEdGWPsavC4FgSOjKXo8GioHSUUoTfZ8w
BACmGL9R0JtC5mSoSRs2Vg9Ywh8jgtaJQiasOioKzNUUfSckWjNqBixYpsFSkwP36bqhJ+qh6ZBg
/OR7J1wIsearknPjJR+K/N+1xYcoGU0AaQF7GxrKzop27g/PsdG9zQwrOEooqfw5BPWGpncG5xtx
4BcDF0tWrBwt722J6Hf9kAcz+6N/So3kOyz6NixHiGioQhCW8CbZeYdZOKS+UYMKda7/1iGwUy3z
Q71hyY8exILZbOuOF0rX89ZDDgZHjW7jxIBMwAe0Ss6eOwDVxRDfyOMftBiCoIeg2LqSD+1+ABQB
Zp+VvJ1J+HLebjeEfBBEKFWa2UfQzpe1pA6NxNoIsnhgEpISXDaHmu3ee6pOydK+7KNKqVzk4lp5
/SVlkdlo4gOTxhoaMVdT6WK3IFld28tRRG0SOpTP8QLiOf6xJvbjGfvwcR+M2Qd+Mwg+WpBlsCxK
zcG6KzIAFM4Y4GLKbPfnR3KS5KGmC7UR1G3fhyGpYYvIeF94iPUKOIf66KtyRv87paBzrCdHv/pS
/z1Nz3EgzRuFChDP5bLcp7abHR1rabYxZPVQo0AldbRNZS1PqWP2F2saTmIg+Qtwjb2gRYyG/wLO
WmIbFGBlAZsXhZQS+CbYfoZzheTBpvYwUInHIsSxDlV1rfxwSgMBj4L5qEZIY/SfXTC/mmZ5QVPg
YZTIgUSNcrNi39Ub+0TtmySnN2jrUWce1ehx9JpFiihRVyvBFORssywqFpZyTClmnB37twXpMK+A
5+za+btaD5knoA48jGnSj8SLXmReP5WL/b2bk19F4R6TsWRVy5Blo6qBRQIlfJSDn2vCa2ukQmil
qrJfEO7aahLVEwdqJYW9xVFUSFE9xhWi5iB+8L0g7IB3i0/tTPFNZ0UOCiTVC++4btgRua1u3kGa
w7IJo9Ewo+HRZ3fDndn4H5Xun3I7gB1onpCMhp7VVZ9R6zNmGVx677xMPn1yfK3gM5eBmDdlzRKN
9ig+b2y+GOARxtJIYfPLPlzI1Jt4CY5q7ppZu+wFpzNp/svUsdw1epZvNK1D/ZBYsVfhxGThDFvD
VvblY1QxGfQStnRLqduJ7QcJDm+znnkzwNLO3BmpbO25H2yNdjz0N6KIagkeTMUNnhc2AnSF200X
sMglcK0mDzV7hv8qRLVOlxh5SggSFw3sNLVFnm8MCaHv8TJyKpYlhHt3EDbeXPUy82HaDI2F8CW7
ioRfGwqEP6QRbOfZfkCmkLtgew0LGArLqb2UB/W6PgO1InT1w2IAKgRkqIlqnqRNx3TG5Szqw/VY
6r0tCxzySBsZI7W7pjuVp5tb02Im9ekFRpSq0rPpJCWmEr7VgaGiHFJqdEtcFtuqZ1D4cJoKt+Hh
CfawXhQfprDOTe5DH1M6WVlaHguPiiIC9ADsXC57CbJ5N4s7x0efKlG5vdAQlpXOp1ORqUSC/Tmh
BO0lVXAoNJwfiXzeBkTstYbkjtGP7xmUgZWa66PNzgBSlULM+yIs+uqWVFwUhAgeBh0e4kc0dyBk
aKP1XJtOugHe5rKLN6pcgUkHgue12jYZHBJO+nKAoqHtlhr2Gcr9jLmb5Mkhwxq8thBrjFR7QvE1
Bsoe0DW1EekEd7eNGls/GIjVh7h7PNtj/9apLKtovLtuwB8njdmmfZ12eTJeM7jdYbGkH6PJpG9s
99AruVc3J6ytYXFAQGqOMRB/MJYLkJIloGSsxuO46iPJweZsv9a1Gy4dhQYDBPskjwP6/MSNPLLJ
sp79usoevNn+XYgPZMym77RB9Rl1SqcEiF+A6YXJfELncj7XRpPDfraD0MHaaQusIX/MqD0glVhR
hHE9ZUsW0AOX/jPtnG05JmbIV+whCgMPgn1nMINOdlbsxmB6zfs5CYMmB4Qzt7T49S7dUjxEgxv1
UH00oou2sGKZ3vziW2CimPywNTCd8utgOQ5tezU4x7vMA8g2O83JTsd638yPLRWvBdySn0VvQWk0
iHM3e3A47mGIYQ0uFXoaaEYYKIZDNQ2afWf17LExARDkBonufbnsp7q7InsEqWXOi2+GBfJGsnxD
pMGc0jb77NKSwWNdKUI8pcvrRLb4bQHA2YMn+UPS5/+rE/4v6oQm4oGoNfzf1QkvP5u5+Fn++ndx
wj8/9Kc4oeegQOh5OtuLresW+hv/Eif0AlzbdYDmDsJBvmEi5vWXNmHwHzSPDOTQUEd02cARJ/vL
6t37D6V1ZaBz6Nme7unW//lLnfH6hwLBH7KS8W/55+//boL+37UnINghbuajixEEpvtPhaBS7xFJ
SnIk0Zd+DPuBcmVvt+cZg618JruUEy0p4ELOdgWMDRPVqiL3cJyqqQHN7i+Y/xgFdmAk0fr9t1v5
P53cPyTYuDm6h3oCVW0uEz2zf6godEWQdMzA+ai1/dkEGIIAsIEiHpagc0fLzRYN8S2ueGKgWEZn
qXIJ3/7fJ6GeQvVfpBy4O0qUz7Yd1zbQj/+vqkCd0+pD7STTce7q9KAPMyDyCoD7XHFTiFsqiBsi
th7AZPz+yEiGdw4M2432ruecYhHh9REYz5I9l0o2JkHw34k7i1vR3WytirZUYgg5E0xc/7cTd/77
qRuI/SjhH8ilPOB/Chr1iEsOs9cRR3oUtvr3Aeu9nWlZxyKKxTabaOj4Ir1j39PDGOmzUK+R+19+
pDpX2WnFdZxY3Nd7veS4v+pZszFdsLsc74jFIWHyKF4HQ3+ZzKQ5p2g6bIfoBzfJAjnW3Xklh0Hn
4gmg44jqPrvahMRkrBOAi96E8KhEv1M0IzfL0QABA88SArluZfMGxy+A4NgA7P3qG10KEyUeI9+7
ix1GSTbuZk/rtgFWuWBcQAGjQ1nmF8wAdpEuWMEjuGvGQOmBoAtL42gIY6fE0rh6jmPtit1BBQKO
9xSCpMAs2x0EDx/CtnnMGy4eDBZ16KK64agKI8GpQ28QAL0pw3ULDDInAECIzgAFRXUn1bsbWvNu
dq0C4fGePj1kGhiPHDL/trVB+Rh5fFd51s7Q9IB4wvV3VvEdU470mOBejA2cTZRkxl9BLLPTKMBw
9r6THJRTKTWP79In4qvVAI9M0H4FbiwbLSCwDbLqNoKz3ogcCmH1Weg2vmCZn8P8iINN4jzycSQA
bBq+NeXmEODBdlpA27ng4tDfegN6g6uUpx2jgBq7La17L0Nmsl2qaw1VbqMRZm98uIg4DGF8g9nZ
tr1BILES/9G2EZSq2/kAMgV7tNEnSKQpn3cwENoK1Lan+QyliO+l+DjjvPbHLFWYM41YF7bUtWY6
EOS/1DbNKd8b31s3u4GueKgA5WlBfmsItC0QDNtIUOtTCXKdAI3xCGkVWwoUw5E6JHOyie/GwUX4
EILDZGXvk5Pf1r8Ig8c0jLhYOfbzXPPMg15s+wUryjZfzF0OA3lIhob+noYm8di+2no7hhSw37Q4
B/gSFfuhHI65XUqQUXgD1Nw7r2Ja10vy5VXx/ZQVryhJblzNoc3eg0NFaowmTpPusWDbLSaBkdc9
UvuCFwJ2Y4uhAaWXBKCswUAkz96MhgvdyiZOKUodR65yIpSi4T5Q3l6vIE69eCPLmciN9DgOGKlZ
4zAxsQzL1XNfaMIA7T7azXhvZSNsWFFsNaMGJMajk7m7pdl7MCqWpUZDlWaE0h9RntAS71RSvQ0j
5E9LwhEC6eraklXtkN4JAye6QAvkDvs2Jol5veulGhiDF0M/tSGxxIL8rJFF6IwLRdQZTTfdLLdT
MuCREfibduL98a6fl/pgek61j2qf9og2Pw5L8ZY5hnM2R+vDNKBA1PNMG0bI16Zxt6wcv+Oesm1F
RA2qYnwrZ6fdVpoDO2EBXajLapeh4UJazehNkcIFQSpeOzHCMUCJB+95PKzAQCE/GPBIfZAH6zIu
dRKDlhryHo0YmK4AfZBToedDJ2bDY/aSGEV2tdHUAcmYFpmPsfaG4uBn76BYU9j+fVMT+zbG1uuK
vRP0b70qLfgZKKr12VQ940MGxW2GJhJq/kFaGSg2s1J6FvDpUpVqxRwgcekcGJVx0Q37oxFsEVC8
zJ3P3OnniuoZgJ8wexy8sdtmHduvnTO11yfSdyzM45jsqEH/dqbkWzOxRsxgbjH2IcIuMrFNj74B
N75QbKcyWsB903KdCr49GfODEPg3ljwjaWZfa/zudS7juOOmVFLQJmzCSb4uY/LLpkK/jPkNxFUF
FpIDEaUwo6ez08ORqRnsh0JP31q/hjXF9rIOE/YGE+pi/G0x8TwvF6bGQD/ICH5mY0JFI/6+DpFl
ZDUr9PirxZlRgDulkBbvfYPM2Uu/JSNn6FUlNdYm349G/mXqbEBVy+bRZ9O0McycKW4Uj45DORGP
110b0x7ACgDsswviBttAGaDpNVCRMCeJ508IlWEMNTGHnWF+xhaNkiVNxFaNfVRyWAjsQnINXKev
T/yxg9Aw2u8tKv/sCtFpHZgYBTPS4vwLfrEOdq/czejR7OXSfqB2WIHGbcJ66J/XUWQFLCt2vPy0
kvyxafydB20SdD+PE0l/69TmpIz2Iu5naoAUAACdKQd4EAnoQjWMbUgJgo6lvJlFUGzR6t03A+r9
PDpUBRwkKNQ8b0Aj43y+0efyTGPT5xz4WyWAUMf1Z5l4AcJKBRXbtI3O0Id8wVK8FNQWAu6p1qkv
GnARLdM3Vx15ltjG9fmjsMpbxba6GWh+qirOoPNUHKFBaKDIonirLbw4dsNKbRzBUGOkvVArjdl3
MpogBnwGw8bfL82yX3bEe4aqfm25t7giY8DT59Wudvi1MyEisPW5CVpF0HSp97f6lqoZDous3ggq
52EfJL+zpN23oF8pVeDA5ghrjxjN68DV0woWtzUO0CbG/aSzTfJMIL6ZrPcl2DeFe/IoWVnTe4fB
AVVEiwnf5l951f+obO8qHNqHsrufYdxnmPttliz/KqcXzL5Ao9XRDS4Ka6JXqdD5fpATUhk2a3Lg
HkRMy7yvWMjMRZxKfd4mRC2humdABH5CXTyuF6JVu7ymUFpo7EKLTiBdY14stxPSSVhqc3eXkXua
mibK3PWgKuTsp2sIYqRwy3FPLQPWsaplWHQ+VInKDXZe9gh/9eCicU3Xw8eHolbIsTdEuyYmNPTI
BwvlgLQCB4jELIHs5GCwGdRHGzDgClhoGgaSwnJISoaRk18a4IK19oukZGB2MlXQNsoPqHLeVWhk
kjZM73FBqaRSy6qR8JDwm1V2StUtiFntaosPmg+gJMH6JwvrGfei7XV8owWId2lE2Ra5LXgMxFeW
Q3E+m87JBMdynbImBJo4c7D+yRV6LubLbG/+FfvwMl2bhbQjFcFbm2IhiJffgZ1jAtdPR7hotAAi
Fepu9QX0v2kU0y62tTc5Fl+ez9bqBIwfmWrgrYIv8o29UwXYTLAFz6X5vWuO3ryIje7FT23SgnDR
m/mwqDh+stu96Ao0bdE8tmYuspTxMennU2uyKmsORom5LvfdDM9IcD/zhAV0mPEAyvL4Ubo6rvKC
AVO24rPt+2+43hCkpUxzy+O+Zs47RTh/sJYHs//RqvU2ywx0O6W3tad+PvTjW97TEKqHr6hg6iw2
nnHWBA3EZ01KzO6xI9AD2Jl8+er4YgD+BOLf1UdELVxx7ZvilmXltdI+iimtt2YUPMps3UclKIdE
P3qU2Ww3x5uZbmEp2Ye0BgWXDGf6TOrmTvTgHVL0u+xJ38cIGG1aC2+dVhIi5lI13Vh9Bow8Wy0U
EpjSUv/EYWTHpKQzzUxf4zk5iesaBqXmj4LKy3ZdjDPDf1ljkHURz1o2VyPTnyILJm+fG8Q9eXMz
4wh5xOKr71ssNAU7nMEUsUr/pRLpdSrbW1aR1ZiHwZtQynm1YPDEC2FGELM7CyVjEbX55xr7ei5y
XZHGHm4BwB+IwREXkkfWA4wW0+JLrxj3KuAu2vxHQHoD2owQ0tWjc9qnX6mR32BMsl664gmNJ+CH
7VbaZ2NurvBS9rKf2f98Mm3YbBXSJp29USHqopb/JUeLt6bBxX5EtOE34A6NH3RLSC2a4Zi0eLoJ
NlJ7dp+LIH8qM+71kBY3Om6ATJqthXGO3RpbegwvfUrrt7RYIzuUnmfntu6OCzpDJHD9A2yBc00I
TkKR4unmXG27uKUoJ2ykt/wiQIG+x2guRPRixlyyuvYJh7oAuDbNAp6ooHoXt0wqmX2ttXfI3JRh
c5Q3uCBDbQEB0iFUPggCsKqk/jqp4D9OnZ9m+btPWSQQSborC/OaHyot/72OfapvWJNEygdbvaNA
woVYeTv0RDFl3z7jh3fxSrW/5AtBS/pdxQsI4L4UPkk3nSPsqF1AtOre+ONyQbpygmA1fMjulgOl
2K6PeUmeqP2BzcMpfA+Z4Bob/lGzC5SRWHvqvrwh/q7D3oaAbFXeoU0Dua/aTz2CvJ8aLNbZl0qR
QmoqLGjP48Jqt45jtQ/Xtn3UZ05L0EeCS3wdRv9+NJ5mfUIeOCNEms3+N6HmzXbdft8icCic4quz
BphbAzXnRuW5Y0JTUDkSkPKdU236Bv7cPo3dPU2r9IKN651W8SBsBPNqd9GOmlb/sFLntdP9n0kQ
PKBCdwVoSNRgKGiKW/wq6ZEeMkbu/hGXuZGY5CVdXBiwyTgcbOBxTHtdZSmpNLEeG6HWhibao9OC
i6PpwT5Hn8oNAuQKVFCpagBGS7ouQa9sVYN0TTrpdrmYiBLmERBiovuWO9F3T873PfANeC2EFqYb
vbpskBvsGED95mySS0RbTMj0UKPVI2tzxmfTuO8r9AP1iNY/rT8EX2ILH7vga4DrtcnpYmW5g2/o
B0pm3SEamDV9HO2nAZkgWPz3bNbIDRKJtYhVmZiy7xDFZ7LjU7iB8oKavTH/pGtJE4Jx7nnDqR4y
D4QYPABfdM9MRnlGUrgCcVQBx5sK9BKkREhBh9Sj+BqeDDMMc7iOYjjnFry98VoWidRBgfnIVGnu
g5tWsPD+9U9F4HnWywm+LTaZ+EjFMoXoDW2JVvLWFh4g8LREraweXi116PUkIpNg5dioz64v9hFC
yBKk1s6ckNkshvSxRkt5rysXm4FA7Ow5HZK46DnBxZ5ReFrlVtZ/dAOFPhhZx79f+uMt/qo/A1mt
PK9/Au3MB3UzJQNW8O8a0Orfn1l/+vvNf/9hlYFZOXXra+uv609/v4YCyl+ntL7493v+fuM/XvvH
t6LPQ6WKSs2fl0fTmW8ccC9Fy0iR+tYvWk+v9WjLdR3whPUP6z8RjdQkwy7SEFrT3q1fnncBKuzr
59Z/8uCXDNLpBNRgPhtYMyaWq+UoXAob4GVjAThsoAKerWGM2jvs2Mvz+nvsuU995df4FInyjHud
eRgLpA67Eup9cus7r9tzL8dzhNPJFumpaQvRzD33ng2xwPU7wMuKMLi+uP5T10USWnGm0YmztDNV
MLyeI/wx23ZS8NHMP68/sZx657RCDhUWydEx2msHWHWPdJiJUk5lnhMKMudoHp5MgCcw28kw26b+
zAl9q4iE4xTT3munnuzLE4gVCNTcCtQORj07MG+5QFR2oOHC6Yzc8iiD4RglFoKQJcqqqV2VcH/t
10Jzg1/9vMtmGmwNEPU481ukluFPmJXYOa6gU5all0GSyp8CB8C7ryPxVCOVNUeYfZuRVqEwsbG7
5MFp0WxKSnpp3Mgzc9Vi0qcEEBBQqCe+ZPnwhJuntzHa8kHzi3ZbNgHMY3wR09dYj2HtdhpUpT5j
QfNF2KKAhlymtp81Jfo53mM+hPEbUPg2yq+VhbYP4rCoMCtxdyJfNHmwNOux+UXFKn4EFfRk9fF1
gf8BnqM/Lr35DJU9vxuLNGaj8xEIsvzf5mx/+qVH/6vWkEcbxa+ghReKVudnLQ7QpCfI0OD6NKc6
AFy/Oln/0FYGUbCY7uNkJl1xWXihC4ZVb/sn2gQXDC5g5EuSUvrf4dj/Kox5+Na2rbWzaIGT3QFR
TjhllwHh09uWkVGcJmekC5/BtgU19zgJhB0YQPTrY+8omhQ4UGXkR4H8eudCA3B8DzqO9MrQbJJv
k3Bx1O1z+053Gn8DUj5FZ7tHCKWF9T/SZOtyk1hg/m4mAxv0YGFaRASa+i2aNAGisGNsU/MV88Mg
NOPoZcj0jTVwVNVNBurP8eIfdY1VLKSAuyDA/lnShjwNyBO1EKN0qreopg03w24iKjDocwfPZkoZ
eiQ+NsfBoG473led5cPQ9fWNUdbHygLQKVySzCrqfnEG5CtGBJDfqu4cTOHLAeXcGj84UqsEZ935
YOvJOQ8wpoyTpuM0sp1I8xPKON1LFpjyIV+w4u3CEh4EhFn5k3ocjAzb3w1655yC2gutoYtAFlWf
pIZHGtU3m60RSUz/BTYIYNwoV9qN1BCzhkPVQKYzN0FmGZFY3fcfBmrXDCAIDw3KHHWd7k19ODru
EnqjtPdOi3xH7xg33yniTRPbj/oY7ctW6xj3QDE6a3xDP+lKGeHVjdBUsFgs3KS+Sje4CMN7iSJK
Io0fEa+mj602zi+okH6QuFJSccHCa/IdKHOyBcJ0rdqJWhYOZwX4SRQ8BjSrg/qjGLOjMSqi7mz1
wD7dB4hFMLxGTGg75KvCGLm7wYLPUn8kS3YZMNLTCpfBUD64D3aS9XtUUq0HQ1Ee4urgt9E9IG/W
mRTvgUl7agU8zL6iINvGDFvMkl3joZyQYOhcylWxO+IIqmP9SFx+bGrvHYvz4tGEbKuqc6W7tOAO
6t8iAIOtko7FhAdcUkUQiGRHuGtusmVqwiVyr41VNce6t/azmbx0lbgE2QTXDXVXSn3G4zgMlzkb
e4xLpoOV5s2WwjcTtYg2TuafUAncLRF0636EtdODMmnpdC/UFk6J0x6iXNfvyyJLLuaIASeoS6D3
+XWEKsnaafQ7iYPe3ZM1IK8IsA22nTvgbhhd9Q5Dqz4uil03u2+O7bxOCsVD9iJbPFGQiejM8W2e
gyuRXBgMyBOnjgPcBEPxtP0ZLYgtZC+wSfBF8l9SSEjDQu1PRu8ezT2Evcz3bqDeWzvHzrXOwQCJ
HodGC1uvjUNAkss4D5Exfa5wS8fEEZD2sUvlHp4uHQ5yREGvL0mBXlTDi+274WJ6V0R62m3OJuY7
0xOW0J+WPezSSD7MeAz4/byBkVPUQGRrowhzA9ifXxzGmljF7j+zZKI2UUvUAkRw39fOB2L5dMOo
MFJap1Oihej00iUDIGpeKlm9dK5xA7f/2Kvwve1OeC58BHQIMfp+0SAs7u8HX0vuOxhjWhuFI+SB
ZhD3XYWmWfsDAsZu8rRrWjWPvm1d8Dt7wYGblE7KC7o09mB+JCZhsFk3x1I33sbYfPLwJoyBbzhW
PFPWcmrAgITlbZI+TG19l2c4AFf90R6gPCk180Ye08X8DlnwahTxPcofj6ZL/QBjWqULa56BAQJK
EE+eXtw3MbEagA68LuIsrzeLUYJXSihT2QpVWHjfLHIumv79FaTpJk2mXdY0b5pu3QnqEUCw39Sj
UV+FdcuxZmVDxIDF+5L534HnbcnYgRA0w4/Idz9hiby0oR0AcZwmHFV4HD24rZk5NC7LzjdenSj5
cFr3GOAMEhUOHa8Ej5rCO8VID1WaOAcGiso51HPXHi/U4MHsGNCoDL6oO2nTbZoHCbIY1ApWpXkS
h/YU/6Se8m3+NscFOaOOwgMVTzuyFWUkPiRL8E0TdChYlrpDUdSkqneLVi7hyI2fC1a21HtqffGz
XGLEdq4+RR3cHU5OVt807MgpJmk/W1ayLpN4o/kCmRnDADgzFxdLcw7NpZuQ0NEgUDWZXsEpy79N
zvybmtg7oUpYV9Vnk975sNW3CC2ToKPSP0sj39nibhLiiGwXddH2blnqaO8a6PQEuf+EVMvNG52E
DHs89o1t7UoYStvC8K42qjPbnlSSoqi4jzxEZ/DEuXMpr4H2OMPoB9eNHa3v7crigbg6DlFCXUIn
jW71VP+uEFJ3OwW5MZCO1o1dLTTnbpr1Y1YhBCbLTnWZqrDzp482rz/cll2/tBmEOrh89tQdyoPC
mJAwpJ+WzEqx/X5qx69kqMShBKKMpG2E3WlFGuXEP0aNsTYuGKwgAAKYHxK5hpkpovoAqvsOKrCX
AOpxcb/1sldrJj+qhXlAi4v0IgH+rU2kVKIp3uzR8u5cg8pxpn2jwv2EepK1zQo2eneiRmsirmjP
49nIjG8zQZKqvICBsVHViEgHE28r0UQ7ZhoKhlNuH1j9Pg0jesORIz0gvPOjL6HTU1+aNs3U3yQN
1GTikaZXKZcfKKui0FKyp1eYftujODgaO7aNwraU74PJGBkz8d4HFE5zy3X2yMWhYUq5jc31Ys5Y
AEZj/2NOkn2vyMCerEHrAHzAC1B7hafFPSnqV22YL24K2V/vQs/0JmB1TbPpxh5LH+cwokMgZhMP
D+omng67ZZQoCibk0ABov3BrKjahQ69rg+LGCwTD6yj8V5uanJUrr6uNINZzPapSsyAXzkX6lE31
YYzso21WP4b+0ei2jm981AudV/6bwUUQr2/7UdGmx73rDM863XeciBBUhAlMj5eqWI1Eg3CghODJ
oo/5Tn0MUUa8E/74G45n8KloTRaU0TP6Tr5AYIv1m0Og6LpV35ZKMvHKOAzJz2YAaPznR1EbYTUC
LKLeEtC7msR6OOkER/UVKOpt8ijazl6/m/k6Inn1K1SA0Epfl+WqvjdGm8Lk/+rNEcfoEx9xWiNn
JeSsJqt8W0D9p/mLL8MGVkZF7Qxd6b3BhlRhG1Pxs6Vl4En5Wf2N/6qg2UBhOFhVv1lfJ0g16n7X
ZBQs9I/x2EhtY1nJ+n/ktI5kFcBxcKhnMCI2HfB59ZbK8PbqZzUdEZoIM1RBm6E9WhjNtij/PbIO
bQ0qdkOnf6mDl92c06KkzJuOTxUSRZYFGpFPQDxEWmk7iIASTsnEOVQAy9Q71PGqpDonsFTVuTpt
XewWEd2sNDiqg1dNv6vUBdC4tvLpRC95gnahvk6dlzqspi6nhBuurp3vqJ1DTLalPp34+mNDJ9sQ
VEz4czNGW3V71OWpW/jXpQaclTkRzVE3qxeSCYsIjsaanOwd6/cegZ6N4LWWDtjsQZHlZ/UeSb9f
dz900hYUis46b23zP96exvpBx/Yr4uvyIAIG26GCQNCOt07i7dVLSO5vUcuAccF1dmm49GQoOmRY
o/hUX6WjrykwC3Ypus9N8zHK8qq+Ur0nkDhdPKp3qHMq5e/k4a+TinlRnTD2dyd1KA5xGZEEL0me
s9ZYD6e+zh37I19joYRMivINcB8S6UQv2c4t5b1ovuuSJhZm4leEksEcxMu5gw2LwGC2QZkUFrZJ
pyO20i+PYNtiVmWjZuBy51aHJEYkJC3m69rAR0Xoi+32RZsYrsLB9TgRL3FmoueFJHJPx9wc4Ua6
mc5YUtYRJUPRT7pLFkXTATjCV4XF0jTRzV6gb0BeixBTdWrkxA3gIRlKaz8zCnpsNuYT2cKHgojT
cPceVxiEXTNQB9zKVPm2V00Ru36xJXRJU3gtlhizJJFvsYdbjokpkpMVQwEdypdo8UHrdAZ504j4
U1ucWzk8qf9EUJu7SsHEFBSsBTS0opqHveG1dLDYRNAOSb6Ut/s+9T41dGC2jTO/d8DK6dRQotZT
Kt+oUewcC7iB1Xiv1pL9sEocJNy62SpnpBFd7aG6zU73nMfEQ4tDkR0rW3p3M3uGPZDG6SdvKp3T
rDYshF3VikKVUhGRtn6sv6zlbt+mmq7JFAW+sBHiXlP9SiQxuNuChkmDuLWZWsdZs9Nj0EjkoiFC
uhZF4VnM1w5rDRy85SUuCGxd1TLTOxAUbZl/2pBkdjImezRHzh9TLHRfEXfDHAbJO13riJho7p/G
xjjqggaSmeqYU0c7hDHey8ooEfnLQeVWAH8te78YNFo6v5dbu9efK/g2Ic20W4RXDEIgpb9RTQp0
ltIjoGDkolRzktj5WHrUDsqEQrcJrg+JS+uwRIC9UffdZgFFlXmcD5Yry705DXd6VdinqtHvGkUy
nEfMkUbVzHRMWPeqhF+chOQ0V+SVBCq20cGuFszrFDEQuHrUsg3Vhh4NcG+FfI4jgtR1oPserJe+
dHeNETg7e4r6vSCTmb0hPZQtTb9SVC0RFn3nXg35SvMwEhmdbO+g5DE71mnWeKo9dPYRZiv9ENT/
nBmPCaIl2irOI+ZTgdTelmj6RGXY2KVBtl8PXWO6BEhZS2GDKxlvG1YbSmDgv/DaY08lJ7Pkwy9S
QZVXKi4rkxWYm4KDleUlW9IxhOt8JxCOpPblvhWT32yrkcJpXzj7ISBuWVK4sXI+pDOf9DJn6+hE
VCDCXiyFzBhZo5Go6ybNWJEMh9KpX0RJqTkZPRz1Zji/tgmtEH2tnmebvqPT7G9qqhvuhHNraSTl
YZw+iTiVTNtsHsA03HUtNnGT+V03aE4kYwFPl+7KPEFa7sfyaiXyk353sgF5E+zgxpz7qL72bXIP
bfPLLy5BQGiE9Y69nTWqzmouRD1jWxPTK1iXflu5rAFG7m7waics07v7wDgZMXXCKQG9Bc0IMTf6
zH+0U1VDcUVJCcn5EORt2yW9uaN1MYj3vQKISDcSHsFhyICQnQRlmyRIEPxU3WPbHWl1wUPKivTc
I9mq2kVr06Ap6MsRftzgJdD8VcgF9Ztuy6uzON8ECEKaPTRumMB9ZT50vfWG1tQFj16kmeQtH+T9
4NY7toO9nrn0fMYeJzCPjoDsS/hv+zy6TnpPAddHq2UBF1daRGXqICOd6DIy3otK3toC4waUQklF
QfGovvtIsww6K9UhJrBwGWbFf7J3JstxI1u2/ZVnd/xwDT0cgzuJviEptiGKExglMtD3Pb6+lrvK
yjKVaUqreY1SqYYRgQDcj5+z99rgmoNc/5TzMyXMWQbWYV70jHdHX9ErxqkUMKfljGZH6UbEBGnx
rKqZ/URiFZJWca6T9M00AIVX3AtwpGC1wcdrGWqj8/Z22QhpFaJP1PU6QG82/G7x+5u24wSqT1+j
sP2GK5gT5oCSJ46cBoclGhlEKM/GQo+I2PF1MwH66iXMOSHcC/MOwkpgnh8IxPCoJkYBEIc4whAX
BxU4hr5mPIx9BkoF1+ENzNxd5Zg3QEofF0bftA65QdyBwzqeDibxYGBZR5st9qR2K4gRqVq/PjFk
wxbaT1jgUXqUCchs34XCWzpviWv+qPr2u07Q8tZaqAEKHaf9wFfg25wvwrXheT/HjKQVSupXg6hu
GAF8U/+GaUOQBJCElbpj+obTg92LncdMKmc414TthYCQfeJw5RqPmbbXXYtEPP8UT43te1FdtfEh
Lo+F3Z/TTOpi5cgvi8noMo2TLmWdGD0RP4Ma62Is91E1IKiB3r8OwuJNTuxcOWSfGN5s5zm+yqGg
K6pLa45PKf6XTp43BnII1jSCY6LW3Qfum8ei0Va6ZlO4ytlZj0qkKv3XhtiKcWIBKhNmn7UfsQjj
Jt8MWbL/vS7Y+iUxGSGw4RrkgCKt9oSF7vzPgubG5EFDA9sdlNsH4IUcijL5FSIpNuygT5gb+YJb
2og2rrIEM6HSLiQ9F6mAG6ekgbq0s05s7FKrVMfcDWVT3mtSyeiFlEUAo4/q/5xgkrd79sY1qU9R
6O7NqHNvZ4sTjl6dkqzn/DYwjvTlAK+Gu8gB9HEJuW6//+DOX+XkPz+25ZGK6Hn+Lxm0yLjKHGJw
d+CYdgCXeDctxq3vIR7V2JqBQtym1bUEkrAxDcdZ1cLAI29IzUWZ8EBwkkMVQLlSor+bpcwnQgkA
Mzy5UoS84/qlAFv876KWnlOx6x2untpFabBhRNPOQBetoxnlT0MT8CAgQQ60+CrLpkjep6kUNk0W
38dPrb0UOBQFraCgnu+psr6NDSu2XOFy1+RIFA1HodfxAbJ39VnHxD8Tf/0PF836S0Irdwsf1LRc
fPkMd3+5aMITqTdoFlCS2EIAh0dwYUbpyZJIzXKn5qkzGYspMaWSRzB1OZY27Ti5tXBgufFKH+Kp
o70AwbkLQfsocYySNS0Li4fnziXHuOycgoLdDC63UKRHD7RJv/1Us9nWy2Ayx104IklxQzgCxE+b
h26Y2FQjMkh3YURTWj6Bv79nvL/eM5bDooELQ6Bk/IsFISS3zPTjsIX50Jo7qIhaAFHNi9gmctzk
CDPwGkoxvW4m9AQFmHMp0tOk0TXOpQhcqsmDOfjiVHDRam/L4ndYXJa6fDi2FRJLVTBM9fwwoTSA
2MlBws7fZsGVKXz/mYA8XtCg3YIGgvVHOwf5yIzIx5gkC1cnwRmMT/CaVXoIrbjdjh7JQKFASZVM
KDyy6QC9+JAss9IhJSNxWU5bHV1Roy2Ue5sdGf7eie1jKYVYIhyqtZExBrJoH8Ucwfd+g/ozfdMD
tEfh/JIiTVi81sUPwO7KuAoyuZPW6Mn5xs3E36DjpgFmH2uUWP8Qrmnq3l8XMM8yMa1YGDMs1/s1
jdTpNavKZkAz5MSxQlKs7juRTBvTRrNTjHfu4lqAej220ro/uW4NI2aIruzJVY+w2ezCl1lq6iqp
s4JccI78/FY4obvWSv6RFhdf8crTXGB+9XNRao2j7fardqiTrWaY7/q4fJAH+Yb2bAcL+Nn0s6tI
WThy7Yk+CxtqA8BKqsrSBjge5MfbxO7flryqtjPp0diFvtVSx2kH9Ia0IYoBN2RbnKAvkuwk3cPj
F9+btt3SnbUaYGY6EErZFM65MEbn7CB3TVMrPzSMSSJ+9M2QT6fAHxp+pzCOwYjtLa+/tPTq4M1k
QFcoECTCR0dNjnZ2U420GzPszyxtmDfKN6nB92qXZicLnlSGKTmb1aFAd6wPKYhtAMUoTY/bZNfM
D3ekUaH/takClZJK/blJIWc12oM+hNcCi6+WADsx2w9VUIZ5de9qTDCbogeUIp8MKdxqPOd5CZob
eS4Oq/jVS5qjXwYvrJRv8mjKKRqasewNRVn3OvrOawBVMHV6JL0D5u/Fb/a0IW9qIo1p21AjLOWA
x7b8JoVBVPwA1UBuomG82sP0AJP2bOoRNNUEDX1sUYUv/sdchBdoEUSyoVTtovcy7L9rpvxZII/W
vo2THUuEk+cTx02stSl3yhIxsdNJqtBSTqJxXdw0rvecaih4papLVpwt0BkpBgH/SoteZNFRhM4q
0H/q23p57igGHjo97zlHNvUhRkMqaCJ4Ea0OKaCzI8ZOKWmndsHbNcluxNVuor23q+feQM9ftzBV
5FGYSnZLRJoObsN6EEH5quz23sKL6119iWvzVT3gUVPhdC+mhygZUABUIQaY2ryvkgkKYcMZv6Xx
EDLRi0XzVYTjvWNpLDace1YO8UMOZ3JBvNzRzyn/DJ9jkeHpj1NdPlZxeT9L3wSh4jjjwZG3bP56
QPRUbAfPhHimm4A4yMbC5q6O3Z1G42QwaAUslPeGlD+WGv8wmY5RTOpY+E6nX9PUbRtFZ8No2D2Y
GWWWOFcuCv+ks+Jzw0W2F4gmYVG8ggHZ1gIjWzoyuGYy/tKnpXHukac5WrkexzS+T8zxCE5lPJQm
tEDh5UDJliHYYUijZdGDWiwG9hPyfff2Et07nC2PWupmmyrADS7EeDPOy3cnnc2ndKGXnA43WoQX
bMHEQlS9iGqWo4YsPq+j4xSj99QjcnC8SrrHMXfGXWzviqg116NpDcANfUITMFb0fbZ3OwBCkwt+
sgS7RZe046RqM7jrKoQ9iDSJYm+drRIGScDlTKQA38R2wmh8QlV2stKKlAmNCNolJuZ00i0oUsut
SdecXF0NIUsBNEPCqhd/uY0KO91igbnXegMSkw0fM1/S/QKoGUHXa0UuJ5t3He5Gp71OJr/raPQY
StOwTgqx73mEIapfMTY0UlLMNVN/WAzX3CFfO1S6ZW4i13p2/XI5+d1lrGOX/hJSlHGuHWKU5C87
hkE9jLkySif0ijBcTa85I3mYDnWwaOfYS7xTs1zV/7Tyd9SvcNQxBMWZzNWbky37OGmClrhdEK8f
bNvzzwHZ7ntRWF/j2k9vphBMtQWHxzdyh9HUDAajLW97zj+HclzuQs9LDlmSGThHsOTGJKWfM63Q
1iWkSbKOAL9EgwmxtnX26l2qd2F5LR/Daq9lgIYlKIsG8UPMSEXMMC84hq7L0SI3VAx7M5wj0hog
ynV1egMM0F87MS+nl0AQdb07VBKlbDA83FoGOt4WheBZ5Je6R15nOuEx9Rr3XMkihBwa9HRTO+0x
mz3YMMUPowMJyqClklJ3MmiZLn6i75Z4hl1iflhjkm6T3mzOdt015ykyftSI03f5VPbnqAJBhUIm
JAp23qbTYBw9u2CYQ5fwPJq2RxAYY0PW4qcgFBdAbDEmOx05S4DpCDZ1X3CGtKzkPM4PTjffFS2P
S+Qb9ybpLIKOCfpBOPIHSBfFYpxEfFp4A/0SkjoE3HKPyGnYt0BNw37u9nruckquQVOeHM1r6WRY
q2FhiLJOZuOebIvuhMA+OSZlgPYY5wI9QgOeOsfCFJPJSbBSs/EkZJ/KnxEi5T2M2DLWpgcfIIsj
Uh7knFR6VDiMEVZDaVa0xkkpgNMWJ0pZdiiztGLdED6HvTWCvIk4EhI7HeB0uIYueh2kYjdq1Spk
2Ye8+iOL3Bc7hxMmq4t8mMsNc7K9ctCHXfs6hKgdBeM+lNzZm5hZppYJxpP0MzgQw5GVECUSbJU0
OpsgnUUYqman3I1N+h147FnJs2E+u2uPQppxHSkjJqa10dXu0Eft1LtUgmnZIlqC/H6KNogaT0Zk
3BmQJHhI2/UC3hH667Oqk5qZ7WMM832UILfKAr9Zaz2nM9o0Bg1vSMfLg9w+lYYc8wuq/oa1n08h
aVePS0D3N2/TNyIS2MqQnVOmN89Lnb9JPaxUn7sWCnSMTYwSJxnf/BZjgiQsHuYNXfMxJAIEYSzp
p/ykijQWtFc3LTHndDqw4qTM4aoaIE52Sugrrvqe1+mQPqc1ojOtrzla8TvKJLOElb56U9p+Iky6
2It3XoYUNU/HvdGPz0sXw+omyAm2X3TbZGO501tyPai7lUB4arARNJK+MaCz33rSc4+Q8mqRFbXC
PIefzOJ8W08LQZ5ExRodzteklB5U3zxMWn3X6P5z6CzMKs17Trd4Q9zx2UG5m2fxdakznlVGUL32
nE50HFwX70Azvw0ChUqn11tzru9rzz6Qu4zRxDmoA7Qn1cZ9631BLfFlzFtrN7SouDqvOWaqmyb9
gL4GUKi5VxiWPJyxRLh0V8tTCz91yaynTDY0K+mugXnvr/TaP49RT9Fi3TgmuilO+kOL84X/xiO9
ytkrghWD0HWiE99cB3TRzOlkBVbKQAYXVRh8DtFIXSzviCWy6EVSRq4SE6iPHKqqZssUcD7xhuyr
53dkaDavWNOOIfMVfMXpCK6O7I6EN90e8x65ij1RPRUhdZGLYcDqlwWLbv7WatquzbSv6gVCh7xO
qVa2iokYZad9lqYdm/WB1bb+KmtP1T8IbCqR2gk3sj5v6+YpZXSNSYbaF2jQNiF3dhNp5Q3QzQom
k/eYzdZdrXW3sceDDuAoVQg1PYwR1TK/hd1BgamTNxQnd47p0h/nrUkCzOhAWA+nrzqZ6VvT43J0
BNWuQic20SHwF4nFKdZQLUBxSj0/QGmAMUQDd677KQa/3A5u7N900ooaSytSoFu8NZs5nToiavwI
34tuxRB+aOFtieecbvWLbgXXSlsIcEU/WWLf2UxeSU0+LvdjwXslyo38o8jr1vZQfiEMcsPqg9Vl
gnWohd+Ngmsoq1Q27K07e2Cf67dDOfvf9Dy/GiZmAfncdkb04IocbEf1mZJha8gGSE7nF1+vfkzn
5mOgc2rJ9zhR/4Jagm/mLx1vEQxRUnD6yMG7npamOuYEh60719Y5aBxGjUfHD2xno2njJhoszI19
be+dCLWuNSVX1RERKB1CLWiBiuXRxmborn5bi2ZQUsaTSMW7mPw7elBbWS9FQ7/VBwEOSbaqlHWo
DN8Kx8Yh2acwghbyLTh6/VzLQr7osUze/Cl9F2H0WURuTTe6wkndF5vAC4CoGrs54iSPSJzlsMU3
AdpsskaKamtflT0HHOm5azUkjUPt7aRpRZ7H5ZHEmTleU5PxIinwKPQzcwnFT/nrE+sdpimGQenw
UOejKmLXBvSFeUbmigz+szJOKQeGIW8qEllfyJEFXUZVLRtwqm9tyqpZJhhl3Yj7BqACutIQyy+F
Xy71VPZYpGuLBzWlEXnoJ2DrE+EOagCg/Dk6PsdVgPrL8AaktPLUYZtiHbe7ESKvCxFJVvaDodl4
nx9c/65fun1emoQCoj05xq2BGMsVTHHijAQUUjKL+KW3Xb4M55zY4dGwTWdttWRMJ67LeQzhPyZd
7W5Y3MeuKoK1I11lWgddsLV+zHKVTTmDjl0D3rtBeM55DT+ZW/EQFQeyMasISaseu94WfrHZ8S0q
R6wOLGWTF/4WO+2UGe3aKDjok8HkrtVbsBNW3DGov5E7hj8dBJNGKlw7FeyurEhJzmGxhmrJhWKN
aykOUvDFkF7vjRlUoY3rol/84mhVugfqHCMRZo2TMoiO4cF2eo5G3Qarp1Z8UQNOdcg1B3x7lnfT
aylzdrrvTV5+s8gqDcvlrh15UJXrNvCYVzr11O+s77Bjn32tnTadjUEtnmCbJjpk+NT9KLFB7Lrc
u6kKCQf0aORXs24dy+C7DUlyZQBHysLgoDAdc6/Nt6Z9yUKHxNMRlq/q+ECOwvPXiuKG3vQJXmuI
Ej29NvN4LVMN/aeX8tCVyTrL7pMYlZCgaiqlxVB5lpXzJFrqIyvas2/X39TIbZ7Z60Q3f4MDdJPo
y8OQLzAkBRVH66dSpVBsaj/5ptpWquUcRv13L1i+TOi2x9J77uqJ4JkC8rj7TPbMbVM6eyHPrz2t
ClRjeLYk1yEIySTPpctLjpvdGrMsb16dJzUdXsOokVwQlSktn7hEcA7jqWW/UztfUjX3bc/0mGnm
TjoQ1dOVWvPOrtuzKEykS+mLHfJRyqQ++j0auqADkEQ1V3csz+qRy+VERg015KCoH757kPfpgOv1
Ppsvmc3ZXfK9rOQ+dvSPoue51LRoN7isnH4O7UB2joWH1lUnTEu9MZGG3zXYq2qE+XMkbTTjCkmU
Kz1RBC8RJ+U8qUmv+g6RWjCrT2g6NwzzG7C+vSdB/t4zgyZ2FlkjlTorUw8xkfm2dpymPAHnH101
Xfsc7OG1C8YH2mEMHNIQQOmBoG8KBBoY6m4gra7aqudC9RA0BiyMfPiB9Cf3UNQeZc2MaDPdqMmF
GmB1znsguiflJfKxNq80RI3OkrSEK4UzjcTlEk0akoYg2hXUw/Qeea82TUMJywLHKXUUKS2oOoNo
AcwY9wDPB41EMAayqTotN6G8ISviZCkbmXxa8BQ4gx5JO7z3hfT2svAaGYsvRHAsVBqKB9TeFELT
wZI7nkDyiZU7u5f1mFVOmxx0jfQLwoaQvS9ZaRmUnuoqJ5H9daTuFBMNH2XxMl68xQUUl+rMJcn5
RlkIuJGjb9CfZzu8yllfHKFPWeq7akj26mc5cqq7VExSk6Z+5uB/LTQaTdCdT4Jvfq2MxZKbK1d9
2nb7rI33qgdELOu96jdPoYHglJmEnLqgPyOaj2qPCW61S/Ae1mO37OQIE6kZMy/B15I399ibX1sO
twQyvmB9YHBBLwNFvXmbZtGreoZqwxh33tRgWPHKbViSodjhMJGMGmmJc6eS21+E98pIK6QBX7p5
Pe0jo0mBi8nf4y2hzJBPphiyNxpH+sI5WK0UPQNtY562hAS8TfDpuRgXNeJYcqAElfs0Ry/9p0PU
64pkTwRf3h2+nLeCIzWBKHzzLUPeusiulle8xfl4H/szdsvQUPNv24OJhvZY+Sc1QXVrVuyceVvc
zBImkAOR3VUEv+EHKG3ODfJmBTeO8ER2p2TZwoyMiNy2AyrPeiLruViiEMg8uu+kA1HJRhyiSTM7
oWVcM9RGPoVbUyMatFy7uIK2RUxUDZ1OHnIeLMY+J2eyH8yQeZmuzePOxuw8VvbBCsurEgwgsWdm
WnSb0Qq7zVvTaAaK8vye4DMKlNB9wwtzkJeMle5V9+edPM7E0ltrt/l95LHzy+G3XPWSinzXhFNq
Ct5sRWbrh+xBjj01pHJws39cQlg6kBy4r0WKNVjH6yPr9IrWb49PdAmc4+hKDrr8CNEw0fYullVd
Ri668Cc1wVBM50nARpbMkRSbNXsk6t8uPJDb+JZWer9OHfPNnzkuZTxXcUk/nezyR9K6q1VtcrkV
MIhjSGXiVw1bzUUMjKfFBo/PEUJGl9WPc+bWnHg5/MnkYr/CH9s7q0HDSMxtoYoVnFD3RUHGroiu
8orKV4ushhOZdHS0JiMR2ZPOQcMzPatWjpPeFHSQFwduomrz6xxMJbc7J28yvpWV05JSolHb7rIk
xlVccO8wVrnoBm2YAI9oboyk9Cxf6x4DLtxmPDaslMCfDfgdy1mtGa30pScJgqYU/yR4RescNNOO
tviWt8tBj2H6T1s8lc3UexydBb1cA8JS49ImLQmBXlNtpFgqOO3CdZPkC9pEjHekwyFvuk+dgYcG
xmRtDiwk+RXpKM3dwDv2hk8/hROYLQ23Tjds0JIleEBSgiqq4Qdw37283dWamCYxL9cnOzUPcXVc
/5nHSIkSTJWZeiSQ8js/RIkFos9vEjuK1kIUwYmZ5nqsNRfeuQbhkO1QxM6Oc9SdQhUY0hQfzXR5
SwezVE4NqZ6fyPIwcNDmhVGaW9tmCW9k7WV7zEOrcLmbxjSAT9ig4vNe5rolaVK8qGaC6mNoLfEC
/WA+KThGk82obdMWtSd+oCFlGRV+xBna8k5RVj5YEXfOwmbjmiT7tM+LzdadpjizctFj17jONgCk
VMN6WjvOk4x8IM9nOUySv1kUbOy6Pxi7Mj30EvOSe+Ut2ZYwSNz5XYyfyqUe1CnyEp9r3tOrERxS
nSq+iXDqCjGwFSz4uvzRrIFgxlcC16C7L6R8DizwZUAbMmIdsoKa7RqeqJOfIqNnjkbMOtN33aP7
OMitbqwuHUuy7KzkhPxwNx5qTkYeCHcpHr6qA3S3tE+W1V+GcbLXJt9PmmYx6RM8ygHjEo2p7QjG
ehqniOM54tuRA4bnpp9pVR5nUphusM6sbE9KfWWjHnXZtznO382IJYLp3EDwhM5ah2TL9BBnaJh0
4nprVwi5xsw9x4E+I6mzH3Kp+MjG4a5uzIV5TXxnCzRYzYIOLpfiqSqkeHd4KmnObge2lnB2CeNY
6L7VdEk3uh9slOSicwUnTye8cSlS1rXPehwsnx6FLdocXC8FsWQQuqhG9SV/zWvcGE4DBajx+HlT
4mwUWZ0icqvEQ5GLlm4OOZ62AYsS+Xuvk2MpFUNrDO9J1677mLfsNW9kIgPsRJK7lju5nIkp8k7s
MgCpHXDtmq1dNdIVVAOFr7qmKvmq4CpxWt9q5fAk980aDTqN+/4MoQobuTzCJ0yHPIPHvA2zH2X/
VS2haj0rkjeyT8E2VGgp7a+ZT657TH/AHUDIT01z6zF73XHMfyMmc2vk1UNUfw6if69q5uoi4TvL
TEq2GFXdevIwYFrpTSuT3OQYT6FCKMYryMdr+q9v8nRXhP5BxCOwYOvJIuV8pYf7erkxh0jiAVr6
NeiXd3blnzUt2OdG+l1BOXKNFS6XrWk8BKtGij7CQDz7HRVYYFGBCZZz2f3ygAIoTce4RKdRxK8o
DmnuTSvV5qwY9azxE+79wYsPCgyllF5jvSKds6afx9Mhh3+pi4hWhOknkicqo4C8N7tOPxVYyHHZ
UfySZK/I+ton9mfSZi8SYCS3Tb2EzEzA3Yco21tElB9qXIfabz+31ddFUAdB3algu0huA11OqRka
OtSWLZPdSD58TVc+Y9E8qgGw4TGxo0GDxNK/hwX4JUDut8WUwVIbonnvgid5fJomyvsSIBMjSZp5
gycJVlSHuZT49XZ+65JjvV4K7VM1h01ylMDaDLSn+jUTEoSsDt+70aKELxqSqzkcoCAiDVFnPoep
qN8NiN9kcDc6IVlCOIO7zlvo3gziH/sI9ay8+tzciLgYQOZddUOb8EZqlXAvHFTtp85upXYX52TA
CmaamQuXH98n/q8G4SPCbAtAExLdeD/Z6b5L3K8koWA7CYPvkZTUEv+z9VuTESl1iNUQb8aZ9hQP
1dfOEPWG8c7ad7s7tGYI4SVKTJ7SJolEwu9HTEH8TfZ8hzwDHaDR/JTt9bJ9bm001+p400nSmBqj
9j1hznZBsK/zkTkTjkKJk5AnG9kdJW7wWrTwGKzJw5bIkS3jjz1pn5VSEBtpSDKIL4SX3EblglTA
4nxmO/UJWqdkw3vv8oFIcqRpJr4aWUUrAVzaUml5S/yt/pI0HChy+UEjWQF0/Rft4DY5CN8JdLAw
2gfF70oXtutY7NDNC06AJuw+xq1bF2l4W1oRz3JA0Aihlj8hkBXAXsN0n2V3fCm9j0Jr3iXRSp4Z
GXy84Gk51BnZWryjMnZuFpoeNJGpGWV+c+M/gS19xUWID5OVnOWOdeU+X/RnxT7M5Nv3tZtJJz2x
TvEQt5JGB0kk3wcWMt32TBPzXXVZjImVIyLEqdWbl5I+P8bTGBlgbG3kJZyXtOItD49CPpNlGVgM
UBDBcNSysuICWVeOBZSEUh481ZO7SLqePIOp3hM9ipNF9ZLZ+Q9ihNCJ8plEtdzmlTh5FeO6xf2R
jzU2GSS6en6dJfPIsz/MeCLrNHmzHDfdRYw3We4ZBpAwJ78NjSYTMxvA41PPd2rXj1j42NAZ48k/
NinRJlwaq1pWVvIyq4pYttPV+XqSmSiKViT/9gwdDrU4JbM6AXbgFXAep+dZLhRyB8dzlHaQ9/op
QSQB05tQTunbpLNN8Al56fmeU8MbvuRvTsvCqzUuBTecGq7EIkttIdv3sC6/uAQHKJXn0qO4bmrx
qHaSAZUPuCOdUp75flJRiXCLfnMBFuZLfrKJRZUfYujJKeq/ybVG7f1OsNxZCI+26ETteSdRbD1y
nJUZxleigqhQ9fhsVLAN46J67cqn2XKeFUFKFr2utbxlhX/GgSfxg1a8WsLwa3ent9G3SrM+qgd7
B1ff2TQVX6isKtRmo5FpRxbJDkkkiHlKVTlQMO9aYAkrexiOSTEesUl9QaJ/acEsr3DXPxfjY5Qz
ScYS8VybpsUgES49hY2qb6Hba+s8WMWt81I29fizG2fIWEXHwdlohtZPFeT/EY3/kWhMhMEfNHCb
9+79/30WXcxE9j3//M+/bt/b9v1H1LefzDH/jDVW//K/scau/29wwYIemw2J2JXU3PGz7f7zL82z
/u2wfiKy9CzTNvkb/4M1ts1/C+DFnnCF60DUtfij/8Ya28a/Abb7vo4kVQKPwST/L7DGMJr/xOwV
KGR0HxGi4UAV/Qv41rdmUB2VVh30ZrwrbXIdQcvCabd2mii5zQQ28j9cpL9hFf/dK5q6blvI1Syk
D7+IarPCLuxlokAfty28gtUiqhfTxdPBaWAMov4fZJm/SuDkB+SFfEu3USfaQpJ/f7w/xkXY/udf
xv8PAaoyTUmrg5HtQBQipPfmS7Wk7269XH7/yf7mpVAJm7YOrIxPZ9p/fimQwQaV1FIdZLchzdKr
1KzG1lb2K3//Sr/iivlQvJIjbMPjHvjLt9a52J4jh60v0EZ/6wuWC6j46GKn+J+un8E9/+sdIlzD
Z5/0HdjbhvzUf7yAFRiXMuJTEZGKHc/SL6JuNpVwzxgDkEXWRMmW4mg0HSbemTzHwbuzwhqKa3H7
+0/9q8BWfmrXNH2Tb9NwbfHL9fUQh2mdP1Z4/LSdngYEpkmr9HQxtPmCaP+xtb1Popb/4Q5Sn/CP
XGv1upbr0nI20fU6v1wBzXBKyzNKbiEtZbbQHU1vQOk8Ptbd9Mh0GklEeJMUyyURJDOUWvze2A2T
BjB8sd3QhRTuc+Kmz7+/Gn//tmwLKrrn2S4utT9/MW5T9maGp/jQ2S0tocw5uB6v1lkjQyDRfVDL
YbjjNxKKYNkC78rsYU7zGqTq8CQcwNHUyaMbvv/+jf3t14QUmOWJ2oDl5c/va+kT2G3oxw+oDRpQ
1uR4Nf2wmWfKwtHmiWDI6pndt8okmuj3L238KkJWX9UfXlv++R9uViF8e9BQ3x+o7L8A46H+oEdO
ABFOoma6TDr7t55Mh9F1v8fxS9EE3T/cLX+3CACc/59P/8u3MqZ5hAuQd7BEnBjwPF9IgX9XAO2E
JeH3n9fUjb9ebV/YQnBfQgwyTSUB/sMnLoPcETnm+UOpVzskGGeXac6oy0m3Tm/GBqKD9XXImDLC
Kl3NESzwTIyPTmMdOn9A9aDPZ8G/mbP57AfcO5bmn6bR31WtfqnCGLfRcAeH/NG2+scyAQtdfpVl
lR8n766BgrcdpsuS7Xz8nxUJxW5OyFvJz5F/v3clxZFSeCz35Ww9zTNe2pIOQituEDeda5cbNAVr
tnJw7Kys/q5YmnpFv5R7xaEDNCAj4oGahvHRtt3jYDIpNaIDPAYZVY6mR/eLW9X912zmSvX8PrbT
PRlva8KSTkE5HVUMVaEj/0yLewIRR2YlyNTyvLdk0++Y1+FhDoh6TpZLV+sHu/1I++Q98/RzasGX
Hvwdx3fUiOOwNf3kKo+I8vQs7yfT5xYGpGNRNT5YTvtDyKVYXhlyD02oku2uGukhTeYPjcBuYMrM
I6JYukxvwREFq5HPZUzuAU3Kc9b16C6xlXE91eLRudMZyg7H/IZwxmnO3w1e0264QCYr3ugz8h3n
+dGIqb31/n3U+HBi6dFqdTQBu4gZAffB2PndujQYDeceX0tJqsqcl+jEWMDk5Q8can6ixc1Se3aA
kaPtzq/QIXd+g6LBC29NFF1I5HIwlpF+DobqB2kDK3vio2ojSw9cqssQD3eJT9p6hRNEjJdoZJ8w
FyADPuti5Z/qyPiCBIA8S5t3EojlYbJwIbEJ+2J49DES5zmSwXTg3/utv31IJf0U2PO773AJiqBm
DP5RD9PZ1rN3+RLFQqWMRpVjcr+TrxfP9VuLjMPXsncsZWdHXimKn7upAsGT6heYjqReade0hJ+T
5O+DhzrEmi51jbiM1pgoQ/LSTMi2jfGYQIhFQsE9FTodg9T+Ic2JYvStFj0O0B8GDEHOEfFmKECe
+SI6225WI4SYLwvvaF1E3a6uYm3d1ok0GqOMnOsvbjh8ErDGAdniy2pcf97X6V35mRtb494hLXfd
Fe6J5+pGvXsPZS7BrsOj3HeTusVl8C7NUqAW3kdEpONs3/gdjdiJMR6sZmsFDPoib+VRbs6W7t4h
ViVINMgPicF3E7PH7kGfgg4bLlaTVLu2KdtjmswvRlw0Nwg9QTxkEbmiNBZYsNygqXY1WZPcH5aJ
viv5om5HxELXRD64izys4Kd5tczwwesK0gc8XlotJRKGObpoKzOelfLAcss0Y7xYMtgTTCH2nQDk
rIbfIiwDevB+9N4N1BF2WvJw+ikJSE/tQk2olq1BbvWRnGZO3EJVSJ7klLlop+YLBsxysy5D/QeT
jQEKir5wmmXK+7juU6DzZVWjUWbp65oQ5Ef64jXpu1bbhzru3hxESzPPwMDtYoSoWzTExzoSYLdn
y/JHSuBJYBqknW/t1V/w+z3idx4yb7hwskuR9/C2AJFxyS1eyuBVAvahTaNZdxC+tbWYoZLQMEKu
5y1A7W2My8101ptY22Drv9Ux5q38Rev3o35w/GE7NR79XyuediOZIuQXhPHOaSbcF325mSfzghiO
p8stK35QvXK7fqYdy5P+U5VngOGpOsPf0nHblHWQbYJbFS6MZoF5Fr33Lc03UdrjqTJbtCLReLKs
+uh1rKJtJbfJEsOdhqJr5+raM88WDh1X0uA41Zpde4vCBnBoRMZnWNlPdAKRvE6Vv82q5AUUFR7L
ws5JD+PCZYa+TTSeqwyIOib8+aKEd+qGVMULIVJXuR3oeXbFXXLQdC4NS1zXAS+cO/2jDvSnJCqw
BhgPY+CfZ0YyNNBLIPyCbAv1Fc0dvJJ8P+Wg7OTN35Mnt0HjLXtgWswNVSTFu2GkM6g+mjwtfdu5
xlnrcFtH01ASqtp/9vR+tk7pYk7x5+OIbtbwrWIX0zJaZQCjaaIEzFPC5qXuuSJhG+8EqorO17xN
Uxvf3b51NsGSon/y044eIZMNN8FXg8yT5JdQ24PKZOoyMb50TA1lA6bSuFogc0xuhKE9PHkjbx7l
OCtM0G0GBPxQ25dyU5XVhsBC7EnAGzBZzZvaEKSWFf4xLsiZitCEMKCP1jzIJoOy8raoXKZRA2W7
mD9r0YFGZt0isJO59vDp6jTn8pqLREgo+SHEqvdiqnaWw4sNLOZ1YtG4i4ctjiUG2/K7KzOeoWHB
IWpf8Hd+mSZuly5vwLr55jvMZsT5eqwhQK7/i70zWW4b6bb1q5y4c5wAEv3gTsSeFCmKkijZE4Qk
2+h7JLqnv1+yKu5fZVeU48zPoBhqyiIJIjP3Xns1sPqZuEUZH7vrGu/8w5OwGNUXmC9ZFkDmrSbC
Xv7TT2yaJB811KThNJtCbqsy+DClHYWMVekvosGEBNhpC6lq2UBGyUJ+H3UUJqRolAh97hKrvBSd
cy1GlkAUyKe5gLCh9nLbOc06oY82IlIC/cw3t8BO47YF2RKdfmLkq6iC9OAKhknVZ9XaV9Dp79nI
sjU9/cUdXEKri4QAhRnLyDL2weiI8ODFzNkSZ6H7mvaAGUC+p9HslqYVYi8D2N1JiauqsJddWGDH
VcU42HeS9FDUvxbn4nKenHKrJnyuMFjhFAaStYzQarTvZRFHd8WT6EinJCWPvR2AXsze55QPj4br
DR8J6bdR6uxDhkNfyYvQ3XXbacNzUlr3fW9WW5rveJkM8ZvX9vqBcLPhXvPsQxpnwcYsk4Oo+02N
jcIxrEcM/rFeXXQitJZWFk0LJZGHQQAOheR6U2grPTauPmwhB9hxIcbsJeYoxZECQgT0pqluOAR1
cj7ruV5xQ8e4/hfxps09lcGm6UsnrqflJKYV0Rq7JjKPyASfisHB+ufrrSe3uO2h36066SrLO4Nc
ixFPC/O+iBm7NbY4Qw0plkZZPqQOAghb87YVnvdMfItVlEX5Kp68q0GQ+Q4DuWWddvMizOVZN5i/
2S45OqIND1ZeH2pL1mvpwM1wuon8Oyy87lC7fiO1+0R0tFyQX7qOcZPZjBWpdtC2WBTpxcf1386v
HvRv6A2sT5TiVK96i6MklA54VM6KqDuSTSnzbPezGzk+dDkYxNVhyJOVD41pYHJlFYtYa0oiG5e6
R73Vj9abpTE3m0J2ckJUKLRCGpPa7Fj6Dut/8q1tn6ewRsto45o8oY8dEhpTW/n8cAT0QiI/Ix5o
kbjcl9PK9kmqnicflcMUV/D/5JKkdh0LrhLM0EFMgsOXvY0gswzuVN9H0DWxP5WcSONaEiG58fzm
gfl6yuinmpZFZy2NLnVXrTvZ1LH9lzZmpc3z0ONN1lBGedmy8GIUkALVjVfpS9eNmq3ykFHTtrod
KjKIcMEYJMa9GqZGDScM+rFgWjqVjuKBCRbyUX9laMEHsxhuJ8WTsdSzO1236Wy8IG0HJkODd6vf
Z5vbSVeYJU0mqnFMOZGQjKG1m8mm34TgBGxn/iYoiouoLbGZEcfHXmhupQ9jmFNhA+ECL0YRHX3o
ObAXXrKgztdT335ktRaspxAWLaEnmGd1voogwnIcRbro1/jAUhR1cbixENp6nfPsuWm8pntz1kHc
H52pfSFOuFxMZEPcRbGyRsDSThfUBrP0tt4YUiAWlOmGNHFR4yaACUjxboh+00sf802MPjzfuCKl
wwZookzXKJPtWMUuVNm7OjD/QJeQQKhEe5W3lwAIE9/YwwazXhF7wqCFbeSooiB1555Zu3YotZrz
XVBnOTqdGY71OFyxCcaRj5CJsjWNzFVYTcou8zXr0GQEdDNJ31XrBk7R6DsM4lzsD4yRV2ryAQ0a
8jFnXNyuyWx6z2VRntmTXksvPN1K3S6hzcTKaLxriVAS+EwTq9BdDByVxPdu4n3DBnz3q42qlBEG
XYsM0wvBENwp9H4T601xF2tfbPYONsHgbsRVYDWbiIP5j8gQHJcbpkMNQ88esivmS8GDlkXwBwt+
VA3kdOS1XAtKu6ag0FCpCQYjhi2sea9p7iNvZdGYrglhR1PC8L+3JH+f6oKBKNsGyQ4ByvPARapH
QBBsDj7GRDVbUmEtUl2FyEMXImP3JWiTD/yGsNkgkD0003dhcf2HuaXjpE/DRi/Zk+mO0SyhIhkd
yUYUXNwyO7v9eEIx/pR7zgkrrh+VBTU3IQfZq09loJaYPV9tzmnS4msol1WL/0T9hO9vvhowsKh0
HF2JEc3WhodFHukRB7OHse5a+TokQmgVxPAVLOj49JcuoTII0G5oaOjRmprqyuLajNndraTqikdI
tncwZ6nAaogLVUsC28yBqtpSp/O/ig4j+JjPFGrP7Q4NJamijT8fkjxbelWA8xzs6dvLlh7u6aUR
LnqDbgGB51aYOiHAZrl0PEUQVXoL4bhPcearDAEosHl/MXN/uMsjYxuaw8UcpkPcUBxLlwtPZU+D
huEmg0jfx+pR9pe0pu7Js3Af5uXRKYlAsLHKReRzvX0GUs1xMaMmdUK9BrWvFqXqLVR/rEfTqwVt
ReZkUVdNDLUv8I0714RBc+uSzQzei6uddJtSy9EBq2fWIZkG3FzqRYi2XPqqtS2c/KiKKa4TPGnV
rFbJfJD2i5ugP9LKaV8Ice/UrInWnh7hP9+77nTI0u5BAENMxrxnZIc1XMH/of60wj/ssMfJ68Ui
u6CSE3bu3COFGZ19ID1TONtSel8rFRpXGeO9gUMU48743VQt+hBSkgWvN/jt9uINdeZUFveryAEq
Eg4pbM1+dA5x8Lc00jQH5/XlDuRZ9bvIhltu+DR2TgFymjtjRGZnPI5G7ADBjEc0PnKh2Q9aD/GY
KCq1YUiGaBnBiDq7jTvCeY/NhpuUy6PVNDpe1t5TaFAE0+tJj8qqfrqhyXXITtfYXzXPATwTtJep
NR3UuQz5ljCX4nvTs6ZVU9+XlOzSYFqBa8K9BRGlw9h30QV44NWht6LE8FcdnTB3sKJtmDHT6Y2h
4+2iVu2s0DEGjt8wV7MXt3veM2v0greFtvbGPSEKX9ORBkRttDhPxf23pu4x1ZFr9alGs9w6pf0+
ZtF7Ynwi3iDlwUnhgRdsM9rDBHOUjKBpOce8bQVB9C2rJxzHi+0+pzL6xN15LkBVGkeEnOq7QLJl
wGtkXw4ex3l8U2/T0RSmzKZYdc7J9gAzXbzyb8ClbAXdJFacRfIiWB21A1AxII9b4cUZLW+zAbNj
8Bt08GOCwISCY8zXWkOdWmWXmqSGeSBZLGL5Y7NPcx8VO8TJ2uJGlzSgkiEX3ic6oFdfvE1OMkMJ
ou9QgI8dwqqyQDWcgVcdtdqOUc/GoEh01a19e8D7B3DqLlaUrFqPyTuaoq2TOadRjajbmgETA4uV
M4xn18km0oDBuaLnzMYmgei+dlEP3HhhTAPe+TlJZtzgBhRPQcSAqgSkNAwqM3D2FNQjx8nnhniQ
bPteNPLUZ2Ldg504tuqtuSsFBm+QKTdwhujWb/AZsRW+meL5FxwHaC5Ty67uc3ESwdvkLY7N8AF4
uKobUmBkAFvBoPDLjfyt643jbT10pJc0TkNnj9f+Csb0Et/2b/ZMLE9aTzxz2q3DkVBF79V0xNbr
Zm7x2/KDB2AG2BXcWu0AHgx2XHsDjLEv6dmmEfErBkaBau857/s6/EGSOAyUbF7JgbYIttauGeQl
GzC8qwRGvoD/d5NhhchJRgJZVCMJCnvrtEIFlWUjO0NRIbrqcm/pqfORgcvdDSPNNU7dGNCtsPGA
pVtNIoXChFRvBar+vsIhuIv4QOyMW7KeBRspyF3OFD2Kqy3tqYbSdihBBqNNDQkR+gV+avUUP7VO
jcPQbjDRuzRppuGLC3fULB8j/MuwgERqHbQnkfC3a7bXPnnpQtRZfcsWQzD0t6LpjdOt9yxmB0mZ
Fy2zlkvUuflL0033QwIjagqktsi6nIw52313jZyK4RSa1ska8x83lEbTeNMNSSl1hfuvg504Xh46
sdMcbSgP/jjsKBVJMay5bW1aY9/GICxJKE9RpLkRbANfQXJ5YHHTJN53L6XlbaB74SKJBakCxKoK
amdjcu1SH44WoV4DuqdzmeTuWm0lN/e0ymeGFBnFqzU6P+SICadHMlQJioDWEqryOZ84QpIZRGku
39q5e6iIs14EZUoTldlsqBxv2CzjJYWq/9YzY3YP5KzOttShjO5c53uNUzCMHYojBU0Jm4VJ0g1q
u/IBlOGOYTVBnK1cNqG/xncs4X+BtWTJ/F25tXjTGndwebyt5VYT9KjV/HCr5m5vlNJrWla2xd5M
kwcym/vqQzc7/qilkeAs4scQpnLrVR8+A8ZNVh+NSf9CrAh4A0OAIMRJI0a1Y0ZmAOSAsxA0p4Vj
UV0P9a4sQswguOvH9FKnmBJrJIgsuUM2bTF9QedGcefGp9l/HFxo7lUUdAczow/tHEGuxbHlLGUr
bSCEFfk+4a3trXGnexVNQTN9C0z3VSNgbU17vrFDTM4sf5KQKPO3qkY0XcFkx6dUsZcmRYjOC6hN
9Sfhis6aqFBcGndoaL7Moefi10qvG3QtbMKw2hWpi9msk/RLDMyQhMfiOOq9fJr0/CVPe/iFNmlb
ij6p+evZHi+EaBFuDny3iHUC4ggyhLtVas2V0Pt5tPdlgN1POZsoqM0swU/POmApt5SjkGu9r099
mg13WtZX61Tgp+QgboZDKlUUcdauM4OyIZHjQ4sx0b2AERr1sIBJDABUCoJ+GybDcyNNZ5fHqIso
t2mP3qG5kB/rvdjou+wclldbaV+70lcYaZhs54qkzkpPX+HZIdqG9HRvYKYCaaw4E9AZGtic6xen
lt36pkHPW6fbp+oBZ7oathm6EKFCOdRDYPAgv2AlYey5F5w/H+zS3XfJRPmv+xpAB1qHdT9Vj1lN
CsjtwcETkOAZhExhWO7asOLPZ8UD3mThauo1wkpRckYGfvhNBF7sKFMHow47EEJ2uwCS4dIpETW3
WfbZ6prYy1z/UlQMFKC3G6scR5O7cjDy/e0hToMvfjP5K2HW9n70or8+3H5GuLq3iur0IyahZMrK
acfVtPYkbFr721c/fWtG0tyENoHAJe46liXHleNjbKkVib7/z0M1hBmAYpWs+joAwqnHuIU9hJw9
IERZ6+UWuy1MuaN6qPM7l13AjO/T0HxCz4dhuS/XozmOKz2K729uFrcHGaXEjrRqXQH4r/7ziyTg
ibIURMPQTGN/ewDuF398JZWdDuwkfuMOCpvUhcVqjeuzr+kM9yr90qaGfimx7VmnBdBgFDi7CLr4
fSriF9Np6nurw3l00OJ8q5FKtedTupRduMhJHnzSneaeX48nxyBmwUyzZOdnWIx4cREvyInF6L9o
zEfb0MRjHOnVykkwBfJ9qI+dYbdri4pAySN8FPfoubih1LcA7TUiyXBx+24cbGMFwq8RkkEmgJS8
nHCYqsts5tUFv2cXaByc4vYzEmspP6RztrSHMdXLR9RKgGKQyOA9WnqZPcTLkdZQ+VFFPej+bKUW
BxGuIa3UHOBv9aVdRN+MMYTpqExACuUJcvuqV5/CX36mO+26D603pNcRkspALgfhftF0snBGP60P
OE2EhxzbE0hk+1493L4a++gJ4Gy+aytOcLfVx33oZD8SBu2rlLHh/vaj24Oe+n9+WzUYThJ0nSGb
yAl+Ys4gwCT3doQbgfGY9tzlouwQhmTWaXr0u6Bn2sSDN02fHEfWnePOwROem+XQPNlQA4OmnLbk
BayEWsWuWp3d5OsbVAH3dd6G3H6IALSiW4O4o/k1+IkIBfW/ra+68eTKJlV+kNhAN1grxGw1y6hW
9WmzmjoDGzG1xNE/4DXbVaTGxTqGUzF2gYnc96lD2AhBDd0+UxtNGZSbOJX+xsTM18AJMYiwhkWq
o9NTbrJRnCIvWTFKFNugW1du6q3hZmMxaeB45PQ+/hj8KUe30W3k3oNMugj/Q2NexPNIbOqsQVd0
is8ap+D9tLGkzkuwGrknXlOyr2GCQ0nIl7pnEWjjhckKKGJcFEGMkHTWrf3tq9sDidZ/fhvblVjn
vsfJKXfEjqBvK+p+HzkWTzJEf351+5kdvpDaMO9AjwkHDUbg8Sie0QUjQb4TiAtXkN0tvJ7brwhN
DnbsckRP/bmK4rcsqlvIwM0yqpppa4Tdi0hdPvnxLpomHfGsmQE8DOF9EHt7gb/ZgpDb6r7ybUA6
J9xZtDwkd6AarPSPwLM2iXtoE30bleNXv66us929piMVo0HA+UBdSucrkv0kKOHDyXyxEyTzMm4S
dpLoQS/AMDAuAPewvuqiASfo2281RXnXZHIDcbha/TAxGI4NbNKGwbN30SScleFCI0ND4zlutSxT
NH6+274ldv7ROt4HjQmuhMjjbBl+kEH6PlkNtP/2UoQ22/psMw8Z16EW7dQb0MWwIcXXY0mMEV7A
SueUTBS3aNwpjASaW6wmAVkWVR+uYzZkXLHY2/C8N0z3lEXsdo3zNc7ML83MH2kIu/ZGjrlBYmkZ
ATUadv4aEmPGTMN7Fn74gdbnA4EAuNdjnDrQP0MqONum/Z5x0kYteT+b+7kWDOME814nb9b2rIwm
pk7cEwH3xi50TPUI3yeD8RR8242Q8izqCtH+KKftnHV3eaNZKwLzENbHHHAz8gJmcf1d84iD5bCi
mm3uZwcEnFHUD9QD4x8oj6VJMizxO+ZtRKoRyJLn3m1wOWWmbI3Q5JnXBX4nyLbc5kHzaOg9slra
pxuil/jhDwUFYbpDQ6WDsHg5UeAiINNBWbfYw7XxyfS0dcUmB4boAhpIc2HT6AiNvsVK8Nxr3eaM
amllOul77OtPJsUi2CE9M6lzi5hIVq8HF4CST9UIlUACC2Vx9i5qT7vbWrW//3e+jaUoZn+jgvk6
XQG0Jp+poGlYP/GL2nkOLdkCXylvwmKiV6kMPVoZmLGPzEjcKv+g0iMBpc44znLwCQU1+QzUJEx3
P0rwHaPqBqDAzzZXncHtUobAjBbheuawC1V6KyWPgoXb05g4TJltmksZ0G9DAh/66YdjchPIhJpQ
d7dxacMIB+0pE8dYt/UX3AXeR/LdFtqgoINsjSH5RMmfLHOp3cONX/37RTEUoeuXiwKH1HAtW/Ef
f+blhVg1eUAi2yY3rhI6UZPSsqqXFJNcariHediGPsnYI7Lof39u8Q/PbeiQAslOgQBF8NTfCV+t
1ds5UH+2rdTEOw/ov3giI7rawAyasE+lmC4ObJFpNK6eK3Y+puyqC2Msegl8cmoaqODUEYyUOzxu
/N1oAfn8+6t0fiGF4SSru7bvebpvmgwN//4qiwYPe5JhuW08XmXU0SB6bTvcsQ3TTKK0geBiEIPg
ILBD8P6uKGP1kP5QZI445lPMcZOFkeGtSzpiuAbvpurlvAz2p1sW7wgc3zF2+sE9sbYERVmYRBgC
xhS35xsFMdRV367gwK62TvVbMmEZPIY0hTeeBm0CqujSWboZntg9jbxIs2qTcOCG83jAJZ8nMyPS
UHpGcWOTHcfEwiUKqXlu9xcCjL7jYvPwxXeyi2rYwHnenWa4ZE2rlBivQoGMsVPv7IL6FsvAmdFj
Y05P2Rht//1aG+Yv5Fgutm0I1A4u7pC/EFarMS41D+gDjX6K8Em3VnBU6X4V36RRO5nVKlZUXu3A
aPo77NAQFKBLPRm9tSYGtOQ4AFH2XAKntKxq8VaLh23ba5tMndzTAJ4z55mLFjEEP2n8/mIFDIAr
o7yfWz9f9/r8I5+1ns0NB22nnnAzUJ9JBGJhhtEij97DVoMIZ4BXo8x5VwPFIgYkSwb2fvJCSFAm
RdzMqboEgKiZiG3lgr4BM5TopBYOR+gq6c5DxGAqJScM0Xb25s50xMy033OBtQMiqEU1sfM0gYvf
iUtVqH4fZTzc5q1S+54lQ7UGc9CMDkFu0X0i8FFThjwXVAoIYLBTiPTiXQrGkbmpb8hXYOSFGWYR
9uS6ma4ajcQ43hX6C4UeeBWIjwU0l4rmXgPkgsPAu7b97nLD2iutPFluuosq7XsplH8RBkbLMrC/
GD3lXmDNDEZSGiwdXlkbtouGcS+Zz8NGywXhzUldrRmXJNgyVbvqXZjJtB+gTS3SzL7a/JIJwT4s
hw9riMjAKNaBJY/k0u4qRRIgHolbwHe2+G5+DVUwpnqp9S4so+/aMF5wP+wfJifDhEhZ2vVyvJqB
DVkDzU06dM0eQdDLb27XfzhRDAyQDB0lgO2TFPD3rSGUcEwsrU23pnrL6jRw+Rk1nP9N6w6Fm9C0
ovaCkRPjl6eGd2pgViomnaVoVHWX/Ya/+yvj2zcx2hE26wgzYyF+eklEqg1OFRvxNiPxqMqTM+Xz
TkHf2YB+tZl2gWKclUN/VdQrdNXvgV6/mp79m2vzD5u76cO3FkgkLCiRP1PPZSyxzy/KeNup6KJR
sqrQ9iYkJsJs6RYwxT8bWrV+tj+dhvlLCOW8VfiGo/hj8CkWLQmnOFh5z7qMn4UVTSuQsACH8fE3
TFz/F5q8b+nsOTDkfcMwrZ95uBTYFmPwIdqOaRIsceLBezRe6n2boP0RaphNWz9n2PDYfGw4GB4i
EQx7V7ealeAfAlDfT2k8rGTs5Sv4E+5CKDQqxhrWM614Cc5qYmoMMa+U/hWBLoQHfchpHguCaare
b3dDOr7kU1LiKgErVuRY/AWptfQ127/69EJCv4jmSUuzZnXDxEMt5vRp5q1IzSVIn7/qB4C17LWy
u3Sb1QUxOjKO1iyLRQez8sXJBZHF/smJpvno9/NdPDG30Ey85q3K2ScNy8bEaA5VmYF1p6+9NlWb
YcrTA676+tuUQdbVzK3CHG9U0QJMzfO154gBLkHrd5GIzr3DhjwXxRN23+yaZj4RnaPtfN0+Y4b7
wy51uXHMbZBkzZasAQDtckxIdm6ihTPX97VfVZdswkPRSdmt8qkbt00cf++GuPyj+vhfadTvpFEu
1lN/2ed+kUZdovLb9//atdl78e1vyqg//uGfyijX+G9D6MJw0LA4wvNRMv1/aZTx31D1Ld03MJ/3
XI74Aj/d6P/+H4RR/AuDzEQPCQiVH7/6jzDKsGw4FrZp8OP/gSgKncLPJS3qK1O3TF4Dr8t0f2Lx
100om9z3yy2OmgTdhNHXiRZcf568Tmz0oDw3rd6tJhM33r4A70a8R/xrwTbJ7rCWGd4sCxnmZ6/u
SeGaD7Gw37wQgh+4nNcmkGrwDk7T9zxIj26prweNiLHkGOWAmKQr2fFjXbinIfFRXjPcUX4Qvk8E
S10ys8AH6hKP2Nca1WM3WOgeicuYFeXeCMJtmGenTCeDFVC+g2acESiZ0mjg0nqV89FtPIsFyUKt
NYsk7mzCzISTRwfU6w37R1frh0L7WqaYR6ryU0tgIxSwTGps6oquMOCKwAPsU9L/GCwkE/2d17qn
KqMgFaNxJiFi21nut36CEennPVJFulqntba+mR9FyFktrKWpDZu6kc83+ieeR76bf1dcdsbDK8yi
v09YE5hdATmdupWzzo21J5etm7lgf0yDEjNarqYLgscW8jjo2THusmNZWFtZ0EzZ1dKq9R3xree4
cfFY1A+xPh9KXz9jxXqNNFsZHJ3xlcCWB2aLcW20dm2nDdmXRNU42bHp4h8GZRRMjNegnS6xJ59F
ZL/JNFzl+zZoKby9k2uOGzgOyNWTd8OeD9PA20yL48DYMdID4lt3avynGOqMlY5yms9WMh0SZ8Dg
Kd0PfrxvEkWXTI5I7bgr4mNlMGRNkVHJdafiL0t3K7Jhw468N9h6BwLnS9d5q6d27WoT3knOsZte
dcwh7nwLdlTOfRA65QGT413gGIcAlvNQAIcnOR5TMNqhahlwoOI9jI+ZiaCxjLsKcpf5lvbZe4iK
NBzQlBngRPa26qJ9UuCzK0IA7PSoPmFw/quaPaczMXypYuxSRCkpFJcR84Vr7XFTW/OzUW+gnH0i
TcBINVtkMKqnwrlrPGOZFemuhhOniB0+hrBQgYbD7EDDDMlrb00UKAZso9nZoiXacwxg03u6ITYR
V7AaD0ZkYUAOIyTCTx5D3zt9hAo3moSlpkdVwqp7cia/Vdf1hQXDO7DHT68SR89bjen4zAl2wWjo
Den9fh7QxVfpsVH0I4UKTeAP42SeW0ay4cBEStLTMIJhGFmMm3DM3vGcPTCmgsaZ7iMioHFLxBjw
WHbTuWcEG+vxm0IymrRlk+jW2Gbt9Sk74p+7N1nn+RRvGeVhg4ZwDT/UHNLgmJDuN6dHCk2i47hX
NVw4cbtMxo2qvaxMPjdafuzVduB9jBHCiVleBhOV93ihlLg2Tvbe9l/8qdt3w8wYfr6qT1A15FqW
HvEMoGvkX3E/GuFwcclu0sr52k5y2RvTXQ/jTL2lwORstps7arKtLfhotBqPzFY/dwBkZbhmiL4L
zYa/10B4Sfep764SD5hrsN/asV35s72NLe/DNxZzxJ5ABf4kNWzUubfTdDyo15aF7GVD3z3HOD4n
s9gkCWlSMduQjOaDY0uyh1nrkHHWeZv9GC1rFcdvQ9+ujHh8Fka3VjeTX7frOhbXoMO3NL92XCmz
d9/GipYp1eerbu1azX8Kq3bd2MleS5p1aUq26fnsNuM5ssnE0GHnFqsqH8+anK5uMuCATVNH2MC7
F2qvvR8+3rejfbIa/TNqKloUzBEQjS+UtMJ0IS/bwQs42p1vJz+6YjpAsV7U3MwYAxBOvMfb6WRA
qNPOwVDem/hQO/BBJ7hT9ZzuM2g8lt0/o3w/Y+BUowJS9ywA+MH8cJL0EXuOfYdSCwzwqIgnJWxF
NFzcElxpB4ZN87U1GzJ+54Nfdc+tmhdm7l0SjAemEEf1nxbH67Leaya3F6ajazs0DrUtSXEfzyP3
ZmNJdOYsscSqNkE0rxpSS9RmFbcsq9lQOVAhtAS3f1YbtgVmDJb04HOyKXaN0tF0df0igqvMR/gM
xMnF1vgpou8wRHfh6JzUklR7gqKzRAmfHYuoFawxw4jjRR96b1ICTxgFJ41vvdUMXjgTI2hi3cWx
WI+Kmpb256hL3jueIyPga/TlMRoJQhtMh6WWvyc+M0zyjJvopJ4rF+7ptuKM8WQoQDkAWe5AmA0F
Netgzr0CnzGnYmgDHj3fgOkKiHpUYDUJp9tMwdc6OLaX1O+T35Eyrng+Cv2ugcHR6lT3pkLGxUDp
yxZ7D/8du1iFnwPmMmd39hx3L1k8T9ukb6ngwdwzmb7l4whzK50OU5kfOuB5wnctCKgg9ilu9MTN
DhOmCTGE98IelemfMe8y/XlU+L+h4rZjNQ64fXX72TTH02bIOwBYh6FYItZzQm51rvCK21e3B/rx
P7+1TPWyce/K273vyXY/TqTtEvDz2lvTuOzN7t6VeOTjM6RBUswCKBVRbC4wJTT2twcM6Y19jgP3
OpjtV8xM7uZJBvsA76ixzF7Jvm5XREEPe8+vwh1u3xhT9oQU6/EV46xoB4t95UUzW4jUt3XnwFnU
VnOBS9WcrvA4WA0SjwnV6WrQ1384jbNO8eLFERlb825J4qZb47rMT4DCtSoa8H6i8aul1h6qqez+
eJAMcA68uHk7u+0JPvK4pijCKgz8NJridaZF56K0yhX11xW+aGa/z7bPEIN8iDry4HEZ3goqi7eP
C/kVNHNRYEKxws4K+NWNIWePnMaZdXVGt1tWFWqSXMOEo7HRf3Q2VhkFN/aciM9MS/d9YZ88C21R
BHZCDsYWavObrOB5zCzzpGHzYAkUk7wQ5nMJmwnojLFXQKFj2d4XjD27Bz1ZwYn0DZUdxvY3CsDB
KXXfFCnMzodn0UzPOFGcMgeKDvn2sw0Ka221ASt7J/0NHP4r8uv5wvU9x/LgZtq/NOhxwm2YDGm5
lW76o04xls+e0Xc8B954oh2bNUhp1FGjW6/+0k6c/wCX/6uQ+bmMi04J9X8V+vqCvAzdtC3dQhb+
E6LqWwOJibAutkFonCcTb3P88HYZ1Cv2FwqdmKz1kTgQzXdOqlT6zdP/gtqQp2MyVuAVkBDIPODv
qM3guqPJmLzcio4inr1Gqf005i++fgGPuzhm/N6iQxgfYzs/NBa7GoVtlEy/iSgzFBbzN+xdvRAP
2S9FG5adP8MOoUkGHmKJYqs+fHuEIk5lkmkHZhgPE5J4kXUXV81JahgluBEVmbwUU70Cbt5nGQUr
yoK4sFaV+/rvl0j1aL++Mt+xdYAbpmzWTyhShQJmTiav2PqSFkovDhA7sKkB+kYWQRFqOysrlR+3
2xup8YHg108qseewPZc2AyF//DRhbkDipgYhX/scboSjvaIMunYcXSB/C2eiDKG2c/Jp49bjRpUg
jj9s0gRlAwtAVel6x0rJxkseJXsv18+KM97wWQwh85aSrLqovySyWRnWW+bp65rDL/DkppDTpvHa
CzKPbQZBNLVIKAOCgyu5LpxmrYftqobTitrsqoXTZzrrr85onfzJXLhmc/YMeQmq/EftQ1RmvtXA
7+AMWwgL3hdDeah4eMgRIMBRVcIPlUMPCAJp5N8/hX+6PSzc3mwDhNEWN4TtL+pwkREyXQqrIKKW
yUCpn8mw2+fZx62yRk3ZNbt/f8J/gN+5Iy3DVF07g/5fAE1/MDx6U1Zm6EwHOGVPSb52EvOaYJjQ
cvCtPSt9n5TYbSb1TZf9M+3uvrbyvUldn/X2zpifIhWsWx5nSOC+r/Q4xQMaK24G+DPoTaazyZSs
8cRDKw4x6UpAvUx+JEfHQHYl+6GkFFN/d/AQtDEG7p2tRQGquoKMOwFoaW+I8YByEO7WfO3pqnIb
s64E67/8q5KSaHLY0N9vrCQ7wv1dx+2HF0EzNFKJVop588jgWTCAjtUkelQz6URNpy3G1KSLqZG1
VMPrhil24AWS4VT6aXQAmFRSjGhXuQwfinS8Dm7wHMdY79KCUYGbbyKjOm7KFRl4Xxra0TJjuEfR
2lXDhmDIUz61r42cPntBOVbgmlhHl7rZxeTZy3DXc41DO2EunB8jz3pTTk5Dv8+t6X7Ep0oTCMNC
e+mFcq2UJEYW7FGaduYZMdM2mmwifadD33lvTm+cVbtHxXKAm8tytd0/+qTS2Qo5s+1G+7p4HAWH
Fu9DsbSJ6jtB6sccU+K11R8GD0WuZ53w3fqdj8w/GB8As3o+ZobM7eyfZ2qzq5W1pZkY9tK+qZZu
5GOHfRxUr+otF061LX6z2/7Tro9jD4ct1jzg0ur3f1lNjZgYIFgTm21KQ0Z2Sl7+/kj9hyWLBTYD
TfXoC++nJ4lhj3XkVODd7uHxTpQQIE42PzdjuqlDf+H+P/bOY9lxZMuy/9JzvIZwqEFPSFCLK0NO
YBE3MgA4tBZfX8sRmXXzxauqZz2vNEsayUsyKAAX5+y9NqWgJ3T1hIuyNvCgfRn6pY3Tn2qVvZov
OhSySN9921CVlqOvmfeUbc9gis8uA6FbEA1Cv7Mtm20r5XfP4Z9Bsn3zWNFBfNyogTjNp499ZH4c
JEN10wA5NpddNee31vE3E1124iYe+xB3iz9fuq67lBAf1b7MtcBW++KeVuII+f+1aYub7T6jMz/a
bHTUm4RSdq4d5z5bzitaJQ6Z3eBVHyAjs1gkLnh6TC1588f+1XDtz1GO3cCRNzRft9iMdhBOL2rb
1MXJTV/cILWbK4fHZYkeVo1vS73AbNglUd3b4Or9ZPRY/8K42PWTsnWbyU+b6UKb2ZMk6W2Y0rNS
QGf8kl5mHVVdQf1zesNAM0j7c+H0r3nb7NLa/awXOg7k7tmfQGzzXsJwfFUjuGC/9m+GUf2/WOBw
iKGKZVcE69H+rQIJXb2byjkv4BYxfRY5ONSaVOCkY9+EfZwucKpfVkm0EfMbacTfjG11Ahn+Yvrb
LBDLcG/Y5g1sDckXuPfCO7fdR7tctjU7dLV1G4bHNp+ekaZcW8+81p784iP2Wi0/Ur9LK/k0e+k3
afL6rslXOhY9YqsQAb78Wdh0IkzGvJoSwMCZz2pULSr6hj5aaN/VqErawhvS1Y2mt8BPxzeiAr5B
Ev/mWuVNVPxLs3fWhM3iYzoYFBeo3oXa9KyAEEbfQzKc9nn5VW1S3VSeG2060LHdKztNa/UH1XlW
VTGnguAQ649s8KZRbC2KZWo1Rp4F5j6Fq7Pv6M2QU51F0z7nw/g299NBLYLsVpUsrM++JHfX4v/Q
PfTl+NGx+cSAY26eFT5VlOg673tqa8+s3bvgf/6h/4tRjIWb+s+wfCrbv/3MY0RoTjcOxXH0iqD1
h42ogG24I1okDnJCBR+Fcw6r6N8cX6b9L/0qj+WibjFDA4cDJfXbCrYWFgYV0Rf01uyPOR19Nc8h
eRqyfjfq/BhZfgtH4paon6UomUNLHBsWPNVM4YUKp8mJYrX2pl/AFCDyVYvslLJmo6O/Zy1mON8J
xNoIMgzVesmjUOpOj6q6UaTeZ7pVaEblWQ0ZY3LrNe2AtOBAbIGLSWCT+azC8vktCp17bOL9priH
DnhTV9nNzrF6cLZKDjpZUEIEKN/k9q4nxlrmt9lHzp6OzxGLHtYTZb28mWoyKvg1pUD+suyGLr2R
QRbkEuY21JsVi6LOYWXXU58ZeMjHxQC4sei3mnCTNv2uudltFmz7eC5my13s0rZzGH0bYrhY6LiT
foGvc2/ZuS4i6OvsThidZ4efqQdyxg7eZ1WhoGu+6WLClrAlVEv+U5VDvGF6KFiZ/ygxSZBOeTPw
chrjzyaTGIdBoQpWHfOyvOVAD0NGIvzBDhyzBLtgx1mplnWLXXxbdHoK4/wQobdl9BuRedco6jN/
37LdlWl2nrHZxp6OPY1KrHTvPVEu/ezeVdWatibIBxR65NdpM5oJinDsvd7Uh/YtViyp8VhryVl3
qabJ/lnN8AnnxjjY90ilfnC7MueLDkGRclHTJ7eCcvIwObcYW+AYL9MmgeJahpjLOxCravRVlbWS
/aLohgdj3K2b2Ll/JevrzSjly0Jxhk78i3ZWoy7xdDc9lDeT1oGxyG8ikTej6Nlsxt+E4F1pNiM0
1VeixLZzKO19Gl1s2/6sKm15wQM4ewvd/swUrqLUbzqrywpqe+1c1YLJII9CZOKzjOIdhqudkS5v
Q8xUx2piwECgDfJMjvFZ85u96eAtx4YMNlvV2rouo7xYEwmA+DU9VxVIJXXA0/RQy8iEaXga+T4Z
vQRVAVEUO7Ubzyr37mcdJhPCC/PxpCafQnTsIG3MYkNQRG+6yixSB5yqvkom1Wpi79DWVGumnBYE
5YUWCMlqMokXZlLkiNmCNbem6sxwrOqERBH/8T+PWggY/3V3x27TRiNgOwwiv+uuiH8CaiHs/Igf
/K1o+SKX8WSFH6hzUfDoBZxpNqMeSHTKmPRoCG/jRFK1Z3VgtbEPjxmDJMJqSsQw+5+z1F6H7fUF
XPM70sa3ocH96M9v0tOUeunO5P3ipz4RbcgVMyVcpB4ERvApVYJGggG3k5I4CiV2LJTsUUf/6Csh
JE3pfGuhjcyVSDICOq/bxIAk3nJDX/DZUFUkR0krJweRpYHasmr8mEQNEtJcihoNWXabrqS2qVvV
uLkX7NERZvQbAmEPo4yphPcvSg2BPSIehp96Y1XbkhNcjS/xQuQMkUcjzAg1qjuiu+xMBic15rxE
mn7Xa6T8TfxN91iFDONHS5+elcKqQwUUG2fsYDs1h2dJxzjckjvYBfWIz1bNu3128zki1fnXuv6L
Yb0M9DUyqT+qV1PLJCwWbI2Tc/qgNe6upCegjorURQjGi/jU+xvKy6oyoNFOQPR8VjsN0Q6vRuoc
7XJ+myFW9NTt85koct/YH5uKVVDZP+vXpIaOgSfuMKQLw1JF2mb7E5TVq+Xg6qMq1SlN6Hr4/W/f
/d/13W3HZB7/v3+1tv+l7/74R1G0czZ8KxJEP79gpacf/+//mL+e+FffXfwDWqBDfBr7dN1jkfmf
fXdP/4etBCz82XTWRvrfO+/chYIemQvMG8tmKfNn593y/0GNhxKgQf65TzVQ/P9036mh/cvoAv/I
YkOPdcRFwPf7Hojkg5YEaH0+Tln1grlv2YW5fMGkX25JXazYhCDbNh7gBCgKs0MH2mQCyOmgtgUc
RJ9F1XNlkm5C9NVCi/xAxhqal0TQu3UiIgYmUoKdbJiupds+jT7F6lyjCTrBwwi8WGzjaz5AwW/C
nDyUnv+tKNpFFmflOJV73/hUhMQAhckCj1sQK+tkacwaR7ubWdydObEyO3wsv0tsdKcG+QxOdHI9
R5/goDhiJ50B5kkLIYOW0IqAOph3mBUXpE2jT76VkZWh2f2ZYk1CAp4jL33bfZDxM9jk6jD7w4FW
CLYtjCGgbpqDAZd/bqOfY+scWssIiciut9CKsEWXhlRntIaSMTtnC3OvqzKS8oHeUU3ywb6dkoXq
XKh8tsgRM4kcNsTkSmRzSm6ONqX4C5rv1kx0SAizvLS0D447wPeUOFDpzmI9yDwq/DGyAse8uSFV
V5+G4CkR7S21buPUAUwn2ayI8RRSrxxxWy8TlHfXO02pGW9dv69Pi6mPu8ZPkzuae5YrJEaUznBL
IgZL1pIti4irNYibpVnuzXFRNUyyJRyyqtID8ql0qztQlobJTfdWS8axE8LBn+tuS5GDKMJuIHJO
F+gRC1s7WDL5JBDAwX2aYeNFGE+Tiqh2RuxxS6vg1Vmqy9CMy9GvvGOMSJSQoA38sDeiZL81EyYG
KmgPPaqFBxtSBV8qageNYhY6qe62ZJl2ysrowS7p3rtJbN6BmgJvEV+wpXYPYVRdQWVVF2WZB+xo
ALxaw7U9uDza/ArgiGQ7wmVkOsK6WmyXUDziK5XTELT/h8kf861TutBY6OruZsSlqCILwuxQ6oJR
IDvDYxgOUkcMx9wzp2OfleXWc0f7UMc/mgxRaBJWmzyH82K4+d4GtI+NrwUguxBXEPGnKLKeOw+u
nuae5DIwRcj+WiDJ3IQjkCjdyYwrT6m3fsdxEmZ8ca6m6EYieuyHaNmNmBNPSzU0gRzcryx606M+
VfMmq9jwtzVWrKXTP2NeqrYDGkR6HfVNd+sfYxHylKl98R3AHVEbfs218ZrrxQspuBxxRXITXiQQ
8LqbIiW5QqdGD3KHbVyTQYvT2wA9+kIEaEPGp8ZHRcMLfNK5ld+SxaHRPU10C8yXOdHzI7uHJ1/z
QLfUcONNE3kllIAsIb5n1CD1+VRtJ9bflj2fDFKZ3Dp9mZ24xi6nY0g3ip85rvOlRYIaL6HF8UL0
ISQmz4iaq+2hYPEaAy0/cr3tXLQX3qz1xLf8PZHjuSwg8hcMSLvMdL/XLozM3K8fEEW+NkZzbRsS
++i7yMDx8+7SpR98ljxjqB+InnZxuS75U/oVEMuPdKT6uUx9F8wOUChMpJux6tgQlWCBKD/jSVsW
+TmsDYLDbJBZ25i8n31feNNmMJGXO+ISekO5yTsiDydydYK5Ft8tGHNnoyZ/bBrqwwjZdxuGXba3
Tf+1cHA/GS6ZNkVquMgukC5OJSVYNObkckIaSmDcLNmw10v7Ca7ZcK+mOD+aNoORIdzDuJBoQeAd
8TPTxvSLD5nZ+qcyrw+Vf0lB1dOto3LA+GD7BxpQ5pGwlCAJZb7Lvfoztq02wH9YUzYge0q3PpVZ
RcrS3Cf7foAzMFqsnMFeN0e2OYpPGQZjS7iZU8hxN7QQqwp3O3V2C66RgW7sXjvbmbcS7+rRWBgu
4AVdhtoIt46VP8ymeHIHcz+W47ytoopMQ5CJcD4Qe7id9/yZ1FisKWRoExVxmtliQtskHI4sGHdC
KzVb2Og9/WzJTL9C24cgfsaQL+/LrIQOfVTeUocM8s4maZpvyCeIxp/zNPBz901jO2wWeXjQCATc
DA2JGm1HQ6KmWQx/4aw5JEu79g+RG8+6Il31odTo4xuB4yzQMMrk+9JZBX6r4hM7CZJWNYlohWww
GVhGE3TgL07h0e317/pAYk1nxQdtEW1QVbBXSg93etifiG1vNrZESmayRY6sn+CQPqY2A8bcgEqx
CCVejE7SyQ3xKtg6AVl+doOF92xC1uNspy4VNsSomMnNFqAUyEvvj1rBeYyi7zBQeAWjGgVVa8lg
6ee9PZMDaxHuXquqVJ6SM73K3u8dfAwwInuRQ9ezfA6iyjmUvvGljpG2Tu0c76O4RyRuDqdOH5Hu
UWeAHYVaIPNe9NJAzO6ay97uyNeb8C0tnmfukYkzFWeCqCHoNS5aj4LvGCkVhE4WHk4YPTX04Qsz
3om4epqyhVU9h9xc9PB/wuTroNv2jeU8MBryPBK7JxA7c8kinXJcHdY994sjSu9la6EgJvgEk7hP
xC6EyfHNG2q5bbyDKcNv0ex+8EF3bSz6VJGdT2ed9GdYEm+p5kXUDqKEn4dNsC9Ay6Vvo0+qFcyJ
bW1/AoH2Zse5EfSYxz3tgFnh0RDjp2hY5gCA6IMmrwwK+PJc/9I5eMl5g12BWwihPCm6EGoc61ZH
MNqSjEnWHbodpTKxxX+0YW6bd12IGp7VxiGrwhMB0XZTY1qh+A8EqP1OXmEOuE5LnZgyrHc1qprl
iIj2vSnxenbWQzkMH9NZ6QIxB0UdB1dnWTfKAtFBEt4JntlEkF/S4cCy0DC6bd3SPSQGRC1F7LDm
9Ic51d5+0qyHqhg+LBLHvzRSYwsolnxF17xE3Xzg4EZgEGnUjCp+d4BOsiacNcueAet9IA/jhzag
KcgLACihc4j8viG771Wg4yF30j2Q1bRz4pF03ZijT6TNntCGirVVZTWEc9mIDXpHkhUiBwyexYcI
Uj6iZPx9u3fD+NjZEEOyvKRog1yEuE2Hc5OsnDAap3NTFX+/WO9zJjQT6x84AFhyOmyPZZ8RF/Wf
FxTzqnPDHvikRfu57UrQBml5TpBoZPww3ObkzE4DxbQczy1uJ705L1hQdn0VwwROcKXL6iVPe6Ae
ykm7+vNX7/x6sZr012vrH+xqdIL1g2id6aHnMvLi7MO4PhOBTkpvV5xaYbSH9X4wqQVu/r8u1ke0
ff1mS5bY6/3rXe+v8es131/OqEJmyWpOKyrL31fZCklRIGD8k+Oa6aHS0nscFbZFCMZf4hZ3mfVD
4oUn1xY+hCH13jywmPQW1NX1dgiVHECrDiMfJMC5GaLy3ORuqEpzXF3vfL/47b71FX67j+CpABpS
c/zt/vebHrytrZSQv8qSgTyOIfxVoqrPjbqI0rg+V87oLtv1NglvH7MKtsCofsH3n1VGZnnO9JLf
dv2Zs4mwQlb7PMiZxo95moW7Yr1Pdyk/tQKK5n8eE+u1316wSWP2KyCzYWEV1fn9gr5kdTbVxXof
CSN50LgZmePqLawvRZAh72N9wV9XKdB+MlO4hxNGi3Ov1QVSIq6lCznbGN9zNZn0PwC5cMxksREs
I4AY6RQuJTqcrmenzE6R0QLXdOk3QK9WP1sU1Tz71/X1u5cOo3lpg7LVC0hFm079ZpU5lef1GuRK
vg11MXa3tMr1k4nyjeDnqeETrVcjsKvI7aKDXWspHwtVlzqN1gvXlfwKlTqjCrubAy9hU2NgdQbK
x6ljKZXUrARS6831mq5uikHWtI/VVX+QJL4jCQ8LF3tRVX7R0FVdymQgXZl75rRtHrl722pV82ob
56JhKDG7+Wtbh4d0XqZnkM9ibtJnYgIPAIs+k1ianV1tTHY1S2lSdWoyBdxQQvQ9j4WoXovSosTp
5U+FBSrPjgp5iOkYBWVvpWq8ZDMHVm1XLmrlYRKuJWy6eysgpvYyeWyJE0JqL49D7wRWmpK5uLjW
2ab1U/eZEfiJ5W3bxgeBO7GKAEt58sia3LZOm14IykPUO4T53TRLZkhnYe2Cc4n0ZgqbQLA3kx1V
D7o9BUhEzEs/DV8Gs0jApFLwjKOm3cmMyn5NMO3ZGYufnOGvgokeBT37Mk1LYpSrOtSVvp8Dgtti
dEKPXYsskFy76ESTWtx8DyQds8ImjobkblqsCI2mSSg2O2V+TE3QdYtkq1mpwy9XGI9RHXPz0DC1
rFff7/ztMetf/YQB7v1xZet8aRqv2jaWf1v/ltHHZJRRD1sGb5VnPoYlR9riJdXZUBfrzV8XbEu2
fpYyz/eiOku2Mwu12ho4hn6gicVx7/d+UDucgdrgP076MuDd5TXakeN4vYaeujqnzTKdqK69/w3G
ZR0MWgqUTj2+Vlt8fXYu6xN79ez3l3i/WbRkQNDTzoM2MZnK4CNkxxlhS5p5xblCRqUQ4Fx9v8g8
2R5GZzzJrAb0BAsv+CUdVCJC3D3gS1PO8vW+9z+833Qan5p+U0TVoS/cX7LD9a9ROn8zAQgwkHA6
rRdVC+DBULi4Sn1f6/ciAf4cZCguVaLzGwpHXDPNgCOvfoL1dyCdlT+svyswOiJw16skLhdnxGSf
8JhP20aRXtaLuS+tsxnHAAeaxYN654ZBn/PRGsU7GWUFr4uFk63GFtbl5Xm95lf8xL/dp/J9UIKa
fkbiJ1nMBh+jUNOvP64fOW0uteskchcuTyVYv5O2OCoEfjmNxI6rkdgc+JTrtSGnQw0bEu6hWZ+F
AwTCHswjG9do13BqbNjkkEu6voNlHRBL9d7WN9iMAipcocdghPnXJwBb+7Ky7lge67PMtPbkDV9n
pSEdkThVlW4eQjVLmk7S7AmaeMJjX57bdX6UYDov6+0pm2gct6Evd3KKEkLI7Zxcg2iZkQw008lL
/+jU4L9eyM4XOcJ95gE915r2EhFUjDIuO4/qvvWi7YjnbFy+bkMdYevz1j/0ONeZOdb5Q66XfQpm
KlZuzb89Sr3Q+7+4/lvr0//b+7w2Zk55f4X12vq89/veb76/zPvbe79P1pysYUTNrHXlx/D9ldcH
u/nIHPbrvb8/J868+LgY5u79rl8P0VR7EnIfHefKGs7IaIczhAlnXzXpg5lxvpewHHc9Uy9bfE5l
TR19FK/i8iionpzXO8tl+jB2XbwXUjpIYqItZJYS+TmwcQF2GKGVOmTWI3c9Tt4vJte7N2GCDWaR
lb4bn6QlmzNIhYH+FtP/uLglfry8IB6u1BDPqnm4ki6TiaHez/om9GZ4GU0Mt54378jEy48O1qmz
W1Ru4HlVzrbASADL0ObourOV18kpFg2wYk0x1ldmC3nPjwak3WTLlL3pjBT2inoNZnFCDkeIIofG
yBiXYpiwHREVXfynUf9/Gwv/rrFAxR/z3X/fWLglb9i4vxX/1FT49aQ/mwqe+Q+BXsk1BJpPpSxA
0PJnzpmv/0PoqBxYfdvQcoRD5+AvO5/3DwODnek7vuUw/iqL759NBXLO6EDgvVMpV/QdEJj+1ff4
UyDc/nb7nwTD6h/5ux7V9CzGdmG5tCfQ0+gW/9LfxVv1pE0dNDTjooXGS9fUJaWJAbQai6hy9L9P
HMtnvS9jGAidvivNZHlo6jm++AvoQXWrN0oP7aT/NGeNeMrj/HNdLuNlvWVP1Ow1I873RhW9iVz/
ozDbp1LTxDVGuURhpMqCFNTPGbPArofvemGLbdPIxaym5UTRzHZu0KYs6ueJpVKVpc7FdYbntmmj
B1w41odQwo3UJr1lje4RazPmrK7EI8j36ZlFJzENTliCJ9QbYgT6PLzghzna6D4fhNmBbtUPkJai
J8Nes5gK2vRKWkaIBKiGrj7m0zDuLZTp2N2N4oX0ZIwmoWfuEjblpy4Oqeq7lnhaGEgImHUeh9DU
XnJpYypq9acJ8tElsTXedP3mlNH44uZiPCwy6wOZQzaszflrpOtAwPsEFIG0kbrkCEMEKkxUDNgM
YDZhUtOHlzyqjgCL/avXT2hB4jQ/hQOx0/x8LP3pG909CmyBEbaEeBsyvnpieFBJxE3RUaXttOFO
iWNfiaj4Y0b+de3H1n/xFmfbs1g9DETcYr6U+kNphmxtG2C7yUAATpS0w9XpnBdHj8ODKXKSKR2j
eKDZC0A7d65TN+M4Trzr2IKHVRnivQ1uD69KeJcuC7CoeYSkWyyGRmySFHZgala75dNBHYycRwq2
4SW2oydv1NH9usPzEuruM2qjw+yY3Z1clmmnWSCFNVadT2RnHAZbYgvttK/ZvMhd1/n1JUSUtcnq
j1HelRdjIFE71qvnsaaxYrtYPuch9S6IIe2tSTHkNHhRe/RMqiEka27FrBuPrT+N23GQWEkLJsXZ
4tiuxn9nDvhNYYRykfPMU+p4WAI2JIF/PuHYK5Bc0izNZXTARAysgXHiD1c0TSWqjuTW4gs82Vby
0sWRcSqS9osIcYLGQgIkjmA1/23A+nNE+PsIgJZK/Yt/E8vzjoRuKEqNjX/YZyT453ekwWaqtL6M
Ln4Uj6cszeXehsG4zaoR9kMuTjpsIs7Jlg1T73zNDV17Civ70gzGpvat5lMpSWKgir7rstx7rDMf
FlgeRl9HMV4d1APEm45fXH43LIwyevXf2ETOgdAQSQ49ZE0DyfRG0FU/FNILd1Lpp7pB2w4dzyjL
+AYcN6hZtZIdwRMjp0LDpjY4kdkir6jQ3AlXo8pt98uDO8vb0OfHap7dUz1gISyqByMTziUegB3r
RkeWdhNNd6GfOivMv2uAEgI91NyDo8W3RizyNeq762zE7sUNXY/6NNW+NDWskzCcW6oZ0Q1Zebo1
VSw3xaPuljdEUsza1xFyzrPXWDu70T+mJsKqkkR3x9TE49KEhxgX2BbEl7fHtRx0LKNf9W1cpkQU
Ed16UvbDCa/VEXwJDQCZiZOIp5OhuflxGH/modUdgKp9MBqHk5utLFEI2oA8Lr7PKsmrd3UMwJFE
WyIB8+df8ryLdslY2HRWfZzPufHNB7DDOnhxDmnff3IdGrsEwZLfN9ZBlfvZSaN0sHEr+lBxFwda
3i67eckvoi2gS0WECjSpNTwVbr8DKXHiLZWooxFieATISNkitmZffp2W3tyF0D/ZpFDNlq6BDHb4
4fpjuU0kKOUuXraGEYmdmVPz0DX3GtuypLmYHT23bUm88oJ2sNOTAZ90C4jwC4gJ/aCp9koWOc5B
sGMPum7RtjYbvKCCC7qV6hxpbO246GC823D+NMQJEVYzirFBsEGAxVISc+HnkAnNkHIRrHmfcJ6u
dYCMxEJczGV+5TM9LG74IoDd7aQguKA1UJksZDJl/WTcM4FbQwUi4wHSEQp2oMN8kezNkBwHA3Vw
PUPd5uygTh+6e7ch+huk4NYs/e4S6/qx9Cz/aocunF/qI3KEtOxl1Pvr0Cf/zU4eGsPXNp33oYYw
eMr8WcK6CL/ZPonakR9tm8qIUYbCPErDF62HmZPFbo12FLRj7qfPdkEaOGq5wi/9gz8NFYlJjbHt
e28gkbvelVX72nbG9Oy5gA7ZcW3DVptvMyi+QkzFSROQaKfKfrEmQzyQhlgZaHVai7i2mq7utPA5
U3qBCNE/Evmcb9CbHxAWUZORZXmdycHEwGq09fSYCXjVc1rcK8D/QWjqPrWg5CPxykTIORWnA3mA
gcQvv3NjOlPtTNJZRbZW2ZHSFLd5v9GGpDioDK/ZA6HReWEKczaN2XYxKEyN/RI1IC/AdxMllj2x
Jmmx8ejwPZIae/c8+TuvLT9Ew/xdVH1zFFb0KIGsbTrY24cEFvcEQvNQi+wrmL2BY42Rp16ar7Hu
4TOONcWeaz4Ohf+h7W2adAgUD1DNRDCq76Fs7ItO6kGQlsVRZph27fDV7T/DP5IY1x87XaNuA8h1
E/VRB8oa/rXvdDsJ87of9eSK8IjyE8KGA8brN7a+4m695YtZsmbIUUyOaOOMn2OScywCZLbb+EcC
AHrnq5OxCMPH2GmORiGTjTVQ3wBMsl3HuCoVnAyCRUbrWtdqGrrL3AGvmcjvyQ0yzMXYfC3HUR41
uubUedCodl+rvKwDWAjQ7evC28jBpAxHG8Sfbesk1ZlrihleoYPufSRULhyLvZ0/21CD973ekqKO
drEbC3e/npG5lWzjOS7vrtucq5YFVdO6zXEAQ14uZfU0NOE2EktzrWZ64HWH+piJw0HS2v2Rgzq/
U+dSGi7tGJrVPWwM7xH6vv/IdgrkfzS2GzGSXj9Y/RW/NtK7eRMuCv5Sgxyc6dx6oZU+O7N2EdXc
XrKIJWyZxKfOr5B8gIPf1BpwZsPxX8PMco4FdGMiDdwrRCFg12bgSk0iOCzMWziDuyZ1DdBirEG8
RMqRe8TpFelo7+fe/TmOnH9xly6B8AArDIX1h6OQwCmo5J0wJji7foTReOQRrEpCQrDt4ox6wUaC
F/1IkQ8/1SkAvLAsv+ihQNpt9U+lm8I7YjC5N5mNq6dHW0MQm3Fl93DKxGTTyiO0ooV4VUQkZii7
SVnciZuSpxaSoJVn5zYzw90o5vLSCRLWgFh+01QnUTgWTdHFjR7dyL/R+GdBljntVdEZZ6oCTEYP
BVqQIG5NL5h1kr3qXtibhbiIbZHPZIMZ1X3U4xp+gCe2bTR+6zthBrgbW/TEnbmzI1SlidddHcY0
NL10jmy+sa0+zOO+BQ0d5F7MBCGIACcvis+mcTIKrbZPbtPgJ5C41guiyK+aHJ+0MnGD9daYau1W
uFVyYKoBccsU+5KZ8dFeFoyzNtFGBRvzIY/o5DdhGugDY7kRTScJtOsJgpat6wfL88JPeUXWzDyQ
cNNN+gO6bqqFErr5YnukXQKBHcj/2TUz25KhJTupiMSHuflahX63K9UAm6ihtkcTuXMWW9/6nEon
o58/WwBIrqYXDhR3jf3YmiQJyDYNgD8zxTdojuL4ueu8P1L6GJfU1IzXFtBzj4nzmrGkZd3S/DBk
tcV2Y9wry3jl7Uh04skfU6R3AIHsk0W7ZNOjzjzQHPjQVgYUf1TDqEbC7jDW5J3gXC4vCbDt+zJO
H9OxrwKGIh1ZAoEv/r2rtZMKYBRWSq2ZdKw4pknIsQrODBRmHKO4TZkMFuMNcC4BPF59sGJzp3GS
cRIGvNEJpDRf7izJnnML7ZmpSzizQRgDWkuG3aNYgB3lE32eJs7ck+3nX9yspvCXOE9LXBfPlHSY
Aade7Mq8R6KFByKx/ek50WmPGeCT7lbWw53VHNJ/ImTGfmR9IB1s5zdjkPhl90gkFkxyRyb7WBGj
14u+0H+gL+XhWswGrAGLEXdBlA75RfZ0MWZegZoKeE56CFttEqECFQ/+cSJo7NC1MJg6xy6vvzaQ
TeIuz+DOk8QmxqxnXq6SJQf/QrBowmqQFgzy2rmxhErFmY7IXsgP8szoOITdQ9aA+K+oRAUQ7KoN
KlfC62enO0LM+yMMHX+rDcPIQ8GgO1EsTqgnIAqa6HSTvvqyHpVoj8BojPE11e0Hv6qrx7hWeRGT
Xe2Rj3yP2SFtZdeU+xIpBHhrVt6VmCvaI/Unk90dWGAJvLW1afAkpQGixxHfeGe8PZStQcSaPuid
ND/IYSYIIkMvsFiwuNTQ33ktCUKKR0D0EuGxo8M2tAriaQyZt6wSp5O1YCeoOmAJpTrSEYlp+fdQ
99s7OjIc+IxgSED0tN5ZKUtzjA3Plkbl19OyS6T5b1Nv6mfRJH+QtvCdLa6Aklq7R8Nk3zDAJ5EV
6NOpkVkwkqy092GUfMVLi6IP6Q7aZZdJjlOZ+51D0xHR5CDY2xTEEG1qG4hXZJ6sYTCuQ29+N2ZW
OZHwt9ZsmjSAiTGE1LiAGyQEi6o5bYMYVZyms7ayvTgJSgc5ZTmYMKFj7ykUbsTMQ6xi2w7h1f5K
cOR4HwvjGVzdmco7+QZhEaHx8U4Zajf8Rcm0DQudyNHGtcgHJCYo21lPZed4xznvlwMIiztoZxox
GoHaCA5mI6/39KHNLXOFdX7DK6jfsyGKA+HXTlA4jO3YDU9U/JkynOhLnXugUTrzpfPmQ4/V4hrN
o3u1+LJ2bPBN8m8jmimKj+5GEryuED/5VTCZVqkR5KWFsLs5icUY92UPwtVssWojmnjqa6q5Sels
zQHLL11KzgIfpT8G9BkhTv09TFvravc4UVrhXoxUzvcOb0Dh3bIxg80Y+9ZRhyR0NWzzVuKPAwjk
fgunxX2yQzMn3g+xT27a+k1nzb1Pa9bWkXjsytQHk9TEO7vm9LbyRHxklftC8XVAfHmaiu7OGiC9
ejYC7aR9mA0rJoMgnR91CjmGW1MWTSgzxQWca45N9v/KKNNUl9H20yD3p4td/wdlZ9obJ7Zu4V+E
xGbDBr4W1Fzl2Rn8BSVxwjzP/Pr7UC3de9o5SnR1JMtJn26Xq2DzDms9y7SuIiVf+FbNFUYAJj4J
r1lg6ztL0TkQSYfGndp9m+sy3ttz6150vCZj4ojz7csSb7Gyp/dBRKBnk2AJJE4OWWGpH1RBU4tT
7D1lDYcphILRoLaarEh7wjZWnkdQoPt2HbvF1Tr4WtyMWoHhjdtAuqPgORKNNJyb0nS8wElLzikV
neMpic+372qR+8EQZyfX7NSahalhZSnrCxWac0BQcx/HevLEfLK4BwdCh8ZB4IUJYUAGf4cIq/8m
gyR94F5JWa1FjS97msfKALWEV/e+hrV+CYxOGJsBs+rO1KLsTKmfnguCDJDmABQQ+hKcmky43mh0
rUOJnvxYVGJW8PrzJwag4iDmXrDX1UL4iF5cE/lhFsHXoO/ICI3WO6tQrg80wTn1Fm3EgFXKMxtD
exnT4jOVbg+xfEYblRN/wSXpZW4ZbIkRnu9FjuGTaDOIKUudn1NmDwiS0ycNVRQpian0dBfFXOGK
sxMZ+f24Dr20Sd4Nkzshm1ThPu7D+CUE+3wiKpPAiFiPXjill8tchu8XstntZ7227eeoBtypwWOB
sm01HttyY89jPHks59SLDTmc9TKjU2k4G2ckZAD230inAPyCx5OZ2VDuYfsbD70TPA907BD53eRA
qDDJQlOpHdPUOd5+6USmuzIE6T83xlWilLzerpVOiCPdMEmvRvVQ4fhHK8QQsjJUekbIFvhmYLwH
akAcLZzsUAfD/RJsZ70YH+i+NuGStsBRJtySozNTL9uJzzCQMrjVr1H9utjNcmmYBlwbTT0FZCyj
nBL4qDR9J2rXvNTXrvvJfra8xCPHkg00i+GewYO3yZN9Q+nFRjC2z6UVNGRBH3vLDa+D1DdMCVPc
qMmEyiQNvAnLqR+CjKOC51eCXTQhSeGTap32hRRSwIRT2h3aZrkjAQAFaRaMVxiXgWcadXyntWhH
MhxNV6knla8TJOwTep2jLSOnYxmCpxxY5CVFtXXIONB52kJFihbxs8gRF7djlvlRTJuUDULbBygK
i8TNz9nUIZ0zZvycYGHPty9maXR7tBnP7Bnt8zDqhPDkU3+4FSCOhvQhbFgTtxNxCqvafFnEEX5r
iN5ez1hZl5wXBpOYBIXHMv6s3OIJ6Md5LDTpcaJ+CyV4zpjZ+NbgCbVD9kbSYHhoGXpszEEiZbKY
/ejJZHN1D6gEpFVDeLwjUa4lPbp+bSr9Snit+1rAkCPGA2VnEt7lhRBXSyN5cdLsA48MlI0zJ2id
ts7D0mUJ9a7z2NtkrbpEoV/cBV+SE8tz3VT3TWTBEarbLxLkWuO44/XGh71FSFrmcjKt8iXI092t
kSzbnL6xJ/YJao3XtjS3Wr66vbqCYAF+/XYVvLD6/xa3y88yIpvObT9rE8pbpeyjlPE1CHUAOMQ/
bfJsWlAGqWW/lJry5qxnNYiCKyS255YWLafhWKEJv5Ta8NgVeHiQd3yJYm2k8nS/WWuLl0OPWEvp
qRjIL4tzNgrJtkEJGvCUPxXn1hqZKST06mZtMG8KuGjzUHm0vAzzWNXsOGgIh+EYB9jUkYwaw+O1
LaPe08cZO4egGwS22ranUn5NgCWRixBtVCn1l9AiE6OtCvi8Valvb58/pdtM5tjikt9TfdaGrtgT
AE8rlA1oQhVmdSAQkKK7+xlC4cAU9OLaDt19aFyWjPXCPMdwSLJWXufC2Yke24bmFiZNBYPMJkWA
T5JBBVUYQyrPyntgrmNqsGlVq7+q0aeHtuBG17BIBA0OqVzNv1hJ1teWk6ntnXInmHQSSwSKP9JH
65RP2PCcPDkwS0r8aOQgRHTIUYmSt2+KxtesgnAnZ1DeEDCorGL5okbamalCPZtoUeSFmMu90EFC
bUR72oRxUxMG5Vlp0qxcCGbrSKJ1dwAYWPAuhEwxqXTi01YKPTyOiNYdSGV3jameijxtmOeFn6zI
svhoXSJJNaZ7HckoB7Lm31cXLv0wzyw9bw4TWHAUj/UELYoxFwCRTMOoizyCkQVNBpPhX3Yh6ouW
hdpzz3JHlajLbsMUJIhfWHs8oTkZtsuQYRJYlk2Sr6FjqkhO+SeiC81jyLuErJfSylTlO/peVFCE
n6L8wUepafbJqrvcF1F1cEmzWKeg5D+EAZz5UjzMNf45lTuU/7FJ2Ea7bG7OE2Uy32H+3hM9jeOi
h5kEW+ItHUlFaUvOndGwi8dhrHdhZZ2ovMxdhsZyqw84DG6vPhFmsR1rpNzlt6gbxje3s15KTo6l
YBGVBFdJIDAB8KFPDBKpmWnt0maK6qtjjKQFusUIBUfE/jCEFFPGS1cJOGVmF5+nHvNiMC7qxHWK
NYEnJFPQ2+Recl3bZl1jyY6fWkWj7S7QizraXLdEox7FgftpcNmkpwu9Q1BxgDajdu7LdvFuE4le
coajNNN3TrJqqLORdFz2X2H4GfKdOtg6EhyH7LSLsxATr9tufBhMGaAto/Dj+GLGpaJneNmrMFiS
XIvYdKNkHz23s1l64+iWW0tU1dlev5D2cSVbpyPxkKIlMqZHu2y1nZsRHwM0yuuEQySsE3SEg6K/
43U79Tkho3qdCSDtcVV6tPij5hr5xV2/FEr7pDC0bLoGvYwAnXKHY3nXRxzVXSceU5FGfit/OQDU
DoU9vMkQAbBGeeRHtY0hpDNwf7ShfWZMCg7PRCuYVvWlNbArz1W4ksredC1E0V9WeB7qKXhsx3gl
/nxHAu4+w7UiM6Srbd+kojykKNQ9pjYZbh2SDXFEeUtSrOMj19hX7E3RovFCG3uQn6Ol+5ECXN1Q
FYmTkagQVUQ+7ae0h3WJHyR3egf3g2h5jqt8azZzjQmlzF8WPUdY4+THToMG2U09+9+AFWtaldYr
JdBhIBhrOw5DsF1A+lyTvmE+Y+C27Efp9a6zvLQORX/isjYg9O0Artx56JL8ranGHW5s46U231tH
V74d2ji5k/rijnG2q404h7wMTMUcmYLJpXtVVhHsZFMx7BCjPAujfEV6zC8gsYO0feCQLrl8QZTW
bqX1RRK0zSN1xJ0U4I8XqAhpxSlQ3CHf5ywDTzok7YS5pjSI5y471pFsaS+Laz6gemf9AGTxMxkS
v4J0oR1k6nbBq77TOUq/FJXxFCL0YaldRVv0JqjPO1fbYwlvHwbybhgfXLg7BFhHkkSwjaS7qKCq
XQCpwqIlir2InKcpdJXnDnq4I2+l2iUTSRVJEn3RuplITKIEkAdlBCO0Eg94ZjcM4zglcXOVe1XE
iMARo3+tCEY4u8Ey+rd/yjOTvSjCzMQsLkpbMZssH71qoZ8w4b06cr7vc5q0pEe4aEGB7aPhSAyM
cR2IP0jUPD5wH8Z7bnWPtRj8UMfqX4PoW63hFjNEYJIQwNCEnoj8HCasQKhm5tQutXxfRESlBW3y
2Srf5yhM2LWVDMEDc+SMqKNz2Ec1z36oJtNIx6jVziPtG0NYVoBLM5OGmS/mtVBgzFDGkD6TaNyN
tm77U5NfZjjjrGwggcdLQkFSN+39mOfyootfSM/+WWunCRW+m+KM7+Lm2Rk/g1F+UMTfblqOEX+O
nR9D1jH9jhdnEzWye55U7Z4Z5jxo8/IOWa17CuWWAb4LAqAm0WUxGDGK5BexY8pvavmtMPQXFcKC
sXQ33fmTSYLB7Gq1N4dz6HWTvAePs+sACO/jJLxPrP7ZxIyR0HxsCXCFZsxlrpT2HoSt6UeaAAbZ
00rUFj251l47elvey3YntIOuK5SCLbdPpIsz/U3M20b+U0kwnYM2d2+PhyYYHmGEdEgAEl7JkL8L
XYTsHrx1laLEMu4EZidf5Ppbp1Gas3x3cBDO3PTxwPpAy3Jm4j2cfyI2supNq2IIAOzId2bqJRWS
VDXWFz1Pg2sUKRd2AN+FoXZJ29E9dmrqdV9mcjig7/gCW4xkJqYElgxYidVRyGqfL7fvbl+0pdVP
g6EdkG6Hd2GRR4epi95rKQnGbLM6uquCERT0AEH09neo/6O7sR3IQQfUsWHbSjCAUoJIKRuPuqQC
v7t9wb2L2QI9zj9/Fyyz2DUdGxLbnJI7PXQS+LbRcgyhU5Num9z939/fvhM6au5laLBz4OqKNcYp
feUkJ0uVFxzFdGhl/RN9KUdsbc9rDZl6nVZouPwmHSwaFsVw6Ek6YSDs14EcmLGk+gmw55sxu9w9
Iq09hL0H5KoJ5VdR+saCz0W4FL96PC9bzSkJZ4No+5wymrwMMXBi3X3CyhR6M9AHcMipF3TM+5jF
P+S8s57GIdg62V1cMCGTgXob6bw2VRm/lnr1qxjjTxIyP53/iXky3nl3pnmuGeV0s9w3Mmb83phn
MbFayWVH9lt3slEQR934XhRflRq+CZZ/fdiIw1jvDUGcYmZ/zoTFWi0CLBGqizszLKa3o2pTWEmi
Inxq2aOmlt2j68XcszA52wi6OBuKCA7+zayBe4msyCtT/Vsxufil3nrx3WZfRCdlnkq8LNui1tna
DGG+dZP0ThoFRslB6Rs8R9rGSKwcnYmBZW84mGY53ZsNQVCm+roglJtth5w+kSOpcOzHDP8Hj+Lm
zkJVTNtKtMIGE0lBQEfOOtrVjkFQRRSrTKIjq38MGIl7pNWQeZn1dxpO7Cn6LK3KRrdCfZBQNGod
eVpWl11snGGrhuFrAZdBx+bIsVtveWh4jI4t8OD8N/Vs7QrbQ6rNq47wO6C3EUcDAeDDUnS+Figv
sbe8DgtLWjpt7Jmw+e/p5OKdKqO1kC4V6AElPNSVjG12bK2oh3M7842+pfVdf4tGvi9jQBiyuWyM
wXp2UR/GS/yOqVHZ633R6JFH1n28YnZ+LHFtko+UZvvIGZ+yKr0r8+CR3XFNjMmKiEineqea4GwA
iGfxQXNmOvgWVgVAXVsvDmsi1+4Y8cAp9OzI+umm72lvszVtw3Wgh+WO2XHsWwDT8lDOvgwKlN4F
puSxLbd63534fz+PA1xYra/PRjK7m7ZoG/ou8zkiN3QjVKtvq2RgBAq8ZbIa4GbpfrLG2OPZ8dOy
9QNl+85IdSD0XXrkhGcYH+3QEfMJFKLY5kv9ZDRWDSbe2jmkUOylZj+6IIb8OMTxNkQgkoaw2tJn
votJPvQN00czKHwJRmmrWx3Cq/invaa8t3Hvs6xEbz0lfu+2IdZBnVRau9kbVnHfMuAB+6DY0ufO
rkv1N5aSX3lf4+peThoXOFkmXtk5lPMdC/pe27K15hlTMkapcMhnIVi/UuPzCZBEbPugYDWQtseo
aw/0nAVbNoslTMXQPh2MzVKMh1Ij4Wqck4dWrT1pCvWsql3XZ4LGA8dYqfiybZ4V8uxNO+yKxOy2
Q1yyN8TfWLQ90tYcYVLG43AMMR4nKtlUE4+K0K4vYROTBbysFnqGTZiH8loJH03dNkbeBPa68oSW
PpZOYnoBscwQTwlkilnrzL1mchDCw1AF8y3oT3esQ8nmEwvRWMSrEBmgf++ylEi7mtI+bTIWwoTL
adU7CR7YmyqG9ouCypMHr6VrHLKcWUojmtBn4f7cC3iSDXgs8wcyfbYr8zeUTd9STrSNbdXhJkJQ
k7Vgc/ELv9WYTHdMMLAiyk/9CMbEfsl72EsLCTmGMx1su7uWOavaQDGIM+fcK0TpW2u9aY5Wd4zV
AAGOIl53xnQ/VG8Nkhdv7CKHt6d9nsc43MgCJWWZhyjj+VCVrnZmmx5p7D4nSfodShnBdxzGRTNv
3XiM9rrjvszTuZbBV4OTyCekHDzvZD7pjOsjh+EyPu+DGadfiIuKYGgbP6oy/NRz1yUuGWpJCgHH
LJe33M1/2kNb7avyHAzOMayar7nqQ3+RA6uG5VKu4CqGQwwjGsADeWftBm14EC0p6YkWQALis8iD
pPMzk715lZQX5qXvqAPewnIYj6pzfg2L+5PgYrGtM203No7+F1LnqnT9IE6zbcn/bjlmkqiwf4vT
6jKHDI+n8tSnpCrOzudKVWQlFEivojGUe4PwbMYShsnZH2DRmEDqaNeURt/vSSIFpqpaxJIq2odU
R3/WzokPQA7DMW0bVJIDNUQYtul+wJSZwRLZEbuEE6Fz8tis4y/lxnDZInPLiJ55foYlRvbxOtEi
tNmJ7N0Se7liMasJ6rJxCWhRcnHpepSoxvz0lxf4AZd3e4EYAIGaoDQ0dP2DtG+IStW3bhicTNq8
EJU51URBcs0Sa/uaF+5F7YjXN2DjqGcj+iblEfBX3v35ZfymMeZtsnUdXBJiYwJMPnyGgmxALUR6
eEJNw5JiwbKMp7vMrbdSUXRm64dZRYhJyiz7i7zxAzaSNwBSoMMnQ26JQCz9QW0JGtKuUAcTnbyu
pFvWhUkcO1trJJRrWX/jUJGv0xJa8ReCnbF+9v9WVToCvgzYbhJcYGN+IMkJp0zKIsstVlBxfY/s
i/gBDVNtKw5dGO9nWBWNaKeXYnF+lTbIb8d8IJ2Xai8nD3DN4sunLPXBmjB/KyY4GUt/zpJmuFpW
+S1XFPFoHf4mT/0YE7e+YcBvdMc2pMkl81GeCubB7Fwq45PsG+Yr2nIaVwVBydLBT6U5PEgCDJBm
HBDomYusvcBYsgsC3AYF6DDvUCUmo1Fe8MWdIV+AyezbGdNZ81h1VXfuSSbuG/R7ttT27I0RkS/v
+QhaeGwTFg6sJjY5gosLibRo5WzlMYpOUE8kxp7V9JXCW7z8f69Ox8Jsh1bPBteI7uPfJwx4xVrn
nVannrnxpuUG3uiy3tZD/6WVVIJxwwBY2MnnRqX67s8/+/fTjZ8NJMilJ7EMJMH//tlZYMD1oHs8
CV1ti2Vqd4g0iZfCAGSvY9M//7TfjyvHsl3hWJYiP+w3BrHq8E2hllSn2NB+jmX1isb7n/S3VMDk
+isPzViPlw/3ABglqRNyxmXFTODfv15aY2ghddc6pUFgb2MtAQgAl6c1i03Zr8OOdUUQl4z9Q+2p
qhq45YbkaVs6DAHX9Wjd2OZRhhWIH6RneeUmXiHpqkayxErL3KUcWEsXWvdhW5+ood2/HB/G7weo
oyyOL94wU/Ldhw8IwnEwj5kycXVruHJKxvcJnlXRO+Fpst3pIIT2RbIIUy4vF0FVj01+Ysa2yhFH
B4VIVezboI834PVc1hnq6mjVJyOuwpeleA2setn/+UP+/bCFPu+urARd8rz/+J67BuHPS2UZJ0YN
DPgtth2WU6/Ux+EoglL4pAnMqLucMNf/gs8U/+XM40qGus4AGtjqx+ehzfCWn50bp2l1D9QF/ljh
oNwZiK8Wkm1+0AwzIEcHdEDSsetaNbXNpE8bNH7DX672jxj+9SjDIGM6woTGpyy5vtr/4BIPelxI
iHrilKma82pVD0GkMbwHrr9ov1TACaA2dtSHGtTkv9zZN8T8v6/9NSHLQlBns7D5/Vhh1+XoRaSf
Kl3/ykywQjki5y+Ws89l9gTPF/OhlTMCDdYVjp6EaJHXCN9IvdmxcQgwcH5vhH1Y+tK6HySwi5Dg
76by8aOR2q0S2NssLu8nUzwsESVGFZgnrLLinA4kY1sW4bjGoO87i3AhkgJx2aOpvQvjcCuZs2ww
jFi7vG54+s3K3cZl5vqJmT8Nsjv0tVuc4/1t8WfNRkXeFPGQJll1GzET1akiA+lXS5nuNoJnmSje
Ej18Mhan3RFxbB5HERyItCKhjxglO5wuYWKo/bgmRoaVdhFymKHSygPAFQLv8/QJii3JjXF6aYdx
YS/msuxs6aiSXl/IAB6cS2Fnz2A9HvoWJ+0Qkbj15/vmvzywXeDHNnBpCdFN3A6z/7hcipjucdYC
6xSOpnNeAC+iNPieRK3zOHT62QmRYaQzmoFErKQPgJVFUrwADbGO+tKwXGYEG9boio0+27tiZE6A
lpFlSdUc+9p6JaMa4jpg2L+88JUw9+GUdXWbU5Z8SteRzm9hB9mAbIUaEPc8MlELjQkJE7/6MLS+
53nz5mgzmQaWfU2XJcD6lLGTLvoH3KgJHwaPUyQ0OfUXZ1asX4Is9pg+S9SDzeSx7JTHNCRJUSWf
QrZV24Et3570UixHFbuGlrWWcL/IZEReL7TcPMuMTb5Cpn4SU/Vwq6w6+v5L/oBYgYPRnQy4TiTc
ECc7ns1cPk4au5Cs+dEQCHn2pyxmU8iReaiZ4DXj7O60N0dWmFLyGPATQ7b9QnUveYfv8wCITIMb
7FB26LwsY/z656viY+onhwjpyRbuOA5UbmLjwyNMr9sIDzuPsMw5uAx77mBa1dhO0T/B8SGIsSOI
Uayq0ZTElFNW22DXI0QRKQkvBH395XQXvz1SFShBbps1WwTjzsfXU8cti8tmXk58vOPRhk0GlB3E
lN7cxWBsVfeYdkXp2RW6x0mvdtGCUr2wWbzFUdle+lhEf6l0fz/1eUm4moh2UoSe/HbSOYuBJpvh
IY7xWCIzJQ+MeUUwsm/A9c54xkBeZyt9vjLvn48qgzOkD8ZZClt6f/m4fqv319eC1ljoci1erQ9n
fo47p2qB1JzIc8IXiDvh2Hb1PmYNCO2GDy0wDKSv7D39TmnCt3temzZW92GagT+r8wf2+gH/Tm/6
MI5xWCBRPC/T8vaXF/r700lRUKxNCeYmGoSPrVkmI3KnKhtMVbOC1snbPuahfkEd69Knpc6BAezI
EdMG90HgHjR3X5fc2m6cRxctfpILJpTRtl6jsIHoNsT9pmmc/JLN4zXaTQh9nyoIS2sa7F0Hv/yZ
EyI/s7HEcDRWW6PnGC7TtvJnID7bpXS/BkX3U1+Qf4KTCnaa3uXorKrChTGBINxKTIaLq7A6qgPC
nB0LZaFq9xKlvtna1tGqQYU3c25vO6NuNxVmobMVMdpGmbYzeweGeJutKjIyMBgWSORB8CoXYG8+
JLb5nnu6YCo5npiNBsgbNXhskBTOk2QtfPtSdXO3G+bS3N8akJKFHupXQpkW3JK4Qwp1v5B94w9k
SNjGq5gp5/Hqv5L7/DVraXFx6G81sxNHHJy/Gh09yCDBGzB7uYaR1Xmq712Y0xyi8P3Ts+4Mz3Pd
f9XLBW8EBGuUVpdYaE+t0WHEmdBS2GZ4DavPLPwTPAfAGVUzH26ddBw0v6YCBXviDrwbPAm8YgnF
HWkpPOPyACQNHPc/X1S/X/yWoNPHb+xaUv+t2Y0LHDKoudpTnEq6tca71dAVkVJ4gHdazQJhnP//
d79FxI4ybVAO3LAf680u1I1umCKs8cCcdlppXrN+cM+JVmRHSLyxvzhy33Wkhq+qrBwzzz96BatX
zuXPv7/xocEhG4JSy+BJiBnM0n+7pwqsH5AxLJPVtPZS205x4SbiEWwxsEX2u8e+YR5VFID0Ap+y
+jUWcnePVmm7n5JU20XNyKrMGa9xXHynEGFwbGhehdBx0nJqJ5dV/hI9StZ/foky21vKZmeRZlhO
k/G3k975OF6C9GkQAqskv4tB8M8NVv8fFYmZsak0EW2foqmOfUeDebzkln4C4Mpc+/ZnLIvidPsu
LTKvreb4SHDKcko6nNCb27dOgOQJiFee7WapfZqmdDndvsRU8UjcJwrPxvJvf2VpJcNDRhebsO6W
kzGlLBS67iARwrEEqaWfphgo7vuZ5OuFZUpCnlpsJVq+iarpf7/VUaZoML/AKwASSSLgB5Zqf+Xu
rJ1imAw839vea/I2sLx8KiNC3gZkSxl8BNNKD4lWsddOzOAETXMIABIt+eQQuLd+O2MWYiFxKtYv
t+/cNqahJIWCr7iTKVal/giyCLNMkzx3AdTtLKhD0OpVdpiUuTccHZnNFD3XPQ8tTjEUc/VL3uUI
jcmZY2W17O3oNcpDC7IldjZ2CejFNRVvjCZ6uTkz/7FfoRfEcgfR0ZrwA/Uza5kqM+sHLf5GiNAp
gOhwt5gRBXgTTzuJTWujt2V4IPQmg7uVHg2WG0+JGMRLEUGqRsuynQLIoVnGglXMZnN28QTtM05p
Engc52LncP9HK9hVptjdyrN5rEhPBUpThamzy8wuOnQYxW6vkh34tWD3fuxjOIS6XVjPXWrEEMe5
Gmhf2MwjEfJVpnUXTZb9JUH8RHMBv28wSJ1vOmZNXTE8BEGtvySh7u5DtMON6QbPeP69tOYe0rVa
8lxqK82PgMyg9jOvYRFm9yRzOJsyRYGlRqWON7sOjy2CgEZWV1ozIKboCuztM3Z53FoHrkHAUAW8
HZytxR7sMP1CSzvtWmG5a9sfeGcPnRzFy2imMLnrUMMDykh+Lq38gsplVTtZFytFeUYgYbTvELnu
cW4JEkLon0jjYPcYqBcEY8Y2QV0DWhQ/ZNqX2C1jjf1P+IkZ0T1WK8ZQgtAT6FxHIydVlWYfjfoC
qSRoTnM8AonbpEUtvhS59cks8i9OGyIsJR/Qm3HFH42+2WkDuVmSZElbheVR6Vj8qwhXXzMYnxHO
UjsXmbkdGxPmZ7Qd+aFJTwQnL3MDBV47/jOh1FNkh07zVMKuHTGSPd2MqfMqy51q98VA38UShlmm
Rel3Kab+vhRLv2byFVtnRF41ZPFnlLD1fgDDj68X0V6AwvbBhKBOYIKKf6yQ9XBRe7cV2X6M0PfN
emZ4RRKV2Fpp13EZcL0uxuOCMuZlRCMOfj+LECfxx6zurxh5BKetrtCNMF2w+xFRSyQngoap+uWQ
AKKOHfBatX5xLa04yAHfc5JhXpww/G1NbY5wYQfyCb0AP35pnmcjs33dAhypkZBgKgfWG09ez0lZ
eZZHc1bVM2SG0Kuaumd5YmaeXNiwFtmqP8J663fc+TqWUwQE2cEMSxfRULg+eucQsa2OBLKJLgxL
oqOZcAq1OjdEIXtt18i09WHx6P7AAuuqjJZhjk39BAb1yqUw8AIkCj2cBedxP6c/qxSpKNq+6qLH
8apMwXCSIay8uMUjnUp3YdSbbRlAul4N0o28RdP2Mq0M4Q61VJkqrF+oa73SKcxHKiYsK257Lbpe
3LlSS/BEPGHcyTeYoThjCDTN/KFzGaiY03jm949OCkx1rDvTQ2IR4YyCKuIKWDbDaNc7y4ycBy1s
xX3FzVTTzsK7JTsmxge/DnDH01Brl2QltYYsyXr9S1lNzOSK8SU1XAixmOn9rgrvERA7z2n6gwcD
G9ZWOqcup+uhk6xDA9smYl5zT+K0NQQDQqgHdxLtC2N5sdNrIuDSiJSlKQvPwDvnNLaxlnTfCKVv
9jEocS+sCBFrkCWdy9J5avXJ4i39FpHe5eKTIVIXEdyM+H0Xs9YGLi7CjdUM+Wuevvat9CbcVucY
NflhGKoTW8bkrFk84kCnBXhAKnSNtklZWXGkPGlpuKs09B+idO/LDjbx1OjNPkiTR7Ng1NdV3Phl
VZgrv7pGdEOQQ5wX+jGc81ce+RxUaFR5t3UGfW7bY0hC3+ZRE7tYkKbBz1gG78NebaawHG/b1KRC
RWQ6cBzx4Mab3t1rNVmETK/u3ET+SkPlzzJiH2uwBSCY2drGqKaKkH03wtnyPOeUy3Xgq8J8C+rZ
2EBDMHadY1E3Z+k9qns+hqTS/RbSAxvgEeeXtg/JM9zgFlvuWEkyaNMX1xe4iXcRtuUtrph8Hyw1
XglXpOdGvxq9Lu9oW9Cqwae5HxuJkx9ZK9okQ24dZvb7iQyX0jacCwK6fltaZbRDuqXveV8PQ5fN
BOum09GSNZ7z9T/NUjj2xEprQboDa9yenkdOoa3NEQpeuXmujTDxZNhPiCceTEtaz8SgbHJC5h+W
uSz249ABIG8UhpMBojx0d8erA11seSeTrWWDxI3mdrWMxJcuHlHlLdOalfhJpXeEjNtfFbyN1qoz
/FqluUmmcXhGpQYsnIlxmcasWSLrW24rVIVJFh1drdvWgWZe88Kct83QPNBSvhtxfXAGdzmCcTYp
pWiMpnfkHLgP8/bRtkW7AaJLSnBPml4aEtDb9/dGO3+dzSrwszC7GK3uHowm171FIrUlMDjx+nAU
e0q0bQ+G+9BintjYjC6ZxdF1RGbsqZkxQ9cOEV2zOuZpLXwi3p5va5m+k+lRaY3idRdvEnw/7k91
6Yr6bK5i6ymUwGzSS5mYzdFIIRp2QYjReuhMhHmkj0l+isir8ayKch+HkbhYgzovTvZed4l7FyAL
kgx49t3SPNSTTPk1gpm0moWwXRH4xFIXs1vdoS9DUmxW2pHNM5AXvXG3KW9HDKSBURAEgTl5Kl0n
ulrYJ8QsnEvdKN8hdtJvgvHbzVnexWiM6jzaNktL7FbnbCwXgozbdd5tGdJVRBb2Q+rXtQCmh7R1
O8XMiEoG0Vv2+Wha9fGYJlXkO7l4rJiOJP0P3drBtnw0m8A9xmhKNlFAfIilY7gHep9tVIX1fVwt
jDhE8Qk3kkVd9B1p8UTMu3xA0Vr4c9JUiACI8qXJQyePNdoTtdNcAuyZ+9iwvsWBlFdraVejUnI0
9OxLQOzWjn2o2EQ5nnsbr0+sF925sdWzm1VkZybaKcgBg6uSDjStxmfil/Rzb4Y+S1TigGazYFjc
HgS2X4PS/InZ3ks+G/o5W9CrjEF6zOLMYr09DNvZltEdcpLduGBvBlBiX0TfrWjRIT4xfxRbTBnZ
ibFgTsNsPSgt/sQx3pyIbtDvFx7GEnnrUToRB0iX3vWL5d4zOlExAsqYjSACS9Z+dTu8Mf2rHtXj
DXASpuRX3erQ/2HvvHYcx7Zs+yv3B1gguWmBxn2QKG9CYTIyM16IiDT0dpPcJL++B5WnTlade9EG
6MdGFlTyUkjUNmvNOSai6W3ui/jMel8wjCPp1hryJTR++YHWzkRJuhGawp6Dkywoy+r6AyIPGUTC
Gx41Xx10fM2XrtckSngbyhCReITfuA+pbrU7rcgxzcwI72AWIFSRyYdLuMqBBCEcq37x1JLrk2Az
eNYjq96lQvoM9yniE5vkszIJD/7Y1E/lDCjBADjMzBntw5rXGofs8yDkc0O6n2Oo8IlqEXqoOjMf
BkzWlIcAzEypRMwHV3QvM3YteJuw5g3zKZH6/GD2gAfaQmlvk8gfcCL1INp+hjEsP7RV7+yHtaA1
u3PS0h1tZqqgXWYc2qxkfWNxbJBAUWFqOcga59HgSHUW+EP3TuN9QAcwcY4RGEyXbA6n4phVpGRa
ti8wbkB3+iUClsAJEI/STsVctHLIZz3C8fnU2OYm9uvyETV2dUhiwPZd3D96onDfFT8wf8YW1BOl
d4wQRz7VDpobRpNDEhEeOo59ikGdhNdFK1+PRXxMrS9Oo7EeJG9lWtWyNoIOydpR1gu5rphuUTNX
W8uawy9OjNpmhDFdpcMtGix+c6kUV3dmVm6Rfk9JbN6IT3vw7REPiBL5ecJL7Se5/+IJPI7I+y59
A9NSTe2jLWv5OAwoIod6ttbL/uF+3BLgk69VC8NF9ih/e/ceRtJSwemF/8rs42/sCT08Rp/tVAMk
GNDHArrtidhW02HW2Oexw361fGWdtELHYKmb5Y5v5vPYljY9OkbbMNXXtY86tGyL6HFBytTtEpaQ
jRaAJjE+Fx3QApUNeyfH2E3Z0HvOva9EgANAMfxnBX7lF1eEnzXxknPCtL60C3oT2xNHG+bFKqSN
WAJukVa9ScusXVE4Q3NVjodCh1nttRaImmEYwQEMm6pnPZA3AsBFns07P1fQDfLKOjPVTPAhTARI
dfmTUoa/oatiAqwt+rVmjtNBN3BFhKMttikivYuoxBYxT3YqaDYdOrc7myMI5pEmi2e3N54O8W9K
cMqUZfWu85FqjHqn7dpp6nZVqD+X9ABOEwXpe3lrlvG3cqCH6+N8XRUQ989YrBmaTeeFFvyLKqdr
q+HqsljBTaVMcTzaGEVl3O6rFq+nsdNyIiS6hWUE//g1SfDgNDKHk724mrDqy4e6GeSujHx8VoZ3
YiAZdvirva1J8StIevludr0ASTbMdBNQ7qyGaBnDykn7REaAEdnsDJxJD3KPDNChGb/mNhaUaVvk
Oezfcdw4IQG4VlSX7LdKeVVdlx2NLjwWXV6dvCb7iLpG2+XRiKPDogtWCfphd0RSh352g2wLKnzm
rxNKUFeYONvSlu2jSFlIhmn7McX+xFIbXZaXDMQxF3g/ySReO8mYBwBSutMQdeJYJDYFs4rEG5bD
yZnE7Dqco8vYxGqLCcBftbRKkICDOXFostoxn2Hp+v6augV2s1Ederd19kk4XiMEl/vRNH+67WRf
Ct07Tx6+CGnhSWnAnu5jZJmBrok3C8XxxmFHwaZpmNcDn9/ebV+Vx9BgCqb1XqmnOwiKtZHODx8m
NGS2O2YCqblxDcn9GZq4vWh2/9KgWlzLri02tUfydNYk/WaIDPIPim2oqvGs7PHosYc41iDAepR1
GxS/GVQtpz25qUn8nSef2J9zeC4G2SK5Dl5x9DLfesCXe6r6nCSPnHAV6vfBkPrNxo0iPehcZJWT
Fjfntqn7dd42D0bdT5/7LZryVa1H7YNEiG7hWnOHWV7d3j5FQ8w3Dx5iG9rVm2q54916aKu5DMa+
fMiwCgVGhPqywVWxyrzutenFy4ANGZvRBOzEWrtpCCYMBhE04/aj0GI8aLnZXBSvefCV/apV/htr
lVVjefkOWy3LXIoau7wtMdDk6aWRBckH7DLbEizywvghGUYcStfYSoPW62wzd+lL1dIf8mtjxix4
+/w5FD8MYFzYwxtI3bO915vK/OyF71AUP6IRz4zlKiIHzBx/pMG2fzSFt8FmaQSh7KItzrZ9hDsm
m4XcQPA+yNiPLzgHv1s9CzmXwsDKMRp7FXY4ghBM41YzXzJBScwweuf7EnL2ps0iulRxyW7HM178
3FnJyPkqBnt4MJP80Opufkqb4ilq2XhZwoL7Eo6ParI0FFhatiEyB7R2UnuHpDNPso+mjVTCfh+M
xN5ok31wspJ0g2k6c8hXjhwP9EnNQEvwGN9XcBWjq5HQvUhQHfMn+QjagDC6Q4mmpIt2s+7+jA3q
UbgyMXr3yAIUsTUriWI1dtm/Vophx5fii+RYX8XR1B3EPIw4q7Ry4+vThmEi2SadOpkTLdDBaK6/
QJCLgAz40xikIWY9CpARNgorD1ybyns4cWwOPTrjssLOklGsJLfLdxZ7pUQ4iNp35zWWFqB/q9dC
CwnkTUirBGt+wTWmVlE4l6B3sAjN8/jDdYDzzXrqUxEc48UruAzo8nudJu0elgjW82H+0HZweXD8
+Fdl9uroKFOtRxEPwR3fBVUAdhIRPqT+dfVRmRRr76JJGsXZ0aF4ucpsgC52NO4st6UKy7bOK4kM
shTLbj9nO8UU5AzoeUuM5atuyDZmVJVHMl7e+84hVBz1z6p1Fnw966ZDXHWPqvPFQUiXKWXS70VT
KnnLdXo7nY3CiAJhl8M2UsNXZbVkoHZ5uSbMiNqnS7Ko7yk2euNiUekUQptY6vv7jN93kCSqati2
7LYagS+MYxIbKlC7kQimL440D4mF69nVr5howa/Xh3KkZTYBHAK6sgZuOt6QeLort6VTqhOX0pvi
EDLI9p4jT7OuP85eZlxVCyCkbzUc20rx22Ej6i2bnbwLP1oFNcFre47mBsiGZ8tqpfsqPVqgv9az
5+zypZmo481jG6WQ01fNjv6JONTYg1YzxIx9OGOsMsLmjdswv5g9uTSJcZaquZpqdA7ahAGcWvqN
HLCHNcQWh2pRTXUKp8shzUh5kkbtBaYjn2uSg57yNrUOhdVRStSKW3t1lG092ll0br3qm+7l3qYe
rGbnIU6gUAGrnYqv8dIwVR1IdR6rtrrlNiw3leDmC5kQMJgfkDRPT0kO3iKbvEW/kVzSp7zx7JPT
Q8hn+Li5zgQuQDXRGoT6uCJhzTmzEh3IYdX9QLRLfgK000c0qzTpGvKnbEdJfo3Z9CBwuWEcrsGs
14141DwGW8uU3j4EMrOuexyN7JVtWhHLkdtAhcHq2++AnwLossuIRri01hVTLj5sFW+K0XS3mdEz
r2km5Wo/cb6q6TsxKJDr6pAtpjnmV70t3kO/fOttiiZT/iIL0/xkDjNuU/SPYD3qk2kP39nzxwGm
qYKexRw/MFsFlmOWZwmoZEscHjlhA35xZJRPrW1vZgbO54rBaIq9o82iaRuP1kfdTMkreoMvnlFv
wPy2P2zqnVH2ySs9ce57Pb5YDMgGmrKz2dM+8Ci37O1y/qGSKsbakNO5IvbtNQy/siN6KagYPVVR
JoIkzh66PtfpZCTTdo5jDKYqyfYs6M+qpJyupeH03Nbk0fodqfZ90fQrArttkHfUpGInkkQ7m68m
S6CLqM+ameg7oyTM5zjFWU83qCHcqJdBk7XNV2+xIoSqHh+aptIflVF+wU9X36ZK/iT9GC6RSvNd
Rlja53kyF0LdrF2rCe9HpmZra7L12sveJ8RCaPIajbceClK1c/MwEG6KKJgS2xoCCWOVs4AK7K7J
zi3q6SMZgxQAJ/M4Y5HBz4NM9oCSk0KXT65dbJbPKh0/h5U2bmMQuufQUCexlEacaRhYbbOZK6p2
uqKjm64mQ1mgjSNV3X76lPWRdRsmnnhl8daaRrHaJY16NfbN8Bxj2dw7g86PY7k41WH/TAqL5eT6
Q17Fu8qtjE9RTGqvqRdfW7oruxxMxbYlXumT2xQHFv7B4OB2X21gpaP60iHUgIrU3o16+qqAnpAU
jw2coOoNOXh23mXnYkZG5hf2we2gT7GL9xyy5WOCpH1eGwdItlpa0il+B/B1vbPZPfHvx4/bsBpW
+N/5x3y9QWu5gxdysq/mzXvJPzvfqQabZOqplRIY/CG50DYK7lkfQbK2sOhsfEZh6ADTHrwxKWve
Q6Ke0bFDuU/bANXszgo2m+vm+vWKs2z17q2MNXGxm3Fjbu1jc0huyW149b6In2BvWPUSOoQreYGq
sgFjDHhquk1v0/rYZMXW+xhpV+31Q36abupmvsivLaJ1fCZ4olzYT2sK16EMcIJp3bZXO2r5uFdR
guAg0a/xVExru45f4r7eSoBouKVoVPa1V+8BIQ67MO0trPitv07FRGyHKq/Y7qqr18dfVVWM/FCd
DX1r8ZGxEFixnNVAg2YucXjVOc8G9V7VwAD6UasuE5K7W69IxI7KrVRD/pkzKcqkKmKNmeSfqSSv
7RYJQmbHDd5yy/osBoeKWcpyMy1PAsNHyZt4/txunBUem2l761SAI/N4ywBXhc839xE3ZVMTNGTL
qTneTxqLlJwG3Oevi26cUkescf2kJnh6dwk1ChvZHu8X7+cyyaHRF8XZoJ12pPN11sjxpHK7vcPu
/4V9//tiu8T4zPYQpEs0UHVPBYrvETQG/bLtmHtP91vm0LHXid1SIb4nHKXi7NIg3N5vvIcoNEts
wvIOlDK1v1xfly5FODw4pSKE5H4SLeFJ4RJb8fu6+zmwNsuwz5yd41o2lteUJfN1OIfNvL7/JXZC
RINFT3cdGTU2nJ6YERlVu6nLSVvQa7PfVeDdZpuwk/tzyiUA5X7uX65LGwBORpu3a/qkn+aSrL/W
NTEyyZisYSY0iFBLrsM92EBi68zLdN6hYzQZeswYhxCN6ntIwe+T+3WR2+aU9KrTPa3gfkI/ltpp
4mecjs4I7kZDIiF0Rv3BTqBstWQa3aNGFO39X9rB/yX7/6dkf7b9fxGX/D+RwZekLH/Iqvt7XrBx
f9SfaH//D0TtqGRtC7k1Ci7E/X+i/d0/2D7h+/AcHcwTNpDfaH//D+HB6QG3bS76bBcRz59of/GH
5ftAn5Bue9Tv/ntof17m77pQ3TdQ3EO9p6kIN8W8K9D+Ih8RcUY+plWCKNW1Km76de1S3T5VFvyM
zSRxsZ7wUokfeFpnCDFEW3iCbN8+dl+a1Cyin64hlP2dI7HSPlkh1chXVbed/BlNVl69z64YtO8D
xO6WWA+GnFnM4EzGeqB303ge28UV0x/81Kp2cvnc2u5k0s+V8jUxS7YLqazjHtoik/oyKhskCEPF
CQnq68donTtmZJ7qeMgfMs0TdRAqDfvUUGldsbJ0AIHnHrYAldGSFfJK9+IJFV+Pt3rn5J5t7ky8
vLQ6UjNKAr3Pyzfd87CAEceU4dbPcW6vyWzwrRUIB4tVDhoI44c5jfSaJTjkERlnRJpL3IzdQrrB
xESBppfOGTBRNsQPfYnsDFVYl/tS8mrppGPJjGws0UWa24nx7sZtFh3AAKWL7CPXITyrLEsPKi4U
rcbYerIUBpNUzETrgBAhgJFiWU37uQqzD9jmBCBoFgFhly4aCkAFuRvS2tYtKwdVMcdws5AN+eFX
7P5wBfRQzkzmtigAmibGRMbOSGbkwMJhcT+7k3/rMaypT0J5jXjmjn793YnH+FNEFs83HZWj3Mms
Ad6Stm0NqMCmF0cgmejeHBZ/4UaAIiSvkcHRNEPxUhrYtBODJTfgZ8x2VD4hHsIrHM1jZpnWY+nk
AgsAtYhmXRtVma3J9XI/9S42/m051N346PfwHRnz0jQNTBMM/7Ft+VNpQgukRoEhTeqh1tw59Q17
jJ1sEmdium8bWS/tUrOHKiPh2W1RXsxyWiXaUN5AY2neT9tVQq40f1YgN0fqcfBMKtwZKzdpXdb+
QxIl2gn4ExbkwnTYslt1PXvQsp2B4FqMvMpFBuNa3i71FLUPYhI1exPqsgBOQDnJ3IOoKcwtoeEs
P+p6MJ7xkpsppWBbNZcc3XN00cZodF+JV/bNPfQfzzuGjCiC6MjI6edsk+g134oiIlYqtmc9K6eJ
pqaDtZa8uEj7UlvF9Dy4QjwZ0Fs2GDOZ+oA733R3is78AuiUdLZNgUunZDV2efI9t8zshYghtVPk
cu6QRScfzQDqbtRM+0T5r6Y6aoVsqItyZ9Zjt3HRYBPR6lT1atbLdhPnnThZrdEQNU2a21xSeNGy
GQNboo0veeuYO5V41alwG/c8xnq280NVkO/kOqw/rOLQ2pF6dpooDNhREjeVkqgW9cI86GFkv+pT
Q3Bm7Cc2njzxwyrU9I48tL1a2mA9Vr0KH9Uws9Q1jPKROMuIz0PGlP0H+ehVUf8x5EZ96PVEPMds
elHi9G588XKSoBxALzs5KuNLUcqE7JCUDunETwWcGCHYfgIix0sLCdumRAqSRBnaWtZiQO+ic1SF
ibdCKMl+lhHyAa9F+VaOVrppej+6OU6LjLVNw41rux3+C6yE8zS2sOpMSd+XRouPAgDLQ9deBIfi
boBWt7UwE9wGK9TezQTQedNX9Sv8hu7m9Sk77lKb4Jel0PpQcR2cVM8ZG5wOFmhi3TCam9DZYqu4
ZvgJgjhN9Z+FnpbPbV/IqzF6MRAOLDBEaOqFebDkrH1G2gosZHAJpFLThElZjzNwsSLH4U443RYq
ehSYNIHovfnIZQf6J2mF4ItqCPU/QeABFAV+5pihx6fZafqtE2L8c9iKYXCA1U2kJ+HUJn2HXVZ4
6AKkDRq9oHCwot+OqYOCwrfeMFOOEEzMLaEWz3T6nWs72hJAUlyRXQ/3ACOUfQAnNx7MutOgiqTa
to6FODaJMe6zXNn0cs3xoqVmzmw1QU/rwDGHhb+AoG33W6ssDaZCk5x1sZTw2xpRgynqnfJI1hCJ
30DidNqr13Z0Dqc6/hTKfLrEPZpE09TTLVKBcdeB+d74eI2Ptld065TSO7w2xwzQ4Zm7PragRhWT
94qSIYUDl9onHDUUODIMNshnxsewQIDPZ+AyJJdpyp6X+D9fX/r4QJmpayAc88mN2U0tNaXKJGaa
GmASlK0Vb7XIKA8NccCB4YTd1Z1qPFv51B/JeAlhw0N/6Rg3N2PkUqSvBmM/O0MI+C8akHTiaGJC
8KArWNjSozncNTWRiqFFmEoHQfI7tSb4FqmkieVClyi9qtghD0rWdZYibynAKXqeGg9aBmkunXs6
WCkGSOH2fOPTNBxiOqD7suhBIgnB9kF30aojAfvsInT7lLWe+aCFxHUxYRJg7afEE3Y4SEMNyzY/
bwbRbgopkTFboLWato0lvJ+xpUcnI9GzrTZr7ROUOOraNpjQVMG+QRGJcqCYEZzOXrSwkukmwaM7
9jNW2XTo1QPc4Hqj9cVwNRg5djMY003uOuF6HgdCcy2Rb8rEhfSgk2Bga1BdKTMkI6UQMaxJVE6P
mOPlpfbzBA+L6BcoZB6MfigCUZEq4/fY1lZI8OZTVDks2+cYph8yQBB6w8IUc+ZDn1JUd2bSDlyw
igE9fiqHBr+MwiqnLeg4GYylzzGctO22S1OgO6UC3JTq/S5WxTKBKIQ9zHc0FnSCsWuDo7RIoyAf
Q/RS6YwbFdIA+XKDzhza6vk5mfr+SdOA8tvFXO5no3IO3YTrXLNHvvZmRvvZMsxI4Wt7Cvf2BhnF
uElKp9/NmTP4K4vczfeqrWF56YO1K6tRAJkYe4XDsanjx8HJ60PueTEuDk+2n0H5z1uh5vpq5anK
t6A1TTdII7ZzW5lJGV7GBFl9oCdR3m9jw/HsPcFRaj57fEg0DJvZ6V5Ga67ZR4V92wUWhbkLk3pe
rYWxlKkda6IkCJyCnPLU8o3GXCHEn2zSgduo1yb93JOI9RHNg2XSjrkv7f+nd0G7H9X1vfgh/215
4m9VPbUIYrr/+/eLpG/943WXPcXfLmxKFCzTY/+jnZ5+sCvkoTxR9KNa7vlfvfH//Lg/y3+6v0Ey
/h/vb1gR8l9dJ38PL7s/7s8djvcHQRmGgU3PNRzSxnCe/bnDIYbMYvVnmOw6/pFaJuw/6JsIzLI2
z4IJFXn+P7Y2Qv+DMqZr4C/Bi++4tvffSS0zoZD8fW+Dy8H2/eWdOUL4KOT4Y//q7UzcpLGzGpBG
PlTJ3lfdW285V/Y7SDzLMTx6/I589Bm7YsRKkyblIRqh9NpdrO9b0xS0sFiUQ9PJAH1hi5kf/LBD
oqvV72Q6IoE2+h9jETJURzSrs4IAJBWpn0O1lHrZaDBfY7KKsnlLjwzQFEjVaNpNbttvYm24ivSL
PlXbDO52wLLVC3QigxHWWktS18+WUsKWINiTpQqY+jcaXSBEavlWNAhkqCu62wn9AtKdVdx/i2IR
rwkEf3bKcVi3CfoFEcVZEM4QXvRw3hfgr8a+Zgm2hJzRKtb2zqJqTDPUArNWltsUN66vhfk10+zs
xgzcr62ZHnqCfooRDruUUUTftNbw6ct34qXrRLJnyvkaizS5+tUQX92QbVRnMKG5YzidWe4rhHGD
DiisOODig9pcytqEf61pG+njN0NLrRN+IZF0kj26Q9QMyFvEew/g1CqZ8u5iYuiffLi5djZcJgbx
fYXGgARrdcvj+dlzyIMw0yx79vSPcagOuD6HHy2auVmGNIh6FEU+ZgLNCKn+I34JGhU0CAa2qiKJ
BEVAEWSO+VqGnhWYxvRi1OW082XLE1UNyR+Ti5JtCANS106eUkTHunyhtYinXTVm1WHRLtqzlp8Z
j/Bk8cTC0wRW2fZdxBUYBO49dfHVrmb/NCZPRZifvNBqjvgXvJXOE6ZFY9MgAjausPkDc0irlag1
fz+1xAH7ZrvDNq/BGzCOU04p0/WiiK5X8m0gDok1Bic6aeu/Tig+YUr658X7rff73a/7/1283xBa
qQ4ayTrfL2k4pdfFwEzRpv0ie//7a9yfr77fcj87F1Tymsh5+v2697dhpV5HRkz/uRGygOvxtzd6
f06bo5puMZaR//jt3R97fwSSfuLYdFzr90f8vuF+MUojur73s395f7/uqc2vtoN/LyIvF8L9P+/4
l7P3O95fZgZMic2XHCOzqNbQ0vXz/UQaJqSb2cMHpphvFEkRCG7oIQ8TmZu2b7N7iOB1FGdEAtlf
TshczsBbI7OE71Wto9xaattchwDQ2Ipw5zbq6/0x92t7onNXAggwSgjraAMCYlavNo1pUgQWaSP3
03CONXZeY1XSM+NQMvRCO4fwQ873cwKO1IaMvBav8didUBofSdOdDzSp1IZYo1WZVcVKN/ZAE8WZ
Lac4a8uJbyfmmX5txPo4YIL6DCcL58Zyk9mZsFYJ+gtdbTqVms1HTQFmO9TKOkcRgcL3c/RjQ/zi
09OigJfs7UONA2uGuHaOSm1Yh5jBYJf8eZ0Lz1b0lKTH5R5TG35r/ZhGeSb2qJ6cU12UxLIpOn1G
nKEbWz73eYyhn6U14sqY6Bc/3SKZIclC2ujfck8/3+91P9GRgP+6iGox3dUq+4KhqmLwzN9V2BQ7
QRrWKvSn8ji7ULs93z5JNsCSKJt9QXJKZ0R0563yG3wKgFhNWmxL3ahhuWWvRFmQI9GoYitxwwNa
K0zQZMgGxIxuxXXc8TyhdNz5RfVSlNN4rpaTMTVx+xl0hOF+jGezvbGPFSdCH5fI7Pga3xJlOXDd
4FrqQ2UfxqQCJ1+imlxOhjGF90u4lT4i2MzRGHtSkLnh8oRDwnLUSbLqIso3nKX5maW+rnBXtPTi
t+j+5rM2GfNZJ17wLNMiO8xwk+KZq+7XgyNtVrrlkWmw3C1djvz7uY8G3IvvkdyVH5QGJo09P+PU
om8tfdV39GEJArJ06Ntd4ax1KN5Ggh55IK7tHPq8k2jWCExnzWZ3z0RerjLGjfM0gkOfCrW3iLmo
AyIXxKZEzQfAGWNVLezX+4HVCpp0TkxQBLLA/NJYVXGZJaZJbBotewUuWpqU2wnX+WrQp+ICoKYK
lFuRDYag0pFhtAKn+Qg+4day7NpULpDFKhuGVRbBj4cwnB/6DBkgsLWFMhgZD66NzxVXyOeEfs+e
CIQH8OnG3lxSl0f8bBkIwqw6jkugMpur8jiF4GmiVpE9jpZn03QCx1W63EdJCvT3c7+u/H35/sBU
r+J/3PNf7n6/aPL1bEFEkWnMq7hm5wLUTqD+LU/9+wF/eepfZ0saEzI0Y4LS/vlO7q93f/m5WFLK
WxXW68hJIKv+fhN/uX9bSmNtYtVaRzqxiCutoYp7P/GWPtLvi7QoWlyGf7vufms/WPHOsmixejvo
Oea6DQGclZF7FX2DZCcfN6gn+cE5H1RZPxCfN4FOYogzu2+0o4ZLn4IXywiwoHn5xQYzNvLXHPIR
IoVtgSVYwFYBSpod7tMBnmnmBvXo8AgTpWZn5ZtxTmj25fl0KGrjM5Wcg0O9BNo8dCLYdmZsROR/
1k+DU+7jcnrqDIBXeNP5m7X4QaP93mcWPEqRkJ5hgKkcEAUAhdo4UWGssUKSGmjMZH3l+MqSsNsT
tirdsAoM4+inEmcHxdQDwg6UvLT3ZMfTV4iGHReVLmnpX1SZ0lyOU3eLNbpA+39xzQYXUCdf8MYD
MvscD/24Yl7u9lDksaVazUhFw7ummEuzLIaQW2hvRV0MOGgR9kWjt2/izMTmYRQBIG2sodi/zz3O
QEg8zJ46HGejMga+9gNa235VDtKnPT7INaTbZG1X4SEDUscShYJq2IwHjPsoNZIYamTDDlqA62Ah
KQ6xPUwU2/VxYzRSW0GcA8Ytu3HVIKYOEqmgfbICCxeNSCbcR43voU1kuod6nqyKLNL5jUi0unHM
h6Dy93qQh2yyd32EtSUT35PFPFLoz44BOhHd9mXSBCWVQn5BiYDVJbSGTTJl6IUwV4d50R4Ii8qD
RNOWyKTspTaxbI0zDfZudt7YHkZQo1q5VRyerMWc20TsyRk57Vv56vbEiM45pSGtkpgp4DvdieWj
+6FcJD8msRQZRs1d7VDF8ell0CFWgak0FhUj4GWyi/jr6zfKRnHgX1xP3WpK2ZuwJzjTIDOJSvMe
LW29zlO0gF73GeLGj7j39ygHm8BlR48jwjn4s9jziQk0ftG40k8GsPlLx+HYJb6OvN1n00Apk71H
tcpJa7Iqvf0EUDX2qYt31U+Xwiy0tF4/4ZlTqnyvgEgFUq/2LUEjtMG7s586ZwrL8YUgih3lTWY3
Z1xjtgTZAiB0QMlJhP2AVBFdZ2OIt3GepkeHenkbZ+0lURxLKDapHxCvZ3ccoF6tP7Ta8Fz0R3w7
BpZMh+XzbIPzDbGIOdYyJvuf/FjrNw25dNCcQ0DqIt8lqFWE4I667VWrOC20JVEvCrJoPGfKFbCl
/V1s83+fgAMz+mQ07quVtvykwmg/tLrY98rcx72TwJ+l7FG6l2gqm8DXj6jq801lVMS+8h5t5CSl
HQEdIuauiNJ+3wu1N0BmipBVNmGUgdD3AxKYV9/uPqFNex8duCHgvyKqOqbYAXVthOWstI5hxcZH
T7ksjqCOkPqATdXdEOf4aZQCu7gk/aTOyZVqm2yHos1J+WznEgiuqXZ2KXArEJG3pQdgndLswSHf
dtXEsYdLj/i8mjzVEQMmmyMidPzoS4hq56Dk+EXRLcG32V1j5MNniL1fvY70HqBt5OuSyWpAjN87
o6+9j3Gbb0tcMyF0+qCYeN8pdoC13RTJpiD4uIANvbWj7NXOyRo244oQ+Tomw9Hn8+mnaTOJVEM9
3tI80uM6SLzI3JBjdlmWOJQN146d5zvIO90Kpj/cMER1VRQtEvBpRnioXZBhJSHDfqYNW6OrsOOq
6AkNooc0dyC2wuV41FB1UsoBpm64FX42rIis5MvRzdbjuxeV5QrYg7+3GUMo85KIWWJQJVJtWpUm
goWw9Q+e/pNkpnCfuAVCiSjC6J01/O19+mDgOGMTzkdrGrtS5lS3XYTbGt9GaqtoLZL6e2Sf0+7D
E9DbLVzXQZmMb+xY6QSB70a/yFjlxUgzWdqF+7n20b6EFUewGC6tS3Ar7YJAsxyeVeriYvTFiuD4
gRTJGeFppp7i2f2KxQAZhOXBr1tGPLloHrom/WKUbbfJQzQ7rJ/mqMmWBMF44VAUDOz5mszXJS8Y
rDRayu9Rf/TmMHxG20AG1q0gPplk68hbTZH1kyjGu9Cn36PPoxniHBmpVLzyv4qFAZKT1kcf583U
2vQ44fdBR8bQ3HxtSyYlq+t+1glW9YIPGvfLYAbxsh2NTYAhGrrQOU9eyDRiZ1EUN7EkNSZ68S00
mAF9BLZGS6ZWY5MLooC8VwSyLfq9CEKyQHdmgf5CgdcH1QIiJwqsXBcS/4JR0hjLSSHzyGVPvCeq
n5dIf4pUf9HRZkJr1fCJRC0ZlznDiW59jcz8FX87JW4jXfkjBfSc8I95IBzaUTRUiAtk59nYxOuV
dl0FkPXhyEGKwg0DECVMN1PpvFlF360XtUdqyEUp+s0kmTboLdVhAk9OoduUa136xF1U6yYTiEWc
G1lu614jFaVNPZciqVFvb7VX0dxonOfS0x+zcolEjmMF3l9+z8toj/sEv+tof3MoDj9Z2g+vGPY9
uKOnsbGT1cxuyCFMUDTGvraHL23KwsJD22RGrPyL6L3En77Wsn+n7kx6G1eybf1XLt6cBTLYD+5E
ItXZct9PCGfaGex7Bptffz/qoCrPOSjcwgPe5A1SsDKdMi2RjNh7r/WtRm2KWLJFXsAAr/GAGMcq
rAGzIF5oqZPvsbHenZ6+CTeRCWtSlBFIwbdH0VW+pk/lUvAhEvbje8jWWBjLwFHcduvVvl940xYO
KGjkNH53E7z2uKE25kRjS5jlU1zStJHPdbF8xUudhZk1DzvgHG8LGIBDFa/Zq8ttVfG5xhLyGGUD
cp/po0fJxhBtxtONHCaeHpKm3xqy/OmUS9CmKJprXlU7EED1gV0iC+x+jT1SJPqkLTL+NEFkjkWj
yCwG49a83Kiohb2YVR+wnpGfZg/ziKjcxv2W9IBq1NzuGWjYdOLkMyM8cqPXLZfAlLWxWhZoI6U6
zdfad7F9wvN87+Q2cg/mAoWRfWbUxZS/AfXm22rXOE6z82Wy8zMgwETzbcmgSsK2W17Jx643yqEE
mrCiEI7o387eDMzVNq+Ui5iSGR9Ocj/aNK2/7CdicEA3RIydp9t5/GWbfbubCq2EBJxZO29hnEvU
7OuAsJDOt/VYDvrLHLfm3osp4dPhjHXHvJLmCd34ePzIsgVhn0NsdNJi8AJGJqYREI7A/z1bzZvv
sqgWtvut9dW3JPpxxRP7mzpOGKR3VRrGhaiIh7mpiBIlVohWh+ZHmF0tqs/YS46Wd7Rqzzt4Ehdz
RO4KsISxv27v027RgyQhrir3qgW1gEVAKCG7bkPSX0VUxBXjgeeDqVcftRPKJTeP2pjeJZYETU+c
3rZAPV36qLoIa7ew/6w2x66P2F9HBwbp8nY0mejUatsVrfOYDNYvAQpqMyXSRsEIXI1bsYLdrnfX
7OuqzPgRs2kaoBXAxGztXdq43ianKN0RzjQt5wFPd8PVf0LyS9+BX31Op/04uK9ZhLIjE4UKBmzP
YWZeG9BUC9iYp2ppp7AsxuQIF+esa/K5rBpE+4vXblrUFoHrFO+aPT/2igGyMzWoaf32nWa4cwQ5
lIIzysTPgc5MYIslOfameBnn5qpFhRoYrekRLnuboyUiw7Fk1R2u/HRgUdQkOo6aQFWF6wSG14Yo
LSs064aUWJS4aVSR0eYH8+RIXHMzM0C8rBvV3CkRP+i+VQQeqr5tOfVPurx2jFLBeAT00E1LWAhm
UIXQbHymZC7IAkK2Na0cWbAVtEpfu4go1R5uZmZT4SAhv3E7OoEwcG6dAmXKwqw4k/YdYqcru+jP
RszhsKk68z4RDxTdihgAlNN7rzMyjGCqupfaHx+y2nppzIEdb++roNSyh9wgLiKuZzvMQyMBBBZ/
5Mzt8ULlKshSYmxQrNDa2M/TCNYz8g61Fp91r3GvliF1gg16h/TUeVAVxE43uxIXkxh3JiDJjdPa
x8ZQBKAN5U3e4dRa7xZ1TbiGNCPz0NHlj3ejEm+gAtItioQ4rE1xM5UgJlWcmWylpRf6mviqcWhe
UQQB+qf5XyPL8xe7AjF6bCdezo3rK8aXHqQWJKv4qV4UvetXJ+7r02R6C1LEDZ6Q8svMH4cmg2Ev
pbfvvewhEcQDzS0ZXqhAraCW3yQMj9eNHBi9DoxW6ynQXZJnvNqj+MLDFaKbLvkUy2IHDeswFSyK
RNmyK1pbWP3Bo08eUvU424w9sVWQwNw4pA8PU3WIOpoLDrcO4LvZVsWC7N/oVrrWOUs9teNMZrw+
jU8CE2brdd42mqGw5r725PqyA0fOkDzrjhVyGH8Z2B31xzEtDuj1r7wKBD6qhYKldc0ic1xsetZA
bm6LOnUUNtt8WqQ4Rd09ZeWRsLRfka7yQ4KtlTs5cu8S/AGcKjYfi39qhgXHFdLpvWItZLyaTdvG
xwA5VP1T2nXi1MUUPUTwGFeFanHZA1iydPRjErsTsIMdTrUnwzEBSDX9w+RCspRqpTcPDr04XOyb
FUyG5S7oIpb3wT2poSt3bjKzCV4zGHJOKIOMY/iHDekTNnaexCpCADosgXWKxxFQBAZ/JL6slg1B
Pxs4U9+uLhJcqPI9SQ8eMiIWOytFb2R/YAfk/kHmg5FFGDld93OWdb718oF9MPkrAwpzn37zVuLP
3c4odXQLag7vGKWN6WzmZTyoyXlqI5i2xuCieO+J7rW59SPmeZcYt66i0nuRUTvwHpd0a9Y0GXOg
eNZLRFYE8kJdiO9rY8HhgTF10hkTL82HScva6F7aHHs5yrXqvCTazEf0ls0x1Wyr/WhpUhj6ZF53
RgMzZQEZKHde0bgPWg6RlO77qS+nmjbgHNGGsL79Rb7MHdFmRQwjiGsIGpK5SqK7YmVJvCzNDZhT
jGtxWd0BpGh2C3vzsGxfSvLGWE9o5LhavustgCQ5vGNSb1BHF6kXNIse7dVYPJkyGsKpZ1sq9PK1
M+kBL/Ail2whEgflrtDDkqFRPef3MZ8YPe6Udf7OHNlC9zo9iGkirMN37q0m/YU991YV6gm3mRu6
DiMPoyckiqsypeBSofnZgY8EwuHgmEYQECym026tOXnKqcyOoNYeoHWeSnfaJ544t3qU7pn/kZ6M
xStN8EGYxY7h5AtdUZAvVv/Qrxcp/chgpl5Ep2+dRljfV8jIsh+Ex6ynmoVhbpwZ05mRv0tw46WD
hnAuttBmLQcPQRvSYhJk/J4z02ekutfdcTem1svoSEKr7Y6qLF5+LWjbwl5DZdHgGGp+RlLtzXh8
XONUBjl92csw7WN4W63XgCJAM4NJBt67ucYhRf4vEHnTrm7sj8XMjQPLJhL6vJu3DE9uOS36sJix
U6D8hv1T4Dvs1tXRmzUESWBn/OYHkWWYiOonE1jFLolAiwxQo9ouu9d162nMpzWVvivo2buvjcgY
QiKJ2BRG6JKGs02WH4YFj25q2qu49XHF2ZSKsrXEhriHMLec9BqJPXiWiUpnrG6JaI64rn2oOSNg
p9rM31rTrMO4NkwcjVa3MQRdW3osGuBh3z8UA2gIHUaYdOej2bpsrXU0C9YXIp2nNh9uc7Rw0Kmm
z5IwpI0xe03omBg4++5MezIAl5MftOJRdT9SHLcEMpgf+LxBjjB7NZIBaJne6Udn+mKPmT66DtNG
e1CwM6ojyhG6gLVPUT6GKk7DzLYp2hIENZIu2AbPfLdORb8Xteb/WRgyXHbkTdfReSnvQO74mxgi
UgCQjkPjjl2DwIUEVBkHO+XXz3XzK5MIchCpf/VQtA9xM8AMxxkWzEPE4Irt5cbl5rmZNMjKOTe0
QOs1+pKyhCBckaGGlVh35paMSPaH+Gz3tSf3XEAbIx2HE6qY5AjfaOcl0KmyHI9r2szPcw9ajHk9
LDnSvPukwd2mUlKgLWZQldfs44EjruzF3qjSSK4t7dxBKmZ7XdxaaXc9lzQPWzfD5EPr+ISCmNPR
fK1wIIUk8DJ/QKuVsH21oQRZA+7CXhvBqRnugSuGrkGfIRlNWTPHtsWL3ANNK7Rdkxqro9THkm74
d32uvzu2rrYG+CqlKv/adJ7zBL9J3q3lUQoGodSHgPvTvtDLTyqr86IfxaJ5t2Pj30y4egJ/0j76
ml6YolOwnz1EtWbenTW4BtsJ1EI422RVV4RvbezyRpVfCb6mjT0eESr2/E4EIyoQ58q3fibOUARx
9Wjmd+MwY4ZHGRXWkezDWgPeqpVWtG3smZQTugya9uCZBzRQ1KEIm9gEFgFNIPrm+p1Ht3RfEv/J
CTWyqc/Nc2I5T3gj97bXD/t2ztugVosLSB97HihTKuhrJ6Ldif20CszauC+9+cpOEdvU+GKPST6d
BXjwoIaDS3xvhTW2phuNSaqbktBMyvslE5/MpsTGJTdmnpDYYeUxsoQu9Ag/JdF/tLEvH7g3k08S
0UTxGfSvQdO7nEIpJMI6QVp+lxQgLvDiA8oCUjZIsj+14mgsYBCEqe6Y/HdMcRBPp6nBrgFX127O
aVSrJuNaLMkWm9Qrifd9uPQZb3A24I/qSdVp+viFnYgZCE5q/ITbuMmT49LRUp21jwjEd9RZ6s2d
nb2mq/Eu6QCFWQ5qw1knIxqxGCxiiBD7yotJOyAWfst4YNiziq/yqenT5UxgIHHo9VhxfnToHaxc
bh1xbYOi28i5eh7WOdHFEjKsnhK7II3pD4vI5fnlX9rVMfL7ey7/xZOal20u33N5/vu7f/9dwhQb
23eicynwCiXC4GVbLKjsNE88/ull/vip//YlvZzQJX3uRPDHN11endVwzSpfD/hPr7J6k4BHpuzS
4FzEUXRQmSfZ8K6/4u/j++N1StxEpMT4sJnX3/jyz207kB+sJ/Be//rKl+d/fOPlN+k8+zPGVBpe
Xjqm9cQr/Oun/P5Rlzfu8jQuypggdwhEl6e/31HdNsp9YhpXSas9R4QkMW2kV5mk9QcwOEhNukOW
IDpImncq3qhco3JRrJiTEFSSGYuugClUKIpi9sz3N3A59cCbhH9MTcIKdTjmsqcTBqLkOecOl6Im
tQz5k5IfzEmVNrhnh5FkvZnbfJETY8T4HmamFg1pMM0olJ2yfPaH5jCb6Fls9MUKETMeW3tBcGoP
2Y2uryOTGYLirLlEZMlrfJdXqkl/riOMdiZAJh3qc20unyTAEfnZ2NejsPY+WhJIn+Qb7QicuzEL
fIz5QpiRiUIvIBsvXXN6N2MR3ekmN9TURSFgktRNfQTEbKldbE1sAP1bqN30XNWKNYW8lvonuHJF
mJhWv02c/cAsflNiRpiSRW0dBwk1qP+rsS9+gOaqgooRl1m7odRho/hm99yXYLBlxrjG5aTdmPl0
ZGE7aLW3p5EGFsmZP016efOovaHT0bZSTNdIc7bEQlP3egRL2Um7rxHGh3Fs7vC/vSPLoXLod+gS
SXwCjGdNXRQmY8vI3Kpfitz5qkZzClQzf41uAfc1s7hxm5XapJI1ECRSEarlLZbiqcrZ3tbcyTDn
18Rhvg46XdCJMGzyjNAGJ1tcmvZhXJ0PpQHx0GsZoKfJUqM78vaNjo8VZloUJUbQznQGLBMG69Bz
N1U55cbgGsaxHy1/s2jDWzOSneZa2dMYsa9w6nTLsOd9AYlMI81lHAUXJJBD/mNmUYMsuEaFgfIx
EmfETyeCxIKKRouzIRoR0glTedSfN9zGABghXrB7TUO3bHPwjU9YQHQPB9tmRoZZcuqcl5HEVBiq
DlDAvNn1845/ZcxEDhSm1+q2X/wX3CMnEJKfxZSAXWNqacXAjyfspLaRW2h5XNKLVs2TU7vd5k/q
w7s/chH+qxzI/k3Kvvvv//N3+j5zXEfAQrDwRrFVQtf3V0FfHCEATQaaU2RTmJtCaf7JzZgsJEZ+
l+uoOxIrerLxg4daUZJn3sfRDiS/sy+Gythq5hEJPmHueEkgXA1XRqH599Y0b6bYLW4zToTK7R65
Fcj/cOAXF9Wfch4uB+7onA6EnJgOff+/HviSlK0z06M9MgjOjppjI9egnbeZIAuSFUAWbJd6zPTz
+NZOY8KiTXIC//c37+8E9vUY6H/wZ5VCeuzy/noMSZOkzhQXsH+Hfr7F+H/MjDQ+svMztj6I40MF
HhTgyqMHqvWcDPoJVDZExP8Ay/97eNDlOABB+9jkdKS9zqra/JPjLKvm2WozV+K5jXDkwCw6ri7w
TucmOHbpm1qwY1a582R4sjnDU0CNTbNF1biSo047K79vrtnQby4QZolghvUqZ0U3MFRbkts0ilDj
HBHWHFk24JgR/bbWCYTtzMPJkGiCEntoWGG+cjylDhOEhcyv3OvLQ7J+1efL2//+9v+bc3e12FkG
iL81Ocn9mxh10HuPxO1YHh1DAGUHtRWmPmmIhnR3NYbt2FogaDQjtSU8AVvURzLWme/nC9v26bos
JFHj+mgdDLtQR3jFEHQkto62jtQeNpgAFDU+DhGopsuR/78WPp8BwFZd9av/q9T5Il/+rYP+/0se
/Z/sn4Agh/bv2uj1P/1TG+3/Q/dxB7rCWe9cv4XR9j9cF+2zw2X4L2W0pf/DMQyD24RLBY+ak9f5
pzLaQTRtCd3lG3QPlZX1f6eMFmsgxZ/uR7DPXbEm3hDvZLomY+G/XoOt4aTN0Mj4BARr61mS3lDZ
7zMpCKeIRQ93NSfZJIv2l2eXB5RPYavr6UGfs/qojK+Lk/ry4MGJAfqxOqt1qv2t3i83WVIEnKQ0
vPrcOSAj++j1KKalUrbXBgPh2Cy+nQ4hJLfGsw7LOFE07Od1PtCiWeS/p9d0JAI5CUgIg3ELBDGB
LixJEi5jdP9kc5cUeeFssLB5w/KoyHfe18tyNQxUz07m+MdI02mDesWI0iVAWtxsOiK2Avr36Mjg
Gt5mWeiM7mmd0Lzq06kEiYelLyf0gP9cRj/wDzoQOCOCvanWEhxOHa09MtPR1DD33wpvLgNk5M7G
HKbxJOyIqWlUq3DSMDn10jcP8VG1RrQZG/RaXjPuhJb4dAWybdJdWIjYDpWc9gbA9EnGnwbavc3Q
YgKZav3bFE+wQTCJzKUI8ZtmYecwDmKR1DaLx6ivshoZ5msztlbPtAMRgUd2G3pi3hE1VZsIvgkN
+uWk7kOGePTYo2FIlAVGyXTRT8s7r56PvZHSbnbA4QI62FqIYgwxqD0xkp0HvkTSfU5C3YWqiFZh
tdLWAUHf0XmM2M/EQkYhI5c7V3MNSm+Mt37WoQJhhJ4ApdwAY2037sL7kUUZrLx0ILdzVCdKllNR
wTUfls9O7KZm/J58CIxEeVI6Oj1GrDYPcMQyJKjyR3v0sR9jM6xKrD9NT2/Fl7FOhEo1hYsLDsnD
c4epqAVKq+FUirX8tEz3RD7E4LFQJ2Su9eQXLeyDHgSp8s6rDwwrnXvlYua7krb5rZaCzhi6y2A0
+Hg1W7tLFIdJ5cCcZg/UjhMnp5frth0w38GltZ0plEwWkRKyZhAI4GE+MphJwqw17pcF2niVivjJ
0wgkhmW3FY2JMirX2Zr1vXarC97MDAcwrYj3abAZEuAY3+Zr98FwypAsBkF2NcF/FGdSy6s9LLr4
VHb0EvL7Oc59jkAnGYP5DSoK+5lOBkcv7BPx9cW2AjIVKBr2mjC2vWm2D45MTT60Zhv3XGce8r8j
w/4ZrCNuVs/6yiOj+AAG3zU2lNHiZM3MVAy0zJaxUN57T3Ip341ygGuUJJAykgh7Q/UgSRXYVVZ3
8M0ScJkGU0M4Fs3fec+GptjZDFb2eAnBM/HpxRqMSV0hkIorei2z2BlMwFSCF5sEcbKEuXgafAr9
3Gl7yFWq3Q+LvDMnZydsZ+dYA9UtvSG2xeugQ5CVTrrGoXYF44LV51vrtKshgYF9lLs6L2htQKoX
JiCUPM7OwkhuUXJVobVNEnO8KebnvtOWvV23xVbzDqLQ5KPJt59TQr913Xt3lXfEa90EhuZeV4V1
NxWcyLjN1FUt7B86c75kqeq9Qwbx9jqpFVt3vt54NvAVmTwnIxKDIWvjnYQDHBk0/wmakSsEBkFJ
v9VL+GP5oGHrLOhcFPYd24DlVnXdm6bi19TK0FRb1RwuXVMd28jbIUQMGN3/QC9Aj97JdwifoWst
cyhxcWFp1j8lDS9GAVGR4O2mkAvpzP+Kc3UaMHVH5I/fCIQkm5GREC0kyoJ2Ikyxnpc4EDqS8gi1
0LYB67qBUkX0SoOJkFFLj+56m7sjcrTkYC+UdFZuXC2Lc2smUc3srq7DbOh+WAVj9Mr3v5PGehsA
/R9FiXCf4detMZsJlK6lIRFYr/fm2K7N8TQoubUFc+IcY1reWFDnzxmKMmOH5RAptzvoRUUAchKf
TWle0YExWYlQVSc00Zpy7HdeVpxEi8IrT8Rdi9PEjA4pmMh9zVQVUTpVERytGyq0fnlxJ4rWqAMR
7S3e1zijWBEsEThFruOxuWtc2RzSCsqxSn6mpZeSkEu3udKgj8Xzq9tnXtjOHhILb+ILGKiWvXy2
Scv10tKm6AwkazXtpE0tMnvTJvl4yPTx1zxVVWhk1nns/BlOHIzJdGq2qly0kEz75sjScq9bj01V
2V/u+OIk+Vvv4nAZE99GUseqaaFu2Ob6+N37hbovU/XAsNaDCEwxU5r+VbdQKVuG/pGsOJ7sjObh
pFdTMFFJt1OBLCsyToYjIZjnNbAU6QdwHPQNcVT1plfqZ2G/ykLKRz0ucYF33FWKm9lH+6YvM9lV
vv5idvcDiK7QgcMCmWSocZ7O1Ik/DKiwho9tRnpIcWbc13pVZDcijrkxQ3Ho6SnuXGNVWcEgJvfU
CGXVfGjgQUMzF84W5nS006m2t2zTzTB2pmeGGW8JxnvgCpTTIzJBzo+PygM2Xun9O+B3j8BnSYSG
4Y7bPk/hIFY715xKLn6yfW2DYAcjBps4J4i9kR+9mS6+Y9vRvmiKomex9S5sgSwElseMAWUI0D6m
oMhIyDge/Ty0R3XE9mveVcZYHGXJx+o2DAHLtZueulngYGxysk6dbAtjqKsYlmSg1/YFm428WYeg
HQMs1tpbGxK/ByRjk6O4Pukipwgzx2CSfn2NgqHZJHZ3aFoJ1g416s6t9Be6Dm9mwmBr7spQNxk6
Thnwlyozf8azCph532hdzSxGQEOujRweMPdz2DlHd9AeKHPuRk6jrQ3ipu24jJNO+0lOpmmN2pOv
p7fYXSWC+v6GlMq8X/qTnyRzGCcweLt5ectqLl5LIJWSMqUrXHZvrDr2rsSuEUwei5lr43po9QV2
xkKHzjRQcuqevK1ksumwKtNiLUmxYuCjV8ap7PNxp2tlt1POOkzvPoA200qZ3eTU2sZ30rPPgGdI
ykuT7m1X7sDYGkyVPf1o4/gN7YJI+wZU4tbFm3gHfBhlup0/T0x41/6DsXWFHt0wGVnC3scc7K5o
MIzjyDvYK2zjN80w3zjKedv5BP6S2CRfOhuLv+vvLSzU+4HgEaetSspGPQY8ZacnLq+1lT0WG8xc
ZCGX0RYxDnrughH86JnXFrY0iP8Jq2AtNcb/GTtSgH/3VS3omtDx0omzygqDQHk4hi05mXS56K4C
hO+UaVDbASX2E3GlT1EegOEjSNuvDg4yUiBL3nmwnzg/RViNerqZHT0LcD6cNFVgJh4H48jizZlh
9gGw/D6EDlayNTswfYuvfJOc0WJo2MBo4hsMXBcWBho4Jq3BdLEgZ+OxkYS3l4qAcMjxuxq7DWtO
DEad7HgTgSMG4SUE3Mb0cL115q6/0fTu1qytj0lwriRk0Sx+QWZJZn+UHjaLGb/QE01xPRAQDTA/
8rRh6rMh7KNgkddZQXz/Lh3YnM62fey5OMj6gjOW5tWj3lolkvhkuR719f6d+yQzWLXau04LiWOs
HhrTpi2b4TcG/PxSyO5EYBpu5oYwd7YjuOL08pz2bNhtO+62cxM0zb2mj4QJlm5MLtOyht4tFAZN
Ct/evTOoMbaR1jLX4CMvUu7cRZ1EnITVi2oK57xEya1ZLK+1ZnUswpp1ZYyBFEHjddXBg6DJGNkG
5Z5ma6Yru2HMDbifsh9Tius6j9GcOhMYjNwXV5bRO7CU61sfaEVo+IUTOP7M7D5npDY0ZydBVdc1
13JymjDrzD1tFeoPFx0tOJFXBODsqrGHzhArjq1ePeLSjkIjBujfowYj9ca5HrMFn3fW7i2XF2dq
LzzxADTyvUv8o4jd97mqaIxmMRqqCoF1JeQ2RZiwnQx8BD45JApY/mImMUd6hstMF9rgFyG3dmvL
hdOs68JFfiDnmU8tXISICobC4a31rHTfCZZV0SuCmbufkNet+9worlpc+hv2S0ezJ36urUvnZNn1
QZ5ibBP7WKqftut5Z/SNw3YlpKf4eh61VH2B0WlwxQLYSrQHhST0JbadYp/EXx0J3jtgrdP1Aj2c
uS301dNiTQ3Yj3efngnNrFsdq/wZpx2qT+iy7F2BxLSgQpvlTfGpfc4pUrEpK3/JUE8J0XaZ/Ti6
ga6iQf/Tu1zTsddshBJil+MqoTe6o6PPqQR2Tx9R4rdCHlsnOdTeIOEkAGhlkv1TOIwUR03QIHW4
Mzaqe5Y1Dgi7hobCRRqXrR+ImfNo8R/ceLguJew/KPCsA653rCxj3hMK8qDpOIr9ybc+i9QOCQ8P
k1Qrv0QKF1oZXNp107DDLVGPFFzJ1MAhwZ3MKglXlclt24v8CewqN2ib3782tPZkTqAoNRFhTzHt
sC119sq8L1vB1R0stK9RfRnVPnMRrM3dbe3QZEqQalHuy72uYwbMIFx3BcvqXPW3GPrfzbq4m3Qx
XCsExLtEEPCNznebV+W6serg7Foll6OxMAZAXx13871Q5rjFhvBSgIXbORT3E66DXWvPiEMYQU6q
dnZ0t6c9SVr4bhzxiv04C+NoHI9aLka4cj87D1yy7Ra/UnQlcZsmZ0OpW0GxzS4zIxYC392R0Jkn
PzOcq9bqlyDO1um3CeOEfcF1KUY2Y0VDRhBKsSOYvnNdd9/IwJwQoVOIQh49Im92amp5mHlkfIA5
KQO/rJtzk8bbaWxfwAYloc99YDcR9bwzdGWckUW0PVNHgNwVBgtU/blLuIalb5IueW0dcreI4Ey5
mYrHuMd/0Sn3xIQH55DrstchOi1ZadWSY+NjU99dYjx3k7SOLrlJrbzSI0JA+poSRg/lptPiIFfc
TGp/wEYjsgdrtq6ENTe7ERhRSA8CA2uEwsSYyupKz7oTKj6UEJlOcV4ZDXJjJs11LzaOXT6LKvle
BC9XmMSNY5PY5hMjCC/9FIIIhj7qryVDJgirXG1IPA2UtrV14+Ox4HZ0cGbX2ZRs3hr3IvXiVygl
Y/q60V8d+gNxTcaCmmssCe2t5j0lkJFCNH+oyIzhrnSEODW6Jk7cp9xic3lO3rF5unx1eagRKw7Q
Rz2nQw+t3TdthdxgTb27PDR2Y5yq9eHylJs3KE0x5lv8ceJUrw9xPlosR2184zhOuhdWjI429+/w
/kTHy0/r1kO4PNRoME6KFLF/HYTe66QMgdINpzVXT60Pl6/+3dNuBCFdat3RXQ9QX7P6Ovez0kvj
eHly+etpJcxnqv3WW4O5O+oydJYLG6f1YC9fmSq5BSat7QgXNos//lVj6MtpL49w0cSJyDmESetX
ZlpaW0MY2dYaUu+ElEGt0zcXUkp81/d4Md1eWAFpYT1ytDJsuPGcqvXh8pVPf+6Pr6Bt1Jfv6NkA
iFC0WIqcET0Ou9n+RM+kP5mdHHBgEmfEZAEpOOFfAxIO/t80dRSgfEyoKQEsKBlUZaNOC8LPPx4m
dHM5780//1KxonCWMCKh1r3T2mw8Rbqr2Ebylb8+/P67kt06nP1060zReOqJ6PjjIdcUBjkveZqg
5kBQMh4krDUsQVOFI53JfD2oJBAT1MvfD0au1yc22fUJ7eEYeLrsENs6ydHwG5C4WlYfZpbnUz7k
zcllj84JjW7KarWGTwidJhsvZInrUy3TjYCR7qqwo0OYFg6hG1yJR8N5Zwg1nnTU8PsmTq4nsyJi
a324/L1XZegts0ThqPMWG80/XPDtPA/q5KOSPTW5jwBHy3psgMW7kZ6BYQ+nbLLz7lAn6XDSXC9F
FTUCpJR1f/r9kOMHP2XgrnbVVN5f/p6fn54IBUj1hVADaZgdzNyhO9WlHtPFA/w643Qg1s89mSA1
MBfEeEQ6pz/9fijXH7qGBeTc7fmXO3N9BQMxBilAvGCzHsUw5zp76PV5q83kz+Vui7Cieqpszjug
LhgrsXNIl9ukO6IO1SmTyhJwlSenahf3Lz5qZKaiUINiw/pQkAHJbx3piyzEMjR0Z93UPI6Zdo5w
EXqtGzNeXzXjxN5tbOhk27FqULrY0bvnVvcybvdKV/aOwO7HxvRf56IcIUftgHDD6W3Qrc8AMiyj
6c9xbwGTcJyvVHsEYNKEhJ0QoWB7L7Mtr83UyncDu3WMJKO/K+avgqSGvcd1XCi6dLCpbnLNQp5O
4uVqj8FhRNFwIMFSBI530kSRhpWZv0iP0Tjhbn6GTakf/FW8JBFrtfljVROaI4v+F1u64TjY7Eq1
7CXJSP1wUu6XqGbz2Q5IxIUhtLbLmUhusCspoInucJtWvKyneVApJAbxCfNBAWxwl7ZkGOej2ug9
SWSD+bXi5NFqU084CDZSob1bOudFNTsuVxXg0WiKAjWih3d851PLX7rCXQK7dbSNn1NwCa/eDA5Z
qdXoHjs/ZQqXogfOQMKd3bIlfkm9+KU6q7aaT01FeYbVwER41Qx33YCOUDOfG6wb1cBmmcScV3L0
njQAQ4C91iqzVHsDOgPkBVxtxEFU7/AL+w3UmV1+Ksr2NbHzAd+TQ29DE0dG7O+DyarqOsINq3IS
Rzm+pP3YPtHJ2jhiZP6HRt7P4Sw1UX4/SdI/YLbsbJf1rfGNKXSN4U3ZHtu9hgZU73wysMl/OGp4
R/qJ8cmNf/SLm2zqRfMRK/BhaHJAIzWWP3jDX0Wehl7uotgEpewSjyaV+EJ3+pggr1idblJGd0vk
zoRI0Pf0DXvf+zRAaEuswNdk36L9ywrL4w6ORnxIKx/UunNbjodIx+tMlp6+NysXhArs/W0rW/R/
k/zGhGJvTDbkzBbW7pq6XxokpIbIEAAPVHZ67W6MilgdK20Cs/OfqRDIScaSTaAJ7Zbug17BxzgB
AZMrOgpXEsWSyVISJ9UdSj2wenWnH0yPacgcP6uWwXuHDQNRGYCxroyvCuOufVgEv3hGai5b8PfF
9HoEArNBQapohDYYoCpQ4mZGUJtAW9KeubQ4u2zrJp2LAW29/W4BkTmUw0NV4EadzP9h7zy241bS
Lf0qvXqO6gh4DHqS3tOKEjnBonSO4L3H0/eH4KmiSlWr7u35nYCZyTRIJEzE/+/97fFFyMzcBX37
5mtdutEskTK3Zzdr4pDKRczApyCtN8xfA34Y5uHWpghCcxejnl53zBgb0ljrvEKjP8GfQuBMEyrz
n4GQIxLHhbqTDvgfaYVXDq7V0spIUVRsTXdK133mHCEDlMjXkLg4gM4ezfsSMf/GAPizlLZCajHG
SVTu+2KGuiyMY6bn1l2pl5hlYx8bGaW+CcMHKpq3yXTJ+SpJuZGERAURsqQwlQ/SF9+wjL5R2Iah
HmBaGspj6crgzLkVsW5Lbilftm7trTYytQtxY20I2V11XHv3FtLLxR72HNJYYWryB4boaOWHIDn6
EZknVy8MwYa9c1Pth2VmyEx78bMeAALOo3wpomHehfrCpTGzZ3vARAigBFiZn3Rbx/TsXeaPgsAE
6s+I7TlnLZYkCt0rUjXKu1HDhDOdytD+MiStfi+I9dw2BXuej6T4WBRNsE40+z1vii85aQeJQ45c
UiGXDtzqUFlmvs4TyNLRlB9gYHorPQ3iLc7QrRFwOcU1Alo+7HduO11IRr5xwgJwHTG50UnnXKWU
Jplc3sL0xeoXUl9dvehz7J80A1+XF6AOlNH8MvRusWl9HK3TbB1JIAI9b1Ci1UH81NMhXeSpkfeS
lBFgcdfU9xLhJvWQbD9N0bVPAuTMDD9NMHNOOH0PQDnuCSxJVmlvPzPw/CpCQ6OMNe6Bwg2nIqwR
JLaIr7KAAOm62Qrva0f4LNSpFL/0OLwQPUc12TmJwWAyUhJ25EwOSX4SiqTYm/qErpx+DBM+q2Sq
XLwXaf+1onOw8FHQePXvUTGQMFDLR0w/BCLrGsw0v15nRTBcetHdNVn6J8VAs7fxgSPY682FZeFT
x21AWx7j5TH1D7WIFkFhtoAnIE++UNfE1jAzSlGLqmJw2nHSdbOQstiE3TGyzdsAjF949WOWgRdF
kQ4i5ZT2+BPsgpGBWkCm6T5uTX5LLl8oIyx2vgTdgJfSW0WlTmul0/rz5JvBHsXd2sXA0EUi2EbU
JGnTmf6G9idsV1p+AZmCJ8ckXDL1k2uWcuHxvPIuHLmMe7F05Tof6vFE8PIxEWJihB+Np9Eb0ORR
uN2kBeNXLpINIxQGsTbGWj1uiqN6nBBrfQ+Nl0m9+1BRvt/OHe3JKHkc/NbGf5R5JwM788nuCR2x
olOpd1QKM9Bc4CLjo+MyELIbQlPBGw4A3Yt8hQa13JKfm51Jl0/PM37hsxkMVESYXgUTKdSrwW49
jGt4jEEQc+zpTYy+hWGnvSzULbUgPoEplbqJZLY4IWeGtXrOkRiexwWXlMbyz7IzicV2ObYJjS6Z
WRGyRLXsj0BA7Wg1G1R8AdhD3WWqV65srT3UE1kq6tdyyDD8+LWIQhr2GO8v1ehUGxevyXqu42SD
5IV8UD/C9cHkbx0tH2WOObXzIF/NbA6Ehg8ii7S9YdoZoT4W7gGGgZ8LI2eo2OgRpVx1U/1nwoDp
68wXgFxk57BFZNrn0S0Py1fFO58E4MB1EhEllQ8keCgMi3qstZtrD5WDA5WZnz0TYDTqPQ1V9m7F
ZFe36Ee3xy5/GZaQchVPnvUBRwLR04oU70WgFZYFJBIixmczSQmHbDeekVGbWWYRnzB8ddeKRx33
RgE8aWiis95r+zinTo2f1VgZ1PNOGrlkMOdPkVdTyzNGB7995VJtXob1kO6JW3Bq9rFlqK8WTtR5
Ox1eCvQB/dRG7p/FRJWUy/rRoTXfGSHDcIZwxMz562IZhjtB4zBtGSkbLJoOGnYRAIMGBk1XAl6V
NhxNPcel8rnwkFIeZMAUlmjtdMV2zbb4gX4CAi9PWhwylVkW3j9uGZVnrQ2HfRRgnrsbo+6WGH77
ISCxIbsQ/FAeCE2dHUH0jNAPrW2u+2WOmC2zRQ+vJEA86rjqhwgWlk06T6g5mtoh9pP2NZWPdqCJ
z5C8LDDtuHWO5hQFb0sLiAJlNmr72YLUH8Qz9VSvPHwIhIOy6PfdZOKyRl2clf6j73n5Tn3OoKg3
g8L3QKU0d74xPLTuTDvHgaucoQwzLLNlZXuSvXWMJWoipIF16JPim7LsIz1F6hJZjFsxta1/CzFQ
d00c/Xu8Bsd2meT1eGQ2viEgAZD0TizMMhf0wgpct9kxA2mgNLUhjSe3pyhsdN9tfXqMSYHYqWwA
UInlCfwEaAJ1f4T0vY/qiG3RF93ZSQlWLCkrKAnOSPgMjoBlFYtl/6xxSOGK6lH5cnIIq2/4juqj
iltA8ceEyNDbq9PwE/YqZUAFDlRATufK2wV8SCEmIC/2Qb3lRLzCX++u7osEC8jy2bSqKrxmLPRm
ZEU/7/fggte5OT9oXfIWBqDXB5BYTT+xm+nL3sUeIud1OGMiH5eTy/JYbdpEc9CF2KhvbDodama1
HWKt+TZj197EI1yUZZIeXnLEOCeHUJNT2zTrYoAd9nEwLluhn4ivIWqIPt0yLa8z97uPHD9dyiNN
NQV7YiPu1D1i6f7ox6zfOrNfnHzah2sz9Ju1dHoOlWW11PGi7qrFvPxj6MIOgDo1d7Xm46RVMHD1
C1TVW2CmqEv4dWPHWn6VCbqtsUsgURG63R37LCNIy+CQzzATUkH/xhVMg3WSpUiaa1A5u7Qqn4wO
t4eXdDeZS6YPgQ/sa0m3pdaygnN17SNxzwiCYiRnLj1tCQjs0QxHFXQ95KjdvpIhx6B20gu2ql72
P0rqmis4549uqX+LW/sVHP6tKqW3YUaJXJxMa7a2dUnjed5DweRyLtoTKIVz45SvFozuTWWJRyBu
MLLRiq+nEI1Bk70Fno4NoNezbUq8Rg4dlkqJWPWGm+yryPzSTWej8q8Fgs1Ct4ZNpHc3cLFvRZNy
njWv3YCzFevPD8rxzWNPrbInGqoew+kx9cWhZTyGLBSt+ZQfnUprN8QbgA9P7Stl+nuXZL2V8yAd
WLalCRxktKO7cbEqRiW2LHfCSq0zMWaQykClHQAFFT84ImcYdQzK9Ii8Q11gU2tivSaSGvkD3YL8
PFUWIaVGfoQo030vxL3l+OaP0MefzfyEq3zBGLUH0OsO4iUwtTuPwsU2lglY8aH9KT3G9VXYP4wV
5JWm0LydOhgpOhNvB9R+zGuxH2x3r6JQvFonklbdTMZAP1bTERkCioKplXcynbWdF+beacxALP+P
1vO/hcI1xKJT/j+/wnb/guguNN//+79vf/bvf/xzzsfHS/5SesIN+ZswDBuFJtpmG6P9P8SeyJw/
NZ46Qk5066BzLFcIx5WfGs8FjItIg/+bOl5+af//aDylZQLS/SeNp43UmIIGomPDo67xu96batXY
E+ZlXGmnreK+trZOjQgvgNS6CsIuXaOSo8uaCQw8711HE7xNQuvCUB2jv15/8QvAK70VwN3TfNrU
er1dsma1uthRXp3Xbc2AttBr0hPk+C6ZidGMabYd3ez1ACV+Foyfe4oNaSdzSo3Olzrzp61H+CEC
jPzebwprL91TDX/v2i8DkoKqy1yXE7CdKDZXYj41RN0f6rjlDDgS02mZpP4Gco+NscXVSBiDGHpn
i43sKFpNnCR6qJ3sxualDepny+jwNoviK4kUOyMfb57rN0evGyBo9sNImlZcnFyzugsdndOUhZjF
CuQPR/OCrY/6k7OEI8++bp5SgWlBc6myozHfeHrnnjubTrqI0weN0OI2gTiU6+JrRwUqlvPZs9JD
4QflK7Pc+0hM17kMoXD1lWTYNZzckIi5qF4GW2J+SIZXQDWQHKTdEErP/HmY5SPmYxK3llfYQYsF
x/bQr7k5aF2r8zYLCnHtNJTHcLel6zrGi+cn9xagu31b0Kin8TREe0m7YEcQPBu7/Nl18lQXRCqG
bVOuEN7uZiP3d575B0TjaN24S3fasM9DQqI6Jj8bTdfUWHeDwA6TJ3cmoktyUCaSLr3hp9MMr6OV
VQfNx2IfR0j74KBF3Qj0O45C4C4pUq88bY4zgywrERUWSIg/DuYQ9BMgn2gZMRnpPDy3AA3Ndpc3
xEO2bo8lP8PLgfxqZSAd2MQz4PVek/dlDRnImGpqabV3JdpNrDQHYGSKTx/Q5Mm/D2ItupLCVWOo
QB07x9ozZJEyxS6An5VyzdBzHLhTRy07T8oNRNb0nkbUGaNLe3Ge0M8Eh6ApsrXd/bRqAPq0H77n
uL/2DWXHnR57lErdkE5EKb4GJqhIZE4mm8cn/9ErGApNBWxAc9Uz7LkZjEaGLKiJH6s2BXbsr0np
Qs50DlFtJecRZDAaCuOMfyxb5745b+RigDaj4IsHyAiGgcFu2wqCbTKBhGps9mHDtdWXI9QpfsWB
qcE+jLhY9VoybuzKSA/Ig7jqWILMk9q9Z60PLkEhq2BIre3UU51Kk/wr04Tm4nLdWjfGs5Fi4qm6
/CkN8i9CaP2m6FPr4EUjOWrjeeyH4FxLrTwCpHFoIfouE8hhRpkWMegEFPCuGTRbB0iHqSAauJSc
Q1wf5IFGIK9piFsddcPenzUHXUP2VXey4prpVF4YqC8Db4p1KXWpm5u5l9DUM4Bu1ha5YWbU2wBu
6KtI5bUVbvdn1ZXFxREosl2iPMnDslah9MNzI9gGE/SyjYB4c400V+yhk7zqVumfgyoat8NIwQnq
VnXy3Zba4mSbm1kb0zsfvfLBdpAeR6WZXo2UJLkuRxUQ1Ahv8Uz1WwvyxCZkrL2t7FAHXJHjyO3x
0AkUO/u6h20XZ3DEHN9/oZ8WP3dQg4vKJRNIJ1M0ySjwF0LbN0EzE7FxayeDLaHT3op6fSa9LruE
hA19LNI4vuaWf2ycJXaIn5wAXpzr1GMZVoy0fnPrKQkic5PF7RbdbX/u8pF+eku7Sthvk1aaezdA
ZFFi56K9UOPcRp4qCQA6qYWx3AIPgUz+8766lRsQoaD9UK/4+P80eeill/vq/593P56pHnRqkoFo
EPHMX26qf42WjYlslPfqLdRT1OO/vSMxPsXJSPQv7rvuMtfu5DKvnmdmGmFJt+7jplZwU91Xt9ST
1OLzNQlxfAjBlie6zTJR+fzX52s+H1OvVv9wyPCghwzaY2IaMa/Vg/9+DTS1XuoJHx+n3uWXmx8v
U5/ycdPw4jOHe7r/XPlf3vpzxf7td/145m/fU71mrAm5G526ZuLAF/58H/XRTU3wpEXu4O8f9fEF
P7/6b2/9+9N//3bqY35Z08+Xf7zyl7dX60EpomVy9481JAEJg3GTIkTVNba0er1aMONrxFa9/y8r
of71+d1KzzyWqUUylhxfA6vXP17w8awRuGEC2ACZJnpMOn4zH+Jb17iAigKTENxmiImjGsuHTJMF
jXSmeYB/ca/gtWJ3UY9+/qut9XRv+9rpt8fVXWt5sXqHz/9+vEvDrJlyy+c7+jhP4pJi11gl1XkQ
23ipukW9S5VP3dQqohs/7k8RldyQ0KDNLw/mftIfk+Lrx1PUP9Tr/HCSu1EMd34SeZwHljoeWCeY
GZSzOfVDoUhd71wlzJJh5xMKudyqTcoJRses3EQqiyX+lBTzLSIAhFoZR7E6REt1Kij1m95SdOok
8bbezOUq4TdjDJwf3cZbQ8P702n+5EyO+iOf3lKicuHPOcYC02Yx0fX4WNhLZfLf3f18nnoZvwZ9
IrTw1Kk6JAPleWwaBxRZjvJy/J6HXr2rayrYoIhQrJnG8Opn9lNBDXmD4L5Ga825w17m/e1S71B3
SWdbY+bPD9MA/8SwT9j27ROafZteOmRNf+yALi2FGrWAxskYTfXfM6qBoKkDNszfG+9iuaXulu0s
9/QPjtoIll8tBpxDlG+5mpPAo6GDq9383KRg4hi6uRAQKaOrBYaYlT74zoEQWWjS/1h0lNxKSZW4
LMqCXrJvRHt7tO/pykTnyQA7NOFgxBzkbuzU1w4prQaNHCVwA0spCig7Ia12QXzszNCxNQhgrXRJ
ccRpjJMWaDX91Fhgv9KrU1zjRBQDgjS7r15laV9rRiRczthu8fiYSWQKYRmm+tZIsFnYVesvQEn/
KCDpLGoUJaeR5tkxB8oS0mXop4jUS81R3Rps3FYYqw8foGwdW30qRYE1g31K6VOUskfdwovPIKuw
rn1p9MgV+A3Ys6v2QLU7XTMAIOp+qZA6y2JoXXms0kfsC1TiliqMA9CQS1dqkGpP0yFe1gESEbkc
qvIyLDfV/XTOGRowzOuWxoYialuV7y5JyvW82EFQxS9lQy8bs18WwRS6KDMzmhtaLneOZdIa15b9
25pcdDcCoeMhRhBgLvve5w6obv322NTSsIRjBTx4ORt6DvG1WrBrGAVS+1Z1puUr/XLfdsJoy/yM
ZiV1P2rFy/f++DrKtKe2+LLwSpicdB6QZS/7lPp6aofLVGn1E1ju+kczpICASTCjasYXVrc+F+qx
NtH0LdLmb7iCaAotwavMH1Fy0+PHdvePBymOEyPcAjBWR53ahdStz4XaBuou10qGq7GJ8peLPWlr
OM8WUY5afN5FKvKKzwGZ1iTu24i0sLW7FEI/bhrm6OH/B6GspDj6IraJ1V69LH67S5DdLoMbtW8r
q+ZkNvy6mLSQ4c7yWADlZM9ucXIHg45FMuh/tmKqt/lS11aLMCQYYvT5vZqq8g+mme+DpoOZmpj4
89if1PYDCfjXLfXY512iEehwQDvxLdPed1iZoHCyG83U06bBqclGt/XVWMblJh50ujqBJZv9xDVP
fSGTQ9oqZLMZBOj7HKwbkFlYqBsdCxVHFg0uXaPDTbZEL/Q713fINEHYeoomNFo0trtNEgq6QkZ8
CaL4eSBFZBs0JRC+GhGYWtlOgTz85YTuEvegvs/HoaCJTU8eI9wI5OhDFQRn8FA0qxFeqb2jNbJk
R+35OVmygD9+6eXW587gEP12Mp/yEX1K7QfAXZe5kZm+jxI9n7dU951lAfd2p1UtUTxLT0p1p0if
jE6QIvMAxrfN0PoQiZBGV/fSlZ5GnToNNlVqQNvsw5oiqLQuUZeOe1ITyUgx827vNOVDlWjAuzC7
c5yn2oqMxWJDdbgjew6QBJiVdNU7BGrgnyFuFG26LJujEcPb6vLBW6vuUmsyWDV9QctU3ZdQgBHr
cKn17M4/IVYCryfdChEYw2axjLVHNTbWDWaqnfZCXM6ixLilGdxyp/GoWgLncOv6ebD3BtNe6HzL
u5sFD6eJ727U5wxzYawrcckg5wWLSyQbQ2BlLSMdwBpZgwSxXq7u6AspiUu0DxHglVIKgQJseUz9
d45DHLZN+xx2nGvmOfji+6mPKCKgtGt+n01tooAfQNcj+YjYydOYo7OLqv6LhYceASr0VOIToKol
c7NVK4Yzqtl3iX4pvOKupi6wFTP9U+1nSLDyOaz6b7IJpoVWTZg5aWC9axNBiZIuWM6UapFrWgDj
SfxpNhyLbt2T3iOeXL+KDqRUL71Z1YhVt1SD1vckXVqzs49Of+e4I9lnIZK0nHMJMDnMnh9P4Og9
JvY7kbbdro0HeFMUi3s6aAdyULm+LN8tLNFyinEg0tFeTrrLos/ojfUUWTZpx2lmAvc61S+B1s5M
tlGP0rBg89jJSxva6XZK0EsbIAQxGuTQw4GluKh3PnaPbFpaWmaEPnbWCg+fBjHWTDazk7rluuQe
cU3++4M4YDF0NNM500RI05nH9eUsq259LtTT7M/XqvvqXZMoh3wm+QGX1/7yPHVT6HaytWz758dr
1WNZPBwjSLrr3PqRiKzbFinCkKFogw2yYY0IgfgJjO989WYJbrcmTSoeHuPa0yimo/apnaWERj4l
mmkkylA0rcn7HgzZy1xOcPnASgCnQiVSzogZ57my8XGXXyGT7TNXbilZmNs6xMwM6V5f0dLyN0E9
nom9qn/4I4T9ofTeiozSfDFRU/L7ylmbDSooCqn1VhMJVLF+1pAYhT9kTPKiYb41hksGZTD4dw6p
wVdfaggAkmh6d+qI9JjC/gLVGHJ9QGql7K3+LdHO6v+DkSIvl0N6AjTsA1PpvtjjPL6bIdGiyIOc
GzrG5pY3OFSWkst7qBePue6LS5AWAQk0ER6WGVCZ+meDMmzskvcGMd+ug5V8jAMn/1KH8029K1uN
XT2yzCsGjuHOoi6MOYSPa13tNYzN7Gkoa6xDJiznbEl8FLCP7gtBP2P05tdKYqXLc7BxFS4mgpfD
o/oSEylA66KJjEvZVPKe2Q8HBOP1e9euOc1PMISQX/gP5DzIMyHJE9U1vspMTWH27ORbptXz3hlb
uZcEon6D3Y9Ai7XqpnAkXNQG6EMO9IOFrvZjdc0AVUzURsZ9H0zykhsTruPlLSfHBF5p6S8TffZD
MRXYn4i/eM1CFAbLW4aFG2/bxiDRxnKSp64f39TjIo0w3gT+eKdPmXGd7XZATsALwLXd3FRUX6gM
FsdmrLOdJJX1HdaZ+u5mxe6EsMY+9oPonqNkflRvOJQWzgbMfjcyoFH5APL6+AEtF4W7IDkB40e6
bbouOUma+B8/oGjOHvDzt9lGsZboqNl1WKVfZj29qHclKhmr2bKLdb7t36ndTn1xsxI/qEbrj6aY
onPoJt5GrX5O1Eir4yWKCnstMzHupgqySegU3kMcUGD1JiP/kXfmyYxD/esIGHrHRDmgxV2PD8GI
cVo9owvyI+7F+JsWwRklBKc6lZyQHhrNgjaGTfZHNJp734qmb12Ue9vQqGbGb1RH8QRh0mZHU++T
wfEezTR8ZbSlb+PAcE/S85v7qXUpbS7vA++NuE2tf00tKmGaY2WMH/LwvkamRiYMzwiyYhOI3n9t
PAfnb5kNZ6Tt8o4yMZFyy/fB4Ufba2rfgknn5/bJV3LAiN6BhKg/3sN2Zqbtlvs2V463IeIyvuQF
dWgy3kA+Lp+Com2FJbp5dxs8wnFqtpdsisTNwsH78Skj5wAvdt/Twh03OQiGC7SEEoYx0H31Fl6P
lc5IL+oJouyajUOUx7VtHQ8taofwZvkgB2dMPDnf+87OuKY7zTVx25ldUAKo6Zv0R/rXChUSAaU5
GFdslMWVaDaiQepBfqeuqb41gDMXWLwW3vCT+ZcoAkRIcET6PdPO6pPkXBpIoIv2VvY16ZU+NjkS
+/T33vyqntBM47SuRQViW07lxWwwYbRBK24FSmNKzJSptbL+gyE5pcihFY9OEJZc2/ANAX7qH2cX
m08v7eoPrHOr1O7MdwR22jrFdUy71yrOOeu47eNIe9Ha4PHj3bzwqXQL68XXUm1LNys5O1Izb+xM
8ApD1393+bHUUxMDmx2t6+oRSnVPMh/YKgPb8iNieXruy7phCsHYo9fvpjMQIJ9U9Q00yXBOrMag
uVuikEure/VUjp7nDsH3C6WVZNdySJyq2Q3vBhjljHzy5ruBF8xc3tVgUruyW1t7kBMR2wyeUILY
RvyE+aZe5Yzy/8jYK4XXa2+xht2IsFStCW4hnu9zi8R6G2UcXibwcrV5bN196UUdvZhNi8EsGOVJ
h0xyNzaaWJMuvoyMvqpnzujOVjCT5MPo44cdJtzDbV+fx67qngZIEh/bewqIHDG96U2Ly2bTd611
xcIYXsYOo3HnO+G3uUuu6rt4pfdN9J3xxSEVcjfnLup8IcSddLSBPjc7nOyvagNVzOTAf8/1Q98M
yREb1rSH6GE9RT2iKfUU3wbQS7vqzRecq5FnDVdH14qLb4IZt6Km/SYzeVZPpVL3HoXQGtoM3bND
cA6q6pF8y9xzH+w5myi+GuaPLqu3uldrrwnOn83QFs0ltySBhjFQNAaR7ffMfZi6zPoxajjPes/R
7oxMYKypiC2mi919rQfClJf3gjnxUwNI8kx/wSGAuxuRdnLpdgJSBllr60cfeYdx8uU3jziH7WyH
4zme8+Aua0gU+HiP5Y3U3Y5giZsr2JnkcmpSL1ter55mBKf/6Y3/93rj0qZN/Z9648P/emUu8k8Z
sXDuedFf3XFH/s21pO6SvitJiFXUo78yYh3vbw5kRGEvQDD+6L8AkeiISwtAhrCBD7j2gsz6C4gE
K8n0PMPygBK4lmeAUfp76/4vjhwRux+5uf+GKydZs19b5aYLGs10IMtZgIld215wSb8gyWRvV70Q
QXGcRJDe9SJtH329WMUwZoYOWsIs/XnNLJwaof/TsqkdqUHtLxvt360FEoF/WQvXk8DBXLaFdH+D
MvWYy+bKJeU7TwmmKC3/CVfDdYZrdLNmZNFTVl9r8pQWWocdSG0bWC1K5TIkF2nmvKgztvvPq6T/
piFYNowpkCM4wjEREri/bZhaM3SndEV+1CfqO0mK3kZ0zH/S1Pkja2NxTyD0oSoapG5G8N3EL7um
qGFvpLvE/GmPfu44W6bO3d6wLAwM6TKr9GamGkInhUBowx43HSMoJhuw7n0k+k590IbmMOgSqXYw
fvnP3wgVxb9sZEtASyaw0kZ+Yf62kSvs6sQS1PlRkMtzNpwR+EdY1Fss3muD5sJBh0q/b5JRZ+5v
klvf4XZAA9uWF3w5z1HhkHKou199XXjb/2Ld2NV/3wEsdnQDW+hykCz7+6+7Ydu0cT24ToZmcHj0
B3uDAjw9FgCY94Gg79xAy1lPRvVqQbc8pZZOnWOoMOkwpTf8ZL7LtLtATP/lev3LjmlLDkLWyrQ9
dDK/K0lioY2l3tTewUyOVZs7a0Ng0rG0iWq7zC+t1a6msPW2s8yxTmKtYQQI6jOvsF1Zs7xmlH3/
86YiCvq3TQVPwrBdHTYAv6UOEO2fNtXUQHxgctATciSHHXYK7WyDThe6q12hUtdPqX9luB48VEMa
P0NSgsRMuWQ27Qg2cY9w0C/HW24WzgorOOqCEQ77ZATHvJgF16sAK4RfX+Gez7T7NczPifmMZU5e
yCY4mZ25A/YJKHa8i12oBaNGDWiGlLuJRm07uaOx7f3pe0Ebee2SrgEhqWD05vSYBZqjZRSvYYu5
dmQwukKdfTC05mYMNYapgjSAGqbYNP2M4krfitDuNqNT9hvHzIEmdfjJbI+Ih9lDXk70XL+ZdPf5
P29e3fzX48SxpORxjnvYvLr52wbOgZcGcdZ2B31gIEcI7o3yKewvzzvrsVEfY3jmq6QCLDL6421E
3nmekzy/j8P8XmNKyeAM1kYOVuPsYWOtM3D1U8UGmro/hrDgu0+VfyYRwT+HvvOjrOJoD3LEY/vS
HrTNYWM7WvnqUwQkDs3Dcaw3+8LXnROykfvE1Z+9KeyP8ALETatZqFuJFwQ41Lr73rOJQAgne9to
MrxTizT0btKnXTMU0t/SJDnDJHnkZ+zwjowjCUWWfO7RXzyEsNhWDt7jNgOtn8zyeSYNO2nq8M6L
y2pFBC2oHhwHGwCztl4AVmlRrJTCqtdSlsgMiPLb4c3Ij2Ue05qZE/JIS7hT1vep0/PNOMrgqqcE
r81zlx65wG2E3cU7Du6ITkJN8XFqzIs9BJv4kkikKbbL2rdAq68yIpdQD4KHLP46aQgIubQ1iCBm
InnrXt6Y3FMOnm62s7DAK23Tl7W7kXruXYawAuNi4eJMxbj4vkoJ2T2B6CQIjkRsW5xJUJnw70TN
pWO0DyVpOmmhOV6axeuUdcYhafz3vO+/uGWB4WH5jeyUSVwVGnLj0GVB+iperdCTlPMR+I4DKtKY
1HSmHTccoPnW0Yj64qp69ConegDofM7azLiEMHYffK2PHkRMtFshqptRQ+bUtEo+dTm5brrvYmsc
zYV9EVwszME3CDAT/Rj2Fiy1uJ5SrEBOjG4iMKsHz47iY2GgrOzK9i1akOJIEXICtruG4A9z7SXW
eJocd1gbE1f5GFfP1u1NnQ9J44u5LEgBNg7+EN4SEHM7io7hmgw4TrPu+BgPOY0QC5TYKMJgF9O3
wRMuaNHYdUp8uEGlJo/EvY+bgrykCB1n9w7fabrvMm2879vsBRsrgTatcZjlaFAqqLS7CD6aumeY
4jmfRzayJKd9mkjAKxvvZKWYYALPuVMLxDfR0XMpi6m7s5e7H/9ILL5H2w8ktS2PhTFiNs5Q457Y
p/minmx4BLVT/QBEkEXuDjVpvy6DJnhAmEZQbja7Rw4SoGDL3aniZFob4Xg1ayKPl4dM+suI9yV9
qmxYC88N9zryqackD519kGCW5QSjPaqFwAMapsR3ieUZITOUQ+pCzDJKpOeGfa8WLerqE7yvH+pe
Vrvzja/HFFtybm7oPPSY4p7UgjitV3d28t3ESXvVdO24IPvB7DstxcQ0y3ANVCVhW0O7skavfQpQ
7HCBJeW4xMjUGd6LjEg0ytAsPRlFDyAyeClhLNOpdKZDZ8WkGdpNt227JUHEa7RbB01+RdYHmgu/
Kl/dirgi+w9cQNGXdmInpiWzNlPrRVo0xt0Cg6BcIK1dBXel0scfadF59zXJVI7+RlBAf4+n1++m
l85uz6ZNfyIM64ONfCXPQb0i9a0pYlubGB7lOfXj48hxsSVcZ2XBtzxaqYWbbmgtJrLWpauBd0dI
QfYJKLZt4MzDenJhqnnVMO1Tire7YKAw28cJlIEy+qlzatvRKzQ5c3WEbQ+cJ2odvZLczwUQ8RC/
QlaP/gMtprfW6MKdycn3kAG1yuvOvRWwlQmoJldHYEUQJck1tKC+oCRn1jg1TOjD/AFU0rM/ws4Y
Arg9oxX6J5JC802aeuHWd4NrihrjY2um5qwd57xeSUs3jmViDnD+v1pd195jtt3EVUnc1XJ+AnJn
PNMqW9XNN1do5QNXqltmzMPZi7x8Ld3xybFRPnbWeWQesp9THmXoboOCG9HqD+Ob2ZjzDlfrrdOR
bHUDJwn4YUQBY4BvSkpWZgxz18WEKA1qhLzBa5DOTzb6kUsUNN42zzHwku63omvgYeCLNOgIGNga
4uFC6Db8fvduEA0UGsBilvO4SoTvbKsp0RCgOAcrLWpEs9SGGArjBSLc0iSGloGGMe3mzAXIFJHq
SrAGrRpNfgeUVTNe7bYI8UEH55A9495ANR61FBQWO0zoDhcz2Boyn2+SfJG8iDVyZQ8TmRvAIMPp
gLolOeBbuc2dm++YkKV7B5LnztRC4AsQE5P+a1RQjXZH/1kYCXGJYpGZTRuzg7LJ7qi9BF3g0rYu
9l7XOxvERfO9Wz3UVixPfhMFO6ccSz4eQZtoXS6s/Xx2xzohupxm6jjI9E5kLpKLdL5Gcbz+f5Sd
15Lj2JqdX0WhexzBbLiIkS5IkKBn+qysG0SWaXhgw5un1wdUz9TpHs2RFNHNIFlMJhMEtvn/tb4V
BtFwTKvcPEmHGgPoOdyqkiCOaFkHENiBl67G7AbEmahvejRhkZTfVYQZHvym5ECi2LXK9PKmuj+j
Ac1AEBhfWNSYx9Ssf8YJKbDo4Yyj0rp3rTNsGvUzvVyLWK0wS4ZDZxvjkyVm7VyQOnfVnbZC+Jza
vtqONSHheCn6whKfZePIj9iO3vp0MOFb1M52EGDdu4xKmqUZxlF0IQ3l4ATIRfpOgybRifv0qFbW
Dbe4TaImzdpyIhoLB3NqPWhJXvoKPFMpy2PlymlDscvxsBsnG8cO6uP64SnINY+yc69lKBWcxIRl
mRNVkBYP5NXNU38mfZq835e+r2qGgT5ecErM/o6IMOskH1U0Kdc2bdDWcmSVuiVdhVCoRsSUcCOC
39ykC4gT67dV12MwMap7Vvf1YWz2TYPas+xlT/X+Z20W5ZXgFmg0Qf2HnLHqD0DYjokJ5H6ujuQr
KXsnLOsDTHP6uGla7ARfHjLvJdMgJEgrSm0c9Q1DITl975T9YJBO/AlwfnMvVUrliOWBi4b3aNFe
b4tCq4hq7I/IlKhUz3CZxII0MyA2QTQiBwZR9JZxxd0PmUVPtEKyLZVLRtArGnKyHbqGHN4Bayc2
9jixfmYiRnrZ7nQSuI46TDi/RmOeicnBE9fpwKCcRXNs4VUBStO4ffbSDR5iAAeNZY1qa/DsMjJe
6k6DRYGMZuzK92AeCJWO3Re9I3c+ngOvG0Do8nGgGbhFvXcsJ8HzgqvahE4YTHbyVJPz0jWT8dkj
jt/OC7BOQ7K6pfg3gKXs5TmL+T2ZyaVLmidTU5vcrMZmbWrAOFUI1vLWh3i8xwszC4e4d7BGMkcR
ajE+d3l+TBV311eDdYV+O5ylZeI4nqzgyjJVR/Sc5l/I7nsgl7H/adhAkRoVRpEcKXVCHajzwjrr
jmueXdohO7XXTyPbuPWZeBiss6MTDVPNBLckWSzhES+vletPdfKMHFZsRG5H26yIh0vdEVraqZhO
i7wdzpY9hRDX2CaJWuehEvxwNT3bD4NU97GZf63ZkJ3JWyE5arm33tgRrNhBtTuIYyUapkoVCoGJ
+abClYWondc1cYq8rlX8cXb/AGdDYIM63RQzMU7gm/RfNwVeBBQCFVqxnho2GZkbgIobEJ5qmd2d
Of5Qq2TaK+pNY0v3KKqHMbOsB4W46KEM5JOa6eahooIDs2GST+tznTnSw4Ai5jfSINtYVRandlQ/
lWlEH7itHtZHgabjQnX6BB0G/xgeTOyuVJrbwqssopgtx5Q7ThnjkZgL43FKUeADzMAVhgd0U1Nt
OVYG9rGRFPQbtf5Lp4bVc8jvYNp4QnwVnnCF5khS+DiYv6uL46avWjDYF611jo4YbE+oxLdRhdYI
IdPUp8gi/5F690PQugJWh8oOTA93lKaGjd4tlw9oMl3aB7Yb5QUKTgEY04ReoCh3rXHV0zSr6gld
AmTB9bEtxRJfQQ6RA54xYYN0VibQnHqewVmkiHYSSviEm632Z2N0zjLCBtmzsOuGcT6tN/icYOb9
fhxNUKpgv8w7nePMlDlZP2OtmejRHiy7oo1YmY8ZEB8EYEAjWZf3sF4iyLwSL9tYJ+elO+ePTXXT
gxn8a2x+UVTcnpmtFh7rhuNYWGAFYifbdWF+0Tsyw0rrW4C75Kxk9UF14evmeXzpSzXmiw0f1SEh
sC++1bgZrFZ/YYVHgnB3G2M+6qQJ3jvHb0An+dIyCzjmgKNvGr9WkIe3lZ68K6rYaLNqkH4ev1gF
W6/aOBqs0foAhyxCNUiYufvdnMWnPduHwelflQJ1Qz9/5Ko1exbW7m34Eklokz05eD69LnaATshZ
Sjqb1gxQZdpHFifv0TLDZGLwl5BxVcetXx10LTmGGYqi6CEtLDRRAStcNB+IwSEOBQPu9GwKL4oA
ZG03XgOOSW3Uz7J7Yp1PkH2FuZ8EFDLAals7JgYBHGY/HnqBSSLDpnGAuErUthafY7Wst4tqXyg2
7HQz/RzTWW7wRb3rgACO5MZBa4JJE2bWkVIbLInMS6gpnexluFxvchO6Ke5TslV+NjN/Z9I1fmVY
R81p1R0+q0eLXjjornSrl7gjlUI6IO3V/dBj2EkNRfFkoh8SS3kithliY4VjCIPqt9HtWMQv5R3o
mVXqvKl42XeBRU+7akY63hPQd7MO5QYeL6GU4N3inu1QmWt/BBxqOQQFBgLmbYUgEcxT1Wf6YSQy
f5BqXm3DaiQUkwpyIef2BwPHnWEo2pA06t4deJob7OrVwcjLPwZzFNsgMYFgj675FlrGzV0AGXHr
UgG1gH5lkWB/FRmvliu/1F2cnWLJFli4AfHg7pBcdJjtTSXtx9ReVl9F/TUmye+dr+SqZMFbDcEY
v1H1aXUodzKrmv1mMBdmYIbLKUrVjckYwqY9PQvC9DYkQVEws43opmSu18Z6fSO10N43rfIGb5kS
A7v2ZOqdnZRMX04gaw+R6UJyCqJDmymuP6tP7nzrZFz6OEblYwzSxCTwLu9IuBeWbbMpt3S/B3ci
yyC/9JkkK7J7VbVWvYC+QAAnWjRuRcVB1BGJVW19lrXIPDOrq60GVvnomu3XgsLRZnDAlemkujLu
MX6Z6p28QvshokBdKBb6qmMvJvVTIicFfWSLc5K50yEhc7piLeWnvfOozgvZU4+3qQl7x9GIHsp6
19ynA/GU2Qt2GvsAEwoQuwyqe1nFz8T0eMocOBe+tX6bmNSTAoIXdiSW7JykzD0bwcdZpFz9R3uE
SKj1duut80ao6K/uZBpHFgpkDYRkhTd8ejInHx1rCF7LBMOcnN6wBg0eopiBWC4M9U5Ug24i/8zT
hvRRU1zGrRGtroahSpNoVxemHZ72YNtxTm/ApNz7srmlSi63EY7SGOI3RAA1CNgWVYehgV+Mz82B
mnIcWrA/ChYlMPajcdIWtp2V2+U+sOfXVXa5lK7/VGBCTkG53uC1JXP7q9NlAZmiL2Xh7pUUVgyj
kKP9ydWT7CklMsSs+ubM2beEYsSJFiqIq143ndP6GDEcETxxdFy1sqtie+WzrQ9/6We1xQvyX/5z
sLgLfr96IJFtPw0Rbq7C1+SwrXrrw04rUpAFgOmdhUaS5Mr0AM/VPdTLCxY22YwUhdkE/o5L8AB2
/Oq03vQJIvvpR8Qe3FC3I4u1S5B1McDMnKXXHf1hte9iMNyBJEIGvl6RG9k2k/nnlBP8pRiNw2nf
KadZB70Cz4u9rrOz05rgJisa9iCV56egWnzPwYyaZQgfbb9ugvw5tvvXGj8pgIB/F5QCid6Mda2f
J232DF+6g/3c1bRV3N55h9lQvriY219mW8KkG7EXgccsrfQ0GM6E8iWuPNNWGi8tcQC6BCFVfQZU
L1IPYatgJ2uwNnJojrMIAATNbU6K0qjkJ8cglM8NxTMA50LKFBXw/IMv22bIVsyjGAoH3lEClhUP
uz607m2IZsPPXItMdnNLHhazcd2U7AAn4fWlQ1k3o7LSZWFJ5FFzXaxoZyxovsuZ7Clq4fKqNYE+
AtbY7ADVp1+sPK/JuqXYEMQNCb70yy5pVtwM1I4kTTvD3maNcMzasH90FRcPqjm33yFl+/bc+v3c
imfbjkqfS6A4BKCh3soiOBdFonzS1Zdb4Wj9DapbdmOKZqPk9jvJYvwzlNR4MOiXqAc+SN15tAJy
OXO8oH1bb3XGmHsWGD3UVjLeanU6VKKxvuWF4bD1MvleVQrpKKme3JGGTt9R5GVDbcOjatKjrgyG
Z+diPnSkTPtzwdAxGZnB3NI2lOZmQtVJ2lOr0afE0ZwIGCAdIeqsW1iFGfXAUvMUq1Mudq2E3tS4
wmOz/weQygMbStLIEd1uUJ3dU63XXii2AXlRmOJzdzqb7OAmo4ye65ZM3eWRXdGO6/LWvrW6oW1g
xSuHWizYq6l4IawJ9l/HLjiscyioTl/6Ql1RoomHwUOBnHadEtO+JnXJPKRY38mTno6woMe2vRGH
rY3gDWJT1c/SwNJhu5ogS3pU9ujH7etQ51cnKWJi2N2M9uB4pjuJvaKfILkk3aOeW58poNNIZASw
UPF9SNRG2eoRk5Q2LgLO7qlrmIybUHXgks8/mirvDyJY0aqVgsSAsFKw2eGhJokhqaF02WPcXKET
DCiuQdwoM4yOdKoPXTd9RFHLEn2otdtaloJY4tM2sp40FRmNkPuiLJnCWueLJfGSYpUwTllMqukk
5b7Tdc4xPFqbNJzf4qkqDgB+n/m2pkVhwR4o7ed9oXeAFhywqq7d6STwqPNe4wRjiMi2VuJu4RZC
1y15fWTU725L/HNPG6maVPIyshYtIwl/o/Zhd/m9MJv6MZqLjgp02F6VHDaDYEqrh2b0zeljcoeb
W7hIFaFGmhze0xQXX7LZGc69ZZ0TPbFuxTS8hxCKHroquEAipkQ7WCn6WFo26WTdXUlocarjs5rD
5o6ikVOLjo0Yung/l1V0buPuabYII3fMH7hXd4WpI5sKFRbbiZh2jVEsO3XwhpXisD7Od91g2L5l
maE3Du13ldzj86yYsdf0Y3lAU1S3sZ+XY3dFSaxvs5BKmjJfh8oxfazAhqdKGe3WygEcdssL2mpJ
hikOtT0Uxz6FJhc7lXaYUg6HEOIW5479Ub9ODMpm0N4nva9PU58+kzQU35JJ6iS+azhphbpDt21u
0kiW10DZkuqmn1wdTbwiYgIg2HhCD94OXaf6c8P2n1KxfGe0ZxWuJnirk+JrOx+nOD51pMPeLIVe
M4ukBiR0Haj3GDzzxqbz9BA1DIdG3SqXpFZ4Uz18GEyKAWM9Xx0RaIeu6dK9xiZkF9KV2Fozx4+F
rXVGPdmdu9J9HdBT+xU81q1WFyiJ4KYw8PBDsiVrKejcno5Kop/HIPnZG4QKyCxRTtD04tEBbDip
X7qWGdYu5sKPNL5ikQnNl/UcHcMumraAl3agMadHLbEMv8Sdsh1UtUfFSg9YsvBLWnGZQwl1ayzf
hJZEF7MhZIbcIhcSSGBsp7yBSDcp6aPDW3ixM86A2pLAR+ZMtsu2HzFFs/8/Ny1uOdOdrHPJmnEJ
FPTSXm/9NQ7OVNTuRLiyX+CDuMaR9abmojswVr3RqsA5V0D3hPPE0kIDGoJjvqG+pHP2waRcxIiD
2IztEO+YHZSWpklK4STAxbUgexFpzyewIb0v4umisaC4GMtNrDMi12F3DgZWhFKFAI6qD8OeRbNZ
xtoLUmVIfIgr8eydqaTm59DAcdgMyh9ZAKuu6QL5YginvyskApjOh2pO5kuj1NbLTNG/HdKPWO2h
8GDhuJgduuQBjj/squDEEZmp08Uv7STNGzhe+nkEVhC+k+fnPBMwscLM2RY15sZKq4rzqIATLfLx
qiQs+SJVGB7O4m709DD+SewXOuTIFCdLzZyj20LML+kcaEmwtewUIr/FxE65Veculor5FKeEuQSU
LDZWw4Cxekx+GU/cBushCPZDZieT2KJR7Y9LZHA9AJs7IK6sPEJWxyU9m3SZmPll1gME3qKVwy0y
HW2fZDTi+6J91Y14OBRDkEx0tGkxZZBRrwRHzC5DctrY97qqmzuJQM19HXYyrmB0KOnBHu80BVir
V61T3OylTS1GrbmayIZDMzo45GBvkgJRD/za9B4t9+xY+ZmWbLqLdrAOQ6bRG3V7r68znguKq1X2
zUUkoFtZxp5razR3ck4zEmlydgpRRJfVZgfqGq8YDZgmhYppVRD7jkzNug7tmByGXL2mQHbdpsjP
7pBGx0olNIpxj4gTl+TiibHZz8r5M7Kxm6lO7j53Wnwt2lr9CIy58KKB7Cd11h66ho1/Tk45GpR0
3DZxVfiiLpWTVLOvg6ZHXjq4Z1mYENUtYYNVxXmRY4dTjfClbgm7HcaJbKsO/3piIy82nO9TJGof
9+pAgqh+jugbfYzERKGxtjY1S9KbJsPgKkYgRZXZ7wQFlFPPUk+zS+1bOlT7Oc7pHrAIJRWdSmin
wJOadCo7fm/oyLarxn1JCtd3o3aLYja+jBn1hD7XT5pWV/dKLe+U6HdpqsvPsVd/mmH33SyL8hC4
zfQiKU9TWniJpREfhpbi0no+rGdGoEpfsOTYyTYrca7mcOtDQnw5uTnjm/RV1MCIHMoZflOI+rFg
ZzpF4D1UY2q3FaUy+lBf+6jVthrzxoZmfH0JE+2FBji0RUw+iGEJPqeyxbaPdichHmCIIK8eK4io
m2Sc0w3Y2vGtcM2fwB55KstUn3Wm/jqTfusVsz776yBslHSVYoc1nTm238mQia953aj+1Fe4jgo6
m3WiK/jNbJPoFfstKsv2pQAtc8Wd+ZZWjxb9/2crNeMXtyYUOypizY8SF5mAq9YnMUipUhbg7vrY
WLxS6715sRutD6NJILOKSZzLzZYpIU7co7EaRX/juYpieNdqAnhHJBgr6q6zJZ37Fa31625KW/uI
hpNic3lab1b210q++0UBW6lgJQBQj0uevIbF94U3DxMMjdAloG+9X8RWvAlrIzGRKGTHYPG6FItN
Zb1xVzuLVZ01YkGOjdH9SNu8IkRhMdCs7LZ2cdit97S0BHnqWu/J6u7sF3fnr7sr5W6l3lU2o1HU
mLlHXxmA32KpXIFd68PfN+birawWb2W8uFfXN1jf8Ndb/cdztXC92Q7LQ84GbN5maRbszHF4W1+W
rs+tb5CS6gPjenFj/u0NU4k4CzHjW0WN9FRaA47dlar36/HyZBgpGF4QZXhFj0HbybDKrayolTm3
3vv9MIgUFqphy1qJMsDv59fD/7fnfj/8/TrwJPjMfr9zFppkEy+QtPUdot/f4vpYWd3dMehCTn6V
xmUsToGo4ePgCja2rZkjyHBTfxgcl9Lh8/oCRXxz9UYeR3uUmClWx+jyvvZccHasvwKNMHbb5V/W
e1rkgEVN2u+/n1qfB/jx5ysa18EVaZfH32+3vuLXe5YjhT8h0c/lOoMwFbz2lCxE8vXeerP+Q0cO
+OJnB1Ypn/HfEIQIpWcDzzbbuQqXVVYtnAwIx3oIUmX9mqP1dPv9tWbpvl8uqvVyAoFYndabfrkn
rCmlSxJHOyUcxlMlC+yZlOcp6vHw9836XB7N7AwVquZpG5DBleUk1C5/SLh4btebya4h7aQ1cRsz
nhU36ZE6oRfIwH1v0LkQK4CuKRrhPdd725IS9BrlPlfFe5fbwAhNFFvOi+J05P4Flp/kYEOCHoxv
VQErj161ongyUkqww7ibaOVvKJ1j2Ao1ZAeTzwJNPzsmW3yNeKWJHR6o/v41i/V7rifOXp/SH47L
fodG+KtV8gvzduksYm9TivLdASLYE90I5iYKfQw/V8HptkEFdk3DCvWROb7plXlv9SS8hCIEMrsU
m+OAgBErOtl8wM2wsafmG7U4euU0RjcIwFIZ8M3whmgyNk3TTrhLqP5PlaC62e5AWeaIWlLrGFjG
NRC4XI3uOi694a6Fd2sld9V2z2JqAgLEzn1b0SPtJgAV3bvI6gcqZn4XvGpqCFd5crD0vLdWbm3L
1j02Yfqd0RrHxsDfE8Z+ojjotarp+zzTvRc5XzeNWWdyEe1L81Uf7E9F9dUmT7aj3X53Wvosk2sr
uFXpFwQNLMZ8ooMT6WwWmMZjAQnCxGgWd6kAY6/uOuy4VxLJvlYxnviBJOuNpo/HErFFQuemz9lb
BsFD7NBPDCeW8oUINra05db1sNl1kEZtCjKOo++xEB9Fi50IPcrM1k1rkTo4zxlhBprBkWvYiZ0C
yFpwzIlBa6ZoDwqA/rmrfZSWr7tss4ycJb6s4fb2wWPc3grYyTvC3sBidnLjsK7xWmPbs6fNgG17
LL9oBJIKKQzNDxDbbMaq6uhYLdRCPb66tfE8tbq7DUioIJM6faJEdeVvJ0R+ilEUx+yr7JijV5Mx
kpjkUUqreOPq/ENrvXamTprgH10W+EcRcnJpmn4IZkEPw4j8uY+rndWp39hANFyyulZ7nNuJx/oQ
EBEFrnEftPJ9aknalGX8LZYD+ESH5CrVDXazaYOjyrWnyTZ/4PXyzOEkUwUjc8sx7mrcU4GOZwJ4
RuDXoziQfghjDOXOXlUq7CxRO77qWUfSqaJMO1bJul/gvvDqqgQcEI6QA2C2vYyTRJWkFuRoYXZx
8twkM1VrHumq7+dl27A+FcLDrrtBe1KLSWEWMt1dU80fOs6qaz63xL4lab5NBOWCOdTtY2iONgT9
qKKDHqh7+ooIOs3gZURdfHTZJG6gvXGBYj+meGBqyH0EnCP+ggb0xqOwivk5wt9U1gQQKROweWo4
895F44euBb0SrExgR3bTv4zjlNx6mbwyUfQv600LannE0JuUF6KF5uekMn5U5ByzxwqGF5u0GC8B
5qYk888sBjSsx0P8EBskUA753pCBzliVuQd7gWYEjRI/hZF9ioRxKWnMOtg3z9Vs0iNo4X7n9pPR
GvbTqMX7KZv7B7XTn6ui/h6RTMM/TdSqsaTdLdHWbNS14egQ9cqoUSO2KbXR04iF3eVu7RMfZtw0
dnZ9WbRnhN+flJlJS6CMSN2PlIqsEMPFTt5ymTis/od6FzQjZ8HwgtCjhW06DBvNcVk6SZaFmXqt
LEdcTX0S10JHroiFMwGuN1lcyYkJFp0QzxLzcBxGGnGr4rHqe7pLVjjuKFfB61TeSWuyrkbrXEZ0
Vwe8tLGX5xh9cEpIr8Zghlo9j3bow39Omf6MsiJ6binPgyzOX63hPM2N+2ySHAgI4j3XpuESuJO8
Jor2tKpuqpqqZFyqp3CuD73Fr//XymLtb8nTwnFQXdmGiZtDg/n7d6vF3OuJG9uGPKSakx6gscld
mwfKBs3gq4No8XnMm9qr52lvLuKO0Wrj/8tH0P+T24PPwICqguaCtagai0Xgn9webhC15Ce08pAr
yJ2CTr/bISOAMkQEwSTOR6azPkcQIPf46qKbcMOtq+faVgFWtm3wz6GMC6PzIjYl2ym/90740tJc
PrJdVW+LCnStRv3rA6cvgut/iuxeDpxjL4RICx2+QPX+10+NmyEzknLkwLnQ/jNTc45hH9w0Yv12
iBeEby4k+7HXjr01RT7bppSchYMm0m/xMF2CRrifQFE1J/pm6epbSTGH4o/5E4GKiaGNvDvqxMED
AJZ4k8fx/Ms99V96bBYfz3/6/K6Oi8BxLf6MVXD+T0d9ahI8M5pVMtQVLN2FUnpx2/BHmOTzIKg+
osootkiesMBl9pfeihkeBI56t92Veil2aPvJMv1mpgk4Y8v54i4VkCqRH1x5D8kopU/gxLBt8ojs
jETcYBt12/VL+B9/+St+OYe+01+rudDavz38Xy9lzn//tvzMf7zmbyH31/h7XTblH+2/fJX/s1zY
os3fX/SXd+a3//npvM/28y8Pdqt567H7WU9PPxuYC//ueFpe+f/6j39CTl8mCeT0k1Ve4eEBrOPv
7V/dXNbimfoXFjCqsNF/237WZRYXn/+HH/13I5j5D2Hqli0cy7QplS5Wkj+NYI74h8GQQLVEE5Zw
hIHlo1je9n/+d8P6B0H1tBdhpho6P8ZP/WkEM4x/8FIGUbKYTVWjAv//YwQzNH3x2PzzZUbDAQ6H
Cy5VJ77NsI2/XmZ2OlZ5nRHNF6um8K1RvpoOa0DSAHeF1LvHxLCjxzAZaPJpGUpB1oWGVI2nosvh
VuVzdzLptqZDYT1JpcIT0+jFPp6V4jJM1BvAf5sPfYDiQfYPMLFo/hXJM5ImdMHxkF+apYZs1FeX
gJU0VuevQVcUXuEOyFfaQp7TGVxMmDQoBmPNfqzc2d1OJq1CO4XtEhJdOWmB8eTgANi3uqafzTJ2
z6yEwRxULFr0qKKCOdIvLKdm/N66yjVyNIVPbmVnUVjZYR6DfGnLD1/UuvbQdY4fMXE+4Fiog0HW
YCq2yndMt6SYRzYCvYwtMwCn13GyaFIozCYdAbKvTU5ueLmUn6UjrY2latEr5TcvNzMEyTN13rG8
TfPjFETi2DvVp2u7hZdQH9WqMdvnselcEmuO/Jog6GHhYbXazTDidxfVEBGbkVfNeX9xkQ446XRu
SFEKOFhvaluTmmEZx8SdX0orN3aKCQ7UssRPBTU8WZfiqDYzLVCc5jjSxmFT9R55AtGhmIcnBHfu
ztZx8urMwyLfF6rW7In6RLBZXpKmc9/Uc/KoumbxEHbjl2DIh30+Zj3l8QTRdd2VB9dPh7Dfw/8n
ZU0roJj12oMY+6fVn0FWzLgB8E0uBX+Cbl0UB8EoxuhdS7Q0WF01R/3twCa3qdt0ok7eAiTayBdx
1jiEAwmQpAcpfnAdVYc0ycXBJgr2Dr8t8whMfmlSJagBy+xGJ2rujp7rW9sMJMu8nkWjqY++1Ntx
b/Ll7Fs3ooM39XucX/UxGytlGyZEJRb5RKROwuq8TdG8KNKMzhrl7LJRvxFpPR2msDIeVeXEHGQc
V3MJWFp2+bzpkgLBgkq1wpOh0/Nz2Kt4rCyVvRIkrt9a2DgSeOkPdAAd+tY5ADYj+1qT03iRyw3N
2jPAu/gQFcgJ1TTjvCeh1IVglhMuerLdJ6YI/erEo05oEAWehlALDxDCcxrLfcyZdXKCyfGGZALw
GxDiZaDUBcf5OBowN7WIBEaroQtb54R18zHY8KtxsAshh23k2lcM0aXmim2flF7l60ebpJQwboHU
k9xeTm/FpFOJ55BTXpsrn8gXvlOsUkmQzL6eG+XGmKx+b3dyR3JQt3kZxqI7j3X0DZZUdqwrtogm
Ec3AczKvVFG2ORUWdruuD9P8NMTtuULP82CrOSFd2vLnAzfdIDxHnqtUs9cKp8X7zckqA5ZIJUJl
r9FkCuE1dSj6pgTPiPrBLXWE6+kpDthw66HzFilBeaZegxh3qWRaYfklL4mYqYnlpF9tXrl23s2W
CMu50ew9tPHHedSnI9QLTu44OaNyiPYGUipCS0vUOHAv/K6l/Zkkkb3p1J6+75Q5XpClXGiCYaIu
JVZGDFw3I46ra8JejMSxr0IQHlM6ZYK0eduMrwoh262Iu2upJ9pmqmnku10C38VoT5ETsycHcQI6
St5tQeyzhhK6GUa0abP7xXFpEs6FnbMrJAwvCLzSEsG+cpTyI0Y7PKn2vqswmxCeVtwsdxyf6Nvk
hNjL6GJP85IlTa2a/r+9tQrT2gol7+6tXeuPIlXvOq7HuzPYj/NMx4/WNruO0OpvlRtskOvb34Y+
2lWleQxl8hYO4UzBRTq7witJyzlSWyBrCXvTsYfC55GVRkusjvG7RUvNUVeSQyKVb2ZSDs9JoN/L
zNyLiDKFpVpYsDKyQJiHyouFNrSYund1YuTXfqp2pN8lZ/8OUJV6a5byTuFQTQjHHryxO+vbkDBH
lK4CZXqjb0Vlf4Zx4L4ZwRTcRA0NOl1ix2WAFj6hGzYk+XixckXfT/ik9xa7E0xB48McOeXXxBzE
3TaUVxxR57y2utfS3jV6IAx4jw7yr6TfI3P4IyELHgEtyKy0KekCFtRlEFzGhzwV07ly0i9ZrD1T
rlfOThB5QPvSl3r6Lvvg3kW685ooypfc7s5S2ok3L6WfVAeJrUedvtWxHOzyHG0LgzcciYjK2IQv
GQPD1xk112TxSjIVon1XVy5LywIYYziRCAGb5uByxntt4NZoQ6iCGz/CMnLfCBAyD7MaUjQBLwb9
LHpOplQnlCR+GtW08oua/5GIEElmeDmBpp4mYW2KRo8OdGO+BJFZbYc0hzWZkovbO3OOBllJ/D6Q
iB6p8fswgw/NbJYvXdYB/Gjy0V9NXY7RH1QNZrhd2y0iSlO9uBW9Xdw1ju/MFlHSCDCWsHlCKCNB
1BQBS/jdaBFQ//6qkz+Ld11/HbRyPMWJ9kBjJtzWwjKfCBoU4TDsrVKjTBgQ2NyZuukzU0tPR6AH
wE3/AwDxJ4I87W3SzmpfuG9TNjyxMPqcqUxs0Xm6O5E2r2HvorNt1a65zJWyk6nzGYmJMCtl+CKb
E0nqqCWrJe1t9TgK7fxrIrGn5Bg52OumxNZ2oqrVQ90wJ+Lq0VkD0GVP60ruIrAmOLWyGvfFp16p
JkR0lexBtTIuemrE+6Ripo6IetqIpnAOddup9KkiQiPjZN4h+3F2nU66Tg6k65AZDahS3cDVkxPO
1aXTSQ0ycHHEIxfB8N3KCJLAdVrRCvdbDclXXaXaUwo/zm57l3SK0u+H2oVHBBHQNu5hJ9Qn1Ctj
I8Oz0OJTTRAtFiUY0gTMnfsxQLIRWc3GbGTz2LgBRe4guJSBAWk9xePQ0PK/9EV0siq0Momk7gVu
+Gc1g2YSCHuxID1WOWc25rvxKVS75xaKz0sNtClrLXWLFULdO23oK9jkL3ny9X8zdh7LcStrtn6V
jp4jAjaRGPSkUL5oit5MEJIowdtEwj19f+DuPufcfTvu7cFmSFukRJZJs/61vlU4JPKpPfvqTA+W
ZhChczLQWhMMt5RS602viBlvvJxm0dmsqWOVBTJmTuk6naKfI3e0vQ0VrhljGYrcNu/Sgtd+3XQV
uVNqtHmmHSwVHzKIcSu0NV1zTm/Ep3HJYJ/J1Zol9f0g8GTIDAlhxl8RjbSYQNpxt65s5aYb7ORG
ePVvTYoM+r+1F0mPZxBi4kmNsqMd1Hgb62R1dj71vlE/ZYfvYwTTE0Eq4hF12tqbbUv7XK6r96Hd
UacI/2i5Wl7+y6fo4+TaasvkxL+VnAu35Ie6Q7IgS/rBR+U9Elsd77H+/PDcRB/K5cjcXoWmlakH
AqSIhL1/kUWxx0ts3QDP692iuhTD/MfxnOSGGiaUsHhhU/BTJwyIjzJILvNLj9CiU4oMqGJJOK1l
/RXc/jS544rB11fOrCVgIorxhI/FwXXj4pg4ORYaI6F3j/qCfeGL19JWFCfki3ksa8CWtp97G0ah
PVwcHD4OFnAXnthxlvMLrLP04NjRs2906ZHZWHrwsvGexD0Hgm7BRQ25aOl5zzO/CIVtPNMARVi2
e/dbimrlthmy9r5xq50Tjw+Bnbao5jg8s/po5nSoBdZsnj37zPjRumszYW05yCzbjlp26soHQLBu
85rQO59rrznJoWTvbJbH3Ko2ZprMtzXEHYg507UmIKCd1DqpyXWA4gY7MAfD1jE4hHdjrXaDys19
UlRfVcWWGxlOepNXM7MyYl+bpPfdu14Omt1O0PS5elWl4bRcM8DGUygPzHzdURRJtZLszun7MMT3
i1g7wTDqmyeVakj5q6KDFSWMxiW48XNEOE0XzaGzmyd/iuIwtdJs3ybFA1Pd7JY/PxdC4vjJyXEb
OUjc1CMnZo2Ds6mozAb2x6Fs9MfpJkuI5UXCbjdNnwUXcyw/EZJwShhVcdPqrGXCQarAN9L8xhsr
3LkE0AN/bnZStFRfgNg46omQlxiIzrQx/9RUeE+dQ+RP1MwGTXZL0LrRzg6tenx0AtgflGFtvv8Q
+HPCt9VslrKZmb4ZO+ziJRq5wXuX5TgRZn+q6ffAkwkqruWwvdceDOwUkiinyuBkOBx8dcqZ2uic
EBJ/fcTtSJQHR9OBofORNPZtFazVWoGntlSXM70gA1LrTxw4vOy4B2yEB7/anf74EgYx2DkQ033+
y7VN3pBOA82/IauZ5YlB55NQYaycZTsuQDWCQHagLHOGQjhKi2A42THFh+gR9h1J9AwOfptEsBBs
XgIJWQX6Ht8zcKTIqpJpx7oM8NTtVPGaYWG/B9LpofrL7tS31JkmtEP29TgeRWeBPbXju4CA9rPV
VO90RZ/TGloTg7eBsmfWejqBk4s7TU8kKoZDTbcADQQOkVyOK/3EhcUs1uCLTon+5zPWaWpPPJ/2
JB0QnPOfGsLBTFMWVtFcl2zgouM0HXUH3zCGQ5HNb0HWWnfYl7ACq4jWkPVl2UGVoU15OJd5ftvM
zVuaBIKXH5Y9WTkpPo75Q5UDHXdr1jWrI7o5FfP0cYl4QtP8XQeSaolApFs43GoPShM92YBBTKsx
z3hNAa7I4rM70f9nu+3Jar0vC54mzFoKTepYkN+FfHqc4mhkX1XOdh5qwp5q+33hTuVMPWdfPs1z
ziM+WH8Q/G0sEUm2o0bm1+w1PN2gxLzWxb3H5TNMFOn7oATIqlfJjsgdB9vS1EzsQRp3rW8C/aqY
POKy39ZJ6ezhVagw6eRRqaY6ulZAxbSPvT5v1opYS9zmVlrfGi4GdJ/TipsysLCIWCYb5f1KnSmM
zLbekd21MbH0ZKbxDDMBBOkM8Jp1ex+5JB28+ZdaTj33zuOipuC2GXIMvFUV3LaRcWomOh+6KXO2
3ylQhmiC53BGICdjv0XrKMJG4Sazl+gWztcnN1c+oRii8yL7N+kP4tTYXn/t6isZtwO7eH8fsR8d
XKScbYvVLEG0OmiHiFER3CzU1IQ9QxSQs32xN7vc2pqMfBDjlt8yW+jyaicCvQ2XsGyWN4VtWM+C
JMhNimueWGLTgp8YsfRb1SO1UyfHs/v7opDQxvo4OQgJfVaWij7bO5ya7g2zxgKoZ6Ta0K+YJVo+
JnRaM9XOCtj8alViqowwfBgu9VoYv5hEepV1Z/bNHl7Jti+T6JVB7kGbTb6PM1zrlsNpp64Usc7l
ZgkooMub/I4bQX8gos4orojNHSTsJiQO34XCsQEArFvg1Nn03wbZi+j6CSAt+9ycH5e5u85lD+i0
GCmJj9Qz0fFSOT2IucC75d5xWGmq134yH/GcrnrOK54qZ2MKKSAgRDVnopJFFbsiBrm8fasjcDQR
Er1Ol0MbeYBMFV3IaWcPRwjbFEOTNzYW+WCVyrrW8nNQBPrNsb42FrZ7BcGGJJu3NdgOTsR6w067
F3epjOOMKxbmhpj2eYNI5bt0PFtjepotsI9Ncpvm43vRG+q1ldQ7DtXP3jDSJ7dI36NsNQNGyef3
jpXBa44UJAILp96+XoyXASFmsUT3lOSsL07nQK3BgZzofjiwyNknlhWO7A9O3BevieMk29kHC0QW
HFBMj/m2PJRUiNyPUNDCWkXxgd6Rqme6m9ATWqsjwCnoJRgRuIiYx8DgRc1efWevPy2ERKyrlQtB
IhtBOJF4OKXzwZ8478WjNR+pN6VkO+Y412Y2WpMV/xGLP18ZEh9NmDWPE0dAe34sPd18ZCj6ss/Q
jpwcBt1UoE259cWrsj8Aqc1bL/F2Xom3E96UfcosGuaCCV9nr8zkTuwYGctTO83rTD5kmn/AXm+c
VLrkl3RyKvLoQb+Pp9a/xXVtHFupn2rmLYely5kdlN0RcEB1GJK1iiXPatC1CU1Ao2cfGpw6m3iG
pBhMrvtz5Ui2lEh4o3q36O9xLVRN2LTLPRP75FhkEUf8tT6TmrZbs/6SU3+YphYOo+qJv5vBR2Lw
aEn0mZDDXkweeemuismwueQ01mNAv3KyGa/tp3SXej86XQsEH+5/FNU3ZWl4jwllUJky35Khdz5j
4z2KDH1JHQ8TDHR9yrziSyYh0JLtuhcK+Ldld3SuSvNYpKzz7OLG1jAMxJjSfDAyymEboiJ3o7U6
MMkb5fjZnyrdHgLSBKyaVOoOEa9Z6uXpWRnVo5d2iJmSrpeMwdtuyewqrF0KdwhFvqr8YSL8hpQi
ftkOVUeDQXrAdTGK6vEZ27J/744nECTeTcC+bFtjdPTUVIZKzFxtApe+V2EQni/BMpdSRgeEc1Ss
yucfyShmnyLAhqS4JzrSY+OYEnTfVHqO97QoybAZxmhj9yree80Ay3RVLAasdUzF/fJgpLW7QdDv
d0NslPu26/I9IbPgAF0yXIBLIAIl19qYH2uH23hBGbGe9PCKJW7BG9Hdja78NXh18JRnVvDUuCgE
E9qEdK8jo1jwPYTXkJyzPazNk0HINjTgUD8lQK4MDne3Y5y/AcNRZ5bLNCzRGR7QR8J6qvMdtdnl
aeKsh6xPNxpuCOL+49ZgQHCeLXLPBsPZTdqWeEvtDxvVnDSj2DHbSd+E3xxl3r22MBCp2F0VDrmF
SvdHkClCskT+kDEnZ7q8T4BesY817R0OQQ62qioesql+Egz+D5y+plMxU1OAOfcUm3lyDBKcBLQX
KXJLBvDP2kZxbW0IuQZmC62tM6nqDi24owNnYLxmkEiVfsX5iL0is5lFEDr5OTQpk+qGVguQdNep
BEknjeqHNLAmLnl8SDG8sePgADZYkr+bB/oJmErR2SSZ2Y+EQFSI/bWcwb/zqWk4D10IENOhbhHZ
OC8eAeHjXgqms7V+ML+mFGmwzOejvZr3+tR7MpFQ9iACPo12jZDT85rRTULNC/k30aG4GnySUWXm
mXLw41xKcy2fJtA/mPecQJz96NI77Su3DSW+1RAHXH30CNeJnu3LVwQ28X7RnZkFnPyFhqbDqXqi
HdXLghnZKN1NDu3X30UhE94wycOGdguq3SdQy7UCQ4dHyXHp3pkxdnGTUIXSAlfc0j640RplLKhH
NTBe776/z3wQCz+vxx2b5s7QpK3VCOoXX9e3mRtb4dSKbTHI6ciRmsWV1szQSr2VuAud5Nd3Qk0o
6mOyGR9SOYNoaxcFkIQPuI42eU3Jw9wiDo5jruh83g1NH+29IX+ru+KLkpGUtSi+KVeHXJVydXS8
4o9f64U8tFZci6n1yLuq3yZEXMmA+Idxan+RA2MXNZCqclILwccSvX+3Q9gLxOcaR4xnUKbtrx/i
nEq0OJntrbP6ME1DEq0Cn/AvbShIviRCmL9sjWCmBNmr80Okh5vcpidnnuxxVyfjzz6h/CW28ydM
01bIcU/ROrXOJcgIuaB246qkgCxeSePM//djlT9W4MrJDVbeVtFPKmh9QR2kIJvX+3kpy5sV1Xbg
qOusOcpq3uVcsjaTnY87YA713qgAmbfFV+0uh77xn5es+A2bf2/WA3UDuPBCdkkwU8Hpu0TCcuJk
byfma2T6A14/LHLzMH96hEU2xNE5BRYHNRlXNUnrNDfjZpFYv8KkNM6zOelNFMNJbmeeiJYeNmdx
t9o01SYVrj7L6corly2w9m6hUlRn4Wbl3lXRpaaANrSyZjmgT/DiiePXwR3sl3rprRW8cfRYBChL
JYIdk7XdQ2V/CQrH2X7PSBZVU09Xrf/W3Y2VzuDUpM4/ZN0DxOL04fkKs7nlPSfGZGNl8h06DeZX
e5zEzkx7YzPh7WWMER9yY2TN1rH7Pgt86RYmEityt87qrEWxms2wYXzCXUZIrE5Bz4ugWdO6FE3r
OnYgv69dse2ZTrsW3lPT7blqPv71ulyNnDM6I7Y68eKmw203+89l8OX1r12aPBozRbOLbn8QKBtR
LgIiUJW4l6XphXB2/0wmHJsAB7SgaGBjBBgIbVeuEWtjNQ0Kuj7o9O5r1zk2lW+fDb44satVcFyZ
Y1Xvr5tx6GASPY68KKlbR0PcC829/RfHlEA4u0Apa5sa7s1YuI8ojmGxliEb2C6k3Xya6cCbt7oM
OQdg8TSp6xKDIgoslgIf8gVywzvR9Tf1SyZ3pSX0zohuTLX2BOv1Um0TBFVPLl0etHYCEhkeG6lX
gyuuOlzqEVqQoMfCtDB3kmp9yTsQS4Z8SfjUs59Yu9HJ8uN34coUNeNxXIywnIgQts7KdNRncMg8
xKLCc6g0EyHNiXdBIWtbXIQo2gyZQ9GnaoMLo+c62FozMZ25fpD5ZIU2k6Ry69llsOXCam5oAkmW
OEa7g3lQp/FjbtMmrSuLMIPK71w8jwtb+Jw+xchPHF+IrwRsO7EzLtvEGRgdL4G5ShomLAD8eLMo
d0pPX9lqx66OTdJvJS5s1h8gSThKt83slKducY9J5wWHmAuRJfrx6Mw4mpPYPWJupUN7NWWbmXvW
LSg0D/v90TeckAqVPWG76jjQN7Np2pZrkhN8lYlB8DReODOXNk40H+kLfSA0RMalMghuU+G/cyAm
uUYm/LuKSP/VtO5Zx7iL4WlYlH4VEdE7wddbmUxDb455b0QmlXDM/3dgjVtOSqN7Dpq23C+zeTNE
ZJQ4T6LhES2Lnfq8rOissuVYPUEq2ohpwrsVDHsyva/N+mVRrNjwWp4dZTxwQtAozNG9yfrzvd19
f2jWtd0lPb7LPHltzeQy2Qk/X1SrTbdaz4FRPrUedpw4osu6IVazHYBKsda13FVs7oUUL1EYCS7a
PWPWmcIkXnhrVyUZaC6o2LjKTa3jO9PkrwhiolT6no6s/CBy3uh5Pf+QY7OLU+ZofdVxaV536fU7
//7VWPwY0sje+Gqyw6k23hlg1qFZla/Tg1OReiOf1jRwFWcOvg3HGeRZKkvtiiRN24UN3I0M8x/7
1bjr+vYxqDOXmBsZJs/UDAEsi0BR6d8GkzWFQzasLZQ/dCwmGNsjPvxi7Zu0bZcbsvMzWE8n3i5w
WJ6diqGaxPxvcDylKo3O2sgfqlNHI4wL9uCgrfHV89gzWM7rzRKRrgSl0BGgIgtfNq27K6Skn7vI
oJAHEVtXAWgL3k9Ansr+07oEqD10zInE9Pe+jYClT4b64ZjGs5tO9zBAweM6FFnG4tha7qPCh3Pw
lR+FTZ8vqGVMEfxhvteKyhscp5MpGE424uA67es8ZDEv7+4u76eLgyJEqjbZzU7nPjodpIqsiViK
xXTDM9ljBBifqZ6952T7wG1NbqXXdfghBZnAtPrjWSwQ3JW3gblGS5biTfJOajUMq4iYLmCsY/+W
47k8LWr2wwoKSijiASCU+VuNLaenGn4lK110SHHO78Yoeuq4AuJMV909imgXpVxZlDxGdkWzdtHQ
7qGnA5UkrIKrMOf4dbzPn9vMoO8lSR5YJyJkRWQMcPaFRNluLFZGK1Yn3WEhV3ins96XG8Tb8lqX
pskb2Dh01JAfvFwVx9hK/RDFbs2wGXsg5JRiSbWvYoVcUMqPlOrtk2lxiPHn+4GRyKVLJWoCjhud
jvd9jAmAg0nR6R9RVv00eYo3Qs5z6Fk0DODfgAUztJ90nn0aWVg4vXcxG4cwcvazsrCw0IuAWwBS
/2ny8tUxYqmw4mZNM0ASGsNjbY8nbjwWu+QmC8wBdp1j79gfq22QE6eGKjVAonBeAwh5R0t/mZZx
VJYdnRzSTwVGcTzb3jUj+7ftwQ4crNInEd5mz9+5dDXrYz5E1nn0fkc1VszEjU8ed8mwE0UfBvWf
ro6K94Din0aVJ1sl+WdwaIMiDjNOkMfRrVzSrt7voFFil9HWt6EUAPU+uqRgJ6kqm2Q4pM3JURZN
EoEJgkggkLm0siMu21sGoHnYBz4UvAlGYeSKV14E1DStLEHV2NyPMAbEQJrWyXwUlDAyi/ho94/m
gHXHAMMDLYkDnhvzpgorM/5BAqJaxym/REDxhslvxgz8ZRoDQ+yJbw4R/vTc7MSeGAZv8BKWiBiZ
EFkRD+cYozQ9dV0Wn7BgzSR9XGCB2XCNfbVvcntTBtYX8r13ldovuUrd9gsG9CFujMOYItdpSmsY
qd1bXLC9Eh42bXYHFqjsKOvGC7lKv5eaGkvzK+qoTo2dCfRYEOBJwnVKaUd1iBCGWK04pZjZFl4e
QBJokD4wOTCv09RxAPHhyXWdCicX1xZp9DfHps2q7qDSeFLQz+35/dF2/N/D7bIj5M5MrqQbc3Zd
ujBFxrB82U47kwHaPsrcT7t7dnzAvnrEo5BOMBaYX+H8wf2xM5WA8ITIVTvYXPLqAXOF3PvgqRgo
Y2Eo5TF3DbajHKumyw3KW3TIVIZrPLytoZ9H5o0j467KvUzmelvDoVMTmPCL+CLM+t2fCOsIEh2s
gn4LI4szNclGxrhoFiwaBu0FG5WXP4Oxm+EH8Y15TQD+awb4Sm/yMVUQGNPE/pLowdQ5G95U7eIk
fy6a1rrMtRc6rcH9boCG1xKaMtjmoIRvsYN1m5kAYQYGGNRK+8gtj02aToqwSZedRZC6SPV8cgt8
QJ2ydh6NGklJc3q6lA9EH7Otkw4//c57Wnp6q5D5t02TnaJ7IXEKWw5jI3THsAj0yYQ5IMFznWtl
78Rs5sdekxiM6OjOopHpoUe5muuQX8557GJrfDS6OAgTXh1N7p0ZjBZhGzWHzDXITwCK9yYTYgPQ
VQrB7HkTK+sXo19w5Y3vbFUGUWSxp6sJNXI7PXLD6c4eTYV4TNK9KxdCJNSG1BEVi0U2vYv6Ng4o
0ATi9bMY6auWo28CNuF9XtbDB+afcp3RRQQegwuDYONQQNyWfMm+gIbbVZPmpDdhQ1r/llGY7r6F
MtJSvBn2deEjBQGLgtgpSjDRBXAj5jdi60bzn5quiqNT4WyXQQXflHEEd9WtYydsvHnt7u04uSd4
uomi3oXbaD+VxXATV9LaOO7QblYiSNM249Y0agbNzC22+NeZQWNGasZyFxvxR2c/VBTCvjTlAdf8
zh05Wo+2be1hLTahIlaCOmmi9fqjCc0muME35oDe6KZdSdAEEuR7Vcw6lEpjdJme4jLjcu/ZENlA
z4Vmub4alM8UvoCHBY61I7q6M026oIX1JhkflW6PvoJNVFo1xRjZS4EPcY9Fg2s6rw9MZI56oPA+
uTCmuh0xHm7aAl55YFsXKaK3JKijre5pmI+n9CLc7pyXZJxXFb9XAmOMjkGKcf5fDJItFhOjch6h
1bpJTnBouLYNXdc+cEfL4mUj3S7C3Ae5sS3Tc9nBOO6a+SO7m7T7yyl4u85N9dL0LVPeIfhMobDv
E0rboKPM2OBoLmfZvBQLV4tq6HlP4AYbNkTr9Tl2sl3TXlYQQ2qzLweMwjjPp6+RB2ptdux4xTic
hOn157Fa34kTZ2jWvv+OTbamHnqohS/S9/uTuZ7c/bXw8vvDX7/1uTiJ2RXb7/ypMbc5IkdBXqSk
SM4pqFn9/mD941f/2/9Xkrfb9Fw8l6Bwt//MJw6ZudbEcc+chbb2spNPJlfCvI5m3EbE/zu65LKs
pxl+/VXyj199//Z/+n/fn/LPr/ifPsV1Jy4Lqae3yrVyVprWJuIEhjyBM7SLrYWEUd3jzJsjoDkK
eSZZgEIl3Ys7ul8xWNJ7wNMjVLPc37itJLBN9qMRZrV3sSOHgs9yB2ymvQNFK9rhIWrO0h4QBGfG
rrpHLRyH7IZX3oElluwSDWxga5PpfjRaKDQwKitvNjc4SplUInN4jGo3rk4vMX9OK4De42MJNXAb
KpA+P4kOBgT//rBmTmFtssyBwvR2ou0PHnVRJOF+xJmjt3MEWb0aUZGsjFXS8TlC6Q3iu3WGQwz6
GcprJLbV5Hw2dnSdoYIcfK7w6xDb0ONPuxHWJUp74JkMQYWPLjST5sqT+y7IHDRDB/PjgKPIFnJD
HRcH5Mh41eUfUwWUrlkf9C39RlxNtosZvcQtYcjcmQ+O6ptzneeAiyZ8NUtnu2EnD3lDIUA0crMf
p/prmTPKoiAmBKZ6xQ+NLr2wFMyyuOO4sKNLityr5ee71NKPZRTKwXjERQTwx/ZeRuja3NJTPsME
LWSnvxQCBfzAdNrDGSuPdiefKyNxeKuN89bSaQ+sebgnBvIh9Uh8hoOD6aWceEoYOnXjIrZQ1SkT
7RzSZQFg67TeedDSO7u1fC4MS3Pm5UY3lVO/ykXT1p9muSfPfFdoqFUtZJow0mJkMPzVerxx+7X7
s1aOca6nDCHrIUaBbX0AbTXcBWbVGxZN3e0KNpptWkJjpPetIplaPsCyfEpI7zJet4dtt0I4DUrs
QI1RnCRn4t7Kq9wTIUrs78ippOYPOasg3x1aelnOh6AzWVAC+wQQv7jMQU0tbjke3fWON9RNzvyA
muK4wysR1DwWVlzaUO2WNy6KAK0C6NjBmBybqDvDscLzPcFXWX9+q7t3hI+EMpl3TMvP9jILbt7l
m5/nV29yrtmI7y15Ja2YX6TZmNgSEJYRpR91xnnHRn76/osCD2wIP5MxIjknwtj3aAa0koojvo2Z
+lS02MC3qOucZUS7qX0op2A8tskAbXeGauOZM0MreoHL+pJTg+cUd1mVnetS8+8OaPrzxo99ERpe
dPZbgxcO52E8rtz+82DPIe+jS7gLrrUApRyHkL47GArw3bL0VnrWWz959FUG0Q/VWDdOJg594ZOi
Kd6nbsDTCHbHH6MPJ0oiptiZfhqcZGMuZnLWScmthpGZ67hYnotvssm71Wpz74O7Cdt0/oAXMjPx
R48aMiPfRVnEEwtg7Kn22t8mOeQuybNHjZFhY9IEmY3FYYTp9FglTLb0Urz6kjY2o+C8zvVh5zOR
YjQts/syz46mESV7o3YTckEiAN0JvS8ozxqQ+U09BcaRTDcTx44IKUEHPN4J5GeL68wPYRf5TbVQ
XaB3c+s/Tkg5MRPHBlPHnnDrQ7Heokafzm0bTGgnmTwwdyQdWozPskDnKHTmE/9i6lA3wc+M9AFu
Ll3tLFnMZ3t9+fUeUn2geNjjalEh4+VLYgPKi3PULZMTaRhxziD5qu6SWDC3arK3rGmcDQhHKLCM
X+ET0PHAvh0vrH7kWclREeOM8QGD4h+RwoFSBH4I4SHgSuPBDsEzw2xn/BiCdDo7GqDq94egoRJo
tNENmrS7raxhAKcs7qSDKahoqRhasnPU2yZjhOZhsCitXAu3vz/otX/bMw1IyDJ6nfJJbMgdUPDt
pXrnDNNXadY0nAZYnVsN4fU4U3rODpL3WxjNz1XJQZHkBMVzCNZnErfITuuHpR6QCHsmi3rF2Vl2
+rrA+mCOMLCrCVtfbBpOlrL7stMcTNf6NTgAuFitaxphwj+U+gAUSd1XF5IkHGcG2tSFnrKhu5X4
mz6ahgleg9GsAjJNE998BDS30sLzL+xSyWmQjXk/KNzvvoZaENN6h1+xXKL0ism4DyeaJLhd5O5+
VEKxa07MAUwSr42s9BY5bkVT/ZnR67lJuBehUoBYK66oWqzut6R6Niy8gf7e0WJXcd5HzaDYNDFj
eaNM73O3vUE/Lw44MirOZfqWGoBTF1T1Y+R7P2mDeYrdZPkw6voS+OP0u3QIRcOCWpIPEH81RDgv
ZYLT4E6mc3fL1O7VBs6ULd64HzIU/JnIwJIwRA3sJn23dfDhjF73Nas3sHfgmM1r3LuC29Lobd3K
+RP5mFGzOgZQ28lsFw02d8MKw5ZDFmVrJXGC5h39zhcXH3UPTmjGBhjXS3U7+1hEO2sJnvzVAh7U
nfwkS9s36tqb3qNoUw3wL85PSsq9LNsXNCoGV8WaFijhnk3zDy+7ulOaPFedhYyeetuUoT7vDFY2
v81+2EUXXzyIiDd971BSqZAQvBhTSV7XTzUeuSYyFf5iZXKdbWEx49oPnOGvWD2h++65SZpzxsl2
41WPYtZgG61l187gZbPUivAKYOyifTMmAWMRiuJ5FInfnGKJBmvPvwMAvhD9DjVMyz92m5xkh+Wb
y7vYpyMPVACa/F4TNT2xFOqDi8PiicwX91wyTb+9+GgtRnNcOOFu/XjRlzjxSMxo69pBzL9OHWNF
XwiIwzV03rG9/W4M0UInh9xOkICR226lMB967NLYl1V1G7c509UMMXUAC8marq0PZS/pPs0pxvHX
McX3h5I74Tl/G5O+ua3yrIE7k4qdJEi9+eu3CPkH1bv02XNWmd1lvMo+eU9mMl7Q0RwWVPsxk9Rx
OcGAn6qlVbmgh+XgU/ob5kkfQof0We8myoQnEIg5if1T76t3Itr5Teytj3mDcuPmlntD6faLp+GA
oQNUuz75Y/li3SLnV8ZBA3dUyiQHF7e0xzhYk+/m6cHlqJock2uxnFXiRXcDfgCqec9pMudX+TSK
HAsR4AuaNjQGiQAsWldZayMG7A+j5Ehsu2hJDaGZmsX4aJSV3EkaLf+KhP4fidB/I7x3rdOqV//x
797fA80EBj3yjDaxQdsnPPi3QjGdRCDQAescha0I8SzKvh1685yCmH/g4dpTV52ec9ep+g26zU6A
mmAXZ/K/VIRSOEphZi/mtMDRkr0OKzi1Lgsb7lZqHLGvlGUoRQn/pnH+KwrlFIkd1p1fQGpVRzGl
Gfi6lLNzXojnvggU2Q9tXZwcH35t2SZCgrns0JOSo91EH98sJRW02cnWzn0DE/v2nx9kWaljEevn
2GqZa9Ej0Aw44MzZF8A0tWp2jWk9aj+I/j8Po/v3eDAPo3Qs5l2uLx0eyr/FmwHIWMwY+hgYmv/V
DLH1obtsCHMnk/C8DYHCMaTvy3szQ1CiXtzZIuM7j7gdQRcURX3SbuE8Mn9V9z71HngWCLC4JfEX
xO4n3riEcbT/bM7KOOUBsD4kueuUZ2LLY692tRC/YJupM+bg5MEmhojlIvksugJP0bSUtMVM1RYo
AsKpm/gh9s/ozrf0SdJjdcESeu1tcnquak89c2fOZ8p6lS7z83+J1V7/CqL+68vN+Xt4nQcIRBdH
QFsQk/X/3hFXOTqqE3wBR21H2wl2+E5E6tCMFCuLzJ45SnoZLMG2vwwmVtZk2Ge8Bg6jA7AWefgu
WvmPCRMKfwZu/h1gy7y+PXoxCImSeWP45TVlfC937bTML+WU3k1mCScmx8toROUHWLnhyRjdCx6e
//fPxr/7f4dv+eHE+h92Ycv9W91gNZNirYYF27soihP2UuTT/Vg76WfSKCKQcd3yVuKJYHrl7iGc
TpvGSI2f8B3Zu2oOwV3RHN3MK3aVZNjK/BTM26zNly7w6G/oSqRuXlYbtcD4QrpS97HjF//yq9xL
wMg5/d2sqbox7Lz/NbBECnOu3gSMiD2U/3UkQSrXultqILRxbPofUVOeSpdpXDWZr2affaT2kL5w
utGHggTM0QXu+VhgBN/gRcKIOULSXGLjDdVHPBGVyDc6Syku4s4R1nUAlpe5yXGGig4qkXeOdbGT
aydhe7exJelPUmes5TocYcrfNAHINi6zLAgRWcoumyJg4NXboMTwe2DYFbn9Z63nGY87VlDbe+wH
fAy577XU7cDEbdDyD005geziQg3OnCBp2WLn8/Ug3tupvv9P9s5jO25k27ZfhDPgAqab3tE7UR0M
kZTgvQkAX/9mgFXFejpu3Pa9nVQaphFMIGLvteYymln8ZGg9UP0Mzg7URy7YQbDqetgHSWDDzjeE
c43NDseFlh8wXULSxmSYRDuu281u1rCoyF07V+0rtjeE4+2Rcxf/rvS7i5ngcrEHLkeyqb4VruOv
CEV5Qotln5JI5IfOaqa96JBiDolJZF/ZWduMaUYUlMbrfz4KrX8eiYTrGsK1oBXorvH7GUaDJ9ZA
j2QHn4LpQUe6bFHavHKHl2wwb2NFM7PDxtlSTDTPGSAySn4AZZHQs+L3ZEf8lOIm6uZbLqjzEu0U
7l2dPrk+CTq900R0H/YOs8Up0CtV/dx5K7drc+A/1CCJl9lapU/9PoheEbYh2qA6urbz+Urv+MvM
k+IAN/y/nHzKXv+b8R01Ba436BKuZejGb+GTmqi1uTfd6DC75U2cTibB63G4djItvgYfeM4Lk/Ca
sHgsoSWu7EHvH1nR3GiyZ4HZtP1ta+OxHFyT7o8Ir7Qgc1Sx0kImg2e5GlB/h/mAclAJIVWOO+6/
laXhAAyT5ImTqNr49MTSpr12rOhkluJAOTrdZWNAf9qtxSYzc7Grxb6l/7WZaWf9l01gOP+86yES
2MJ38HtQffydUeEOeoUjuI4Og1kNN1MWeld9Y9EvM785btfdzaAGT3UYv7s22g07rl5kHGwaNxx3
jqtTkMv96jVLb7rBeMimFBVzblqPuRvaqxouo8dF5CzqZnjx49cAmcLtIIe3etT1g1lP+Nw0W3+2
EoJyOoczrU3wq0zlTWcFyPdpY0dl9lzQeLuZ4+ZFC7t4HQdpcoIj2j/4LvFHRfXYUxHa1DmckL4v
bzOQ9zcNLeTLGE7fPb0dkJnmu7aaUIcL57kF1nzTASC7Ybz8RkSOvnFMg8O0i7t79EMWbMT22qx7
wdIwxx4itaseVxFQIZvkMTlXNy2tmk03mVeLtoQx+9hmLPkHHR6zmOr5vhLGvddX5bmvm3vLUuwa
BFH3OYvByp9RHKOX3NNrPWslSdlGV8R7rxe4KWYPMKx/7vSaVoHUY4Y8704YfbrXnI4w6C60t1JD
kIpNMaxsFOhu5V1M0WqIlpC/EGvP0kMOHy5UxC1u6nSFBawAtpMFt0R03FBxyPbJANSq8lASt0VI
jBLL961u5GRweS7iO0NLd7GZFrd63B+QnCLfi1mXk9JOrdMI09UcyeSMprslf5uiuYi8YGvUhrm3
CQZvsmcmV8z/wBqR54XxuX0TBmGeAG6Qcs3Dq+5a7X6OEKHgjGTu12NwrMA3Uz1h3QB/9xcRV7fo
Nq8MJFs3Mqc4auMwJZ4MwwfLrtsm6/2t4wprO0LX3caATmmtF2gBXdQWU6w/4jMv77JojNfS4Z1R
4DBXn71nlGIry2Xdh8LUueT9RIOnCrSn/zygQkv956HFNV3bMTzbsB3/98zdyNAoDA2uBnedgrUy
Ed5kLikFKLrN1TTbHwOL6PuiSoLNZLTZlrwAMI+R8X0o3BB6AoU7DTDzVen7422rmdGx97ms5URf
EeccHxqQBbsBZu7BspyXrgDSX035lSgF0NhJQ7pXD+3KirLu2gfk7AuvZIF3C0Y4ulXtvjsmpHgr
DNPdxgWq34DmPAjRZO8NXbeCYsf7Qsopo1tkXIWsFEYs4odByH4DuUZcCTunbV4aBp3h8gdtcyrV
XnnVQ8xC3c/xGAvDvTazjkxSJ253kWwSkmKwbudT95JL072Vaby1cJspn94uj0651rfv0O6OMYFM
CC1vTfON8sVw0Eq65SV8aSYR1y4zXK4kUh6Ah6A/cUBtMyBv5cC3hKYj6EsF88FywtuuSJDcsASj
NTcd4V6Qq6J88MI9Ww5lvQw47SGnYkM+iPSfsdFepVMNncK+K2Y0V0y8rVMkfOyAHcEl2OfB7IW+
tbWxYa9m6GE3acHUHGHSBR3m2tAqxbDLT02GMkZiTTo7RajvkLErUZtSQiCuRu8iHhOcN1S+oMUN
AVrMJC3ng++l9XWMHmQGW7G1Q8x4qCSJjs/f/RRhgJ+Y5M8E5tkkZmOzHLF/gHT+mGX/xvX57eH/
VsyPWnf9N8zP5kdadr9DftQb/4D8+OB6HHA8rmnYpEVzxv8F+TF0+x+67cA8g8Dt8g8knz8gP7b/
D13XwYzYVPJ0obtMUP5Mexf/QGgFjIe3sThkZfA/gfwYrvX/x5rbnu/alosBiV8oGJOs3+Y6hIMj
VQFnebFWZqZXp+UGEb7FrMuaGaZcc2/6cXXSVLDIsAg+vx4vT3Y6WUkDOtFP9urUIKEl4OY05DaZ
urMPVzVr1BgnJ2sl7J4AK2TfHitDxTltUtXOiTQEW1RClxspPcAvsTX4R8pSS7cybJjGHxbY6PJY
mMHZGmt46WEekhuIsXWd3xcD/dQ5yp8zLE3RZN2TYa8fCoIsKmNGrhYjNaC+Gww30ArHTZHQGcet
/9SG82Ouy/4iZX7UpLn1AQ7RU02rXQITiJoV0tfQ9u4k1A87iNAUzmBNUq7ktT91oIHKnnmJfegM
I9+EE7l3JV4kGsH1u8UgRWvNva0sFhBeet/WRMjq3UsmandjCmYQVpZsYSWEazfHZqbF8B0dEVzq
osVAFvu/nBHMWo5bCS4GT9DqL6ruCiLIxsvlld0JjRgA8VLn0w2qqTuDRaIAoEeUaQ712d0UZgDM
SL930ATsPAysPqxAyzYBXoSS9D4wLeoDu6h9YT6CMBI10ligK8nJCUilMiKF/gSHqMJbIrCxgWm0
wZPfl2gM1qw7GtZsKzshubgrvldKb0AXO1+nDrg9y5jPUdy8Vp73iDv+waibW691nzCrPbceIMlQ
Jgc/d+A8BWx3xjK3vjMJttOQTqT2sJ7H6iy5SmyisP6oO2Q3pVV84P0cS8RM2RxsMY1SapDvUiIZ
tgKaBkocngKILrYoVknkFJgUYmiT1c7S4xEDKlEUrnNsdApjrRHRAC1EsC3t+pdpsuKa9HneRz19
y/DOJ+U+64yfImNvZdVjPiBT6ooJPXkkftFiX6NXPCddSMvGVcV5WXEN4D+NGWlDrAzb0u058Jro
eyxr2lVuOe0as7N2bon/JXPXUvpvlchwS8jmpii+Sd1C7UevYm1wPKyAZTwYL1Q1a/RwuU8rwdnp
Q3CxRn+njqdKLw+l7tF5JIwMHQUE8Dm7jbNjITUY8QAac5TSrnNjDuA/rJn8QztGnUXdmCbZ9EHC
8jU5WPgSuoQarq7D0sFO0dMOGIz8rhkn/LZ6+twYwYtVkLzdo3/sIemyOBS0VmERaJX5YXf6rYad
pDNofqUGZmAvOQjLhIDqRSUHBEKBCoSYdD568NybVOXpDMTmRk324OkUqsDZHf15vLE86rmlLOsN
MHw8hGQS1Q48nda+JfsaGU0WXAtCm3LsR7VfSEglh8YCp6tPLFDM+KrxukeZyhQlSb61C45kx+xm
YJ5MQbuQmsM6d9CFZCWUqq5KDs2DHDx2soswAOeLnJjGcBXfkM+FRl+Ed91okbarn+HPk2B3oxeU
3j2I7aB3p198wWse27daVHertInf8M4dQVLSE20eAid5435MncM5eBrGszHh9x6reEh3VpBc4jpk
6b4Z+r0cyImhOQy3T4TsKBMkrmXjDDNtlKlCQFyZYI9gIL5pDVgCYf0r6TRWhtfY1B+7hpSxkJ5v
Z3BOD4l120dXGaVR1HftnWPFz9LGEdSixqm7/ig1SfZGKW9N2IcupRmuEhxeyffBAgOC0eBXS7QC
TeIUY6U2np1Mf/ATDmZTIIdi8fNTF9fwMnFPezdtFv8MjNHA9yrvqU9E/Mju0SitfmVPKLKw3oFI
QhHpzVxSCFJ5GKLhvbXKe70avo8VPxLQ/7VtIgXu8JzxP994rn0b+QWJOBTK3T7/oY3NkyGtzWDa
TyVuApKLvTUunNrA1zdk+n3ARQDh7y/QGY9S1gRXJL/GsDjDqd9pZtXh4eFq0tH0WSOYBii2cbO+
g/CbrshU3prlNXNzzBBC2WaLJ52PNz032eoB+prUwnCYk5wc9Pt6XvvvTsJY0TNp9sT7PNnjFl8U
HxLTpaIJuiXRkvnaXHirbiZnhQ5ZmBXKBfoSxPpPN1CICZtC0Gz3QF/cS2AOO3+UZ3cCTzPk8y0h
EegDm62tRF0maURUHteDmf0gJUvXw3tdTQ/z7kLk7pjmt3YeYDl1EeT1ldg2vY/JHxFvZ6AWLu6y
IfuJlgQpBgo1fxh/eNaob7yxvB2IOIrV2TXO9Q6UlbLXRT/JitoOkvivQBGkE79hbo/aWPvutNSg
09anQo/kJZTDhoDbfs185dorgveBzBRm6JVHF/CtM8PncQRQ61HIGxKURGCnDjHlzFXr6t+KoMNI
ZkV4Cb3pONYWICsYemCiL6OW3k4R0wkZrFm+4tPXgk3kyL0u5nuDxRkeXNJwghpZ7sjnpvaVXoAi
SDqsZYlzqKRBccR9ockQrdXRTgvQ2LceupKQSNNwNF9DSUEHHsNbbjV3WB3wVia0z78VxH+50/jT
H7uthkIe9d8Tjp+HYkSkgBv4NUFasycm6NTOFn5BIAIl5t86JI6UoeHY+Qej9RDCjeWdVZr39hyd
IXJFKyNfWSbsY79xbrGwItbnj7zi0ccLQnvnhy1NUu3j5LmaORB1hNIoFc4tGS8bV1SMd7jMWO/U
e7Ih0lU+s74uBMcNyWDoxKGL9/NMOmhWfxMyr5G98DwNCnz7EK4uTCnWstS5unGEWHazD4vs4FQq
+8Q+DQ4/GIXnkz/m5wbZOnv8NTbIUE5m54MMnr3jUlFNpPbm07JYV4KYssg/ytS66jJEVG2dfe9A
ke/LioViS/RFKr21rkM4kVjGSFIozHMszE3fYwqo4uLRocqwQejyw7KTx2JS5KGm/mlNFLm8+slK
dX+bVBKmS5Zd6CiZqwDD/ahbT+XA6RpV3rMLl7bynuIBwarlBi8peKytiJpX0yPhxCmrTVgm904e
/CyKhlQSn+mTm4BymShe41qIbeIe9ZjxhigLKx/frKrCwBvq15X1BgJ8Zcvs0fBRJLivOSRbdB8h
ygGq6oyIud0+erbNui3XXzRNZ/waOBIC9NxDy1v00nsBU+Yw+XFXOjgWipryhIKNmJ1eIjRFyUC/
+8HwqndKX5avf5fC+2gjLCVtKy9p65kr36YfGZHYUJZPeJqQh0X6bYtBapWgmvIs1Lpm59CklzZ2
jBFmtxfe0JWl+3Ps9Zj5URq+ZlaKPiP8UafzdWQl97RmrnHcXIFJ9NdYps9WCymCYKBmpm3Sgi6j
8Ts+TwWeNPKsH2bP+k6m27kUaF2MLHvoiZgmWxSf6hiUa0CGoB5vZRm+iHIEBJRGVPUsxl1aBgx/
G62wH6lS6CvNoabv06kv4vGbSOaAwau6DZhY81/BaTpBRABSyEUoCm9KQV1pzPe+SUA8ggUD/hOF
5DCH/6J703uCe1YPsaI0lCF26B2ILhZnZuSanXtUGEowDdOulsEjNaxuTTpqtQrwwOu+ajZGwsIh
cldaSFGSlgFuirJ71cVd+V3IFyhODC6AH3S3Hh0PwatWENokJsgksC9fUkNJ5Op3AP73iYYKMcui
H6Mnv7nR8EFr/ac5O0p9+xb7uOYqnW0VBch8aCHSpaYI4A/7we6SA7LUe8PM95OQF9bvZ8cUwXoK
m++IfsF9IwYlMZSaetUmYPFi95uZ5GcylH5FHZfYySD0xvQ2wvAOqJhC9M3pnUEC4xo95nvUaTHh
p/LK0NMb3xgwo0fOW5dhGihc4odSdcEb11zHy17ZRWWjvJX50XPQYE16zeW/f0AU9wYIOVIG5j0D
LgA2VIkYJlLdZv6PxBfXwvjOgHNvRUSTB3cSPQYZnuuiQ0FRIrYFS5ZuyJu8Q9aDaZAi3SHCQy2S
p9EuHqcw5PK/DgChrkn3C1ls0PCJlN5GSwBOmMyUeyFWtRipjaK8KAHHzJF7IwkNM3FAbaa6RYM3
sghqHcLN8t1g9pe6lA8mKl4cI+Whn82Np/vvdjjdt1YmDk1f307SeNYrj2ZVctHQ23DqcoJ5FOYx
OK4ySF/zLPO11MzjEHNOdamDcsS4SzWy0see+cAcX6KCEar2n00D0EoJ1X9rxThqdNe+aSx6Pp3x
nLrRljRrEBwq3knmh8TNCR57TKQNPShTs1obPIyTcAGMqZhq8VWPpnUH2qVfWyVK8IkxyvdpdgSv
gTS6Y58TThxGSAgfNR0+VUExftUq9ZyTXyyJhiXI3SfLjp49+B+ldK8rtmtY9Up4/rOn/2nUpDOa
L7Y5/Iyj4COc5Tf4BW995DyHNvNt3zux/r4FJvarTqu7wPOQQcYgpSmIrpH5rBBfI18R75ASjoYx
Xpr4hgZ0t4VDsvdKOiIQ1gyrP9QQxDmLMyh3ciq3sUP/KCyrR9J5T11CQS4tWNT6Oo41utg/cqhR
nJyjxooveo2aG3h7Yh2SMYsdEgpZnN6bs9Vu/Sn6mXj2rg8fBdc909m+95LgHEQi7gEDxGoxXy83
YKwoMyx3E2g4K8cx4u3yMM/xclYc6zS0yZkoCD4Ng0lJc7ETD6oS4Yc3UVwj4yngrflV9bG8LxtD
iutNHW4o2P752aX6+gKsy1Y4Tfj5fctzI7QHojBGhElYVxFCk1/iqaLHMBjIs1AQ4zoxmx+Bem65
kZxpkCpbMLxOUq7yWjoIKYjvWU8qCkZTMUEh1Hj+V3r4fZBIL/02og+3WKC7tH0YphlDdOrdUPwE
qPJZjJFxio8pXXW4vU80Xzv0yiiC27/+t4TnkkwmUBoTq5Gfur9CVqGk82XLk34+5nReTLhUHLQA
4dlIKJXJNFnuqptSC4tNqu1r6txcvCUxHst/K2s1e97+7e7ybneCkcNZqyJwlrt0ErZO4cSH5fvG
tqVh26pp3QvWm88t97mVYgJaS6HU92qTLlsl7bjmt51B1UU9t2z/ZVsv95bnPg+H5fFyY6loTTAH
hxpHYyf7+2XHx5C/UsyjHAhfR8PySjOixaHpRAqd2hTLjzSHhu3ThSVITpUuMIn6rRvbrddm9HzV
h9iFO8zYdqxd7geCo44SSNEdQyvaFeTFbzqoMQyw/KG6yRPH3c/hDDajZreiqy8O2G57B4ZhUf7T
F//tNyx3UYMUK8OMlGKWn/i59+II4SgZSuZmVAcHeQflqW+APThAr8b7LEOWs2yqkXJfCibhr7PG
M92AxEO1QX/fglYdXeNb8jTYW1ZUICdLvOi71uf69msLc4qcTNeDvaiOquUnldgvEKIN6Of5LQNu
4cyZdaIEBayvNudEl6a2+/xTdV4t71w+8d8+R8LKTM8hIoRanR909KklINNffjI4K/cAbIKW458n
mfoDqGn8gc20uAonOgkcvGMvJHwjZZOvt4VLWSpYYrj+7fc6JcFdESEHfmFhpVffvXzl8mvn5AoL
LHgLq3Swki1n2vI/XsqcX0eXeq507a0akYQ5u9vAreUucrNbN9Q4EJcjb7n5Olv/doh+3l1enymD
QnZV+lo29udbukjsteeuLXafe7Wow3Zvhs3x6wxf/nvLW5bnloehOgr1AXB3l7KZ3Hi3vGYvB/vy
F1/v//0QXB4ve2259/me5fHn3d9eXx7+9tznYVvVjvPH0FPmzKJEZkMVBlSVmQcD/dBaJ6r1c/uY
vuhXoQkbd8JARuyoJ1pWQ2qPSxhC9ARvirm7IwmGciWN0YxpIOa7TqZ3hWcdZNOfBWkVJ2qNd1h5
yhYCBXSwjhoR1siDpUFuq7X+oE3AF5abEkX9qTEaoKTLYzfzTEzZOgHmbul2zMYwN3vFEFEFrXll
+ft/fbcgNH4nPSJKsmpGCvI42Ul0luomiCVXgeVxYDrIOpe7vQmFMW6UlGmEM4FfMzwvL4QhFwrH
A7VLEiiQIE6f5cZXh+bXw6/nRmtkEy8vf95dXvKWw/7r7//D61+fHI9uebAbMxkvgrTW3dfb//Zx
n3dd9XP+9uznV//tia8f+PUp/+q5r29fXh0d0pWDBv6G1WJY/8//aVMdHL99/NwUIQil7unz4742
zm9/97ef+vUxkIVHZOaspZa/Xr4+4eAyMv01KvAeAw2lbvW3u0s+mplPPnHX4jNkcGm/GGODdVvd
LMGDy73lheVhO6a7HvLKXl+SBpfkwfqvNMJpeTKEFcwKLQxBFarLyOLd4scw+H89TvPKWVOoYhK6
jPtL8uBy8xk/uCSt+Q2SpdIy7pbOjMgl1/tOjV46FzgkOixqmmVsg1vHXMyFBKwGOE/WyWn87OnU
yxQCQHt4sFNvy3qZjhDBqZG+XRo6oboe6eQVoTt1DouxLcNxyPZSiIovo9vyEDHz95zewdZQGCRT
nbTLPWYSe3LWGyqVMYHSULbBw/SszJtCx/SOjHJTKA6Qp2gG1V/3fnuuaXSYcokkDq2mg9UZcI+X
G4kA6vT5XKKPexDXa322V8trg+3b+4gMq2V/Ykj/I/nOYMOcvp5DKM0xIEAvTFMC+bdpmf0KgUt/
BCGIGE2135bHTmM+B2UZbJf22tJto/XNBll281f3baqadM3qmoqxmtfV6ma5t+zp357DTdlSGKzf
k+Xy/tmB+7y/7OihoKbWef562Z3LLv7qyDnLpejzsbpgOTNTrwKt5NKMixe74nJ3WkyHQ0sGZRrX
P/G6V/i08SvaGnjzv+3R5cmkKKnNMlftNZ0tQABwu3cY5ZcgSFvt22CAd8FiEIQfgFRYtXn2JBTi
KRu6Up6rMumOk/Ma6MR8LkGFXzf/6jkqMActbskONaz2NCEs+LzpSOKjKmmRGfDXc1MdEpYYUl2G
qmBvGpWdOMdvVuhXR2qQYivb4ZswZlgcy34Kl1203MWJ9hRg1IWkqFIlv/bEsmO+9k7UGCxSXfgI
yy74unHV4PT18POk7Jxym07pz2U3LDvoX+2qXu0fWZrVIaTcteyUyvF3dpU7++VM+9xFy5nnJYNY
A3SkJaIcN8iM1kCtpkMaFJm+JgS9OanZ+VFoKP8W+EucVu8BnYStVNspNNjsmefg7V8ef971Q3dY
6xHr52UT6mo7fm5vdW95aNhAQ0CbrpazJU5MDzaF9/IVHelPJIKtl5NnuTFKJz46JfWzyqM17eTe
uLbY+zBPcMRGmmGSL4chO9LN9DAWckv/kkLz8uqsRoqgwK3kzNXzbyGjXw+Xe6UN/UVoGo0HJhDL
kRapzaCpz/g/acWSw/RfEpQQM6sotH8vrXgo+3+ToPTHW/9MUPL+Ifgolxgw3SCkCAnjnwFK1j8s
4XqOjU7C80xPKTj/DFAS/0BSgdbBRABlm/zVX9oKy0SQ4enCFcIxhGnZ9v9EW2Fa/yz2cgXqDRtL
hO5YpKz9puHulViuSeLy0JQg6+GxurT7+scc58TaVa6soWXJCa2hGYdhE9mGuCTTeZhzQhSF4+1v
XDRU4AmC/JqeeODSBfFnMpRLzSDTOBw3dhSQCzpdT1ykDwNFriTJXDgVabJxRi1eU13Hd45bmRLT
CCbv2suz5MFP9S0cEOtpCggnIcZB2xlzj4Te6QBup9YeQQfV9dCD28Vkamc3IMlbg0Ws7lJ9wmmS
HMwy83cVHWi3CMXZFygWbCzXpsGFmR+6Isyq3DJ3KI4lDFFvHMdNo0s0X1AcEBvEDGS2T8ZkGND/
hwpIbxIEcvaAlx3K62DB9klncJhDualjA7vHOKysWnrHPMYWakYj+gFP9QeS5qKJfT96EKNBNK4n
X7avmjXS10euip7W32lZbEOfpgMVcLycHFl8NOnEiriEgjaUJq2htKe7YowQqR2BTjluv2VlfJkG
LXru6NslCYJmHOfWnnbN0eSoOvela5zoDr01CnngoU45Yq50Y0PQ0mltCp84C83G3hV5lF/CMWCO
Z4YnBr5wHWxziuU/5qG95NaT8AVRCygptpAv7i09KQ5zxrRKxdIjtV6FgxtvfCe/J9yGmpnW2jdy
svNj62PvT6PAXsPn18+i186owbITjob4mlAhSkt+9UR/pNtZ/VRvSN8Vl6wqIclE26xHQUCDmpR5
WvA0E+SuKezmjs7HS1HN9UVv3OeRhczaEsB9SLl07yWuxmzQSigvUEBYjUh8XwMUA1ljnydmdY4D
QUATxSUzsI5mE97bU2zt6iyBClkRCwPtQicvFJUdgUMj1kYCyZ35PKUzboBO3DVcge/ZoKAPHdxi
rXysaNysW58Eci2L5lU24FKZKy5YaUrAnZaG1i5sPghc8bGuI7Kx00SxXV+r3Kh+oB1KLlkwFHfa
gDDP1ltAPubgvESxOMhkEtT9UJ6XbnbjOjRt07EKOe6dYeXVExknLnjCAfa0Xp0xbN8D6NnGffcA
/mE+TahqPUyB58pwLn4bWKdYQ41eo8C6CzAjVSBNj0aBOcWmoxmPI323jigAcBGAaet+23nwOAlS
hjIi+vbcafMdshqcXH5an+cPEMLzyY114Et5/uCMHZrJeLorw+Aj75EHmgQksl9pMLdhX+wilb9D
HFm8MmKLfraExmlDxNOqQh40NO5nBFOG9h3972MdN/VNGmzyBAU5OyqSZGpNiXfR/Ba6pBJpen3r
n9ImfdJzG2+171+mrED3wLWWbs3NCDf+ptiH165La8gZk/MItImQMF3f2ol56gF+kxvdDsTeV3In
yvIUjFW/T6Gnb2GaNTfgYdd+V+98q4geme4WjbOGj4smSzcQ2YfojRMf9pmhubdB6TwyBLm36Dl/
Ra1FNw226jouyYVGrulcdPos+VDBHez7mPaBTaBzDQoJXgpUSqe+HgGtXcgpDvaZh1cHmxPUAhJS
r2wP7EBVQ6uISVHz5IQkOuzJSUtqcPCVj0PZMr8brm2vszr193rUf7TYlUPoeXstzNJDYpHi0tnN
T7efsu0ooZl3xFtsZeLltxDlSaCSjfYEStmkqp9265w8XYq7LAPKCcFHFGrYVJNpS9F72EaW98v2
g+fGishqNgprFdM42xMyp/Xx9eShUk7qIOB3jzdsWuwWU35fFz/zrOufmt5YlUBnEtsXB53sZrQv
ilWU02hG6BImGGzpN0FTxGRDu3bcDANIEkrOsD26bONOP4MKyXlbuyRVGdFM0ad+SQT9mnho6Gnx
Nz76pCZt6pVH+vu6tsenAkPHhrKIC1w5uEQG6UpE9r7PXn2CndjRAZTvEMjyNQaiozKyYbeKkjVG
tS3dUWz5mbE3dOhGvYUjMa5xKhpAkLtw2uG64KSM9OdqAgZaWumwgoFNI5Yl1o6ffhj96IgEyr3Y
tjbeAoZSSM3jSFHm1Lsll4eZgcNqRLNF6JYzzI/2erYhpbfaix2HT1M7xlvoSdZx8tt1Nck3CJwj
vHZv3PsOhC9rrl+hHr55URbcNc3RGe3hHkrYCkcDLhY7vg1jw6AXgKjaxn+3mUr+E7gy7pooZoib
ODWb3Ao3Pa6fAp2CFdDHR8vt74yUXI7GIksVyi/wO4A4vu2325k0oI2uX3mDmIndAiUQVoV+8Irk
bZ4FGElDEERubzVGuj26L0Qv9XQKYUVc5zYo3y6nSxcWCYJqB+urW9CtAjwuthOeVhZuNQVG2Gh+
ahMUYTUvVufghiRCkbjmGCCiLH7AKlmPnZ8cyfgSq86ZBTpF9BURB1hWmwywbusfy+rWIWDhacy1
Qz7WW1InZqKd7I/JdaOrOYHLkVmCwaf7BXvYeMROqZf5NwMp/n0+hC9lPb8XVhBu545jJp/izaJS
J1BkQdwTkhFoGtkszasH4/lQZ5TW/ArJSSCSZA3xj7ADd84fDLM7poFG/5LxG91HgEeA/4DVeMYd
9pZtUmjxN1jAydgGBw9C1BbzKuLrYgxOVM66l3SwH8jPu8N0EH0bcDMXgq4uSXXiEZfsE8MSzM2o
e4FT8RHZQ0tOUNpeuzFYD/KGkJF0pX5Ia6fcpF2fPdixRIqT0c6udcY8opvAFkRt8A2S+HdzIj7J
iAsbTv/FCU37x6CHpPNBmTh3jnENuBKZWQR3qXU69wcWim9BFfyI9FkedTu3H4kBBKcdZu4lgvD5
OLjNy2CryB6DmEWcEOG9cBBCNVFEJvKUGdsODuu6csf01Ivx3s6H4coa4OWZypHthDQXcGjXyqtN
84rUQOXfHpSTO+jxdCfK3S2Uz9tXjm+K/sQ94QEvMYOTVHiRmMMjTOKucovXyjdONOluVk5yqTzl
qXKXN8pnrtEhcJXz3CnuU+VEr7Gk+8qbTneTL1d+9ZEKZ4WBPVZO9lp52ivM7RkmdzaVvp6U773v
cMA7ygtvKVe8hz0+Vj75RDnmXazzZYOHXig3vZPcqnkWcqqdqdz2rvLdk8/xxLV3R6cuhQSMN7/H
Pddj1octGCjvvqdc/K3y88/K2R8pj3+s3P6R8v1ntKHJ4fhpKiKArdgAlaIEaOrASRU5IFUMAU3R
BARYgUTxBSJFGshBDqCEXM/ti61IBBZIgkCxCXRFKRgUr0ACLkgVwcCiY+iANBgV26AI6arrinfQ
KvLBqBgIwS0ZKVeBIiMAMj5HipWAK+FBo5PbKopCAU5hAqvAeMQI4kFayEAuOIq9YHBYYr6Ex+BI
1ELwGXJFaijXfkXqA/SGQHEcXEV08BCuoafWtrr2y1LMh1rRHxLFgdAUEWJUbAj4PTYkUltSmIcc
USiGBDy5XDElPOASzOOijVS8CZCK0dEAQVEpFkUrFZUCPEUNpqJWvApfkStSEBbBwrJwoVoI8BYj
mAva0MRhAL6QioDBvKfDkgkVw1J8DJYJHxbAjNSBnEHz1FzpiqYBMggbOdVIlh5EMS7MDfWe5Y0L
CDZSbA6k2lA6xuChklq7mRXBgzVWks1n4hieC0X4sEF9eIr5kZhw3DLFQJIAQRBUQwapYIQsDPTl
hvH5GOnVndZBFCkVWySKjxgAyBkDOlIq+ggTsKtR8UjwmaCbVqCS5UYqbkkMwMRQJBM7NsK1paO7
EciuMBZuB8U9IdnWX2O/RF5I6x5LL3wUfUGlNKqGEyh+CuAZGNIgVYxppljc1deaoq0YAu5KpAgs
sWKxSKAsodu3axHZLStOiC2WYregoJpOUvFcrJxKqK0jHFGsF9Ja3TXdzxhmZPdYk22/aRUbxgIS
AzaYbrXixnQAZBDfOYSWw5RhekL3+r4ENeOStp0O6aX7iDCWsn6AYyN6gaAdeGxgtBCTsvCIDse+
EGU5KZ5N2kG2wc8WXRmKdgOwAdAB/BtPkXCSKNlCnnNXhIX7VwO4nFJxc0ZF0ElB6RDyS9cdtg6U
zgTZoLuvwO74ir+jKRKPVEyerHBQqwbJtIlxoGlSy9cCGsEuDb1vhRnXq7KT9t4ntFJySrZJG52I
iaBxZHUPc+L7xDZ4rwQOHCbFC9IBB/UAhP4fe2+y3LjSNmneS68LZRgC06I3JDiTIjVQ0wYmpTIx
BobAjKvvB/r677baVFntayOzc1KppEggEOGv++NiAQlVxtkd4m9yQsU6k+JNU5cYu3nd+hxEa5ii
ZspDqw/na9dOHy0h/Rlskb7wi+g/xarohCCBWdliIEewTg8cTE64f5kTP+SgkEKQSATiAmHDSMKz
DE0IalKx8JM6jA2/npBwYSvJhbLUcQZcKUL+e3jPa1x7Gj5I/SrIfhxD+/yLXbbANvULv6kD5KQ1
EJ38he0E7prikfgVU9+XM1o37t1b0WVvoVU5R7+VjCr0B7HwotjY//6gciFJ1SClatBSoqFP2Kos
cun6wlAHPxXBoQoXIlW8sKnqhVI1LLwqe7n8uoVhRS544y9Uq3DhW4WArsqFeDWBvmKS4hwBDkPD
yrRrP+BiWjhZ/kLMchd2VmTyOzULT8tYyFrJL2ML2BYLz2PSWexxFg6XXIhcveI4sgG0HWJkvyYi
U6doGbhdq4XmVTWWduwWwpdaWF9a+6Mt7C/lQwGTHTwwmlkfvIUQliyssGmhhv3+/nIhidkgxThZ
wRazoIylbN6O/kIes/l51X9YZNiedANSNOU/oAFBlhFn/Mid9mqiINOFCNWsXPhm7GVejLrEpwIL
Z6ujRGNni/6wG1Ls66NkJRjzkjO6Dws7zQeiRsNVClLN8IxskzHmXPXg1mawa/rCX4tmSGw8Xl/1
hc2mOfGFweGP9HIDDxQIW03faTp7ZTNjUDrkVGa4gp68DPiw6Gmw1gHBuQsRrgMNNxQfoKDks2n+
dWb/FUxCtDUzDGwLUw5UQkb9r0fJZXyFwTitmBGRO9GgVORNEMajcUrd9puY6J7iqKUF2t3hrLml
kfHZGUFTdBChO/2jRQM8ll5LkHZ2sRJ36b6kNCDEsRKnBEEt48tHkVjZ4PPahaMXkesDK1aPIM3/
Lv3jl4cOVBRw131P6VbdyQ60EfETD+7qQurzF2ZfDbyvXCh+8RSJIGoJdWTWcIUYEmMXTc2tHXrM
eWR6Ntnqr1vVRBudHpcE3+exFBsbq7+YQg8fiPEzjBACYSFzBkAZ4bp0TqHGuC2hbmbDTK2+DnxX
apd3vcIwNzu4S6Q9B5Q223S8gQXMDd/FOgLy023IS3jWkBEVMDsYFKRoof9Yay0h9rE4DWsu673C
UVQR/8gK6Btj+ZcsNcbXONonbu8B9h6v1T122x29FYRG1auvCbXK4/zW+KA/muQTzmiJ3SdfPMbZ
zsZLFrcsaCVSyGw+cF9viZ8e8Zb8rVouB9OqCUSBqINzcwHjPXJfZcFokuzvJ+iHVfGlq2gJcDzX
epqvCZ4GWWjpC813XMJgX1Mx7nuLp5xvEa/mWQJWU1uBxdlo7XxxXZvnAtQFKiBWJeePRPx4afyD
bujH6fMYyW6TEQZuR/WeOdnH4CwS8UFAPV8ZdbWFNrGzQ/sxjviFVZ9/gXK/9BRergqc4zlldFSJ
HNw23Ec6oSJVU9sNLjdvbSYGVGSmOO0EO+XV0o23hmZzEG1YnTlUnfRUu9EhAVgHdIZKX5K+evbi
KllW+C3UlIDN0RP3SBvhKUj6v45J1XxjOG9RPz7Ar10JJAqVVk8ITDBytG+KqZ2VyCG1k2TXPWA4
gmU+AgQT6pvGgG3PoqZh37ZuqqVO0B9ZcXsRs2t9m331Zx7E33Ru7lI4GxoV8OMMr03o7P1i/EM6
vg4MNV20xPrWRoy9jGf6NPnpdePJpWxEp4NwzoqPPsepnpboR/iNMGznX6SmwAwO448Bmzs0W24f
PgcOKgQ2kE05Jhz8xKHCOzLulmNT5pEdIkY7fkMbZNV+lMRaB04BA0ndnMUcS8W+6cXaoueCtPeO
EuMgdktUV3sPoUiz+ECpycgqI13TeP0D3DBAHZ1XrZswqm7zV9speY1h8+RyCgF8zR95Gh2JdKBO
XvWNDHyLD0L+lNRowIW+WGrgwapnAOmHiZtKTJeyxaZlilNoT4eSiM8qHYtXXLR4Qgyf0Bv7shbr
/YRncqJeU8MFZefL6caT+0nsRsP7UeHwIXqb3iiD/WMJU8mpims9VyfNuuViw4QORIH9Umbtzeea
omBW1kkAY3hVzwMfbIYpyQ7pJoZlAtiA5Raup91QGO8QEgN6lWMvVXSjqo69dWxrz0XMKShMxWtm
3bPMw36H/lHy12c0aJAgBmLo+K8SGceozL8rTdAj580fsSeJ6IfWfLDAi6QZagvgx39NYT2Axp64
Pf1D53UbGNUwnONCv9Tl3wkdzCmqTWLF1q7oPG3vdE+g/sRBJxyPxrG2qSPaiGH5RLqnZuFO5V4P
E9OPL2HWxJzK8y35vALbYnKVPTTuRcwpQGhtk4XQaoCdgCgy7FRPY6YRw7yaw/E7yuLPpSpbJfHJ
jROoTwuryiBI7U1M4hBPYduzhdkzq8NKrYcEzsIoSGWT7KBEl2tRcddptESZeorRx+eJ5zWcMVUM
Nj6ZOqSqsJzOGreVmYP1T2SNJmvYoI8rcVhCsthWOzaexB/pY/hy4mg4jDrNmtJP6MCquTnGjAgY
GMCVCTziPGY7C8jDDDUfwVwi8LtHmXjsgbpk1fX2PTJ4l4cHxza+ivwPdmDr7sVMCKCFrMylAaOZ
qFeYXXs4wKArthQI0sCaq63R9WoVJiZ7DANd0hJ0zbPTKkh4YddPnua0K5HLBYbCGvETjjUn9Yhk
URjjzLCrvepV92Bf5+4PTnQBcqCkwo71WdixsTW1qQyGvn+ZTJ1CGe1prixqpsi7cqbwCW2lmL0L
6m5NY4FqlTgrqmzc8VwUe3PstACyQxOQfybEGhavEyqciqIXKDo2NszkLWvBsy9t6QQobr6BRyJx
/Bug9RcDeNnK9DDlk4ykYyrKrXXb20+Y3dVhigXHlqz/VnH00jrM5kUTse5E6KqlqYCwN88e9HpW
A98NXMD+MF6N6dBORbT2UIBWgOFg9CPUbxVF4CvPB6bdCJ29iBX7N1E0WxvL8mqKaq6UUD8rf+43
EXC5jGgnr8v7V6S+XJO12TuzUWz62tnHdTmBBX5Tk1bdBEkBQ3EZtkW06fIEUoak66InE+Hrr2xw
1doFs3E00USWUpU/XUk5WGne6YyjdNjnEGb70rrq0fzZ2EtCM7fKB9CoW5nXdxmC17ds2hRseshX
xVAFmgy/KqCgCIAmQFFodKhS+Y4Cc5O0Auftun9F7QfD0P1Nm+k4WvJnaPugMckLzZrzIZwC0FK0
IRuzq6lVXqX9/F409PQ5fvE8urwo/dFbqJ+w+NjxDuyHP013ePYKJAzKhPRNZSMoRJSHagVxMU4V
NdxTWUGsF93AWx05BHkmwhY6BBdBxMgYm73hdosnWFuJltDshIecWCSSTjKycLspBzjdbHFihY9a
6D43VnhlW4D0P4MyKVIMgLDHXe5xvzHpJ5hThmEZggJziKdJCdKFLlp6o5OM45szEf2T0489qYur
hxQqVIz9rKR6MpON4adsvgXFYOlDJdWnGlqu2PzDZrvrjOM5iaM1+u+60mjwsB03YVXub9lyNrDI
w035pZVvzsjkMM4c9lx6/XcxLPsxqQwfucvaUfbxaI7DG9NFAGJWoEARan73b+Yt6W3xlyZIFegV
P2WIiK/WQWJ9WSHFM5n8kQZpbP+xnGhhMUxY9v5wNnWH6Sud5rJ3HtXS8Ntkaz/KNq4TXai4+WxA
J6uyeWWXJ7ZJ51Hw51400BeR4tS6Iv/10nftewUdd/lZys6ojBQndqy71nqvqWtjYsFhazxS/MHe
atiFSXGK5LV2qQo2p9ugO09+1wRtuHPm/t003TOfpD9QajcVOxtMSUNuhtrMqLY2U2HsTJZI6H5d
oEp7k7NIqXY5n+hkwin5lFyzF6tiqUyk8Uxwh4BO8U62DtgAna9uf5ZOdbKG8p6LF9410i0kP4hB
gttlSu5f4Yxcl8+r0xB0ZXrln3zQQc6XzmPYNp9Dhao1p+S0nI6z9ki6nb6ylRbSyT4QpkhSbFbw
W5XkySjQ1iv4cMj09aOTd2+1p3i7G54A5tMCw9Zae0Wt5Y3CmI2yyi3j7I/UtppVmdaPjf9YGFTL
TPFBedPWiWGZsi1eDbX9mnTmFsTUMeyKS606snyZ9jIWimK34TFNUao02rlWFC6k5DPT11Ebf5gq
EidrWmpsopvVZU+6V8Anz/v9CE2aalobTzoU9oyEQ9WLa21G27SLf8olxBrXZC7H5BXtOWYlVEtL
VmuuwUtcnYdQfCJsnSjaMaGEI1pTvkESagdVd19ySpaUUrM8iu4WOeOm5RrRjOmSCGNH88ShS+MX
M2XjrVnbuZ12WVPtKenEYa3WUGFvXkV0gVZNLTSC0CNkkdvdc4gI3GoL7r7YjTQTrlgUzyb8BZkU
z8uF32rpV5mjevBMK6nrnMp1T7BYWe57ToZMaf5DntmbpvXuDNrfh6wMUns8ccJmuar1N2PwcExO
/wrLi3hYN48Tt/zKcCI+nH7Q1oNBgf0MQ6GHiKmrHQV9sMrCFxP1oWL/UkrzYUyShyKtvhhffzSj
tzfSltk4gSx3+FMI6jMZewqNyCAbF40V1Wu1bxA2P50U98n07g0RDFZA56do8exmDs5G8+C09Stz
zM+ZvWIXfup2+Cjm5l9Wx/eiyLaZnT0ycz4McsZqxaAVf4VPolvvd1pZvzhxFzCk2iZ+/m3qzIEd
67mIEnyS3R9kmP3cBlOXfSlNf1J58yG56+kPOndx+m5Ww8fQai6cCkLSGR3SUt5mRrAWTdOcPdW2
pq6Fmenak/4xdtOAZwx5r+huWgZ99XVA7v6H17qqSU7FjdqV8q4zSXN4ftaGvKXjC/Olv+HkPdSR
+dDk2WdeMYxz030eR+dkHh88B8+JVlxmS5yUVf0l5L5WWX+yte7d4qZyqPODwCGDhJlppj/mTfJR
SPNILSZ6HgfcjsWEG+zN1uyznSQBNk5QVvUqTqqH2PX3Vs8wRW8HGO/VdTAxZ87WgyYN5Geel150
bMLs3BnDC+LSs+KZAo0neiqJwUbTTCU6lzarp23oBNe4PaV56yrOT0+FPWirdh1hb107XXtysI5y
PoPbftRn92pPJkU5NuYXvyDou1wsoSlJL94MOIjEUUEwo1+xzmCUcxuVk7JDtMK5GEprwj1RbUtF
jjm6ih6YXksVu/A2vTWt3dIGX1/WGyKKEAimTec+W+lwsJe+1AqFPzLfSR5awCyRgNzp2XUWNWbo
UNLUde7FJZ3Mm6/V3xZQ00hVu1jO55ApajPPDzJrPultfyrlC8WnsDhc923yPsnt0680/inhYTih
YT60TfYEfH8e74NRfw3dtlfNeWia91hMH25nbGTmvwJvtFc0Feeiaf9MYBYEKjhjkR0ACqaYJtsp
S5WHsTWDRIv2metKRmNMNvDFJBglBh8tDobrmNHmGc+7MGOPxIqxcSw+pgFqBtU3LiCZmJojo9jW
bLNAIT6TlIqC3jXuTLcufmGucAccOePsE5G/QkqkYGWO+OnzSUd+qKxmXxiKyw/hyRZQV8TfiT8P
DW/jAzEZjatTy5eSvp7Iehzn5K0Z1LNj21ufbQTTAeTymK4A+jdS+r+1GIEaHKhjiH/Lv5tNzqNu
+ae4ji+xgS5M7QFzZv5BYDfPrrSh/Mc+iLnuyY+xQS/lXXFyN6W5bfvy1V3Dib7Y0KRX4Sg4h8T9
Lre9kxYzf16+aZT1W+dGHPeSv2YTtytXOmAGq8cu3roknSlvKItnD0uJgPWUSf/bpCCaXa1N5fLM
k5xqTQ5w5KVTlOERDL4zv1ozKTSbviat2TWJt3YEooimELnZ7ADGMBGYm0y7kBcAajPxOBiHvXL7
qx+SF9XFIRya66S5lymyDlHc7tLZOoj3vkPEnl76OQnGZNp7XncVyUe0SJlD+TcdvG/U1oNTMAMl
AOxE7ndNGaNj7mkJ+xsK7wJVP11PTn2Axvc1h85TKGlB66BLFyg4Hfl6g1EOPd3BNLNEVjLbIeGt
u8n9LJimBTYTcni3R+qYeCuzTmxmnlq0vLta4DJWXaetxLqAbYAJVLEWFgrAKM2PZcmMGmp+JAg8
pj/UBzRXx2uttZ/qYFXLvW+yPOKauNgT4U/2E8dC+w++9v+Qtf5X9k/bcv6nZK3XREVJkfwPVC3r
P3/pv4yfeDiFw/8ybfFf9s7/3/mJOCJcQWTV9hgaY+/8L+en/98FCC5D13XLcUxDh8X1/1K1LDBd
lmN5eEldHACm4/xvOT9//5X/gSBKBSJGL5efycvQdY9fuPrz9ZRQlPd//1/Gf/OY1FF5HRn7dmZr
ycF3JZjcbNyz3VJMiRWH40xX7Ny63uU0i7bDGtKRsXOkTaWgtELqR9OhO3KmxUfnPiwVuwYHC85T
hEIoYsr2kLg2vk61rqy0e6OSDWbF+4xbgm1HF/g+WXMrHxdOT5A7eCaM8clFlGMmd6z15tkx77PX
cGMUPNTc8pIbzjKhe8j+zbN6q8LxPXSpYrV8Hp0T7axDc0telQ0sQA2nOaHA1aXJlaTV9689G/4g
NhXkTtM5ew3lrx4tsL12mP4loH6oag23UVMQAADxMe2hoa1/Me0DRlMOx4jXIS2z5VI32yzFsx4K
R2aHi0ZKHnjFw/IwC+GsOJOx4agIHzApxllU/HOXWlvJX64VTZ+80wMbpPorHYli9oz9lP6a+z/I
yy9W0l/SxL+PS3UuZbHtkZh3S+BCf0rCnqbPJbfxa0eX9DlrADioqZAbJUHM0+RJ9r/V6DaH0856
uTT4mkuZr7ZEA0ZMpcKNAx7x4j1dqn85pe7aGUkPuBnfjxV5o7js71RxvJd2AKKhOFEb8G/03epM
l/gpr/m1f2dKJkNdu8RZZJIEpz2rKE89+ye4LODnCz/iFBOhpuntT0UP0I5GNFpil2L4SUzG64S9
sIJubIKFXpmDNPbTEOJJmKmkRRY09l76aGXu0ts3QI+KUWaohT54QIJwzIDNyvzbNMQMtDXOOeB6
BPaGO5WzLYFoTFhObPBSRHTqkxHDwwJeUyMNzooq52npdC59XMkMUrj4P7sQve23y0k25itFPPHW
0YnfJKOisITuhcVD5uV6FEgyWxMgZnvwX4bY2BG3+Zk97TsmOrIdTKiJOvvOlRKbFAfrES4aOU1U
Sa84qyWjYwIB2iaxR2GTjkessWEl0XbdU3sNitLiSUcTtibpxLagHUDMYJ9CXXamGHz3Kl9aAOUz
w/hmWxrT9zjSsv2bfsDfembsmu3c5VazRzEAU6Of2/r/urTU0t49Lz3ev1kDLaLbO6opAeqNrCU7
xBdBtEkOqb0H30XKNP9IKAkXujzDvWXX6a+EbP9knoesBs8oVfSLN4Kmcal4fgMvmTcmNeRy6az9
vWQTKspZXhLe6PInd+Wbknq4DfNN1NXNZlz6zdOl6Xxg5uQsreO/X9BQD8nSi/4bavjNe7BhZbOw
Hhd2kKsRyE9jDvdUw497H2yctbwxmqwvFEfcs7TdpwqJV1/q2dOlqD1cSmvDpbx9KJD5qDZmhq83
j6pzMg7hNKw4qbNtM/sBsqW2c/wcO2p6c2sK4hs7btYDh7nfmpXBwthg0idP6/t8aCGRtBFV82C9
r/FSPl9ROYDPgqrDaSBfnA+cx5eyerejtt5ZCux79gvHtKfUHi35Wi8194lDM7pLuvs/rzOxn9mF
Ug5CnTvFmIKe0bLfsVNGKx3iLy9uum3DN/2myRTK9n7A2zD/6BnqiLl8CWdr5Q14C1qaVzrdWtHm
9ZsfAxz7UEUuby1ckqxM5WFEzWxGkjS/pWu1ZkARD5tp1UEBoLcRCjaqnasVX0BsJb0Ixg0gUUW4
hb0I6f/vyaWXEMvrFDSdiWHQqKH9stKAcbPReDPKLdjM0ImVTk8U6p6dbo4DWy5810MZOeomTM96
gKIInMSdT0a6cbh4t96o3ONcRS8qHotdTgh/hS7isiIATxom41gLsXPihg/Dzn5M2j83jkOi3+Z8
fmrBfAW1o29Rbg+/D6JRiUsTpVUwRcVwHsfsucjCcBc22WPGeedhNPTySflUUBtKvU6qZN2qm4/f
/6KdIN26VrL0q7wNhWlcTKMRD7MN9q7OtWhX0o8GuDmK1kUY8a6HGHQjX9cCcynSQEr+2/awYVWp
HjN6uEFQr3v6xL7MuHyI1QLpkYwZebOZMte+9cZbi615ak/ok/RQSiyOZtYCpsWhDr68WykgD3h7
rASGX2hE5opeRKRbdtTeZFY7slIC13nLVTcybSiExiQ+R1lqLOms59Jxj1z4zdZvdMZ8cxndovgb
vDfzy1rkWyIaBrVf3U3Ns8eST+9iPFCBhb8pv5Rj9F2FKfVkYzbsM8M72HbpHk1fc45OnJwVmM6d
q/AVFmP21rRCP9thaW81p7DwNUPx71AGA88TWOdLTWxC7G4Yw1ukxSZ9JRXAgMtqxmCww+7IM70O
6C5kflTHb44ti3PUadRcJyiNWQWoDkuDeWxLBPYRHvGzPVFNmTdXoNq07ZWM7l3dwZxjUkqBnx3z
DnxQmf8UFk+R1uczrRfbcyK6A8DCl2Qw9D0xbIN1oitPs2fY+xzLFobTKL/o/Kzg9w94C0G9YZlk
UULGSrJbnJg3/Cj9c0Ej5q5sIig6Ycv8vJ0eEK2LS4WkljCXfwKgm2xJ/L1EHFE0zXoNCa4jrCMZ
cwCoLspY932aPffWTF5U9ERS5i6AWdcePTdpv2Dq0/OoHeO5kRsLbPcuFR5Ct0QpRR4Mt7pKT20v
oOpggBifBqs5uOQDUtomHsXgcYjva3VqTr4VAfijogUVnaNoia8enoBiG2f4+wEwYel1ctNLQhXe
lH9pnf9kaY68Zg6FL3ZfnyPPnc6LpuMbuL+ZZWBlHi9u2ztBrHyxLSNxxZc44Dm5dqMVHTwiJRvq
40bwbuzLKsaS3ewhTbTFrjBrf2NzCC9INhRMnZ75iI5zDMNpitonGvnmrWNo7z0H88DwC3mXkbjk
abqLMpI14ZDFyK4NR2v1TLhWW8fmkD9AQNVxuxjlyWzEs62D6E6k0q4YlWLUZ5ZW75NJTHRjE0FH
URaOpCAAfqcp9fYZM9ZKc7t7LxjtYQjn/NYk3b3zMgZw42CCzWMwQPoTjaZkFGK8z52h9tHAx1MK
3AHKvRjwqBZuHB+HCYA+yC2MTak9P7dJYpzbLMkIMZXmW2LumBM4J0aAJAHc0V5oYifNN3n4dq08
p+l8CYteO1YNknsf+/O2mzOipHSPryDyV7tKJNZ56GN7H47+mUI8EVh2a91rri/APPa0iZ3oS3EY
oV4SVCGZJ3ufRiQVG2soGHon5YHuc+9x7NXVT6fHnlH9yxyb44asSHfJXC06xttUafmpSqd0a1ap
e1ekDlj6VtYSRk9GEjzRRDvYkkhhF4aTZ4yW+tEkP7u1JPWFFYU6WQaQaWe/Z2iz0SfZs/4as0Xc
UBMTr6USNEDyhLwy133Cd0t+dTIwl5RNGlR2jF+P7p4d+2bQ2A2SG6KJOEaj3a410aq9EUVZMGcW
Q1VGlc+UKWLkKJrwcSzbtxZy2QogV3XXzZEXhinhx+4rbj0QbWqG2iUJKo+uuhepodZyHFnVmZR/
NGlFDsvQohMIKHNN3YUZgLT7dqXqCfxa6PhlYW+Lpr4XpKwqI/5OgaTaJRLixEIvStMJwqnKaQal
YKbzHJenBzSQkTqOY+p0r7HMdCjmRY5aUJX7bGbWw2rHMqUW6lMzX5LubyPBOEyDy+Ypbo5Wm7Eh
7h2uDt5XJCCfDA6b5FC9TaGB8hJFHOU6rd/2mmMdbDmJPTTxwExj5mb+TAWxLABada73Hi/V37lj
P05TL9eWp85Z2XgA9iT2NbfGCOKnX/yU8FTUDqlA9MAv3JHm1Yr7ZkOVUbTj3LdhLG68t5wN6zl6
isbFOdEXxb6UccMvoTcLh4mtIy0AVetOt7ygL1Qrmmjt495l4mT12zx2jZ2dt/9GBOHnbIlCWO7w
Vqh+CCTRi4OOdUxw++P6t5aS7XYra8FljDVnptvh1hOB6GLb5s7R/hWVlR4c7UCZwSFKoe4XMlN7
Yt9MAQVUpqTV8PRHg9h7U0XDZKNdmDWfUx6fDYv91U0BuQKMmYIChzKAYFoGGt7RRHe0C7uvKyYA
TkYmhfXKaw48JOqj1pXJobDt73iYjW0DomRFwi1fgUtzwfwPjCU7WV7G3MHm174MPgZEtr/eZuwr
n1NwdKYY2Qta0yz5yTO3ROQTWOAnuyDr7BCrUM2sIPAFgjzLDfuNymieVDpWIOLifi3T1meKCCGs
pcvxWFhuFcA57tcaO4zACaOHUWJCDz+QIBiX+43aS0QMQAw6NCRJ+qud3Mek0do9JH+XZB86uOtU
Gv7iLIdKcpltvAU8mei070qE6dh9n6x4J+G43guYZxo5yd9AYTzXHZ9PthM4VWKmyYe0Svnd7LEP
yqGoN3YG9sFVunks6vKkRT23Okmf4yCzsz+L+NRlM29ySFw0zbpHzeXCTA2g/7q5sar279yJ+kQb
D6++cL7wykNDA0UaUKqmH2lCbzFAD/7B6NMlu16sVON0jwQwPozYhKBfJRG7PowURinynZZGAwNU
HLISY0CapdZ+CgHaAvEf97bu4Zma5C2Je29TlaW5NRDjjtXs/WkpNT3ZhJ/WHQjJ0AZP2NbZcHbD
4SqKdjO4s//o52l36cvsRZNPNizBZ8eLkkstjJuuQQ2s+vJJU6WPCSAC7IYp5jJKBo0pG70FvVrG
jn+NbYyjBd4JLDq7qRV0Ork/OgHRk5lFqLDkyXjtNcXjz0MH/T/r+SMCnZvOwbQsiZgePHjaJlO5
UxNpzhYzfvhCvGzF2KLcjHP12VJIJFPjVig3/kDXRMWpt2PMJKUP6WYFZv1gljqNVbqSMF0yFXjL
E9cNDaJxxJL27aRTXBh1j6PbcPUOqb6PPOJaAi9Y7LhqXSmsLYUwTz1GyVNKNYxRGmwQveZl8qfF
36CFUOd8Kmd7RHZy0gmhJFltWyvfNy6V862dfvKoNjfSKKaj0+ELi6PugNsnSDkFHui0uAOfI8mH
+xGqcgE4UtfMo3PPtYV5ys6lzvPt6C90dBI6az+LXx2Vs63JuZ/o8nO3PAJW1feQRSPyu42Nve9/
jLF/icuOJtXM3luMUDdTIv7Wug92e6QU1pB/bCdTpCfbrV+lzoXDcLGqnYIvyjFfLXFAjffvpl98
ZUPoIYTPbF6NKoJ3Tn2tU1/awlKctJvixHCBcXzTVV+k1UARm++ikcOhTE5sBWMqHvZlw+MHKSF/
j9uHGkTyWxjN9oF7jlRgLeSTtLyDX0bTQXPTc993rwbax8agr+xANc3V5hY/aYDkV0phHqHVyHvE
yLtqsL9FNuMTvhBjzeAXV+4z/lVQxMCZEak3rqu44vuB8iozDka2S1cC3Gj5Pa04EbKTg4ifCd7R
aUA2DB314bgSQxbOB+KDYpnHzU9Enp7Hnq3npLRw171PtH9xfMfxqowq4P+lG4S2Bh9HtdW1LdXq
A8B0e2GA4y1u2wRgGTJ4bPYEFhFXglBSx1XMAyGwsmOG4yD49cYXdrByczMJs/cDNhN3LHkUgieC
uqiv+cinh27wxI2l36ZmxulxZPOgdDqwgk3pnRwdJ7WpMf/w7TGoVZV8mHF/4ECVf1L8uhGuZqy6
hFmL9EGBey72h2asYfzXuKKVQomB1NTgDkV/8fi1AgeiITiZfD0rGKtCEXmbNJke+rSF9DRbt0az
rHXtaTIYLWQP3W+6/ZzySzsJkKfRnhq2NUa8V1xydamoQIV0yShTRpz6DaakhgDOVyOwYgHqht1A
0IunP6Upup/YF98xAJ5gMdu0nvmVz/4KVuAlL/JxN/FA72xWZaJ83DqyfDAzyLy5Xp5SCGmN1ckX
e+65/ym67zrxnAweXdKteVIET2D2v5CYI7V7HDPe/zp+6pcvsVN80jctH23JBcqpz4mqbT6MUE97
mLddY1x9piHdsUmzfj3W4bSK4mzdT9GFyRGRjWwg4cdAtIGqT6Cam9TB+KRU5a5LjSusrJLvhcFu
+/Wb0YmHupu+xsT8VFG3U6HdrEZVXBVxkaCaWbF8isdz3G28y9j5FreGWX0s1QjZiNYtk0cMhOBX
3SJZQd6Csw4RH0Ytc1+enfelCKrySG6Zg7VahYv6HDnNP5EQbC5LEtd433Ht6jq5F/M6OtBGTdL/
Q3dCtlYrcHXjqtCJBiXxPRqmC9ile5yLKCgT7V7kPczbugOQn1W068b0Jw/dhzWRz+zti5uwaSoT
nK85NtYtJcIZsHb5NphsrAlZvdloIxr7DZsoaT31566IvZUBbGRVlfOHmdzimJ1Clb9zTX4Kib+5
hwu3rZzmo41FsoMT+uqH6Z+MiMou0/RTNXUD40EaAHgAmMJg1IVteDYnscJx8WRPw1GiUawcolZB
BtnBXS5eESOvaE8u9mZeiuWeEN9eowkHbh4XFQqBwHwjKV0iv4y7Pb2LsjmYeY4FFjDXGh/aHECs
YKKgUU0OVG5dolmWio+PhrePDn0QG5XDTLbHkjfwy7Zy/pdr3jkjagRoig37uPGqs+NtjAwHJMyU
bu82gBvQL787b/x2tQrZGPkgq1hqp0nfK6nZJ+AQ/w97Z7LcOJJ16Vdp+/cow+gAFr0hCU4SNVAh
hSI2MCkGzDPgGJ6+P4eyU1lZZVXW+97QSEqUSALw4d5zvtMZkQAf3/nbhmpyOzW/CM/7vogOmQW8
YgxTd0PquUE0QUwfAxO+jOs3R8N2bky7SLc2mapDhH+Zpri+LQz3ocqo0sjWpt/Qj0cS4cipr7rv
YeY9ugatP31h946m9wbYJlvA7Gj752aUoGkps7CZBq+aAm/skpu2rn9ELgu5JUn2bSPLi+He+OPy
rueFtqOa4u/Rk944Y/Ie2WN3ynBVU797SPXZOBmN524a8r/sgTHKc61bwY8sYUSYHJDpZ3X3K2wQ
1S3kHRVG9GM0bfnKSiVliCkvTuIeIDG8YGDBXqghdNRDVnaVxVfb1mh/xnpovmehTmK05hKrNlNy
IKaOVC+lVwZcvOkdKt6zzxXAgZM7s25P01IhMU4hc4yRZ21127xDfkj4N/0OzRpeCIs8C4kLcii+
65aW7grtt5aaw3lYOONyVV1wLAu2D6I7vS9mBqop3C8lUobZhbTpyOE5Jjnp0NTdg4/td5OY+W1P
ZODZzBFhVZKVWd5zItDeaL44LGlx9DNzlOxmK15jS6QDWSeHbRKz+yzt5itbsvZbKmr2rZPUjqGz
WDsC4LrtFDZ8c5S8kD9NoPiIttj4RX/xLOfWL+tHVnfGdnjQltDfgTlvDrjLI4SBBSpq35vhWjen
DolfOcnyrqznK1AFOgNms53Ze+7AOT8iy2OYKb6gVmO3DQWNOQwcejx6WmAS4xc0+CCQaRodA68J
FWUYqvtlzK/4zOsgHbNsm94VLfx1hZcBWe/FN+Q+3kdNJE6dXL6Hpv4+oNThzGeTxD7mneHG6AHn
AhGHENG9R6OR72V8SeSgJnU5793IqRQVnNxhomOCJrRg+JPOfEDSvE3ziGRmPS9PJesDhW3Y2+PX
eMbYkGNNkcOSnqxxhnNetpzupdzAnv8dJsvvObPtR8y6kFzT6TEb2EmS3XgxVdXKFrNKSGAM0Bes
yk6rfXEbSM1MDM4SvcaErYsOZEczPRqz1wSdab7hp3VuikR7KLNOWU/Sc65j/7dpnBvYOe98s37n
jFCJJjKs6wvKKnS5uoEi0WdFQWMpwq/fP5PXRctxWIg2yOvT2Pu7EXU/fPpm2RVV+5L6/ZW0ErC4
5AWTSFZs6ASxQhc5ymp8XVTmX+aKjN5paYzdkACElC2QCLfud0vvPneNbuD4q/pA6FV3bBPzxtJJ
ttYol1ma/+5Xxfia698r3HR7/M7dcW7KQalRjOOyyJihCR95c1JOsBy4hZm5Xy0UJS415yD0u+nr
OKZKvUoiIYGWhfl9rEJnWy/xsyGxdabE6CGuQN8LlD/6joY4IMSggPWDJNRUlHfiXaGLHMvkVbKs
vKQ+IgmNGuwi8htq8AWimfZ2KfQTDgnizRGrFqE1BI1FlxBXKv/BvGqMkewPDRJJQ+YjNHpRKM5z
3Bj0dKd2X0/UEmz+Uz3MmAWm6leJ6nZfiZ8Icaid47ncVRm5p4YCSjTF/dDwjaGPsyICmaeZZSG9
pONQEbjkwKrW5aKsPzUJCNVw7U39+8yb24M8oofrjj8LESPdL/T5EVv7o+wYt5qpQW3pMImJQTVD
xvYuN1w0/jd6bA6Ps1lRqmrPYcrvtRl+0Xg52qV3oqS+7MRoHiJ6b+A6ivnkdPW+TiVOxHH46rdg
p23zpevkvOknF4FK9Yyz4UmkhNqBZokycUTpVZwiqWcPtSRtImVZeHZ0/ymqpX5DWPEli4W8cxhW
K0to9/S+RE10eE9aXs8kq7vJyY1hHBOtjUnBRi1bagxMBoM38P4HZDwPLLWbHargk6dFxp2W6WQR
1sxVRfKSOZZJyKAftE6oP3ANswBumLeYaIBHIM/Gd7KxBMiF3iGlx4ElYNYF0m5Sw4g9IGtjhKDC
rpuJda6nk8ibR2mhg53s5nX4kRQ6RtBFfActlBxKnUg7fcifZpOcuzFB2MY+PdAktPOBMqRXUaIw
EJCTy5WNaAWa2Wf3sxTlpsAtgkPGfGwNBN1lAvUaoMnWLiTcXw5PdxSh/4UY4uFCbu6maAcSH8hW
ctscUEymGcFAbkKS+vG5c2n7p5h0atojTWw/Q7HeMqkxZmQWFkCWXvp8u2h0RJu0opuKoZImZH7o
DYa62FGbDj9rL8RQMaw/9r0a2xNkZPrUXBbfbHfGbDI60QWgfcAanhMz7t/TGjyHG5f7aoKpsBiM
0ABuxrvRf5d1RCNzmb+IihMlskZic9hU2pn5K59ZxmYL7clYEy9O+ntIrV/j0t7WLjEGEynngReV
ER+Gop6XtGxi0wndpOE+upF7mgEzQbMnrwkHUMtp2Vv9i1sb8jw5zj04K2IBErT/IO/xnoY/M8S6
G7t0tFOjuRCZx+xtKLIqaJyrYTCOkoPy7C3edQrhNc2Rbt6iODyZYkTLbkhqn231YxmICLcW0nel
64GwMHuSsC2OBstd+Ekx5KLpTRpiZ8iatFH3bXLxXnf5m48Jf/IafwM9s0CPqLAwAyaQIQHKhPbP
2lqWoipo6Z0s4q1vdgvdhntPDx/5BtEPhg8wwZuDzHCGQRFrxwV3akQKFOdvtsvn/kGLVOfKQSUt
/Xo7+JlJO2w8GWg357lyD643/NKyr0AjqAB79b4V1t2SgWYZlmqH5oOei/VI7ffVwJsSumwuwTJ4
U6LtfMyyR+k8gAOIX6elHQMhgRv0hJWz2ulI+Cz1aFs4075HQUoS0E+tIplCn8effCAUxNagHeL2
Wunl1X9clmh8puG1d4RXX0Tv3Dm0EEG9yK1ns6F1whB0hetR7MSuxjiEx6Wh6JMR2mqNF9G093Rr
mx38hKuRRBds3N3GsCbMMY577mOUMEWaBibq3tOQdF9hGgT0OcZDMnCAFtYkdFr9Qy8VzrpEiBYv
mB7D5VAIl0IGMav+7EZs/CeBWpbRtcKzCd8IeCLimNRFst43LbwnaAczktV7WcWvtPxEkCTfwRpo
yGzc+xw7ZGOYt3jrrkOTsci084sTIWMADlTvhyL64k8/4HgSIDOb6DJwoRg5O0BBksnO8kW5q0mw
gWGU38BsGHqrfs3i2blR2ibWroAAhm7E4CrDdKPN7R5rSH9odex0VjPUeP1G4zBh32FFJsKd6xKI
0pMiE2KeQXBJiYHdXnYbxvMrGVSXqhzzm6YYzlPU55u8F2eQO8fUYNtlTxMSlLy6MUTf7YcEqIhh
2HdDgTeGgM1oO6U+kdRl932IVQCGjyExp7lC6CtJykSQzcws3sCsOeGVwKqqfpqMpEm07n2j+Tds
vOCOJSS/vKS8c0H2XC2oSIzYMmzEOfH4OPW4qGlt4mREdCxHCGvmF/3YZQUzeXsxLFoVXUaQ1ZB2
2xRHqJ8U0xdCbANi5/BpmCVQ0ybeR8qiF0WEntWRpD4g8QlrvaERUsgbJC79ssCJCNQS2HTXXl6y
Y2s+30sR0xQj4YXN9daaiVIRyS4fHG/fT/IJawVgbN+Gy6Xj1TF0AQikc4iWAx8U1DaSpi6LWhzo
nTpsuh0YY6IFFFWWhywaLu5IUTRM4mRnmk8Osg/ihZnWqrBEvdnF9ItM45QoOz0YEROpBpn1QJiy
6l53M58pBcBclC+3ZjhBp8Od5XjjHh8X9JZyfBtn2s6OTTGmI4zqJL3qRO17l1leYFk+7l3iVbaW
UR4Rm3OdtUeA6C6G/qUOom9hNn0dwjwLrNTWWBP1SLehkcaDYJa7iUrvEs/+xO4qDuH1kltkY/Pd
yEkHAJCG933pvOkdh8FJ4CmpTcPcUMxunX0lOyJpdUk+YJBluOeEAWxHL4ggad8mI9Nh5k15AECp
vTH16H7AeYhHMf9lI1Pd2/r0M665rtmqWan0D3nEHtmq5fAotGONSOpYmVBtUiM/pjRhZNWqbI5y
m7g5GZmaNeLu0VEdzYjIpXvVbeeQsOKCvpSk/DaJyTrp2dvF6e8RMyYnM0xYfHvzric9EK8ma5Lm
ybRU6SYuj1bf3wyWd+hymgpyirlOzNreVZATg7TinbmmlqHiWZ4w1DYH0TwPSznv9BmTvRGnFHq7
i97Nz37hPBP4Ue/nFG4MaWAosnV4fHMDNxfrPXAg+d7P4nWm+7BJbOQ7Y2Jcc/IMgEpSF8Ej/B5D
GNglSVMFQ9X8Rkw0aap5W07WLndYsjfsRlxsBzAZpjy9QIVtPINeXdTpx8GHjZ6IoKS9zEqrXJy3
LCVySGOSOKd0vIK4n2zKX+WlKHE8VFxPEIrK1yyrt3WZ/iwdsnfGSGX80nXyWQROTFcdddCAPfGp
Yrn4MjeXrp3ldyd2RpROOjLLE2sxn/ukE0xOdWn07NamJk+F+an0CfkazO7WBHcctnwAO6qUQcti
8+lPHZtk1ztWA6cTy64WDkJNJLKmqCKtGTiMXict8Q8DlCCPuBudSKE42umD5pycGuGmKAgJS5Ag
MAig5cpwM0ax097GDY4+w/idTGGiGp9fDD2kfCDc1wFld1II48HQBuOB6pyxkRGFYYu2MK090jho
yR2or0NEG3MkMNJ51bGM0vwgVI4td1wySY3Ot8JIxvvcfJz8u6QnLYZ5gs+dCowOVgTcYBmoqXhm
EBE5jMixGgMbx30OiSSrOK74ncKdQbRGEPkKeDAzkWEGe+nl95CW4c2it/lhnoZHzqLiQMT6zu3C
21xrWZy6qlhLo6mrHxK5EBrY9nAZ2N9tsjb5itPU0PriuZ2K+5468b4cw33JNBPEtPO2EQzTZE4v
HILmCWXUw0zmKNAaBPdFfp2Fd5FN+a13PTj5uN8yx0SxkuHOFkQAaqagHTWjiO3rHEm8Ze3CGsEV
bkxCjNofXZrTnZ7h2+lnp3McBoaYSuqiPcopYwlZY7leSKGYKmvv9PiVbWDkW7NSOwO7wx+W+Syw
iilAsu8yp+JbpcvDUsjfEo1+WQrkmrpyffdGw4mtM+7BqJzdYjkVMTbB1HQoLg+MqRLB4bZ3q3fJ
hH9ePG+Ta/juhpTyrm2WX3FeZ9S2w3vUKJBu9Hg+UjXo2gKrDjm6QhG5M0E9Q/geC/v0ZFRoX/z+
Xu+4JghjhHDXOLTWwmKP8uq9iGVzwDbu4pyTjMt83VZLuclko45rGWxSHZO/5sape0da0d5bsHdn
6KmUIZ8CS8wlOPv2BbvVqXJ9ZxdJsosSR7t0TfErTFO5Zyc96d/aeKE7t0CLba/OMMub1m37k5Yb
MHQl6/tiEVvGNkzp+YI2y7OPOcIYZRBJQcVWjjR2xHdtpUidu7iXiBipozGlsoErkeVx2m3yidOy
6POAFhC7sZ6Vy0LfbJ7Sa60CiawufDa7N0PR21c9cJ7PNQ77zt11CR1QWFv4XrBUKmcS2gml+SuT
5IQdZQj01Pi1zEUWRJaSKqvglJk6VTOL8aTVvXMq2vgOfZvYf0Qpt3r7BSgCPnkNhHWrc76sDTWJ
gBAkVXbWm2lHGBkWD5Qr+zwHwOb4PeTFujmjjILD1VCcm+IXOwGeayx05MOrRdDAfpV44qMnzrwj
R80DgDHZWG5WsSUzwb29ICEjXPwsLBMfvYJPcYVdKD1TXOnrLyu2XM69cYz1DvnECCWVfOIwpAC+
6fpRP7fOTBk9JIBZvZ1Q0f8bHu6y9GlsodnTw4EDpuKGPtTfi5KvJ7K/Uuxu9isqXTOxYxJnqwOj
XMZlC5mAbiqdDMJcnOFxCOuZWBQWNrCnmsYDu++rS5Mo952Y42QrDJ+SuAqojkrT2cOBuLcRBOwr
PflRe9VxHLk4BPA0gAEJ/su5I83J/yk72exneAvCEKBgEwqTXboFnAyHuCiuA/MwKb9KVEqC2QD+
u3yr9MIMQi+G+CDJC1o80LdkRn1TSgzaNO6XRR88VIeoObdGG9lEJZM+FhdF0C3adyiFA+2V8rE3
QgePdumC4/Eu6NBT2qLm93Lx9TP9Im6asTolikAYV93OjljD4GM3NqENwqNyiCgzrxnhZUFqt7TE
cvbq6qbJ4jMX3HSA8gO+K0teRYnk1dDvRJ/djDN17SGaAJ0a+8kp6dWhOYl4itCy6R4M0/PivuGg
k6g6kAznRBpYTooB1XZOmWH+jjTpM82S0Jr5JJvYecph9jwiEOvGDhokTiwzMxaSYdYHyAerje0g
2yYg4cUyDevQMMj5LtT3lLr7OcxC74yJY2fi1QFrA/uAmpRKZYhn8Z6bppIwls02njklCOUjBLev
39jifvUmY9rOhXthAkzwFQ/zucrp8ntVau+bvrkinR6DpHCvPtsBhx1JgSW4iLxwm5dUNec5v6Hy
jHudMiOiq63xBG7nZYntCgaV9iq6yWTvC0IAWMyqHHZZfXxonWeKqAc79R/ZOLB4mt+cTJkDekA5
lT3ca74fnYkyKofoDrU2sWdL30DbqO6jSPkYQdATcDTa57Lchj6HDNnpXne4EgamaNpbBiAHSpm1
Q/Rfa+VP61VlhFRDRjPuglqPbzQ7fLD42ypYbzivquf1ZmkrOvvhfTRhg+i1R8CGdAXUO69qwDGm
N7/AEpJ7Fh1fR9fGpdtk0X524vCsEbJBFCFpMl1hnAfsxTRsbhm2ESard9tWqFcadaboClRhz1G8
01Nq45MY1ewwf1vh/loT8SccLC81bgIC0pliRtKdnIXtSlOFr6WlXYhDToBI1lshiyu0wGJvrLEC
eazx+WT0i/hj5rk2ZY2BwBnVKIl+gqJaamrHvlFnd2qDwOMtrzDiPo7sozmz2Rc0f0Y7p2AWhST0
2igvreJEmOSOwty01cNhIaCw3/kfIfLtMP2kQM6872DLFEzo6wUYWQwJmjnSydQoVidQGiKpBjkz
exqMIbA0wgGzu8Fwhm1HRMGemthVZjRUfZlHyD/2LmIfwrs7Ljcb4y3Zh+xR/+eThv9AcFFUlf+r
HIoH8k565ReCXv9P7iJftxwP641FVc7A94LH6a/uosgfBzbmU4tCPSWr1w7xRpMUVQqaSXPsEHci
OX9Nz7GJFqlNSih0zWbx5lPGO/zn98KL/uXN2JbhOSasfbYipqPe7F+sTnksZ6zuXXXUdeTTrmO3
+3wGTUfB82LWzRM7kl0ctpjwUV9RCiK21OitctcZ3oJuuYpeYEFkXFq3LihHnJPvNaXmax1n2Z2g
UlZKEuDsOab6NIXBGHvlzgVSdU/c/EvqZpTFk8Q694qai7Gguw1tFxElPKitkfTg0bwU53bJwmnM
ikNi2Nm1700bYdxdHYbJbzr377rUcX+bEMplgdSIKWfggqcfqxdw1CDJ2M+zs8cSAFwkS/RHrU4Y
3UfpnHJwIQenYm1vO6x/opxpM7Jb4Gepsed01L4BnHGs5kTYer4dG+3OnGgWFvGUIH7Sk6+Lz9JS
5ECmfOBPWhydUuHJ02D3p1CvBYbK+tVsRwjycLluQPEAiwvLq1a33pkyBLaCVhp3JSTyXd0mDJMO
2XPSUjPm4ln3uuovArq99VMteqGIkkf0zNl1W3vPSe9Gl6Qq0dGVQHJrgSIIEbRVqXciPnihq537
B5OhNKDw0x8QPxj7StNfc2cprprjXe0mXy4VxehdX9tmANdHck6n3QF5lqpFt+8EiUQ3E2rfs+Uq
FjW0klsqhz+ZKgy8tLzNLKWIOBqFB0bMOiTuON26JYNgNffTBaWgti1s557ogOp9Al258R6ZJco3
hAZAeGLAgpTx3nxEjzvPrF+ScMoI9MSPTX4o5z1u8Jhk+ZlKJUZP0/xiavicgHJ+i6Lx6Na5F6Bq
61EI2stXwhbabVLnv63aNA865ulb/Cgz+ukMUJrbfzdyY6T2SSmMOGz9You2ONlh8QD5W7+kQkK3
W39QckJdLOIA915d6ZvQA5PC+eIuVATp9uvTgCEvcsGzr69cX8NQQMVoLuOPX9Rdzd0JOc/HUFCV
QH6Wne0euNiAl22ztCZLUnikdHUc6xQ7/nTtprY92gYytwmmUOS92Cn6gZJGdEyW+raK3AXNbP4E
dby5VL7Qd3qWkrNaU0tdWEmhAsnI4mU189SNN2iHige9cKNjLfDhpt586/ujv8kF4rG4FydhNC34
oBZ0cGwys3fdWauoYrTZWG7MqrWvrDdRVYf3ecOpPwwhut/YtPcREFj2Yn1+348h1L0x8y6kUaSs
xDFEOxQLr+jPgYl6AKhDu6PhHeLak6W5BeZS32fO7yaS47OHksaBFE5wDFU6lJnOTZLq+zzE+JJ5
vcF0iMLXFSm1wNl99yKiZz1T2rdhNDx1WlRfJinoYxrTPqmtcd/XLbbFYaGUV7X5ju+s3Ye2wjhQ
yNHQVGAlIsJyEhtaHRUxXtZdKvSRII4qyLNquEmhNKoaU88eEXBUVMX2tp9GMt19RKU0p9s9gtHk
4Aqy0WXdbhH75Qd9ro5e7gG/jijL/OfB2XD/ZWx2HWHbHs58W8cW+7eJImsNMxSdTi6bhhR4xk9o
GwBEdUh0t85okr2RZr9azmMcMzmSAS+p0L9PMHUcPbk1pXZvNGyUyhITCb2W31QT/8tbNJUT9mOK
O/383//j2HhUHeELm5AW27Ogqvzz9OG1giIfGqjjZKRW0EWtsR09GnhovUw4NR1nfFGkIIl571kB
3hzK2zl3LO1BpuPOgCFRUnqPKR9uiS/qD7Kd3AvxVMQDeM4WXZJBoZt+FTXDetOxoKfUWZn/ZRY0
sA7/7VN4ugVESni27lu+I/75U9QaUnp9BgOL3K+52JHzgAFvI9h8QLBxyktHFGclbyPGQGpYzSGZ
IJYKKn97Rp8RfXv9bLfwLvzpjXYSqrmq0dDrFnjC/vMpYVv/5p3apu75BDVb/r9839gQtbAKW5Tw
KcnpJolMu67WxdEkkL2MGhwy3fhjitrHpvfa1178mGZa8a6AB9ITheURRnMjrLLcTaHUDlXhfy0b
96Yo5+nWQ8QdtBlTvdOSau8kJhy1sFCZyrXDWhUPmUMDdFMXrnWQY6sySgsAVrP8Ckjml1zuNeKk
H+saYNCU28co8QVuWaT+ek95J3MRRlDZT6gmHVudTt761fx/Q/5/M+QbtsFV99/ymHZvWdX/syn/
44V/mPJ98Q9GGvJxPN/CZi88/uYfpnxDt/+hCy5vW5GqTaEujz9M+bbzD9+2dY+cJk5I17UYH/4w
5dvmP2zWlcIVLHWFSnj6fzHlGyxH//nU133+hqnrhkFNAG3zOlr+ZaXq613Zh2Gj3aREtVKwCuug
BFqxHUwE1FOXnboIRgpSo1cQcrTM5/BMZsDrUmgP+Ry6TML6vE1H1npSuHtTLvEGezWRcTl7Ry8a
H6Jhl7u430IVXEdjiYxRFFlWiVXdRhVdxSh0UUUcJmxDmwGLfl0VV3Tzr9bSHSIQ/xtYsXfKmkml
48FQuAq9QndsMSiGYmAHa/jf9NZ98v3qGaDw3WhPP+AvsZtDuzGgz7JRbXvYrXxW0k5GNR3L0CXz
Z7RfZnateuLr0gX57LGsNbEBBHDNADJvzCZxg3pQExZaozbNg9zEK4XCq+4YlbyCOV1q5W8i1Q66
Pd0wTZS1DJZueBgmdIlm3p3k5LW7sPo9xvxyQouc8on9PIw2xY7sRXMja1NafGZ8Fpts7EgawgiW
DUC6sbv8WAw7mPuRomFjXps8O3vCeaLENKm6F86WARdmq33vHfmlbsq3nmpRT9dopnKZti0lQVYD
WYVqeWqfaXKRoMGidKFC4Awsn5A3b4dIXDS13jWmFz2VGAYatnpjcXEKPm7Gt9CBz9sYpXwggKLa
1ibMuTqJj/iHBJTWHk6tt5DcZQzZ7ZI609ZT6xfNTN5ggEk6nQkcTi8DyEXnzLkHf/5EJWov+Bv7
bKghCSdJuxuhwptWTRK6jLJNqml3YYa3InGmd2wvt1pMsRgJfbL3WQcl11r80CdxGet8PPd8CXQQ
pus8EUk1I2H039mP3LAZ0Lf1EH5xpuUh5ljTEaoOYyJPDqMk68HGRbif4eXO0qA1ZnCrefw8WKN3
jNv+ktVmfVO7Emei3QVxPhyNxcn20kX+4HQdpmg6oLLLOJVT42uBKpBG6ApOzm5F1aR7HF21TXwG
yaZHYnfvLGnUoIZgx8SyfC081R6mPF7qL7abfa2zOt9m0kaJ5hovWVn+mOVF98uLWWR7LwPE3NiL
EqS4TNXTvu6rp2oU16VAvoaKlsrreG4jfdeJYoAhGz4IB25weYePTjVDnOviVtO2qY7OQlSpA9Qg
0GHcWFV2w2rM2Fq9lV0+bzqRrN2whAVn5EORyUou6HF+hRpO8x5oudf/GjI6v5lXGpslJ7lqborn
uuYQmfRDMbBvjcX+1igiY49ra1OiN9nVxN4Tuf2YYxqFLUw1IYFl28g23ZWz3Pkt7h6nhwytlzoh
BiRKjW64fNz7fE5rDBpZmLhJBl9vBpus1PVep+6pwTiYbO/1jx+CtOfsKdCfDPbnfW2pASIMaBo/
fvaXP1egkLVrFNNY7GmxjxR7OTE/HmUtX1NgJMDxLRNDozkpIkdTuJhMHLqtdgcnwhuSHzh4oU4P
eoMDjORy6jEYfcp4S86vf4wp+LHMryBI1CozOcI79HEPWf3DPGdAa/98av2NtDXvkilx95+/D1zs
j1fOzCU7bCMFqfOiIquAym9tIZFYXPOAmI+U1PU5TEU1OxJ+Zb0p2SidKFB9PvP5W4mrslWTai4Z
3AzIy7zy4y/1699bn5BJeo18dLMeDgqEr9VTh5h/T+Xf/jIW2s08o7fJ0je04i5LVIYbz/o2Vs8h
5lV0QIl3aCq3eTAUrWmkUXlDEMthaPr0ZpTVF5zg7WWgDnwURnm3tmeGHnw6xMHkhHCgxC9E4Mjy
NsXySmwaBWG4nTX8LkuJTacmvSM1kOCEWX5Bg1kFpaxQVLgLdvkF11frms3RjKrnTuVfuZZ+q9Uo
bPu0doM8SYM+pku8vE6Y2zbe3IWwDl5blL+Do31b4OZsFq1dDtOU9ncV8s7M1Cv8Wd1b0xnuUSuR
jBZz9W5PpA73ThMf4056z4kfblGuZMeeEKug1rzipHnRt2YefpXx0F2FHlYPpnSxRRIKpfXDF/pO
yXmpyochBJuCPrf6KqYsKOb4WqRxuNc60QZ0mnCvuPqr7JF/ZVHjnTOfCbczhl38c6in9s6MH1n5
E6pd+AhoZpAj2JnS3VwOiHOgbOAP2HAZ1yi+ImLabGyfB0FAmq2us1TFEZNES59sfezJbWpJgCUj
PIXjmiey3pB2dy8lPP41+H1KEDxskKWNwIZthXyUTsgl0nFFuq40Tnl6FhOKr21GoiqtmwQl34RD
o1XRzesNvUY62WuK7OfjudbNAyLNQzwBet6aqoOy3tBT8STdFJN0UqEScScCS4VKLq1VMwb/ZHNu
/7y3Pvf50FVBqCoRFaxJfWY5XxO4wey+mYlOTVgrAK5wQ5iPNKXWn9oqazUxrYlteqICWJHx1kiO
T7nKtF5vHMPyiMdRjz2Vaowu+6sQWPrmZCBTVZUF1tRXthznRd0ANObA/PnQiEekrRHZsYUnJNR6
lTD7cRdvV3teH2uUa4KUEFp7rRsLeHsp3ydnJF9DvsbW5irBdly8bR+Th1KpdFs/lcBN1HGlx8rg
GKu7Tk0iLg3Q/XqUYzA6fMP1kX5uef48yoMKt8YkUULE4Wb9QU4ILxkBJFTgyztXVK8+btYT4fPh
eg/P2LztQZd8HHdgl0QhqRsVrHtezwX2Q6xe0A9E+wL9xXrs7TVXeL1rsG7ABqN1rxDpnYBQnPqk
J+9dRB5xqPBDmcooXr/RRX1l602PqSYYVKrx53Pr9x2lHTbgqT+Gmo649s8bTSUofz5c763PLeJb
U5Gy7PUjzdP1O11Pt/UeQU4CMTVJoev59nnzeQ5+noguyc66iniW7Mj5RLl3n6kAaE+1CtYbUvU4
LmtS9PoYJgqqd3KkRxUo/XHsPq7RNXF6vUvhjKGNOvDngXPXtOp/dwytwWcF7w5kR3DQ5HrNfly5
H/edtP7hpmYXrAfm8xCtR+xvz7mlL1Gf4Uv/vFpFAp1IrMduvZrXn5haHAYN5HOS4P/vxduq8O/1
cZe6XHeJdIsTy75NsibFr5fMeinFCku13vt8zoiMA+UR+zBR1AJ5abGOLrcOrYdDp2hItmpdrz/7
+AX1XBVRX5TO4O7gFndnXcPojqn6j3t/e07DtLbTWLtvqC0tam6k9+yqYPUJCsQNhI+DuQ4ckp3O
eq/0iWSHbPB9PYTGGhSpDuv6sFjT3NcjWquI9y7VPi7B9ZKs1iT4KEIXT+aAF8D9jqijeAynH+Ps
na/C5Nf7lmoxjypqfr0kQf+wB+sIol8vTlGMLPnWXyRu5pEMPKLr1YHGWy8yGstcretN6DHn48wL
OXkHYPmAcEpg+javXo/0Xx53noBynussPMsJKOTHEVaHuVYDt74+Wcheg4eS7vU/h2dHtaTXh+u9
9WYdt9fngLegxWz84+dwmYcL3rJ15Py4y9//Bu+LrMSss/d+gpSgUB9GzBlJMN76ESZrUh9s/ZkZ
tUuw/sZksD46rnfXH7EO++O168PI1GH+m0JDAl3H8TuolOIQqY8kicBFXsm9z5t/91ypaYyin78T
Feqr+Xd/YmKvEhRL/Hv9M/n6ujDSbxzHSg5/edm/e+3fnkMNS/ZrR18++fMdkvn95o7OGKy/W+F6
FF1VI4jufxqjmo5Kg8sHo+YfN7Jjdvp8biSJlfUiDli9Nd0DkqgbGkDFwRLqWKwvi2Y6Ajje+DPr
i9cn//Zn1od/eQ0q3cBJrVuKYqjSWusrnnhwr+p/f/y5j9+V2C444nwbhgVibP35egOggv+2/lQi
HtELThTNrhkmupHpvwZxSFc8bsZTJ+oZk09VtkepUGNr715x0BJoZIc1+HzlWU3r5A6zgVGnh6x0
Xp7WpHMtZZWwtpmjWPBmorB4bWnzBaG6Igg9DGlhjLeNpOId1ib62SIJy9tZC1ua58yH/Z8360Nv
HXnXJ0FcGAwXiFPWqPmPm3XYXu/WvcUp5M39I17Efo9/9Gdh122wUtTW3u7aQV4f2uuMkJbP2Oro
f7HBww7NyCP1qORrC8HCsOJZn1o/0HoTIWM5SDAbdAam/8Peeew4z3Tb+VYMz3lQzORUVFarW53D
hOjInFnFcPV+qA//+W0fGIbnnghS9/t2Elm1a++1nlXvr2qYa5R7smyNng+62F92v2ipLTDD+Us+
FU9pymeBHMspiL2Ete+f5PplY70+6/oiPiIxnZcF1M7Fuz0QxilR1B275eH6TLfV2kpwFiN/WAoX
/un1Gc1uALDhvJfLwn0VF2WDwSX4b7ERQ0OaSsR8WL1NVzxZyil3KacKYJibKArf+qtO5iqeuepp
/nkmbDAyKG8LkwlGulRDXtO1x+szkhRJpJnlOW2Q6m+MhSrMLb784tcHR4KdLkNbruqlqACtyu8t
lsKs4ixPEmOszStPhsUaAXN/HGJty5TZ2c35EBEPttyNkxZdGrsa0aQvS+kCuiNHjfX0+jTsDebT
FjhuP5oPs40SU9DPmhCx8lQuEX0lENpdSarTFa03LEXY9RnvEfvCvz8IuUBbyxYd9FUF8O+Hwkvd
3dy5sP745a4P9rID9Rg1gr4LaZFY6CpGTbu/fjW1lBTXZ/9+iJa6sNe7V0Tw3ub6NfLr3nV9ik0L
NYqVZpASlb3vLQ5jp1BFch+DLreXGvz6wIyvOcb4UM2UjFqRMd+gkcJntYocAa9vPsPlrblebZ5f
kM96fW2XFk9j4i0DrTY/DWWcgHNO1OTLxXd9SOgR4notoz+afQ3uWBAFK9tgIEioyqGpyxFK4zAe
hWBWQgDgv15DXAcrBvvkCmNM034gSksxS9YbyCv/IBqTBNO/Z5ffZdmoI4hoADwhD9eX/+VjaRto
PpCCYrhRRlndNeSe3TLjs1adsaGuoVGkkhUhs9hFC8gsvaM9Ko8wxASp6jY2HCRmfgUBtSQspZ4L
xFiwvjet8OaLXjxMonQx6tY4bJrHupu9Exl7T7MVgltLSOvpTefd0Kf4Zokeb6tZXKTUq5uccWXo
nSm307OchHkaIa/q2L5SY4kO0SeEg1i0co8wErq5Lx6Jb4dM1agRUFpjNFu6ML25UsJFQUWjckRJ
sW/D+R6ZS7JvOrc/Qd28UaYT7gdUuBrZQdskwjMzw62Rbr6ElKbN3nExmmoD7hFkwLCSu/y2DHVG
On5XYszminZQ1Bx6Kfd+hKMvalCTMqG9SRMMKZGYXgcTXdvgDlAX3AHUoDZWWwO75qE38BAvGeFt
SvbW9ZnMml8odKh7mq6+MeNrkVvgOdZGGDb0OYO5XvJnZKuWbFv9WEauDbQGPqmdW8ltnuP1QkNc
bXFYkz2PGcK0qn2KanZfwvGblYsQoRueTJl428nApaa7PsmVpRh2UB6gl00zaLB2aYNESAVTQdiW
O25x1ssbAw9OoGpm3qZlpAHx1wTWIH0zsRFv3Ya4qZjejIWSjFbhvV1rCCLNfgeLY8N4174rTNj3
SXVimoX/YYp3Mp9JW8YEtMJoU6zN0ceMo34qfVVWaO88WOJrXLJPNnkM57BO0r1lT8+jMGLsE8B7
RkkoXx3PKOik/KissSVPVM+Dls76lIovp6OJW6ofImQglcyCDr+/n8cEcaIjz/iEkRGag4FES9AJ
ztOHxtHbHVbRfhsu6eSlPYr7DkFcO4CdmkVpQCNFceaxU0D8AAvQQxfMIXDhTMSk0pDdaGvGxtII
dnOZA6+wwuFMLqr5JpoiNIqU/ltzglFSAwcABhMtRKYfUPK9gkVKCYtxLv0VehQzLaXHKXToQl3M
wNMFiGSikaDVxDeumZuu8kmPbwn1whGduCQ7mxU2Q/iRq8Rrfnt7qTfNuAffwg9CHMxaZh2bvRGx
m/eipwOBjAZXwT4i7SMkGn5tVtinw0TfmA2yJ/jvQ1B23l0oihMAw+ym8fq9yOvikIEHqImDwIJn
9v8Mkv//9O7/Nr0zdQtJ1v95evf0O352//2//ZZ90k/LzN3853/8a2xn/geAJc8TDsMxExEXX+w/
x3bOfzimYbj4SQx/AW3/59gOYLbF0N73dGKg9Ots7l9jO8P+Dzo7gLktQSvW88X/09jOtmz9fx3b
6TqFjeH5Lppg4bBELLP3/2lsJ3pNU01VkbyXtmrvdOqxWfCKfYRPuXKds+OTH2CE9UMRUZX6Mwwi
BiXJzO018U+MnCUxnCsAJt7W9toH0y4+iW0sYTe7e8gd21ioJ98iH4Tx1H1te490wW+Ir1kjRreD
UMUSY7r1nGlOFWQCuwdDhc8SO5sGWKGZGuj3xKzoLjlD+lFPKyY9NbuGl29d2b3OJRnqVlzesP+m
7PSY7wg6tKEmB1jbwkD6Ixjphsg46KGbspt3gwfBb+xPhuyjdTTPQat9EzXLKCkz3NXQukz1aAe7
urEGL8hwQAcI6B6ISxOY9uHPeNm8Q634UnBqxfIKV8Avd5qWPHVwA9hUINqQ6kLLaIDiBcd5J6KJ
AVKx9cLuA8fNVrbWjbxm0BnxgbzOnrHJAABZp4+g3OmY5E1xqgaNH8Bg/IFw0zgTzypOLob06yta
qsb5+kzHzXnIBYH2rqXfzhN/57LC9VJlELdpCXY3jGrHEwZsdPzjDLra8bW70gagSmBddEEJsSur
Yb6ZJzPdtHmPL9huxAUgE/VKQfrZ9aWswuYCOCUTib81jQnDq01r3lWdcaxcYJJ2AVVBVeFrFJba
nfDB5MgoUYGreeHd9QEPlXZXG9WjMr8Kf3T34ez2hG7mDkkaEQofokrgQRZ8TLQNgTe8y2mC0Cww
C0JR56yrYENWIF9SQ49PNdqrAEm+gYJwIdSWrnvTTnhGtbGG8DS6N8QktGsQsvU6yVV8GVs3uU2G
HGu9zLFyxlJiBjDGXT6UFwRb2tnJiLHtpiTewQDv1tK1+8eyta17VN50qGNLb5+FVvEgPiJzDh+v
LwzKXmuo1MW16ZYMqfOsChCEMKLeOD/n4A/wNpFolb7NNZFLk7CdTdqZb2PVTU8h1mVFUQ93kUnD
CIb9XoHHPVZNORIyJ4ZglEKeJq5pJnDab+NoXMBjfasa3UJD7VUbnEUcCQhyfTIw9voOQwSEU8m6
bI3HUaumH6/Biz/UErN9GVLqOPF7NXCLIz9sM5CEjDCdh5jpyodOEUW+UeWxUSPpjDD3bbvBQfSG
75AWO1mZDe/zPd54GISZZ394c3SoVRZ+KaMPQm2888d+eO7cat7H8ahtvc7s3rIZDVfoGHd2OMqV
GFpzN2p2CGV+iF4IWiSSkxypjTf6iCgXd6KyI7G9ftYHRAAWCfCHhdcro1P/6nb66wQ74dJZeKXG
FmWBF4LMYJiqfopPTcehkdHICLBdn/JC+bfdSGxspDuYBcfEu4l1IwnIqKufYkcSssW3zjuqxyad
1ZMXthC9lfHsG9aZpkD0WSyOMgwH86XSxXSOs5hdusAL53GznZradI8jKDkWCn98rLRhfCwNYy9t
H0Vqh70zXT4O852AnGTSN9d/4Xatv28VY16OCQHNyek+o6K7t61+OON2Of77Q7yXGSVrckocB4zU
WNavACeL3exV2ub6Ei8ytUcc8lMVZCmDSnu19ewuZJR0j5Mse54qipFs+MDKPJ8p6cunrsxvEwCW
d9dXYzQgro4p7zPuCXpK3hMrUBLEGExupiQTrwU8Iw8K69M0DvICRuqFWpkQECcHAG/k9xgsybvq
UJI7ZANzxi8w+Y75WQOKVZkyxZNq0EmrmWCB9XuyDJMjUuK528oN7ccaidxqysPmN8au16ScABoX
XbVW+9TLWXkuOdDd8f5pjPUVEk40unvhVy+RpXWPWqkXJ8l2CQOc6EuX0fGiqryLhEp+PE+/83Kh
fY9bqTuH3I2mV80q7aP0OUxcX64rFVvrVjbGoe0sArK4qvJYz14t3/dP7ow9fSoK740IHBJrubxW
yVCbuEij6k1u2PLbN86N4YlGeoOGsv9TGveT4eh39VCoF0cz6X8lenFoVYghyMeuaEVaSLwZQDi/
M6sg7F137anGurRTVwZKcAs3JXQy6RcluIA23DtWXL9gbgOZjHDgNCblbVjVPpgKyA1x5EY4c/X0
2bVzeDr59GaEPuGWVpQ8FqKS954qFtNo/NhA8kYj4tR7u6pgYqb9TdZ46kL+tMZtnsrX1ta2aVKV
NLtk8jx2LT47t+wOdZMQtNM2GQMsfqPrZ6GMuRnc0RILXRQJCf7QbecLxJF7jAfy9M/HlpcEalab
uhAvYT33Z295uD4bSn4epN7xph8zdRpdQ6Ej4Bnx0lGQcbACpR2OGzNi9x1B2bI3dM7aS7B/IYCr
1yk5XKsCruQF9fDezbo/2nf6zlcSZ5YFJ5HeGtugkx8TQOdb3aNFN/NH4Prx9mZU+AEXPq6o5t10
9OGQJdE+zoU8FFVC6lXKxj7AUDFaN7yp0aPoZZ/eGsc6ay8FPsl7jVUWQipTds351WcKIotNYVcI
XISZ0cH4XPQYTiIehxB/sZ4u1lYzBNLltf62yuqDaTbvkV+g/1YGQmkA5fbQfrEIAxnAJH8XTYQo
OBXxeczRz8oaP60GcYCsZeDa7A802N2gnh4TRZypofCXLJ5klbUjqeJWjzL8253SpzltWFGzYNBi
fdW1kIVADfGkgVYE10m2Yt04AuBfr180iEkrTGs/5jgd8iUmoSAEcttrdgPNgPM3vSDOthbiLTz/
QLtQgorc2LoOLJkhqcNVHOPc8+F9dYSScLe+kPWH4t3c+LYJ3CoqNn7iv5iN8a0X2rl3xS1JH8Sp
WO9eHe8G3btHoklEVD78uhLuVQOhIEgS6Jiye8lce9c5IdNFSUpsPf0C/3JWNohM2Y+vdlh/M51X
WBCI0TC/XHPQ8VuLNZ6F1RDH99FckQO8FYNQm1CFH5UPRqL8YWLMxYyLDMQ0cjEZqkC0+g4zw5Zc
9ZijvN0FKom+jQzEmCjse/hvfZN/J2n7Nlv2mrDKXTmhgB0S8Nd6fmyW0K3Z1l+rXjzicX2opO8z
g+R+En+DsxqG6SWczE1tZFgoIWAb2jFS/V04a8cWGRFXE0HTyMnUZey8wGsBzWDNeFCmBoWzuxeR
OHSAzlPNwcWK5JSVGEbf+OQZJnp8pOeMXyriNOUyup7RqKOyUfkDHY8nI5kLPHb60kVriC4B2Od7
zjf8mnjrGdySbXpoDLvDYy8IsSy4s03npsnMdWQ1zxU6r95nrzePSd3cNRFyozbubqifCDWHbRVj
lMVJhnBoAA0MzW1Nb4Q+hEGsZ9jsYt+963xUTK1J/6UMT0bDs6XsTogB3hTRmy3D8jb31btbNKdq
pm3Wi3rXadOT4H7Eiw8EynJNkE7zzVA3QHwabkQkiozObTco/emiTyBpzDQrMamEQAR5e0gofpyy
4lQIgndLT7TBZCJKC1uwTQSWLIBrMEGReBEVKnfAcasRMCagmPR9bnDndlA1+s5D7I2oAyoOwvhO
vXSF+U5jgh6Pbr9HbX5rynAIJrRj2IV+G4t7xNSab1Unw6rDrR44z27hf8CR+Uq9H3aAS9jizAZG
bgO5WXG4//OK6ctyDJzvXR8I8NhBnMhL1tkD+6SzTrTpU5ney6Rbv4pI9ilpbqz6tyOCNyiq4sYq
sbF2vOWEan/HdnLfw05bVXb9qSPZuXHjie0Li4NgL1JJ/YEAjxDixtt59rivYvBouXoDjvUaSRsF
JVEjtX+fk1daVcuEoBjfhUdULeNNC70npRHJh238Qwe/uV6AxH+Gq7zqtkqm7WrGaNNmDgqYaRMt
mSkCX3u+hpt7CUs8jUNbcpHM9MdNGLKDNlw0Pb2ktfWBTP4Ssf86Wkl0Obi9LaZissWsfaPMeIN4
MhDpOm2LiwJ6tpOzG8wRsYAtwC/MlyxZ8bZtwWdoEgcPwYvr2vuwMmQhzTz/Sm8g/JtWX+cQcphu
YmBeAUWDB6/CyeDkJnddDujH0dXFm+SKUDuy/eShgkqLsBxaTo5+rxyTs2zUuOl7nYgpIE661Qio
ZsRratVnVdKItNyR7pnQ7FvO+ySS1y31BlREy+F8rHv8Dfx5jM9WuhAGu/jituFTUrV/0CEQCRGq
QIcet4TlfUcP6aMnzUfiGZKnrDJfQ9wQ2H9rba2Fw1HZXbGlyupwMXNJgX4b97NR3llNz5TMym+Q
hcNtSCaiMofN2K4bjnJ7XxswiqfiQcufEsZ6K4zwFtB/BKtS3XHys9bRxGoSKTgZjZ8c8Yv5WyjS
YQDTw95poxezdjsvcZ9UG9sr7zCOpajJSbalH33KeNdOGr9p18cHqPMRXsv8bgH4rhvA/sj4oYaJ
YuvAYqNoaf01kjk8giz9cPfHD6d15YFzIvBfRv34eos9UbvvCWDJY1twii878aP3EEqRlnrrAcYc
ew0tT6OYtrneN28do+oeFNzEwf8xKxK1guX6aZjmEEQVa98HDUIrIK9p3vfYKFjsAAc2JtaUKnHv
4f1tOdZ6QdN6D0zBOUy05oswHLbLNidCD5VG1Ht3nV3eTyELPI3qcyc1tQEs4dGlOw1sr+SCkobR
WhzQ64lQMeYzmH6Tdesnb3aOgLm1ByxZ4g+NKY6ePin3dVZEG72xOFhH/raTDOVaCEwYhRcx0b9f
Xz8IOugVhoW7uX58KBAdoST5r//u+ulUJEdOY83u+l/bnKs7oRnxv33J6ydFSEVojeLm+iWvHxoa
tUb2ughy2WhDMypPzLy7VVogYwK41Jn2YWir23SikVQOv3FBMQtf+200WFsOnSYgkGlk6XT9ndW3
BBQa4BHhUJTSebMT9ZXV86+bTr+NiShGTnBEfBPQ4vA7Z2hu8PI+sYmd4GU1fj8GfbGMgAwLHZ1l
/E4TmRgecWG1fq6mBOPKzzxXLuZ+dgFl6zdNTaB2gku4kuRnuL0PwovsA1bOviedkAc1Mey9Ppsx
PK3UAE/CkOha5ICRfvnk9SHu+2I7D/Zzk6H1UkiViX1xjqLP92qwGo6r7oJDGIPRIIYqrUjzEhba
Wr0sumNjoO3G8MHw6fq65ox/BEea9fl9Zeti16X4PcquGlYh3aTJj+OFKVFuTLJpVrNRvObWHG9n
F51TM+vIYeP0Y/ZoLSsggiehTP2fB+M/nzn0/yilIm7ischOHvz5wzTQUTfSx7wAUtKZt5pr/5Ay
Z5visTeiF0aQJ2BL6z7Rz77dfsfQG9xk3GNos43xtiBbJitumMQA8CyPli53Kp3Ppj7gl7aMm0hr
NhbMOUOKdUIeFKHknGfWecyhh2uDQ8oiTz+FFUPEroaLbnHUdxPQZ6Y6TigoHUjPvvbR6ECUBrdE
uOr/1JN3SIArLyWCbVPOtmCu/Pwe2/DJLdtj39yPsJXqsrnVEvJ/E5oeAnE70E56f5T44PuJZoJU
/KHPOAnxYJEoFKlF5E03pe1pNoiLV/rAKB7KzAj3phxu/ZEQXQ0Czpxv5846qa0HM3GVafWNBeCy
GNH/ykZn3zfujDC9y6KFCJFKkPjlsFMcqFcaBNCgc7mCwbg/VZLGZZUfbU5RXv40TRYHQyN81TVy
s7SU8wXjRuPOIphoK/L+K/SYa7WQatZIJi4G4FGBDc8y67+snmCwaEdv8rqT0cuj7dAR8JCtqdGv
bmsW/tVI1WIDgDLKcVoB1qsPnV1sRg8sSy9vmiJ8rurFtGhld2njMkOo7yZwkLvWep/C8FEDfkxE
fHys0ou0SUDtOwjWTGFt6kYdvSUQgBJGZUbs1FAVr6EkF0I37SDH2Ba0cfJUWztZuIikSDKnScXw
w8NIWbePM+U+4QHkabcOLobOmp4Zf7OOqBaVVPMe03bwsAZyYgKB2H1bRDf1wBo2aZJ+p9VigMqo
WLMJhNVwtrL8YwxlezQ7Ls4yajfWUO97JyajpbZCeG/xzzSZ8jZZEgEZJ43Zwi7w/FfY+O0qlPIp
hdjjOpBXrHJ4a0CGpH3+Ozjdq25NEPTn796H5ychuG9tw2VlCIcDgKfcWCxXAkutNU6BLTT0FDC6
SJGDuiBh1QNjFAku4OShcMVdRH532RNYE0H11Ps3y+oAnb9KNzmaAK4G2RxEbj2kUBUC4eq3A0LF
AHk8LCxl/7WaSYx4uMEgcFc1GGOL8AyIBAU9vG16KORHq99mTt6j9GLqzWuOhmNd1uQDi9KBW+iw
otl2v1VDfOOrMHoHG/StO9nB7LSbEdpCGL0wIrw3FVWIB6+w9sJ7oEv+OqIUQZ762HTi1bLTkz2W
j5GBWSQf2KOz09zkQceor0jbg9VXn1kzZSuRMOurTFDKfSbfY8uPd/VsfYWpQyyxx3SzsKunOM4e
i7n+i1kojLn5q2Fni7C/zwVrjqvfAIZ1aWF+zcn4FbIo6Hrx5/n6uZfIa133Y0rrDzn7nDHbdWeV
eEwqev9Krwoc0Cwr2ZyhbVoZ7601pnt/np86T3/Mm8AK4WF42nMlhnugRh91SDQVMBpFI58ceZeu
mTfi+pmeZdF7xARUhJNQqoZ1+ddr/U4YiNDN0ERbmnzKSL+z/BlvEemM+gQac3a3qJyKFdagM1vf
lm7bfa7joba/DbawOpQBV/C7qd9KqjdnKm+reTj0Y3SfqvnBsSjKwGiGqGI86IfOkF2sCppmkmh3
Y18cO9tMV8B/YJEs+Cj3sUkdQGtgW4kzpuPr0Z3W3wfhP8SMLIm0MDYutaGIjHk1NEaLoJ5ft8pn
/tpQ6wJjooLON5C+iNaqxvvlTyyL+snPoUs6rAiZE0MAiL81zmWLY4Yyh18hfk+hqJB+Ua77SYch
k5IXMernweFFqc+bdka+4BQYruy8uHjJt+rs6Wwlsb+ybe0tT/J3k/RkjlaYkebspY2wDQzPQ8nk
2SmSu+uN1Odc+vUfxcdzkbjVJhrzddoLzmjepXEa1IuTT7ddM4zAFTrnj1aDNTe+ug6/lBFSswOw
XpC4bJPZTCge5yJmqIzH+FoKND1XDDt6ExhMu3axFF9hjOAtiy/ErH3lrsci7zeXSO+577thMwEJ
DHKDP2Cb0sFejtvVBBW9ivQbp2ZOr2f+Le/+AYpNgouNdog2kh0akbgoF19E5IGgYu8IMOph8LKf
7cb5GG1EBa5OnikNDjX8UeO+QJjFbEUM54TOZHBABy/vU2jiimfsxL6SeCh3xjiijpzwx1ksCln2
Zw+O2DSDt83G6SGq+f65VHJbS4sN1TC+UICDmBuO6WSHZ7Jtnwc47kUnmtu58ZmAdwlpkuJk5Ati
zOGg7Q/QVyVUJ2lRl3Y0n4S3ipXO0A1WFfC5bZwbjA5L0AiJob/P+idZKi8TI5hVQVbZyl9WyKZ7
10b16ZgIl7wh3jiF0m+8nDo09woDBz4/3liRjmVjngHMyr4xlvTdDYtsphl/X98BLHKRI7jW1pE4
0VobJIzKSVOnwY1nCIf9uu5jfZfE0cXVYiidU7+0XjMPVqi3HXJXX0EmeiYJG3BMCxOm919nZFLm
0H/LxrNWo0UUrmdHd27u33cGXdLefOyb8bU2/VsVMcvIG+2Njq0tIHqNcVXuC40WJZmC7LNsaHhp
vxLgYMncEK+VtX+zM5PlozizMucLptHA0OGyEQx+CojN9g9h8kXb3uUWQsxgEYBpGu/d0k1h2/gZ
PbGxCpc3DnrHZiZRLdLdh5XT9QrNT/USWxJcDj+AigVJ71Cw17MvN8SORzcAJdbS5xLXq2W6qYja
aAq4QZayt73uf1PePEczp1xoSutIwg6Bc/Q3xv030WbbHnLEksBBppfucIAksK80AbX38kX3OT/J
7o4wX97ekxvRT5qq4U6rIJNIxSC4k4AN2uwZTArNKOA2O3IuXKcZT0oQC4fdHwBkgac/jcL4RdRG
RBsk8jdM2Aoa5J/W7BAUqeTRDdWZ/IVkbXkAf/p4pL3WbVmeF7Ar53RmUEev8/FVjE8iq89uxJoH
O3FF7sZ0cP3604I8QTr8oS9Gmljq16vFjrnKa6anxgr17zNw4GmbNIIufJwCqq0PZUZCLLG1t1PV
/ZZaQyxkZ24t+vx6/aL3zKXRedDMS5Kv+jR2BZ4thRGqBqqc3jkFCU/Z5P3KzqP/z1yvXKxV2rIC
FBYj6GHDj1Zsi6ZoV0oVCKZLsYLZQXyH4ePO4S/eRuqzlFOCHGfj620c9KYUARP7Tde59xxon+Jw
+DQyAhKm3tuYwHp3vTDfW8hgu7CXUaDG9qPL6W8BM0zX8WhlG13ivpv0O9IW1kCya9SYrHymlp2h
r2zBlwE95ZrMmKZsjJAtnZIdlaeL5LBuHUrQ3NvjUKJGJ1mmUFq3dWCbW4ITDM58XZrEggpwyKkD
IBrg50/DyCwYyvTJhSm8MugEBG2psbLTBOQ7G0wE1oox13rUug87jPGomxTGIiSH24WGpLfzS6QR
sFRI1JuDh+jNKaFySjF+S5cP2YVx8STyGm88Rkxe1jTG+Oj40NtyBp2HzCAm69nv9jUhcquQDKxA
1+EDks62qg1NBbTcH6bOD9eTPuPRawjAMjynWAOXXEQFFJP2a+ia99YY5UGY0CX0dG/tu+V7BczX
ly8ylSUBPv4ENS/UT2a7QygEhd2Q1LZPbm24a8UCcyxm9Gq9sU0Y6zu3Yc6dzOTJ3KeuRuxiZIlt
aCpzK0c2mdppJ/Yf/Tfh8BfEsOBj3962FYm+4H+HIj9k03QTD91AgNaM1dZyDoPPFpeW7YFa+r6S
DHvSIT5rJtOGJB/hyaKNErk4RLk+72ePMgTKReDifxr9LtxpMkNjZiZwEygRrHbcemig2WCARKSk
TXHTaW9V6x6TJsy2db3uiEAjOQYMVERDBU6HvrGm1DiqXMGqzmbWosrvtlM/fSFUnc+5UGumZ/la
FA9JNM4BXO5zKLORIS03BqLXqoKHWYbJYygHCg+U5rRnF+uq7a0Y1e6TONumTCdXfSsfOMdupRBk
x6VMalXp5kdVVrs5OXZGebFLBgs152wCLfOHQUX+K/nv9HCq2tZ+6M5t5t7Z5Qr+ycQ2Y/kEsRqe
WmupSnZ8v89Y1ayagKt6F+bkiFVra6ryS6Qg/DswbXPsssZqUBMnOiJWlN7apXFkC30AZ35QSDDX
dg83GGVWtUphyWM2tzDvupJmm/uN/qfcw1/PWNVTIl/Yo5wKlWdlhAwd6PgMzCMjV/8qNQKgZa3d
QbU8xa777E3oxUJQlHdaGthtvq35lfZRFcUHjiWwzHKL+QHtEKQRB4zfAZKjOUhFcQEreWO6CYRM
pkSi7y5FmzHqwIWrYzdhd8CF6yKjY7jEial1582cxY+mV5LtFBFPhv1c3HthxChRM58bv3pQcS85
dsQcOZX5nITNdrYWGSFDxwN+ZVzvPjGL9Py3ogMlFZbzJddurSUVguvubGbaLaIClB+LvXBW9CU4
wyHeSRD9ztpnE6fPHuxbccq1l8GaDibGs/UQ2eAqfbYe8WsOaqQoyLE843OhF8TEQX4KDl9OjUII
ecO9gu6LZpZ3cjZHKlevcDaWozEeNIdXZYBbHUtzO811g7hlxgJe35PjZKziyC/XWdFjlq8cjz6S
dxv7JAVCfsF0V5KeBdiaBAL3FAEK29pmRmtNvieoh3YTKHku85BGxRlT0DvdQU4ifQsZZwlXWoiG
vVeSpEUiTZNZtzlZLQPMBHwxe3LHCHlkuKwFjQOmqzfoZLPdntBW60HdqS+nsrSVbTXl2lRvrO01
80n9R+88uHhuiufaFN6m8OUZUnuo1kNLWje5lZx5qX8zCbYlrxqqw80kE45UNOUbEzklM8sSdDaz
0UVhvNEzVmwb8TQpuMue6LM/h+F0S+qny55dnMZaV3jwG0FoSLG33O4v0lPaXNmfVbVkYPCOeMox
gcAmR4kkhn1g68bW1wQE17e1o0GAdjhhGSIW9Lmv0scUngNvWYpPdngmASUwVP8xJZ+9TQ5Mjg5l
EwtjHRNovLXKMt9UE2TtWQ3L25Q+9ASc7Qr0P7ouLyEKypJ3jeN+8ZhZI/y/Oc53qnKRrVekcMdM
eYRTPYVwHZBNvEvG7/jUWYj8pvuc03hPJS3c2d3nBErCT67+GFS9zGrLUs73p2sLj1++uPp47iaP
pPiJdt2gChGUFQm8Sf7pTOS6po5xQlD+EzoE0I/U/tS33pNydjFy522VDpi1m4XuCv00iWEhwAsO
aeKCTTS6nZd1P5k+ZBw+qYBz4Tb3srFOKEx9YKvZtnG18JjrxiPKUcVUhUEhWYd5HL4ymIIRr1F/
Nn1Mw8lI11kHHqlg87ToaATJWHw4nttvqmVb8uKRdR8WJft4IPN0VxeqQ1gNdWbkPFk7DkT7ovtl
FFdx+kB4FZG3pujTlZOfY3gwFx8uvjCGXXQ0LVCEXHB8aVaGtLN27clxGzodlv+oxTnBB6r7QdrF
ISoHiGA4U7+bTLNDzeMAszBg4CQUm7r+MgvtpyW36tiRidoKP3vwbrwnfYzLUxdBhKtSh35n9OiY
v06edpcqne8jHOBBlazDMR5vx3nFLcKJq8ta9HZ2tpocQEaiOYdzoc5VD4PHM2sRJHiGIDL2ZdB0
xJJ5Qrw5nf3QmvZXZWdvUaGHYConsWVVU+6DTYN1Z+IrxnMeE0qxhEJVZW+fHZDQRH15/4Ov89pt
HNi27RcRYA6vEpUsyTm/EG4HZrKKLMavP4Pqe443Ghv3xbBlJctkcdVac465ps3UhLoHTTZ2/MMo
XvJ2Hg8XB6PuyD+gseVVKeCARd2tEpZiYaDErDsaPqLRmk2jRBjHzg4wWI0AHiimlPaq0orrCK37
wYBjdmOQlFjECt9D2kDUmPUbGgf0sLN519RhBtVtpSedxFZhtOxLBn2j6NBDp4eOEQ8tBfbQnqDL
RV9JyYhthNecucFOc6NiFzFfCnVT23SS3CqaI7vRia4xm3HNsjgMQLWSNOE+GHVk3dtFfSAWfnFP
Gg8ps6g9SHh4kwofkeMauwrvSs9g/8rwA4ghZhTqo/Fk0CF07H4GeKlrAH8H48q0/I9M0HacmiXg
vXQYHubuqjZ6di1q3hh2R4pIKao1+q78GOjpszG3SQhR4qNFZb9LWGkqF/r91NAhixK1gzPRAoa2
0azlxD04VdAe0IHoLCXvMF4EfotK2zJ7B7mBfWjFdwCfU/22lWXOrttYz13x0TvSuDG6fjOUfyLd
yZ+LqLhLC+uPU8CrEKVGM5b49Sba5HCaumS4LzgUUNSqBgLpsvvVwshzv1SjXjRJTE3qVtvIwy9S
1Kazk1yXddF8uXFJYRp4hD4ocTMokytlfzXUYt70Mj6wTrGbqpKXISPYN7eQ9pVBtBuXHedX6qvq
2k7TN1FzXS5pV6caGF3gmlclB/Xe8m0sQhozFUltPdSkUzQbz6J8muL53WIzPGIUd0WWb/SaKUaq
XiOzSTdBrt5as4nWES28NRXy99AIopZbcBQB7vwwSGnaSYLn190Au8fztqXG8ToPXYvotmXlaniz
ZgVKPE0b3n/GGMI7ChYbr7ZnusP6i051H3p9/6jH5M/LpU1s16kIu1pBXwB/rVp3oudEwq2TdNPK
Y3EifD66mpxKx0OVPIEqLgGD22hnTatfN7NWbUk9ypB0JhJ29PTRqPIHMDn0x4iMOzx5OzeYnW3B
3GGNcOU5TykBh7l67gY+N9vqZthD9XWvS3q85gydRgyPOkzlvQxLI5zgSfvIEFonh3IcHZIAfmi/
JbzoYojVFx/W5Tv6KYg1F6fs//82k937/7PUXu44Lc/w+xBBKbR2sURURyMD5Ht5xst9xK8Xlz6+
jzn+/14xygUavMvPpHvzq8sD/uPb3+f/+xuHxcYkifX/3u4/7+Lvm/z7ilzvSK75z1tirF2hJ3Fd
Hd3G4vhYnuby6n/fyOXVTHyR5f73hYWWU0Jc7ipzdzFDL4/6++SXb3+f5fKd7o3YcnsO0kPQv8cu
lBWfrI0D3hTzoBa/rbHwRi7fRQuu5J/b/HnG/f97nwyRFV21/7vn5bt4IUf83tYCXByjDO7Mcvvf
Z7j89u+Df1/r93H/PI2jLbIefOZrw6WPTniQYVA3xDe/b0SaJC+sL8/1H9/WLccq7lFe9/LkeHzi
LSypp/yvNzvXp63f6TechSAQli/ZYvVLli//3Pb74+W7SnknL6+C7T+3Xx5/ue3yJL8/zlSh7H0w
/Fx++/uL3xf7ve1yl4JGFh345V3981yX2/55msuPgZI4zFonWdMB2f0+398/9/Lz5amqTmTz+p+n
+Xun//a0l8fkc3AVtJ3YuQs8p60oywyssOy++NGLoH86y5d/ftRHhUX6n18POv5PSP/B0nHRoZpf
HvT75Z/bdLJ7VtZoO0Qe/e8r/PMyv4/956X+2/2MgCQOVJ3/+1zoC4GTXM2Xmy8PsAXG179/2e8T
/Mfv/3mRy4///loLSrGfMnhP/+0j+H3a3/fxX5/mcsd/7nO5LUFBthk867tLO3JbemBxyQVTUA2K
0YdRWo26jdWQbv8uF4P1rDktZv5zYgoCVFgn6sXADxGpPthW7sF2WLoP5cbMc2LPQJtsXUtbLmKw
OwzjQ+E62DH9bY4TMqSjs3xHt66x2WK7YoPj29nxN5MjTOtM98mtjBp9HyypLWP/KLuUliPI+ZUH
jmE1tqj/OhgjIupvWqMmepcLR9RRM7fldDuJ/gt7ZZgn6AmsTLH3YA5LD1Aucl0CYXwst5h0IyLH
9K+gGB8NEeTbRCKKKMcacVHjrCYjSjdmSZUU5+eyhivcpDpxLbNITi4qqHO8zGFqC6D5VF6XBloA
hthOSKYUggBKYaboYmPnKroTsiOugRQab5h1POKuuZ8huVgu29XRe6E0YWujgJoNLYWO6bfxNlVL
JcYMvC/Z6vOZhjV7FXZ6N7ZpuGtmPtom0ggjXfoxmFoQ+s9Pll0cKiHOqHTFOm3heA1AY+qp2FJA
pRuHazsVyimJmUhlCW03dux12FaHKelOdCXYYxCMt9LIkgzjzMA5yRQgUna6HSSfnaOsPZkByWPM
DHEWWOO0yCctg4156083eT/+tB4fDGHNb8zUGY/2Aaa/HNgO8SxRlelXhgB7zuwMHqueIHrK2Lc0
yYvsf7KIAlLXqQjG2fF30bzyyJjYK5Pxt9b4u9R2+aSJcwfjNwDpH4dnaslxSwQmQfKq/fLS2zJm
aI8ukMe6tJJ3ljZN9+aCd+gGjcqcmA3oNO9tHyQbxvflHnBgjhAhgYQ1G8POXijHaDQ2ps0fHqNr
3JO8O6ZBs/db3vQ4o/mMsQKAyuAfDbAq8QLoWIYF+cAnQajgXFImO/tE+1HkEIXNeF6OIDNz1blI
5m9G2JTJLeMBab8rzYuua7P7lGRlrk1OvzUywH41TkjlkoR0GFuH/BzhrmFMMYQN3hAgTIQMId+y
7FzbzbmO3llNDEVKZosoX16iNEfMD9sMzVqPetDgDfNaLkqysFJEcndjP101nYOOTtuWcRvdTYZa
zdL/A+aNyHU9/ph6bUtOqbYeDOoywzrTT0iOSYWVK0i+4CgV6AMT+trj/BrICTisvTe0by8gH9VM
rfRgGXpJFLF+N6vIJ++CqJmkf5wMH39acOp8qu9ao/Oa981KavlnLo1uO0sKYxqPYqv5z8lSQTsZ
huqmqDoQCRW9EK0+kdDhrwmLpyluGCQE0J0omb52+ocjbcqeyes3XfPQ5vIJMX2xDuhUuoF4M1R/
zQyNhENLbeHYPdd6RNYGgbbrBnMnTZqe/YYxYnIG6ox8inFH5iV7x9Z06mTj3s3sZwBN0sa2VhTs
kdpS6mQZQZzyDeIEjG5vWAguCVh5ga32EcWyYWpcf2XzK8R9QGWoQ/UUj29rPoHOfupxHxyrVMFW
PwbGVnf74ENh5w1pV40TYryspiB3I/OnKtBT6+5bNjjX6DJf+iI4EX5CFqAxnC0d/Z2a7WzTI2lR
Amg8+hBaU6QXJYm7Sucq2U9/XEJRouIxr7p3g6zvUFfTLVQ9eJZ4Bl06iZgkWLttBmGERSOSIj8J
LUwYc0xgSu9Qx2UfPR8SGDeEMNgsDiQ5JytsWnCM2SMmOjW7h9+nxd1M7GHpRHeoUdRmiMh8XUbI
IAdCqwJJX8EtR4P3OsQdeY9L2Gbb0I5o2/JFAN5aO2oirzlPwzgnvMBtdBoyIxMxVPabViue3cwk
pGhpTr/0LlNfmeZYKRFEpOZXreVfZWp+ttKiy9Ggctex2HdeiWOmo1wro3ydGghp/IKpVjLFrwYq
hbFE1zlM9YOeyWvZYkuuphMQwG+rpWFlDrzhxNwGLdY7XZnNZtTcBYgqbphbARQib9TyYvat8Xio
DS4K5PjmrtiiF6E9qiBzZ8YB2siN13qYh4r6mkTMn9LyDlK6Hy0JnPVo3xIoVoYk2+0Tw5PQS4Bv
d1A5t64/XCkm67FLfLHkqrvprAxdO7nfoasxu0HcN6FvqMYwsrRPXzLgi/pxZ6UWk4EBjZLnkk/V
PMLh2nmqtAn4MHfOPJALWz1Vo761jQIheoI8ZJLFW4p9v9bq10An97hfx4m/coS8RwP8WDrFMwjl
IrSb9jFp5s96dF/MGl0NrWF4X1s3Hs+zT1AEDVejRcpquO6ZiJK1X2O8prkGCN6GuRehUElduJ4a
7hKUam9M7d+DuHh0RXcaXWeV6QMC12Lf2sVbPnJMZKQimh21gdWfkhkR0YTPjQgkJ4T5eZtqTWg1
nJ85ctoCuAFCvp7ohm1KvKHPO4Su6byD4X+PW2aCXoEk1K9pE6RMfMv8c/DSJ0uOb72cvzOGtH1s
7eY+JbugfGS+ykROr+8FrtIu1ZiO5xj9+Twe7BlBSj2n/SY3rC4sMbzaQfzR+u0h7rDl0N0Ey1si
/VDedwv/PVRcYVedQsJQ2YyfdOQWmj2sZKVXAGfxCKnqLo8hYRgIIzaYonajGxzeyjZbGmRgQ0fG
9JjUIDJMhMclpLtjXT3KomO/HCFotz1zv+ioJREtK+EBCnU+9RLjkT68drypgy5eUpHLlT4VzwGU
A1a+h7SJBPnfHh99fG0QOlo75k5lw36so227b2kht3wsLBJIJVIsV6uBMeF7MjEY7DxxnfqLekG1
G9L13HAMTjk5GEVnoWYwK0wqnL2EOX8XxXhV54OzrsbmBVXIyQzUbUd8mdcNd0LF7w44EOYQtKGy
oXjzggD9AWbPdTvT1LJsesMzx0Zu6y6UA8qGxiBqV40bf4FAYi+0u2k+AHOI6vIabwBqG8xAeGY4
XboXV9GWAyA5rtq4vinAIa9w+fBpwpFfWSSF1m7xLRbjCoFaA9Lr7imlEb9vEqYqCHo8XAt4DNCd
V3F/RLqVrNAwvmODCVlyza0L+MNr+7PVBGdVixxuA1r6IsXzxWjd0tAVYKEuc9SpfkxSkDU7NPkt
PmSPj9EDpc+CbpRhZ3qwW/Gw02dhslo+oKcWHHOImdBQr5y2Se9Vv1GRqx65wFFJ3gVf5DB0J5gg
a0gwzt6P1KNmT+zmgu4dzS8pOBrZ7EP33hCqHvc+U4104rdI5ghR2zRMRYqavE5k85w8FGESTaCM
GZ8x60OQWub7cu79AwC1F1gWAIeQ5vQCHTi18TRwetY9F8P0ZOPH6uPhZgwyDheZ3hssP2FLNAo6
hpwxoTzFaf3jEXe8QsCK68x6ilr/GsHJH2NElTI3RA0amIQi8ByMe89dLI8uxWJMk60P4mtKkFXW
OGczzZ+ptZ991xJrJzbQR5vjJ10phi1+P177AZca0hFzv/uICZvIPPdOgxi4ql2JdFtydhAD29C7
dUhjoRgvoPr41GBuYW+zOP3pt4Gtjk5tgNRwQHga4/DkEA5omM5IYQVzOvXYB7vdLTZUhr1Eb1v0
xpm5/qElRgB7ztZGzkwx56QHirGywPyGhl89oSD6w05Zrp1cIns1mPh7HDTajxmZH2mdHyKX6WCa
AGixr0uhk/CSICYuSgrR2YkR3BFcHWDKyWbn3HTBI6Cvb0Y7VmCfyFHcLOG7E05p8p/FRvXxbdbb
NiIS+TY22VVXzfezRXOmF++SiFtsN4jGoFk9CRvJ6CgIaB4Q0Eo9pu7ElI9WFgO4j5ZDByGAOIXx
yrzv3QnAn/ORdWWyIi5kbRPHsrWt6dHUMS9lnIEJn3Bup/EiOft2EJSEhfJW7BETcFapO77P4xVz
nydA4zphY4PclAafkz3Y1/FYnieszMsmyaQca89t7rxoMAbAo/Cl71/N9qgZW5fM7BVzrQe7tre9
zXaMRYrALt3HBzo9+4t3dwDLQwKPITTraCXtW59Yf0DGTdvI7B9Ao0PrNsilj4tinTZUhJDfMyxd
U7ChMCEZO8kpqCwuFkj66tz6sRhXQHTtvhlqX9bNVSqJf4F0dZeirl8l0gvzgNm9BjNk5Tnmh+P7
3ynzJayC9cEyB8icZsDkwbiXToB0yggQFVtY53JgejyAkGOHnHTT3pM7zWAcUoqBKNIzep86ICM3
MkDCg7jjNTPkoYnUUUOgKIkqwTYlnogQPSe6e9U3MgRBS9i6ImIG87AkSWSx/GXhqm7na1oBr8L+
mpAkiXLOQgZW+MTa7s6rhjevHT7TUu1nhtquabyj73RCYZGGU81yFY0Ntr55YCDAwSPshz737jqG
oZC1y3OPY0ljRrmqs+Atc9CfoH96jNR9Z+sMQtm6r6rGB8zlReT9VefCsU+2weQzj9XGhU8TNrp3
I9h19IAlwoSpQGAPT2avPelBVxEdOt3jcIM9PXp3ZRQwCM+iA1utVz+4h3IIstYsQTszR14ruMSB
QYG5gIzCzKzDaXCukI2t+qbbKS9BP4TruXiSOEBBpkV7jsl1IxJrM2agYZHbcVczrTZkatJ5vgIm
g8i9xecXg5kKOrynJOANUn/ViuLKbzpzF43Trh6jbd0XmF6k1yGpUp+JbMOJjBvqCzzhFBgDITFU
ley+hhs9P1BJOwdtUZ70aYBCpnd5GXdDvU8msBW8VtJCg+dnX5OXvCYq2UwThmSNiPN1FpiIrqaX
2k6LTWTuCjAkq6ono6PF1eJmjPbs7jWvmLBHTDvDKOO/FrgNWphgwO1oYOH09twtW8RXbv40jly9
nRpBqxgoOXpXraGIQ4tOugqRUHBl118i8uJVnohrFSdbK3egiE/jUeTmH0AQ+yjJOjZt6JGl+kyH
6SlHxbbV6iAA3b1cRDRyjK2AU2kY2utq2gZgxqcpjdF6kpka5UTaa3UUr2W0sYterAC2MRgAMU/s
7lcdFSfdQ9PEFsxhW+9cYi33yQjcm7wVwj1r82uwMHUUT/DXqx3Ct3cPNYs3j/RPAgg+lviqmQFt
vbr4gm72QUU9bKWZXM8xQlXJl3W7zO/1+aZJgr13O3I15VS8xqn8kZoRDKv+ByTLdQQ8nVzY9mx4
zabsvefAGI9To6HkkOzia6u56RsbXRnTP4/pVR6YO21phSdiOhWOruDCVt02RcDoMmxeCTE8c46i
BjEEIpfBdjdNPO143KqcuyWSMjnAJXvCg6qFKdO/Z9tEOzLI6E4lX8H4In3rBf3Mo1d2S3If1kR0
FsTNR+kKUQeKJLSUHrsFCl7OTTS7tdzJxt1ab7pr4v+wnseyI0k6JU2eD29VDdadVsClVbb12sP9
MOKhD+E2IZEsgviEheAxnl1AyxTodpy0lMKAihGM+Oxhccni7+qskj4crsfevCXK7k58s/BGMWI+
aZ2gz90VNjs1tyFtMRskEgL9Fb6uSQJ0fe0Uw+OITmFLttNt5vUngGJELTKTtRnDhmwCTwM273Gy
HowPpNQfHs7lVufAzJ1nL3EfTILe8eefkwDKtsKCQqxk23C2xFin/XHfWvprp5w/mockhL/rgKlq
ixuXZkzG9d+bU2ulm/1Bdte5dM8tC0BgwzprlPEWLZtXX4tPc4NWA3JbbpKerPXtp5DjohV4LjqJ
liFBrjUA1NF1kqrLiKOFKqaranhcOm4qhwlyHak/ld3fiYSEPz9z2NN0D6CGj4gs2jVDCmoqpPY+
E0vemAbMlTghCgCDoYypVnZWfyZlss+cHOh7stVz5yvxG/pUTSMAvxrxdkx3xG1d524+rhtZHEQ/
4ifRxUbWZFAbLfRuJrGBkwKmxn+bKetPElV3TepseAvHLrnxoCG083CqNOg3OanBqxT8xWDdR0rD
nRH9zJX2aC6eNRw7j1r+3qNxcGZzrcW6oOYy0XaWIrSU8el16mAG6QNEnPhQV/mXipYPOyneJ6N/
ySusKpWF07it+ZvT4XrKh3OdpQ9YKD4oIT70Rebs1bDixPTeiXhY+ToXcq0M8nUy1/Z6Nj3kzd2l
UznuRpbM0JpozeqpSVSkSTcheQ+wBC0z1VNZxEdU0PelP9grTwcWHw8nXQZkCRPowBIOFGWn6hqJ
wWCiqoG/N6SvadHY6x/piE/HKv5EQkQU8PVdqckVEjYWFxd3DOkIWxfAHUDyCNurS0evyA1xtIry
ATHkqvLQkFSoX6YBC1NiRC9ZhirW6SC/zIN3TGfbYkyNmF6r450rKwK912oes5VH0OB2Jgi8qKsP
15bvSMdv+jLyNynHKWfIC24Hj2DxMKjqc9r58c5ssrU3EIHpadWaCJVrLQJZWfTzTjrWBqqyxfUH
QotTrH2TswsVZb93ehTmi5569LHYLX+UsIL70aN5A6aJXTkVHUdxdbaKZwgypHLUt02iXpMe7ety
CM6TNFcV5dE2djlQ6OVfY/fb0RF/jTx1Tef2JgJsyS7BHFidDKCz4kgS64NKzLdydG02egll7SB2
fjBvEltxYazSB9QLXId1mjI0j8We3diDmspXobJPdr+Pg6/UwcMPQnJNFEIQeHXEqRHRG+VBd0gS
SpSIRv1J823iRLDfI7aHqFqa+0YjyFTPJouSQcanctJOtSe0a/aaL2NJb3fuvG0DAzpEaTGwp0eI
g6GGzrhd5KAGz1VN/mLCE8Cw0j7Z966mrn+008jfj7N2LdiVH+Iyp4npx+C7BzaNGrFqU6utRYbo
XoDSm5YYU61AyyyBojOJ8Nio+Ym+KyNjN02BPDiajxx/Cvw1DjCiDKcWTQ1kjt3lx7+3ReU+47xk
fBMCvobxXQmTa5Vy2MaX9a5I/DCuxlffTs8Mfrqt6+GpksFEvHWZ4zjw3l36yAYG6pVnddqev2c7
GxSqHUjMpjTKNVub57lo2l1Phd4MXMP6hgZkqh4g/350CgRU6nL1mbXhYBt9sPOiH88jgHcqGA1J
+sZzK8kmwLGJ9LV40zpylmuL0t4djG/cwJw0VNhlFP2xMhtsDtFNIVQlkiZBLuoLt9xlWfJJuR6W
ki3REG36ey/yPpPAxPxCjujEIhx10cGa05Nu07FSgfkSEICKFAGP8FkuL5cuExjLBbU5JO9D4D/7
NkQMn/gE/DfrfspOs+7el+JGZGAYUNY8VDEOd4xMh0bYtDS9GzyMq8bzv5rR8bgYQvJyirtsGR0E
WknbcGyOth4PuCAszoigmjadrq66Ht2jjAEbkhYZUlwPnNbWoert70B32L3BT0EnTjIynVA36laG
J1qOLIvEognjHQipmybrX8eypRyC9bmLrPJnSOf2rHK1i2lv6w47ZSsOuMBOQFhwVW2CRH9NJ+8c
xD+ooLKj3ixeBDacIvUrlsfsoRyeIwtbSu+zR0ti5LE11m/SLFAJk03jBxl7Zw9ZHgyZXZbqxkse
sFrnCkhdTosFGpSzM9LjhXHp9vY1e+xHVy9f2tIvNlqDwaA3QFDExBeXvrlLFylchiKTf2LMpl3f
23QOaVKh06TtifF3LpiVYGkWgOFnzb0enTzfoQziUebRYha21X33Y8aQSFryEnLPcKWPeVS7MN7U
yB5OsyAsVYW/zl0XVPLcPxpFTaFqkVTXQ/pZWTSsHPGVZ/K2IcZ3X0yLu6jAM2LaB1Uq4nxiBlPt
TPPJ8/KPjiYfV5taw2xKx6yok0Oc9UsBbb45Lv5XupXxjns3t3qJZmkwkbcto6foXdJhwbiktftE
nTAOYBrEUBkX0PQoRu5Ik5NA5mh2droW7PrrXlsQNGUnNkHlNNT8jD3cfvAPnaTjl87dwLyMAyaw
4hwGRxMinqtXY5N3d7JkCNQ6Lf+aoT7Slz/HDlyFjr7NWCBHHmhrUkuJQ9ZjoWE3tUukDXagS/Wz
YuyOo5RFzDM9PDbpubL1m0DY1s7WO7ntp/owywyDBqFDiQnLfo65OMSx3R4H+u25j6Uhy8dnt8IH
qqsnpmb8/6sZ2Bwd2Shts6uipq3OvpXZMvrCxuq3lW4R8i6r9EQqqreSzZI9bY3aseEohgEGLFAh
92QD8RoE1aZylvqzVs5xJjAqZyUt0vq5cmdrj+csYwmrpyu7XWZCJNOvOqPEt+XlDXVt4azqjraa
nXBYkMxhHpk3looTjW2W6zyXBbYxzyBD17fXlQklwhkEvllO0Vb4yyl5U4y8BHHanBBF46xt27ZQ
0ckT/toX5fLZRoZyoezlaGg47cNyfG5c/mLp8JJmjsFsjF2WNUYy5Oa+OIFDDAGGb5+m5DGu73Ra
KBxRDLr5r5Ah2EJ5BImwiXhtQ0xbS7KEGkuV5THr2bgEtq6zuN/bbNxXulZqG7Ozqx3DYitxqm2A
DDNJel5PfpB4p+5LM9r02fQCjuEkeq+HmpDV6CmxVlQTI6IZgADkWO6k/dglGG3HIeAYjmzo+aS3
MkOlcRiYAQGhE21zV3wRG8tHNGW3/eLU9SP/mYhlf49Pqd/EUhCrhgaVpGm576pjU3EkOxGuKU4k
yCzibE+K5WaszINn4uykrHA45mxhfI2x86GbP/04f3WVvAtEtnEceTu3rn7VphjL2+gD7R6Ptk0X
Q/djBFkqHAVLZkHF42pDfz0wY3bxT2VJv2kT7S1obAIbjEZfs94hKbA18oRm/zPJbWY6jL1A0VLp
sM8hVZyKlX3tzqxZK8txykMu24fMiqYrFyvOKmXrY1cdxWwMR1wT2q4Q6YPSCn3b+LemrVEY6tNz
PwKoanW6wkS9qZ6JiDvgu4srMvyGALzOWMy8+/ictOqtcBmRWT9mn96SiDmxCeaq2Pfji22yHejw
q62SQKNm3ze1k9zENa6E2mJsQK0ytOh56/4NeASa7ugMZpesrO5r8Gnoi4wWfB9rj4qmQG0WwSo2
K5fmh/XUQyXmKqfKDVqQD0LhIQ95E+Sw1D6UWXYHyR8IjQPdhhSeelUH9K+Nnj0f1Dia/6L61smk
Vr1OxeIOe4O1Z0dOCqzP4g+O8ojHYi7RfHbGptfc8xdlHFX4ihrhFLvEAuM5yzDXsn2pwxZqIusW
Lm92VaNLXgMqj/mQSVELjhxH1dqQeG0SNQzXAmuW3SBkGUFnJd3HNNU3XGEzqmBrhakkhYlaoQMR
2ymr2xPOMrr+QSZu9Vl8ZS1aEJVkD6ZO6lMiab0mtQOhT9I4wUDX3VTuOi21T3rtw7sW75m+ImPX
7Oue4OLHeaw+PQ8+qGezNWraa7k4czJDn3cxVLubdPni0H0rtcC7utyET+Wzd+g8iNzlr239R8AF
I7ljPswDJBA0iMiT0wLIgk0/hUKyDkfCeMy6NOM40F9akRAga5reOrb2votnzJ6DlzhNgMo09LTr
tiTtOWIjA/adWmjVjLU8yLF97D0x70wMSJsemNKY2zGzY6ZzsEDkjpMHF7GPRUn5eH8NJnGUcKyx
Lip7dl55vbGatrvuhX9fkKOqVzN+VWE01ypQYpWnICl5PAJ4TTHekEN200QTTX7ajDgK/wydAZPU
Yyyfdcaz5UoPdce7kFVERBQG6xp0WePdlEzEQizsyIlRzkdC2/aMWI1Ca8MaaFmGaStye6zhsPKb
btyWZOv2aXQNlOwcu+xV2JahgxXwYrWcfoyBHjoQgiJn/GbJBcbmLRGV5MR2OW0YFxLHxPzT5rpE
Cjo7AbyZUX+bRbjGU8fqQwXMfqsV4N+k4f94To/3UD2PCqWZTUzO2ptQ2LZY8S1r/rJHf99Y0Fmz
H8/lAJ3L4lOOkDR0T1H7wbMmfCo+DpZ4anLEFIqDy2wfx7w9Bg0KH3yaG3TmT0YO18AL7E+7b/DJ
WwZoucC01pHpnUz41gXzl00fu4cAyc+VyMYnY8bCFwuNaXvNB+DZX3ADdl2irXGKFNsx8rOQ2JBH
CBHMTT2c/MjIkdNNN6SuN3QkorfkFgUKq8o6IgusM1Wo9c0Z8FixQ5ZxmProRrQMiD16EbkxItXx
eE5sUC9l5Xw383i2wRtQpYZJlBwxJBPJ5roagqB2m9v4tPKlOmOOcuNmCZbuvMWw2Vt76aiDATGp
K8cHbZqNc4cWyBQOl4F0D5fCoXi3vs3cAmcMK0KrSUXs5pyLAZ+bKdelRPTU+MlRMUuj5/Zh2kqd
0H+y2vvTVlMqCFs4yoGdcLSkd0UNly9mra+bXWsbB7cvuJQDSN4Uhngv3BRr3YhdydS+Y6f7yO38
j4KozNFv7gbJ/8UmlRMfVL515xZcLU3ILCs3mpYxQbPw85k1SBAbFxsdBia2Dh9zj2YZ4RMr7FWm
sif+//fenwa/ZEi+H6/n0/RvA1LNB7ZVTvw9tuN9a3rfolAv5No9MIWAQpppMR+6Yu6MuwxSPFsO
Y1HvMEfV8Fy7NngjPQn8VVfOki2/ztTZi6yjkMYfIxrALFXoxJZpVqVihC+FDyysEkSguse+uZqs
aedxBlWo90oW7sjVXiHn/zQmTmxY1uOuBtQ8RLjnm+/Ka18CEdONXlIU7K0RceVkTSenJdiXdn8e
AUrgnR0Ynmw6P0VSp9tiG1OoSuEVG2exubD4fHnmNwNNf5PMwXlEkhZWhv1JFOQdZuHkCobQ1ejM
F0P5WQAIo3AvTy6gwLyS5U5Njr5BNudQXUBsrNydMYzxqVVCbuNW3uMD2+hOzemf21cNm9JYSQ2j
POiBMpCKFR4jWfadQFzDtKAOVqXxd4NTtF26OJS3bMLceKNNAxaIJDjS2SBxt1qug3DjR696TERz
a3VWOAJ14G2k4YCPNvTplq8ben4uwNyVZFy+TicYep6VnzJX3hEutuRSCiZWI0OMscxoVhU7qTQA
JeJGzboBtbnf4poAr5ZTlIl2X5PjiXclDtMK8o4io8dP5nMKv3odJbLa6IKsSZ/w+VhH4Y7iyADA
uIFf85KyWSxG/C59SwmgYjhwFP0AIL5iBnqSTFakUFoaapP54Sp5Y+tqXwbFtFEG9W6hcIdQV2vr
qqhhbQ+3Krb+CPsYW6yaYzp4jMN+AjQOte1ArOyDb29SHzS/bOk/M0HZjVXMrCQ/WmxKk5gyYozN
Gy8bb5IBSfXQofYwDiIuyq1Be8At3dvRxAxHe6rZ/Q97Z9bcKLpm67/Ssa8PO5iHjtPnQiAJDbYl
2/J0Q9iZNvM88+vPA64uZ3lX1Y6+78wIBUgIYYnh433XelZRinu4MqDNKvmxHuDdlBRMtRTMSkNE
rpXp19mk3HlKdKtyTtmYRruNCX20CmnvcSVXzchucxpkOsikKKIaiQUuwiIhlyTCIqNkbk5QpQnE
FQyesdikuzAHVd1JG6NpGJVQbLTIy1oVQnJUh+qnF3U/45peRTSRRHKblG3LQTNihcmf0N3/DAft
ve3ytQfpXCFBYCsKA/2yEZBhyV27HrxRkqVhj4GM4plwo+TTfaAZD5ExuKKs7DBllo7QyMewF2a8
LBqdlguiVuO1PX6gpV6XYsEFo67szlI3WskVVuzfkKyfkvhNVWbAQbyjqHvGEkZiQ5M/Tp7lVKAP
sDpJFyuvUCNZzwRuYFsIg6MAJmGF0K5FODsctdS8w2tFgTs1L2LVHVsvv1lQ/v+bevDvUg9gSxIi
/tepB5fmNfhD6MHnG34LPZBE65+iJn7FHpA6/t+hB9KcVS7K3CiK5BuIqvF76IEq/1OUSKYxdbp8
kiWpJBX8llWuGP8U+aeImmRocDFl7X+SVS5rpvKP/yjyZPTzbI5oYNOowimigipnTjzQFf7YX0MP
8jIPg3w0xytdQjOTxJjR6XETA/XLJAnJ3P92IWFhn5PfF1CTLaU+o930NSpzOzemUxjMGkArb7YZ
1XnuL6yHLqdu1uYqsuMy5K5VOAUGpOKqNY9VJfR74EPmWpCmjyEXwlM2ThVG9DHc1kMcbfJK0G0B
zhuXJx8YYiXjgjD86xRDFUFR0TPRUU+AnxGAej3YaxW1cdwPWzml/pEyMmM4IdXbpNRjJ4WWu6rD
HkzL8pfAI+SauEwKIN+nu2VSBU7QHcwp7x3utKhbkn/12xuWsKzPr+KX1Szv+uVb+orUEoEFhfUk
bUlD6MT1Ejgm0avqnpZJrP3JRlWD+yVHanlqeVjCoL4iyr49p/YNBp3lyc/sqGVSXSLMlncu88vb
v2aX574+JsOZhF9ijq/6l8m///RlRV/rJRZP241hNeyanuQ4cbEazVPd/LA89/VCHRNP+TW7TPna
HDu3TH695Ws1y1uWWXiPAT0imOV/trCk6XRUv6/x89nl7RoDTqQN8/aF0BimMvjc2G/b9PV5y7q+
fdQyG8w7BbBMijS//z2EzsAVWubRQss24fUevYL5fjtbHsPZf9Qj7sX+M08uCdmI08ivrPLt8tTn
ghRAMSr9vsjnOpalPxf6Pah7mf3l5XjxFtHm4X5rmVze9G11y+xfv7ys85et9BvPp34RUvlBB1Cu
otm5RBTTb1tY+gLwIqsXCoeeKzzBZT6f7XbLQsviyyxhdtG+v12eXZ74WtOkN6xkmU8Wu9bvD8uC
2WLr+nqPKdCMa1OZu+WAC/Jcb26kDFmP9jUJFrHapwhr9svrQ4Z1tdAYtfez6wyLu+J0raE6vSB0
TqyeU03TdguC0pthlFlYH2mDCAwqhNGFtWYXS9KcOadcfk4iCSR/jm+T+vScR/c5uTwbNMZBjfxg
u8wtD8sbl+W+Zn9Z5fLk8vKy4Nf7luc8eU4QiLJgU/oT6pwuzd+6sYTS7FWHqc0VfA8JBQHNoJOS
NC/mfBJfHpR6jn8kBoVHWjPFXkKzCDanaoCnD/2+t8Jhrxqe7maT6FAjvZ7U8j7XEqp/3e/mS107
Vmk97mADp3s8SFjX5qmvh+U5kHqFQ350RzOU72OqaO1xwwfOQ6iURzUiF35lSLobVKWy9QMi5Lw5
Ry6hqbMJJ+k+TEFsI8GsxT1SMm5+tTMlQ8bAFTDSJqwUIgfK0Flm06pcoZ+kJte1KMSGeCKFsCd9
NjQlAnS6CJrcHBlIvmm+N6rSosTTAnAq+53UPlAqeFXMVtqkNSJGJB4M0OoqtuEOcIUQFW8zSNOd
R/UX2bPoIhas95YI6FkTjN+marNSqV23n8nVZgi6QtNrNHnUnj4Daak+oyRZsmm/ngw78Ubpg2kz
zEfQ8rDkRH/NLlPViIJOSefCFQfS8hAjuiDJTtoBqBjpremiuBf8m1IkFVav9MIRijk7eUxrypN+
XdsCfJmsak+y1fWfO6Iy/3Jfu98ytTxXJhUG4k4FhWKIFCfzZAsqpt4vNFYNaMlviNZlfnnlk9s6
WtXomkriIM8Y9oBe519YKTjhgWFdh8t8gOZzP5Qev0ovEw2nGo26rj1C0snfozhg9gIdsEkd9p+T
TelCTJZ3wTRtvL5S935lorovkBZzP7oyg8zC0C+Rxz4/YOBS+5GxSRsBNKtqRGDKpDo0ySr60nP6
5zABLTKoCtH7JkGBA3mgyMaIxpXGM5zO8Q4HuQL09254Mcl9o/SZr8LMnh4SV/jg1sJXYITZqAfZ
FeOfITezJ5Txhf9EbbQY0MO5Y/u0/qEU1yWl29qVMXEE626Q7bWBuYucZ80P7NFwuekMp2tfPEnj
ulR/tt5rl86rJuZQQVWWrZPBaR7Ac1dEpgevqXJsAWAhXBsOrekm/ibIHKiAev4Exyud3tFJRPT3
ioDe6kbzd3ROZ2oAFIjY7kzuR9UL/h9VI1zh0PmPxrte7EbtAisjb+mpu1V0lUOrBn+WHCllIedM
x4MKcSi4Ap5QiK6JoBUgRmerwRbw3QRpoFC2NV+nLCBnnIOb3YTWNKUUayegGZts4WMAkW0Aie3b
p2pwIB6yRq+4QZecZriMbKE9juYtKru+fUyRE7f+qWh+YoMhTPRgIM6GiYoqN8SzS7vUyZJdIGiI
61xMzXAe/fjWwDam2p547Xd73XRrAt0JsXjt/Yl+3FZsyaXYyfExrXddaecimBobKV/A96vAGqId
voL9Qy0B/YpFaXLVoBWzxafqwRT2A+3cjwh5H+O1G+kqrR0hcT1trRP1hOyL7JzJ7h6iA3GA/Y0f
OtKluQodwnp8eBXICknJbnajvhuUbRFQiV9p1Tv8qimhT3RlxrYUuij39eloym/RxJCa0+RMmzuK
1jkXnFzfmgAXp31lnOL2EBGBM3FcKKuBslcUf+T+g1pf+exHB1Jh+L65qRX9bcTfpq+ED8T4hO1x
DhPYTYdgX/iUndfAqdVuO5EH9QFrWUV6hExjcPDwm81e+sircxYT+mcryOlLm+9JwIUJHYq9k45i
ae4iYQ0yFfwp0DtW1rwQU6VRHRw2eQbPykZSo1l2FiFjWcM06KFomQeqEtLgiMfiVhOgVMCv2k/0
jAOn3qFd9ShpAq3LD8m07uHAN0cEJ9iNQKvAZ1ipxykeV+vhZbgEFY0TyVon2rmRd8TCIik9ItsB
rY5jMUJ1i4w5QV+y66eDzl37e/RCIVMHhER9ThZJD7vt06NBt+keVZ4qPCOGCY2b8Am1uDLBy9tL
OiNwO322lH3NoeDjPj0Vc7xFeDthN5vwc3DUkgUhhgW2GwzSG7Wlk2LjC+rx8fgOFgxK81W8Z5oQ
zBGKCaQs4RhVb026jX0q+9J9a97Q9q5omVgrkCv6T9Qv1gUAm7ZWruG8QESeRYkWSQx7CO+Fuumf
EafoBpZvbBWbuQBV2fkTLg9YDy2CYN0RS4e11MhD8dglDt/5NTszuoFr5YC1ys2RajabGSrUrmBv
wCNdUQYcDJstCVG+5+uuuXDjhHygOLRPmvJUti4Vv8Ztb+WfnrKOK5dNA+lVUFSH+VQVW7bJg8WT
HmVlpaNXsP1L8UjlVw0BwBySgwiyByyMfEdPthEp+lR0sI9df9TFTfDWhteT5eB3EV4Tfq6yEcme
3dbhNWUtJGUGptRL9phekW57o94L62a6DUIA35SAXhTlJkDGlZNWiQhLQgXkdOVWSa6k4SioV5V3
8EvaHEQ9bUqTmuoBHjZKtIGe+TmkMaG6mAbxbIyYYk7WIwUx60f+gEYLObeLzuiOgIVC3fnn6RCr
KzKOh0cLi9S4xQTUx2s03lSyIENGTyKAn2kdwurqLLdOuNYhwMcN4MSzwnBF0Sw4FsK9RhrLdK9O
FMXOPTel9aslHhsgI+SARCtF40emWIufcuOTwoGkNL+7b4P7cdqbJmXSxg6xBSTEVOCqvvOjj358
7kDncz+JC+ExrWtiPq9kH7sb2DlmRKBstkgPwLyF2p8AX/eO+uB2nFnCfQF9vHzti6MkQDPf8g3B
mqvMFXCBEAoztcNgRRaXhemUaWnV/QT7Fq1ugqdQPbD2+MANTaBg9EJeuArudbvc9rc5CEXZmRoo
/0BVye3YJg7qXprtzRtYyHwbVFviWe5FJEO2vkduuIo2BiIb54dGUOsjlgj9FK/BJJ8VFHObyMkO
40mv1sqL5zbI/VHNrNnTjDVeTfEnHdXowYdObYt3xnUfrdlyyeZgCB7BMhPdC13Zv6gn82fh0mS6
eq8eEcxq1xFOAR8ajU07UmCPZYakXBuk123tDLbnpjbf6SqwpVWw0W5/rN6LdfsDoKOzC8SVfFKu
M1c+jZwUGABccIZxxGSP0aNIbC4hrI/aLe4HivypSjd77eGXw7CxDpIrFu3zTd3tdDg9W4WK9ckz
UMtcEppw0ZZis+bhEl6hSfIHO3DISSEPFZap3693yLOQjQbgm17qbXETrgeS48StX99yuzSX5Cfb
rzbjOtyrTmdjTpMp6WK3yK6nvWJgW3LeEHXbYNxkmkQb6XGn4jl4QbutHIkhcQ1o99fCD/FBAkyF
0/PV5zBA5XHW3PQsXvx9fIVJFEENcQ5edE27NL/k24it2oZn85kWB69JeKeQqdrTm8FWr5FoY6UL
8h2gJx+iJsM2ogj4bumInpFG0EIhOEd7FDnCKBNx93SR7mX4nHfyA3JzJ9t0Jw3h8ao7xQfdVugH
rTYtYU98abZ2VI71dXeqdt72BWjddJyO5bWygY7mu4jVjjjIrzi8sfbFmMqOA5E8943HNWOFbIsw
qeyOJfIVJITr6ahtgudmp3X84ePa3Hv7l/p1OKbXg0N8j7ll9HGU99kRb/u0oTNgx7awThzE3qt2
FV15NgV1B5nhVbKxNrDNTs1ON+3iPr4u7oWn8HZw2tfonsyDezohH+VDvy522qqA1L5qnv1HxMiY
1e/hVqPk1iKHx7RZVY604arxyJmMXYdvGPdwgvsZAQmV+Pkc3p+m2+pI2Eixi68FV3OMo3ZfOOjG
7WxrnTI73BjPAu9tnOAKJ8H03NqyDWnb5gwFDBQx97OguIjBuLg8p/xVW3/LoGSXHNgdHqL75th/
xNfmtjuWrwmjHipfT+LHU3od3o5r7yN4zn5Cq+Gb4ByjHWAgX+GDmJG+d9kd2cWyvWlfxEt4htMF
VpndioMqXN2L7xkdS1sc7PFCi3RY3Vtv7QuAYHVNguA5dc1X9VI9Y3OAE8CY5bV6jn6odn8NXnK4
iw/xQb7odncqz+SkrmnkrsStfMWjPTkCH/BW4AvYYgC3M5AsK+1ouLoNdv5p3ulc4ZEeJ6e3lmoF
PKUXuAntFQpNnhxW6VlysxsuifvynX01v+B42E2HaFNfpoPPOaZ5zON1fsXVKX5f9vvmMboJsFlz
deEocoZDyu8VOQ3RSDq6YpvEjQIJK3EB3JO+k+PSPPIaB1PYOrp0MLlH4auBL8sFi69JWCFAH96m
t+hO8GzS371+BU5QElfquNXoPaNkughv4hXnZd3WNsOODjJHy0nf++6wG/hBxuvhZ/WMzYe4qg37
e4bG1lZ+IOQf7fxBuCF5ZuO7OVekSHKR7okPvfKEQG/n78LdsOZa3MGrXCt74UpB8hqujdv0Haui
VjuB9TNGeOqvUplL5nCKH8Hs6tYmOI+34ta4mY4t0Y1XFXwtAHkxx4r4TA933bne6T0893zV4LRB
QCB4Yai8j27C8/Q4LCfA5SyBuoSTCji3+pK/+3TMyapYaW8tb0SuDU2c8weXwbf+SudE8NDsMmfY
SdyqvTY35d56S1GsId67RV9uvjJVPQdP2pHu/zBvNQnXkV3fdg2aC9pcq+7OeBQv1Q2SA0Js0/M8
PniR3soXNpGeE26q8r0bj9MjF8TubeJnRESSzSdjTmwMEcgJ4rQ0roEq4ODcj+s3tFyocVbDrXKN
ZHdFN8YObH9d3XAu5TL5MqVX/bjFUHfDKS+56a/4XmNXtAl4PbQIO27kfcARyhDIll7EHQZZ/Wit
zR0Hvgqt08YG4GTuwOlG31o34la8zrH1Otq9/1htSFOlXoUdioPXd98Cp1hraOq5pg1n/ditci54
0Q3bPZRriZMkUWYb7sYeEXX4b8bP6bnBJ/pTetZuTK7d0ca6zh6Lg75rDkFtW7dyBI9m3UZrLmny
ieEgdRh22svgKpyeq11vA3Q7SHfmttwyQmXN25PpaLeMKfp3c/7rUVEfING67XvHecJNXdpxtuRG
m+guPMdn7YAV+XZT4Ux/lNkF4tUgOPKl48g8c8x6D9QW+QHVd4V+c7gWH8bX8bU4VffxbXrdHDPO
ggBkb4J74066qRJ72nl70JfX5llcwxh/fosc4RbMNoez4s7/9QGs5iqsbP1Bfk1OgraOilU/u9NX
TWcLBNa6SriKGULZuHOfzOCKK434UHtHs9kwLt7re/Ift/CFix33C2fimq4ZZrLXyheSEhBwoG/r
d8O9v1d31oT/diOb68l4F8eZfn+O9ZFfEdSzcd/cQ+b09zr7UcURm99aj2zEG5LUVRtF3aadK6HE
1THilQ2FeyPuj5aymzAXIhfSz/Lw+RxxMIop69QK5BnJRWV/mZJA83xOfVajTKAeeR+duQuhCKXO
5eTlYalEfc0uU/7Ymyu5p025VKGW7THFZN8GVuH0hnQHCmLYBXRdS68nxxFnqQSVfoenGZtbeKiF
l45ijjSTQpNuXeLXc9G90mLmqEbXCpAL+ZkR5y4JvjcyNfltlfjcAM8P3LqQSKzv/BLUF/odeF/z
FGo7/LYwheSBBkMdzVV9bFf0FaqaYMtlMiYOgatAz+kymUloEDfk0KSCaV58s0Ke6qNihWp3m0/I
PLGzcMM7RfSTRgVpsUptMNSpOEjzUwO5tfsgkIDPjvEbWlGqL/JM6mFEXQw+DaphmAflqT3EydVY
6AyD5u2kqkVHQIxE2t9xSE6iVwCNnPJrWVE44ZbCDTVat8IQz4mTbVJ8BXFP/jh05Km0MYpjzZqx
bcbcHlkm20GnpBGqMBqXku5S413qusuUsTTr+rI8pJ6fbiOF8vfyMM79O7miUP71XCG0IR56zAvZ
2FFSkfo5NEir9t38sMwuDyIWY+IXuANb6qDLQyEIpQx/k7qo7mFua5E/LHXZz1qtPIvq5TLksQ90
QNUFgazinNE0zJXh8fcprfXzz+eWF77NLsstbyNfiDYK8I8XycwpdNfvsVgjRTGBBBicAGIocYLI
daaR8oPUyPLeqq6TpuDvGihS7kdLrPbY51DC5+j7vB02m8iRWxCrpUpVvJi7OEOdlJ9TsYl6JAti
J5qGE3KEDC06GexQI5F+HyBK3LQgDjYovlG6y0W5B1xfUCPVHwzZbHefc8sLFiYNJ/Sp2f/y5PK+
z/llshuQjBu4jiZqrsCuuaxQRG78ivpxjeqS3tgyvTy9PODx4tieH75mv14ta4+Ka5dsl8W+nv9c
i9JW1WR/vaT32dlsjQYqCg6jjpBe7BSidhWisyMED7UcVQbSDgZV5+vlGFzAe4JKUCt2yuc80apt
bqG+//21Zeo7FhARIYy/5aXloVzQfiqSfBjknQxkgyNmeRPV62ayvyCAmJn4eb8zCj/nlzcsb11W
+qfswc8ll9e/Vvr1ns/Vf3385+KD5mekJnZ3396yfGBvVKjfK2raX6v5Wu77lv0yv2zE94/6mi81
9HuyBQ30C8j4Ofn9r/uF0Ogtyy4r+eWTPieXZz//QKvlPlOHkPQL1/Evv5Plj4EFwQ64rOKX7/Xr
7/z2x/z5Fnx9xPQyNeqFNt1zPTc1gNum+2kGei4P3577Nvtni1D+p671bTXS0rT6WnyZ+lpmWW2+
wEG/lvl6+c+e+/4xyyq+rfZzGUOZbhv6bZt2/vvMpQHrR2O+LbFQNPOFHAoKD/Or32bxb6Du4fz8
2yvm0kVdFv+cXJbPqTXJpgZ37k9WsSyxPHyt5vNTvrbmL9/3bcP+cjXLcl+ftKzv67lh7oL9r/Yo
a8Jm/HfaI02U5b/THj28Vyn87D/Ijz7f85v8yJD+SfQvcZfKrCeyNAUh0W/yI0P5J7oyQzR00A0i
Agg+KaPlG/zXP1QN+RFPm6pmiMosMfpv9RHCJEO2JItXNFMSNTRL/+///hj+03/PT5+iovrb/H/g
mz/lYdbU//WPWVr0i/QI5ZMmWZbBBhINr6oi2qhfpUcmSRJTmJP65OvWD64+K4U7QuSgkPRLZfXL
F/PbZ//6Wcq8sl8+DG6jpPCXorRSLLROovnHD/ParpSV3PfcsZJihuKzXLuDXSWVc6wxwXziz7oW
dy1VLHG8sjLzqRSGXZJCewq79AV31T5P4H9UPbC/vukdUqR8R40RIppZeME7e19gkrd1XTmEeNGc
Qi57p62AVagAYYbB4M5RC4+5b7p9jXZZwJSFWac6/f0faiAb+5c/VNNFU8TMIwEm+vatBpzeoUOY
ljv6VLQbNP5KZMZOGxJhTehFLAFS0YCwATP7SELFLWbbW5jh//ewn4RFQ8Br6gZi+pGq6TFJut4x
Yzi/eqWt40xO7VEnNlJGSyDndU/AMKbCNmAQQoU3UXeyqdCERPw4+SrRHY1C9lB8lUQFHn2FsB10
CoIs5tCDoodldJ1MsNUoIZIoAtVDtNUE9mQFMUgwLLZUZbObDg9Mb4hUwGIByqjfPI0lDrDAL93A
lC4ZUl289wEAQStyIxCdK0RvGm8JP6RodLOiP8HlJ5yrVmJHJu5nei+T8hSL/gcObGqEcXhXtMgd
+qFDDV6bzqjGz3k5g5HABTIYjpCwwZ36N7/VvNN93ykNZHcSohONI/TbTilWaqGkzWS5eGJNtKbe
faTEL1ZDIRb0G5w6UOZV1gIoUeENQARfxTncPzhbbi1Qt/XaZgsezvVjxSTVLxDdytDXHmlmjhz2
e5Dx+lorzaehhlsiYxhZid3IPUtEu1T3t+jZKf4nDe6w8Sw9diLANhm4khbR8ShC3CaMBgOKzOz3
ZSesq7631pNqvSUBrXqlKp/IwjwS5mIS6Enx0gwx5GnxIZWLmRZ+SnN2PIPbonjsjqEE3FPLTl49
AkDf512/G2XdkaXkOvKEG+wLR82wE9i1iljTYOwK2Bcyt+nkQH6omUhyiWmdRamnFDPONuIourGs
0TFIBRzq+AO58nzXcpta7DH/5nf6k5/JxP4hoeNUDV0W/3juIJCobUejt9yQW1ua/XSPTV8bCWim
cSzfEcH59PcfKP3ZQWyaoqKp3LNp4MT++IkaIXI4dfhEZcANoOunyQRooc4Hg561jxjbr0mogu5g
wo0Z2YPhHNLyy2V4vhlu59D/qCVcfL7btc9/v21/ts9aomGyt6icYhSuG7+etWUJPnQqJCBX5KNV
o40wAjaNKxmOTM3QkG7THs4oAf2PP1YVJVVB9Er5Ar3qHz+WtqBsJr1gumAOPwbNvBcLzgdmHn3U
JWG1/hDDiTDv//5DJXFe7bcjVJN52tDny9S/XKMiX5KtngPXFRG22aF/g1oJWH9PyacQO9soJLrp
HaA6FVKacR/DQVmVAxqX3BA/JMkiCWPCd8llicMuvdKj/FBGnGQ8MYYZw2oSydqOFqieLBqpE4gg
aIsEjSpBCSeVwTcsxfAxq4Rzpup7iimcfw0/cWI9p44SA6cZqGoQdbWJir5h3zzpCoJVQ8c3ECfp
ztK5APjKIRNzAiNe/JHbcSPz6eQHhPIi4lyVOcRs3ax+NDBriphUi5YsGo98Q1KxSbgqjZemp9+l
sWV9jDgjZijLaTGmCGuqH0OrHSS0aU4UUjcrUnh/MZUqyFs6Nw7jfOJJhumo+lwMRBWA8MjPhtlD
0E2flqOu2Uoy3itdfmmleVkurSsLMrDRcM0phU5ctaF1T1A8G2bx5Wql8qTTHIjL+eowGnCHS1J/
ZAtjeRC7FbUfLBciGVM+JmRswf9mj5Bn8fUfdwlTxEvKjigbpm5Z2nzs/ni9DTOfMY70fzzZS9pg
qgbXt2RyUZVNlHU3DICnreDh3u6sM+jjEVBIcaUowAURAl5N/STQivV346BaTrdOOvQcoBEqnESi
K5kUypIUIlMKQIUU1A4PODyallq0ILaQ3mTp0kaIuuQ0xhO+aTmhO00bkbGmdha2dtqbZKiGBkzA
EbM7ZAraZGbvO2lCbz03NKwN9FsVKs8xqVibIB0/mkzfG3IoOqpmveXiriKew8pnuk8nYcOvm60c
q9UV1t6fuB6By3njPfw5EHCmRiwZhldYT8V0p4gBnKTs1iwp5+lDBd4rJ2eqkOQnq036jawaG9iR
CLNxL6wbuLYaZUnyQxhi+VK6ayYJO72E8SuDsxR0wqMOR3KoghF9gXLBCfbskRANDEt7rEbKm2kS
3kUIRdGZEgfl0Yr3DBIzqeTrtXBdTvC8Uw9yQWOc+dza9gzL9dsKNIA5rsqgv1OiwsWpuzbFNKQR
119VwNwdk2/ISPiq6C30CSbfsrvNSu0DsTr2KigpWVFBdigwquoG200W+TlgYI2GvKEcFUub2AL+
lkwy7w1GghHwAQO0cviuHDyLwDoEjW8PCsAaYNhOwA1aIFMahpQ9mffa+GRfGZqZq4mGUdSMyTw6
lTaqRBAfFhbECMBAzKDct74OWr2e8wknZGpxVDllpOS7wbAC9gZ2CXSPFKMBOGz6SGEIqAAdj2NK
3H4sY+bW0HbNF2cFRYSZBM3aVAt0C1L6hD9rFQ1l8AAh4C7SUEZGIAf0QLbLmJQ5YkJdFPVuUirg
UotNbxDGo7IzjPBvRQNVRkTzh93OLUUMQZ6Z03ccrbPl69Qrhe4OkxetDKm6pByuRBIr56A3hF1X
xweJkD04XHs9ZjVcSvQtepMHrdSudRLB1rUUCJyGlG0mcnUph5KzoOzLWzGAkaYRfJkjGomHQyR1
NSwnUVnl0PYGGZjWZCX4qgaUWWkrbQ1w3K4acy0NYnraoM6GDb0AQnxARWW0zvqRjOxuMm7IWjlM
gXIzdu2acudrSggwg1aa9DFJMIo8qwhp3kle99zJ2a0v8vunlSgetGrY14a4kztGqBqjlVwr0k3W
CneKx5kZ1tCNpfqZC2nTTqLwHJkZx5PZ39YA4+y2xYqhCjLQKjh2usRRDQPRHeMQm+5qwCiO3GCI
U/Q4CNiEPrqKo4hTdLoty/y5UpBj1CHKaB0uDjHf8LCGRHm1mr0XtD8xxfa7quc4toZ6WxNflJTl
XWZqu/Omt4Ir9J3YfoXsigC6jR4h9zOChzjt3ksDRksnei5ntusaPaJePjdle2/V8gtmvbic9uUo
h6vQyonLHA0MSlUW2ZPRPyaa5rSNx6C72YLVvJ4GintTRn5rBCYI9E6OgjG9VEmHxCexXmOTjh2E
krsEl/AqpSSpA9maaVLdJuFUnwlEyzdVMjljF8hrP0aeHg/SFjV+DKwbcWKSHLvMu8eOZfcD5d6u
BpFUyMkz7kd+d/WhEBGEpVWIDIB0YrA4/aMlczURIjE+F4KV0dGdhTASnWZfFzY5dweg3VxhaKDA
jrbHfSMElJFWjExTLFFJK2SdF7NHkGMp3W2JYiCaQX9FLqO/UJsLCPazQIBRrDQIXEjVoa9AQ8A0
11BdIcBNxsXg/mY3Zam6KoaQc+RUF7A3YbPiJNuZTZCsJYvgAZIXXr3wvqqtxu5HTpqBcs58UCVE
pSHH2jYDak0pQHNQciaNKnpVc5paWHiNW5DKuW5iyrBdmTuaoSJEaRX6eSbK4b6/FBYIuVpu6VpP
LS2AHel9XG7RZ4UDv1VsjW9C+MJRXq+9qI8czbIe2to6DwCVV74VX+qi2qqDxM9PN2d1FqvU3+k1
CrgyNNZKMOZOUJTESpG9LKbiUTS582MciUW/xdM5KU+FpT6b6kqGo8IAj+tm2KE11LN9ofg/FEL5
Ev9Hqip07Eu4NIymLk2RhqjZCnhxWr+XvfpRFKwfXhq6egGBavSEByJ0epTnucO9fleu8yF2W1F9
goR0n3J6QQ5m3mDnywCDJa7VWU7ccxsZ0+SyjI8ootWjmRUb2uWPvaUIwIuldZ8F17kSPHn+E3Sb
JMMiKsYqXA/F2krFgGIgkN3lvT3kRFyg7aYmlX0c4JkoFkODXtJGO9BsCAL40v3+MdB7CG+CSY5c
BNe8MlDXVu10EdoEWnYXuJmVJM7A65nIObeJP7ROB1+XxDTQRukxn6BolqK2lksVaZxa7yfOcdQi
RHj3pnkYKovEcD5sMnMONT95CAoIxGVBLFnpXwKZ2zUlIjK6f26EHJuq8ST7kvYkVGfwQbfwCao1
hmaa3sI0izw5xWdVmj7HubAlksPpxyhCTWkOa+w8NMwt6T2IaLu042vW6Ke+FwhCooqwE4rhqTH8
YxN4RJRC882EAJmXcBlHSSWPgwjRvgDwx4AH4Shqbi4DiYNZ4xQXQNOznTo3sgTuXGt14+ka7XAh
qD/bVtwFVmRlojFS8xQeAB4ChqsTwlyU3+bcUmsngboOJl64gWC6vhp8y9TXgz+3/9II6ZrYdv1q
MLxp30FpI2/c3C4tN2VuOeol4++Gnt7iQSCpBCNCGmJ1TSZyjebuodnIxrYFwlRqqKvoLPlmiggg
aa4DidZUXGYPlZmSMzvbHEJP5srRQ5YIjACNQIQOWZGvCk28ImvayXoZpVsjX0UyEKY4vbCLc9lV
Y4UWETrNFqWpriHTKgX8LqLcHCaE4GUNERCQ23tbhad+ShXEFtm7JiVXRnAuQu49ptE/Ef14xTBp
gDcanPq8vmR1fFfG4SFt8/eqHw6hDDbelF/NVn9REShy+9khpWnT/F1O/JOM1lOS+9kCSPhGBJuV
UcZV1+pc19vL0MLwrtpDV87DFGTAkThx6aMYBjQRThpyJmGMOZk2fMoUknNXWOkL933jXhPbkfxX
8KYdLQkw0RLCTU3jcJUzdddBYdsX2JaX2vpcQddlUMtamz8sDhAwy7ih+KHjWjsQNYMaIiQMcQ6p
3C8PWZ+QGxLG14y7ya0U2GWnltNY0mtbijRkCImxRaxSWumrssrvo7gBMMJYZfl1l6llXwknTXLC
0WOcrfhtsPV+98ksU6baIhUsdSDLsyC9su51mVhQLZ3e5DyVIF4Fu7ASn/2I6k/fZQ+e6W2zuaAh
IvyOMMRww+SSK4ib8f+zdybLcStblv2V+gGkAY5+yugbMhghduIERlIU4OgdjaP5+lpgVr5r9czK
0nJeE5ok3iuKDATgZ5+91y7ds+ji55DA/27ywgUU6e7lyNOtBF53B777GEzoO3E3MLjqDuB2SMZ4
qQomLN3B+2BYd6hYNOhL2bgCFsY0HH40zC5d+OaYd+IWMFCFDaeW7haT+htTG8cj0zDhAN97EbAy
PmFz39wMHuNJxI+n6dK/2kGQW7jSo04Jajd8Ax1xAbceaTyZSbA7HDGPPuNl40fLenZikez9zZbH
+iL9/QyJEQSn2gNc4+AVZ+NrQVVh5J5ZTFLfDeC60N0BknCwHpcvJyP72SJVEQZ0RiwS3o/MBW7y
SZn5u5qx8KR0JN6ZefrVRtlfZ6QLu8sP3sj3lzYPiWnYqyEGtSVMshuyM2+pIAYSwSkD5HUxNE2G
YcXT1UusEgMVfFWCIpSE00A7xvO2p6FUd9ibLA8PsCceI6BBPJ45wqWy/gi66JfblJTpOv6qsTMc
1v1H4eEmlZgjciTys5DnvM+DdRFhKQ7w0CUeNGofPZUex4oJarliAJZ7a7XomN4sNkWy1RbqQdMV
OH5oIHca/CWxGbjICMjRhP9hm5Rmfhhd3uP9IisOVYK/fBivnU803kMRKIfpVFsx53WNUOGl7WsU
1DtAKQyiZvVi9TPViypCw8iGU+PQVAl1iAG1cTaVzaEJzb1cF41Pka/BP8ozusdRHyqQpBZv7p+X
J+FOIxOak7wofe94ITZ6Ll+EyaMsRRkc3OqShlir6Jgf1kY03GZnxGM+17w9MvvBsHHyuAgnUnGa
DsLgZixky5Eg1Krjp+KnqBigQH7LXl6NCK3356rLxgRsublsrjmdDKOJHdb8O8+cH7BK/QghWcPF
M8Ne4vKC5bPoi0Q3n/LUabks+BxTm+KCOgQuYRG+lJ0sI/WixIAQvTYN8It6ITTT0oCQ9C0N86F0
fiUa3tiUhNufH6lMqRam9GQRKslmL+wKif2Rv63KPjjbVhx8dHL2i0XHNeYMd4OJiUrT0NJlv4px
fEjhfmz00mhVSAdgiJmLNTjRDgCAdZ/XQC0RG+5cHhRwjZeHW8fr+iNul4hxKNsDyVwM0xkKj+EV
5aaCWINFtuC8gINaUDzEDt4hEdXRB5VPOGfjwj303UBL1ZS+xw4qjGWctYUo0aQ4DwrnFgWgj5Dv
eRwn/kkNVrKBx0E3uqYeoJDtuqWraR9GvxI2prskmnnTwuRk/Cr7ijLwtMq2+cCkMIdY+eR0aAz3
LWb1wFSA3a2MMEBkn0Oc6QOlynhgg/lvYVKMzAXsJghrRpi9y4HyhiZiPC75Ihm6GZiw61D7u8JG
nTMpGl/NLikRpsp2ufDQL2i5yE4/O5ncSP8ir/AyD8GTzMVDPhM5jLhsOUC1edFtfCo38ClkxBK4
xmYH5Dn0LfgpVKlK3YgNhL1r2+KMSKrsrzlzp+2be5tbJeGRAlPD5KKGWeIkBHWnCPZmAZtMABEf
dU7SsEVXM0hlZSAJzYSXLqzaL0i094uKG2XnTk23hOyWWfCmHj3yK3lYr0LdLjoap+CY6gcvcpP1
xPuZ77D9VjW9vpNMTi7ECqYSG5+dg0AaUhpicE9ZJclsoT+waiti3d41YR1tBnnLvPGjUfrII3Yd
US3OwH8OB5h21NYWeHc4JY6MOa0zRTvRGZcYcEwlD5XaN6ZQ0HPABg27uKaWmE3Bq3S6q9kO+wpF
yhIpHsxA4vtm7NhZZAPveDh3ZIp6au7Xg/e7sXIWHfn07NEwbRX+hw6ML0wwctVYhgODb94q++BZ
HAtlKpGiXHvVMN/UIn2tqQEA2DK+A7sklkZrurbzc1ZYzDUliWRqaLFxeu1CA9+7nXhSTYmbRD6Y
Kn+wJ3kFOCI3eSHPc0jyK8qbfdiY8UlV3qfV529dzLAoYWKGS2tMmnM9+kspjEnQ1ZLumxXNMfAD
9WCEjtoh2aYnkP3h2jB51nU9adgwq07jxDHF667SQc+kgnk/zcW0Ea79Hc1C4WOK1Iw7hn9qBGHk
+PMhNlUPnPBfv/9hK1I0dDTaKjg1ymp2thHfGv4F5Hpz8nIO9xA9GtOpncEJzZla0/iFIDoTFq0S
e6JICMDi8ef3YQKd0IbqnQHJRF20y3PEQnYeAIxavb8xEQvosRHxphzMnTfkNkEd2zp2WQbwgSem
dazdWBx/fvXzgYJBNqY8uzd5N4njz4eozxNmXOA8XZLZ//lnP5+YE3lG8x83cYpO2FQUR8b2r7i3
YRyuYzWogndeVuEORxbZlxH7SSRTRuN2AWoG7skM+UIVT21c1imR4X99cENaRWynHzeggsqT4TTH
HyH4/wNR/jtTAusvVkL/byDK63fb/a8X2cRAjT7+L2vCf/6f/2VN8LESYEgIcL+xWYM/8i9rQiD+
w3NZ1rMVcTzBf8Cn/suaYP7H4mVg/eRjagg8n+3TP2QUjAkknlnUmexUvfB/4k0Q8FT+Xee3kXEX
D4RvWUBSrH8jo1AvP0Bti5MDRLB06an6LjTdE2KQl9anIHOwYaTmNYgt1fcfHW+gAxjqbLBA7m2n
xPEwGGoG9Rhs7pyuyjKLQGQW3J4GujE9/wPE4qUfTR7F3oiRP44pHaEZapenCeTTOLqX3qmeZo+Q
NBXgU7hqYqITvWgyVrzz6/DhOW69mXsEzn7eBz0rEj+u94NJRqapMoUShv2+s9ezooYkGOkCdegA
15MByqocPvw4Kc5OMGxTj2YnK8IeHefzeeApPfuUD8WJurC+olwnZOlgsT5n4zjkgvh50ia7Mirx
RFtq7aTa21jiV58gp9tZr7cseu5z054fwcyTG508h7c/x+e2S8kBTqyO6q4ON6MdNkT4kmLnBEQf
qpi5AgQ22yNB1qN3g60r140mBjSVSq5E/9FMS+IYaw2HRby9ufDjdc05C4zBxpvqe0ZUQpnSN9ae
QqK1jJGsY05hRQx+ldcJOVz2KXoZUpGoSVPP08jyKYAr3yJCUdg+uuh7wm3vwRncWfuiFk91R27R
TIwnS1i00bQvXjJcXQeWE/1lysNdTHK+pM2lkq/zjwBKtts0TkMdXrxqZvwNn3l4fjhs83U9UUli
N9sum7DMd8Fh+aydc/zsErz4Zfs+pDCa3ZLEVFeE+s60nAfABwMUW1rW6Kc72eMIuc0qkawTa5+R
NRliWhMmWx9jqA2nwNT3QsOOrtrsPE8iwCNtVdsE63ipOAtLYXCAr2qiKNBTd6meYWxhKVtHlLzs
OPduK402X7RCb5DQ2XG7RbsylU/KR+bqbea5S9125/sNF1yMpBaYyMSUoq0U/pBqEvEOHhw29/GL
ZtknUxQ1u/KG1BlWENHw6I9M+8aC6JxF7hXB91JlCbuc4d2Jc39Bvb+pOmnw8fPYkjOHFpvZI8Mh
5MoRDCyMwY1BV5ZsLI+cQJacW/JbrIUS3NzWDjLgzE9SHVv909AR7uwJc4diuqbx3ACyGEebou9f
Rc6GNI6Qq2kZZQ3m8zYba9Y0jDR1E50j1q5auIru7uZCQ8R91DY7q8URU7GoBoBZcWTwg40lk19Z
65ikN0OcC62FoOY/dE6h7n2pt7rrhufkyRH1jc4O8PVL30sJ9bee/6RdQZyENhQ3UA9s2BDCTN6L
Dnppn5Nj8DWnT0hIw6ZC/n0b3MeIYqF9OFLOp+fWpmnM3yfE/mT2lqY3RDJ51w/1WrPZ29iW++A3
KRs94APN9Fpa4/dkaH+XaPdBeeOhtxoKasnuVy7gxTlDHk1G/ThR9EnC1oWpHtBc0fSs2AYqNPNQ
7bwovjZdsg3N6NrqSyToOm/CRbvLH/yyohUj8+yVqNGokJZBfc4MpXFFv0joonZTFrQ3ScBOs0sH
4cc49sUak9p6is0Pc15eoHgmfymcrR/1Ox91f9WkLbG+gLYF2rW+emFyaC4cZ5c380GJUJzzgdkF
YMdtVGH0nBT5UeW/ikTRFSzLj6lPnDUqbUyxtcc3UyXfdW2iow82JDs03tz2L3Yc6eOYDC8+zPoj
64HIS8mqIlAs8G6ZJcFVc9TOao2/X4O4CsImXtNGCrA3SVwQgN2Z4/m3l/6VhveSz7SOFFNIOicT
3wM9L0NhQuf2QM4Zrkn1S0HBc/sVS3t4sF1Wg1XOEQ2ky9YWnrUO/U8WQnSIIomtQ5sbVmevsHE1
66DmzqSqeYdXHt5e7sRXEIo+A0dnIGzW8DYI28piF7ER88hC3Gl6ru4cZZ4zH25zZp/GmpU9MJ9V
kzjPRU2W1UaQX7fpYZpzyRmKLViVi43NruIYWwYjm0VoG7ycafv9vSriZ2Xu20BdBqAiY12D5E7L
Jf+ebqMmEteCgGHmMHmouhiOrQtcx0JhYgfUGiHKhuC8N+hlricdq7KCiloLGjCxTFoBCdSHcUp5
bvjuhb7eF3/DvHtLAydjOcucNdVMinQ0gFNHyr3kJi0zHjaikdtLV/csxBfCf2cHa0kBJWAEzsde
jd8pBJUjaRFRbmQ+soqGm2Fz7UgUcDigUWZmO9+IlxAPBraGx9pQqEcbT8ljZQEGwHfmETN4G6Gn
n7yE7fPsU0HZlTVuta46S6++bxnCPePikM9ME0/DGKZoq9ImlQLhL9kaNq4niuiM3uRDPhQHI4WE
AyjSTf2N1fW/Zl89uwzaWcSFEmevSUUiewxYTVEfcbRGtR2wqdH8oMi0oUTRqUyajl2yYhG/1+2B
+6raTkZ7lLO6BERWrllwqpcMoPKbh3BgXVjNAXQNn/+umcPthF0BUOR0jUgzHJ0JZPeEIidHFWx5
q73XzXDru8k4tDHXfwjDvKi5MDlzDHt06m41T/aRTZeAzw7Xs7q4oLyrKqvXfYkKVg1wxJ36u3Kd
fqvG6lv1EwlwNQVri9Vzo51mK93BIooEtSWbFs5NQqOI/dT0QbbVjnOLOYDInO13H4b9JmHWD3tq
XlgdHaIJKD/rh5XN40hCAl5rk7IJy9P3vn6TpIyieUROY1D3injvjkVxMRvIpQw078r32620DCJ4
WiX8WGj9rSIX/4R4TyK5G1hw6AERP2zHV6+hrE+o4snK/FcXijF/MUH2amAdatfIHqorxd4LO5qS
44X8aRHcHOWHa8zDG4PkV4VmuGuoi7OFffLUQG9nwE9sGZnubBESdOvXvgy8M64rymzjwcJkAOEh
dgV0e85dtEZ/pJ3ZIY4TDlfs+VyG05Vh6FsxdbQY6XlND3pMFTlFIrM6THHYneOR1NDs62cVklWf
U+5cLZhlinoWXp8/1/eU28JfoQaq/mT8tB8AqrJ7J6c+yjE9zlN3KGRylVbtnrLa/ai1bDZWM1+l
wQTrxitvjt9gfHNHVO9eY+CA6ijcTSJgywTQ0N3oTqAR7b51UJSSfL7m9HbeKTtlKRNYf4uCHYbj
aewiM741jk+sYv30ALh4kwcp5onoFThoSDIQYgCv84HTSn4OrJEjEvc6xJ9mW1Duu+lausGx5VUr
melpq5aS6KahCN7PIUd8plnNAmeA7TkgFGbi0zBQE7Ugq4Yf9bONxbsjKu/QGvKS8xQ9WUXorOmM
UXfGBfcUxXrDXAOWLW+RUhfLb9Hs+vQGsF5VyTVysmLTeZIjZU54p0SFXllzw4q+Kp78gSxg61yn
shFsktBmlGlvm9a8VSMx/Y6zD4ueQxPiTzEHVEhXLDf3FClhXqaG/uaag0WlR3P1bfccFN19lEEK
r/TY73OD1O4QoY45BsSnkA3qehw1gSuv7jdzOze/C0e9cuTlbNfiLsBrZQGmax/7Ei1gsAyMXFRi
UBahnrKuC4jspf29lWuypLYR8O7m5+1TtAKg/zEOx3HnaHY5PrIK3xCtFgFdenNXTCdtpHLtsEsG
RR7j6xnxbKWiJ6T0l3sMthmkjHdXH3wF6dXuXxqz3RrESs6zIx50HND5zfd8N8AyxWfTQLAG543E
Syms2xD05b7qWyFnM2MOtuxtWHgZfnZJkWE4WPfqXdWjS4yv7vdzNPNcM+Jk4xWK3GI0vDjS3810
luJMQHtCv35DpfjSCNAR1ReXNtHfZMHgIzsemmjhPlLC65zdnjsKIPexiNnpRJ5FLRCf4vqrIqc9
eIP8bG19MgOu0Yw3AHxY8ZnkZ6Nw+VJGJbGWqNfJnb6Fym5tyqKLEyvFb6M4t/d0DexKRcGhRcK/
QkREE21g8+MG9s3kMybTttQgvBdtcwi8ieceCBp5bPv6gynq6unpZaCXyKSqYy3EqcjVe2cMNMqU
FsnyObwVOt65EU5edtPJUliPrYcdys2rw5s7xh9BQK4+BDQMUjwXZkXB+Udk9IewsfBeExZnvPGd
4V5kOfAri6YqXWGED45m7h9ksRRca2/nssvzWm/vRclnaD2PM+V6TG96rH/XLetkL3x2fHrmFhNO
+BRN4Renz9++5h7iROCg6t/Cug+pkGg84L48WkiXMhuUj3PH7c+PHudYnMqkfpGG3tRgDeagfWT5
rEFi+zc3pXkwmVmSWfBHkpT+5DFdBbioW+hQy1+V5sW1dmjL8mxEMqry2LAs0tJ4cT0YLUPzmM7i
rWyqfYrvjt3psYy4QxsRxKHqhPr5ULmscSzMRJA+QqLD4CQCKrXBIl8rEzq+avY5Td08tN3PTBNk
q+5nI2ArpbKn0LHv07q5TL7xiHlw03q/+7raIGydY1oi/NaAZ+ds5rqW57dGkhS2bPMpKc19n3JX
tg5RJShiSZ3L2DjvqqqfzFbcxyp6IK0ggLsHtb8YYN8pJeG8p8jMF+GZ8y/rmGTEV+70X6PythNH
nCwCGWHhnFIjjwIOAhisFUc7Ly0fINltijb5Ct3xmkcjikDK2Cf8Rzfw1natn6TEBVYgGiwvTYnx
jHrUbYFUypa6KhhHhfqVVnG2tuDc+CN0dxHg6jcK4p3iCBR+n8CTZo/yGtCEs0q5t7OJpk6aezDq
e1M5uzBOnqL6Xg/1h2/uYOvAaNYe1lUXF9cUPlIX9xJr8OCt3oQRfjZQLsggzxwrXlAv8Md0TM9G
Ej1mSwI3lSX2XMf9dau9pDkReOw3Y5ehxxfZYzYa8mAPnKdQXO6NzDTP0m2hgc3todPcNOgkIPPK
HFUVWKJ4mXKTHDLuutRrawZlQ61sOGU8+2lYsYGAxeZl7FEAeHAhk9f4fQfjl6zElib4Zm9EziNB
mWbNBIjBMqeeKJuiUxmPkK7YWJU05jSV+q7A1HO20Sub99BMcu/SKv81LLTeV0wReETYkPYtiJ6U
ftPZmB9yyjoyWj1FT3EC28sPkN5XiWMhymlpQMQ923G9Q7niGBfbD3R49Fv/wQvuoTAuZ1XBMJ/c
c3b89LX9SQ1Y23CMSweeFl6HMZGr5wGkd4+IjMFgzOWeQpHPWrJ5KJxarxD4iHwXwzYJ28c6VskK
9wg2Thhpfh1AijI/AfxOT6a8qACvVhhRlBh1Lr7eAP+BetR2Ckbc9Nk5Gk+eJg5gDy+iRYKpWtQq
sw63hoRA7tJa1FfzO/BchakxcYDp0y9R9XuuSxRkU2FBxpQylNm9BMv8IGOLZgMBKbxONhQUJUcj
y7c6wixaqQG5iesOf16/S2rxblcVh+iaDgfg/SMNJSnB1oNt+ptUkEyhUeMDNx0uKTj0s3+mKbR6
MGPZPZWSWugwZavfdKccxXPtgsKP5505wL6RGsqL3y4264yOErs+lVYU7sYYO3RuDX+KtMU26htY
hedmDzKS/TZS56bIhrM96AVbz/LIZeSoxl8AhNcct+DOlN07TgxsVhxshrxZD44xHdj4ANNwu9OU
ILB1ffQWs5hSjcEmOjO3ZQi5Dyintbea4YFeBck8ijgpZ5D7bOALzRu09wES1q5+87qMeWH4lefY
6OIG96uk4RFiHlPJkPs2RPPZ24rauPa5KGHOET9IBIMfQYDdaHfZXoiI6W7Gs+DFGIADgSCgW6YE
DmdhysN2WFbwmevup9E7NgnQC1X4G8eJwDIR8Wd5O+nb2P+p7GFcD221EB0H1Cr7XvVOcKBQaViH
TrupBOYx3OfnrkaozOsWLFTz6I+smpBi78j1jBtlbDNLfbkRUmDqpX/omvVXGQMd7ED6LiP3u/At
MBQ53sg+8NOTrs1fTdjuTaNu1w6Qws6Mr7Y0HqIADFgU+kQygHjUTDmcBceevDKurCxOH9m9f0m6
cNZBSvKliu/xOG8z0SxvUbtYN74CakU7wirOjEMpnqK53Mza5y9ejMdT/pCbyJdl2lF+YT/1WLHu
kG3fS0PY68I3j532ga4pD8CIadxH8Lgio95KEzKAJzm3mXa2cwsNH2dH//RL1cbosbGHn4biCweQ
rCOIvdPADFKE9U3fbpKhCf8YJnSdGUXKS2N4KC4lYwiq+0gXe3ogaf+QOYzQZiyPcSfBX4KfwglN
ja/P4Xfsg1WiQ5rWDioi14Dno1FfNDWKTcSlvIxMVyoKxBF2qTjGbQ3vJM3drWe1j/bYWXuZWisj
g+FJVsGH6Q3I8+dXwBEABA6ADcPIMI68UZgImXXWboD2+fOhSHLvOBFZOYpJcQH+/GEXymklbN7q
LfdMTNOy39oIVlRBwUSIe4su5ckl8l60x7qkxR5pRtz9GIYc/NNHO44TYveLd2iiTSDH0kNRNyoM
wwb4HGeS0w45WcEC1vuhKKadvUA2bO3wYfnV0HGoCabDAuyocrw9Pd2jlpLpps2aUzQsTNWfr/5j
AqudaO3ROJuv0eQDAlB83X/cSz8Q23/7M06hrKJrsW+XHZwuqFYfQkq7h2ams4y+qTtkaOBVnvg/
H5KSsZXNyqu9+JLGJXidFPhBVz+/9AO6Ke/UT1R4IYvIjudPKdyzkiafaB2Xwm+Z7njnAaSQ+NCT
BW9tSUicP9Tknw8975rNIMyPf/4ILP2RU269U6JHUvvnE3iN2+M/v00nYGVTx639n08MRAhhyXGY
q2pubzEAXEZJ+B//+hA2C+L15/dSdhtFSTGN27wLAuyx0Ip6Y+f3xrFsqUvtYpIqQaHo7Y2K+yrm
PKzpShsHBGxVRKfCL81D4EhoW3pmA2rR+q4LGzZlQxUfVqMkO1RYW/uib1dVybCShobBjSczdjwJ
rkXJgx9HrnnLo+ZBktOi+BDtfhSz4HlKd5ufQiArZkRej1roTaK971kY2HJLfWAmcKEoyR3NQsWm
RpUyxl8iphO34HSLCgn+1gkwNUvqngxUxUkWz1PaDjusWwDVUuuUOvYXHj1yNi4KRDalT1aU12ej
hnxt+QnGX3Gc4nF5CMSSOXMglhP1jxRFtydzTjZWNQETKsvtHJAAqjCD7qnZ46nqx8eZoPGK2xyU
N018NuyheBWZuS/NqacdWf/GcPhsji1IWvQgSA79AFfJt6isdWv/kEc941Lj05Ds2eyDdkba86Hi
ECfiT2bf/LE2LLn1oqXkLKccxiFsV9Z/lKguLaRXR+yVzahC603uo3sW7ktmdYAIG/ubjpxfDUN1
riimzaf8YNNWow0KEp08JYcjngkMTXjS7ooMu4TTNyxPaN6L9fjUTv4xzZ5w8KO32MMl6p1b2NQH
OjYeTDmta1W9IMYz75fTyChZPk8Od9wZJpru9XtShI/Ll62hTt91BeRbDyZMItM/ZYVhHgWfRdz0
FilzU0TEKQ2z+OU6/qtjsMHRiLJ5Yr6VPXfWam7+DI391vEduinCSNdz0+lF+zuZ0LAr8QtGatVL
MK8xWEVnal+X727lIDfcZ55Hh8rcffg6fgxpD3Yrl39lwm2I80SnIagFTG7Qxkz3qY44/8y8PfI6
L3f46p5VN+6o72RKlP2fdug4XjHnooDzrBSAgB14kd2TSBdb5eIvZAY8QHfZSdFsuDfylAdmcjfI
4jtzYEj7SlfrkqypxA6UxOScmCowYjfznW1NT7UIv7zYnU9tjQZlERZdZQCyL8ZEW2+47P3piWS6
TxoUh53bI9MHBn5Fgs16rxLpPZaomJVLEMRkl0G/crkpGpw35WKJKtnsLT86FkX2B7GVjbaN94ei
YkoVEUsIv8fR7A3ruPN+WX26Y0vpQNAsSSPQfhwJNO/IQvCN1H3jYfNfXo+GkPuWxs4QsHl7b03B
q27MD+6VGHIr+7emtItZlu9ZNfou19MXvrL6zsg3sWjiHYGigU83T56TISBMHgcb+0LfHwmaQTVb
9BrgQal7thDr9p5fmbgk0s8J6o4lWjIn7V8/QwidsYZNBZWlsWsMKxlSnJqxiDB5Fdf2iBk7sd+x
zPHy0DmsnBA7i7pFvf1nKDTeoAjNtWqxBHX0eTj8YvmUlD4m46z9I3AUVYGDZZY3aSQ1b8fqpfGt
Szhp4NKZpqXOoSxRvTBkQR5md49fx/FWzgAXNwQoifloySu4T2zUHS5SxN9w8JncbAzzvtrYaYbd
sdUcnaVcq99mT4GgS1iL64SXJGhOrl+9Yrh7cGSRr5ER0mR+bbU6CGe4dFSkyw74my2o+cwk+NjB
tfbaS57SxFXbwCPuFzeLH9FwdnGMtbIzFDdOmqOrjGkrFHQ2LzRCsRC+96jZb0Zix1vQ0c50ynyL
HhLvXXEEI6hs8yzNqJYKbir0PgOfzQ2XTWn336Kar7V69EW1mRxkQKraUPz4BNXuLIJV9LZc8EsD
WS/DDU3VB9uBKt1iCEx655pl/tqY0o9Wx/vQq7b80+Z176HFhYP5OEUoMRwWxNqdAB9X1POlmXEr
spzaz08jjhrQ2N1hJsE1qdQhlh9TmmixPHSpVVyyRQCUNqIOyKH6wFBtYw9q7AGdim4h79HOuysx
pLuy9Kjnsy8/X3fq8OrjDKSrtqOZza9uSQsTGws1tD6O3A7O6DvpLQWnJq5CVtfb3smf/WQEg5nH
1P2W07cRdrsqECDs0FTuRheRzRUUOPW3li5zgkM+sMmmBK0Q3TyL6Nk0NLvC+aDivcav7n7V3LcW
jHvbqOdUpbu2wcBWGg92qI8y4a44ho8BapLdIRTFXcIdzLE/WszhxkRGNQj+BvmnWcGIYnf2VOJ9
aNOU1kPfIvPI1h1IOzdXiAUNCutoYnJq3pFxGRaDlDGSohputEapPtK4uGGmuDShu8prZ95THZiv
deHPG84g58SMj2boPLmm80rKboWZklgdVyNdzYBB+bfg8FwCJfldjZWiZg0DyyBhe5Zt2L4eU9fb
sA78MHsk4z6vn1Pg+FreTLf7MmPOOCKjwASIJe8THrS7vNMXk4eBlbCywZVHcG/idUGXDGqrWCmL
bXsDIzSd2InVqdgRUEdirsQ9TujNZDpvajaX7VV0qqJuXRL/6X2yhbHLLsWErKvq32mvX1twaSsh
5cVOGvqpSKUNXfknCFCQaAN8C3K1abv2U03Oe0Feocw5FvTyWXn6t+MDzARZcOWsUW6ZH30eAPRl
5EP2kXT2NmQ7cYdciv+4+XR5PaNgFLwZ/LuxsjZBbmX7YIJtbHTXtAIXPq6FqYiy1qN9ySMLdoHC
NsrcNq9ofj1W9lr6vKJ1P44Y0+AuVy5dEIWs3xD0l7Y1amJVx17Syj46hSMg4kHBWszeUpZ2bxbs
i7GMO9gJUmyBA/tbEf9uDfDgkzqVHScfJ+BJiYXkhPL66C42Pj85pKPzMegMzOP0FEzWB6IZEc1B
7wwCWTwvy6/l/R1VMWGuDujhSOiyEETdwGY9OSZG7kRz9/HYwg32BO6ATVvQePQ6C0Dicd7vY79z
L22fMYAKaukVf4trvJTcNU1i7ndewbnFbZxXrAF7pwSQbHoWlRxIxj/Hfb/7Izz0qS42GgrNreXR
fCk1hGCtuGUCHrIILoDtUkjM1mfbxJCs4UmEBZdPufEw8qxEA7zEj61Dxv+3NyCmyedMEF2Kl1Sv
GzyaWSoJ/x1aGyN/Nc9sZMgjFBVtHdJ7MxP2AjExkimLXjpTn7w2IMKj2lPUJziqyxqeaMktQ8zX
Mp13viTH2BbZqWIcQlVgFdLR9eATKiDu82G3kvAZQHta0wkAtBAos3FfFtbGYcO/sqrYWyXIIHds
D4ZdZbivapbDQbXw1VOL/aQvX5WYLz2HyB2NPCBERHblCIRHYfLfMN7sm7kJVxy3GkL5tKdWNjvu
ftpYZqk2ef8wIa7qHpT1aHrvI3LFZq64r/DiOuQQk5uiF35jRVV0N6Rbr4ovVdK+iTklHjbaQGkx
JrWhjRLqxzvLpoST7ckxjMn5sL2hjHT+wzLoVLdMFVXrPpAl9Xd2MD5zKUCDVI+CSAqxjOpq+PRQ
mgtg0uBRK0seZCrqNuk4VGvsYWrNYQ0Kdsl3zi3qUOIdiiZ0n7Zd8vi8V4h4ZRzyfAPDlEcTypCW
al/Hh3ke6FlkIDQV0U89sC61OmdAJ/AewwljCP269zm61Y6ds7nTVnZza/oE4yw9m+4hzB6IM9TX
3ppPYxLbB1ZmnTnzknQFJxseWMVP23oczAenJoVXm+7dXKd4pVDz6r7gHJmAZA/H5w5ZaCBIS3Xv
GUokXatm89K1WMVt9y2sv7wOZ7JBIQy5LXkr5HwrbWS6hp3l1MbDLcquQRWfZjQRnyoUDojVyVsy
6Pls/G3mmZWSHDxuy2O4qoQ+uG7/V4SU0efRtHNS89kx3vPM+zYB5QylKE92iXPG1tiCrXjehP+b
vTNbjtvotvQT4QSmTAC3VYUq1MRRpCTeICRRwjwmhgSe/nxF/93HsqPt6L7uG4qiLdYEZObee61v
JTaKWjA22VzfEXX/Co/jHNeosQ2abfmqdhVaeNAGqdyPbQLnZ7ibLI3DfgGgmhJNGKdWFtKPBqeJ
XxbbAUj1ccHG77CH8KlxtsmPakTFm9JEXciZX8mbkBobIP6Pg69fac/QI5SGt/eH6XttM5ap2vh5
1t4Xy9avtCNexhrrGFqY/mBU8k7XI73o5d3q6ciWpAXHPVObBK/EthpjHK7GcW1NIhh9wumtORE7
9lAu01I95JKkeFJXazx7036oxbEL6NUTWfltBeZoj9WXuUT+FI9vCqdDPfTM5du440A1XxmIXxfN
5MDsEokcPwT4+FPWk09GBlOPcdQ5wQmYd1dYsHit/cxHc7ZOFnR2z4owt9yLxOWgRatTOPsUbf80
2wXqX+v7vNREbZTWrkoI1CbM6dBYLyOswi1jYsQnJTEjDh5qv6wecgGfuXamx6C2nyfvXeXVLgiw
mnFa/94O4xeZb+O2r66lgN57i1RbkSxtMJaUhzheL4554xbbuHpr2wX4n0RFJsMhWOmlKzOi6jPo
+4UzhVivQ9lUL1kGBqcihL51e2cXmCAABki8Y/2rqwllDsbEApUjv7uLJoa5ymU4ZdZT6prDUc+k
a6lFfhm/+42dRkXHNIkW4+jhUMDAQ7tnoOSq230aU9IW84svuisO5IywHtCMK8n1onvJYtUdgmp9
xi1QnDLuXw58ZR4OduvuRp2qfV+OdohKBh3/wGStjiwHAjDzrec1wX0kknvR01nH0/lN+nZ2nOzp
Xhmkc/Z6nHZQeiDCZ3rZra44BPXkPRmCNAtpXnLDmcOU9gpySlxSTT+SEeIiVywjhjlx2CzzFAkj
svH/PhYJz8zOJxR6EzPcpA0dU79/qI//v1D7X4Xa0of99Q9C7Uz9aLDE1L+LtD/+1X9E2r78L5ox
aKMFLTrvDyX2f/hxgf1fvm9JO2B6eYMiiT+JtL3/Mn3Hdn2L/2LDd+Np/EekDUAOKbVnBgIZi4lN
y/2/EWlbv4dX4pOFviIc03Ydfp31t/BKbDspMuFUnlHi9ZEXDxrx1ZMgBy4SnV72PkLWO8FQGHWJ
c6yTVm9pVoWZxzY2MtX+09v38AcV6M+MOet3WNAfT8ezCe10LYGq3eJ1/5kMU/CmoHusxNkRiG6X
Nm33uf1jWrz23qy/YbJpgbLQOzGm9v7W/P3DkvAbX+/Pjx/8Jlj/z8O7knc3CByfs8zvD49xZSVz
3HPPvY6/Nv40PgsdR6iG6zM6pRKLJtLmCaUiatns8C+v/aaG/x9Q0seDc6lwrQjgc57p/uW1A49J
k7Gw3HNRzYIx2VIc5AJvYxlxYvaZ/cnI2ZgrSjEPpnOev0t0mkWTV+dcucOBc16/SVIz3VazWqN/
eXIQC//25Cz82IC0TCvw/irlnzsWUdPo3XOJgjfMVfdV0LHbd118i3/LOG0rCqzETRgB1D7JSdWh
HG+Upcl+LhvGahxYu1n7+39+Xu7vLK2PN427wQpsIS1fAhf7/RPTTakqdBHuOZ1iOhZdrAnbonlY
x8Ev6nEyTMwcxViJ/nalGarKSZxKpCknQI5Y3SKV0xN11LSXZbecFwxge8Mkomz2kvzetE5BMO1c
PfbPTkOs8OK5tOmSzDrPUr8zD5fYnr7KTnkRQvAoIyubtmXSvDHzfTFy230yivaBm4wAEKvemfSX
H6WZ7wGIt2ARlkd01L9U7faUPMDRM+U7sLW9r4a0P5t2HVz++d2yfgcv3d4taXJbwTa0POmBzvj9
3cqtFCNRErvnrGlMKIWoZaSwSFThbSSKjC7SqpmrgUKjW1j3PxpCttEv/L89Ecti5cGiYnFD/eVG
S3IyotNlcc+MmZgrmem1MmPnaR31obWH52Vl+NYu6kyg7XEgnHrwDf3pn9+Mv185EuH/jcPpmcI3
xV8obNnQ9oYkZJo4nvSXYUdIUykz0Ya6QfDgZmQJ2e2/LW9/X215TGnD7ORPtoS/XK3mlLserlL3
TDpxpHu03oaynwFaPjRxZexxZKznSuR39oAQpli9qwmvC4ea89r34l9uHfvv6400HduzbOm4fBB/
JeT5sWNhTbGcM+2zS1PMzsUJhqtPNJuZl8GT6S8/hEdCOuApGGqwM/brVF/BU3NuWwmtpzFuXceB
8bxahDjNjB/CQJZPDm74I4ZXNIp9EcNcaaDEqGVfMCBnpILWFA3dv7Dt7L+v3NJ02cfM2+LpQrL7
/cqm42zHsSzc8+wuzble2/i+v/X1hMYbo3McRnHgX1oDOz4Kf/dYKgFDapEoFtruSZHLN8OeoZYq
atLPweU4c1/smjZlpjQ750nYxl2pEiK50mAnKwtNyEhb3FgSb88cn0GDpHMpWs7YoB/76J+v1d+N
VH/ct67rBNi5uFy9D8ben4BpRRlIXRXEzzuF6CJtoMY2TZ7ujAn4TA92THTzBzL4/7gVWrfr//ft
SLIb4VqxCMl27L/eH7r1+4YpOyxWEeinimbwQ5v1D1bbEf0i+gB7MkGPaen4548vPh5D+Q6Ho/qX
Tdn6fe9ho4caCC8xcDmheH+/U9t0aAAstcZpiAsDwbH5zLCtPHiSCXuKyBZZTm7u29vxHTm3c6XS
YCdUvRP5NrqUoEx2SdInz9hY+3/ZtMXvK+rtuXk+pzFHSm5pLCu3m+xPn0yLiNSWlhecOgS80sB7
YwnitoqpEmwUwDWnEVQoz+1qerYCqj/u2ir24W5OuwQnGJJoD+gP45XzLKjKpc4iMSWYo4MO2Y0I
GJtwGde18CJN6kvAqWyTJQrrl80/zBcB5gcJlLZG0p66MiFpqrPuKI66aBn8ALJD/GgmMJQSPwhr
JU5Dz2xHwQwh3ATHhH879xX4zg5VofeQOaqQ41GxW9aMeWvehJYBLxu3rfmAXt1qmvM/X9p8hL9f
aQzq0GE7HjduYDqMPORfNoPa13irK4eM0oRGpRLyhTkqsJkMaJSsq3tHxzOb9mjuaG+CmuW5bxuk
UVtOaCnO3r6YT3nOPtKZug4zX9ApbrrlVDkLuA4DuOPNR5vBYNxz7HoDyntcwTBw7UAfTemQnpYc
WWPgyUfG2NmhLMCYudgOdpamSC5s71TTNj/Mcr7rkhxTSYI/kAaCwueSLNseGR2gqVtKhaWJ0shJ
WFi37i104uPvOi+J3wo8XOAfYb6t5/toOcgrXUm3BLwy4X5xmjMteoRvWR+cZh3BkFzuEEzvYSVW
Z3tO6u1gy2HP8YBLaC7OQwd7eV0YvDgBk4nBMQ5owuHW1Z+BGUzHNSWVwxdPrGtpdDsWwQZ7WzId
LmWqnlObhNApxaQfdAZprlLG9wWq9Y1ZuQ8Da+j9bAzNbuqYaEuzpX9mrYcuTxWBoD6abELAwwLu
5MZbVHAhEoFZYgAdQQmbJOR6jLfdWpJgqVuOPVg/Tg5wk7yzv3gmfJAsGUuaQvobpCsDcdRbXudf
HBFB+8nQDJCqSOarvih3ZlI+m59x6iRYrcS3kaFkiCCWKDGD8XRD1/CgPEZ32jMNRseTcyJNs2Oe
A3yXSLK7bHTkFRnRYcXuc66BSZdD4D2TchpsGhnvO38YmPnGaF/W5SWvs/kCmiCyUZ8dzUr+rDXk
H1ozNDJvenWnybK9y8Rz56VD8jBBmd2YBIA4pUrfinq5d/06Yho3PXnojNTscJAfxicJmeASlxDq
GBnUYZeXHsd4DG1F50FAjHvybDh4VFWPWkgOx8wHzZfV5S8lVfJkTPEvcAoABgTzjiktUb5hiNsp
Ua7XOnktWgBIaFB22QhOa4irZWOvvv9lbvtbU/ra5bN3jlOX7qPygJrG3hwiTnd2ybL0n0bIfMzq
DyOJWY6vFux16UE0qb4zIDM6VSbQ1ZrErXFZH60ALsLgGYwc2ju7Q3MF8XiNuNacHY0KzjMWn40T
0IhK7ZogpALkM1aL9o8rvK+BplUxVyomPVra8a8g69W5WZv3IGEPDoK1eZj95o6VzN616UrgNBPP
rVDmcgpGfF1KfTe4NV5i52teQ9ssMhh/MycLh0r60KZufp7r6XqjfdGF7Z6VkxwSd44fBgwZ+aIY
AOdIZAL5M6v9IRRV3+8VJtBtUEzNsUqYp5cICtw8T/dyzZPHJe++4a9XEai4NlJJ+Y0W+oYFI7jD
W9M98AIbjAa9dwRr+s0N4uU8VM0vetTzFYGUibQSmoDJp7rBv5l9SgRXWI0AHVjHqxs/9zZihGQc
vXfozRBMnprbELmFUbl1Pae/V3UBrbqqTiXkKnw/vwL8BnTaFHO7obt3PWyb4/o9Mev5VI8LMcmF
0xyKrP+SkYBVIntF8veWAcBUjUhx04J3TWJkO4sfFFeiw7fz7DknxNkd9gj0eEPHErh2NACgkd+N
0HAOiOPN0KwCWp3gNbY1/e9L0xmvPeXwQcx4FHsmviwEzY+KIwWZgfQhLat9aItEHSe/uAC5iK92
SmSfvdbPpk4JygtwiRnrWyoWJ8y75eY19spjN7m3MdVbD/NnrBStMeVtqY36ZNjkdE5h3F5IJ4/A
mF5z+IuPDm1TxhLMpdDauqLPue3Ia+3VQBkKl+RT7UUJoLRPo0XkpiiBJMJOujDYil871/2Z3FCz
/roUlNE8E2xEzmPZormt5AyXD+rEHalGJHp5JUngKZ13Nus6yjx3o+Engq7sPhNYFCAST3pQcyPR
h1PwKQV6yv02HRxtufcwQ4D4oH7qtCIvtxbLp+SizYnTtUsD20vMu6yBxDIx+JqtPMHsS01daXFU
qoPtOVgPXdzxz93xEivlX4312k8Yzz+Ks5rKeE8bkres71MgOj681X6sve1Mj53z4vOqcBJp7XZH
hK/ZYxFvhqbWoYXj8rwUK6JqDMG9DUauqrAnmbn6JKXvQfryoSTjJIwr2TxVa4Aaa8gZyMwzVkhb
O58nF5VUm+sQTwbZS2vBDmGrnyvTBDhrznSsYxJ5DaqhzSw6ko2bw0zNsEtTd8G2X2guEvsxMRTN
T0EtEdgxHuSuECEWKjds6/KTZ+jy4qjLMvVGFDTduEMZnizncW2pFlv9oHwMiy4xzamKxaW1jRfM
FyS0GBMAwSQhxm1sKeML6INp7xE+ObKmSFrt2rgp603PubdnTPMFfja7m4MvnVq+TCWCc0ZU4wHA
3VcD9/sXgAbrFgyZDM0EJiBW8DgqVmLt2ltx4buzel9yMjgHLzPPBZFYm1HTNerc+lelnHTnG8K5
dKn3OCD1ufcVKplgaPW+Gv3LNA39I+fwlYcLEpT5Yl+2zO9L5eK9Z/RwMsS+Ba94MvBHIc5CRLQy
jW1SaCG1Q0Pad1ANpgXQhEVTXTrDzg2M6ZCteE81Ek5D45CxB60vU5/Tyc7zns8RLHCqwSkp9zYg
7/z+0hHgLbRuz1C1ym2/TvOJddisKYkDb/Gox7FvywYFtxXI+75hzAypCQGKm95Cuy3zbE/lXTD2
yM6c5S1LbgcwZurpYly1chmK5eOdimWGW74IQoT2d3nn0OhDEX/QtTNgU6LlZUO1YPPHtDbout8h
brqdkws/ihsQ2Rgl59BXNgSAwAUT6lTxvnKynNRSGg6briOO7uMR8y4dD62EaFaIr2VizZc8Dswt
nTyUizZ6ISBIOI2r3r645YksAXc71Is4pmnth/Eoi6tmB8cBqwLud4TlfWns2RkZTq7BTyatv9Ib
iF/57ttUE0bd5pS7rhnWMeBXKzC/4yrIKEmqdDcb08NUDWIf9JrrHwpr26PGQ9F1MZ3prpYjhYo7
fLWN4Djos7FwfVdW+9MV1psT2NxdNljnWOcHS2fsHe6PBnBh6E7VlxH7fzQVANUIhdsoSz5pkFdM
kQSkszp9k/J8a4bp1IE232hms6SY1ysCP7tCmTN+Fqo4eqbcy4z8Xxx3ZO7VAOvmDDDaqp41t2yo
vBoNfPum/LY4VJpQ+qViUt3p4YjjOEZaUe/6ZcQpnFpXtyMleMrV1bB9HZk16F5r2PufJhBXm147
rz5/LhYf2zwsbxCP5T5LNYgwuLWlGBY+6+abWS3fRri942L9EOFkdSTimuXztMDlbn20O27rRlX/
SgabjZASSRX2E9gK4t2Gp42Yqi/D3GJMOJbEIfJhNADhYZ9hQmpaG62HFnfLlDbbuRtaDsYF+rgW
AVZNVnvcwzmdFwbzaVI/TvgiboqJkCkP7GmD+RM4aJIIeXsQJfUZun2vu3Ta17sCafwNUdLv6rLj
9ItOSI0N1hdX7easuWtydwiJJvZshPa9Hp7HFlFa2TFOZa6WxTvTDaytshDWAFB5SIYJv8WqI+sm
e1inltojEWEqWoqdQUWLXbDJ3gaOkyjCFlEmZfAcMyBW7sbK0d12OsYsbBkhRV8zZDNn2TK9KXwH
nAX3XQEbrvg6FuYbziR/70ott8NoYJ6p7w2vP4yxOQBlZ0GnUttxRgRNpghg9V2LYNHsJxUvUgoQ
2L0b17upd1/ZGPBGpu/uCmR/xjiXJ16749w571zDe/SNLDvYYEedHtFZvXZPZW3VIYrvLiz8dM8J
fYPH6FgBPWAJZZXzGBMa3c9FUGI4DRyuof3cx7O7CWglCafiWJkYFvwT+9lMWS2qCpHi6jVnNwe8
UTkFKkWSCbE/ACNj8skTPdSJg8G/kVEwttkOKwVqYEUYTTl6mP+Ldz8VP2ct2DPwr+zVkh8W7X3K
gJaFRZeyEeQwMKrU2ckkuZgWdnBnQB0x+dPNQhM/Vm1xl/nzU8shmPVjALsCUvfm8NxMPW16xj7J
HiecBNKFPWjnTOLZmd0VA2v8gs7q3WkrUCUjjfMKWVTfZdOus/caBDyYEYu5NtDwpGH7QSoDaWX8
7mD3K1MCQwND7AocbYbczmtNf1eQmF1Ngnl+8700wBgOsPijwn5HkoilsJnEpkQJ6RkIMZZaXRof
UddgfZ1sQb7nUF4SDoJMhaeo9gJ4kqiRWWl1+nk9DJ2682NBIMMcJNvSVY+2ze80YjRiPJGjiHkV
yrwF4yJ1N/h1hFgCN+jvyIOhWvce6ylVO+mQ3m1a5UnIr6K/zWrdRoMNj/C/YvDOBS63KTU2s8d7
zKXr8/4Xd7h8cXxZlOMuzSoULRBVqSZYKr5nb43G6epq/Q2sCVs9ao7qBuPwRwf23RYfGed8wRiW
EBns2yiuCCh4ciUCobbAqRUvgLFVIi95z+5aWeJQlB66/x4z12FKeiuyayzgcvrWiy+lPbxDKON4
gvORLczWy7hLlHtWTlZuqXKcQ7NalwwU8TY1CZ0Fh3dy5zTyquS1NttfsCOhuzLOzueAclhgX/DL
u4RdDqNlui0C+WAMS7t3ymK70p6OPAbpW9sMnlBv7UpVTxdaoPNzEqAHo7ZYQzugS+SsXR8Kv27Y
fYocSQ6hrBber+2NhkQcxBsdT/PUx8R4Mi6Id+k0lpGV+Nh6Jm0SnFrj2VviYtt13rL35syGm9H9
JHDFukrZXCaW4ZOVcdAGubE3p56AULOR0PB1fsfvye8+vit1nd+lSfXgLOmK5+h//VyhkoGwtoDo
l01GRWVitrS5Lz7++vGFoqQ1eZvZcVsH8eLo3iKC1TQcprJL71rHKQh2bqblRHTqcbj9rP/42TKk
74QipVGj++Ruto0oMZV58rD43318Ef/7O+ngodUJ4bE68V+cWX5xS2eKRqlpOpVqDo5pYlyY+fBX
b+4u+Pi5hIptG1jMCUjoDNusbN/KfdOOLcKwsorqm3lwyRdMiR6KjdEoYuhw5htVsd55kH72QYtk
G7WYaSVhVrXvqs6JEsD9v1Xx9OjPUVBT/3gNQPYWh0QTYDUjoMg6L+qmrcLgw0uaarUfEc3iEVXX
XuAfnECjI8YpWDgrd+dJ412IHn840rEioT+GMx672Ej+Q3IPVc48YF3f82vvacogilqp5gIrKDcb
prTFPstBr/fT8kl1zrclIzSD8uTXiPAIOWTHDXTrMaYOp3/cRBWmtIIwaD7Ttvf6o3LX9ImQsouy
nfQBEU0B5+c6u/VBg9K+OkpOl9tKOeOMZOdOONbWuXMGqwh2FWnIEcU0qv2VSFiaHrC323G4+KqD
NjrW92rN1rs2KZsDm5Q+ZICH8KFnxpMYsRbhy7gFPdhHZWpxLqv1fXGa9JnpxdWzh/Ti+50R9S2i
cb3EUKbI2RWqf8Q0FkQ9R4vNWlnesyXYTOLEmnYGFPCzEtU9UaJs1kk5R3m1VFFRLAErNtp/D1zH
ZkGP7qQd+tbMyo+6yeFL+KQxD0SpTyrNDr09NQ8mrTJY2A3800Bd4hyOrj1/rlIj2THeEBdV188S
RgLqyuLS3OzsnSevcwueyUePAhHN9g/sm/NBdg+1qTyoHr71KNKnovS7cI6z5POkyG4GrPG9adHm
glLPZObhxBDOzrAHMoTj+WtjlGVEwMm6KXVnIKWD2th4L7k3sLzPesXSC+kB8lWv2QeSMeufy/xY
2m5zFmnzo+96dQ9LGTPr5EMrIo7Ns4V+CybvdbVtfNG9VZ156emhrUBhaZ0A/HBOHFSLQ++7kgrF
lWeNWcajuC3woxPw/WCvjsfdOCfQQ+NgE7QSBYwi4oSJ4HwDGSxPLcf7IRm7c5M0n+2mMpHIlCLy
vMK4+F39HCzFPjCam6Kd/X8YyurSVPRPkonCRwfJ576Nv8FKzk6y8Z+W2e0vCC5erFJYZzzqIAPo
0eFKM14QNDZPluMcKbd9+CCQbD6KT7shi2aY5JVOUfKAvSIlWBdreOEkBHjTP7yCWiZo3s2tqzKJ
Z2UeG+wJyEPQ/PHDj/9nrsV09Z/r9aZqlOoRCVP6PM8FXBVmwDSsOAJs55STCU7DxylwhyNbIZ43
XTYdgClXXJpYY/KUDlSXyq2nDZpIcXHGme4I4DzP/2S1BlyanDbG2pBhXzew1Sh/onmWn4LYCaKu
r4hZQaUuaYse2rkLgJkwA+epM9eyZ5JOcsrnMgZ7KjBVch0/gT/9Yuov+RyPO6fMgBs7xUWZ5sRn
kDbcBtrYIrVPd07N0ZMFy6QODfuehELuRp4ti5xdEUge3wRgWTTnErtkk75nWMW5kna2W98M+kiI
M1HvKzJ/xp5QpVHiRF1K0kuK9IcjUytcDWM55Rm+qlQGER5z++TaiGvN5BWB1HL6+MJ99LS6+Q/X
8FlJfd2x7NJqAafKHH6mZ//xHSQXevgIwFVY0zcgQCaBXUDRD0EqRr7qyYVzueBdKX1amukKRHQq
Ea9J67RaKjtP020oR90/D9hZGwBjvrUR8wTgLtFYQybSPJyW/onvXGTNvWGyNJuJofdBah0rJ/U2
A/EEmMcpQuxFPi+z/KESbDu5/FhfrU9zp8WBeKHHucffrlmuQy30fZaThYJjL41JLesdqIm4nGrK
SdYv5cxU/2N+Sh1IuZ4z4FUdfwL10EfPVWcAO8yqOKrvJLjioqAb3SXNL9EXxpnVP6IL1+Khcpeo
8A9ZS8m3SJTC9diXJ78NXlowTo8Z1gZfJD9HtwPqs/CMtTDycBpYHSnJYIb3ydWSNTraCrVnboAx
bGvcr6ienYgqNim9bNOxckJKj5dT2mmXsqq80mgqQhPKLcOTFZZfEbw6k2Gfwc0/65tfTeKgNTDm
Bh7NfT8ZEuZkwb1Z0KAKyv5topY85hmNdQvBJehcVM0LqOPRDUcNlnpVZrEfy4r3G93jMgN9pNWz
rxZ7OVF2onLP1wcH1u9M1gtd/gOU+qeWkdZWrGMXGiPCEsJXxIBRZcxRxAM/SQ+VwRxDIBXMOZOY
CyEblkcEQ2w4XzPLNg9GCW7M7atjqa0dw9sY93x5YKSAARg8VGjrH7TmoNxROvWSYyj9RdItXBqV
3btJk6gqPVq43a3loyEsp8AeCju9S/XjitMtWgvzwUrg1aCcATdfY+Mn7+OIIBIWjjHiwJrHbdOQ
lm5aedhisApphkybOqt26Wo250mOvLYbO82r2W9a+bNzK5AHQfHoUGdT+OTb8kYoYGPYJ7jwfMuN
YhF/BV02h50VzGCgQPBUBQhdWH0QU4DO4sPf6YW6ml/GMKUAeSza5nEq4nhvtajpAU7JAN5xGhBS
JZ/w95e7wY7fe2n8FAm00Al/94aD31uGnmdjBByu3ZJRWudRB2WphwK7dfcsEC+pVT2btp+EiYy/
zpVcd/nk13vyO4jdgFFER2l2D33NnGaovAjYJvHhzmucJF/xwwLdcJZ2W5OxtluWzNo1QcaqQLWa
EnhTFjHDVCfe4Y7CJVtrJO3U7Uo59p235K8DlI5wLvqnvB9/rHrgUvw1Z5wWOsZO5Eq2aJ5bj5Vi
7+c0RTIoQ+aXtSdwss7w7pYFdtwW2TgwxCw0CL/yEvT9FPBSzz+C9tbiYCINr6DY5n1XYQFNOKZn
W5mbBybC7HilRpxlLReLFsUeGdmL0HWJ/b98FbLH4MHJaoM7nalK2xE4VMluV5TycTXcN5j1kvXA
t08Y9sJFughubQdtv1IzKVoui4Vzu7yNXyJfzF3fd2UoF1SsNKdpeVjnzo0BqzkLa/zSvSMR4/bw
1bsZK3unB5j0Q562xMYT92XRBJqpx/FcE70z0cgw/X03E9dSNY/B6h8CwxwiNczmqWsJnWlR/D6A
g8tvB0maX8AOsowZKV1tBnHAXQ6JlT9rSvgzmn4H7dxu4eh9cgB3b1oZ4AuyynzHsiq2xM67J5GB
iHS79SuRqMML2VziXqbT/TgFyaOt4igQc/Gp3PoMVnuyGS5zyZoAKSA/2KRG7WeTQ3zlLtN55mwH
S5XYatT4lmwv6IfJnXipff+bBBWKPceLumLw7lso6gF9+v2a9fneLCksKuJGA0uV99k6ERTi6OeK
keGmrIdPa2LE59St/YtLRmzIXQ+tLj6soxscWo+DUlupnJaTQx1sUx2BW+VaJJ5HScb5CyhC5gZc
f6P1UpJYEOLy3tVFezImN3kWa/ZzNBxaOc1aX8nmuhOjPx8W2+lCs61+1Hi7I5p4KgJj9Q3JFpaE
1jFf7YT4uSHDk1EXKmrJWBwLv2Pgrh9qDlyntKbz4gafm9uwIwYV5+jmczX31obhWhJxKv1hN7ya
Bvfv1q8qRkYENR2G3APlOwzkjknrwUxa8wAXQe84AQ5R1hp7i9y/tCDk5Rbh5Cd4Zuo22Aa0mnBb
NiajYKZEEw/0idz598Ybf7gdyJ4htq6ikTBcsikqUJMcex/MC7GN2zJtnAMJqmQLCHZoZkj+TqWt
x2kC+wH29FuGLNm59ZiA2jB9Rc9qtA7oYr4zjx62jAcffdZiDCdlTrBvBz1G9egPazDvObbBqoQO
VgADCHu6l5lomXBp95H8sYN0qESrrkC80O9Exuo2EreDxZfIHUaLCPsDjOvtQnhNFjyNvQDPnWB/
TvAEhAhTt6qrrrWYSdNZihNanSScDA9/aj0ylmQeDhcYk3nCphuni7d3MvtrPPHJpYgjSlvja9bF
0WTl3JKNau1o6BYCmMh6ixyJifjSPV1IztB0BIFbqijujPTkQLRlO2eeSQJJ+tqON68KR5GGyc3W
RJcaTmtBv8CbFrYa6RwB8Vp720TGDm41Y9gu2zNuL9yiw7Ge+i+9V9WH6TYbdE2oDSLOf8GFgGAw
O9+1wB0/+uvJLRcq9C5JdoNaDhiGyktfAOXyteuBK06To2EUxnPcHfxC7PqMaF/a0dW9BLG7rX/i
n9wmunUvzaDlDomKu6mNW9SBsKO22dd8SveEJ+4sp2fzRj2zdVNwQ6OXMT3D3ZYS2wsPZgNRpdum
suUKTfGc0gbFVwZ7INZw8pHm1KGS8AwbssbwnNJPoyxKbEbiBjqlLb1xCgTSXvdZRfGZeG4Iijo4
+TSMHxBRQaWC7NdkRCiAosGewgkut7v4YHVWKL/YGtMW/ZkbcppYS51/pcr22V0DE2yo+EV6pBXC
+USGkkVVViVMQLLbtqFQUgfziQ30biI/zqUsvRcKfqhhqYvd95AZZIKEdmwvk+yvE6aovdMsZ3dq
StIgiT1Sq+XROTCYG6IlJ2hITzs5aVxmCZjB1VysXTx1L97CreIb5Qt2mJvBYqZfbqrzqojFatBl
7MQk1ruRdw49zXByPR66Vfiq18BfiXlIGKphA0UXEyX2EDlBZ1PhGkRAcZRj9EDtCtyNBATMzVzY
yK5uqnmAZUxQFqx4uQVQeCFT7mEWJofOWPmhP3YXVAtDWLvrA6Q/FTpUYVvbbhE2eAMhbcqt7vrW
Wg7TQg5db3u4TfKBEtQh3KiYXvOtVCbopAYAn44h7gHmeoYM6m3GsXNI56TtvmgmOe3EzMSvpqcE
qeBzFdjnoud966w8PsUmyG49hsQTfiZmYdqamPfxUfW7PAnOsw5eoAiRlJBGnAuBQWT5n798/Gz6
/T98/MwoTTirjqM3vlkYodsyjFZDc8oSuznlnoC58vHtxw8/vnSen2+VkjMZG3V/aJBoxp3qT7md
9ydjteBgf/z9f37o3cKcOvYugm9v3378nyrmOkuBHe4qz6P+nlktNjGWfab3/LaqXv+buzPrbRtJ
4vhXMfIegmQ3L2ATYJFsxskcO0d2BvsUMBLH5kgWHVG24/n0++uDtpqSvbMuPzSWCIzYlovsYnVV
9b+ubz8NmMlVOvAM9s7n9nHsf9OLzcV7ag8wIHR5uf/y5doU/d5/z3TAq3/05R+Ll3/QLOULy/tA
3fbPW6qc32naMzCv0HTB4Hf3H0i/fKKOJ6ep7khIxj0ttWcjffHMEu2Xc/O/6ur6u2t6yeDWl7sP
F/lXvhi237D91/S4O2W47/CBsCrzu9TFu8J816zI3StLoFDznf3RTa2Gd+OZ/kVf0BpoVZwxJWy1
GihmbogEm+qsbwYGZJxefyLMSu/ftvyzWNo/X5mXdKlrWmJvPo5agZ58xTl+2ZDyYLPs/m9KePxC
3ra7lqM13ed/uuqAcbrxar0bX//NZa2a3/6Iz7n7ODztQ48TOunsnT/eXnavXiyGK3IeeIKzfgjK
e3JTlxGUBNlHss/7GIV1y7KulpBWTYLyMVnnJIvSV4P2ZvbnL5smoZEcqba1qT/hIn2cO+3x5qHV
P74wx8bHPxM8ers0M4T6cbftF7v92iay9UnO/Surn5HYW71Ockae55wH3SLJdd5nQpZlSVnqoqEe
ihzmNCXjNi4mqJISICEXqOJi9eS6Zgz3NBf56gEX0iopioxx9KmXhdi4kKWmaEMkCqVOzAoNC+yb
TkkMDphQ5EleNSjY+HaCKtKcxxWtX+skragLZIhLuPCK8S3IBpPllZMOt+kiUgR5VpiCAdHyVZ0w
HwZlpxmeZK7Z66c+UhMDJ/BL3ZK5UJdxaQKe26nomX06NAYPq8M8IXSpc4JpjgkzUaipH9Wkxecp
aV/2io0JBdtXKglVkheaEgryoeyFzg8UQdYkJYeyqiHzJUomZI2pDJFtB50g53XKSBG3xplJMNtB
NRnVobVjUnRKobLlwzIm1NjFuqDxT35cEtIiKUzJTRmdb8Q4Xt6YaPU6S6jGzgqFdTm2D7ALlapx
nfLo3n1dK/EGwP1N66rMld8AqJV9LVAViS7rUlOq6DZIdExQmc7EMqDZ5mWmKfNzq5z7x2ma0CqZ
DMDSHUQi8gqYoSL1CXEKUPJVhV90dPkVnRGooK3rygtJfEJQ0EpBqAgU3n9GgnPdaKcIZl5BVSeM
7ilzCiLvFEVkrlFGbbGQC3mdFA2noFzNNAHjDTXzdUhIU3fsiWz5mu4RwuWDE+AQNTg9bicYN2tf
H+IaYgpoGdF4axGdPiCSnYq3AmchYo1s+OMKoVaJpjSaFgLeLYrOMciUbe0i8gysA2yM47TKuYdc
4BfRR4GRntFJgcIsOi0tOCZl2H4q+OrsXuHt7wWgM8UhqakmKXFmOCLbmOkqc6L5dC4AGKiaSvhc
oxfMNTsiZJlm7qvpDqSd8olo/TmV3VJdoCv2Og3y6szjIjONiGwgJgZd9Pzh99HZhYPZvw/gxw9C
BjpNmN7Iniq8YZhJQd0Aq9UGNrn3o+PiQp5ivqXWEUcRjcdZIbSKVZlUKb6TaZZhr/jsgW7Eqwc/
TitdFhWtMew1cxAbRYwhpXUpKK294sPOSmb9ymWABj6ofNMSxVwzq9iAMNaEVIi2OFlwQheRVuQQ
V4uPTBwW2Ag5h+NwK9QFDiKsQWe65UfnGuSKilapEHBgzjN6gGkXLzKQ7L5rQCVEkqUg6ZiN6MxB
wxFGuv40odgG5GQeRWgyAEUa9+ZTODG6188IJnEQSReJAjqmg9X9Ht9//WWTkG6X0Rva24PouEDP
Ki0VAuwB+Liihw6e9v7yK6KpKaYASNHpgOgcY6VSD2c+3TFWBVESzoeowLtV7nOBo7LSBNZNHyl7
xeceM4/M2einc4HjQc1E8IZ+Xce5UAAfpwAKBlYwV3ROQQ6AKrUH2rzrJiNW4gGBuVNA1NnElDkl
xGYOiKqaIKgIKVDECHKQgjvnf+YfczoAjsADz32EJTohQJ2bXoUyLoAH5KpCAo5bBZtlUmEb8zK6
9Zsmd+7gKlAFwOSofDq1Hj8fZCliQOqF6f0Y3S7I61K8fiJptLZUFYjZpPD3DQJ4ET6TAYtiDaYS
41Fi1IxdQJtotKHHyWeqMMtKlEGhDMhuuRSdgwwXGilSoFVS0ucka6ao6uyAgItEsI0+3PE6B5Tk
i7kAasQZqKHT69EdUQEdYjSoNne+QROdXgBAFGNnhBdJtinwkB6IJqQkmqgKRnkuOcc8IsSAI3Pp
tqnAOpB9SMMgAulI1b5aJMQOk0HnsBz2ig4wAUbOpMvntIDOo+MoymVaZcAFANSa0ewVyNFkPCID
UE3OmNBFItmEOHreTNl182CCUYs0hU5NLq694tsKjNiVgmeA6YwaKDgxeAhxZhwINdPuFiw92pCC
STqRckEpsi5AzPMpvDbnQgqURIQVt9nJQnxOM8d/J6BPV4tGL9QKtNTH0w/gZIBWgMQ0nVJznJca
k3HQ+DlSvYAsqJpEK/Lc3RXaCIL6pKYjCj7hK6blc7CVCgEKoaaAZzoXHMQUSECqGQ1iQg6OO/EB
agWN16RCQKSVN4yj9EAWmhUCE7zwydvuhhHJAvXvZhiICEUAUCuJNJPQNaXghFsBLIW4C6en5n/P
Q/oLrLorfGIQ1HppS576bjxWGfXQB6aan8Pf+3qf98tXL0xFU/BBUwHl7n1fEfU6CEfbmqS9X041
SvY+/s/9Ag9vHdxrWtX0w9O+27bbxfmt/cWtf8wf2gsKp/6+bj+3F21QkGQz8O+f5NWL4Dn33v9/
ITyuZnRNYEJMd9v/OWxCwraCSk541W7o8Dw9onmNLgVdSvkNzfB+Zx5dHzy1y/EX0x7Ww7ZdDvtP
7XLG5ZQ3m26x6xdXu4C4TcmWEn/brdubdtvtU3bpzmLKvsTuZPj95M1AH//PIdtdPq30Lu/ger8M
3idunom7Sil/0w3MuA8pu5Q/KeVTON730xNa8XZZdFLC75fteSCAPi9LTHe97hlGH+5IzCPegZj0
Ztm3My3i0kvFlIeb8OW5zBQp2W8PdZNL9hAThsDVYnU78dTKhcugkJL+jnZY4wGbXXheSvv7tt8E
2sPHveV0t7frdrPcZ4dPrZKTHseWWctjt9sFMu2D1WL6/YI5aG1YWe1CoHLS2IJx2AWS7QOLctrj
2PPv8jLQTT5u9xzUh6vtnLSJiIpJD5vdTIf4MJOU8g/d5207855IOTERHDnp6za0Wz4oIid8c3La
XlyO531o1n244Tnof+i2YxdoKvBWg+I/B/Hvu6/9IjBjPpPqOYj/m4ai02Pa84FDnMWkmah4fvKm
3Q5YynBzOkz3eW7wtl3N977LPJaS/yeN3QK2OPRRTHa1xiMJTzXU9RgwS0x6253Nm1dYfEhK+Mdu
sxlv19ft7JjAEE6Dv0jJ/3w+LLuT9+OBbXOot5T8L7QEOi6IHkp9nhscCqIvD5SS/wj3u3HsApfC
Z1HJaTNza3qDZvP74g0p3X/t2vOArMvxkJL9tdteYNkCyq4xg5hyz8lmJt7KVfZJSf/WYnc2ZwzY
CZ/bonZi4t24O/n12MO76KmY/mMjr/f65zwFhvntdqDvzFnAFddr5fGnPoY03bXNOcSfpnY4x/4s
BNfMJxbrrt2+/g8AAAD//w==</cx:binary>
              </cx:geoCache>
            </cx:geography>
          </cx:layoutPr>
          <cx:valueColorPositions>
            <cx:minPosition>
              <cx:number val="0"/>
            </cx:minPosition>
            <cx:maxPosition>
              <cx:number val="20"/>
            </cx:maxPosition>
          </cx:valueColorPositions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0.75383</cdr:x>
      <cdr:y>0.96414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28106D0-09DC-1310-3A42-73B85A5BF272}"/>
            </a:ext>
          </a:extLst>
        </cdr:cNvPr>
        <cdr:cNvSpPr txBox="1"/>
      </cdr:nvSpPr>
      <cdr:spPr>
        <a:xfrm xmlns:a="http://schemas.openxmlformats.org/drawingml/2006/main">
          <a:off x="6897223" y="5422527"/>
          <a:ext cx="2252381" cy="2017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900"/>
            <a:t>Source: Federal Election Commission (2020)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0.81068</cdr:x>
      <cdr:y>0.96711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EB4BC60-126A-3EFF-69B8-93259E180F54}"/>
            </a:ext>
          </a:extLst>
        </cdr:cNvPr>
        <cdr:cNvSpPr txBox="1"/>
      </cdr:nvSpPr>
      <cdr:spPr>
        <a:xfrm xmlns:a="http://schemas.openxmlformats.org/drawingml/2006/main">
          <a:off x="7384676" y="5600700"/>
          <a:ext cx="1724586" cy="190500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accent1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900"/>
            <a:t>Source: US Census Bureau</a:t>
          </a:r>
          <a:r>
            <a:rPr lang="en-US" sz="900" baseline="0"/>
            <a:t> (2020)</a:t>
          </a:r>
        </a:p>
        <a:p xmlns:a="http://schemas.openxmlformats.org/drawingml/2006/main">
          <a:endParaRPr lang="en-US" sz="9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3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9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1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0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01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6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D51996-E04B-4124-8697-C6428E70CB3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4B71B3-332A-4A62-9AD4-BDAEDA32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17B9-A137-42FF-2BDA-9AB245AAB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Fairness in IIJA Funding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63B5E-AC6D-6096-714E-94E07D59F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Taha Ahmad</a:t>
            </a:r>
          </a:p>
        </p:txBody>
      </p:sp>
    </p:spTree>
    <p:extLst>
      <p:ext uri="{BB962C8B-B14F-4D97-AF65-F5344CB8AC3E}">
        <p14:creationId xmlns:p14="http://schemas.microsoft.com/office/powerpoint/2010/main" val="5351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A8CA-2A12-FAA7-2585-C5F179DE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Funding Following a Pattern?</a:t>
            </a: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337A68E-9852-9963-12A1-17B3EC44CB4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55700" y="2603500"/>
              <a:ext cx="8824913" cy="34163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1337A68E-9852-9963-12A1-17B3EC44CB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700" y="2603500"/>
                <a:ext cx="8824913" cy="3416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15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1D77-CC14-C491-9DE1-0B1D9D5B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Biden Voters?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13F005-3DCB-AA47-BB6B-C17724495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60432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27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4D4A-7BF7-F6C9-170E-98C8163C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Population?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B2278C-2918-4826-B4D4-D58D91C093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3574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83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Fairness in IIJA Funding</vt:lpstr>
      <vt:lpstr>Is Funding Following a Pattern?</vt:lpstr>
      <vt:lpstr>Biden Voters?</vt:lpstr>
      <vt:lpstr>Region Population?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Fairness in IIJA Funding</dc:title>
  <dc:creator>Alamor Sedith</dc:creator>
  <cp:lastModifiedBy>Alamor Sedith</cp:lastModifiedBy>
  <cp:revision>3</cp:revision>
  <dcterms:created xsi:type="dcterms:W3CDTF">2023-09-04T23:30:30Z</dcterms:created>
  <dcterms:modified xsi:type="dcterms:W3CDTF">2023-09-04T23:36:23Z</dcterms:modified>
</cp:coreProperties>
</file>