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4C80-15BD-63BA-79E2-36B27F88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BA5EF-9575-1157-6BFD-B53FF4A8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2143-BEBD-C12D-D213-7041C55F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8B49-548E-2462-4AD8-726797C1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63CB-3895-EAA8-E2F0-24C3BF88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7034-7375-9EC4-90D8-ECAE70BD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39C26-66DA-1002-A4ED-F57170CB4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1175-6157-76C4-4AD0-6DC32E33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8B1B-1177-3898-48AB-263BBE53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0C1B-4D33-4FA5-9B5A-249BE344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824C6-BE15-C0E9-9880-F2C79C4A8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A17C6-167B-2C13-45E0-83C86851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96EC8-231A-4830-CB1D-64BE72AE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6875-6C2E-A7C8-4B32-573E2EF5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DC26-0219-B8A5-7E39-37B00590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12DB-A5D1-FA46-80D7-C1EB28F6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F853-1CB7-C79C-7188-30A4C8C5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BCE2-17E5-4AF4-68F4-3A085FB8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CB1F-120D-F7AE-5189-AD7BACA1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21B3-C132-2C60-51B7-4A899ED3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BD3-C111-BE62-8128-F0B42455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7E6FC-3DB2-4023-70EB-8A4B428D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694A-0180-BC55-7F0F-F8256EB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510C-1F00-A3EB-FB93-409151B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F782-6E1D-DD61-0DC7-89BCE1C5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A774-8DF6-00B4-3D83-80A7D105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3863-451A-FD4B-CED2-707D1EAC8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1064C-CD56-4FDA-9877-46687262F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FD52F-F5FB-9DD8-8839-86908AA2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8F98F-BE5B-3FDE-66E5-EE8912FF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74412-7649-8FFC-0245-CA120C5E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91BC-6204-C3F9-90B9-BEBA6115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EC0B4-2D88-5DA6-311D-33AE4E3F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DC88E-E794-7B41-B8FF-8D183636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B949A-9524-7652-69DE-8A4B79550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6BD24-C953-9EB9-E101-F6BD7C160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B45EF-DBB7-BAD2-1E07-8AE503B8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83F58-DA97-7662-9552-2179BFDD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54C8E-CC01-EF30-8A33-234A6AA2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0FEE-9CE3-9A56-5FDD-307FEF29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DB4F7-C3A9-892E-1B93-D9E27424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F2250-004D-A6C9-9C56-F39098BD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AB64F-0CF5-07DA-1301-35DFE98F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C966B-BB3E-077A-B335-DC1615AC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1202-A4D1-DCA8-672D-BA26D752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5A93-D36A-B793-E553-5E447629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1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A7F7-CB2E-2FA4-7FBD-DA709E49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3A03-605D-3657-657F-2BD70A3C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4437B-18AC-7B2F-87C4-EABE9DDA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60E10-CE90-6CA0-6837-B90561C7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1E62-D7C4-9D7B-438F-5822D4D5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9890E-DC69-E243-BEE6-DE627463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6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C296-D30A-4378-B411-72F05D9A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258E1-1882-F845-2CF1-CCA26BAF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065AA-C6AD-1A64-6B10-98403346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035DF-8DBF-B80F-E6F1-9D101632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A865F-6359-FC03-635E-A245CEB4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D75B1-020B-9BD1-BFDE-883642BA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08092-5A85-CE95-9B3D-F669D222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FDF7D-421B-909F-F153-E35BC21D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7B4C-EDA4-E89E-7F36-59AC1FF7E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42BB-5522-428C-BCB3-DE5987351D85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6DD1-50E1-AFD7-8567-5C455F18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DADAD-B225-53F5-38F6-52B27D5EF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4F66-3E86-46FF-A67B-4F0826354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C2815-EAEB-99C8-B6FF-8F70B0AC1352}"/>
              </a:ext>
            </a:extLst>
          </p:cNvPr>
          <p:cNvSpPr txBox="1"/>
          <p:nvPr/>
        </p:nvSpPr>
        <p:spPr>
          <a:xfrm>
            <a:off x="457200" y="300446"/>
            <a:ext cx="6664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Infrastructure Investment by State (Billion $)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BF429-1B71-B612-B61E-619910C53C22}"/>
              </a:ext>
            </a:extLst>
          </p:cNvPr>
          <p:cNvSpPr txBox="1"/>
          <p:nvPr/>
        </p:nvSpPr>
        <p:spPr>
          <a:xfrm>
            <a:off x="457199" y="5899946"/>
            <a:ext cx="701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investment states are California, Texas, New York, Illinois, Florida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F63E0CA-EB21-FDDB-9FD7-589385DE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88274"/>
            <a:ext cx="11077303" cy="488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67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C2815-EAEB-99C8-B6FF-8F70B0AC1352}"/>
              </a:ext>
            </a:extLst>
          </p:cNvPr>
          <p:cNvSpPr txBox="1"/>
          <p:nvPr/>
        </p:nvSpPr>
        <p:spPr>
          <a:xfrm>
            <a:off x="457200" y="300446"/>
            <a:ext cx="445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Population by State (Ranked)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BF429-1B71-B612-B61E-619910C53C22}"/>
              </a:ext>
            </a:extLst>
          </p:cNvPr>
          <p:cNvSpPr txBox="1"/>
          <p:nvPr/>
        </p:nvSpPr>
        <p:spPr>
          <a:xfrm>
            <a:off x="457199" y="5899946"/>
            <a:ext cx="9898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population states in order are California, Texas, Florida,  New York, Pennsylvania.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only looking at these top 5, we already see negative bias for Florida and Pennsylvania.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their population is greater than New York and Illinois, their Infrastructure investment is lower. 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3798852-0DC5-49C2-F20A-349F47D7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104900"/>
            <a:ext cx="1163900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79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C2815-EAEB-99C8-B6FF-8F70B0AC1352}"/>
              </a:ext>
            </a:extLst>
          </p:cNvPr>
          <p:cNvSpPr txBox="1"/>
          <p:nvPr/>
        </p:nvSpPr>
        <p:spPr>
          <a:xfrm>
            <a:off x="457200" y="300446"/>
            <a:ext cx="710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2020 Election Final Results (Republican vs Democratic)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E8203D-DB0A-CE75-D138-21126722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979714"/>
            <a:ext cx="980122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DBF429-1B71-B612-B61E-619910C53C22}"/>
              </a:ext>
            </a:extLst>
          </p:cNvPr>
          <p:cNvSpPr txBox="1"/>
          <p:nvPr/>
        </p:nvSpPr>
        <p:spPr>
          <a:xfrm>
            <a:off x="143056" y="5969726"/>
            <a:ext cx="1190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negative bias allocation are for Republican States, meaning Biden Administration is not favoring its own political interest.</a:t>
            </a:r>
          </a:p>
        </p:txBody>
      </p:sp>
    </p:spTree>
    <p:extLst>
      <p:ext uri="{BB962C8B-B14F-4D97-AF65-F5344CB8AC3E}">
        <p14:creationId xmlns:p14="http://schemas.microsoft.com/office/powerpoint/2010/main" val="292983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1900B971-103D-612E-52FB-E105B999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6" y="927463"/>
            <a:ext cx="11795387" cy="45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7C2815-EAEB-99C8-B6FF-8F70B0AC1352}"/>
              </a:ext>
            </a:extLst>
          </p:cNvPr>
          <p:cNvSpPr txBox="1"/>
          <p:nvPr/>
        </p:nvSpPr>
        <p:spPr>
          <a:xfrm>
            <a:off x="457200" y="300446"/>
            <a:ext cx="531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Allocation favor of Biden Administration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BF429-1B71-B612-B61E-619910C53C22}"/>
              </a:ext>
            </a:extLst>
          </p:cNvPr>
          <p:cNvSpPr txBox="1"/>
          <p:nvPr/>
        </p:nvSpPr>
        <p:spPr>
          <a:xfrm>
            <a:off x="143055" y="5930537"/>
            <a:ext cx="1190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5 negative bias allocation are for Republican States, meaning Biden Administration is not favoring its own political interest.</a:t>
            </a:r>
          </a:p>
        </p:txBody>
      </p:sp>
    </p:spTree>
    <p:extLst>
      <p:ext uri="{BB962C8B-B14F-4D97-AF65-F5344CB8AC3E}">
        <p14:creationId xmlns:p14="http://schemas.microsoft.com/office/powerpoint/2010/main" val="174293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Shariq Mian</dc:creator>
  <cp:lastModifiedBy>Shariq Mian</cp:lastModifiedBy>
  <cp:revision>1</cp:revision>
  <dcterms:created xsi:type="dcterms:W3CDTF">2023-09-11T03:17:50Z</dcterms:created>
  <dcterms:modified xsi:type="dcterms:W3CDTF">2023-09-11T03:53:24Z</dcterms:modified>
</cp:coreProperties>
</file>