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6" r:id="rId2"/>
    <p:sldId id="408" r:id="rId3"/>
    <p:sldId id="416" r:id="rId4"/>
    <p:sldId id="417" r:id="rId5"/>
    <p:sldId id="418" r:id="rId6"/>
    <p:sldId id="419" r:id="rId7"/>
    <p:sldId id="420" r:id="rId8"/>
    <p:sldId id="4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98CA1-B5F3-44CB-B5D4-8481B53640F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CC7C-FA08-4EFD-9699-85B78FC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62BF8-C273-48DE-9332-3BF63BA8514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283F8-0729-4787-AF1E-A1F03237B36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0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BAB974-C24A-4E2B-94FC-23E69B1F89DF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4432DA-54EF-4E53-890A-EA8355F8BC6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6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E6689C-76F9-4A6F-B5F7-5B7003C61D7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0CD3B4-BC99-48FA-B5AF-81FD8C33E4B0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4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279287-4E05-40DF-A2EB-8144722B5FB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5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4624F6-0FDC-4980-991B-F90BC6D3410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1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AD0262-E6EF-4E75-90B4-35F67C0B734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75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2BA1B3-616B-471C-BCE6-4A1143630F8C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8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017EBA-9F4F-473B-80BF-B73000A4F2E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F8D764-29FD-4D9C-A1DD-0E897871E27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DAFF33-702D-4795-BF12-F940B0833B8C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D9AEFE-BC4F-4704-86CA-FC15C249687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9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C1A414-4050-4D66-A78A-BAF6460FFECE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37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FB33E2-F1EF-495A-AD75-A26C3A3D21C0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9BA-00D9-4F7B-BE50-953B6C551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C93BE-53EC-4A60-A0A9-7ECD95A0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1019-A57F-4AC9-BD8A-6B1C983F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AA8F-5965-4D3D-8F13-DC8E719C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507D-E789-42BC-AE60-52FDF220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63A7-A6AD-44EE-A639-6D9AC37C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516D5-FF8B-4F02-A1E9-30C9C500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8D07-E76E-427B-883F-08220C5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D97C-5587-418F-9384-39C1381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18D5-FE12-4D31-9999-E60D8C51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2417F-D189-4CB5-830B-76290A30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B9597-B303-42F5-9160-7F9329021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52E0-6D3C-498D-9049-E8EE408B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3096-7CD7-4932-ABBA-AB704055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A9EF-6F25-4C1B-BAFB-8C86F31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5830-563A-46ED-BE22-E8EA6EAB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6DA4-8B5C-48A3-8BE9-8407375F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923A-3FF7-4D49-AF3A-846509C8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F11D-E03B-4967-AF15-76F62CDB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AEE8-6098-4FA4-817C-4BDB09C9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1848-3D9D-49ED-962D-8969AF5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EABE-E541-4257-BABA-60928453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70F7-2680-499D-961F-ED704DF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6A22-753A-4C22-87BB-66F9670E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C83E-7D97-4318-8EAF-3FCE3B14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FA03-8D83-418F-9719-8B45D581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8814-12D3-47E6-A343-342A663B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EF57-BC9E-41DE-9F08-4D5C56AA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97A1-4D6E-4213-8B5E-51CDA6F5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40E09-95D9-4D41-A24D-AAFC6B56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23FE-7548-475F-97EB-6A732949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64D4-71FE-4F7F-8E26-31D803BF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EE2C-AFEA-424C-82E0-699A6E51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829C-039B-4592-8481-EE1D2576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2D23C-D972-4521-B43B-006A0F27B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3EC9F-EEEC-48AA-A415-34C6C364E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59997-E897-4491-A7B2-93907859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891FA-80B8-4B8F-8ADA-5E22455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E48D-1900-47BE-B3D8-D2EE0E44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B7ED-A65C-4650-86AD-28BC9E4C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1907C-E220-4713-8888-6F8F81F3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9D3D7-A72F-4656-85C5-0A40D8FC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85219-CB81-4CEB-B576-8E4578C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146B8-09AB-43D0-9EDE-6FDA620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B4B99-1452-4AC8-A7FC-176E2FC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69D42-225F-44FF-B986-51AB498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9A99-F15B-424F-886C-A877FF06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5024-67EF-4FAD-8C71-5822B985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E4F9A-D467-4197-919D-B12352F2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5E99-2D03-400F-B45B-A7EB8F8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43497-6A51-49E1-8A0C-B2A87BD7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B4D1-C5AB-442F-988F-4540F3C3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A2B7-A901-458E-8E7F-195288E4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E332-FBB8-4172-8C00-09BE3D83E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ED8D-C5A8-42EE-84C4-8355D3A5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306C-B0C2-4BAE-B222-F28AF03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CC8D-B922-4E91-ABF0-21D76C6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33E6-858F-4C4D-8852-D6B098CC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2BBBF-B3AB-44E2-A52D-165B0D9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A14BE-D394-409C-8EAC-C4893F3B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06ED-DD5D-427C-9731-55AA7B76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FEC1-07F5-472E-BE26-0FC4862DD5E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F56A-D7A8-4318-BC29-A0107238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16CA-0D04-4D75-9692-BAF681C11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81DE-8417-41C5-87C5-33BEE180E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7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09800" y="2743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Logistic Regression: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Adjusted Odds Ratio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/>
              <a:t>Part 4</a:t>
            </a:r>
            <a:endParaRPr lang="en-US" altLang="en-US" b="1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20684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58" y="5762524"/>
            <a:ext cx="4481674" cy="717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8976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7467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97971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§3. Presentation of logistic regression results as adjusted odds ratios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905000" y="1600200"/>
            <a:ext cx="853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Examples: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Wisborg et al. 2001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Ford et al. 2005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1"/>
            <a:ext cx="88328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76201"/>
            <a:ext cx="848518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63800" y="1752600"/>
            <a:ext cx="2413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38400" y="1371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39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1"/>
            <a:ext cx="86106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63800" y="1752600"/>
            <a:ext cx="2413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38400" y="1371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39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3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8426"/>
            <a:ext cx="88773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1"/>
            <a:ext cx="7772400" cy="516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3300" y="2209800"/>
            <a:ext cx="736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48600" y="2209800"/>
            <a:ext cx="736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4343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083300" y="2057400"/>
            <a:ext cx="6223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35144" y="2057400"/>
            <a:ext cx="6223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Applied Biostatistics I  </vt:lpstr>
      <vt:lpstr>§3. Presentation of logistic regression results as adjusted odds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§3. Presentation of logistic regression results as adjusted odds ratios</dc:title>
  <dc:creator>Marcel Ramos</dc:creator>
  <cp:lastModifiedBy>Marcel Ramos</cp:lastModifiedBy>
  <cp:revision>2</cp:revision>
  <dcterms:created xsi:type="dcterms:W3CDTF">2020-10-31T23:43:28Z</dcterms:created>
  <dcterms:modified xsi:type="dcterms:W3CDTF">2020-11-01T00:24:15Z</dcterms:modified>
</cp:coreProperties>
</file>