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a\PycharmProjects\Alexandra_Bakalova\.idea\mal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sha\PycharmProjects\Alexandra_Bakalova\.idea\ma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1F-429A-B151-6CFD5A990F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1F-429A-B151-6CFD5A990F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1F-429A-B151-6CFD5A990F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1F-429A-B151-6CFD5A990F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61F-429A-B151-6CFD5A990F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61F-429A-B151-6CFD5A990FC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61F-429A-B151-6CFD5A990FC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61F-429A-B151-6CFD5A990FC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61F-429A-B151-6CFD5A990FC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61F-429A-B151-6CFD5A990F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61F-429A-B151-6CFD5A990FC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C61F-429A-B151-6CFD5A990FC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C61F-429A-B151-6CFD5A990FC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C61F-429A-B151-6CFD5A990FC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C61F-429A-B151-6CFD5A990FC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C61F-429A-B151-6CFD5A990FC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C61F-429A-B151-6CFD5A990FC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C61F-429A-B151-6CFD5A990FC8}"/>
              </c:ext>
            </c:extLst>
          </c:dPt>
          <c:cat>
            <c:strRef>
              <c:f>male!$N$3:$N$20</c:f>
              <c:strCache>
                <c:ptCount val="18"/>
                <c:pt idx="0">
                  <c:v>ADJF</c:v>
                </c:pt>
                <c:pt idx="1">
                  <c:v>ADJS</c:v>
                </c:pt>
                <c:pt idx="2">
                  <c:v>ADVB</c:v>
                </c:pt>
                <c:pt idx="3">
                  <c:v>COMP</c:v>
                </c:pt>
                <c:pt idx="4">
                  <c:v>CONJ</c:v>
                </c:pt>
                <c:pt idx="5">
                  <c:v>GRND</c:v>
                </c:pt>
                <c:pt idx="6">
                  <c:v>INFN</c:v>
                </c:pt>
                <c:pt idx="7">
                  <c:v>INTJ</c:v>
                </c:pt>
                <c:pt idx="8">
                  <c:v>NOUN</c:v>
                </c:pt>
                <c:pt idx="9">
                  <c:v>NPRO</c:v>
                </c:pt>
                <c:pt idx="10">
                  <c:v>NUMR</c:v>
                </c:pt>
                <c:pt idx="11">
                  <c:v>PRCL</c:v>
                </c:pt>
                <c:pt idx="12">
                  <c:v>PRED</c:v>
                </c:pt>
                <c:pt idx="13">
                  <c:v>PREP</c:v>
                </c:pt>
                <c:pt idx="14">
                  <c:v>PRTF</c:v>
                </c:pt>
                <c:pt idx="15">
                  <c:v>PRTS</c:v>
                </c:pt>
                <c:pt idx="16">
                  <c:v>VERB</c:v>
                </c:pt>
                <c:pt idx="17">
                  <c:v>UNKN</c:v>
                </c:pt>
              </c:strCache>
            </c:strRef>
          </c:cat>
          <c:val>
            <c:numRef>
              <c:f>male!$O$3:$O$20</c:f>
              <c:numCache>
                <c:formatCode>General</c:formatCode>
                <c:ptCount val="18"/>
                <c:pt idx="0">
                  <c:v>6.6893999999999995E-2</c:v>
                </c:pt>
                <c:pt idx="1">
                  <c:v>6.2220000000000001E-3</c:v>
                </c:pt>
                <c:pt idx="2">
                  <c:v>0.44196000000000002</c:v>
                </c:pt>
                <c:pt idx="3">
                  <c:v>2.5890000000000002E-3</c:v>
                </c:pt>
                <c:pt idx="4">
                  <c:v>8.6177000000000004E-2</c:v>
                </c:pt>
                <c:pt idx="5">
                  <c:v>3.604E-3</c:v>
                </c:pt>
                <c:pt idx="6">
                  <c:v>1.9605999999999998E-2</c:v>
                </c:pt>
                <c:pt idx="7">
                  <c:v>4.7660000000000003E-3</c:v>
                </c:pt>
                <c:pt idx="8">
                  <c:v>1.7652669999999999</c:v>
                </c:pt>
                <c:pt idx="9">
                  <c:v>5.2229999999999999E-2</c:v>
                </c:pt>
                <c:pt idx="10">
                  <c:v>5.2659999999999998E-3</c:v>
                </c:pt>
                <c:pt idx="11">
                  <c:v>0.48243799999999998</c:v>
                </c:pt>
                <c:pt idx="12">
                  <c:v>5.5160000000000001E-3</c:v>
                </c:pt>
                <c:pt idx="13">
                  <c:v>6.5908999999999995E-2</c:v>
                </c:pt>
                <c:pt idx="14">
                  <c:v>2.0149999999999999E-3</c:v>
                </c:pt>
                <c:pt idx="15">
                  <c:v>1.4841E-2</c:v>
                </c:pt>
                <c:pt idx="16">
                  <c:v>0.129832</c:v>
                </c:pt>
                <c:pt idx="17">
                  <c:v>0.27794600000000003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C61F-429A-B151-6CFD5A990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1202987213578339"/>
          <c:w val="0.29989481120263128"/>
          <c:h val="0.28797012786421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87-40F4-83EA-F44C504D68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87-40F4-83EA-F44C504D68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587-40F4-83EA-F44C504D68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587-40F4-83EA-F44C504D68A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587-40F4-83EA-F44C504D68A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587-40F4-83EA-F44C504D68A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587-40F4-83EA-F44C504D68A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587-40F4-83EA-F44C504D68A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587-40F4-83EA-F44C504D68A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587-40F4-83EA-F44C504D68A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0587-40F4-83EA-F44C504D68A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0587-40F4-83EA-F44C504D68A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0587-40F4-83EA-F44C504D68A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587-40F4-83EA-F44C504D68A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587-40F4-83EA-F44C504D68A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587-40F4-83EA-F44C504D68A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587-40F4-83EA-F44C504D68AB}"/>
              </c:ext>
            </c:extLst>
          </c:dPt>
          <c:cat>
            <c:strRef>
              <c:f>male!$R$3:$R$19</c:f>
              <c:strCache>
                <c:ptCount val="17"/>
                <c:pt idx="0">
                  <c:v>ADJF</c:v>
                </c:pt>
                <c:pt idx="1">
                  <c:v>ADJS</c:v>
                </c:pt>
                <c:pt idx="2">
                  <c:v>ADVB</c:v>
                </c:pt>
                <c:pt idx="3">
                  <c:v>COMP</c:v>
                </c:pt>
                <c:pt idx="4">
                  <c:v>CONJ</c:v>
                </c:pt>
                <c:pt idx="5">
                  <c:v>GRND</c:v>
                </c:pt>
                <c:pt idx="6">
                  <c:v>INFN</c:v>
                </c:pt>
                <c:pt idx="7">
                  <c:v>INTJ</c:v>
                </c:pt>
                <c:pt idx="8">
                  <c:v>NOUN</c:v>
                </c:pt>
                <c:pt idx="9">
                  <c:v>NPRO</c:v>
                </c:pt>
                <c:pt idx="10">
                  <c:v>NUMR</c:v>
                </c:pt>
                <c:pt idx="11">
                  <c:v>PRCL</c:v>
                </c:pt>
                <c:pt idx="12">
                  <c:v>PRED</c:v>
                </c:pt>
                <c:pt idx="13">
                  <c:v>PREP</c:v>
                </c:pt>
                <c:pt idx="14">
                  <c:v>PRTF</c:v>
                </c:pt>
                <c:pt idx="15">
                  <c:v>PRTS</c:v>
                </c:pt>
                <c:pt idx="16">
                  <c:v>VERB</c:v>
                </c:pt>
              </c:strCache>
            </c:strRef>
          </c:cat>
          <c:val>
            <c:numRef>
              <c:f>male!$T$3:$T$19</c:f>
              <c:numCache>
                <c:formatCode>General</c:formatCode>
                <c:ptCount val="17"/>
                <c:pt idx="0">
                  <c:v>6.0206000000000003E-2</c:v>
                </c:pt>
                <c:pt idx="1">
                  <c:v>6.2579999999999997E-3</c:v>
                </c:pt>
                <c:pt idx="2">
                  <c:v>4.7212999999999998E-2</c:v>
                </c:pt>
                <c:pt idx="3">
                  <c:v>2.3019999999999998E-3</c:v>
                </c:pt>
                <c:pt idx="4">
                  <c:v>0.63102499999999995</c:v>
                </c:pt>
                <c:pt idx="5">
                  <c:v>1.2123E-2</c:v>
                </c:pt>
                <c:pt idx="6">
                  <c:v>1.3572000000000001E-2</c:v>
                </c:pt>
                <c:pt idx="7">
                  <c:v>2.7109999999999999E-3</c:v>
                </c:pt>
                <c:pt idx="8">
                  <c:v>0.21609900000000001</c:v>
                </c:pt>
                <c:pt idx="9">
                  <c:v>6.0750999999999999E-2</c:v>
                </c:pt>
                <c:pt idx="10">
                  <c:v>3.3930000000000002E-3</c:v>
                </c:pt>
                <c:pt idx="11">
                  <c:v>3.3215000000000001E-2</c:v>
                </c:pt>
                <c:pt idx="12">
                  <c:v>3.8700000000000002E-3</c:v>
                </c:pt>
                <c:pt idx="13">
                  <c:v>7.7664999999999998E-2</c:v>
                </c:pt>
                <c:pt idx="14">
                  <c:v>4.8760000000000001E-3</c:v>
                </c:pt>
                <c:pt idx="15">
                  <c:v>8.3500000000000002E-4</c:v>
                </c:pt>
                <c:pt idx="16">
                  <c:v>0.13625100000000001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587-40F4-83EA-F44C504D6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6261669659472875E-3"/>
          <c:y val="0.75024609603255232"/>
          <c:w val="0.32175774103029986"/>
          <c:h val="0.24583365359000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cap="none" dirty="0" smtClean="0"/>
              <a:t>Сравнение женской и мужской прозы</a:t>
            </a:r>
            <a:endParaRPr lang="ru-RU" sz="6000" cap="none" dirty="0"/>
          </a:p>
        </p:txBody>
      </p:sp>
    </p:spTree>
    <p:extLst>
      <p:ext uri="{BB962C8B-B14F-4D97-AF65-F5344CB8AC3E}">
        <p14:creationId xmlns:p14="http://schemas.microsoft.com/office/powerpoint/2010/main" val="9811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М.М.Зощенко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599" y="2286000"/>
            <a:ext cx="7145383" cy="35814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10 августа 1894 г. – 22 июля 1958 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Служил в первой мировой войне и в Красной армии во время революции, был награжден 5 орденами за время Первой мировой войны</a:t>
            </a:r>
          </a:p>
          <a:p>
            <a:r>
              <a:rPr lang="ru-RU" dirty="0" smtClean="0"/>
              <a:t>Был демобилизован по состоянию здоровья (порок сердца)</a:t>
            </a:r>
          </a:p>
          <a:p>
            <a:r>
              <a:rPr lang="ru-RU" dirty="0" smtClean="0"/>
              <a:t>Работал телефонистом,</a:t>
            </a:r>
            <a:r>
              <a:rPr lang="en-CA" dirty="0" smtClean="0"/>
              <a:t> </a:t>
            </a:r>
            <a:r>
              <a:rPr lang="ru-RU" dirty="0"/>
              <a:t>агентом уголовного розыска, делопроизводителем Петроградского военного порта, столяром, </a:t>
            </a:r>
            <a:r>
              <a:rPr lang="ru-RU" dirty="0" smtClean="0"/>
              <a:t>сапожником</a:t>
            </a:r>
          </a:p>
          <a:p>
            <a:r>
              <a:rPr lang="ru-RU" dirty="0" smtClean="0"/>
              <a:t>Во время </a:t>
            </a:r>
            <a:r>
              <a:rPr lang="ru-RU" dirty="0"/>
              <a:t>В</a:t>
            </a:r>
            <a:r>
              <a:rPr lang="ru-RU" dirty="0" smtClean="0"/>
              <a:t>торой мировой был признан негодным к службе</a:t>
            </a:r>
          </a:p>
          <a:p>
            <a:r>
              <a:rPr lang="ru-RU" dirty="0" smtClean="0"/>
              <a:t>Во времена Сталина подвергался гонениям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Ð·Ð¾ÑÐµÐ½ÐºÐ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369" y="1523446"/>
            <a:ext cx="3371615" cy="434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В.А.Осеева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381897" cy="3581400"/>
          </a:xfrm>
        </p:spPr>
        <p:txBody>
          <a:bodyPr/>
          <a:lstStyle/>
          <a:p>
            <a:r>
              <a:rPr lang="ru-RU" dirty="0"/>
              <a:t>28 апреля 1902 г. – 5 июля 1969 г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Родители были революционерами, в детстве часто переезжали</a:t>
            </a:r>
          </a:p>
          <a:p>
            <a:r>
              <a:rPr lang="ru-RU" dirty="0" smtClean="0"/>
              <a:t>Училась на актерском факультете, </a:t>
            </a:r>
            <a:r>
              <a:rPr lang="ru-RU" dirty="0"/>
              <a:t>работала педагогом и воспитателем в детских коммунах и приёмниках для беспризорных </a:t>
            </a:r>
            <a:r>
              <a:rPr lang="ru-RU" dirty="0" smtClean="0"/>
              <a:t>детей</a:t>
            </a:r>
          </a:p>
          <a:p>
            <a:r>
              <a:rPr lang="ru-RU" dirty="0" smtClean="0"/>
              <a:t>Во времена ВОВ </a:t>
            </a:r>
            <a:r>
              <a:rPr lang="ru-RU" dirty="0"/>
              <a:t>работала воспитательницей в детском </a:t>
            </a:r>
            <a:r>
              <a:rPr lang="ru-RU" dirty="0" smtClean="0"/>
              <a:t>саду</a:t>
            </a:r>
          </a:p>
        </p:txBody>
      </p:sp>
      <p:pic>
        <p:nvPicPr>
          <p:cNvPr id="1026" name="Picture 2" descr="ÐÐ°ÑÑÐ¸Ð½ÐºÐ¸ Ð¿Ð¾ Ð·Ð°Ð¿ÑÐ¾ÑÑ Ð¾ÑÐµÐµÐ²Ð° Ð³Ð¾Ð´Ñ Ð¶Ð¸Ð·Ð½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5" y="685800"/>
            <a:ext cx="4258491" cy="55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84072"/>
              </p:ext>
            </p:extLst>
          </p:nvPr>
        </p:nvGraphicFramePr>
        <p:xfrm>
          <a:off x="3735977" y="378821"/>
          <a:ext cx="5786845" cy="5829300"/>
        </p:xfrm>
        <a:graphic>
          <a:graphicData uri="http://schemas.openxmlformats.org/drawingml/2006/table">
            <a:tbl>
              <a:tblPr/>
              <a:tblGrid>
                <a:gridCol w="1107713">
                  <a:extLst>
                    <a:ext uri="{9D8B030D-6E8A-4147-A177-3AD203B41FA5}">
                      <a16:colId xmlns:a16="http://schemas.microsoft.com/office/drawing/2014/main" val="2839171143"/>
                    </a:ext>
                  </a:extLst>
                </a:gridCol>
                <a:gridCol w="2769282">
                  <a:extLst>
                    <a:ext uri="{9D8B030D-6E8A-4147-A177-3AD203B41FA5}">
                      <a16:colId xmlns:a16="http://schemas.microsoft.com/office/drawing/2014/main" val="1219050756"/>
                    </a:ext>
                  </a:extLst>
                </a:gridCol>
                <a:gridCol w="1909850">
                  <a:extLst>
                    <a:ext uri="{9D8B030D-6E8A-4147-A177-3AD203B41FA5}">
                      <a16:colId xmlns:a16="http://schemas.microsoft.com/office/drawing/2014/main" val="899095553"/>
                    </a:ext>
                  </a:extLst>
                </a:gridCol>
              </a:tblGrid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0,006688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144872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ADJS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0,000036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9172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0,394747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46292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0,000287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2642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CONJ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0,544848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31521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GRND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0,008519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2236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0,006034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197261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INTJ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0,002055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215767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NOUN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0,949168</a:t>
                      </a:r>
                      <a:endParaRPr lang="ru-RU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79113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NPRO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0,008521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29595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0,001873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706621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PRCL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0,449223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6063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0,001646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01992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0,011756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479783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PRTF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0,002861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727061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Мужчины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0,014006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54679"/>
                  </a:ext>
                </a:extLst>
              </a:tr>
              <a:tr h="3426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2000" b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Женщины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ru-RU" sz="20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0,006419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012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869833"/>
              </p:ext>
            </p:extLst>
          </p:nvPr>
        </p:nvGraphicFramePr>
        <p:xfrm>
          <a:off x="1328056" y="287383"/>
          <a:ext cx="10258697" cy="6002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1328056" y="444138"/>
            <a:ext cx="235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Зощенко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873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68890"/>
              </p:ext>
            </p:extLst>
          </p:nvPr>
        </p:nvGraphicFramePr>
        <p:xfrm>
          <a:off x="979714" y="235131"/>
          <a:ext cx="10724606" cy="6479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flipH="1">
            <a:off x="1328056" y="444138"/>
            <a:ext cx="235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Осеева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233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Среднее количество слов в предложениях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Зощенко: 10.599937636420033</a:t>
            </a:r>
          </a:p>
          <a:p>
            <a:pPr marL="0" indent="0">
              <a:buNone/>
            </a:pPr>
            <a:r>
              <a:rPr lang="ru-RU" sz="4000" dirty="0" smtClean="0"/>
              <a:t>Осеева: </a:t>
            </a:r>
            <a:r>
              <a:rPr lang="ru-RU" sz="4000" dirty="0"/>
              <a:t>10.828840047267356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940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61</TotalTime>
  <Words>190</Words>
  <Application>Microsoft Office PowerPoint</Application>
  <PresentationFormat>Широкоэкранный</PresentationFormat>
  <Paragraphs>70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Сравнение женской и мужской прозы</vt:lpstr>
      <vt:lpstr>М.М.Зощенко</vt:lpstr>
      <vt:lpstr>В.А.Осеева</vt:lpstr>
      <vt:lpstr>Презентация PowerPoint</vt:lpstr>
      <vt:lpstr>Презентация PowerPoint</vt:lpstr>
      <vt:lpstr>Презентация PowerPoint</vt:lpstr>
      <vt:lpstr>Среднее количество слов в предложениях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женской и мужской прозы</dc:title>
  <dc:creator>Александра Бакалова</dc:creator>
  <cp:lastModifiedBy>Александра Бакалова</cp:lastModifiedBy>
  <cp:revision>6</cp:revision>
  <dcterms:created xsi:type="dcterms:W3CDTF">2018-11-13T11:59:27Z</dcterms:created>
  <dcterms:modified xsi:type="dcterms:W3CDTF">2018-11-13T13:01:25Z</dcterms:modified>
</cp:coreProperties>
</file>