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Proxima Nova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regular.fntdata"/><Relationship Id="rId25" Type="http://schemas.openxmlformats.org/officeDocument/2006/relationships/slide" Target="slides/slide20.xml"/><Relationship Id="rId28" Type="http://schemas.openxmlformats.org/officeDocument/2006/relationships/font" Target="fonts/ProximaNova-italic.fntdata"/><Relationship Id="rId27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ec8b7d897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ec8b7d897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ec8b7d897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ec8b7d897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1205b701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1205b701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1205b701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1205b701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1448fb3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1448fb3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1205b701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1205b701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1448fb37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1448fb37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1205b701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1205b701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1205b701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1205b701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1448fb37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1448fb37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ec8b7d897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ec8b7d897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1448fb37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81448fb37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ec8b7d897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ec8b7d897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ec8b7d897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ec8b7d897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ec8b7d897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ec8b7d897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1205b701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1205b701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ec8b7d897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ec8b7d897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ec8b7d897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ec8b7d89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ec8b7d89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ec8b7d89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mailto:cu.panthergames@gmail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Unity #1 - Unity2D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Panther Games Workshop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Scripting - Adding a Script to a GameObject</a:t>
            </a:r>
            <a:endParaRPr/>
          </a:p>
        </p:txBody>
      </p:sp>
      <p:sp>
        <p:nvSpPr>
          <p:cNvPr id="121" name="Google Shape;121;p2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To create your Player Controller Script, go to </a:t>
            </a:r>
            <a:r>
              <a:rPr b="1" lang="en"/>
              <a:t>Add Component</a:t>
            </a:r>
            <a:r>
              <a:rPr lang="en"/>
              <a:t> and type out the name of your script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For this Workshop, we will call this </a:t>
            </a:r>
            <a:r>
              <a:rPr b="1" lang="en"/>
              <a:t>PlayerController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Once you type this out, click </a:t>
            </a:r>
            <a:r>
              <a:rPr b="1" lang="en"/>
              <a:t>New Script</a:t>
            </a:r>
            <a:endParaRPr b="1"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498" y="1276212"/>
            <a:ext cx="3884299" cy="316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Scripting - Creating Variables</a:t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250" y="1017725"/>
            <a:ext cx="8106098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Scripting - Creating Variables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Types of Variables being used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Public </a:t>
            </a:r>
            <a:r>
              <a:rPr lang="en"/>
              <a:t>- A public variable is accessible through the Unity Inspector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Private </a:t>
            </a:r>
            <a:r>
              <a:rPr lang="en"/>
              <a:t>- A Private variable is only accessible in the 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Types of Components being used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PlayerController </a:t>
            </a:r>
            <a:r>
              <a:rPr lang="en"/>
              <a:t>- Declare the PlayerController as a GameObject in the script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Rigidbody2D </a:t>
            </a:r>
            <a:r>
              <a:rPr lang="en"/>
              <a:t>- Declare the Rigidbody2D as a GameObject in the script to manipulate the physics that are being applied to the Player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Animator </a:t>
            </a:r>
            <a:r>
              <a:rPr lang="en"/>
              <a:t>- Declare the Animator to set Animations based on Triggers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Vector3 </a:t>
            </a:r>
            <a:r>
              <a:rPr lang="en"/>
              <a:t>- Declare Vector3 to establish that the character can move on the X, Y, and Z axis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Transform </a:t>
            </a:r>
            <a:r>
              <a:rPr lang="en"/>
              <a:t>- Declare </a:t>
            </a:r>
            <a:r>
              <a:rPr lang="en"/>
              <a:t>Transform</a:t>
            </a:r>
            <a:r>
              <a:rPr lang="en"/>
              <a:t> to store and manipulate positions of GameObjects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LayerMask </a:t>
            </a:r>
            <a:r>
              <a:rPr lang="en"/>
              <a:t>- Declare a LayerMask to look for a specified Layer in the scene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Scripting - Creating Functions</a:t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425" y="1017725"/>
            <a:ext cx="659315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Scripting - Creating Functions</a:t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Awake()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Awake runs only once throughout the entire game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is used to initialize variables and game stats before the game starts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Update()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Update is called every frame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is the most commonly used function to implement a game script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Scripting - Creating Functions</a:t>
            </a:r>
            <a:endParaRPr/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4" cy="33328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Scripting - Creating Functions</a:t>
            </a:r>
            <a:endParaRPr/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FixedUpdate()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FixedUpdate is called every fixed frame-rate frame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This being at 0.02 seconds (roughly 50 calls per second)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is generally used to calculate/compute physics in the game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Flip()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Flip is a self-created function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allows the player sprite to flip to face the other direction instead of creating/adding animations for an entire direction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GameObject</a:t>
            </a:r>
            <a:endParaRPr/>
          </a:p>
        </p:txBody>
      </p:sp>
      <p:pic>
        <p:nvPicPr>
          <p:cNvPr id="164" name="Google Shape;1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21113"/>
            <a:ext cx="4242124" cy="63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240925"/>
            <a:ext cx="4242125" cy="2080869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9"/>
          <p:cNvSpPr txBox="1"/>
          <p:nvPr>
            <p:ph idx="2" type="body"/>
          </p:nvPr>
        </p:nvSpPr>
        <p:spPr>
          <a:xfrm>
            <a:off x="4832400" y="1017725"/>
            <a:ext cx="3999900" cy="40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After creating our PlayerController script, we will need to add a few things to our Player GameObject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We will want to create an </a:t>
            </a:r>
            <a:r>
              <a:rPr b="1" lang="en"/>
              <a:t>Empty Child GameObject</a:t>
            </a:r>
            <a:r>
              <a:rPr lang="en"/>
              <a:t> on our Player and rename it to </a:t>
            </a:r>
            <a:r>
              <a:rPr b="1" lang="en"/>
              <a:t>GroundCheck</a:t>
            </a:r>
            <a:endParaRPr b="1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Position the GroundCheck GameObject in the scene to be underneath the Player </a:t>
            </a:r>
            <a:r>
              <a:rPr i="1" lang="en"/>
              <a:t>(We have already set our Ground Layer in the provided files)</a:t>
            </a:r>
            <a:endParaRPr i="1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In the </a:t>
            </a:r>
            <a:r>
              <a:rPr b="1" lang="en"/>
              <a:t>Inspector</a:t>
            </a:r>
            <a:r>
              <a:rPr lang="en"/>
              <a:t>, we will drag GroundCheck onto its respective line so the script can reference it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We will also set </a:t>
            </a:r>
            <a:r>
              <a:rPr b="1" lang="en"/>
              <a:t>Ground Layer</a:t>
            </a:r>
            <a:r>
              <a:rPr lang="en"/>
              <a:t> to </a:t>
            </a:r>
            <a:r>
              <a:rPr b="1" lang="en"/>
              <a:t>Ground</a:t>
            </a:r>
            <a:endParaRPr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GameObject - Animator</a:t>
            </a:r>
            <a:endParaRPr/>
          </a:p>
        </p:txBody>
      </p:sp>
      <p:sp>
        <p:nvSpPr>
          <p:cNvPr id="172" name="Google Shape;172;p30"/>
          <p:cNvSpPr txBox="1"/>
          <p:nvPr>
            <p:ph idx="2" type="body"/>
          </p:nvPr>
        </p:nvSpPr>
        <p:spPr>
          <a:xfrm>
            <a:off x="4290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Finally, we will </a:t>
            </a:r>
            <a:r>
              <a:rPr b="1" lang="en"/>
              <a:t>Add Component</a:t>
            </a:r>
            <a:r>
              <a:rPr lang="en"/>
              <a:t> &gt; </a:t>
            </a:r>
            <a:r>
              <a:rPr b="1" lang="en"/>
              <a:t>Animator </a:t>
            </a:r>
            <a:r>
              <a:rPr lang="en"/>
              <a:t>to our Player GameObject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i="1" lang="en"/>
              <a:t>We have provided you the Animator Controller and Animations, which we will cover in a future workshop</a:t>
            </a:r>
            <a:endParaRPr i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Add the </a:t>
            </a:r>
            <a:r>
              <a:rPr b="1" lang="en"/>
              <a:t>Animator Controller</a:t>
            </a:r>
            <a:r>
              <a:rPr lang="en"/>
              <a:t> to the Controller line and your character should be able to run Animations for </a:t>
            </a:r>
            <a:r>
              <a:rPr b="1" lang="en"/>
              <a:t>Idle</a:t>
            </a:r>
            <a:r>
              <a:rPr lang="en"/>
              <a:t>, </a:t>
            </a:r>
            <a:r>
              <a:rPr b="1" lang="en"/>
              <a:t>Walk</a:t>
            </a:r>
            <a:r>
              <a:rPr lang="en"/>
              <a:t>, and </a:t>
            </a:r>
            <a:r>
              <a:rPr b="1" lang="en"/>
              <a:t>Jump</a:t>
            </a:r>
            <a:r>
              <a:rPr lang="en"/>
              <a:t>!</a:t>
            </a:r>
            <a:endParaRPr/>
          </a:p>
        </p:txBody>
      </p:sp>
      <p:pic>
        <p:nvPicPr>
          <p:cNvPr id="173" name="Google Shape;17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726600"/>
            <a:ext cx="4410301" cy="2268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Unity - Asset Store</a:t>
            </a:r>
            <a:endParaRPr/>
          </a:p>
        </p:txBody>
      </p:sp>
      <p:sp>
        <p:nvSpPr>
          <p:cNvPr id="179" name="Google Shape;179;p3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For this project, we used the </a:t>
            </a:r>
            <a:r>
              <a:rPr b="1" lang="en"/>
              <a:t>Sunnyland Asset Pack</a:t>
            </a:r>
            <a:r>
              <a:rPr lang="en"/>
              <a:t>, which is available for free on the </a:t>
            </a:r>
            <a:r>
              <a:rPr b="1" lang="en"/>
              <a:t>Asset Store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Asset Store table is a default tab in the Unity Editor, and can also be found through </a:t>
            </a:r>
            <a:r>
              <a:rPr b="1" lang="en"/>
              <a:t>Window </a:t>
            </a:r>
            <a:r>
              <a:rPr lang="en"/>
              <a:t>&gt; </a:t>
            </a:r>
            <a:r>
              <a:rPr b="1" lang="en"/>
              <a:t>Asset Store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highly recommend using free assets for your projects if you are just starting out, it makes development much quicker and </a:t>
            </a:r>
            <a:r>
              <a:rPr lang="en"/>
              <a:t>easier</a:t>
            </a:r>
            <a:r>
              <a:rPr lang="en"/>
              <a:t>!</a:t>
            </a:r>
            <a:endParaRPr/>
          </a:p>
        </p:txBody>
      </p:sp>
      <p:pic>
        <p:nvPicPr>
          <p:cNvPr id="180" name="Google Shape;18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61863"/>
            <a:ext cx="4466727" cy="259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</a:t>
            </a:r>
            <a:endParaRPr/>
          </a:p>
        </p:txBody>
      </p:sp>
      <p:sp>
        <p:nvSpPr>
          <p:cNvPr id="66" name="Google Shape;66;p14"/>
          <p:cNvSpPr txBox="1"/>
          <p:nvPr>
            <p:ph idx="2" type="body"/>
          </p:nvPr>
        </p:nvSpPr>
        <p:spPr>
          <a:xfrm>
            <a:off x="4948525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b="1" lang="en"/>
              <a:t>Navigating Unity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Window Configuration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Hierarchy &amp; Inspector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GameObject Hierarchy &amp; Components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b="1" lang="en"/>
              <a:t>GameObjects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b="1" lang="en"/>
              <a:t>Colliders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Different Types of Colliders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Selecting the Right 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b="1" lang="en"/>
              <a:t>Sprite Renderer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b="1" lang="en"/>
              <a:t>Rigidbody &amp; Physics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b="1" lang="en"/>
              <a:t>Scripting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Adding Scripts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Creating Player Movement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Unity Input Manager</a:t>
            </a:r>
            <a:endParaRPr/>
          </a:p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Workshop Overview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Attending</a:t>
            </a:r>
            <a:endParaRPr/>
          </a:p>
        </p:txBody>
      </p:sp>
      <p:sp>
        <p:nvSpPr>
          <p:cNvPr id="186" name="Google Shape;186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hope to provide you more Workshops throughout the semester, ranging from Unity to Unreal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next Intro to Unity Workshop can cover topics such as: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Unity Tilemaps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Unity2D Animations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 more!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have a Workshop you want to see, send us an email at </a:t>
            </a:r>
            <a:r>
              <a:rPr lang="en" u="sng">
                <a:solidFill>
                  <a:schemeClr val="hlink"/>
                </a:solidFill>
                <a:hlinkClick r:id="rId3"/>
              </a:rPr>
              <a:t>cu.panthergames@gmail.com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4013" y="955663"/>
            <a:ext cx="367665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Unity Hierarchy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Unity </a:t>
            </a:r>
            <a:r>
              <a:rPr b="1" lang="en"/>
              <a:t>Hierarchy </a:t>
            </a:r>
            <a:r>
              <a:rPr lang="en"/>
              <a:t>is where you will be able to find all the </a:t>
            </a:r>
            <a:r>
              <a:rPr b="1" lang="en"/>
              <a:t>GameObjects</a:t>
            </a:r>
            <a:r>
              <a:rPr lang="en"/>
              <a:t> you create in your Scene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Objects can be collapsed and expanded to keep things neat and in order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is typically located on the left hand side of the Unity Editor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60450"/>
            <a:ext cx="4400550" cy="36004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Unity Inspector</a:t>
            </a:r>
            <a:endParaRPr/>
          </a:p>
        </p:txBody>
      </p:sp>
      <p:sp>
        <p:nvSpPr>
          <p:cNvPr id="81" name="Google Shape;81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For each GameObject that you create and select, you can view their details in the Inspector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</a:t>
            </a:r>
            <a:r>
              <a:rPr b="1" lang="en"/>
              <a:t>Inspector </a:t>
            </a:r>
            <a:r>
              <a:rPr lang="en"/>
              <a:t>is typically located on the right hand side of the Unity Editor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 the Inspector, you can adjust the position, rotation, and scale of an object by default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By selecting </a:t>
            </a:r>
            <a:r>
              <a:rPr b="1" lang="en"/>
              <a:t>Add Component</a:t>
            </a:r>
            <a:r>
              <a:rPr lang="en"/>
              <a:t>, you can add a variety of different components to your selected Game Object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GameObjects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At the top of the Unity Editor, you have a box dedicated to </a:t>
            </a:r>
            <a:r>
              <a:rPr b="1" lang="en"/>
              <a:t>GameObjects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Here, you can choose what type of GameObject you want to create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There are Empty, 3D, 2D, Effects, Lights, Audio, Video, UI and Camera GameObjects available to the User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For the purpose of this Workshop, we are going to create an </a:t>
            </a:r>
            <a:r>
              <a:rPr b="1" lang="en"/>
              <a:t>Empty GameObject</a:t>
            </a:r>
            <a:r>
              <a:rPr lang="en"/>
              <a:t> and name it </a:t>
            </a:r>
            <a:r>
              <a:rPr b="1" lang="en"/>
              <a:t>Player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6925" y="605250"/>
            <a:ext cx="3714750" cy="443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Sprite Renderer</a:t>
            </a:r>
            <a:endParaRPr/>
          </a:p>
        </p:txBody>
      </p:sp>
      <p:sp>
        <p:nvSpPr>
          <p:cNvPr id="94" name="Google Shape;94;p18"/>
          <p:cNvSpPr txBox="1"/>
          <p:nvPr>
            <p:ph idx="2" type="body"/>
          </p:nvPr>
        </p:nvSpPr>
        <p:spPr>
          <a:xfrm>
            <a:off x="4832400" y="109832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 order to see the </a:t>
            </a:r>
            <a:r>
              <a:rPr b="1" lang="en"/>
              <a:t>Player GameObject</a:t>
            </a:r>
            <a:r>
              <a:rPr lang="en"/>
              <a:t> that we have created, we will want to go to </a:t>
            </a:r>
            <a:r>
              <a:rPr b="1" lang="en"/>
              <a:t>Add Component </a:t>
            </a:r>
            <a:r>
              <a:rPr lang="en"/>
              <a:t> &gt; </a:t>
            </a:r>
            <a:r>
              <a:rPr b="1" lang="en"/>
              <a:t>Sprite Renderer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After adding the component, select the circle icon on the Sprite line and select the image/sprite you want for your character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For the purpose of this Workshop, select </a:t>
            </a:r>
            <a:r>
              <a:rPr b="1" lang="en"/>
              <a:t>player-idle-1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 </a:t>
            </a:r>
            <a:r>
              <a:rPr b="1" lang="en"/>
              <a:t>Additional Settings</a:t>
            </a:r>
            <a:r>
              <a:rPr lang="en"/>
              <a:t>, we can also edit the </a:t>
            </a:r>
            <a:r>
              <a:rPr b="1" lang="en"/>
              <a:t>Order In Layer </a:t>
            </a:r>
            <a:r>
              <a:rPr lang="en"/>
              <a:t>of specific GameObjects and how they appear on screen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For the purpose of this Workshop, we will enter 2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 rotWithShape="1">
          <a:blip r:embed="rId3">
            <a:alphaModFix/>
          </a:blip>
          <a:srcRect b="2505" l="0" r="0" t="0"/>
          <a:stretch/>
        </p:blipFill>
        <p:spPr>
          <a:xfrm>
            <a:off x="311700" y="1537800"/>
            <a:ext cx="4297449" cy="253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Colliders - Different Types of Colliders</a:t>
            </a:r>
            <a:endParaRPr/>
          </a:p>
        </p:txBody>
      </p:sp>
      <p:sp>
        <p:nvSpPr>
          <p:cNvPr id="101" name="Google Shape;101;p19"/>
          <p:cNvSpPr txBox="1"/>
          <p:nvPr>
            <p:ph idx="2" type="body"/>
          </p:nvPr>
        </p:nvSpPr>
        <p:spPr>
          <a:xfrm>
            <a:off x="4832400" y="1537375"/>
            <a:ext cx="3999900" cy="26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Unity has a wide variety of different Colliders, ranging from 3D Colliders to 2D Colliders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Each Collider has the ability to be listed as a Trigger, making the User able to pass through the object but throw a trigger for scripting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Each Collider also has the ability to edit the Collider Zone, allowing the User to expand it on the X, Y, and Z axis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 rotWithShape="1">
          <a:blip r:embed="rId3">
            <a:alphaModFix/>
          </a:blip>
          <a:srcRect b="0" l="1748" r="0" t="1516"/>
          <a:stretch/>
        </p:blipFill>
        <p:spPr>
          <a:xfrm>
            <a:off x="451175" y="988825"/>
            <a:ext cx="3788276" cy="3743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265500" y="1816950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Selecting the Right Collider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For the purpose of this project, we will be using a </a:t>
            </a:r>
            <a:r>
              <a:rPr b="1" lang="en" sz="1800"/>
              <a:t>Box Collider 2D</a:t>
            </a:r>
            <a:endParaRPr b="1" sz="1800"/>
          </a:p>
        </p:txBody>
      </p:sp>
      <p:pic>
        <p:nvPicPr>
          <p:cNvPr id="108" name="Google Shape;108;p20"/>
          <p:cNvPicPr preferRelativeResize="0"/>
          <p:nvPr/>
        </p:nvPicPr>
        <p:blipFill rotWithShape="1">
          <a:blip r:embed="rId3">
            <a:alphaModFix/>
          </a:blip>
          <a:srcRect b="0" l="911" r="0" t="0"/>
          <a:stretch/>
        </p:blipFill>
        <p:spPr>
          <a:xfrm>
            <a:off x="4853863" y="1355325"/>
            <a:ext cx="4008275" cy="243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950" y="1100100"/>
            <a:ext cx="4125401" cy="3521226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Rigidbody &amp; Physics</a:t>
            </a:r>
            <a:endParaRPr/>
          </a:p>
        </p:txBody>
      </p:sp>
      <p:sp>
        <p:nvSpPr>
          <p:cNvPr id="115" name="Google Shape;115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 addition to adding a Collider to our Player GameObject, we will also </a:t>
            </a:r>
            <a:r>
              <a:rPr b="1" lang="en"/>
              <a:t>Add Component</a:t>
            </a:r>
            <a:r>
              <a:rPr lang="en"/>
              <a:t> &gt; </a:t>
            </a:r>
            <a:r>
              <a:rPr b="1" lang="en"/>
              <a:t>Rigidbody 2D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Rigidbody controls the physics of an object in the scene; from adding mass to giving an object gravity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Any object that the User wants to control should and must have a Rigidbody, this will be expanded upon when we create our Player Scripts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