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matic SC" charset="1" panose="00000500000000000000"/>
      <p:regular r:id="rId10"/>
    </p:embeddedFont>
    <p:embeddedFont>
      <p:font typeface="Amatic SC Bold" charset="1" panose="00000800000000000000"/>
      <p:regular r:id="rId11"/>
    </p:embeddedFont>
    <p:embeddedFont>
      <p:font typeface="Amatic SC Italics" charset="1" panose="00000500000000000000"/>
      <p:regular r:id="rId12"/>
    </p:embeddedFont>
    <p:embeddedFont>
      <p:font typeface="Amatic SC Bold Italics" charset="1" panose="00000800000000000000"/>
      <p:regular r:id="rId13"/>
    </p:embeddedFont>
    <p:embeddedFont>
      <p:font typeface="Open Sans Light" charset="1" panose="020B0306030504020204"/>
      <p:regular r:id="rId14"/>
    </p:embeddedFont>
    <p:embeddedFont>
      <p:font typeface="Open Sans Light Bold" charset="1" panose="020B08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Light Bold Italics" charset="1" panose="020B0806030504020204"/>
      <p:regular r:id="rId17"/>
    </p:embeddedFont>
    <p:embeddedFont>
      <p:font typeface="Questrial" charset="1" panose="02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VAFk4r3Go78.mp4" Type="http://schemas.openxmlformats.org/officeDocument/2006/relationships/video"/><Relationship Id="rId4" Target="../media/VAFk4r3Go78.mp4" Type="http://schemas.microsoft.com/office/2007/relationships/media"/><Relationship Id="rId5" Target="../media/image6.jpeg" Type="http://schemas.openxmlformats.org/officeDocument/2006/relationships/image"/><Relationship Id="rId6" Target="../media/VAFk4mbHjN0.mp4" Type="http://schemas.openxmlformats.org/officeDocument/2006/relationships/video"/><Relationship Id="rId7" Target="../media/VAFk4mbHjN0.mp4" Type="http://schemas.microsoft.com/office/2007/relationships/media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0.jpeg" Type="http://schemas.openxmlformats.org/officeDocument/2006/relationships/image"/><Relationship Id="rId4" Target="../media/VAFk4YrLogM.mp4" Type="http://schemas.openxmlformats.org/officeDocument/2006/relationships/video"/><Relationship Id="rId5" Target="../media/VAFk4YrLogM.mp4" Type="http://schemas.microsoft.com/office/2007/relationships/media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B6D7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19937589" cy="10109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937589" cy="10109200"/>
            </a:xfrm>
            <a:custGeom>
              <a:avLst/>
              <a:gdLst/>
              <a:ahLst/>
              <a:cxnLst/>
              <a:rect r="r" b="b" t="t" l="l"/>
              <a:pathLst>
                <a:path h="10109200" w="19937589">
                  <a:moveTo>
                    <a:pt x="19910920" y="5650230"/>
                  </a:moveTo>
                  <a:cubicBezTo>
                    <a:pt x="19800429" y="5650230"/>
                    <a:pt x="19696289" y="5622290"/>
                    <a:pt x="19603579" y="5575300"/>
                  </a:cubicBezTo>
                  <a:cubicBezTo>
                    <a:pt x="19804239" y="5447030"/>
                    <a:pt x="19937589" y="5222240"/>
                    <a:pt x="19937589" y="4966970"/>
                  </a:cubicBezTo>
                  <a:cubicBezTo>
                    <a:pt x="19937589" y="4710430"/>
                    <a:pt x="19804239" y="4485640"/>
                    <a:pt x="19602309" y="4357370"/>
                  </a:cubicBezTo>
                  <a:cubicBezTo>
                    <a:pt x="19696289" y="4309110"/>
                    <a:pt x="19799159" y="4281170"/>
                    <a:pt x="19910920" y="4281170"/>
                  </a:cubicBezTo>
                  <a:cubicBezTo>
                    <a:pt x="19921079" y="4281170"/>
                    <a:pt x="19926159" y="4273550"/>
                    <a:pt x="19926159" y="4263390"/>
                  </a:cubicBezTo>
                  <a:lnTo>
                    <a:pt x="19926159" y="22860"/>
                  </a:lnTo>
                  <a:cubicBezTo>
                    <a:pt x="19926159" y="12700"/>
                    <a:pt x="19923620" y="0"/>
                    <a:pt x="19914729" y="0"/>
                  </a:cubicBezTo>
                  <a:lnTo>
                    <a:pt x="26670" y="0"/>
                  </a:lnTo>
                  <a:cubicBezTo>
                    <a:pt x="16510" y="0"/>
                    <a:pt x="2540" y="12700"/>
                    <a:pt x="2540" y="22860"/>
                  </a:cubicBezTo>
                  <a:lnTo>
                    <a:pt x="2540" y="4263390"/>
                  </a:lnTo>
                  <a:cubicBezTo>
                    <a:pt x="2540" y="4273550"/>
                    <a:pt x="13970" y="4281170"/>
                    <a:pt x="22860" y="4281170"/>
                  </a:cubicBezTo>
                  <a:cubicBezTo>
                    <a:pt x="134620" y="4281170"/>
                    <a:pt x="241300" y="4309110"/>
                    <a:pt x="335280" y="4356100"/>
                  </a:cubicBezTo>
                  <a:cubicBezTo>
                    <a:pt x="133350" y="4483100"/>
                    <a:pt x="0" y="4707890"/>
                    <a:pt x="0" y="4963160"/>
                  </a:cubicBezTo>
                  <a:cubicBezTo>
                    <a:pt x="0" y="5219700"/>
                    <a:pt x="135890" y="5444490"/>
                    <a:pt x="339090" y="5572760"/>
                  </a:cubicBezTo>
                  <a:cubicBezTo>
                    <a:pt x="245110" y="5621020"/>
                    <a:pt x="135890" y="5648960"/>
                    <a:pt x="22860" y="5650230"/>
                  </a:cubicBezTo>
                  <a:cubicBezTo>
                    <a:pt x="12700" y="5650230"/>
                    <a:pt x="2540" y="5657850"/>
                    <a:pt x="2540" y="5668010"/>
                  </a:cubicBezTo>
                  <a:lnTo>
                    <a:pt x="2540" y="10086340"/>
                  </a:lnTo>
                  <a:cubicBezTo>
                    <a:pt x="2540" y="10096500"/>
                    <a:pt x="16510" y="10109200"/>
                    <a:pt x="26670" y="10109200"/>
                  </a:cubicBezTo>
                  <a:lnTo>
                    <a:pt x="19914729" y="10109200"/>
                  </a:lnTo>
                  <a:cubicBezTo>
                    <a:pt x="19924889" y="10109200"/>
                    <a:pt x="19926159" y="10096500"/>
                    <a:pt x="19926159" y="10086340"/>
                  </a:cubicBezTo>
                  <a:lnTo>
                    <a:pt x="19926159" y="5668010"/>
                  </a:lnTo>
                  <a:cubicBezTo>
                    <a:pt x="19926159" y="5657850"/>
                    <a:pt x="19921079" y="5650230"/>
                    <a:pt x="19910920" y="5650230"/>
                  </a:cubicBezTo>
                  <a:lnTo>
                    <a:pt x="19910920" y="5650230"/>
                  </a:lnTo>
                  <a:close/>
                  <a:moveTo>
                    <a:pt x="19903300" y="4968240"/>
                  </a:moveTo>
                  <a:cubicBezTo>
                    <a:pt x="19903300" y="5217160"/>
                    <a:pt x="19769950" y="5436870"/>
                    <a:pt x="19569289" y="5556250"/>
                  </a:cubicBezTo>
                  <a:cubicBezTo>
                    <a:pt x="19367359" y="5435600"/>
                    <a:pt x="19231470" y="5215890"/>
                    <a:pt x="19231470" y="4965700"/>
                  </a:cubicBezTo>
                  <a:cubicBezTo>
                    <a:pt x="19231470" y="4715510"/>
                    <a:pt x="19366089" y="4497070"/>
                    <a:pt x="19566750" y="4377690"/>
                  </a:cubicBezTo>
                  <a:cubicBezTo>
                    <a:pt x="19767409" y="4497070"/>
                    <a:pt x="19903300" y="4716780"/>
                    <a:pt x="19903300" y="4968240"/>
                  </a:cubicBezTo>
                  <a:lnTo>
                    <a:pt x="19903300" y="4968240"/>
                  </a:lnTo>
                  <a:close/>
                  <a:moveTo>
                    <a:pt x="19888059" y="38100"/>
                  </a:moveTo>
                  <a:lnTo>
                    <a:pt x="19888059" y="4245610"/>
                  </a:lnTo>
                  <a:cubicBezTo>
                    <a:pt x="19786459" y="4248150"/>
                    <a:pt x="19672159" y="4277360"/>
                    <a:pt x="19570559" y="4326890"/>
                  </a:cubicBezTo>
                  <a:lnTo>
                    <a:pt x="19570559" y="367030"/>
                  </a:lnTo>
                  <a:cubicBezTo>
                    <a:pt x="19570559" y="361950"/>
                    <a:pt x="19575639" y="358140"/>
                    <a:pt x="19573100" y="354330"/>
                  </a:cubicBezTo>
                  <a:cubicBezTo>
                    <a:pt x="19570559" y="350520"/>
                    <a:pt x="19562939" y="349250"/>
                    <a:pt x="19559129" y="349250"/>
                  </a:cubicBezTo>
                  <a:lnTo>
                    <a:pt x="19228929" y="349250"/>
                  </a:lnTo>
                  <a:lnTo>
                    <a:pt x="19228929" y="38100"/>
                  </a:lnTo>
                  <a:cubicBezTo>
                    <a:pt x="19228929" y="38100"/>
                    <a:pt x="19888059" y="38100"/>
                    <a:pt x="19888059" y="38100"/>
                  </a:cubicBezTo>
                  <a:close/>
                  <a:moveTo>
                    <a:pt x="19227659" y="384810"/>
                  </a:moveTo>
                  <a:lnTo>
                    <a:pt x="19532459" y="384810"/>
                  </a:lnTo>
                  <a:lnTo>
                    <a:pt x="19532459" y="4326890"/>
                  </a:lnTo>
                  <a:cubicBezTo>
                    <a:pt x="19443559" y="4278630"/>
                    <a:pt x="19354659" y="4249420"/>
                    <a:pt x="19227659" y="4245610"/>
                  </a:cubicBezTo>
                  <a:lnTo>
                    <a:pt x="19227659" y="384810"/>
                  </a:lnTo>
                  <a:lnTo>
                    <a:pt x="19227659" y="384810"/>
                  </a:lnTo>
                  <a:close/>
                  <a:moveTo>
                    <a:pt x="727710" y="38100"/>
                  </a:moveTo>
                  <a:lnTo>
                    <a:pt x="19189559" y="38100"/>
                  </a:lnTo>
                  <a:lnTo>
                    <a:pt x="19189559" y="349250"/>
                  </a:lnTo>
                  <a:lnTo>
                    <a:pt x="12515929" y="349250"/>
                  </a:lnTo>
                  <a:lnTo>
                    <a:pt x="12515929" y="350520"/>
                  </a:lnTo>
                  <a:lnTo>
                    <a:pt x="727710" y="350520"/>
                  </a:lnTo>
                  <a:cubicBezTo>
                    <a:pt x="727710" y="350520"/>
                    <a:pt x="727710" y="38100"/>
                    <a:pt x="727710" y="38100"/>
                  </a:cubicBezTo>
                  <a:close/>
                  <a:moveTo>
                    <a:pt x="332740" y="368300"/>
                  </a:moveTo>
                  <a:lnTo>
                    <a:pt x="332740" y="4324350"/>
                  </a:lnTo>
                  <a:cubicBezTo>
                    <a:pt x="243840" y="4276090"/>
                    <a:pt x="154940" y="4248150"/>
                    <a:pt x="40640" y="4245610"/>
                  </a:cubicBezTo>
                  <a:lnTo>
                    <a:pt x="40640" y="38100"/>
                  </a:lnTo>
                  <a:lnTo>
                    <a:pt x="688340" y="38100"/>
                  </a:lnTo>
                  <a:lnTo>
                    <a:pt x="688340" y="350520"/>
                  </a:lnTo>
                  <a:lnTo>
                    <a:pt x="353060" y="350520"/>
                  </a:lnTo>
                  <a:cubicBezTo>
                    <a:pt x="344170" y="350520"/>
                    <a:pt x="332740" y="359410"/>
                    <a:pt x="332740" y="368300"/>
                  </a:cubicBezTo>
                  <a:close/>
                  <a:moveTo>
                    <a:pt x="688340" y="386080"/>
                  </a:moveTo>
                  <a:lnTo>
                    <a:pt x="688340" y="4245610"/>
                  </a:lnTo>
                  <a:cubicBezTo>
                    <a:pt x="586740" y="4248150"/>
                    <a:pt x="485140" y="4278630"/>
                    <a:pt x="370840" y="4326890"/>
                  </a:cubicBezTo>
                  <a:lnTo>
                    <a:pt x="370840" y="386080"/>
                  </a:lnTo>
                  <a:cubicBezTo>
                    <a:pt x="370840" y="386080"/>
                    <a:pt x="688340" y="386080"/>
                    <a:pt x="688340" y="386080"/>
                  </a:cubicBezTo>
                  <a:close/>
                  <a:moveTo>
                    <a:pt x="36830" y="4963160"/>
                  </a:moveTo>
                  <a:cubicBezTo>
                    <a:pt x="36830" y="4712970"/>
                    <a:pt x="172720" y="4494530"/>
                    <a:pt x="373380" y="4375150"/>
                  </a:cubicBezTo>
                  <a:cubicBezTo>
                    <a:pt x="574040" y="4495800"/>
                    <a:pt x="709930" y="4714240"/>
                    <a:pt x="709930" y="4965700"/>
                  </a:cubicBezTo>
                  <a:cubicBezTo>
                    <a:pt x="709930" y="5214620"/>
                    <a:pt x="575310" y="5434330"/>
                    <a:pt x="375920" y="5553710"/>
                  </a:cubicBezTo>
                  <a:cubicBezTo>
                    <a:pt x="172720" y="5434330"/>
                    <a:pt x="36830" y="5214620"/>
                    <a:pt x="36830" y="4963160"/>
                  </a:cubicBezTo>
                  <a:close/>
                  <a:moveTo>
                    <a:pt x="688340" y="10071100"/>
                  </a:moveTo>
                  <a:lnTo>
                    <a:pt x="40640" y="10071100"/>
                  </a:lnTo>
                  <a:lnTo>
                    <a:pt x="40640" y="5684520"/>
                  </a:lnTo>
                  <a:cubicBezTo>
                    <a:pt x="154940" y="5681980"/>
                    <a:pt x="243840" y="5654040"/>
                    <a:pt x="332740" y="5605780"/>
                  </a:cubicBezTo>
                  <a:lnTo>
                    <a:pt x="332740" y="5604510"/>
                  </a:lnTo>
                  <a:lnTo>
                    <a:pt x="337820" y="5603240"/>
                  </a:lnTo>
                  <a:cubicBezTo>
                    <a:pt x="336550" y="5604510"/>
                    <a:pt x="358140" y="5604510"/>
                    <a:pt x="332740" y="5605780"/>
                  </a:cubicBezTo>
                  <a:lnTo>
                    <a:pt x="332740" y="9739630"/>
                  </a:lnTo>
                  <a:cubicBezTo>
                    <a:pt x="332740" y="9749790"/>
                    <a:pt x="363220" y="9766300"/>
                    <a:pt x="373380" y="9766300"/>
                  </a:cubicBezTo>
                  <a:lnTo>
                    <a:pt x="688340" y="9766300"/>
                  </a:lnTo>
                  <a:lnTo>
                    <a:pt x="688340" y="10071100"/>
                  </a:lnTo>
                  <a:close/>
                  <a:moveTo>
                    <a:pt x="688340" y="9728200"/>
                  </a:moveTo>
                  <a:lnTo>
                    <a:pt x="370840" y="9728200"/>
                  </a:lnTo>
                  <a:lnTo>
                    <a:pt x="370840" y="5605780"/>
                  </a:lnTo>
                  <a:cubicBezTo>
                    <a:pt x="370840" y="5604510"/>
                    <a:pt x="373380" y="5603240"/>
                    <a:pt x="373380" y="5600700"/>
                  </a:cubicBezTo>
                  <a:cubicBezTo>
                    <a:pt x="467360" y="5648960"/>
                    <a:pt x="586740" y="5678170"/>
                    <a:pt x="688340" y="5681980"/>
                  </a:cubicBezTo>
                  <a:lnTo>
                    <a:pt x="688340" y="9728200"/>
                  </a:lnTo>
                  <a:close/>
                  <a:moveTo>
                    <a:pt x="19189559" y="10071100"/>
                  </a:moveTo>
                  <a:lnTo>
                    <a:pt x="726440" y="10071100"/>
                  </a:lnTo>
                  <a:lnTo>
                    <a:pt x="726440" y="9766300"/>
                  </a:lnTo>
                  <a:lnTo>
                    <a:pt x="19189559" y="9766300"/>
                  </a:lnTo>
                  <a:lnTo>
                    <a:pt x="19189559" y="10071100"/>
                  </a:lnTo>
                  <a:close/>
                  <a:moveTo>
                    <a:pt x="19188289" y="5670550"/>
                  </a:moveTo>
                  <a:lnTo>
                    <a:pt x="19188289" y="9728200"/>
                  </a:lnTo>
                  <a:lnTo>
                    <a:pt x="726440" y="9728200"/>
                  </a:lnTo>
                  <a:lnTo>
                    <a:pt x="726440" y="5664200"/>
                  </a:lnTo>
                  <a:cubicBezTo>
                    <a:pt x="726440" y="5654040"/>
                    <a:pt x="723900" y="5646420"/>
                    <a:pt x="713740" y="5646420"/>
                  </a:cubicBezTo>
                  <a:cubicBezTo>
                    <a:pt x="603250" y="5646420"/>
                    <a:pt x="500380" y="5619750"/>
                    <a:pt x="407670" y="5572760"/>
                  </a:cubicBezTo>
                  <a:cubicBezTo>
                    <a:pt x="609600" y="5444490"/>
                    <a:pt x="744220" y="5219700"/>
                    <a:pt x="744220" y="4965700"/>
                  </a:cubicBezTo>
                  <a:cubicBezTo>
                    <a:pt x="744220" y="4709160"/>
                    <a:pt x="610870" y="4484370"/>
                    <a:pt x="408940" y="4356100"/>
                  </a:cubicBezTo>
                  <a:cubicBezTo>
                    <a:pt x="502920" y="4307840"/>
                    <a:pt x="603250" y="4281170"/>
                    <a:pt x="715010" y="4281170"/>
                  </a:cubicBezTo>
                  <a:cubicBezTo>
                    <a:pt x="725170" y="4281170"/>
                    <a:pt x="727710" y="4273550"/>
                    <a:pt x="727710" y="4263390"/>
                  </a:cubicBezTo>
                  <a:lnTo>
                    <a:pt x="727710" y="386080"/>
                  </a:lnTo>
                  <a:lnTo>
                    <a:pt x="12515929" y="386080"/>
                  </a:lnTo>
                  <a:lnTo>
                    <a:pt x="12515929" y="384810"/>
                  </a:lnTo>
                  <a:lnTo>
                    <a:pt x="19189559" y="384810"/>
                  </a:lnTo>
                  <a:lnTo>
                    <a:pt x="19189559" y="4263390"/>
                  </a:lnTo>
                  <a:cubicBezTo>
                    <a:pt x="19189559" y="4273550"/>
                    <a:pt x="19204800" y="4281170"/>
                    <a:pt x="19213689" y="4281170"/>
                  </a:cubicBezTo>
                  <a:cubicBezTo>
                    <a:pt x="19325450" y="4281170"/>
                    <a:pt x="19434670" y="4309110"/>
                    <a:pt x="19527379" y="4357370"/>
                  </a:cubicBezTo>
                  <a:cubicBezTo>
                    <a:pt x="19325450" y="4485640"/>
                    <a:pt x="19193370" y="4710430"/>
                    <a:pt x="19193370" y="4965700"/>
                  </a:cubicBezTo>
                  <a:cubicBezTo>
                    <a:pt x="19193370" y="5222240"/>
                    <a:pt x="19329259" y="5448300"/>
                    <a:pt x="19532459" y="5575300"/>
                  </a:cubicBezTo>
                  <a:cubicBezTo>
                    <a:pt x="19438479" y="5624830"/>
                    <a:pt x="19325450" y="5652770"/>
                    <a:pt x="19212420" y="5652770"/>
                  </a:cubicBezTo>
                  <a:cubicBezTo>
                    <a:pt x="19202259" y="5652770"/>
                    <a:pt x="19188289" y="5660390"/>
                    <a:pt x="19188289" y="5670550"/>
                  </a:cubicBezTo>
                  <a:lnTo>
                    <a:pt x="19188289" y="5670550"/>
                  </a:lnTo>
                  <a:close/>
                  <a:moveTo>
                    <a:pt x="19545159" y="5607050"/>
                  </a:moveTo>
                  <a:lnTo>
                    <a:pt x="19545159" y="9728200"/>
                  </a:lnTo>
                  <a:lnTo>
                    <a:pt x="19227659" y="9728200"/>
                  </a:lnTo>
                  <a:lnTo>
                    <a:pt x="19227659" y="5688330"/>
                  </a:lnTo>
                  <a:cubicBezTo>
                    <a:pt x="19354659" y="5685790"/>
                    <a:pt x="19443559" y="5655310"/>
                    <a:pt x="19545159" y="5607050"/>
                  </a:cubicBezTo>
                  <a:close/>
                  <a:moveTo>
                    <a:pt x="19888059" y="10071100"/>
                  </a:moveTo>
                  <a:lnTo>
                    <a:pt x="19227659" y="10071100"/>
                  </a:lnTo>
                  <a:lnTo>
                    <a:pt x="19227659" y="9766300"/>
                  </a:lnTo>
                  <a:lnTo>
                    <a:pt x="19569289" y="9766300"/>
                  </a:lnTo>
                  <a:cubicBezTo>
                    <a:pt x="19579450" y="9766300"/>
                    <a:pt x="19583259" y="9749790"/>
                    <a:pt x="19583259" y="9739630"/>
                  </a:cubicBezTo>
                  <a:lnTo>
                    <a:pt x="19583259" y="5604510"/>
                  </a:lnTo>
                  <a:cubicBezTo>
                    <a:pt x="19672159" y="5652770"/>
                    <a:pt x="19786459" y="5681980"/>
                    <a:pt x="19888059" y="5684520"/>
                  </a:cubicBezTo>
                  <a:lnTo>
                    <a:pt x="19888059" y="10071100"/>
                  </a:lnTo>
                  <a:close/>
                </a:path>
              </a:pathLst>
            </a:custGeom>
            <a:solidFill>
              <a:srgbClr val="616982">
                <a:alpha val="75686"/>
              </a:srgbClr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997019" y="2910521"/>
            <a:ext cx="12293961" cy="227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968"/>
              </a:lnSpc>
            </a:pPr>
            <a:r>
              <a:rPr lang="en-US" sz="14973">
                <a:solidFill>
                  <a:srgbClr val="616982"/>
                </a:solidFill>
                <a:latin typeface="Amatic SC Bold"/>
              </a:rPr>
              <a:t>Vitais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97019" y="5668966"/>
            <a:ext cx="12293961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270">
                <a:solidFill>
                  <a:srgbClr val="616982"/>
                </a:solidFill>
                <a:latin typeface="Questrial Bold"/>
              </a:rPr>
              <a:t>VANESSA DE AGUIAR COSTA</a:t>
            </a:r>
          </a:p>
          <a:p>
            <a:pPr algn="ctr">
              <a:lnSpc>
                <a:spcPts val="4200"/>
              </a:lnSpc>
            </a:pPr>
            <a:r>
              <a:rPr lang="en-US" sz="3000" spc="270">
                <a:solidFill>
                  <a:srgbClr val="616982"/>
                </a:solidFill>
                <a:latin typeface="Questrial Bold"/>
              </a:rPr>
              <a:t>FELIPE CAMARGO DE SOUZA</a:t>
            </a:r>
          </a:p>
          <a:p>
            <a:pPr algn="ctr">
              <a:lnSpc>
                <a:spcPts val="4200"/>
              </a:lnSpc>
            </a:pPr>
            <a:r>
              <a:rPr lang="en-US" sz="3000" spc="270">
                <a:solidFill>
                  <a:srgbClr val="616982"/>
                </a:solidFill>
                <a:latin typeface="Questrial Bold"/>
              </a:rPr>
              <a:t>NICOLAS VAZ RODRIGUES DOS SANTOS</a:t>
            </a:r>
          </a:p>
          <a:p>
            <a:pPr algn="ctr">
              <a:lnSpc>
                <a:spcPts val="4200"/>
              </a:lnSpc>
            </a:pPr>
            <a:r>
              <a:rPr lang="en-US" sz="3000" spc="270">
                <a:solidFill>
                  <a:srgbClr val="616982"/>
                </a:solidFill>
                <a:latin typeface="Questrial Bold"/>
              </a:rPr>
              <a:t>MILENA DUARTE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89503" y="1028700"/>
            <a:ext cx="10708994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616982"/>
                </a:solidFill>
                <a:latin typeface="Amatic SC Bold"/>
              </a:rPr>
              <a:t>Cargos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755846" y="7365172"/>
            <a:ext cx="4290495" cy="2103348"/>
          </a:xfrm>
          <a:custGeom>
            <a:avLst/>
            <a:gdLst/>
            <a:ahLst/>
            <a:cxnLst/>
            <a:rect r="r" b="b" t="t" l="l"/>
            <a:pathLst>
              <a:path h="2103348" w="4290495">
                <a:moveTo>
                  <a:pt x="0" y="0"/>
                </a:moveTo>
                <a:lnTo>
                  <a:pt x="4290495" y="0"/>
                </a:lnTo>
                <a:lnTo>
                  <a:pt x="4290495" y="2103348"/>
                </a:lnTo>
                <a:lnTo>
                  <a:pt x="0" y="2103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58823" y="3237865"/>
            <a:ext cx="4385177" cy="2733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616982"/>
                </a:solidFill>
                <a:latin typeface="Questrial Bold"/>
              </a:rPr>
              <a:t>Felipe Camargo de Souza/ felpcam0106@gmail.com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616982"/>
                </a:solidFill>
                <a:latin typeface="Questrial"/>
              </a:rPr>
              <a:t>Game Designer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616982"/>
                </a:solidFill>
                <a:latin typeface="Questrial"/>
              </a:rPr>
              <a:t>Sound Designer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616982"/>
                </a:solidFill>
                <a:latin typeface="Questrial"/>
              </a:rPr>
              <a:t>Arte</a:t>
            </a:r>
          </a:p>
          <a:p>
            <a:pPr algn="ctr">
              <a:lnSpc>
                <a:spcPts val="364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54149" y="3237865"/>
            <a:ext cx="4504674" cy="3190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616982"/>
                </a:solidFill>
                <a:latin typeface="Questrial Bold"/>
              </a:rPr>
              <a:t>Vanessa de Aguiar Costa/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616982"/>
                </a:solidFill>
                <a:latin typeface="Questrial Bold"/>
              </a:rPr>
              <a:t>v_anessaa@hotmail.com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616982"/>
                </a:solidFill>
                <a:latin typeface="Questrial"/>
              </a:rPr>
              <a:t>Programadora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616982"/>
                </a:solidFill>
                <a:latin typeface="Questrial"/>
              </a:rPr>
              <a:t>Roteirista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616982"/>
                </a:solidFill>
                <a:latin typeface="Questrial"/>
              </a:rPr>
              <a:t>Arte</a:t>
            </a:r>
          </a:p>
          <a:p>
            <a:pPr algn="ctr">
              <a:lnSpc>
                <a:spcPts val="3640"/>
              </a:lnSpc>
            </a:pPr>
          </a:p>
          <a:p>
            <a:pPr algn="ctr">
              <a:lnSpc>
                <a:spcPts val="364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3237865"/>
            <a:ext cx="4401269" cy="2733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616982"/>
                </a:solidFill>
                <a:latin typeface="Questrial Bold"/>
              </a:rPr>
              <a:t>Nicolas Vaz Rodrigues dos santos /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616982"/>
                </a:solidFill>
                <a:latin typeface="Questrial"/>
              </a:rPr>
              <a:t>Game Designer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616982"/>
                </a:solidFill>
                <a:latin typeface="Questrial"/>
              </a:rPr>
              <a:t>Level Designer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616982"/>
                </a:solidFill>
                <a:latin typeface="Questrial"/>
              </a:rPr>
              <a:t>Arte</a:t>
            </a:r>
          </a:p>
          <a:p>
            <a:pPr algn="ctr">
              <a:lnSpc>
                <a:spcPts val="364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3290176" y="3237865"/>
            <a:ext cx="4401269" cy="3190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616982"/>
                </a:solidFill>
                <a:latin typeface="Questrial Bold"/>
              </a:rPr>
              <a:t>Milena Duarte 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616982"/>
                </a:solidFill>
                <a:latin typeface="Questrial Bold"/>
              </a:rPr>
              <a:t>milena.duarte@gmail.com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616982"/>
                </a:solidFill>
                <a:latin typeface="Questrial"/>
              </a:rPr>
              <a:t>Game Designer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616982"/>
                </a:solidFill>
                <a:latin typeface="Questrial"/>
              </a:rPr>
              <a:t>Concept Artist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616982"/>
                </a:solidFill>
                <a:latin typeface="Questrial"/>
              </a:rPr>
              <a:t>programadora</a:t>
            </a:r>
          </a:p>
          <a:p>
            <a:pPr algn="ctr">
              <a:lnSpc>
                <a:spcPts val="3640"/>
              </a:lnSpc>
            </a:pPr>
          </a:p>
          <a:p>
            <a:pPr algn="ctr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04574" y="3013718"/>
            <a:ext cx="13278851" cy="6244582"/>
            <a:chOff x="0" y="0"/>
            <a:chExt cx="26489136" cy="124569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89137" cy="12456919"/>
            </a:xfrm>
            <a:custGeom>
              <a:avLst/>
              <a:gdLst/>
              <a:ahLst/>
              <a:cxnLst/>
              <a:rect r="r" b="b" t="t" l="l"/>
              <a:pathLst>
                <a:path h="12456919" w="26489137">
                  <a:moveTo>
                    <a:pt x="0" y="0"/>
                  </a:moveTo>
                  <a:lnTo>
                    <a:pt x="0" y="12456919"/>
                  </a:lnTo>
                  <a:lnTo>
                    <a:pt x="26489137" y="12456919"/>
                  </a:lnTo>
                  <a:lnTo>
                    <a:pt x="26489137" y="0"/>
                  </a:lnTo>
                  <a:lnTo>
                    <a:pt x="0" y="0"/>
                  </a:lnTo>
                  <a:close/>
                  <a:moveTo>
                    <a:pt x="26428176" y="12395960"/>
                  </a:moveTo>
                  <a:lnTo>
                    <a:pt x="59690" y="12395960"/>
                  </a:lnTo>
                  <a:lnTo>
                    <a:pt x="59690" y="59690"/>
                  </a:lnTo>
                  <a:lnTo>
                    <a:pt x="26428176" y="59690"/>
                  </a:lnTo>
                  <a:lnTo>
                    <a:pt x="26428176" y="12395960"/>
                  </a:lnTo>
                  <a:close/>
                </a:path>
              </a:pathLst>
            </a:custGeom>
            <a:solidFill>
              <a:srgbClr val="616982">
                <a:alpha val="66667"/>
              </a:srgbClr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906856" y="3216914"/>
            <a:ext cx="12474289" cy="574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19"/>
              </a:lnSpc>
            </a:pPr>
            <a:r>
              <a:rPr lang="en-US" sz="3799">
                <a:solidFill>
                  <a:srgbClr val="616982"/>
                </a:solidFill>
                <a:latin typeface="Arimo"/>
              </a:rPr>
              <a:t>Em Vitais, embarque em uma emocionante jornada através de dimensões desconhecidas para desvendar mistérios e sobreviver a um caos desencadeado por um portal aberto na Terra. Controlando Argus, </a:t>
            </a:r>
            <a:r>
              <a:rPr lang="en-US" sz="3799">
                <a:solidFill>
                  <a:srgbClr val="616982"/>
                </a:solidFill>
                <a:latin typeface="Arimo"/>
              </a:rPr>
              <a:t>um jovem hiperativo, você explorará um mundo repleto de enigmas e perigos enquanto busca encontrar respostas para os eventos ocorridos no laboratório Vitais.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7303610"/>
            <a:ext cx="2504574" cy="2983390"/>
          </a:xfrm>
          <a:custGeom>
            <a:avLst/>
            <a:gdLst/>
            <a:ahLst/>
            <a:cxnLst/>
            <a:rect r="r" b="b" t="t" l="l"/>
            <a:pathLst>
              <a:path h="2983390" w="2504574">
                <a:moveTo>
                  <a:pt x="0" y="0"/>
                </a:moveTo>
                <a:lnTo>
                  <a:pt x="2504574" y="0"/>
                </a:lnTo>
                <a:lnTo>
                  <a:pt x="2504574" y="2983390"/>
                </a:lnTo>
                <a:lnTo>
                  <a:pt x="0" y="29833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503079" y="866775"/>
            <a:ext cx="7281842" cy="1524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8999">
                <a:solidFill>
                  <a:srgbClr val="616982"/>
                </a:solidFill>
                <a:latin typeface="Amatic SC Bold"/>
              </a:rPr>
              <a:t>Enredo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29283003" cy="148477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83003" cy="14847720"/>
            </a:xfrm>
            <a:custGeom>
              <a:avLst/>
              <a:gdLst/>
              <a:ahLst/>
              <a:cxnLst/>
              <a:rect r="r" b="b" t="t" l="l"/>
              <a:pathLst>
                <a:path h="14847720" w="29283003">
                  <a:moveTo>
                    <a:pt x="29105203" y="0"/>
                  </a:moveTo>
                  <a:lnTo>
                    <a:pt x="180340" y="0"/>
                  </a:lnTo>
                  <a:lnTo>
                    <a:pt x="0" y="182880"/>
                  </a:lnTo>
                  <a:lnTo>
                    <a:pt x="0" y="14672459"/>
                  </a:lnTo>
                  <a:lnTo>
                    <a:pt x="175260" y="14847720"/>
                  </a:lnTo>
                  <a:lnTo>
                    <a:pt x="29105203" y="14847720"/>
                  </a:lnTo>
                  <a:lnTo>
                    <a:pt x="29283003" y="14672459"/>
                  </a:lnTo>
                  <a:lnTo>
                    <a:pt x="29283003" y="177800"/>
                  </a:lnTo>
                  <a:lnTo>
                    <a:pt x="29105203" y="0"/>
                  </a:lnTo>
                  <a:lnTo>
                    <a:pt x="29105203" y="0"/>
                  </a:lnTo>
                  <a:close/>
                  <a:moveTo>
                    <a:pt x="29263953" y="551883"/>
                  </a:moveTo>
                  <a:lnTo>
                    <a:pt x="29263953" y="14664840"/>
                  </a:lnTo>
                  <a:lnTo>
                    <a:pt x="29097582" y="14828670"/>
                  </a:lnTo>
                  <a:lnTo>
                    <a:pt x="182880" y="14828670"/>
                  </a:lnTo>
                  <a:lnTo>
                    <a:pt x="19050" y="14664840"/>
                  </a:lnTo>
                  <a:lnTo>
                    <a:pt x="19050" y="190500"/>
                  </a:lnTo>
                  <a:lnTo>
                    <a:pt x="187960" y="19050"/>
                  </a:lnTo>
                  <a:lnTo>
                    <a:pt x="29097582" y="19050"/>
                  </a:lnTo>
                  <a:lnTo>
                    <a:pt x="29263953" y="185420"/>
                  </a:lnTo>
                  <a:lnTo>
                    <a:pt x="29263953" y="551883"/>
                  </a:lnTo>
                  <a:lnTo>
                    <a:pt x="29263953" y="551883"/>
                  </a:lnTo>
                  <a:close/>
                  <a:moveTo>
                    <a:pt x="27560929" y="78740"/>
                  </a:moveTo>
                  <a:lnTo>
                    <a:pt x="252730" y="78740"/>
                  </a:lnTo>
                  <a:lnTo>
                    <a:pt x="78740" y="257810"/>
                  </a:lnTo>
                  <a:lnTo>
                    <a:pt x="78740" y="14597531"/>
                  </a:lnTo>
                  <a:lnTo>
                    <a:pt x="246380" y="14767709"/>
                  </a:lnTo>
                  <a:lnTo>
                    <a:pt x="29032814" y="14767709"/>
                  </a:lnTo>
                  <a:lnTo>
                    <a:pt x="29202993" y="14597531"/>
                  </a:lnTo>
                  <a:lnTo>
                    <a:pt x="29202993" y="252730"/>
                  </a:lnTo>
                  <a:lnTo>
                    <a:pt x="29032814" y="78740"/>
                  </a:lnTo>
                  <a:cubicBezTo>
                    <a:pt x="29032814" y="78740"/>
                    <a:pt x="27560929" y="78740"/>
                    <a:pt x="27560929" y="78740"/>
                  </a:cubicBezTo>
                  <a:close/>
                  <a:moveTo>
                    <a:pt x="29183943" y="551883"/>
                  </a:moveTo>
                  <a:lnTo>
                    <a:pt x="29183943" y="14589909"/>
                  </a:lnTo>
                  <a:lnTo>
                    <a:pt x="29023925" y="14749929"/>
                  </a:lnTo>
                  <a:lnTo>
                    <a:pt x="255270" y="14749929"/>
                  </a:lnTo>
                  <a:lnTo>
                    <a:pt x="99060" y="14589909"/>
                  </a:lnTo>
                  <a:lnTo>
                    <a:pt x="99060" y="265430"/>
                  </a:lnTo>
                  <a:lnTo>
                    <a:pt x="260350" y="99060"/>
                  </a:lnTo>
                  <a:lnTo>
                    <a:pt x="29025193" y="99060"/>
                  </a:lnTo>
                  <a:lnTo>
                    <a:pt x="29185214" y="261620"/>
                  </a:lnTo>
                  <a:lnTo>
                    <a:pt x="29185214" y="551883"/>
                  </a:lnTo>
                  <a:cubicBezTo>
                    <a:pt x="29185214" y="551883"/>
                    <a:pt x="29183943" y="551883"/>
                    <a:pt x="29183943" y="551883"/>
                  </a:cubicBezTo>
                  <a:close/>
                </a:path>
              </a:pathLst>
            </a:custGeom>
            <a:solidFill>
              <a:srgbClr val="616982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196009" y="3544059"/>
            <a:ext cx="3576083" cy="4748885"/>
          </a:xfrm>
          <a:custGeom>
            <a:avLst/>
            <a:gdLst/>
            <a:ahLst/>
            <a:cxnLst/>
            <a:rect r="r" b="b" t="t" l="l"/>
            <a:pathLst>
              <a:path h="4748885" w="3576083">
                <a:moveTo>
                  <a:pt x="0" y="0"/>
                </a:moveTo>
                <a:lnTo>
                  <a:pt x="3576084" y="0"/>
                </a:lnTo>
                <a:lnTo>
                  <a:pt x="3576084" y="4748884"/>
                </a:lnTo>
                <a:lnTo>
                  <a:pt x="0" y="47488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403008" y="3544059"/>
            <a:ext cx="3481984" cy="4748885"/>
          </a:xfrm>
          <a:custGeom>
            <a:avLst/>
            <a:gdLst/>
            <a:ahLst/>
            <a:cxnLst/>
            <a:rect r="r" b="b" t="t" l="l"/>
            <a:pathLst>
              <a:path h="4748885" w="3481984">
                <a:moveTo>
                  <a:pt x="0" y="0"/>
                </a:moveTo>
                <a:lnTo>
                  <a:pt x="3481984" y="0"/>
                </a:lnTo>
                <a:lnTo>
                  <a:pt x="3481984" y="4748884"/>
                </a:lnTo>
                <a:lnTo>
                  <a:pt x="0" y="47488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13767" y="3544059"/>
            <a:ext cx="3476608" cy="4747743"/>
          </a:xfrm>
          <a:custGeom>
            <a:avLst/>
            <a:gdLst/>
            <a:ahLst/>
            <a:cxnLst/>
            <a:rect r="r" b="b" t="t" l="l"/>
            <a:pathLst>
              <a:path h="4747743" w="3476608">
                <a:moveTo>
                  <a:pt x="0" y="0"/>
                </a:moveTo>
                <a:lnTo>
                  <a:pt x="3476609" y="0"/>
                </a:lnTo>
                <a:lnTo>
                  <a:pt x="3476609" y="4747743"/>
                </a:lnTo>
                <a:lnTo>
                  <a:pt x="0" y="47477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541338" y="1427890"/>
            <a:ext cx="5205323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616982"/>
                </a:solidFill>
                <a:latin typeface="Amatic SC Bold"/>
              </a:rPr>
              <a:t>Inspirações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19421" y="8197693"/>
            <a:ext cx="3129260" cy="723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1"/>
              </a:lnSpc>
              <a:spcBef>
                <a:spcPct val="0"/>
              </a:spcBef>
            </a:pPr>
            <a:r>
              <a:rPr lang="en-US" sz="4143">
                <a:solidFill>
                  <a:srgbClr val="616982"/>
                </a:solidFill>
                <a:latin typeface="Questrial Bold"/>
              </a:rPr>
              <a:t>Inmost (2020)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52817" y="8197693"/>
            <a:ext cx="2982367" cy="723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1"/>
              </a:lnSpc>
              <a:spcBef>
                <a:spcPct val="0"/>
              </a:spcBef>
            </a:pPr>
            <a:r>
              <a:rPr lang="en-US" sz="4143">
                <a:solidFill>
                  <a:srgbClr val="616982"/>
                </a:solidFill>
                <a:latin typeface="Questrial Bold"/>
              </a:rPr>
              <a:t>Limbo (2010)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08980" y="8197693"/>
            <a:ext cx="2791867" cy="723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1"/>
              </a:lnSpc>
              <a:spcBef>
                <a:spcPct val="0"/>
              </a:spcBef>
            </a:pPr>
            <a:r>
              <a:rPr lang="en-US" sz="4143">
                <a:solidFill>
                  <a:srgbClr val="616982"/>
                </a:solidFill>
                <a:latin typeface="Questrial Bold"/>
              </a:rPr>
              <a:t>Braid (2009)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D7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418980"/>
            <a:chOff x="0" y="0"/>
            <a:chExt cx="16997247" cy="88166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270"/>
              <a:ext cx="16999787" cy="8816648"/>
            </a:xfrm>
            <a:custGeom>
              <a:avLst/>
              <a:gdLst/>
              <a:ahLst/>
              <a:cxnLst/>
              <a:rect r="r" b="b" t="t" l="l"/>
              <a:pathLst>
                <a:path h="8816648" w="16999787">
                  <a:moveTo>
                    <a:pt x="16997248" y="8375958"/>
                  </a:moveTo>
                  <a:lnTo>
                    <a:pt x="16997248" y="181610"/>
                  </a:lnTo>
                  <a:cubicBezTo>
                    <a:pt x="16997248" y="127000"/>
                    <a:pt x="16969307" y="115570"/>
                    <a:pt x="16945177" y="115570"/>
                  </a:cubicBezTo>
                  <a:cubicBezTo>
                    <a:pt x="16936287" y="115570"/>
                    <a:pt x="16927398" y="116840"/>
                    <a:pt x="16918507" y="119380"/>
                  </a:cubicBezTo>
                  <a:lnTo>
                    <a:pt x="16918507" y="80010"/>
                  </a:lnTo>
                  <a:lnTo>
                    <a:pt x="16893107" y="80010"/>
                  </a:lnTo>
                  <a:cubicBezTo>
                    <a:pt x="16898187" y="63500"/>
                    <a:pt x="16899457" y="46990"/>
                    <a:pt x="16894377" y="33020"/>
                  </a:cubicBezTo>
                  <a:cubicBezTo>
                    <a:pt x="16885487" y="11430"/>
                    <a:pt x="16860087" y="0"/>
                    <a:pt x="16818177" y="0"/>
                  </a:cubicBezTo>
                  <a:lnTo>
                    <a:pt x="436880" y="0"/>
                  </a:lnTo>
                  <a:lnTo>
                    <a:pt x="436880" y="15240"/>
                  </a:lnTo>
                  <a:lnTo>
                    <a:pt x="16815637" y="15240"/>
                  </a:lnTo>
                  <a:cubicBezTo>
                    <a:pt x="16849928" y="15240"/>
                    <a:pt x="16870248" y="22860"/>
                    <a:pt x="16876598" y="38100"/>
                  </a:cubicBezTo>
                  <a:cubicBezTo>
                    <a:pt x="16881678" y="48260"/>
                    <a:pt x="16879137" y="63500"/>
                    <a:pt x="16874057" y="78740"/>
                  </a:cubicBezTo>
                  <a:lnTo>
                    <a:pt x="436880" y="78740"/>
                  </a:lnTo>
                  <a:lnTo>
                    <a:pt x="436880" y="95250"/>
                  </a:lnTo>
                  <a:lnTo>
                    <a:pt x="16866437" y="95250"/>
                  </a:lnTo>
                  <a:cubicBezTo>
                    <a:pt x="16851198" y="127000"/>
                    <a:pt x="16824528" y="158750"/>
                    <a:pt x="16809287" y="173990"/>
                  </a:cubicBezTo>
                  <a:lnTo>
                    <a:pt x="16819448" y="185420"/>
                  </a:lnTo>
                  <a:cubicBezTo>
                    <a:pt x="16819448" y="185420"/>
                    <a:pt x="16858817" y="156210"/>
                    <a:pt x="16899457" y="139700"/>
                  </a:cubicBezTo>
                  <a:lnTo>
                    <a:pt x="16899457" y="8674408"/>
                  </a:lnTo>
                  <a:cubicBezTo>
                    <a:pt x="16860087" y="8660438"/>
                    <a:pt x="16819448" y="8633768"/>
                    <a:pt x="16819448" y="8633768"/>
                  </a:cubicBezTo>
                  <a:lnTo>
                    <a:pt x="16809287" y="8646468"/>
                  </a:lnTo>
                  <a:cubicBezTo>
                    <a:pt x="16823257" y="8661708"/>
                    <a:pt x="16849928" y="8692188"/>
                    <a:pt x="16866437" y="8722668"/>
                  </a:cubicBezTo>
                  <a:lnTo>
                    <a:pt x="132080" y="8722668"/>
                  </a:lnTo>
                  <a:cubicBezTo>
                    <a:pt x="147320" y="8692188"/>
                    <a:pt x="170180" y="8660438"/>
                    <a:pt x="184150" y="8646468"/>
                  </a:cubicBezTo>
                  <a:lnTo>
                    <a:pt x="226060" y="8599478"/>
                  </a:lnTo>
                  <a:lnTo>
                    <a:pt x="173990" y="8635038"/>
                  </a:lnTo>
                  <a:cubicBezTo>
                    <a:pt x="173990" y="8635038"/>
                    <a:pt x="135890" y="8661708"/>
                    <a:pt x="96520" y="8675678"/>
                  </a:cubicBezTo>
                  <a:lnTo>
                    <a:pt x="96520" y="342900"/>
                  </a:lnTo>
                  <a:lnTo>
                    <a:pt x="78740" y="342900"/>
                  </a:lnTo>
                  <a:lnTo>
                    <a:pt x="78740" y="8679488"/>
                  </a:lnTo>
                  <a:cubicBezTo>
                    <a:pt x="68580" y="8682028"/>
                    <a:pt x="59690" y="8683298"/>
                    <a:pt x="50800" y="8683298"/>
                  </a:cubicBezTo>
                  <a:cubicBezTo>
                    <a:pt x="35560" y="8683298"/>
                    <a:pt x="15240" y="8678218"/>
                    <a:pt x="15240" y="8638848"/>
                  </a:cubicBezTo>
                  <a:lnTo>
                    <a:pt x="15240" y="186690"/>
                  </a:lnTo>
                  <a:cubicBezTo>
                    <a:pt x="15240" y="140970"/>
                    <a:pt x="36830" y="134620"/>
                    <a:pt x="52070" y="134620"/>
                  </a:cubicBezTo>
                  <a:cubicBezTo>
                    <a:pt x="59690" y="134620"/>
                    <a:pt x="68580" y="135890"/>
                    <a:pt x="77470" y="138430"/>
                  </a:cubicBezTo>
                  <a:lnTo>
                    <a:pt x="77470" y="341630"/>
                  </a:lnTo>
                  <a:lnTo>
                    <a:pt x="93980" y="341630"/>
                  </a:lnTo>
                  <a:lnTo>
                    <a:pt x="93980" y="144780"/>
                  </a:lnTo>
                  <a:cubicBezTo>
                    <a:pt x="134620" y="161290"/>
                    <a:pt x="175260" y="191770"/>
                    <a:pt x="176530" y="193040"/>
                  </a:cubicBezTo>
                  <a:lnTo>
                    <a:pt x="233680" y="237490"/>
                  </a:lnTo>
                  <a:lnTo>
                    <a:pt x="186690" y="181610"/>
                  </a:lnTo>
                  <a:cubicBezTo>
                    <a:pt x="172720" y="165100"/>
                    <a:pt x="147320" y="130810"/>
                    <a:pt x="133350" y="96520"/>
                  </a:cubicBezTo>
                  <a:lnTo>
                    <a:pt x="435610" y="96520"/>
                  </a:lnTo>
                  <a:lnTo>
                    <a:pt x="435610" y="80010"/>
                  </a:lnTo>
                  <a:lnTo>
                    <a:pt x="128270" y="80010"/>
                  </a:lnTo>
                  <a:cubicBezTo>
                    <a:pt x="123190" y="64770"/>
                    <a:pt x="121920" y="49530"/>
                    <a:pt x="127000" y="39370"/>
                  </a:cubicBezTo>
                  <a:cubicBezTo>
                    <a:pt x="133350" y="25400"/>
                    <a:pt x="152400" y="17780"/>
                    <a:pt x="182880" y="17780"/>
                  </a:cubicBezTo>
                  <a:lnTo>
                    <a:pt x="438150" y="17780"/>
                  </a:lnTo>
                  <a:lnTo>
                    <a:pt x="438150" y="1270"/>
                  </a:lnTo>
                  <a:lnTo>
                    <a:pt x="182880" y="1270"/>
                  </a:lnTo>
                  <a:cubicBezTo>
                    <a:pt x="146050" y="1270"/>
                    <a:pt x="123190" y="11430"/>
                    <a:pt x="113030" y="31750"/>
                  </a:cubicBezTo>
                  <a:cubicBezTo>
                    <a:pt x="106680" y="45720"/>
                    <a:pt x="107950" y="62230"/>
                    <a:pt x="113030" y="80010"/>
                  </a:cubicBezTo>
                  <a:lnTo>
                    <a:pt x="78740" y="80010"/>
                  </a:lnTo>
                  <a:lnTo>
                    <a:pt x="78740" y="121920"/>
                  </a:lnTo>
                  <a:cubicBezTo>
                    <a:pt x="69850" y="119380"/>
                    <a:pt x="60960" y="118110"/>
                    <a:pt x="53340" y="118110"/>
                  </a:cubicBezTo>
                  <a:cubicBezTo>
                    <a:pt x="29210" y="119380"/>
                    <a:pt x="0" y="130810"/>
                    <a:pt x="0" y="186690"/>
                  </a:cubicBezTo>
                  <a:lnTo>
                    <a:pt x="0" y="8640118"/>
                  </a:lnTo>
                  <a:cubicBezTo>
                    <a:pt x="0" y="8692188"/>
                    <a:pt x="33020" y="8699808"/>
                    <a:pt x="52070" y="8699808"/>
                  </a:cubicBezTo>
                  <a:cubicBezTo>
                    <a:pt x="60960" y="8699808"/>
                    <a:pt x="69850" y="8698538"/>
                    <a:pt x="80010" y="8695998"/>
                  </a:cubicBezTo>
                  <a:lnTo>
                    <a:pt x="80010" y="8737908"/>
                  </a:lnTo>
                  <a:lnTo>
                    <a:pt x="109220" y="8737908"/>
                  </a:lnTo>
                  <a:cubicBezTo>
                    <a:pt x="104140" y="8755688"/>
                    <a:pt x="102870" y="8772198"/>
                    <a:pt x="109220" y="8786168"/>
                  </a:cubicBezTo>
                  <a:cubicBezTo>
                    <a:pt x="118110" y="8806488"/>
                    <a:pt x="142240" y="8816648"/>
                    <a:pt x="179070" y="8816648"/>
                  </a:cubicBezTo>
                  <a:lnTo>
                    <a:pt x="16818178" y="8816648"/>
                  </a:lnTo>
                  <a:cubicBezTo>
                    <a:pt x="16861357" y="8816648"/>
                    <a:pt x="16888028" y="8805218"/>
                    <a:pt x="16896917" y="8783629"/>
                  </a:cubicBezTo>
                  <a:cubicBezTo>
                    <a:pt x="16901998" y="8769658"/>
                    <a:pt x="16900728" y="8754418"/>
                    <a:pt x="16895648" y="8737908"/>
                  </a:cubicBezTo>
                  <a:lnTo>
                    <a:pt x="16919778" y="8737908"/>
                  </a:lnTo>
                  <a:lnTo>
                    <a:pt x="16919778" y="8695998"/>
                  </a:lnTo>
                  <a:cubicBezTo>
                    <a:pt x="16928667" y="8698538"/>
                    <a:pt x="16937557" y="8699808"/>
                    <a:pt x="16946448" y="8699808"/>
                  </a:cubicBezTo>
                  <a:cubicBezTo>
                    <a:pt x="16962957" y="8699808"/>
                    <a:pt x="16974387" y="8694729"/>
                    <a:pt x="16984548" y="8685838"/>
                  </a:cubicBezTo>
                  <a:cubicBezTo>
                    <a:pt x="16994707" y="8675679"/>
                    <a:pt x="16999787" y="8660438"/>
                    <a:pt x="16999787" y="8640118"/>
                  </a:cubicBezTo>
                  <a:lnTo>
                    <a:pt x="16997248" y="8375958"/>
                  </a:lnTo>
                  <a:lnTo>
                    <a:pt x="16980737" y="8375958"/>
                  </a:lnTo>
                  <a:lnTo>
                    <a:pt x="16980737" y="8640118"/>
                  </a:lnTo>
                  <a:cubicBezTo>
                    <a:pt x="16980737" y="8656629"/>
                    <a:pt x="16976928" y="8668058"/>
                    <a:pt x="16970578" y="8674408"/>
                  </a:cubicBezTo>
                  <a:cubicBezTo>
                    <a:pt x="16964228" y="8680758"/>
                    <a:pt x="16955337" y="8683298"/>
                    <a:pt x="16943907" y="8683298"/>
                  </a:cubicBezTo>
                  <a:cubicBezTo>
                    <a:pt x="16935017" y="8683298"/>
                    <a:pt x="16926128" y="8682029"/>
                    <a:pt x="16917237" y="8679488"/>
                  </a:cubicBezTo>
                  <a:lnTo>
                    <a:pt x="16917237" y="135890"/>
                  </a:lnTo>
                  <a:cubicBezTo>
                    <a:pt x="16926128" y="133350"/>
                    <a:pt x="16936287" y="130810"/>
                    <a:pt x="16943907" y="130810"/>
                  </a:cubicBezTo>
                  <a:cubicBezTo>
                    <a:pt x="16959148" y="130810"/>
                    <a:pt x="16980737" y="135890"/>
                    <a:pt x="16980737" y="180340"/>
                  </a:cubicBezTo>
                  <a:lnTo>
                    <a:pt x="16980737" y="8374688"/>
                  </a:lnTo>
                  <a:lnTo>
                    <a:pt x="16997248" y="8374688"/>
                  </a:lnTo>
                  <a:lnTo>
                    <a:pt x="16997248" y="8375958"/>
                  </a:lnTo>
                  <a:close/>
                  <a:moveTo>
                    <a:pt x="95250" y="96520"/>
                  </a:moveTo>
                  <a:lnTo>
                    <a:pt x="118110" y="96520"/>
                  </a:lnTo>
                  <a:cubicBezTo>
                    <a:pt x="125730" y="116840"/>
                    <a:pt x="138430" y="137160"/>
                    <a:pt x="149860" y="153670"/>
                  </a:cubicBezTo>
                  <a:cubicBezTo>
                    <a:pt x="133350" y="144780"/>
                    <a:pt x="114300" y="134620"/>
                    <a:pt x="95250" y="128270"/>
                  </a:cubicBezTo>
                  <a:lnTo>
                    <a:pt x="95250" y="96520"/>
                  </a:lnTo>
                  <a:close/>
                  <a:moveTo>
                    <a:pt x="114300" y="8721398"/>
                  </a:moveTo>
                  <a:lnTo>
                    <a:pt x="95250" y="8721398"/>
                  </a:lnTo>
                  <a:lnTo>
                    <a:pt x="95250" y="8690918"/>
                  </a:lnTo>
                  <a:cubicBezTo>
                    <a:pt x="113030" y="8684568"/>
                    <a:pt x="129540" y="8676948"/>
                    <a:pt x="144780" y="8669329"/>
                  </a:cubicBezTo>
                  <a:cubicBezTo>
                    <a:pt x="133350" y="8684568"/>
                    <a:pt x="121920" y="8702348"/>
                    <a:pt x="114300" y="8721398"/>
                  </a:cubicBezTo>
                  <a:close/>
                  <a:moveTo>
                    <a:pt x="16880407" y="8778548"/>
                  </a:moveTo>
                  <a:cubicBezTo>
                    <a:pt x="16874057" y="8793788"/>
                    <a:pt x="16852467" y="8801408"/>
                    <a:pt x="16816907" y="8801408"/>
                  </a:cubicBezTo>
                  <a:lnTo>
                    <a:pt x="177800" y="8801408"/>
                  </a:lnTo>
                  <a:cubicBezTo>
                    <a:pt x="147320" y="8801408"/>
                    <a:pt x="129540" y="8793788"/>
                    <a:pt x="123190" y="8779818"/>
                  </a:cubicBezTo>
                  <a:cubicBezTo>
                    <a:pt x="118110" y="8768388"/>
                    <a:pt x="120650" y="8754418"/>
                    <a:pt x="125730" y="8737908"/>
                  </a:cubicBezTo>
                  <a:lnTo>
                    <a:pt x="16876598" y="8737908"/>
                  </a:lnTo>
                  <a:cubicBezTo>
                    <a:pt x="16882948" y="8753148"/>
                    <a:pt x="16885487" y="8767118"/>
                    <a:pt x="16880407" y="8778548"/>
                  </a:cubicBezTo>
                  <a:close/>
                  <a:moveTo>
                    <a:pt x="16900728" y="8721398"/>
                  </a:moveTo>
                  <a:lnTo>
                    <a:pt x="16886757" y="8721398"/>
                  </a:lnTo>
                  <a:cubicBezTo>
                    <a:pt x="16877867" y="8703618"/>
                    <a:pt x="16866437" y="8685838"/>
                    <a:pt x="16855007" y="8670598"/>
                  </a:cubicBezTo>
                  <a:cubicBezTo>
                    <a:pt x="16868978" y="8678218"/>
                    <a:pt x="16885487" y="8685838"/>
                    <a:pt x="16901998" y="8690918"/>
                  </a:cubicBezTo>
                  <a:lnTo>
                    <a:pt x="16901998" y="8721398"/>
                  </a:lnTo>
                  <a:lnTo>
                    <a:pt x="16900728" y="8721398"/>
                  </a:lnTo>
                  <a:close/>
                  <a:moveTo>
                    <a:pt x="16855007" y="146050"/>
                  </a:moveTo>
                  <a:cubicBezTo>
                    <a:pt x="16866437" y="130810"/>
                    <a:pt x="16876598" y="114300"/>
                    <a:pt x="16885487" y="96520"/>
                  </a:cubicBezTo>
                  <a:lnTo>
                    <a:pt x="16900728" y="96520"/>
                  </a:lnTo>
                  <a:lnTo>
                    <a:pt x="16900728" y="124460"/>
                  </a:lnTo>
                  <a:cubicBezTo>
                    <a:pt x="16885487" y="130810"/>
                    <a:pt x="16868978" y="138430"/>
                    <a:pt x="16855007" y="146050"/>
                  </a:cubicBezTo>
                  <a:close/>
                </a:path>
              </a:pathLst>
            </a:custGeom>
            <a:solidFill>
              <a:srgbClr val="616982"/>
            </a:solidFill>
          </p:spPr>
        </p:sp>
      </p:grp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19610" t="19047" r="24101" b="16369"/>
          <a:stretch>
            <a:fillRect/>
          </a:stretch>
        </p:blipFill>
        <p:spPr>
          <a:xfrm flipH="false" flipV="false" rot="0">
            <a:off x="9870035" y="4628203"/>
            <a:ext cx="6158688" cy="4416384"/>
          </a:xfrm>
          <a:prstGeom prst="rect">
            <a:avLst/>
          </a:prstGeom>
        </p:spPr>
      </p:pic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5"/>
          <a:srcRect l="25670" t="13626" r="24925" b="17680"/>
          <a:stretch>
            <a:fillRect/>
          </a:stretch>
        </p:blipFill>
        <p:spPr>
          <a:xfrm flipH="false" flipV="false" rot="0">
            <a:off x="2054860" y="4304353"/>
            <a:ext cx="5454698" cy="474023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741026" y="1307147"/>
            <a:ext cx="14805949" cy="1524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8999">
                <a:solidFill>
                  <a:srgbClr val="616982"/>
                </a:solidFill>
                <a:latin typeface="Amatic SC Bold"/>
              </a:rPr>
              <a:t>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90466" y="3378840"/>
            <a:ext cx="3983485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616982"/>
                </a:solidFill>
                <a:latin typeface="Questrial"/>
              </a:rPr>
              <a:t>Câmera Top-Down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721415" y="3069278"/>
            <a:ext cx="2284475" cy="123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616982"/>
                </a:solidFill>
                <a:latin typeface="Questrial"/>
              </a:rPr>
              <a:t>Arte: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616982"/>
                </a:solidFill>
                <a:latin typeface="Questrial"/>
              </a:rPr>
              <a:t>Pixel-Art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15295" y="6047528"/>
            <a:ext cx="14257410" cy="3489604"/>
            <a:chOff x="0" y="0"/>
            <a:chExt cx="31004798" cy="75886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004799" cy="7588649"/>
            </a:xfrm>
            <a:custGeom>
              <a:avLst/>
              <a:gdLst/>
              <a:ahLst/>
              <a:cxnLst/>
              <a:rect r="r" b="b" t="t" l="l"/>
              <a:pathLst>
                <a:path h="7588649" w="31004799">
                  <a:moveTo>
                    <a:pt x="0" y="0"/>
                  </a:moveTo>
                  <a:lnTo>
                    <a:pt x="0" y="7588649"/>
                  </a:lnTo>
                  <a:lnTo>
                    <a:pt x="31004799" y="7588649"/>
                  </a:lnTo>
                  <a:lnTo>
                    <a:pt x="31004799" y="0"/>
                  </a:lnTo>
                  <a:lnTo>
                    <a:pt x="0" y="0"/>
                  </a:lnTo>
                  <a:close/>
                  <a:moveTo>
                    <a:pt x="30943838" y="7527689"/>
                  </a:moveTo>
                  <a:lnTo>
                    <a:pt x="59690" y="7527689"/>
                  </a:lnTo>
                  <a:lnTo>
                    <a:pt x="59690" y="59690"/>
                  </a:lnTo>
                  <a:lnTo>
                    <a:pt x="30943838" y="59690"/>
                  </a:lnTo>
                  <a:lnTo>
                    <a:pt x="30943838" y="7527689"/>
                  </a:lnTo>
                  <a:close/>
                </a:path>
              </a:pathLst>
            </a:custGeom>
            <a:solidFill>
              <a:srgbClr val="616982">
                <a:alpha val="66667"/>
              </a:srgbClr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273724" y="2501139"/>
            <a:ext cx="13740552" cy="3809480"/>
          </a:xfrm>
          <a:custGeom>
            <a:avLst/>
            <a:gdLst/>
            <a:ahLst/>
            <a:cxnLst/>
            <a:rect r="r" b="b" t="t" l="l"/>
            <a:pathLst>
              <a:path h="3809480" w="13740552">
                <a:moveTo>
                  <a:pt x="0" y="0"/>
                </a:moveTo>
                <a:lnTo>
                  <a:pt x="13740552" y="0"/>
                </a:lnTo>
                <a:lnTo>
                  <a:pt x="13740552" y="3809480"/>
                </a:lnTo>
                <a:lnTo>
                  <a:pt x="0" y="3809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47952" y="628650"/>
            <a:ext cx="879209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616982"/>
                </a:solidFill>
                <a:latin typeface="Amatic SC Bold"/>
              </a:rPr>
              <a:t>Controles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73724" y="6733917"/>
            <a:ext cx="13740552" cy="2277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616982"/>
                </a:solidFill>
                <a:latin typeface="Questrial"/>
              </a:rPr>
              <a:t>• Direcionais: (W, A, S, D) e (Setas)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616982"/>
                </a:solidFill>
                <a:latin typeface="Questrial"/>
              </a:rPr>
              <a:t>• Botão Esquerdo do mouse: Pega item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616982"/>
                </a:solidFill>
                <a:latin typeface="Questrial"/>
              </a:rPr>
              <a:t>• Botão Direito do mouse: Joga item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616982"/>
                </a:solidFill>
                <a:latin typeface="Questrial"/>
              </a:rPr>
              <a:t>• ESC: Menu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616982"/>
                </a:solidFill>
                <a:latin typeface="Questrial"/>
              </a:rPr>
              <a:t>• Tecla E: Interagir com cenário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D7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03079" y="827018"/>
            <a:ext cx="7281842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616982"/>
                </a:solidFill>
                <a:latin typeface="Amatic SC Bold"/>
              </a:rPr>
              <a:t>High Concept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609380" y="9672820"/>
            <a:ext cx="18676942" cy="1347109"/>
            <a:chOff x="0" y="0"/>
            <a:chExt cx="24902589" cy="179614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52390" cy="1796145"/>
            </a:xfrm>
            <a:custGeom>
              <a:avLst/>
              <a:gdLst/>
              <a:ahLst/>
              <a:cxnLst/>
              <a:rect r="r" b="b" t="t" l="l"/>
              <a:pathLst>
                <a:path h="1796145" w="6652390">
                  <a:moveTo>
                    <a:pt x="0" y="0"/>
                  </a:moveTo>
                  <a:lnTo>
                    <a:pt x="6652390" y="0"/>
                  </a:lnTo>
                  <a:lnTo>
                    <a:pt x="6652390" y="1796145"/>
                  </a:lnTo>
                  <a:lnTo>
                    <a:pt x="0" y="17961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083400" y="0"/>
              <a:ext cx="6652390" cy="1796145"/>
            </a:xfrm>
            <a:custGeom>
              <a:avLst/>
              <a:gdLst/>
              <a:ahLst/>
              <a:cxnLst/>
              <a:rect r="r" b="b" t="t" l="l"/>
              <a:pathLst>
                <a:path h="1796145" w="6652390">
                  <a:moveTo>
                    <a:pt x="0" y="0"/>
                  </a:moveTo>
                  <a:lnTo>
                    <a:pt x="6652389" y="0"/>
                  </a:lnTo>
                  <a:lnTo>
                    <a:pt x="6652389" y="1796145"/>
                  </a:lnTo>
                  <a:lnTo>
                    <a:pt x="0" y="17961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166800" y="0"/>
              <a:ext cx="6652390" cy="1796145"/>
            </a:xfrm>
            <a:custGeom>
              <a:avLst/>
              <a:gdLst/>
              <a:ahLst/>
              <a:cxnLst/>
              <a:rect r="r" b="b" t="t" l="l"/>
              <a:pathLst>
                <a:path h="1796145" w="6652390">
                  <a:moveTo>
                    <a:pt x="0" y="0"/>
                  </a:moveTo>
                  <a:lnTo>
                    <a:pt x="6652389" y="0"/>
                  </a:lnTo>
                  <a:lnTo>
                    <a:pt x="6652389" y="1796145"/>
                  </a:lnTo>
                  <a:lnTo>
                    <a:pt x="0" y="17961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250199" y="0"/>
              <a:ext cx="6652390" cy="1796145"/>
            </a:xfrm>
            <a:custGeom>
              <a:avLst/>
              <a:gdLst/>
              <a:ahLst/>
              <a:cxnLst/>
              <a:rect r="r" b="b" t="t" l="l"/>
              <a:pathLst>
                <a:path h="1796145" w="6652390">
                  <a:moveTo>
                    <a:pt x="0" y="0"/>
                  </a:moveTo>
                  <a:lnTo>
                    <a:pt x="6652390" y="0"/>
                  </a:lnTo>
                  <a:lnTo>
                    <a:pt x="6652390" y="1796145"/>
                  </a:lnTo>
                  <a:lnTo>
                    <a:pt x="0" y="17961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6016924" y="3284468"/>
            <a:ext cx="6254152" cy="1303951"/>
            <a:chOff x="0" y="0"/>
            <a:chExt cx="16090678" cy="33548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090678" cy="3354803"/>
            </a:xfrm>
            <a:custGeom>
              <a:avLst/>
              <a:gdLst/>
              <a:ahLst/>
              <a:cxnLst/>
              <a:rect r="r" b="b" t="t" l="l"/>
              <a:pathLst>
                <a:path h="3354803" w="16090678">
                  <a:moveTo>
                    <a:pt x="0" y="0"/>
                  </a:moveTo>
                  <a:lnTo>
                    <a:pt x="0" y="3354803"/>
                  </a:lnTo>
                  <a:lnTo>
                    <a:pt x="16090678" y="3354803"/>
                  </a:lnTo>
                  <a:lnTo>
                    <a:pt x="16090678" y="0"/>
                  </a:lnTo>
                  <a:lnTo>
                    <a:pt x="0" y="0"/>
                  </a:lnTo>
                  <a:close/>
                  <a:moveTo>
                    <a:pt x="16029718" y="3293844"/>
                  </a:moveTo>
                  <a:lnTo>
                    <a:pt x="59690" y="3293844"/>
                  </a:lnTo>
                  <a:lnTo>
                    <a:pt x="59690" y="59690"/>
                  </a:lnTo>
                  <a:lnTo>
                    <a:pt x="16029718" y="59690"/>
                  </a:lnTo>
                  <a:lnTo>
                    <a:pt x="16029718" y="3293844"/>
                  </a:lnTo>
                  <a:close/>
                </a:path>
              </a:pathLst>
            </a:custGeom>
            <a:solidFill>
              <a:srgbClr val="616982">
                <a:alpha val="6666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016924" y="5204178"/>
            <a:ext cx="6254152" cy="1330707"/>
            <a:chOff x="0" y="0"/>
            <a:chExt cx="16090678" cy="342364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090678" cy="3423641"/>
            </a:xfrm>
            <a:custGeom>
              <a:avLst/>
              <a:gdLst/>
              <a:ahLst/>
              <a:cxnLst/>
              <a:rect r="r" b="b" t="t" l="l"/>
              <a:pathLst>
                <a:path h="3423641" w="16090678">
                  <a:moveTo>
                    <a:pt x="0" y="0"/>
                  </a:moveTo>
                  <a:lnTo>
                    <a:pt x="0" y="3423641"/>
                  </a:lnTo>
                  <a:lnTo>
                    <a:pt x="16090678" y="3423641"/>
                  </a:lnTo>
                  <a:lnTo>
                    <a:pt x="16090678" y="0"/>
                  </a:lnTo>
                  <a:lnTo>
                    <a:pt x="0" y="0"/>
                  </a:lnTo>
                  <a:close/>
                  <a:moveTo>
                    <a:pt x="16029718" y="3362681"/>
                  </a:moveTo>
                  <a:lnTo>
                    <a:pt x="59690" y="3362681"/>
                  </a:lnTo>
                  <a:lnTo>
                    <a:pt x="59690" y="59690"/>
                  </a:lnTo>
                  <a:lnTo>
                    <a:pt x="16029718" y="59690"/>
                  </a:lnTo>
                  <a:lnTo>
                    <a:pt x="16029718" y="3362681"/>
                  </a:lnTo>
                  <a:close/>
                </a:path>
              </a:pathLst>
            </a:custGeom>
            <a:solidFill>
              <a:srgbClr val="616982">
                <a:alpha val="6666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016924" y="7111569"/>
            <a:ext cx="6254152" cy="1303951"/>
            <a:chOff x="0" y="0"/>
            <a:chExt cx="16090678" cy="335480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090678" cy="3354803"/>
            </a:xfrm>
            <a:custGeom>
              <a:avLst/>
              <a:gdLst/>
              <a:ahLst/>
              <a:cxnLst/>
              <a:rect r="r" b="b" t="t" l="l"/>
              <a:pathLst>
                <a:path h="3354803" w="16090678">
                  <a:moveTo>
                    <a:pt x="0" y="0"/>
                  </a:moveTo>
                  <a:lnTo>
                    <a:pt x="0" y="3354803"/>
                  </a:lnTo>
                  <a:lnTo>
                    <a:pt x="16090678" y="3354803"/>
                  </a:lnTo>
                  <a:lnTo>
                    <a:pt x="16090678" y="0"/>
                  </a:lnTo>
                  <a:lnTo>
                    <a:pt x="0" y="0"/>
                  </a:lnTo>
                  <a:close/>
                  <a:moveTo>
                    <a:pt x="16029718" y="3293844"/>
                  </a:moveTo>
                  <a:lnTo>
                    <a:pt x="59690" y="3293844"/>
                  </a:lnTo>
                  <a:lnTo>
                    <a:pt x="59690" y="59690"/>
                  </a:lnTo>
                  <a:lnTo>
                    <a:pt x="16029718" y="59690"/>
                  </a:lnTo>
                  <a:lnTo>
                    <a:pt x="16029718" y="3293844"/>
                  </a:lnTo>
                  <a:close/>
                </a:path>
              </a:pathLst>
            </a:custGeom>
            <a:solidFill>
              <a:srgbClr val="616982">
                <a:alpha val="66667"/>
              </a:srgbClr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8054613" y="3546827"/>
            <a:ext cx="3249382" cy="77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616982"/>
                </a:solidFill>
                <a:latin typeface="Questrial"/>
              </a:rPr>
              <a:t>Puzzle 2D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54613" y="5416606"/>
            <a:ext cx="2178773" cy="77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616982"/>
                </a:solidFill>
                <a:latin typeface="Questrial"/>
              </a:rPr>
              <a:t>Pixel-Art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852287" y="7363560"/>
            <a:ext cx="4762200" cy="77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616982"/>
                </a:solidFill>
                <a:latin typeface="Questrial"/>
              </a:rPr>
              <a:t>Top-Down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D7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339512">
            <a:off x="-4258201" y="3672152"/>
            <a:ext cx="12412072" cy="2942695"/>
          </a:xfrm>
          <a:custGeom>
            <a:avLst/>
            <a:gdLst/>
            <a:ahLst/>
            <a:cxnLst/>
            <a:rect r="r" b="b" t="t" l="l"/>
            <a:pathLst>
              <a:path h="2942695" w="12412072">
                <a:moveTo>
                  <a:pt x="0" y="0"/>
                </a:moveTo>
                <a:lnTo>
                  <a:pt x="12412071" y="0"/>
                </a:lnTo>
                <a:lnTo>
                  <a:pt x="12412071" y="2942696"/>
                </a:lnTo>
                <a:lnTo>
                  <a:pt x="0" y="2942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339512">
            <a:off x="10136749" y="3947018"/>
            <a:ext cx="12412072" cy="2942695"/>
          </a:xfrm>
          <a:custGeom>
            <a:avLst/>
            <a:gdLst/>
            <a:ahLst/>
            <a:cxnLst/>
            <a:rect r="r" b="b" t="t" l="l"/>
            <a:pathLst>
              <a:path h="2942695" w="12412072">
                <a:moveTo>
                  <a:pt x="0" y="0"/>
                </a:moveTo>
                <a:lnTo>
                  <a:pt x="12412072" y="0"/>
                </a:lnTo>
                <a:lnTo>
                  <a:pt x="12412072" y="2942696"/>
                </a:lnTo>
                <a:lnTo>
                  <a:pt x="0" y="2942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339512">
            <a:off x="6652296" y="3947018"/>
            <a:ext cx="12412072" cy="2942695"/>
          </a:xfrm>
          <a:custGeom>
            <a:avLst/>
            <a:gdLst/>
            <a:ahLst/>
            <a:cxnLst/>
            <a:rect r="r" b="b" t="t" l="l"/>
            <a:pathLst>
              <a:path h="2942695" w="12412072">
                <a:moveTo>
                  <a:pt x="0" y="0"/>
                </a:moveTo>
                <a:lnTo>
                  <a:pt x="12412072" y="0"/>
                </a:lnTo>
                <a:lnTo>
                  <a:pt x="12412072" y="2942696"/>
                </a:lnTo>
                <a:lnTo>
                  <a:pt x="0" y="2942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339512">
            <a:off x="3186876" y="3947018"/>
            <a:ext cx="12412072" cy="2942695"/>
          </a:xfrm>
          <a:custGeom>
            <a:avLst/>
            <a:gdLst/>
            <a:ahLst/>
            <a:cxnLst/>
            <a:rect r="r" b="b" t="t" l="l"/>
            <a:pathLst>
              <a:path h="2942695" w="12412072">
                <a:moveTo>
                  <a:pt x="0" y="0"/>
                </a:moveTo>
                <a:lnTo>
                  <a:pt x="12412072" y="0"/>
                </a:lnTo>
                <a:lnTo>
                  <a:pt x="12412072" y="2942696"/>
                </a:lnTo>
                <a:lnTo>
                  <a:pt x="0" y="2942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339512">
            <a:off x="-535663" y="3672152"/>
            <a:ext cx="12412072" cy="2942695"/>
          </a:xfrm>
          <a:custGeom>
            <a:avLst/>
            <a:gdLst/>
            <a:ahLst/>
            <a:cxnLst/>
            <a:rect r="r" b="b" t="t" l="l"/>
            <a:pathLst>
              <a:path h="2942695" w="12412072">
                <a:moveTo>
                  <a:pt x="0" y="0"/>
                </a:moveTo>
                <a:lnTo>
                  <a:pt x="12412072" y="0"/>
                </a:lnTo>
                <a:lnTo>
                  <a:pt x="12412072" y="2942696"/>
                </a:lnTo>
                <a:lnTo>
                  <a:pt x="0" y="2942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817908" y="1028700"/>
            <a:ext cx="14652183" cy="8229600"/>
            <a:chOff x="0" y="0"/>
            <a:chExt cx="86464968" cy="485642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6464967" cy="48564236"/>
            </a:xfrm>
            <a:custGeom>
              <a:avLst/>
              <a:gdLst/>
              <a:ahLst/>
              <a:cxnLst/>
              <a:rect r="r" b="b" t="t" l="l"/>
              <a:pathLst>
                <a:path h="48564236" w="86464967">
                  <a:moveTo>
                    <a:pt x="84604417" y="0"/>
                  </a:moveTo>
                  <a:lnTo>
                    <a:pt x="1844040" y="0"/>
                  </a:lnTo>
                  <a:lnTo>
                    <a:pt x="1812290" y="0"/>
                  </a:lnTo>
                  <a:lnTo>
                    <a:pt x="0" y="0"/>
                  </a:lnTo>
                  <a:lnTo>
                    <a:pt x="0" y="1827530"/>
                  </a:lnTo>
                  <a:lnTo>
                    <a:pt x="0" y="1844040"/>
                  </a:lnTo>
                  <a:lnTo>
                    <a:pt x="0" y="46688446"/>
                  </a:lnTo>
                  <a:lnTo>
                    <a:pt x="0" y="46783696"/>
                  </a:lnTo>
                  <a:lnTo>
                    <a:pt x="0" y="48564236"/>
                  </a:lnTo>
                  <a:lnTo>
                    <a:pt x="1812290" y="48564236"/>
                  </a:lnTo>
                  <a:lnTo>
                    <a:pt x="1844040" y="48564236"/>
                  </a:lnTo>
                  <a:lnTo>
                    <a:pt x="84620931" y="48564236"/>
                  </a:lnTo>
                  <a:lnTo>
                    <a:pt x="84637438" y="48564236"/>
                  </a:lnTo>
                  <a:lnTo>
                    <a:pt x="86464967" y="48564236"/>
                  </a:lnTo>
                  <a:lnTo>
                    <a:pt x="86464967" y="46751946"/>
                  </a:lnTo>
                  <a:lnTo>
                    <a:pt x="86464967" y="46688446"/>
                  </a:lnTo>
                  <a:lnTo>
                    <a:pt x="86464967" y="1844040"/>
                  </a:lnTo>
                  <a:lnTo>
                    <a:pt x="86464967" y="1812290"/>
                  </a:lnTo>
                  <a:lnTo>
                    <a:pt x="86464967" y="0"/>
                  </a:lnTo>
                  <a:lnTo>
                    <a:pt x="8462093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92100" y="292100"/>
              <a:ext cx="85880767" cy="47980036"/>
            </a:xfrm>
            <a:custGeom>
              <a:avLst/>
              <a:gdLst/>
              <a:ahLst/>
              <a:cxnLst/>
              <a:rect r="r" b="b" t="t" l="l"/>
              <a:pathLst>
                <a:path h="47980036" w="85880767">
                  <a:moveTo>
                    <a:pt x="83398351" y="330200"/>
                  </a:moveTo>
                  <a:lnTo>
                    <a:pt x="330200" y="330200"/>
                  </a:lnTo>
                  <a:lnTo>
                    <a:pt x="330200" y="47649836"/>
                  </a:lnTo>
                  <a:lnTo>
                    <a:pt x="85550567" y="47649836"/>
                  </a:lnTo>
                  <a:lnTo>
                    <a:pt x="85550567" y="330200"/>
                  </a:lnTo>
                  <a:lnTo>
                    <a:pt x="83398351" y="330200"/>
                  </a:lnTo>
                  <a:close/>
                  <a:moveTo>
                    <a:pt x="85512467" y="1803400"/>
                  </a:moveTo>
                  <a:lnTo>
                    <a:pt x="85512467" y="47611736"/>
                  </a:lnTo>
                  <a:lnTo>
                    <a:pt x="368300" y="47611736"/>
                  </a:lnTo>
                  <a:lnTo>
                    <a:pt x="368300" y="368300"/>
                  </a:lnTo>
                  <a:lnTo>
                    <a:pt x="85512467" y="368300"/>
                  </a:lnTo>
                  <a:lnTo>
                    <a:pt x="85512467" y="1803400"/>
                  </a:lnTo>
                  <a:close/>
                  <a:moveTo>
                    <a:pt x="83398351" y="0"/>
                  </a:moveTo>
                  <a:lnTo>
                    <a:pt x="0" y="0"/>
                  </a:lnTo>
                  <a:lnTo>
                    <a:pt x="0" y="47980036"/>
                  </a:lnTo>
                  <a:lnTo>
                    <a:pt x="85880767" y="47980036"/>
                  </a:lnTo>
                  <a:lnTo>
                    <a:pt x="85880767" y="0"/>
                  </a:lnTo>
                  <a:lnTo>
                    <a:pt x="83398351" y="0"/>
                  </a:lnTo>
                  <a:close/>
                  <a:moveTo>
                    <a:pt x="85741067" y="1790700"/>
                  </a:moveTo>
                  <a:lnTo>
                    <a:pt x="85741067" y="47840336"/>
                  </a:lnTo>
                  <a:lnTo>
                    <a:pt x="139700" y="47840336"/>
                  </a:lnTo>
                  <a:lnTo>
                    <a:pt x="139700" y="139700"/>
                  </a:lnTo>
                  <a:lnTo>
                    <a:pt x="85741067" y="139700"/>
                  </a:lnTo>
                  <a:lnTo>
                    <a:pt x="85741067" y="1790700"/>
                  </a:lnTo>
                  <a:close/>
                </a:path>
              </a:pathLst>
            </a:custGeom>
            <a:solidFill>
              <a:srgbClr val="616982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040000" y="1938247"/>
            <a:ext cx="8208000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96"/>
              </a:lnSpc>
            </a:pPr>
            <a:r>
              <a:rPr lang="en-US" sz="8996">
                <a:solidFill>
                  <a:srgbClr val="616982"/>
                </a:solidFill>
                <a:latin typeface="Amatic SC Bold"/>
              </a:rPr>
              <a:t>Mecânica/objetivos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07143" y="3205072"/>
            <a:ext cx="13340404" cy="494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616982"/>
                </a:solidFill>
                <a:latin typeface="Questrial"/>
              </a:rPr>
              <a:t>Neste jogo você precisa explorar o cenário, interagir com outros personagens e desvendar puzzles para descobrir sobre os acontecimentos no laboratório Vitais e achar a Alice e Norabel perdidos na outra dimensão.</a:t>
            </a:r>
          </a:p>
          <a:p>
            <a:pPr algn="ctr">
              <a:lnSpc>
                <a:spcPts val="4900"/>
              </a:lnSpc>
            </a:pPr>
          </a:p>
          <a:p>
            <a:pPr algn="ctr">
              <a:lnSpc>
                <a:spcPts val="4900"/>
              </a:lnSpc>
            </a:pPr>
          </a:p>
          <a:p>
            <a:pPr algn="ctr">
              <a:lnSpc>
                <a:spcPts val="49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D7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418980"/>
            <a:chOff x="0" y="0"/>
            <a:chExt cx="16997247" cy="88166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270"/>
              <a:ext cx="16999787" cy="8816648"/>
            </a:xfrm>
            <a:custGeom>
              <a:avLst/>
              <a:gdLst/>
              <a:ahLst/>
              <a:cxnLst/>
              <a:rect r="r" b="b" t="t" l="l"/>
              <a:pathLst>
                <a:path h="8816648" w="16999787">
                  <a:moveTo>
                    <a:pt x="16997248" y="8375958"/>
                  </a:moveTo>
                  <a:lnTo>
                    <a:pt x="16997248" y="181610"/>
                  </a:lnTo>
                  <a:cubicBezTo>
                    <a:pt x="16997248" y="127000"/>
                    <a:pt x="16969307" y="115570"/>
                    <a:pt x="16945177" y="115570"/>
                  </a:cubicBezTo>
                  <a:cubicBezTo>
                    <a:pt x="16936287" y="115570"/>
                    <a:pt x="16927398" y="116840"/>
                    <a:pt x="16918507" y="119380"/>
                  </a:cubicBezTo>
                  <a:lnTo>
                    <a:pt x="16918507" y="80010"/>
                  </a:lnTo>
                  <a:lnTo>
                    <a:pt x="16893107" y="80010"/>
                  </a:lnTo>
                  <a:cubicBezTo>
                    <a:pt x="16898187" y="63500"/>
                    <a:pt x="16899457" y="46990"/>
                    <a:pt x="16894377" y="33020"/>
                  </a:cubicBezTo>
                  <a:cubicBezTo>
                    <a:pt x="16885487" y="11430"/>
                    <a:pt x="16860087" y="0"/>
                    <a:pt x="16818177" y="0"/>
                  </a:cubicBezTo>
                  <a:lnTo>
                    <a:pt x="436880" y="0"/>
                  </a:lnTo>
                  <a:lnTo>
                    <a:pt x="436880" y="15240"/>
                  </a:lnTo>
                  <a:lnTo>
                    <a:pt x="16815637" y="15240"/>
                  </a:lnTo>
                  <a:cubicBezTo>
                    <a:pt x="16849928" y="15240"/>
                    <a:pt x="16870248" y="22860"/>
                    <a:pt x="16876598" y="38100"/>
                  </a:cubicBezTo>
                  <a:cubicBezTo>
                    <a:pt x="16881678" y="48260"/>
                    <a:pt x="16879137" y="63500"/>
                    <a:pt x="16874057" y="78740"/>
                  </a:cubicBezTo>
                  <a:lnTo>
                    <a:pt x="436880" y="78740"/>
                  </a:lnTo>
                  <a:lnTo>
                    <a:pt x="436880" y="95250"/>
                  </a:lnTo>
                  <a:lnTo>
                    <a:pt x="16866437" y="95250"/>
                  </a:lnTo>
                  <a:cubicBezTo>
                    <a:pt x="16851198" y="127000"/>
                    <a:pt x="16824528" y="158750"/>
                    <a:pt x="16809287" y="173990"/>
                  </a:cubicBezTo>
                  <a:lnTo>
                    <a:pt x="16819448" y="185420"/>
                  </a:lnTo>
                  <a:cubicBezTo>
                    <a:pt x="16819448" y="185420"/>
                    <a:pt x="16858817" y="156210"/>
                    <a:pt x="16899457" y="139700"/>
                  </a:cubicBezTo>
                  <a:lnTo>
                    <a:pt x="16899457" y="8674408"/>
                  </a:lnTo>
                  <a:cubicBezTo>
                    <a:pt x="16860087" y="8660438"/>
                    <a:pt x="16819448" y="8633768"/>
                    <a:pt x="16819448" y="8633768"/>
                  </a:cubicBezTo>
                  <a:lnTo>
                    <a:pt x="16809287" y="8646468"/>
                  </a:lnTo>
                  <a:cubicBezTo>
                    <a:pt x="16823257" y="8661708"/>
                    <a:pt x="16849928" y="8692188"/>
                    <a:pt x="16866437" y="8722668"/>
                  </a:cubicBezTo>
                  <a:lnTo>
                    <a:pt x="132080" y="8722668"/>
                  </a:lnTo>
                  <a:cubicBezTo>
                    <a:pt x="147320" y="8692188"/>
                    <a:pt x="170180" y="8660438"/>
                    <a:pt x="184150" y="8646468"/>
                  </a:cubicBezTo>
                  <a:lnTo>
                    <a:pt x="226060" y="8599478"/>
                  </a:lnTo>
                  <a:lnTo>
                    <a:pt x="173990" y="8635038"/>
                  </a:lnTo>
                  <a:cubicBezTo>
                    <a:pt x="173990" y="8635038"/>
                    <a:pt x="135890" y="8661708"/>
                    <a:pt x="96520" y="8675678"/>
                  </a:cubicBezTo>
                  <a:lnTo>
                    <a:pt x="96520" y="342900"/>
                  </a:lnTo>
                  <a:lnTo>
                    <a:pt x="78740" y="342900"/>
                  </a:lnTo>
                  <a:lnTo>
                    <a:pt x="78740" y="8679488"/>
                  </a:lnTo>
                  <a:cubicBezTo>
                    <a:pt x="68580" y="8682028"/>
                    <a:pt x="59690" y="8683298"/>
                    <a:pt x="50800" y="8683298"/>
                  </a:cubicBezTo>
                  <a:cubicBezTo>
                    <a:pt x="35560" y="8683298"/>
                    <a:pt x="15240" y="8678218"/>
                    <a:pt x="15240" y="8638848"/>
                  </a:cubicBezTo>
                  <a:lnTo>
                    <a:pt x="15240" y="186690"/>
                  </a:lnTo>
                  <a:cubicBezTo>
                    <a:pt x="15240" y="140970"/>
                    <a:pt x="36830" y="134620"/>
                    <a:pt x="52070" y="134620"/>
                  </a:cubicBezTo>
                  <a:cubicBezTo>
                    <a:pt x="59690" y="134620"/>
                    <a:pt x="68580" y="135890"/>
                    <a:pt x="77470" y="138430"/>
                  </a:cubicBezTo>
                  <a:lnTo>
                    <a:pt x="77470" y="341630"/>
                  </a:lnTo>
                  <a:lnTo>
                    <a:pt x="93980" y="341630"/>
                  </a:lnTo>
                  <a:lnTo>
                    <a:pt x="93980" y="144780"/>
                  </a:lnTo>
                  <a:cubicBezTo>
                    <a:pt x="134620" y="161290"/>
                    <a:pt x="175260" y="191770"/>
                    <a:pt x="176530" y="193040"/>
                  </a:cubicBezTo>
                  <a:lnTo>
                    <a:pt x="233680" y="237490"/>
                  </a:lnTo>
                  <a:lnTo>
                    <a:pt x="186690" y="181610"/>
                  </a:lnTo>
                  <a:cubicBezTo>
                    <a:pt x="172720" y="165100"/>
                    <a:pt x="147320" y="130810"/>
                    <a:pt x="133350" y="96520"/>
                  </a:cubicBezTo>
                  <a:lnTo>
                    <a:pt x="435610" y="96520"/>
                  </a:lnTo>
                  <a:lnTo>
                    <a:pt x="435610" y="80010"/>
                  </a:lnTo>
                  <a:lnTo>
                    <a:pt x="128270" y="80010"/>
                  </a:lnTo>
                  <a:cubicBezTo>
                    <a:pt x="123190" y="64770"/>
                    <a:pt x="121920" y="49530"/>
                    <a:pt x="127000" y="39370"/>
                  </a:cubicBezTo>
                  <a:cubicBezTo>
                    <a:pt x="133350" y="25400"/>
                    <a:pt x="152400" y="17780"/>
                    <a:pt x="182880" y="17780"/>
                  </a:cubicBezTo>
                  <a:lnTo>
                    <a:pt x="438150" y="17780"/>
                  </a:lnTo>
                  <a:lnTo>
                    <a:pt x="438150" y="1270"/>
                  </a:lnTo>
                  <a:lnTo>
                    <a:pt x="182880" y="1270"/>
                  </a:lnTo>
                  <a:cubicBezTo>
                    <a:pt x="146050" y="1270"/>
                    <a:pt x="123190" y="11430"/>
                    <a:pt x="113030" y="31750"/>
                  </a:cubicBezTo>
                  <a:cubicBezTo>
                    <a:pt x="106680" y="45720"/>
                    <a:pt x="107950" y="62230"/>
                    <a:pt x="113030" y="80010"/>
                  </a:cubicBezTo>
                  <a:lnTo>
                    <a:pt x="78740" y="80010"/>
                  </a:lnTo>
                  <a:lnTo>
                    <a:pt x="78740" y="121920"/>
                  </a:lnTo>
                  <a:cubicBezTo>
                    <a:pt x="69850" y="119380"/>
                    <a:pt x="60960" y="118110"/>
                    <a:pt x="53340" y="118110"/>
                  </a:cubicBezTo>
                  <a:cubicBezTo>
                    <a:pt x="29210" y="119380"/>
                    <a:pt x="0" y="130810"/>
                    <a:pt x="0" y="186690"/>
                  </a:cubicBezTo>
                  <a:lnTo>
                    <a:pt x="0" y="8640118"/>
                  </a:lnTo>
                  <a:cubicBezTo>
                    <a:pt x="0" y="8692188"/>
                    <a:pt x="33020" y="8699808"/>
                    <a:pt x="52070" y="8699808"/>
                  </a:cubicBezTo>
                  <a:cubicBezTo>
                    <a:pt x="60960" y="8699808"/>
                    <a:pt x="69850" y="8698538"/>
                    <a:pt x="80010" y="8695998"/>
                  </a:cubicBezTo>
                  <a:lnTo>
                    <a:pt x="80010" y="8737908"/>
                  </a:lnTo>
                  <a:lnTo>
                    <a:pt x="109220" y="8737908"/>
                  </a:lnTo>
                  <a:cubicBezTo>
                    <a:pt x="104140" y="8755688"/>
                    <a:pt x="102870" y="8772198"/>
                    <a:pt x="109220" y="8786168"/>
                  </a:cubicBezTo>
                  <a:cubicBezTo>
                    <a:pt x="118110" y="8806488"/>
                    <a:pt x="142240" y="8816648"/>
                    <a:pt x="179070" y="8816648"/>
                  </a:cubicBezTo>
                  <a:lnTo>
                    <a:pt x="16818178" y="8816648"/>
                  </a:lnTo>
                  <a:cubicBezTo>
                    <a:pt x="16861357" y="8816648"/>
                    <a:pt x="16888028" y="8805218"/>
                    <a:pt x="16896917" y="8783629"/>
                  </a:cubicBezTo>
                  <a:cubicBezTo>
                    <a:pt x="16901998" y="8769658"/>
                    <a:pt x="16900728" y="8754418"/>
                    <a:pt x="16895648" y="8737908"/>
                  </a:cubicBezTo>
                  <a:lnTo>
                    <a:pt x="16919778" y="8737908"/>
                  </a:lnTo>
                  <a:lnTo>
                    <a:pt x="16919778" y="8695998"/>
                  </a:lnTo>
                  <a:cubicBezTo>
                    <a:pt x="16928667" y="8698538"/>
                    <a:pt x="16937557" y="8699808"/>
                    <a:pt x="16946448" y="8699808"/>
                  </a:cubicBezTo>
                  <a:cubicBezTo>
                    <a:pt x="16962957" y="8699808"/>
                    <a:pt x="16974387" y="8694729"/>
                    <a:pt x="16984548" y="8685838"/>
                  </a:cubicBezTo>
                  <a:cubicBezTo>
                    <a:pt x="16994707" y="8675679"/>
                    <a:pt x="16999787" y="8660438"/>
                    <a:pt x="16999787" y="8640118"/>
                  </a:cubicBezTo>
                  <a:lnTo>
                    <a:pt x="16997248" y="8375958"/>
                  </a:lnTo>
                  <a:lnTo>
                    <a:pt x="16980737" y="8375958"/>
                  </a:lnTo>
                  <a:lnTo>
                    <a:pt x="16980737" y="8640118"/>
                  </a:lnTo>
                  <a:cubicBezTo>
                    <a:pt x="16980737" y="8656629"/>
                    <a:pt x="16976928" y="8668058"/>
                    <a:pt x="16970578" y="8674408"/>
                  </a:cubicBezTo>
                  <a:cubicBezTo>
                    <a:pt x="16964228" y="8680758"/>
                    <a:pt x="16955337" y="8683298"/>
                    <a:pt x="16943907" y="8683298"/>
                  </a:cubicBezTo>
                  <a:cubicBezTo>
                    <a:pt x="16935017" y="8683298"/>
                    <a:pt x="16926128" y="8682029"/>
                    <a:pt x="16917237" y="8679488"/>
                  </a:cubicBezTo>
                  <a:lnTo>
                    <a:pt x="16917237" y="135890"/>
                  </a:lnTo>
                  <a:cubicBezTo>
                    <a:pt x="16926128" y="133350"/>
                    <a:pt x="16936287" y="130810"/>
                    <a:pt x="16943907" y="130810"/>
                  </a:cubicBezTo>
                  <a:cubicBezTo>
                    <a:pt x="16959148" y="130810"/>
                    <a:pt x="16980737" y="135890"/>
                    <a:pt x="16980737" y="180340"/>
                  </a:cubicBezTo>
                  <a:lnTo>
                    <a:pt x="16980737" y="8374688"/>
                  </a:lnTo>
                  <a:lnTo>
                    <a:pt x="16997248" y="8374688"/>
                  </a:lnTo>
                  <a:lnTo>
                    <a:pt x="16997248" y="8375958"/>
                  </a:lnTo>
                  <a:close/>
                  <a:moveTo>
                    <a:pt x="95250" y="96520"/>
                  </a:moveTo>
                  <a:lnTo>
                    <a:pt x="118110" y="96520"/>
                  </a:lnTo>
                  <a:cubicBezTo>
                    <a:pt x="125730" y="116840"/>
                    <a:pt x="138430" y="137160"/>
                    <a:pt x="149860" y="153670"/>
                  </a:cubicBezTo>
                  <a:cubicBezTo>
                    <a:pt x="133350" y="144780"/>
                    <a:pt x="114300" y="134620"/>
                    <a:pt x="95250" y="128270"/>
                  </a:cubicBezTo>
                  <a:lnTo>
                    <a:pt x="95250" y="96520"/>
                  </a:lnTo>
                  <a:close/>
                  <a:moveTo>
                    <a:pt x="114300" y="8721398"/>
                  </a:moveTo>
                  <a:lnTo>
                    <a:pt x="95250" y="8721398"/>
                  </a:lnTo>
                  <a:lnTo>
                    <a:pt x="95250" y="8690918"/>
                  </a:lnTo>
                  <a:cubicBezTo>
                    <a:pt x="113030" y="8684568"/>
                    <a:pt x="129540" y="8676948"/>
                    <a:pt x="144780" y="8669329"/>
                  </a:cubicBezTo>
                  <a:cubicBezTo>
                    <a:pt x="133350" y="8684568"/>
                    <a:pt x="121920" y="8702348"/>
                    <a:pt x="114300" y="8721398"/>
                  </a:cubicBezTo>
                  <a:close/>
                  <a:moveTo>
                    <a:pt x="16880407" y="8778548"/>
                  </a:moveTo>
                  <a:cubicBezTo>
                    <a:pt x="16874057" y="8793788"/>
                    <a:pt x="16852467" y="8801408"/>
                    <a:pt x="16816907" y="8801408"/>
                  </a:cubicBezTo>
                  <a:lnTo>
                    <a:pt x="177800" y="8801408"/>
                  </a:lnTo>
                  <a:cubicBezTo>
                    <a:pt x="147320" y="8801408"/>
                    <a:pt x="129540" y="8793788"/>
                    <a:pt x="123190" y="8779818"/>
                  </a:cubicBezTo>
                  <a:cubicBezTo>
                    <a:pt x="118110" y="8768388"/>
                    <a:pt x="120650" y="8754418"/>
                    <a:pt x="125730" y="8737908"/>
                  </a:cubicBezTo>
                  <a:lnTo>
                    <a:pt x="16876598" y="8737908"/>
                  </a:lnTo>
                  <a:cubicBezTo>
                    <a:pt x="16882948" y="8753148"/>
                    <a:pt x="16885487" y="8767118"/>
                    <a:pt x="16880407" y="8778548"/>
                  </a:cubicBezTo>
                  <a:close/>
                  <a:moveTo>
                    <a:pt x="16900728" y="8721398"/>
                  </a:moveTo>
                  <a:lnTo>
                    <a:pt x="16886757" y="8721398"/>
                  </a:lnTo>
                  <a:cubicBezTo>
                    <a:pt x="16877867" y="8703618"/>
                    <a:pt x="16866437" y="8685838"/>
                    <a:pt x="16855007" y="8670598"/>
                  </a:cubicBezTo>
                  <a:cubicBezTo>
                    <a:pt x="16868978" y="8678218"/>
                    <a:pt x="16885487" y="8685838"/>
                    <a:pt x="16901998" y="8690918"/>
                  </a:cubicBezTo>
                  <a:lnTo>
                    <a:pt x="16901998" y="8721398"/>
                  </a:lnTo>
                  <a:lnTo>
                    <a:pt x="16900728" y="8721398"/>
                  </a:lnTo>
                  <a:close/>
                  <a:moveTo>
                    <a:pt x="16855007" y="146050"/>
                  </a:moveTo>
                  <a:cubicBezTo>
                    <a:pt x="16866437" y="130810"/>
                    <a:pt x="16876598" y="114300"/>
                    <a:pt x="16885487" y="96520"/>
                  </a:cubicBezTo>
                  <a:lnTo>
                    <a:pt x="16900728" y="96520"/>
                  </a:lnTo>
                  <a:lnTo>
                    <a:pt x="16900728" y="124460"/>
                  </a:lnTo>
                  <a:cubicBezTo>
                    <a:pt x="16885487" y="130810"/>
                    <a:pt x="16868978" y="138430"/>
                    <a:pt x="16855007" y="146050"/>
                  </a:cubicBezTo>
                  <a:close/>
                </a:path>
              </a:pathLst>
            </a:custGeom>
            <a:solidFill>
              <a:srgbClr val="61698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040304" y="7247694"/>
            <a:ext cx="14174045" cy="1065179"/>
            <a:chOff x="0" y="0"/>
            <a:chExt cx="33341458" cy="250560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341459" cy="2505609"/>
            </a:xfrm>
            <a:custGeom>
              <a:avLst/>
              <a:gdLst/>
              <a:ahLst/>
              <a:cxnLst/>
              <a:rect r="r" b="b" t="t" l="l"/>
              <a:pathLst>
                <a:path h="2505609" w="33341459">
                  <a:moveTo>
                    <a:pt x="0" y="0"/>
                  </a:moveTo>
                  <a:lnTo>
                    <a:pt x="0" y="2505609"/>
                  </a:lnTo>
                  <a:lnTo>
                    <a:pt x="33341459" y="2505609"/>
                  </a:lnTo>
                  <a:lnTo>
                    <a:pt x="33341459" y="0"/>
                  </a:lnTo>
                  <a:lnTo>
                    <a:pt x="0" y="0"/>
                  </a:lnTo>
                  <a:close/>
                  <a:moveTo>
                    <a:pt x="33280499" y="2444649"/>
                  </a:moveTo>
                  <a:lnTo>
                    <a:pt x="59690" y="2444649"/>
                  </a:lnTo>
                  <a:lnTo>
                    <a:pt x="59690" y="59690"/>
                  </a:lnTo>
                  <a:lnTo>
                    <a:pt x="33280499" y="59690"/>
                  </a:lnTo>
                  <a:lnTo>
                    <a:pt x="33280499" y="2444649"/>
                  </a:lnTo>
                  <a:close/>
                </a:path>
              </a:pathLst>
            </a:custGeom>
            <a:solidFill>
              <a:srgbClr val="616982">
                <a:alpha val="66667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609380" y="-1312388"/>
            <a:ext cx="18676942" cy="1347109"/>
            <a:chOff x="0" y="0"/>
            <a:chExt cx="24902589" cy="17961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52390" cy="1796145"/>
            </a:xfrm>
            <a:custGeom>
              <a:avLst/>
              <a:gdLst/>
              <a:ahLst/>
              <a:cxnLst/>
              <a:rect r="r" b="b" t="t" l="l"/>
              <a:pathLst>
                <a:path h="1796145" w="6652390">
                  <a:moveTo>
                    <a:pt x="0" y="0"/>
                  </a:moveTo>
                  <a:lnTo>
                    <a:pt x="6652390" y="0"/>
                  </a:lnTo>
                  <a:lnTo>
                    <a:pt x="6652390" y="1796145"/>
                  </a:lnTo>
                  <a:lnTo>
                    <a:pt x="0" y="17961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083400" y="0"/>
              <a:ext cx="6652390" cy="1796145"/>
            </a:xfrm>
            <a:custGeom>
              <a:avLst/>
              <a:gdLst/>
              <a:ahLst/>
              <a:cxnLst/>
              <a:rect r="r" b="b" t="t" l="l"/>
              <a:pathLst>
                <a:path h="1796145" w="6652390">
                  <a:moveTo>
                    <a:pt x="0" y="0"/>
                  </a:moveTo>
                  <a:lnTo>
                    <a:pt x="6652389" y="0"/>
                  </a:lnTo>
                  <a:lnTo>
                    <a:pt x="6652389" y="1796145"/>
                  </a:lnTo>
                  <a:lnTo>
                    <a:pt x="0" y="17961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2166800" y="0"/>
              <a:ext cx="6652390" cy="1796145"/>
            </a:xfrm>
            <a:custGeom>
              <a:avLst/>
              <a:gdLst/>
              <a:ahLst/>
              <a:cxnLst/>
              <a:rect r="r" b="b" t="t" l="l"/>
              <a:pathLst>
                <a:path h="1796145" w="6652390">
                  <a:moveTo>
                    <a:pt x="0" y="0"/>
                  </a:moveTo>
                  <a:lnTo>
                    <a:pt x="6652389" y="0"/>
                  </a:lnTo>
                  <a:lnTo>
                    <a:pt x="6652389" y="1796145"/>
                  </a:lnTo>
                  <a:lnTo>
                    <a:pt x="0" y="17961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8250199" y="0"/>
              <a:ext cx="6652390" cy="1796145"/>
            </a:xfrm>
            <a:custGeom>
              <a:avLst/>
              <a:gdLst/>
              <a:ahLst/>
              <a:cxnLst/>
              <a:rect r="r" b="b" t="t" l="l"/>
              <a:pathLst>
                <a:path h="1796145" w="6652390">
                  <a:moveTo>
                    <a:pt x="0" y="0"/>
                  </a:moveTo>
                  <a:lnTo>
                    <a:pt x="6652390" y="0"/>
                  </a:lnTo>
                  <a:lnTo>
                    <a:pt x="6652390" y="1796145"/>
                  </a:lnTo>
                  <a:lnTo>
                    <a:pt x="0" y="17961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-388942" y="9613446"/>
            <a:ext cx="18676942" cy="1347109"/>
            <a:chOff x="0" y="0"/>
            <a:chExt cx="24902589" cy="179614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52390" cy="1796145"/>
            </a:xfrm>
            <a:custGeom>
              <a:avLst/>
              <a:gdLst/>
              <a:ahLst/>
              <a:cxnLst/>
              <a:rect r="r" b="b" t="t" l="l"/>
              <a:pathLst>
                <a:path h="1796145" w="6652390">
                  <a:moveTo>
                    <a:pt x="0" y="0"/>
                  </a:moveTo>
                  <a:lnTo>
                    <a:pt x="6652390" y="0"/>
                  </a:lnTo>
                  <a:lnTo>
                    <a:pt x="6652390" y="1796145"/>
                  </a:lnTo>
                  <a:lnTo>
                    <a:pt x="0" y="17961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083400" y="0"/>
              <a:ext cx="6652390" cy="1796145"/>
            </a:xfrm>
            <a:custGeom>
              <a:avLst/>
              <a:gdLst/>
              <a:ahLst/>
              <a:cxnLst/>
              <a:rect r="r" b="b" t="t" l="l"/>
              <a:pathLst>
                <a:path h="1796145" w="6652390">
                  <a:moveTo>
                    <a:pt x="0" y="0"/>
                  </a:moveTo>
                  <a:lnTo>
                    <a:pt x="6652389" y="0"/>
                  </a:lnTo>
                  <a:lnTo>
                    <a:pt x="6652389" y="1796145"/>
                  </a:lnTo>
                  <a:lnTo>
                    <a:pt x="0" y="17961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2166800" y="0"/>
              <a:ext cx="6652390" cy="1796145"/>
            </a:xfrm>
            <a:custGeom>
              <a:avLst/>
              <a:gdLst/>
              <a:ahLst/>
              <a:cxnLst/>
              <a:rect r="r" b="b" t="t" l="l"/>
              <a:pathLst>
                <a:path h="1796145" w="6652390">
                  <a:moveTo>
                    <a:pt x="0" y="0"/>
                  </a:moveTo>
                  <a:lnTo>
                    <a:pt x="6652389" y="0"/>
                  </a:lnTo>
                  <a:lnTo>
                    <a:pt x="6652389" y="1796145"/>
                  </a:lnTo>
                  <a:lnTo>
                    <a:pt x="0" y="17961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8250199" y="0"/>
              <a:ext cx="6652390" cy="1796145"/>
            </a:xfrm>
            <a:custGeom>
              <a:avLst/>
              <a:gdLst/>
              <a:ahLst/>
              <a:cxnLst/>
              <a:rect r="r" b="b" t="t" l="l"/>
              <a:pathLst>
                <a:path h="1796145" w="6652390">
                  <a:moveTo>
                    <a:pt x="0" y="0"/>
                  </a:moveTo>
                  <a:lnTo>
                    <a:pt x="6652390" y="0"/>
                  </a:lnTo>
                  <a:lnTo>
                    <a:pt x="6652390" y="1796145"/>
                  </a:lnTo>
                  <a:lnTo>
                    <a:pt x="0" y="17961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pic>
        <p:nvPicPr>
          <p:cNvPr name="Picture 16" id="16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35210" t="29301" r="38271" b="34278"/>
          <a:stretch>
            <a:fillRect/>
          </a:stretch>
        </p:blipFill>
        <p:spPr>
          <a:xfrm flipH="false" flipV="false" rot="0">
            <a:off x="6867216" y="2910480"/>
            <a:ext cx="4553568" cy="3908589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5040000" y="1453881"/>
            <a:ext cx="8208000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96"/>
              </a:lnSpc>
            </a:pPr>
            <a:r>
              <a:rPr lang="en-US" sz="8996">
                <a:solidFill>
                  <a:srgbClr val="616982"/>
                </a:solidFill>
                <a:latin typeface="Amatic SC Bold"/>
              </a:rPr>
              <a:t>Puzzle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73724" y="7475552"/>
            <a:ext cx="13740552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616982"/>
                </a:solidFill>
                <a:latin typeface="Questrial"/>
              </a:rPr>
              <a:t>Para ativar os botões, você deve encontrar e arrastar as caixas até o mesmo</a:t>
            </a:r>
          </a:p>
          <a:p>
            <a:pPr algn="ctr">
              <a:lnSpc>
                <a:spcPts val="4340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B6D7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6062" y="1199576"/>
            <a:ext cx="16253238" cy="7869668"/>
            <a:chOff x="0" y="0"/>
            <a:chExt cx="17810337" cy="86236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12877" cy="8622331"/>
            </a:xfrm>
            <a:custGeom>
              <a:avLst/>
              <a:gdLst/>
              <a:ahLst/>
              <a:cxnLst/>
              <a:rect r="r" b="b" t="t" l="l"/>
              <a:pathLst>
                <a:path h="8622331" w="17812877">
                  <a:moveTo>
                    <a:pt x="17810338" y="7922561"/>
                  </a:moveTo>
                  <a:lnTo>
                    <a:pt x="17810338" y="420370"/>
                  </a:lnTo>
                  <a:lnTo>
                    <a:pt x="17790018" y="421640"/>
                  </a:lnTo>
                  <a:cubicBezTo>
                    <a:pt x="17782397" y="421640"/>
                    <a:pt x="17774777" y="422910"/>
                    <a:pt x="17767157" y="422910"/>
                  </a:cubicBezTo>
                  <a:cubicBezTo>
                    <a:pt x="17736677" y="422910"/>
                    <a:pt x="17707468" y="419100"/>
                    <a:pt x="17678257" y="412750"/>
                  </a:cubicBezTo>
                  <a:lnTo>
                    <a:pt x="17678257" y="304800"/>
                  </a:lnTo>
                  <a:lnTo>
                    <a:pt x="17674447" y="303530"/>
                  </a:lnTo>
                  <a:cubicBezTo>
                    <a:pt x="17595707" y="275590"/>
                    <a:pt x="17534747" y="215900"/>
                    <a:pt x="17505538" y="137160"/>
                  </a:cubicBezTo>
                  <a:lnTo>
                    <a:pt x="17504268" y="133350"/>
                  </a:lnTo>
                  <a:lnTo>
                    <a:pt x="17396318" y="133350"/>
                  </a:lnTo>
                  <a:cubicBezTo>
                    <a:pt x="17388697" y="104140"/>
                    <a:pt x="17384888" y="72390"/>
                    <a:pt x="17384888" y="40640"/>
                  </a:cubicBezTo>
                  <a:lnTo>
                    <a:pt x="17384888" y="0"/>
                  </a:lnTo>
                  <a:lnTo>
                    <a:pt x="419100" y="0"/>
                  </a:lnTo>
                  <a:lnTo>
                    <a:pt x="419100" y="39370"/>
                  </a:lnTo>
                  <a:cubicBezTo>
                    <a:pt x="419100" y="71120"/>
                    <a:pt x="415290" y="102870"/>
                    <a:pt x="407670" y="132080"/>
                  </a:cubicBezTo>
                  <a:lnTo>
                    <a:pt x="299720" y="132080"/>
                  </a:lnTo>
                  <a:lnTo>
                    <a:pt x="298450" y="135890"/>
                  </a:lnTo>
                  <a:cubicBezTo>
                    <a:pt x="270510" y="212090"/>
                    <a:pt x="210820" y="271780"/>
                    <a:pt x="135890" y="299720"/>
                  </a:cubicBezTo>
                  <a:lnTo>
                    <a:pt x="132080" y="300990"/>
                  </a:lnTo>
                  <a:lnTo>
                    <a:pt x="132080" y="410210"/>
                  </a:lnTo>
                  <a:cubicBezTo>
                    <a:pt x="101600" y="417830"/>
                    <a:pt x="69850" y="421640"/>
                    <a:pt x="36830" y="421640"/>
                  </a:cubicBezTo>
                  <a:lnTo>
                    <a:pt x="20320" y="421640"/>
                  </a:lnTo>
                  <a:lnTo>
                    <a:pt x="0" y="420370"/>
                  </a:lnTo>
                  <a:lnTo>
                    <a:pt x="0" y="7922561"/>
                  </a:lnTo>
                  <a:lnTo>
                    <a:pt x="38100" y="7922561"/>
                  </a:lnTo>
                  <a:lnTo>
                    <a:pt x="38100" y="459740"/>
                  </a:lnTo>
                  <a:cubicBezTo>
                    <a:pt x="69850" y="459740"/>
                    <a:pt x="101600" y="455930"/>
                    <a:pt x="132080" y="448310"/>
                  </a:cubicBezTo>
                  <a:lnTo>
                    <a:pt x="132080" y="7921291"/>
                  </a:lnTo>
                  <a:lnTo>
                    <a:pt x="144780" y="7921291"/>
                  </a:lnTo>
                  <a:lnTo>
                    <a:pt x="144780" y="445770"/>
                  </a:lnTo>
                  <a:cubicBezTo>
                    <a:pt x="290830" y="407670"/>
                    <a:pt x="406400" y="290830"/>
                    <a:pt x="444500" y="144780"/>
                  </a:cubicBezTo>
                  <a:lnTo>
                    <a:pt x="17359488" y="144780"/>
                  </a:lnTo>
                  <a:cubicBezTo>
                    <a:pt x="17397588" y="293370"/>
                    <a:pt x="17516968" y="411480"/>
                    <a:pt x="17666827" y="448310"/>
                  </a:cubicBezTo>
                  <a:lnTo>
                    <a:pt x="17666827" y="8167671"/>
                  </a:lnTo>
                  <a:cubicBezTo>
                    <a:pt x="17514427" y="8205771"/>
                    <a:pt x="17395047" y="8326421"/>
                    <a:pt x="17358218" y="8478821"/>
                  </a:cubicBezTo>
                  <a:lnTo>
                    <a:pt x="756920" y="8478821"/>
                  </a:lnTo>
                  <a:lnTo>
                    <a:pt x="756920" y="8491521"/>
                  </a:lnTo>
                  <a:lnTo>
                    <a:pt x="17354407" y="8491521"/>
                  </a:lnTo>
                  <a:cubicBezTo>
                    <a:pt x="17349327" y="8519461"/>
                    <a:pt x="17345518" y="8547401"/>
                    <a:pt x="17345518" y="8576611"/>
                  </a:cubicBezTo>
                  <a:lnTo>
                    <a:pt x="17345518" y="8585501"/>
                  </a:lnTo>
                  <a:lnTo>
                    <a:pt x="458470" y="8585501"/>
                  </a:lnTo>
                  <a:lnTo>
                    <a:pt x="458470" y="8576611"/>
                  </a:lnTo>
                  <a:cubicBezTo>
                    <a:pt x="458470" y="8547401"/>
                    <a:pt x="455930" y="8519461"/>
                    <a:pt x="449580" y="8491521"/>
                  </a:cubicBezTo>
                  <a:lnTo>
                    <a:pt x="756920" y="8491521"/>
                  </a:lnTo>
                  <a:lnTo>
                    <a:pt x="756920" y="8478821"/>
                  </a:lnTo>
                  <a:lnTo>
                    <a:pt x="447040" y="8478821"/>
                  </a:lnTo>
                  <a:cubicBezTo>
                    <a:pt x="411480" y="8327691"/>
                    <a:pt x="294640" y="8208311"/>
                    <a:pt x="144780" y="8168941"/>
                  </a:cubicBezTo>
                  <a:lnTo>
                    <a:pt x="144780" y="7922561"/>
                  </a:lnTo>
                  <a:lnTo>
                    <a:pt x="132080" y="7922561"/>
                  </a:lnTo>
                  <a:lnTo>
                    <a:pt x="132080" y="8166401"/>
                  </a:lnTo>
                  <a:cubicBezTo>
                    <a:pt x="101600" y="8160051"/>
                    <a:pt x="71120" y="8154971"/>
                    <a:pt x="38100" y="8154971"/>
                  </a:cubicBezTo>
                  <a:lnTo>
                    <a:pt x="38100" y="7922561"/>
                  </a:lnTo>
                  <a:lnTo>
                    <a:pt x="0" y="7922561"/>
                  </a:lnTo>
                  <a:lnTo>
                    <a:pt x="0" y="8194341"/>
                  </a:lnTo>
                  <a:lnTo>
                    <a:pt x="22860" y="8193071"/>
                  </a:lnTo>
                  <a:lnTo>
                    <a:pt x="36830" y="8193071"/>
                  </a:lnTo>
                  <a:cubicBezTo>
                    <a:pt x="69850" y="8193071"/>
                    <a:pt x="101600" y="8196881"/>
                    <a:pt x="132080" y="8204501"/>
                  </a:cubicBezTo>
                  <a:lnTo>
                    <a:pt x="132080" y="8313721"/>
                  </a:lnTo>
                  <a:lnTo>
                    <a:pt x="135890" y="8314991"/>
                  </a:lnTo>
                  <a:cubicBezTo>
                    <a:pt x="214630" y="8344201"/>
                    <a:pt x="274320" y="8407701"/>
                    <a:pt x="302260" y="8486441"/>
                  </a:cubicBezTo>
                  <a:lnTo>
                    <a:pt x="303530" y="8490251"/>
                  </a:lnTo>
                  <a:lnTo>
                    <a:pt x="411480" y="8490251"/>
                  </a:lnTo>
                  <a:cubicBezTo>
                    <a:pt x="417830" y="8516921"/>
                    <a:pt x="421640" y="8546131"/>
                    <a:pt x="421640" y="8575341"/>
                  </a:cubicBezTo>
                  <a:cubicBezTo>
                    <a:pt x="421640" y="8582961"/>
                    <a:pt x="421640" y="8591851"/>
                    <a:pt x="420370" y="8602011"/>
                  </a:cubicBezTo>
                  <a:lnTo>
                    <a:pt x="419100" y="8622331"/>
                  </a:lnTo>
                  <a:lnTo>
                    <a:pt x="17388697" y="8622331"/>
                  </a:lnTo>
                  <a:lnTo>
                    <a:pt x="17387427" y="8602011"/>
                  </a:lnTo>
                  <a:cubicBezTo>
                    <a:pt x="17386157" y="8591851"/>
                    <a:pt x="17386157" y="8582961"/>
                    <a:pt x="17386157" y="8575341"/>
                  </a:cubicBezTo>
                  <a:cubicBezTo>
                    <a:pt x="17386157" y="8546131"/>
                    <a:pt x="17389968" y="8518191"/>
                    <a:pt x="17396318" y="8490251"/>
                  </a:cubicBezTo>
                  <a:lnTo>
                    <a:pt x="17504268" y="8490251"/>
                  </a:lnTo>
                  <a:lnTo>
                    <a:pt x="17505538" y="8486441"/>
                  </a:lnTo>
                  <a:cubicBezTo>
                    <a:pt x="17532207" y="8405161"/>
                    <a:pt x="17596977" y="8340391"/>
                    <a:pt x="17676988" y="8312451"/>
                  </a:cubicBezTo>
                  <a:lnTo>
                    <a:pt x="17680797" y="8311181"/>
                  </a:lnTo>
                  <a:lnTo>
                    <a:pt x="17680797" y="8203231"/>
                  </a:lnTo>
                  <a:cubicBezTo>
                    <a:pt x="17708738" y="8196881"/>
                    <a:pt x="17739218" y="8193071"/>
                    <a:pt x="17769697" y="8193071"/>
                  </a:cubicBezTo>
                  <a:cubicBezTo>
                    <a:pt x="17777318" y="8193071"/>
                    <a:pt x="17784938" y="8193071"/>
                    <a:pt x="17792557" y="8194341"/>
                  </a:cubicBezTo>
                  <a:lnTo>
                    <a:pt x="17812877" y="8195611"/>
                  </a:lnTo>
                  <a:lnTo>
                    <a:pt x="17810338" y="7922561"/>
                  </a:lnTo>
                  <a:close/>
                  <a:moveTo>
                    <a:pt x="144780" y="406400"/>
                  </a:moveTo>
                  <a:lnTo>
                    <a:pt x="144780" y="309880"/>
                  </a:lnTo>
                  <a:cubicBezTo>
                    <a:pt x="219710" y="279400"/>
                    <a:pt x="279400" y="219710"/>
                    <a:pt x="309880" y="144780"/>
                  </a:cubicBezTo>
                  <a:lnTo>
                    <a:pt x="406400" y="144780"/>
                  </a:lnTo>
                  <a:cubicBezTo>
                    <a:pt x="369570" y="270510"/>
                    <a:pt x="270510" y="369570"/>
                    <a:pt x="144780" y="406400"/>
                  </a:cubicBezTo>
                  <a:close/>
                  <a:moveTo>
                    <a:pt x="17116918" y="132080"/>
                  </a:moveTo>
                  <a:lnTo>
                    <a:pt x="448310" y="132080"/>
                  </a:lnTo>
                  <a:cubicBezTo>
                    <a:pt x="454660" y="101600"/>
                    <a:pt x="458470" y="71120"/>
                    <a:pt x="458470" y="39370"/>
                  </a:cubicBezTo>
                  <a:lnTo>
                    <a:pt x="458470" y="38100"/>
                  </a:lnTo>
                  <a:lnTo>
                    <a:pt x="17346788" y="38100"/>
                  </a:lnTo>
                  <a:lnTo>
                    <a:pt x="17346788" y="39370"/>
                  </a:lnTo>
                  <a:cubicBezTo>
                    <a:pt x="17346788" y="71120"/>
                    <a:pt x="17350597" y="102870"/>
                    <a:pt x="17356947" y="132080"/>
                  </a:cubicBezTo>
                  <a:lnTo>
                    <a:pt x="17116918" y="132080"/>
                  </a:lnTo>
                  <a:close/>
                  <a:moveTo>
                    <a:pt x="312420" y="8478821"/>
                  </a:moveTo>
                  <a:cubicBezTo>
                    <a:pt x="284480" y="8398811"/>
                    <a:pt x="223520" y="8336581"/>
                    <a:pt x="144780" y="8304831"/>
                  </a:cubicBezTo>
                  <a:lnTo>
                    <a:pt x="144780" y="8208311"/>
                  </a:lnTo>
                  <a:cubicBezTo>
                    <a:pt x="273050" y="8246411"/>
                    <a:pt x="373380" y="8349281"/>
                    <a:pt x="407670" y="8478821"/>
                  </a:cubicBezTo>
                  <a:lnTo>
                    <a:pt x="312420" y="8478821"/>
                  </a:lnTo>
                  <a:close/>
                  <a:moveTo>
                    <a:pt x="17665557" y="8302291"/>
                  </a:moveTo>
                  <a:cubicBezTo>
                    <a:pt x="17584277" y="8332771"/>
                    <a:pt x="17519507" y="8397541"/>
                    <a:pt x="17491568" y="8478821"/>
                  </a:cubicBezTo>
                  <a:lnTo>
                    <a:pt x="17396318" y="8478821"/>
                  </a:lnTo>
                  <a:cubicBezTo>
                    <a:pt x="17430607" y="8346741"/>
                    <a:pt x="17534747" y="8242602"/>
                    <a:pt x="17665557" y="8207041"/>
                  </a:cubicBezTo>
                  <a:lnTo>
                    <a:pt x="17665557" y="8302291"/>
                  </a:lnTo>
                  <a:close/>
                  <a:moveTo>
                    <a:pt x="17665557" y="407670"/>
                  </a:moveTo>
                  <a:cubicBezTo>
                    <a:pt x="17537288" y="372110"/>
                    <a:pt x="17435688" y="271780"/>
                    <a:pt x="17398857" y="143510"/>
                  </a:cubicBezTo>
                  <a:lnTo>
                    <a:pt x="17495377" y="143510"/>
                  </a:lnTo>
                  <a:cubicBezTo>
                    <a:pt x="17525857" y="222250"/>
                    <a:pt x="17588088" y="283210"/>
                    <a:pt x="17666827" y="311150"/>
                  </a:cubicBezTo>
                  <a:lnTo>
                    <a:pt x="17666827" y="407670"/>
                  </a:lnTo>
                  <a:close/>
                  <a:moveTo>
                    <a:pt x="17772238" y="7922561"/>
                  </a:moveTo>
                  <a:lnTo>
                    <a:pt x="17772238" y="8156241"/>
                  </a:lnTo>
                  <a:lnTo>
                    <a:pt x="17767157" y="8156241"/>
                  </a:lnTo>
                  <a:cubicBezTo>
                    <a:pt x="17736677" y="8156241"/>
                    <a:pt x="17707468" y="8160052"/>
                    <a:pt x="17678257" y="8165131"/>
                  </a:cubicBezTo>
                  <a:lnTo>
                    <a:pt x="17678257" y="450850"/>
                  </a:lnTo>
                  <a:cubicBezTo>
                    <a:pt x="17706197" y="457200"/>
                    <a:pt x="17736677" y="459740"/>
                    <a:pt x="17767157" y="459740"/>
                  </a:cubicBezTo>
                  <a:lnTo>
                    <a:pt x="17772238" y="459740"/>
                  </a:lnTo>
                  <a:lnTo>
                    <a:pt x="17772238" y="7922561"/>
                  </a:lnTo>
                  <a:close/>
                </a:path>
              </a:pathLst>
            </a:custGeom>
            <a:solidFill>
              <a:srgbClr val="61698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4597041" y="2020866"/>
            <a:ext cx="9093918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616982"/>
                </a:solidFill>
                <a:latin typeface="Amatic SC Bold"/>
              </a:rPr>
              <a:t>Público-alvo/Mercado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91284" y="3804386"/>
            <a:ext cx="6862860" cy="4462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616982"/>
                </a:solidFill>
                <a:latin typeface="Questrial"/>
              </a:rPr>
              <a:t>Jovem - Adulto, de todos os gêneros, classe média alta, 16 - 25 anos que tem acesso e consomem jogos pela steam. Conectadas ao assunto com o tema de sobrevivência, ciências, biologia. Com tendência a ver filmes (Eu sou a Lenda, Guerra Mundial Z, Um lugar silencioso), séries (Stranger Things, The last of Us) 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616982"/>
                </a:solidFill>
                <a:latin typeface="Questrial"/>
              </a:rPr>
              <a:t>e despreocupados com realismo visual.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83069" y="4671291"/>
            <a:ext cx="6252070" cy="2481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616982"/>
                </a:solidFill>
                <a:latin typeface="Questrial"/>
              </a:rPr>
              <a:t>• Preço: </a:t>
            </a:r>
            <a:r>
              <a:rPr lang="en-US" sz="2799">
                <a:solidFill>
                  <a:srgbClr val="616982"/>
                </a:solidFill>
                <a:latin typeface="Questrial"/>
              </a:rPr>
              <a:t>R$20,00/Premium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616982"/>
                </a:solidFill>
                <a:latin typeface="Questrial"/>
              </a:rPr>
              <a:t>• </a:t>
            </a:r>
            <a:r>
              <a:rPr lang="en-US" sz="2799">
                <a:solidFill>
                  <a:srgbClr val="616982"/>
                </a:solidFill>
                <a:latin typeface="Questrial"/>
              </a:rPr>
              <a:t>Plataforma: Steam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616982"/>
                </a:solidFill>
                <a:latin typeface="Questrial"/>
              </a:rPr>
              <a:t>• </a:t>
            </a:r>
            <a:r>
              <a:rPr lang="en-US" sz="2799">
                <a:solidFill>
                  <a:srgbClr val="616982"/>
                </a:solidFill>
                <a:latin typeface="Questrial"/>
              </a:rPr>
              <a:t>Distribuição: Brasil (BR)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DAFB1UqVuQE</dc:identifier>
  <dcterms:modified xsi:type="dcterms:W3CDTF">2011-08-01T06:04:30Z</dcterms:modified>
  <cp:revision>1</cp:revision>
  <dc:title>Vitais</dc:title>
</cp:coreProperties>
</file>