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B567D-1897-4C85-AA87-793B9716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CC937-FB8D-41BA-9009-48647FFB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47024-FC9C-496B-8D1E-B28D633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01BD-18B3-4D3C-A7F5-5378D8C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010D8-8F00-440A-9FAD-8218249C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FD5D-FB2F-4535-BA35-C8391C7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62A98-2F2E-44EF-8B51-0BD3314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DFD8-E2B4-4793-9326-57E193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35CA-FF1D-47F4-89B6-4475674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D1657-558B-4D12-9A8B-FFA0EFB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6CE97-254B-4654-AAC3-9F7F5DCE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D31BE-507B-4552-8E82-AF7579FC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7A61-18A8-4552-B331-5786D47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DE5-28FE-4044-8D64-D4AC7BF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1D054-4A62-4539-8631-ABE7E64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D164-63EB-4DA6-BE67-65498284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343F-14CD-4A20-A783-7C3DB83A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FC6D6-070B-4A18-908E-7F6B8C72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44725-FB71-4807-9068-6DF1DB92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63DE-271D-43B6-B80F-A6D0646F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513E-A37E-41F6-B98A-5EC971E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A7604-20A8-4725-AB53-0C342E72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8447E-AAB4-4564-BF94-698F20D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46CA-BFFA-4003-9E3F-013E4A7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A8EE6-E447-4BC0-A56A-34365F0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C50A-E9D7-40D1-81E6-E31885B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7B64-67F3-4340-AB16-975D02B2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D25AA-7397-4EBD-9104-49058E6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8C1-A245-4943-AD54-FEA0E283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71C38-50D1-4F9C-9CE0-D98C2BF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10F7-8BA0-42AC-8082-EBE3420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9AD1A-7216-4DFE-B528-A8CFE87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4347D-58DF-4FF9-96F3-618B2D31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BBB12-0F23-4160-B4D2-1FA726BE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271DD-73B6-4AD8-8D2C-A356FED3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4571D-8935-4555-91A5-700D3253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248D3-6736-45B0-BBDE-677E1198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0FA0E-6C03-4F75-B97C-E193FBD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0F8C45-95FF-4C92-92E3-5963634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7A36-89CA-4EAC-821A-6B7ED4D0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3142E-566C-48EE-91E7-14F85DF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0701E-FBD6-4FE8-A168-D0EFA9E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9CB5-47A0-408A-B67B-88C6904F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1BE15-1A91-48FC-9CA8-FFE1A227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23DA07-A3D1-40C0-99F0-BBF7A0C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46020-C035-48F9-8346-56780892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463BF-FA1D-4EDA-9331-90D3B7A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66B4-36C0-4AF0-9B40-04CAA2F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0E0B1-922C-46FC-9A1C-8072AA99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1402-5A15-4764-81A0-18F5B14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08EC4-7356-4E14-923A-7814761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D5FDA-F870-4047-BC25-BCD9C96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C084-9193-4259-AF27-BD0DE6E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1F99-BA88-4E00-9EEC-419908DF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9D82C-31EA-45F1-851E-B1388A247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3290-55CF-4C27-9E2C-255405E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992A2-C1C3-4513-9B71-8466471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102A-A085-4133-97B2-89338F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2F4E0-625D-4CFA-9AD1-1CBC63C4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86260-3862-43A8-B187-F996E230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2BDC-F440-44AB-B5FA-0A5EBA2F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2E868D0-558A-4BD4-86A1-40043A7E0D20}" type="datetimeFigureOut">
              <a:rPr lang="ko-KR" altLang="en-US" smtClean="0"/>
              <a:pPr/>
              <a:t>2018-01-08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BB21-A6AD-4749-A12C-F2D11916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D91D-75F2-4F06-86EC-87258F73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1B4B4AC-62D9-4304-8F6C-673BA8C3EA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D7B9BE-A5CF-4519-98B3-AF223C8F2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게임 프로그래밍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2118B-9E84-4BCA-B8AB-581CDDB4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프로토타입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4849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A6C90-1E80-4A1F-A86F-97D7C4E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92566-91CD-4243-97BE-E2E13BCF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두가지 색을 기준으로 색이 변하는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r>
              <a:rPr lang="ko-KR" altLang="en-US" sz="1800" dirty="0"/>
              <a:t>하나의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PointEff</a:t>
            </a:r>
            <a:r>
              <a:rPr lang="en-US" altLang="ko-KR" sz="1800" dirty="0"/>
              <a:t>’</a:t>
            </a:r>
            <a:r>
              <a:rPr lang="ko-KR" altLang="en-US" sz="1800" dirty="0"/>
              <a:t>를 가지고 문양을 생성하는 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CirEff</a:t>
            </a:r>
            <a:r>
              <a:rPr lang="en-US" altLang="ko-KR" sz="1800" dirty="0"/>
              <a:t>’</a:t>
            </a:r>
            <a:r>
              <a:rPr lang="ko-KR" altLang="en-US" sz="1800" dirty="0"/>
              <a:t>가 존재함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‘</a:t>
            </a:r>
            <a:r>
              <a:rPr lang="en-US" altLang="ko-KR" sz="1800" dirty="0" err="1"/>
              <a:t>CirEff</a:t>
            </a:r>
            <a:r>
              <a:rPr lang="en-US" altLang="ko-KR" sz="1800" dirty="0"/>
              <a:t>’</a:t>
            </a:r>
            <a:r>
              <a:rPr lang="ko-KR" altLang="en-US" sz="1800" dirty="0"/>
              <a:t>는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삭제 행동이 존재함</a:t>
            </a:r>
          </a:p>
        </p:txBody>
      </p:sp>
      <p:pic>
        <p:nvPicPr>
          <p:cNvPr id="6" name="bandicam 2018-01-08 14-28-16-611">
            <a:hlinkClick r:id="" action="ppaction://media"/>
            <a:extLst>
              <a:ext uri="{FF2B5EF4-FFF2-40B4-BE49-F238E27FC236}">
                <a16:creationId xmlns:a16="http://schemas.microsoft.com/office/drawing/2014/main" id="{AE32FD00-814F-4C26-8E31-1207D1FCD1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8786" y="757123"/>
            <a:ext cx="7125004" cy="53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E67AD-449C-4780-A818-8546479A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정보</a:t>
            </a:r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1848CD-1FEF-47F5-B038-502F828C0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58"/>
          <a:stretch/>
        </p:blipFill>
        <p:spPr>
          <a:xfrm>
            <a:off x="838200" y="2190962"/>
            <a:ext cx="3620807" cy="1955901"/>
          </a:xfrm>
        </p:spPr>
      </p:pic>
    </p:spTree>
    <p:extLst>
      <p:ext uri="{BB962C8B-B14F-4D97-AF65-F5344CB8AC3E}">
        <p14:creationId xmlns:p14="http://schemas.microsoft.com/office/powerpoint/2010/main" val="37938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프로토타입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395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C4ED-DF75-41DC-86C5-8A557968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(prototype)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9B24-8A99-40AE-B0F2-309B313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핵심 기능만 넣어 제작한 기본 모델</a:t>
            </a:r>
          </a:p>
        </p:txBody>
      </p:sp>
    </p:spTree>
    <p:extLst>
      <p:ext uri="{BB962C8B-B14F-4D97-AF65-F5344CB8AC3E}">
        <p14:creationId xmlns:p14="http://schemas.microsoft.com/office/powerpoint/2010/main" val="21553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170E-0A20-4946-9909-9263F6B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8B7BF-77CD-4749-8685-1F158530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프로토타입을 복사해서 새로운 객체를 만들어내는 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C35F49-C42D-431F-9007-3762CFFA2DCF}"/>
              </a:ext>
            </a:extLst>
          </p:cNvPr>
          <p:cNvGrpSpPr/>
          <p:nvPr/>
        </p:nvGrpSpPr>
        <p:grpSpPr>
          <a:xfrm>
            <a:off x="1705696" y="3165034"/>
            <a:ext cx="1210203" cy="1423127"/>
            <a:chOff x="1252958" y="3104982"/>
            <a:chExt cx="1210203" cy="14231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3A1F9B-586E-435D-A5F7-0EFCF651E5E6}"/>
                </a:ext>
              </a:extLst>
            </p:cNvPr>
            <p:cNvSpPr/>
            <p:nvPr/>
          </p:nvSpPr>
          <p:spPr>
            <a:xfrm>
              <a:off x="1678060" y="38212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DD37B-D06E-42E9-B3EA-E4BBC228389D}"/>
                </a:ext>
              </a:extLst>
            </p:cNvPr>
            <p:cNvGrpSpPr/>
            <p:nvPr/>
          </p:nvGrpSpPr>
          <p:grpSpPr>
            <a:xfrm>
              <a:off x="1252958" y="3104982"/>
              <a:ext cx="1210203" cy="1423127"/>
              <a:chOff x="1252958" y="3104982"/>
              <a:chExt cx="1210203" cy="142312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CB1D532-8E1F-4F53-BE04-8EF63975C948}"/>
                  </a:ext>
                </a:extLst>
              </p:cNvPr>
              <p:cNvSpPr/>
              <p:nvPr/>
            </p:nvSpPr>
            <p:spPr>
              <a:xfrm>
                <a:off x="1338682" y="3496666"/>
                <a:ext cx="1038758" cy="1031443"/>
              </a:xfrm>
              <a:prstGeom prst="roundRect">
                <a:avLst/>
              </a:prstGeom>
              <a:noFill/>
              <a:ln w="412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ACE5E-4858-421C-8055-A883CB5EF7A0}"/>
                  </a:ext>
                </a:extLst>
              </p:cNvPr>
              <p:cNvSpPr txBox="1"/>
              <p:nvPr/>
            </p:nvSpPr>
            <p:spPr>
              <a:xfrm>
                <a:off x="1252958" y="3104982"/>
                <a:ext cx="121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prototype</a:t>
                </a:r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A89608-283B-43E0-81F7-28C355EBA0C0}"/>
              </a:ext>
            </a:extLst>
          </p:cNvPr>
          <p:cNvGrpSpPr/>
          <p:nvPr/>
        </p:nvGrpSpPr>
        <p:grpSpPr>
          <a:xfrm>
            <a:off x="4499410" y="3306772"/>
            <a:ext cx="2149343" cy="1821389"/>
            <a:chOff x="3239183" y="3832387"/>
            <a:chExt cx="2149343" cy="182138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1697F88-41A5-43A1-A98C-B59F67A02E95}"/>
                </a:ext>
              </a:extLst>
            </p:cNvPr>
            <p:cNvSpPr/>
            <p:nvPr/>
          </p:nvSpPr>
          <p:spPr>
            <a:xfrm>
              <a:off x="3446783" y="405506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F18E8A-711A-41BE-ACF1-C65BF6354DE8}"/>
                </a:ext>
              </a:extLst>
            </p:cNvPr>
            <p:cNvSpPr/>
            <p:nvPr/>
          </p:nvSpPr>
          <p:spPr>
            <a:xfrm>
              <a:off x="3936941" y="450516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26EB07C-22A4-4578-8874-9CB294A6061E}"/>
                </a:ext>
              </a:extLst>
            </p:cNvPr>
            <p:cNvSpPr/>
            <p:nvPr/>
          </p:nvSpPr>
          <p:spPr>
            <a:xfrm>
              <a:off x="3779183" y="520152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D98CFB-E87D-4064-A50C-57622542717E}"/>
                </a:ext>
              </a:extLst>
            </p:cNvPr>
            <p:cNvSpPr/>
            <p:nvPr/>
          </p:nvSpPr>
          <p:spPr>
            <a:xfrm>
              <a:off x="4460926" y="466048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EEA40A4-DB63-4B1B-BC34-64DC9EB163A7}"/>
                </a:ext>
              </a:extLst>
            </p:cNvPr>
            <p:cNvSpPr/>
            <p:nvPr/>
          </p:nvSpPr>
          <p:spPr>
            <a:xfrm>
              <a:off x="3239183" y="529377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C73F1A8-C8A0-44FB-B3AA-C93DC9D6D898}"/>
                </a:ext>
              </a:extLst>
            </p:cNvPr>
            <p:cNvSpPr/>
            <p:nvPr/>
          </p:nvSpPr>
          <p:spPr>
            <a:xfrm>
              <a:off x="3419183" y="459406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92BDBA4-FD7B-4625-9F33-A2BC441EF6B6}"/>
                </a:ext>
              </a:extLst>
            </p:cNvPr>
            <p:cNvSpPr/>
            <p:nvPr/>
          </p:nvSpPr>
          <p:spPr>
            <a:xfrm>
              <a:off x="4946840" y="511377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23A2D91-29F0-4E1A-AB7E-534FDF6A263C}"/>
                </a:ext>
              </a:extLst>
            </p:cNvPr>
            <p:cNvSpPr/>
            <p:nvPr/>
          </p:nvSpPr>
          <p:spPr>
            <a:xfrm>
              <a:off x="4361183" y="383238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C33FB9-14F8-440F-8AF9-2FD7D894011B}"/>
                </a:ext>
              </a:extLst>
            </p:cNvPr>
            <p:cNvSpPr/>
            <p:nvPr/>
          </p:nvSpPr>
          <p:spPr>
            <a:xfrm>
              <a:off x="5028526" y="43208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2C8B392-13C0-451E-AB4B-42D3B07B77CD}"/>
              </a:ext>
            </a:extLst>
          </p:cNvPr>
          <p:cNvSpPr/>
          <p:nvPr/>
        </p:nvSpPr>
        <p:spPr>
          <a:xfrm>
            <a:off x="3426330" y="3875287"/>
            <a:ext cx="548640" cy="445777"/>
          </a:xfrm>
          <a:prstGeom prst="rightArrow">
            <a:avLst>
              <a:gd name="adj1" fmla="val 33590"/>
              <a:gd name="adj2" fmla="val 713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0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170E-0A20-4946-9909-9263F6B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패턴</a:t>
            </a:r>
          </a:p>
        </p:txBody>
      </p:sp>
    </p:spTree>
    <p:extLst>
      <p:ext uri="{BB962C8B-B14F-4D97-AF65-F5344CB8AC3E}">
        <p14:creationId xmlns:p14="http://schemas.microsoft.com/office/powerpoint/2010/main" val="20738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상태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08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66</Words>
  <Application>Microsoft Office PowerPoint</Application>
  <PresentationFormat>와이드스크린</PresentationFormat>
  <Paragraphs>16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 Bold</vt:lpstr>
      <vt:lpstr>맑은 고딕</vt:lpstr>
      <vt:lpstr>Arial</vt:lpstr>
      <vt:lpstr>Office 테마</vt:lpstr>
      <vt:lpstr>게임 프로그래밍 패턴</vt:lpstr>
      <vt:lpstr>프로젝트</vt:lpstr>
      <vt:lpstr>클래스 정보</vt:lpstr>
      <vt:lpstr>프로토타입</vt:lpstr>
      <vt:lpstr>프로토타입(prototype)</vt:lpstr>
      <vt:lpstr>프로토타입 패턴</vt:lpstr>
      <vt:lpstr>프로토타입 패턴</vt:lpstr>
      <vt:lpstr>상태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패턴</dc:title>
  <dc:creator>김시현</dc:creator>
  <cp:lastModifiedBy>김시현</cp:lastModifiedBy>
  <cp:revision>21</cp:revision>
  <dcterms:created xsi:type="dcterms:W3CDTF">2018-01-08T03:45:01Z</dcterms:created>
  <dcterms:modified xsi:type="dcterms:W3CDTF">2018-01-08T13:04:35Z</dcterms:modified>
</cp:coreProperties>
</file>