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B567D-1897-4C85-AA87-793B97168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FCC937-FB8D-41BA-9009-48647FFBB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47024-FC9C-496B-8D1E-B28D6333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901BD-18B3-4D3C-A7F5-5378D8C2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2010D8-8F00-440A-9FAD-8218249C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89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CFD5D-FB2F-4535-BA35-C8391C7A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462A98-2F2E-44EF-8B51-0BD331486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4DFD8-E2B4-4793-9326-57E193A1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335CA-FF1D-47F4-89B6-44756746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D1657-558B-4D12-9A8B-FFA0EFB1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78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46CE97-254B-4654-AAC3-9F7F5DCE2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9D31BE-507B-4552-8E82-AF7579FC2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37A61-18A8-4552-B331-5786D47F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9DDE5-28FE-4044-8D64-D4AC7BF0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1D054-4A62-4539-8631-ABE7E64C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91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ED164-63EB-4DA6-BE67-65498284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3343F-14CD-4A20-A783-7C3DB83A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FC6D6-070B-4A18-908E-7F6B8C72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44725-FB71-4807-9068-6DF1DB92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F763DE-271D-43B6-B80F-A6D0646F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73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3513E-A37E-41F6-B98A-5EC971E3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AA7604-20A8-4725-AB53-0C342E72D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8447E-AAB4-4564-BF94-698F20D2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7A46CA-BFFA-4003-9E3F-013E4A77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A8EE6-E447-4BC0-A56A-34365F0F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1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5C50A-E9D7-40D1-81E6-E31885BC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47B64-67F3-4340-AB16-975D02B2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3D25AA-7397-4EBD-9104-49058E648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A58C1-A245-4943-AD54-FEA0E283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D71C38-50D1-4F9C-9CE0-D98C2BF6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210F7-8BA0-42AC-8082-EBE34201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0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9AD1A-7216-4DFE-B528-A8CFE87D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4347D-58DF-4FF9-96F3-618B2D31D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CBBB12-0F23-4160-B4D2-1FA726BE0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E271DD-73B6-4AD8-8D2C-A356FED31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74571D-8935-4555-91A5-700D3253F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9248D3-6736-45B0-BBDE-677E1198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B0FA0E-6C03-4F75-B97C-E193FBD7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0F8C45-95FF-4C92-92E3-5963634C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7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07A36-89CA-4EAC-821A-6B7ED4D0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E3142E-566C-48EE-91E7-14F85DFD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E0701E-FBD6-4FE8-A168-D0EFA9E5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E89CB5-47A0-408A-B67B-88C6904F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B1BE15-1A91-48FC-9CA8-FFE1A227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23DA07-A3D1-40C0-99F0-BBF7A0C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246020-C035-48F9-8346-56780892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21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463BF-FA1D-4EDA-9331-90D3B7A9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466B4-36C0-4AF0-9B40-04CAA2F0D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30E0B1-922C-46FC-9A1C-8072AA992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71402-5A15-4764-81A0-18F5B14F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908EC4-7356-4E14-923A-78147617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0D5FDA-F870-4047-BC25-BCD9C96C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69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9C084-9193-4259-AF27-BD0DE6E4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AC1F99-BA88-4E00-9EEC-419908DF0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E9D82C-31EA-45F1-851E-B1388A247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03290-55CF-4C27-9E2C-255405EC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F992A2-C1C3-4513-9B71-84664716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0E102A-A085-4133-97B2-89338FFE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24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22F4E0-625D-4CFA-9AD1-1CBC63C4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D86260-3862-43A8-B187-F996E2309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A2BDC-F440-44AB-B5FA-0A5EBA2F7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32E868D0-558A-4BD4-86A1-40043A7E0D20}" type="datetimeFigureOut">
              <a:rPr lang="ko-KR" altLang="en-US" smtClean="0"/>
              <a:pPr/>
              <a:t>2018-01-08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0BB21-A6AD-4749-A12C-F2D119163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CD91D-75F2-4F06-86EC-87258F73F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61B4B4AC-62D9-4304-8F6C-673BA8C3EA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13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5D7B9BE-A5CF-4519-98B3-AF223C8F2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ko-KR" altLang="en-US" sz="5800" dirty="0"/>
              <a:t>게임 프로그래밍 패턴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32118B-9E84-4BCA-B8AB-581CDDB44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프로토타입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2484965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6986C5-651F-40F8-B7E6-D163EEEF2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1" r="1299" b="-2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62A6C90-1E80-4A1F-A86F-97D7C4E9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92566-91CD-4243-97BE-E2E13BCFD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두가지 색을 기준으로 색이 변하는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PointEff</a:t>
            </a:r>
            <a:r>
              <a:rPr lang="en-US" altLang="ko-KR" sz="1800" dirty="0"/>
              <a:t>’</a:t>
            </a:r>
            <a:r>
              <a:rPr lang="ko-KR" altLang="en-US" sz="1800" dirty="0"/>
              <a:t>가 존재함</a:t>
            </a:r>
            <a:endParaRPr lang="en-US" altLang="ko-KR" sz="1800" dirty="0"/>
          </a:p>
          <a:p>
            <a:r>
              <a:rPr lang="ko-KR" altLang="en-US" sz="1800" dirty="0"/>
              <a:t>하나의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PointEff</a:t>
            </a:r>
            <a:r>
              <a:rPr lang="en-US" altLang="ko-KR" sz="1800" dirty="0"/>
              <a:t>’</a:t>
            </a:r>
            <a:r>
              <a:rPr lang="ko-KR" altLang="en-US" sz="1800" dirty="0"/>
              <a:t>를 가지고 문양을 </a:t>
            </a:r>
            <a:r>
              <a:rPr lang="ko-KR" altLang="en-US" sz="1800" dirty="0" err="1"/>
              <a:t>만들어나가는</a:t>
            </a:r>
            <a:r>
              <a:rPr lang="ko-KR" altLang="en-US" sz="1800" dirty="0"/>
              <a:t>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CirEff</a:t>
            </a:r>
            <a:r>
              <a:rPr lang="en-US" altLang="ko-KR" sz="1800" dirty="0"/>
              <a:t>’</a:t>
            </a:r>
            <a:r>
              <a:rPr lang="ko-KR" altLang="en-US" sz="1800" dirty="0"/>
              <a:t>가 존재함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+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3503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009C8590-426A-49B5-8914-22E1931B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프로토타입</a:t>
            </a:r>
            <a:endParaRPr lang="en-US" altLang="ko-KR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03953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7C4ED-DF75-41DC-86C5-8A557968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프로토타입</a:t>
            </a:r>
            <a:r>
              <a:rPr lang="en-US" altLang="ko-KR" dirty="0"/>
              <a:t>(prototype)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59B24-8A99-40AE-B0F2-309B31363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간단히 핵심 기능만 넣어 제작한 기본 모델</a:t>
            </a:r>
          </a:p>
        </p:txBody>
      </p:sp>
    </p:spTree>
    <p:extLst>
      <p:ext uri="{BB962C8B-B14F-4D97-AF65-F5344CB8AC3E}">
        <p14:creationId xmlns:p14="http://schemas.microsoft.com/office/powerpoint/2010/main" val="215535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009C8590-426A-49B5-8914-22E1931B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상태</a:t>
            </a:r>
            <a:endParaRPr lang="en-US" altLang="ko-KR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2082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귤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44</Words>
  <Application>Microsoft Office PowerPoint</Application>
  <PresentationFormat>와이드스크린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</vt:lpstr>
      <vt:lpstr>나눔스퀘어 Bold</vt:lpstr>
      <vt:lpstr>맑은 고딕</vt:lpstr>
      <vt:lpstr>Arial</vt:lpstr>
      <vt:lpstr>Office 테마</vt:lpstr>
      <vt:lpstr>게임 프로그래밍 패턴</vt:lpstr>
      <vt:lpstr>프로젝트</vt:lpstr>
      <vt:lpstr>프로토타입</vt:lpstr>
      <vt:lpstr>프로토타입(prototype)</vt:lpstr>
      <vt:lpstr>상태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프로그래밍 패턴</dc:title>
  <dc:creator>김시현</dc:creator>
  <cp:lastModifiedBy>김시현</cp:lastModifiedBy>
  <cp:revision>4</cp:revision>
  <dcterms:created xsi:type="dcterms:W3CDTF">2018-01-08T03:45:01Z</dcterms:created>
  <dcterms:modified xsi:type="dcterms:W3CDTF">2018-01-08T05:11:15Z</dcterms:modified>
</cp:coreProperties>
</file>