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76" r:id="rId3"/>
    <p:sldId id="256" r:id="rId4"/>
    <p:sldId id="285" r:id="rId5"/>
    <p:sldId id="277" r:id="rId6"/>
    <p:sldId id="275" r:id="rId7"/>
    <p:sldId id="278" r:id="rId8"/>
    <p:sldId id="258" r:id="rId9"/>
    <p:sldId id="257" r:id="rId10"/>
    <p:sldId id="259" r:id="rId11"/>
    <p:sldId id="280" r:id="rId12"/>
    <p:sldId id="279" r:id="rId13"/>
    <p:sldId id="260" r:id="rId14"/>
    <p:sldId id="261" r:id="rId15"/>
    <p:sldId id="284" r:id="rId16"/>
    <p:sldId id="281" r:id="rId17"/>
    <p:sldId id="283"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E7B88-C8FA-4563-802C-EEC1A8622877}" v="9" dt="2020-08-22T19:57:31.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4660" autoAdjust="0"/>
  </p:normalViewPr>
  <p:slideViewPr>
    <p:cSldViewPr snapToGrid="0">
      <p:cViewPr varScale="1">
        <p:scale>
          <a:sx n="67" d="100"/>
          <a:sy n="67" d="100"/>
        </p:scale>
        <p:origin x="516"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Eduardo Ortiz Pinzón" userId="215d1137-53f0-433c-918c-2d4473199011" providerId="ADAL" clId="{F14E7B88-C8FA-4563-802C-EEC1A8622877}"/>
    <pc:docChg chg="undo custSel addSld delSld modSld sldOrd">
      <pc:chgData name="Oscar Eduardo Ortiz Pinzón" userId="215d1137-53f0-433c-918c-2d4473199011" providerId="ADAL" clId="{F14E7B88-C8FA-4563-802C-EEC1A8622877}" dt="2020-08-22T20:00:34.740" v="919" actId="20577"/>
      <pc:docMkLst>
        <pc:docMk/>
      </pc:docMkLst>
      <pc:sldChg chg="modSp mod ord">
        <pc:chgData name="Oscar Eduardo Ortiz Pinzón" userId="215d1137-53f0-433c-918c-2d4473199011" providerId="ADAL" clId="{F14E7B88-C8FA-4563-802C-EEC1A8622877}" dt="2020-08-22T18:33:30.633" v="25" actId="20577"/>
        <pc:sldMkLst>
          <pc:docMk/>
          <pc:sldMk cId="1195268094" sldId="260"/>
        </pc:sldMkLst>
        <pc:spChg chg="mod">
          <ac:chgData name="Oscar Eduardo Ortiz Pinzón" userId="215d1137-53f0-433c-918c-2d4473199011" providerId="ADAL" clId="{F14E7B88-C8FA-4563-802C-EEC1A8622877}" dt="2020-08-22T18:33:30.633" v="25" actId="20577"/>
          <ac:spMkLst>
            <pc:docMk/>
            <pc:sldMk cId="1195268094" sldId="260"/>
            <ac:spMk id="2" creationId="{00000000-0000-0000-0000-000000000000}"/>
          </ac:spMkLst>
        </pc:spChg>
      </pc:sldChg>
      <pc:sldChg chg="modSp mod">
        <pc:chgData name="Oscar Eduardo Ortiz Pinzón" userId="215d1137-53f0-433c-918c-2d4473199011" providerId="ADAL" clId="{F14E7B88-C8FA-4563-802C-EEC1A8622877}" dt="2020-08-22T18:38:04.626" v="117" actId="20577"/>
        <pc:sldMkLst>
          <pc:docMk/>
          <pc:sldMk cId="2359785876" sldId="261"/>
        </pc:sldMkLst>
        <pc:spChg chg="mod">
          <ac:chgData name="Oscar Eduardo Ortiz Pinzón" userId="215d1137-53f0-433c-918c-2d4473199011" providerId="ADAL" clId="{F14E7B88-C8FA-4563-802C-EEC1A8622877}" dt="2020-08-22T18:38:04.626" v="117" actId="20577"/>
          <ac:spMkLst>
            <pc:docMk/>
            <pc:sldMk cId="2359785876" sldId="261"/>
            <ac:spMk id="3" creationId="{00000000-0000-0000-0000-000000000000}"/>
          </ac:spMkLst>
        </pc:spChg>
      </pc:sldChg>
      <pc:sldChg chg="modSp mod">
        <pc:chgData name="Oscar Eduardo Ortiz Pinzón" userId="215d1137-53f0-433c-918c-2d4473199011" providerId="ADAL" clId="{F14E7B88-C8FA-4563-802C-EEC1A8622877}" dt="2020-08-22T19:57:31.596" v="878" actId="27636"/>
        <pc:sldMkLst>
          <pc:docMk/>
          <pc:sldMk cId="2371547626" sldId="262"/>
        </pc:sldMkLst>
        <pc:spChg chg="mod">
          <ac:chgData name="Oscar Eduardo Ortiz Pinzón" userId="215d1137-53f0-433c-918c-2d4473199011" providerId="ADAL" clId="{F14E7B88-C8FA-4563-802C-EEC1A8622877}" dt="2020-08-22T19:56:50.446" v="801" actId="20577"/>
          <ac:spMkLst>
            <pc:docMk/>
            <pc:sldMk cId="2371547626" sldId="262"/>
            <ac:spMk id="2" creationId="{00000000-0000-0000-0000-000000000000}"/>
          </ac:spMkLst>
        </pc:spChg>
        <pc:spChg chg="mod">
          <ac:chgData name="Oscar Eduardo Ortiz Pinzón" userId="215d1137-53f0-433c-918c-2d4473199011" providerId="ADAL" clId="{F14E7B88-C8FA-4563-802C-EEC1A8622877}" dt="2020-08-22T19:57:31.596" v="878" actId="27636"/>
          <ac:spMkLst>
            <pc:docMk/>
            <pc:sldMk cId="2371547626" sldId="262"/>
            <ac:spMk id="3" creationId="{00000000-0000-0000-0000-000000000000}"/>
          </ac:spMkLst>
        </pc:spChg>
      </pc:sldChg>
      <pc:sldChg chg="del">
        <pc:chgData name="Oscar Eduardo Ortiz Pinzón" userId="215d1137-53f0-433c-918c-2d4473199011" providerId="ADAL" clId="{F14E7B88-C8FA-4563-802C-EEC1A8622877}" dt="2020-08-22T19:57:37.941" v="879" actId="47"/>
        <pc:sldMkLst>
          <pc:docMk/>
          <pc:sldMk cId="2245897322" sldId="263"/>
        </pc:sldMkLst>
      </pc:sldChg>
      <pc:sldChg chg="del">
        <pc:chgData name="Oscar Eduardo Ortiz Pinzón" userId="215d1137-53f0-433c-918c-2d4473199011" providerId="ADAL" clId="{F14E7B88-C8FA-4563-802C-EEC1A8622877}" dt="2020-08-22T19:57:37.941" v="879" actId="47"/>
        <pc:sldMkLst>
          <pc:docMk/>
          <pc:sldMk cId="3383836502" sldId="264"/>
        </pc:sldMkLst>
      </pc:sldChg>
      <pc:sldChg chg="del">
        <pc:chgData name="Oscar Eduardo Ortiz Pinzón" userId="215d1137-53f0-433c-918c-2d4473199011" providerId="ADAL" clId="{F14E7B88-C8FA-4563-802C-EEC1A8622877}" dt="2020-08-22T19:57:37.941" v="879" actId="47"/>
        <pc:sldMkLst>
          <pc:docMk/>
          <pc:sldMk cId="937440525" sldId="265"/>
        </pc:sldMkLst>
      </pc:sldChg>
      <pc:sldChg chg="del">
        <pc:chgData name="Oscar Eduardo Ortiz Pinzón" userId="215d1137-53f0-433c-918c-2d4473199011" providerId="ADAL" clId="{F14E7B88-C8FA-4563-802C-EEC1A8622877}" dt="2020-08-22T19:57:37.941" v="879" actId="47"/>
        <pc:sldMkLst>
          <pc:docMk/>
          <pc:sldMk cId="2774569564" sldId="266"/>
        </pc:sldMkLst>
      </pc:sldChg>
      <pc:sldChg chg="del">
        <pc:chgData name="Oscar Eduardo Ortiz Pinzón" userId="215d1137-53f0-433c-918c-2d4473199011" providerId="ADAL" clId="{F14E7B88-C8FA-4563-802C-EEC1A8622877}" dt="2020-08-22T19:57:37.941" v="879" actId="47"/>
        <pc:sldMkLst>
          <pc:docMk/>
          <pc:sldMk cId="698448668" sldId="267"/>
        </pc:sldMkLst>
      </pc:sldChg>
      <pc:sldChg chg="del">
        <pc:chgData name="Oscar Eduardo Ortiz Pinzón" userId="215d1137-53f0-433c-918c-2d4473199011" providerId="ADAL" clId="{F14E7B88-C8FA-4563-802C-EEC1A8622877}" dt="2020-08-22T19:57:37.941" v="879" actId="47"/>
        <pc:sldMkLst>
          <pc:docMk/>
          <pc:sldMk cId="1064004130" sldId="268"/>
        </pc:sldMkLst>
      </pc:sldChg>
      <pc:sldChg chg="del">
        <pc:chgData name="Oscar Eduardo Ortiz Pinzón" userId="215d1137-53f0-433c-918c-2d4473199011" providerId="ADAL" clId="{F14E7B88-C8FA-4563-802C-EEC1A8622877}" dt="2020-08-22T19:57:37.941" v="879" actId="47"/>
        <pc:sldMkLst>
          <pc:docMk/>
          <pc:sldMk cId="2154268935" sldId="269"/>
        </pc:sldMkLst>
      </pc:sldChg>
      <pc:sldChg chg="del">
        <pc:chgData name="Oscar Eduardo Ortiz Pinzón" userId="215d1137-53f0-433c-918c-2d4473199011" providerId="ADAL" clId="{F14E7B88-C8FA-4563-802C-EEC1A8622877}" dt="2020-08-22T19:57:37.941" v="879" actId="47"/>
        <pc:sldMkLst>
          <pc:docMk/>
          <pc:sldMk cId="3948725036" sldId="270"/>
        </pc:sldMkLst>
      </pc:sldChg>
      <pc:sldChg chg="del">
        <pc:chgData name="Oscar Eduardo Ortiz Pinzón" userId="215d1137-53f0-433c-918c-2d4473199011" providerId="ADAL" clId="{F14E7B88-C8FA-4563-802C-EEC1A8622877}" dt="2020-08-22T19:57:37.941" v="879" actId="47"/>
        <pc:sldMkLst>
          <pc:docMk/>
          <pc:sldMk cId="3906158899" sldId="271"/>
        </pc:sldMkLst>
      </pc:sldChg>
      <pc:sldChg chg="del">
        <pc:chgData name="Oscar Eduardo Ortiz Pinzón" userId="215d1137-53f0-433c-918c-2d4473199011" providerId="ADAL" clId="{F14E7B88-C8FA-4563-802C-EEC1A8622877}" dt="2020-08-22T19:57:37.941" v="879" actId="47"/>
        <pc:sldMkLst>
          <pc:docMk/>
          <pc:sldMk cId="2541221979" sldId="272"/>
        </pc:sldMkLst>
      </pc:sldChg>
      <pc:sldChg chg="del">
        <pc:chgData name="Oscar Eduardo Ortiz Pinzón" userId="215d1137-53f0-433c-918c-2d4473199011" providerId="ADAL" clId="{F14E7B88-C8FA-4563-802C-EEC1A8622877}" dt="2020-08-22T19:57:37.941" v="879" actId="47"/>
        <pc:sldMkLst>
          <pc:docMk/>
          <pc:sldMk cId="3116026014" sldId="273"/>
        </pc:sldMkLst>
      </pc:sldChg>
      <pc:sldChg chg="del">
        <pc:chgData name="Oscar Eduardo Ortiz Pinzón" userId="215d1137-53f0-433c-918c-2d4473199011" providerId="ADAL" clId="{F14E7B88-C8FA-4563-802C-EEC1A8622877}" dt="2020-08-22T19:57:37.941" v="879" actId="47"/>
        <pc:sldMkLst>
          <pc:docMk/>
          <pc:sldMk cId="4183864481" sldId="274"/>
        </pc:sldMkLst>
      </pc:sldChg>
      <pc:sldChg chg="modSp mod">
        <pc:chgData name="Oscar Eduardo Ortiz Pinzón" userId="215d1137-53f0-433c-918c-2d4473199011" providerId="ADAL" clId="{F14E7B88-C8FA-4563-802C-EEC1A8622877}" dt="2020-08-22T20:00:34.740" v="919" actId="20577"/>
        <pc:sldMkLst>
          <pc:docMk/>
          <pc:sldMk cId="1649063846" sldId="277"/>
        </pc:sldMkLst>
        <pc:spChg chg="mod">
          <ac:chgData name="Oscar Eduardo Ortiz Pinzón" userId="215d1137-53f0-433c-918c-2d4473199011" providerId="ADAL" clId="{F14E7B88-C8FA-4563-802C-EEC1A8622877}" dt="2020-08-22T20:00:34.740" v="919" actId="20577"/>
          <ac:spMkLst>
            <pc:docMk/>
            <pc:sldMk cId="1649063846" sldId="277"/>
            <ac:spMk id="22" creationId="{00000000-0000-0000-0000-000000000000}"/>
          </ac:spMkLst>
        </pc:spChg>
      </pc:sldChg>
      <pc:sldChg chg="modSp mod">
        <pc:chgData name="Oscar Eduardo Ortiz Pinzón" userId="215d1137-53f0-433c-918c-2d4473199011" providerId="ADAL" clId="{F14E7B88-C8FA-4563-802C-EEC1A8622877}" dt="2020-08-22T19:59:42.338" v="889" actId="6549"/>
        <pc:sldMkLst>
          <pc:docMk/>
          <pc:sldMk cId="2646662197" sldId="279"/>
        </pc:sldMkLst>
        <pc:spChg chg="mod">
          <ac:chgData name="Oscar Eduardo Ortiz Pinzón" userId="215d1137-53f0-433c-918c-2d4473199011" providerId="ADAL" clId="{F14E7B88-C8FA-4563-802C-EEC1A8622877}" dt="2020-08-22T19:59:42.338" v="889" actId="6549"/>
          <ac:spMkLst>
            <pc:docMk/>
            <pc:sldMk cId="2646662197" sldId="279"/>
            <ac:spMk id="4" creationId="{145CA327-20E6-4148-805B-D5FAC834A12F}"/>
          </ac:spMkLst>
        </pc:spChg>
      </pc:sldChg>
      <pc:sldChg chg="addSp delSp modSp new mod">
        <pc:chgData name="Oscar Eduardo Ortiz Pinzón" userId="215d1137-53f0-433c-918c-2d4473199011" providerId="ADAL" clId="{F14E7B88-C8FA-4563-802C-EEC1A8622877}" dt="2020-08-22T18:44:00.192" v="238" actId="11529"/>
        <pc:sldMkLst>
          <pc:docMk/>
          <pc:sldMk cId="317975753" sldId="281"/>
        </pc:sldMkLst>
        <pc:spChg chg="mod">
          <ac:chgData name="Oscar Eduardo Ortiz Pinzón" userId="215d1137-53f0-433c-918c-2d4473199011" providerId="ADAL" clId="{F14E7B88-C8FA-4563-802C-EEC1A8622877}" dt="2020-08-22T18:38:58.630" v="145" actId="20577"/>
          <ac:spMkLst>
            <pc:docMk/>
            <pc:sldMk cId="317975753" sldId="281"/>
            <ac:spMk id="2" creationId="{A8D4C0B0-8FD1-413A-A246-EA9DFFFB10D0}"/>
          </ac:spMkLst>
        </pc:spChg>
        <pc:spChg chg="add del">
          <ac:chgData name="Oscar Eduardo Ortiz Pinzón" userId="215d1137-53f0-433c-918c-2d4473199011" providerId="ADAL" clId="{F14E7B88-C8FA-4563-802C-EEC1A8622877}" dt="2020-08-22T18:40:46.277" v="185" actId="22"/>
          <ac:spMkLst>
            <pc:docMk/>
            <pc:sldMk cId="317975753" sldId="281"/>
            <ac:spMk id="3" creationId="{DD918310-BCCA-4477-9DDD-B1341E0705C8}"/>
          </ac:spMkLst>
        </pc:spChg>
        <pc:spChg chg="add mod">
          <ac:chgData name="Oscar Eduardo Ortiz Pinzón" userId="215d1137-53f0-433c-918c-2d4473199011" providerId="ADAL" clId="{F14E7B88-C8FA-4563-802C-EEC1A8622877}" dt="2020-08-22T18:39:38.658" v="156" actId="20577"/>
          <ac:spMkLst>
            <pc:docMk/>
            <pc:sldMk cId="317975753" sldId="281"/>
            <ac:spMk id="7" creationId="{822853D7-AF98-4D1A-85A4-3B7510D01641}"/>
          </ac:spMkLst>
        </pc:spChg>
        <pc:spChg chg="add mod">
          <ac:chgData name="Oscar Eduardo Ortiz Pinzón" userId="215d1137-53f0-433c-918c-2d4473199011" providerId="ADAL" clId="{F14E7B88-C8FA-4563-802C-EEC1A8622877}" dt="2020-08-22T18:40:23.730" v="180" actId="20577"/>
          <ac:spMkLst>
            <pc:docMk/>
            <pc:sldMk cId="317975753" sldId="281"/>
            <ac:spMk id="8" creationId="{48F30B70-CA90-4572-95EF-A77F933E12FA}"/>
          </ac:spMkLst>
        </pc:spChg>
        <pc:spChg chg="add del mod">
          <ac:chgData name="Oscar Eduardo Ortiz Pinzón" userId="215d1137-53f0-433c-918c-2d4473199011" providerId="ADAL" clId="{F14E7B88-C8FA-4563-802C-EEC1A8622877}" dt="2020-08-22T18:40:39.634" v="182" actId="22"/>
          <ac:spMkLst>
            <pc:docMk/>
            <pc:sldMk cId="317975753" sldId="281"/>
            <ac:spMk id="10" creationId="{123F6302-5325-4781-AA3B-CF944B7F17C7}"/>
          </ac:spMkLst>
        </pc:spChg>
        <pc:spChg chg="add del mod">
          <ac:chgData name="Oscar Eduardo Ortiz Pinzón" userId="215d1137-53f0-433c-918c-2d4473199011" providerId="ADAL" clId="{F14E7B88-C8FA-4563-802C-EEC1A8622877}" dt="2020-08-22T18:40:44.643" v="184" actId="22"/>
          <ac:spMkLst>
            <pc:docMk/>
            <pc:sldMk cId="317975753" sldId="281"/>
            <ac:spMk id="12" creationId="{68805BC9-A982-4A9A-B52B-9DC3F71B132A}"/>
          </ac:spMkLst>
        </pc:spChg>
        <pc:spChg chg="add del mod">
          <ac:chgData name="Oscar Eduardo Ortiz Pinzón" userId="215d1137-53f0-433c-918c-2d4473199011" providerId="ADAL" clId="{F14E7B88-C8FA-4563-802C-EEC1A8622877}" dt="2020-08-22T18:40:53.158" v="187" actId="478"/>
          <ac:spMkLst>
            <pc:docMk/>
            <pc:sldMk cId="317975753" sldId="281"/>
            <ac:spMk id="14" creationId="{B0429B83-C133-4EDE-8DAD-CB7F4AFB4CB4}"/>
          </ac:spMkLst>
        </pc:spChg>
        <pc:spChg chg="add del mod">
          <ac:chgData name="Oscar Eduardo Ortiz Pinzón" userId="215d1137-53f0-433c-918c-2d4473199011" providerId="ADAL" clId="{F14E7B88-C8FA-4563-802C-EEC1A8622877}" dt="2020-08-22T18:42:50.797" v="231" actId="22"/>
          <ac:spMkLst>
            <pc:docMk/>
            <pc:sldMk cId="317975753" sldId="281"/>
            <ac:spMk id="16" creationId="{E4FDEF5D-37FE-4366-B472-DB69A4DF2BE9}"/>
          </ac:spMkLst>
        </pc:spChg>
        <pc:spChg chg="add mod">
          <ac:chgData name="Oscar Eduardo Ortiz Pinzón" userId="215d1137-53f0-433c-918c-2d4473199011" providerId="ADAL" clId="{F14E7B88-C8FA-4563-802C-EEC1A8622877}" dt="2020-08-22T18:41:37.632" v="206" actId="20577"/>
          <ac:spMkLst>
            <pc:docMk/>
            <pc:sldMk cId="317975753" sldId="281"/>
            <ac:spMk id="17" creationId="{151A445D-25FF-44CF-B6B7-699B37AED01D}"/>
          </ac:spMkLst>
        </pc:spChg>
        <pc:spChg chg="add mod">
          <ac:chgData name="Oscar Eduardo Ortiz Pinzón" userId="215d1137-53f0-433c-918c-2d4473199011" providerId="ADAL" clId="{F14E7B88-C8FA-4563-802C-EEC1A8622877}" dt="2020-08-22T18:43:35.412" v="235" actId="207"/>
          <ac:spMkLst>
            <pc:docMk/>
            <pc:sldMk cId="317975753" sldId="281"/>
            <ac:spMk id="18" creationId="{3201E5AF-7D0A-40AF-89F3-E5B0EE32C6CA}"/>
          </ac:spMkLst>
        </pc:spChg>
        <pc:spChg chg="add del mod">
          <ac:chgData name="Oscar Eduardo Ortiz Pinzón" userId="215d1137-53f0-433c-918c-2d4473199011" providerId="ADAL" clId="{F14E7B88-C8FA-4563-802C-EEC1A8622877}" dt="2020-08-22T18:42:44.811" v="229" actId="22"/>
          <ac:spMkLst>
            <pc:docMk/>
            <pc:sldMk cId="317975753" sldId="281"/>
            <ac:spMk id="20" creationId="{9322BF9F-456B-4535-9262-810BB5F96B73}"/>
          </ac:spMkLst>
        </pc:spChg>
        <pc:spChg chg="add del mod">
          <ac:chgData name="Oscar Eduardo Ortiz Pinzón" userId="215d1137-53f0-433c-918c-2d4473199011" providerId="ADAL" clId="{F14E7B88-C8FA-4563-802C-EEC1A8622877}" dt="2020-08-22T18:42:50.797" v="231" actId="22"/>
          <ac:spMkLst>
            <pc:docMk/>
            <pc:sldMk cId="317975753" sldId="281"/>
            <ac:spMk id="22" creationId="{98F22A6C-EFF3-4C6F-8C4E-FF4D3CB98103}"/>
          </ac:spMkLst>
        </pc:spChg>
        <pc:cxnChg chg="add">
          <ac:chgData name="Oscar Eduardo Ortiz Pinzón" userId="215d1137-53f0-433c-918c-2d4473199011" providerId="ADAL" clId="{F14E7B88-C8FA-4563-802C-EEC1A8622877}" dt="2020-08-22T18:43:03.729" v="232" actId="11529"/>
          <ac:cxnSpMkLst>
            <pc:docMk/>
            <pc:sldMk cId="317975753" sldId="281"/>
            <ac:cxnSpMk id="24" creationId="{CF76150E-4DB8-43DA-ADA4-48E79141C662}"/>
          </ac:cxnSpMkLst>
        </pc:cxnChg>
        <pc:cxnChg chg="add">
          <ac:chgData name="Oscar Eduardo Ortiz Pinzón" userId="215d1137-53f0-433c-918c-2d4473199011" providerId="ADAL" clId="{F14E7B88-C8FA-4563-802C-EEC1A8622877}" dt="2020-08-22T18:43:12.840" v="233" actId="11529"/>
          <ac:cxnSpMkLst>
            <pc:docMk/>
            <pc:sldMk cId="317975753" sldId="281"/>
            <ac:cxnSpMk id="26" creationId="{A3941DD5-9167-4BCC-B525-16D329AF7969}"/>
          </ac:cxnSpMkLst>
        </pc:cxnChg>
        <pc:cxnChg chg="add">
          <ac:chgData name="Oscar Eduardo Ortiz Pinzón" userId="215d1137-53f0-433c-918c-2d4473199011" providerId="ADAL" clId="{F14E7B88-C8FA-4563-802C-EEC1A8622877}" dt="2020-08-22T18:43:23.297" v="234" actId="11529"/>
          <ac:cxnSpMkLst>
            <pc:docMk/>
            <pc:sldMk cId="317975753" sldId="281"/>
            <ac:cxnSpMk id="28" creationId="{DE410DB9-78E9-4702-A392-7B80C8F2FC9A}"/>
          </ac:cxnSpMkLst>
        </pc:cxnChg>
        <pc:cxnChg chg="add">
          <ac:chgData name="Oscar Eduardo Ortiz Pinzón" userId="215d1137-53f0-433c-918c-2d4473199011" providerId="ADAL" clId="{F14E7B88-C8FA-4563-802C-EEC1A8622877}" dt="2020-08-22T18:43:43.954" v="236" actId="11529"/>
          <ac:cxnSpMkLst>
            <pc:docMk/>
            <pc:sldMk cId="317975753" sldId="281"/>
            <ac:cxnSpMk id="30" creationId="{BAFBFC1C-CBD6-4FFF-BD69-9C6868FF652C}"/>
          </ac:cxnSpMkLst>
        </pc:cxnChg>
        <pc:cxnChg chg="add">
          <ac:chgData name="Oscar Eduardo Ortiz Pinzón" userId="215d1137-53f0-433c-918c-2d4473199011" providerId="ADAL" clId="{F14E7B88-C8FA-4563-802C-EEC1A8622877}" dt="2020-08-22T18:43:52.585" v="237" actId="11529"/>
          <ac:cxnSpMkLst>
            <pc:docMk/>
            <pc:sldMk cId="317975753" sldId="281"/>
            <ac:cxnSpMk id="32" creationId="{E04D5A45-9E4D-4F83-854E-2396ED1198E3}"/>
          </ac:cxnSpMkLst>
        </pc:cxnChg>
        <pc:cxnChg chg="add">
          <ac:chgData name="Oscar Eduardo Ortiz Pinzón" userId="215d1137-53f0-433c-918c-2d4473199011" providerId="ADAL" clId="{F14E7B88-C8FA-4563-802C-EEC1A8622877}" dt="2020-08-22T18:44:00.192" v="238" actId="11529"/>
          <ac:cxnSpMkLst>
            <pc:docMk/>
            <pc:sldMk cId="317975753" sldId="281"/>
            <ac:cxnSpMk id="34" creationId="{1F0BD3EA-7848-4C7E-A112-E5DA43DE5FFF}"/>
          </ac:cxnSpMkLst>
        </pc:cxnChg>
      </pc:sldChg>
      <pc:sldChg chg="modSp add del mod">
        <pc:chgData name="Oscar Eduardo Ortiz Pinzón" userId="215d1137-53f0-433c-918c-2d4473199011" providerId="ADAL" clId="{F14E7B88-C8FA-4563-802C-EEC1A8622877}" dt="2020-08-22T19:57:59.804" v="886" actId="2696"/>
        <pc:sldMkLst>
          <pc:docMk/>
          <pc:sldMk cId="1016188261" sldId="282"/>
        </pc:sldMkLst>
        <pc:spChg chg="mod">
          <ac:chgData name="Oscar Eduardo Ortiz Pinzón" userId="215d1137-53f0-433c-918c-2d4473199011" providerId="ADAL" clId="{F14E7B88-C8FA-4563-802C-EEC1A8622877}" dt="2020-08-22T19:57:55.658" v="885" actId="20577"/>
          <ac:spMkLst>
            <pc:docMk/>
            <pc:sldMk cId="1016188261" sldId="282"/>
            <ac:spMk id="2" creationId="{A8D4C0B0-8FD1-413A-A246-EA9DFFFB10D0}"/>
          </ac:spMkLst>
        </pc:spChg>
      </pc:sldChg>
      <pc:sldChg chg="addSp delSp modSp new mod">
        <pc:chgData name="Oscar Eduardo Ortiz Pinzón" userId="215d1137-53f0-433c-918c-2d4473199011" providerId="ADAL" clId="{F14E7B88-C8FA-4563-802C-EEC1A8622877}" dt="2020-08-22T19:07:31.488" v="298" actId="20577"/>
        <pc:sldMkLst>
          <pc:docMk/>
          <pc:sldMk cId="1837461597" sldId="283"/>
        </pc:sldMkLst>
        <pc:spChg chg="mod">
          <ac:chgData name="Oscar Eduardo Ortiz Pinzón" userId="215d1137-53f0-433c-918c-2d4473199011" providerId="ADAL" clId="{F14E7B88-C8FA-4563-802C-EEC1A8622877}" dt="2020-08-22T19:06:10.629" v="285" actId="20577"/>
          <ac:spMkLst>
            <pc:docMk/>
            <pc:sldMk cId="1837461597" sldId="283"/>
            <ac:spMk id="2" creationId="{3D7B3279-0D40-4D0F-AB30-F8B47AA42B9E}"/>
          </ac:spMkLst>
        </pc:spChg>
        <pc:spChg chg="del">
          <ac:chgData name="Oscar Eduardo Ortiz Pinzón" userId="215d1137-53f0-433c-918c-2d4473199011" providerId="ADAL" clId="{F14E7B88-C8FA-4563-802C-EEC1A8622877}" dt="2020-08-22T19:05:57.124" v="241"/>
          <ac:spMkLst>
            <pc:docMk/>
            <pc:sldMk cId="1837461597" sldId="283"/>
            <ac:spMk id="3" creationId="{F6F72C9B-5B50-4297-ABFC-2242393A8D58}"/>
          </ac:spMkLst>
        </pc:spChg>
        <pc:spChg chg="add del mod">
          <ac:chgData name="Oscar Eduardo Ortiz Pinzón" userId="215d1137-53f0-433c-918c-2d4473199011" providerId="ADAL" clId="{F14E7B88-C8FA-4563-802C-EEC1A8622877}" dt="2020-08-22T19:07:08.151" v="294"/>
          <ac:spMkLst>
            <pc:docMk/>
            <pc:sldMk cId="1837461597" sldId="283"/>
            <ac:spMk id="5" creationId="{8CC09B68-D1AD-482F-966C-F83AA32DE2C9}"/>
          </ac:spMkLst>
        </pc:spChg>
        <pc:spChg chg="add mod">
          <ac:chgData name="Oscar Eduardo Ortiz Pinzón" userId="215d1137-53f0-433c-918c-2d4473199011" providerId="ADAL" clId="{F14E7B88-C8FA-4563-802C-EEC1A8622877}" dt="2020-08-22T19:07:31.488" v="298" actId="20577"/>
          <ac:spMkLst>
            <pc:docMk/>
            <pc:sldMk cId="1837461597" sldId="283"/>
            <ac:spMk id="6" creationId="{8089AC13-1AD6-4D7F-8788-747BE2242393}"/>
          </ac:spMkLst>
        </pc:spChg>
        <pc:picChg chg="add mod">
          <ac:chgData name="Oscar Eduardo Ortiz Pinzón" userId="215d1137-53f0-433c-918c-2d4473199011" providerId="ADAL" clId="{F14E7B88-C8FA-4563-802C-EEC1A8622877}" dt="2020-08-22T19:06:53.151" v="291" actId="14100"/>
          <ac:picMkLst>
            <pc:docMk/>
            <pc:sldMk cId="1837461597" sldId="283"/>
            <ac:picMk id="4" creationId="{C808C32D-4680-4961-B7AD-994DDE95D8AE}"/>
          </ac:picMkLst>
        </pc:picChg>
      </pc:sldChg>
      <pc:sldChg chg="modSp new mod">
        <pc:chgData name="Oscar Eduardo Ortiz Pinzón" userId="215d1137-53f0-433c-918c-2d4473199011" providerId="ADAL" clId="{F14E7B88-C8FA-4563-802C-EEC1A8622877}" dt="2020-08-22T19:15:13.298" v="569" actId="20577"/>
        <pc:sldMkLst>
          <pc:docMk/>
          <pc:sldMk cId="2290540758" sldId="284"/>
        </pc:sldMkLst>
        <pc:spChg chg="mod">
          <ac:chgData name="Oscar Eduardo Ortiz Pinzón" userId="215d1137-53f0-433c-918c-2d4473199011" providerId="ADAL" clId="{F14E7B88-C8FA-4563-802C-EEC1A8622877}" dt="2020-08-22T19:15:13.298" v="569" actId="20577"/>
          <ac:spMkLst>
            <pc:docMk/>
            <pc:sldMk cId="2290540758" sldId="284"/>
            <ac:spMk id="2" creationId="{8BF72EAF-CEB5-4638-A2E9-D7F06A4DE06C}"/>
          </ac:spMkLst>
        </pc:spChg>
        <pc:spChg chg="mod">
          <ac:chgData name="Oscar Eduardo Ortiz Pinzón" userId="215d1137-53f0-433c-918c-2d4473199011" providerId="ADAL" clId="{F14E7B88-C8FA-4563-802C-EEC1A8622877}" dt="2020-08-22T19:14:41.539" v="518" actId="20577"/>
          <ac:spMkLst>
            <pc:docMk/>
            <pc:sldMk cId="2290540758" sldId="284"/>
            <ac:spMk id="3" creationId="{9C176D6E-01BA-4FFF-A973-96F8707E948D}"/>
          </ac:spMkLst>
        </pc:spChg>
      </pc:sldChg>
      <pc:sldChg chg="addSp delSp modSp new mod ord modClrScheme chgLayout">
        <pc:chgData name="Oscar Eduardo Ortiz Pinzón" userId="215d1137-53f0-433c-918c-2d4473199011" providerId="ADAL" clId="{F14E7B88-C8FA-4563-802C-EEC1A8622877}" dt="2020-08-22T19:19:14.777" v="798" actId="20577"/>
        <pc:sldMkLst>
          <pc:docMk/>
          <pc:sldMk cId="1492070606" sldId="285"/>
        </pc:sldMkLst>
        <pc:spChg chg="del mod ord">
          <ac:chgData name="Oscar Eduardo Ortiz Pinzón" userId="215d1137-53f0-433c-918c-2d4473199011" providerId="ADAL" clId="{F14E7B88-C8FA-4563-802C-EEC1A8622877}" dt="2020-08-22T19:15:46.097" v="571" actId="700"/>
          <ac:spMkLst>
            <pc:docMk/>
            <pc:sldMk cId="1492070606" sldId="285"/>
            <ac:spMk id="2" creationId="{0A067C95-AD0E-4744-BFA9-44B19A681FF8}"/>
          </ac:spMkLst>
        </pc:spChg>
        <pc:spChg chg="del mod ord">
          <ac:chgData name="Oscar Eduardo Ortiz Pinzón" userId="215d1137-53f0-433c-918c-2d4473199011" providerId="ADAL" clId="{F14E7B88-C8FA-4563-802C-EEC1A8622877}" dt="2020-08-22T19:15:46.097" v="571" actId="700"/>
          <ac:spMkLst>
            <pc:docMk/>
            <pc:sldMk cId="1492070606" sldId="285"/>
            <ac:spMk id="3" creationId="{9FE296E7-82A8-4A44-A90B-85FD87C8294F}"/>
          </ac:spMkLst>
        </pc:spChg>
        <pc:spChg chg="add mod ord">
          <ac:chgData name="Oscar Eduardo Ortiz Pinzón" userId="215d1137-53f0-433c-918c-2d4473199011" providerId="ADAL" clId="{F14E7B88-C8FA-4563-802C-EEC1A8622877}" dt="2020-08-22T19:16:08.961" v="594" actId="122"/>
          <ac:spMkLst>
            <pc:docMk/>
            <pc:sldMk cId="1492070606" sldId="285"/>
            <ac:spMk id="4" creationId="{1893048D-AC83-4DF4-9070-5041D36D2A2D}"/>
          </ac:spMkLst>
        </pc:spChg>
        <pc:spChg chg="add mod ord">
          <ac:chgData name="Oscar Eduardo Ortiz Pinzón" userId="215d1137-53f0-433c-918c-2d4473199011" providerId="ADAL" clId="{F14E7B88-C8FA-4563-802C-EEC1A8622877}" dt="2020-08-22T19:15:50.228" v="574" actId="20577"/>
          <ac:spMkLst>
            <pc:docMk/>
            <pc:sldMk cId="1492070606" sldId="285"/>
            <ac:spMk id="5" creationId="{4B61D9DB-DAB7-405B-9BBD-B535C85ECE4C}"/>
          </ac:spMkLst>
        </pc:spChg>
        <pc:spChg chg="add mod ord">
          <ac:chgData name="Oscar Eduardo Ortiz Pinzón" userId="215d1137-53f0-433c-918c-2d4473199011" providerId="ADAL" clId="{F14E7B88-C8FA-4563-802C-EEC1A8622877}" dt="2020-08-22T19:19:13.418" v="760" actId="27636"/>
          <ac:spMkLst>
            <pc:docMk/>
            <pc:sldMk cId="1492070606" sldId="285"/>
            <ac:spMk id="6" creationId="{AB7D8AB9-37F6-4B9E-BEF6-4644620674C3}"/>
          </ac:spMkLst>
        </pc:spChg>
        <pc:spChg chg="add mod ord">
          <ac:chgData name="Oscar Eduardo Ortiz Pinzón" userId="215d1137-53f0-433c-918c-2d4473199011" providerId="ADAL" clId="{F14E7B88-C8FA-4563-802C-EEC1A8622877}" dt="2020-08-22T19:15:54.428" v="580" actId="20577"/>
          <ac:spMkLst>
            <pc:docMk/>
            <pc:sldMk cId="1492070606" sldId="285"/>
            <ac:spMk id="7" creationId="{487D2B3B-231C-4801-9C71-586E0CEAF101}"/>
          </ac:spMkLst>
        </pc:spChg>
        <pc:spChg chg="add mod ord">
          <ac:chgData name="Oscar Eduardo Ortiz Pinzón" userId="215d1137-53f0-433c-918c-2d4473199011" providerId="ADAL" clId="{F14E7B88-C8FA-4563-802C-EEC1A8622877}" dt="2020-08-22T19:19:14.777" v="798" actId="20577"/>
          <ac:spMkLst>
            <pc:docMk/>
            <pc:sldMk cId="1492070606" sldId="285"/>
            <ac:spMk id="8" creationId="{22C4EB3D-9080-44D3-8950-DD1487D88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209125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a:p>
            <a:r>
              <a:rPr lang="en-US" dirty="0"/>
              <a:t>Resumen:</a:t>
            </a:r>
          </a:p>
          <a:p>
            <a:r>
              <a:rPr lang="en-US" dirty="0"/>
              <a:t>La Estación Espacial Internacional es un centro de investigación en la órbita terrestre, cuya administración, gestión y desarrollo están a cargo de la cooperación internacional. El proyecto funciona como una estación espacial permanentemente tripulada, en la que rotan equipos de astronautas e investigadores de las cinco agencias del espacio participantes: la Agencia Administración Nacional de la Aeronáutica y del Espacio, la Agencia Espacial Federal Rusa, la Agencia Japonesa de Exploración Espacial, la Agencia Espacial Canadiense y la Agencia Espacial Europea. Está considerada como uno de los logros más grandes de la ingeniería.</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09125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a:p>
            <a:r>
              <a:rPr lang="en-US" dirty="0"/>
              <a:t>Resumen:</a:t>
            </a:r>
          </a:p>
          <a:p>
            <a:r>
              <a:rPr lang="en-US" dirty="0"/>
              <a:t>La Estación Espacial Internacional es un centro de investigación en la órbita terrestre, cuya administración, gestión y desarrollo están a cargo de la cooperación internacional. El proyecto funciona como una estación espacial permanentemente tripulada, en la que rotan equipos de astronautas e investigadores de las cinco agencias del espacio participantes: la Agencia Administración Nacional de la Aeronáutica y del Espacio, la Agencia Espacial Federal Rusa, la Agencia Japonesa de Exploración Espacial, la Agencia Espacial Canadiense y la Agencia Espacial Europea. Está considerada como uno de los logros más grandes de la ingeniería.</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24996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a:p>
            <a:r>
              <a:rPr lang="en-US" dirty="0"/>
              <a:t>Resumen:</a:t>
            </a:r>
          </a:p>
          <a:p>
            <a:r>
              <a:rPr lang="en-US" dirty="0"/>
              <a:t>La Estación Espacial Internacional es un centro de investigación en la órbita terrestre, cuya administración, gestión y desarrollo están a cargo de la cooperación internacional. El proyecto funciona como una estación espacial permanentemente tripulada, en la que rotan equipos de astronautas e investigadores de las cinco agencias del espacio participantes: la Agencia Administración Nacional de la Aeronáutica y del Espacio, la Agencia Espacial Federal Rusa, la Agencia Japonesa de Exploración Espacial, la Agencia Espacial Canadiense y la Agencia Espacial Europea. Está considerada como uno de los logros más grandes de la ingeniería.</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96349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Resumen de las características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01396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a:p>
            <a:r>
              <a:rPr lang="en-US" dirty="0"/>
              <a:t>Resumen:</a:t>
            </a:r>
          </a:p>
          <a:p>
            <a:r>
              <a:rPr lang="en-US" dirty="0"/>
              <a:t>La Estación Espacial Internacional es un centro de investigación en la órbita terrestre, cuya administración, gestión y desarrollo están a cargo de la cooperación internacional. El proyecto funciona como una estación espacial permanentemente tripulada, en la que rotan equipos de astronautas e investigadores de las cinco agencias del espacio participantes: la Agencia Administración Nacional de la Aeronáutica y del Espacio, la Agencia Espacial Federal Rusa, la Agencia Japonesa de Exploración Espacial, la Agencia Espacial Canadiense y la Agencia Espacial Europea. Está considerada como uno de los logros más grandes de la ingeniería.</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93995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Investigación científica</a:t>
            </a:r>
          </a:p>
          <a:p>
            <a:pPr marL="171450" indent="-171450">
              <a:buFont typeface="Arial" panose="020B0604020202020204" pitchFamily="34" charset="0"/>
              <a:buChar char="•"/>
            </a:pPr>
            <a:r>
              <a:rPr lang="en-US" dirty="0"/>
              <a:t>Exploración</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47532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Estados Unidos</a:t>
            </a:r>
          </a:p>
          <a:p>
            <a:pPr marL="171450" indent="-171450">
              <a:buFont typeface="Arial" panose="020B0604020202020204" pitchFamily="34" charset="0"/>
              <a:buChar char="•"/>
            </a:pPr>
            <a:r>
              <a:rPr lang="en-US" dirty="0"/>
              <a:t>Rusia</a:t>
            </a:r>
          </a:p>
          <a:p>
            <a:pPr marL="171450" indent="-171450">
              <a:buFont typeface="Arial" panose="020B0604020202020204" pitchFamily="34" charset="0"/>
              <a:buChar char="•"/>
            </a:pPr>
            <a:r>
              <a:rPr lang="en-US" dirty="0"/>
              <a:t>Europa</a:t>
            </a:r>
          </a:p>
          <a:p>
            <a:pPr marL="171450" indent="-171450">
              <a:buFont typeface="Arial" panose="020B0604020202020204" pitchFamily="34" charset="0"/>
              <a:buChar char="•"/>
            </a:pPr>
            <a:r>
              <a:rPr lang="en-US" dirty="0"/>
              <a:t>Canadá</a:t>
            </a:r>
          </a:p>
          <a:p>
            <a:pPr marL="171450" indent="-171450">
              <a:buFont typeface="Arial" panose="020B0604020202020204" pitchFamily="34" charset="0"/>
              <a:buChar char="•"/>
            </a:pPr>
            <a:r>
              <a:rPr lang="en-US" dirty="0"/>
              <a:t>Japón</a:t>
            </a:r>
          </a:p>
          <a:p>
            <a:pPr marL="171450" indent="-171450">
              <a:buFont typeface="Arial" panose="020B0604020202020204" pitchFamily="34" charset="0"/>
              <a:buChar char="•"/>
            </a:pPr>
            <a:r>
              <a:rPr lang="en-US" dirty="0"/>
              <a:t>Italia</a:t>
            </a:r>
          </a:p>
          <a:p>
            <a:pPr marL="171450" indent="-171450">
              <a:buFont typeface="Arial" panose="020B0604020202020204" pitchFamily="34" charset="0"/>
              <a:buChar char="•"/>
            </a:pPr>
            <a:r>
              <a:rPr lang="en-US" dirty="0"/>
              <a:t>Brasil</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66500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‹Nº›</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21414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8/22/2020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8/22/2020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‹Nº›</a:t>
            </a:fld>
            <a:endParaRPr lang="en-US"/>
          </a:p>
        </p:txBody>
      </p:sp>
    </p:spTree>
    <p:extLst>
      <p:ext uri="{BB962C8B-B14F-4D97-AF65-F5344CB8AC3E}">
        <p14:creationId xmlns:p14="http://schemas.microsoft.com/office/powerpoint/2010/main" val="76189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8/22/2020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‹Nº›</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STS-133_International_Space_Station_after_undocking_5.jpg"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creativecommons.org/licenses/by-sa/3.0/" TargetMode="External"/><Relationship Id="rId4" Type="http://schemas.openxmlformats.org/officeDocument/2006/relationships/hyperlink" Target="http://es.wikipedia.org/wiki/Estaci&#243;n_Espacial_Internacion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bvaopen4u.com/es/actualidad/las-5-licencias-de-software-libre-mas-importantes-que-todo-desarrollador-debe-conocer"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mailto:oepinzon@urepublicana.edu.c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oepinzon@urepublicana.edu.c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creativecommons.org/licenses/by-sa/3.0/" TargetMode="External"/><Relationship Id="rId4" Type="http://schemas.openxmlformats.org/officeDocument/2006/relationships/hyperlink" Target="http://es.wikipedia.org/wiki/Estaci&#243;n_Espacial_Internacion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creativecommons.org/licenses/by-sa/3.0/" TargetMode="External"/><Relationship Id="rId4" Type="http://schemas.openxmlformats.org/officeDocument/2006/relationships/hyperlink" Target="http://es.wikipedia.org/wiki/Estaci&#243;n_Espacial_Internaciona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creativecommons.org/licenses/by-sa/3.0/" TargetMode="External"/><Relationship Id="rId4" Type="http://schemas.openxmlformats.org/officeDocument/2006/relationships/hyperlink" Target="http://es.wikipedia.org/wiki/Estaci&#243;n_Espacial_Internaciona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STS-133_International_Space_Station_after_undocking_5.jpg"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46628" y="1783959"/>
            <a:ext cx="4645250" cy="2889114"/>
          </a:xfrm>
        </p:spPr>
        <p:txBody>
          <a:bodyPr anchor="b">
            <a:normAutofit/>
          </a:bodyPr>
          <a:lstStyle/>
          <a:p>
            <a:pPr algn="l"/>
            <a:r>
              <a:rPr lang="en-US" dirty="0"/>
              <a:t>Git &amp; GitHub </a:t>
            </a:r>
            <a:r>
              <a:rPr lang="en-US" dirty="0" err="1"/>
              <a:t>desde</a:t>
            </a:r>
            <a:r>
              <a:rPr lang="en-US" dirty="0"/>
              <a:t> cero …</a:t>
            </a:r>
          </a:p>
        </p:txBody>
      </p:sp>
      <p:sp>
        <p:nvSpPr>
          <p:cNvPr id="3" name="Content Placeholder 2"/>
          <p:cNvSpPr>
            <a:spLocks noGrp="1"/>
          </p:cNvSpPr>
          <p:nvPr>
            <p:ph type="subTitle" idx="1"/>
          </p:nvPr>
        </p:nvSpPr>
        <p:spPr>
          <a:xfrm>
            <a:off x="6746627" y="4750893"/>
            <a:ext cx="4645250" cy="1147863"/>
          </a:xfrm>
        </p:spPr>
        <p:txBody>
          <a:bodyPr anchor="t">
            <a:normAutofit/>
          </a:bodyPr>
          <a:lstStyle/>
          <a:p>
            <a:pPr algn="l"/>
            <a:r>
              <a:rPr lang="es-CO" sz="2000"/>
              <a:t>Msc Oscar Eduardo Ortiz Pinzón</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09C02DBC-8E41-40CB-8369-2BBE9026DABF}"/>
              </a:ext>
            </a:extLst>
          </p:cNvPr>
          <p:cNvPicPr>
            <a:picLocks noChangeAspect="1"/>
          </p:cNvPicPr>
          <p:nvPr/>
        </p:nvPicPr>
        <p:blipFill rotWithShape="1">
          <a:blip r:embed="rId2"/>
          <a:srcRect t="17301" r="-1" b="2440"/>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Footer PlaceHolder 3"/>
          <p:cNvSpPr>
            <a:spLocks noGrp="1"/>
          </p:cNvSpPr>
          <p:nvPr>
            <p:ph type="ftr" sz="quarter" idx="11"/>
          </p:nvPr>
        </p:nvSpPr>
        <p:spPr>
          <a:xfrm>
            <a:off x="6746626" y="6199631"/>
            <a:ext cx="4256653" cy="365760"/>
          </a:xfrm>
        </p:spPr>
        <p:txBody>
          <a:bodyPr>
            <a:normAutofit/>
          </a:bodyPr>
          <a:lstStyle/>
          <a:p>
            <a:pPr algn="l">
              <a:spcAft>
                <a:spcPts val="600"/>
              </a:spcAft>
            </a:pPr>
            <a:r>
              <a:rPr lang="en-US" sz="1100">
                <a:solidFill>
                  <a:schemeClr val="tx1">
                    <a:alpha val="80000"/>
                  </a:schemeClr>
                </a:solidFill>
                <a:hlinkClick r:id="rId3"/>
              </a:rPr>
              <a:t>Foto</a:t>
            </a:r>
            <a:r>
              <a:rPr lang="en-US" sz="1100">
                <a:solidFill>
                  <a:schemeClr val="tx1">
                    <a:alpha val="80000"/>
                  </a:schemeClr>
                </a:solidFill>
              </a:rPr>
              <a:t> de NASA / Public domain</a:t>
            </a:r>
          </a:p>
        </p:txBody>
      </p:sp>
    </p:spTree>
    <p:extLst>
      <p:ext uri="{BB962C8B-B14F-4D97-AF65-F5344CB8AC3E}">
        <p14:creationId xmlns:p14="http://schemas.microsoft.com/office/powerpoint/2010/main" val="38735869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4BEFC7-0958-4162-A8B4-E671DC3DE213}"/>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a:t>Github</a:t>
            </a:r>
          </a:p>
        </p:txBody>
      </p:sp>
      <p:pic>
        <p:nvPicPr>
          <p:cNvPr id="9" name="Marcador de contenido 8">
            <a:extLst>
              <a:ext uri="{FF2B5EF4-FFF2-40B4-BE49-F238E27FC236}">
                <a16:creationId xmlns:a16="http://schemas.microsoft.com/office/drawing/2014/main" id="{ADBB9A2F-3B39-476A-B4F1-084C6728EB97}"/>
              </a:ext>
            </a:extLst>
          </p:cNvPr>
          <p:cNvPicPr>
            <a:picLocks noGrp="1" noChangeAspect="1"/>
          </p:cNvPicPr>
          <p:nvPr>
            <p:ph idx="1"/>
          </p:nvPr>
        </p:nvPicPr>
        <p:blipFill rotWithShape="1">
          <a:blip r:embed="rId2"/>
          <a:srcRect t="10136"/>
          <a:stretch/>
        </p:blipFill>
        <p:spPr>
          <a:xfrm>
            <a:off x="20" y="10"/>
            <a:ext cx="12191980" cy="5395902"/>
          </a:xfrm>
          <a:prstGeom prst="rect">
            <a:avLst/>
          </a:prstGeom>
        </p:spPr>
      </p:pic>
    </p:spTree>
    <p:extLst>
      <p:ext uri="{BB962C8B-B14F-4D97-AF65-F5344CB8AC3E}">
        <p14:creationId xmlns:p14="http://schemas.microsoft.com/office/powerpoint/2010/main" val="50683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err="1">
                <a:latin typeface="Segoe UI Light" panose="020B0702040204020203" pitchFamily="34" charset="0"/>
                <a:ea typeface="Segoe UI Light" panose="020B0702040204020203" pitchFamily="34" charset="0"/>
                <a:cs typeface="Segoe UI" panose="020B0502040204020203" pitchFamily="34" charset="0"/>
              </a:rPr>
              <a:t>Donde</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dirty="0" err="1">
                <a:latin typeface="Segoe UI Light" panose="020B0702040204020203" pitchFamily="34" charset="0"/>
                <a:ea typeface="Segoe UI Light" panose="020B0702040204020203" pitchFamily="34" charset="0"/>
                <a:cs typeface="Segoe UI" panose="020B0502040204020203" pitchFamily="34" charset="0"/>
              </a:rPr>
              <a:t>empezar</a:t>
            </a:r>
            <a:r>
              <a:rPr lang="en-US" dirty="0">
                <a:latin typeface="Segoe UI Light" panose="020B0702040204020203" pitchFamily="34" charset="0"/>
                <a:ea typeface="Segoe UI Light" panose="020B0702040204020203" pitchFamily="34" charset="0"/>
                <a:cs typeface="Segoe UI" panose="020B0502040204020203" pitchFamily="34" charset="0"/>
              </a:rPr>
              <a:t> a </a:t>
            </a:r>
            <a:r>
              <a:rPr lang="en-US" dirty="0" err="1">
                <a:latin typeface="Segoe UI Light" panose="020B0702040204020203" pitchFamily="34" charset="0"/>
                <a:ea typeface="Segoe UI Light" panose="020B0702040204020203" pitchFamily="34" charset="0"/>
                <a:cs typeface="Segoe UI" panose="020B0502040204020203" pitchFamily="34" charset="0"/>
              </a:rPr>
              <a:t>tomar</a:t>
            </a:r>
            <a:r>
              <a:rPr lang="en-US" dirty="0">
                <a:latin typeface="Segoe UI Light" panose="020B0702040204020203" pitchFamily="34" charset="0"/>
                <a:ea typeface="Segoe UI Light" panose="020B0702040204020203" pitchFamily="34" charset="0"/>
                <a:cs typeface="Segoe UI" panose="020B0502040204020203" pitchFamily="34" charset="0"/>
              </a:rPr>
              <a:t> GITHUB </a:t>
            </a:r>
            <a:r>
              <a:rPr lang="en-US" dirty="0" err="1">
                <a:latin typeface="Segoe UI Light" panose="020B0702040204020203" pitchFamily="34" charset="0"/>
                <a:ea typeface="Segoe UI Light" panose="020B0702040204020203" pitchFamily="34" charset="0"/>
                <a:cs typeface="Segoe UI" panose="020B0502040204020203" pitchFamily="34" charset="0"/>
              </a:rPr>
              <a:t>desde</a:t>
            </a:r>
            <a:r>
              <a:rPr lang="en-US" dirty="0">
                <a:latin typeface="Segoe UI Light" panose="020B0702040204020203" pitchFamily="34" charset="0"/>
                <a:ea typeface="Segoe UI Light" panose="020B0702040204020203" pitchFamily="34" charset="0"/>
                <a:cs typeface="Segoe UI" panose="020B0502040204020203" pitchFamily="34" charset="0"/>
              </a:rPr>
              <a:t> el principio</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Hechos clave acerca de su tema</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GitHub es una forja (plataforma de desarrollo colaborativo) para alojar proyectos utilizando el sistema de control de versiones Git. Se utiliza principalmente para la creación de código fuente de programas de ordenador. El software que opera GitHub fue escrito en Ruby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on</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Rails</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p:txBody>
      </p:sp>
      <p:sp>
        <p:nvSpPr>
          <p:cNvPr id="22" name="Content Placeholder 3"/>
          <p:cNvSpPr/>
          <p:nvPr/>
        </p:nvSpPr>
        <p:spPr>
          <a:xfrm>
            <a:off x="6211660" y="1876798"/>
            <a:ext cx="5237389" cy="1991186"/>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Tipo de Software: </a:t>
            </a:r>
            <a:r>
              <a:rPr lang="en-US" sz="1400" dirty="0" err="1">
                <a:solidFill>
                  <a:schemeClr val="tx1">
                    <a:lumMod val="65000"/>
                    <a:lumOff val="35000"/>
                  </a:schemeClr>
                </a:solidFill>
                <a:latin typeface="Segoe UI Semilight" panose="020B0402040204020203" pitchFamily="34" charset="0"/>
                <a:cs typeface="Segoe UI Semilight" panose="020B0402040204020203" pitchFamily="34" charset="0"/>
              </a:rPr>
              <a:t>Repositorio</a:t>
            </a:r>
            <a:endParaRPr lang="en-US" sz="1400" b="1" dirty="0">
              <a:solidFill>
                <a:srgbClr val="D24726"/>
              </a:solidFill>
              <a:latin typeface="Segoe UI Semibold" panose="020B0702040204020203" pitchFamily="34" charset="0"/>
              <a:ea typeface="Segoe UI Semibold" panose="020B0702040204020203" pitchFamily="34" charset="0"/>
            </a:endParaRP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Nombre</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GITHUB</a:t>
            </a: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Licencia</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GNU GPL v2, Apache, </a:t>
            </a:r>
            <a:r>
              <a:rPr lang="en-US" sz="1400" dirty="0" err="1">
                <a:solidFill>
                  <a:schemeClr val="tx1">
                    <a:lumMod val="65000"/>
                    <a:lumOff val="35000"/>
                  </a:schemeClr>
                </a:solidFill>
                <a:latin typeface="Segoe UI Semilight" panose="020B0402040204020203" pitchFamily="34" charset="0"/>
                <a:cs typeface="Segoe UI Semilight" panose="020B0402040204020203" pitchFamily="34" charset="0"/>
              </a:rPr>
              <a:t>Mit</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r>
              <a:rPr lang="en-US" sz="1400" dirty="0" err="1">
                <a:solidFill>
                  <a:schemeClr val="tx1">
                    <a:lumMod val="65000"/>
                    <a:lumOff val="35000"/>
                  </a:schemeClr>
                </a:solidFill>
                <a:latin typeface="Segoe UI Semilight" panose="020B0402040204020203" pitchFamily="34" charset="0"/>
                <a:cs typeface="Segoe UI Semilight" panose="020B0402040204020203" pitchFamily="34" charset="0"/>
              </a:rPr>
              <a:t>Propietario</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Web: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3"/>
              </a:rPr>
              <a:t>https://github.com</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Sistema </a:t>
            </a:r>
            <a:r>
              <a:rPr lang="en-US" sz="1400" b="1" dirty="0" err="1">
                <a:solidFill>
                  <a:srgbClr val="D24726"/>
                </a:solidFill>
                <a:latin typeface="Segoe UI Semibold" panose="020B0702040204020203" pitchFamily="34" charset="0"/>
                <a:ea typeface="Segoe UI Semibold" panose="020B0702040204020203" pitchFamily="34" charset="0"/>
              </a:rPr>
              <a:t>Operativo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Linux, Windows, Mac</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Espacio: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9</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0 Mb</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es.wikipedia.org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Texto bajo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5"/>
              </a:rPr>
              <a:t>Licencia CC-BY-SA</a:t>
            </a:r>
            <a:endParaRPr lang="en-US" dirty="0"/>
          </a:p>
        </p:txBody>
      </p:sp>
    </p:spTree>
    <p:extLst>
      <p:ext uri="{BB962C8B-B14F-4D97-AF65-F5344CB8AC3E}">
        <p14:creationId xmlns:p14="http://schemas.microsoft.com/office/powerpoint/2010/main" val="264666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Desktop GitHub</a:t>
            </a:r>
          </a:p>
        </p:txBody>
      </p:sp>
      <p:pic>
        <p:nvPicPr>
          <p:cNvPr id="4" name="Marcador de contenido 3">
            <a:extLst>
              <a:ext uri="{FF2B5EF4-FFF2-40B4-BE49-F238E27FC236}">
                <a16:creationId xmlns:a16="http://schemas.microsoft.com/office/drawing/2014/main" id="{EB71C971-67D3-482C-8A1E-C870A0359B39}"/>
              </a:ext>
            </a:extLst>
          </p:cNvPr>
          <p:cNvPicPr>
            <a:picLocks noGrp="1" noChangeAspect="1"/>
          </p:cNvPicPr>
          <p:nvPr>
            <p:ph idx="1"/>
          </p:nvPr>
        </p:nvPicPr>
        <p:blipFill>
          <a:blip r:embed="rId3"/>
          <a:stretch>
            <a:fillRect/>
          </a:stretch>
        </p:blipFill>
        <p:spPr>
          <a:xfrm>
            <a:off x="6091238" y="2112131"/>
            <a:ext cx="5305425" cy="2609926"/>
          </a:xfrm>
          <a:prstGeom prst="rect">
            <a:avLst/>
          </a:prstGeom>
        </p:spPr>
      </p:pic>
    </p:spTree>
    <p:extLst>
      <p:ext uri="{BB962C8B-B14F-4D97-AF65-F5344CB8AC3E}">
        <p14:creationId xmlns:p14="http://schemas.microsoft.com/office/powerpoint/2010/main" val="119526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Propósito</a:t>
            </a: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000" kern="1200" dirty="0" err="1">
                <a:solidFill>
                  <a:srgbClr val="FFFFFF"/>
                </a:solidFill>
                <a:latin typeface="+mn-lt"/>
                <a:ea typeface="+mn-ea"/>
                <a:cs typeface="+mn-cs"/>
              </a:rPr>
              <a:t>Proposito</a:t>
            </a:r>
            <a:r>
              <a:rPr lang="en-US" sz="2000" kern="1200" dirty="0">
                <a:solidFill>
                  <a:srgbClr val="FFFFFF"/>
                </a:solidFill>
                <a:latin typeface="+mn-lt"/>
                <a:ea typeface="+mn-ea"/>
                <a:cs typeface="+mn-cs"/>
              </a:rPr>
              <a:t> de </a:t>
            </a:r>
            <a:r>
              <a:rPr lang="en-US" sz="2000" kern="1200" dirty="0" err="1">
                <a:solidFill>
                  <a:srgbClr val="FFFFFF"/>
                </a:solidFill>
                <a:latin typeface="+mn-lt"/>
                <a:ea typeface="+mn-ea"/>
                <a:cs typeface="+mn-cs"/>
              </a:rPr>
              <a:t>esto</a:t>
            </a:r>
            <a:r>
              <a:rPr lang="en-US" sz="2000" kern="1200" dirty="0">
                <a:solidFill>
                  <a:srgbClr val="FFFFFF"/>
                </a:solidFill>
                <a:latin typeface="+mn-lt"/>
                <a:ea typeface="+mn-ea"/>
                <a:cs typeface="+mn-cs"/>
              </a:rPr>
              <a:t> es </a:t>
            </a:r>
            <a:r>
              <a:rPr lang="en-US" sz="2000" kern="1200" dirty="0" err="1">
                <a:solidFill>
                  <a:srgbClr val="FFFFFF"/>
                </a:solidFill>
                <a:latin typeface="+mn-lt"/>
                <a:ea typeface="+mn-ea"/>
                <a:cs typeface="+mn-cs"/>
              </a:rPr>
              <a:t>trabajar</a:t>
            </a:r>
            <a:r>
              <a:rPr lang="en-US" sz="2000" kern="1200" dirty="0">
                <a:solidFill>
                  <a:srgbClr val="FFFFFF"/>
                </a:solidFill>
                <a:latin typeface="+mn-lt"/>
                <a:ea typeface="+mn-ea"/>
                <a:cs typeface="+mn-cs"/>
              </a:rPr>
              <a:t> con los </a:t>
            </a:r>
            <a:r>
              <a:rPr lang="en-US" sz="2000" kern="1200" dirty="0" err="1">
                <a:solidFill>
                  <a:srgbClr val="FFFFFF"/>
                </a:solidFill>
                <a:latin typeface="+mn-lt"/>
                <a:ea typeface="+mn-ea"/>
                <a:cs typeface="+mn-cs"/>
              </a:rPr>
              <a:t>distintos</a:t>
            </a:r>
            <a:r>
              <a:rPr lang="en-US" sz="2000" kern="1200" dirty="0">
                <a:solidFill>
                  <a:srgbClr val="FFFFFF"/>
                </a:solidFill>
                <a:latin typeface="+mn-lt"/>
                <a:ea typeface="+mn-ea"/>
                <a:cs typeface="+mn-cs"/>
              </a:rPr>
              <a:t> </a:t>
            </a:r>
            <a:r>
              <a:rPr lang="en-US" sz="2000" kern="1200" dirty="0" err="1">
                <a:solidFill>
                  <a:srgbClr val="FFFFFF"/>
                </a:solidFill>
                <a:latin typeface="+mn-lt"/>
                <a:ea typeface="+mn-ea"/>
                <a:cs typeface="+mn-cs"/>
              </a:rPr>
              <a:t>documentos</a:t>
            </a: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235978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72EAF-CEB5-4638-A2E9-D7F06A4DE06C}"/>
              </a:ext>
            </a:extLst>
          </p:cNvPr>
          <p:cNvSpPr>
            <a:spLocks noGrp="1"/>
          </p:cNvSpPr>
          <p:nvPr>
            <p:ph type="title"/>
          </p:nvPr>
        </p:nvSpPr>
        <p:spPr/>
        <p:txBody>
          <a:bodyPr/>
          <a:lstStyle/>
          <a:p>
            <a:r>
              <a:rPr lang="es-CO" dirty="0"/>
              <a:t>Git local – Git Global (</a:t>
            </a:r>
            <a:r>
              <a:rPr lang="es-CO" dirty="0" err="1"/>
              <a:t>Remote</a:t>
            </a:r>
            <a:r>
              <a:rPr lang="es-CO" dirty="0"/>
              <a:t> | Nube)</a:t>
            </a:r>
          </a:p>
        </p:txBody>
      </p:sp>
      <p:sp>
        <p:nvSpPr>
          <p:cNvPr id="3" name="Marcador de contenido 2">
            <a:extLst>
              <a:ext uri="{FF2B5EF4-FFF2-40B4-BE49-F238E27FC236}">
                <a16:creationId xmlns:a16="http://schemas.microsoft.com/office/drawing/2014/main" id="{9C176D6E-01BA-4FFF-A973-96F8707E948D}"/>
              </a:ext>
            </a:extLst>
          </p:cNvPr>
          <p:cNvSpPr>
            <a:spLocks noGrp="1"/>
          </p:cNvSpPr>
          <p:nvPr>
            <p:ph idx="1"/>
          </p:nvPr>
        </p:nvSpPr>
        <p:spPr/>
        <p:txBody>
          <a:bodyPr/>
          <a:lstStyle/>
          <a:p>
            <a:r>
              <a:rPr lang="es-CO" dirty="0"/>
              <a:t>GIT Local</a:t>
            </a:r>
          </a:p>
          <a:p>
            <a:pPr lvl="1"/>
            <a:r>
              <a:rPr lang="es-CO" dirty="0"/>
              <a:t>Manejo en un ambiente local </a:t>
            </a:r>
          </a:p>
          <a:p>
            <a:pPr lvl="1"/>
            <a:r>
              <a:rPr lang="es-CO" dirty="0"/>
              <a:t>Control de cambios LOCALMENTE</a:t>
            </a:r>
          </a:p>
          <a:p>
            <a:pPr lvl="1"/>
            <a:r>
              <a:rPr lang="es-CO" dirty="0"/>
              <a:t>REVISIÓN SOBRE CAMBIOS LOCALMENTE</a:t>
            </a:r>
          </a:p>
          <a:p>
            <a:r>
              <a:rPr lang="es-CO" dirty="0"/>
              <a:t>Git Remoto (Nube (Pública - Privada))</a:t>
            </a:r>
          </a:p>
          <a:p>
            <a:pPr lvl="1"/>
            <a:r>
              <a:rPr lang="es-CO" dirty="0"/>
              <a:t>Manejo en un ambiente Remoto (</a:t>
            </a:r>
            <a:r>
              <a:rPr lang="es-CO" dirty="0" err="1"/>
              <a:t>Origin</a:t>
            </a:r>
            <a:r>
              <a:rPr lang="es-CO" dirty="0"/>
              <a:t>) </a:t>
            </a:r>
          </a:p>
          <a:p>
            <a:pPr lvl="1"/>
            <a:r>
              <a:rPr lang="es-CO" dirty="0"/>
              <a:t>Control de cambios Globalmente</a:t>
            </a:r>
          </a:p>
          <a:p>
            <a:pPr lvl="1"/>
            <a:r>
              <a:rPr lang="es-CO" dirty="0"/>
              <a:t>REVISIÓN SOBRE CAMBIOS GLOBALMENTE</a:t>
            </a:r>
          </a:p>
        </p:txBody>
      </p:sp>
    </p:spTree>
    <p:extLst>
      <p:ext uri="{BB962C8B-B14F-4D97-AF65-F5344CB8AC3E}">
        <p14:creationId xmlns:p14="http://schemas.microsoft.com/office/powerpoint/2010/main" val="229054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4C0B0-8FD1-413A-A246-EA9DFFFB10D0}"/>
              </a:ext>
            </a:extLst>
          </p:cNvPr>
          <p:cNvSpPr>
            <a:spLocks noGrp="1"/>
          </p:cNvSpPr>
          <p:nvPr>
            <p:ph type="title"/>
          </p:nvPr>
        </p:nvSpPr>
        <p:spPr/>
        <p:txBody>
          <a:bodyPr/>
          <a:lstStyle/>
          <a:p>
            <a:r>
              <a:rPr lang="es-CO" dirty="0" err="1"/>
              <a:t>Linea</a:t>
            </a:r>
            <a:r>
              <a:rPr lang="es-CO" dirty="0"/>
              <a:t> Base documental</a:t>
            </a:r>
          </a:p>
        </p:txBody>
      </p:sp>
      <p:sp>
        <p:nvSpPr>
          <p:cNvPr id="7" name="Rectángulo 6">
            <a:extLst>
              <a:ext uri="{FF2B5EF4-FFF2-40B4-BE49-F238E27FC236}">
                <a16:creationId xmlns:a16="http://schemas.microsoft.com/office/drawing/2014/main" id="{822853D7-AF98-4D1A-85A4-3B7510D01641}"/>
              </a:ext>
            </a:extLst>
          </p:cNvPr>
          <p:cNvSpPr/>
          <p:nvPr/>
        </p:nvSpPr>
        <p:spPr>
          <a:xfrm>
            <a:off x="1133475" y="1905000"/>
            <a:ext cx="1003935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Linea</a:t>
            </a:r>
            <a:r>
              <a:rPr lang="es-CO" dirty="0"/>
              <a:t> base</a:t>
            </a:r>
          </a:p>
        </p:txBody>
      </p:sp>
      <p:sp>
        <p:nvSpPr>
          <p:cNvPr id="8" name="Rectángulo 7">
            <a:extLst>
              <a:ext uri="{FF2B5EF4-FFF2-40B4-BE49-F238E27FC236}">
                <a16:creationId xmlns:a16="http://schemas.microsoft.com/office/drawing/2014/main" id="{48F30B70-CA90-4572-95EF-A77F933E12FA}"/>
              </a:ext>
            </a:extLst>
          </p:cNvPr>
          <p:cNvSpPr/>
          <p:nvPr/>
        </p:nvSpPr>
        <p:spPr>
          <a:xfrm>
            <a:off x="1638300" y="2686050"/>
            <a:ext cx="7705725" cy="38100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a:t>
            </a:r>
          </a:p>
        </p:txBody>
      </p:sp>
      <p:sp>
        <p:nvSpPr>
          <p:cNvPr id="16" name="Marcador de contenido 15">
            <a:extLst>
              <a:ext uri="{FF2B5EF4-FFF2-40B4-BE49-F238E27FC236}">
                <a16:creationId xmlns:a16="http://schemas.microsoft.com/office/drawing/2014/main" id="{E4FDEF5D-37FE-4366-B472-DB69A4DF2BE9}"/>
              </a:ext>
            </a:extLst>
          </p:cNvPr>
          <p:cNvSpPr>
            <a:spLocks noGrp="1"/>
          </p:cNvSpPr>
          <p:nvPr>
            <p:ph idx="1"/>
          </p:nvPr>
        </p:nvSpPr>
        <p:spPr/>
        <p:txBody>
          <a:bodyPr/>
          <a:lstStyle/>
          <a:p>
            <a:endParaRPr lang="es-CO" dirty="0"/>
          </a:p>
        </p:txBody>
      </p:sp>
      <p:sp>
        <p:nvSpPr>
          <p:cNvPr id="17" name="Rectángulo 16">
            <a:extLst>
              <a:ext uri="{FF2B5EF4-FFF2-40B4-BE49-F238E27FC236}">
                <a16:creationId xmlns:a16="http://schemas.microsoft.com/office/drawing/2014/main" id="{151A445D-25FF-44CF-B6B7-699B37AED01D}"/>
              </a:ext>
            </a:extLst>
          </p:cNvPr>
          <p:cNvSpPr/>
          <p:nvPr/>
        </p:nvSpPr>
        <p:spPr>
          <a:xfrm>
            <a:off x="2152650" y="3429000"/>
            <a:ext cx="6048375" cy="4476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Desarrollo Master</a:t>
            </a:r>
          </a:p>
        </p:txBody>
      </p:sp>
      <p:sp>
        <p:nvSpPr>
          <p:cNvPr id="18" name="Rectángulo 17">
            <a:extLst>
              <a:ext uri="{FF2B5EF4-FFF2-40B4-BE49-F238E27FC236}">
                <a16:creationId xmlns:a16="http://schemas.microsoft.com/office/drawing/2014/main" id="{3201E5AF-7D0A-40AF-89F3-E5B0EE32C6CA}"/>
              </a:ext>
            </a:extLst>
          </p:cNvPr>
          <p:cNvSpPr/>
          <p:nvPr/>
        </p:nvSpPr>
        <p:spPr>
          <a:xfrm>
            <a:off x="2619375" y="4429125"/>
            <a:ext cx="5067300" cy="3048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Desarrollador Junior</a:t>
            </a:r>
          </a:p>
        </p:txBody>
      </p:sp>
      <p:cxnSp>
        <p:nvCxnSpPr>
          <p:cNvPr id="24" name="Conector: angular 23">
            <a:extLst>
              <a:ext uri="{FF2B5EF4-FFF2-40B4-BE49-F238E27FC236}">
                <a16:creationId xmlns:a16="http://schemas.microsoft.com/office/drawing/2014/main" id="{CF76150E-4DB8-43DA-ADA4-48E79141C662}"/>
              </a:ext>
            </a:extLst>
          </p:cNvPr>
          <p:cNvCxnSpPr/>
          <p:nvPr/>
        </p:nvCxnSpPr>
        <p:spPr>
          <a:xfrm rot="16200000" flipH="1">
            <a:off x="1400175" y="2285999"/>
            <a:ext cx="466725" cy="466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A3941DD5-9167-4BCC-B525-16D329AF7969}"/>
              </a:ext>
            </a:extLst>
          </p:cNvPr>
          <p:cNvCxnSpPr/>
          <p:nvPr/>
        </p:nvCxnSpPr>
        <p:spPr>
          <a:xfrm rot="16200000" flipH="1">
            <a:off x="1966912" y="2890837"/>
            <a:ext cx="552450" cy="523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DE410DB9-78E9-4702-A392-7B80C8F2FC9A}"/>
              </a:ext>
            </a:extLst>
          </p:cNvPr>
          <p:cNvCxnSpPr/>
          <p:nvPr/>
        </p:nvCxnSpPr>
        <p:spPr>
          <a:xfrm rot="16200000" flipH="1">
            <a:off x="2443163" y="3929062"/>
            <a:ext cx="828675" cy="4762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BAFBFC1C-CBD6-4FFF-BD69-9C6868FF652C}"/>
              </a:ext>
            </a:extLst>
          </p:cNvPr>
          <p:cNvCxnSpPr/>
          <p:nvPr/>
        </p:nvCxnSpPr>
        <p:spPr>
          <a:xfrm rot="5400000" flipH="1" flipV="1">
            <a:off x="7162800" y="4057650"/>
            <a:ext cx="704850" cy="342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E04D5A45-9E4D-4F83-854E-2396ED1198E3}"/>
              </a:ext>
            </a:extLst>
          </p:cNvPr>
          <p:cNvCxnSpPr/>
          <p:nvPr/>
        </p:nvCxnSpPr>
        <p:spPr>
          <a:xfrm rot="5400000" flipH="1" flipV="1">
            <a:off x="7667625" y="3086101"/>
            <a:ext cx="447675" cy="4095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1F0BD3EA-7848-4C7E-A112-E5DA43DE5FFF}"/>
              </a:ext>
            </a:extLst>
          </p:cNvPr>
          <p:cNvCxnSpPr/>
          <p:nvPr/>
        </p:nvCxnSpPr>
        <p:spPr>
          <a:xfrm flipV="1">
            <a:off x="8201025" y="2209800"/>
            <a:ext cx="676275" cy="666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7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B3279-0D40-4D0F-AB30-F8B47AA42B9E}"/>
              </a:ext>
            </a:extLst>
          </p:cNvPr>
          <p:cNvSpPr>
            <a:spLocks noGrp="1"/>
          </p:cNvSpPr>
          <p:nvPr>
            <p:ph type="title"/>
          </p:nvPr>
        </p:nvSpPr>
        <p:spPr/>
        <p:txBody>
          <a:bodyPr/>
          <a:lstStyle/>
          <a:p>
            <a:r>
              <a:rPr lang="es-CO" dirty="0"/>
              <a:t>Tipos de Licenciamiento </a:t>
            </a:r>
          </a:p>
        </p:txBody>
      </p:sp>
      <p:pic>
        <p:nvPicPr>
          <p:cNvPr id="4" name="Marcador de contenido 3">
            <a:extLst>
              <a:ext uri="{FF2B5EF4-FFF2-40B4-BE49-F238E27FC236}">
                <a16:creationId xmlns:a16="http://schemas.microsoft.com/office/drawing/2014/main" id="{C808C32D-4680-4961-B7AD-994DDE95D8AE}"/>
              </a:ext>
            </a:extLst>
          </p:cNvPr>
          <p:cNvPicPr>
            <a:picLocks noGrp="1" noChangeAspect="1"/>
          </p:cNvPicPr>
          <p:nvPr>
            <p:ph idx="1"/>
          </p:nvPr>
        </p:nvPicPr>
        <p:blipFill>
          <a:blip r:embed="rId2"/>
          <a:stretch>
            <a:fillRect/>
          </a:stretch>
        </p:blipFill>
        <p:spPr>
          <a:xfrm>
            <a:off x="1156138" y="1690688"/>
            <a:ext cx="10310648" cy="4062412"/>
          </a:xfrm>
          <a:prstGeom prst="rect">
            <a:avLst/>
          </a:prstGeom>
        </p:spPr>
      </p:pic>
      <p:sp>
        <p:nvSpPr>
          <p:cNvPr id="6" name="CuadroTexto 5">
            <a:extLst>
              <a:ext uri="{FF2B5EF4-FFF2-40B4-BE49-F238E27FC236}">
                <a16:creationId xmlns:a16="http://schemas.microsoft.com/office/drawing/2014/main" id="{8089AC13-1AD6-4D7F-8788-747BE2242393}"/>
              </a:ext>
            </a:extLst>
          </p:cNvPr>
          <p:cNvSpPr txBox="1"/>
          <p:nvPr/>
        </p:nvSpPr>
        <p:spPr>
          <a:xfrm>
            <a:off x="752475" y="6048375"/>
            <a:ext cx="10163175" cy="646331"/>
          </a:xfrm>
          <a:prstGeom prst="rect">
            <a:avLst/>
          </a:prstGeom>
          <a:noFill/>
        </p:spPr>
        <p:txBody>
          <a:bodyPr wrap="square" rtlCol="0">
            <a:spAutoFit/>
          </a:bodyPr>
          <a:lstStyle/>
          <a:p>
            <a:r>
              <a:rPr lang="es-CO" dirty="0">
                <a:hlinkClick r:id="rId3"/>
              </a:rPr>
              <a:t>https://bbvaopen4u.com/es/actualidad/las-5-licencias-de-software-libre-mas-importantes-que-todo-desarrollador-debe-conocer</a:t>
            </a:r>
            <a:r>
              <a:rPr lang="es-CO" dirty="0"/>
              <a:t> </a:t>
            </a:r>
          </a:p>
        </p:txBody>
      </p:sp>
    </p:spTree>
    <p:extLst>
      <p:ext uri="{BB962C8B-B14F-4D97-AF65-F5344CB8AC3E}">
        <p14:creationId xmlns:p14="http://schemas.microsoft.com/office/powerpoint/2010/main" val="183746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Q&amp;A</a:t>
            </a: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fontScale="92500" lnSpcReduction="10000"/>
          </a:bodyPr>
          <a:lstStyle/>
          <a:p>
            <a:pPr marL="0" indent="0" algn="ctr">
              <a:buNone/>
            </a:pPr>
            <a:r>
              <a:rPr lang="en-US" sz="2000" kern="1200" dirty="0" err="1">
                <a:solidFill>
                  <a:srgbClr val="FFFFFF"/>
                </a:solidFill>
                <a:latin typeface="+mn-lt"/>
                <a:ea typeface="+mn-ea"/>
                <a:cs typeface="+mn-cs"/>
              </a:rPr>
              <a:t>Preguntas</a:t>
            </a:r>
            <a:r>
              <a:rPr lang="en-US" sz="2000" kern="1200" dirty="0">
                <a:solidFill>
                  <a:srgbClr val="FFFFFF"/>
                </a:solidFill>
                <a:latin typeface="+mn-lt"/>
                <a:ea typeface="+mn-ea"/>
                <a:cs typeface="+mn-cs"/>
              </a:rPr>
              <a:t> &amp; </a:t>
            </a:r>
            <a:r>
              <a:rPr lang="en-US" sz="2000" kern="1200" dirty="0" err="1">
                <a:solidFill>
                  <a:srgbClr val="FFFFFF"/>
                </a:solidFill>
                <a:latin typeface="+mn-lt"/>
                <a:ea typeface="+mn-ea"/>
                <a:cs typeface="+mn-cs"/>
              </a:rPr>
              <a:t>Respuestas</a:t>
            </a:r>
            <a:endParaRPr lang="en-US" sz="2000" kern="1200" dirty="0">
              <a:solidFill>
                <a:srgbClr val="FFFFFF"/>
              </a:solidFill>
              <a:latin typeface="+mn-lt"/>
              <a:ea typeface="+mn-ea"/>
              <a:cs typeface="+mn-cs"/>
            </a:endParaRPr>
          </a:p>
          <a:p>
            <a:pPr marL="0" indent="0" algn="ctr">
              <a:buNone/>
            </a:pPr>
            <a:r>
              <a:rPr lang="en-US" sz="2000" kern="1200" dirty="0">
                <a:solidFill>
                  <a:srgbClr val="FFFFFF"/>
                </a:solidFill>
                <a:latin typeface="+mn-lt"/>
                <a:ea typeface="+mn-ea"/>
                <a:cs typeface="+mn-cs"/>
              </a:rPr>
              <a:t>@: </a:t>
            </a:r>
            <a:r>
              <a:rPr lang="en-US" sz="2000" kern="1200" dirty="0">
                <a:solidFill>
                  <a:srgbClr val="FFFFFF"/>
                </a:solidFill>
                <a:latin typeface="+mn-lt"/>
                <a:ea typeface="+mn-ea"/>
                <a:cs typeface="+mn-cs"/>
                <a:hlinkClick r:id="rId4"/>
              </a:rPr>
              <a:t>oepinzon@urepublicana.edu.co</a:t>
            </a:r>
            <a:endParaRPr lang="en-US" sz="2000" kern="1200" dirty="0">
              <a:solidFill>
                <a:srgbClr val="FFFFFF"/>
              </a:solidFill>
              <a:latin typeface="+mn-lt"/>
              <a:ea typeface="+mn-ea"/>
              <a:cs typeface="+mn-cs"/>
            </a:endParaRPr>
          </a:p>
          <a:p>
            <a:pPr marL="0" indent="0" algn="ctr">
              <a:buNone/>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23715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Workshop - </a:t>
            </a:r>
            <a:r>
              <a:rPr lang="en-US" dirty="0" err="1">
                <a:latin typeface="Segoe UI Light" panose="020B0702040204020203" pitchFamily="34" charset="0"/>
                <a:ea typeface="Segoe UI Light" panose="020B0702040204020203" pitchFamily="34" charset="0"/>
                <a:cs typeface="Segoe UI" panose="020B0502040204020203" pitchFamily="34" charset="0"/>
              </a:rPr>
              <a:t>Laboratorio</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Hechos clave acerca de su tema</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La historia de GIT &amp;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Github</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(y demás) va muy ligada a la tecnología de estos momentos,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DropBox</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OneDrive, Drive tienen parte documental de los fundamentos de GIT, para lo cual nosotros vamos a ver parte de la historia de Git, y de uno de los clientes más importantes el cual se llama GitHub.</a:t>
            </a:r>
          </a:p>
          <a:p>
            <a:pPr marL="0" indent="0">
              <a:lnSpc>
                <a:spcPct val="150000"/>
              </a:lnSpc>
              <a:spcBef>
                <a:spcPts val="0"/>
              </a:spcBef>
              <a:buFont typeface="Arial" panose="020B0604020202020204" pitchFamily="34" charset="0"/>
              <a:buNone/>
            </a:pPr>
            <a:endPar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Expósitor</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Oscar Eduardo Ortiz Pinzón</a:t>
            </a:r>
          </a:p>
          <a:p>
            <a:pPr marL="0" indent="0">
              <a:lnSpc>
                <a:spcPct val="150000"/>
              </a:lnSpc>
              <a:spcBef>
                <a:spcPts val="0"/>
              </a:spcBef>
              <a:buFont typeface="Arial" panose="020B0604020202020204" pitchFamily="34" charset="0"/>
              <a:buNone/>
            </a:pP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Tecnologo</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en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Informatica</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de la Universidad Minuto de Dios</a:t>
            </a:r>
          </a:p>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Ingeniero en Sistemas Universidad del Tolima</a:t>
            </a:r>
          </a:p>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Maestría: Universidad Internacional de la Rioja</a:t>
            </a:r>
          </a:p>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Profesor de la Corporación Universitaria Republicana.</a:t>
            </a:r>
          </a:p>
          <a:p>
            <a:pPr marL="0" indent="0">
              <a:lnSpc>
                <a:spcPct val="150000"/>
              </a:lnSpc>
              <a:spcBef>
                <a:spcPts val="0"/>
              </a:spcBef>
              <a:buFont typeface="Arial" panose="020B0604020202020204" pitchFamily="34" charset="0"/>
              <a:buNone/>
            </a:pPr>
            <a:endPar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Tiempo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1 ½ Horas </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Software: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GIT, Desktop </a:t>
            </a:r>
            <a:r>
              <a:rPr lang="en-US" sz="1400" dirty="0" err="1">
                <a:solidFill>
                  <a:schemeClr val="tx1">
                    <a:lumMod val="65000"/>
                    <a:lumOff val="35000"/>
                  </a:schemeClr>
                </a:solidFill>
                <a:latin typeface="Segoe UI Semilight" panose="020B0402040204020203" pitchFamily="34" charset="0"/>
                <a:cs typeface="Segoe UI Semilight" panose="020B0402040204020203" pitchFamily="34" charset="0"/>
              </a:rPr>
              <a:t>Github</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Web a </a:t>
            </a:r>
            <a:r>
              <a:rPr lang="en-US" sz="1400" b="1" dirty="0" err="1">
                <a:solidFill>
                  <a:srgbClr val="D24726"/>
                </a:solidFill>
                <a:latin typeface="Segoe UI Semibold" panose="020B0702040204020203" pitchFamily="34" charset="0"/>
                <a:ea typeface="Segoe UI Semibold" panose="020B0702040204020203" pitchFamily="34" charset="0"/>
              </a:rPr>
              <a:t>visitar</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err="1">
                <a:solidFill>
                  <a:schemeClr val="tx1">
                    <a:lumMod val="65000"/>
                    <a:lumOff val="35000"/>
                  </a:schemeClr>
                </a:solidFill>
                <a:latin typeface="Segoe UI Semilight" panose="020B0402040204020203" pitchFamily="34" charset="0"/>
                <a:cs typeface="Segoe UI Semilight" panose="020B0402040204020203" pitchFamily="34" charset="0"/>
              </a:rPr>
              <a:t>www,github.com</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Correo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b="1" dirty="0" err="1">
                <a:solidFill>
                  <a:srgbClr val="D24726"/>
                </a:solidFill>
                <a:latin typeface="Segoe UI Semibold" panose="020B0702040204020203" pitchFamily="34" charset="0"/>
                <a:ea typeface="Segoe UI Semibold" panose="020B0702040204020203" pitchFamily="34" charset="0"/>
              </a:rPr>
              <a:t>Electrónico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hlinkClick r:id="rId3"/>
              </a:rPr>
              <a:t>oepinzon@urepublicana.edu.co</a:t>
            </a:r>
            <a:endPar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endParaRP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es.wikipedia.org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Texto bajo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5"/>
              </a:rPr>
              <a:t>Licencia CC-BY-SA</a:t>
            </a:r>
            <a:endParaRPr lang="en-US" dirty="0"/>
          </a:p>
        </p:txBody>
      </p:sp>
    </p:spTree>
    <p:extLst>
      <p:ext uri="{BB962C8B-B14F-4D97-AF65-F5344CB8AC3E}">
        <p14:creationId xmlns:p14="http://schemas.microsoft.com/office/powerpoint/2010/main" val="27302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893048D-AC83-4DF4-9070-5041D36D2A2D}"/>
              </a:ext>
            </a:extLst>
          </p:cNvPr>
          <p:cNvSpPr>
            <a:spLocks noGrp="1"/>
          </p:cNvSpPr>
          <p:nvPr>
            <p:ph type="title"/>
          </p:nvPr>
        </p:nvSpPr>
        <p:spPr/>
        <p:txBody>
          <a:bodyPr/>
          <a:lstStyle/>
          <a:p>
            <a:pPr algn="ctr"/>
            <a:r>
              <a:rPr lang="es-CO" dirty="0"/>
              <a:t>GIT &lt;&gt; GITHUB</a:t>
            </a:r>
          </a:p>
        </p:txBody>
      </p:sp>
      <p:sp>
        <p:nvSpPr>
          <p:cNvPr id="5" name="Marcador de texto 4">
            <a:extLst>
              <a:ext uri="{FF2B5EF4-FFF2-40B4-BE49-F238E27FC236}">
                <a16:creationId xmlns:a16="http://schemas.microsoft.com/office/drawing/2014/main" id="{4B61D9DB-DAB7-405B-9BBD-B535C85ECE4C}"/>
              </a:ext>
            </a:extLst>
          </p:cNvPr>
          <p:cNvSpPr>
            <a:spLocks noGrp="1"/>
          </p:cNvSpPr>
          <p:nvPr>
            <p:ph type="body" idx="1"/>
          </p:nvPr>
        </p:nvSpPr>
        <p:spPr/>
        <p:txBody>
          <a:bodyPr/>
          <a:lstStyle/>
          <a:p>
            <a:r>
              <a:rPr lang="es-CO" dirty="0"/>
              <a:t>GIT</a:t>
            </a:r>
          </a:p>
        </p:txBody>
      </p:sp>
      <p:sp>
        <p:nvSpPr>
          <p:cNvPr id="6" name="Marcador de contenido 5">
            <a:extLst>
              <a:ext uri="{FF2B5EF4-FFF2-40B4-BE49-F238E27FC236}">
                <a16:creationId xmlns:a16="http://schemas.microsoft.com/office/drawing/2014/main" id="{AB7D8AB9-37F6-4B9E-BEF6-4644620674C3}"/>
              </a:ext>
            </a:extLst>
          </p:cNvPr>
          <p:cNvSpPr>
            <a:spLocks noGrp="1"/>
          </p:cNvSpPr>
          <p:nvPr>
            <p:ph sz="half" idx="2"/>
          </p:nvPr>
        </p:nvSpPr>
        <p:spPr/>
        <p:txBody>
          <a:bodyPr>
            <a:normAutofit lnSpcReduction="10000"/>
          </a:bodyPr>
          <a:lstStyle/>
          <a:p>
            <a:r>
              <a:rPr lang="es-CO" dirty="0"/>
              <a:t>CONTROL DE VERSIONES</a:t>
            </a:r>
          </a:p>
          <a:p>
            <a:pPr lvl="1"/>
            <a:r>
              <a:rPr lang="es-CO" dirty="0"/>
              <a:t>GIT </a:t>
            </a:r>
          </a:p>
          <a:p>
            <a:endParaRPr lang="es-CO" dirty="0"/>
          </a:p>
        </p:txBody>
      </p:sp>
      <p:sp>
        <p:nvSpPr>
          <p:cNvPr id="7" name="Marcador de texto 6">
            <a:extLst>
              <a:ext uri="{FF2B5EF4-FFF2-40B4-BE49-F238E27FC236}">
                <a16:creationId xmlns:a16="http://schemas.microsoft.com/office/drawing/2014/main" id="{487D2B3B-231C-4801-9C71-586E0CEAF101}"/>
              </a:ext>
            </a:extLst>
          </p:cNvPr>
          <p:cNvSpPr>
            <a:spLocks noGrp="1"/>
          </p:cNvSpPr>
          <p:nvPr>
            <p:ph type="body" sz="quarter" idx="3"/>
          </p:nvPr>
        </p:nvSpPr>
        <p:spPr/>
        <p:txBody>
          <a:bodyPr/>
          <a:lstStyle/>
          <a:p>
            <a:r>
              <a:rPr lang="es-CO" dirty="0"/>
              <a:t>GITHUB</a:t>
            </a:r>
          </a:p>
        </p:txBody>
      </p:sp>
      <p:sp>
        <p:nvSpPr>
          <p:cNvPr id="8" name="Marcador de contenido 7">
            <a:extLst>
              <a:ext uri="{FF2B5EF4-FFF2-40B4-BE49-F238E27FC236}">
                <a16:creationId xmlns:a16="http://schemas.microsoft.com/office/drawing/2014/main" id="{22C4EB3D-9080-44D3-8950-DD1487D8823B}"/>
              </a:ext>
            </a:extLst>
          </p:cNvPr>
          <p:cNvSpPr>
            <a:spLocks noGrp="1"/>
          </p:cNvSpPr>
          <p:nvPr>
            <p:ph sz="quarter" idx="4"/>
          </p:nvPr>
        </p:nvSpPr>
        <p:spPr/>
        <p:txBody>
          <a:bodyPr>
            <a:normAutofit lnSpcReduction="10000"/>
          </a:bodyPr>
          <a:lstStyle/>
          <a:p>
            <a:r>
              <a:rPr lang="es-CO" dirty="0"/>
              <a:t>CLIENTE</a:t>
            </a:r>
          </a:p>
          <a:p>
            <a:pPr lvl="1"/>
            <a:r>
              <a:rPr lang="es-CO" dirty="0"/>
              <a:t>GITHUB</a:t>
            </a:r>
          </a:p>
          <a:p>
            <a:pPr lvl="1"/>
            <a:r>
              <a:rPr lang="es-CO" dirty="0"/>
              <a:t>GITLAB</a:t>
            </a:r>
          </a:p>
          <a:p>
            <a:pPr lvl="1"/>
            <a:r>
              <a:rPr lang="es-CO" dirty="0"/>
              <a:t>SOURCE SAFE</a:t>
            </a:r>
          </a:p>
          <a:p>
            <a:pPr lvl="1"/>
            <a:r>
              <a:rPr lang="es-CO" dirty="0"/>
              <a:t>VS SOURCE SAFE</a:t>
            </a:r>
          </a:p>
          <a:p>
            <a:pPr lvl="1"/>
            <a:r>
              <a:rPr lang="es-CO" dirty="0" err="1"/>
              <a:t>Team</a:t>
            </a:r>
            <a:r>
              <a:rPr lang="es-CO" dirty="0"/>
              <a:t> Explorer</a:t>
            </a:r>
          </a:p>
          <a:p>
            <a:pPr lvl="1"/>
            <a:r>
              <a:rPr lang="es-CO" dirty="0"/>
              <a:t>Dropbox</a:t>
            </a:r>
          </a:p>
          <a:p>
            <a:pPr lvl="1"/>
            <a:r>
              <a:rPr lang="es-CO" dirty="0"/>
              <a:t>OneDrive</a:t>
            </a:r>
          </a:p>
          <a:p>
            <a:pPr lvl="1"/>
            <a:r>
              <a:rPr lang="es-CO" dirty="0"/>
              <a:t>Drive</a:t>
            </a:r>
          </a:p>
          <a:p>
            <a:pPr lvl="1"/>
            <a:r>
              <a:rPr lang="es-CO"/>
              <a:t>………………………..</a:t>
            </a:r>
            <a:endParaRPr lang="es-CO" dirty="0"/>
          </a:p>
          <a:p>
            <a:pPr lvl="1"/>
            <a:endParaRPr lang="es-CO" dirty="0"/>
          </a:p>
        </p:txBody>
      </p:sp>
    </p:spTree>
    <p:extLst>
      <p:ext uri="{BB962C8B-B14F-4D97-AF65-F5344CB8AC3E}">
        <p14:creationId xmlns:p14="http://schemas.microsoft.com/office/powerpoint/2010/main" val="149207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err="1">
                <a:latin typeface="Segoe UI Light" panose="020B0702040204020203" pitchFamily="34" charset="0"/>
                <a:ea typeface="Segoe UI Light" panose="020B0702040204020203" pitchFamily="34" charset="0"/>
                <a:cs typeface="Segoe UI" panose="020B0502040204020203" pitchFamily="34" charset="0"/>
              </a:rPr>
              <a:t>Donde</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dirty="0" err="1">
                <a:latin typeface="Segoe UI Light" panose="020B0702040204020203" pitchFamily="34" charset="0"/>
                <a:ea typeface="Segoe UI Light" panose="020B0702040204020203" pitchFamily="34" charset="0"/>
                <a:cs typeface="Segoe UI" panose="020B0502040204020203" pitchFamily="34" charset="0"/>
              </a:rPr>
              <a:t>empezar</a:t>
            </a:r>
            <a:r>
              <a:rPr lang="en-US" dirty="0">
                <a:latin typeface="Segoe UI Light" panose="020B0702040204020203" pitchFamily="34" charset="0"/>
                <a:ea typeface="Segoe UI Light" panose="020B0702040204020203" pitchFamily="34" charset="0"/>
                <a:cs typeface="Segoe UI" panose="020B0502040204020203" pitchFamily="34" charset="0"/>
              </a:rPr>
              <a:t> a </a:t>
            </a:r>
            <a:r>
              <a:rPr lang="en-US" dirty="0" err="1">
                <a:latin typeface="Segoe UI Light" panose="020B0702040204020203" pitchFamily="34" charset="0"/>
                <a:ea typeface="Segoe UI Light" panose="020B0702040204020203" pitchFamily="34" charset="0"/>
                <a:cs typeface="Segoe UI" panose="020B0502040204020203" pitchFamily="34" charset="0"/>
              </a:rPr>
              <a:t>tomar</a:t>
            </a:r>
            <a:r>
              <a:rPr lang="en-US" dirty="0">
                <a:latin typeface="Segoe UI Light" panose="020B0702040204020203" pitchFamily="34" charset="0"/>
                <a:ea typeface="Segoe UI Light" panose="020B0702040204020203" pitchFamily="34" charset="0"/>
                <a:cs typeface="Segoe UI" panose="020B0502040204020203" pitchFamily="34" charset="0"/>
              </a:rPr>
              <a:t> GIT </a:t>
            </a:r>
            <a:r>
              <a:rPr lang="en-US" dirty="0" err="1">
                <a:latin typeface="Segoe UI Light" panose="020B0702040204020203" pitchFamily="34" charset="0"/>
                <a:ea typeface="Segoe UI Light" panose="020B0702040204020203" pitchFamily="34" charset="0"/>
                <a:cs typeface="Segoe UI" panose="020B0502040204020203" pitchFamily="34" charset="0"/>
              </a:rPr>
              <a:t>desde</a:t>
            </a:r>
            <a:r>
              <a:rPr lang="en-US" dirty="0">
                <a:latin typeface="Segoe UI Light" panose="020B0702040204020203" pitchFamily="34" charset="0"/>
                <a:ea typeface="Segoe UI Light" panose="020B0702040204020203" pitchFamily="34" charset="0"/>
                <a:cs typeface="Segoe UI" panose="020B0502040204020203" pitchFamily="34" charset="0"/>
              </a:rPr>
              <a:t> el principio</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Hechos clave acerca de su tema</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Git (pronunciado "guit"2​) es un software de control de versiones diseñado por Linus Torvalds, pensando en la eficiencia y la confiabilidad del mantenimiento de versiones de aplicaciones cuando éstas tienen un gran número de archivos de código fuente. Su propósito es llevar registro de los cambios en archivos de computadora y coordinar el trabajo que varias personas realizan sobre archivos compartidos.</a:t>
            </a:r>
          </a:p>
        </p:txBody>
      </p:sp>
      <p:sp>
        <p:nvSpPr>
          <p:cNvPr id="22" name="Content Placeholder 3"/>
          <p:cNvSpPr/>
          <p:nvPr/>
        </p:nvSpPr>
        <p:spPr>
          <a:xfrm>
            <a:off x="6211660" y="1876798"/>
            <a:ext cx="5237389" cy="1991186"/>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Tipo: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Control de </a:t>
            </a:r>
            <a:r>
              <a:rPr lang="en-US" sz="1400" b="1" dirty="0" err="1">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Versiones</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Nombre</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GIT</a:t>
            </a: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Licencia</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GNU GPL v2</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Web: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3"/>
              </a:rPr>
              <a:t>https://git-scm.com</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Sistema </a:t>
            </a:r>
            <a:r>
              <a:rPr lang="en-US" sz="1400" b="1" dirty="0" err="1">
                <a:solidFill>
                  <a:srgbClr val="D24726"/>
                </a:solidFill>
                <a:latin typeface="Segoe UI Semibold" panose="020B0702040204020203" pitchFamily="34" charset="0"/>
                <a:ea typeface="Segoe UI Semibold" panose="020B0702040204020203" pitchFamily="34" charset="0"/>
              </a:rPr>
              <a:t>Operativo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Linux, Windows, Mac</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Espacio: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50 Mb</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es.wikipedia.org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Texto bajo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5"/>
              </a:rPr>
              <a:t>Licencia CC-BY-SA</a:t>
            </a:r>
            <a:endParaRPr lang="en-US" dirty="0"/>
          </a:p>
        </p:txBody>
      </p:sp>
    </p:spTree>
    <p:extLst>
      <p:ext uri="{BB962C8B-B14F-4D97-AF65-F5344CB8AC3E}">
        <p14:creationId xmlns:p14="http://schemas.microsoft.com/office/powerpoint/2010/main" val="164906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err="1">
                <a:latin typeface="Segoe UI Light" panose="020B0702040204020203" pitchFamily="34" charset="0"/>
                <a:ea typeface="Segoe UI Light" panose="020B0702040204020203" pitchFamily="34" charset="0"/>
                <a:cs typeface="Segoe UI" panose="020B0502040204020203" pitchFamily="34" charset="0"/>
              </a:rPr>
              <a:t>Donde</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dirty="0" err="1">
                <a:latin typeface="Segoe UI Light" panose="020B0702040204020203" pitchFamily="34" charset="0"/>
                <a:ea typeface="Segoe UI Light" panose="020B0702040204020203" pitchFamily="34" charset="0"/>
                <a:cs typeface="Segoe UI" panose="020B0502040204020203" pitchFamily="34" charset="0"/>
              </a:rPr>
              <a:t>empezar</a:t>
            </a:r>
            <a:r>
              <a:rPr lang="en-US" dirty="0">
                <a:latin typeface="Segoe UI Light" panose="020B0702040204020203" pitchFamily="34" charset="0"/>
                <a:ea typeface="Segoe UI Light" panose="020B0702040204020203" pitchFamily="34" charset="0"/>
                <a:cs typeface="Segoe UI" panose="020B0502040204020203" pitchFamily="34" charset="0"/>
              </a:rPr>
              <a:t> a </a:t>
            </a:r>
            <a:r>
              <a:rPr lang="en-US" dirty="0" err="1">
                <a:latin typeface="Segoe UI Light" panose="020B0702040204020203" pitchFamily="34" charset="0"/>
                <a:ea typeface="Segoe UI Light" panose="020B0702040204020203" pitchFamily="34" charset="0"/>
                <a:cs typeface="Segoe UI" panose="020B0502040204020203" pitchFamily="34" charset="0"/>
              </a:rPr>
              <a:t>tomar</a:t>
            </a:r>
            <a:r>
              <a:rPr lang="en-US" dirty="0">
                <a:latin typeface="Segoe UI Light" panose="020B0702040204020203" pitchFamily="34" charset="0"/>
                <a:ea typeface="Segoe UI Light" panose="020B0702040204020203" pitchFamily="34" charset="0"/>
                <a:cs typeface="Segoe UI" panose="020B0502040204020203" pitchFamily="34" charset="0"/>
              </a:rPr>
              <a:t> GIT </a:t>
            </a:r>
            <a:r>
              <a:rPr lang="en-US" dirty="0" err="1">
                <a:latin typeface="Segoe UI Light" panose="020B0702040204020203" pitchFamily="34" charset="0"/>
                <a:ea typeface="Segoe UI Light" panose="020B0702040204020203" pitchFamily="34" charset="0"/>
                <a:cs typeface="Segoe UI" panose="020B0502040204020203" pitchFamily="34" charset="0"/>
              </a:rPr>
              <a:t>desde</a:t>
            </a:r>
            <a:r>
              <a:rPr lang="en-US" dirty="0">
                <a:latin typeface="Segoe UI Light" panose="020B0702040204020203" pitchFamily="34" charset="0"/>
                <a:ea typeface="Segoe UI Light" panose="020B0702040204020203" pitchFamily="34" charset="0"/>
                <a:cs typeface="Segoe UI" panose="020B0502040204020203" pitchFamily="34" charset="0"/>
              </a:rPr>
              <a:t> el principio</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Hechos clave acerca de su tema</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lnSpcReduction="10000"/>
          </a:bodyPr>
          <a:lstStyle/>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Al principio, Git se pensó como un motor de bajo nivel sobre el cual otros pudieran escribir la interfaz de usuario o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front</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end</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como Cogito o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StGIT</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3​Sin embargo, Git se ha convertido desde entonces en un sistema de control de versiones con funcionalidad plena. 4​Hay algunos proyectos de mucha relevancia que ya usan Git, en particular, el grupo de programación del núcleo Linux.</a:t>
            </a:r>
          </a:p>
          <a:p>
            <a:pPr marL="0" indent="0">
              <a:lnSpc>
                <a:spcPct val="150000"/>
              </a:lnSpc>
              <a:spcBef>
                <a:spcPts val="0"/>
              </a:spcBef>
              <a:buFont typeface="Arial" panose="020B0604020202020204" pitchFamily="34" charset="0"/>
              <a:buNone/>
            </a:pPr>
            <a:endPar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El mantenimiento del software Git está actualmente (2009) supervisado por Junio </a:t>
            </a:r>
            <a:r>
              <a:rPr lang="es-ES" sz="1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Hamano</a:t>
            </a:r>
            <a:r>
              <a:rPr lang="es-E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quien recibe contribuciones al código de alrededor de 280 programadores. En cuanto a derechos de autor Git es un software libre distribuible bajo los términos de la versión 2 de la Licencia Pública General de GNU.</a:t>
            </a: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Nombre</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GIT</a:t>
            </a:r>
          </a:p>
          <a:p>
            <a:pPr>
              <a:lnSpc>
                <a:spcPct val="150000"/>
              </a:lnSpc>
            </a:pPr>
            <a:r>
              <a:rPr lang="en-US" sz="1400" b="1" dirty="0" err="1">
                <a:solidFill>
                  <a:srgbClr val="D24726"/>
                </a:solidFill>
                <a:latin typeface="Segoe UI Semibold" panose="020B0702040204020203" pitchFamily="34" charset="0"/>
                <a:ea typeface="Segoe UI Semibold" panose="020B0702040204020203" pitchFamily="34" charset="0"/>
              </a:rPr>
              <a:t>Licencia</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GNU GPL v2</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Web: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3"/>
              </a:rPr>
              <a:t>https://git-scm.com</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Sistema </a:t>
            </a:r>
            <a:r>
              <a:rPr lang="en-US" sz="1400" b="1" dirty="0" err="1">
                <a:solidFill>
                  <a:srgbClr val="D24726"/>
                </a:solidFill>
                <a:latin typeface="Segoe UI Semibold" panose="020B0702040204020203" pitchFamily="34" charset="0"/>
                <a:ea typeface="Segoe UI Semibold" panose="020B0702040204020203" pitchFamily="34" charset="0"/>
              </a:rPr>
              <a:t>Operativo</a:t>
            </a:r>
            <a:r>
              <a:rPr lang="en-US" sz="1400" b="1" dirty="0">
                <a:solidFill>
                  <a:srgbClr val="D24726"/>
                </a:solidFill>
                <a:latin typeface="Segoe UI Semibold" panose="020B0702040204020203" pitchFamily="34" charset="0"/>
                <a:ea typeface="Segoe UI Semibold" panose="020B0702040204020203" pitchFamily="34" charset="0"/>
              </a:rPr>
              <a: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Linux, Windows, Mac</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Espacio: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50 Mb</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es.wikipedia.org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Texto bajo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5"/>
              </a:rPr>
              <a:t>Licencia CC-BY-SA</a:t>
            </a:r>
            <a:endParaRPr lang="en-US" dirty="0"/>
          </a:p>
        </p:txBody>
      </p:sp>
    </p:spTree>
    <p:extLst>
      <p:ext uri="{BB962C8B-B14F-4D97-AF65-F5344CB8AC3E}">
        <p14:creationId xmlns:p14="http://schemas.microsoft.com/office/powerpoint/2010/main" val="362024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54C8164-F06B-41E3-BB96-FCD3368DD754}"/>
              </a:ext>
            </a:extLst>
          </p:cNvPr>
          <p:cNvSpPr>
            <a:spLocks noGrp="1"/>
          </p:cNvSpPr>
          <p:nvPr>
            <p:ph type="title"/>
          </p:nvPr>
        </p:nvSpPr>
        <p:spPr/>
        <p:txBody>
          <a:bodyPr/>
          <a:lstStyle/>
          <a:p>
            <a:r>
              <a:rPr lang="es-CO" dirty="0"/>
              <a:t>Clientes Web</a:t>
            </a:r>
          </a:p>
        </p:txBody>
      </p:sp>
      <p:pic>
        <p:nvPicPr>
          <p:cNvPr id="6" name="Marcador de contenido 5">
            <a:extLst>
              <a:ext uri="{FF2B5EF4-FFF2-40B4-BE49-F238E27FC236}">
                <a16:creationId xmlns:a16="http://schemas.microsoft.com/office/drawing/2014/main" id="{98278944-7D90-496D-9A50-9B0FB0F11EF9}"/>
              </a:ext>
            </a:extLst>
          </p:cNvPr>
          <p:cNvPicPr>
            <a:picLocks noGrp="1" noChangeAspect="1"/>
          </p:cNvPicPr>
          <p:nvPr>
            <p:ph idx="1"/>
          </p:nvPr>
        </p:nvPicPr>
        <p:blipFill>
          <a:blip r:embed="rId2"/>
          <a:stretch>
            <a:fillRect/>
          </a:stretch>
        </p:blipFill>
        <p:spPr>
          <a:xfrm>
            <a:off x="838200" y="2031234"/>
            <a:ext cx="8845342" cy="4351338"/>
          </a:xfrm>
          <a:prstGeom prst="rect">
            <a:avLst/>
          </a:prstGeom>
        </p:spPr>
      </p:pic>
    </p:spTree>
    <p:extLst>
      <p:ext uri="{BB962C8B-B14F-4D97-AF65-F5344CB8AC3E}">
        <p14:creationId xmlns:p14="http://schemas.microsoft.com/office/powerpoint/2010/main" val="256362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err="1">
                <a:solidFill>
                  <a:srgbClr val="FFFFFF"/>
                </a:solidFill>
              </a:rPr>
              <a:t>Clientes</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sz="1800" dirty="0"/>
              <a:t>GitLab</a:t>
            </a:r>
          </a:p>
          <a:p>
            <a:r>
              <a:rPr lang="en-US" sz="1800" dirty="0"/>
              <a:t>GitHub</a:t>
            </a:r>
          </a:p>
          <a:p>
            <a:r>
              <a:rPr lang="en-US" sz="1800" dirty="0"/>
              <a:t>Visual Studio Team Foundation </a:t>
            </a:r>
          </a:p>
          <a:p>
            <a:r>
              <a:rPr lang="en-US" sz="1800" dirty="0"/>
              <a:t>SourceSafe</a:t>
            </a:r>
          </a:p>
          <a:p>
            <a:r>
              <a:rPr lang="en-US" sz="1800" dirty="0"/>
              <a:t>SourceTree</a:t>
            </a:r>
          </a:p>
          <a:p>
            <a:r>
              <a:rPr lang="en-US" sz="1800" dirty="0"/>
              <a:t>Tortoise Git </a:t>
            </a:r>
          </a:p>
          <a:p>
            <a:r>
              <a:rPr lang="en-US" sz="1800" dirty="0" err="1"/>
              <a:t>GitUP</a:t>
            </a:r>
            <a:endParaRPr lang="en-US" sz="1800" dirty="0"/>
          </a:p>
          <a:p>
            <a:r>
              <a:rPr lang="en-US" sz="1800" dirty="0" err="1"/>
              <a:t>SubVersion</a:t>
            </a:r>
            <a:endParaRPr lang="en-US" sz="1800" dirty="0"/>
          </a:p>
          <a:p>
            <a:r>
              <a:rPr lang="en-US" sz="1800" dirty="0"/>
              <a:t>CVS</a:t>
            </a:r>
          </a:p>
          <a:p>
            <a:r>
              <a:rPr lang="en-US" sz="1800" dirty="0"/>
              <a:t>………………</a:t>
            </a:r>
          </a:p>
          <a:p>
            <a:endParaRPr lang="en-US" sz="1800" dirty="0"/>
          </a:p>
        </p:txBody>
      </p:sp>
    </p:spTree>
    <p:extLst>
      <p:ext uri="{BB962C8B-B14F-4D97-AF65-F5344CB8AC3E}">
        <p14:creationId xmlns:p14="http://schemas.microsoft.com/office/powerpoint/2010/main" val="428103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590662" y="4267832"/>
            <a:ext cx="4805996" cy="1297115"/>
          </a:xfrm>
        </p:spPr>
        <p:txBody>
          <a:bodyPr anchor="t">
            <a:normAutofit/>
          </a:bodyPr>
          <a:lstStyle/>
          <a:p>
            <a:pPr algn="l"/>
            <a:r>
              <a:rPr lang="en-US" sz="4100" dirty="0" err="1">
                <a:solidFill>
                  <a:srgbClr val="000000"/>
                </a:solidFill>
              </a:rPr>
              <a:t>Instalación</a:t>
            </a:r>
            <a:endParaRPr lang="en-US" sz="4100" dirty="0">
              <a:solidFill>
                <a:srgbClr val="000000"/>
              </a:solidFill>
            </a:endParaRPr>
          </a:p>
        </p:txBody>
      </p:sp>
      <p:sp>
        <p:nvSpPr>
          <p:cNvPr id="3" name="Content Placeholder 2"/>
          <p:cNvSpPr>
            <a:spLocks noGrp="1"/>
          </p:cNvSpPr>
          <p:nvPr>
            <p:ph type="subTitle" idx="1"/>
          </p:nvPr>
        </p:nvSpPr>
        <p:spPr>
          <a:xfrm>
            <a:off x="6590966" y="3428999"/>
            <a:ext cx="4805691" cy="838831"/>
          </a:xfrm>
        </p:spPr>
        <p:txBody>
          <a:bodyPr anchor="b">
            <a:normAutofit/>
          </a:bodyPr>
          <a:lstStyle/>
          <a:p>
            <a:pPr algn="l"/>
            <a:r>
              <a:rPr lang="es-CO" sz="1800" dirty="0">
                <a:solidFill>
                  <a:srgbClr val="000000"/>
                </a:solidFill>
              </a:rPr>
              <a:t>Solo para equipos de computo de 32 Bits</a:t>
            </a:r>
            <a:endParaRPr sz="1800" dirty="0">
              <a:solidFill>
                <a:srgbClr val="000000"/>
              </a:solidFill>
            </a:endParaRP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3"/>
          <p:cNvSpPr>
            <a:spLocks noGrp="1"/>
          </p:cNvSpPr>
          <p:nvPr>
            <p:ph type="ftr" sz="quarter" idx="11"/>
          </p:nvPr>
        </p:nvSpPr>
        <p:spPr>
          <a:xfrm>
            <a:off x="5546362" y="6223702"/>
            <a:ext cx="5850295" cy="314067"/>
          </a:xfrm>
        </p:spPr>
        <p:txBody>
          <a:bodyPr>
            <a:normAutofit/>
          </a:bodyPr>
          <a:lstStyle/>
          <a:p>
            <a:pPr algn="r">
              <a:spcAft>
                <a:spcPts val="600"/>
              </a:spcAft>
            </a:pPr>
            <a:r>
              <a:rPr lang="en-US" sz="1100">
                <a:solidFill>
                  <a:srgbClr val="898989"/>
                </a:solidFill>
                <a:hlinkClick r:id="rId3"/>
              </a:rPr>
              <a:t>Foto</a:t>
            </a:r>
            <a:r>
              <a:rPr lang="en-US" sz="1100">
                <a:solidFill>
                  <a:srgbClr val="898989"/>
                </a:solidFill>
              </a:rPr>
              <a:t> de NASA / Public domain</a:t>
            </a:r>
          </a:p>
        </p:txBody>
      </p:sp>
      <p:pic>
        <p:nvPicPr>
          <p:cNvPr id="6" name="Imagen 5">
            <a:extLst>
              <a:ext uri="{FF2B5EF4-FFF2-40B4-BE49-F238E27FC236}">
                <a16:creationId xmlns:a16="http://schemas.microsoft.com/office/drawing/2014/main" id="{66522B3F-CF65-4336-9CBD-E811123286D0}"/>
              </a:ext>
            </a:extLst>
          </p:cNvPr>
          <p:cNvPicPr>
            <a:picLocks noChangeAspect="1"/>
          </p:cNvPicPr>
          <p:nvPr/>
        </p:nvPicPr>
        <p:blipFill>
          <a:blip r:embed="rId4"/>
          <a:stretch>
            <a:fillRect/>
          </a:stretch>
        </p:blipFill>
        <p:spPr>
          <a:xfrm>
            <a:off x="250542" y="1705794"/>
            <a:ext cx="4433067" cy="4027570"/>
          </a:xfrm>
          <a:prstGeom prst="rect">
            <a:avLst/>
          </a:prstGeom>
        </p:spPr>
      </p:pic>
    </p:spTree>
    <p:extLst>
      <p:ext uri="{BB962C8B-B14F-4D97-AF65-F5344CB8AC3E}">
        <p14:creationId xmlns:p14="http://schemas.microsoft.com/office/powerpoint/2010/main" val="213970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GITHUB</a:t>
            </a:r>
            <a:endParaRPr lang="en-US" sz="6000" kern="1200" dirty="0">
              <a:solidFill>
                <a:srgbClr val="FFFFFF"/>
              </a:solidFill>
              <a:latin typeface="+mj-lt"/>
              <a:ea typeface="+mj-ea"/>
              <a:cs typeface="+mj-cs"/>
            </a:endParaRP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21615672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1322</Words>
  <Application>Microsoft Office PowerPoint</Application>
  <PresentationFormat>Panorámica</PresentationFormat>
  <Paragraphs>138</Paragraphs>
  <Slides>17</Slides>
  <Notes>7</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17</vt:i4>
      </vt:variant>
    </vt:vector>
  </HeadingPairs>
  <TitlesOfParts>
    <vt:vector size="26" baseType="lpstr">
      <vt:lpstr>Arial</vt:lpstr>
      <vt:lpstr>Calibri</vt:lpstr>
      <vt:lpstr>Calibri Light</vt:lpstr>
      <vt:lpstr>Segoe UI</vt:lpstr>
      <vt:lpstr>Segoe UI Light</vt:lpstr>
      <vt:lpstr>Segoe UI Semibold</vt:lpstr>
      <vt:lpstr>Segoe UI Semilight</vt:lpstr>
      <vt:lpstr>Tema de Office</vt:lpstr>
      <vt:lpstr>QuickStarter Theme</vt:lpstr>
      <vt:lpstr>Git &amp; GitHub desde cero …</vt:lpstr>
      <vt:lpstr>Workshop - Laboratorio</vt:lpstr>
      <vt:lpstr>GIT &lt;&gt; GITHUB</vt:lpstr>
      <vt:lpstr>Donde empezar a tomar GIT desde el principio</vt:lpstr>
      <vt:lpstr>Donde empezar a tomar GIT desde el principio</vt:lpstr>
      <vt:lpstr>Clientes Web</vt:lpstr>
      <vt:lpstr>Clientes</vt:lpstr>
      <vt:lpstr>Instalación</vt:lpstr>
      <vt:lpstr>GITHUB</vt:lpstr>
      <vt:lpstr>Github</vt:lpstr>
      <vt:lpstr>Donde empezar a tomar GITHUB desde el principio</vt:lpstr>
      <vt:lpstr>Desktop GitHub</vt:lpstr>
      <vt:lpstr>Propósito</vt:lpstr>
      <vt:lpstr>Git local – Git Global (Remote | Nube)</vt:lpstr>
      <vt:lpstr>Linea Base documental</vt:lpstr>
      <vt:lpstr>Tipos de Licenciamiento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desde cero …</dc:title>
  <dc:creator>Oscar Eduardo Ortiz Pinzón</dc:creator>
  <cp:lastModifiedBy>Oscar Eduardo Ortiz Pinzón</cp:lastModifiedBy>
  <cp:revision>1</cp:revision>
  <dcterms:created xsi:type="dcterms:W3CDTF">2020-08-22T18:31:52Z</dcterms:created>
  <dcterms:modified xsi:type="dcterms:W3CDTF">2020-08-22T20:03:14Z</dcterms:modified>
</cp:coreProperties>
</file>