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7" r:id="rId6"/>
    <p:sldId id="282" r:id="rId7"/>
    <p:sldId id="283" r:id="rId8"/>
    <p:sldId id="280" r:id="rId9"/>
    <p:sldId id="259" r:id="rId10"/>
    <p:sldId id="278" r:id="rId11"/>
    <p:sldId id="281" r:id="rId12"/>
    <p:sldId id="277" r:id="rId13"/>
    <p:sldId id="276" r:id="rId14"/>
    <p:sldId id="275" r:id="rId15"/>
    <p:sldId id="274" r:id="rId16"/>
    <p:sldId id="273" r:id="rId17"/>
    <p:sldId id="272" r:id="rId18"/>
    <p:sldId id="271" r:id="rId19"/>
    <p:sldId id="270" r:id="rId20"/>
    <p:sldId id="269" r:id="rId21"/>
    <p:sldId id="268" r:id="rId22"/>
    <p:sldId id="267" r:id="rId23"/>
    <p:sldId id="266" r:id="rId24"/>
    <p:sldId id="265" r:id="rId25"/>
    <p:sldId id="264" r:id="rId26"/>
    <p:sldId id="263" r:id="rId27"/>
    <p:sldId id="262" r:id="rId28"/>
    <p:sldId id="261" r:id="rId29"/>
    <p:sldId id="260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959-6A4F-4BFE-AEF0-66249991DC74}" type="datetimeFigureOut">
              <a:rPr lang="en-CA" smtClean="0"/>
              <a:t>01/11/2013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BD57-532E-4F89-B7FC-959145D1CD69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Баба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Газы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Читать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По капле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Папа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Лапа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Табак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Карандаш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Год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Туфли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Баклажан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Шапка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Дуга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Барабан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Танцевать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Готов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Новости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Капкан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Падарки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Большие луга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Врага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Кошка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Два года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Парик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Для Папу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Все взято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Город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Радио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Холодно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Туман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Китайский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/>
              <a:t>Д</a:t>
            </a:r>
            <a:r>
              <a:rPr lang="ru-RU" sz="8800" dirty="0" smtClean="0"/>
              <a:t>руга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</Words>
  <Application>Microsoft Office PowerPoint</Application>
  <PresentationFormat>On-screen Show (4:3)</PresentationFormat>
  <Paragraphs>32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Баба</vt:lpstr>
      <vt:lpstr>Шапка</vt:lpstr>
      <vt:lpstr>Два года</vt:lpstr>
      <vt:lpstr>Город</vt:lpstr>
      <vt:lpstr>Радио</vt:lpstr>
      <vt:lpstr>Холодно</vt:lpstr>
      <vt:lpstr>Туман</vt:lpstr>
      <vt:lpstr>Китайский</vt:lpstr>
      <vt:lpstr>Друга</vt:lpstr>
      <vt:lpstr>Газы</vt:lpstr>
      <vt:lpstr>Читать</vt:lpstr>
      <vt:lpstr>По капле</vt:lpstr>
      <vt:lpstr>Папа</vt:lpstr>
      <vt:lpstr>Лапа</vt:lpstr>
      <vt:lpstr>Табак</vt:lpstr>
      <vt:lpstr>Карандаш</vt:lpstr>
      <vt:lpstr>Год</vt:lpstr>
      <vt:lpstr>Туфли</vt:lpstr>
      <vt:lpstr>Баклажан</vt:lpstr>
      <vt:lpstr>Дуга</vt:lpstr>
      <vt:lpstr>Барабан</vt:lpstr>
      <vt:lpstr>Танцевать</vt:lpstr>
      <vt:lpstr>Готов</vt:lpstr>
      <vt:lpstr>Новости</vt:lpstr>
      <vt:lpstr>Капкан</vt:lpstr>
      <vt:lpstr>Падарки</vt:lpstr>
      <vt:lpstr>Большие луга</vt:lpstr>
      <vt:lpstr>Врага</vt:lpstr>
      <vt:lpstr>Кошка</vt:lpstr>
      <vt:lpstr>Парик</vt:lpstr>
      <vt:lpstr>Для Папу</vt:lpstr>
      <vt:lpstr>Все взято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Баба</dc:title>
  <dc:creator>Devin Denis</dc:creator>
  <cp:lastModifiedBy>Devin Denis</cp:lastModifiedBy>
  <cp:revision>3</cp:revision>
  <dcterms:created xsi:type="dcterms:W3CDTF">2013-11-02T02:37:50Z</dcterms:created>
  <dcterms:modified xsi:type="dcterms:W3CDTF">2013-11-02T03:19:57Z</dcterms:modified>
</cp:coreProperties>
</file>