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9"/>
  </p:notesMasterIdLst>
  <p:sldIdLst>
    <p:sldId id="312" r:id="rId2"/>
    <p:sldId id="260" r:id="rId3"/>
    <p:sldId id="277" r:id="rId4"/>
    <p:sldId id="279" r:id="rId5"/>
    <p:sldId id="284" r:id="rId6"/>
    <p:sldId id="293" r:id="rId7"/>
    <p:sldId id="300" r:id="rId8"/>
    <p:sldId id="301" r:id="rId9"/>
    <p:sldId id="302" r:id="rId10"/>
    <p:sldId id="296" r:id="rId11"/>
    <p:sldId id="297" r:id="rId12"/>
    <p:sldId id="298" r:id="rId13"/>
    <p:sldId id="294" r:id="rId14"/>
    <p:sldId id="295" r:id="rId15"/>
    <p:sldId id="307" r:id="rId16"/>
    <p:sldId id="309" r:id="rId17"/>
    <p:sldId id="31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FD8A"/>
    <a:srgbClr val="FF3300"/>
    <a:srgbClr val="F8F8F8"/>
    <a:srgbClr val="70FCA5"/>
    <a:srgbClr val="C2F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78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7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4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595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762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015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565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970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2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23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393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35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5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499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0141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51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7"/>
          <p:cNvPicPr/>
          <p:nvPr/>
        </p:nvPicPr>
        <p:blipFill>
          <a:blip r:embed="rId3"/>
          <a:stretch/>
        </p:blipFill>
        <p:spPr>
          <a:xfrm>
            <a:off x="2914707" y="558265"/>
            <a:ext cx="2934789" cy="187986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030439" y="2933117"/>
            <a:ext cx="4703323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Who Drowns First?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937" y="3615397"/>
            <a:ext cx="6468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 Adriano Yoshino, </a:t>
            </a:r>
            <a:r>
              <a:rPr lang="en-US" dirty="0" err="1"/>
              <a:t>Hrafnkell</a:t>
            </a:r>
            <a:r>
              <a:rPr lang="en-US" dirty="0"/>
              <a:t> </a:t>
            </a:r>
            <a:r>
              <a:rPr lang="en-US" dirty="0" err="1"/>
              <a:t>Hjorleifsson</a:t>
            </a:r>
            <a:r>
              <a:rPr lang="en-US" dirty="0"/>
              <a:t>, Akshay Penmatcha &amp; Christian</a:t>
            </a:r>
          </a:p>
        </p:txBody>
      </p:sp>
    </p:spTree>
    <p:extLst>
      <p:ext uri="{BB962C8B-B14F-4D97-AF65-F5344CB8AC3E}">
        <p14:creationId xmlns:p14="http://schemas.microsoft.com/office/powerpoint/2010/main" val="4111939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329547" y="770259"/>
            <a:ext cx="847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445" y="253218"/>
            <a:ext cx="781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MAPS</a:t>
            </a:r>
          </a:p>
        </p:txBody>
      </p:sp>
      <p:pic>
        <p:nvPicPr>
          <p:cNvPr id="4" name="Shape 7"/>
          <p:cNvPicPr/>
          <p:nvPr/>
        </p:nvPicPr>
        <p:blipFill>
          <a:blip r:embed="rId3"/>
          <a:stretch/>
        </p:blipFill>
        <p:spPr>
          <a:xfrm>
            <a:off x="7912183" y="159484"/>
            <a:ext cx="859948" cy="539136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605" y="822273"/>
            <a:ext cx="4342329" cy="43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329547" y="770259"/>
            <a:ext cx="847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445" y="253218"/>
            <a:ext cx="781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MAPS</a:t>
            </a:r>
          </a:p>
        </p:txBody>
      </p:sp>
      <p:pic>
        <p:nvPicPr>
          <p:cNvPr id="4" name="Shape 7"/>
          <p:cNvPicPr/>
          <p:nvPr/>
        </p:nvPicPr>
        <p:blipFill>
          <a:blip r:embed="rId3"/>
          <a:stretch/>
        </p:blipFill>
        <p:spPr>
          <a:xfrm>
            <a:off x="7912183" y="159484"/>
            <a:ext cx="859948" cy="539136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605" y="801171"/>
            <a:ext cx="4342329" cy="43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6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329547" y="770259"/>
            <a:ext cx="847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445" y="253218"/>
            <a:ext cx="781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MAPS</a:t>
            </a:r>
          </a:p>
        </p:txBody>
      </p:sp>
      <p:pic>
        <p:nvPicPr>
          <p:cNvPr id="4" name="Shape 7"/>
          <p:cNvPicPr/>
          <p:nvPr/>
        </p:nvPicPr>
        <p:blipFill>
          <a:blip r:embed="rId3"/>
          <a:stretch/>
        </p:blipFill>
        <p:spPr>
          <a:xfrm>
            <a:off x="7912183" y="159484"/>
            <a:ext cx="859948" cy="539136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605" y="822273"/>
            <a:ext cx="4342329" cy="43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5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329547" y="770259"/>
            <a:ext cx="847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445" y="253218"/>
            <a:ext cx="781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MAPS</a:t>
            </a:r>
          </a:p>
        </p:txBody>
      </p:sp>
      <p:pic>
        <p:nvPicPr>
          <p:cNvPr id="4" name="Shape 7"/>
          <p:cNvPicPr/>
          <p:nvPr/>
        </p:nvPicPr>
        <p:blipFill>
          <a:blip r:embed="rId3"/>
          <a:stretch/>
        </p:blipFill>
        <p:spPr>
          <a:xfrm>
            <a:off x="7912183" y="159484"/>
            <a:ext cx="859948" cy="539136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605" y="822273"/>
            <a:ext cx="4342329" cy="43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7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329547" y="770259"/>
            <a:ext cx="847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445" y="253218"/>
            <a:ext cx="781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MAPS</a:t>
            </a:r>
          </a:p>
        </p:txBody>
      </p:sp>
      <p:pic>
        <p:nvPicPr>
          <p:cNvPr id="4" name="Shape 7"/>
          <p:cNvPicPr/>
          <p:nvPr/>
        </p:nvPicPr>
        <p:blipFill>
          <a:blip r:embed="rId3"/>
          <a:stretch/>
        </p:blipFill>
        <p:spPr>
          <a:xfrm>
            <a:off x="7912183" y="159484"/>
            <a:ext cx="859948" cy="539136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605" y="801171"/>
            <a:ext cx="4342329" cy="43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0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329547" y="770259"/>
            <a:ext cx="847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445" y="253218"/>
            <a:ext cx="781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MAPS</a:t>
            </a:r>
          </a:p>
        </p:txBody>
      </p:sp>
      <p:pic>
        <p:nvPicPr>
          <p:cNvPr id="4" name="Shape 7"/>
          <p:cNvPicPr/>
          <p:nvPr/>
        </p:nvPicPr>
        <p:blipFill>
          <a:blip r:embed="rId3"/>
          <a:stretch/>
        </p:blipFill>
        <p:spPr>
          <a:xfrm>
            <a:off x="7912183" y="159484"/>
            <a:ext cx="859948" cy="539136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690" y="801171"/>
            <a:ext cx="4433363" cy="43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8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329547" y="770259"/>
            <a:ext cx="847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445" y="253218"/>
            <a:ext cx="781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PREDICTED RISE IN FUTURE</a:t>
            </a:r>
          </a:p>
        </p:txBody>
      </p:sp>
      <p:pic>
        <p:nvPicPr>
          <p:cNvPr id="4" name="Shape 7"/>
          <p:cNvPicPr/>
          <p:nvPr/>
        </p:nvPicPr>
        <p:blipFill>
          <a:blip r:embed="rId3"/>
          <a:stretch/>
        </p:blipFill>
        <p:spPr>
          <a:xfrm>
            <a:off x="7912183" y="159484"/>
            <a:ext cx="859948" cy="539136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" y="1139248"/>
            <a:ext cx="8312728" cy="3357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0190" y="4478784"/>
            <a:ext cx="4323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mean sea level trend is 2.84 millimeters/year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9580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329547" y="770259"/>
            <a:ext cx="847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445" y="253218"/>
            <a:ext cx="781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LIMITATIONS</a:t>
            </a:r>
          </a:p>
        </p:txBody>
      </p:sp>
      <p:pic>
        <p:nvPicPr>
          <p:cNvPr id="4" name="Shape 7"/>
          <p:cNvPicPr/>
          <p:nvPr/>
        </p:nvPicPr>
        <p:blipFill>
          <a:blip r:embed="rId3"/>
          <a:stretch/>
        </p:blipFill>
        <p:spPr>
          <a:xfrm>
            <a:off x="7912183" y="159484"/>
            <a:ext cx="859948" cy="539136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43130" y="1111348"/>
            <a:ext cx="4199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Grouping by Census Tract</a:t>
            </a:r>
          </a:p>
          <a:p>
            <a:endParaRPr lang="en-US" dirty="0"/>
          </a:p>
          <a:p>
            <a:r>
              <a:rPr lang="en-US" dirty="0"/>
              <a:t>Average elevation of census tracts was used</a:t>
            </a:r>
          </a:p>
          <a:p>
            <a:endParaRPr lang="en-US" dirty="0"/>
          </a:p>
          <a:p>
            <a:r>
              <a:rPr lang="en-US" dirty="0"/>
              <a:t>Disconnected low-lying areas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2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329547" y="770259"/>
            <a:ext cx="847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445" y="253218"/>
            <a:ext cx="781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MOTIVATION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705" y="1754084"/>
            <a:ext cx="3499687" cy="19095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5535" y="3909072"/>
            <a:ext cx="3334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Melting Snow Caps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71401" y="3909072"/>
            <a:ext cx="3334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Risk to low-lying coastal cities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355020" y="1133410"/>
            <a:ext cx="4202911" cy="3705875"/>
          </a:xfrm>
          <a:prstGeom prst="roundRect">
            <a:avLst>
              <a:gd name="adj" fmla="val 6519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53" y="1747609"/>
            <a:ext cx="3395409" cy="19111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1048203" y="1027902"/>
            <a:ext cx="28487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Warming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4590094" y="1120303"/>
            <a:ext cx="4202911" cy="3705875"/>
          </a:xfrm>
          <a:prstGeom prst="roundRect">
            <a:avLst>
              <a:gd name="adj" fmla="val 6519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14069" y="1030484"/>
            <a:ext cx="28487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Sea-Level Rise</a:t>
            </a:r>
          </a:p>
        </p:txBody>
      </p:sp>
      <p:pic>
        <p:nvPicPr>
          <p:cNvPr id="39" name="Shape 7"/>
          <p:cNvPicPr/>
          <p:nvPr/>
        </p:nvPicPr>
        <p:blipFill>
          <a:blip r:embed="rId5"/>
          <a:stretch/>
        </p:blipFill>
        <p:spPr>
          <a:xfrm>
            <a:off x="7912183" y="159484"/>
            <a:ext cx="859948" cy="53913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329547" y="770259"/>
            <a:ext cx="847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445" y="253218"/>
            <a:ext cx="781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SOURCES</a:t>
            </a:r>
          </a:p>
        </p:txBody>
      </p:sp>
      <p:pic>
        <p:nvPicPr>
          <p:cNvPr id="4" name="Shape 7"/>
          <p:cNvPicPr/>
          <p:nvPr/>
        </p:nvPicPr>
        <p:blipFill>
          <a:blip r:embed="rId3"/>
          <a:stretch/>
        </p:blipFill>
        <p:spPr>
          <a:xfrm>
            <a:off x="7912183" y="159484"/>
            <a:ext cx="859948" cy="539136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01" y="1254652"/>
            <a:ext cx="1655267" cy="1655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" y="3431323"/>
            <a:ext cx="3951267" cy="683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287" y="1366395"/>
            <a:ext cx="1498967" cy="13053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5988" y="1475790"/>
            <a:ext cx="27000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Census Tract Data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Elevation Data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Flood Maps</a:t>
            </a:r>
          </a:p>
        </p:txBody>
      </p:sp>
    </p:spTree>
    <p:extLst>
      <p:ext uri="{BB962C8B-B14F-4D97-AF65-F5344CB8AC3E}">
        <p14:creationId xmlns:p14="http://schemas.microsoft.com/office/powerpoint/2010/main" val="205357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329547" y="770259"/>
            <a:ext cx="847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445" y="253218"/>
            <a:ext cx="781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MAPS</a:t>
            </a:r>
          </a:p>
        </p:txBody>
      </p:sp>
      <p:pic>
        <p:nvPicPr>
          <p:cNvPr id="4" name="Shape 7"/>
          <p:cNvPicPr/>
          <p:nvPr/>
        </p:nvPicPr>
        <p:blipFill>
          <a:blip r:embed="rId3"/>
          <a:stretch/>
        </p:blipFill>
        <p:spPr>
          <a:xfrm>
            <a:off x="7912183" y="159484"/>
            <a:ext cx="859948" cy="539136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514" y="895707"/>
            <a:ext cx="4047966" cy="412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3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329547" y="770259"/>
            <a:ext cx="847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445" y="253218"/>
            <a:ext cx="781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MAPS</a:t>
            </a:r>
          </a:p>
        </p:txBody>
      </p:sp>
      <p:pic>
        <p:nvPicPr>
          <p:cNvPr id="4" name="Shape 7"/>
          <p:cNvPicPr/>
          <p:nvPr/>
        </p:nvPicPr>
        <p:blipFill>
          <a:blip r:embed="rId3"/>
          <a:stretch/>
        </p:blipFill>
        <p:spPr>
          <a:xfrm>
            <a:off x="7912183" y="159484"/>
            <a:ext cx="859948" cy="539136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10" y="889529"/>
            <a:ext cx="4131988" cy="41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0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329547" y="770259"/>
            <a:ext cx="847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445" y="253218"/>
            <a:ext cx="781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MAPS</a:t>
            </a:r>
          </a:p>
        </p:txBody>
      </p:sp>
      <p:pic>
        <p:nvPicPr>
          <p:cNvPr id="4" name="Shape 7"/>
          <p:cNvPicPr/>
          <p:nvPr/>
        </p:nvPicPr>
        <p:blipFill>
          <a:blip r:embed="rId3"/>
          <a:stretch/>
        </p:blipFill>
        <p:spPr>
          <a:xfrm>
            <a:off x="7912183" y="159484"/>
            <a:ext cx="859948" cy="539136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605" y="822273"/>
            <a:ext cx="4342329" cy="43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1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329547" y="770259"/>
            <a:ext cx="847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445" y="253218"/>
            <a:ext cx="781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MAPS</a:t>
            </a:r>
          </a:p>
        </p:txBody>
      </p:sp>
      <p:pic>
        <p:nvPicPr>
          <p:cNvPr id="4" name="Shape 7"/>
          <p:cNvPicPr/>
          <p:nvPr/>
        </p:nvPicPr>
        <p:blipFill>
          <a:blip r:embed="rId3"/>
          <a:stretch/>
        </p:blipFill>
        <p:spPr>
          <a:xfrm>
            <a:off x="7912183" y="159484"/>
            <a:ext cx="859948" cy="539136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605" y="801171"/>
            <a:ext cx="4342329" cy="43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7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329547" y="770259"/>
            <a:ext cx="847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445" y="253218"/>
            <a:ext cx="781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MAPS</a:t>
            </a:r>
          </a:p>
        </p:txBody>
      </p:sp>
      <p:pic>
        <p:nvPicPr>
          <p:cNvPr id="4" name="Shape 7"/>
          <p:cNvPicPr/>
          <p:nvPr/>
        </p:nvPicPr>
        <p:blipFill>
          <a:blip r:embed="rId3"/>
          <a:stretch/>
        </p:blipFill>
        <p:spPr>
          <a:xfrm>
            <a:off x="7912183" y="159484"/>
            <a:ext cx="859948" cy="539136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605" y="822272"/>
            <a:ext cx="4342329" cy="43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2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329547" y="770259"/>
            <a:ext cx="847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445" y="253218"/>
            <a:ext cx="781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MAPS</a:t>
            </a:r>
          </a:p>
        </p:txBody>
      </p:sp>
      <p:pic>
        <p:nvPicPr>
          <p:cNvPr id="4" name="Shape 7"/>
          <p:cNvPicPr/>
          <p:nvPr/>
        </p:nvPicPr>
        <p:blipFill>
          <a:blip r:embed="rId3"/>
          <a:stretch/>
        </p:blipFill>
        <p:spPr>
          <a:xfrm>
            <a:off x="7912183" y="159484"/>
            <a:ext cx="859948" cy="539136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605" y="801171"/>
            <a:ext cx="4342329" cy="43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099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78</Words>
  <Application>Microsoft Office PowerPoint</Application>
  <PresentationFormat>On-screen Show (16:9)</PresentationFormat>
  <Paragraphs>40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</dc:title>
  <dc:creator>Akshay Penmatcha</dc:creator>
  <cp:lastModifiedBy>Akshay Penmatcha</cp:lastModifiedBy>
  <cp:revision>49</cp:revision>
  <dcterms:modified xsi:type="dcterms:W3CDTF">2016-11-19T22:10:22Z</dcterms:modified>
</cp:coreProperties>
</file>