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Detecting Modern Slavery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Ospreys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Modern day slavery - background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197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/>
              <a:t>global slavery index (GSI) estimate </a:t>
            </a:r>
            <a:br>
              <a:rPr lang="en"/>
            </a:br>
            <a:r>
              <a:rPr lang="en"/>
              <a:t>there are over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7200"/>
              <a:t>40 mil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eople in modern slavery.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635300" y="1304875"/>
            <a:ext cx="4197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forms of exploitation from modern day slavery: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Forced labour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Sex trade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Organ harvesting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6279" l="7787" r="8390" t="6024"/>
          <a:stretch/>
        </p:blipFill>
        <p:spPr>
          <a:xfrm>
            <a:off x="12" y="0"/>
            <a:ext cx="6209638" cy="50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6246875" y="1152475"/>
            <a:ext cx="25854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strong regional trends in the incidence of slavery (counts).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Estimate of modern day slavery by country (counts)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779200" y="1152475"/>
            <a:ext cx="30531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largest population of modern day slaves by count are located in India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081050"/>
            <a:ext cx="5467500" cy="36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0" y="0"/>
            <a:ext cx="6164224" cy="4998326"/>
            <a:chOff x="1244375" y="0"/>
            <a:chExt cx="6164224" cy="4998326"/>
          </a:xfrm>
        </p:grpSpPr>
        <p:pic>
          <p:nvPicPr>
            <p:cNvPr id="86" name="Shape 86"/>
            <p:cNvPicPr preferRelativeResize="0"/>
            <p:nvPr/>
          </p:nvPicPr>
          <p:blipFill rotWithShape="1">
            <a:blip r:embed="rId3">
              <a:alphaModFix/>
            </a:blip>
            <a:srcRect b="6223" l="8249" r="8082" t="6003"/>
            <a:stretch/>
          </p:blipFill>
          <p:spPr>
            <a:xfrm>
              <a:off x="1244375" y="0"/>
              <a:ext cx="6164224" cy="4998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Shape 87"/>
            <p:cNvSpPr txBox="1"/>
            <p:nvPr/>
          </p:nvSpPr>
          <p:spPr>
            <a:xfrm>
              <a:off x="1825100" y="82975"/>
              <a:ext cx="4873800" cy="9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400"/>
                <a:t>Estimated Proportion of Population in Modern Day Slavery</a:t>
              </a:r>
            </a:p>
          </p:txBody>
        </p:sp>
      </p:grpSp>
      <p:sp>
        <p:nvSpPr>
          <p:cNvPr id="88" name="Shape 88"/>
          <p:cNvSpPr txBox="1"/>
          <p:nvPr>
            <p:ph idx="1" type="body"/>
          </p:nvPr>
        </p:nvSpPr>
        <p:spPr>
          <a:xfrm>
            <a:off x="6246875" y="1152475"/>
            <a:ext cx="25854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Africa and Asia have the highest incidence of slavery by proportion.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  <a:r>
              <a:rPr lang="en"/>
              <a:t>odern day slavery proportions by country (counts)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779200" y="1152475"/>
            <a:ext cx="30531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converting to proportion, India still ranks in the top 4; with </a:t>
            </a:r>
            <a:r>
              <a:rPr b="1" lang="en"/>
              <a:t>North Korea, Uzbekistan</a:t>
            </a:r>
            <a:r>
              <a:rPr lang="en"/>
              <a:t> and </a:t>
            </a:r>
            <a:r>
              <a:rPr b="1" lang="en"/>
              <a:t>Cambodia</a:t>
            </a:r>
            <a:r>
              <a:rPr lang="en"/>
              <a:t> also reporting high proportions. Qatar ranks fifth overall.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5" y="1152475"/>
            <a:ext cx="541670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Factors providing insight into slavery </a:t>
            </a:r>
            <a:r>
              <a:rPr lang="en"/>
              <a:t>incidence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GINI </a:t>
            </a:r>
            <a:r>
              <a:rPr lang="en"/>
              <a:t>Coefficient, Vulnerability</a:t>
            </a:r>
            <a:r>
              <a:rPr lang="en"/>
              <a:t> Index &amp; credit scores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25" y="1696975"/>
            <a:ext cx="2812850" cy="20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100" y="1732550"/>
            <a:ext cx="2812850" cy="200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5675" y="1593775"/>
            <a:ext cx="2962176" cy="24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6277" l="7956" r="8382" t="6049"/>
          <a:stretch/>
        </p:blipFill>
        <p:spPr>
          <a:xfrm>
            <a:off x="0" y="0"/>
            <a:ext cx="6223724" cy="50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764825" y="82975"/>
            <a:ext cx="2505600" cy="9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Human trafficking counts vs. occurrence of slavery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23725" y="1152475"/>
            <a:ext cx="26085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Reviewing the spatial lag of modern day slavery vs. reported trafficking counts provide insight into where to focus resources.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CUSP Hack-day 2017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