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wrapper.dwcdn.net/qPtR4/2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tawrapper.dwcdn.net/HgC8h/1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wrapper.dwcdn.net/ieFES/1/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#MeToo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00565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Presented by: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Rachel Lim, Ben Steers, Yu Chen, Isha Chaturvedi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000" y="509124"/>
            <a:ext cx="5959026" cy="33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384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Harvey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 Weinstein Scandal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19074" r="0" t="0"/>
          <a:stretch/>
        </p:blipFill>
        <p:spPr>
          <a:xfrm>
            <a:off x="2016700" y="811150"/>
            <a:ext cx="5269801" cy="36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b="0" l="-2711" r="0" t="0"/>
          <a:stretch/>
        </p:blipFill>
        <p:spPr>
          <a:xfrm rot="1767322">
            <a:off x="6226425" y="1706578"/>
            <a:ext cx="2604424" cy="268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5">
            <a:alphaModFix/>
          </a:blip>
          <a:srcRect b="0" l="14379" r="6128" t="0"/>
          <a:stretch/>
        </p:blipFill>
        <p:spPr>
          <a:xfrm rot="-1830627">
            <a:off x="220275" y="1718176"/>
            <a:ext cx="2896649" cy="23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5" y="0"/>
            <a:ext cx="46796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5514575" y="20625"/>
            <a:ext cx="3576600" cy="50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1. Amber Anderson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2. Lysette Anthony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3. Asia Argento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4. Rosanna Arquette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5. Jessica Barth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6. Ambra Battilana Gutierrez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7. Kate Beckinsale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8. Juls Bindi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9. Zoe Brock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10. Cynthia Burr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11. Liza Campbell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…...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…...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…...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79. Lupita Nyong’o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80. Rose McGowan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81. Ashley Judd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82. Paula Williams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05125" y="176550"/>
            <a:ext cx="9144000" cy="8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Overall Sentiment Analysis for Accused and Victims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25" y="854525"/>
            <a:ext cx="4481100" cy="37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5020725" y="854575"/>
            <a:ext cx="3659700" cy="3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Initial Expectation: </a:t>
            </a:r>
          </a:p>
          <a:p>
            <a:pPr indent="-342900" lvl="1" marL="914400" rtl="0">
              <a:spcBef>
                <a:spcPts val="0"/>
              </a:spcBef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Given high profile of victims, public sentiment would shift in favor of victims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Sentiments towards Accusers and Victims do not differ much</a:t>
            </a:r>
          </a:p>
          <a:p>
            <a:pPr indent="-342900" lvl="1" marL="914400">
              <a:spcBef>
                <a:spcPts val="0"/>
              </a:spcBef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Similar positive/ negative scores observed for both victims and accused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450" y="0"/>
            <a:ext cx="82151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71" y="0"/>
            <a:ext cx="81278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355" y="0"/>
            <a:ext cx="787328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8229" l="0" r="0" t="8645"/>
          <a:stretch/>
        </p:blipFill>
        <p:spPr>
          <a:xfrm>
            <a:off x="1609498" y="0"/>
            <a:ext cx="60572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13317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Wheel of Sentiment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