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9"/>
  </p:normalViewPr>
  <p:slideViewPr>
    <p:cSldViewPr snapToGrid="0">
      <p:cViewPr varScale="1">
        <p:scale>
          <a:sx n="90" d="100"/>
          <a:sy n="90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17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5" Type="http://schemas.openxmlformats.org/officeDocument/2006/relationships/image" Target="../media/image1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3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85" name="Google Shape;185;p22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2" descr="Graphical user interface, websit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 descr="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 descr="A picture containing diagram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 descr="Graphical user interface, applicati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 descr="Graphical user interface, applicatio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 descr="Graphical user interface, applicatio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 descr="Graphical user interface, application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01" name="Google Shape;201;p23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 descr="Graphical user interface, websit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3" descr="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 descr="A picture containing diagram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3" descr="Graphical user interface, applicati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 descr="Graphical user interface, applicatio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 descr="Graphical user interface, applicatio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 descr="Graphical user interface, application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 descr="Graphical user interface, application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18" name="Google Shape;218;p24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4" descr="Graphical user interface, websit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 descr="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4" descr="A picture containing diagram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4" descr="Graphical user interface, applicati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 descr="Graphical user interface, applicatio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 descr="Graphical user interface, applicatio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 descr="Graphical user interface, application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 descr="Graphical user interface, application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4" descr="Graphical user interface, application, website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235" name="Google Shape;235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36" name="Google Shape;236;p25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 descr="Graphical user interface, websit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5" descr="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5" descr="A picture containing diagram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5" descr="Graphical user interface, applicati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5" descr="Graphical user interface, applicatio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 descr="Graphical user interface, applicatio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5" descr="Graphical user interface, application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5" descr="Graphical user interface, application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5" descr="Graphical user interface, application, website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5" descr="Graphical user interface, application, website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55" name="Google Shape;255;p26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 descr="Graphical user interface, websit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 descr="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 descr="A picture containing diagram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 descr="Graphical user interface, applicati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6" descr="Graphical user interface, applicatio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 descr="Graphical user interface, applicatio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6" descr="Graphical user interface, application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6" descr="Graphical user interface, application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6" descr="Graphical user interface, application, website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6" descr="Graphical user interface, application, website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 descr="Graphical user interface, text, application, email&#10;&#10;Description automatically generated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75" name="Google Shape;275;p27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7" descr="Graphical user interface, websit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7" descr="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7" descr="A picture containing diagram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7" descr="Graphical user interface, applicati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7" descr="Graphical user interface, applicatio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7" descr="Graphical user interface, applicatio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7" descr="Graphical user interface, application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7" descr="Graphical user interface, application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7" descr="Graphical user interface, application, website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7" descr="Graphical user interface, application, website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7" descr="Graphical user interface, text, application, email&#10;&#10;Description automatically generated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7" descr="Graphical user interface, application, website&#10;&#10;Description automatically generated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93" name="Google Shape;93;p14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01" name="Google Shape;101;p15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10" name="Google Shape;110;p16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20" name="Google Shape;120;p17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 descr="Graphical user interface, websit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 descr="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31" name="Google Shape;131;p18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 descr="Graphical user interface, websit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8" descr="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 descr="A picture containing diagram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43" name="Google Shape;143;p19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 descr="Graphical user interface, websit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9" descr="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 descr="A picture containing diagram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 descr="Graphical user interface, applicati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56" name="Google Shape;156;p20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 descr="Graphical user interface, websit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 descr="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 descr="A picture containing diagram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 descr="Graphical user interface, applicati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 descr="Graphical user interface, applicatio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70" name="Google Shape;170;p21" descr="Graphical user interface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 descr="Graphical user interface, websit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 descr="Tex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 descr="A picture containing diagram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 descr="Graphical user interface, applicati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 descr="Graphical user interface, application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1" descr="Graphical user interface, application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1673"/>
            <a:ext cx="12192000" cy="6854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Mohsin Mehmood</cp:lastModifiedBy>
  <cp:revision>1</cp:revision>
  <dcterms:modified xsi:type="dcterms:W3CDTF">2022-12-29T19:53:39Z</dcterms:modified>
</cp:coreProperties>
</file>