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UD Digi Kyokasho NK-B" panose="02020700000000000000" pitchFamily="18" charset="-128"/>
      <p:bold r:id="rId11"/>
    </p:embeddedFont>
    <p:embeddedFont>
      <p:font typeface="等线 Light" panose="02010600030101010101" pitchFamily="2" charset="-122"/>
      <p:regular r:id="rId12"/>
    </p:embeddedFont>
    <p:embeddedFont>
      <p:font typeface="Cambria Math" panose="02040503050406030204" pitchFamily="18" charset="0"/>
      <p:regular r:id="rId13"/>
    </p:embeddedFon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01:22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17147 7281 372 0,'0'0'104'16,"0"0"20"-16,0 0 21 15,0 0-23-15,0 0-24 16,0 0-29-16,0 0-20 16,9 0-8-16,-3 0-12 15,14 0-1-15,12 0-8 16,10 0 5-16,11 0-4 15,14 0-7-15,9-7-4 16,8-4-3-16,8 1-1 16,3 0-4-16,0 10 2 0,-11 0-4 15,-10 0 5 1,-12 0-4-16,-11 8 1 0,-2 2-1 16,-5-3 0-16,4 0-1 15,-2-3 1-15,1-2 1 16,-1 0 0-16,4 0-1 15,1-2 8-15,5 1-5 16,-1 2 0-16,1 1 1 16,-2 4-2-16,-6 4 5 15,-5 6-6-15,-3 0 8 16,-2 4-3-16,-2-4 1 16,2-6-3-16,-1-2-2 0,3-4-2 15,8-5-1 1,2-1 1-16,2 0-1 15,-1 0 1-15,-4 0-1 0,-9-1 0 16,-12-3 0-16,-12 4-18 16,-8 0-16-16,-6 0-30 15,0 0-31-15,0-2-66 16,0-3-218-16</inkml:trace>
  <inkml:trace contextRef="#ctx0" brushRef="#br0" timeOffset="-93425.25">5777 13972 421 0,'0'0'81'16,"0"0"75"-16,0 0-10 16,0 0-16-16,0 0-35 0,0 0-28 15,0 0-23 1,-62 97-1-16,44-7 5 0,5 8-2 15,5-10-12-15,8-14-11 16,0-16-14-16,29-14-9 16,12-19 0-16,8-18-6 15,9-7-3-15,6-32-13 16,7-25 15-16,-9-16 6 16,-12-9-4-16,-17 0 5 15,-28 8 7-15,-5 4-6 16,-18 8 7-16,-29 5 1 15,-4 7-1-15,-7 12 11 16,-2 12-8-16,9 10-2 16,9 8-2-16,13 8-5 0,10 0-2 15,11 0 0-15,3 0-6 16,5 0-17-16,0 0-26 16,0 0-8-16,0 6-10 15,5 4-18-15,8-2 26 16,1 2-37-16,3-2-32 15,1-4-55-15,-1 0-53 16</inkml:trace>
  <inkml:trace contextRef="#ctx0" brushRef="#br0" timeOffset="-93049.23">5935 14066 828 0,'0'0'97'0,"0"0"-81"15,0 0 64-15,27-126-3 16,15 84-8-16,18-4-24 16,16-6-8-16,11-4-17 15,11-11 0-15,13-5-8 16,16-10-7-16,12-2 9 15,1 2-3-15,-11 12-8 16,-24 15 2-16,-30 16-4 0,-30 12 4 16,-25 15-1-16,-20 8-3 15,0 2 2 1,0 2-1-16,0 0 3 0,-9-8-5 16,-4 0-18-16,-5-4-19 15,0-4-21-15,3 0-36 16,4 0-3-16,4 4-45 15,0 0-119-15,3 4 10 16</inkml:trace>
  <inkml:trace contextRef="#ctx0" brushRef="#br0" timeOffset="-91219.1">6933 12873 737 0,'0'0'119'16,"0"0"-38"-16,0 0 1 0,0 0-31 15,0 0-32 1,0 0-15-16,85 17 23 0,-33 1 1 15,-2-3-5-15,2-3-9 16,-6 1-5-16,-5-3 0 16,-10-2-9-16,-6-2 6 15,-12-2-5-15,-5-2 2 16,-3-2 1-16,-5 0-1 16,0 2 3-16,0-2 6 15,0 2 5-15,0 0 7 16,0 4 1-16,0 10-2 15,-3 16-7-15,-14 14 6 16,-10 8-15-16,0 1-5 16,1 0 2-16,1 6-4 15,3-2 0-15,6 0 0 0,8-15-57 16,8-8-27-16,0-18-35 16,15-18-136-16,20 0-215 15</inkml:trace>
  <inkml:trace contextRef="#ctx0" brushRef="#br0" timeOffset="-90679.95">7646 12832 648 0,'0'0'137'16,"0"0"-39"-16,0 0 14 0,0 0-46 16,0 0-29-1,0 0-6-15,-38 132-8 16,38-92 11-16,13-2-15 0,3-4-10 16,3-10-6-16,2-6-3 15,-3-9-2-15,3-9 2 16,-2 0-2-16,4-35-2 15,1-17 0-15,-2-10 4 16,-6-8 4-16,-7-1-2 16,-9 3 2-16,0 8-2 15,-15 8 1-15,-17 10 3 16,-11 14 0-16,-5 12-4 16,-12 16 4-16,-14 0-6 15,-8 36-10-15,-12 30-12 16,-7 22-50-16,6 15-30 0,13 0-44 15,14-2-276-15</inkml:trace>
  <inkml:trace contextRef="#ctx0" brushRef="#br0" timeOffset="-90110.07">6189 14436 614 0,'0'0'162'15,"0"0"-87"-15,0 0 30 16,0 0-37-16,0 0-21 16,0 0-18-16,62 44-13 15,-14 2 50-15,14 8-28 16,7 8-14-16,4-2 3 15,3-1-10-15,-3-5-7 16,-4-8-8-16,0-2 0 0,-3-10-2 16,-9 0-1-16,-4-9-44 15,-5-7-22-15,-11-7-38 16,-12-7-78-16,-12 1-164 16</inkml:trace>
  <inkml:trace contextRef="#ctx0" brushRef="#br0" timeOffset="-89696.21">6486 15087 804 0,'0'0'97'0,"0"0"-59"0,0 0 47 15,0 0-9-15,0 0-1 16,113 50-33-16,-68-24-17 16,5-3-7-16,6 0 6 15,5-2-8-15,3-7-7 16,-2 0-4-16,-4-14-3 16,-4 0 0-16,-12 0-2 15,-4-6 1-15,-9-12 0 16,-7-4 12-16,-6-8 7 15,-9-11-4-15,-7-9 0 0,0-4 0 16,0 3-7 0,-20-6-4-16,-5 15-3 0,-4 2 1 15,3 4-3-15,1 14-13 16,5-1-17-16,5 11-14 16,7 10-25-16,4-2-30 15,4 4-19-15,0 0-121 16,18 6-104-16</inkml:trace>
  <inkml:trace contextRef="#ctx0" brushRef="#br0" timeOffset="-89194.22">7459 15133 579 0,'0'0'149'0,"0"0"-95"15,0 0 53-15,0 0-3 16,0 0-26-16,8 143-19 0,0-89-10 16,-2-6 3-16,3-4-21 15,3-4-4-15,1-12-20 16,5-6-7-16,1-12-5 16,8-10-1-16,7 0-3 15,5-32-9-15,15-22 5 16,-2-18 13-16,-4-8 4 15,-19-4-4-15,-19 3 0 16,-10 5 3-16,-10 14 8 16,-25 14 0-16,-12 20 2 15,-13 11 4-15,-12 16-15 16,-5 1 5-16,-6 18-7 16,1 16-10-16,4 4-30 0,13-4-18 15,18-8-39 1,19-12-86-16,14-11-297 0</inkml:trace>
  <inkml:trace contextRef="#ctx0" brushRef="#br0" timeOffset="-88913.99">7953 13102 115 0,'0'0'0'16,"0"0"-102"-16</inkml:trace>
  <inkml:trace contextRef="#ctx0" brushRef="#br0" timeOffset="-86613.17">7905 12707 520 0,'0'0'174'0,"0"0"-77"15,0 0 13-15,0 0-20 16,0 0-23-16,0 0-14 15,0 0-12-15,0 0-5 0,0 0-5 16,0 0-8 0,0 0-4-16,0 0 12 0,0 0 0 15,-2 0-4-15,2 0-4 16,0 0-11-16,0 0-2 16,-2 0-6-16,2 0-4 15,0 0 0-15,0 0 0 16,0 0-2-16,0 0 0 15,0 0-5-15,0 0-10 16,0 0-7-16,0 0-23 16,0 0-16-16,0 0-29 15,8 0-33-15,15 2-35 16,1 4-74-16,-2 2-182 16</inkml:trace>
  <inkml:trace contextRef="#ctx0" brushRef="#br0" timeOffset="-85954.28">7907 12739 664 0,'0'0'157'16,"0"0"-78"-16,0 0-7 15,0 0-13-15,0 0-18 16,0 0-21-16,49-32-10 16,31 0 35-16,32-10-12 15,23-4-2-15,13 2-9 16,-6 2-4-16,-18 9-10 15,-16 8-1-15,-27 9-1 0,-19 5-5 16,-12 5 2 0,-16 5-1-16,-9-2-2 0,-9 3 0 15,-6 0-11-15,-3 0-18 16,-5-2-7-16,0 1-17 16,-2-8-8-16,0-1-23 15,0-6-74-15,-2-6-163 16</inkml:trace>
  <inkml:trace contextRef="#ctx0" brushRef="#br0" timeOffset="-85601.92">8645 12191 679 0,'0'0'75'0,"0"0"10"16,0 0-15-16,0 0-17 15,0 0-2-15,0 0-7 16,162-4-15-16,-102 13-4 16,0-3-8-16,3 0-8 15,-3 0-3-15,-14-3-4 16,-9-3 2-16,-18 3-4 16,-10-3 2-16,-6 0-1 15,-3 0 1-15,0 2 24 16,0 2 3-16,0 0-3 15,0 14-3-15,-18 12-9 16,-9 10-2-16,-11 14-7 0,1-2-4 16,-2 1-2-16,3-3-3 15,12-6-28-15,9-6-30 16,8-8-17-16,7-12-66 16,2-10-192-16</inkml:trace>
  <inkml:trace contextRef="#ctx0" brushRef="#br0" timeOffset="-85220.3">9237 12242 696 0,'0'0'92'0,"0"0"-16"15,0 0 9-15,0 0-41 16,-20 132 13-16,20-67-18 16,12-7-14-16,11-8-11 15,6-12-9-15,14-11-5 16,3-12 0-16,13-15-9 16,3-8-1-16,5-36 8 15,-5-16 4-15,-11-7 0 16,-13-3 0-16,-20 2-1 15,-18 0 6-15,-6 8-2 16,-35 7 1-16,-17 23 8 16,-13 27 18-16,-18 6-24 0,-11 52 6 15,-4 23-14-15,3 16-15 16,13 2-54-16,20-3-54 16,17-15-168-16,15-9-348 15</inkml:trace>
  <inkml:trace contextRef="#ctx0" brushRef="#br0" timeOffset="-84470.36">7831 13212 193 0,'0'0'222'0,"0"0"-139"15,0 0 4-15,0 0-22 16,0 0 0-16,0 0 13 16,9-52 3-16,17 48-33 15,13 4-12-15,12 6 11 16,13 28 12-16,10 17-5 16,8 11-21-16,3 14 3 15,2 7-9-15,-2-1-4 16,-2-5-13-16,-4-6 4 15,-6-11-13-15,-1-10 2 16,-7-6-2-16,-5-10-1 16,-11-7 0-16,-6-8-25 0,-12-5-13 15,-7-8-13-15,-6-4-19 16,-10-2-29-16,-2 0-66 16,-6-2-121-16,0-2-62 15</inkml:trace>
  <inkml:trace contextRef="#ctx0" brushRef="#br0" timeOffset="-84116.8">8614 13980 808 0,'0'0'83'0,"0"0"-74"0,0 0 31 16,0 0 33-16,0 0-20 15,144 127-10-15,-101-105-19 16,-4-3-9-16,1-8-6 16,-3-5-2-16,-11-6-7 15,-4 0-3-15,-4 0 3 16,-3-24 9-16,2-15 12 16,-7-6 7-16,-3-10-14 15,-3 1-3-15,-4 4 1 16,0 0-7-16,0 0-4 15,2 0 0-15,1-7-2 16,2 6-10-16,-3 0-19 0,2 8-17 16,-2 4-16-16,1 7-32 15,1 12-57-15,-2 10-124 16,0 10-212-16</inkml:trace>
  <inkml:trace contextRef="#ctx0" brushRef="#br0" timeOffset="-83233.04">9212 13854 452 0,'0'0'106'16,"0"0"34"-16,0 0-22 16,0 0-42-16,0 0-16 15,-55 159-1-15,44-93-3 16,2 3-15-16,2 1-11 15,4-17-2-15,3-9-15 16,0-14-11-16,8-14-2 0,11-9-9 16,6-7-6-16,13-23-4 15,13-33 15-15,16-24-1 16,-3-18-2-16,-8-6-2 16,-18 1-2-16,-28 13 11 15,-10 16 1-15,-23 10 9 16,-24 17-6-16,-11 14 5 15,-5 12 2-15,3 15 3 16,3 6-7-16,8 0-3 16,11 6-4-16,13 2 0 15,15-2-23-15,10-6-24 16,0 0-72-16,13-16-167 16,16-20 33-16</inkml:trace>
  <inkml:trace contextRef="#ctx0" brushRef="#br0" timeOffset="-82880.31">9516 12701 403 0,'0'0'43'16,"0"0"10"-16,0 0 36 16,0 0 2-16,0 0 13 0,0 0-15 15,4 32-32-15,-4 17 6 16,0 19 1-16,0 16-20 16,0 8-8-16,0 6-8 15,-4-1-15-15,-9-6-4 16,-1-8-7-16,7-13 0 15,3-14-4-15,4-16-21 16,0-14-22-16,0-13-9 16,0-8-29-16,-4-5-19 15,-4 0-100-15,-3-18-101 16</inkml:trace>
  <inkml:trace contextRef="#ctx0" brushRef="#br0" timeOffset="-82571.34">9326 13277 555 0,'0'0'115'0,"0"0"-30"15,0 0 18-15,0 0-59 16,0 0 16-16,0 0 5 16,38 135-28-16,-13-90 2 15,-6-1 1-15,-3-4-8 16,-3-6-11-16,-3-9 2 0,-4-10-10 15,-6-8-12 1,5-7-1-16,-3 0-6 0,14-11 2 16,11-31 4-1,6-20 5-15,5-12-4 0,-5 3-1 16,-10 14-20-16,-11 14-9 16,-5 20-25-16,-7 9-25 15,0 11-27-15,0 3-132 16,0 5-293-16</inkml:trace>
  <inkml:trace contextRef="#ctx0" brushRef="#br0" timeOffset="-81874.53">9239 14251 394 0,'0'0'144'0,"0"0"-65"15,0 0 44-15,0 0-26 16,0 0-31-16,0 0-28 16,0 2-10-16,0 31 7 15,0 20 32-15,0 22 4 16,0 14-11-16,0 14-12 16,-13 4-7-16,2 5-7 15,0-1-9-15,2 4-16 16,-3-3-3-16,6-7-1 15,4-17-5-15,2-18-2 16,0-12-32-16,0-8-23 0,8-9-19 16,6-9-30-1,-3-10-38-15,-9-8-99 0,-2-6-119 16</inkml:trace>
  <inkml:trace contextRef="#ctx0" brushRef="#br0" timeOffset="-81530.7">9023 15338 502 0,'0'0'298'16,"0"0"-275"-16,0 0 35 0,0 0 44 15,0 0-25 1,60 138-22-16,-41-94-8 0,-4 1-5 15,-2 5-7-15,3-6-1 16,-3-4-13-16,1-8-7 16,-6-14-7-16,1-10-3 15,-4-6-4-15,-3-2-2 16,5 0-9-16,8-32 3 16,7-22 8-16,10-26 0 15,-3-9 0-15,-9 7-28 16,-7 12 1-16,-11 16-18 15,-2 10-16-15,0 11-25 0,0 7-67 16,-13 17-107 0,-9 9-198-16</inkml:trace>
  <inkml:trace contextRef="#ctx0" brushRef="#br0" timeOffset="-81004.04">7621 15414 495 0,'0'0'65'16,"0"0"-30"-16,0 0 76 15,0 0-15-15,0 0-21 16,118 10 1-16,-64 16-17 0,9 8-3 16,-3 8 1-16,4 2-10 15,10-3-14-15,2-1-5 16,11-4-11-16,2 0-5 16,-5-5-5-16,-3-2 2 15,-13-1-3-15,-12-6-5 16,-16-4 2-16,-11-10-2 15,-11 2-1-15,-9-10-4 16,-5 4-37-16,-2-4-13 16,2 0-17-16,-4 0-50 15,0-12-86-15,0-2-42 16</inkml:trace>
  <inkml:trace contextRef="#ctx0" brushRef="#br0" timeOffset="-80576.95">8294 15851 615 0,'0'0'221'0,"0"0"-196"15,0 0 38-15,0 0 3 16,0 0-9-16,0 0 4 15,108 62-29-15,-71-36-10 16,5 7 4-16,3-7-4 16,-3 2-11-16,-1-6-2 0,-3-8-5 15,-5-6 0-15,-6-4-4 16,-2-4-3-16,-4 0-1 16,-5 0 0-16,0-12 4 15,-5-11 10-15,0-9 7 16,-7-3-9-16,-4-6 3 15,0-3-6-15,0-4 6 16,-20-7-1-16,-11 2 0 16,-9-5-6-16,-2 0-2 15,-3 8-2-15,7 10-4 16,7 14-25-16,11 13 0 16,11 9-22-16,9 4-36 15,0 4-59-15,14 26-123 0,17 11-125 16</inkml:trace>
  <inkml:trace contextRef="#ctx0" brushRef="#br0" timeOffset="-80066.68">9150 15959 338 0,'0'0'71'16,"0"0"22"-16,0 0 34 16,0 0-2-16,0 0-19 15,0 0-21-15,-23 0-14 16,21 18-18-16,0 17-10 15,2 5-4-15,0 10-4 16,0 2-2-16,0-2-5 16,7-2-13-16,7-7-10 15,1-9 4-15,1-10-8 16,1-8-1-16,3-6-9 16,7-8-1-16,2-4-4 0,5-36-6 15,8-18 9 1,5-23 11-16,-5-13-9 0,-11-3 2 15,-15-1 4-15,-16 8 3 16,0 6 0-16,-16 20 3 16,-13 16 2-16,-4 16 3 15,-11 23 14-15,-6 9-7 16,-8 9-5-16,-11 31-10 16,0 10-13-16,1 12-39 15,5-4-12-15,16 4-52 16,14-8-139-16,12-5-221 15</inkml:trace>
  <inkml:trace contextRef="#ctx0" brushRef="#br0" timeOffset="-79898.88">9268 16204 895 0,'0'0'0'0,"0"0"-24"16,0 0-24-16,-135 22-77 16,104-12-201-16</inkml:trace>
  <inkml:trace contextRef="#ctx0" brushRef="#br0" timeOffset="-59360.03">7228 12512 111 0,'0'0'499'15,"0"0"-443"-15,0 0 40 16,0 0-6-16,0 0 4 16,0 0-13-16,144 82-20 15,-88-35-14-15,0 1-6 16,2 6 2-16,-2 0-13 0,-2-5-9 16,-2 1 4-1,-5-9-8-15,-7 0-7 0,-4-3-4 16,-5-10-2-16,-7-8-2 15,-11-6 0-15,-5-10-4 16,-6-4-2-16,-2 0-32 16,0 0-8-16,0-16-20 15,-2-18-39-15,-14-8-40 16,1-2-118-16,-1 3-169 16</inkml:trace>
  <inkml:trace contextRef="#ctx0" brushRef="#br0" timeOffset="-59108.72">7918 12306 845 0,'0'0'110'16,"0"0"10"-16,0 0-10 15,-147 54-38-15,78 14-8 16,2 23-16-16,-2 19-15 15,5 8 0-15,10 4-14 16,5-1-11-16,7-7-4 16,11-10-4-16,6-5-7 15,10-21-42-15,12-12-42 16,3-20-38-16,9-25-93 16,25-18-355-16</inkml:trace>
  <inkml:trace contextRef="#ctx0" brushRef="#br0" timeOffset="-58358.72">7292 14833 409 0,'0'0'125'16,"0"0"-26"-16,0 0 63 0,0 0-31 15,0 0-30-15,0 0-33 16,13 19-25-16,8 17 0 16,8 12-1-16,6 7-18 15,5 11 10-15,3 6-9 16,-3 4-2-16,4 3-7 16,1-11 0-16,-3-2-4 15,-1-8-4-15,-8-5-1 16,-4-7-3-16,-5-10-4 15,-6-9 1-15,-5-6 0 16,-6-7-1-16,-2-10-4 16,-3-4-21-16,-2 0-23 15,0 0-18-15,0-34-24 16,-14-12-29-16,-8-13-79 16,2-3-145-16</inkml:trace>
  <inkml:trace contextRef="#ctx0" brushRef="#br0" timeOffset="-58080.33">7905 14766 54 0,'0'0'880'0,"0"0"-830"15,-116 13 46-15,62 23-3 16,-6 14-15-16,-2 16-20 15,1 14-20-15,6 10-11 0,4 4-1 16,8 0-3-16,5-5-7 16,5-5-9-16,6-8-5 15,-2-7-1-15,4-3-1 16,4-17-28-16,5-12-25 16,7-12-26-16,7-8-30 15,2-3-54-15,0-4-192 16</inkml:trace>
  <inkml:trace contextRef="#ctx0" brushRef="#br0" timeOffset="-30672.35">10396 12258 480 0,'0'0'54'0,"0"0"-33"15,0 0 40-15,0 0 17 16,0 0 0-16,0 0-39 0,36 4-8 16,-30-2-5-16,-2 0-18 15,1 4-3-15,1-2 6 16,2 6 4-16,0 6 2 15,-1 2 8-15,-1 8-3 16,-4 2-7-16,-2 4 8 16,0 1-4-16,0 5 0 15,0 1-1-15,0 14 1 16,0 5 2-16,-8 6-1 16,-1 4-7-16,0-2 3 15,0-4-5-15,0-8-1 16,3-5-1-16,1-7-3 15,0-6 5-15,3-4-5 16,0-2 1-16,0-6 4 16,0-6-7-16,-1-1 1 0,3-6-3 15,-2 1 3-15,0 3-3 16,0 1-2-16,-5 2 2 16,3 0 0-16,-1 0 0 15,-2-3 1-15,1 2-1 16,-3-1 2-16,2-2 0 15,0 2 0-15,3 2 2 16,-2 0-1-16,-1 4-1 16,0 2-1-16,-2 10 1 15,0 5 0-15,-5 16 5 0,-1 6 0 16,-3-2 0 0,5-2 0-16,5-9-5 0,-2-4-2 15,3-6 1-15,1 2-3 16,-1-4 2-16,0 3 0 15,-2-1 3-15,-1-3-2 16,-6 4 0-16,-2-5 2 16,-2 2-5-16,-9 0 2 15,-2 0 1-15,-7 0-3 16,-4-1 5-16,-5 1-3 16,-5-1 2-16,2-2-3 15,-4-3-1-15,0-6 0 16,4-8 0-16,2-6 0 15,2-8 3-15,-1-2-3 16,3 0 0-16,-4 0 1 0,4-10 0 16,-3-10-1-1,-2-6 0-15,2-6-2 0,0-3 2 16,1-5 0-16,-4-6 2 16,2-4-2-16,-2-8-2 15,-3-10 2-15,-2-4 0 16,5 1 1-16,8-1-2 15,6 8 1-15,10 4 0 16,8 1-3-16,9-3 4 16,9-2-3-16,0-8 2 15,27-4-1-15,15 4 0 16,4 6-2-16,2 14-3 0,-6 15-2 16,-9 11-9-16,-4 11-12 15,-4 6-12-15,-1 5-20 16,1 4-5-16,0 0-26 15,-2 28-39-15,-2 12-190 16</inkml:trace>
  <inkml:trace contextRef="#ctx0" brushRef="#br0" timeOffset="-30332.24">8805 13603 835 0,'0'0'36'16,"0"0"-15"-16,0 0-4 16,0 0 29-16,0 0 25 15,0 0 4-15,147 149-20 16,-87-73-17-16,-3 4-7 15,1-2-10-15,5-1-7 16,-5-4-8-16,0-11-2 16,-4-3-3-16,-10-9 1 15,-11-7 1-15,-6-11-3 0,-9-13-9 16,-9-6-39 0,-5-12-22-16,-4-1-37 0,0-36-75 15,0-20-213-15</inkml:trace>
  <inkml:trace contextRef="#ctx0" brushRef="#br0" timeOffset="-30133.13">9540 13647 892 0,'0'0'94'0,"0"0"-23"16,0 0 24-16,-120 35-28 15,62 18-27-15,-2 28-11 16,-3 21-19-16,1 13 2 15,8 0-11-15,12-6-1 16,15-19-20-16,17-16-51 0,10-15-34 16,2-13-124-16,19-10-186 15</inkml:trace>
  <inkml:trace contextRef="#ctx0" brushRef="#br0" timeOffset="-28992.41">9183 15905 244 0,'0'0'163'16,"0"0"-88"-16,0 0 11 15,0 0 20-15,0 0 15 16,0 0-40-16,-15-10-25 16,15 10-8-16,0 0 5 15,5 23 0-15,26 22 9 16,6 14 9-16,5 7-33 0,-3-4-2 16,-6-4-1-16,1 1-12 15,-5-14-10-15,-7-6-6 16,-2-7 1-16,-9-14-5 15,-6-10 1-15,-3-8-4 16,-2 0 3-16,0 0-3 16,6-12 0-16,13-34-4 15,14-29 4-15,15-29 3 16,6-11 0-16,4 8-3 16,-2 8 0-16,-7 11 2 15,-4 8-2-15,-10 8-14 16,-4 5 1-16,-4 17-15 15,-5 6 4-15,-2 16 4 16,-6 6-9-16,-3 4-3 16,-3 6-19-16,-1 2-5 0,0-6-16 15,2 4-50-15,-2 0-93 16,-7 8-126-16</inkml:trace>
  <inkml:trace contextRef="#ctx0" brushRef="#br0" timeOffset="-27222.18">9431 12064 615 0,'0'0'86'16,"0"0"49"-16,0 0-25 15,0 0-19-15,0 0-25 16,0 0-20-16,-7 76-19 16,25-6 13-16,-2 4-12 15,0-4-8-15,-3-8-3 16,0-12-3-16,-2-7-5 16,-2-15 2-16,-3-12-9 0,-1-8-1 15,-2-7 0-15,3-1-2 16,3-1 1-16,11-39 0 15,14-24 1-15,8-23 6 16,7-7-3-16,5 8-2 16,-6 11 1-16,-3 20-2 15,-5 6-1-15,-4 7-1 16,-5-1-44-16,4-1-28 16,-1-1-75-16,-5 2-256 15</inkml:trace>
  <inkml:trace contextRef="#ctx0" brushRef="#br0" timeOffset="-25459.92">5225 14091 475 0,'0'0'98'0,"0"0"10"15,0 0 5-15,0 0-17 16,0 0-13-16,0 0-17 16,31-14-20-16,0 46 4 15,11 18 16-15,7 12-18 0,-2 14-4 16,-4 4-4-1,-8 2-7-15,-6-7-4 16,0-11-12-16,-5-12-7 0,-2-12-5 16,-1-8 1-16,-8-15-3 15,-7-8-3-15,0-9-1 16,-4 0 1-16,6-46-1 16,13-40 1-16,7-42 21 15,3-31-13-15,5-9-3 16,-2 15-2-16,-3 21-2 15,-6 22 2-15,-12 26-2 16,-9 21 0-16,-4 15-2 16,0 10-4-16,0 5-9 15,-2 1-14-15,0 1-17 16,2 1-17-16,0 2-8 0,0 1-12 16,0 4-31-16,0 6-101 15,4 10-148-15</inkml:trace>
  <inkml:trace contextRef="#ctx0" brushRef="#br0" timeOffset="64899.57">24521 936 110 0,'0'0'146'15,"0"0"-128"-15,0 0 28 0,0 0-26 16,0 0 50-16,0 0-15 16,0 0 0-16,-6-32 19 15,2 32-13-15,1 0 5 16,-3 0-19-16,1 0-23 15,-2 0-12-15,1 0-12 16,1 0 0-16,3 0-18 16,0 0 8-16,2 0 2 15,0 0-13-15,-2 0 13 16,0 0 5-16,-6 0-56 16,-2 0-151-16</inkml:trace>
  <inkml:trace contextRef="#ctx0" brushRef="#br0" timeOffset="66236.22">22703 3262 542 0,'0'0'120'0,"0"0"33"16,0 0-21-16,0 0-35 0,0 0-24 16,0 0-30-16,-60 88-14 15,49-27 2-15,7 6-1 16,4 8 0-16,0 0 1 15,0 9-2-15,6-3-7 16,13-5-2-16,0-7-6 16,6-17-5-16,4-12-9 15,6-15 1-15,3-12-1 16,7-8-2-16,4-5-4 16,6-18 5-16,4-23-1 15,-1-17 1-15,-7-4 0 16,-11-8-9-16,-13-5 10 15,-16-3 3-15,-11-8 1 0,0 0 0 16,0 1-3 0,-21 9 0-16,0 14 5 0,-6 16-5 15,0 14 7-15,-9 10 21 16,-3 10 4-16,-11 8-6 16,-4 4-1-16,-1 0-10 15,-3 14-5-15,5 14-8 16,5 8-3-16,11 4-3 15,6 5-12-15,8-1-33 16,8 0-28-16,9-4-34 16,6-6-59-16,0-10-60 15,17-8-286-15</inkml:trace>
  <inkml:trace contextRef="#ctx0" brushRef="#br0" timeOffset="66821.73">23173 3343 640 0,'0'0'210'0,"0"0"-192"16,0 0 67-16,0 0-1 0,97-127-39 15,-28 61-11 1,16-14-12-16,8-7 1 0,9-5-15 16,0-4-1-16,-6 8-4 15,-15 6 1-15,-19 8-4 16,-15 11 1-16,-11 9 0 15,-12 12 1-15,-6 12 0 16,-7 8 5-16,-4 6 13 16,-3 4 4-16,1 6-7 15,-5-2-11-15,2 4-4 16,-2 2-2-16,2-1 1 16,-2 3-1-16,0 0-7 15,0 0-28-15,0 0-34 16,0 0-12-16,0 0-64 15,0 3-67-15,0 7-160 0</inkml:trace>
  <inkml:trace contextRef="#ctx0" brushRef="#br0" timeOffset="67219.45">23690 2199 48 0,'0'0'915'0,"0"0"-869"15,0 0-10-15,0 0 2 0,0 0-31 16,125-11 20-16,-42 0-10 16,-3-4 0-16,-6 2-11 15,-14-3-3-15,-14 6 0 16,-12 4-2-16,-12-1-1 15,-10 6 4-15,-8 1 1 16,-4 0 25-16,0 0 1 16,0 0-2-16,0 1 1 15,0 20-5-15,0 15-2 16,0 10 14-16,0 8-9 16,-4 1-12-16,-4-3-4 15,6-4-9-15,2-8-3 16,0-4-1-16,0-8-2 0,0-3-50 15,-4-7-32-15,-3-5-53 16,-6-2-120-16,-3-8-523 16</inkml:trace>
  <inkml:trace contextRef="#ctx0" brushRef="#br0" timeOffset="68651.85">24809 1650 1043 0,'0'0'70'0,"0"0"-43"16,0 0 37-16,0 0-54 15,0 0-8-15,0 0-2 0,192-74 15 16,-86 26-4-16,4 0-4 16,-6 2-4-16,-6-1-3 15,-1 5 0-15,-7 2 0 16,-7 4 1-16,-16 6-1 15,-18 4-10-15,-11 8-4 16,-9 3-12-16,-5 2 7 16,-3-1-7-16,-2 3 8 15,-5 4-16-15,-3-1-18 16,-5 2-26-16,1-5-20 16,-5 2-103-16,-2 0-60 15</inkml:trace>
  <inkml:trace contextRef="#ctx0" brushRef="#br0" timeOffset="69055.84">25612 900 965 0,'0'0'83'15,"0"0"-81"-15,0 0 16 16,0 0 32-16,0 0-23 16,148 62-16-16,-86-48-1 15,4-7-8-15,-4-4-2 16,-5 0 5-16,-7-3-2 0,-13 0-2 16,-14 0 1-16,-14 1-2 15,-7-1 5-15,-2 2 30 16,0-2-3-16,0 2 4 15,0 2-7-15,0 5-5 16,-24 14 0-16,-9 13-14 16,-12 17-10-16,-5 5 3 15,10-2-1-15,7-6-1 16,8-6-1-16,8-4-1 16,3-8-24-16,8-5-25 15,-1-9-19-15,7-9-37 16,0-9-65-16,0 0-189 0</inkml:trace>
  <inkml:trace contextRef="#ctx0" brushRef="#br0" timeOffset="69554.12">26152 882 678 0,'0'0'108'0,"0"0"-46"16,0 0 74-16,0 128-43 15,-2-81-41-15,2 3-18 16,0-4-4-16,0-4-11 15,7-7-7-15,13-10-8 16,5-6-4-16,4-8-4 16,6-7-4-16,9-4 1 15,6 0 7-15,4-18 2 16,-4-11 4-16,-7-4 2 16,-14-2-7-16,-14-6 6 15,-6-5 5-15,-9-11 6 0,0-3-8 16,0-2-3-16,-17 0 5 15,-10 0 0 1,-2 12 10-16,-2 6 8 0,-3 9-1 16,-1 17-3-16,1 8-5 15,-4 9-9-15,0 1-12 16,0 0-9-16,5 1-20 16,2 19-19-16,2 18-42 15,2 15-27-15,0 11-68 16,0 10-334-16</inkml:trace>
  <inkml:trace contextRef="#ctx0" brushRef="#br0" timeOffset="70112.97">26202 1377 651 0,'0'0'56'0,"0"0"-49"15,0 0 34-15,0 0 13 16,0 0-2-16,0 0-5 16,48-38 2-16,-48 38 20 15,0 0-7-15,2 0-12 16,2 26-15-16,2 12 2 15,-2 15 22-15,-2 9-22 16,-2 6 6-16,0 6-9 16,0 12-4-16,0 1-7 15,-2 3-5-15,-4-4-1 0,2-6-2 16,0-2-4-16,4-12-4 16,0-5-3-16,0-13-2 15,0-12-2-15,4-10 0 16,4-12-3-16,-4-4-34 15,-1-8-18-15,1-2-21 16,-4 0-11-16,0 0-16 16,0-5-2-16,-7-10-60 15,-19 1-185-15</inkml:trace>
  <inkml:trace contextRef="#ctx0" brushRef="#br0" timeOffset="70436.25">25970 2203 602 0,'0'0'227'0,"0"0"-194"15,0 0 72-15,0 0-15 16,0 0-8-16,49 103-24 16,-22-49 0-16,2 6-5 15,0-5-8-15,-3-2-10 16,1-6-11-16,2-9-6 15,-2-5-6-15,-1-8 0 16,3-11-8-16,1-8-4 16,1-6 0-16,8-13 8 0,7-22-2 15,-2-13-6 1,-9-10 0-16,-4-9-7 0,-12-1-6 16,-9-2-13-16,-5 9-21 15,-5 14-30-15,0 6-34 16,0 15-71-16,-5 8-261 15</inkml:trace>
  <inkml:trace contextRef="#ctx0" brushRef="#br0" timeOffset="71211.05">26195 2735 321 0,'0'0'70'16,"0"0"23"-16,0 0-15 16,0 0 2-16,0 0 4 15,0 0-10-15,44-54-15 16,-44 54 9-16,0 0-1 16,0 0-7-16,0 0-1 15,0 0-4-15,0 14-7 16,-4 19-5-16,-12 14-10 0,-6 9 3 15,2 4-5-15,4 0-14 16,3 1-1-16,7-3-4 16,3-8-2-16,3-4-3 15,0-8-3-15,5-4-4 16,15-6-1-16,4-6 0 16,7-5-5-16,8-9 0 15,3-8 4-15,9 0-3 16,6-20-3-16,9-15 2 15,-2-9 5-15,1-6-2 16,-11-6-6-16,-15-2-4 16,-12 0 7-16,-14-4 6 0,-13-5 3 15,0 3-2 1,-22 4 1-16,-12 8 5 0,-3 11-2 16,-5 14 2-16,-3 11 3 15,-4 8-7-15,-5 6-3 16,1 2-22-16,2 0-50 15,0 0-56-15,-3 10-107 16,-2 10-359-16</inkml:trace>
  <inkml:trace contextRef="#ctx0" brushRef="#br0" timeOffset="72437.89">25165 2913 726 0,'0'0'113'16,"0"0"-88"-16,0 0 56 15,0 0 1-15,0 0-28 16,134 25-15-16,-76-7-13 16,-2 3 12-16,2-2-12 15,-5 5-10-15,-6-5-4 0,-2 2 4 16,-10-3 0-16,-3-6-2 16,-3-4-2-16,-5-2-6 15,-2-4-2-15,-2-2-2 16,-9 0 4-16,1 0-1 15,-4-8 7-15,-1-16 6 16,-1-12 3-16,0-8-7 16,-6-9 1-16,0 1-8 15,0 2-6-15,0 9 4 16,0 3-5-16,-6 6 2 16,-4 7 0-16,-6 0-4 15,0 6-3-15,-4 3-43 16,-6 4-44-16,-3 8-74 0,-10 4-200 15</inkml:trace>
  <inkml:trace contextRef="#ctx0" brushRef="#br0" timeOffset="73683.59">23279 3886 59 0,'0'0'243'0,"0"0"-218"0,0 0 28 16,0 0 10-16,0 0-7 15,0 0 17-15,-71-74 49 16,63 74-14-16,4 0-8 15,2 0-35-15,2 0-27 16,0 12-15-16,2 12 2 16,25 14 15-16,20 10 0 15,8 2-3-15,7 0-4 16,10-2 3-16,1-6-9 16,0-2 3-16,4 3-9 15,-6 2-3-15,-7-1-5 16,-4 5-3-16,-8-3-6 0,-10-6 6 15,-6 0-6-15,-2-4-3 16,-3-4 1-16,0-2 1 16,-2-7-3-16,-3-3 1 15,-3-8-1-15,-7-4-5 16,-6-6 3-16,-5-2-32 16,-3 0-12-16,-2 0-9 15,0-2-24-15,0-12-11 16,-7-2-64-16,-17 6-172 15</inkml:trace>
  <inkml:trace contextRef="#ctx0" brushRef="#br0" timeOffset="74114.9">23669 4461 787 0,'0'0'149'0,"0"0"-126"15,0 0 71-15,0 0-25 16,0 0-15-16,113 82-23 16,-64-50-9-16,-3-1-12 15,2-5 3-15,-2-4-7 0,-1-2 2 16,1-6 4-16,-5-2-8 15,-5-4 5-15,-5-2-1 16,-9-4-1-16,-7 0 0 16,-6-2 0-16,-1 0 2 15,-6 0 0-15,2 0 4 16,-2-22 4-16,2-8 0 16,-1-6-6-16,-3-4-6 15,0 0-2-15,0 0 0 16,-3-4-1-16,-7-1-2 15,-4-1-3-15,5 2-32 16,9 2-40-16,0 6-30 16,0 4-36-16,23 6-142 0,-2 12-256 15</inkml:trace>
  <inkml:trace contextRef="#ctx0" brushRef="#br0" timeOffset="74773">24426 4463 473 0,'0'0'276'0,"0"0"-226"16,0 0 81-16,0 0-31 16,0 0-69-16,0 0-9 15,2 133 21-15,0-75-4 0,0 4-3 16,-2 2-3-16,2-2-8 16,4-5-3-16,4-7-8 15,6-10-6-15,6-9-6 16,7-10-2-16,9-7 1 15,9-12-2-15,5-2 1 16,2-20-5-16,7-24-2 16,5-13 7-16,4-8-4 15,-1-8-1-15,-7-9 5 16,-10-4 0-16,-12-10-3 16,-16-1-6-16,-11 12 9 15,-13 12 0-15,0 19 2 0,-13 18 3 16,-18 10 15-16,-10 9 11 15,-11 10 8-15,-11 7-7 16,-13 0-21-16,-11 16-5 16,-4 18-6-16,-1 2-5 15,10 3-20-15,20-1-33 16,19-11-21-16,22-1-67 16,9-6-150-16</inkml:trace>
  <inkml:trace contextRef="#ctx0" brushRef="#br0" timeOffset="75407.62">25049 4561 785 0,'0'0'70'0,"0"0"-45"16,0 0 92-16,0 0-29 15,132 95-21-15,-83-59-12 16,2 2-13-16,5 2-8 16,5 2-11-16,7-2 0 15,1 5-3-15,5-6 1 0,0 4-14 16,-8-2 15-16,-3-6-20 16,-8-1 3-16,-8-3-2 15,-9-8 2-15,-6-3-3 16,-6-4 1-16,-8-4-1 15,0-1-1-15,-5-6-1 16,-1 1 0-16,-2-3-2 16,-1-3-7-16,-3 0-24 15,2 0-19-15,-6 0-10 16,2 0-27-16,-1-11-1 16,-3-3-51-16,0-2-64 15,-3 4-33-15</inkml:trace>
  <inkml:trace contextRef="#ctx0" brushRef="#br0" timeOffset="75818.96">25635 5181 807 0,'0'0'149'0,"0"0"-139"15,0 0 55-15,0 0 26 16,0 0-41-16,0 0-13 16,125 108-5-16,-86-83-10 0,-2 1-8 15,-6-2-6-15,-2-1 9 16,-2-5-10-16,-2-1-4 16,1-5 6-16,-1-2-3 15,4-6 3-15,-5-4-9 16,-1 0 3-16,-2 0-1 15,0-8-1-15,-3-10 2 16,-3-6 6-16,1-12-3 16,-5-2 2-16,0-4 1 15,-4-3-4-15,-2 6-2 16,-5 2 2-16,0 7 1 16,0 2-6-16,0 4 0 15,-10-2-14-15,4-4-34 16,6-8-43-16,0-15-100 0,11-6-380 15</inkml:trace>
  <inkml:trace contextRef="#ctx0" brushRef="#br0" timeOffset="76413.17">26491 3352 551 0,'0'0'356'0,"0"0"-324"16,0 0 45-16,4 117 20 16,4-51-35-16,-2 10-12 15,-1 12-31-15,-1 9 2 16,2 7 1-16,-1 0-7 16,0 1 2-16,-3-9 7 15,0-2-14-15,-2-6 7 16,2-4-8-16,-2-3 0 15,0-11-7-15,3-8 1 16,-1-10-3-16,-2-14 0 16,2-3-2-16,-2-15-16 15,0-8 0-15,0-6-24 16,0-6-16-16,0 0-40 0,2-9-32 16,-2-15-28-16,0-2-78 15,0 2-124-15</inkml:trace>
  <inkml:trace contextRef="#ctx0" brushRef="#br0" timeOffset="76765.58">26246 4524 56 0,'0'0'538'0,"0"0"-455"15,0 0 29 1,0 0-5-16,0 0-29 0,0 0 4 15,72 116-12-15,-48-76-5 16,0-2-18-16,-1 0-11 16,-1-6-5-16,0-4-4 15,1-3-13-15,-3-7-6 16,-3-4 3-16,-3-5-4 16,-1-9-5-16,5 0-2 15,2-9 0-15,7-28 2 16,2-11 0-16,2-11 2 15,-6-4-4-15,-7 3-5 16,-5 8-10-16,-7 5-1 16,-2 7-9-16,1 7-12 15,0 4-17-15,-1 8-34 0,1 6-24 16,-1 9-79-16,-4 6-97 16</inkml:trace>
  <inkml:trace contextRef="#ctx0" brushRef="#br0" timeOffset="77456.01">26474 4999 371 0,'0'0'97'15,"0"0"4"-15,0 0 16 16,0 0-7-16,0 0-4 16,0 0-17-16,-29-26-15 15,11 56-37-15,-3 10-7 16,0 10-1-16,-2 0-4 0,5 5 3 16,3-1 0-16,6-2-2 15,4 4-9-15,5-2-4 16,0-2 0-16,0-3-5 15,3-10-6-15,10-5-1 16,7-12-1-16,4-5 0 16,5-9 0-16,10-4-3 15,0-4 0-15,6-4 3 16,4-22-2-16,0-13-1 16,0-5 2-16,5-16-6 15,-6-2 0-15,-1-5 4 16,-5-3 3-16,-3-4-4 0,-10-8 3 15,-5 3 1-15,-13 8 0 16,-11 10 0-16,0 17 4 16,-9 11 16-16,-22 8 6 15,-7 7 3-15,-2 8-7 16,-9 10-1-16,-2 0-9 16,-7 6-5-16,-4 18-7 15,2 5-3-15,-1 1-13 16,5 0-26-16,11-1-29 15,10 2-47-15,6-1-101 16,3-4-460-16</inkml:trace>
  <inkml:trace contextRef="#ctx0" brushRef="#br0" timeOffset="-182569.05">24767 1783 665 0,'0'0'204'0,"0"0"-148"16,0 0 34-16,0 0-45 15,0 0-2-15,0 0-11 16,0 0-22-16,0-89-7 16,0 70 2-16,0-2 4 15,0 3 1-15,0-4-1 16,0-2 3-16,0-1-2 15,-13 6 7-15,-1 1 2 16,-4 5-2-16,0 4 5 16,1 0-9-16,-3 1 7 15,-1 3-9-15,0 1-3 0,-4 2 0 16,2 2-4-16,-1 0 0 16,4 0 1-16,2 0-3 15,3 0 1-15,1 0-1 16,3 0 0-16,-1 0 0 15,-3 3-2-15,-3 13 0 16,-4 5-3-16,-4 7 3 16,-3 4 0-16,0 2 0 15,2 2 0-15,-2 0-1 16,4-2 1-16,0 0 0 16,4-6 2-16,7-3-2 15,1-3 0-15,4 0-1 16,2 2 0-16,0 2-2 15,3 5 2-15,0-2 1 16,-1-3 1-16,0-1-1 0,3 0-1 16,2-3 1-16,0-2-3 15,0 2 3-15,0-2-2 16,0 2 1-16,0-1 1 16,5-2-1-16,6-1 1 15,2-2-2-15,3 2-2 16,11-3-2-16,4-1 4 15,11-2-3-15,12-6 2 16,2 0 3-16,-2-4-2 16,0-2 1-16,-11 0 1 0,-9 0 0 15,-3-2-1 1,-10-14 1-16,0-8 5 0,-5-10-4 16,-10-9 5-16,-6-13-1 15,0-8-4-15,0-2 6 16,-8 0-7-16,-9 2 0 15,1 9 0-15,1 8 0 16,-3 4 1-16,-1 10-1 16,0 4-1-16,2 3-10 15,3 6-3-15,3 0-22 16,7 2-40-16,4-2-58 16,13-4-74-16,27 0-231 15</inkml:trace>
  <inkml:trace contextRef="#ctx0" brushRef="#br0" timeOffset="-174864.65">22643 2288 745 0,'0'0'217'15,"0"0"-152"-15,0 0 25 16,0 0-20-16,0 0 12 16,10 138 11-16,-8-89-44 15,-2-8-12-15,0-9-14 16,2-2-13-16,-2-5-7 15,0-3-3-15,0-6-8 16,4-4-71-16,9-10-75 16,12-2-73-16,13-36-297 15</inkml:trace>
  <inkml:trace contextRef="#ctx0" brushRef="#br0" timeOffset="-174416.31">24136 749 938 0,'0'0'128'0,"0"0"-98"15,0 0 32-15,0 0-26 16,0 0-6-16,0 0 15 16,76 115-28-16,-62-79-11 15,-14 0-5-15,0 0 4 16,-12 4 3-16,-28 5-2 15,-7-3-2-15,-2-2 1 16,6-8-3-16,18-16 2 16,11-8-1-16,9-8 1 0,5 0 1 15,0 0-5-15,7 0-12 16,34 0 4 0,27 0 8-16,24 0 0 0,4 0-39 15,1 0-53-15,-7 6-60 16,-10 20-254-16</inkml:trace>
  <inkml:trace contextRef="#ctx0" brushRef="#br0" timeOffset="-173836.81">24081 3305 833 0,'0'0'47'0,"0"0"-6"0,0 0 45 16,133 68-26-16,-100-38 1 16,-8-2-25-16,-9-2-19 15,-9-2 5-15,-7-4 10 16,0 0-9-16,-7-4-9 15,-16 0-1-15,-6-3-8 16,-4-4-3-16,0 5-2 16,4-4-5-16,11 4-21 15,7-4 0-15,11 1 4 16,0-6-6-16,17 1-5 16,24-2 8-16,9 2 14 15,11 2 11-15,-3 6 1 16,-13 7 17-16,-14 8 11 15,-20 8 14-15,-11 5 3 16,-7 3-5-16,-28 0-13 0,-13-7-9 16,-2-8-13-16,0-20-6 15,11-10-71-15,10-32-81 16,17-42-219-16</inkml:trace>
  <inkml:trace contextRef="#ctx0" brushRef="#br0" timeOffset="-173253.79">27378 383 930 0,'0'0'202'16,"0"0"-163"-16,0 0 14 15,0 0 1-15,0 0-26 16,-143 141-4-16,122-96-18 16,7-9-6-16,14-4-2 15,0 1-3-15,11-4-6 0,23 3-2 16,12-1 5-16,8-7 1 16,6 0-6-16,2-5 4 15,-2-4 4-15,-4-5-6 16,-7-6-7-16,-12-4-11 15,-10 0-28-15,-8 0-36 16,-15 0-73-16,-4-11-156 16</inkml:trace>
  <inkml:trace contextRef="#ctx0" brushRef="#br0" timeOffset="-173080.58">27627 529 800 0,'0'0'198'16,"0"0"-158"-16,-26 112-12 0,8-25 67 16,0 7-41-16,3-6-33 15,5 4-21-15,4 2-19 16,-3 5-101-16,-5 5-134 16</inkml:trace>
  <inkml:trace contextRef="#ctx0" brushRef="#br0" timeOffset="-172713.44">27449 1967 932 0,'0'0'61'16,"0"0"-28"-16,0 0 15 16,0 0-6-16,-53 136-22 15,53-84-16-15,0 0-2 16,20 3-2-16,13-2-2 16,3-2-2-16,2-5 4 15,-5-6 3-15,-6-6-3 16,-12-12 3-16,-8-2-2 15,-7-5 3-15,0-3 2 0,0-3 12 16,-22-3 8-16,-14-6-21 16,-13 0-5-16,-13-4-38 15,-9-19-65-15,1-8-91 16,12-1-227-16</inkml:trace>
  <inkml:trace contextRef="#ctx0" brushRef="#br0" timeOffset="-172589.74">27692 2063 709 0,'0'0'80'15,"172"-30"-19"-15,-49 0-61 0,-7 7-214 16</inkml:trace>
  <inkml:trace contextRef="#ctx0" brushRef="#br0" timeOffset="-171881.5">28060 3681 156 0,'0'0'386'0,"0"0"-290"16,0 0-28-16,0 0 30 15,0 0-10-15,0 0 6 16,4 43-32-16,-15-14-6 15,-16 18-5-15,-2-1-16 16,-8 6-1-16,-3 6-13 16,-3-2-1-16,1 9-2 15,4-1-11-15,2-5-2 16,7-4-3-16,9-5 1 16,6-10-3-16,10-6 0 15,4-4-1-15,0-5 0 16,0-6-3-16,12-5-9 15,3-1-13-15,10-9-2 0,4-4-9 16,8 0-7-16,9-18-6 16,2-13-4-16,1-9-19 15,-9-2-13-15,-15 2-111 16,-16 0 193-16,-9 10-35 16,-7 6 39-16,-22 10 8 15,-9 12 44-15,-9 2 14 16,-1 0-35-16,-2 16-29 15,6 0-2-15,13 2-35 16,11-2-79-16,9-6-175 16</inkml:trace>
  <inkml:trace contextRef="#ctx0" brushRef="#br0" timeOffset="-166622.69">25834 11087 969 0,'0'0'0'16,"0"0"-224"0,-125-94-399-16</inkml:trace>
  <inkml:trace contextRef="#ctx0" brushRef="#br0" timeOffset="-164745.15">12938 10910 819 0,'0'0'57'16,"0"0"-3"-16,-58 116 1 15,27-51-23-15,-5-1-9 16,1 0-15-16,3-5-8 15,10-9 0-15,13-9 0 16,9-12-55-16,11-17-103 0,27-12-171 16</inkml:trace>
  <inkml:trace contextRef="#ctx0" brushRef="#br0" timeOffset="-164404.03">13731 10676 909 0,'0'0'18'15,"129"0"31"-15,-62 10-5 16,-7 16-17-16,-8 2-3 0,-15 6-3 16,-12 10-2-16,-18 11-13 15,-7 11 10-15,-11 7-3 16,-25 6-9-16,0-9-3 15,0-8-1-15,3-16 6 16,14-16-6-16,5-14 1 16,9-12 1-16,5-4-2 15,5 0-11-15,34-14 7 16,24-20 4-16,20-14 13 16,10-4-9-16,3-2-4 15,-1 4 0-15,-3 0-42 16,4 0-55-16,2-3-113 15,-8-1-110-15</inkml:trace>
  <inkml:trace contextRef="#ctx0" brushRef="#br0" timeOffset="-164016.07">15406 10347 877 0,'0'0'30'16,"0"0"74"-16,135 40-38 15,-85-8-6-15,-5 4-15 16,-7-2-8-16,-15 5-18 16,-15 1-5-16,-8-3 0 15,-8 6-8-15,-24-1 1 16,-6-4-6-16,0-2-1 16,3-8-6-16,8-10-19 0,9-8-4 15,11-6 15-15,7-4 9 16,0 0-28-16,18 2 0 15,18 0 33-15,9 2 0 16,1 5 0-16,-4 0 0 16,-8 5 3-16,-10 7 5 15,-8 0 3-15,-16 12 8 16,0 7 1-16,-16 10-6 16,-21 2-11-16,-8-2-1 15,-2-5-2-15,9-7-7 16,14-17-32-16,19-17-56 15,5-6-52-15,36-46-201 0,20-16-171 16</inkml:trace>
  <inkml:trace contextRef="#ctx0" brushRef="#br0" timeOffset="-163547.41">17044 10458 801 0,'0'0'183'0,"0"0"-163"0,0 0 108 16,29 139-37-16,-17-64-30 15,-6 7-5-15,-2 0-37 16,3-4-11-16,2-12-8 16,11-13-30-16,19-15-77 15,15-22-68-15,11-16-150 16</inkml:trace>
  <inkml:trace contextRef="#ctx0" brushRef="#br0" timeOffset="-163226.5">18203 10439 1015 0,'0'0'31'0,"0"0"70"15,-94 135-20-15,81-85-21 16,13 2-18-16,0 2-21 16,13 2-16-16,29-6-5 15,14-4-1-15,11-11 0 16,-5-6-2-16,-6-8 3 16,-18-8 1-16,-18-2-1 15,-13-5 4-15,-7-2-3 16,0-1 6-16,-24 8 3 15,-32 0-4-15,-23 4-6 0,-5-3-19 16,-3-1-50-16,13-8-22 16,16-1-51-16,18-2-71 15,16-4-198-15</inkml:trace>
  <inkml:trace contextRef="#ctx0" brushRef="#br0" timeOffset="-163090.94">18245 10730 650 0,'0'0'90'16,"0"0"41"-16,132-8-42 16,-86 6-46-16,-5-8-34 15,1-4-9-15,-2-8-133 16,3-10-244-16</inkml:trace>
  <inkml:trace contextRef="#ctx0" brushRef="#br0" timeOffset="-162625.37">18689 11506 24 0,'0'0'0'16</inkml:trace>
  <inkml:trace contextRef="#ctx0" brushRef="#br0" timeOffset="-161807.98">12862 11743 422 0,'0'0'443'0,"0"0"-384"15,0 0-36-15,0 0 38 16,63 178 5-16,-25-94-14 15,3-6-14-15,2-12-26 16,8-13 2-16,3-15 2 16,4-16-12-16,13-18 1 15,16-4 6-15,13-34 1 16,7-18 0-16,-5-11-5 16,-12-1-4-16,-26 4 1 0,-16 4 1 15,-23 2-5-15,-6 3 5 16,-9-1-2-16,0 7-1 15,-4 8 3-15,-1 13-3 16,-3 10 1-16,-2 8 5 16,0 6-5-16,0 0-3 15,0 0-2-15,0 0-16 16,0 0-36-16,-9 0-15 16,3-1-30-16,-2-2-76 15,-2 3-152-15</inkml:trace>
  <inkml:trace contextRef="#ctx0" brushRef="#br0" timeOffset="-161533.65">13883 11572 771 0,'0'0'126'0,"0"0"-85"15,0 0 0-15,0 0-1 16,0 0 20-16,156-32-28 15,-106 14-19-15,-7 2-5 16,-14 8-5-16,-11 6 1 16,-11 2-4-16,-3 0 6 15,-4 0 0-15,0 24 5 16,-2 18 14-16,-25 10 11 0,-8 8-23 16,-10 1-9-1,1-3-4-15,1 2-9 0,5-2-57 16,5-4-86-16,4-2-212 15</inkml:trace>
  <inkml:trace contextRef="#ctx0" brushRef="#br0" timeOffset="-160513.23">12980 11644 737 0,'0'0'156'0,"0"0"-119"16,0 0-1-16,0 0-18 15,0 153 15-15,7-68 0 16,27 8-9-16,8 11 3 16,16 4 6-16,13 7 9 15,11 1-10-15,14-1-6 16,2-9-9-16,5-8 0 0,-3-10-13 16,-2-8 3-1,-5-9 3-15,-3-17-8 0,-1-12-2 16,-2-16 0-16,0-16 1 15,-3-10-1-15,-1 0 0 16,2-26 5-16,-1-22-4 16,5-19 0-16,-4-17 5 15,0-14-6-15,-6-16-4 16,0-10-2-16,-1-7 6 16,-5-3-2-16,-4-2-1 15,-11 0 3-15,-6 5 0 16,-8 21-5-16,-9 19 5 15,-4 27-1-15,-6 24 1 16,-9 12 2-16,-5 14-2 16,-4 4 1-16,-5 2 0 0,2 0-1 15,-2 0 0-15,3 2 1 16,-2 4-1-16,-1 2 0 16,-2 0-2-16,0 0-6 15,0 0-9-15,0 0-6 16,-21 12-30-16,-10 6-36 15,-4 0-37-15,-3-4-121 16,-1-8-126-16</inkml:trace>
  <inkml:trace contextRef="#ctx0" brushRef="#br0" timeOffset="-160206.09">14992 11499 805 0,'0'0'75'16,"0"0"-29"-16,0 0-11 16,0 0 46-16,150-21-25 15,-68 5-32-15,0-2-17 16,-6-3-1-16,-9 2-4 16,-23 2 1-16,-15 8-1 15,-18 4 1-15,-9 5 8 16,-2 3 19-16,0 33 1 15,0 22 4-15,-17 16-9 16,-16 10-13-16,-5 0-8 16,-7 2-3-16,3-8-2 0,7-1-43 15,10-11-38-15,9-6-74 16,7-6-163-16,3-7-345 16</inkml:trace>
  <inkml:trace contextRef="#ctx0" brushRef="#br0" timeOffset="-141240.23">12240 11759 681 0,'0'0'36'0,"0"0"3"15,-135-77 20-15,97 25-13 16,2-14-6-16,5-22-5 16,11-15-4-16,11-6-7 15,9-6 8-15,5 1-5 16,32 2-4-16,8 7-6 16,6 9 4-16,0 20-5 15,-2 13-5-15,-4 22 2 16,-7 10-6-16,-1 7 3 15,2 8 1-15,7 0-3 16,12 1-2-16,13 12 3 16,14 3-1-16,9 0 1 15,8 3-8-15,3 14 2 0,-13 1-2 16,-15 3 1-16,-15 7-4 16,-10 9-2-16,-8 12 4 15,-5 15 5-15,-4 4 7 16,-10 6 6-16,-8 1-1 15,-10-5-4-15,-4-2-2 16,-3 0 2-16,0-1-3 16,-21 4 8-16,-12 5-7 15,-10 3-3-15,-3 1-6 16,-6-8 3-16,-2-10 1 16,4-12 6-16,-6-11 0 15,-2-10 4-15,-7-4-3 0,3-7-4 16,-5-3 0-16,3-4-5 15,2-1-3-15,-1-4-1 16,-3-4 1-16,0-2-1 16,-1-4-2-16,3-26 0 15,10-15 1-15,10-14-4 16,15-16-11-16,18-13-7 16,11-10 2-16,2-5-8 15,25 3-19-15,4 0-2 16,-2-3-1-16,-1-2-10 15,-3 0 4-15,-4 5 2 16,-1 11-34-16,1 21-47 16,2 16-66-16,4 22 25 15</inkml:trace>
  <inkml:trace contextRef="#ctx0" brushRef="#br0" timeOffset="-137229.8">12795 10399 435 0,'0'0'31'0,"0"0"29"16,0 0 38-16,0 0 26 15,0 0-24-15,-113 9-18 16,113-6-38-16,0-3-27 15,0 0-3-15,0 0-1 16,21 0 8-16,20-3 19 16,17-9-8-16,15-5 4 15,21 1-7-15,11-1-12 16,15-1 2-16,12-2-5 0,8 5-4 16,5 1-3-16,-2-4 4 15,-10 1-5-15,-10 2-1 16,-17 1-1-16,-7 2-2 15,-13-2-1-15,3 3 6 16,9-3-6-16,10-1 0 16,10-2 4-16,2-3 14 15,-9 2-19-15,-8 0 0 16,-15 4 3-16,-13 2-2 16,-15 2-1-16,-16 6 0 15,-13 2 1-15,-13 0-2 0,-5 2 1 16,-1 0 0-16,-5 0 0 15,-1 0 1-15,-2 0 1 16,-2 0-1-16,3 0-1 16,7 0-1-16,5 2 1 15,12 12 5-15,2 4 1 16,6 0-1-16,-4 0-3 16,-2-3 0-16,-2-4-2 15,-3 1 0-15,-1-3 1 16,-3-2 0-16,-4-1-1 15,0-4 1-15,-4 2-1 16,-1-4 1-16,-3 0-1 16,4 3 0-16,-1-3 0 0,1 0 1 15,1 4 0-15,-1-3-1 16,-7 1 1-16,-3 1-1 16,-4-3 1-16,0 0 1 15,0 0 1-15,0 0 1 16,0 0-4-16,0 0 7 15,0 0-5-15,0 0 2 16,0 0-2-16,0 0 3 16,0 0-3-16,0 1-1 15,0-1 0-15,0 0 0 16,0 0-1-16,0 0 0 16,0 7 0-16,4 15-4 15,5 3 4-15,5 10 3 16,-1 1 0-16,-4-8-3 0,6 4 1 15,2-3-3-15,0-4 2 16,-1 1 0-16,-3-2 0 16,-5 1 0-16,2 0 3 15,-6 5-2-15,-4 12 1 16,0 19-1-16,0 16 2 16,0 22 2-16,0 6 7 15,0-1-3-15,0 0-5 16,3-10 5-16,-1-12 0 15,2-11-7-15,-2-15 1 16,0-6 1-16,-2 4 2 16,0 5-5-16,0-1 2 0,0 5 1 15,0 0-1-15,-4-3-1 16,-7-4 0-16,-1-10-2 16,6-14 2-16,0-12-2 15,3-12-1-15,3-8 1 16,0 0 2-16,0 0-2 15,0 0 1-15,-2 0-1 16,2 0 1-16,-2 0-1 16,2 0 2-16,0 0-2 15,0 0 1-15,0 0-1 16,0 0 2-16,0 0 0 16,0 0 2-16,0 0-2 15,0 0-1-15,0 0 3 0,0 0 2 16,0 0-4-16,0 0 3 15,0 0 1-15,0 0-1 16,0 0-2-16,0 0-1 16,0 0 3-16,-12 0 5 15,-7 2-5-15,-8 9-5 16,-4 0 0-16,-9 7 6 16,-9 0 0-16,-12 0-4 15,-17 3 0-15,-20-3 0 16,-24-1 2-16,-26 6-1 15,-29-1-3-15,-33-2 2 16,-12 0 5-16,-13 0-7 16,10-2 1-16,16-2 6 15,17-6 14-15,20-4-6 16,17-6 0-16,7 0-9 0,2 0 2 16,7-4-4-16,15-10-4 15,19-5 0-15,33 0 0 16,22 3 0-16,16 4 0 15,10 4 0-15,10 4 2 16,5 2-2-16,7 2 0 16,2 0-2-16,0-2 1 15,-2 2-2-15,0 0 0 16,2 0-4-16,-2 0 1 16,2 0-3-16,0 0 3 15,0 0 0-15,0 0-2 16,0 0-6-16,0 0-10 0,0 0 0 15,0 0-8-15,19 8-9 16,12 0-30-16,8 0-34 16,11 0-19-16,13-8-54 15,-3 0-207-15</inkml:trace>
  <inkml:trace contextRef="#ctx0" brushRef="#br0" timeOffset="-127692.24">16966 10311 363 0,'0'0'85'15,"0"0"-9"-15,0 0 35 16,0 0-1-16,0 0-9 16,0 0-5-16,0 0-17 15,-4 0-25-15,0 14-26 16,-8 4 2-16,-1 4-7 16,-3 3 2-16,-6 6-11 15,-7 5 0-15,-4 8-4 16,-12 8 5-16,-4 5-3 15,-4 5-4-15,-3-4-4 0,6-2 7 16,11-10-10-16,7-14 0 16,17-11 2-16,6-12-3 15,7-7 4-15,2-2-2 16,0 0 2-16,0 0 3 16,0 0 7-16,0 0-3 15,0 0-2-15,0 0-8 16,0 0-2-16,4 0-2 15,23 0-5-15,14 0 8 16,13-10 0-16,16-6 1 16,6-2-1-16,-1-4-1 15,-3 4 1-15,-8 2 3 16,-8 4-3-16,-5 2 1 0,-4 2 0 16,-5 2 0-16,-9 0-1 15,1 4 1-15,-5 0-3 16,-5 2 4-16,-1 0-2 15,-8-2 0-15,-3-2-3 16,-4 0-24-16,-3-2 1 16,-1 0-8-16,-2-4 1 15,0-4-22-15,-2-4-3 16,0-6-30-16,0-1-85 16,0 1-124-16,0 7-181 15</inkml:trace>
  <inkml:trace contextRef="#ctx0" brushRef="#br0" timeOffset="-127325.32">17042 10458 272 0,'0'0'302'0,"0"0"-178"16,0 0 4-16,0 0-20 15,0 0-37-15,-7 117-32 16,7-41 3-16,0 9-10 16,0 7-2-16,7 5-12 0,9-3-7 15,-3-2-4-15,1-10-3 16,1-8-1-16,-1-13-3 15,-4-11 0-15,1-6-4 16,-6-10-22-16,0-6-10 16,-3-10-20-16,-2-10-9 15,2-6-7-15,-2-2-16 16,0 0-74-16,0-6-45 16,0-10 34-16</inkml:trace>
  <inkml:trace contextRef="#ctx0" brushRef="#br0" timeOffset="-114665.3">16561 11155 752 0,'0'0'11'0,"-123"-90"45"15,74 29-8-15,11-4-14 16,9-1 3-16,13 1-5 16,8 7-11-16,3 2 1 15,5 4 5-15,0-3-6 16,7-4 2-16,13-4 2 15,3 1-6-15,8 5-2 16,2 4-2-16,1 11-5 16,1 8-4-16,-2 7-1 15,5 12-3-15,5 2 3 16,3 6-3-16,8 2 4 16,4 5-3-16,2 0-1 0,11 0-1 15,8 14 2-15,5 12-2 16,1 10 1-16,-3 9-1 15,-6 3-1-15,-14 0 1 16,-10 2 1-16,-15-4-2 16,-14 6 0-16,-12 7 1 15,-11 13 9-15,0 10 10 16,-34 8-1-16,-10 2 8 16,-12-3 5-16,0-9 3 15,3-12-11-15,2-12-5 16,8-18 3-16,8-14-8 15,3-14-2-15,-1-6 3 16,-9-4-4-16,-10 0-5 0,-10-6-1 16,-5-10-3-16,-1 5-1 15,-4 0-1-15,9 2-11 16,7 0-9-16,14-5-24 16,16-8-35-16,21-13-30 15,5-14-47-15,44-13-50 16,24 2-108-16</inkml:trace>
  <inkml:trace contextRef="#ctx0" brushRef="#br0" timeOffset="-107298.54">19441 10162 334 0,'0'0'44'16,"0"0"-39"-16,0 0-5 15,0 0-53-15,0 0-148 16</inkml:trace>
  <inkml:trace contextRef="#ctx0" brushRef="#br0" timeOffset="-106115.4">19698 10114 676 0,'0'0'111'0,"0"0"-24"16,0 0 21-16,0 0-18 15,0 0-37-15,-132 85-13 16,92-5-17-16,-2 14 5 16,-1 8 8-16,10 6-1 15,8-7-11-15,12-9-15 16,11-14-2-16,2-15-4 15,9-16-3-15,20-14-3 0,9-13-5 16,9-18-8-16,4-2-19 16,6-33-20-16,1-17-8 15,-8-10 19-15,-12 2 17 16,-18 4 8-16,-20 10 17 16,0 10 4-16,-31 3 3 15,-14 12 12-15,-8 5 5 16,-7 14-6-16,-1 0-2 15,3 11-3-15,3 18-11 16,7-3-11-16,13-2-35 16,13-5-64-16,17-4-227 15</inkml:trace>
  <inkml:trace contextRef="#ctx0" brushRef="#br0" timeOffset="-99980.81">19491 9825 261 0,'0'0'122'16,"0"0"-6"-16,0 0 7 15,0 0 15-15,0 0-24 16,0 0-9-16,-58-25-44 16,33 35 2-16,-8 17-9 15,-7 18-5-15,-12 15 4 16,-6 20 0-16,-8 29-9 15,-1 21-11-15,9 10-10 0,14-4-8 16,21-18 2-16,17-15-6 16,6-11-11-16,6-12 0 15,28-6-1-15,12-11-2 16,14-7-1-16,8-8 3 16,0-11 0-16,6-8-3 15,0-17-1-15,3-12-2 16,4 0 0-16,4-38-4 15,3-24-3-15,9-26 1 16,7-19 6-16,5-11-1 16,-8-6 6-16,-24-2 1 15,-28-2 1-15,-36 3 2 0,-13 0 2 16,-35 13 21-16,-36 12-4 16,-23 20-1-16,-17 18 5 15,-23 23-16-15,-7 27-5 16,-6 12 1-16,7 30-3 15,14 19-4-15,16 7-14 16,23 4-28-16,22 8-42 16,23 8-61-16,15 3-124 15,3-1-443-15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02:00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18192 7485 612 0,'0'0'54'16,"0"0"-18"-16,-118 0 51 0,55 0-26 16,-15 0-1-16,-13-8-11 15,-16-8-27-15,-11-4-8 16,-13-10 3-16,-8-10-2 15,-1-10 0-15,8-8-10 16,9-6 4-16,19-8 2 16,17-3-3-16,14 3 2 15,15 0 0-15,22-4-9 16,22-9-1-16,14-9 4 16,25-10 0-16,40-6-4 15,24-1 1-15,29 1 8 0,23 2-7 16,17 3 2-16,17 9 0 15,10 8 7-15,10 16 4 16,-2 16 0-16,8 17-5 16,6 24-1-16,7 15 0 15,10 26-1-15,11 27 5 16,-3 24 0-16,4 10-7 16,-13 15-3-16,-10 2 1 15,-12 2 0-15,-27 2 1 16,-28-1-4-16,-34 1 2 15,-36-8-3-15,-38-8 5 16,-31-4 6-16,-14 1 6 0,-49 1 10 16,-26 4-13-16,-29 0 15 15,-28-5-16-15,-21-7-6 16,-21-4-1-16,-6-8-6 16,-6-10-2-16,3-12 1 15,10-13-10-15,16-23-30 16,25-12-25-16,23-5-23 15,28-28-22-15,30-10-18 16,23-3-64-16,18-6-117 16</inkml:trace>
  <inkml:trace contextRef="#ctx0" brushRef="#br0" timeOffset="-200682.31">12441 8492 615 0,'0'0'43'0,"-135"-58"21"15,67 25 24-15,1-7-28 0,9-6-11 16,12-4-9-16,13-4-8 16,10-8 2-16,17-8-11 15,6-10-6-15,6-12-3 16,32-9-10-16,15-9 3 15,14 0-4-15,12 1-3 16,12 6 1-16,9 6 2 16,6 3-2-16,4 10 0 15,2 15-1-15,3 15 1 16,3 12-1-16,-2 16 0 16,-4 8-1-16,-1 10 0 15,1 8-1-15,6 0 2 0,1 12-1 16,-5 20 2-1,-6 12-2-15,-8 10 2 0,-7 10-3 16,-8 11 2-16,-12 9 0 16,-13 5 0-16,-18 10 1 15,-19 1 7-15,-19-3 0 16,-4-3 8-16,-13-4 2 16,-34 1 4-16,-17 3 12 15,-32 6-12-15,-27 3-5 16,-26 2-5-16,-16-5-4 15,-4-9 0-15,2-9 3 16,9-18-5-16,13-15-5 16,16-22 3-16,21-23-4 15,24-4-26-15,20-11-23 16,21-19-14-16,16-6-18 0,18-9-65 16,3 3-215-16</inkml:trace>
  <inkml:trace contextRef="#ctx0" brushRef="#br0" timeOffset="-195717.2">12857 6854 734 0,'0'0'104'16,"0"0"-101"-16,0 0 20 15,21-111 52-15,14 45 16 16,19-11-15-16,12-10-22 16,13-13-16-16,10-1 0 15,3 3-13-15,3 4-8 0,5 8-9 16,-4 5 2-16,0 5-6 16,-7 4 0-16,-9 16-3 15,-11 11-1-15,-17 14 4 16,-21 17-2-16,-14 5-4 15,-12 8 2-15,-3 1-10 16,-2-8-12-16,0-6-32 16,0-11-45-16,0-4-77 15,-9-3-203-15</inkml:trace>
  <inkml:trace contextRef="#ctx0" brushRef="#br0" timeOffset="-195343.37">13900 4903 861 0,'0'0'133'0,"0"0"-121"16,132-40 43-16,-63 32 18 15,9 8-18-15,0 0-4 16,-3 1-15-16,-15 16-18 15,-14 5 0-15,-20 1-9 16,-17 8 11-16,-9 9 15 16,-16 12-8-16,-35 12-15 15,-11 8-7-15,-2 4 0 16,10-7-4-16,18-11-1 0,16-12 0 16,16-18-4-16,4-10 0 15,0-8-8-15,29-6 1 16,8-4 0-16,13 0 0 15,8-16-5-15,6-14-9 16,9-12-11-16,14-14-23 16,9-4-49-16,4-9-140 15,-11 5-271-15</inkml:trace>
  <inkml:trace contextRef="#ctx0" brushRef="#br0" timeOffset="-195133.69">15329 4371 812 0,'0'0'323'15,"0"0"-319"-15,0 0-4 16,0 0 5-16,151-10 18 16,-102 10-2-16,2 0-21 15,-6 0-3-15,-16 8-37 16,-18 10-63-16,-11 8-98 15,-29 9-162-15</inkml:trace>
  <inkml:trace contextRef="#ctx0" brushRef="#br0" timeOffset="-194949.75">15050 4957 717 0,'0'0'28'0,"0"0"28"16,174-22 38-16,-96 8-33 15,-1-2-10-15,4-4-29 16,-14-5-21-16,-16-1-1 16,-22-2-52-16,-22 2-47 15,-7 0-103-15,-9 1-45 16,-24 0-114-16</inkml:trace>
  <inkml:trace contextRef="#ctx0" brushRef="#br0" timeOffset="-194756.01">15422 4598 365 0,'0'0'277'0,"0"0"-165"0,0 0 4 16,-4 114 5-16,8-46-25 16,12 16-19-16,4 7-20 15,0 3-10-15,2-2-30 16,3-8 10-16,-3-7-16 16,-2-15-9-16,-2-12-4 15,-5-14-35-15,-4-10-30 16,-9-10-33-16,0-8-40 15,-14-6-139-15,-21-2-271 16</inkml:trace>
  <inkml:trace contextRef="#ctx0" brushRef="#br0" timeOffset="-194611.82">15217 5167 546 0,'0'0'23'0,"0"0"11"15,0 0-3-15,125-100-31 16,-74 65-10-16,-4 5-128 16</inkml:trace>
  <inkml:trace contextRef="#ctx0" brushRef="#br0" timeOffset="-194404.64">15768 4762 514 0,'0'0'400'0,"0"0"-378"16,0 0 47-16,0 147 12 15,2-93-15-15,2-4-24 16,5-10-33-16,0-8-9 16,2-14-13-16,-2-10-37 15,2-8-87-15,-2 0-153 16,0-22-53-16</inkml:trace>
  <inkml:trace contextRef="#ctx0" brushRef="#br0" timeOffset="-194098.33">15879 4774 651 0,'0'0'110'0,"0"0"-48"16,0 0 51-16,0 0-35 15,154-12-4-15,-99 12-34 16,1 14-22-16,-5 2-8 15,-11 1 1-15,-13-3-6 16,-14 1-3-16,-13 2 1 16,0 1 3-16,-38 4-4 15,-14 1-2-15,-12 2-6 16,0 3 6-16,4-6 0 16,9-2 1-16,16-4 0 15,14-8-1-15,17-2-7 0,4-2-5 16,0 1-13-16,22-5 7 15,6 0-4-15,7 0-20 16,0-21-32-16,-4-8-53 16,-6-10-112-16,-12-3-227 15</inkml:trace>
  <inkml:trace contextRef="#ctx0" brushRef="#br0" timeOffset="-193909.2">15944 4321 680 0,'0'0'122'0,"0"0"-46"16,0 0 34-16,-8 131-4 16,18-15-39-16,3 26-33 15,-1 21-8-15,-10 9 8 16,-2 7-20-16,-10-5-12 16,-21-12-2-16,-7-11-52 0,-4-19-38 15,-11-9-151-15,-14-5-575 16</inkml:trace>
  <inkml:trace contextRef="#ctx0" brushRef="#br0" timeOffset="-3347.87">8664 7552 254 0,'0'0'88'16,"0"0"-88"-16,0 0-112 15</inkml:trace>
  <inkml:trace contextRef="#ctx0" brushRef="#br0" timeOffset="2018.64">25556 3505 854 0,'0'0'90'15,"0"0"-45"-15,0 0 37 16,0 0-40-16,0 0-33 16,0 0-3-16,160 16 37 15,-21-16-19-15,13-8 18 16,7-18-12-16,-3-2-12 16,-18 0-1-16,-20 4-4 15,-24 2-10-15,-30 4-1 16,-21 3-2-16,-21 8-3 0,-11 3-28 15,-8-5-27-15,-3 0-42 16,0-3-23-16,-21 1-144 16,-19 7-293-16</inkml:trace>
  <inkml:trace contextRef="#ctx0" brushRef="#br0" timeOffset="2276.01">26181 3467 856 0,'0'0'130'0,"0"0"-95"16,0 0 50-16,-17 118-17 0,17-62-21 15,0 15-13-15,2 21-4 16,-2 10-3-16,0 3-6 16,0-5 1-16,0-12-10 15,0-10-1-15,-2-14-5 16,-3-12-5-16,5-14 0 15,0-16-1-15,0-12-35 16,0-10-36-16,0 0-51 16,22-36-98-16,10-18-130 15</inkml:trace>
  <inkml:trace contextRef="#ctx0" brushRef="#br0" timeOffset="2553.44">26558 3541 929 0,'0'0'111'16,"0"0"-90"-16,0 0 69 16,0 0-15-16,74 158-25 15,-59-75-14-15,-5 11 5 16,-8 9-12-16,-2 0-10 15,0-4-6-15,0-7-4 16,0-12-5-16,0-16-4 0,0-15 0 16,2-13-33-1,7-10-42-15,6-15-31 0,5-8-67 16,3-3-282-16</inkml:trace>
  <inkml:trace contextRef="#ctx0" brushRef="#br0" timeOffset="3498.92">26055 5414 173 0,'0'0'610'15,"0"0"-606"-15,0 0 48 16,124-139 4-16,-61 73-36 16,3-6-16-16,-3-1-1 15,-10 4 1-15,-13 9-4 0,-15 14 3 16,-14 13-3-16,-6 15 3 16,-5 11 6-16,0 3 22 15,0 4 34-15,0 0-13 16,0 0-10-16,0 4-16 15,0 33 7-15,-16 26-16 16,-5 20-4-16,-2 14 3 16,5-3 16-16,2-10-3 15,9-13-1-15,7-15-4 16,0-16-7-16,0-8-10 16,20-10-7-16,7-10-5 15,9-12-2-15,11 0-2 16,6-40-45-16,7-24-31 0,4-17-43 15,-3-11-156 1,-10-10-363-16</inkml:trace>
  <inkml:trace contextRef="#ctx0" brushRef="#br0" timeOffset="4067.82">26231 2671 506 0,'0'0'280'16,"0"0"-207"-1,37 160 66-15,-26-75-60 0,-1-5-35 16,-6-12-17-16,3-16-7 16,-5-18-15-16,0-16-4 15,-2-12 0-15,0-6-1 16,0 0 2-16,0-12-2 16,0-22-4-16,-11-14 1 15,7-15 0-15,4-3 0 16,0-7 3-16,15 4 0 15,12 9 2-15,4 9-2 16,5 16 1-16,1 11-4 16,-6 10 0-16,-2 14 0 15,-2 0-4-15,4 0 7 0,10 12 0 16,14 0-19-16,12 2-135 16,9 1-201-16</inkml:trace>
  <inkml:trace contextRef="#ctx0" brushRef="#br0" timeOffset="4534.58">27490 3862 715 0,'0'0'156'16,"0"0"-136"-16,0 0 77 15,0 0-33-15,131 30-26 16,-79-24-12-16,5-6-17 15,-1 0-8-15,-3 0-1 16,-9 0-1-16,-10-4-66 16,-7-6-60-16,-13 10-126 15,-14 0-21-15</inkml:trace>
  <inkml:trace contextRef="#ctx0" brushRef="#br0" timeOffset="4714.6">27554 4114 877 0,'0'0'85'0,"0"0"-50"16,0 0 21-16,0 0-38 15,0 0 6-15,0 0-22 16,161-3 0-16,-113-9-4 16,-3 4-15-16,-3-2-71 15,-6 2-113-15,-2 3-135 16</inkml:trace>
  <inkml:trace contextRef="#ctx0" brushRef="#br0" timeOffset="6856.86">29337 2983 484 0,'0'0'129'15,"0"0"-36"-15,-43-117 38 16,26 84-22-16,-2 5-47 16,4 6-17-16,-1 2-6 15,1 0-17-15,-1 2 6 16,-2 2 2-16,3 6-1 15,-3 4-3-15,0 4 0 16,-4 2 12-16,-3 0-11 16,-6 10-17-16,-3 26-4 0,-1 20-6 15,2 22-1-15,8 10 1 16,10 7 3-16,5 1 0 16,8 0 1-16,2 4-1 15,0 3 1-15,0-1 1 16,0 2-4-16,0-2 2 15,2 5-1-15,8-5-1 16,-4 0-1-16,3 1 1 16,0-15-1-16,-4-6 1 15,1-14 0-15,-1-18-1 16,1-11-4-16,1-18 3 16,-7-8-37-16,2-10-3 15,-2-3-30-15,0 0-18 0,0-21-20 16,0-16-129-1,-2-10-113-15</inkml:trace>
  <inkml:trace contextRef="#ctx0" brushRef="#br0" timeOffset="7091.13">28581 3712 772 0,'0'0'104'0,"0"0"-97"16,0 0 104-1,121-24-41-15,-57 20-30 0,7-3-18 16,10-1-12-16,-4 2-10 16,-7-2 0-16,-10 2-73 15,-16 2-108-15,-10 4-206 16</inkml:trace>
  <inkml:trace contextRef="#ctx0" brushRef="#br0" timeOffset="9082.54">29323 3280 633 0,'0'0'170'15,"0"0"-102"-15,0 0 42 16,0 0-27-16,0 0-57 15,0 0-19-15,-11 0-7 16,26 0 0-16,10 11 15 16,0-4-6-16,-5 0-5 15,-3-3-1-15,2-4-3 16,4 0-10-16,10 0-45 16,0-9-77-16,-9-3-129 15,-15 8-197-15</inkml:trace>
  <inkml:trace contextRef="#ctx0" brushRef="#br0" timeOffset="9459.53">29363 3314 637 0,'0'0'150'16,"0"0"-127"-16,-7 113 81 15,7-51-28-15,0 8-20 16,0-4-17-16,0 0-4 0,0 0 8 16,0-5-13-1,0-5 4-15,0-4-5 0,0-4-11 16,0-10-3-16,0-12-10 16,0-9 7-16,0-11-5 15,0-5-6-15,0-1 0 16,0 0-1-16,0 0 0 15,0 0 4-15,0 0-9 16,0 0 1-16,0 0 0 16,12 0-8-16,7 0 6 15,8 0-19-15,7 0-13 16,3 0-17-16,11-16-13 16,1-10-13-16,-1-4-98 15,-6 2-129-15,-13 0-192 16</inkml:trace>
  <inkml:trace contextRef="#ctx0" brushRef="#br0" timeOffset="10172.65">29798 3421 351 0,'0'0'297'0,"0"0"-238"15,0 0 49-15,0 0-4 16,15 128-25-16,-13-64-27 16,1-4-7-16,-3-2-10 15,0-3-5-15,0-7-5 16,0-13-16-16,0-12 0 15,0-11-4-15,0-12-3 16,0 0 1-16,0 0-3 0,0 0-2 16,0-18-38-1,0-22 13-15,0-14 0 0,0-4 13 16,0 4-3 0,8 9 11-16,8 15 6 0,-3 9 1 15,1 4-1-15,-1 3 0 16,1 4 1-16,1 1-2 15,3-2 1-15,0 4 0 16,0-2 0-16,0 5 0 16,-5 0-14-16,-2 4-51 15,-2 0-45-15,-4-6-102 16,-5 2-85-16</inkml:trace>
  <inkml:trace contextRef="#ctx0" brushRef="#br0" timeOffset="10658.44">30031 3186 768 0,'0'0'122'0,"0"0"-115"16,0 0 56-16,0 0-4 15,0 0-28-15,121 50-17 16,-94-40-5-16,-7-4-1 16,-9-4-2-16,-5 0 3 0,-6-2 8 15,0 0 16-15,0 0 1 16,0 2-6-16,0-2 0 16,0 3-10-16,0-2-9 15,0 13-7-15,0 12-1 16,0 10 7-16,0 17 8 15,3 2-4-15,-1 4-2 16,2 5-3-16,4 2-3 16,0 2 0-16,-1 7 2 15,-1 3-6-15,-4-6 2 16,1-8-1-16,0-12 1 16,-3-12 0-16,0-11-2 15,0-11 5-15,0-7 4 0,0-4-4 16,-3-3-2-16,-13-2 2 15,-4-2-5-15,-7 0-28 16,-4 0-25-16,3-20-34 16,7-9-34-16,13-7-125 15,8-2-74-15</inkml:trace>
  <inkml:trace contextRef="#ctx0" brushRef="#br0" timeOffset="11043.68">30646 3631 832 0,'0'0'127'15,"0"0"-127"-15,0 0 14 16,0 0 34-16,0 0-14 15,0 0-34-15,0-6-14 16,0 4 3-16,0 0 2 16,0 2-1-16,0 0 10 15,0 0 2-15,0 0 0 16,0 0 0-16,0 0-1 16,0 0 2-16,0 0-3 15,0 0 3-15,0 0 2 16,0 0 9-16,-6 2 12 0,-5-2-8 15,2 2-11-15,0-2-6 16,3 0-1-16,3 0-34 16,1 0-34-16,2-6-92 15,0-6-73-15,0 0-158 16</inkml:trace>
  <inkml:trace contextRef="#ctx0" brushRef="#br0" timeOffset="11447.13">31482 2769 879 0,'0'0'56'0,"0"0"-12"15,0 0 61-15,0 0-31 16,-127-62-18-16,116 62-20 16,-1 14-27-16,-5 36-9 15,-5 27 0-15,-5 20 5 16,2 14 2-16,6 5 0 16,3 3-4-16,5-3 0 15,6-6 4-15,5-6-4 16,0-6-1-16,0-5 0 15,0-9-1-15,3-10-1 0,3-15 1 16,-2-15 3-16,-1-11-4 16,-1-7 0-16,-2-13-5 15,0-3 3-15,0-10-24 16,0 0-39-16,0-13-32 16,0-18-141-16,-11-14-212 15</inkml:trace>
  <inkml:trace contextRef="#ctx0" brushRef="#br0" timeOffset="11635.77">31137 3445 709 0,'0'0'82'15,"0"0"-73"-15,0 0 38 16,145 22 6-16,-92-22-33 15,2 0-20-15,1 0-27 16,-4-1-166-16,-10-10-151 16</inkml:trace>
  <inkml:trace contextRef="#ctx0" brushRef="#br0" timeOffset="11867.24">31768 3262 845 0,'0'0'62'0,"0"0"-53"15,0 157 90-15,-14-87-15 16,-1-4-25-16,1-10-21 16,3-10-13-16,5-10-16 15,2-12-6-15,4-10-3 16,0-11-35-16,35-3-84 15,15-31-152-15,13-15-212 16</inkml:trace>
  <inkml:trace contextRef="#ctx0" brushRef="#br0" timeOffset="14764.95">32030 3719 469 0,'0'0'19'0,"0"0"-10"15,0 0 48-15,0 0-21 16,0 0-18-16,0 0-3 16,79-94 6-16,-69 68-1 15,1-7 1-15,3-6-5 16,-3-7-8-16,0-7-1 15,-2 3-5-15,-2 4 1 16,-3 5-3-16,-4 6 2 16,0 5-1-16,0 4 1 15,0 4 1-15,0 6 2 0,0 4 14 16,-4 4 25-16,-1 4 1 16,1 4 3-16,2 0-10 15,0 0-3-15,2 0-1 16,-5 14-8-16,0 20-9 15,-3 14-4-15,1 11 5 16,1 9-3-16,-2-1 5 16,6 4 0-16,-2-4-2 15,4-14-7-15,0-9-2 16,0-6-2-16,0-12-3 16,0-5-2-16,0-9-2 0,0-10-2 15,2 2-3 1,12-4-9-16,3 0-2 0,10-4-11 15,4-16-14-15,5-10-30 16,-3-7-67-16,-6-3-110 16</inkml:trace>
  <inkml:trace contextRef="#ctx0" brushRef="#br0" timeOffset="15455.34">32351 3389 268 0,'0'0'147'0,"0"0"-83"16,0 0 21-16,0 0 11 15,0 0-17-15,0 0-26 16,-5 0-20-16,5 0-6 16,0 0-5-16,0 0-8 15,0 0-5-15,0 0-7 16,2 0-1-16,15 0-2 16,5 0-52-16,4 0-158 15,1 0-111-15</inkml:trace>
  <inkml:trace contextRef="#ctx0" brushRef="#br0" timeOffset="16720.08">32585 3196 357 0,'0'0'95'16,"0"0"-84"-16,0 0 52 15,0 0 68-15,0 0-14 0,0 109-56 16,0-64-5-1,0-2-17-15,4 1-12 0,1-3-7 16,-1 2-1-16,-4-1 10 16,0-9-11-16,0-2-7 15,0-7-9-15,0-8 0 16,0-6-1-16,0-6-1 16,0-4-4-16,0 0-61 15,0 0-106-15,27-22-96 16,9-9 77-16</inkml:trace>
  <inkml:trace contextRef="#ctx0" brushRef="#br0" timeOffset="17297.48">32834 3036 642 0,'0'0'25'16,"0"0"-11"-16,0 0 11 15,0 0 26-15,137 54-1 16,-97-44-18-16,-3 2-16 0,1-2-4 15,-9-2-8-15,-9-2 3 16,-9-2-4-16,-3-4 5 16,-8 0 5-16,0 0 19 15,0 0 6-15,0 0-1 16,0 0 7-16,0 0-8 16,0 0 1-16,0 0-9 15,0 4 3-15,-8 6-8 16,-9 16-7-16,-8 16-9 15,-2 23-5-15,3 11 9 16,-3 4 10-16,12 2-7 16,-4-11-4-16,13-4 1 0,2-6-3 15,4-3-3-15,0-6-5 16,0-8 0-16,0-6 1 16,0-8 0-16,2-10-1 15,0-6 1-15,-2-10 1 16,0-2-1-16,0-2-1 15,0 0 0-15,0 0-2 16,-4 0-10-16,-30-10-28 16,-15-14-30-16,-24-8-6 15,-6 0-37-15,-10 2-58 16,9 4-162-16</inkml:trace>
  <inkml:trace contextRef="#ctx0" brushRef="#br0" timeOffset="17777.98">33367 2649 666 0,'0'0'103'0,"0"0"-98"16,0 0 50-16,0 0 48 16,0 0-30-16,0 0-42 15,47-14-4-15,-22 14-5 16,1-4-14-16,0 4-4 0,-1 0-2 15,0 0-2-15,2-4-2 16,2 0-62-16,0 0-54 16,-14 2-160-16,-11-2-186 15</inkml:trace>
  <inkml:trace contextRef="#ctx0" brushRef="#br0" timeOffset="18093.11">33765 2448 499 0,'0'0'300'0,"0"0"-270"0,0 0-9 16,0 0 96-16,0 0-30 15,0 0-26-15,19 136-15 16,-17-92-15-16,2 5-8 15,3 5 1-15,-5 2-13 16,3-2-3-16,2 0-7 16,-1-8 1-16,3-7 1 15,-7-12-1-15,3-6-2 16,-1-10-4-16,-1-4-22 16,-1-5-30-16,0-2-40 15,-2 0-93-15,0-6-155 16,0-12-207-16</inkml:trace>
  <inkml:trace contextRef="#ctx0" brushRef="#br0" timeOffset="19503.13">30894 3382 441 0,'0'0'112'0,"0"0"-59"16,0 0 39-16,0 0-1 15,0 0-45-15,0 0-26 16,12 0-7-16,0 0 14 15,7 0 5-15,-4 0-17 16,-2 0 1-16,-4 3-3 16,-2-1-1-16,1 0-5 15,4 0-5-15,-3-2 10 16,4 0-11-16,-1 0 5 16,-4 0 2-16,3 0-8 15,1 0 5-15,-4 0-5 16,3 0 2-16,1 0-1 0,-1 0-1 15,3 0 1-15,-6 0 0 16,1 0 1-16,0 0-2 16,-7 0 2-16,3 0-1 15,-3 0-1-15,0 0 2 16,0 0-2-16,1 0 0 16,-1 0 0-16,2 0 0 15,3 0-2-15,2 0 1 16,-2 5 1-16,-1-1 0 15,-2 3-8-15,-1-5 8 16,-1 0-11-16,-2 0 2 16,4 2 5-16,-1-2 0 0,-1 2 1 15,3-4-7 1,-1 2 2-16,0 0 2 0,5-2-8 16,1 1-1-16,-2-1-20 15,3 0 10-15,-1 0-20 16,-4 0-7-16,-2 0-8 15,-2 4 0-15,-2-4-80 16,0 0-152-16</inkml:trace>
  <inkml:trace contextRef="#ctx0" brushRef="#br0" timeOffset="22660.66">28683 4892 219 0,'0'0'333'16,"0"0"-235"-16,0 0 45 15,0 0-9-15,0 0-25 16,0 0-28-16,0 0-15 16,-77-1-16-16,77 1-21 15,22 0-21-15,35 0 7 16,37 0 37-16,24-2-12 16,17-6-18-16,2-2 0 15,-8-1-14-15,-8 1-4 16,-14 5 0-16,-20 1-4 15,-18 4 0-15,-27 0-2 16,-17 0-26-16,-14 0-25 0,-11 0-20 16,0 0-29-16,-30 14-31 15,-38 12-218-15</inkml:trace>
  <inkml:trace contextRef="#ctx0" brushRef="#br0" timeOffset="22911.05">28465 5261 836 0,'0'0'45'15,"0"0"64"-15,0 0-18 16,56 109-41-16,-42-77-32 15,-6-4-10-15,1-2-7 16,0-12-1-16,-4-6-36 16,4-8-65-16,1-2-125 15,4-26-91-15</inkml:trace>
  <inkml:trace contextRef="#ctx0" brushRef="#br0" timeOffset="23096.95">28741 5175 552 0,'0'0'317'0,"0"0"-276"15,0 0 89-15,0 0-52 0,-77 127-45 16,52-95-21-16,-6-2-9 16,0-2-3-16,-5-4-64 15,-1 0-60-15,-8 0-129 16,-9 0-142-16</inkml:trace>
  <inkml:trace contextRef="#ctx0" brushRef="#br0" timeOffset="23337.93">27902 5663 486 0,'0'0'148'16,"0"0"-138"-16,0 0 38 16,0 0 39-16,0 0 35 15,143-6-52-15,-75-4-9 0,6-1-9 16,4 3-8-16,7-3-5 15,1 3 1-15,1-6-14 16,-6 3-9-16,-8 4-7 16,-15-4-4-16,-16 5-4 15,-17 2-2-15,-9 2 0 16,-12 0-21-16,-4-3-21 16,0-4-14-16,-25-1-69 15,-19 4-153-15,-14 4-167 16</inkml:trace>
  <inkml:trace contextRef="#ctx0" brushRef="#br0" timeOffset="23569.46">28247 5835 765 0,'0'0'69'0,"-27"110"77"16,12-50-36-16,1-1-48 15,5-1-23-15,1-8-17 16,3-4-12-16,5-8-5 16,-2-8-4-16,2-10-1 15,0-6-10-15,0-6-34 16,-2-3-18-16,-3-5-38 16,-4 0-70-16,-2-11-160 0</inkml:trace>
  <inkml:trace contextRef="#ctx0" brushRef="#br0" timeOffset="24332.43">28160 5893 422 0,'0'0'77'16,"0"0"-10"-16,0 0 37 16,0 0-59-16,120-108-22 15,-93 93-7-15,-4 2 7 16,-6 5-3-16,-3 4 3 15,-4 2 4-15,-3 2 7 0,0 0 7 16,0 0 4-16,-1 12-5 16,3 8 6-16,1 4-7 15,-2 12-9-15,-3 8 3 16,-1 8-2-16,-4 6-8 16,2 3 4-16,-2 1 2 15,0-1-2-15,0-4-3 16,4-3-12-16,2-10-4 15,0-7 1-15,-4-11-9 16,0-13 0-16,1-7 2 16,-3-6-2-16,0 0-34 15,0-6-25-15,-5-26-4 16,-19-10-19-16,-10-10-14 16,-1-6-31-16,-5 6-23 15,3 4 52-15,2 7 75 0,8 12 23 16,10 2 40-16,5 9 16 15,8 8 15-15,4 4-24 16,0 2-29-16,7-4-13 16,21 1 3-16,11-4 2 15,1 7 0-15,-3 2-2 16,-8 2-3-16,-8 0-5 16,-13 0-4-16,-5 13 4 15,-3 10 4-15,0 5 12 16,-20 2 1-16,-2-4-6 15,3-9 2-15,6-7-12 16,9-8 4-16,4-2-5 0,0-5-34 16,15-22-69-16,16-9 56 15,9-3-21-15,-1 1 0 16,-6 6 13-16,-4 6 23 16,-4 6 28-16,-10 6 4 15,-4 4 16-15,-2 5 19 16,-4 5 20-16,3 0 11 15,-1 11 19-15,0 10-9 16,0 10-16-16,-5 3-20 16,-2-4-16-16,0-4-12 15,0-9-7-15,0-9-5 16,0-8-22-16,6 0-63 16,3-11-67-16,7-21-13 0,-1-10 5 15,1-1-215 1</inkml:trace>
  <inkml:trace contextRef="#ctx0" brushRef="#br0" timeOffset="24543.45">28737 5743 406 0,'0'0'161'0,"0"0"-32"16,4 122 10-16,-2-49-27 16,1 12-26-16,-3 4-27 15,0-1 5-15,0-5-29 16,0-16-10-16,0-13 1 15,2-11-19-15,1-18-7 0,-1-8 4 16,-2-9-4-16,0-8-9 16,0 0-52-16,0-22-55 15,4-20-139-15,5-17-96 16</inkml:trace>
  <inkml:trace contextRef="#ctx0" brushRef="#br0" timeOffset="27829.37">29428 5344 564 0,'0'0'136'16,"0"0"-35"-16,0 0 39 15,2 148-51-15,-2-92-17 0,-11-4-14 16,-11-2-19 0,0-7-10-16,1-11-8 0,8-10-12 15,7-10-2-15,3-6-4 16,3-6-3-16,0 0-3 16,0 0-17-16,0 0-24 15,3-10-9-15,16-6 13 16,8-2 40-16,4 0 0 15,-4 6 3-15,-2 7-1 16,-8 5-2-16,-1 0 0 16,-5 0 0-16,-5 17 8 15,-6 7 4-15,0 6 12 16,-4 8-4-16,-17-1-9 16,-6-2-7-16,2-5 1 15,5-6-3-15,7-7 2 0,6-10-4 16,2-5 0-16,5-2 0 15,0 0-1-15,0 0-4 16,0 0-2-16,0 0-11 16,12-6-12-16,14-6 17 15,6 0 11-15,1 4-14 16,-6 8-24-16,-10 0-46 16,-8 2-61-16,-9 22-46 15,0 11-61-15</inkml:trace>
  <inkml:trace contextRef="#ctx0" brushRef="#br0" timeOffset="28003.89">29292 6283 429 0,'0'0'119'16,"0"0"-54"-16,0 0 60 16,0 0-63-16,0 0-17 15,158-128-22-15,-109 83-18 16,-7 3-5-16,-4-5-45 15,-7-3-80-15,-8 2-58 16,-7-2-256-16</inkml:trace>
  <inkml:trace contextRef="#ctx0" brushRef="#br0" timeOffset="28349.19">29784 5278 575 0,'0'0'75'16,"0"0"-2"-16,0 0 48 15,0 0-69-15,0 0-16 16,114-18-8-16,-105 15-10 16,-7 3-3-16,-2 0 6 15,0 0 3-15,0 0-2 16,0 10 3-16,0 15 12 15,0 8-6-15,0 12 0 0,0 9-10 16,-13 4-3 0,-3-2 1-16,1 3-3 0,-1-11-3 15,1-8-4-15,-1-8-5 16,3-10 1-16,-1-6-5 16,3-10 0-16,0-6-20 15,-3 0-78-15,6-12-87 16,-1-20-227-16</inkml:trace>
  <inkml:trace contextRef="#ctx0" brushRef="#br0" timeOffset="28520.96">29720 5478 613 0,'0'0'198'0,"0"0"-171"0,0 0 77 16,0 0-48-16,0 0-37 15,118 8-19-15,-80-12-37 16,-7-8-79-16,-7 2-115 16,-8 0-339-16</inkml:trace>
  <inkml:trace contextRef="#ctx0" brushRef="#br0" timeOffset="28878.92">30042 5346 619 0,'0'0'62'0,"0"0"-3"16,0 0 14-16,0 0-53 15,132-6-20-15,-92-6-14 16,-6 2-22-16,-12 2 15 16,-9 2-10-16,-9 4 26 15,-4 2 5-15,0 0 13 16,0 0 59-16,0 0 7 15,0 0-29-15,0 0-4 16,-4 0-8-16,-5 12-16 16,-3 16-13-16,-5 8-1 15,0 8 15-15,-3 8 6 16,-1-2-4-16,2 0 3 16,1-6-3-16,0-8-8 0,2-5-6 15,-2-9-6 1,1-7-5-16,-3-5-5 0,-3-10-55 15,6 0-60-15,5-7-167 16,1-19-330-16</inkml:trace>
  <inkml:trace contextRef="#ctx0" brushRef="#br0" timeOffset="29037.44">29994 5528 220 0,'0'0'321'16,"0"0"-222"-16,0 0 20 15,0 0-49-15,0 0-16 16,0 0-30-16,125 63-16 16,-112-59-8-16,-6 1-65 0,-7 4-71 15,0 5-37-15</inkml:trace>
  <inkml:trace contextRef="#ctx0" brushRef="#br0" timeOffset="29456.71">29601 5949 314 0,'0'0'253'16,"0"0"-192"-16,0 0 72 16,152-26-66-16,-100 2-31 15,-4-2-18-15,-5 2-11 0,-10 2-3 16,-8 4 0-16,-8 0-4 15,-5 6 1-15,-5 3 0 16,-5 2 2-16,0 7 1 16,-2 0-4-16,0 0 1 15,0 0 4-15,0 0 3 16,0 0 9-16,0 0 8 16,0 14-7-16,0 8 15 15,-4 8 7-15,-10 6-5 16,1 6 6-16,-3 3-10 15,-2-2-1-15,2 1-3 16,1-5-5-16,-1-7-3 0,5-4-6 16,-3-11-6-1,1-2-4-15,-2-5-3 0,-5-6-4 16,0-2-54-16,-5-2-43 16,5-2-72-16,0-16-163 15,7-6-161-15</inkml:trace>
  <inkml:trace contextRef="#ctx0" brushRef="#br0" timeOffset="29651.54">29720 6016 357 0,'0'0'154'16,"0"0"-37"-16,0 0 42 16,0 0-67-16,131 31-23 0,-96-21-22 15,-3 1-14-15,-6-1-10 16,-1-2-15-16,-7-4-3 15,-5-2-5-15,1-2-38 16,-3 0-38-16,0 0-41 16,5-19-60-16,-3 0-14 15</inkml:trace>
  <inkml:trace contextRef="#ctx0" brushRef="#br0" timeOffset="30162.16">30045 5745 556 0,'0'0'64'16,"0"0"12"-16,0 0 70 15,0 0-72-15,0 0-38 16,125 4-12-16,-92-3-12 15,-1-1-7-15,-11 0-2 16,-5 0-3-16,-9 0 0 16,-5 0 1-16,-2 0 0 15,0 0-1-15,0 0-1 16,0 0 1-16,2 0 5 16,2 0-3-16,0 0 3 15,0 0-1-15,-2 0-1 0,-2-1 7 16,0 1 11-1,0 0 11-15,0 0 1 0,0 0 10 16,0 0-6-16,0 0-4 16,0 21-24-16,-2 8 1 15,-12 13-4-15,3 5 4 16,-5 3 6-16,5-3-6 16,-2 0-1-16,-1-7 1 15,1-4-3-15,0-6-4 16,2-10 3-16,-3-6-5 15,-1-6 0-15,-3-6-1 16,-4 0-21-16,-5-2-29 0,-2 0-47 16,2 0-37-16,2-11-131 15,3-2-280-15</inkml:trace>
  <inkml:trace contextRef="#ctx0" brushRef="#br0" timeOffset="30372.07">30042 5985 606 0,'0'0'117'0,"0"0"25"15,0 0-33-15,126 61-28 16,-78-50-28-16,2-2-18 16,0-2-25-16,-2-2 0 0,-2-4-9 15,1-1-1-15,-5 0 0 16,3-4-30-16,-1-19-51 15,2-12-109-15,-7-7-221 16</inkml:trace>
  <inkml:trace contextRef="#ctx0" brushRef="#br0" timeOffset="30633.65">30850 5171 944 0,'0'0'6'16,"0"0"5"-16,0 0 49 16,0 0-11-16,133 6-15 15,-93 6-20-15,-2-2-12 16,-12 4-4-16,-7 7-14 15,-15 2-46-15,-4 9-42 16,0 7-100-16,-31 1-179 16</inkml:trace>
  <inkml:trace contextRef="#ctx0" brushRef="#br0" timeOffset="31098.93">30649 5761 581 0,'0'0'206'0,"0"0"-180"16,0 0-26-16,0 0 78 15,0 0-10-15,147-58-15 16,-87 32-21-16,-4-6-15 16,-12 2 6-16,-13 3-10 15,-12 4-8-15,-7 0 1 16,-7 1-1-16,-5-1 1 16,0-2-3-16,0 5-3 15,-9 2 4-15,-2 4-4 16,0 2-4-16,-2 6 3 15,6 4 1-15,3 2 4 16,1 0 19-16,3 0-6 0,-2 0-6 16,2 8-1-16,0 16-4 15,0 14 12-15,0 8 13 16,0 8 5-16,0 8-8 16,0 6 6-16,0 3 3 15,0 5-5-15,0 2-3 16,0-6-7-16,0-1-6 15,0-11-3-15,0-10-4 16,0-8-3-16,0-10-6 16,0-8 1-16,0-8 0 15,0-8-1-15,0-8 0 16,0 0-10-16,0 0-32 16,0-12-30-16,0-11-18 0,-7-10-41 15,-6-7-21 1,-1 0-150-16,-3-4-243 0</inkml:trace>
  <inkml:trace contextRef="#ctx0" brushRef="#br0" timeOffset="31317.37">30896 5773 382 0,'0'0'403'0,"0"0"-381"15,0 0 78-15,0 0 47 16,0 0-52-16,0 127-34 15,0-78-11-15,-29 1-11 0,-9-3-4 16,-8-5-11-16,-1-10-19 16,7-12-4-16,4-8-2 15,10-12-52-15,7 0-48 16,6-12-67-16,6-18-140 16,7-2-178-16</inkml:trace>
  <inkml:trace contextRef="#ctx0" brushRef="#br0" timeOffset="31490">30873 5893 352 0,'0'0'188'15,"0"0"-94"-15,119 0 99 16,-74 0-91-16,-3 2-46 16,-5-2-14-16,-8 0-27 15,-8 0-13-15,-10 0-2 0,-4 0-26 16,-7 0-52-16,0-13-108 15,0-4-105-15</inkml:trace>
  <inkml:trace contextRef="#ctx0" brushRef="#br0" timeOffset="31720.03">31128 5602 594 0,'0'0'181'0,"0"0"-133"16,0 0 110-16,0 0-62 0,31 111-29 16,-26-77-14-16,-3-4-34 15,-2-7-15-15,0-8 4 16,0-7-8-16,0-8-4 16,0 0-43-16,0 0-34 15,0-6-115-15,-9-14-101 16,0-6-4-16</inkml:trace>
  <inkml:trace contextRef="#ctx0" brushRef="#br0" timeOffset="32110.53">31128 5602 368 0,'7'-122'124'0,"-1"120"-41"16,6-2 42-16,1 0-40 0,7 4-10 15,6-2-16-15,3 0-21 16,8 0-4-16,-6 2-1 15,-8 0-6-15,-4 0-4 16,-9 0 0-16,-7 4-1 16,-1 12 16-16,-2 6 4 15,0 14-8-15,0 6-5 16,-9 2-5-16,-6 3-8 16,-3-5-10-16,1-4-4 15,-2-4-2-15,-1-3-24 16,1-6-30-16,-4 1-35 15,0-4-35-15,1-2-84 0,7-8-48 16,2-3 103 0,8-9 120-16,5 0 33 0,0 0 102 15,0 0 1-15,0 0 41 16,2-9 8-16,14 4-51 16,6 1-27-16,5 1-34 15,4 1-9-15,5 0-21 16,4-4-10-16,7-2-59 15,-3 2-344-15</inkml:trace>
  <inkml:trace contextRef="#ctx0" brushRef="#br0" timeOffset="32240.16">31914 5917 751 0,'0'0'0'15,"0"0"-132"-15</inkml:trace>
  <inkml:trace contextRef="#ctx0" brushRef="#br0" timeOffset="68643.07">28051 7670 640 0,'0'0'202'16,"0"0"-167"-16,0 0 97 0,0 0-29 15,0 0-46-15,0 0-16 16,0 0-12-16,0 112-5 16,0-34 12-16,-2 1-2 15,2-7-4-15,0-8-14 16,2-14-13-16,15-12-3 15,8-16-2-15,2-14 1 16,4-8-19-16,5-16 11 16,1-26-3-16,-6-12 12 15,-8-8 2-15,-13-4-1 16,-10-2-1-16,-6-1 2 16,-25 5 1-16,-7 12-1 0,-1 10 1 15,1 16-3-15,-3 8 5 16,6 10-5-16,4 8-4 15,6 0-37-15,12 14-41 16,13 18-45-16,0 4-108 16,20 4-218-16</inkml:trace>
  <inkml:trace contextRef="#ctx0" brushRef="#br0" timeOffset="69453.97">26242 8365 404 0,'0'0'378'16,"0"0"-367"-16,185-41 88 16,-67 20 3-16,36 1-26 15,30-6 6-15,43-2-21 16,30-4-12-16,24 0-14 15,20 0-17-15,5-4 9 16,18-2-11-16,6 4-4 16,4 2-2-16,-9 8-4 0,-20 12-2 15,-30 6 14 1,-35 6-6-16,-26 0 17 0,-27 14-17 16,-24 4-9-16,-16-2 2 15,-16-2-5-15,-6-3-1 16,-2-6 1-16,-1-1 1 15,3-4-1-15,-5 0 0 16,-4 3-1-16,-5 4 4 16,-10 4-1-16,-7 6-2 15,-17-3 1-15,-8 0 1 16,-1 0-1-16,-6-2 0 16,13-4-1-16,10 1 0 0,-2-6-1 15,3 3 1 1,-10-3 0-16,-9 2-1 0,-5-1 2 15,-1 0-3-15,-3 0 4 16,2-1-4-16,9 0 3 16,-11-1-4-16,2-2-5 15,-4 0-2-15,-21 0-14 16,-6 0-61-16,-18-12-19 16,-11-8-21-16,-2-3-125 15,-36-2-420-15</inkml:trace>
  <inkml:trace contextRef="#ctx0" brushRef="#br0" timeOffset="70166.96">30898 7386 518 0,'0'0'212'15,"0"0"-114"-15,0 0 35 16,-60 105-48-16,51-50-28 15,5-1-6-15,4 0-16 16,0-8-10-16,0-8-7 16,13-10-10-16,12-12-6 15,8-10-2-15,12-6-3 16,3-12 0-16,0-22-16 16,-4-10 12-16,-11-4-7 0,-17-5 13 15,-14-1 2 1,-2 2 2-16,-16 6 0 0,-23 7 1 15,-13 10-4-15,-8 9 0 16,3 6-9-16,3 10-13 16,2 4-18-16,4 0-69 15,-8 6-134-15,-16 16-312 16</inkml:trace>
  <inkml:trace contextRef="#ctx0" brushRef="#br0" timeOffset="73054.65">26028 7133 556 0,'0'0'81'0,"0"0"-3"15,0 0 70-15,0 0-65 16,0 0-57-16,0 0 28 15,37 164 26-15,-27-94-38 16,-1-4-8-16,-7-4-23 16,0-10-7-16,0-8-2 15,-2-11-2-15,14-16-51 16,10-17-128-16,19-11-252 16</inkml:trace>
  <inkml:trace contextRef="#ctx0" brushRef="#br0" timeOffset="73799.46">27955 6970 132 0,'0'0'562'15,"196"-42"-539"-15,-49 10 62 16,20-4 3-16,14-4-41 0,20 2-2 16,7 3 9-1,4-3-16-15,-2 6-28 0,-19 0-5 16,-19 5 0-16,-18 9-3 16,-25 9 2-16,-17 7-2 15,-21 2 5-15,-22 0-1 16,-18 0-4-16,-11 0 1 15,-2 0-3-15,7 0 0 16,10 2-1-16,13-2-4 16,7 0-31-16,3 0-46 15,-7-8-32-15,-17-7-74 16,-23 3-124-16</inkml:trace>
  <inkml:trace contextRef="#ctx0" brushRef="#br0" timeOffset="74088.91">30758 6322 853 0,'0'0'55'16,"0"0"-48"-16,113 27 40 15,-41-4 24-15,10 4-7 16,3-1-31-16,0-2-10 15,0-1-9-15,-12 4 6 0,-15-8 1 16,-23 1-6 0,-16-8-13-16,-19-1 0 0,0 7 2 15,-39 6 24-15,-32 6-16 16,-31 4-12-16,-23-2-9 16,-7-8-41-16,17-12-40 15,28-12-80-15,45 0-336 16</inkml:trace>
  <inkml:trace contextRef="#ctx0" brushRef="#br0" timeOffset="74781.42">33011 6631 680 0,'0'0'44'15,"0"0"-21"-15,0 0 72 16,0 0-22-16,51 136-20 16,-38-101-19-16,-4-3-18 15,-3-6-8-15,0-6-3 16,-6-9-2-16,0-2 0 16,0-5-1-16,0-4-1 0,0 0-1 15,0 0-3 1,4-6-26-16,5-12 2 0,1-12 26 15,2-10 1-15,11 1-13 16,-2-3 13-16,10 2-1 16,7 1 1-16,1 6-3 15,-4 5 3-15,-4 10 5 16,-8 8-4-16,-8 10 10 16,3 0 10-16,4 27 4 15,5 14 12-15,4 14-1 16,-2 4 5-16,-7 0-20 15,-1-3-3-15,0-4-16 16,-2-4-2-16,3 0-23 0,-5-3-72 16,-14-6-103-16,-3-2-362 15</inkml:trace>
  <inkml:trace contextRef="#ctx0" brushRef="#br0" timeOffset="78850.51">29363 7704 546 0,'0'0'66'16,"0"0"-14"-16,0 0 66 15,0 0-40-15,0 0-18 16,0 0 0-16,-5-6-3 15,3 6-13-15,2 0-9 16,0 0-7-16,0 0-4 16,0 0-19-16,0 16-5 15,0 24 0-15,0 20 16 16,12 8 7-16,-1-1-1 16,-3-3-9-16,4-3-2 0,-1-4-1 15,0-7 1 1,-2-6-5-16,2-4-1 0,-4-13-3 15,-1-10 2-15,-1-4-3 16,-2-11 0-16,-3-1 0 16,0-1-1-16,0 0 0 15,0 0 0-15,0 0 1 16,2 0 4-16,-2 0-4 16,0 0-1-16,0 0 2 15,2 0-4-15,2 0 2 16,7-1-1-16,16-14 1 15,13-2 3-15,16-4-2 0,8 6 0 16,4-2-2 0,3 7-2-16,0 1 3 0,0 2 0 15,-4 3 0-15,-9-1 2 16,-18 4-1-16,-13 1 0 16,-10-2-2-16,-3 2 2 15,-3-2-1-15,0 0 2 16,1 0 1-16,-4-1-5 15,-1 0 4-15,0 0-2 16,-2 2 3-16,1-1-3 16,0 2 0-16,-3-2 0 15,1 2 1-15,-2-2-1 16,-2 0 0-16,2 0-3 16,-2 1 3-16,3-6 1 15,0-11-1-15,-3-12 20 0,0-18-3 16,0-15-7-16,-6-9-3 15,-15-1-4-15,-4 2-1 16,-2 9-1-16,2 12-1 16,6 11 3-16,1 10-3 15,3 5 0-15,1 8-1 16,5 0-1-16,3 7-27 16,3 8-20-16,3-2-11 15,0 3-19-15,-3 0-25 16,-3 16-93-16,-5 15-230 15</inkml:trace>
  <inkml:trace contextRef="#ctx0" brushRef="#br0" timeOffset="80488.14">30341 7190 497 0,'0'0'89'16,"0"0"-3"-16,0 0 41 16,-56 166-44-16,39-89-27 15,3 5-17-15,3 5-7 0,3 5-1 16,1-6-13-16,7-3 8 15,0-10-8-15,0-6-6 16,13-9-2-16,10-10-8 16,6-10-2-16,4-6-2 15,-2-14 2-15,3-8-7 16,-5-10 6-16,-3 0 0 16,-4-14 2-16,-2-22-1 15,-1-12 1-15,-4-14 3 16,-1-16 1-16,-4-13-4 15,-3-3-1-15,-5 4-7 16,-2 10 6-16,0 9 1 0,-4 16 1 16,-21 2 0-16,-4 9 0 15,-11 4 1-15,-2 4 2 16,-3 10 3-16,3 5-2 16,1 9-1-16,8-1-4 15,4 6-4-15,12 4-35 16,5 3-67-16,6 0-135 15,-1 30-313-15</inkml:trace>
  <inkml:trace contextRef="#ctx0" brushRef="#br0" timeOffset="81357.07">29140 7740 447 0,'0'0'38'16,"0"0"23"-16,0 0 51 16,0 0-53-16,0 0-11 15,0 0-3-15,-91 127 10 16,74-69-21-16,-4 10 11 15,5 4-24-15,5 8 18 16,7 2-14-16,4-8 4 0,0-10-16 16,0-13-3-16,25-15-4 15,4-12-6-15,6-12 0 16,-1-10-2-16,1-2-13 16,10-22 3-16,-3-26 10 15,8-22 3-15,-4-9-1 16,-13-7 3-16,-8 0-3 15,-14 2 0-15,-11 5 1 16,0 3 1-16,-15 4 2 16,-14 0-1-16,-11 8-1 15,-8 12-1-15,2 16 1 16,-5 15 18-16,8 19 13 16,-1 2-18-16,-3 18-15 0,2 31-9 15,5 15 5 1,11 18-42-16,11 6-100 0,7 2-239 15</inkml:trace>
  <inkml:trace contextRef="#ctx0" brushRef="#br0" timeOffset="144241.41">2989 5336 424 0,'0'0'348'16,"0"0"-252"-16,-55 146 48 15,48-102-48-15,7-10-14 16,0-12-27-16,25-16-29 16,17-6-7-16,18-26 0 15,11-38-9-15,10-24 8 16,8-18 3-16,0-9-14 15,-6-4 3-15,-12 4-9 0,-17 9-1 16,-21 7 6 0,-18 15-6-16,-15 12-2 0,0 17 2 15,-4 19 5-15,-11 14 0 16,3 15-2-16,5 2 1 16,3 5-2-16,2 0-1 15,0 11 14-15,0 30-4 16,-8 24 8-16,1 21 5 15,-1 12-8-15,2 0-2 16,8-9-4-16,0-14-9 16,12-14-1-16,15-17-5 15,6-14 3-15,3-10-3 0,-1-9-12 16,5-7-6 0,1-4-9-16,-2 0-21 0,3-21-32 15,6-15-10-15,-2-12-61 16,1-12-36-16,-3-4-66 15,-5-2-151-15</inkml:trace>
  <inkml:trace contextRef="#ctx0" brushRef="#br0" timeOffset="144696.29">4157 4453 467 0,'0'0'127'16,"0"0"18"-1,0 0-6-15,0 0-88 0,0 0 4 16,-18 107 3-16,18-45-7 15,0 10 4-15,0 10-13 16,0 10-8-16,-2 7-16 16,-5-5-4-16,5-14-9 15,2-18-5-15,4-23-36 16,25-21-58-16,13-18-64 16,6-15-185-16,1-28-233 15</inkml:trace>
  <inkml:trace contextRef="#ctx0" brushRef="#br0" timeOffset="145081.55">4600 4441 692 0,'0'0'131'0,"0"0"-18"16,-67 115-3-16,57-57-43 15,1 12-11-15,9 10-21 16,0 3-8-16,0-1-12 16,6-8-1-16,16-16-12 15,7-14-2-15,10-20-4 16,-4-14-40-16,1-10-37 16,-3-16-49-16,-8-22-124 15,-5-10-37-15</inkml:trace>
  <inkml:trace contextRef="#ctx0" brushRef="#br0" timeOffset="145452.7">4761 4608 724 0,'0'0'143'0,"0"0"-140"15,0 0 64-15,0 0-32 16,0 0-27-16,163-47-8 15,-110 23 15-15,-11 6-4 16,-10 6-6-16,-14 7-2 16,-12 2 1-16,-6 3 14 15,0 0 31-15,0 0-3 16,0 12-4-16,2 12 5 0,5 7-4 16,1 1-14-16,6 4-5 15,2 6-5-15,6 4-4 16,3 6 0-16,4 1 2 15,2-1-5-15,0 0-2 16,2-6-4-16,-3-9-2 16,-6-4-2-16,-7-13-2 15,-8-10-8-15,-4-8-30 16,-5-2-39-16,0-18-50 16,-2-20-69-16,-16-14-101 15,-2-2-127-15</inkml:trace>
  <inkml:trace contextRef="#ctx0" brushRef="#br0" timeOffset="145644.06">5184 4430 139 0,'0'0'625'0,"0"0"-511"16,0 0 47-16,0 0-79 16,-60 138-8-16,28-46-26 15,-3 0-15-15,2-6-16 16,8-14-13-16,14-21-4 15,9-17-8-15,2-22-49 16,0-12-54-16,13-4-72 16,7-35-208-16</inkml:trace>
  <inkml:trace contextRef="#ctx0" brushRef="#br0" timeOffset="146006.22">5472 4307 739 0,'0'0'129'0,"0"0"-42"16,0 0 32-16,133 149-31 16,-89-91-33-16,-5 3-8 15,-12 14-24-15,-12 1-12 16,-15 10 7-16,-15 2-18 15,-30-1 0-15,-9-7-17 16,-1-16-54-16,1-18-74 0,5-21-60 16,5-20-453-16</inkml:trace>
  <inkml:trace contextRef="#ctx0" brushRef="#br0" timeOffset="146315.62">6164 4628 905 0,'0'0'45'16,"0"0"-9"-16,0 0 58 15,0 0-32-15,168-20-11 0,-101 10-23 16,4-2-18 0,-5 0 0-16,-8 2-7 0,-10 2-3 15,-15 6-25-15,-11 2-36 16,-13 0-50-16,-9 3-80 16,0 14-173-16</inkml:trace>
  <inkml:trace contextRef="#ctx0" brushRef="#br0" timeOffset="146496.46">6351 4805 888 0,'0'0'114'0,"0"0"-95"16,0 0 69-16,0 0-34 0,121 11-18 15,-59-11-16-15,5 0-16 16,-3-7-4-16,-6-11-47 15,-6-3-163-15,-8-5-343 16</inkml:trace>
  <inkml:trace contextRef="#ctx0" brushRef="#br0" timeOffset="148485.09">7791 4245 32 0,'0'0'279'16,"0"0"-224"-16,0 0-8 16,0 0 6-16,0 0 20 15,-20-103-10-15,20 84-5 16,0 2 4-16,0 3 3 0,0 3 8 15,0-8-4 1,-9-1-4-16,-11-4-16 0,-6 2-8 16,-9 2 1-16,-2 2-17 15,-1 8-7-15,3 4-1 16,8 6-1-16,4 0-6 16,8 0 8-16,6 0-9 15,4 0-4-15,1 0-2 16,-5 8-3-16,-3 18 0 15,-5 10 0-15,-3 2 3 16,0 8-3-16,-2-1 4 16,-5 5-4-16,-2 2 1 0,0-4 1 15,2-2-2 1,6-10 0-16,7-14 1 0,5-10-1 16,5-8 0-16,4-4-2 15,-2 0 0-15,2 0 1 16,-3 0-1-16,0 0 0 15,3 0 0-15,0 10-1 16,0 8 1-16,6 10 2 16,6 7 1-16,5 2 0 15,2 8 2-15,6 13-1 16,4 14 0-16,0 14 2 16,2 14-1-16,-2 11 11 15,-7 7-2-15,-2 1 3 16,-6 1 1-16,-1-4-8 15,1-8-3-15,-6-3 2 0,1-9-3 16,-7-10-3-16,0-4-1 16,-2-8 2-16,0-9-1 15,2-11-1-15,1-10-1 16,-3-12-1-16,0-12 0 16,0-4-26-16,0-8-12 15,2-6-21-15,1 0-43 16,1-2-49-16,0 0-114 15,-1 0-11-15</inkml:trace>
  <inkml:trace contextRef="#ctx0" brushRef="#br0" timeOffset="152955.45">8433 3727 374 0,'0'0'78'0,"0"0"8"16,0 0 31-16,0 0-21 16,0 0-14-16,0 0-20 15,0 0-6-15,2-84 10 16,-2 84-11-16,0 0-7 15,0 0-8-15,0 0-9 16,4 0-10-16,5 24-10 16,-2 10 15-16,2 14 5 15,-5 4-10-15,-4 5-3 16,0-1-2-16,0-4-1 0,0-6-4 16,0-6-3-16,0-8 0 15,0-10-3-15,0-10-4 16,0-7-1-16,3-5 0 15,-1 0-3-15,-2 0-1 16,0 0-2-16,0-28 0 16,0-12 6-16,0-11 0 15,0 1 0-15,0 8-3 16,0 8-2-16,-5 2 2 16,1 5-2-16,0 6 4 15,2 3 1-15,-1 5 0 16,-2 6 3-16,5 3-2 15,-2 4 1-15,2 0 5 0,0 0 4 16,0 24-7-16,0 18 2 16,0 10 5-16,0 0-5 15,0-4-5-15,0-8-1 16,7-10-11-16,4-6-54 16,12-8-44-16,10-8-58 15,9-8-202-15</inkml:trace>
  <inkml:trace contextRef="#ctx0" brushRef="#br0" timeOffset="153646.68">10173 3649 694 0,'0'0'160'15,"0"0"-138"-15,0 0 76 16,0 111-31-16,0-79-20 16,0 1-29-16,0-8-5 0,0-7-8 15,0-6-4 1,0-12-1-16,0 0-8 0,0-2-19 16,4-32-15-16,8-10 42 15,1-7 10-15,5 1-3 16,-3 8-7-16,1 2 0 15,1 1 2-15,4 7 2 16,1 7-4-16,-2 3 2 16,0 8 2-16,0 6 2 15,0 8 12-15,2 0 11 16,-1 28 6-16,-2 13 6 16,-1 12 4-16,1 7-14 15,-4-2-14-15,-1-4-3 16,1-7-10-16,-4-9-4 15,0-6-1-15,-4-12-30 0,-1-12-33 16,1-6-68-16,-2-2-128 16,1-2-389-16</inkml:trace>
  <inkml:trace contextRef="#ctx0" brushRef="#br0" timeOffset="153840.16">10835 3577 542 0,'0'0'399'0,"0"0"-389"15,0 0 77-15,0 0-42 0,140-24-26 16,-87 12-19-16,-1 6 0 16,-6 5-52-16,-10 1-50 15,-12 0-68-15,-17 15-111 16</inkml:trace>
  <inkml:trace contextRef="#ctx0" brushRef="#br0" timeOffset="154015.5">10970 3735 722 0,'0'0'138'16,"0"0"-42"-16,0 0-23 15,0 0-47-15,0 0 0 16,0 0-9-16,106-11-17 0,-67 3-8 15,6-9-48 1,4 7-64-16,-3-6-164 0,-1-4-127 16</inkml:trace>
  <inkml:trace contextRef="#ctx0" brushRef="#br0" timeOffset="154200.25">11556 3350 725 0,'0'0'133'0,"0"0"-49"16,0 0 18-16,0 0-21 16,0 0-16-16,52 161-23 0,-52-81-15 15,0 4-5-15,0-8-7 16,0-15-15-16,0-17-26 16,11-12-97-16,7-6-168 15</inkml:trace>
  <inkml:trace contextRef="#ctx0" brushRef="#br0" timeOffset="156137.38">8038 5013 512 0,'0'0'180'0,"0"0"-73"0,0 0 0 16,0 0-48-16,0 0-22 16,0 0-5-16,52-24 2 15,-14 14-14-15,1 1-12 16,-1-2-7-16,1 2-1 15,-4 0-38-15,1 3-50 16,-3 0-86-16,-8-2-114 16</inkml:trace>
  <inkml:trace contextRef="#ctx0" brushRef="#br0" timeOffset="156345.47">8487 4706 553 0,'0'0'160'0,"0"0"-18"16,0 0 5-16,0 0-69 0,0 0-27 16,0 0-26-16,0 153-9 15,0-87-5-15,0-6-6 16,6-6-5-16,5-12 0 16,5-12-39-16,1-12-52 15,1-16-79-15,-5-2-152 16,1-2-77-16</inkml:trace>
  <inkml:trace contextRef="#ctx0" brushRef="#br0" timeOffset="156598.08">8734 4542 673 0,'0'0'206'0,"0"0"-173"15,0 0 76-15,115 68-47 16,-72-32-15-16,-5 2-17 16,-9 7-24-16,-12 5-1 15,-12 5 1-15,-5 10-6 16,-16-1-9-16,-22 4-31 16,-11-8-23-16,-2-4-43 15,-4-10-54-15,-6-14-86 0,-3-9-157 16</inkml:trace>
  <inkml:trace contextRef="#ctx0" brushRef="#br0" timeOffset="156841.2">8038 4729 629 0,'0'0'109'16,"0"0"-5"-16,-31 105-10 16,23-39-34-16,-2 5-11 15,6 3-24-15,4 1-17 0,0-8-5 16,9-5-3-16,17-11-13 16,11-17-60-16,13-20-53 15,13-14-120-15,6-14-59 16</inkml:trace>
  <inkml:trace contextRef="#ctx0" brushRef="#br0" timeOffset="157141.26">9057 4137 594 0,'0'0'151'0,"0"0"-69"16,0 0 8-16,0 136-27 15,0-80-6-15,0-4-33 16,0-3-14-16,0-13-10 15,0-10 0-15,2-11-16 16,4-6-66-16,2-9-91 16,-2 0-188-16</inkml:trace>
  <inkml:trace contextRef="#ctx0" brushRef="#br0" timeOffset="157463.57">9275 4127 534 0,'0'0'191'0,"0"0"-75"16,0 0 31-16,0 0-62 15,0 0-52-15,0 0-21 16,-121 114-9-16,92-86-3 16,6-6 0-16,9-4 0 15,5-4-12-15,5-6 12 0,2-4-3 16,2 2 3-1,0 2 0-15,0 0-2 0,2 4 2 16,13 3 5-16,5-1 7 16,9 4 1-16,5-3 5 15,3-1-2-15,3 2-5 16,1-3-10-16,3-3-1 16,3-9-11-16,6-1-58 15,7 0-80-15,3-19-249 16</inkml:trace>
  <inkml:trace contextRef="#ctx0" brushRef="#br0" timeOffset="158830.86">10289 4779 257 0,'0'0'208'0,"0"0"-125"16,0 0 39-16,0 0-25 16,0 0-23-16,0 0-26 0,-5-9-22 15,5 9-9 1,0 0-3-16,0 0-8 0,0 0-6 16,0 0 0-16,0 0-12 15,0 0-10-15,0 0 11 16,7 0 11-16,-3 0 2 15,-4 0 0-15,0-2-1 16,0 2 8-16,0 0 8 16,0 0 1-16,0 0-6 15,0 0-6-15,0 0-6 16,0-2-3-16,0 2-47 16,0 0-91-16,0-4-120 15,0 4-165-15</inkml:trace>
  <inkml:trace contextRef="#ctx0" brushRef="#br0" timeOffset="160100.98">10251 4680 78 0,'0'0'623'0,"0"0"-528"15,0 0 0-15,0 0-40 16,0 0-6-16,0 0-4 15,135-84-26-15,-92 72-10 16,-9 2-3-16,-13 4-3 16,-5 2 1-16,-7 4-2 15,-5-3 1-15,2 3 7 16,-2 0-1-16,0 0 3 16,3 0 3-16,-1 0-4 15,6 5 6-15,1 16 12 16,7 14 7-16,0 11-6 0,2 8-5 15,5 6-4 1,-2 0-6-16,2-3-2 0,2-9-6 16,-3-4-1-16,1-10-5 15,-3-4 2-15,-6-10-3 16,-5-8-1-16,-6-8-22 16,-5-4-22-16,-2 0-40 15,0-21-22-15,0-20-36 16,0-6-165-16,-4 0-181 15</inkml:trace>
  <inkml:trace contextRef="#ctx0" brushRef="#br0" timeOffset="160315.31">10814 4493 480 0,'0'0'305'0,"0"0"-202"16,0 0 16-16,-56 125-47 15,41-69-21-15,-5 2-13 16,3 2-23-16,-4-5-13 16,3-5-1-16,5-8-1 15,5-14-44-15,8-8-34 16,0-10-47-16,0-10-165 16,12 0-106-16</inkml:trace>
  <inkml:trace contextRef="#ctx0" brushRef="#br0" timeOffset="160537.49">11138 4596 694 0,'0'0'152'0,"0"0"-126"16,0 0 60-16,0 0-39 15,144-39-24-15,-94 25-18 16,-6 5-5-16,-8 3-17 16,-10 3-53-16,-8 3-84 15,-16 7-118-15,-2 15-204 0</inkml:trace>
  <inkml:trace contextRef="#ctx0" brushRef="#br0" timeOffset="160703.2">11232 4730 664 0,'0'0'130'0,"0"0"-70"15,0 0 2-15,0 0-27 16,0 0-17-16,120 2-18 16,-85-18-16-16,3-6-130 15,0-6-252-15</inkml:trace>
  <inkml:trace contextRef="#ctx0" brushRef="#br0" timeOffset="161167.96">11839 4264 200 0,'0'0'719'16,"0"0"-682"-16,0 0 52 15,0 0-39-15,0 0-23 0,0 0 15 16,99-1-30-1,-44 1-6-15,1-4-4 0,-3-9 2 16,-5 4-4-16,-15 1-9 16,-14 0-55-16,-12 6-56 15,-7 2-141-15,0 0-86 16</inkml:trace>
  <inkml:trace contextRef="#ctx0" brushRef="#br0" timeOffset="161346.75">11942 4325 708 0,'0'0'55'15,"0"0"43"-15,0 0-15 0,-2 138-33 16,4-98-18 0,7-4-25-16,4-3-7 0,-1-7-7 15,3-8-59-15,-1-4-120 16,-2-12-133-16</inkml:trace>
  <inkml:trace contextRef="#ctx0" brushRef="#br0" timeOffset="161618.35">12183 4293 560 0,'0'0'191'0,"0"0"-123"0,0 0 81 16,0 0-63-16,29 141-14 16,-27-83-15-16,-2 2-23 15,0 2 5-15,0-10-12 16,2-8-12-16,5-7-11 16,-1-16-4-16,3-7-1 15,1-5-26-15,-2-9-36 16,5 0-34-16,1-9-58 15,3-15-163-15,-1-5-275 16</inkml:trace>
  <inkml:trace contextRef="#ctx0" brushRef="#br0" timeOffset="165922.39">12448 4439 182 0,'0'0'358'16,"0"0"-197"-16,0 0-14 0,6 118-27 15,1-77-42-15,2-2-22 16,2-2-8-16,-2-1-6 16,0-2-20-16,2 1-6 15,-1-5-13-15,0-5 0 16,-1-3 0-16,-3-7-1 15,0-5-2-15,-4-5-12 16,0-2-12-16,-2-3-16 16,0 0-12-16,0 0-20 15,0-3-64-15,0-10-85 16,-7-8-36-16</inkml:trace>
  <inkml:trace contextRef="#ctx0" brushRef="#br0" timeOffset="166348.77">12374 4325 125 0,'0'0'465'16,"0"0"-272"-16,0 0-40 15,0 0-72-15,0 0-35 16,0 0-17-16,-6-4-16 16,19 2 3-16,12 0 0 0,6 2-4 15,0 0-4 1,4 0 0-16,-1 0-2 0,-3 0-2 16,-4 10-4-16,-5 0 0 15,-7 2 0-15,-6-2 0 16,-4 2 0-16,-5 1 19 15,0 2 15-15,0 7-7 16,-7 5 1-16,-10 5-9 16,-10-1-8-16,-2 4 2 15,2-3-8-15,0-4-5 16,5-6 0-16,6-8-20 16,3-6-30-16,6-6-17 0,5-2-29 15,2 0-55 1,0 0-133-16,0-6-205 0</inkml:trace>
  <inkml:trace contextRef="#ctx0" brushRef="#br0" timeOffset="167087.06">12767 4528 482 0,'0'0'243'15,"0"0"-129"-15,0 0 2 16,0 0-55-16,0 0-29 15,0 0-10-15,0 0-14 16,2 0 9-16,9 0 7 16,0 0-4-16,0 0-16 15,-6 0-1-15,3 0-3 16,-6 0 0-16,-2 4-27 16,3 6-58-16,-3 4-58 0,0-1-98 15,0 0-204-15</inkml:trace>
  <inkml:trace contextRef="#ctx0" brushRef="#br0" timeOffset="167325.57">12784 4692 640 0,'0'0'58'15,"0"0"38"-15,0 0 9 16,0 0-38-16,0 0-24 16,0 0-27-16,16 99-10 15,-14-85-4-15,3-5-2 0,-1-3-14 16,0-6-52 0,1 0-52-16,-5-2-146 0,0-19-281 15</inkml:trace>
  <inkml:trace contextRef="#ctx0" brushRef="#br0" timeOffset="168105.5">12002 3766 189 0,'0'0'349'0,"0"0"-224"15,0 0 3-15,0 0-63 16,0 0-3-16,0 0-9 15,7 106-11-15,-1-70-10 16,1 0-6-16,0 0-4 16,-2-5-7-16,-1-1-2 15,-2-5 0-15,0-4-9 0,0-6 1 16,0 0-5-16,1-8 0 16,-3 0-26-16,0-3-23 15,0 0-38-15,2-4-43 16,-2 0-98-16,0 0-245 15</inkml:trace>
  <inkml:trace contextRef="#ctx0" brushRef="#br0" timeOffset="168547.98">12207 3836 679 0,'0'0'144'16,"0"0"-2"-16,0 0-69 15,0 0-33-15,0 0-6 16,0 0-19-16,-22 50-12 16,0-22 1-16,-1-4 1 15,-2 0 6-15,4-6 1 16,0-2 2-16,3-4-8 15,5-2-6-15,2 1 2 16,7-10 0-16,1-1 0 16,3 0 3-16,0 0 11 0,0 0 2 15,0 0-11-15,0 0 2 16,0 0-9-16,0 4 0 16,10 4 0-16,9 2 3 15,6-1 4-15,2 0 0 16,4 2-3-16,0 0-3 15,0-3 2-15,-2 3-2 16,-6-4-1-16,-8 2-3 16,-3-4-29-16,-4 0-37 15,-4 3-44-15,-1-3-104 16,-3 4-238-16</inkml:trace>
  <inkml:trace contextRef="#ctx0" brushRef="#br0" timeOffset="169403.08">8348 6158 517 0,'0'0'118'16,"0"0"14"-16,0 0-7 16,0 0-49-16,0 0-7 0,0 0-28 15,4-3-11 1,3 16 0-16,2 7-6 0,4 6 17 16,1-4-17-16,-1-2-8 15,3 0-6-15,-3-5-6 16,0-6-3-16,-1-3-1 15,5-6-6-15,1 0-4 16,9-14 3-16,2-24-2 16,0-10 3-16,-5-3-2 15,-12 6 7-15,-12 5 1 16,0 4 2-16,-12 7 8 16,-14 5-9-16,-5 9 7 15,-2 2 4-15,-4 9-9 16,4 4 4-16,0 0-4 0,6 0-2 15,5 0-1-15,6 8-26 16,12 10-40-16,4 4-49 16,0 2-128-16,15-3-276 15</inkml:trace>
  <inkml:trace contextRef="#ctx0" brushRef="#br0" timeOffset="170318.96">10407 5745 508 0,'0'0'246'16,"0"0"-128"-16,0 0 29 15,0 0-72-15,0 0-35 16,0 0-22-16,17 0 11 15,24-6 1-15,3-6-5 16,5 0-12-16,-2-4-12 16,-4 2 1-16,-12 6-2 15,-10-2-12-15,-7 2-58 0,-7 2-28 16,-3-5-44-16,-4 5-128 16,0 1 19-16</inkml:trace>
  <inkml:trace contextRef="#ctx0" brushRef="#br0" timeOffset="170511.41">10583 5550 487 0,'0'0'132'16,"0"0"44"-16,0 0-36 15,0 0-64-15,0 0-37 16,0 0-33-16,-27 103 25 16,23-41-16-16,2 2 1 15,-3-4-6-15,5-6-7 0,0-12-3 16,0-10-4-1,0-11-39-15,0-12-30 0,0-9-58 16,0 0-111-16,2-26-81 16</inkml:trace>
  <inkml:trace contextRef="#ctx0" brushRef="#br0" timeOffset="170746.44">10605 5386 592 0,'0'0'142'16,"0"0"20"-16,0 0-93 16,0 0-66-16,0 0 38 0,51 158 1 15,-40-92-13 1,3 3 7-16,-1-1-12 0,-1-8-14 16,-1-4-6-16,-1-6-3 15,-2-6-1-15,-8-6-24 16,0-8-35-16,0-8-43 15,-10-9-101-15,-5-13-73 16</inkml:trace>
  <inkml:trace contextRef="#ctx0" brushRef="#br0" timeOffset="171078.26">10596 5797 264 0,'0'0'211'0,"0"0"-165"16,0 0 60-16,0 0-47 0,0 0-4 15,0 0-18-15,33-30-21 16,-21 30-2-16,-5 3-7 16,-5 8-4-16,-2 5-3 15,0 2 1-15,-12 6 0 16,-9 2 0-16,-4 2 1 16,2-4 0-16,6-7-1 15,7-8-1-15,6-7 0 16,4-2-1-16,0 0-13 15,0 0 0-15,0 0 14 16,14-7 4-16,3-6-1 16,4 5-2-16,-2 2 2 15,-1 2-2-15,-4 0-1 0,-3 1 0 16,-7 3-31-16,-2-1-84 16,-2 1-39-16,0 0-177 15</inkml:trace>
  <inkml:trace contextRef="#ctx0" brushRef="#br0" timeOffset="171299.57">10355 6100 580 0,'0'0'66'16,"0"0"8"-16,0 0 14 15,0 0-19-15,0 0-24 0,137 14-8 16,-77-26 6-16,0-2-7 15,-5-4-7-15,-3 2-15 16,-17 1-11-16,-10 8-3 16,-9 3-4-16,-14 4-56 15,-2 0-71-15,-2 0-124 16,-30 15-269-16</inkml:trace>
  <inkml:trace contextRef="#ctx0" brushRef="#br0" timeOffset="171439.75">10550 6178 435 0,'0'0'141'0,"0"0"-100"0,0 0 34 15,0 0-58-15,0 0-17 16,-5 108-7-16,5-106-176 16</inkml:trace>
  <inkml:trace contextRef="#ctx0" brushRef="#br0" timeOffset="171621.45">10743 6114 201 0,'0'0'414'16,"0"0"-357"-16,0 0 103 16,0 0-100-16,0 0-21 0,0 0-17 15,121 26-13 1,-108-18-9-16,-1-6-1 0,0-2-77 15,-3 0-168-15,1-27-138 16</inkml:trace>
  <inkml:trace contextRef="#ctx0" brushRef="#br0" timeOffset="171818.26">11113 5490 613 0,'0'0'56'0,"0"0"72"15,0 0-89-15,0 0-32 0,0 0-7 16,0 0-64-16,87 34-144 16,-114-10-338-16</inkml:trace>
  <inkml:trace contextRef="#ctx0" brushRef="#br0" timeOffset="171975.13">10928 5761 12 0,'0'0'683'16,"0"0"-674"-16,0 0 39 15,0 0-40-15,0 120-8 0,0-106-73 16,0-4-205-1</inkml:trace>
  <inkml:trace contextRef="#ctx0" brushRef="#br0" timeOffset="172141.73">10986 5773 486 0,'0'0'79'0,"0"0"62"15,0 0-54-15,127-76-43 16,-83 56-13-16,-5 3-26 15,-11 7 2-15,-5 7-7 16,-7 3-70-16,-1 0-102 16,-3 0-43-16</inkml:trace>
  <inkml:trace contextRef="#ctx0" brushRef="#br0" timeOffset="172310.64">11421 5713 460 0,'0'0'202'16,"0"0"-99"-16,0 0 29 16,0 0-69-16,-98 107-34 15,69-84-29-15,-2 1-9 16,-12-2-70-16,3-2-131 16,2-6-169-16</inkml:trace>
  <inkml:trace contextRef="#ctx0" brushRef="#br0" timeOffset="172540.8">11055 5929 692 0,'0'0'62'0,"0"0"82"16,0 0-85-16,5 135-20 16,17-103-2-16,9-5-23 15,9-6-3-15,9-7 9 16,7-8-10-16,-1-6-6 15,1 0-3-15,-4-10-1 16,-6-12 0-16,-5-5-10 16,-8 0-47-16,-4 1-25 15,-5-3-144-15,1 8-278 0</inkml:trace>
  <inkml:trace contextRef="#ctx0" brushRef="#br0" timeOffset="-210472.14">5053 13722 567 0,'0'0'289'0,"0"0"-255"15,-2-139 73-15,-15 89-43 16,-2 2-22-16,-10 6-5 15,-4 4-11-15,-7 10-15 16,-7 8 4-16,-7 18 4 16,-2 2 2-16,-4 22-4 15,5 24 6-15,8 16-3 16,7 4 6-16,13 1-11 16,16-8-12-16,9-9-3 0,2-7 0 15,6-7-3-15,19-16-7 16,4-4-18-16,5-12-7 15,1-4-5-15,7 0-3 16,1-22-12-16,-1-20-1 16,-2-6 1-16,-9-6-7 15,-6 3 25-15,-7 9 20 16,-10 8 17-16,-5 11 3 16,-3 14 8-16,0 3 37 15,0 6 26-15,0 0-9 16,0 0-17-16,0 8-20 15,0 30-6-15,0 20-4 0,2 21 9 16,9 17 2-16,0 14-5 16,0 12 4-16,-2 11-3 15,-7-9 4-15,-2-6-4 16,0-13-4-16,0-13-3 16,-2-12-4-16,-16-6-4 15,-13-10-4-15,-12-7 0 16,-7-14-5-16,-4-11 0 15,0-17-1-15,-2-15-24 16,6-4-52-16,0-32-50 16,6-22-55-16,9-18-172 15</inkml:trace>
  <inkml:trace contextRef="#ctx0" brushRef="#br0" timeOffset="-210015.98">5779 13182 636 0,'0'0'191'0,"0"0"-91"15,-124 69 13-15,83-4-39 16,10 19-1-16,11 3-21 16,9 3-23-16,11-9-8 15,0-13-2-15,9-10-13 16,25-18-6-16,7-12 0 16,11-14-3-16,8-10-22 0,0-4-41 15,3-10-37-15,-5-22-44 16,-8-6-117-16,-7-6-112 15</inkml:trace>
  <inkml:trace contextRef="#ctx0" brushRef="#br0" timeOffset="-209504.63">6183 13429 551 0,'0'0'163'0,"0"0"-10"16,6 128-25-16,-6-76-43 15,0-3-19-15,0-16-25 0,0-10-26 16,0-11-13-16,0-12-2 16,0 0-11-16,0-12-33 15,4-25-7-15,10-8 34 16,1-10-11-16,-4 8 1 16,-1 8 21-16,-4 13 6 15,-1 16 1-15,5 6-1 16,6 4 0-16,3 0 22 15,2 20 12-15,2 6-9 16,-5 0-11-16,-3-2-1 16,-4-7-6-16,-6-6-3 15,-3-7-2-15,1-4-2 16,-3 0-2-16,0-4-17 0,2-24-43 16,0-12 22-16,2 1 14 15,1 0-17-15,-1 7 30 16,0 6 12-16,4 7 1 15,2 8 4-15,3 9 15 16,8 2 24-16,6 0-2 16,2 23 9-16,2 10-5 15,0 5-12-15,-2 4-6 16,-2 1-8-16,-2-6-9 16,-6-1-4-16,1-5-4 15,-2-7-2-15,-2-6-2 16,-3-6-55-16,-2-12-51 15,-2 0-65-15,0-14-254 16</inkml:trace>
  <inkml:trace contextRef="#ctx0" brushRef="#br0" timeOffset="-209282.08">6900 12990 769 0,'0'0'132'0,"0"0"-17"16,138 155-12-16,-93-86-30 15,-8 8-31-15,-10 5-6 0,-13 6-25 16,-14 6-3 0,-5 4-8-16,-31 2-3 0,-10-1-73 15,-10-9-67-15,-2-11-150 16</inkml:trace>
  <inkml:trace contextRef="#ctx0" brushRef="#br0" timeOffset="-208530.58">7627 13168 19 0,'0'0'839'16,"0"0"-805"-16,120-44 81 15,-58 30-54-15,1 6-30 16,-1 1-16-16,-5 2-9 16,-3 3-6-16,-5-2-19 0,-7 0-64 15,-4-4-87-15,-9 2-242 16</inkml:trace>
  <inkml:trace contextRef="#ctx0" brushRef="#br0" timeOffset="-208326.54">7911 13272 804 0,'0'0'82'0,"0"0"-29"15,0 0 34-15,0 0-39 0,125-61-22 16,-65 46-22-16,3-1-2 16,3 0-2-16,3-2-45 15,1 0-79-15,-1-2-200 16</inkml:trace>
  <inkml:trace contextRef="#ctx0" brushRef="#br0" timeOffset="-207997.77">8876 12288 277 0,'0'0'705'0,"0"0"-689"16,0 0 74-16,136-14-4 15,-40-2-25-15,15-10-1 16,9 0-15-16,-1 2-30 16,-15 4-8-16,-17 4-4 15,-23 6-2-15,-18 6-1 16,-15 1-19-16,-16 3-63 0,-8 0-45 15,-7 0-43-15,-5 0-125 16</inkml:trace>
  <inkml:trace contextRef="#ctx0" brushRef="#br0" timeOffset="-207351.2">9036 12412 834 0,'0'0'111'0,"0"0"13"16,0 0-42-16,0 0-30 15,0 0 5-15,0 0-3 0,121 74-17 16,-63-56-9 0,8-3-4-16,11-1-15 0,-4 0-5 15,-1 0-3-15,-10 2 1 16,-14 1-1-16,-5 1-1 15,-15-1 0-15,-7-3 2 16,-5-4-2-16,-10-4 0 16,-3-4 1-16,-3-2 1 15,0 0 3-15,0 0-1 16,0 0 0-16,0 0 17 16,0 0 4-16,-19 4-11 15,-4 8-3-15,-6 5-2 16,-10 12-3-16,-1 7 2 15,-4 8-5-15,-10 14 5 0,-10 7-5 16,-8 9 0-16,-6 6 1 16,0-2-2-16,9-4-1 15,7-1 0-15,8-13-1 16,12-10 0-16,6-10 1 16,12-16-1-16,9-10 0 15,5-7 2-15,8-7-1 16,2 0-1-16,0 0-1 15,0 0-2-15,2 0-3 16,27 0 6-16,14-9 0 16,14-11 3-16,13-4 4 15,12-4-5-15,13-6 1 16,11 0-1-16,0 4-1 16,-10 6-2-16,-18 7-2 0,-15 8 3 15,-16 4-1-15,-7 5-6 16,-7 0-14-16,-6 0-21 15,0 0-19-15,-8 3-31 16,2-1-32-16,-1 2-46 16,-5-4-162-16</inkml:trace>
  <inkml:trace contextRef="#ctx0" brushRef="#br0" timeOffset="-205769.33">9057 14241 565 0,'0'0'195'0,"0"0"-129"15,0 0 42-15,0 0-38 16,-30-104-34-16,20 78-10 16,-4-5-21-16,-3 2 3 15,-6-1 0-15,-4 6 9 16,-4 7-1-16,-5 13 3 0,1 4 19 16,2 0-12-16,1 26-15 15,8 2-5-15,5 8-1 16,9-1-5-16,5 0 2 15,5-2-2-15,0-1 1 16,0-6-2-16,11-2 1 16,10-7 0-16,-1-6-6 15,2-10-1-15,4-1-20 16,6-11-7-16,7-35-18 16,9-18-5-16,-2-20-26 15,-1 2-8-15,-9 3-84 16,-7 13 4-16,-11 8-20 0</inkml:trace>
  <inkml:trace contextRef="#ctx0" brushRef="#br0" timeOffset="-205539.07">9054 13389 410 0,'0'0'129'0,"0"0"31"16,0 0-13-16,0 0-42 15,0 0-40-15,0 0-17 16,-39 20-24-16,39 36-7 15,0 25 14-15,0 10-4 16,0 2-3-16,6 1-1 16,3-14-9-16,2-8-11 15,5-5-3-15,2-19 0 16,3-10-4-16,6-14-52 16,4-18-53-16,10-6-58 0,1-11-128 15,2-18-179 1</inkml:trace>
  <inkml:trace contextRef="#ctx0" brushRef="#br0" timeOffset="-203745.51">9480 13435 407 0,'0'0'137'0,"0"0"19"15,0 0 12-15,0 0-54 0,0 0-40 16,0 0-24-1,-12 74-24-15,12 2 19 0,8 19 2 16,-4 5-6-16,-2 6-2 16,-2 3-2-16,0-3-13 15,0-9-8-15,0-16-7 16,0-17-7-16,0-16-2 16,0-13 0-16,2-16-12 15,5-11-39-15,-1-8-29 16,2 0-21-16,3-17-44 15,9-22-16-15,-1-8-89 16,6-6-148-16</inkml:trace>
  <inkml:trace contextRef="#ctx0" brushRef="#br0" timeOffset="-203251.63">9814 13774 633 0,'0'0'170'0,"0"0"-61"15,0 0-6-15,9 148-41 16,-9-102-11-16,2-6-24 16,0-9-19-16,3-15-4 15,-1-8-4-15,-2-8 0 16,3 0-6-16,2-2-23 16,-1-34-16-16,5-10 27 15,1-9 16-15,-1 5 2 16,1 12-3-16,-4 14 2 0,-1 12-1 15,-3 10-1 1,0 2 3-16,4 0 0 0,-2 0 13 16,1 4 6-16,-1 8-6 15,-4 0 2-15,-2 2-2 16,0 0-8-16,0-4-3 16,2-2-1-16,-2-2-1 15,3-6 0-15,2 0-21 16,4 0-10-16,6-20-3 15,5-8 1-15,3-4 24 16,-4 6 6-16,-5 10 3 16,-5 12 19-16,-7 4 8 15,2 0 1-15,2 0 5 16,4 14 6-16,1 4-13 0,3 6-10 16,-1 0-2-16,-2 0-7 15,0-2-7-15,0 4 0 16,-2 0-6-16,5 2-58 15,-4-4-46-15,-1-8-191 16</inkml:trace>
  <inkml:trace contextRef="#ctx0" brushRef="#br0" timeOffset="-202089.92">10949 11726 472 0,'0'0'120'16,"0"0"28"-16,-12-114 1 16,-8 86-55-16,-4 2-13 15,-3 6-21-15,-2 6-20 16,4 6-1-16,-4 8-4 15,0 0-1-15,-4 14-10 16,-3 26 1-16,-3 28-3 16,0 30-7-16,10 33 3 15,14 23 2-15,15 27-3 16,0 11-1-16,11 5 4 0,13-6-6 16,3-19-11-16,4-26 0 15,1-16-3-15,-3-13-1 16,-3-11-7-16,-6-8-14 15,-11-22-1-15,-4-21-26 16,-3-28-13-16,-2-20-9 16,0-14-28-16,-27-49-86 15,-8-26-213-15</inkml:trace>
  <inkml:trace contextRef="#ctx0" brushRef="#br0" timeOffset="-201909.05">10420 12650 825 0,'0'0'57'0,"0"0"59"16,0 0-43-16,132-73-16 15,-63 67-27-15,-5 1-14 16,-1 5-14-16,-5 0-2 16,6-4-23-16,5-5-75 15,7-5-106-15,0 0-262 16</inkml:trace>
  <inkml:trace contextRef="#ctx0" brushRef="#br0" timeOffset="-201590.24">11519 12182 767 0,'0'0'124'0,"0"0"-74"15,0 0 49-15,-54 156-51 16,45-76 0-16,1 3-21 15,5-2-16-15,3-10-8 0,0-12-3 16,29-12-15-16,13-21-76 16,19-18-82-16,7-8-171 15</inkml:trace>
  <inkml:trace contextRef="#ctx0" brushRef="#br0" timeOffset="-201167.17">12150 12274 515 0,'0'0'333'16,"0"0"-289"-16,-123-46 83 15,82 46-46-15,1 8-21 0,5 26-27 16,0 12-11-16,5 12-3 16,12 3 6-16,12-3-11 15,6-12-8-15,0-12-2 16,15-13-4-16,12-14-6 15,8-7-2-15,6-26-5 16,3-30-23-16,6-23-15 16,-4-11-1-16,-13-6-9 15,-12-11-17-15,-19-5 8 16,-2 0 15-16,-7 12 29 16,-15 16 26-16,-5 23 11 15,0 19 33-15,5 15 24 16,6 14 15-16,8 13-5 0,6 0-5 15,2 36-21 1,0 30-34-16,8 25 6 0,17 11-4 16,2-2 2-16,2-12-11 15,2-12-9-15,-4-15-2 16,-3-13-4-16,-4-12-59 16,-4-16-51-16,-1-14-77 15,-2-6-183-15</inkml:trace>
  <inkml:trace contextRef="#ctx0" brushRef="#br0" timeOffset="-200980.02">12461 11644 663 0,'0'0'131'0,"0"0"-10"16,149 121-13-16,-91-25-19 0,-11 22-22 15,-16 13-21-15,-22 13-11 16,-9 11-1-16,-42 7-17 15,-30 11-17-15,-16 0-12 16,-15-8-89-16,-2-13-84 16,-4-11-465-16</inkml:trace>
  <inkml:trace contextRef="#ctx0" brushRef="#br0" timeOffset="-196882.57">13540 12126 988 0,'0'0'118'16,"0"0"-75"-16,0 0 22 16,120 23 7-16,-53-6-21 15,8-7-18-15,10-6-19 16,2-4-9-16,-5 0-1 0,-10 0-4 16,-19 0 0-16,-10 0-40 15,-16 0-29-15,-8 0-28 16,-9 0-46-16,-10 0-72 15,0 0-94-15</inkml:trace>
  <inkml:trace contextRef="#ctx0" brushRef="#br0" timeOffset="-196688.41">13638 12462 847 0,'0'0'123'16,"0"0"-61"-16,0 0-2 15,0 0 17-15,0 0-11 0,173-44-28 16,-111 36-20-16,-2 4-11 16,-6 2-6-16,-2 2-1 15,-2 0-27-15,8 0-56 16,7-4-80-16,5-8-280 16</inkml:trace>
  <inkml:trace contextRef="#ctx0" brushRef="#br0" timeOffset="-194714.96">14181 11743 502 0,'0'0'182'16,"0"0"-59"-16,0 0-13 16,0 0-3-16,0 0-29 15,0 0-13-15,0 0-40 16,0-31-14-16,29 31-7 16,18 18 13-16,22 14 18 15,7 7-7-15,6 11-12 16,3 2-2-16,-5-4-4 15,2 0-5-15,-1-8-5 0,-10-6-2 16,-5-2 2-16,-14-8 2 16,-17-7-2-16,-14-5 0 15,-15-8 0-15,-6 1 1 16,-4 12 6-16,-38 11 21 16,-28 12-18-16,-21 10-7 15,-24 8 5-15,-12 9-5 16,-7 4-2-16,-2 8-2 15,11-1-22-15,18-12-28 16,29-14-13-16,31-20-11 0,39-16-25 16,10-16-164-1,51-14-253-15</inkml:trace>
  <inkml:trace contextRef="#ctx0" brushRef="#br0" timeOffset="-194138.47">18238 11310 775 0,'0'0'188'0,"-104"-121"-165"15,44 73 41-15,-7 12 18 16,0 14-24-16,2 14-4 16,8 8-1-16,7 14-15 15,11 40 5-15,0 32-14 16,8 34-10-16,7 25-3 15,10 21-5-15,12 13 4 16,2 11-9-16,0 11-1 16,4-3-4-16,15-9 2 15,0-5-1-15,1-21-2 16,3-21-1-16,-4-19-8 16,-3-25-18-16,-5-28-26 15,-7-20-8-15,0-24-31 16,-4-26-47-16,-6-14-46 15,-27-44-387-15</inkml:trace>
  <inkml:trace contextRef="#ctx0" brushRef="#br0" timeOffset="-193942.26">17205 12366 967 0,'0'0'103'0,"0"0"-101"15,0 0 50-15,167-50 15 16,-67 32-30-16,11-6-19 16,6 4-8-16,1-2-10 15,-3-4-24-15,1 2-74 0,2-4-63 16,-9 3-212-16</inkml:trace>
  <inkml:trace contextRef="#ctx0" brushRef="#br0" timeOffset="-193582.28">18655 11691 800 0,'0'0'135'0,"0"0"-31"16,-134 156-8-16,94-77-36 16,9 10-12-16,11-5-22 15,17-10-11-15,3-7-8 16,8-9-7-16,16-12 0 15,5-12-1-15,4-12-5 16,4-13-40-16,2-9-42 16,3-9-12-16,3-25-42 0,-3-6-125 15,-2-2-19 1</inkml:trace>
  <inkml:trace contextRef="#ctx0" brushRef="#br0" timeOffset="-192991.46">19103 11819 861 0,'0'0'70'15,"0"0"-21"-15,0 0 53 0,2 128-53 16,-2-72-6-1,0 1-10-15,0-6-9 0,-4-13-5 16,1-11-3-16,3-16-12 16,0-11-4-16,0 0-3 15,0 0-14-15,0-27-35 16,9-16 46-16,11-10 4 16,1 0-14-16,-4 6 12 15,3 2 4-15,-1 13 0 16,-4 10 1-16,-2 10-2 15,-2 12 0-15,-2 0-11 16,-2 8 12-16,0 20 29 16,-3 8-8-16,-1-2-3 15,-1 0-5-15,0-8-5 0,2-10-4 16,0-4-3-16,1-8-1 16,0-4-1-16,2 0-24 15,3-14-33-15,9-20 39 16,2-14 9-16,0 0-4 15,-5 12 6-15,-8 14 5 16,-3 14 3-16,-3 8 5 16,-2 0 16-16,2 0 0 15,0 16 4-15,4 14 4 16,2 8-4-16,1 4-14 16,-1 2-6-16,2 0 1 15,-2-2-6-15,-5-3 3 16,-1-6-3-16,2-8 0 0,-4-9-44 15,4-14-39 1,3-2-70-16,-4-16-243 0</inkml:trace>
  <inkml:trace contextRef="#ctx0" brushRef="#br0" timeOffset="-192790">19539 11618 492 0,'0'0'207'0,"0"0"-94"16,0 0 37-16,106 104-52 16,-77-29-22-16,-7 11-17 0,-9 10-30 15,-11 3-9-15,-2-5 5 16,-20 0-23-16,-26 2-2 16,-15-1-15-16,-15 3-105 15,-18-6-208-15</inkml:trace>
  <inkml:trace contextRef="#ctx0" brushRef="#br0" timeOffset="-191438.35">20433 11771 777 0,'0'0'93'15,"0"0"-7"-15,0 0-11 16,0 0-27-16,0 0 16 0,122-28-20 15,-66 20-21-15,0 2-13 16,-11 2-4-16,-7 1-3 16,-7 2-3-16,-6 1-24 15,-2 0-46-15,-2 0-53 16,-10 0-117-16,-11 8-145 16</inkml:trace>
  <inkml:trace contextRef="#ctx0" brushRef="#br0" timeOffset="-191249.68">20518 11921 888 0,'0'0'120'15,"0"0"-59"1,0 0 8-16,0 0-38 0,0 0 5 16,0 0-4-16,176-50-26 15,-114 38-6-15,1 2 0 16,-1-2-33-16,2-2-53 15,-1-2-61-15,-7 0-238 16</inkml:trace>
  <inkml:trace contextRef="#ctx0" brushRef="#br0" timeOffset="-190580.37">22011 10766 834 0,'0'0'174'16,"0"0"-139"-16,0 0 37 15,0 0-51-15,0 0 28 16,216-12 3-16,-93 2-24 16,8 0-14-16,-2 0-1 15,-9-1-5-15,-18 2-3 16,-12 3-2-16,-26 0 0 15,-21 6-3-15,-21-4-1 16,-13 4-29-16,-9-2-13 16,0-3-4-16,-12 5-15 0,-25 0-128 15,-19 3-182-15</inkml:trace>
  <inkml:trace contextRef="#ctx0" brushRef="#br0" timeOffset="-189953.17">21924 10762 850 0,'0'0'133'16,"0"0"-38"-16,0 0 22 15,0 0-55-15,0 0-45 0,0 0-1 16,25 62 10-1,48-18 10-15,7-4-11 0,6-4-1 16,9-5-11-16,5-7-3 16,2-4-8-16,0-4 2 15,-10 0-2-15,-12-2-1 16,-15 0 2-16,-16 0-1 16,-16-4-2-16,-13-2 1 15,-10-2-1-15,-8-6 1 16,-2 2 0-16,0 2 5 15,0 10 2-15,-34 10 0 16,-19 14 1-16,-21 14-8 16,-10 8 6-16,-10 7 5 15,-4 3-8-15,1 0 2 0,2 0-4 16,9-5-1-16,1 0-1 16,4 0 1-16,8-4 5 15,6-6-6-15,11-11-1 16,21-18 1-16,12-12 0 15,15-10-1-15,6-4 1 16,2 0 0-16,0 0-2 16,0 2-2-16,0-2 1 15,0 2-6-15,13 1-3 16,36 4 6-16,22-3 5 16,23-4 2-16,6 0 1 15,13 0 0-15,14-18 3 16,7-8-5-16,0 0 1 0,-14 2-1 15,-22 6-2 1,-27 7-32-16,-23 4-15 0,-25 7-38 16,-11 0-34-16,-12 0-20 15,-4 0-83-15,-35 0-468 16</inkml:trace>
  <inkml:trace contextRef="#ctx0" brushRef="#br0" timeOffset="-189353.4">21663 12937 890 0,'0'0'75'15,"0"0"18"-15,0 0-19 16,-103-102-37-16,79 67-12 16,-1 0-6-16,1 5-7 15,0 4 6-15,-3 6-2 16,2 4-4-16,2 8 4 16,4 8 7-16,-4 0-7 15,1 20 3-15,-2 27-7 16,2 12-9-16,6 9 2 15,9-1-2-15,7-8-1 0,0-10-1 16,14-11-1-16,10-15-4 16,9-16-1-16,6-7-4 15,5-22-23-15,10-30-7 16,1-20-9-16,-2-8 13 16,-1-5 0-16,-10 1-2 15,-13 4-9-15,-13 1-5 16,-12 2 7-16,-4 0-3 15,-2 9 30-15,-14 8 17 16,1 14 2-16,2 16 21 16,1 12 23-16,6 12 20 15,1 6 5-15,3 0-3 0,0 14-32 16,0 34-19-16,-6 26-6 16,2 24 4-16,-1 5-6 15,5-5 1-15,2-14-4 16,0-14-6-16,13-18 0 15,21-22-20-15,15-17-56 16,9-13-47-16,2-21-54 16,5-23-195-16</inkml:trace>
  <inkml:trace contextRef="#ctx0" brushRef="#br0" timeOffset="-189098.26">22194 12073 930 0,'0'0'116'0,"0"0"-31"15,0 0-6-15,-34 161-30 16,16-59 7-16,0 10-10 16,1 13-12-16,1 2-2 15,7-12-5-15,7-13-21 16,2-9-6-16,0-17-39 15,13-17 26-15,11-15-92 16,5-22-17-16,5-19-45 16,3-3-167-16,0-11-246 0</inkml:trace>
  <inkml:trace contextRef="#ctx0" brushRef="#br0" timeOffset="-188499.62">22537 12575 560 0,'0'0'336'16,"0"0"-286"-16,0 0 52 15,0 0-39-15,0 0-3 0,19 114-5 16,-19-56-22-16,0 0-7 15,0-12-1-15,0-12-13 16,0-18-12-16,2-13 0 16,6-3-12-16,2-22-21 15,11-31-3-15,8-19 33 16,2-10 4-16,-2 1-2 16,-7 9-2-16,-8 16 3 15,-4 17 3-15,-3 16-2 16,-3 17-1-16,1 6 0 15,0 0 4-15,3 16 9 16,6 6 13-16,1 6-10 16,-2-2 6-16,-1-4-9 15,-3-1-7-15,-3-7-6 0,2-6 2 16,-2-4-4-16,3-4-1 16,2 0-34-16,7-20-7 15,6-21 2-15,3-13 20 16,2 0 4-16,-5 8-1 15,-6 14 17-15,-5 16 4 16,-5 12-1-16,-4 4 12 16,5 2 25-16,4 22 3 15,1 8-15-15,-2 6 6 16,0 2-4-16,1-2-16 16,3 5-4-16,-1-1-4 15,4-2-2-15,-4-2-2 16,3-5-2-16,-1-4-44 0,4-8-50 15,1-8-121 1,-2-6-191-16</inkml:trace>
  <inkml:trace contextRef="#ctx0" brushRef="#br0" timeOffset="-186557.79">23515 11622 381 0,'0'0'393'16,"0"0"-312"-16,0 0 13 16,0 0-20-16,0 0-31 15,0 0-17-15,48 32 2 16,15-86 5-16,20-24-7 16,6-21-7-16,-5-5-12 15,-12 6-3-15,-22 6-3 16,-11 7 0-16,-18 5-1 15,-7 8 3-15,-9 10-2 16,-3 8-1-16,-2 20 0 16,0 12 5-16,0 12-5 0,0 10 6 15,0 0-4 1,0 3 4-16,0 32-2 0,0 13-4 16,16 10 14-16,-1 0-7 15,3-8 0-15,2-8 0 16,-4-11-6-16,1-9-1 15,-1-10-4-15,-1-10 3 16,3-2-5-16,3-14 4 16,3-24 2-16,2-17-2 15,-3-3 2-15,-10 6 0 16,-6 14 1-16,-7 18 0 16,0 12 4-16,0 8 21 15,0 0 7-15,0 0-12 16,0 0-13-16,0 0-8 15,0 16-7-15,0 10 7 0,5 8 2 16,5 5 1-16,4-6-2 16,4-2-1-16,2-7-33 15,7-7-34-15,11-13-37 16,11-4-28-16,4-9-211 16,-2-19-126-16</inkml:trace>
  <inkml:trace contextRef="#ctx0" brushRef="#br0" timeOffset="-186322.99">24972 10383 891 0,'0'0'124'0,"0"0"-87"16,-65 160 51-16,49-84-25 15,3 7-37-15,5-1-12 16,5-6-10-16,3-1-4 16,0-13-5-16,24-12-71 15,14-8-37-15,11-12-156 16,3-3-134-16</inkml:trace>
  <inkml:trace contextRef="#ctx0" brushRef="#br0" timeOffset="-185828.35">25602 10962 666 0,'0'0'167'0,"0"0"-35"16,-15-118 2-16,-16 88-63 16,-5 8-16-16,-5 12-16 15,-1 10-8-15,-2 0-9 16,-3 30-7-16,0 24-10 15,5 16 6-15,4 13-5 16,9-3-4-16,11-10-1 16,11-18-2-16,7-16 2 0,0-15 0 15,0-16-1-15,11-5-6 16,16-10 2-16,12-34-1 16,7-24 4-16,10-18-10 15,-2-14-8-15,-15-13 4 16,-10-3-11-16,-13-2-1 15,-7 7 0-15,-9 9 15 16,0 10 12-16,0 16 1 16,-12 11 0-16,-5 21 4 15,-3 14 11-15,2 14 14 16,7 10 3-16,6 6 5 16,5 14-17-16,0 46-17 15,5 31 1-15,11 25 13 16,5 2-9-16,4-11-1 15,0-13-5-15,4-16-1 0,0-14-4 16,0-18-5-16,-2-14-45 16,0-17-49-16,-4-15-30 15,2-7-108-15,-2-34-279 16</inkml:trace>
  <inkml:trace contextRef="#ctx0" brushRef="#br0" timeOffset="-185633.63">26059 10303 688 0,'0'0'171'15,"71"136"-49"-15,-44-50 2 0,-13 13-35 16,-12 8-30-16,-2 6-28 16,-21 0-14-16,-16-6-5 15,-7-16-12-15,1-15-10 16,9-22-74-16,12-29-74 15,11-25-307-15</inkml:trace>
  <inkml:trace contextRef="#ctx0" brushRef="#br0" timeOffset="-184987.3">26672 10780 839 0,'0'0'38'0,"0"0"4"16,0 0 16-16,0 0-50 16,0 0-5-16,0 0-1 15,-7 2-2-15,7-2-7 16,0 0-2-16,0 0 9 16,0-10 7-16,0-4 0 15,0 6-5-15,0 0 6 16,0 4 1-16,0 2 0 15,0 0-1-15,0 2-1 0,0 0-1 16,0-3-1-16,0 3-3 16,0 0-1-16,0 0 5 15,0 0 2-15,0 0-2 16,0 0 1-16,0 0 5 16,0 0-4-16,0 0-4 15,0 0-3-15,0 0-1 16,0 0-5-16,0 0-4 15,0 0-14-15,0 5-33 16,9-5-58-16,11 0-302 16</inkml:trace>
  <inkml:trace contextRef="#ctx0" brushRef="#br0" timeOffset="-184336.92">27899 10568 732 0,'0'0'32'16,"21"-103"95"-16,-15 41-35 0,-6 8-48 15,0 2 1-15,-16 10 4 16,-15 16 7-16,-7 5-17 16,-8 16 1-16,-5 5-8 15,-5 14-9-15,0 34-4 16,0 20-8-16,5 14 2 16,6 10-7-16,12-2 5 15,13-3-11-15,13-17 2 16,7-14-5-16,0-14 3 15,23-14-2 1,6-14-18-16,6-14-22 0,8-3-3 16,5-36-2-16,2-13 7 15,-10-4 3-15,-9-4 21 16,-15 4 16-16,-10 3 0 0,-6 9 1 16,0 12 1-16,0 12 9 15,-2 8 23-15,-7 12 7 16,4 0 3-16,1 8-8 15,-5 34-35-15,3 20 24 16,-4 31 13-16,10 19-10 16,0 14 0-16,0 11-16 15,0-3 4-15,0 0-2 16,-6-5-1-16,-15 1-10 16,-7-8 1-16,-12-9-3 15,-9-11 4-15,-9-14-4 16,-6-18 4-16,-4-16-5 15,-1-19-4-15,0-17-19 0,0-14-35 16,3-4-3-16,10-25-32 16,18-29-49-16,20-22-137 15,18-20-171-15</inkml:trace>
  <inkml:trace contextRef="#ctx0" brushRef="#br0" timeOffset="-181628.83">28637 9913 274 0,'0'0'437'0,"0"0"-313"15,-87 185 17-15,43-65-32 16,-6 20-37-16,3 9-16 16,9-12-13-16,17-17-16 15,16-20-13-15,5-20-10 16,18-16-4-16,20-15-5 16,9-17-6-16,6-13-31 15,5-10-24-15,-3-9-23 16,-3 0-37-16,-6-28-61 15,-3-14-43-15,-7-8-189 16</inkml:trace>
  <inkml:trace contextRef="#ctx0" brushRef="#br0" timeOffset="-181036.33">29065 9669 786 0,'0'0'66'16,"0"0"23"-16,0 0 28 16,38 146-55-16,-36-96-20 15,-2-3-15-15,0-9-11 0,0-14-11 16,0-10-4-16,0-8-1 15,0-6 0-15,0 0-8 16,8-8-42-16,8-24-23 16,7-16 60-16,3-15-15 15,-4 3-17-15,-1 8 10 16,-8 6 33-16,-1 14 2 16,0 10 2-16,-3 10 2 15,-1 12 1-15,-2 0 18 16,0 9-11-16,5 14 30 15,-1 9-5-15,-1 0-2 16,-9-4-7-16,0-4-17 16,2-8-4-16,-2-4-6 15,2-7-1-15,0-5-11 0,0 0-27 16,8-11-29-16,3-18-25 16,5-9 77-16,1 1 3 15,-3 7 7-15,-7 6 5 16,-5 12 2-16,-1 6 17 15,-3 6 9-15,4 0 2 16,5 2-16-16,9 22 7 16,4 9 25-16,-1 10-13 15,-4 5-16-15,-1-1-12 16,-5-6 4-16,0 0-9 16,-6-3-3-16,-5-5-55 15,0 4-77-15,-10 1-210 16</inkml:trace>
  <inkml:trace contextRef="#ctx0" brushRef="#br0" timeOffset="-180788.11">28797 10437 767 0,'0'0'34'15,"123"-22"82"-15,-32 10-22 16,7 6-31-16,5 2-3 16,-7-2-22-16,-7-2-14 0,-7 0-10 15,-10-5-13-15,-13 1 1 16,-10 1-2-16,-11 5-26 16,-13 2-48-16,-17 4-112 15,-8 0-196-15</inkml:trace>
  <inkml:trace contextRef="#ctx0" brushRef="#br0" timeOffset="-180129.99">29275 11404 684 0,'0'0'2'16,"0"0"98"-16,0 0 29 15,0 0-48-15,8-129-8 16,-8 93-31-16,0-6 3 16,0-2-5-16,0-1-16 15,-14 2-2-15,1 4-5 16,-3 4 1-16,1 5-6 15,-1 5 4-15,3 14-6 16,0 7 11-16,-7 4-10 16,-3 9 2-16,-14 28-6 15,-11 15-5-15,0 14 1 0,1 4-1 16,9 1-2 0,13 2 3-16,10-7-3 0,9-8-1 15,6-9 0-15,0-19 0 16,0-14-3-16,2-12-12 15,15-4-17-15,12-12-6 16,11-32 3-16,11-14 30 16,-1-13-31-16,-6-6-2 15,-8-8 6-15,-5 1 2 16,-7-3-8-16,-7 6-15 16,-7 12 8-16,-8 13 42 15,-2 12 4-15,0 14 8 16,0 14 6-16,-6 8 28 0,0 8 15 15,1 0-13 1,2 10-4-16,1 28-20 0,0 16-10 16,2 17 0-16,0 2 2 15,4 0 0-15,14-7-5 16,7-4-2-16,4-12-5 16,-2-6 0-16,4-12-1 15,-2-12-12-15,9-14-41 16,2-6-27-16,7-24-27 15,-3-25-155-15,-9-10-325 16</inkml:trace>
  <inkml:trace contextRef="#ctx0" brushRef="#br0" timeOffset="-179873.71">30000 9938 455 0,'0'0'306'0,"58"142"-211"15,-35-41 39-15,-6 11-22 16,-13 3-32-16,-4 1-11 16,0-4-19-16,-15-10-31 15,-16-4-16-15,-11-4-3 16,-9-3 0-16,-10-7-58 15,-5-2-53-15,-1-4-101 0,5-4-352 16</inkml:trace>
  <inkml:trace contextRef="#ctx0" brushRef="#br0" timeOffset="-179677.49">29647 12154 511 0,'0'0'0'16,"0"0"-159"-16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29:25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5306 8464 674 0,'0'0'103'0,"0"0"-2"16,0 0 24-16,0 0-57 16,-135-34-4-16,112 10-18 15,1-5-19-15,2-5-2 16,0-8-3-16,-3-12-6 15,4-19-8-15,-1-18 12 16,13-7-20-16,7-2 6 0,7 16-5 16,24 19 2-16,9 19-2 15,-2 15 1-15,4 8 7 16,8 5 5-16,5 0-1 16,12-3-2-16,13 7 1 15,13 8-4-15,19 6 3 16,6 34 3-16,-5 31 4 15,-16 21-5-15,-26 12 11 16,-23 11 6-16,-19-3 4 16,-12-4-3-16,-13-10-6 15,-4-11-4-15,0-12-11 16,-4-8 0-16,-23-11-7 0,-9-6 0 16,-13-8-3-16,-14-2-7 15,-14-2-13-15,-10-1-22 16,-4-9-34-16,-3-7-29 15,7-12-41-15,-7-3-61 16,-6-7-271-16</inkml:trace>
  <inkml:trace contextRef="#ctx0" brushRef="#br0" timeOffset="34301.69">22427 5285 845 0,'0'0'41'0,"0"0"-2"16,0 0 57-16,0 0-14 16,125-87-50-16,-55 94 9 0,9 27 2 15,8 11-7-15,0 3-8 16,-14-2-3-16,-12-4-7 15,-22-6-2-15,-18-8-10 16,-17 6 1-16,-4 4 9 16,-35 16 12-16,-28 11-10 15,-19 1-12-15,-2-4 1 16,10-10-7-16,15-14 0 16,20-11-8-16,12-13-6 15,12-9-5-15,7-3-1 16,6-2 2-16,2 0-12 15,0 4 3-15,23 3 7 0,22-2 20 16,14 1 0-16,13 2-2 16,-3 2 2-1,-7 8 1-15,-10 8-1 0,-15 10-2 16,-12 8 2-16,-16 5 8 16,-9 5 9-16,-5 6 6 15,-30-1 5-15,-12-1-13 16,-9-8 4-16,-4-2-12 15,-3-4-2-15,1-10-4 16,5-6-1-16,7-10-24 16,15-16-31-16,14-2-17 15,13-34-23-15,8-28-82 16,19-18-151-16,28-8-58 16</inkml:trace>
  <inkml:trace contextRef="#ctx0" brushRef="#br0" timeOffset="34556.19">23751 5284 868 0,'0'0'31'0,"0"0"102"16,0 0 17-16,0 0-77 15,0 0-20-15,-96 126-10 0,25-50-25 16,-8-2-9 0,11-3-9-16,7-17-7 0,10-10-52 15,15-12-41 1,12-16-55-16,13-11-178 0,11-5-381 16</inkml:trace>
  <inkml:trace contextRef="#ctx0" brushRef="#br0" timeOffset="34699.97">23595 5518 653 0,'0'0'95'16,"145"-38"72"-16,-56 26-70 15,2 6-53-15,-4 6-28 16,-9 0-9-16,-14 0-7 16,-16 16-59-16,-21 8-122 0,-23 6-139 15</inkml:trace>
  <inkml:trace contextRef="#ctx0" brushRef="#br0" timeOffset="34900.67">23969 5725 974 0,'0'0'56'16,"0"0"25"-16,-27 134 21 15,25-70-52-15,2 15-25 16,-2-2 8-16,2-2-23 15,0-5-9-15,0-11-1 0,6-9-44 16,17-6-46-16,3-14-56 16,6-12-160-1,3-18-310-15</inkml:trace>
  <inkml:trace contextRef="#ctx0" brushRef="#br0" timeOffset="35148.87">25051 5252 1069 0,'0'0'108'0,"0"0"-94"16,0 0 88-1,-6 118-26-15,-21-30-47 0,-11 10-22 16,-6-1 1-16,-1-9-6 15,8-12-2-15,5-11-41 16,8-12-52-16,9-9-40 16,1-9-59-16,7-14-200 15</inkml:trace>
  <inkml:trace contextRef="#ctx0" brushRef="#br0" timeOffset="35351.12">24854 5945 515 0,'0'0'206'16,"0"0"-80"-16,0 0-4 15,168-63-1-15,-98 63-46 16,3 0-21-16,8 9-2 16,-4 17-9-16,0 9-21 0,-2-3 8 15,-10 0-11-15,-5-6-15 16,-9-7-2-16,-11-2-4 16,-4-7-10-16,-12-6-50 15,-5-4-38-15,-9 0-29 16,-7 0-119-16,-3-6-270 15</inkml:trace>
  <inkml:trace contextRef="#ctx0" brushRef="#br0" timeOffset="35935.73">22273 7092 878 0,'0'0'49'16,"158"0"-41"-16,-10 0 63 0,39-9 26 16,43-8 4-1,46-11-39-15,42-9-16 0,32-10-10 16,13 1-12-16,-6 3-21 15,-23 10 3-15,-42 3-6 16,-56 7-1-16,-63 8-1 16,-61 4-28-16,-54 3-16 15,-29 4-19-15,-27-10-28 16,-2-6-11-16,-18-10-158 16,-30 0-388-16</inkml:trace>
  <inkml:trace contextRef="#ctx0" brushRef="#br0" timeOffset="36611.43">23455 7381 747 0,'-130'10'0'0,"13"-6"18"15,3-4-12-15,2 0 64 16,5-4-4-16,4-19-15 16,3-10-30-16,4-13-9 0,-1-21 2 15,-3-19-3-15,1-12-1 16,-3-10 0-16,6-2 5 15,4 5-14-15,10 8 2 16,11 6 6-16,8-1 13 16,12-9-4-16,13-13-5 15,13-16-13-15,19-5 0 16,6-3 18-16,40 2-5 16,32 3-5-16,32 3 3 15,27-1 4-15,33 5 6 16,23-3 8-16,19 4-9 15,20-2-7-15,15 3-8 16,10 18 8-16,16 22-8 0,5 34-2 16,-2 39 3-16,-14 13-6 15,-26 44-1-15,-16 20 1 16,-25 11 2-16,-8 5 1 16,-1 8 1-16,-2 5 8 15,-2 9-4-15,-8 2-4 16,-20 10 1-16,-18 5 3 15,-26-3-5-15,-28 4-2 16,-31-4 3-16,-32-5 12 16,-13-3-8-16,-55 4 4 15,-34 4-6-15,-27 5-2 16,-23 9-2-16,-23 7-2 0,-26 5 0 16,-17 15-28-1,-6 1-12-15,6-16-30 0,16-19-3 16,19-33-27-16,16-34-99 15,19-24-302-15</inkml:trace>
  <inkml:trace contextRef="#ctx0" brushRef="#br0" timeOffset="38087.14">21608 10936 804 0,'0'0'43'0,"0"0"50"16,-166-37 12-16,100 32-45 0,-3 5-3 16,0 0-26-1,6 0-5-15,10 10-6 0,10 3-2 16,17-2-9-16,10-3-7 15,9-3 1-15,7 8-3 16,0 8-7-16,3 8 5 16,26 11 1-16,10-1-4 15,15-1-7-15,6-2 3 16,3-6 1-16,-5-3-8 16,-12-8 11-16,-7-1 5 15,-14-4 0-15,-8-4 0 16,-15 2 2-16,-2 4 2 0,-7 10 18 15,-26 10-11 1,-12 4 1-16,-6-1-1 0,-5-5-5 16,0-6-2-16,5-8-2 15,7-6-2-15,8-8-6 16,12-6-26-16,15 0-25 16,9-20-58-16,4-16-58 15,30-12-61-15,8-4-27 16</inkml:trace>
  <inkml:trace contextRef="#ctx0" brushRef="#br0" timeOffset="38327.26">21674 10904 397 0,'0'0'545'16,"0"0"-531"-16,0 0 57 15,0 0-15-15,0 0 23 16,156-31-39-16,-89 12-18 16,-3 1-8-16,-10 5-13 15,-14-2-1-15,-13 7-5 16,-9 6-49-16,-7-2-24 16,-9 2-57-16,-2-2-162 15,0-6-167-15</inkml:trace>
  <inkml:trace contextRef="#ctx0" brushRef="#br0" timeOffset="38546.18">21997 10716 724 0,'0'0'150'16,"0"0"-57"-16,-48 120 12 16,23-46-30-16,4 9-19 15,0 0-18-15,3-2-11 16,15-7-14-16,3-12-12 15,21-12-1-15,21-12-6 16,4-18-5-16,1-16-16 16,3-4-22-16,-6-18-22 15,0-26-13-15,3-18-77 16,-3-12-161-16</inkml:trace>
  <inkml:trace contextRef="#ctx0" brushRef="#br0" timeOffset="38703.29">22516 10505 797 0,'0'0'31'0,"0"0"98"15,0 0-70-15,0 0-27 16,0 0-9-16,0 0-23 16,56 46-64-16,-56-16-128 15,0 0-226-15</inkml:trace>
  <inkml:trace contextRef="#ctx0" brushRef="#br0" timeOffset="38879.86">22523 10834 740 0,'0'0'111'0,"0"0"-38"16,4 115 49-16,-4-56-49 15,0 6-22-15,-2 1-29 16,-5-4-17-16,7-8-5 15,0-10-59-15,12-10-109 16,16-13-61-16,3-6-303 16</inkml:trace>
  <inkml:trace contextRef="#ctx0" brushRef="#br0" timeOffset="39163.79">23185 10930 220 0,'0'0'812'0,"0"0"-788"16,0 0 106-16,-141-26-46 15,110 26-39-15,2 0-9 16,0 24-11-16,0 12-16 16,7 12-4-16,4 1 1 15,9-3-6-15,9-4-1 16,0-10-3-16,23-8-30 15,15-12-14-15,6-10-3 16,7-2-11-16,1-14-7 0,-1-18-11 16,-2-15-39-1,-5-10-64-15,-3-9-50 0,-6-9-219 16</inkml:trace>
  <inkml:trace contextRef="#ctx0" brushRef="#br0" timeOffset="39404.24">23445 10120 623 0,'0'0'203'15,"0"0"-134"-15,0 0 40 16,2 113-29-16,4-29-21 0,2 18-14 16,-1 7 1-16,1 7-17 15,0 2 0-15,-4-7-1 16,-2-9-13-16,3-20-8 15,3-14-7-15,4-17-26 16,3-12 7-16,-2-15-66 16,5-20-35-16,5-4-112 15,8-24-169-15</inkml:trace>
  <inkml:trace contextRef="#ctx0" brushRef="#br0" timeOffset="39683.57">23869 10680 774 0,'0'0'62'16,"0"0"78"0,0 0-8-16,0 0-80 0,0 0-33 15,-96 138-6-15,58-94-4 16,5-7-8-16,8-8 0 16,14-8-1-16,4-6-2 15,5-4-3-15,2-3-7 16,0-5 2-16,0 2 0 15,20-3 0-15,7-2 7 16,2 0 3-16,7 0 2 16,6 0-2-16,11 0-1 15,21 0-18-15,13-2 17 16,8-6-32-16,-8 5-105 16,-16 3-182-16</inkml:trace>
  <inkml:trace contextRef="#ctx0" brushRef="#br0" timeOffset="40062.51">25145 10574 672 0,'0'0'83'16,"0"0"-20"-16,0 0 70 15,123-3-42-15,-68 3-12 16,17 0-23-16,10 0-18 15,7 0-4-15,3 0-2 16,-14 0-11-16,-18-2-17 16,-20-4-4-16,-13-2 0 15,-10-1-53-15,-1-8-43 16,-5-1-33-16,-6 0-145 16,-5 6-283-16</inkml:trace>
  <inkml:trace contextRef="#ctx0" brushRef="#br0" timeOffset="40299.29">25693 10408 780 0,'0'0'168'0,"0"0"-128"16,0 0 75-16,-4 111-23 15,4-51-41-15,0 3-16 16,0-1-10-16,9-8-11 0,9-6-9 15,4-10-5-15,0-12-5 16,1-11-31-16,1-15-20 16,3 0-32-16,9-27-21 15,6-21-8-15,5-8-112 16,1-6-79-16</inkml:trace>
  <inkml:trace contextRef="#ctx0" brushRef="#br0" timeOffset="40554.69">26195 10465 621 0,'0'0'233'15,"0"0"-45"-15,0 0-29 16,0 0-65-16,0 0-37 16,0 0-15-16,15 125-6 15,-6-97-19-15,5-6-15 0,3-7-2 16,4-10-8-16,6-5-32 16,2 0-11-16,2-14 13 15,-7-6 27-15,-8-6 4 16,-14 4 7-16,-2-3 8 15,-2-3 2-15,-23 2-2 16,-2 2-3-16,3 6-5 16,6 8-3-16,7 6-9 15,7 4-29-15,2 0-58 16,-1 0-40-16,0 0-249 16</inkml:trace>
  <inkml:trace contextRef="#ctx0" brushRef="#br0" timeOffset="41122.57">27661 10525 312 0,'0'0'330'16,"0"0"-300"-16,0 0 124 16,0 0 9-16,0 0-77 15,0 0-19-15,4 90-12 16,-4-57-13-16,0-7-29 16,0-6-8-16,18-4-5 15,7-10-4-15,8-6-6 16,7 0 9-16,2-20 0 0,1-10-6 15,-5-5 3 1,-9 0-1-16,-11 0 5 0,-9-2 3 16,-9 0 0-1,0 5 0-15,-5 2 3 0,-17 12 7 16,-3 7-12-16,-4 11 8 16,-2 0-2-16,-7 7 6 15,3 18-13-15,4-2-4 16,8-3-19-16,17-6-34 15,6-10-46-15,6-4-133 16,25 0-155-16</inkml:trace>
  <inkml:trace contextRef="#ctx0" brushRef="#br0" timeOffset="41542.26">28253 10390 428 0,'0'0'463'16,"0"0"-448"-16,0 0 92 15,-11 113-9-15,-1-81-44 16,2-7-22-16,1-4-28 16,3-6 1-16,1-10-2 15,5-2-3-15,0-3-2 0,0 0-13 16,0-3-24-1,3-20 21-15,14-8 18 0,3-3-2 16,1-1-6-16,-4-4 5 16,1 7 0-16,-1 0 3 15,2 6 0-15,-1 14 0 16,-7 6 0-16,-5 4 7 16,1 2 12-16,-3 0 17 15,6 26 9-15,-4 6-3 16,3 4-9-16,-5-1-6 15,1-3-20-15,0 2-1 16,-3-7-4-16,2-7 1 16,3-4-3-16,-1-7-54 15,6-8-39-15,1-1-81 16,1 0-217-16</inkml:trace>
  <inkml:trace contextRef="#ctx0" brushRef="#br0" timeOffset="41923.47">28677 10481 911 0,'0'0'79'0,"0"0"-65"16,0 0 59-16,0 0-30 15,125-82-23-15,-78 56-9 16,-12 2-11-16,-6 3 4 0,-11-4-4 15,-13 5 6 1,-5-5-1-16,0 6-4 0,-5 3 8 16,-17 8 17-16,-5 8 15 15,-8 0 10-15,-10 25 1 16,-6 22-24-16,-7 9 11 16,4 12 4-16,3 2-12 15,9-4-7-15,10-8-6 16,12-12-10-16,11-1-8 15,9-10-1-15,3-6-4 16,26-1 2-16,13-14-13 16,13-12-17-16,10-2-23 15,16-16-52-15,12-22 8 16,3-8-127-16,0-4-338 16</inkml:trace>
  <inkml:trace contextRef="#ctx0" brushRef="#br0" timeOffset="42749.81">24999 12591 965 0,'0'0'105'16,"0"0"-59"-16,0 0 54 16,0 116-52-16,0-14-1 15,0 17-6-15,2-1-11 16,6-2-14-16,3-6-8 16,1-9-5-16,-1-12-1 0,1-14-2 15,-2-16-3-15,-5-22-40 16,-1-15-28-16,-4-19-14 15,0-15-28-15,-9-51-87 16,-15-31-357-16</inkml:trace>
  <inkml:trace contextRef="#ctx0" brushRef="#br0" timeOffset="43033.73">24901 12453 662 0,'0'0'173'15,"0"0"-138"-15,0 0 79 0,117-18-48 16,-55 18-28-16,3 22-7 16,-5 11-16-16,-6 7-4 15,-11 5 2-15,-15-3 0 16,-16 3 7-16,-12 0-7 16,-14 3 12-16,-30 2-1 15,-14-4-8-15,-7-3-2 16,1-9-6-16,6-14-6 15,10-12-2-15,13-8 0 16,15 0-28-16,13-21-32 16,7-17-64-16,20-8-4 15,22-8-92-15,12 1-107 16</inkml:trace>
  <inkml:trace contextRef="#ctx0" brushRef="#br0" timeOffset="43551.71">25633 12544 292 0,'0'0'384'0,"0"0"-272"16,4 133 49-16,-10-89-67 15,-11-4-45-15,1-12-4 16,5-12-20-16,7-6-11 16,1-10-11-16,3 0-3 15,0-15-29-15,0-28-68 16,11-13 59-16,14-12 8 0,6 0 0 15,0 10 7 1,0 8 19-16,-2 14 4 0,-4 11 4 16,-5 11-4-16,-4 6 0 15,-6 8-1-15,1 0 2 16,3 0 2-16,7 4 3 16,2 14-3-16,2 7-1 15,0 7 3-15,-1 1 9 16,-2 8-1-16,0-2 4 15,3 2 0-15,2-5-4 16,0-4-4-16,2-10-5 16,6-8-4-16,1-10 0 15,4-4-7-15,1-14 3 16,-2-22-22-16,-7-8-14 16,-8-2 26-16,-15-2 6 0,-9 1 8 15,-7 6 34-15,-26 2 24 16,-10 9-19-16,-3 8 0 15,-4 10 13-15,8 8-12 16,2 4-26-16,8 0-6 16,11 10-8-16,11 4-14 15,10-2-42-15,6-10-56 16,27-2-101-16,9-14-195 16</inkml:trace>
  <inkml:trace contextRef="#ctx0" brushRef="#br0" timeOffset="44033.24">26587 11765 879 0,'0'0'87'16,"16"128"18"-16,-10-38 31 15,-1 9-66-15,-1-1-14 16,-2-2-11-16,0-4-17 15,-2-7-20-15,0-9-3 16,0-11-2-16,0-9 0 16,0-15 1-16,-8-15-4 15,5-14-19-15,1-12-3 16,-2 0-4-16,0-12-18 16,-1-30 8-16,3-14 22 15,2-4 12-15,0 2 0 0,20 11 2 16,6 14 3-16,10 4-2 15,7 14-2-15,5 4 0 16,10 9 0-16,3 2 1 16,-8 0 2-16,-9 8 0 15,-15 6-2-15,-10 4 0 16,-13 5 5-16,-6 4 8 16,0 8 3-16,-27 5 6 15,-8-3 1-15,-1-2 0 16,1-7-10-16,8-10-2 0,4-8-10 15,5-8-1 1,1-2-10-16,-3-18-59 0,9-26-38 16,11-20-23-16,0-10-108 15,24-3-169-15</inkml:trace>
  <inkml:trace contextRef="#ctx0" brushRef="#br0" timeOffset="44259.74">27137 11835 475 0,'0'0'430'15,"0"0"-374"-15,0 104 81 16,0-26-41-16,0 9-30 16,0 3-16-16,0 4-15 0,0-10-10 15,0-2-18-15,5-15-2 16,4-17-5-16,2-12-43 15,7-15-52-15,2-14-49 16,-4-9-100-16,3-9-330 16</inkml:trace>
  <inkml:trace contextRef="#ctx0" brushRef="#br0" timeOffset="45093.3">27420 12410 664 0,'0'0'132'0,"0"0"-43"16,0 0 10-16,147 6-57 16,-93-34-14-16,-6-4-16 15,-7-2-9-15,-14 2-3 16,-16 4-5-16,-11-2 5 16,0 4 1-16,-2 0 2 15,-21 1 2-15,-6 7 5 16,-2 4 6-16,0 8 11 15,2 6 12-15,2 0-10 16,1 34-2-16,-1 17-9 16,5 11 1-16,1 12 3 15,8 0-1-15,13-1-1 16,0-11 7-16,9-8-8 0,20-12-16 16,9-12-3-1,5-10-2-15,3-13 0 0,3-7-3 16,-5-7-18-16,4-25-15 15,-4-14 8-15,-3-10-7 16,0-6-14-16,-3-3 9 16,-7 5 41-16,-8 8 1 15,-10 12 0-15,-6 16 3 16,-7 10-1-16,2 12-2 16,1 2 3-16,3 0 4 15,5 14 26-15,3 12 16 16,-3 8-21-16,-1 6 5 0,-4-2-5 15,-2-8-7 1,-2-6-14-16,-2-13-2 0,0-9-4 16,2-2 2-16,0 0-3 15,5-2-16-15,11-28-36 16,7-13 32-16,8-11 19 16,0 2-16-16,1 8 4 15,-5 16 8-15,-10 13 5 16,-5 15-1-16,-7 0 1 15,-5 21 32-15,0 11 9 16,-2 2-12-16,0 0 2 16,0-6-5-16,0-6-17 15,0-12-8-15,0-4-1 16,0-6-2-16,0 0-1 16,0 0-15-16,0 0-19 0,16-22-24 15,13-8 59-15,9-6 2 16,4 0 1-16,1 12 5 15,-14 11 2-15,-8 13 19 16,-7 0-13-16,-3 19 25 16,-2 17-1-16,-2 8-10 15,-7 4-12-15,0 0-9 16,0-1-4-16,-5-3-3 16,-17-3-39-16,-7 6-51 15,-14 6-39-15,-17 10-90 16,-22 8-406-16</inkml:trace>
  <inkml:trace contextRef="#ctx0" brushRef="#br0" timeOffset="45856.94">19782 14674 809 0,'0'0'163'16,"0"0"-107"-16,0 0 2 15,0 0-45-15,0 0-10 16,123-78 68-16,86 22-7 0,66-4-16 15,32-1-14 1,13 7 15-16,15 10-4 0,1 2 3 16,7 6-5-16,6 0-15 15,7 0-8-15,23 1-9 16,28-4 9-16,32-3-5 16,25 0-5-16,15 0 7 15,2 5-6-15,-14 3 5 16,-27 6-15-16,-53 4 1 15,-46 4 4-15,-55 4 6 16,-53 4-6-16,-41 2-6 16,-52 4 2-16,-30 4-1 15,-28 2 2-15,-20 0 0 16,-12 0 5-16,-4 0-3 16,-1-2 2-16,9-8 1 0,10-12 2 15,9-6-7-15,10-15 1 16,3 1-2-16,-1 4 4 15,-13 6-4-15,-15 10-2 16,-14 9 0-16,-16 6-9 16,-8 5 5-16,0 2-7 15,-4-2-7-15,3 1-1 16,-7-2-3-16,-2 0-6 16,-2 3-15-16,-7-1-22 15,0-5-8-15,-7 1 0 0,-31-4-82 16,-11-3-59-1,-13 6-274-15</inkml:trace>
  <inkml:trace contextRef="#ctx0" brushRef="#br0" timeOffset="60054.16">6239 8604 534 0,'0'0'170'15,"0"0"-71"-15,0 0 3 16,0 0-4-16,0 0-23 16,0 0-18-16,0 0-20 15,0 0-14-15,15-2-1 16,-11 2-6-16,8 4-10 16,3 7 2-16,1 0 3 15,3-2-9-15,4-9-2 16,6 0 0-16,9 0 0 0,-1 0 1 15,0-6 3 1,-14-3 0-16,-4 6-1 0,-13-2 1 16,-2 5-2-16,-4 0-1 15,0 0 0-15,0 0 1 16,0 0-2-16,0 0 0 16,5 0 0-16,11 6-6 15,6 6 6-15,10 1 1 16,5-5 1-16,1-3-2 15,2-5 0-15,3 0 0 16,-4 0 1-16,-1 0 1 16,-5 0-1-16,-8 0-1 15,-2 0 1-15,-6 0 0 16,1 0 0-16,3 0-1 0,0 0 1 16,6-1 1-16,0-7-1 15,2 5-1-15,-2 2 1 16,-5 1-1-16,-2 0-2 15,2 0 2-15,-4 0 0 16,0 0 0-16,-4 4-5 16,-6-3-8-16,-1 3-14 15,-7 0-31-15,0 10-25 16,0 13-61-16,-23 3-304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03:57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28213 11933 454 0,'0'0'18'15,"0"0"74"-15,0 0 48 16,0 0-27-16,0 0-14 16,0 0-7-16,0 0-36 15,-75-16-19-15,75 14-11 0,7 1-7 16,39 1-5-16,32 0 29 16,38 0-8-16,29 0 7 15,37 0-8-15,19 0-6 16,11 7-11-16,4 7-7 15,-18 0-7-15,-15 4-3 16,-25 2 0-16,-27 0 2 16,-26-2-2-16,-25 0 0 15,-20-4-23-15,-13-7-22 16,-11-6-28-16,-11-1-22 16,-12-4-58-16,-13-22-87 15,-22-10-153-15</inkml:trace>
  <inkml:trace contextRef="#ctx0" brushRef="#br0" timeOffset="-59502.53">14467 7177 219 0,'0'0'0'0,"0"0"-35"0,0 0-54 16</inkml:trace>
  <inkml:trace contextRef="#ctx0" brushRef="#br0" timeOffset="-54626.63">12094 5482 808 0,'0'0'29'16,"0"0"2"-16,0 0 52 15,0 0 33-15,0 0-26 0,0 0-30 16,-5-8-21 0,5 22-5-16,-3 20-2 0,-5 12-5 15,-3 10-7-15,-3 5-8 16,3 1 5-16,0 2-16 15,4 0-2-15,3-4 1 16,4-7-5-16,0-13-40 16,0-13-20-16,4-7-22 15,12-11-16-15,2-9-23 16,0 0-96-16,0-18-52 16,-3-6-106-16</inkml:trace>
  <inkml:trace contextRef="#ctx0" brushRef="#br0" timeOffset="-54161.11">12279 5695 649 0,'0'0'99'16,"0"0"-17"-16,0 0-6 15,0 0-26-15,0 0-4 16,0 0-30-16,135 60-7 16,-101-74-2-16,1-16-2 15,-2-6-1-15,-4-4-2 16,-10 0 3-16,-11 4-5 0,-6-1 1 16,-2 7 4-1,0 6 6-15,-13 2-4 0,-11 8 12 16,-7 14 8-16,-5 0 14 15,-2 12-6-15,-2 26-6 16,6 4-16-16,5 7 3 16,10 1-5-16,9-5-2 15,10 4-9-15,0-3 0 16,0-2 4-16,12-6-4 16,7-2-1-16,8-8-10 15,4-8-10-15,8-10 0 16,1-10-9-16,2-1 1 15,3-30-2-15,-1-6-2 16,-2-6-11-16,-3-3-35 0,-6 3-55 16,-4-6-77-16,-10 1 10 15</inkml:trace>
  <inkml:trace contextRef="#ctx0" brushRef="#br0" timeOffset="-53884.56">12956 5155 715 0,'0'0'165'16,"0"0"-53"-16,0 0-6 15,0 0-42-15,0 0-18 16,-68 123-12-16,64-77-16 16,4-2-6-16,0-2-5 0,20-2-5 15,16-4-1-15,13-6-1 16,7-2 0-16,7-10 0 15,1-10-3-15,1-8-2 16,-3 0-17-16,-6-8-22 16,-8-13-28-16,-12-5 8 15,-11-5-55-15,-14 3-25 16,-11-4-127-16,0 0 29 16</inkml:trace>
  <inkml:trace contextRef="#ctx0" brushRef="#br0" timeOffset="-53718.9">13316 5155 531 0,'0'0'190'16,"0"0"-39"-16,0 0-21 16,-29 123-64-16,25-21-16 15,-3 12-8-15,3 9-13 16,0-8-11-16,0-4-5 16,1-2-13-16,3-7-9 15,0-8-75-15,3-12-97 16,12-12-207-16</inkml:trace>
  <inkml:trace contextRef="#ctx0" brushRef="#br0" timeOffset="-39310.57">20489 5584 136 0,'0'0'722'16,"0"0"-692"-16,0 0-20 15,0 0 62-15,0 0 10 0,0 0-32 16,0 0 10-16,84 186-29 16,-59-89-13-16,-14 7 6 15,-11-2-9-15,0-11-15 16,-13-19 0-16,-10-17-60 15,3-24-44-15,1-12-75 16,-6-15-167-16</inkml:trace>
  <inkml:trace contextRef="#ctx0" brushRef="#br0" timeOffset="-39029.37">20330 6252 748 0,'0'0'89'16,"0"0"-38"-16,17 140 44 16,12-93-33-16,0-5-22 15,2-8-6-15,2-8-26 16,-9-8-7-16,-2-9-1 16,-3-6 0-16,-4-3-3 15,3 0 3-15,7-28 3 16,6-9-3-16,7-12-1 15,1-4-5-15,1-2-9 16,1-3-8-16,-6-3-15 16,3 3-21-16,-5 4-30 15,-4 4-76-15,-6 14-78 16</inkml:trace>
  <inkml:trace contextRef="#ctx0" brushRef="#br0" timeOffset="-19729.12">10692 9060 673 0,'0'0'75'16,"0"0"4"-16,0 0 19 0,0 0-35 16,0 0-21-16,0 0-8 15,0 0 7-15,112-15 15 16,-19 15-7-16,14 0-4 15,4 6-8-15,3 8-7 16,-3-2-15-16,-3-3-5 16,-4-7-10-16,-4 0 3 15,-11-2-3-15,-20 0 0 16,-20 0-22-16,-13 0-27 16,-9 0-36-16,-7-8-23 15,0-14-49-15,-6-5-185 16</inkml:trace>
  <inkml:trace contextRef="#ctx0" brushRef="#br0" timeOffset="-19419.4">11998 8448 1040 0,'0'0'37'0,"0"0"-36"15,0 0 5-15,171 28 30 16,-100-22 29-16,12 0-18 0,2-2-23 16,-6 0-21-16,-7 4 5 15,-11 2-7-15,-15 0 0 16,-11 0-1-16,-8 0-11 15,-11-4-39-15,-7 0-12 16,-7-4-25-16,-2-2-86 16,0 0-175-16</inkml:trace>
  <inkml:trace contextRef="#ctx0" brushRef="#br0" timeOffset="-19101.01">12595 8215 784 0,'0'0'115'16,"0"0"-105"-16,0 0 47 15,83 112 19-15,-35-75-10 16,12-5-19-16,11-4-14 16,1-2-22-16,1-2 4 15,-12-4-3-15,-12-4 9 16,-20-2-6-16,-16-4-12 15,-13 0 4-15,0 6 20 16,-9 0-9-16,-22 6 5 0,-9 0-18 16,-9 0-5-1,-7 0 0-15,-2 4-17 16,0-1-25-16,9-1-4 16,12-5-22-16,12-6-3 0,13-5-29 15,12-8-116-15,0 0-218 16</inkml:trace>
  <inkml:trace contextRef="#ctx0" brushRef="#br0" timeOffset="-18723.69">13422 8343 982 0,'0'0'50'16,"0"0"-45"-16,0 0 31 16,0 0-9-16,0 0-3 0,0 0-2 15,158 4-6 1,-85 3-14-16,1-2-2 0,-10 0-10 16,-6-1-31-16,-16 0-63 15,-15 4-95-15,-18 6-120 16</inkml:trace>
  <inkml:trace contextRef="#ctx0" brushRef="#br0" timeOffset="-18514.03">13343 8719 828 0,'0'0'34'16,"0"0"19"-16,0 0 37 0,166-55-42 15,-87 40 2-15,10 1-23 16,1-1-23-16,-8 3-1 16,-11 4-3-16,-12-4-29 15,-8 2-74-15,-2-6-46 16,-2-4-138-16</inkml:trace>
  <inkml:trace contextRef="#ctx0" brushRef="#br0" timeOffset="-18290.04">14556 8057 922 0,'0'0'51'16,"0"0"12"-16,-141 78 14 15,89-27-30-15,8 5-4 16,9-5-25-16,12-4-14 15,13-10-4-15,5-10-38 16,5-9-35-16,0-13-76 16,13-5-168-16,12-3-244 15</inkml:trace>
  <inkml:trace contextRef="#ctx0" brushRef="#br0" timeOffset="-18101.65">14698 8024 778 0,'0'0'69'0,"0"0"18"16,0 0-6-16,0 0-26 15,134 107-35-15,-103-75-5 16,-9-3-6-16,-6-6-9 16,-7-3-33-16,-9 1-66 15,0-2-96-15,-11 6-140 16</inkml:trace>
  <inkml:trace contextRef="#ctx0" brushRef="#br0" timeOffset="-17728.44">14411 8466 772 0,'0'0'144'0,"0"0"-64"0,0 0-20 16,0 0-23-16,0 0 30 15,0 0-31-15,156 24-19 16,-90-24-1-16,1 0-11 16,-5 0-1-16,-12-8 0 15,-15 4-4-15,-14 2 0 16,-15 2 0-16,-4 0 1 16,-2 0 5-16,0 14 3 15,0 15 27-15,0 8-8 16,-15 9-3-16,-3 5-14 0,0 0 13 15,3-2-17-15,4 1 3 16,3-10-7-16,6-6-1 16,-2-10 0-16,2-8-2 15,-3-6-13-15,-1-6-21 16,-2-2-25-16,-2-2-28 16,-3 0-44-16,-1-14-40 15,1-12-118-15,-1-13 19 16</inkml:trace>
  <inkml:trace contextRef="#ctx0" brushRef="#br0" timeOffset="-17570.03">14647 8620 447 0,'0'0'138'0,"0"0"45"15,0 0-41-15,0 0-28 0,0 0-17 16,0 0-43 0,-64 83-40-16,39-32 2 0,-4 6-8 15,-2-1-6-15,0-4-2 16,2-2-49-16,2-2-44 15,0-4-115-15,0-1-293 16</inkml:trace>
  <inkml:trace contextRef="#ctx0" brushRef="#br0" timeOffset="-1793.62">10455 9060 458 0,'0'0'107'0,"0"0"-31"16,-113 15 36-16,66-13-41 16,-1 0-23-16,-2 1-10 15,6-3-2-15,5 0 10 16,10 0 9-16,8-5-14 15,3-19-20-15,0-14-16 16,2-14 2-16,1-18-4 0,1-12 7 16,4-7 1-16,5 2-1 15,5 2 16-15,0 15-8 16,0 4-8-16,7 2 5 16,13-3 0-16,6-1-5 15,5 4-2-15,10 5 2 16,5 2-5-16,14 7 5 15,9 10-3-15,10 5 1 16,8 11-4-16,2 8 6 16,2 6-9-16,1 8 5 15,1 2-1-15,3 0-2 16,2 0-3-16,0 16 5 16,-3 6-5-16,-14 7 1 0,-16 4-1 15,-12 8 2-15,-13 5 10 16,-13 10-5-16,-5 4 3 15,-11 8-1-15,-9 0-4 16,-2 5 2-16,0-3-3 16,-22 0 12-16,-11 4-5 15,-7-4 7-15,-12 7 2 16,-12-4 4-16,-12-2 1 16,-6-4 0-16,-10-10-14 15,1-5-4-15,-1-3-7 16,-1-9-1-16,4-12-5 15,9-16-40-15,8-12-26 0,14-6-33 16,18-28-41-16,7-6-66 16,6 4-197-16</inkml:trace>
  <inkml:trace contextRef="#ctx0" brushRef="#br0" timeOffset="1948.38">16956 8239 711 0,'0'0'168'0,"0"0"-126"16,0 0 31-16,0 0-16 16,0 0 18-16,52 103-34 15,-40-69-26-15,-3-6-8 16,-1-8-5-16,2-6-2 15,-4-8-19-15,7-6-66 0,8 0-62 16,10-24-29-16,4-14-129 16</inkml:trace>
  <inkml:trace contextRef="#ctx0" brushRef="#br0" timeOffset="2251.76">17378 8104 518 0,'0'0'175'0,"0"0"-63"16,0 0-11-16,0 0 16 15,-13 105-52-15,-24-44-24 16,-17-2-20-16,-13 6-13 16,-9-3-2-16,1-8-6 15,10-10 3-15,13-6-3 16,19-13 0-16,15-10-5 16,11-9-11-16,7-6-5 15,0 0-14-15,0 0 5 0,25 0 30 16,11 0 3-16,6-1-2 15,3-8 0-15,-1 0 0 16,3 0 2-16,-3-3-2 16,-7 1-1-16,-4-4-18 15,-14 5-40-15,-12 4-36 16,-7 6-70-16,-11 2 1 16,-33 24-66-16</inkml:trace>
  <inkml:trace contextRef="#ctx0" brushRef="#br0" timeOffset="2691.21">16848 8825 302 0,'0'0'190'0,"0"0"-88"16,0 0-30-16,0 0-12 0,0 0-10 16,-100 102-11-16,127-102 22 15,11 0-22-15,8-20-14 16,10-12 16-16,6-6 2 16,3-2-14-16,-1-3-10 15,0 2-1-15,-16-5-13 16,-13 3-4-16,-10 1-1 15,-12-2-15-15,-8 0-36 16,-5 0-27-16,0 3-6 16,0 6-32-16,-14-1 20 15,-3 4 11-15,-1-4 20 16,0 1 61-16,3 9 4 16,-4 3 67-16,4 8 35 0,1 7 46 15,6 4-33-15,3 4-5 16,3 0-33-16,2 8-10 15,0 32-26-15,0 12-16 16,0 14 6-16,0 9 0 16,0 1 1-16,2 6-14 15,7 6-2-15,1-3-3 16,-4-5-7-16,3-14-3 16,-1-16-3-16,2-14-11 15,-4-18-33-15,5-11-26 16,5-7-27-16,4-34-30 15,11-25-31-15,5-19-74 0,-2-10 41 16,-5 1-90-16</inkml:trace>
  <inkml:trace contextRef="#ctx0" brushRef="#br0" timeOffset="2842.21">17438 8440 112 0,'0'0'213'0,"0"0"-56"16,0 0 10-16,0 0-13 16,0 0-43-16,0 0-30 15,29-34 13-15,-24 76-14 16,-3 8-45-16,0-4-20 15,3-3-8-15,2-10-7 16,1-13-12-16,6-11-56 16,1-9-75-16,4-9-111 15,-2-25-126-15</inkml:trace>
  <inkml:trace contextRef="#ctx0" brushRef="#br0" timeOffset="3073.58">17577 8004 203 0,'0'0'260'0,"0"0"-149"16,0 0 84-16,0 0-49 16,0 0-65-16,35 132-5 15,-10-30-17-15,4 11-5 16,2 12-7-16,5 13-7 16,-1 9-3-16,1-1-14 15,-5 4-19-15,-4-5 2 16,-5-10-6-16,-6-11-2 0,-8-13-33 15,0-12-49 1,-8-13-38-16,0-3-72 0,-5-7-274 16</inkml:trace>
  <inkml:trace contextRef="#ctx0" brushRef="#br0" timeOffset="28443.54">18018 8392 976 0,'0'0'94'16,"0"0"-62"-16,0 0 18 16,0 0-17-16,0 0-2 15,0 0 18-15,129 0-21 16,-60-2-4-16,-11 2-10 16,-7 0-4-16,-7 0-5 15,-11 0-4-15,-5 0-2 16,-1 0-11-16,-5 0-44 15,3 0-23-15,-3 0-36 0,0-8-64 16,-4 0-145-16</inkml:trace>
  <inkml:trace contextRef="#ctx0" brushRef="#br0" timeOffset="28734.5">18499 8185 634 0,'0'0'212'0,"0"0"-108"15,0 0-15-15,0 0-31 16,0 0-11-16,0 0-15 16,45 10 6-16,8-1-22 15,14 2-2-15,8-2-5 16,6-4-8-16,-12 1 0 16,-16-2 2-16,-17 2 2 0,-18 5-1 15,-16 4 31-15,-2 15 11 16,-18 7-21-16,-28 8-2 15,-14 10-11-15,-15-1-8 16,0 4-4-16,2-4-6 16,11-12-27-16,19-7-23 15,18-17-31-15,21-17-45 16,4-1-142-16</inkml:trace>
  <inkml:trace contextRef="#ctx0" brushRef="#br0" timeOffset="30094.54">19414 8448 888 0,'0'0'149'0,"0"0"-107"16,0 0 14-16,0 0-11 15,128-18 32-15,-44 4-35 16,10-2-12-16,-1-1-11 16,-10 2 2-16,-16 5 14 15,-22 2-23-15,-18 5-6 16,-16 2-6-16,-5 1 0 15,-2 0-2-15,6-8-46 16,-4-5-50-16,-1-5-34 16,-5-4-38-16,0 4-162 15,-21 7-164-15</inkml:trace>
  <inkml:trace contextRef="#ctx0" brushRef="#br0" timeOffset="30361">19876 8086 700 0,'0'0'190'0,"0"0"-50"16,0 0-36-16,-36 156-34 15,21-62-3-15,-3 2-6 16,5-4-18-16,1-3-12 16,8-12-7-16,2-2-7 15,2-11-9-15,0-14-5 16,0-10-3-16,6-17 0 15,6-8 0-15,1-9-2 16,9-6-18-16,7 0-25 0,11-30-12 16,16-16-18-16,13-12-23 15,5-8-31-15,8-1-124 16,-8 8-180-16</inkml:trace>
  <inkml:trace contextRef="#ctx0" brushRef="#br0" timeOffset="30632.29">20945 7961 501 0,'0'0'492'0,"0"0"-416"16,0 0 53-16,0 0-46 15,-133 108-16-15,82-35-31 16,-12 10-12-16,1 7-10 16,2-1-2-16,11-11-9 15,15-12-3-15,14-14-37 16,14-20-43-16,6-11-50 16,0-20-77-16,4-1-228 15</inkml:trace>
  <inkml:trace contextRef="#ctx0" brushRef="#br0" timeOffset="30820.89">20767 8388 636 0,'0'0'159'0,"0"0"-47"16,0 0-14-16,158-11-38 16,-106 10-16-16,-5-3-25 15,-7 2-13-15,-11 2-6 16,-16 0 0-16,-6 0-8 15,-7 0-53-15,-3 0-25 16,-30 0-155-16,-16 4-220 16</inkml:trace>
  <inkml:trace contextRef="#ctx0" brushRef="#br0" timeOffset="31088.49">20299 8239 655 0,'0'0'130'0,"0"0"-42"16,0 0 43-16,0 0-37 16,0 0-6-16,0 0-15 15,-22 8-24-15,22 41-2 16,5 9 3-16,2 6-13 16,-3 4-12-16,0-2-5 15,-4 6-12-15,2 0-6 16,3-14 1-16,-1-9-3 15,3-15-27-15,0-11-37 16,-3-14-15-16,0-6-26 0,-1-3-22 16,-3-9-45-16,0-25-149 15</inkml:trace>
  <inkml:trace contextRef="#ctx0" brushRef="#br0" timeOffset="31523.81">20328 8169 787 0,'0'0'135'0,"0"0"-86"15,0 0 68-15,119-22-51 16,-51 17-29-16,9-2-1 16,0 5-25-16,-1 0-5 0,-5 2-1 15,-13-2-5-15,-9 2 4 16,-13-2-4-16,-8 2 1 15,-7-2-1-15,-9 2 0 16,-6-1 2-16,-4 1-2 16,-2 0 2-16,0 0 2 15,0 0 8-15,0 0 19 16,0 0 3-16,2 7-2 16,3 16 5-16,1 8-3 15,8 9-10-15,1 10-6 16,6 7 3-16,-2 11 3 15,6 6 1-15,-3 6-5 0,-4 6-3 16,2-1-3 0,-4-9-4-16,-3-8-3 0,-1-15-5 15,-8-8-1-15,-4-6-2 16,0-13-27-16,0-8-34 16,0-7-42-16,0-8-26 15,-10-3-42-15,-3 0-169 16</inkml:trace>
  <inkml:trace contextRef="#ctx0" brushRef="#br0" timeOffset="32297.63">19395 9162 644 0,'0'0'97'16,"0"0"-71"-16,0 0 35 16,0 0 18-16,0 0 30 15,181-17-24-15,-54-6-13 16,39-2-10-16,28 2-7 15,22 6-14-15,10 10-9 16,-10 7-15-16,-16 0-2 16,-13 0-11-16,-11 0 1 0,-4 3-2 15,1-3-1-15,-5 0-1 16,-14 0 0-16,-23 0-1 16,-29-14-21-16,-24 0-26 15,-22-1-23-15,-22-6-28 16,-21 3-30-16,-13 1-76 15,-11 10-141-15</inkml:trace>
  <inkml:trace contextRef="#ctx0" brushRef="#br0" timeOffset="40721.81">12786 9930 582 0,'0'0'328'0,"0"0"-318"16,0 0 1-16,0 0 19 0,0 0 32 15,147 94 1-15,-73-86-2 16,21-8-29-16,28 0 3 16,18-4-11-16,15-16-6 15,10-4 0-15,4 0-2 16,-3-2-4-16,-4 0-6 15,-5 4-2-15,-4 4 0 16,-14 6 2-16,-10 1-2 16,-22 8-1-16,-25 3-3 15,-20 0 5-15,-19 0-2 16,-9 8 3-16,-8 2 2 16,0-1 1-16,2 4-4 0,0-5-1 15,6 0-2-15,1 0-2 16,5-4 2-16,-1-2-4 15,-3-2 6-15,-3 0-3 16,-1 0 0-16,0 0 2 16,6-8 10-16,3-6-3 15,7 2-5-15,6-1 5 16,5 2 3-16,1 2-10 16,-3 1 2-16,-7 7-4 15,-13 1 1-15,-7 0 2 16,-11 0-4-16,-7 1 1 15,-1 5-3-15,-8-2 2 16,-1-4-28-16,-3 0-28 16,0 0-43-16,0-2-39 15,0-18-83-15,-21-4-207 0</inkml:trace>
  <inkml:trace contextRef="#ctx0" brushRef="#br0" timeOffset="41876.07">9649 10158 513 0,'0'0'43'0,"0"0"11"15,0 0 21-15,0 0 15 16,0 0-28-16,0 0-28 0,-17 4-23 16,30 5-7-1,24 1 17-15,21-1 16 0,12 0-7 16,12-5-3-16,9-4-8 16,3 0 8-16,6 0-8 15,5-4 3-15,-5-2 2 16,-2-1-4-16,-9 6-13 15,-10 1 2-15,-10 0-3 16,-9 0 0-16,-2 0-2 16,8 0 0-16,10 0 5 15,11-10-5-15,11-3-3 16,1-7 2-16,1-4-1 16,-7-2-4-16,1 0 4 15,-5 4-1-15,-6 0 1 0,-15 6-2 16,-10 2 2-16,-16 8 0 15,-13 4 0-15,-4 2-1 16,0 0 5-16,-1 0-2 16,2 12 4-16,8 0-7 15,-1 0 8-15,6 0-7 16,1-2-2-16,2 0-1 16,5-2 1-16,-1-2 4 15,-1 4-2-15,-3-2-2 16,-6 0 0-16,-5 5 1 15,-4-1-1-15,-5-6 1 16,3 2-1-16,-3-4 0 16,2-4-19-16,1 0-6 0,-2 0-16 15,-4 0-10 1,-1 0-31-16,-7 1-41 0,-1 7-98 16,-8 4-56-16</inkml:trace>
  <inkml:trace contextRef="#ctx0" brushRef="#br0" timeOffset="51281.21">7089 11003 518 0,'0'0'55'0,"0"0"-36"16,0 0 103-16,0 0 11 16,0 0-18-16,139-17-27 15,-93 17-8-15,12 0-20 16,7 5 5-16,11 5-10 15,13-3-14-15,11 0-1 16,7-1-14-16,4-1-2 16,3 4-10-16,-3-1-6 15,-1 4-4-15,-4 0-2 16,-1 2 2-16,-5-2-2 16,-2-4-2-16,-2-2 0 0,-7-5 0 15,-2-1 3-15,-11 0-2 16,-7 0 0-16,-12 0-1 15,-7 0 0-15,-6 0 0 16,-3 0-1-16,-1-7 0 16,-3-1 1-16,-3-2 2 15,-5 2-2-15,-3 0-1 16,-5 2 1-16,-8 2 2 16,-4 2-1-16,-6 0-1 15,-1 2-2-15,-2-2 1 16,0 2 0-16,0-2 1 15,0-3-3-15,4 2 3 0,0 1 0 16,3-2-1 0,2 2 0-16,-2-1-1 0,-3-1-4 15,1 3-5-15,-5 1-7 16,0 0-5-16,0 0-14 16,0-2-27-16,0-6-27 15,0-8-33-15,0-8-53 16,-3-2-177-16</inkml:trace>
  <inkml:trace contextRef="#ctx0" brushRef="#br0" timeOffset="61808.72">9081 11071 395 0,'0'0'21'0,"0"0"-9"0,-131-80 21 16,88 42 28 0,1-5-3-16,4-5-19 0,5-4-14 15,4-2 5-15,9-4-8 16,13 0 44-16,7-7-8 16,0-5-18-16,29-4-11 15,5-2-17-15,8 2 9 16,1 5 7-16,1 13-2 15,0 6-14-15,1 8 18 16,1 10-12-16,4 2 3 16,5 6-6-16,14 2-6 15,14 0-3-15,13 4-5 16,10 3 3-16,10 12-4 16,9 3 2-16,8 28-2 0,2 24 5 15,-6 12-4-15,-13 8 2 16,-16 4 0-16,-17 1 0 15,-21-1 5-15,-18-4 6 16,-15-6-3-16,-18-5 3 16,-11-3 12-16,-2 0-2 15,-34 2-1-15,-14 0-7 16,-20 0-16-16,-14 1 6 16,-17-7-4-16,-14-8-2 15,-1-10-16-15,6-13-26 16,21-10-9-16,24-13-27 15,28 0-50-15,18-27-112 16,17-9-96-16</inkml:trace>
  <inkml:trace contextRef="#ctx0" brushRef="#br0" timeOffset="91205.74">5454 12697 286 0,'0'0'60'16,"0"0"-23"-16,0 0 49 15,0 0 44-15,-121-42-19 16,99 37-17-16,4-1-29 16,10 5 10-16,6 1 2 15,2 0-27-15,0 0-17 0,0 0-9 16,0 0-8-16,13 0-11 16,24 7 7-16,19 0 4 15,13-2 4-15,9-5 3 16,18 0-6-16,8 0-7 15,10-11-1-15,7-8-4 16,-7-2-4-16,-3-3-1 16,-4 2 1-16,-7 5 0 15,-11 8 1-15,-16 9-2 16,-8 0 1-16,-9 4 5 16,-9 14 7-16,2 3 1 15,2-3-6-15,11-6 0 0,12-5-2 16,8-7-2-1,8 0 10-15,-5 0 1 0,-8-7 12 16,-8 7-5-16,-7 0-2 16,8 0 2-16,-3 0-8 15,12 0-9-15,4 0 2 16,2-5-3-16,0-2-2 16,-8-2-2-16,6 0 0 15,6-4 3-15,3 3-2 16,1-5-1-16,5 0 3 15,-7 5-3-15,-1 2 1 16,-3 0-1-16,-8 3 2 16,4 1-2-16,-3-1 2 15,0 2-2-15,-1 2 1 16,-15-1 1-16,-9 2-2 0,-12 0 0 16,-14 0 3-16,-6 18-3 15,0-8 1-15,4 8-1 16,9 0 0-16,5-6 2 15,-4 2-1-15,7-4 2 16,-5-2-3-16,-3 2 0 16,1-4-1-16,-1 2 2 15,1-2-2-15,-3-2 1 16,0 3 0-16,-10-2 0 16,-2-3-1-16,-1 3-12 15,-11-5 0-15,1 0-6 16,-5 0-7-16,-2 0-5 0,2 0-14 15,-1 0-4 1,3-5-5-16,-2-2-40 0,2-4-27 16,-6-1-158-16</inkml:trace>
  <inkml:trace contextRef="#ctx0" brushRef="#br0" timeOffset="108894.27">5347 15647 403 0,'0'0'134'0,"0"0"-72"16,0 0 79-16,0 0-3 15,0 0 4-15,0 0-41 0,11 0-40 16,-27 62-26-16,3 22-6 16,4 6 7-16,9-1-7 15,0-17-14-15,15-14-9 16,19-10-4-16,11-20-2 16,11-16-7-16,10-12-21 15,16-26-13-15,1-36 13 16,-5-14 6-16,-11-5 11 15,-29 9 4-15,-30 10 7 16,-12 8 3-16,-60 2 11 16,-21 12 12-16,-15 12-7 15,-7 10-7-15,2 6-12 16,7 7 0-16,7-4-7 16,8-3-39-16,20 1-124 0,15-7-365 15,21 4 215-15</inkml:trace>
  <inkml:trace contextRef="#ctx0" brushRef="#br0" timeOffset="109405.93">4549 15687 471 0,'0'0'105'16,"0"0"-9"-16,0 0 103 15,0 0-74-15,0 0-51 16,0 0-16-16,-82-42-13 15,53 42-4-15,0 14-16 16,-3 11-8-16,1 13-2 16,4-1-13-16,17 3-2 15,10 8-1-15,4 2-3 16,38 7 0-16,18 2 3 16,23-2-5-16,4-15-20 0,4-8-1 15,-1-6-6 1,-15-8 9-16,-17-2 17 0,-18 0 5 15,-16 1 1-15,-15 2-3 16,-9 11 4-16,-15 13 44 16,-34 5 8-16,-20 0-31 15,-16 2-8-15,-4-17 0 16,5-8-8-16,5-5-5 16,19-12-2-16,16-10-37 15,15 0-32-15,25-41-61 16,4-12-231-16</inkml:trace>
  <inkml:trace contextRef="#ctx0" brushRef="#br0" timeOffset="109997.56">5801 15781 730 0,'0'0'155'16,"0"0"-26"-16,0 0-54 0,0 0-28 16,0 0-12-16,0 0-19 15,0 12-15-15,56-12 2 16,33-27 30-16,25-30-13 16,28-33-10-16,21-17 4 15,6-21-8-15,1-2 5 16,-16 5-7-16,-29 17-1 15,-21 18-3-15,-28 28 0 16,-25 18-9-16,-22 16-21 16,-13 15-14-16,-10 5-3 15,-6-2-18-15,2-4-2 16,-2-7-31-16,5-2-82 16,-3 5-109-16</inkml:trace>
  <inkml:trace contextRef="#ctx0" brushRef="#br0" timeOffset="110377.5">6848 14520 910 0,'0'0'113'0,"0"0"-92"0,0 0-4 16,0 0 14-16,0 0 5 15,161 66-10-15,-75-64-15 16,11-2 0 0,1 0 0-16,-2 0-7 0,-11 0 4 15,-14 0-4-15,-23 0-3 16,-19 4 2-16,-15 0 10 15,-12 0 8-15,-2 6 15 16,0 12 6-16,-25 20-2 16,-26 16-10-16,-20 17-16 15,-9-3-11-15,-5 4-3 0,11-2-51 16,14-6-54-16,14-6-55 16,17-16-177-16</inkml:trace>
  <inkml:trace contextRef="#ctx0" brushRef="#br0" timeOffset="111458.67">7693 14453 592 0,'0'0'68'0,"0"0"43"16,0 0 0-16,0 0-21 16,0 0-18-16,0 0-21 15,-24 83-14-15,17-15 3 16,5 10 0-16,2-3-3 16,0-1-12-16,15-12-14 15,16-10-11-15,10-11 0 16,10-18-1-16,9-17-7 0,6-6 3 15,9-40-9 1,4-26-9-16,-3-18 3 0,-15-9 9 16,-15-5 0-16,-24 0 5 15,-22 2 6-15,0 6 5 16,-37 15-1-16,-17 18 4 16,-8 16 9-16,-7 23 13 15,-7 18 0-15,-2 0 1 16,-2 12-8-16,2 18-11 15,6 2-12-15,19 0 0 16,17 0-55-16,27-8-16 16,9-2-60-16,38-6-174 15</inkml:trace>
  <inkml:trace contextRef="#ctx0" brushRef="#br0" timeOffset="114323.25">7586 13577 258 0,'0'0'76'0,"0"0"10"15,0 0 19-15,0 0-2 16,0 0 2-16,0 0-14 15,-24-8-15-15,21 8 9 16,1 0-12-16,2 0-27 16,-7 8-19-16,1 22-19 15,-3 14 25-15,0 10-8 16,0 3-2-16,2-3-11 16,5 0-5-16,-4-8-2 15,4-8-5-15,2-8 0 16,0-10-30-16,0-3-34 15,0-13-13-15,0-4-40 16,2 0-67-16,2 0-43 0,7-21-85 16</inkml:trace>
  <inkml:trace contextRef="#ctx0" brushRef="#br0" timeOffset="114498.68">7564 13864 416 0,'0'0'155'16,"0"0"-75"-16,0 0 13 15,0 0-54-15,0 0-20 16,0 0 24-16,107-22-27 16,-65 14-6-16,-2-2-10 15,-6 0 0-15,-7 2-34 16,-6 0-64-16,-5-2-68 0,-5 4-92 16</inkml:trace>
  <inkml:trace contextRef="#ctx0" brushRef="#br0" timeOffset="114735.09">7891 13569 641 0,'0'0'163'0,"0"0"-30"16,0 0-51-16,0 0-59 15,0 0-1-15,0 133 7 16,0-79-13-16,0-4 8 15,0 0-14-15,0-8-6 0,0-4-3 16,0-8-1-16,0-12-13 16,0-5-37-16,0-8-28 15,0-5-56-15,4 0-118 16,2 0-71-16</inkml:trace>
  <inkml:trace contextRef="#ctx0" brushRef="#br0" timeOffset="115045.32">8011 13890 588 0,'0'0'172'16,"0"0"-108"-16,0 0 10 0,0 0-45 15,3 103-21-15,15-94-5 16,4-4-3-16,2-5-14 15,3-5-38-15,0-21 22 16,-7-2 16-16,-2-4 3 16,-12 2 11-16,-6 2 13 15,0 0-2-15,-6 6 1 16,-16 4 16-16,-1 10-1 16,1 4 1-16,5 4-18 15,3 0-10-15,3 14-18 16,4 8-45-16,7 0-113 0,0-4-68 15</inkml:trace>
  <inkml:trace contextRef="#ctx0" brushRef="#br0" timeOffset="115267.21">8219 13848 619 0,'0'0'130'0,"0"0"-108"16,0 0 6-16,0 0 5 15,0 0-14-15,133 0-18 16,-104-2-1-16,-6-2-25 0,-8-6-27 16,-3 4-95-16,-8-2-29 15,-4 0-166-15</inkml:trace>
  <inkml:trace contextRef="#ctx0" brushRef="#br0" timeOffset="115472.8">8400 13677 587 0,'0'0'159'16,"0"0"-34"-16,0 0-48 15,0 0-35-15,0 0-14 16,-3 129-12-16,3-95-11 15,0 0 0-15,0-2-5 0,0-10-40 16,0-8-84-16,0-8-167 16,3-6-198-16</inkml:trace>
  <inkml:trace contextRef="#ctx0" brushRef="#br0" timeOffset="115825.74">8487 13884 498 0,'0'0'84'0,"0"0"-43"16,0 0 10-16,0 0-32 15,0 0-14-15,124 8-10 16,-90-30 4-16,-5-2-40 16,-12 2 11-16,-5-2 18 0,-12 2 12 15,0-3 7-15,0 4 1 16,-18 3 16-16,-1 4 37 15,0 8-3-15,-2 6 11 16,4 0-31-16,-1 6-21 16,-2 16 2-16,2 2 0 15,2 2 12-15,5 4 1 16,5 0-9-16,4 2-12 16,2-1-6-16,0-4-3 15,6-3-2-15,17-2-1 16,3-8-2-16,3-3-1 15,2-9-42-15,4-2-26 16,2-5-59-16,-2-21-90 0,1-8-260 16</inkml:trace>
  <inkml:trace contextRef="#ctx0" brushRef="#br0" timeOffset="117069.45">5913 15239 617 0,'0'0'161'0,"0"0"-28"15,0 0-43-15,0 0-53 16,0 0-35-16,0 0 2 16,60 0-2-16,-6 0 4 15,2-30-5-15,3-11 1 16,3-18 1-16,-6-7 8 15,-9-6-11-15,-11 6 8 16,-16 12-7-16,-11-7-1 0,-7 10 5 16,-2 2 0-1,0-1-4-15,0 12 0 0,-13 0 8 16,-3 8-8-16,-2 8 0 16,3 4 2-16,6 10 13 15,2 8 16-15,4 0 1 16,3 2-15-16,-2 36-15 15,-2 24-3-15,2 18 11 16,-3 13-2-16,3-3 2 16,2-2-4-16,0-2-7 15,0-4 11-15,0-12-9 16,0-11 0-16,0-11-1 0,0-12-1 16,5-4 0-16,-1-6 1 15,-2-4-1-15,-2-12 0 16,0-2 2-16,0-4-2 15,2-4-2-15,-2 0-7 16,2 0-12-16,1-14-6 16,2-12 11-16,4-14 16 15,8-4 0-15,7-6 1 16,1 7-2-16,4 3 1 16,0 4 0-16,-4 4-1 15,-3 4-1-15,-9 13 2 16,-6 4-1-16,-3 11 1 15,-4 0-1-15,0 0-2 0,2 0-4 16,6 18 7 0,0 8 15-16,3 6 17 0,3 4-13 15,-1-2-7-15,0 3-3 16,3-5-6-16,-1-1-1 16,1 0-2-16,-1-9 0 15,1-8 0-15,-5-6-2 16,1-2-21-16,-1-6-33 15,0 0-24-15,5-8-45 16,2-30-125-16,-3-6-46 16</inkml:trace>
  <inkml:trace contextRef="#ctx0" brushRef="#br0" timeOffset="117265.48">6837 14811 713 0,'0'0'215'0,"0"0"-106"16,0 0-32-16,0 0-45 15,0 0-13-15,0 0-11 16,-6 128-5-16,-10-76-3 16,1 11-58-16,-6 6-131 15,-3-5-356-15</inkml:trace>
  <inkml:trace contextRef="#ctx0" brushRef="#br0" timeOffset="117967.52">6169 16026 17 0,'0'0'659'0,"0"0"-551"16,0 0 28-16,0 0-59 16,0 0-16-16,0 0-18 15,-107 22-19-15,107-16-20 16,0 6-4-16,13 2 0 15,16 8 3-15,9-8 10 16,7-2 8-16,13 2 7 16,9-6-1-16,13 2-4 15,6-2-7-15,8-8-6 0,3 4 12 16,-9 0-16 0,-3 2-3-16,-9 2-1 0,-9 2-1 15,-7-2 1-15,-10 6 1 16,-11-2-2-16,-8 3-1 15,-7-6-16-15,-12 3-14 16,-1-2-19-16,-7-2-9 16,-4-3-30-16,0-5-93 15,-4 0-212-15</inkml:trace>
  <inkml:trace contextRef="#ctx0" brushRef="#br0" timeOffset="118274.87">7022 15980 482 0,'0'0'279'16,"0"0"-277"-16,0 0 68 15,0 0 8-15,121 24-23 16,-70-12-7-16,0-2-18 16,3 2-4-16,-5-2-15 15,-5 4-4-15,-6-2-1 16,-9 2 1-16,-9-4 8 15,-11-2 5-15,-5 0 4 16,-4-6 7-16,0 10 8 16,-8 6 14-16,-24 8-21 15,-17 6-22-15,-8 0-5 16,-13-6-5-16,-1 0-26 0,4-8-37 16,7-18-32-16,9 0-34 15,13-4-154-15,7-22-276 16</inkml:trace>
  <inkml:trace contextRef="#ctx0" brushRef="#br0" timeOffset="118733.6">6621 15472 626 0,'0'0'161'0,"0"0"-83"16,0 0-8-16,0 0-31 15,9 157-1-15,-9-103-8 16,4-6-13-16,-2-13-3 16,-2-4-5-16,0-12-2 15,0-6 0-15,0-8-5 16,0-5-2-16,4 0-8 15,-4 0-17-15,2 0-14 16,4-5-6-16,5-13 23 16,3-4 22-16,1-6 0 15,-3 8 1-15,-4 10-1 0,-3 1 2 16,-1 9-1 0,-4 0 1-16,4 0 6 0,10 1 5 15,1 15 21-15,8 11-9 16,-3 4-7-16,0-3-10 15,-2-2-1-15,-5-4-3 16,-3-4-3-16,-2-4 0 16,-1-6-1-16,-1 2-18 15,1 3-40-15,2-10-79 16,-5-1-212-16</inkml:trace>
  <inkml:trace contextRef="#ctx0" brushRef="#br0" timeOffset="118891.25">6978 15701 859 0,'0'0'78'15,"0"0"5"-15,0 0-62 16,-38 114-15-16,35-72-6 16,1 10-61-16,-4 2-170 15,-3 9-279-15</inkml:trace>
  <inkml:trace contextRef="#ctx0" brushRef="#br0" timeOffset="119415.23">5921 16208 445 0,'0'0'119'0,"0"0"17"16,0 0 19-16,0 0-54 16,0 0-33-16,0 0-49 15,90 72 47-15,-39-22-14 16,7 7-12-16,7-3-5 16,6 7-11-16,9 4-1 15,7 5-5-15,0 2-6 16,-7-6-3-16,-1 7-3 15,-6 7 1-15,-4-10-4 16,-3 11 4-16,1-5-5 16,-4-4-1-16,-4 0 0 15,-3-10-1-15,-8-10 0 0,-9-10-1 16,-3-7-29 0,-11-12-8-16,-7-5-8 0,-10-9-23 15,-3-6-21-15,-5-3-28 16,0 0-82-16,-29-18-217 15</inkml:trace>
  <inkml:trace contextRef="#ctx0" brushRef="#br0" timeOffset="119745.46">6835 17311 737 0,'0'0'228'0,"0"0"-213"16,0 0 63-16,42 102-34 15,-13-78-21-15,7-2-4 16,7-4-12-16,-1-5-2 16,-3-4 11-16,-2-4-5 15,-8-1-4-15,-7-4 1 16,-4-4-3-16,-1-27-2 15,1-11 3-15,5-24-1 16,-6-14 9-16,1-8-14 16,-7 2-18-16,-1 5-27 15,-4 11-6-15,1 16-30 16,-5 8-37-16,-2 6-92 0,0 10-37 16</inkml:trace>
  <inkml:trace contextRef="#ctx0" brushRef="#br0" timeOffset="120495.84">6779 15783 531 0,'0'0'82'0,"0"0"6"15,0 0-15-15,0 0-45 16,0 0 9-16,0 0 3 15,56-26-13-15,-41 18-4 16,1-2 0-16,-7 5-4 16,3 2 2-16,-6-1 4 15,3 4-3-15,0 0-10 16,-4 0-3-16,1 0 4 16,1 0-1-16,1 0-3 15,2 7-2-15,-3 4 5 16,1 1 1-16,-1 3-1 15,-3-3 4-15,-2 3-1 16,1 2-4-16,-1 0-1 0,-2 5-1 16,0 0 5-16,-7 6 2 15,-10-6-2-15,-4 5-2 16,6-9 0-16,1-10-6 16,8-2 0-16,4-3-5 15,2-3 7-15,0 0-8 16,0 0-4-16,0 0-10 15,0 0 6-15,2 0 2 16,18 0 5-16,4-9 1 16,3 1-1-16,4-9 1 15,-2 7-51-15,10-4-21 16,-2-4-35-16,3 5-109 0,-7 4-158 16</inkml:trace>
  <inkml:trace contextRef="#ctx0" brushRef="#br0" timeOffset="121193.36">6655 16445 620 0,'0'0'109'16,"0"0"-39"-16,0 0-9 0,0 0 1 15,20 116-12-15,-16-70-3 16,-4 12-13-16,0-5-4 15,0-9-4-15,0-16-10 16,0-11-5-16,0-8-3 16,0-9-6-16,0 0-2 15,0 0-6-15,0 0-15 16,0-14-34-16,0-13 15 16,0-8 40-16,13-6 1 15,3 1-1-15,4 0-4 16,4 0 1-16,1 4 5 15,0 10-3-15,-6 8 2 16,-7 9-2-16,-5 6 1 0,-5 3-11 16,-2 0 11-16,4 4 17 15,0 18 17-15,2 5 0 16,-2-2-3-16,-4 3-6 16,0 6-8-16,0 2-3 15,0 0-10-15,2 5-3 16,-2-9 0-16,2-2-2 15,3-7-32-15,-1-4-46 16,2-11-54-16,2-8-180 16</inkml:trace>
  <inkml:trace contextRef="#ctx0" brushRef="#br0" timeOffset="121575.32">7066 16499 488 0,'0'0'117'0,"0"0"-93"16,0 0 51-16,0 0-14 15,0 0-2-15,0 0 3 16,48 62-8-16,-48-33-14 16,-13 4-9-16,-14-1-13 15,2-6-8-15,3-2-6 16,4-11-2-16,9-6 1 15,2 4 0-15,7-11-3 0,0 0-13 16,0 0-23-16,21 0 17 16,6 0 16-16,4 0 3 15,-2 0 1-15,-3 0 2 16,-2 8-2-16,-5-3 3 16,-4 14 3-16,-6 11 17 15,-7 6 8-15,-2 4-15 16,0 4 1-16,-18-8-12 15,-9-4-5-15,3-6-1 16,2-16-40-16,2-6-80 16,7-4-235-16</inkml:trace>
  <inkml:trace contextRef="#ctx0" brushRef="#br0" timeOffset="122145.35">7604 16074 615 0,'0'0'114'0,"0"0"-6"16,0 0-26-16,0 0-38 15,0 0-13-15,0 0 8 16,-4 118 39-16,25-43-21 16,2 5-11-16,4-4-11 15,6-9-13-15,0-10-10 16,5-14-12-16,5-18-1 0,1-11-7 16,3-14-4-16,4-10-10 15,5-37-6-15,-2-23-5 16,-3-17-2-16,-9-3 23 15,-22-5 2-15,-20 1 10 16,-9 6 3-16,-40 12 4 16,-9 9 14-16,-10 19 0 15,-2 24 3-15,-1 24-10 16,4 0-11-16,9 24-3 16,14 19-16-16,28 7-48 15,16 12-52-15,12 14-166 16</inkml:trace>
  <inkml:trace contextRef="#ctx0" brushRef="#br0" timeOffset="122993.49">7513 17441 378 0,'0'0'134'16,"0"0"-22"-16,0 0 44 15,0 0-37-15,0 0-37 16,0 0-16-16,-96 76-8 0,94-18-11 16,2 9-6-16,0 9-2 15,21 9-20-15,10-9-2 16,4-8-1-16,2-6-8 15,8-13-5-15,2-10-3 16,-1-10-1-16,4-18-10 16,3-11 2-16,2-22-15 15,8-35-13-15,2-28 13 16,-6-5-12-16,-11-3 11 16,-17 3 21-16,-23 10 2 15,-8 0 2-15,-27 7 0 16,-19 3 5-16,-16 13 14 15,-9 7 2-15,-5 19 1 0,0 21-7 16,4 10 24-16,6 0-6 16,10 18-26-16,12 17-7 15,12 14-16-15,16 5-41 16,12 0-71-16,4-1-244 16</inkml:trace>
  <inkml:trace contextRef="#ctx0" brushRef="#br0" timeOffset="126900.61">10305 14482 598 0,'0'0'149'16,"0"0"-44"-16,0 0 20 15,0 0-31-15,0 0-13 0,0 0-35 16,-45 64-18 0,45 0-19-16,0 7 11 0,0-8 4 15,4-10-13-15,21-11-9 16,4-12-2-16,6-16-2 16,5-9-8-16,7-5 6 15,7-19-13-15,-3-30 10 16,2-13-7-16,-10-10-7 15,-17-4 7-15,-16 2 13 16,-10 4 1-16,-19 5 2 16,-25 11 3-16,-12 14-1 15,-8 20-1-15,-8 20 9 0,-1 2-12 16,0 34 0-16,12 8 0 16,19 8-33-16,24 9-64 15,18 3-72-15,0 12-144 16</inkml:trace>
  <inkml:trace contextRef="#ctx0" brushRef="#br0" timeOffset="127435.59">10235 15801 554 0,'0'0'122'0,"0"0"-43"16,0 0 51-16,-89 104-44 15,78-52-14-15,4 21-20 16,7 7-7-16,0 6-11 0,7-2-7 16,18-15-8-16,1-13-6 15,10-20-10-15,4-14-3 16,3-12-5-16,3-10-3 15,6-24-6-15,3-34 6 16,0-21-12-16,-7-11-6 16,-17-4 8-16,-20 4 11 15,-11 9 7-15,-11 15 1 16,-29 14 4-16,-12 17 3 16,-8 12 2-16,-6 21 3 15,-5 2-3-15,-1 28-8 16,7 22-2-16,13 12-21 15,23 13-55-15,21 7-89 0,8 10-198 16</inkml:trace>
  <inkml:trace contextRef="#ctx0" brushRef="#br0" timeOffset="131693.32">10231 17660 710 0,'0'0'126'0,"0"0"-11"16,0 0-26-16,-23 138-17 16,23-80-14-16,3 1-15 15,17-5-16-15,2-6-7 16,5-7-13-16,4-14-4 0,5-11-3 15,3-14-2 1,2-2-16-16,3-18-9 0,1-29 8 16,-5-10 9-16,-6-13-9 15,-12-3 0-15,-20 3 6 16,-2 12 9-16,-18 4 8 16,-22 18 2-16,-9 4-2 15,-9 16 4-15,-11 6-4 16,-8 6 0-16,-4-2-4 15,0-6-20-15,6-15-69 16,11-14-89-16,8-26-199 16</inkml:trace>
  <inkml:trace contextRef="#ctx0" brushRef="#br0" timeOffset="148286.79">8760 14013 88 0,'0'0'543'15,"0"0"-427"-15,0 0-27 16,0 0-45-16,0 0-18 16,0 0-16-16,0 0 1 15,3 12 27-15,14-35-12 16,4-4 14-16,-2-16-11 16,1-7-20-16,-1-6-4 15,2-2 1-15,0-1-6 16,-3 1 0-16,-5 7 0 15,0 2-5 1,-8 7 2-16,-3 10 1 0,-2 8 2 16,0 1 0-16,0 11 4 15,0 3-4-15,0 3 4 0,0 6-2 16,-2 0 10 0,2 0 2-16,0 0 10 0,0 0 17 15,-5 26-2-15,-2 18-19 16,-6 24-14-16,-1 9 3 15,6 7 9-15,1-1-5 16,3 0 2-16,4 1-10 16,-2-10-4-16,2-11 3 15,0-22-4-15,0-12-1 16,15-20-1-16,3-8-7 16,7-1-38-16,3-18-27 15,8-22 7-15,4-10-26 0,-2-7-82 16,-3 7-216-1</inkml:trace>
  <inkml:trace contextRef="#ctx0" brushRef="#br0" timeOffset="150361.45">8500 14656 406 0,'0'0'106'0,"0"0"-53"16,0 0 20-16,0 0-8 15,0 0-7-15,0 0-17 16,-98 0-25-16,96 0-2 16,-5 0 6-16,-7 0 5 15,-1 0 4-15,-5 0-1 16,-1 2-9-16,4 0 13 0,5-2 0 16,8 0-9-16,2 0 16 15,2 0-14-15,-2 0 1 16,2 0 8-16,0 0-2 15,0 0 1-15,0 0-1 16,0 0-26-16,8 0 6 16,31 0-4-16,18 3 30 15,15-3-5-15,10 0-18 16,5 0 7-16,-2 0-5 16,2 0-4-16,-2-5-8 15,1 1-2-15,5 0 0 16,12-8-1-16,12 2 6 0,4-8-6 15,-8 0-1-15,-17 2-1 16,-23 0 0-16,-22 8 1 16,-13 0 0-16,-16 4-1 15,-9 2-3-15,-2 0 3 16,-5 0 1-16,1 2-1 16,-3 0 1-16,3-4-1 15,-3 4 0-15,0 0 0 16,0 0 1-16,-2-2 0 15,0 2-1-15,0-2-10 16,0 2-1-16,0 0-14 16,0 0-17-16,-11 0-39 15,0 0-3-15,0 0-16 16,-5 0-57-16,1 0-173 0</inkml:trace>
  <inkml:trace contextRef="#ctx0" brushRef="#br0" timeOffset="150670.38">9489 14359 761 0,'0'0'80'16,"0"0"-57"-16,0 0 33 16,0 0 35-16,116 14-32 15,-54-4-15-15,1 2-14 16,-1-6-10-16,-4 7-5 15,-12-4-11-15,-3 0 2 0,-12 0-4 16,-11-2 4-16,-8-2 8 16,-8-5 12-16,-4 5 8 15,0 8 17-15,-25 11 1 16,-33 21-26-16,-29 17-24 16,-22 10-2-16,-9-7-13 15,-2-15-40-15,11-26-40 16,16-22-54-16,23-2-162 15,21-8-327-15</inkml:trace>
  <inkml:trace contextRef="#ctx0" brushRef="#br0" timeOffset="151397.4">8119 14819 582 0,'0'0'111'16,"0"0"-70"-16,0 0 45 15,0 0-45-15,0 0 38 16,0 0-7-16,169 46-29 15,-105-16 1-15,5 6 1 16,1 8-7-16,-1 2-8 16,0 6 4-16,3 4-7 15,-4-3-6-15,6-1-2 0,-3-6-6 16,5-2-2 0,1-2-1-16,0 0-3 0,2 4-2 15,0-1 5-15,-4 0-10 16,-5 4 4-16,-8-5-3 15,-4-2 2-15,-3-5-6 16,3 1 3-16,-4-9 0 16,-3-1 0-16,-2-2 0 15,-8-6-1-15,-4-4 0 16,-6-8 1-16,-8 2 0 16,-8-6 0-16,-6-4 5 15,-2 6-5-15,0 2 1 0,1 6-1 16,3 8 3-16,1 5-2 15,1-5-1-15,1 0 2 16,-6-8-2-16,-1-6-4 16,-3-7-16-16,0-1-1 15,-4 0-5-15,0 0-2 16,0 0-6-16,0 0-11 16,-19 0-46-16,-16 0-75 15,-11 0-97-15,0 0-203 16</inkml:trace>
  <inkml:trace contextRef="#ctx0" brushRef="#br0" timeOffset="152491.42">8018 16329 396 0,'0'0'148'15,"0"0"-96"-15,0 0 58 16,0 0-49-16,0 0 45 16,156 64-8-16,-84-30-31 15,5 6-15-15,0-5-2 16,2 6-1-16,0 0-14 0,3 4-4 16,0 7-3-16,5 7-6 15,-2-1-5-15,-7-4 2 16,-2 0-7-16,-3-6-2 15,-2-2-5-15,3 2-5 16,-3-3 7-16,-2 0-2 16,-9 0-1-16,-8-9-4 15,-10-3 2-15,-8-4-2 16,-8-2 0-16,-4-6 3 16,1-7-7-16,-4 4 7 15,4-4-8-15,-7 2 4 16,-3-6 1-16,-4-6-2 0,-4 0-3 15,-3-4-9-15,-2 0 2 16,0 0-4-16,0 0-15 16,0 0-13-16,0 0-21 15,2 0-10-15,0 4-31 16,-2 10-86-16,0 13-123 16</inkml:trace>
  <inkml:trace contextRef="#ctx0" brushRef="#br0" timeOffset="152881.2">9377 17472 717 0,'0'0'171'0,"0"0"-158"16,0 0 59-16,152 112 5 16,-99-72-15-16,3-8-32 15,-2-6-19-15,2-8-1 16,-1-4-6-16,-2-6-2 16,-1-4 3-16,-8 0 5 15,-8-4 2-15,-7 0-4 0,-11 0-5 16,-7-12 0-1,-3-10 15-15,-2-14-7 0,-6-14 2 16,0-8-3-16,0-13-7 16,-27 3 0-16,-2-5-3 15,2 3-28-15,0 5-29 16,10 3-32-16,5 4-52 16,5 3-95-16,3 5-166 15</inkml:trace>
  <inkml:trace contextRef="#ctx0" brushRef="#br0" timeOffset="154411.62">9551 16026 463 0,'0'0'174'0,"0"0"-83"16,0 0-23-16,0 0-3 0,0 0-15 15,0 0 12-15,36 22-19 16,-12-13-20-16,10 4-5 15,5-9-6-15,7 0-1 16,3-4-6-16,2 0 3 16,2 0-1-16,1 0 1 15,-6 0-5-15,-5 0 0 16,-3 0-1-16,-9 0-1 16,-6 0-2-16,-5-2 2 15,-7 0-1-15,-2-6 3 16,-2 4 2-16,-2-1-2 15,-2 0-1-15,-1 1-2 0,-2-6-1 16,0-2 1-16,-2-7 14 16,0-7 17-16,-2-10-17 15,-16-12 1-15,-4-2-14 16,-5-8 1-16,1 6-2 16,-1 6-2-16,2 10-37 15,3 10-2-15,4 8-46 16,0 6-80-16,-4 10-143 15</inkml:trace>
  <inkml:trace contextRef="#ctx0" brushRef="#br0" timeOffset="155329.7">8130 17634 537 0,'0'0'90'0,"0"0"-35"15,0 0 48-15,0 0-37 16,0 0-26-16,0 0 1 16,51 4-1-16,-13-14 15 15,10-20 0-15,18-14-22 0,11-17 2 16,8-17 0-16,13-4-14 15,4-10 4-15,8 2-12 16,-1 1-6 0,-4 3 2-16,-7 6-7 0,-5 4-1 15,-4 5 2-15,-1-1-3 16,-7 6 4-16,-4 2-4 16,-6 4-5-16,-9 10 5 15,-8 6 0-15,-10 12 0 16,-10 4 0-16,-8 7 0 15,-1 8 0-15,2-6-1 16,-1 6 2-16,3-5-2 16,3-1 1-16,-3 1 0 15,-5 6 0-15,-6 4 0 0,-12 6-5 16,-1 2-5-16,2-4 1 16,-3 4 6-16,7-4-11 15,-1-2 1-15,-6 2-6 16,-2 0-4-16,-2-4-19 15,0 0-13-15,0-2 2 16,-22 0-57-16,-14 10-175 16,-4 0-220-16</inkml:trace>
  <inkml:trace contextRef="#ctx0" brushRef="#br0" timeOffset="155641.23">9667 16267 505 0,'0'0'321'0,"0"0"-284"16,0 0-15-16,0 0 17 15,0 0-3-15,114-89-8 16,-61 63-19-16,3 6-1 16,-9 4-4-16,-7 6 4 15,-7 6-4-15,-8 0 4 16,-10 2 8-16,-3 2-2 15,-10 0-4-15,-2 0 5 16,0 24 40-16,0 16-4 16,-31 18-4-16,-23 18-19 15,-21 13-11-15,-17 5-11 16,-9-6-6-16,-1-12-36 16,9-18-52-16,12-17-40 0,16-32-147 15,17-9-264-15</inkml:trace>
  <inkml:trace contextRef="#ctx0" brushRef="#br0" timeOffset="156562.77">9812 14766 313 0,'0'0'323'0,"0"0"-223"16,0 0 3-16,0 0-39 16,-99 139-2-16,70-96-12 15,-2 13-9-15,-6 5-8 16,-3 7 7-16,-12 12-6 0,-10 9-3 15,-9-1 6-15,-10 4-6 16,4 1 4-16,5-3-9 16,9-1-3-16,11-10-12 15,7-3-2-15,9-12-7 16,7-3 2-16,0-3-1 16,2 0 3-16,4 2-6 15,-4 2 2-15,-2 4-2 16,-3 1 2-16,1-3 1 15,-2 1-3-15,0-2 2 16,-2 3-2-16,4-4 2 16,0-1-1-16,5-5-1 15,-3-2 2-15,0-4 0 16,4-10-1-16,-2 0-1 16,3 1 2-16,2-6 0 0,2 1-2 15,1-1 6-15,4-7-6 16,1-2 1-16,2-1 0 15,1-2-1-15,-3-3 1 16,-1 2-1-16,-6 1 1 16,3-2-2-16,3-3 1 15,4-4 0-15,4-2 2 16,0-2-2-16,3-2 0 16,-3 2-1-16,0-2 0 15,3-4-13-15,-1 0-8 16,5-4-16-16,-2 0-20 15,2 0-30-15,0-18-55 0,0-26-86 16,7-18-101-16</inkml:trace>
  <inkml:trace contextRef="#ctx0" brushRef="#br0" timeOffset="157351.68">9411 14869 572 0,'0'0'177'0,"0"0"-75"16,0 0 10 0,0 0-47-16,0 0-39 0,0 0-24 15,-41 4-2-15,68-4-1 16,16-4 0-16,8-14 1 15,3-4 0-15,4-5 4 16,-2-5-4-16,-2 1 5 16,-2-4-4-16,-5 5-1 15,-7 6 0-15,-9 6 2 16,-12 10-1-16,-9 6 2 16,-10 2-3-16,0 0 20 15,0 2 29-15,-2 20-1 0,-16 8-18 16,-7 10-3-1,-1 7-5-15,-1 1-6 0,3-2-14 16,6 6-2-16,2 5-2 16,5 4-57-16,4 5-52 15,5-5-98-15,2-6-305 16</inkml:trace>
  <inkml:trace contextRef="#ctx0" brushRef="#br0" timeOffset="160363.28">10763 14700 166 0,'0'0'70'16,"0"0"-67"-16,0 0 0 16,0 0 3-16,0 0 14 15,0 0 0-15,0 0 0 16,22-46-3-16,-17 42-3 16,0 4 5-16,-3-6 3 0,2 4-9 15,-1 0-6-15,-1 2-4 16,-2 0 3-16,0 0 35 15,0 0 24-15,0 0 30 16,0 0 13-16,0 0-7 16,0 0-14-16,0-2-5 15,0 0-13-15,0 2-18 16,0 0-11-16,0 0-9 16,8 2-11-16,21 20-6 15,11 8 38-15,14 11-15 16,13-2 9-16,7 6-16 15,10 5-7-15,7 0 2 0,8 4-10 16,1 2-8 0,4 6-5-16,6-8 0 15,-6-1 0-15,-1-3-1 0,-9-10 1 16,-15 0 0-16,-12-8-1 16,-17-2 1-16,-13-6-1 15,-12-8 2-15,-10-2-3 16,-3-12 0-16,-6 0 1 15,-4-2-2-15,1 0-1 16,-3 0-17-16,0 0-24 16,0 0-18-16,0 0-10 15,-7-8-23-15,-13-10-42 16,-7 4-80-16,-4 6-141 16</inkml:trace>
  <inkml:trace contextRef="#ctx0" brushRef="#br0" timeOffset="160685.71">11846 15280 797 0,'0'0'205'0,"0"0"-143"16,0 0 43-16,0 0-24 15,22 102-19-15,1-74-19 16,10 2-23-16,5-6-5 15,5-4-8-15,1-4-6 16,-4-12 8-16,-2-4-7 0,-7 0 1 16,-2-16-3-16,-4-14 1 15,-6-4-1-15,-7-6 1 16,-10-6 1-16,-2-8-2 16,-14-9-2-16,-19 5-15 15,-7-4-20-15,-1 9-30 16,4 12-9-16,3 5-26 15,3 10-56-15,0 8-140 16,-2 14-279-16</inkml:trace>
  <inkml:trace contextRef="#ctx0" brushRef="#br0" timeOffset="161277.71">10594 15923 726 0,'0'0'144'16,"0"0"-63"-16,0 0 2 15,0 0-33-15,0 0 4 16,0 0-17-16,78 16 15 16,-2-5-5-16,22-7 11 15,16-4-22-15,17 0-14 16,16-18-1-16,2-13-9 16,5-1-3-16,-10-7-6 15,-9 12-2-15,-17 1 2 0,-25 11 2 16,-26 6-5-16,-23 9 2 15,-15 0-1-15,-13 0 0 16,-7 0 0-16,-5 0-1 16,-2 0 1-16,1 0-2 15,-3-3-1-15,0 3-19 16,0-5-3-16,0-1-12 16,0 2-17-16,0-1-20 15,0 2-35-15,0-1-33 16,0-4-159-16</inkml:trace>
  <inkml:trace contextRef="#ctx0" brushRef="#br0" timeOffset="161602.02">11938 15638 248 0,'0'0'668'0,"0"0"-598"16,0 0 4-16,0 0-28 15,0 0-1-15,0 0 20 16,148 27-29-16,-82-15-23 16,-4-8-4-16,-2 2-4 15,-7-2-3-15,-10-4 0 16,-14 0 0-16,-12 0-1 16,-10 0 1-16,-7 4 2 0,0 5 20 15,0 3 23-15,-17 11-16 16,-15 10-24-16,-11 2-2 15,-7 1-4-15,-15 12-1 16,-15 11-15-16,-14 13-42 16,-12 12-21-16,-6 6-42 15,4 7-73-15,13-3-315 16</inkml:trace>
  <inkml:trace contextRef="#ctx0" brushRef="#br0" timeOffset="162237.21">10735 17552 388 0,'0'0'493'16,"0"0"-447"-16,0 0-16 15,0 0-21-15,0 0-8 16,0 0 6-16,144-139 4 15,-63 55 11-15,16-10 2 16,19-12 9-16,9-15-8 0,0-3-3 16,-5 2-14-16,-9 1-7 15,-10 14-1-15,-10 18 2 16,-20 13 0-16,-17 19-1 16,-18 21 0-16,-21 14 0 15,-6 17 1-15,-6 0-1 16,-3 5 4-16,0 0 8 15,0 0-6-15,0 0-1 16,0 0-6-16,0 0 6 16,0 0-6-16,0 0-1 15,0 0-26-15,-19 0-61 16,-5 14-89-16,-5 4-195 16</inkml:trace>
  <inkml:trace contextRef="#ctx0" brushRef="#br0" timeOffset="162554.18">11610 16284 1015 0,'0'0'89'0,"0"0"-1"16,0 0-48-16,0 0-39 15,0 0 4-15,129-66 6 16,-38 26-7-16,1 4-1 15,-12 6-1-15,-17 10-1 0,-21 12 1 16,-20 2-2-16,-13 6-1 16,-7 0 1-16,-2 18 10 15,0 28 43-15,-15 16-18 16,-21 18-14-16,-7 1-4 16,-1-5-9-16,9-15-8 15,8-16-12-15,15-17-41 16,12-19-25-16,8-9-81 15,25-23-168-15,11-21-228 16</inkml:trace>
  <inkml:trace contextRef="#ctx0" brushRef="#br0" timeOffset="163077.75">12615 15499 230 0,'0'0'659'0,"0"0"-600"0,0 0 68 15,0 0-50-15,0 0-33 16,-62 146-3-16,62-96 0 16,0 4-23-16,0-2-4 15,4-2 6-15,11-14-16 16,6-8-4-16,3-7-4 15,8-20-4-15,5-1-21 16,5-24-4-16,10-32 13 16,1-12 3-16,-6-12-13 15,-10 4 8-15,-21 5 19 16,-16 13 3-16,-4 8 0 16,-33 10 14-16,-15 4 18 0,-8 8-1 15,-7 20-6-15,-7 8-3 16,1 4-9-16,2 24-12 15,13 4-1-15,18-2-26 16,22-4-48-16,16-7-67 16,2-6-289-16</inkml:trace>
  <inkml:trace contextRef="#ctx0" brushRef="#br0" timeOffset="164945.23">10141 13383 489 0,'0'0'203'0,"0"0"-95"15,0 0-19-15,0 144-23 16,-2-75-16-16,-4-6-2 15,-1-2-17-15,1-7-6 0,0-4-10 16,4-16-8-16,2-8-5 16,0-12-2-16,0-8 0 15,0-4-2-15,0-2-24 16,0 0 3-16,0 0-8 16,0-10-11-16,10-8 36 15,3-10 5-15,5 2 1 16,2-4 0-16,-2 2 4 15,2 4-4-15,-3 4-3 16,0 7-2-16,-7 6 5 16,-1 5 0-16,-5 2-2 15,2 0 2-15,2 5 0 16,-1 24 29-16,1 3-7 16,2 8-3-16,-6-4-7 15,1-2 0-15,-1-4-10 0,0-6-2 16,-2 0-2-16,3-3 0 15,2-7-35-15,2-1-32 16,-3-13-90-16,3 0-125 16</inkml:trace>
  <inkml:trace contextRef="#ctx0" brushRef="#br0" timeOffset="165248.85">10449 13836 667 0,'0'0'59'0,"0"0"36"16,0 0-45-16,0 0-31 15,0 0-16-15,0 0-3 16,33 48-13-16,-4-64-26 16,0-10 13-16,-6-2-4 15,-8 6-1-15,-10 2 18 16,-5 8 13-16,0 2 13 15,-20 4 28-15,-7 2 7 16,0 4 0-16,2 0-8 16,6 0-11-16,1 0-18 15,5 10-11-15,11 6-30 16,2-4-66-16,4-5-109 16,25 2-184-16</inkml:trace>
  <inkml:trace contextRef="#ctx0" brushRef="#br0" timeOffset="165553.11">10719 13720 428 0,'0'0'199'16,"0"0"-87"-16,0 0 20 16,0 0-46-16,0 0-36 15,0 0-21-15,-76 33-25 16,76-16-3-16,3 1 1 15,14-4-2-15,3-2-5 0,1-2-14 16,0-6-3 0,-5 0 4-16,-7-2 12 0,-7-2 2 15,-2 2 8-15,0 4 0 16,0 4 9-16,-6 6 8 16,-17 2-13-16,-2 0-2 15,4 0 1-15,2-1-7 16,7-10-16-16,7-1-44 15,5-6-75-15,0 0-160 16</inkml:trace>
  <inkml:trace contextRef="#ctx0" brushRef="#br0" timeOffset="165787.07">10881 13680 711 0,'0'0'78'0,"0"0"-20"16,0 118-2-16,-4-56 4 16,2 2-22-16,-1-2-11 15,3-1-10-15,0-7-6 16,0-14-3-16,0-10-8 16,0-10-1-16,0-6-18 15,0-10-51-15,0-4-42 16,0 0-73-16,0-11-129 15</inkml:trace>
  <inkml:trace contextRef="#ctx0" brushRef="#br0" timeOffset="166064.77">10843 13690 488 0,'0'0'203'15,"0"0"-139"-15,0 0 18 16,0 0-63-16,0 0-15 15,0 0 18-15,54 0-11 16,-31 0-4-16,-4 0-5 16,-5 8-2-16,-1 10 3 15,-11 8 27-15,-2 8 15 16,0 2-12-16,-17 0-3 16,-6-8-4-16,3-6-7 0,3-6-9 15,5-6-10-15,3-8-1 16,7-2-49-16,0 0-47 15,2-10-54-15,0-16-68 16,11-4 3-16</inkml:trace>
  <inkml:trace contextRef="#ctx0" brushRef="#br0" timeOffset="166215.56">11060 13629 364 0,'0'0'98'16,"0"0"-20"-16,0 0-6 15,0 0-25-15,0 0-13 16,0 0-26-16,51-22-8 16,-51 41-27-16,0 6-108 0,0 1-237 15</inkml:trace>
  <inkml:trace contextRef="#ctx0" brushRef="#br0" timeOffset="166375.68">11060 13629 650 0,'41'143'99'16,"-41"-131"11"-16,0 2-40 16,0 6-48-16,0 4-16 15,0-2-6-15,0-6-19 16,0-4-78-16,4-4-132 16,2-4-254-16</inkml:trace>
  <inkml:trace contextRef="#ctx0" brushRef="#br0" timeOffset="166557.2">11176 13770 573 0,'0'0'252'16,"0"0"-226"-16,0 0 13 16,0 0-36-16,0 0 1 15,0 0-4-15,87-44 0 16,-68 30-44-16,-3 4-10 15,-5-2-99-15,-7 4-46 16,-2 2-143-16</inkml:trace>
  <inkml:trace contextRef="#ctx0" brushRef="#br0" timeOffset="166688.09">11176 13770 422 0,'95'-80'85'0,"-95"80"7"15,0 8-40-15,0 8-19 16,0 5-6-16,0 10-14 15,0 1-13-15,5-4-88 16,3-4-105-16</inkml:trace>
  <inkml:trace contextRef="#ctx0" brushRef="#br0" timeOffset="167023.4">11477 13734 452 0,'0'0'151'0,"0"0"-39"16,0 0 3-16,0 0-60 16,0 0-32-16,0 0-15 15,-70 102-3-15,70-88-5 16,0 0-9-16,9-12-51 16,4-2-32-16,3 0-13 15,0-12-4-15,-6-6 18 16,0-2 24-16,-10 6 63 15,0 2 4-15,0 4 98 16,0 4-5-16,0-2-8 16,0 6-15-16,0 0-12 0,0 0-23 15,0 0-35-15,0 0 2 16,0 0-2-16,2 4 0 16,5-2-22-16,-1-2-56 15,2 0-71-15,-2-12-64 16</inkml:trace>
  <inkml:trace contextRef="#ctx0" brushRef="#br0" timeOffset="167196.32">11590 13405 684 0,'0'0'142'0,"0"0"-60"15,0 0-12-15,9 160-41 0,-7-81-4 16,3-3-12-16,1-8-7 15,5-6-6-15,1 2-24 16,1-6-89-16,-5 4-212 16</inkml:trace>
  <inkml:trace contextRef="#ctx0" brushRef="#br0" timeOffset="168203.82">13293 14898 205 0,'0'0'709'15,"0"0"-645"-15,0 0 8 16,0 0-8-16,0 0-28 16,0 0 17-16,120-23-27 15,-53 17-16-15,-1 2 4 16,-5 4-9-16,-11 0-2 15,-11 0-3-15,-12 0-29 16,-4 4-72-16,-2-3-83 16,-5 4-212-16</inkml:trace>
  <inkml:trace contextRef="#ctx0" brushRef="#br0" timeOffset="168449.94">13748 14989 885 0,'0'0'145'16,"0"0"-13"-16,0 0-45 16,-37 138-45-16,28-57 16 15,1 5-14-15,-2 6-13 16,3 3-5-16,5 3-7 16,2 0-8-16,0-9-5 15,0 2-3-15,0-11-3 16,0-10-4-16,0-7-41 15,7-17-34-15,-3-8-23 16,4-6-48-16,-8-14-116 0,0 0-330 16</inkml:trace>
  <inkml:trace contextRef="#ctx0" brushRef="#br0" timeOffset="170496.71">11327 14498 216 0,'0'0'238'16,"0"0"-161"-16,0 0 20 16,0 0-18-16,0 0-7 15,0 0 4-15,0 2-9 16,0-2 9-16,0 0-9 16,0 0-8-16,0-5-4 15,0-2-11-15,-12-5-18 16,-3 4-11-16,-3-2 1 15,-1 7-5-15,-4 3 0 16,-2 0 1-16,-1 0 8 0,-1 11-13 16,1 17-6-16,1 12-1 15,3 0-3-15,6 2 2 16,9-8-2-16,7-6-3 16,0-8 5-16,0-4-8 15,18-4 8-15,5-2-4 16,6-2 3-16,2-4-3 15,0-4-3-15,5 0-10 16,-3 0-12-16,2 0-5 16,-1-8-20-16,-5-10-17 15,2-6-22-15,-2-2-11 16,0-6-73-16,-2 6-1 16,-4 0 5-16</inkml:trace>
  <inkml:trace contextRef="#ctx0" brushRef="#br0" timeOffset="170976.38">11577 14418 298 0,'0'0'93'0,"0"0"28"16,0 0 16-16,0 0-8 15,0 0-70-15,0 0-15 16,4 46 20-16,-4-16-21 16,0-3-2-16,0 4-16 15,0-1-1-15,-7-2 1 16,3-4-19-16,-3 0-2 15,2-4-3-15,1-2-1 0,2-6-2 16,0-6-14-16,2-2 0 16,0-4-16-16,0 0-19 15,0-16-1-15,0-14 23 16,0-10 28-16,11 0 2 16,2 0 0-16,5 4 0 15,-2 6 3-15,-1 6-4 16,-1 10 0-16,1 2 0 15,-1 2 2-15,-6 2 0 16,-1 4-2-16,-3 4 6 16,-2 0 8-16,2 0 7 15,2 0 2-15,5 26 23 16,1 10 1-16,-4 4-14 16,-1 6-3-16,-3-2-7 15,0 0-3-15,-2-8-6 0,6-4-10 16,1-6-3-16,1-4-1 15,2-7 0-15,-1-6-12 16,0-5-47-16,5-4-20 16,-3 0-32-16,1-13-81 15,-4-14 12-15,-3-1-189 16</inkml:trace>
  <inkml:trace contextRef="#ctx0" brushRef="#br0" timeOffset="171202.93">11888 14512 497 0,'0'0'203'0,"0"0"-109"15,0 0 19-15,0 0-80 16,0 0-11-16,0 0 31 16,96-4-25-16,-67-1-19 15,-2 4-5-15,-7-1-2 16,-2-4-2-16,-2 2-18 15,-3 0-52-15,-7-2-44 16,-4 3-82-16,-2 3-12 16,0 0-158-16</inkml:trace>
  <inkml:trace contextRef="#ctx0" brushRef="#br0" timeOffset="171425.92">12027 14397 396 0,'0'0'179'16,"0"0"-18"-16,0 0 22 0,0 0-75 15,0 0-40-15,0 0-41 16,-36 83-17-16,31-35 13 16,5-6-7-16,0-2-1 15,0-12-9-15,7-2-5 16,7-4 0-16,-1-4-1 16,1-4-3-16,-4-6-2 15,1-8-31-15,1 0-19 16,5 0-37-16,8-18-41 15,6-18-49-15,2-10-77 0</inkml:trace>
  <inkml:trace contextRef="#ctx0" brushRef="#br0" timeOffset="173488.76">12325 14495 583 0,'0'0'130'16,"0"0"-68"-16,0 0 8 16,0 0-36-16,0 0-11 15,0 0 44-15,23 53 0 16,-17-17-6-16,-2 4-6 15,-4 4-17-15,2-4-8 16,-2-8-18-16,0-6-3 16,0-11-9-16,0-7-3 15,0-4-31-15,3-3-86 16,-3-1-92-16,0 0-225 16</inkml:trace>
  <inkml:trace contextRef="#ctx0" brushRef="#br0" timeOffset="174117.77">10852 15637 390 0,'0'0'76'0,"0"0"-10"16,0 0 46-16,12-106-36 15,-12 87 12-15,0 6-10 16,0 8-15-16,-14-1 5 16,-3 6-19-16,-8 0-11 15,2 12-12-15,1 17-12 16,2 7-8-16,4 0-2 16,10 1-2-16,6 2-2 15,0-7 0-15,0-7 0 16,6 2 0-16,10-7-2 15,4-4-1-15,-4-2-5 16,4-10-1-16,0-3 4 0,0-1-19 16,3 0-2-16,-4-1-27 15,4-17-24-15,-1 2-56 16,1-2-89-16,-6-2-198 16</inkml:trace>
  <inkml:trace contextRef="#ctx0" brushRef="#br0" timeOffset="174532.94">11095 15629 586 0,'0'0'94'16,"0"0"-38"-16,0 0 12 16,-29 112-34-16,29-90-16 0,0-10-9 15,0-3-7-15,0-4-2 16,0-5 0-16,0 0-4 15,0 0-14-15,4-6-20 16,4-14-20-16,3-4 58 16,-1-6 16-16,0 4-13 15,1 4 4-15,-7 4 1 16,0 8 2-16,2 4 0 16,-4-2 16-16,0 4-3 15,2 0 1-15,1-2 2 16,1 6-3-16,6 0-7 15,1 0 15-15,5 0 1 0,-1 6-16 16,2 10 0-16,-4 4-5 16,-1 2 1-16,-4 4-5 15,1-8-2-15,-7 0-2 16,2-4 1-16,-2-2-4 16,-2-6-27-16,2 3-36 15,-1-9-71-15,1 0-97 16,2 0-313-16</inkml:trace>
  <inkml:trace contextRef="#ctx0" brushRef="#br0" timeOffset="174734.75">11414 15583 737 0,'0'0'114'0,"0"0"-41"0,0 0-51 16,0 0-13-16,0 0 5 15,0 0-4-15,109-40-7 16,-91 35-3-16,-9 1-11 16,-3 1-49-16,-6 1-59 15,0-1-10-15,0 3-46 16,0-1-264-16</inkml:trace>
  <inkml:trace contextRef="#ctx0" brushRef="#br0" timeOffset="174952.94">11414 15583 673 0,'92'-143'157'0,"-104"153"-18"16,1 21-80-16,2 4-34 15,4 10-10-15,5-1-1 16,0-4-10-16,0-2-4 16,2-5 1-16,10-12-4 15,3-1 0-15,-1-11-1 16,6-3-42-16,0-6-18 15,5 0-13-15,2 0-37 16,-3-6-13-16,-4-3-20 16,-4-7-225-16</inkml:trace>
  <inkml:trace contextRef="#ctx0" brushRef="#br0" timeOffset="175255.48">11735 15549 629 0,'0'0'91'0,"0"0"-75"16,0 0 63-16,0 0-27 15,0 0-37-15,118 8 5 16,-105 5-7-16,-6 4 20 16,-7 7 17-16,0 8-17 15,-16 4-5-15,-11-2-4 16,5-4-1-16,2-1-7 15,9-12-6-15,6-2-3 0,5-4-7 16,0-10-9 0,7-1-5-16,15 0-8 0,7-9-17 15,0-9-9-15,-2 1-2 16,-8 11-64-16,-9 6-143 16,-10 9-329-16</inkml:trace>
  <inkml:trace contextRef="#ctx0" brushRef="#br0" timeOffset="175753.59">11412 17423 378 0,'0'0'162'16,"0"0"-87"-16,0 0 77 15,0 0-51-15,-118-14-31 16,93 14-22-16,7 14-6 16,1 8-22-16,1 6-7 15,5 3-1-15,6 5-5 16,5 4-6-16,0-4-1 15,0 0 0-15,7-10 1 16,11-8-1-16,4-4-4 16,5-10-1-16,2-4-2 15,2 0-27-15,2-18-35 16,0-14 8-16,-1 2-56 16,-3 2-117-16,-5-3-214 0</inkml:trace>
  <inkml:trace contextRef="#ctx0" brushRef="#br0" timeOffset="176152.64">11581 17504 630 0,'0'0'66'0,"0"0"12"16,0 0-26-16,0 0-19 15,0 0-23-15,0 0-8 16,-7 68-1-16,7-65-1 15,0 2 0-15,0-5-13 16,0 0-20-16,3 0-17 16,3-10-4-16,1-12 54 0,0-9-1 15,2 4 2-15,1 4 1 16,-3 1-1-16,3 10-1 16,-6 6 6-16,0 2-6 15,0 4 25-15,-1 0-5 16,-1 0 6-16,2 0-2 15,1 0 18-15,6 0 12 16,0 0-17-16,5 18 2 16,-1 0 5-16,1 9-23 15,-3 0-6-15,-1 0-7 16,-3-9-5-16,-1-4-3 16,1-6 0-16,0-4-29 15,0-4-69-15,4 0-90 0,1-22-68 16</inkml:trace>
  <inkml:trace contextRef="#ctx0" brushRef="#br0" timeOffset="176392.38">11886 17358 559 0,'0'0'205'16,"0"0"-154"-16,0 0-20 15,0 0-29-15,0 0 4 16,0 0-1-16,94-41-3 0,-67 26-1 16,-5 6 0-16,-7 1 7 15,-1 4-7-15,-7 0-1 16,-3 4 0-16,-4 0-25 16,2 0-121-16,-2 0-53 15,0 0-260-15</inkml:trace>
  <inkml:trace contextRef="#ctx0" brushRef="#br0" timeOffset="176615.3">12007 17209 286 0,'0'0'460'0,"0"0"-343"16,0 0-36-16,0 0-29 0,0 0-23 15,0 0-11 1,-5 111 12-16,5-73-8 0,7 1-4 15,4 1 2-15,0-5-5 16,0-8-15-16,5-4 0 16,-3-14-1-16,5-4-56 15,4-5-41-15,3-5-73 16,-1-18-43-16,1-8-114 16</inkml:trace>
  <inkml:trace contextRef="#ctx0" brushRef="#br0" timeOffset="176998.22">12274 17213 497 0,'0'0'115'0,"0"0"-60"16,0 0 61-16,0 0-47 16,0 0-19-16,0 0-12 15,86 18-4-15,-80 0 17 16,-6 3-11-16,0 4-16 15,-6 0-11-15,-9 2 0 16,1-5-4-16,1-8-2 16,5 0-4-16,-2-6-3 15,8 0-1-15,0-6-6 16,2 2 0-16,0 0-6 0,2 4 7 16,16 2 0-1,1-2-3-15,-2 2 8 0,1-6 1 16,-3 6 2-16,-3-2-1 15,-6 6 6-15,-3 4 27 16,-3 5-5-16,0 7 21 16,-5 2-30-16,-17 4-8 15,-5 0-11-15,0 2-1 16,0-6-77-16,3-6-102 16,4-2-312-16</inkml:trace>
  <inkml:trace contextRef="#ctx0" brushRef="#br0" timeOffset="84684.22">15926 14155 500 0,'0'0'287'16,"0"0"-184"-16,0 0 25 15,0 0-26 1,-34 120-68-16,23-38-1 0,9 5-7 16,2-3-11-16,0-2-2 15,2-14-3-15,18-14-7 16,7-10-1-16,4-18-2 16,7-12-6-16,5-14-7 15,1 0 1-15,1-15-15 16,-5-20 14-16,-5-18-2 15,-6-20 15-15,0-9 0 16,-6-5 0-16,-10 6-3 16,-13 12 3-16,-3 17 25 15,-36 16 17-15,-19 14-10 16,-13 12-1-16,-8 10-14 0,0 0-10 16,7 22-7-16,14 12-2 15,16-5-14-15,13-4-29 16,16 1-41-16,9-8-65 15,4-4-107-15,0 3-248 16</inkml:trace>
  <inkml:trace contextRef="#ctx0" brushRef="#br0" timeOffset="85245.12">15614 13998 717 0,'0'0'76'15,"0"0"13"-15,0 0 7 0,-131-52-20 16,81 52-18-16,-4 0-20 16,2 17-18-16,2 13-7 15,13 6 5-15,12 6-8 16,16 2-7-16,9 2-3 15,0 0 0-15,25 4 0 16,11-6 0-16,5 2 0 16,5 2 0-16,0-6-2 15,-2 3 2-15,-3 1 2 16,-4 0-2-16,-3 2 0 16,-7-2 1-16,-7-1 0 15,-7-10 0-15,-11 6-1 16,-2-5 6-16,0-2-3 0,-27 2 7 15,-10-2-1-15,-15 3 1 16,-10-6-8-16,-9-3 0 16,-2-6-2-16,10-8-20 15,12-9-37-15,24-5-37 16,25-1-35-16,2-27-247 16</inkml:trace>
  <inkml:trace contextRef="#ctx0" brushRef="#br0" timeOffset="86253.81">21614 14241 656 0,'0'0'342'15,"0"0"-241"-15,0 0 12 16,-80 127-48-16,73-65-20 15,7 6-11-15,0-4-19 16,13-4-10-16,18-10-4 16,6-14-1-16,5-22-7 0,9-14-30 15,4-4-11 1,3-38 9-16,-2-18 14 0,-2-12 10 16,-17-4 8-16,-18 3 7 15,-19 1 2-15,-10 8 1 16,-38 12 18-16,-6 10 12 15,-6 18-7-15,8 13 9 16,10 11 3-16,2 0-14 16,9 11-13-16,6 7-11 15,7 2-11-15,14-1-42 16,4 1-51-16,22-15-87 16,30-5-202-16</inkml:trace>
  <inkml:trace contextRef="#ctx0" brushRef="#br0" timeOffset="86546.71">22327 13569 1098 0,'0'0'90'15,"0"0"-86"-15,0 0 7 16,0 0 35-16,189-18-1 16,-83 14-21-16,0 0-17 15,-6 4-5-15,-15 0 3 0,-18 0-4 16,-22 0-1-16,-19 0-10 16,-15 0-23-16,-8 3-27 15,-3 10-3-15,0 13-31 16,0 12-76-16,-21 1-207 15</inkml:trace>
  <inkml:trace contextRef="#ctx0" brushRef="#br0" timeOffset="86775.6">22871 13824 944 0,'0'0'82'15,"0"0"16"-15,-5 110-13 16,5-47-13-16,0 9-2 0,-2 10-28 15,-3 10 18-15,1 10-35 16,4 6 13-16,0-5-25 16,0-3-8-16,0-8-2 15,0-9-3-15,2-3-6 16,2 0-30-16,-1-6-26 16,-1-12-39-16,3-7-28 15,-3-11-97-15,-2-4-335 16</inkml:trace>
  <inkml:trace contextRef="#ctx0" brushRef="#br0" timeOffset="92551.44">16859 14600 688 0,'0'0'58'15,"0"0"-19"-15,0 0 39 16,0 0-23-16,0 0-22 16,0 0-17-16,0 0 33 15,125-52-11-15,-56 38-7 0,2-4-14 16,-2 8-4-16,-11 4-10 16,-13 4-2-16,-9 2 4 15,-7 0-5-15,-8-3-41 16,0-6-40-16,-7-6-74 15,-10-3-175-15</inkml:trace>
  <inkml:trace contextRef="#ctx0" brushRef="#br0" timeOffset="92879.07">17224 14221 873 0,'0'0'75'0,"0"0"-20"16,0 0-33-16,0 0-14 16,0 0 38-16,168 0-21 15,-97-2-14-15,0 1-6 16,-9 1-1-16,-12 0-3 16,-13 0 5-16,-16 0 6 15,-10 0 14-15,-9 0 7 16,-2 1 5-16,0 7 13 15,0 10 0-15,-15 16-12 16,-16 10-22-16,-10 10-15 16,-1 6-2-16,0-2 0 15,6-1-21-15,16-13-41 16,13-6-23-16,7-9-42 0,13-16-75 16,23-7-239-16</inkml:trace>
  <inkml:trace contextRef="#ctx0" brushRef="#br0" timeOffset="93145.26">18392 14386 1013 0,'0'0'59'16,"0"0"-30"-16,0 0-4 15,0 0-24-15,0 0 2 16,0 0-3-16,14 44-15 16,10-30-80-16,0 0-165 15,8-1-432-15</inkml:trace>
  <inkml:trace contextRef="#ctx0" brushRef="#br0" timeOffset="93298.62">18869 14444 908 0,'0'0'53'15,"0"0"-47"-15,0 0-6 16,0 0-21-16,0 0-138 15,0 0-133-15</inkml:trace>
  <inkml:trace contextRef="#ctx0" brushRef="#br0" timeOffset="93466.19">19360 14347 919 0,'0'0'77'0,"0"0"-41"15,0 0 9-15,0 0-8 16,0 0-37-16,0 0-27 16,50 17-152-16,-36-17-326 15</inkml:trace>
  <inkml:trace contextRef="#ctx0" brushRef="#br0" timeOffset="93917.47">20058 14471 959 0,'0'0'104'15,"0"0"-40"-15,0 0-10 16,0 0-31-16,0 0-3 16,0 0 6-16,164 0-9 15,-102 0-14-15,-9 0 0 16,-4 0-2-16,-7 0 1 16,-8 0-2-16,-10 0-39 15,-3-3-29-15,-4-3-35 16,-1-6-91-16,-1-2-160 15</inkml:trace>
  <inkml:trace contextRef="#ctx0" brushRef="#br0" timeOffset="94245.34">20522 14205 876 0,'0'0'130'0,"0"0"-98"15,0 0 45-15,0 0-17 16,0 0-25-16,122 70-16 16,-72-58-13-16,-1-2-1 15,2-9 1-15,-4 2 10 16,-5-1-2-16,-9-2-2 16,-12 0 8-16,-13 0-6 15,-3 0 1-15,-5 2 9 0,0-2 14 16,0 10 11-16,-15 4 4 15,-33 16-20-15,-20 16-28 16,-17 4-3-16,1 3-2 16,7-9-15-16,15-14-35 15,22-14-46-15,18-16-41 16,11 0-87-16,6-10-333 16</inkml:trace>
  <inkml:trace contextRef="#ctx0" brushRef="#br0" timeOffset="94674.55">20596 12908 977 0,'0'0'71'0,"0"0"-18"0,0 0 32 15,0 0-10-15,0 0-7 16,138 96-32-16,-89-46-17 16,-3 2-4-16,-3-5-8 15,-3-4-4-15,-9-7 0 16,-8-2-3-16,-6 3-31 16,-7-3-3-16,-10 2-27 15,0 2-15-15,0-6-34 16,-10-4-42-16,-9-4-126 15,-8-7-142-15</inkml:trace>
  <inkml:trace contextRef="#ctx0" brushRef="#br0" timeOffset="94966.81">20771 13469 519 0,'0'0'366'15,"0"0"-304"-15,0 0 25 16,0 0 1-16,0 0-16 15,0 0-26-15,83 100-6 16,-47-72-8-16,-1 1-2 16,6-11-14-16,-1-9-11 15,-3-7 1-15,-3-2-2 16,-7 0 6-16,-7-11 1 16,-5-7 2-16,-5-11 2 15,-4-3 3-15,-2-4-5 0,-4-8-1 16,0 2-10-1,0-1 1-15,-6-2-3 0,-6 5-32 16,1 2-23-16,3 0-36 16,3 2-71-16,-4 5-136 15</inkml:trace>
  <inkml:trace contextRef="#ctx0" brushRef="#br0" timeOffset="95545.45">16846 13700 891 0,'0'0'103'16,"0"0"-32"-16,0 0-16 16,0 0-17-16,0 0 18 15,176-111-10-15,-76 43-25 0,0 4-17 16,-15 2 2-16,-18 12-6 16,-16 10-2-16,-11 4-29 15,-11 6-61-15,-6-2-20 16,-8-1-108-16,-5 4-139 15</inkml:trace>
  <inkml:trace contextRef="#ctx0" brushRef="#br0" timeOffset="95849.09">17438 13000 852 0,'0'0'159'0,"0"0"-80"15,0 0 2-15,0 0-33 16,0 0-26-16,0 0-13 16,129-24 19-16,-59 18-9 15,-3 6-5-15,-11 0-6 16,-16 0 1-16,-14 0-8 16,-13 6 10-16,-3 2-8 15,-8-2 7-15,-2 8 13 16,0 6 0-16,-20 8 3 15,-16 10-15-15,-9 0-6 16,-5 6-5-16,-2 2-33 16,3 5-55-16,7 5-49 15,6 4-94-15,7 12-517 16</inkml:trace>
  <inkml:trace contextRef="#ctx0" brushRef="#br0" timeOffset="96330.85">16862 15308 962 0,'0'0'55'16,"0"0"1"-16,0 0 33 15,0 0-27-15,146 142-21 0,-101-93-2 16,4-5-20-16,0 0 0 16,-2-4-8-16,0-6-6 15,-5 0-3-15,-7-10-1 16,-4-4-1-16,-6-2-1 15,-7-9-48-15,-7-3-27 16,-9-6-46-16,-2 0-85 16,0 0-230-16</inkml:trace>
  <inkml:trace contextRef="#ctx0" brushRef="#br0" timeOffset="96607.26">17124 15789 819 0,'0'0'117'16,"0"0"-59"-16,0 0 62 15,0 0-44-15,0 0-21 16,0 0-18-16,116 36-19 16,-103-36-1-16,4 0-11 15,0-6-6-15,5-20 3 16,1-24 21-16,-6-10-14 15,-3-4-5-15,-3-6 3 16,5 5-8-16,3 5 0 16,6 6-41-16,2 8-23 15,0 2-50-15,-8 14-57 16,-7 14-189-16</inkml:trace>
  <inkml:trace contextRef="#ctx0" brushRef="#br0" timeOffset="96956.62">18276 15963 895 0,'0'0'29'0,"0"0"-28"15,0 0 11-15,0 0-12 16,116 26 0-16,-69-11-124 16,2-6-214-16</inkml:trace>
  <inkml:trace contextRef="#ctx0" brushRef="#br0" timeOffset="97238.89">19261 15923 737 0,'0'0'38'0,"0"0"-5"16,0 0 9-16,136-36-29 15,-73 22-13-15,3-4-2 16,-1-3-79-16,-5 6-43 16,-13 7 17-16,-9 4-2 15,-7-4-4-15,-4 6 2 0,0-2 111 16,-6 4 70-16,-2 0 28 15,-6 0-22-15,-4 0 28 16,-5 0-18-16,1 4 2 16,-3 0-27-16,0 2-49 15,2-6-12-15,5 0-154 16,-1 0-188-16</inkml:trace>
  <inkml:trace contextRef="#ctx0" brushRef="#br0" timeOffset="97740.03">20035 16136 912 0,'0'0'100'16,"0"0"-98"-16,0 0 23 15,162-138-7-15,-84 90-4 16,2-5-10-16,1 7-4 15,-12-1 0-15,-9 6 0 16,-14 5-14-16,-15 4-21 16,-8 6-3-16,-10 4 11 15,-8 8-19-15,-3 1-8 0,-2 8-54 16,0-5-270-16</inkml:trace>
  <inkml:trace contextRef="#ctx0" brushRef="#br0" timeOffset="98086.35">20436 15364 1092 0,'0'0'58'0,"0"0"-51"16,0 0 18-16,0 0 22 15,122 6-18-15,-55-6-24 16,0 0 1-16,-7-10-3 16,-14-2-1-16,-15 6-2 15,-12 2 4-15,-13 4-2 16,-4 0 22-16,-2 14 25 16,0 20-3-16,0 16-6 15,-19 4-14-15,-6 8-12 16,-2 1-9-16,0-5-5 15,1-4-7-15,3-6-40 16,6-8-29-16,3-14-57 16,3-2-56-16,7-10-260 15</inkml:trace>
  <inkml:trace contextRef="#ctx0" brushRef="#br0" timeOffset="117294.98">20536 2771 793 0,'0'0'152'16,"0"0"-125"-16,-16 174 56 0,5-75 2 15,2 7-34 1,7-16-12-16,2-14-18 0,9-21-6 16,28-23-3-16,17-24-11 15,15-12-1-15,16-48 0 16,4-27-2-16,-2-11-5 15,-20 2 5-15,-27 6-4 16,-30 10 6-16,-10 13 3 16,-21 11 3-16,-33 14 5 15,-10 14 9-15,-15 12 1 16,-3 8 4-16,4 0-15 16,11 16-7-16,18 0-3 15,20-7-24-15,22 0-36 16,7 3-43-16,27-4-132 0,15 4-97 15</inkml:trace>
  <inkml:trace contextRef="#ctx0" brushRef="#br0" timeOffset="117605.41">20885 2913 1050 0,'0'0'130'15,"0"0"-122"-15,0 0 13 0,145-110 24 16,-36 56-15-16,16-4-19 16,5 4-4-16,-10 1-5 15,-13 7 0-15,-14 4 1 16,-14 8-2-16,-13 6-1 15,-17 10-2-15,-18 10-11 16,-15 2-17-16,-12 6-1 16,-2-2-20-16,1-4-40 15,-1-8-61-15,0-6-243 16</inkml:trace>
  <inkml:trace contextRef="#ctx0" brushRef="#br0" timeOffset="117947.85">21843 1885 73 0,'0'0'1119'16,"0"0"-1087"-16,0 0-19 15,0 0 8-15,0 0 2 16,179 32 26-16,-46-19-24 15,6-6-19-15,-15-3 2 16,-24 3-4-16,-29 0-1 16,-28 1-1-16,-20-2 3 15,-19 0-2-15,-4 8 9 16,-9 16 32-16,-33 16-13 0,-23 24-16 16,-13 15-1-16,-11 10 1 15,0 8-11-15,2-11-4 16,11-9-3-16,19-16-41 15,22-18-40-15,29-21-59 16,6-24-88-16,29-8-290 16</inkml:trace>
  <inkml:trace contextRef="#ctx0" brushRef="#br0" timeOffset="119112.14">20839 3282 763 0,'0'0'210'16,"0"0"-201"-16,0 0 55 15,0 0 51-15,0 0-49 0,156 132-21 16,-100-77-6 0,8 1-9-16,9 6-1 0,8 6 3 15,-1-2-14-15,0 2 3 16,-9-3-4-16,-11-5-12 15,-8-8 0-15,-12-6 2 16,-7-10-7-16,-12-10-1 16,-13 2-53-16,-8 1-38 15,0 1-49-15,0 2-125 16,-2-11-548-16</inkml:trace>
  <inkml:trace contextRef="#ctx0" brushRef="#br0" timeOffset="119507.97">21434 4207 1073 0,'0'0'89'0,"0"0"-81"15,0 0 60-15,0 0-17 16,0 0 2-16,73 102-20 16,-30-65-13-16,1-2-1 0,10-5-2 15,4-11-6 1,2-8 0-16,-2-9-6 0,-5-2 1 16,-8 0-3-16,-6-16-2 15,-5-13 2-15,-7-10 1 16,-7-9 0-16,-7-8 2 15,-11-6-1-15,-2-2-4 16,0-3 0-16,-15 11 1 16,-12 4-2-16,-8 6-1 15,-6 10-32-15,5 0-42 16,7 6-32-16,8 4-42 16,13-3-102-16,4 9-413 15</inkml:trace>
  <inkml:trace contextRef="#ctx0" brushRef="#br0" timeOffset="120761.35">23071 1921 553 0,'0'0'66'0,"0"0"64"0,0 0-10 16,0 0 6-16,0 0-35 16,0 0-20-16,-71 6-23 15,42 26-12-15,-4 16-18 16,-3 16 2-16,7 9-13 15,9 0 16-15,11-1-20 16,9-9 11-16,0-15-14 16,11-10-4-16,20-14 2 15,5-11-12-15,11-13-5 16,3 0 3-16,8-32-3 16,-2-13-4-16,-4-13 4 15,-14 0 4-15,-18-3 13 0,-14 2 2 16,-6 0 6-16,-12 4 3 15,-25-1 9-15,-11 12 17 16,-4 5-17-16,0 13 4 16,8 14 6-16,11 10-6 15,6 2-22-15,7 9-3 16,7 20-37-16,13 6-49 16,0 0-65-16,25-5-235 15</inkml:trace>
  <inkml:trace contextRef="#ctx0" brushRef="#br0" timeOffset="121405.62">23085 2498 755 0,'0'0'147'0,"0"0"-72"0,0 0 1 16,0 0-44-16,0 119 15 16,0-45-8-16,0 10-4 15,0 10 1-15,0 17-4 16,0 7-5-16,-8 2-1 15,0 0 4-15,-1-7-9 16,3-19-1-16,3-11-12 16,0-16 1-16,3-14-9 15,0-12-1-15,0-16-2 16,0-11-19-16,0-8-22 16,0-6-25-16,0 0-22 15,0-6-29-15,0-18-69 0,0-13-134 16</inkml:trace>
  <inkml:trace contextRef="#ctx0" brushRef="#br0" timeOffset="122185.14">22775 3623 679 0,'0'0'101'0,"0"0"-1"0,0 0 18 16,0 0-56 0,0 0-33-16,0 0 46 0,105 111-41 15,-72-47-3-15,-2 7-4 16,-4 4-3-16,0-7-7 15,-6-3-4-15,2-13-3 16,-3-8-4-16,-2-14 11 16,-7-14-9-16,0-8-8 15,-2-8-3-15,7-4-4 16,11-37 7-16,6-23 14 16,5-24-14-16,2-12-1 15,-4 2-24-15,-5 14-19 0,-7 17-16 16,-6 21-14-1,-13 14-21-15,-5 14-81 0,-16 17-212 16</inkml:trace>
  <inkml:trace contextRef="#ctx0" brushRef="#br0" timeOffset="122875.77">22521 4259 687 0,'0'0'109'0,"0"0"-4"15,0 0 18-15,0 0-70 16,0 0-6-16,-105 146-11 16,99-80-5-16,4 2-2 15,2 3 0-15,0 1-8 16,13-6-2-16,11-2 0 15,5-8-6-15,11-6-2 16,2-11-6-16,12-14-5 16,6-14-1-16,9-11 0 15,7-22 0-15,4-31 1 0,0-10 0 16,-7-10-8 0,-12 1-5-16,-18-1 3 0,-24 2 7 15,-17-6 3-15,-2 4 3 16,-21 0-1-16,-20 9 4 15,-8 14 8-15,-6 14-3 16,-6 18-5-16,-3 14-1 16,-3 4-4-16,-2 11-1 15,2 18-21-15,16 3-28 16,18-6-54-16,17-8-122 16,16-10-519-16</inkml:trace>
  <inkml:trace contextRef="#ctx0" brushRef="#br0" timeOffset="125229.6">23109 4768 571 0,'0'0'245'0,"0"0"-164"15,0 0 28-15,0 0-15 16,0 0-50-16,0 0-17 15,0 0-3-15,78 12 27 16,-16 6 2-16,12 0-11 16,6 8-4-16,14 0-8 15,6 5-8-15,0-1 0 16,-1-2-6-16,-10-3-12 16,-5 0 2-16,-8-1-1 15,-9-3-4-15,-7-6 4 0,-8-5-5 16,-11-5 0-1,-5-2-8-15,-7-3-23 0,-9 0-27 16,-7 0-37-16,-2-8-4 16,-3-12-17-16,-6-6-36 15,-2-3-135-15,0-2-75 16</inkml:trace>
  <inkml:trace contextRef="#ctx0" brushRef="#br0" timeOffset="125576.06">24161 4690 619 0,'0'0'144'16,"0"0"-33"-16,0 0 0 0,0 0-54 15,0 0 16 1,0 0-14-16,127 60-18 0,-62-34 3 16,3 0-9-16,6-1-11 15,0-3-4-15,-6-3-13 16,-7-1 4-16,-10 3-10 15,-9-3 0-15,-8-2 2 16,-5-2-2-16,-9-2 2 16,-5-2-1-16,-6-5-2 15,-4 0 9-15,-5-1 4 16,0 4 11-16,-5 6 8 16,-29 5-4-16,-16 10-15 15,-17 1-4-15,-9 0-7 16,-9-4-1-16,-4-3-2 0,-7-4-33 15,0-5-36-15,11-6-56 16,14-3-78-16,18-1-270 16</inkml:trace>
  <inkml:trace contextRef="#ctx0" brushRef="#br0" timeOffset="127359.77">23208 2083 829 0,'0'0'112'16,"0"0"-86"-16,0 0 4 15,0 0-13-15,0 0 29 0,216-46 7 16,-87 28-27-16,13 2 6 16,1 5-7-16,-17 10-11 15,-12 1-13-15,-18 0 2 16,-11 0-2-16,-10 0 0 15,-12 0-1-15,-12 0 0 16,-13 0-1-16,-13 0-23 16,-10 0-22-16,-8-2-19 15,-7-12-41-15,0-2-88 16,-9-4-233-16</inkml:trace>
  <inkml:trace contextRef="#ctx0" brushRef="#br0" timeOffset="127706.68">24143 1775 901 0,'0'0'46'0,"0"0"-41"15,0 0 44-15,125 67 8 16,-50-50-30-16,12-3-10 15,2-2-4-15,-2-2-7 16,-4 0-3-16,-8-1 3 16,-12 0 11-16,-20-2 1 0,-22-6-16 15,-16 0 6 1,-5 2 15-16,0 1 24 0,-11 8-1 16,-33 10 1-16,-26 14-44 15,-26 8 1-15,-10 4-4 16,3-1-4-16,11-7-32 15,30-11-14-15,22-15-36 16,17-10-58-16,10-4-103 16,3-2-400-16</inkml:trace>
  <inkml:trace contextRef="#ctx0" brushRef="#br0" timeOffset="128875.47">24983 1833 296 0,'0'0'382'0,"0"0"-252"15,0 0-7-15,0 0-15 16,0 0-32-16,0 0-26 15,-92 52-35-15,65 4 11 16,4 6-2-16,7-2-5 0,11-6-5 16,5-4-14-1,2-11 1-15,27-10-2 0,13-15 0 16,8-14-3-16,8-5-3 16,4-37-3-16,-2-11-1 15,-9-1 5-15,-14 1-7 16,-20 6 13-16,-17-9 3 15,-2 4-1-15,-32 2 6 16,-6 7 0-16,-7 13 1 16,-1 14-6-16,-2 12-3 15,11 4 0-15,5 13-12 16,14 22-54-16,4 19-99 16,7 14-261-16</inkml:trace>
  <inkml:trace contextRef="#ctx0" brushRef="#br0" timeOffset="129669.78">25103 4850 594 0,'0'0'145'15,"0"0"-74"-15,0 0 51 16,0 0-25-16,0 0-59 15,0 0-8-15,-77 141 4 16,63-93-8-16,9-5-2 16,3 0-7-16,2-2-6 15,0-5-5-15,9-3-1 0,9-2-2 16,1-1-2-16,0-6-1 16,3-8 0-16,3-6-4 15,-1-10-1-15,9 0-5 16,6-24-9-16,7-16 10 15,1-11 6-15,-5-1 2 16,-17-2 1-16,-16 0 0 16,-9 0 3-16,-9 0-2 15,-22 5 6-15,-7 12 0 16,-5 12 7-16,-3 14 1 16,-4 11-11-16,2 0-4 15,1 11 0-15,9 14-14 0,9-5-47 16,13-7-74-1,12-6-272-15</inkml:trace>
  <inkml:trace contextRef="#ctx0" brushRef="#br0" timeOffset="132039.1">25230 4873 548 0,'0'0'87'0,"0"0"-37"16,0 0 34-16,0 0-25 15,0 0-33-15,0 0-15 16,-33-133 4-16,33 95 4 16,0-6 9-16,0-6-2 0,0-6 0 15,0-4-8 1,0-2 2-16,0-4 2 0,-3 5-8 16,1 1-2-16,-2-2-4 15,-3-5 1-15,2-6-3 16,-3-10 4-16,3-3-6 15,3-2 0-15,0 7 1 16,2 3-2-16,0 4-1 16,-2 1-1-16,0 6 1 15,-1 2-2-15,-1 10 2 16,-1 7 4-16,1 1-4 16,-3 3 4-16,1 0-2 15,-1-2 6-15,-2 0-4 16,4-7 1-16,5 7 1 15,0 2-5-15,0 4 0 0,0 5 1 16,0-3-3-16,0 1 2 16,0 5-2-16,0 5 2 15,0 4-3-15,0-1 2 16,0-5-2-16,0 1 0 16,-4-7 0-16,0 3 1 15,4 3-1-15,-3 5 4 16,3 9-4-16,0 2 0 15,0 5-2-15,0 4 2 16,0 2 0-16,0 0 1 16,0 0-2-16,0 0 3 15,0 2 1-15,0 0-3 0,0 0-1 16,0 0 0-16,0 0 0 16,0 0-2-16,0 0 3 15,0 0 2-15,0 0 5 16,0 0-7-16,0 0-2 15,0 0-5-15,0 0 6 16,0 0-4-16,0 0 0 16,0 0 0-16,0 0 3 15,0 0 2-15,0 0 2 16,0 0-2-16,0 0 1 16,-6 0-4-16,-6 8 3 15,-7 10-4-15,-8 8 4 0,-2 6 1 16,0 0 9-16,6-2-7 15,8-5 0-15,1-6 0 16,6-5-3-16,3-5 7 16,-1-4-5-16,1-1 1 15,0-1-3-15,5-1 0 16,-4-2-17-16,4 0-26 16,0 0-25-16,0 0-38 15,0 0-60-15,0-14-80 16,2-10 47-16,7-5-59 15</inkml:trace>
  <inkml:trace contextRef="#ctx0" brushRef="#br0" timeOffset="132213.59">24943 2452 205 0,'0'0'163'15,"0"0"-53"-15,0 0-14 0,0 0-33 16,0 0 22-16,0 0 1 16,0 0-21-16,151 2-12 15,-106 19-3-15,0 2-5 16,-6 4-12-16,-3-4-16 15,-9-1-14-15,-5-1-3 16,-9-7-18-16,-1-2-90 16,-3-4-124-16,-1-2-274 15</inkml:trace>
  <inkml:trace contextRef="#ctx0" brushRef="#br0" timeOffset="133473.37">25352 1991 537 0,'0'0'337'16,"0"0"-252"-16,0 0-36 0,0 0 9 15,0 0-16-15,135 86 17 16,-31-40-18-16,23 4-4 16,14 7-3-16,7 2-5 15,6 6 0-15,3-1-8 16,-9-2-2-16,-5-1 11 15,-16-7-16-15,-13-3-1 16,-16 1-11-16,-15-7 3 16,-19-3 2-16,-15-6-6 15,-18-4 3-15,-9-7-3 16,-5 0 1-16,-9-7 0 16,1-1-2-16,-1-7 0 15,2-2-1-15,-1-2-2 0,1-5 1 16,0 2-9-16,-4-3-19 15,-1 0-17-15,-5 0-12 16,0-3-12-16,0-19-16 16,-21-7-80-16,-8-6-128 15,1 1-176-15</inkml:trace>
  <inkml:trace contextRef="#ctx0" brushRef="#br0" timeOffset="133795.35">27079 2476 819 0,'0'0'103'16,"0"0"-13"-16,0 0-7 15,0 0-36 1,0 0-27-16,98 105 21 0,-22-49-5 16,2 0-4-16,-4-6-17 15,-7-8-2-15,-9-6-1 16,-10-8-4-16,-9-6 0 15,-15-6 12-15,-11-8-6 16,-11-2 0-16,-2-6 11 16,0 2 16-16,-8 4-3 15,-37 6-1-15,-24 8-27 16,-27 6-6-16,-16 3 0 16,-3-1-4-16,10-6-5 15,20-6-30-15,35-10-35 16,18-6-57-16,18-11-86 0,8-22-513 15</inkml:trace>
  <inkml:trace contextRef="#ctx0" brushRef="#br0" timeOffset="134403.35">27837 2809 726 0,'0'0'150'0,"0"0"-46"0,0 0 5 16,0 0-48-16,0 0-21 15,-112 110-14-15,85-54 2 16,4 5 0-16,2-3-7 16,13 0-3-16,8-4-8 15,0-4-9-15,23-8-1 16,18-8-2-16,10-14-3 16,11-16-2-16,8-4-3 15,3-15 3-15,-4-20 1 16,-11-2 3-16,-17-6 3 15,-20 3 1-15,-14-2 3 16,-7-6 3-16,0 0 7 0,-26-4-2 16,-15 0-4-1,-3 3-2-15,-8 9-5 16,-1 6-1-16,-2 12 0 0,-3 10-10 16,0 12-30-16,0 0-30 15,-3 16-70-15,1 29-203 16</inkml:trace>
  <inkml:trace contextRef="#ctx0" brushRef="#br0" timeOffset="135091.46">25232 5149 819 0,'0'0'84'0,"0"0"-10"16,0 0-25-16,0 0-32 15,0 0 6-15,172-114-1 16,-60 42 4-16,15-12-3 16,10-11 4-16,9-17-2 15,1-10-16-15,-3-11 0 0,-3 5-6 16,-12 6 0-1,-9 14 0-15,-16 17 0 0,-21 19 3 16,-25 18-6-16,-18 16 5 16,-13 9-1-16,-7 7 0 15,2 7 9-15,0 1-5 16,5-1-6-16,2 4 0 16,0 2-4-16,0 1 4 15,-6 4-2-15,-8 2 0 16,-4 0-2-16,-8 2 2 15,1 0-11-15,-4 0-22 16,0 0-9-16,0-2-30 0,-2 0-26 16,-23-4-201-16,-4 6-177 15</inkml:trace>
  <inkml:trace contextRef="#ctx0" brushRef="#br0" timeOffset="135475.32">26788 3627 868 0,'0'0'89'0,"0"0"-55"16,0 0 16-16,0 0 13 0,140-32-19 15,-51 18-26 1,7 2-11-16,-5-2 3 0,-2 0-10 15,-13-2 2-15,-15 4-1 16,-19-2-1-16,-18 4 0 16,-13 6 2-16,-4 0 0 15,-7 4 4-15,0 0 28 16,0 0 5-16,0 0 3 16,0 0-6-16,-11 24-8 15,-14 10-15-15,-8 18-7 16,-7 6-5-16,0 2 0 15,-3 0 3-15,1 1-3 16,1-9-2-16,6-6-9 16,8-12-51-16,16-12-59 0,11-8-65 15,2-14-321-15</inkml:trace>
  <inkml:trace contextRef="#ctx0" brushRef="#br0" timeOffset="135948.66">28585 2370 783 0,'0'0'136'0,"0"0"-133"16,0 0 56-16,168 0 16 16,-90 0-33-16,9 0-25 15,-7 4-13-15,-11 0-4 16,-15 0-2-16,-21 2-35 15,-11-2-41-15,-17 8-91 16,-5 2-119-16,-14 6-83 16</inkml:trace>
  <inkml:trace contextRef="#ctx0" brushRef="#br0" timeOffset="136173.55">28931 2528 592 0,'0'0'270'0,"0"0"-182"0,0 0-13 15,-51 129 4-15,39-51-4 16,4 14-21-16,-3 12-6 16,3 4 2-16,2 5-11 15,4-9-3-15,2-8-9 16,0-17-12-16,0-17-8 16,4-18-7-16,8-12-3 15,-4-12-44-15,3-13-59 16,5-7-39-16,2 0-128 15,-5-7-427-15</inkml:trace>
  <inkml:trace contextRef="#ctx0" brushRef="#br0" timeOffset="150931.5">21055 2843 527 0,'0'0'108'0,"0"0"-40"16,0 0 24-16,0 0 12 15,0 0-23-15,0 0-32 16,0 0-19-16,-76-24-8 15,76 24 0-15,0 0 1 16,0 0-12-16,0 0 6 0,0 0-13 16,0 0 3-1,0 0 0-15,16-9-6 0,24 0 21 16,18-5 8-16,19-4-10 16,20-2-11-16,12-4 7 15,13-6-9-15,9-1-3 16,4-2-2-16,-9-2-1 15,-19 8 0-15,-26 4 1 16,-23 9-2-16,-19 7 0 16,-7-2 0-16,-1 3 1 15,0 0-1-15,2-2 1 16,5 0-1-16,-2 2 0 16,-4-1-4-16,-9 0 4 15,-9 5 1-15,-7 0 1 16,-5 2-2-16,-2 0 8 0,0 0-4 15,0 0 1-15,0 0-2 16,-4 0 0-16,-25 0 5 16,-21 0-8-16,-17 16 0 15,-16 5-1-15,-21 6 0 16,-12 5-2-16,-6 4 3 16,4 0-5-16,11 1-2 15,22-3 3-15,23-6 3 16,15-10 2-16,18-4-1 15,15-10 2-15,8-4-2 16,6 0-2-16,0 0-3 16,0 0-8-16,0 0-1 0,23-10 9 15,21-14 5-15,26-11 4 16,25-14-3-16,26-5 5 16,18-9-6-16,7 1 2 15,-7 4 0-15,-20 10-4 16,-22 16 1-16,-20 7-1 15,-26 10 4-15,-15 9-3 16,-17 2 1-16,-9 4-1 16,-8 0 0-16,-2 0 1 15,0 0 0-15,0 0 6 16,-4 0-6-16,-39 18 7 16,-30 18-3-16,-27 12-3 15,-23 6 0-15,-16 4 0 0,2-8 1 16,5-5-1-1,23-9-1-15,24-10-1 0,33-8 1 16,24-8 0-16,17-6 0 16,11-4-1-16,0 0-11 15,2 0-18-15,35-10 25 16,21-14 5-16,19-4 3 16,14-8 0-16,9-5-1 15,4 1 0-15,0-4 0 16,-9 4-1-16,-10 8-1 15,-25 10 0-15,-24 10-1 16,-21 8 1-16,-15 4 1 0,0 0 6 16,-11 0-3-1,-32 0 11-15,-19 10-14 0,-22 10 2 16,-23 14 0-16,-20 0-3 16,-7 6-2-16,0 0 2 15,11-6-2-15,23 3 2 16,25-7-1-16,26-10 1 15,24-8 0-15,18-8-4 16,7-4-7-16,19 0-12 16,33 0 11-16,31-26 12 15,29-16 0-15,21-9 9 16,19-7-8-16,2 4 6 16,-5 0-6-16,-18 4-1 15,-23 10-3-15,-31 10 3 16,-27 12 2-16,-31 13-1 0,-17 5-1 15,-2 0 4-15,-21 0-3 16,-31 7-1-16,-23 18 1 16,-19 11-4-16,-13 9-2 15,-14 5-6-15,-8-2-2 16,-2 4 7-16,9-6 0 16,14-6-1-16,26-3 2 15,22-11-2-15,24-10 6 16,18-10 1-16,18-6 0 15,3 0-23-15,36-13-9 0,30-19 32 16,30-8 2 0,26-14 6-16,17-5-8 0,11-2 4 15,1-1-1-15,-15 10-3 16,-21 12-2-16,-32 11 2 16,-32 13 2-16,-29 8-1 15,-19 8 1-15,-6 0 0 16,0 0 17-16,-13 0 10 15,-30 5 13-15,-26 13-39 16,-18 14-3-16,-15 2 2 16,-6 8 1-16,0 0-3 15,8-2 1-15,13-4 1 16,20-10-4-16,20-6 1 16,22-10-7-16,15-3-1 15,10-7-2-15,0 0-11 0,22 0-5 16,38-13 19-1,30-21 8-15,18-8 8 0,17-10-2 16,4 2-6-16,3 2 0 16,-7 10 4-16,-21 11-4 15,-19 10-3-15,-25 4 3 16,-20 1 5-16,-15 6-3 16,-14 2 0-16,-11 4 0 15,0 0 6-15,0 0 8 16,0 0-6-16,0 0 2 15,0 0 3-15,0 0-12 16,0 0-2-16,0 0-1 0,0 0-1 16,0 0 0-1,0 0 1-15,0 0 5 0,0 0-5 16,0 0 0-16,0 0 0 16,0 0 0-16,0 0-3 15,0 0-9-15,0 0-14 16,0 0-31-16,0 0-21 15,-11 0-124-15,-10 0-379 16</inkml:trace>
  <inkml:trace contextRef="#ctx0" brushRef="#br0" timeOffset="153189.49">23154 2191 270 0,'0'0'45'0,"0"0"-9"0,0 0 32 15,0 0 25-15,0 0-24 16,0 0-37-16,-9-18-22 16,9 18 2-16,-3-2 19 15,3 2-5-15,0 0-12 16,0 0-2-16,0 0 8 15,0 0-6-15,0 0-4 16,0 0-10-16,0-4 2 16,7 0 5-16,13-2 35 15,9-2-18-15,4 3-1 16,10 0-1-16,8 5 3 16,9 0 5-16,12 0-11 15,5 0-4-15,13 6 19 16,1-2-13-16,0 2-4 0,1 2-15 15,-1-2 1-15,3 1 9 16,-3-3-7-16,-4-1-3 16,-9-1-2-16,-14 2-28 15,-14-4-28-15,-19 0-11 16,-13 0-45-16,-18 0-22 16,0 0 74-16,-33-6-51 15,-17-14-23-15,-8 2-28 16,-6-1 8-16,-5-6 154 15,-3 4 29-15,1-2 72 16,4 7 16-16,7 2 10 16,6 4-53-16,6 2-3 0,3 4-3 15,3-2 11-15,4 5 7 16,9-2-23-16,11 3-21 16,11-3 18-16,7 3-24 15,0 0-27-15,0 0-9 16,9 0-5-16,33 0 5 15,23 0 21-15,24 0 16 16,10 17-5-16,9-5-7 16,2 4-8-16,-2-4-10 15,-2-4 6-15,-17-5-5 16,-18 0-7-16,-23 1 2 16,-23-2-1-16,-15-2-1 15,-10 2 1-15,0-2 4 0,0 0 3 16,-35 0-9-16,-19 0-8 15,-23 0-9-15,-16-11 12 16,-14 2-2-16,-11-1 3 16,-2 6 1-16,1 2 2 15,17-2 1-15,24 3 3 16,27-2-3-16,24-1 0 16,18 0-1-16,9 0-8 15,0-1 1-15,31-2-1 16,29-5 9-16,29 1 6 15,17-2-5-15,6 5 7 16,9 6-2-16,-1 2-4 0,-6-2 0 16,-16 2 2-1,-25 0-4-15,-23 0 1 0,-28 0 0 16,-20 0-2-16,-2 0 2 16,-24 0 7-16,-34 0-8 15,-27 0-3-15,-22 8 3 16,-15 0 0-16,-5 1 1 15,4 0-1-15,14-3 0 16,15 0 4-16,25-4-3 16,25-2 2-16,22 0-1 15,15 0-1-15,7 0-1 16,0 0-9-16,27 0-8 16,28 0 17-16,30 4 4 15,22 2 3-15,13 0 1 16,5 2-4-16,-7 0-3 0,-15-1 2 15,-24 0 2 1,-23-3-5-16,-27-2 1 0,-18 0-2 16,-11 0 3-16,-2 2 6 15,-44 2 8-15,-31 2-16 16,-27 0-7-16,-14-4 7 16,0-1-2-16,5-3-2 15,12 0 4-15,9-1 1 16,10-15 3-16,8 4-8 15,16-2 3-15,14 4 1 16,19 2 2-16,15 7 0 16,7-2-4-16,3 3-3 0,0 0-11 15,29 0 7-15,30 0 9 16,27 8 1-16,15-1 1 16,9 0-1-16,4-5-1 15,0-2-1-15,-9 2 1 16,-20-2 0-16,-27 0 1 15,-32 0 0-15,-19 0-1 16,-7 0 0-16,-18 2 7 16,-31 0-7-16,-29 0-6 15,-16-2 5-15,-12 0 1 16,-6 0 0-16,-2 0 0 16,1-2 1-16,6-7-1 15,9 0-2-15,17 1 2 0,25 4 4 16,23 0 1-1,18 0 2-15,11 2-3 0,4 0-4 16,0 2-12-16,10 0 5 16,32 0 5-16,30 0 2 15,33 0 0-15,26 0 2 16,18 0 2-16,17 0-1 16,-4 0 0-16,-6 0-1 15,-20 0 0-15,-31 0 1 16,-39 0-2-16,-28 0-1 15,-22 0 0-15,-14 0 0 16,-2 0 4-16,0 0 13 0,0 0-8 16,0 0 6-1,0 0-5-15,0 0-2 0,0 0 0 16,0 0-2-16,0 0-2 16,0 0-4-16,-6-2-2 15,-8-1 1-15,-3-2-29 16,-2 5-24-16,1-2-3 15,3 0-72-15,7 2-154 16,5-2-270-16</inkml:trace>
  <inkml:trace contextRef="#ctx0" brushRef="#br0" timeOffset="156001.55">25435 1989 769 0,'0'0'76'16,"0"0"-30"-16,0 0 11 16,0 0-2-16,0 0-34 15,0 0 7-15,171 109 31 16,-55-52-8-16,11 12-12 0,8-4-1 15,-4 4 0-15,-2 1-16 16,-9-5-4-16,-2 1-5 16,-4-2 2-16,-7 0 12 15,-16-3-20-15,-20-11-4 16,-24-9-2-16,-24-13 4 16,-14-12-5-16,-9-8 0 15,0-4 1-15,-9-4 1 16,-22 0-2-16,-19-32-27 15,-16-21 1-15,-15-4 13 16,-6-7 1-16,-4 3 7 16,5 11 1-16,3 4 4 0,14 4 0 15,13 8 0-15,13 4 0 16,10-2 1-16,4 2 6 16,9 4-5-16,4 6 4 15,10 9 2-15,4 11 2 16,2 0-7-16,0 0-3 15,6 19-9-15,37 17 9 16,24 14 0-16,20 8 13 16,13 2-7-16,9 3 9 15,11-1-1-15,2 4 2 16,5 2 9-16,1-4-8 16,-8 2-13-16,-9-8-2 15,-13-3 10-15,-15-7-10 0,-21-6 1 16,-17-8-3-16,-14-8-1 15,-11-10 1-15,-11-6 0 16,-2-7-3-16,-5-3 1 16,-2 0-22-16,0 0-24 15,0-13-33-15,-14-23-7 16,-19-18-70-16,-23-12-110 16,-23-13-240-16</inkml:trace>
  <inkml:trace contextRef="#ctx0" brushRef="#br0" timeOffset="157720.64">21233 3455 473 0,'0'0'35'0,"0"0"43"15,0 0-5-15,0 0 43 0,0 0-17 16,0 0-48 0,-49-42-31-16,49 42-5 0,23 12-6 15,16 22 37-15,17 16 19 16,11 16-25-16,8 12 2 16,2 7-9-16,2 9-21 15,0-4-3-15,1-8-1 16,-9-9-5-16,-13-19-2 15,-16-12 1-15,-15-16-2 16,-12-11-1-16,-7-8 1 16,-4-7-1-16,-4 0-2 15,0 0-7-15,-6-22-7 16,-31-16-16-16,-16-14 5 16,-7-11 11-16,-7-4 0 0,0-2 6 15,4 1 4-15,9 8 4 16,4 8 3-1,8 7-3-15,9 8 6 0,6 5-1 16,4 3-1-16,7 8 13 16,8 6-1-16,3 5-5 15,5 8 2-15,0 2 7 16,0 12-13-16,21 30-1 16,21 18 34-16,14 17-3 15,6 5-9-15,7 2-5 16,2 0 0-16,3-5-16 15,-1-11-1-15,-6-14-2 16,-9-14-1-16,-17-9 0 0,-16-14 0 16,-13-7 0-1,-7-8 3-15,-5-2-2 0,0 0 3 16,0 0 3-16,0-6-2 16,-21-12-5-16,-6-5-2 15,1-6 0-15,-5-1-15 16,0-3 1-16,6 8-3 15,3 4-17-15,9 7-9 16,10 11-7-16,3 3-11 16,5 0-78-16,26 2-141 15,9 17 49-15</inkml:trace>
  <inkml:trace contextRef="#ctx0" brushRef="#br0" timeOffset="159631.26">22982 4694 482 0,'0'0'290'0,"0"0"-258"16,0 0-32-16,0 0 25 15,0 0 18-15,0 0 48 16,158 42-36-16,-73-20-25 16,15 0 18-16,12 0-2 15,17 0 1-15,2-4-24 16,-7 3-10-16,-16-3 0 15,-23 1 1-15,-25 4-8 16,-18-5-4-16,-13-4-1 16,-13-5 2-16,-7-6-2 15,-5 0 1-15,-2-3-1 16,-2 0-2-16,0-7-2 16,-15-20-7-16,-23-10 1 15,-18-6 7-15,-15-1-10 0,-16 4 9 16,-11 6-6-16,0 4 9 15,4 6-2-15,16 0 4 16,13 1-2-16,17 8 0 16,12 3 7-16,10 6 6 15,9 4 5-15,11 2-3 16,2 0 2-16,4 0-16 16,0 0-1-16,4 10-5 15,29 18 5-15,21 12 5 16,24 2 3-16,23 2 9 15,16-1-1-15,11-5 10 16,1-6-2-16,0-2-9 16,-11-4-6-16,-12-2-7 0,-16-2-1 15,-21-4 2-15,-20-4 0 16,-18-4-2-16,-13-6-1 16,-13-4-4-16,-5 0 2 15,-2 0-4-15,-41-22-33 16,-24-19-30-16,-24-6 20 15,-16-6 7-15,-9 7-7 16,0 4 30-16,4 8 17 16,6 6 2-16,8 4 6 15,13 6 6-15,16 6 8 16,22 4 7-16,16 4 3 16,15 2-6-16,12 2-5 0,4 0-19 15,0 0-1-15,22 2 0 16,34 18 1-1,29 4 13-15,21 8-1 0,22 4 11 16,5 2 1-16,7 0-6 16,-3-1-5-16,-6-3-1 15,-13-5-3-15,-22-2-2 16,-25-5 0-16,-24-5-5 16,-22-8 3-16,-15-3-5 15,-7-3 2-15,-3-3 3 16,0 0-1-16,0 0 1 15,-3 0-5-15,-32 0-12 16,-21-11-24-16,-21 1 6 0,-22 0-12 16,-12 3 9-16,-9 4-4 15,-3-3 8-15,3-3 6 16,8-2 6-16,10-6 16 16,8-1-1-16,16-3 1 15,17 1 1-15,19 6 5 16,20 1 19-16,13 10-4 15,7 1-7-15,2 2-8 16,0 0-5-16,0 0 0 16,31 5 0-16,23 18 14 15,26 1 4-15,15 2 2 16,13-2-6-16,12-1 5 0,7-4-8 16,-2-3 0-16,-7-1-1 15,-20-3-6 1,-29 1-2-16,-24-3 2 0,-24-4-2 15,-11-3 1-15,-10-3-1 16,0 3 2-16,0-3-4 16,-10 0-6-16,-18 0-27 15,-12 0-20-15,-9-10 8 16,-13-8 0-16,-19-4-2 16,-15-2 3-16,-15 1 3 15,-12 2 14-15,-4 7 27 16,5 4 2-16,17 6 8 15,29 1 19-15,25-1 9 16,29-1-4-16,11-1-9 16,6 2 8-16,5 2-12 0,0 2-11 15,0 0-6-15,14 0-4 16,32 13 0-16,33 16 27 16,21-1-2-16,20 0-14 15,11-2 0-15,10-4-1 16,-3-6-3-16,-8-2-1 15,-24-6-5-15,-35-2 1 16,-30 2-2-16,-22-4 0 16,-17 0-1-16,-2-4-13 15,0 0 2-15,0 0-11 16,0 0-34-16,-15 0-59 16,-9-10-60-16,-8-1-165 0</inkml:trace>
  <inkml:trace contextRef="#ctx0" brushRef="#br0" timeOffset="165752.39">25442 6132 880 0,'0'0'38'0,"0"0"-38"15,0 0 0-15,0 0 44 16,241-103 22-16,-63 31-15 16,36-10-25-16,24-5 1 15,2-1-3-15,-10 11-6 16,-11 4-8-16,-24 13 8 16,-27 12-12-16,-37 11-4 0,-44 14-2 15,-34 7 3-15,-24 5-3 16,-11 8 1-16,-9 1 0 15,-5 0-1-15,-2 2 2 16,-2-2 4-16,0 0-6 16,0 0 0-16,0 2-2 15,0 0-6-15,0 0-39 16,0-2-33-16,3-2-82 16,-3 0-233-16</inkml:trace>
  <inkml:trace contextRef="#ctx0" brushRef="#br0" timeOffset="192663.87">21386 1791 308 0,'0'0'642'15,"0"0"-568"-15,0 0-47 16,0 0 20-16,0 0-23 16,0 0-7-16,58 47-6 15,-26-21-6-15,-8-1 1 16,-6-4 1-16,-9-1-5 15,-9-5 0-15,0 5 6 16,-4 2 15-16,-25 6 4 16,-7-1-14-16,1-2-9 15,6-5 1-15,13-8-5 16,7-6 1-16,7-4-2 0,2-2 0 16,0 0-12-1,0 0 5-15,0 0-1 0,0 0 0 16,21 6 7-16,8 4 0 15,6 2 1-15,-7-2 1 16,-6 2 2-16,-8 0 3 16,-9-4-3-16,-5 4 11 15,0 6 8-15,-23 10 12 16,-23 15 9-16,-18 5-25 16,-2-4-11-16,8-10-6 15,18-12-34-15,21-12-51 16,11-10-81-16,8-10-256 15</inkml:trace>
  <inkml:trace contextRef="#ctx0" brushRef="#br0" timeOffset="195329.84">20380 1494 409 0,'0'0'120'0,"0"0"-25"15,46-131 20-15,-25 85-19 16,-1 0-41-16,-3 2-17 15,1-3-21-15,-5-2-3 0,-10 5 10 16,-3 3 0 0,0 7 0-16,-22 6 1 0,-7 6 11 15,-5 6-24-15,2 9 5 16,-3 7-2-16,2 0-8 16,-3 7-7-16,1 25-4 15,1 5 4-15,7 7 0 16,15 2-4-16,8 6 1 15,4 3-2-15,16 2 4 16,18-2 1-16,8 1-4 16,11-10 4-16,6-5-3 15,-1-5 3-15,-7 0 0 16,-7-3 3-16,-8-1-1 16,-14 0-1-16,-13 7-1 0,-9 2 0 15,-2 5 0-15,-27 1 4 16,-2-11 1-16,-3-8-1 15,1-6 1-15,-3-4-3 16,-11-6 1-16,-3-5 1 16,-8-7 4-16,-1 0-8 15,6 0 1-15,9-15 7 16,5-6-6-16,13 0-4 16,10-5 4-16,16-7-5 15,4-10 3-15,44-14-2 16,25-9-3-16,16-4-24 15,11 0-29-15,5 7-38 16,-9 15-54-16,-21 11-88 0,-19 10-280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04:4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18007 8696 564 0,'0'0'67'16,"0"0"-3"-16,0 0 61 16,0 0-27-16,0 0-12 15,0 0-38-15,0 0-16 16,0 0-8-16,0 53-14 16,0-31-7-16,0-1 1 0,15-10-4 15,12-7-7 1,9-4 0-16,9-10-2 0,-8-20 3 15,-3-6-8-15,-14 0 13 16,-16 1 2-16,-4-1 2 16,-9 2 10-16,-25 2-2 15,-5 4-6-15,-8 4 1 16,-4 6 11-16,1 6-4 16,2 6 3-1,3 6-10-15,11 0-5 0,8 0-1 16,13 14 0-16,4 8-23 15,9 9-28-15,0 4-12 16,0 10-53-16,24-5-110 16,3-4-44-16</inkml:trace>
  <inkml:trace contextRef="#ctx0" brushRef="#br0" timeOffset="612.3">17695 9934 673 0,'0'0'74'15,"0"0"32"-15,-62 118-29 16,44-72-28-16,5-6-9 0,5-7-18 16,8-8-12-16,0-9-9 15,2-5-1-15,21-9-2 16,2-2-7-16,6-13-5 15,4-17-16-15,3-12 10 16,-3-4 10-16,-5 4 3 16,-14 6-4-16,-16 6-6 15,0 10 17-15,-29-1 44 16,-13 6-24-16,-10 4 3 16,-2 5 3-16,8 6-15 0,5 0-1 15,12 0-6 1,14 0-4-16,6 0-11 0,9 0-44 15,0 0-63-15,5-5-148 16,14 3 73-16</inkml:trace>
  <inkml:trace contextRef="#ctx0" brushRef="#br0" timeOffset="744.93">17695 9934 447 0</inkml:trace>
  <inkml:trace contextRef="#ctx0" brushRef="#br0" timeOffset="1318.63">16434 10276 602 0,'0'0'76'15,"0"0"-7"-15,-56 120 36 16,48-69-52-16,2 3-10 16,6 0-12-16,0-5-19 0,19-9-9 15,7-8-3 1,10-14 0-16,2-14-2 0,-1-4-8 16,-6-2-7-16,-8-25-10 15,-9-5 16-15,-14-1 11 16,0-3 3-16,-18-1 14 15,-26 2 14-15,-10-4 2 16,-6 7-18-16,-11 6-10 16,5 6 6-16,9 10 0 15,5 8-11-15,13 2-1 16,14 0 0-16,11 0-6 16,14 11-41-16,14-4-68 15,42 4-47-15,28-10-80 16</inkml:trace>
  <inkml:trace contextRef="#ctx0" brushRef="#br0" timeOffset="4993.31">23860 8462 482 0</inkml:trace>
  <inkml:trace contextRef="#ctx0" brushRef="#br0" timeOffset="18704.96">19696 9775 371 0,'0'0'227'15,"0"0"-118"-15,0 0 14 16,0 0-8-16,0 0-28 16,0 0-19-16,0 0-28 15,0 0-24-15,84-4 24 16,-1 14 6-16,23 1-12 16,19-8-12-16,9-3-7 15,2 0 2-15,-2 0-9 16,-5 0 1-16,-8 0-1 15,-19 2-4-15,-17 4-1 16,-23 2 1-16,-16 0-4 16,-15 1 1-16,-8-1 3 15,-7-4-3-15,-3-2-1 16,-2-2 0-16,-2 0-17 0,0 0-47 16,2 0-17-16,-2-9-5 15,-4-9-33-15,-5-2-107 16,0 6-146-16</inkml:trace>
  <inkml:trace contextRef="#ctx0" brushRef="#br0" timeOffset="19238.36">19566 10124 666 0,'0'0'94'0,"0"0"-34"16,0 0 58-16,0 0-30 15,0 0-22-15,127-7-8 16,-51 7-16-16,16 3-7 15,18 9-13-15,16-2-3 16,1-3-5-16,-4-3-11 16,-8-1 1-16,-8 1-2 15,-9 3 2-15,-13-3-3 16,-16 0 0-16,-18-3 0 16,-15 1 0-16,-14 1-1 15,-11-3 0-15,-4 0-13 16,-3 0-18-16,3-13-25 0,0-13-27 15,-1-10-13-15,-6 0-103 16,0 10-147-16</inkml:trace>
  <inkml:trace contextRef="#ctx0" brushRef="#br0" timeOffset="19862">19967 9471 603 0,'0'0'119'0,"0"0"-41"15,0 0 49-15,0 0-30 16,0 0-28-16,0 0-12 16,-46 19-24-16,-4 12-20 0,-8 5 10 15,0 6-12 1,-8-1 1-16,3 2 0 15,-1 2-10-15,4-4 1 0,9-7-2 16,10-5 1-16,16-16-1 16,13-7 1-16,9-3-2 15,3-3 4-15,0 0-1 16,-4 0 7-16,0 0 8 16,-4 0-4-16,4 0-1 15,2 0 1-15,2 0-5 16,0 0-5-16,0 0-4 15,0 0-2-15,0 0-1 16,2 15-6-16,23 8 9 16,12 9 7-16,13 4-6 15,6 2 2-15,10-2-3 0,12-2 0 16,5 3 0-16,4-6-1 16,2 0-3-16,-4 1 4 15,-12-2-21-15,-6 3-17 16,-14 6-15-16,-6-7-41 15,-7-7-30-15,-2-12-130 16,-2-13-359-16</inkml:trace>
  <inkml:trace contextRef="#ctx0" brushRef="#br0" timeOffset="20399.5">21041 9563 802 0,'0'0'106'16,"0"0"-76"-16,0 0 29 0,0 0-28 16,0 0 26-16,125 47-5 15,-69-20-33-15,-2 5-3 16,4 2 2-16,-4 0-5 15,2 3-5-15,-4-4 1 16,-10 0 0-16,-11-5-2 16,-8-6 3-16,-9-6 2 15,-8-6 1-15,-6-7 1 16,0-3-1-16,0 3 20 16,0 5 3-16,-27 12 8 15,-29 16-33-15,-24 16-6 16,-23 18-1-16,-15 16-3 0,-2 7-2 15,5-7 0-15,19-13-18 16,22-20-27-16,30-23-25 16,26-13-30-16,18-17-44 15,2 0-209-15,25-13-305 16</inkml:trace>
  <inkml:trace contextRef="#ctx0" brushRef="#br0" timeOffset="28159.17">5585 12703 819 0,'0'0'82'0,"0"0"-32"15,0 0 11-15,0 0 20 16,0 0 1-16,0 0-24 0,0 0-31 15,-127 16-6 1,63 16-2-16,-14 14-2 0,-7 12-9 16,0 10-1-16,2 3-6 15,8-1 4-15,8-6-1 16,9-8-3-16,11-6-1 16,7-13 4-16,9-5-4 15,4-5 0-15,5-5 2 16,0-1-1-16,2-3 2 15,-3 0-3-15,-3 2 1 16,-5 2 3-16,-1 0 1 16,4-2 4-16,1-2-1 15,9-6 1-15,7-5-1 16,5 0-4-16,2-5 1 0,4 0-4 16,0-2 0-16,0 0-2 15,0 0 1-15,0 2-2 16,0 10 1-16,14 4-1 15,18 6 2-15,7 8 2 16,4-3-1-16,4 3 1 16,2 8-2-16,4 6 0 15,5 6 4-15,0 8-4 16,2 2 1-16,-4 3 1 16,0-1-2-16,0-6 0 15,-3-4 0-15,0-6-1 16,-1-4 0-16,-6-2-13 15,-1-4-5-15,-5-2-6 0,-7-4-6 16,-8 0-2-16,-8 2-2 16,-9 9-8-16,-4-1-26 15,-4 0-18-15,0-4-55 16,-12-14-178-16</inkml:trace>
  <inkml:trace contextRef="#ctx0" brushRef="#br0" timeOffset="32229.62">8413 11609 440 0,'0'0'155'0,"0"0"-62"0,0 0 36 15,0 0-26-15,0 0-37 16,0 0-7-16,0 0-31 16,-7-13-6-16,40 13 15 15,21 0 15-15,19 0-8 16,12 0-19-16,15 0 4 15,8 2-9-15,9-2-8 16,9 0 1-16,11 0-4 16,11 0-8-16,-4-4 3 15,-1-2-4-15,-10 2 0 16,-7 2 2-16,-11 2-2 16,-14 0-3-16,-24 0-3 15,-23 0-19-15,-21 0-13 0,-20 0-26 16,-13 0-37-1,0 0-16-15,0-4-116 0,-17-8-114 16</inkml:trace>
  <inkml:trace contextRef="#ctx0" brushRef="#br0" timeOffset="32748.78">9217 11717 670 0,'0'0'36'0,"-121"-14"-20"16,57-9 78-16,-9-4-1 15,-6-8-32-15,-7-9-15 16,-1-8-9 0,4-12-3-16,8-4 1 0,5-4-10 15,15-5-5-15,12 3-5 16,14-2 1-16,14 4-8 15,15 2 1-15,0 3-1 16,22-1-4-16,25 2-2 16,18-2-1-16,17-2 1 15,20 3-1-15,17 9 0 16,10 13 3-16,12 26 0 16,5 19 9-16,-1 19 0 15,0 34-4-15,-14 15-4 16,-6 4-3-16,-7 7-2 0,-4 1 0 15,-7-4 1-15,-12-3 1 16,-14-2-1-16,-19 0 0 16,-20 1 1-16,-21 4 9 15,-21 4 15-15,-2 3 0 16,-44-3-9-16,-20-4-4 16,-19-10 0-16,-26-6-10 15,-20-10-3-15,-19-14-2 16,-8-11-31-16,11-23-16 15,27-2-11-15,37-42-14 16,50-25-30-16,33-17-106 16,39-13-232-16</inkml:trace>
  <inkml:trace contextRef="#ctx0" brushRef="#br0" timeOffset="33203.83">10405 10862 573 0,'0'0'86'0,"0"0"-43"16,0 0 89-16,0 0-67 15,0 0-6-15,0 0-6 16,173-114-8-16,-70 90-4 16,26 4-6-16,29 4-6 15,23 0-7-15,14 2 7 16,15 6-2-16,-5 0-6 15,-7 3 0-15,3 5-7 16,-11 0-8-16,-10 0-4 0,-11 11 0 16,-13 4 3-1,-22 6-1-15,-29-1-3 0,-37-4-1 16,-29 0-4-16,-24-6-14 16,-15-8-14-16,0-2-30 15,-4 0-47-15,-25-14-114 16,-7-8-173-16</inkml:trace>
  <inkml:trace contextRef="#ctx0" brushRef="#br0" timeOffset="33513.74">12775 10273 1126 0,'0'0'13'0,"0"0"-5"15,0 0 8-15,0 0 14 16,63 123 21-16,6-86-8 16,16-5-19-16,10-7-9 15,3-4-4-15,-9-4-10 16,-16-3 1-16,-17-6 1 16,-22 2-1-16,-20-2-1 15,-14 3 0-15,-7 11 9 16,-38 6-4-16,-30 11-4 15,-24 9-1-15,-24 6 1 16,-14 4-2-16,3-8-28 16,16-10-45-16,27-19-41 0,28-21-167 15</inkml:trace>
  <inkml:trace contextRef="#ctx0" brushRef="#br0" timeOffset="43465.5">15743 14668 817 0,'0'0'26'0,"0"0"30"0,0 0 15 16,0 0-27-1,-127 139-10-15,123-95-13 0,4-8-13 16,6-12-8-16,25-12-6 15,9-12-2-15,7 0-10 16,-3-32 2-16,-1-12 1 16,-16-9 15-16,-14 2 2 15,-13 2 8-15,-6 7 11 16,-30 8-9-16,-9 10-5 16,-1 12-4-16,-1 8-3 15,9 4-3-15,9 0-20 16,11 18-44-16,9 10-73 15,7 6-127-15</inkml:trace>
  <inkml:trace contextRef="#ctx0" brushRef="#br0" timeOffset="43907.7">15315 16441 791 0,'0'0'46'0,"0"0"-24"15,-40 134 0-15,40-112-18 16,18-18-4-16,18-4 0 16,8-11-30-16,8-27-1 15,-2-12 9-15,-7 3 22 16,-14 1 3-16,-20 6 3 15,-9 4-6-15,-9 5 32 0,-26 5 4 16,-13 8-26-16,-3 9 3 16,2 4-5-16,4 1-8 15,8 0-84-15,10-2-92 16,7 2-269-16</inkml:trace>
  <inkml:trace contextRef="#ctx0" brushRef="#br0" timeOffset="44375.31">13259 17008 797 0,'0'0'15'0,"0"0"-2"15,0 0 17-15,-45 157-13 16,45-85 6-16,2 8-4 15,19-14-17-15,3-16 2 16,5-11-4-16,5-25-11 16,3-14-21-16,-1-13-9 0,-7-33-31 15,-9-16 56-15,-9-8 16 16,-11 2 19-16,0 2 8 16,-22 7 21-16,-16 19-5 15,-4 8-4-15,-5 14-15 16,5 10-23-16,1 8 16 15,8 0-17-15,15 13-27 16,18 14-94-16,20 8-104 16,45 5-290-16</inkml:trace>
  <inkml:trace contextRef="#ctx0" brushRef="#br0" timeOffset="44949.85">17532 17513 885 0,'0'0'39'0,"0"0"-12"0,0 0 7 15,0 0-28-15,0 0-5 16,0 0-1-16,91 71-6 15,-46-80 1-15,-5-12-5 16,-6-8 8-16,-12 8-5 16,-18-6 2-16,-4 5 5 15,-8-6 28-15,-26 6 4 16,-13 0-15-16,-7 4-8 16,0 8-9-16,0 6-1 15,16 4-53-15,13 0-117 16,19 0-597-16</inkml:trace>
  <inkml:trace contextRef="#ctx0" brushRef="#br0" timeOffset="45761.32">23276 14783 486 0,'0'0'114'0,"0"0"31"16,0 0 0-16,0 0-51 0,0 0-53 15,0 0-16-15,-62 96-7 16,44-48-3-16,7-6-5 15,9-4-7-15,2-16-2 16,0-4-1-16,13-4-2 16,11-14-10-16,12 0-7 15,2 0-4-15,-2-24-1 16,-5-6-8-16,-11-6 2 16,-9 4 27-16,-11 2 3 15,0-2 7-15,-9 2 1 16,-18 3 2-16,-6 8 6 15,1 2 8-15,6 9-21 16,6 4-3-16,6 4-12 16,6 12-56-16,-1 24-173 0,-1 19-203 15</inkml:trace>
  <inkml:trace contextRef="#ctx0" brushRef="#br0" timeOffset="46189.88">23075 16288 562 0,'0'0'112'0,"0"0"-29"16,0 0 7-16,0 0-54 16,0 0-23-16,0 0-13 15,-2 77 0-15,36-77-10 16,6-13-4-16,2-9 11 15,-4-2-4-15,-11 6 7 16,-7 0-6-16,-13-2-9 0,-7 6 15 16,0 0 32-1,0-4-3-15,-21-8-9 0,-2 2-14 16,-6 2-6-16,-6 6-19 16,0 12-108-16,-3 4-82 15,-4 24-292-15</inkml:trace>
  <inkml:trace contextRef="#ctx0" brushRef="#br0" timeOffset="46774.07">21585 17401 517 0,'0'0'126'15,"0"0"26"-15,0 0-77 16,0 0-15-16,-71 142-9 16,53-97-9-16,7-9-17 15,9-14-16-15,2-4-7 0,0-12-2 16,0-6-7 0,15 0-9-16,10-14-26 0,2-18 19 15,-3-17 22-15,-6-1-1 16,-16 6 2-16,-2 4 0 15,-7 14 20-15,-17 12-15 16,-1 10 14-16,3 4-16 16,11 0-3-16,11 12-43 15,0 6-77-15,43 4-237 16</inkml:trace>
  <inkml:trace contextRef="#ctx0" brushRef="#br0" timeOffset="47344.12">24321 17682 845 0,'0'0'47'15,"0"0"-27"-15,0 0 18 16,0 0-35-16,-14 112-3 15,53-112-13-15,3 0-22 16,4-9-22-16,2-22 13 16,-13-5 25-16,-10 4 11 0,-17-2 8 15,-8 6 1-15,-2-3 56 16,-25 13 1-16,-4 1-23 16,-4 7-5-16,-7 5-10 15,-3 5-20-15,-4 0 0 16,2 11-52-16,7 7-133 15,5 3-217-15</inkml:trace>
  <inkml:trace contextRef="#ctx0" brushRef="#br0" timeOffset="48933.58">15763 14772 436 0,'0'0'99'0,"0"0"-5"16,0 0 18-16,0 0-40 0,0 0-6 16,0 0-35-1,0 0-7-15,0 11-3 0,0 8 6 16,0 10 0-16,-4 5 8 15,-8 10-4-15,-3 10-5 16,-5 8-2-16,0 6-1 16,-2 4-10-16,1 2 2 15,-1-3-9-15,5 1 1 16,-2-10-3-16,4-2 2 16,3-7-3-16,2 1-1 15,-1 0-1-15,1 0 1 16,-3 2-2-16,0-9 0 0,-1 0 0 15,-4-1 4 1,3-4 1-16,-5 1 5 0,2-4-6 16,7-4 0-16,2-7 3 15,3-2-7 1,1-8 3-16,3 0-3 0,2-8 2 16,-2-2-4-16,2-4 7 15,0 0-3-15,-5-4-2 16,2 6 1-16,-1 2 1 15,-2 2-2-15,-3 6 2 16,-1-2-2-16,4-4 0 16,0 3 0-16,1-10-2 15,3 3 1-15,0-2-15 16,0 0-7-16,-4 0-15 16,0 2-27-16,-3-1-48 0,1-5-140 15</inkml:trace>
  <inkml:trace contextRef="#ctx0" brushRef="#br0" timeOffset="51849.16">24689 14520 595 0,'0'0'128'0,"0"0"-50"16,0 112 7-16,0-48-34 15,-10 10 1-15,0 7-11 16,-3-5-15-16,1 1-16 16,5-16-5-16,5-13-5 15,2-16-3-15,0-14-37 16,0-18-48-16,7 0-45 15,7-40-160-15,1-18-171 16</inkml:trace>
  <inkml:trace contextRef="#ctx0" brushRef="#br0" timeOffset="52142.16">24704 14427 353 0,'0'0'379'0,"0"0"-293"15,0 0 1-15,0 0-68 16,0 0-14-16,0 0 18 16,102 39-5-16,-57-15-9 15,-7 2-9-15,-9-4 0 16,-13 2 1-16,-11 0 0 0,-5 0 9 16,0 0 7-16,-19 0 1 15,-10-6 2-15,-6 0-8 16,-1-8 2-16,1-1-13 15,4-6 0-15,6-3-1 16,7 0-22-16,11 0-56 16,7-3-34-16,0-20-94 15,21-3-43-15</inkml:trace>
  <inkml:trace contextRef="#ctx0" brushRef="#br0" timeOffset="52518.62">25094 14490 648 0,'0'0'112'15,"0"0"-11"-15,0 0-45 16,0 0-11-16,0 114-25 16,0-92-10-16,3-2-5 15,10-3-5-15,0-8-1 16,7-5-16-16,0-4-22 15,5 0-20-15,0-8-15 16,-4-10 10-16,-3-10 3 16,-9 2 22-16,-5 0 34 15,-4-2 5-15,0 6 8 16,0 4 16-16,0 10 23 16,0 2 13-16,0 6 14 0,0 0-15 15,0 0-20-15,0 0-12 16,0 18-8-16,0 10-7 15,0 0-3-15,0 2-8 16,3-4-1-16,4-4-25 16,-1-2-57-16,5-8-84 15,3-10-155-15</inkml:trace>
  <inkml:trace contextRef="#ctx0" brushRef="#br0" timeOffset="52867.31">25674 14373 417 0,'0'0'265'0,"0"0"-164"0,0 0 9 16,0 0-50-16,-132 6-24 16,119 10-24-16,6 4-9 15,5 5-3-15,2 1-2 16,0-2-7-16,11-2-18 15,7-6-25-15,-1 0 3 16,4-4-11-16,-6 2 6 16,-3 0 10-16,-6 2 17 15,-2 2 18-15,-4 0 9 16,0 4 3-16,0-2 4 0,-8 0 18 16,-13-2 6-16,-5-2 8 15,-6-4-15-15,-1-4-8 16,0-2-7-16,4-6-9 15,6 0-8-15,12 0-53 16,7-10-60-16,4-12-101 16</inkml:trace>
  <inkml:trace contextRef="#ctx0" brushRef="#br0" timeOffset="53319.03">25899 14109 603 0,'0'0'77'16,"-19"110"17"-16,11-42-10 16,-1 9-34-16,-7-1-11 15,1 2-12-15,-1-4-8 16,3-10-18-16,4-18 7 15,4-14-7-15,3-14-1 16,2-16 0-16,0-2-6 16,0 0-24-16,0-15-29 15,7-16 51-15,8-13 3 16,6 0-18-16,0 0 2 16,2 8 2-16,-3 4 17 0,-2 4-4 15,0 10 6-15,0 6 1 16,-5 7-1-16,-2 5 3 15,-4 0 16-15,2 14 32 16,-3 21 12-16,3-1-29 16,-5 8-4-16,2-2-7 15,-4 0-10-15,-2-8-11 16,2-1 1-16,0-13-3 16,2-1-28-16,3-2-60 15,-1-8-107-15,4-1-275 16</inkml:trace>
  <inkml:trace contextRef="#ctx0" brushRef="#br0" timeOffset="53852.32">24283 15011 677 0,'0'0'82'16,"0"0"-32"-16,0 0-31 15,0 0 27-15,159-16 15 16,-55 10-12-16,25 3-14 15,14-2-2-15,7 5 0 16,5 0 15-16,1 0-17 16,-2 5-15-16,-7 7 0 0,-9 6-3 15,-15 3-13-15,-21-3 1 16,-13 2 3-16,-17 0-4 16,-10-6-2-16,-11 0 2 15,-4-12-3-15,-3-2-24 16,-3-6-31-16,-5-26-32 15,-10-4-81-15,-13 6-208 16</inkml:trace>
  <inkml:trace contextRef="#ctx0" brushRef="#br0" timeOffset="54362.99">24891 15292 834 0,'0'0'5'16,"-153"-66"-2"-16,79 16 18 16,0-3 11-16,3-9-18 15,2-10 5-15,7-6-12 16,10-8 0-16,13-8 9 15,14-3-8-15,14 3-5 16,11 7-2-16,0 11 3 0,29 14 2 16,15 6-1-16,14 10 8 15,21 2 5-15,14 2 6 16,16 2-7-16,11 5 13 16,12 9-12-16,6 15-6 15,12 11-4-15,8 1 7 16,2 34-5-16,-6 15 2 15,-11 10-9-15,-19 12 11 16,-17 10 4-16,-16-2-7 16,-14 7 0-16,-23-3 5 15,-13-4-4-15,-19-6 2 16,-15-5-1-16,-7-11 0 16,-9-4 4-16,-33 0 5 15,-21 0-11-15,-22-2-7 0,-10-6-4 16,-10-8-22-16,8-14-37 15,9-11-28-15,14-13-53 16,14 0-146-16</inkml:trace>
  <inkml:trace contextRef="#ctx0" brushRef="#br0" timeOffset="58852.25">21639 17508 555 0,'0'0'144'15,"0"0"-111"-15,0 0 48 16,0 0-6-16,0 0-5 0,0 0-16 16,0 0-18-16,0 0-3 15,125-63-18-15,-77 37 4 16,10 0-9-16,9-2-1 15,11-2-7-15,7 3 11 16,1-4-7-16,3-1 3 16,1-4-9-16,-5 0 3 15,-1-4-3-15,-4-5 1 16,1 1-1-16,-6-2 1 16,-3 2 0-16,-12 4 0 15,-7 4 0-15,-8 2-1 16,-7 2-1-16,-5 4 1 0,-4-2-6 15,0 1 4-15,-2 8 1 16,0-10-6-16,0 5 6 16,-4-2 1-16,0 2 1 15,-3 0 2-15,0 6-3 16,-4-2 3-16,-5 10 0 16,3-2-4-16,-4-1 2 15,1 4-1-15,1-3 0 16,-3 2 0-16,-1-2-6 15,0 4 5-15,-4 2 1 16,2 2 0-16,-3 2 7 16,-1 4-3-16,-2 0-2 15,0 0 3-15,0 0 3 0,0 0-3 16,0 0-3-16,0 0 4 16,0 0-4-16,0 0-2 15,0 0-1-15,0 0 0 16,0 0-24-16,0 0-30 15,-9 0-48-15,-18 0-308 16</inkml:trace>
  <inkml:trace contextRef="#ctx0" brushRef="#br0" timeOffset="67552.72">23370 15025 162 0,'0'0'0'16,"-129"-59"-78"-16,59 52-6 0</inkml:trace>
  <inkml:trace contextRef="#ctx0" brushRef="#br0" timeOffset="69660.05">22755 15066 359 0,'0'0'68'0,"0"0"6"0,0 0 38 15,0 0-16 1,0 0-12-16,0 0 0 0,6-1-26 16,-8 1-17-16,-11 18-8 15,-5 0-1-15,-5 13-14 16,2 0 8-16,-6 10-8 16,-2 0-3-16,0 2-5 15,0 1-1-15,2 6 2 16,0 4-2-16,-2 9-2 15,-2 3-2-15,-2 6 3 16,-5-4-2-16,0 4-2 16,-7-2-1-16,1-2-2 15,-7 3 0-15,6-9 1 0,-2 0 3 16,5-4-3 0,1-4-1-16,4 0-1 0,1-1 0 15,3 1 0-15,2-4 2 16,-3 1 1-16,1-1-3 15,0-1 3-15,2-5 4 16,2 2 1-16,-5-6 0 16,1 4 0-16,2 1-4 15,-4-5 0-15,10-8 4 16,2-6-5-16,7-6-1 16,3-4-1-16,6-2-1 15,5-6 1-15,0-2-1 0,2 2 2 16,-3-4-2-16,-1 2 1 15,2 2 0-15,-3 2-1 16,1-2 1-16,2 1 0 16,-3-4-1-16,3 3 1 15,2-3-1-15,-2-5 0 16,2 3 1-16,-2 3 0 16,2-6-1-16,0 4-1 15,-3-4 1-15,3 0 0 16,0 0 0-16,0 0 0 15,0 0 0-15,0 0-2 16,0 0 1-16,0 0-3 0,0 0-4 16,0 0-22-1,0 0-40-15,0-8-47 16,20-10-154-16,-4-4-167 0</inkml:trace>
  <inkml:trace contextRef="#ctx0" brushRef="#br0" timeOffset="98181.59">11656 15230 377 0,'0'0'251'15,"0"0"-70"-15,0 0-62 16,0 0-43-16,0 0-19 16,0 0-14-16,0 0-22 15,35-4-6-15,11-4 30 16,23-5-18-16,9-3 6 15,14-2 6-15,8-6-12 16,9 2-5-16,6 4-6 16,1-2-6-16,3-2-6 15,-1 0 0-15,9 0 2 16,-3-1-3-16,5-2 0 16,-4 3-3-16,-9-2-1 15,-8 2 1-15,-18 5 0 0,-9 10 0 16,-21 1 0-1,-16 6 1-15,-13 0 3 0,-8 0 1 16,-5 0 4-16,-1 8 3 16,4 2 0-16,1-2-2 15,5 2-4-15,4-6-2 16,5 4-1-16,6-4-3 16,5-4 1-16,4 0 0 15,7 0 1-15,0 0-2 16,2 0 1-16,0 0-1 15,-4 0 1-15,-5 0-1 16,-8 0-1-16,-12 0-2 0,-9 0-1 16,-11 0-6-1,-4 0-11-15,-7 0-5 0,0 4-16 16,0 4-25-16,-3 4-44 16,-26-4-85-16,-8-1-228 15</inkml:trace>
  <inkml:trace contextRef="#ctx0" brushRef="#br0" timeOffset="14067.01">16534 9156 630 0,'0'0'85'0,"0"0"-47"15,0 0 5-15,0 0-2 16,0 0 4-16,0 0-15 15,23 112-22-15,-4-102-4 16,1-8-1-16,3-2-3 16,-1 0 0-16,0-10 10 15,3-14-6-15,-5-6 6 16,-2-4-8-16,-8-3 8 16,-4 6-3-16,-6-1 3 15,0 6 12-15,-6 3 2 16,-11 7-2-16,-3 5 9 15,-5 2 2-15,3 5-8 0,0 3-4 16,-1 1-10-16,6 0-6 16,-3 0-5-16,5 0-11 15,3 0-22-15,3 0-31 16,5 0-25-16,4 0-110 16,0 0-152-16</inkml:trace>
  <inkml:trace contextRef="#ctx0" brushRef="#br0" timeOffset="41241.05">17104 3553 755 0,'0'0'118'15,"0"0"0"-15,0 0-6 16,0 0-34-16,-156-22-18 16,112 22-16-16,6 0-13 15,5 6-9-15,8 8-11 16,1 1-7-16,3 6-3 15,2 8-1-15,1 4-1 0,9 2 1 16,9-6-1-16,0-3-2 16,17-1-7-16,24-7 3 15,14-7 2-15,13-4 5 16,11-3-8-16,-3-2 3 16,-5 2-12-16,-17 2 0 15,-18-3 9-15,-16 8 7 16,-11-1 1-16,-7-2 6 15,-2 10-5-15,0 2 12 16,-27 8 15-16,-9 2-6 16,-9 0-7-16,-3-2-4 15,-6-6-7-15,0-2-3 16,6-5 1-16,10-10-2 0,14-5-20 16,8 0-18-1,11-12-24-15,5-16-26 0,0-6-6 16,31-6-51-16,12 2-88 15,6 6-83-15</inkml:trace>
  <inkml:trace contextRef="#ctx0" brushRef="#br0" timeOffset="41736.03">17523 3575 19 0,'0'0'809'0,"0"0"-742"0,0 0 12 16,0 0-11-16,0 0-45 15,0 0 18-15,5 128-18 16,1-82-14-16,2-3 5 16,0-10 4-16,3-8-7 15,-1-15-11-15,-2-4-1 16,3-6-4-16,3 0-3 15,5-26 4-15,6-13 4 16,2-9 0-16,-2 7-3 16,-8 2-5-16,-5 7 1 15,-8 8-2-15,-2 2 9 16,0 5 0-16,-2 6 2 16,0 1 4-16,0 8-6 0,0 2 2 15,0 0 19-15,0 0 5 16,0 0-2-16,0 4 5 15,0 18-15-15,0 8-14 16,9 4 13-16,5-2-9 16,-3-3 0-16,1-5-3 15,7-5 1-15,-3 1-4 16,1-7-2-16,3-6-3 16,-2 0-30-16,0-7-23 15,-1 0-24-15,1 0-32 16,1-21-47-16,-2-5-95 15,1-4-158-15</inkml:trace>
  <inkml:trace contextRef="#ctx0" brushRef="#br0" timeOffset="42246.12">18080 3571 561 0,'0'0'145'0,"0"0"-90"15,0 0 83-15,0 0-54 16,0 0-27-16,25 117-22 15,-21-92-13-15,-2-3-10 16,1-6-1-16,-1-7-6 16,0-7-5-16,0-2-1 15,0-2-9-15,6-27-24 16,-2-11 34-16,3-3 2 16,-1-2 0-16,2 9 1 15,-4 12-1-15,1 8-1 0,-5 8 5 16,5 6-2-16,2 2-4 15,4 0 1-15,1 24 15 16,-1 4 0-16,-2 4 5 16,-6 1-10-16,-1-5-6 15,1-9-1-15,-5-5-2 16,2-8-2-16,-2-6 0 16,4 0 0-16,3-6-25 15,7-23-7-15,5-10 32 16,3-10-1-16,-1 5-8 15,-4 5 3-15,-1 7 6 16,-5 12-1-16,-5 8 1 0,4 8 0 16,-3 4-2-16,3 0 2 15,4 14 24-15,4 12-1 16,0 6 0-16,2 6-3 16,-3 3-5-16,2 0-4 15,-2 2-10-15,-1-4-1 16,1-1-9-16,10 1-67 15,16-10-146-15,26-6-578 16</inkml:trace>
  <inkml:trace contextRef="#ctx0" brushRef="#br0" timeOffset="43116.61">24379 3534 24 0,'0'0'802'16,"0"0"-767"-16,0-113 63 15,-2 77 12-15,-18 7-36 16,-7 1-21-16,-4 5-23 16,-9 5-12-16,-1 5 6 15,4 8-6-15,3 2 4 16,10 3-8-16,-1 0 1 15,3 16-15-15,4 7 1 16,3 0-3-16,7-1 1 0,8 1 0 16,0-1-4-16,0 0-8 15,21 2 5-15,8 4-4 16,2-2 1-16,7-2 3 16,-3-2 2-16,0-4 4 15,-12-4 1-15,-7-3 1 16,-7-6 0-16,-9 1 1 15,0 0 0-15,0 6 3 16,-9 2 11-16,-18 2-2 16,-2-4-4-16,0-4 6 15,5-4-8-15,-1-4-6 16,-1 0-2-16,-7 0-10 0,-4 0-18 16,4 0-2-16,6-1-19 15,10-12-12 1,13-5-16-16,4-6-78 0,6-6-119 15,25-2-32-15</inkml:trace>
  <inkml:trace contextRef="#ctx0" brushRef="#br0" timeOffset="43572.1">24521 3316 538 0,'0'0'184'15,"0"0"-126"-15,0 0 67 0,0 0-34 16,-29 112-18 0,19-73-27-16,5-3-26 0,5-8-12 15,0-4 1-15,0-4-4 16,13-6-2-16,3-4-3 16,2-6 0-16,-2-4-4 15,1 0 2-15,1 0-4 16,0-12 0-16,2-12-2 15,-4-8 8-15,-5 0-8 16,-3 0 7-16,-2 0-4 16,-4 4 5-16,-2 4 0 15,0 4 2-15,0 8-2 0,0 3 2 16,0 8 1 0,0 1 8-16,0 0-6 15,0 0-1-15,0 7 4 0,4 15 6 16,5 7 12-16,-1 3-11 15,4-4-2-15,1 0-4 16,-2-6-2-16,3-1-5 16,-3-10-1-16,-5-3-1 15,-1-2-2-15,0-4-25 16,-3-2-37-16,0 0-22 16,2 0-99-16,3-18-199 15</inkml:trace>
  <inkml:trace contextRef="#ctx0" brushRef="#br0" timeOffset="44157.56">25009 3332 601 0,'0'0'152'0,"0"0"-104"16,0 0 76-16,3 129-53 15,-3-89-19-15,0-2-23 16,0-10-18-16,0-11-5 15,0-6-2-15,0-7-1 16,0-4-1-16,0 0-4 16,0-4-4-16,0-24 3 15,18-8 1-15,3-10 4 16,-2-2-2-16,1 4 2 16,-7 7-1-16,-4 9 1 0,0 11 0 15,-7 8 2 1,1 5 8-16,1 4-3 0,2 0-4 15,3 15 8-15,3 10 26 16,-4 10-9-16,-3-1-13 16,-5 0 4-16,0-2-10 15,0-10-3-15,0-4-6 16,0-10 0-16,0-8-1 16,0 0-2-16,0 0 0 15,0 0-17-15,2-20-10 16,14-12 11-16,-3-5 15 15,3 1 4-15,-3 11-1 16,-1 3-1-16,-4 10-1 16,-3 3 1-16,-3 8 0 0,-2 1-4 15,2 0 4-15,7 1 1 16,2 20 20-16,4 3 0 16,2 6-2-16,-7 10 0 15,-1 1-2-15,-2 0 3 16,-4 1-8-16,-1-8-9 15,-2-1-2-15,0-4-1 16,0-3-3-16,-23-2-43 16,-6 5-40-16,-9-2-63 15,-3 11-242-15</inkml:trace>
  <inkml:trace contextRef="#ctx0" brushRef="#br0" timeOffset="65207.29">18486 8243 111 0,'0'0'450'0,"0"0"-412"15,0 0 16-15,0 0 34 16,0 0-25-16,0 0-9 15,0 0-4-15,-3 14 12 16,15 51 22-16,-3 13-41 16,-9 0-10-16,0 0-5 15,0-10-9-15,-7-7-8 16,-2-15-4-16,2-16-4 16,3-15-3-16,4-12 0 0,0-3-4 15,0 0-7-15,0-10-14 16,0-19 15-16,0-11 10 15,9-3 2-15,7-1 0 16,1 7 1-16,3 1-2 16,1 2-1-16,0 6 0 15,6 6 1-15,0 4-1 16,-4 12 0-16,-4 6-3 16,-1 0 3-16,-7 18 3 15,1 14 7-15,-6 10 9 16,-6 3-3-16,0 0 1 15,0-5-1-15,0-1-6 0,0-13-5 16,0-6-4-16,0-8-1 16,0-9 0-16,0 0-9 15,0-3-25-15,0 0-13 16,0 0-29-16,2-3-32 16,1-14-78-16,1-7-71 15,0-2-114-15</inkml:trace>
  <inkml:trace contextRef="#ctx0" brushRef="#br0" timeOffset="65396.31">18909 8444 538 0,'0'0'282'16,"0"0"-221"-16,0 0 30 15,2 120-25-15,-2-67-21 16,0-6-11-16,0-4-30 15,0-7-4-15,0-7-26 16,5-6-57-16,-1-1-101 16,-4-2-189-16</inkml:trace>
  <inkml:trace contextRef="#ctx0" brushRef="#br0" timeOffset="66338.41">18591 9685 390 0,'0'0'177'0,"0"0"-127"16,0 0 59-16,0 0-18 15,58 112-23-15,-54-81-7 16,-4 1-18-16,0 2-15 16,-9 0-9-16,-9 0-5 15,0-6-6-15,5-8 0 16,7-10 3-16,0-6 4 0,4-4 1 15,2 0-2-15,0 0-10 16,0 0-3-16,18-2 5 16,9-12-3-16,5-2-1 15,-6 2-4-15,-2 2-3 16,-1 2-32-16,-5-1-30 16,-5 2-64-16,-1-1-103 15,-6 3-48-15</inkml:trace>
  <inkml:trace contextRef="#ctx0" brushRef="#br0" timeOffset="83183.28">23352 8657 739 0,'0'0'56'15,"0"0"20"-15,0 0 37 16,0 0-44-16,-94 140-28 15,85-70-3-15,5-2-4 0,4-11-16 16,0-7-6 0,0-15-9-16,13-12-3 0,12-13-6 15,4-10-3-15,4-4-6 16,5-33 11-16,3-13 4 16,1-12 6-16,-9-3-5 15,-15-6 1-15,-18 1 4 16,0 9 1-16,-27 13 2 15,-8 19-4-15,0 12-3 16,4 13-2-16,8 4-12 16,4 0 12-16,9 8-25 15,10 24-37-15,0 8-36 16,8 5-70-16,19-5-161 16</inkml:trace>
  <inkml:trace contextRef="#ctx0" brushRef="#br0" timeOffset="83902.12">24883 8582 753 0,'0'0'132'15,"0"0"-75"-15,-67 117 21 16,51-62-9-16,7-6-25 15,9-9-29-15,0-11-11 0,9-8-4 16,18-10-8-16,8-8-5 16,6-3 3-16,3-18-6 15,-2-18-4-15,-9-6 16 16,-10-4 2-16,-17 2-2 16,-6-2 4-16,-8 2 19 15,-26 9 4-15,-7 11-5 16,-7 14-18-16,0 10 11 15,5 0-4-15,10 14-7 16,10 14-19-16,10 8-52 16,11 9-62-16,2-1-156 15</inkml:trace>
  <inkml:trace contextRef="#ctx0" brushRef="#br0" timeOffset="85461.16">23073 10010 294 0,'0'0'309'16,"0"0"-202"-16,0 0 12 15,0 0-27-15,0 0-21 0,-46 126-12 16,34-77-14-16,6 6-11 16,6 6-8-16,0-7-10 15,0-12-3-15,14-10-13 16,7-12-1-16,4-11-4 16,0-9-3-16,6 0-6 15,0-29 7-15,0-17 2 16,-4-9 5-16,-12-4 2 15,-13-2-1-15,-2 8 9 16,-15 0 5-16,-23 7-9 16,-2 10-1-16,-2 8-5 15,6 10 2-15,12 10-2 16,7 4 0-16,11 4-22 16,6 0-38-16,0 0-56 15,14 6-86-15,13 10-13 0</inkml:trace>
  <inkml:trace contextRef="#ctx0" brushRef="#br0" timeOffset="91800.57">25537 7670 711 0,'0'0'66'0,"0"0"-17"15,0 0 45-15,0 0-7 16,0 0-12-16,14 126 11 0,-18-48-26 16,-19 6-9-16,-3 0-5 15,3-13-13-15,0-7-14 16,8-14-4-16,5-14-10 16,2-11-4-16,6-16 0 15,2-6-1-15,0-3-19 16,0 0-16-16,0-21-11 15,0-7 18-15,14-12 15 16,3 3 6-16,1 2-5 16,0 5 8-16,0 7 4 15,2 6 0-15,-2 5 0 16,0 6-4-16,-1 6 3 0,-1 0 2 16,2 0-1-1,4 16 12-15,1 12 7 0,-3 4-9 16,-3 4 4-16,-3 4-1 15,-10-4-6-15,-1-4-2 16,-3-2-1-16,0-2-4 16,0-3-18-16,-14-2-36 15,3-4-70-15,9-6-123 16,2-6-386-16</inkml:trace>
  <inkml:trace contextRef="#ctx0" brushRef="#br0" timeOffset="91952.52">25865 8285 919 0,'0'0'69'0,"0"0"-27"15,-6 124 28-15,-2-69-55 16,2 5-15-16,-3 11-34 16,-2 9-129-16,-15 14-243 15</inkml:trace>
  <inkml:trace contextRef="#ctx0" brushRef="#br0" timeOffset="92505.06">25016 9710 753 0,'0'0'127'15,"0"0"-56"-15,0 0 65 16,0 132-47-16,0-62-25 0,-9 2-23 16,-9 0-13-1,5-8-12-15,7-6-9 0,1-18-7 16,5-14 1-16,0-12-1 16,0-11-16-16,0-3-20 15,0 0-8-15,11-25 6 16,12-4 37-16,0-5 2 15,0-3 1-15,-5 9 0 16,-3 2-2-16,1 6 0 16,2 6 5-16,-4 4 1 15,1 8 0-15,1 2 3 16,-5 6 7-16,2 25 21 16,0 8-10-16,-6 5-13 15,0-1-5-15,-4-6-7 0,-3-4-2 16,0-8-12-16,0-4-39 15,0-8-33-15,0-6-62 16,-6 1-202-16</inkml:trace>
  <inkml:trace contextRef="#ctx0" brushRef="#br0" timeOffset="92785.37">25482 10100 612 0,'0'0'54'16,"0"0"47"-16,0 0-18 0,0 0-9 16,0 0-15-16,0 0-15 15,20 107-20-15,-51-79-14 16,2-2 6-16,6-6-13 16,12-7 5-16,9-4 7 15,2-9-15-15,7 0-1 16,36 0 1-16,14-13 23 15,13-10-10-15,-10-1-11 16,-10-1-2-16,-11 3-18 16,-15-10-34-16,-13-6-78 15,-11-6-223-15</inkml:trace>
  <inkml:trace contextRef="#ctx0" brushRef="#br0" timeOffset="93468.32">22815 7662 744 0,'0'0'102'0,"-22"110"-67"15,-3-37 43-15,3-8-21 0,8-8-32 16,10-9-20-1,4-12-1-15,0-10-4 0,0-10 2 16,0-6-2-16,0-9 0 16,0-1-11-16,0 0-18 15,7-1-23-15,4-17 52 16,2-2 0-16,3-2 9 16,-3 0-1-16,-2 2-6 15,3 0 7-15,-3 6-5 16,-3 1-2-16,0 8 10 15,-6 3-3-15,0 2 0 16,2 0 5-16,3 6-8 0,2 16 40 16,2 7-7-16,-4 3-12 15,-1 6-3-15,-4-8-14 16,1-1-9-16,-1-3-1 16,0-10-24-16,3 1-57 15,2-8-44-15,-3-6-179 16</inkml:trace>
  <inkml:trace contextRef="#ctx0" brushRef="#br0" timeOffset="93802.71">23183 7864 482 0,'0'0'137'0,"0"0"-67"0,0 0 67 16,0 0-45-16,0 0-33 15,0 0-18-15,75 32-14 16,-75-18 6-16,0 7 0 16,-4-5-12-16,-17 4-10 15,0-2-5-15,-2 0-5 16,-1 3-1-16,4-3-12 16,6-3-4-16,6-7 8 15,8-2 3-15,0 0 1 16,0 2 1-16,0 2-1 15,10-2 4-15,6 2 4 0,-5 8 8 16,0 2-2 0,-6 8-3-16,-5 6 4 15,0 2-11-15,-9 3-10 0,-9 0-74 16,2 4-244-16</inkml:trace>
  <inkml:trace contextRef="#ctx0" brushRef="#br0" timeOffset="94466.14">22175 10473 648 0,'0'0'127'0,"0"0"-75"15,-22 114 70-15,11-70-51 16,2 1-38-16,-2-1-9 15,0-4-12-15,4-10-7 16,1-8-1-16,1-14-4 16,3-5 0-16,-1-3-17 15,3-3-34-15,0-23-45 16,5-12 96-16,13-2 14 16,2 0-10-16,0 8 0 0,0 7 1 15,-5 10 0 1,-3 4-4-16,-6 10 4 0,-3 1 17 15,1 0 10-15,-2 0-6 16,2 19-6-16,2 10 16 16,-2 5-4-16,-4 2-14 15,0-2-11-15,0-4-3 16,0-4-4-16,0-3-2 16,2-10-53-16,2-8-51 15,3-5-107-15,7-7-192 16</inkml:trace>
  <inkml:trace contextRef="#ctx0" brushRef="#br0" timeOffset="94676.41">22433 10601 381 0,'0'0'320'0,"0"0"-229"0,0 0 47 16,0 0-62-16,0 0-36 15,52 103-14-15,-25-79-16 16,6-8-5-16,7-12-5 15,3-4 1-15,-5 0-2 16,-3-22-7-16,-4-8-27 16,-4-3-49-16,-4-2-81 15,-8-1-41-15,-11 4-12 16,-4 0-153-16</inkml:trace>
  <inkml:trace contextRef="#ctx0" brushRef="#br0" timeOffset="94801.32">22746 10433 443 0,'0'0'172'16,"0"0"26"-16,0 0-66 15,-49 113-62-15,36-35-18 16,-1 10-17-16,-1 4-15 16,1 3-12-16,3-11-8 15,5-6-4-15,-2-13-93 16,0-6-247-16</inkml:trace>
  <inkml:trace contextRef="#ctx0" brushRef="#br0" timeOffset="95850.82">16189 8257 617 0,'0'0'142'0,"0"0"-39"16,0 0 32-16,0 0-52 16,0 0-48-16,-85 149-14 15,63-73 3-15,6-4 0 16,5-12 0-16,8-7-18 15,3-17-1-15,0-17-5 16,0-6 1-16,0-13-1 16,0 0 0-16,0 0 0 0,0 0-14 15,0-10-12-15,0-12 16 16,7-10 10-16,9-2 0 16,4 5-1-16,0 5-6 15,-2 2 5-15,-1 6-2 16,-1 2 4-16,-3 6-1 15,1 8-1-15,-3 0 1 16,1 4 1-16,-4 20 6 16,1 8 9-16,-2 3 1 15,-5 0-9-15,-2-2-5 16,0-9 1-16,0-6-3 16,0-10-17-16,5-2-35 0,6-6-51 15,4-3-93 1,3-26-75-16,3-10-161 0</inkml:trace>
  <inkml:trace contextRef="#ctx0" brushRef="#br0" timeOffset="96135.33">16501 8392 434 0,'0'0'155'0,"0"0"-108"15,0 0 66-15,0 0-44 16,0 0-5-16,0 0-11 15,27 76-21-15,-41-58-14 0,-1-4-7 16,-1 2-3-16,-4-2-5 16,2-2-3-16,2 0-17 15,7-4-5-15,9 0 17 16,0 2-3-16,7 2 8 16,11 2 0-16,0-3 4 15,-5-2 9-15,-4 10-2 16,-9 5 0-16,0 10 9 15,-29 14-20-15,-18 4-19 16,-6 6-159-16,-8 2-262 16</inkml:trace>
  <inkml:trace contextRef="#ctx0" brushRef="#br0" timeOffset="96714.27">15422 10114 696 0,'0'0'88'16,"0"0"-43"-16,0 159 48 15,-2-89-32-15,-5 6-12 16,-4-8-26-16,0-2-8 15,-1-9-10-15,2-9 2 16,1-14-6-16,7-13 0 16,0-12-2-16,2-9-12 15,0 0-54-15,0-24-44 16,13-12 104-16,9-7 5 16,3 2 1-16,-3 0 2 0,2 1-1 15,-1 4 5 1,1 8-3-16,-2 8 0 0,-2 10 17 15,-4 10-3-15,-5 0 6 16,-2 5 11-16,-3 26 17 16,-3 9-2-16,-3 10-28 15,0-1-1-15,0-5-18 16,-3-6-2-16,3-12-7 16,0-6-58-16,0-13-68 15,0-7-161-15,12-3-296 16</inkml:trace>
  <inkml:trace contextRef="#ctx0" brushRef="#br0" timeOffset="96946.33">15857 10396 687 0,'0'0'72'0,"0"0"47"15,-45 115-58-15,40-80-6 16,5-12-13-16,0-2-30 15,21-10 0-15,6-7 1 16,6-4-9-16,2 0-4 16,-1-4 1-16,-3-14-5 15,-6 3-4-15,-7-2-29 16,-5 1-23-16,-7 0-65 16,-4-2-85-16,-2 2-16 15</inkml:trace>
  <inkml:trace contextRef="#ctx0" brushRef="#br0" timeOffset="97098.31">15977 10290 629 0,'0'0'174'15,"0"0"-39"-15,-49 125-50 16,32-41-49-16,0 3-9 16,4 7-19-16,6 0-7 15,7-6-1-15,0-7-67 16,0-16-262-16</inkml:trace>
  <inkml:trace contextRef="#ctx0" brushRef="#br0" timeOffset="120067.41">26803 6932 235 0,'0'0'0'0</inkml:trace>
  <inkml:trace contextRef="#ctx0" brushRef="#br0" timeOffset="158755.38">19655 7724 723 0,'0'0'113'0,"0"0"-21"16,-15 127-29-16,3-31 1 15,-1 14-8-15,-3 4-1 16,-1-3-15-16,-1-11-6 15,1-14-5-15,3-20-13 0,5-18-10 16,3-17 1 0,3-20-7-16,3-7-2 0,0-4 2 15,0 0-14-15,0-4-33 16,0-24 5-16,9-8 36 16,12-12 6-16,2 2 0 15,4 6-6-15,0 0 2 16,0 4 3-16,-2 6 1 15,-6 10-2-15,-3 12 2 16,-5 8-7-16,-2 4 6 16,2 25 1-16,0 14 30 15,-1 5-2-15,-8 2-7 16,-2 4-5-16,0-5-4 16,0-1-7-16,0-11-5 0,0-1 4 15,0-7-4-15,0-11-9 16,0-4-52-16,0-11-46 15,0-3-47-15,0 0-215 16,4-19-202-16</inkml:trace>
  <inkml:trace contextRef="#ctx0" brushRef="#br0" timeOffset="158928.06">20077 8409 783 0,'0'0'96'16,"0"0"-10"-16,0 0-4 0,-42 103-44 16,26-73-19-16,5-8-19 15,11-8-19-15,0-8-93 16,0-6-180-16</inkml:trace>
  <inkml:trace contextRef="#ctx0" brushRef="#br0" timeOffset="159326.15">20197 8325 827 0,'0'0'72'0,"0"0"-25"15,2-128 18-15,23 76-44 16,4 0-6-16,-3 10-15 15,-1 2 5-15,-5 10-4 16,-7 3 4-16,-6 5-5 16,0 3 3-16,-5 2 2 15,-2 6-5-15,2 7 9 16,-2 1 15-16,0 3 4 16,0 0 14-16,0 0-2 15,0 10-12-15,0 10-3 16,0 8 2-16,0 7-1 15,9-5-13-15,3 2-9 0,1 0-1 16,3 0-3 0,-1-4 0-16,-2-4 0 15,-2-6-4-15,-4-4-29 0,-5-6-16 16,0-4-30-16,-2 2-33 16,0 2-41-16,-4 5-272 15</inkml:trace>
  <inkml:trace contextRef="#ctx0" brushRef="#br0" timeOffset="160075.89">20326 8570 886 0,'0'0'92'0,"0"0"-87"16,0 0 14-16,0 0-4 15,81-128-12-15,-41 87-3 16,-5 8 8-16,-4 3-8 16,-4 3 1-16,-6 1 1 15,-4 4 1-15,-5 4 0 16,-8 11-3-16,-4 2 7 15,0 5 7-15,0 0 21 16,0 0-13-16,0 0-2 0,0 0-1 16,0 0-12-16,0 0-1 15,0 0 3-15,0 0 5 16,2 0-7-16,-2 0-5 16,0 0 6-16,0 0 1 15,0 0 2-15,0 0 1 16,0 0-4-16,0 0 1 15,2 2-6-15,0 2 5 16,-2-4 1-16,0 3-3 16,0-3-2-16,0 0 1 15,0 0 2-15,0 0 4 16,0 0-4-16,0 0-2 0,0 0-3 16,0 0 1-16,0 0-3 15,0 0-4-15,2 0 2 16,-2 0 0-16,0 0-11 15,3 0-5-15,-1 0-2 16,-2 0 9-16,2 0-2 16,-2 0 5-16,0 0 8 15,0 0-2-15,0 0 0 16,0 0 3-16,0 0-1 16,0 0 0-16,0 0 2 15,0 0-1-15,0 0 1 16,0 0 0-16,0 0 0 15,0 0 2-15,0 0 0 16,0 0-4-16,0 1 1 0,2 3 2 16,0 2-3-16,3-3 0 15,-2-2-19-15,-1 3-24 16,2-2-31-16,-4 2-23 16,0-4-60-16,0 0-238 15</inkml:trace>
  <inkml:trace contextRef="#ctx0" brushRef="#br0" timeOffset="160585.27">20605 7851 270 0,'0'0'603'15,"0"0"-560"-15,0 0 30 16,-47 126-1-16,33-58-28 16,-1 16-14-16,-3 12-12 15,-4 6 5-15,0 3 0 16,-1-9-3-16,1-11-14 16,7-11-2-16,5-21-1 15,6-18 0-15,2-17-3 16,2-16 0-16,0-2-2 15,0 0-6-15,0-3-10 16,0-31-8-16,4-17 26 0,19-16 7 16,6 1-3-16,2 8-4 15,-4 12 2-15,-3 3 0 16,-4 10-2-16,-4 7-4 16,-1 5 4-16,-9 14 0 15,-2 5 2-15,-2 2-2 16,-2 0 0-16,0 0 19 15,4 0-5-15,5 21-8 16,-1 10 27-16,4 9-6 16,-5 2-19-16,-1 2-4 15,-2 0 0-15,-2-4-2 16,4-9-2-16,0-8-5 0,3-6-60 16,7-10-32-1,1-7-105-15,-1 0-171 0</inkml:trace>
  <inkml:trace contextRef="#ctx0" brushRef="#br0" timeOffset="160863.73">20861 8426 723 0,'0'0'51'0,"0"0"28"15,0 0-11-15,0 0-15 16,0 0-13-16,0 0-10 15,91 112 0-15,-108-72 0 0,-24 8-7 16,-10 4-6 0,2 3-11-16,9-16 2 0,15-12 7 15,15-13 22-15,10-8-23 16,0-3-14-16,21 2-12 16,20-5 4-16,7 0 7 15,0-14-13-15,-4-10-41 16,-6 0-49-16,-10 4-113 15,-9 0-134-15</inkml:trace>
  <inkml:trace contextRef="#ctx0" brushRef="#br0" timeOffset="167848.35">20355 6818 1083 0,'0'0'0'0,"0"0"-64"15,0 0-47-15,0 0-167 16,0 0-154-16</inkml:trace>
  <inkml:trace contextRef="#ctx0" brushRef="#br0" timeOffset="-138297.37">18234 9425 402 0,'0'0'96'15,"0"0"-30"-15,0 0 39 16,0 0-5-16,0 0-7 16,0 0-10-16,0-7-8 15,-4 7-13-15,4 0-4 0,-5 0-12 16,3 13-19 0,-5 23-9-16,-6 14 7 0,-2 12-2 15,-8-1-7-15,3 0-1 16,-3-1-4-16,4-2-7 15,1 3 3-15,0-7 0 16,4 0 1-16,1-2-3 16,2-2 0-16,2 2-1 15,3-1-1-15,1-8-1 16,3-6-3-16,0-11 1 16,0-10 0-16,2-10-1 15,0-6-1-15,0 0-3 16,0 0-6-16,0 0-10 15,0-4 1-15,0-10-1 16,0-6 8-16,0-10 12 0,0-8-3 16,0-4-4-16,6-3 2 15,7 1 4-15,5 2-8 16,-5 6-1-16,3 8-1 16,0 4 0-16,-5 10 11 15,0 2 0-15,0 2-1 16,-2 5-4-16,-2-2 6 15,-1 1 0-15,1 0 0 16,2-1 0-16,0 3 0 16,2 3-1-16,1 1 1 15,-2 0-1-15,1 0 1 16,3 8 4-16,-3 3 6 0,0 7 0 16,-4 3 2-1,-3 1 2-15,-4 8 5 0,0 8 3 16,0 6 0-16,-11 10-1 15,-7-1-3-15,0 1-8 16,5-8-8-16,5-14 1 16,5-10-3-16,3-11-5 15,0-8-21-15,0-1-37 16,0-2-18-16,11 0-54 16,2 0-178-16,-1 0-265 15</inkml:trace>
  <inkml:trace contextRef="#ctx0" brushRef="#br0" timeOffset="-129876.94">18292 5370 813 0,'0'0'25'15,"0"0"25"-15,-94 102-9 16,72-80-32-16,15-14-9 0,7-8-97 15,5-22-330-15</inkml:trace>
  <inkml:trace contextRef="#ctx0" brushRef="#br0" timeOffset="-129475.2">18853 4484 984 0,'0'0'36'0,"0"116"-20"16,-4-32 49-16,-16 8 7 15,0 3 1-15,-2-9-35 0,-1-11-29 16,4-10-4-16,-2-17-2 16,8-16-3-16,1-16-1 15,8-7-8-15,2-9-13 16,2 0-23-16,0-29-8 15,2-12 48-15,19-6 2 16,0 5-4-16,2 8 6 16,-5 7 0-16,-1 8 1 15,-1 6-4-15,2 6 5 16,2 5-1-16,-2 2 3 16,2 2 7-16,-2 25 10 15,-7 8 4-15,-5 9-7 0,-6 0-3 16,0-2-12-1,0-10-2-15,-2-10-8 0,0-9-48 16,2-13-39-16,4-4-123 16,25-31-166-16</inkml:trace>
  <inkml:trace contextRef="#ctx0" brushRef="#br0" timeOffset="-129256.22">19292 4823 900 0,'0'0'52'16,"0"0"-14"-16,-22 109 30 16,22-68-1-16,7-3-7 0,26-2-32 15,17-4-25 1,10-8 0-16,4-6 1 0,-1-10-1 16,-11-6-3-16,-9-2-25 15,-9 0-41-15,-14 0-13 16,-7-10-78-16,-13-6-157 15,0-4-159-15</inkml:trace>
  <inkml:trace contextRef="#ctx0" brushRef="#br0" timeOffset="-129092.96">19682 4772 467 0,'0'0'237'0,"0"0"-83"0,0 0-34 15,-64 167-44 1,24-65-11-16,-7 14-10 0,-2 2-10 15,0-3-36-15,9-8-9 16,9-20-14-16,8-14-55 16,12-19-167-16,4-10-392 15</inkml:trace>
  <inkml:trace contextRef="#ctx0" brushRef="#br0" timeOffset="-126504">18036 8833 10 0,'0'0'442'0,"0"0"-366"16,0 0 13-16,0 0 23 15,0 0-3-15,0 0-35 16,0 0-25-16,0-4 3 16,0 4 1-16,0 0 0 0,0 0-11 15,0 0-9 1,0 0 1-16,0 2-13 0,-7 16-7 15,-6 12-7-15,-6 10-4 16,0 2 0-16,-4 0-1 16,1-3-2-16,3-2 1 15,0-1 0-15,4 7-1 16,-1-3 0-16,3-2-2 16,-1-2 2-16,3-2 4 15,-5 0-3-15,3-4 0 16,-3 3-1-16,-1 1 0 15,-1 4 0-15,1 4 3 16,1-2-3-16,0-2 2 16,5-8-2-16,2-8 0 0,5-6 0 15,2-8 0-15,2-7 2 16,-3 2 1-16,1 0 1 16,0 2-2-16,-5 9 8 15,0 6-1-15,-1 6-1 16,-6 6-1-16,1 3-3 15,2-5-2-15,-1-2-1 16,6-6-1-16,-1 0 2 16,3 0-2-16,-4 2 3 15,4 0-1-15,-2-6-1 16,1 0 0-16,1-8-1 16,2-6 1-16,2-2-3 15,0-2 0-15,0 0-39 0,0 0-27 16,0-26-45-16,2-10-88 15,11-8-271-15</inkml:trace>
  <inkml:trace contextRef="#ctx0" brushRef="#br0" timeOffset="-121846.61">16864 5843 744 0,'0'0'183'16,"0"0"-183"-16,0 0-2 0,0 0-140 16,0 0-226-16</inkml:trace>
  <inkml:trace contextRef="#ctx0" brushRef="#br0" timeOffset="-117126.85">16819 9210 505 0,'0'0'109'15,"0"0"-9"-15,0 0 14 16,0 0-6-16,0 0-26 15,0 0-22-15,0 0-21 16,-27 4-7-16,27 10-13 16,0 4 5-16,5 2 7 15,8 2-2-15,7 2-8 0,0 2 0 16,3 4 6-16,-1 7-1 16,0-3-3-16,3 3-7 15,-1 2 1-15,3-3-2 16,2-2-8-16,5 3 2 15,1 1-3-15,3 1-5 16,3 1 5-16,0-4-5 16,-1 2 1-16,0-1-2 15,3-4 1-15,-3 0 1 16,-3-4 0-16,0-6-2 16,-6-3 0-16,-7-2 1 15,-4-4 1-15,-1-2-1 16,-9-2 0-16,-3-6 3 0,-1 0 1 15,-4-2-1 1,2 1 5-16,-2 0-3 0,-2-3-3 16,2 0 1-16,-2 0-3 15,0 0 0-15,0 0 5 16,0 0-6-16,0 0 1 16,0 0 2-16,0 0-3 15,0 0 2-15,2 0 0 16,-2 2-2-16,2-2 0 15,-2 2 0-15,0-2 2 16,0 0-2-16,0 0 0 16,0 0 1-16,0 0-1 15,0 0 4-15,0 0-3 16,0 0 1-16,0 0 1 0,0 0-2 16,0 0 1-16,0 0-2 15,0 0-3-15,-6-2-1 16,-17-8-2-16,1 4 2 15,-3-4-3-15,5 4-5 16,4 0 5-16,6 2 4 16,3-2-6-16,5 6 5 15,-1 0-9-15,3 0 10 16,0 0 1-16,0 0-9 16,0 0-6-16,0 0-19 15,0 0-10-15,0 0-20 16,0 0-24-16,0-12-30 0,3-8-76 15,10-4-153-15</inkml:trace>
  <inkml:trace contextRef="#ctx0" brushRef="#br0" timeOffset="-110283.65">14638 5089 420 0,'0'0'64'0,"0"0"33"16,0 0 29-16,0 0-4 0,0 0-27 15,0 0-23 1,2 100-1-16,-15 4-8 0,-12 5-23 16,-6-9 0-16,4-7-19 15,-2-23-9-15,7-18-12 16,4-16 8-16,7-16-8 15,7-12-2-15,4-8-2 16,0 0-22-16,0-6-18 16,15-26 23-16,23-12 21 15,11-6-1-15,7-8 0 16,2-1 1-16,5 5 0 16,-8 6 3-16,-6 12-3 15,-9 14 0-15,-18 10-3 16,-9 10 1-16,-5 2 2 0,-8 22 18 15,0 22 13-15,0 18 9 16,0 4-11-16,-8-1 0 16,-3-3-15-16,3-6-5 15,-2-3-8-15,6-9 0 16,2-6-1-16,2-8-22 16,0-3-36-16,0-11-33 15,9-6-45-15,0-8-271 16</inkml:trace>
  <inkml:trace contextRef="#ctx0" brushRef="#br0" timeOffset="-110086.66">15333 5597 870 0,'0'0'127'0,"0"0"-69"16,0 0 32-16,-89 120-50 15,69-94-21-15,9-2-17 16,2-3-2-16,5-6-55 16,4-1-42-16,0-14-129 15,0 0-215-15</inkml:trace>
  <inkml:trace contextRef="#ctx0" brushRef="#br0" timeOffset="-109735.2">15317 5404 576 0,'0'0'259'16,"0"0"-225"-16,54-151 54 16,-17 93-41-16,4 0-10 15,1 6-19-15,-4-4-9 16,-5 8-2-16,-8 6-2 15,-5 6 9-15,-9 14 9 16,-2 5 3-16,-4 13 6 16,-5 4-4-16,2 0-7 15,-2 0-11-15,2 11-8 16,3 18 0-16,3 14 11 0,-1 7 1 16,0-2-6-16,-2-2-1 15,-1-6-5-15,0-6-2 16,3-4 0-16,2-4-1 15,6-1-50-15,4-6-59 16,4-2-76-16,4-3-224 16</inkml:trace>
  <inkml:trace contextRef="#ctx0" brushRef="#br0" timeOffset="-108925.21">15861 5552 663 0,'0'0'70'0,"0"0"-59"16,0 0 27-16,0 0 8 15,145-165-9-15,-99 96-19 16,-3 3-9-16,-11 5-5 16,-15 1 5-16,-9 8 14 15,-2 0-5-15,-6 0 9 0,0 6 8 16,0 3-1-16,0 13 4 15,0 15-5-15,0 8-4 16,0 7 15-16,0 0-16 16,0 15-23-16,-6 36-1 15,-9 24 7-15,-3 17-1 16,1 0-2-16,3-2 5 16,8-10-5-16,6 3-8 15,0-3 4-15,0-13-2 16,0-8-2-16,0-17-1 15,0-13 1-15,0-14 0 16,0-8 0-16,0-7-5 16,0 0-6-16,0-16-18 15,0-22 19-15,2-13 10 16,16-7 2-16,-1 4-2 0,1 8 2 16,3 6-2-16,-6 12 1 15,-1 6 3-15,-6 10-4 16,-3 8-1-16,-3 4 1 15,0 0-1-15,2 16-6 16,-1 30 7-16,2 14 14 16,-5 8-9-16,0-8 0 15,0-11-2-15,0-8-3 16,0-8-38-16,0-10-68 16,0-16-93-16,0-7-226 15</inkml:trace>
  <inkml:trace contextRef="#ctx0" brushRef="#br0" timeOffset="-108638.84">16370 5536 645 0,'0'0'87'16,"0"0"-16"-16,0 0 5 15,0 0-17-15,31 113-4 16,-31-80-42-16,-23 3-5 15,-6 1-3-15,2-4-3 16,7-14 3-16,7-9-3 16,9-10 1-16,4 0 5 15,0 0-6-15,0 0 7 0,0 0-9 16,10 0 0-16,22-6 10 16,1-6-5-16,0 4 1 15,-2-1-6-15,-6 6-33 16,-4 1-99-16,-4 0-137 15</inkml:trace>
  <inkml:trace contextRef="#ctx0" brushRef="#br0" timeOffset="-108017.56">16638 5198 609 0,'0'0'86'15,"0"0"1"-15,19-121 43 16,-9 85-66-16,2 6-25 16,1 6-17-16,3 4-17 15,-1 2-3-15,-2 4-1 16,-3 4 1-16,-4 3-2 16,-3 6 4-16,-3 1-1 0,0-3 22 15,0 3 5 1,0 0-2-16,0 0-17 0,6 0-8 15,8 4-3-15,5 9 11 16,6 6-6-16,2 6-1 16,-2 13-2-16,-8 4 4 15,-5-2-1-15,-6 0 4 16,-4-8-8-16,0-10 4 16,1-4-3-16,-1-5-2 15,2-9-38-15,6-3-77 16,0-1-114-16,1 0-183 15</inkml:trace>
  <inkml:trace contextRef="#ctx0" brushRef="#br0" timeOffset="-107348.82">17035 5355 846 0,'0'0'62'16,"0"0"-36"-16,60-116 37 15,-12 70-40-15,-4-2-6 16,-7 2-13-16,-8 0 2 16,-10-2-2-16,-6 2 2 15,-7-3 0-15,-6 3-2 0,0 11 1 16,0 6 10-16,-4 17 1 15,-7 6 7-15,-2 6-15 16,-5 4 14-16,-5 33-9 16,-1 19-2-16,0 14-9 15,8 8 11-15,7-2-2 16,9-2 0-16,0 1-3 16,2-3-5-16,11-2 0 15,-1 0-3-15,-10-2 2 16,-2-5-1-16,0-8 0 15,-12-6 0-15,-3-17-1 16,7-13 0-16,0-8 0 16,6-11-4-16,2 0-7 15,0 0-2-15,0-2-11 16,4-16 5-16,12-8 19 0,5-7 3 16,-4 5-3-16,-3-3-7 15,1-6 7-15,-1 5 0 16,-3-6-3-16,2 8 3 15,-1 4 0-15,-4 4 0 16,-1 14 3-16,-5 0-1 16,0 8 1-16,0 0 3 15,1 0-5-15,-1 0 6 16,1 0-8-16,1 10 2 16,-2 18 3-16,2 6 4 15,1 6-1-15,-3 4-2 16,-2-4-3-16,0-1-2 0,0-10-2 15,0-11-15-15,0-5-36 16,0-12-44-16,0-1-135 16,0-3-361-16</inkml:trace>
  <inkml:trace contextRef="#ctx0" brushRef="#br0" timeOffset="-106996">17559 5370 848 0,'0'0'32'15,"0"0"41"-15,0 0-20 0,37 102-19 16,-37-72-14-16,0 0-7 16,-13 3-6-16,-9-1-6 15,5-11 2-15,1-3-3 16,7-9-3-16,5-4 0 15,-1-5-6-15,5 4 5 16,0 7-3-16,0-3 6 16,0 8 0-16,9-5 0 15,2 2 1-15,1 5 8 16,-2 0 9-16,-3 0 1 16,-5 6 6-16,-2-4 4 15,0 0-6-15,-9 2-11 0,-13-2-11 16,-3-4 0-1,1-2-29-15,0-4-94 0,-1-2-242 16</inkml:trace>
  <inkml:trace contextRef="#ctx0" brushRef="#br0" timeOffset="-64843.38">23532 8722 487 0,'0'0'336'16,"0"0"-271"-16,0 0 16 15,0 0-14-15,0 0-22 16,152-3 28-16,-50 1-19 15,18-8-8-15,15-4-21 16,5-4-7-16,-2 3-10 16,-13 9-3-16,-25 2 0 15,-23 4-4-15,-21 0 2 16,-17 7-1-16,-11 11 0 0,-8-3 2 16,-4-1-1-1,-5 1-2-15,-4-9 0 0,-3-2 1 16,0-2-2-16,2-2-5 15,4 0-39-15,1 0-20 16,7 0-27-16,-2 0-9 16,-3 0-87-16,-4 0-164 15</inkml:trace>
  <inkml:trace contextRef="#ctx0" brushRef="#br0" timeOffset="-64288.6">23370 8725 528 0,'0'0'118'16,"0"0"-55"-16,0 0 70 16,0 0-33-16,0 0-14 0,114 40-26 15,-48-6 5-15,10 10-17 16,7 10-2-16,-4 9-15 15,0 2-3-15,-8 7 9 16,3 7-6-16,3 9-3 16,6 0 0-16,4 6-6 15,4-5-2-15,1-5 1 16,1-8-4-16,1-4-4 16,-1-10-5-16,-3-5 0 15,-6-11 1-15,-12-8-5 16,-12-8-1-16,-14-4 1 15,-10-6 1-15,-14-6-3 0,-4-1 1 16,-9-4-2-16,-5-3 1 16,-2-4-1-16,-2-2 1 15,0 0-2-15,0 0-16 16,-10 0-31-16,-17 0-47 16,-9-8-44-16,-1-6-43 15,-9 2-225-15</inkml:trace>
  <inkml:trace contextRef="#ctx0" brushRef="#br0" timeOffset="-62878.77">21922 5370 681 0,'0'0'93'0,"0"0"-92"15,0 0 33-15,0 0 22 0,114-46-13 16,-66 9-26-16,4-1 2 15,-4 0-18-15,-1-6 3 16,-5 0 2-16,-1-4-5 16,-5-4 4-16,-13 0 0 15,-4-1-4-15,-11 2 3 16,-8-6 2-16,0 5-3 16,0 4 3-16,-4 6 3 15,-13 11 5-15,-4 10 6 16,1 7-9-16,3 6 9 0,0 4 1 15,5 4-3 1,7 0 8-16,1 6-6 0,-1 44-4 16,0 30-9-16,-3 35-4 15,-1 15 6-15,-3 4-1 16,1-10 8-16,5-7-1 16,0-11-5-16,-2-16-1 15,4-9-5-15,-1-23 0 16,-1-21-1-16,2-12-1 15,-2-18-2-15,4-4 0 16,2-3-2-16,0 0-22 16,0-26 0-16,0-19 11 15,10-17 9-15,9-4-4 16,6-4-1-16,6 4 3 16,2 10-2-16,1 8 7 0,-3 16 1 15,-4 11 0-15,-9 12 0 16,-9 2-2-16,-5 7 2 15,-4 0 8-15,2 0 16 16,-2 4 2-16,0 25-2 16,2 17-3-16,-2 20 0 15,0 14-6-15,0 0-8 16,6-7-3-16,2-11-3 16,3-16-2-16,7-12-13 15,7-14-40-15,-1-16-22 16,7-4-17-16,2-16-68 15,-6-25-154-15,-4-2-186 0</inkml:trace>
  <inkml:trace contextRef="#ctx0" brushRef="#br0" timeOffset="-59981.64">22639 5245 173 0,'0'0'591'16,"0"0"-531"-16,0 0 8 15,0 0 22-15,0 0-43 16,0 0-19-16,0 0-3 16,100-124-6-16,-73 90 4 15,-3-6 2-15,-3 0-6 16,-2-6-4-16,2 2-3 0,-3-2-3 16,1 4-3-16,-1 5 1 15,0 7-4-15,-6 12 1 16,-4 6-3-16,-4 6-1 15,-1 6 2-15,-3 0 2 16,0 0 7-16,0 0-4 16,4 14-7-16,3 18 6 15,2 14 10-15,2 7 6 16,3-6-10-16,-3 2 3 16,1-5-6-16,0-6-5 15,1 0-2-15,-1-5 0 16,-3-8-2-16,-3-3 1 15,-2-5-1-15,1-12-56 16,-2-5-40-16,-3 0-65 16,0 0-376-16</inkml:trace>
  <inkml:trace contextRef="#ctx0" brushRef="#br0" timeOffset="-58364.79">23000 5544 818 0,'0'0'30'0,"0"0"31"16,-71 106-1-16,57-65-35 16,5-1-10-16,7-4-10 15,2-3-3-15,0-2-2 16,0-3-22-16,15-6-36 15,8-8-58-15,4-10-151 16,2-4-150-16</inkml:trace>
  <inkml:trace contextRef="#ctx0" brushRef="#br0" timeOffset="-57693.46">23334 5456 192 0,'0'0'245'0,"0"0"-214"0,103-145 32 16,-59 94-26-16,-6-2-11 15,-2-5-14-15,-7 0-6 16,-2-4 1-16,-8 3-4 16,-7 3 1-16,-6 9 0 15,-6 9 12-15,0 9 33 16,0 9 7-16,-8 6-18 15,-4 8 24-15,3 4-8 16,3 2-2-16,2 0 9 16,-6 34-20-16,-1 30-28 15,0 29-6-15,-5 19 14 16,3 12 3-16,-3 2-3 0,1-7 1 16,3-13-12-16,8-24-5 15,2-19-5-15,2-22 1 16,0-14-1-16,0-13-1 15,-2-10-6-15,0-4-20 16,2 0 6-16,0-26-5 16,0-15 26-16,0-5 5 15,6-4-2-15,10 5-3 16,1 1 0-16,4 7 2 16,-2 15-2-16,-5 8-7 15,-3 8 6-15,-5 6 1 16,2 2-6-16,-2 30 6 15,-4 14 29-15,-2 11-3 0,0-2-11 16,0-6-12 0,0-9 1-16,0-10-4 0,0-10-19 15,3-12-47-15,11-8-79 16,3 0-209-16</inkml:trace>
  <inkml:trace contextRef="#ctx0" brushRef="#br0" timeOffset="-57413.86">23962 5482 509 0,'0'0'103'0,"0"0"-59"0,0 0 53 16,0 0-14 0,29 127-33-16,-29-100-14 0,-13 0-2 15,-13-4-18-15,-6 2-10 16,1-7-4-16,4-4 1 15,9-7-1-15,9-4 34 16,7-3-1-16,2 0-33 16,0 0-2-16,23 0-12 15,17 0 7-15,13-18 4 16,0-8 0-16,3-6-25 16,-4-3-82-16,-6-5-144 15,-3 0-165-15</inkml:trace>
  <inkml:trace contextRef="#ctx0" brushRef="#br0" timeOffset="-57062.01">24212 5298 726 0,'0'0'186'0,"0"0"-184"15,31-107 52-15,0 53-7 16,-4-2-17-16,0 2-17 16,-5 0-5-16,-7 8-6 15,-3 5 11-15,-3 7-4 16,-9 9 22-16,2 8-3 0,-2 7 8 16,2 7-9-1,0 3 0-15,-2 0-14 0,3 0-13 16,1 15-13-16,8 20 13 15,-2 13 8-15,5 2 8 16,-1 2-9-16,-1-8-6 16,1-8 2-16,-1-4-3 15,-1-10-50-15,-3-4-66 16,-5-1-48-16,-4 2-246 16</inkml:trace>
  <inkml:trace contextRef="#ctx0" brushRef="#br0" timeOffset="-56448.76">24644 5414 832 0,'0'0'104'16,"0"0"-89"-16,64-147 46 15,-30 96-29-15,2-6-7 16,-2-3-17-16,-1 2-7 16,-8-1 0-16,-6 4 4 15,-7 2-4-15,-8 6-1 16,-4 11 1-16,0 5 1 0,-9 11-1 16,-7 10 0-16,0 4 23 15,3 6 8-15,1 0-7 16,-5 10-2-16,1 30-21 15,-3 24 1-15,1 23 6 16,5 8-2-16,4-1 6 16,9 1-6-16,0-8-1 15,0-3-2-15,0-10-2 16,4-6 4-16,-1-16-4 16,-3-13-1-16,0-13 0 15,0-12-1-15,0-10 0 16,0-1-1-16,0-3-5 15,0 0-16-15,0-7-11 16,0-19 33-16,0-10 1 0,0-7 0 16,0-1 0-1,13-2-1-15,5 4 0 0,1 8 1 16,-1 7-1-16,-1 12-1 16,-7 9-2-16,-5 1 2 15,-3 5-3-15,2 0-6 16,0 0 10-16,6 13 18 15,1 15 3-15,-5 7-10 16,-1 8-8-16,-5 3 3 16,0-4-6-16,0-5-26 15,0-11-58-15,-3-15-74 16,3-11-274-16</inkml:trace>
  <inkml:trace contextRef="#ctx0" brushRef="#br0" timeOffset="-56111.44">25205 5205 602 0,'0'0'108'16,"0"0"28"-16,0 0-27 16,0 0-28-16,25 102-30 15,-29-73-23-15,-19 1-16 16,4 0-8-16,-2-4-4 15,6-8-23-15,6-8-1 0,6-6 22 16,3-2-3 0,0-2 2-16,0 0-1 0,0 2-2 15,0 6 6-15,9 2 0 16,1 8 1-16,-4 3 4 16,-6 0 9-16,0 9 8 15,0 3 1-15,-11 0-8 16,-11 0-8-16,-7-1-3 15,4-2-4-15,0-7-40 16,6 0-69-16,15-8-210 16</inkml:trace>
  <inkml:trace contextRef="#ctx0" brushRef="#br0" timeOffset="-55929.16">25666 5717 833 0,'0'0'137'0,"0"0"-95"15,0 0-6-15,-124 82-26 16,106-68-10-16,12-10-92 16,6-4-285-16</inkml:trace>
  <inkml:trace contextRef="#ctx0" brushRef="#br0" timeOffset="-54611.12">26184 5109 274 0,'0'0'233'16,"0"0"-144"-16,-36 120 44 15,25-75-20-15,4-12-41 16,3-6-31-16,4-13-8 16,0-8-5-16,0-6-14 15,0 0-11-15,0 0-3 16,0-8 10-16,11-27 10 16,13-9 30-16,7-6-25 15,0-4-9-15,4 0-9 16,0-8-4-16,-1 0 5 15,-5-2-5-15,-3 3-1 16,-6 7 0-16,-6 6-1 0,-6 8-1 16,-5 8 5-16,-3 4-4 15,0 6 2-15,-3-2 5 16,-15 6 1-16,1 2 11 16,-4 4-9-16,-1 6 2 15,5 6-4-15,-2 0 2 16,2 1-5-16,-1 30-6 15,1 9 0-15,3 12 1 16,5 6-1-16,9 5 0 16,0 0 0-16,9 4 0 15,13-3 0-15,-1-4 0 16,-2-2 1-16,-3-4-1 16,-5-1 1-16,-7-2 0 0,-4 8-1 15,0-3 1-15,-13 4-1 16,-13-2 1-16,-1-10 0 15,4-12 1-15,10-15-2 16,9-14 0-16,0-7-1 16,4 0-4-16,0-2-9 15,0-30-2-15,0-13 16 16,0-10 2-16,15-1 0 16,5 10-1-16,-1-1 0 15,0 14 2-15,1 7-3 16,-5 5 1-16,-1 9-1 15,-3 2-1-15,-5 6-2 16,-1 4-1-16,-1 0-8 16,3 11 4-16,4 22 8 0,0 16 22 15,1 5-6-15,-4-2 4 16,-3-2-5-16,1-10-7 16,-1-4-7-16,-2-10 0 15,1-4 0-15,-2-3-1 16,2-10-24-16,-1 0-27 15,1-3-37-15,2-4-22 16,2-2-70-16,0-2-201 16</inkml:trace>
  <inkml:trace contextRef="#ctx0" brushRef="#br0" timeOffset="-54213.27">26670 5242 859 0,'0'0'88'16,"0"0"-18"-16,0 0-4 16,0 0-12-16,0 0-27 15,0 0-16-15,33 118-5 16,-8-92-5-16,4 0-1 16,6 0 2-16,5-4 0 15,1-8 0-15,-6-2-4 16,-4-8 1-16,-13-2-10 15,-7-2-23-15,-8 0-13 16,-3-14-21-16,0-14 26 0,0-4-51 16,0-2-64-16,-17-2 31 15,2-2 54-15,4 3 72 16,2 12 23-16,2 10 56 16,5 9 44-16,0 4 5 15,0 22-49-15,-5 32-15 16,-2 25-21-16,0 17-8 15,3 10-7-15,-2 5-7 16,4-1-13-16,4 0-8 16,0-5-10-16,0-23-122 15,0-14-353-15</inkml:trace>
  <inkml:trace contextRef="#ctx0" brushRef="#br0" timeOffset="93230.66">24247 15205 717 0,'0'0'57'16,"0"0"-46"-16,0 0 9 15,0 0 8-15,0 0 3 16,0 0-24-16,0 0-7 16,29 61-7-16,-29-38-39 15,0 8-58-15,-6-3-83 16,-3 6-208-16</inkml:trace>
  <inkml:trace contextRef="#ctx0" brushRef="#br0" timeOffset="93405.3">24176 15695 531 0,'0'0'42'0,"0"0"-35"15,0 0-4-15,-47 106-3 16,47-78-22-16,0 0-37 16,0 2-35-16,0-4-67 15</inkml:trace>
  <inkml:trace contextRef="#ctx0" brushRef="#br0" timeOffset="93548.21">24168 16160 426 0,'0'0'69'0,"0"0"-9"16,0 0-37-16,-77 110-23 15,64-81-53-15,2-8-79 16</inkml:trace>
  <inkml:trace contextRef="#ctx0" brushRef="#br0" timeOffset="93705.91">24031 16522 371 0,'0'0'0'16,"0"0"-38"-1,0 0-191-15</inkml:trace>
  <inkml:trace contextRef="#ctx0" brushRef="#br0" timeOffset="94336.95">23682 16276 462 0,'0'0'87'0,"0"0"-15"15,-119-134 20-15,93 70-28 16,6-7-22-16,13-5-9 15,7 0-7-15,0 0-3 16,9 6-2-16,11-2 6 16,4-3 7-16,3 7-11 0,7-2-6 15,8 6 8-15,9-7-4 16,16 8-5-16,16-4-4 16,10 9 3-16,7 14-6 15,-2 20-1-15,-4 22-8 16,-14 2-1-16,-4 34-2 15,-11 20-3-15,-5 13 6 16,-5 9 9-16,-6 10-6 16,-7 6-1-16,-10 2-2 15,-8 1 2-15,-3-2 2 16,-8-8 0-16,1-5 0 16,-10-8 7-16,-4-1 13 15,0-13 0-15,-9 0 2 0,-18-10-1 16,-11-2 9-1,-13 2-3-15,-15-7 3 0,-13-5-7 16,-12-14-11-16,-1-8 1 16,3-10-8-16,2-4-9 15,5 0-11-15,-3-8-33 16,5-24-37-16,4-4-38 16,14-13-47-16,15-1-129 15,11 6-305-15</inkml:trace>
  <inkml:trace contextRef="#ctx0" brushRef="#br0" timeOffset="98591.05">25945 17449 717 0,'0'0'95'15,"0"0"-39"-15,-17 163 1 16,8-61 10-16,2 14-7 16,0 1-25-16,3-1-22 15,4-16-11-15,0-14-1 0,0-9-1 16,0-19-39-16,0-22-24 16,0-32-52-16,0-8-97 15,-13-42-308-15</inkml:trace>
  <inkml:trace contextRef="#ctx0" brushRef="#br0" timeOffset="98867.14">25878 17361 564 0,'0'0'67'0,"0"0"-56"16,0 0 23-16,0 0 46 0,132 26-20 15,-87 10-21 1,-6 4-25-16,-10 1-2 0,-10 3-3 16,-17 1 16-16,-2 0 4 15,-29 7-6-15,-23-6-8 16,-4-2-7-16,1-12 0 16,8-6-8-16,14-8-1 15,12-9-30-15,15-8-30 16,6-1-57-16,6-5-176 15,31-18-135-15</inkml:trace>
  <inkml:trace contextRef="#ctx0" brushRef="#br0" timeOffset="99181.96">26491 17602 794 0,'0'0'117'15,"0"0"-81"-15,-80 102 44 16,71-80-32-16,9-12-26 16,0-2-22-16,14-8-4 15,15 0-14-15,8-4 4 16,5-32-3-16,4-4-2 16,-7-8 18-16,-8-2-18 15,-10 1 8-15,-15 5 5 16,-6 12 6-16,0 6 4 0,-18 12 2 15,-6 6 14-15,-7 8 8 16,-5 0-3-16,0 8-25 16,5 14-13-16,6 4-16 15,17-3-51-15,8-14-92 16,2-4-132-16</inkml:trace>
  <inkml:trace contextRef="#ctx0" brushRef="#br0" timeOffset="99442.99">26883 17419 416 0,'0'0'313'0,"0"0"-248"16,0 133 37-16,-10-69-9 0,-4 6-25 15,-3-2-24-15,5 2-23 16,1-7 9-16,2-5-25 15,6-12 3-15,1-2-2 16,-2-12-6-16,2-11 0 16,-1 2-2-16,3-19-31 15,0 0-16-15,0-4-21 16,0 0-61-16,0-16-106 16,0-20-73-16</inkml:trace>
  <inkml:trace contextRef="#ctx0" brushRef="#br0" timeOffset="99765.1">26828 17223 671 0,'0'0'161'15,"0"0"-130"-15,0 0-9 16,0 0 2-16,0 0 22 15,0 0 0-15,147 94-23 16,-93-50-16-16,-6-4-4 16,-7 4 2-16,-15-3-3 0,-10-5 2 15,-14 0 7 1,-2-2 14-16,-4-2 7 0,-28 4-5 16,-3-10 2-16,-8 2-7 15,-8-10-9-15,-2 4-3 16,-3-4-10-16,0 0-4 15,14 0-51-15,13-14-49 16,11-4-128-16,11 0-300 16</inkml:trace>
  <inkml:trace contextRef="#ctx0" brushRef="#br0" timeOffset="102124.95">13881 15998 355 0,'0'0'25'0,"0"0"8"16,0 0-4-16,-114 112-22 16,85-72-2-16,0 0-5 15,4 0 1-15,10-3-2 16,-1-5-3-16,5 2-32 0,2-6-53 15,-2-2-236-15</inkml:trace>
  <inkml:trace contextRef="#ctx0" brushRef="#br0" timeOffset="102259">13617 16522 317 0,'0'0'14'15,"0"0"-14"-15,0 0-35 16,0 0-161-16</inkml:trace>
  <inkml:trace contextRef="#ctx0" brushRef="#br0" timeOffset="103053.26">15382 16870 417 0,'0'0'87'0,"0"0"-76"16,0 0-7-16,0 0-3 15,0 0-1-15,0 0-88 0,18 110-221 16</inkml:trace>
  <inkml:trace contextRef="#ctx0" brushRef="#br0" timeOffset="111004.66">15219 16681 387 0,'0'0'49'16,"0"0"-14"-16,0 0 41 16,0 0 20-16,0 0 23 15,0 0-17-15,5-8-15 0,-5 8-12 16,0 0-15-16,-7 0-11 16,-13 0-24-16,-4 4 2 15,-9 10-2-15,-10 4-5 16,-6 9 0-16,-9 0-1 15,-2 12-2-15,-5-3-7 16,1-4 8-16,4 4-13 16,2-2 3-16,6-2-7 15,6 0 1-15,-1-1-2 16,0-4 0-16,-4 8 1 16,-3-8 0-16,-4 4 0 15,2 1 0-15,-1 0 0 16,3-6-1-16,7-1 0 15,9-5 3-15,7-8-2 16,11-3 1-16,3 0 0 0,0 0-2 16,7-5 3-16,-1-2 0 15,3 3-3-15,-2-2 4 16,1 1-3-16,-1 0 2 16,-3 3-2-16,5-4-1 15,-4 1 2-15,6-4-1 16,-1 4 2-16,-1-4-3 15,2 0 2-15,2 4 1 16,4-4 2-16,-2 0-3 16,2 2 0-16,0-2-2 15,0 0 1-15,0 0-1 16,0 0 0-16,0 0 0 0,0 0 1 16,0 4-1-16,0-4 0 15,0 0-1-15,0 0 1 16,0 0 0-16,0 0-2 15,0 0-8-15,0 0 3 16,-2 0 3-16,-5 0 2 16,1 4-3-16,-1 0-1 15,0-4 6-15,5 0 0 16,-1 0-2-16,3 0-3 16,0 0 1-16,-2 0 4 15,0 0 0-15,2 0 0 16,0 0 0-16,0 0 3 15,0 0-3-15,0 0 0 0,0 0 0 16,0 0 1 0,0 0-1-16,0 0 1 0,0 0 0 15,0 0-1-15,0 0 1 16,0 4 0-16,-4-4-1 16,2 2-1-16,2-2 0 15,0 0 0-15,0 0-34 16,0 0-17-16,0 0-33 15,8-6-63-15,19-23-184 16,6-12 120-16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06:44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13925 8347 746 0,'0'0'0'0,"-200"-102"9"16,101 56 7-16,1-2 36 15,16 0 22-15,12-1-26 16,20-1-17-16,19-3-13 16,19-13 6-16,12-11-4 0,18-11-4 15,42-8-9-15,30 5 6 16,18 7 1-16,13 12 10 15,-1 13-7-15,-6 9-1 16,-5 7-7-16,-4 4 1 16,1 6-2-16,8 0-3 15,15 8 2-15,17 2-4 16,9 7 2-16,12 8-5 16,5 4-1-16,-3 4-2 15,-4 2 2-15,-6 22 1 16,-18 5 1-16,-11 7 1 15,-17 1 0-15,-19 12-2 0,-20 1 1 16,-23 8-1-16,-17 6 14 16,-17 8 2-16,-17 4 3 15,0 5 0-15,-15-1 1 16,-21-2 1-16,-17 0-2 16,-21 3-3-16,-20 1-5 15,-28 1-6-15,-28 6-2 16,-27 1-3-16,-20-5 0 15,-7-11-13-15,5-18-25 16,18-26-13-16,35-26-21 16,34-14-26-16,43-62-62 15,43-42-210-15,26-30 11 16</inkml:trace>
  <inkml:trace contextRef="#ctx0" brushRef="#br0" timeOffset="12263">8473 10076 757 0,'0'0'26'16,"0"0"-18"-1,0 0 31-15,0 0-4 0,0 0 2 16,0 0 13-16,0 0-22 16,-116 68-11-16,65-68 2 15,-16 0 2-15,-18-6 9 16,-18-1-7-16,-8-1-9 16,-15 5 9-16,-9 1-5 15,4-4-2-15,4-4 9 16,21-10-10-16,7-6-5 15,15-8 0-15,10-6-5 16,5-4 6-16,15-8-4 0,10-6 5 16,7-3-4-16,2-7-5 15,9-2 4-15,8-4-2 16,7-2-2-16,9 2 5 16,2-1-5-16,4 3 1 15,25 4 0-15,9 4-4 16,14 9 1-16,7 8 0 15,11 11 0-15,7 5 3 16,8 11-2-16,9 8 0 16,10 4 4-16,16 4-5 15,10 4 6-15,10 0-7 16,18-2-5-16,6 1 5 16,11-2 0-16,6 3 2 15,-7 0 1-15,-10 0-3 16,-4 6 2-16,-6 12-1 0,-9 4 2 15,-9 4-3 1,-22 1 0-16,-19 2-2 0,-18 5 1 16,-17 7 0-16,-5 3 0 15,-8 2 2-15,-9 2 1 16,-16-2 4-16,-11 2 4 16,-11 0 8-16,0 6 2 15,-19 10-1-15,-33 13 0 16,-19 10-2-16,-28 12-11 15,-25 4 0-15,-18-5-5 16,-1-12-1-16,9-13-30 16,25-23-19-16,29-23-9 0,22-20-29 15,22-11-45-15,29-45-117 16,7-17-570-16</inkml:trace>
  <inkml:trace contextRef="#ctx0" brushRef="#br0" timeOffset="13192.87">11962 9998 440 0,'0'0'367'0,"0"0"-329"15,0 0 25-15,0 0 27 16,0 0-27-16,0 0-44 16,-20 0-14-16,114 10 37 0,33 4 10 15,28-4-15-15,12 0-4 16,16-4-6-16,18-2-5 16,-1-1 1-16,7 0-11 15,-11-1-2-15,-20 6 6 16,-17 2-2-16,-25 4-1 15,-23 0 1-15,-22 3-6 16,-20-4 0-16,-16 0-2 16,-15-2-4-16,-7 0 4 15,-2-1-4-15,-8-1-1 16,-3 0-1-16,-1-5 0 16,1-4-4-16,7 0-19 15,1-7-35-15,-1-13-22 0,-1-7-30 16,3-2-77-1,-12-1-368-15</inkml:trace>
  <inkml:trace contextRef="#ctx0" brushRef="#br0" timeOffset="14078.78">15812 10144 643 0,'0'0'50'0,"0"0"12"16,0 0 17-16,0 0-43 15,0 0-5-15,0 0 28 16,96-24 15-16,0 18-21 15,21 2-3-15,22 4-7 16,21 0-3-16,14 0-7 16,13 0 1-16,7 0-18 15,-3 0-1-15,2 0 0 16,-8 0 0-16,-8 0-3 16,-9 0-1-16,-10 0-3 15,-13 0 1-15,-16 0-3 0,-15 0-3 16,-21 0-2-16,-13 0-1 15,-8 0 5-15,-5 0-4 16,-5 0 0-16,0 0 6 16,-9 0-5-16,-8 0 0 15,-9 0-1-15,-9 0-1 16,-7 0 0-16,-5 0 1 16,-6 0-1-16,-2 0 0 15,-5 0 0-15,-2 2-9 16,5-2-55-16,6 0-50 15,7-28-45-15,9-12-184 16</inkml:trace>
  <inkml:trace contextRef="#ctx0" brushRef="#br0" timeOffset="14774.59">19722 10173 531 0,'0'0'35'15,"0"0"21"-15,-156-5 38 16,96-17-2-16,3-7-15 15,5-14-31-15,9-11-20 16,12-8-11-16,10-6 6 16,9-1-1-16,12-1-2 0,0 4 6 15,0-2 0-15,22-2-8 16,12-2 3-16,11-3-4 16,15-1-4-16,17 4 1 15,15 0 2-15,12 10-3 16,14 8 6-16,15 15-10 15,2 15 12-15,8 16-2 16,-7 8-3-16,-10 0-8 16,1 22 2-16,-8 8-1 15,-1 4 0-15,-2 5-4 16,-10 3 1-16,0 2-2 16,-15 4 1-16,-13 0 3 15,-16-2-1-15,-22 0 5 0,-9 1 6 16,-17-7-4-1,-10 0 7-15,-4 4-9 0,-6 4 10 16,-32 2-10-16,-20 4-6 16,-18-2-1-16,-2-1-3 15,2-6-12-15,11-7-40 16,21-13-39-16,13-21-88 16,9-4-359-16</inkml:trace>
  <inkml:trace contextRef="#ctx0" brushRef="#br0" timeOffset="15548.25">22071 10042 753 0,'0'0'75'0,"0"0"-69"15,0 0 108-15,140-4-23 16,-37 12-26-16,24 10-6 16,17-2-19-16,6-2-18 15,1-8-8-15,-4-4-7 0,-9-2-1 16,1 0-2-1,-10 0-4-15,-7-8 5 0,-8-6-5 16,-27 2 1-16,-22 2-1 16,-25 2-1-16,-22 6 1 15,-14 0 2-15,-2 2-2 16,-2-2-1-16,2 0-15 16,1 2-25-16,-1 0-27 15,6 0-62-15,9 0-218 16</inkml:trace>
  <inkml:trace contextRef="#ctx0" brushRef="#br0" timeOffset="39836.21">9713 12032 517 0,'0'0'21'15,"0"0"-3"-15,0 0 61 16,130-53 27-16,-63 39-2 16,15 2-20-16,17-2-10 15,18 1-16-15,17-4-1 16,16-1-14-16,10-4-9 15,9 0-9-15,5 7-4 16,-12 2-3-16,0 6-7 0,-20 7-2 16,-2 0 1-1,-2 0-3-15,-4 0-4 0,-2 7 6 16,-8-1-3-16,-1 4 0 16,-3-1 1-16,-5 2-1 15,1-1 1-15,-6-2-7 16,-6-2 6-16,4-3 2 15,-6-2-7-15,2 1 3 16,-3 0-2-16,4 4-1 16,-3 2-1-16,5 0 0 15,2 4 0-15,-4-1 1 16,-5 0-1-16,0 3 2 16,-6-2-2-16,-3 1 2 15,-2-1-1-15,-8 1-1 0,1-3 4 16,1 2-2-16,1-4-1 15,10-4 2-15,4 1 0 16,2-4-1-16,-1-1-2 16,-1 0-3-16,4-1 3 15,5-17 0-15,4 4 1 16,1-6-1-16,-4 8 1 16,-7-6-1-16,-12 3 1 15,-13 5 0-15,-16 0-1 16,-10 7 6-16,-11 2-6 15,-7 1 10-15,-3 0-7 16,-8 0 6-16,4 0-8 16,-3 0 5-16,1 0-2 0,-1 1-4 15,2-1 2-15,-6 0-1 16,2 3-1-16,0-3 3 16,-4 0-3-16,-1 0-5 15,-4 0-22-15,-1 0-21 16,-8-4-29-16,-2-16-16 15,0-10-19-15,0-8-123 16,-4 2-254-16</inkml:trace>
  <inkml:trace contextRef="#ctx0" brushRef="#br0" timeOffset="41758.98">24912 11007 610 0,'0'0'166'16,"0"0"-109"-16,0 0 21 16,0 0-4-16,-127-40-30 0,100 19-12 15,-2-4-11-15,0-8-10 16,0-5 8-16,0-14-4 15,6-10-7-15,6-16-3 16,8-11-3-16,6-5 0 16,3-3-1-16,0 8 0 15,21 12 1-15,-1 18 2 16,-1 11 6-16,2 11 1 16,1 9 1-16,5 2-4 15,4 4-2-15,14 0-2 16,8 2 0-16,16 10-3 15,10 10 5-15,12 10 5 16,5 36-5-16,4 20 2 16,0 14-4-16,-11 9 0 15,-15 1-4-15,-23-10 0 0,-25-6 3 16,-23-6-3-16,-3-3 14 16,-34 5 9-16,-26 0 2 15,-27 0-4-15,-24 0-6 16,-19-8-9-16,-16-9-6 15,-1-7-2-15,4-14-14 16,16-10-14-16,31-14-22 16,32-8-15-16,28 0-20 15,26-10-58-15,10-12-150 16,0 0-266-16</inkml:trace>
  <inkml:trace contextRef="#ctx0" brushRef="#br0" timeOffset="152384.29">19141 7682 357 0,'0'0'337'0,"0"0"-236"15,0 0-6-15,0 0 11 16,0 0-22-16,0 0-25 16,-56 98-16-16,21-22-6 0,-12 21 1 15,-9 13-8-15,-11 6-8 16,0 1-6-16,3-5-9 16,4 2-3-16,4-4-2 15,0-5-1-15,7-11-1 16,7-21-23-16,13-23-21 15,11-21-11-15,14-15-25 16,4-14-27-16,0 0-94 16,-2-14-129-16,-6-16-169 15</inkml:trace>
  <inkml:trace contextRef="#ctx0" brushRef="#br0" timeOffset="152653.32">18307 8704 135 0,'0'0'320'0,"0"0"-208"15,0 0 5-15,0 0-21 16,0 0-23-16,-33 109-11 16,49-53-3-16,-5 10 4 15,-2 5-8-15,-7 0-14 16,-2 3-7-16,0-7-8 16,0-11-13-16,-7-20-6 15,7-18-5-15,0-9-2 16,5-9-5-16,17 0-6 15,7 0-6-15,12-29-13 16,5-13-2-16,5-12 0 16,8-7-15-16,-2 2-48 15,-2 0-39-15,-5 5-99 0,-12 10-108 16</inkml:trace>
  <inkml:trace contextRef="#ctx0" brushRef="#br0" timeOffset="163610.14">17623 7240 780 0,'0'0'33'15,"0"0"-33"-15,0 0 0 16,0 0 16-16,0 0 34 0,0 0-14 15,123 37 0-15,-45-17-20 16,9-2-9-16,9-6 8 16,11-3-1-16,13-2-3 15,3-5 1-15,-1 0-6 16,-8-2-4-16,-12 0 5 16,-6 2-3-16,-7-2 7 15,-4 0 0-15,-3 0 5 16,3 0-5-16,-3-13-4 15,6-2 5-15,-5 0-6 16,5-5 2-16,-4 8-2 16,-1-4-1-16,-3 7 1 0,-4-1-3 15,-1 6-1-15,2 2 0 16,0 2-1-16,4 0-1 16,-4 0 3-16,2 0-1 15,-8-4 4-15,-5 2 3 16,2-4-5-16,-1 0-4 15,1 2 4-15,3 0 2 16,4 4-2-16,-4 0-2 16,-5 0 1-16,-3 0 1 15,-1 0-4-15,-4 8 5 16,0-2 1-16,0 2-3 16,0 3 1-16,7 6 2 15,4 3-4-15,11 10 0 16,-2-2-2-16,4-6 28 15,8-2-22-15,-1-12-3 0,-2-2 11 16,-3 0-12-16,-14-6 2 16,-13 0-3-16,-6 0 1 15,-11 0-2-15,-3-4 1 16,-6-8-2-16,2-1-2 16,-2 2-5-16,-5 3-7 15,-3 2 0-15,-15 4-17 16,0 2-13-16,-8 0-6 15,0 0-8-15,0 0-53 16,0 0-207-16</inkml:trace>
  <inkml:trace contextRef="#ctx0" brushRef="#br0" timeOffset="171789.49">23559 7295 300 0,'0'0'27'0,"0"0"-18"15,0 0 42-15,0 0-9 16,0 0-15-16,0 0 17 15,147-16 3-15,-98 5-6 16,9-1 7-16,4-4-12 16,7 3 1-16,1 1-8 0,-3 1-5 15,-7 8 5-15,-6 1-9 16,-4 2-8-16,0 0 1 16,-4 0 4-16,1 0-6 15,-5 0 1-15,-1-2-2 16,-8-2 3-16,-2-3-1 15,-2 2-1-15,-5-4 1 16,3 1 1-16,-5 1-4 16,-1-1 0-16,-2 5-3 15,0 3 2-15,-4 0-3 16,1 0 3-16,-3 0-5 16,3 0 3-16,1 0-6 0,1 0 0 15,0 0 2 1,2 0-2-16,-6 0 0 0,-6 0 1 15,-3 0-1-15,-3 0 0 16,-2 0 2-16,0 0-1 16,0 0-1-16,0 0-12 15,4 0-54-15,4-4-79 16,-6-5-30-16,-2 4-97 16</inkml:trace>
  <inkml:trace contextRef="#ctx0" brushRef="#br0" timeOffset="196933.58">17481 12944 660 0,'0'0'29'0,"0"0"0"16,0 0 36-16,-31 136-3 15,40-84-10-15,11 6-8 16,4-1-17-16,1-7-14 15,1-8 2-15,1-8-9 16,-2-12-4-16,4-10-1 0,-3-12-1 16,1 0 0-16,-2-27 2 15,-1-19 0-15,-3-9 1 16,-8-3 0-16,-9 3 1 16,-4 11 3-16,0 8 7 15,-25 6 23-15,-15 4 13 16,-6 6-5-16,-8 4-12 15,-2 6 1-15,5 8 4 16,5 0-13-16,10 2-4 16,11 0-9-16,3 0-7 15,1 0-5-15,0 8-12 16,-2 2-32-16,10-2-38 0,11 2-43 16,2 4-69-16,0 4-207 15</inkml:trace>
  <inkml:trace contextRef="#ctx0" brushRef="#br0" timeOffset="199988.82">17474 12439 507 0,'0'0'128'0,"0"0"-16"15,0 0 10-15,0 0-50 16,0 0-18-16,0 0-22 15,0 0-20-15,9 123 32 16,0-48-12-16,-5-3-14 0,-4-3-3 16,0-10-5-16,0-11-8 15,0-17 1-15,0-13-3 16,0-15 0-16,0-3-6 16,0 0-4-16,0-21-10 15,0-23 12-15,0-13 8 16,5-8 7-16,4-2-3 15,0 11-4-15,4 11 0 16,1 6 0-16,1 11 1 16,3 3 0-16,-1 3-1 15,4 0 0-15,1 3 2 16,0 1-3-16,0 5 1 0,1 3 0 16,-6 4-2-16,-3 6 2 15,-3-2-5-15,-7 2-24 16,-2 0-14-16,2 0-29 15,0 0-40-15,-2 2-49 16,2 10-17-16</inkml:trace>
  <inkml:trace contextRef="#ctx0" brushRef="#br0" timeOffset="200426.22">17775 12541 686 0,'0'0'122'16,"0"0"-37"-16,0 0 26 0,0 0-46 15,0 0-21-15,0 0-27 16,8-2-16-16,27 2 3 15,9-6 4-15,8-5-5 16,-2 0-3-16,-3-6 0 16,-5 3-16-16,-13-2-34 15,-10 6-19-15,-15 2-27 16,-4 5-9-16,-11 0-82 16,-18 2-88-16</inkml:trace>
  <inkml:trace contextRef="#ctx0" brushRef="#br0" timeOffset="200684.25">17947 12304 308 0,'0'0'80'0,"0"0"-23"15,0 0 35-15,0 0 11 16,0 0 1-16,0 0 15 16,0 70 22-16,0-4-32 15,-4 23-46-15,-15 5-12 16,-3-5-13-16,4-14-9 15,11-16-7-15,7-20-15 16,0-10-5-16,0-11-2 16,16-4-3-16,5-10-10 0,0-4-27 15,8 0-10 1,4-24-24-16,4-15 4 0,-4-7-42 16,-6-4-65-16,-12 6-144 15</inkml:trace>
  <inkml:trace contextRef="#ctx0" brushRef="#br0" timeOffset="210578.41">17340 13423 397 0,'0'0'78'16,"0"0"-39"-16,0 0 35 15,0 0-24-15,0 0-26 16,0 0-19-16,13-44-5 16,-1 38-1-16,1 2-1 15,3 0-21-15,-1-4-26 0,4 1 4 16,-6-2-2-1,0 1-17-15,-6 2-2 0,-3 2 49 16,-4 4 17-16,0 0 54 16,-2 0-1-16,-13 0 8 15,-1 0 10-15,-2 0-5 16,3 0-10-16,-4 7-27 16,0 10-24-16,-8 5-5 15,-2 6-47-15,-9 2-76 16,-5-4-180-16</inkml:trace>
  <inkml:trace contextRef="#ctx0" brushRef="#br0" timeOffset="211719.62">17507 13330 514 0,'0'0'91'0,"0"0"30"15,0 0 14-15,0 0-39 16,-119 50-11-16,65-7-28 16,-6 7-17-16,-7 6-9 15,-9 4-6-15,-6 6-14 16,-5 1-10-16,-4-1-1 16,6-6-17-16,7-8-13 15,11-10-15-15,16-12-33 16,16-7-57-16,10-7-76 15,15-6-87-15</inkml:trace>
  <inkml:trace contextRef="#ctx0" brushRef="#br0" timeOffset="212132.03">16362 13936 642 0,'0'0'81'0,"0"0"9"16,0 0 48-16,0 0-45 15,0 0-43-15,-60 194-12 0,33-65 17 16,-6 30-15-16,-9 17-1 16,-12 19-13-16,-2 20-1 15,8-6-6-15,0 14-3 16,2 0-11-16,1-3-3 16,1-7 1-16,4-29-3 15,11-41-1-15,13-49-10 16,12-40-11-16,4-28-24 15,0-18-7-15,0-8-15 16,0-26-34-16,0-40-84 16,2-34-82-16,4-21-239 15</inkml:trace>
  <inkml:trace contextRef="#ctx0" brushRef="#br0" timeOffset="212677.66">16387 14102 421 0,'0'0'41'0,"0"0"34"16,0 0 0-16,0 0 8 0,0 0 10 15,0 0 0-15,-2 78-15 16,35 7-8-16,14 19-19 16,10 22-10-16,13 17-16 15,1 13-7-15,-2 13-10 16,-7-9-5-16,-8-13-2 15,-12-11 0-15,-8-20 1 16,-8-5-4-16,-3-17 2 16,-5-6-5-16,-7-8-18 15,-9-12 0-15,-2-5-19 16,0-11-35-16,-4-10-41 16,-9-20-65-16,-1-18-132 15</inkml:trace>
  <inkml:trace contextRef="#ctx0" brushRef="#br0" timeOffset="213023.93">15778 16232 738 0,'0'0'49'0,"0"0"-2"0,0 0-12 16,0 0-27-16,0 0 57 16,201 8-14-16,-85-8-37 15,11 0-7-15,15-30 0 16,22-12-4-16,7-6 1 15,3 2-4-15,-16-2 0 16,-33 16 0-16,-34 10 0 16,-35 9-50-16,-29 9-19 15,-21 3-99-15,-6-12-92 16</inkml:trace>
  <inkml:trace contextRef="#ctx0" brushRef="#br0" timeOffset="213557.46">17646 13423 314 0,'0'0'178'0,"0"0"-103"0,0 0 57 16,20 114-42-1,-9-37-10-15,2 12-20 0,-1 0-28 16,-1-7-19-16,-5-14-6 16,1-21-3-16,0-15-4 15,-1-19 0-15,3-10-39 16,1-3-78-16,-4 0-77 16,-2-15 7-16,-4-5-80 15</inkml:trace>
  <inkml:trace contextRef="#ctx0" brushRef="#br0" timeOffset="213813.97">17737 13952 280 0,'0'0'405'16,"0"0"-323"-16,-37 128 28 16,25-53-11-16,1 23-37 15,-7 31 5-15,-4 27-8 16,-13 32-18-16,-13 19-6 15,-5 7-12-15,-3-5-13 16,7-21-4-16,14-23-4 16,10-19-2-16,9-20-3 15,5-23-23-15,5-27-16 16,6-36-16-16,0-32-16 16,0-8-78-16,8-40-181 15,-1-18-78-15</inkml:trace>
  <inkml:trace contextRef="#ctx0" brushRef="#br0" timeOffset="214238.42">17648 13939 383 0,'0'0'182'15,"0"0"-164"-15,0 0-5 16,0 0 24-16,0 0 7 16,0 0 23-16,81-9 17 15,-31 31-7-15,8 28-11 16,-2 14-6-16,-4 18-12 15,-8 13-13-15,-2 9-13 16,-1 7-6-16,3 5-4 16,3 2 3-16,4 1-1 15,4-3 0-15,-3 0 5 16,-6 0-6-16,-9 1-3 16,-6-15-8-16,-7-12 0 15,-6-11-1-15,-5-15-1 0,-4-12-7 16,0-10-34-1,-5-8-21-15,-1-7-35 0,-3 4-59 16,0-3-152-16</inkml:trace>
  <inkml:trace contextRef="#ctx0" brushRef="#br0" timeOffset="-213704.33">17842 13319 641 0,'0'0'85'0,"0"0"-23"15,0 0 17-15,0 0 20 16,155 24-34-16,-67 6-16 16,12 8-15-16,9 4-4 15,-1 2-4-15,-11-6-10 0,-5-4-15 16,-13-7 0-1,-14-12-1-15,-13 0 0 0,-17-9-1 16,-15-1-30-16,-9-1-5 16,-11 1-5-16,0 4 3 15,-8 4-44-15,-19 1-92 16,2 0-37-16,2-5-18 16</inkml:trace>
  <inkml:trace contextRef="#ctx0" brushRef="#br0" timeOffset="-213420.6">18813 13655 254 0,'0'0'86'0,"0"0"-11"16,0 0 50-16,0 0 21 15,0 0-20-15,0 0-36 0,29 72-30 16,-9-9-2-16,7 17-10 16,0 16 2-16,-5 17-10 15,-1 21-1-15,-9 17 4 16,-1 19-12-16,-3 28-1 15,-4 9-13-15,-4-5-2 16,0-13-15-16,0-25 3 16,0-17-2-16,0-11 0 15,0-8-1-15,0-3-16 16,-2-13-10-16,-6-14 0 16,4-21-10-16,4-25-27 15,0-34-26-15,0-18-68 16,8-49-216-16</inkml:trace>
  <inkml:trace contextRef="#ctx0" brushRef="#br0" timeOffset="-212919.27">18787 13672 402 0,'0'0'35'0,"0"0"-9"15,0 0 92-15,0 0 37 16,0 0-67-16,0 0-43 16,47 80 0-16,-14-14 18 15,9 6-19-15,14 2-14 16,11 7-11-16,15 7 1 16,18 8 11-16,7 14-6 15,7 10-3-15,-4 7 0 16,-15 0-4-16,-11-11-9 15,-14 0 0-15,-12-4-3 0,-10-4-4 16,-8-3 2-16,-5-15-3 16,-10-10 3-16,0-13-4 15,-7-8-1-15,-7-6-3 16,-2-9-6-16,-6-8-28 16,-3-13 3-16,0-11-14 15,0-9-46-15,-3-3-71 16,-21-3-172-16</inkml:trace>
  <inkml:trace contextRef="#ctx0" brushRef="#br0" timeOffset="-212532.55">18620 15918 700 0,'0'0'162'15,"0"0"-134"-15,0 0-25 16,0 0 19-16,0 0 48 16,206-27-10-16,-73-3-10 0,17-15-23 15,18-8-4 1,1-9-3-16,0-2-6 0,-10 2-6 15,-19 7-4-15,-31 17-1 16,-31 18-1-16,-29 12-1 16,-27 8 0-16,-15 0 4 15,-5 0 17-15,-2 0-10 16,2 0-4-16,-2 0-8 16,0 0-5-16,0 8-34 15,-17 6-57-15,-8 12-44 16,-10 12-85-16,-8 6-140 15</inkml:trace>
  <inkml:trace contextRef="#ctx0" brushRef="#br0" timeOffset="-203295.75">17328 14364 447 0,'0'0'26'0,"0"0"-23"16,0 0 7-16,0 0-1 15,126-37-6-15,-92 29 0 16,-5 0 1-16,-4 2-4 16,-8-1 1-16,-5 6 0 15,-6-3-2-15,-4 4 1 16,0 0 0-16,0 0 0 16,-2 0 0-16,0-2-8 0,0 0-31 15,0-4-69-15,0 2-17 16</inkml:trace>
  <inkml:trace contextRef="#ctx0" brushRef="#br0" timeOffset="-202816.67">17227 14386 494 0,'0'0'75'0,"0"0"-48"16,0 0-11-16,0 0 0 15,0 0 12-15,0 0 27 16,78-3-32-16,-43 6-12 16,1 1-8-16,5 1 0 15,-1-5-3-15,-3 0-17 16,-3 2-11-16,-10-2 2 16,-3 0 6-16,-8 0 0 15,-7 0 2-15,-4 0 12 0,0 0 0 16,-2 0 6-16,0 0 3 15,0 0 30-15,0 0 8 16,0 0-19-16,0 0-9 16,0 0-7-16,0 0 3 15,0 0-9-15,0 0 0 16,0 0-49-16,0 0-58 16,-4-2-35-16,-2-6-31 15</inkml:trace>
  <inkml:trace contextRef="#ctx0" brushRef="#br0" timeOffset="-202441.11">17411 14275 301 0,'0'0'291'16,"0"0"-245"-16,0 0-24 15,0 0 20-15,0 0-3 16,0 0 11-16,65 0-22 16,-29 12-11-16,-2-1-3 15,-3 0-6-15,-2-1-4 16,-2-4-2-16,-6-2 1 16,-4-4-3-16,-11 0 1 0,-4 0 1 15,-2 0-2-15,0 0 20 16,0 0 37-16,0 4 7 15,-8 6-10-15,-19 4-30 16,-11 8-14-16,-1 2 4 16,0 0-11-16,7-1 0 15,8-5-3-15,4-4-23 16,11-6-33-16,2-4-69 16,5-4-120-16,2 0-228 15</inkml:trace>
  <inkml:trace contextRef="#ctx0" brushRef="#br0" timeOffset="-168348.75">17461 12922 404 0,'0'0'76'0,"0"0"-14"16,0 0 32-16,0 0-5 15,0 0-21-15,0 0-25 16,2 0-34-16,-2-25 0 16,0-14 20-16,-4-18 0 15,-12-9-5-15,3-4-7 16,-6-6-5-16,2-9 2 16,1 2-3-16,3 0-7 15,1 5-2-15,8 14-1 16,2 9 0-16,0 13 5 15,0 12 4-15,-1 7 1 16,-1 6 1-16,-2 2-7 0,1 0 0 16,0 1-4-16,3 5-1 15,0 4 3-15,2 1-2 16,-2 4 0-16,2-2-1 16,0 1 1-16,0 1-1 15,0 0 0-15,0 0 0 16,0 0 4-16,0 0 7 15,0 0 0-15,0 0-6 16,0 0-1-16,0 0-4 16,0 0 3-16,0 0-1 15,0 0 4-15,0 0-2 16,0 0 6-16,0 0 2 16,0 0-2-16,0 0 2 0,0 0 4 15,-3 0 3 1,1 0 3-16,2 0-2 0,-2 0 2 15,-6 0 2-15,-9 0 5 16,-12 0-11-16,-10 0-14 16,-15-3 7-16,-11-9-1 15,-14-8-2-15,-18-4 0 16,-14-2-6-16,-16-6 4 16,-5 6-3-16,1-1 1 15,4 8-3-15,7 6 13 16,-3 4-6-16,1 7-1 15,-1 2-1-15,0 0 4 0,3 0-4 16,4 0 2-16,3-8-5 16,13-5 5-16,19 0-6 15,19 3-1-15,15-3 2 16,13 8-1-16,13-2-1 16,5 3 3-16,9 2-4 15,5 0 1-15,0 2-1 16,2 0 2-16,0 0-2 15,-2 0 2-15,2 0-2 16,0 0 0-16,0 0 0 16,0 0 0-16,0 0 0 15,0 0 1-15,0 0-1 16,0 0 0-16,0 0 0 16,0 0 0-16,0 0 0 15,0 0 0-15,0 0 0 16,0 0-2-16,0 0 3 15,0 0-1-15,0 0 0 0,0 0-1 16,0 0-1-16,0 0 0 16,0-2-3-16,0-2-3 15,29-10-3-15,24-16 11 16,34-24 0-16,29-22 0 16,21-19 0-16,23-8 0 15,11-6 1-15,11 3 0 16,10 8 0-16,9 9 0 15,-1 15 2-15,-15 20-3 16,-11 16-3-16,-27 12 1 0,-18 5 2 16,-15 6-2-1,-18 0 2-15,-19 1 0 0,-10 5 1 16,-11-1-1-16,-9 2 1 16,-9 2 0-16,-5-1-1 15,-2 2 0-15,-4-4 1 16,-2 4-1-16,-6-2-1 15,-5 4 1-15,-7 3 0 16,-1 0 1-16,0 0-2 16,6 0 1-16,1 0 0 15,8 0-1-15,-1 0 0 16,4 1 1-16,3 1-1 16,-5 2 0-16,-1-4-11 0,-9 0 4 15,-3 0 2-15,-5 0 2 16,0 0 1-16,-4 0 0 15,0 0 3-15,0 0 0 16,0 0 3-16,0 0 0 16,0 0-1-16,0 0-2 15,0 0 3-15,0 3-1 16,0-3 0-16,0 0-1 16,0 5 0-16,0 5-1 15,-17 8-4-15,-1 4 4 16,1 5-3-16,-6 1 5 15,3 2-3-15,1 6 1 0,-2 2 0 16,4 0 1 0,-3 0 1-16,1-3-2 0,6-3 0 15,-1-5 0-15,4 5 0 16,1 3 1-16,0 1-2 16,0 2 2-16,-2 0-1 15,2-3 2-15,-2 0-1 16,-2 0 0-16,4-3-1 15,-5 0 3-15,3-5-3 16,2 4 1-16,0-7 0 16,3 2 1-16,-3 0-2 15,2-4 3-15,-2-2-2 16,2 0 1-16,1 0-2 16,0-2 0-16,-4 4 0 15,1-2 1-15,3 0 2 0,-4-2-3 16,4 0 0-16,-1 0 1 15,1 2-1-15,-1-2 5 16,-2-2-5-16,2 0-1 16,3-3 1-16,2-8 1 15,2 0 2-15,-2 1-3 16,2 2 2-16,-5 1 1 16,0 6-2-16,1-8 4 15,-3 6-2-15,3-3-2 16,0 1-1-16,-1 4 0 0,1-1 0 15,-6 1 1-15,6 3-1 16,-2-5 2-16,1-1 0 16,3-6-2-1,0-6 0-15,2 0-2 0,0 0 1 16,0 0 1-16,0 0-6 16,0 0 1-16,0 0-9 15,0 0-4-15,0 0-14 16,0 0-2-16,0 0-2 15,0 0-12-15,0 0-10 16,0 0-10-16,0 0-5 16,0 4-5-16,0 4-23 15,0 2-151-15,-18 10-53 16</inkml:trace>
  <inkml:trace contextRef="#ctx0" brushRef="#br0" timeOffset="-156671.23">17340 16057 768 0,'0'0'91'15,"0"0"-69"-15,0 0 75 16,0 0-21-16,130 27-4 15,-88-27-24-15,3 0-7 16,0 0 6-16,-1-6-10 0,5-2-11 16,-2 4-4-16,4-8-8 15,-2 2-6-15,-4 0-3 16,-1-2-3-16,-1 3 1 16,-3 3-2-16,-3-3 1 15,-3 5-1-15,-5-4 1 16,0 2-2-16,-3-1 1 15,-1 2-1-15,4-8 2 16,2 3-1-16,-4 1-1 16,-3 0 1-16,-2 5 1 15,-8-4-1-15,-1 2-1 16,2 2-1-16,-5-1 0 0,7 0 0 16,-5-3 1-16,-1 0 1 15,0 4 0-15,-6 4-1 16,-1 0 1-16,-2 0-1 15,3 0 1-15,1 0-1 16,-1 0-1-16,4 0-6 16,0 2 6-16,-3 8-9 15,3-6-10-15,-7 0-7 16,3-2-9-16,0-2-20 16,-3 3-11-16,0-3-18 15,-2 0-41-15,0 0-151 16,0 5-294-16</inkml:trace>
  <inkml:trace contextRef="#ctx0" brushRef="#br0" timeOffset="-153764.88">18666 11712 688 0,'0'0'16'0,"0"0"-9"16,0 0 15-16,0 0 53 15,158 107 9-15,-64-89-24 0,15 0-22 16,12 0-16-16,8-6 6 15,14-6 12-15,7-6-12 16,22 0-17-16,15-9 3 16,9-16-3-16,-1 3-5 15,-10 6-6-15,-27 6 0 16,-25 10 2-16,-23 0-1 16,-31 0-1-16,-21 0 0 15,-19-2 0-15,-22 2-21 16,-8 0-23-16,-9 0-16 15,0 0-26-15,-29 0-132 16,-22 22-383-16</inkml:trace>
  <inkml:trace contextRef="#ctx0" brushRef="#br0" timeOffset="-151652.25">19083 11446 180 0,'0'0'0'15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2:03:42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10748 4975 507 0,'0'0'429'16,"0"0"-369"-16,0 0-27 15,0 0-6-15,0 0 3 16,0 0 17-16,111-8-19 16,-46 12-14-16,0 14-8 15,-10 4-1-15,-8 2-2 16,-16 5 5-16,-15 6-3 16,-16 11 16-16,-16 11-6 15,-33 11-3-15,-11 8-6 16,0 0-6-16,8-12 3 15,15-16-3-15,14-20 0 0,12-16 4 16,9-9 3-16,2-3-5 16,0 0-2-16,0 0-4 15,24 0 2-15,19 0 0 16,11-21 3-16,10-3-2 16,5-4-31-16,6-8-49 15,4-4-68-15,-10 4-237 16</inkml:trace>
  <inkml:trace contextRef="#ctx0" brushRef="#br0" timeOffset="180.75">11527 5328 369 0,'0'0'598'0,"0"0"-569"15,0 0 12-15,0 0-17 16,0 0-3-16,0 0-15 15,47 54-6-15,-22-54-58 16,1 0-75-16,8-27-143 16,-2-12-157-16</inkml:trace>
  <inkml:trace contextRef="#ctx0" brushRef="#br0" timeOffset="470.58">11864 4831 818 0,'0'0'145'16,"0"0"-28"-16,0 0-49 0,-25 118-33 16,25-64 8-16,0-2-10 15,16-10-19-15,17-2-4 16,7-4-10-16,3-2 3 16,6-4-1-16,-6-3 1 15,-6-4-3-15,-6-5 0 16,-15 2 0-16,-7 3 6 15,-9 3-2-15,0 5 13 16,-16-2 5-16,-24 7-9 16,-16-2-10-16,-10 3-3 0,-7-5-31 15,1-14-47-15,9-12-36 16,15-6-81-16,11-32-290 16</inkml:trace>
  <inkml:trace contextRef="#ctx0" brushRef="#br0" timeOffset="635.42">11886 4812 784 0,'0'0'151'0,"0"0"-103"16,0 0 21-16,116-26-37 16,-55 20-17-16,1 2-15 15,2 2 0-15,-1 2-87 0,-5 0-154 16,-2 5-456-1</inkml:trace>
  <inkml:trace contextRef="#ctx0" brushRef="#br0" timeOffset="1034.22">12678 5064 1073 0,'0'0'40'0,"0"0"-37"15,0 0 36-15,0 0-22 16,0 0 4-16,162-21-15 16,-91-11-6-16,-4-2-2 15,-16-4-28-15,-15 4-11 0,-18 0-8 16,-16-1 32-16,-2 4 17 16,-6-2 6-16,-23 5 14 15,-12 6 21-15,-5 10-6 16,-6 12 4-16,-6 6-7 15,5 32 1-15,-3 22-2 16,5 15 1-16,11 9-11 16,9-2 2-16,17-2-4 15,14-13 3-15,0-12-12 16,31-8-5-16,14-17-5 16,13-10 0-16,13-19-5 15,10-1 0-15,3-21-42 16,-8-26-25-16,-9-9-21 0,-16-9-50 15,-11-6-96 1,-7-10-188-16</inkml:trace>
  <inkml:trace contextRef="#ctx0" brushRef="#br0" timeOffset="1340.49">13530 3896 925 0,'0'0'131'16,"-64"104"-65"-16,33-30 11 16,4 13-11-16,7 4 1 0,14-8-26 15,6-7-24 1,11-18-13-16,26-16-4 0,13-16 0 16,6-20-33-16,-4-6-28 15,-2 0 2-15,-15-18 0 16,-17 0 24-16,-13 0 35 15,-5 4 5-15,-14-4 30 16,-17 2 2-16,-9 0-10 16,-4 7-16-16,3 4-11 15,5 5-5-15,12 0-75 16,4 0-72-16,2 12-391 16</inkml:trace>
  <inkml:trace contextRef="#ctx0" brushRef="#br0" timeOffset="19076.61">8415 9086 811 0,'0'0'23'16,"0"0"-16"-16,0 0 69 0,0 0-2 16,138 0-10-16,-73-4-19 15,22-10-10-15,24-7 4 16,27-5 3-16,29-6-1 15,22-3-4-15,14-4-6 16,11-5-3-16,2-2 0 16,3 4-5-16,-5-1 4 15,-7 10-17-15,-7 1 2 16,-13 3 1-16,-15 14 9 16,-20 8-4-16,-19 3-3 15,-15 4-9-15,-4 0 4 16,1-1-4-16,6-8-1 0,-3-6 0 15,-2-6 1 1,-2-5-3-16,-5 0-2 0,-5-2 3 16,-3 4-2-16,-7 6 2 15,-9 6-2-15,-6 6 2 16,-10 4-2-16,-7 2 0 16,-4 0 4-16,-10 0-4 15,-4 0-1-15,3 0-1 16,-5 0 2-16,3 0-1 15,1-5-1-15,2 2 0 16,2 1 1-16,6 2 2 16,0 0 0-16,0 0 9 15,-10 0-9-15,2 0 0 16,-4 12-1-16,-1 2-2 16,-6-3 5-16,-3 4-3 0,-8-5 0 15,-4 2-2-15,-6-4 1 16,-7-6-2-16,-5 0 1 15,-2-2-13-15,-2 0-14 16,0 0-43-16,-2 0 40 16,-17 0-105-16,-10 4-12 15,-5 0-30-15,-3 2-162 16</inkml:trace>
  <inkml:trace contextRef="#ctx0" brushRef="#br0" timeOffset="33318.55">14280 3968 706 0,'0'0'55'0,"0"0"43"0,139 155 23 16,-72-47-22 0,3 14-21-16,-6 18-27 0,-13 11-18 15,-18 10-14-15,-33 1-8 16,-28 12 2-16,-65 17-11 15,-57 11 2-15,-46 17-4 16,-47 1-9-16,-28-15-49 16,-15-33-43-16,1-51-59 15,25-65-228-15</inkml:trace>
  <inkml:trace contextRef="#ctx0" brushRef="#br0" timeOffset="33783.25">10318 4834 54 0,'0'0'836'16,"0"0"-785"-16,0 0 11 15,0 0-11-15,-110 109-12 16,86 3-19-16,6 28-9 16,9 19-5-16,9-1-3 15,11-10-2-15,39-15-1 16,23-33-26-16,29-26-58 0,34-31-61 15,27-36-104 1,36-13-200-16</inkml:trace>
  <inkml:trace contextRef="#ctx0" brushRef="#br0" timeOffset="34468">14856 3496 657 0,'0'0'95'0,"0"0"-59"16,0 0 71-16,0 0-29 15,0 0-21-15,125 59-22 16,-103-33-11-16,-10 0-5 16,-10 2 8-16,-2 0-9 15,0 7-4-15,-22 1-2 16,-5-4-7-16,0-6-2 15,0-2-2-15,2-10-1 16,8-4-5-16,3-4-6 16,8-6 7-16,3 0-2 15,3 0-8-15,0 0 4 0,0 0 3 16,19 5 1-16,12 12 6 16,6 1 0-1,3 4 2-15,-4 0-1 0,-9-4-1 16,-9 6 0-16,-9 0 1 15,-9 9 7-15,0 6 1 16,-38 7 7-16,-20 4-9 16,-9-5-3-16,0-9-4 15,5-8-7-15,13-14-44 16,20-6-56-16,16-8-208 16</inkml:trace>
  <inkml:trace contextRef="#ctx0" brushRef="#br0" timeOffset="42544.01">15879 4668 415 0,'0'0'172'16,"0"0"-61"-16,0 0 1 15,0 0 3-15,0 0-43 16,144 84-25-16,-77-57-10 16,5-6 9-16,6-3-13 0,4-2-13 15,5-3 4-15,3-5-7 16,-9-7-10-16,-13-1 2 15,-20 0-8-15,-18 0 4 16,-20 3-3-16,-7-2 9 16,-3 3 28-16,0 11 27 15,-36 9-4-15,-22 16-31 16,-22 12-21-16,-11 2 0 16,2-4-9-16,10-4-2 15,13-12-8-15,15-8-42 16,12-4-15-16,16-10-30 15,9-6-20-15,14-3-25 16,0-3-114-16,8 0-147 16</inkml:trace>
  <inkml:trace contextRef="#ctx0" brushRef="#br0" timeOffset="44244.76">17220 4484 665 0,'0'0'51'0,"0"0"-30"16,0 0 27-16,0 0 22 15,0 0 0-15,0 0-24 16,127-18-8-16,-75 18-10 15,-1 14-1-15,2 8-14 16,-6 6 2-16,-7 3-8 16,-13 10 5-16,-19 5-9 15,-8 10 5-15,-19 12 12 0,-35 9-5 16,-15-1-9-16,-3-2-2 16,8-12 1-16,8-10-1 15,14-12 0-15,13-16-3 16,14-8 5-16,13-14-1 15,2-2-5-15,0 0-3 16,19 0-2-16,26 0 5 16,18 0 1-16,8 0 5 15,2-20-5-15,1-6 2 16,-10-9-3-16,-5-12-15 16,-7-13-49-16,-2-12-38 15,-8-3-143-15,-6 3-178 0</inkml:trace>
  <inkml:trace contextRef="#ctx0" brushRef="#br0" timeOffset="44626.81">18194 3645 925 0,'0'0'67'16,"0"0"15"-16,-80 103 6 16,46 3-38-16,-1 30-3 15,-1 11-22-15,12-13-15 0,11-21-1 16,13-26-7-16,0-24 1 16,28-25-3-16,10-18-7 15,4-20-24-15,10-5 1 16,1-32 4-16,-2-20 7 15,-11-1 15-15,-15-2 0 16,-16 2 4-16,-9 10 6 16,-7 6-2-16,-20 15-2 15,-9 14 10-15,-1 11-9 16,-10 2-3-16,0 11-1 16,3 20-15-16,10-5-45 15,19-10-44-15,15-16-152 16,6 0-285-16</inkml:trace>
  <inkml:trace contextRef="#ctx0" brushRef="#br0" timeOffset="44987.08">18682 3611 689 0,'0'0'51'0,"0"0"72"15,0 0-28-15,134 64-10 16,-103-22-19-16,-11 7-24 15,-11 3-10-15,-9 8-6 16,0 0 7-16,-25 0-9 16,-2-8-17-16,2-10-2 15,10-13-4-15,7-13-1 0,6-8-3 16,2-8-4-16,0 1-2 16,0-1 2-16,0 0 3 15,0 3-2-15,0-2 3 16,2 10 1-16,15-1 2 15,-1 0 1-15,-3 2 3 16,-4 4 10-16,-6-2 6 16,-3 8-8-16,-8 4 0 15,-27 10-2-15,-17 6-6 16,-14 7-4-16,-12 2-32 16,-11 2-55-16,-7-5-55 15,1-4-241-15</inkml:trace>
  <inkml:trace contextRef="#ctx0" brushRef="#br0" timeOffset="46068.14">8359 5654 731 0,'0'0'328'16,"0"0"-313"-16,0 0-14 15,0 0 3-15,0 0 21 16,167 75 13-16,-79-59-31 16,5-4-5-16,-4-4 0 0,-16-3 0 15,-21-4 4 1,-23 3-5-16,-18-2 4 0,-11 2 7 16,0-3 22-16,0 2 20 15,0 9 5-15,-34 14-4 16,-21 18-31-16,-26 18-15 15,-7 4-6-15,-4-6-3 16,7-10-28-16,14-13-43 16,9-17-51-16,4-12-20 15,0-5-213-15</inkml:trace>
  <inkml:trace contextRef="#ctx0" brushRef="#br0" timeOffset="46661.85">6169 5966 843 0,'0'0'46'16,"0"0"-5"-16,0 0-1 15,0 0-18-15,0 0-8 16,0 0 13-16,101-5 11 16,-51 5-20-16,0 0 13 15,-10 0 0-15,-5 0-7 16,-6 2-7-16,-6 14-10 16,-5 4-7-16,-3 4 2 15,-9 7-1-15,-6 5 2 0,0 12 3 16,-17 14-1-1,-26 6 9-15,-5 2-12 0,-2-8 1 16,8-15-1-16,13-17 2 16,11-12-1-16,12-13 0 15,6-5-1-15,0 0-2 16,0 0-4-16,8 0-4 16,33-10 8-16,24-15 0 15,12-9 2-15,8-11-2 16,-8 0 0-16,-9-8-52 15,-10-9-51-15,-14-18-74 16,-8-12-223-16</inkml:trace>
  <inkml:trace contextRef="#ctx0" brushRef="#br0" timeOffset="47042.54">7009 4371 288 0,'0'0'746'0,"0"0"-717"15,-147 164 12-15,91-53 12 16,9 3-2-16,14 0-13 16,13-6-19-16,20-17-16 0,0-12 0 15,15-22-3 1,23-21-3-16,5-11-1 0,3-20-5 15,1-5-17-15,-2-14-6 16,-10-23 8-16,-6-12 23 16,-17 1 1-16,-12 3 9 15,-14 8-3-15,-32 15 6 16,-12 8-3-16,-7 14 7 16,-2 0-9-16,7 5-6 15,11 16-1-15,15-4-3 16,16-8-32-16,14-6-33 15,4 0-32-15,18-3-123 16,22-8 18-16,18-31-51 16</inkml:trace>
  <inkml:trace contextRef="#ctx0" brushRef="#br0" timeOffset="47297.07">7143 4496 381 0,'0'0'116'0,"0"0"9"16,0 0 41-16,0 0-35 15,0 0-23-15,0 0-30 16,4-3-23-16,-4 40-36 16,0 15 7-16,0 3 10 15,0 0-23-15,14-13-1 16,8-10-7-16,11-4-3 16,6-6-1-16,9-7 1 15,8-10-1-15,6-5-1 0,-2 0-17 16,-2-13-17-16,-7-24-27 15,-8-13-44-15,-3-16-55 16,-7-12-172-16,-12 2-77 16</inkml:trace>
  <inkml:trace contextRef="#ctx0" brushRef="#br0" timeOffset="47440.83">7677 4275 531 0,'0'0'148'0,"0"0"-26"15,0 0-6-15,0 0-30 16,-104 106-59-16,97 0-11 15,5 25-5-15,2 17-1 16,0 4-7-16,9-6-3 16,18-5-32-16,4-14-127 15,0-9-245-15</inkml:trace>
  <inkml:trace contextRef="#ctx0" brushRef="#br0" timeOffset="86836.4">17330 8552 859 0,'0'0'58'0,"0"0"-50"16,0 0 44 0,0 0-1-16,0 0-15 0,113 0 19 15,-20 6-17-15,19 2-12 16,21-4-5-16,10 0-10 15,13-4-5-15,18 0-1 16,2-14 12-16,2-4-8 16,-10 0-8-16,-22 6 3 15,-23 6-1-15,-27 6 4 16,-25 0 4-16,-20 4 2 16,-8 12-4-16,1 0 1 15,1 0-3-15,9-2-4 16,10-2 2-16,12-4-3 15,15 4 0-15,7-2 0 16,5 2 0-16,1 4-1 0,1 5-1 16,0 3 0-1,-11 4 1-15,-7 0-1 0,-10-2 0 16,-6-2 0-16,5 2 1 16,7 9 0-16,8 6-1 15,5-1 2-15,4-3 6 16,0-3-1-16,-2-11-5 15,1-5 1-15,1-1 0 16,-2-7 0-16,-5 2 1 16,-6-1 0-16,-11-4-1 15,-2 0 1-15,-3 0-4 16,4-1 0-16,6-4 0 0,4-2-1 16,4 0 2-16,2 0-1 15,3 0 0-15,4-11 0 16,4-3 0-16,-4 3-2 15,-5 0 2-15,-12 3 1 16,-15 6-1-16,-8 2 1 16,-8 0-1-16,-4 0 2 15,1 0-2-15,2 0 0 16,2 0 0-16,-3 0-2 16,-4 0 1-16,-4 0-12 15,-7 0 1-15,-2 0-4 16,-10 0-44-16,-9 0 58 15,-4 0-16-15,-8 0 3 16,0 0 1-16,0 0-3 16,0 0-21-16,0 0-28 0,0 0-15 15,-14 2-50-15,-3 9-95 16,-6-3-22-16</inkml:trace>
  <inkml:trace contextRef="#ctx0" brushRef="#br0" timeOffset="106350.1">12263 7207 711 0,'0'0'74'0,"0"0"-34"0,0 0-4 16,0 0 18-16,0 0 37 16,0 0-31-16,126 68-23 15,-85-46-19-15,-1-1-1 16,0-6-3-16,3-7-5 15,3-8-7-15,4 0-2 16,4-2-1-16,4-20 1 16,5 0 3-16,-3-5-2 15,-8 8 2-15,-13 9-3 16,-12 6 0-16,-11 4 0 16,-1 0 0-16,-3 4 0 15,-1 8 8-15,2 4-1 16,1 0 1-16,1-6-8 15,5 0 2-15,3-6-2 0,10-4-1 16,5 0 0-16,2 0 0 16,5-8 0-16,-7-5 1 15,-3 4 0-15,-4-1 3 16,-6 4-3-16,2 2 1 16,-5 3 0-16,0 1 0 15,3 0-1-15,1 0 1 16,3 0 0-16,3 0 0 15,1 0-1-15,2 0 0 16,3 0 0-16,1 0 0 16,-8 0 0-16,-2 0 0 15,-5 0 0-15,-4 0 0 0,-5 0 0 16,-3 0 0-16,-3 1-2 16,-3 3 2-16,-2-2 1 15,4-2-1-15,-4 0 0 16,0 0 0-16,3 0-1 15,3 0 1-15,-2 0-6 16,1 0 6-16,-3-2 0 16,2 2 0-16,-2 0 1 15,3 0-1-15,2 0 1 16,-2 0 0-16,2 0 0 16,2 0-1-16,-1 0 0 15,1 0-1-15,3 0-3 16,-3 6 1-16,3 1-4 0,-3-2-1 15,-5 1 0 1,0-5-3-16,-4 2 0 0,-2-3-3 16,0 0-9-16,-2 2-4 15,0-2-13-15,0 0-30 16,0 0-31-16,0 0-120 16,0-10-107-16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07T11:10:00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22120 4309 955 0,'0'0'0'15,"0"0"-8"-15,0 0-49 16,0 0-204-16</inkml:trace>
  <inkml:trace contextRef="#ctx0" brushRef="#br0" timeOffset="73005.03">12751 12985 398 0,'0'0'84'16,"0"0"-65"-16,0 0 2 0,0 0 46 16,0 0 22-16,0 0-15 15,0 0-27-15,0 0-13 16,-23-13 0-16,23 13 4 16,0 0-11-16,4 0-4 15,28 0 26-15,15 0-16 16,22 4-5-16,20-2 2 15,13-2-6-15,12 0-5 16,0 0-5-16,9-6 1 16,-1-4-7-16,-4 2 0 15,-7 4 5-15,-13 2-4 16,-11 0-6-16,-8 2 2 16,-6 0 2-16,-4 0-3 0,-5 0 1 15,-4-2-3-15,-8-1-1 16,-10-1 0-16,-8 4 3 15,-3-2-3-15,-7 1-1 16,-1 1 2-16,-1 0-2 16,-2 0 1-16,0 0-1 15,0 0 0-15,0 0 0 16,-2 0-1-16,-2 0 1 16,-7 0-5-16,-5 0-36 15,-2 0-33-15,0 0-27 16,5 0-77-16,0 0-115 15</inkml:trace>
  <inkml:trace contextRef="#ctx0" brushRef="#br0" timeOffset="76621.06">18072 13120 603 0,'0'0'33'15,"0"0"-19"-15,0 0 20 16,0 0 33-16,0 0 36 16,0 0-32-16,10 0-20 15,33 0-1-15,20 0-21 16,28 0-1-16,16 0-6 15,17-8 8-15,15-8-5 16,3 0-6-16,5 2-3 16,-7 4-3-16,-6 6 2 15,-11 4-2-15,-12 0-5 0,-8 0 5 16,-12 6 0 0,-9 4-3-16,-10-2 0 0,-10-4-6 15,-9 0 4-15,-6-2-1 16,-5-2-4-16,-8 0 1 15,0 2-1-15,-8 0-2 16,-4 3 0-16,1 0 0 16,-8-1 2-16,3 2-3 15,-5 0-2-15,-1 2 1 16,-1-2 0-16,-9-2-14 16,2 0-13-16,-4-2-27 15,0 0-49-15,0-2-73 16,0 0-259-16</inkml:trace>
  <inkml:trace contextRef="#ctx0" brushRef="#br0" timeOffset="88363.22">9175 9861 400 0,'0'0'49'0,"0"0"29"15,0 0 4-15,-116-74-10 16,95 54 14-16,10 2-8 16,7 0-30-16,4-2-14 15,0-6-6-15,2-8-6 16,27-12-2-16,19-16-4 15,16-16 10-15,22-2-8 16,26 1-5-16,27 17 6 16,25 18-8-16,23 21 7 0,13 23-12 15,14 0 6 1,0 27-5-16,-6 7 0 0,-3 2-7 16,-16 0 6-16,-24 2-6 15,-20 1 2-15,-39 2-2 16,-32-2 0-16,-29-1 13 15,-25-4 4-15,-20-1 24 16,0 8-6-16,-33 6-8 16,-34 4-23-16,-32 3-1 15,-34 5-1-15,-25 4-2 16,-16 10-26-16,-6 13-19 16,6 0-20-16,8 0-21 0,16-14-70 15,15-16-206 1</inkml:trace>
  <inkml:trace contextRef="#ctx0" brushRef="#br0" timeOffset="89547.73">16071 11510 301 0,'0'0'13'0,"0"0"-13"16,0 0-54-16,0 0-19 16,0 0-35-16</inkml:trace>
  <inkml:trace contextRef="#ctx0" brushRef="#br0" timeOffset="-6414.34">10814 7271 815 0,'0'0'63'0,"0"0"-59"16,0 0 21-16,0 0 52 16,0 0-18-16,187 28 2 15,-77-28-15-15,19 2-17 16,14 0 13-16,11 1-11 16,6 2-16-16,5-3-8 0,-3-2 8 15,-8 0 7 1,-9 0-15-16,-23 0-4 0,-14 0 2 15,-22 0-4-15,-16-7 1 16,-8 0-2-16,-9-3 1 16,-4 2-1-16,1-2 0 15,0 2 1-15,0 1 2 16,-4-2-3-16,-3 5-1 16,-1-4 1-16,0 2 0 15,1-1 1-15,-1 2-1 16,-5 1 0-16,-5-2-1 15,-10 2-5-15,-6 2-27 16,-5 0-5-16,0-4-42 16,3-9-56-16,-8-17-105 15,-6-10-558-15</inkml:trace>
  <inkml:trace contextRef="#ctx0" brushRef="#br0" timeOffset="-5280.91">16160 7361 247 0,'0'0'122'0,"0"0"-7"16,0 0 23-16,0 0 18 16,0 0-49-16,0 0-24 15,0 0-35-15,17 18-22 16,30-6 33-16,27 3 2 15,23-4-27-15,28-7-3 16,16-4-7-16,17 0 2 16,14-15-4-16,9-6-8 15,6 1-2-15,-2 0-6 16,-10-1-5-16,-17-2 9 0,-24 3 3 16,-27 6-12-1,-31 3 3-15,-30 4-3 0,-17 5 1 16,-17 2-1-16,-10 0-1 15,1 0 1-15,-3 0-1 16,2-2-24-16,0 2-34 16,6 0-36-16,11-5-44 15,0-4-92-15,4 0-286 16</inkml:trace>
  <inkml:trace contextRef="#ctx0" brushRef="#br0" timeOffset="-4229.45">24139 7245 709 0,'0'0'30'16,"142"6"39"-16,-46-1 39 16,15-3-1-16,14 8-24 15,18 5-16-15,13-1-10 16,6 2-29-16,4 4-2 15,-4-6-16-15,-2-2-2 16,-8-4-5-16,-11-8-2 16,-17 0 1-16,-17 0-2 15,-18 0 2-15,-20-6-2 16,-20-4 0-16,-15-2-2 16,-12-9-24-16,0-8-37 0,7-20-44 15,14-10-94-15,14-2-216 16</inkml:trace>
  <inkml:trace contextRef="#ctx0" brushRef="#br0" timeOffset="-3881.08">27245 7160 352 0,'0'0'674'15,"0"0"-669"-15,162 21-4 16,-75-9 37-16,0-1 32 16,-5 3-7-16,3-1-17 15,0-1-33-15,-10-4-4 16,-8-1-7-16,-9 0 7 15,-11-5-1-15,-9 2-6 16,-7-4-2-16,-13 0 0 16,-7 0 0-16,-7 0-10 15,-4-20-60-15,0-2-27 16,-11 2-35-16,-34 12-144 0,-30 8-332 16</inkml:trace>
  <inkml:trace contextRef="#ctx0" brushRef="#br0" timeOffset="-1363.45">10799 8436 422 0,'0'0'24'16,"0"0"27"-16,0 0 25 16,0 0 49-16,0 0 7 15,0 0-25-15,0 0-33 16,9-4-2-16,42 14 31 16,25-4-20-16,22-6-16 15,22 0-20-15,17-18-9 16,25-22-7-16,11-14-17 15,10-11-8-15,5-3-6 16,-17 7 1-16,-17 2-1 16,-23 9-2-16,-26 10-9 0,-30 5-15 15,-21 13-12-15,-12 0-21 16,-1 3-17-16,10-7-5 16,25-9-61-16,22-5-77 15,18 2-181-15</inkml:trace>
  <inkml:trace contextRef="#ctx0" brushRef="#br0" timeOffset="-900.96">14114 7840 911 0,'0'0'1'15,"156"0"44"-15,-42 2 58 16,15 10-27-16,14-3-15 16,6-5-19-16,3-4-19 15,-8 0-18-15,-12 0-2 16,-19 0-2-16,-21 0-1 15,-28 0 2-15,-21 0 4 16,-14 2-6-16,-14 3-6 16,-3-5-13-16,-3 3-37 15,-9-3-36-15,0 0-64 16,-7 0-222-16</inkml:trace>
  <inkml:trace contextRef="#ctx0" brushRef="#br0" timeOffset="660.19">11120 7185 383 0,'0'0'19'16,"0"0"15"-16,0 0 24 15,0 0 6-15,-67 106 14 0,49-102 19 16,-4-4-13 0,0 0 0-16,-3 0-40 0,-4-18-1 15,2-6-11-15,-4-8-13 16,0-8 3-16,0-10-8 15,2-4-6-15,7-5-6 16,6-5 6-16,7-2-1 16,7-2-1-16,2-11 4 15,0 3 0-15,0-1-1 16,0-2-5-16,13 5 5 16,10-1-1-16,12 7-6 15,14 2 2-15,16 10-1 16,12 14 1-16,8 11-4 15,-4 20 0-15,-16 11 2 16,-17 0-2-16,-9 16 1 0,-8 18-1 16,2 8 2-16,5 6-1 15,4 4-1-15,5 4 0 16,-1-1 0-16,-3-1 2 16,-7-2-2-16,-9-2 2 15,-12 2-2-15,-11 4 3 16,-4-2 0-16,0 0 19 15,-13-4 1-15,-7-7-1 16,-9 1-5-16,-9-4-3 16,-8 6-7-16,-12-2-3 15,-12 0 2-15,-14 4-5 16,-17 0-1-16,-8-5-1 0,7-14-9 16,17-20-28-1,27-9-17-15,29-54-36 0,29-40-53 16,4-33-66-16,34-22-110 15</inkml:trace>
  <inkml:trace contextRef="#ctx0" brushRef="#br0" timeOffset="2311.49">7887 4409 836 0,'0'0'138'0,"-54"105"-86"15,43-37 30-15,9 6-7 16,2-6-15-16,11-12-20 16,20-12-21-16,8-12-13 15,7-14 2-15,6-10 1 16,3-8-6-16,0-8 1 15,-1-21-4-15,-7-10 2 0,-11-11-1 16,-15-2 3 0,-15-6 2-16,-6 4 0 0,-12 8 3 15,-19 14-3-15,-5 14 5 16,-8 14-7-16,-7 4 4 16,-3 4-8-16,5 14-3 15,9 0-1-15,13-7-25 16,16-2-20-16,7-9-14 15,4 0-63-15,0 0-82 16,10-18-112-16,11 3-93 16</inkml:trace>
  <inkml:trace contextRef="#ctx0" brushRef="#br0" timeOffset="3001.63">10536 3996 885 0,'0'0'78'0,"-13"110"2"16,11-53 9-16,2-9-35 15,0-7-26-15,8-14-19 16,15-11-9-16,3-9 0 16,8-7-14-16,4-31 14 15,2-23 7-15,-1-13-2 16,-7-4-1-16,-14 0 0 15,-16 9-1-15,-2 4 4 0,-25 10 6 16,-17 8-6 0,-3 15-6-16,-1 14 5 0,1 11-6 15,1 0-7-15,6 16-16 16,3 23-23-16,8 16-54 16,6 5-75-16,11-2-198 15</inkml:trace>
  <inkml:trace contextRef="#ctx0" brushRef="#br0" timeOffset="3287.59">10617 4161 868 0,'0'0'90'16,"0"0"-45"-16,0 0 48 15,17 128-14-15,-10-68-11 16,-2 14-21-16,1 5-19 16,-4 1 3-16,-2-6-3 15,2-8-14-15,0-9-10 16,-2-9-2-16,0-11-2 16,0-1-15-16,0-1-38 15,-2 1-30-15,-20-2-30 16,-5 0-63-16,-4-6-99 0,2-14-74 15</inkml:trace>
  <inkml:trace contextRef="#ctx0" brushRef="#br0" timeOffset="3563.74">10500 5121 253 0,'0'0'353'0,"0"0"-213"16,0 0 14-16,11 146-38 15,7-89-52-15,5 1-4 16,6 4-27-16,-1-6-16 15,1-12-1-15,0-15-7 16,-2-18-9-16,0-11-1 16,-2 0 1-16,-3-28 0 15,-5-18 6-15,-3-8-5 16,-9-2 7-16,-5-2-2 0,-3 8 2 16,-26 6 5-16,-8 7-9 15,-10 13-3-15,-12 10 3 16,-5 4-4-16,-3 4-28 15,3-4-17-15,14-8-57 16,17-20-95-16,18-18-345 16</inkml:trace>
  <inkml:trace contextRef="#ctx0" brushRef="#br0" timeOffset="4038.25">12194 3950 779 0,'0'0'126'0,"0"0"-76"15,0 0 25-15,0 123 21 0,0-83-31 16,11-7-24-16,2-6-32 16,3-7-6-16,6-8-3 15,1-10-4-15,8-2 3 16,4-11-2-16,7-26 3 15,1-9 0-15,-5-6 1 16,-13 3-1-16,-21 7 2 16,-4 6 0-16,-18 10 3 15,-22 8 3-15,-12 12-1 16,-12 6-3-16,-5 6-4 16,0 20-1-16,11 2-8 15,15-6-11-15,17-4-30 16,14-6-50-16,12-2-66 15,0-2-198-15</inkml:trace>
  <inkml:trace contextRef="#ctx0" brushRef="#br0" timeOffset="4255.89">12252 4145 764 0,'0'0'94'0,"-54"112"19"15,23-44-15-15,-5 10-20 16,-6 6-27-16,-5 9-16 16,-4 7-21-16,0-1-6 0,-7-1-6 15,9-14-2 1,9-22-29-16,15-21-27 0,14-20-42 16,2-13-81-16,0-8-202 15</inkml:trace>
  <inkml:trace contextRef="#ctx0" brushRef="#br0" timeOffset="4539.75">11704 5105 739 0,'0'0'137'16,"0"0"-75"-16,0 0 42 15,55 102-40-15,-26-84-21 16,5-8-25-16,1-10-18 15,5 0-1-15,3-11-1 0,-3-22-7 16,-7-3 0-16,-10-2-1 16,-13 0 4-16,-10 4 6 15,-2 6 6-15,-25 4-2 16,-6 8 4-16,-2 10-2 16,-1 6 7-16,5 0-10 15,6 0-3-15,12-8-38 16,13-23-68-16,0-12-159 15,22-12-50-15</inkml:trace>
  <inkml:trace contextRef="#ctx0" brushRef="#br0" timeOffset="4810.12">12366 4084 834 0,'0'0'129'16,"0"0"-61"-16,0 0-6 16,0 0-10-16,71 137 5 15,-25-65-10-15,6 4-14 16,3 3-2-16,1-6-6 16,-1-7-11-16,-3-11-13 15,-5-7-2-15,-3-12-3 16,-8-12-31-16,-12-6-33 0,-11-10-1 15,-9-4-47 1,-4-4-59-16,0 0-83 0</inkml:trace>
  <inkml:trace contextRef="#ctx0" brushRef="#br0" timeOffset="5079.94">12909 4762 751 0,'0'0'160'0,"0"0"-53"15,-17 124-11-15,17-81-24 16,0-8-19-16,15 0-18 16,7-13-19-16,7-6-12 0,5-14-4 15,-1-2-8 1,5-10-18-16,-3-22-10 0,-2-4-3 16,-14 2 3-16,-15 4 16 15,-4 6 19-15,-15 3 1 16,-24 1 3-16,-14 11-3 15,-14 6-6-15,-6 3-34 16,-3 4-18-16,2 17-51 16,1 2-106-16,-3 9-151 15</inkml:trace>
  <inkml:trace contextRef="#ctx0" brushRef="#br0" timeOffset="5328.75">11739 5292 872 0,'0'0'60'15,"0"0"-55"-15,0 0 41 16,168 12 12-16,-44-12 19 16,26-12-27-16,14-13-31 15,1 0 6-15,-9 0 6 16,-18-1-13-16,-25 2-10 15,-26-2-8-15,-24-2 0 16,-16-4-37-16,-7-12-44 16,0-8-120-16,-4-8-417 15</inkml:trace>
  <inkml:trace contextRef="#ctx0" brushRef="#br0" timeOffset="6067.82">14834 4088 761 0,'0'0'120'16,"0"0"-33"-16,0 0 14 15,0 0-45-15,-72 129-13 16,68-67-5-16,4-7-19 15,6-16-14-15,31-17-5 16,14-18-5-16,15-8-1 16,6-39-4-16,-1-20-1 15,-15 1-1-15,-20 3-7 16,-28 14 19-16,-8 6 6 16,-21 7 3-16,-27 10 0 15,-5 4-4-15,-8 10 3 0,3 8-6 16,10 0 0-16,8 0-2 15,9 8-42-15,11 10-84 16,9 7-88-16,11 1-115 16</inkml:trace>
  <inkml:trace contextRef="#ctx0" brushRef="#br0" timeOffset="6275.89">14903 4261 423 0,'2'48'225'16,"-2"18"-99"-16,0 15 35 15,0 9-40-15,0 8-21 16,0 6-21-16,-6-2-17 0,4 9-14 16,0-5-13-1,2-6-11-15,0-6-18 16,0-15-4-16,0-7-2 0,0-10-21 16,4-12-44-16,9-14-27 15,-7-15-43-15,4-21-64 16,-8 0-160-16</inkml:trace>
  <inkml:trace contextRef="#ctx0" brushRef="#br0" timeOffset="6613.6">14770 5364 676 0,'0'0'158'0,"0"0"-57"0,0 0 17 15,0 0-72 1,0 0-12-16,24 106-3 0,29-88-18 15,18-6-4-15,12-8 1 16,13-4-4-16,7-6-1 16,-3-10-5-16,-7 2 1 15,-17 4 0-15,-16 0 0 16,-9-2-1-16,-6 0 1 16,-5 2 4-16,-6 0-5 15,-3 2 1-15,-10 2 2 16,-4 3-2-16,-9 3-1 15,-6 0 3-15,0 0-2 16,-2-1 0-16,0 1-1 16,0 0-18-16,0 0-36 0,0-2-45 15,3-6-32-15,4-2-53 16,-3-1-9-16,-1 6-59 16</inkml:trace>
  <inkml:trace contextRef="#ctx0" brushRef="#br0" timeOffset="7145.76">15897 5344 76 0,'0'0'683'0,"0"0"-605"0,0 0 9 16,-32 114-6-16,28-57 3 16,4 1-25-16,0-13-30 15,13-9-25-15,16-13 1 16,8-18-5-16,5-5-5 15,-1-11 1-15,0-29-6 16,-7-9-3-16,-13-3-2 16,-11 0 12-16,-10 4 3 15,-18 0 1-15,-27 2 6 16,-13 8-4-16,-8 10-3 16,-11 15-31-16,-5 13-51 15,-2 9-37-15,3 18-155 16,6 8-273-16</inkml:trace>
  <inkml:trace contextRef="#ctx0" brushRef="#br0" timeOffset="7576.83">14702 5582 595 0,'0'0'76'0,"0"0"-41"0,0 0 59 16,0 0-34-16,0 0-24 15,0 0-7-15,134 67-18 16,-96-67 0-16,-7-17 1 16,-2-9-9-16,-8-3 4 15,-8-4 0-15,-11-1 8 16,-2 2 11-16,-5 4 11 16,-19 8 18-16,-7 6-14 15,2 6-5-15,-3 0-17 0,8-2-14 16,0-2-5-1,10 0-7-15,10-10-41 0,4-8-47 16,8-10-35-16,26-13-57 16,9-5-80-16</inkml:trace>
  <inkml:trace contextRef="#ctx0" brushRef="#br0" timeOffset="8002.99">15036 4200 626 0,'0'0'176'15,"0"0"-113"-15,0 0 20 16,0 0-3-16,161 3-22 16,-70-3-6-16,14-12-18 0,6-6-12 15,-8 4-2 1,-16 4-7-16,-20 6-10 0,-21 4-2 15,-17 0 0-15,-8 0 1 16,-8 0-1-16,-4 0-1 16,0 0-1-16,2 0-1 15,1 0-43-15,3-8-40 16,3 0-13-16,1 2-61 16,6 0-72-16,0 0-32 15</inkml:trace>
  <inkml:trace contextRef="#ctx0" brushRef="#br0" timeOffset="8338.66">16055 3990 608 0,'0'0'188'0,"0"0"-55"15,0 0-23-15,0 0-36 16,0 0-36-16,0 0-14 15,-22 131-16-15,33-103 1 16,7-6-9-16,4-11-1 16,2-8-2-16,3-3-2 15,-2-4-3-15,-3-18-4 16,-6-5 3-16,-10 0 6 16,-6 1 3-16,0 3 6 15,-2 1 1-15,-21 4-1 0,-6 8-1 16,-2 4 2-16,2 6-3 15,1 0-4-15,8 0-1 16,6 6-39-16,9 12-51 16,5 4-68-16,0-2-113 15,0 1-114-15</inkml:trace>
  <inkml:trace contextRef="#ctx0" brushRef="#br0" timeOffset="8427.02">16055 3990 561 0</inkml:trace>
  <inkml:trace contextRef="#ctx0" brushRef="#br0" timeOffset="8593.66">16055 3990 561 0,'124'131'126'0,"-124"-95"20"0,0 14-13 15,0 18-43-15,0 21-18 0,-4 22-25 16,-11 16-9-16,-5 7-7 16,-3-2-5-16,4-5-14 15,5-19-1-15,7-16-9 16,7-21-2-16,0-19 0 15,0-15 0-15,0-14-15 16,0-15-26-16,0-8-24 16,0-4-30-16,0-28-45 15,-20-13-99-15,-11-3-28 16</inkml:trace>
  <inkml:trace contextRef="#ctx0" brushRef="#br0" timeOffset="8985.04">15030 4302 585 0,'0'0'169'16,"0"0"-90"-16,0 0 29 0,112 117-29 15,-57-59-5-15,12 11-8 16,11 13-29-16,5 10-21 16,1 4 8-16,-2 6-12 15,-5-3-4-15,-11-9-3 16,-6-8-1-16,-8-7-2 15,-12-14-2-15,-9-4-1 16,-8-19 0-16,-6-16-9 16,-5-12-21-16,-2-10-25 15,1-2-44-15,-1-28-40 16,3-10-72-16,-7-8-51 16</inkml:trace>
  <inkml:trace contextRef="#ctx0" brushRef="#br0" timeOffset="9276.19">16137 4311 655 0,'0'0'148'0,"0"0"-51"15,0 0 6-15,0 0-24 16,-143 32-16-16,85 23-16 15,-10 18-7-15,-8 16 7 16,-2 11 10-16,9 4-13 0,7-4-18 16,10-5-16-16,12-9-4 15,3-8-1-15,-1-12-3 16,-3-3-2-16,-5-10-14 16,-8-4-32-16,-2-9-33 15,0-14-35-15,1-20-92 16,2-6-401-16</inkml:trace>
  <inkml:trace contextRef="#ctx0" brushRef="#br0" timeOffset="15579.74">17752 4941 844 0,'0'0'133'0,"0"0"-105"0,0 0-6 15,0 0 52-15,179 26-14 16,-63-26-6-16,33-8-18 16,30-20 5-16,14-4-3 15,3 0-19-15,-15 7-13 16,-21 6-2-16,-26 5 1 16,-25 5-3-16,-20 3 0 15,-20 4 0-15,-18 2-2 16,-15 0 2-16,-16 0 0 15,-11 0-2-15,-9 0 1 16,0 0 4-16,0 0 6 16,0 0 19-16,0 0 3 0,-11 0-3 15,-20 22-8-15,-21 20-20 16,-16 23 3-16,-17 17 0 16,-11 12 5-16,-10 12-4 15,-8 9 4-15,0 7-6 16,3-6 1-16,8-1-2 15,11-19 0-15,17-14-3 16,15-10 0-16,15-22 1 16,16-16 0-16,11-14-1 15,14-11 2-15,0-5-2 16,4-4 1-16,0 0-1 16,0 0-3-16,0 0 3 15,0 0-1-15,0 0 0 16,0-15 1-16,0-20 6 15,11-22-1-15,9-17-4 0,2-13-1 16,2-6 0-16,-1-11 0 16,-8-11 2-16,-6-1-2 15,-9-10-6-15,0-9 2 16,0-7-3-16,-7 3-3 16,-2 11 6-16,5 24 3 15,4 17 1-15,-2 15 2 16,-5 12 1-16,-2 7-2 15,-4 14 2-15,4 11-1 16,5 12 3-16,1 10-2 0,3 6-3 16,0 0-1-1,0 20-13-15,27 32 9 0,16 22 5 16,9 22 3-16,4 9-2 16,0 1 0-16,4 4 4 15,3 1-3-15,1-5-1 16,-1-6 0-16,-1-3 0 15,-8-3-1-15,-6-6 1 16,-5-2-1-16,-10-8 1 16,-8-11 0-16,-10-15-1 15,-5-12 1-15,-8-11 1 16,0-8-1-16,-2-7 0 16,0-2 2-16,0-6 2 15,0-2 4-15,0 0 1 16,0-4 3-16,0 0-2 0,0 0-1 15,0 0 2-15,-9 0-2 16,-17-4-10-16,-11-8 2 16,-7-6-2-16,-10-2 1 15,-12-6 0-15,-5-5 0 16,-1 2-1-16,9 5 2 16,17 4 1-16,8 2-1 15,14 7 1-15,3-1 1 16,4 0-1-16,1-4-2 15,-7-2-1-15,0-8 0 16,-6-6 0-16,-8-6 1 16,0-2 0-16,-5 2-1 0,0 6 4 15,1 5-4-15,-1 1 0 16,2 2 0-16,-3 1 0 16,1-2-1-16,1 3 1 15,8 4 1-15,7 2 0 16,1 6-1-16,9 2 1 15,-1 2-1-15,-1 2 0 16,-5 0 1-16,-6-3 1 16,-2 6-2-16,-4-1 2 15,-1 0-1-15,1 0-1 16,3-3 1-16,3-2-1 16,7 1 1-16,7 2-1 0,3 0 2 15,8 4-2-15,-1-4-17 16,-1 2-17-1,-3-6-21-15,0 0-34 0,2 2-31 16,7-8-16-16,0-4-42 16,34-16-106-16,15-11-36 15</inkml:trace>
  <inkml:trace contextRef="#ctx0" brushRef="#br0" timeOffset="16481.94">18475 4171 486 0,'0'0'116'0,"0"0"-19"16,0 0-5-16,0 0-15 16,0 0 6-16,0 0-19 15,0 0-11-15,-21 20 0 16,2 6-3-16,-14 12-7 16,-12 3 2-16,-14 9-1 15,-9 7-12-15,-9 7-10 16,-2 6-8-16,-2 5-7 0,6-3-1 15,6-4 1-15,11-10-6 16,13-9 4-16,12-11 0 16,8-6 1-16,10-2-5 15,-1-7-1-15,5 0-2 16,0-1 2-16,-1-2 3 16,4 0-3-16,-5 4-1 15,-3-4-4-15,3-2-7 16,3-6 0-16,6-8 2 15,2-2 6-15,2-2-3 16,0 0-10-16,0 0-2 16,0 0 5-16,0 0 5 0,0 0 7 15,0 0 2-15,0 0 1 16,0 0 0-16,0 0 2 16,0 0 0-16,0 0 1 15,0 0-4-15,0 0-4 16,2-2 3-16,10-8 1 15,3 0 1-15,1 5 4 16,-3-4-5-16,-3 5 1 16,-2 4 1-16,-6 0 0 15,-2 0-2-15,2 0 3 16,-2 0-1-16,0 0 2 16,5 0-4-16,7 0-2 15,11 16 2-15,10 14 2 0,11 12 1 16,10 15-2-1,4 11-1-15,0 4 2 0,0 2 1 16,-2 1-2-16,0-6-1 16,-1 0 0-16,10-3 0 15,2 2 1-15,-2-4 0 16,-1-2-2-16,-13-6-3 16,-13-8 4-16,-9-7 0 15,-11-15 0-15,-6-8 2 16,-8-10-2-16,-2-6-1 15,-2-2-2-15,0 0 1 16,0 0-10-16,0 0-7 0,0 0-14 16,0 0-10-1,0-12-36-15,-10-2-66 0,-3 2-88 16,-2 4-111-16</inkml:trace>
  <inkml:trace contextRef="#ctx0" brushRef="#br0" timeOffset="16844.45">18446 6072 685 0,'0'0'125'15,"0"0"-40"-15,0 0-19 0,0 0-32 16,0 0-21-16,0 0 25 15,180-12-18-15,-86-1-8 16,8-2 6-16,8-3 5 16,-4-7-7-16,-8 2-6 15,-7-2-1-15,-16 1-5 16,-11 2 1-16,-18 4-2 16,-12 4-1-16,-16 8-1 15,-7-1 2-15,-9 7 0 16,-2 0 7-16,0-1 4 15,0 1-3-15,0 0-6 16,0-4-5-16,0-3-12 16,-11-6-38-16,-16-7-50 0,-2-4-100 15,-6-12-281-15</inkml:trace>
  <inkml:trace contextRef="#ctx0" brushRef="#br0" timeOffset="17515.19">18281 4106 326 0,'0'0'122'16,"0"0"13"-16,0 0 4 15,0 0-23-15,-116 7-22 16,110-6-20-16,6 2-33 15,0 1-31-15,0 4 3 16,15 8-1-16,25 7 43 0,15 9-18 16,14 7 1-1,12 1-5-15,10 4-9 0,19-4-10 16,9-5 0 0,11-3-5-16,-1-5-1 0,-18 1-2 15,-19 3-1-15,-16 1 3 16,-16 4-6-16,-8 4 4 15,-6 0 7-15,-4-2-12 16,-1-2 6-16,-2-6-5 16,1 0 0-16,1-4-2 15,-3-3 1-15,-7-3-1 16,-4-5 0-16,-6-2 2 0,-7-5-4 16,-5-6 5-1,-5 0-5-15,-4-2 2 0,0 0 0 16,0 0 0-16,0 0-3 15,2 0 0-15,-2 0 1 16,0 0-3-16,0 0-7 16,0 0 7-16,0-4-1 15,0-8-3-15,-10 0-16 16,-3 1-21-16,1 3-27 16,1 0-38-16,2 1-56 15,4 0-79-15,1 0-32 16</inkml:trace>
  <inkml:trace contextRef="#ctx0" brushRef="#br0" timeOffset="17836.79">19684 4782 482 0,'0'0'194'0,"0"0"-43"0,0 0-37 16,0 0-30-16,-98 131-13 15,80-74-22-15,3 2-11 16,1 7-7-16,1 2-2 15,2 3-10-15,0 2-8 16,0 2 1-16,0 1 3 16,-1-4-10-16,-1-3 2 15,0-9-1-15,0-8 2 16,-4-4-3-16,5-8-3 16,1-8-1-16,1-4 3 0,2-8-4 15,1-4 1-15,3-6-1 16,2-6 0-16,2-4-8 15,0 0-21-15,0 0-20 16,0-9-27-16,0-14-44 16,0-11-19-16,17-14-69 15,10-2-54-15</inkml:trace>
  <inkml:trace contextRef="#ctx0" brushRef="#br0" timeOffset="18094.56">19626 5193 554 0,'0'0'195'0,"0"0"-79"16,0 0-7-16,0 0-41 16,-120 141-12-16,91-79-8 15,1 4-22-15,1 0-6 16,2 1 5-16,1-5-14 15,-3-4-8-15,2 2-1 16,-1-6-2-16,4-4-23 16,1-8-49-16,8-10-29 15,6-15-66-15,5-14-149 16</inkml:trace>
  <inkml:trace contextRef="#ctx0" brushRef="#br0" timeOffset="18596.01">19254 5631 552 0,'0'0'115'16,"0"0"-29"-16,0 0-29 15,0 0-20-15,0 0-7 16,0 107 0-16,12-88-5 16,-1 3-8-16,-3-6 6 15,-1-4-14-15,-2 1-6 16,-3-8-1-16,1 1 2 16,-1-5-2-16,-2 2 0 0,0-3 1 15,0 0-3-15,0 0 1 16,0 0 4-16,0 0-5 15,0 0-2-15,0 0-22 16,0-6-7-16,0-2 3 16,0 0-42-16,0 2-57 15,0 6-72-15,0 0-82 16</inkml:trace>
  <inkml:trace contextRef="#ctx0" brushRef="#br0" timeOffset="60077.33">20968 4634 1014 0,'0'0'56'16,"0"0"-34"-16,0 0-11 15,0 0 0-15,0 0 21 16,165 14 25-16,-41-38-28 16,7-13-21-16,8-7-1 15,6-3 5-15,9-12 0 16,2-5-9-16,-9 2 0 15,-20 3-3-15,-23 10 0 16,-27 14 0-16,-29 12 1 16,-25 13 0-16,-15 4 0 15,-6 4 7-15,1 2-2 16,-1-3 12-16,-2 3-5 16,0 0 7-16,0 0 3 15,-13 0 10-15,-21 5-17 0,-19 25-7 16,-18 28 13-16,-16 24-14 15,-16 24-4-15,-13 21-1 16,-10 7 1-16,5 0 2 16,9-2-6-16,25-11 8 15,18-15-6-15,14-12 5 16,10-13 2-16,10-15-1 16,6-10 0-16,2-14 1 15,4-10 3-15,6-12 1 16,3-11-4-16,4-8 3 0,-4-1-1 15,-2-40 0 1,-2-38-11-16,5-40-8 0,9-33 7 16,4-17-3-16,0-3-7 15,15 5 5-15,-1 4 5 16,-5 9-3-16,-7 5 2 16,-2 9-3-16,0 19 5 15,0 16 1-15,0 19-1 16,-9 19 2-16,-3 20 1 15,6 18 0-15,2 16-2 16,1 10 5-16,3 2 1 16,0 0-5-16,0 4-2 15,3 30-1-15,30 37 1 16,21 36 7-16,15 20-3 16,4 9-1-16,5-5-2 0,3-13 5 15,-4-6-5-15,4-12 3 16,-8-11-3-1,-6-13 4-15,-12-14-4 0,-9-9 0 16,-13-16 0-16,-12-11-1 16,-7-12 1-16,-7-5 0 15,-7-8 2-15,0-1 4 16,0 0 14-16,0 0 4 16,0 0 7-16,-23 0 0 15,-23 0-14-15,-21 0-14 16,-15 0 3-16,-5-1-3 15,-1-9-4-15,9-4 0 0,3-4 0 16,5-4 2-16,2-5-2 16,-3 0 1-16,7-4 0 15,1 1-1-15,4-4 1 16,11 2 0-16,4 0-1 16,7 2 0-16,5 2-1 15,6 4-9-15,2 8-19 16,8 3-11-16,5 8-12 15,10 5-23-15,2 0-41 16,0 0-34-16,0 0-32 16,21 3-106-16,10 8-53 15</inkml:trace>
  <inkml:trace contextRef="#ctx0" brushRef="#br0" timeOffset="60611.72">22695 4311 786 0,'0'0'53'0,"0"0"3"15,0 0-23-15,0 0 2 16,0 0 48-16,118 24-25 15,-51-22-18-15,8-2-21 16,-1 0-10-16,-3 0-1 16,-2-12-7-16,-7-4-1 15,-2-8-26-15,-6-4-87 16,-12 0-138-16,-11 4-303 16</inkml:trace>
  <inkml:trace contextRef="#ctx0" brushRef="#br0" timeOffset="60887.35">23349 3961 961 0,'0'0'112'0,"0"0"-41"16,0 0-57-16,0 0 5 16,0 0 18-16,121 95-4 15,-34-64-23-15,4-5-5 16,1-8-2-16,-13-3-1 15,-25 0-2-15,-21-3 0 16,-19-3 2-16,-14 2 1 16,0 1 7-16,-29 8 13 15,-24 4-11-15,-16 0-9 16,-10-6-3-16,4-7-17 16,13-11-40-16,14 0-49 0,19-11-106 15,12-19-287-15</inkml:trace>
  <inkml:trace contextRef="#ctx0" brushRef="#br0" timeOffset="65341.91">25219 2996 659 0,'0'0'215'16,"0"0"-98"-16,0 0-26 15,0 0-33-15,-91 108-21 16,28-30-1-16,-11 14 4 0,-5 7-5 15,-4-3 0 1,5-8 0-16,9-10-16 0,12-14-8 16,11-12 2-16,15-10-5 15,7-7-6-15,4-7-3 16,4-4 1-16,1-8-5 16,1-6-6-16,5-4 2 15,3-6-1-15,4 0-1 16,0 0-7-16,2 0 6 15,0 0 6-15,0 0 0 16,0 0 6-16,0 0-1 16,0 0 1-16,0 0 0 15,0 0 0-15,0 0 0 16,0 0 1-16,0 0 4 16,0 0 1-16,0 0-5 0,0 0 3 15,0 0-2 1,0 6 3-16,0 6-1 0,0 4 8 15,0 12 3-15,6 6 2 16,5 8-6-16,3 10-4 16,3 10 4-16,8 9 0 15,8 11-2-15,7 8 0 16,1 1 0-16,1-3-4 16,-3-4 0-16,-5-12-2 15,-3-2 3-15,-6-8-1 16,-5-5 0-16,-3-11 3 15,-3-10-5-15,-3-10-2 0,-4-6 1 16,0-4 1-16,-5-6 1 16,0-4-3-16,0-4 1 15,1 0-1-15,-3-2 3 16,0 0-3-16,2 0 4 16,-2 0-3-16,0 0 1 15,0 0-2-15,0 0 0 16,0 0-1-16,0 0 3 15,0 0-3-15,0 0-13 16,0 0-33-16,2-8-33 16,7-32-52-16,9-26-54 15,9-24-98-15,2-19-384 0</inkml:trace>
  <inkml:trace contextRef="#ctx0" brushRef="#br0" timeOffset="66182.71">25271 2866 377 0,'0'0'151'16,"0"0"-24"-16,0 0-19 16,0 0-9-16,0 0 0 15,33 148-16-15,0-68-30 16,7 8-4-16,12 3-12 0,10-1 0 16,7-4-8-16,6-4-10 15,2-8-3-15,-2-2 2 16,-1-6-10-16,-3-8 0 15,-4-5-4-15,-14-9 1 16,-11-12-2-16,-17-8-1 16,-9-10-1-16,-7-8 1 15,-7-6-2-15,0 0 2 16,-2 0-2-16,0 0-1 16,2 0-6-16,-2 0-4 15,0 0-7-15,0 0-4 16,0 0-14-16,0 0-8 15,0-4 6-15,0 4-5 0,0 0 12 16,0 0 18-16,-2 0 5 16,2 0 3-16,0 0 3 15,0 0 1-15,0 0 1 16,0 0 3-16,0 0 6 16,0 0 1-16,0 0 8 15,0 0 2-15,-2 0 7 16,-2 2 0-16,-3 24 3 15,-7 14-10-15,-5 14-1 16,-4 15 5-16,1 13 0 16,-1 9 2-16,8 0-5 15,-3 1-5-15,5-9-4 16,-1-9-7-16,3-8-2 16,-2-8-2-16,-1-4-1 0,-3-3-3 15,-3-4-9-15,-5-4-16 16,-4-4-28-16,-7-4-14 15,-6-13-48-15,-1-8-68 16,4-14-224-16</inkml:trace>
  <inkml:trace contextRef="#ctx0" brushRef="#br0" timeOffset="66707.75">24754 5032 720 0,'0'0'181'0,"0"0"-119"0,0 0-14 15,0 0 11 1,0 0 7-16,171-5-25 0,-89-5-15 16,10 2-8-16,8 2 5 15,7 0-6-15,6 0-8 16,3-3 0-16,-6 4-7 15,-14-1-2-15,-15-1-2 16,-9 7 2-16,-11-3 1 16,-9 3-1-16,-7 0 5 15,-7-2 19-15,-7 0-10 16,-8 2-4-16,-6 0 0 16,-5 0 0-16,-1 0-4 15,-3 0-2-15,4 2-2 16,-6 0 1-16,-1 0-3 15,-3-1 0-15,-2-1-15 0,0 3-25 16,0-3-27-16,-7 3-45 16,-22-3-86-16,-10 0-214 15</inkml:trace>
  <inkml:trace contextRef="#ctx0" brushRef="#br0" timeOffset="88293.41">2825 14123 413 0,'0'0'114'16,"0"0"66"-16,0 0-36 0,0 0-34 16,0 0 25-16,0 0-34 15,0 0-33-15,0 0-14 16,22-14-8-16,-42 82-11 15,-13 30-9-15,-12 27 1 16,-8 13 1-16,1-2-1 16,5-3-18-16,14-17 3 15,8-10-10-15,12-12-1 16,7-17-1-16,6-19-7 16,0-18-8-16,0-14-28 0,0-12-22 15,8-8-36 1,6-6-19-16,-1 0-53 0,5-42-57 15,2-15-102-15</inkml:trace>
  <inkml:trace contextRef="#ctx0" brushRef="#br0" timeOffset="88632.11">2863 14016 394 0,'0'0'330'0,"0"0"-247"16,0 0 46-16,0 0-56 0,0 0-10 16,0 0-5-16,15 9-9 15,7 21 22-15,7 16-4 16,7 12-6-16,1 19-14 16,4 14-12-16,-5 12-12 15,-7 3-6-15,-5-2-7 16,-4-12-5-16,-2-13 0 15,-3-13-1-15,1-10-4 16,-5-3 1-16,1-12-1 16,-1-3 0-16,-5-8-14 15,1-10-33-15,-4-3-23 16,1-8-33-16,-4-9-20 16,0 0-30-16,-7 0-124 15,-21-8-266-15</inkml:trace>
  <inkml:trace contextRef="#ctx0" brushRef="#br0" timeOffset="88857.33">2798 14668 736 0,'0'0'123'0,"0"0"-32"16,0 0 14-16,0 0-41 15,0 0-29-15,0 0-3 16,58-54-26-16,-27 54-1 16,5 0 4-16,6 0-9 0,3 0-17 15,3 0-72-15,0 2-81 16,-4 8-208-16</inkml:trace>
  <inkml:trace contextRef="#ctx0" brushRef="#br0" timeOffset="89367.84">3027 16262 854 0,'0'0'114'0,"0"0"-19"16,0 0-5-16,0 0-32 16,0 0-1-16,-13 143-20 15,11-49-15-15,0 8-1 16,2 1-2-16,0-5-14 15,0-16-2-15,0-20-3 16,13-14 0-16,-1-20-15 16,-4-12-35-16,-3-10-23 15,-5-6-17-15,0 0-40 16,0-36-43-16,0-18-106 16,-3-18-138-16</inkml:trace>
  <inkml:trace contextRef="#ctx0" brushRef="#br0" timeOffset="89853.8">2992 16212 364 0,'0'0'274'0,"0"0"-192"15,0 0 45-15,0 0-54 16,0 0 0-16,0 0 2 16,136-34-26-16,-90 38-16 15,-4 14-8-15,-3 8-9 16,-15 10-9-16,-6 1 9 15,-14 11-2-15,-4-2-4 16,0 2 3-16,-19 1-7 16,-8-8-5-16,-6 0 2 0,-2-16-3 15,7-7 0-15,-3-14 0 16,6-4-2-16,5 0 2 16,7 0 2-16,3-8-1 15,10 2 0-15,0-2-1 16,10-5 0-16,28 8 0 15,15-2 1-15,12 0 1 16,2 7 0-16,-3 0 1 16,-4 0-3-16,-8 7 1 15,-6 18-2-15,-10 3 2 16,-14 12 0-16,-9 8 2 16,-13 2 2-16,0 3 1 15,-23-3 1-15,-31-6 20 0,-15-14 9 16,-12-6 1-16,1-12-9 15,7-2-12-15,12-6-7 16,17 0-6-16,11 0-3 16,10-4-37-16,5 0-59 15,10 0-51-15,8-30-120 16,0-18-468-16</inkml:trace>
  <inkml:trace contextRef="#ctx0" brushRef="#br0" timeOffset="93327.06">4122 14797 566 0,'0'0'93'0,"0"0"12"16,0 0-10-16,0 0-32 15,0 0-16-15,0 0-20 16,-117-81-6-16,93 63 7 0,-3 2 0 16,1 6-1-1,1-2 1-15,1 6-3 0,-1 6 2 16,0 0-3-16,1 0-8 16,0 20-9-16,6 20-7 15,0 16 2-15,9 21-2 16,6 3 3-16,3-3-3 15,0-10-1-15,5-13 1 16,11-16-14-16,4-7-2 16,-2-17-5-16,0-9-7 15,-1-5 3-15,6 0-10 16,-1-19 10-16,0-12 8 16,0-9-14-16,1 0 16 15,-1-7-9-15,-2 2 21 0,-6 2-2 16,-1 4 5-16,-7 3 0 15,-2 6-3-15,0 12 3 16,-4 4 3-16,0 4 8 16,0 10 23-16,0 0 18 15,0 0-7-15,0 0-2 16,0 6-26-16,0 18-14 16,8 14 9-16,3 8-6 15,3-4-4-15,-1-4-1 16,1-12-1-16,-1-4-5 15,0-10-33-15,-2-6-24 16,2-2-22-16,1-4-48 16,-1 0-76-16,-2 0-35 0</inkml:trace>
  <inkml:trace contextRef="#ctx0" brushRef="#br0" timeOffset="93610.4">4319 14865 144 0,'0'0'504'0,"0"0"-395"0,0 0 16 15,0 0-66-15,0 0-30 16,0 0-10-16,0 121-16 16,-2-76 9-16,-4 7-10 15,-1-6-2-15,7-6-10 16,0-9-88-16,0-5-227 16</inkml:trace>
  <inkml:trace contextRef="#ctx0" brushRef="#br0" timeOffset="102123.65">3950 16208 333 0,'0'0'86'0,"0"0"-4"16,0 0 31-16,0 0 2 16,0 0-18-16,0 0-21 15,0 0-20-15,-7-4-7 16,7 10-13-16,2 36-4 16,25 26 1-16,6 27 22 0,1 12-24 15,-7-2 0-15,-7-9-13 16,-5-12-5-16,-1-17 0 15,-5-23-10-15,-3-16 1 16,-4-14-4-16,3-10-4 16,-5-4-19-16,0 0-10 15,0-6-4-15,-7-16-14 16,-13-8 35-16,-4-14 5 16,6 7 9-16,3-2 2 15,7 7 1-15,6 9-1 16,2 1 0-16,0 8-8 15,2 0-2-15,21-2 10 16,8 2 1-16,9 0-1 0,5 2-1 16,-3 6 0-1,-7 6 0-15,-3 0 0 0,-8 0 0 16,-8 14 2-16,-5 0 1 16,-7 2 25-16,-4 2 10 15,0 6-2-15,0 2-10 16,-8 5-1-16,-17-3-7 15,-2 2-5-15,-2-8-7 16,0-4-3-16,2 0-2 16,4-8-1-16,4-2-25 15,2-4-13-15,1-4-13 16,5 0-26-16,4 0-67 16,7-26-100-16,0 0-51 15</inkml:trace>
  <inkml:trace contextRef="#ctx0" brushRef="#br0" timeOffset="102349.02">4509 16463 353 0,'0'0'516'0,"0"0"-439"15,0 0-9-15,0 0 3 16,11 138-5-16,-4-92-23 15,-3-2-24-15,1 1-9 16,-1-1-3-16,1-8-7 16,2 0 0-16,-1-4-40 0,3-2-60 15,0-8-64-15,-4-4-217 16</inkml:trace>
  <inkml:trace contextRef="#ctx0" brushRef="#br0" timeOffset="130850.15">6191 14602 694 0,'0'0'85'15,"0"0"-9"-15,0 0-3 16,0 0-40-16,0 0-20 15,0 0-13-15,19-28 6 16,4 16-4-16,2 2-2 16,-3 0 0-16,-1 2-43 0,-8 0-37 15,-7 0-85-15,-6 6-58 16</inkml:trace>
  <inkml:trace contextRef="#ctx0" brushRef="#br0" timeOffset="131015.17">6210 14426 532 0,'0'0'95'0,"0"0"37"16,0 0-30-16,0 0-63 15,0 0-19-15,0 0-8 16,17 112-4-16,-3-74-8 16,3 0-20-16,3-6-91 15,3-2-163-15,1-2-261 0</inkml:trace>
  <inkml:trace contextRef="#ctx0" brushRef="#br0" timeOffset="131515.82">6829 14377 634 0,'0'0'14'0,"0"0"62"16,0 0 24-16,0 0-9 0,0 0-3 16,0 0-30-1,-125-98-18-15,103 117-14 0,3 15-15 16,4 3-5-16,1 13-5 16,8 7 0-16,1-5 0 15,3 0 4-15,2-14-6 16,0-10 3-16,0-14-4 15,7-6 0-15,5-4-5 16,0-4-5-16,5 0-6 16,4-22-7-16,2-14-8 15,1-4 5-15,-4 0-8 16,-2 1 8-16,-9 8 7 16,-7 3 17-16,-2 7 4 15,0 3 1-15,0 7 6 16,0 7 1-16,0 4 10 0,0 0 24 15,0 0-4-15,0 0 5 16,0 0-26-16,0 19-11 16,2 6-4-16,10 4 9 15,1 0-10-15,1-5-1 16,1 2 0-16,1-8-2 16,1-4-42-16,-1-4-28 15,-1-6-99-15,1-4-184 16</inkml:trace>
  <inkml:trace contextRef="#ctx0" brushRef="#br0" timeOffset="131719.03">6987 14458 626 0,'0'0'73'15,"0"0"10"-15,0 0-11 16,0 0-17-16,0 0-26 15,0 0-10-15,0 94-8 16,0-72-6-16,2 0-2 16,0-4-3-16,2-4-58 15,1-6-115-15,-1-6-162 16</inkml:trace>
  <inkml:trace contextRef="#ctx0" brushRef="#br0" timeOffset="131922.19">7083 14455 596 0,'0'0'102'16,"0"0"-75"-16,0 0 32 15,0 0-54-15,0 0-3 16,0 0-4-16,49-34-31 15,-34 27-96-15,-4-4-104 16</inkml:trace>
  <inkml:trace contextRef="#ctx0" brushRef="#br0" timeOffset="132515.19">7760 14243 679 0,'0'0'104'0,"0"0"-72"16,0 0 59-16,0 0-23 0,0 0-22 15,0 0-9-15,-94-110-24 16,78 102-4-16,-1 6 14 16,-1 2 9-16,-2 0 0 15,-7 7-10-15,-2 24-8 16,0 11-8-16,0 8-5 16,7 2 1-16,5-2-2 15,7-5 2-15,10-8-2 16,0-8-1-16,0-9 0 15,0-3 1-15,12-8-1 16,3-1-1-16,1-7-4 16,3-1-13-16,4 0-12 0,2-18 3 15,4-9 0-15,-2-13-5 16,-1-1 8-16,-6 1 0 16,-6 3 14-16,-10 8 6 15,-4 15 5-15,0 2 1 16,0 10 8-16,0 2 25 15,0 0-4-15,0 0-5 16,0 0-8-16,0 10-4 16,0 16-12-16,9 2 3 15,1 2-3-15,4-6 2 16,4-3-3-16,0-6-10 16,2-3-34-16,-2-3-45 15,0-5-86-15,-3-4-136 16</inkml:trace>
  <inkml:trace contextRef="#ctx0" brushRef="#br0" timeOffset="132793.9">7936 14279 520 0,'0'0'142'16,"0"0"-137"-16,0 0 48 15,0 0-2-15,0 0-12 16,0 0-24-16,49 90-8 15,-49-64-1-15,0 2 30 16,-7 2-10-16,-6-7 3 0,1-9-8 16,8-9 13-16,0-2 16 15,4-3-30-15,0 0-7 16,0 0-13-16,0 0 2 16,6 0-5-16,13 0 6 15,2 0-3-15,-1 0 0 16,-1 0-43-16,-2 0-107 15,-3 0-170-15</inkml:trace>
  <inkml:trace contextRef="#ctx0" brushRef="#br0" timeOffset="135769.9">6617 16449 694 0,'0'0'49'15,"0"0"-37"-15,0 0 21 0,0 0-26 16,0 0-6-16,0 0-2 16,85-66 0-16,-68 62-62 15,-5 0-59-15,-8 4-80 16</inkml:trace>
  <inkml:trace contextRef="#ctx0" brushRef="#br0" timeOffset="135949.25">6617 16449 547 0,'44'-137'98'0,"-44"137"-5"15,0 0 11-15,0 18-56 16,0 17-24-16,10 5-16 0,3-4-3 15,3 0-5-15,1-11-22 16,6-5-73-16,-1-8-115 16,0-12-76-16</inkml:trace>
  <inkml:trace contextRef="#ctx0" brushRef="#br0" timeOffset="136509.71">6947 15957 553 0,'0'0'120'0,"0"0"-47"16,0 0 49-16,0 0-66 15,-3 149-24-15,10-69 10 16,4-4-15-16,0-4-13 16,1-15 0-16,3-11-11 15,-3-20 4-15,-2-8-6 16,-1-8 0-16,-5-6-1 16,-4-4-4-16,0 0-11 15,0 0-18-15,0-22-35 0,0-20 43 16,0-6 12-16,0-2-12 15,0 7 5-15,0 15 16 16,0 15 4-16,3 4 1 16,8 1-1-16,2 6-3 15,10 2 3-15,1 0 2 16,1 0 1-16,-1 0-2 16,-4 14 1-16,-4 4-1 15,-5 8 5-15,-9 6 18 16,-2 4 3-16,0-1 14 15,0-3 3-15,-4-10-15 16,-10-8 2-16,3-6-6 0,-2-8-6 16,-1 0-12-1,-3 0-7-15,-3 0-7 0,-3-12-17 16,6-2-23-16,3 4-30 16,10 6-16-16,4 0-85 15,0-4-64-15</inkml:trace>
  <inkml:trace contextRef="#ctx0" brushRef="#br0" timeOffset="136760.17">7328 16299 527 0,'0'0'17'0,"0"0"13"0,0 0 46 15,0 0 21-15,0 0-1 16,0 0-32-16,33 110-36 16,-29-86 3-16,1-2-16 15,-1-4-12-15,1-7-3 16,0-8-13-16,-1-3-47 16,2 0-96-16,-1 0-38 15,1-10-86-15</inkml:trace>
  <inkml:trace contextRef="#ctx0" brushRef="#br0" timeOffset="136962.16">7564 16240 662 0,'0'0'51'0,"0"0"-47"16,0 0-8-16,0 0 4 16,0 0-60-16,0 0-35 15,13-8-224-15</inkml:trace>
  <inkml:trace contextRef="#ctx0" brushRef="#br0" timeOffset="137502.25">7806 15651 621 0,'0'0'120'16,"0"0"-90"-16,0 0 42 0,0 0-26 16,3 150-5-16,6-78 3 15,0 5-11-15,-5-1-14 16,2-6 5-16,0-6-7 16,-2-20-17-16,0-16 4 15,1-11-4-15,-3-16-14 16,-2-1-16-16,4-6-35 15,0-28-43-15,4-12 92 16,3-12-18-16,-3 4 1 16,6 6 21-16,-3 16 9 15,-2 14 3-15,-2 14 0 16,2-1 0-16,1 5 0 16,9 0 19-16,5 0-2 15,-2 10-8-15,-2 3-6 0,-4-1 9 16,-7 6-3-1,-5 0 13-15,-4 5 19 0,0 8 8 16,-10 1-12-16,-19 4 0 16,0-6-20-16,2-6-5 15,4-8-12-15,10-14-13 16,-1-2-55-16,10-2-73 16,4-24-88-16,0-6 18 15</inkml:trace>
  <inkml:trace contextRef="#ctx0" brushRef="#br0" timeOffset="137755.91">8223 15959 90 0,'0'0'397'0,"0"0"-352"0,0 0 37 16,0 0 8-16,56 129-6 15,-56-103-17-15,-2-2-21 16,-12-6-22-16,8-6 4 15,-1-6-7-15,7-4 1 16,0-2-3-16,0 0-16 16,0 0-3-16,2 0-6 15,25 0 6-15,7-12-1 16,1-2-3-16,-2-8-34 16,-4 0-28-16,-2 0-68 15,-9 4-117-15</inkml:trace>
  <inkml:trace contextRef="#ctx0" brushRef="#br0" timeOffset="152127.85">11913 16288 622 0,'0'0'135'0,"0"0"-106"16,0 0 1-16,0 117 9 15,13-89-11-15,5-6-16 16,7-14-12-16,-1-4-2 16,5-4-2-16,-2 0-16 0,-5-20-6 15,-7-4 4-15,-5-8 8 16,-10 2 11-16,0-6 3 15,-7 5 25-15,-22 7-9 16,-2 8-1-16,-2 11-5 16,-1 5 10-16,8 0-20 15,3 0-1-15,11 5-23 16,10 13-38-16,2 0-72 16,12-2-31-16,15-5-117 15</inkml:trace>
  <inkml:trace contextRef="#ctx0" brushRef="#br0" timeOffset="152471.61">12510 16673 517 0,'0'0'28'0,"0"0"1"16,0 0 32-16,0 0-22 16,0 0-28-16,0 0-9 15,58 84-2-15,-47-87-18 16,-2-15 11-16,-4-5 7 0,-5-3 14 16,0 2 24-1,-5 2 4-15,-17 0-18 0,-1 8-5 16,-6-4-8-16,2 6-2 15,8 2-1-15,1 6-7 16,11 0-1-16,5-6-10 16,2-3-65-16,0-8-89 15,11-11 64-15,14-8-90 16</inkml:trace>
  <inkml:trace contextRef="#ctx0" brushRef="#br0" timeOffset="152786.24">12661 15923 646 0,'0'0'114'0,"0"0"-102"16,0 0-2-16,0 0 15 15,0 0-5-15,0 0-14 16,32 63-6-16,-12-63 0 15,3 0-17-15,-6-18 0 16,1-9-10-16,-9 1 23 16,-9-2 4-16,0 6 3 15,0-4 19-15,-21 3-3 16,4 8 7-16,-3 7-17 16,5 4-5-16,1 4-4 0,7 0-5 15,5 0-56-15,2 4-53 16,0 10-77-16,15 4-183 15</inkml:trace>
  <inkml:trace contextRef="#ctx0" brushRef="#br0" timeOffset="153095.34">13324 16098 527 0,'0'0'0'0,"0"0"19"0,0 0-19 16,0 0 8-16,0 0-1 15,0 0 3-15,73-104-9 16,-71 83-1-16,-2 3 64 16,0-1-16-16,0-4-26 15,-17 1-13-15,-6 0 2 16,-1 4 1-16,-3 4-3 15,2 10-7-15,1 4 3 16,4 0-5-16,6 0-2 16,5 22-63-16,9 0-80 15,0 10-73-15</inkml:trace>
  <inkml:trace contextRef="#ctx0" brushRef="#br0" timeOffset="153399">13305 16433 512 0,'0'0'30'16,"0"0"-25"-16,0 0 7 15,0 0 4-15,0 0-4 16,0 0-5-16,0 0-7 15,45 48-2-15,-27-48 0 16,-7 0-2-16,-2-18-13 16,-4-4-5-16,-5-4 22 0,0-1 14 15,0 8-4-15,-14 6 4 16,-4 6 15-16,-2 5 7 16,3 2-36-16,-4 0-1 15,5 0-22-15,1 5-50 16,4 4-70-16</inkml:trace>
  <inkml:trace contextRef="#ctx0" brushRef="#br0" timeOffset="153699.5">13125 16784 554 0,'0'0'25'16,"0"0"-21"-16,0 0 5 16,0 0 9-16,0 0-18 15,0 0-11-15,31 14-7 16,-13-55 18-16,-3-3 8 16,-10 8-2-16,-5 10 11 15,0 8 43-15,-15 4 28 16,-14 2-60-16,-5 6-5 15,-3-2-16-15,-4 5-7 16,-1-4 0-16,4 3-89 0,7-8-50 16,11-6-54-1</inkml:trace>
  <inkml:trace contextRef="#ctx0" brushRef="#br0" timeOffset="154444.05">12229 15931 519 0,'0'0'49'0,"0"0"-9"16,0 0 89-16,0 0-28 16,0 0-33-16,0 0-26 0,40 73 28 15,-9-29-25-15,0 0-11 16,8-4-9-16,3 2-11 15,5-4-5-15,2-1-5 16,2-6 0-16,-4 0 4 16,-7-12-6-16,-6-2-2 15,-13-8 1-15,-5 0-2 16,-7-9 2-16,-5 4-1 16,-2-4 4-16,-2 0-4 15,0 1 2-15,0-1-5 16,4 5 3-16,-2-1-5 15,0 0-27-15,2 0-32 16,1-4-81-16,-1 0-175 0,0-22-34 16</inkml:trace>
  <inkml:trace contextRef="#ctx0" brushRef="#br0" timeOffset="154691.82">12626 15936 613 0,'0'0'44'0,"0"0"28"16,0 0 15-16,0 0-1 16,0 0-8-16,0 0-17 15,-89 32-29-15,60 16-17 16,-7 12-8-16,-4 6 1 0,-3-4 1 16,6-4-8-1,6-14-2-15,8-12-19 0,10-14-17 16,9-5-21-16,4-12-47 15,0-1-74-15,19 0 33 16,16-14 15-16,2-13-193 16</inkml:trace>
  <inkml:trace contextRef="#ctx0" brushRef="#br0" timeOffset="155109.77">13513 16084 396 0,'0'0'14'0,"0"0"31"15,0 0 52-15,0 0-13 16,0 0-16-16,0 0-5 15,-72 26-17-15,46-22-5 16,-7 6-5-16,-2 8 3 16,-7 4-13-16,-7 6-3 15,-6 10-4-15,-9 2 8 16,-4 1-13-16,1-1 0 16,1 0-6-16,10-4 5 15,9-4-4-15,5-10-1 0,12-8 1 16,11-2 1-16,3-6-3 15,10-2-6-15,1 1-1 16,5-5 0-16,0 0-8 16,0 0-31-16,0 0-16 15,0 0-30-15,0 0-59 16,0 0-127-16,13-15 36 16</inkml:trace>
  <inkml:trace contextRef="#ctx0" brushRef="#br0" timeOffset="155470.84">12624 16030 598 0,'0'0'68'16,"0"0"-47"-16,0 0 18 16,0 0 21-16,33 112 26 15,7-40-27-15,3 4-25 16,1-1-7-16,-4-13-2 0,-7-12-5 16,2-5 1-1,-6-15-18-15,-4-7 1 0,-2-8-2 16,-5-4-2-16,-5-5 0 15,-2-2-1-15,-1 0-1 16,-2 4-17-16,3-6-11 16,1 2-46-16,5-4-61 15,1 0-84-15,7-18-85 16</inkml:trace>
  <inkml:trace contextRef="#ctx0" brushRef="#br0" timeOffset="155688.8">13310 16026 53 0,'0'0'447'0,"0"0"-387"15,0 0 116-15,0 0 9 16,-145 22-74-16,82 46-48 16,-3 20-20-16,-3 10-18 15,4-3-15-15,16-2-9 16,11-8-2-16,16-13-29 15,7-6-44-15,6-11-36 16,-1-11-161-16,4-4-213 16</inkml:trace>
  <inkml:trace contextRef="#ctx0" brushRef="#br0" timeOffset="156894.23">14429 13551 619 0,'0'0'158'0,"0"0"-33"16,0 0 11-16,0 0-55 16,0 0-10-16,0 0-31 15,-91 149 1-15,56-69 7 16,-5 18 3-16,-4 8-11 15,4 11-12-15,0 9-2 16,4-6-13-16,9-8-9 16,7-13 0-16,9-25-2 0,7-28-4 15,4-16-29-15,0-22-27 16,0-8-16-16,0-3-34 16,0-42-35-16,6-21-4 15,8-20-114-15,-1-7-193 16</inkml:trace>
  <inkml:trace contextRef="#ctx0" brushRef="#br0" timeOffset="157200.14">14315 13550 587 0,'0'0'107'16,"0"0"3"-16,0 0 27 15,0 0-69-15,0 0 5 16,0 0 3-16,58 76-20 16,-36-17-3-16,-2 9-8 15,3 3-5-15,1 5-19 16,2-4-9-16,3 4-4 16,-2 1-5-16,-2-4-2 15,-5-6 1-15,-3-5-2 16,-5-10 0-16,-5-12-25 15,-3-9-31-15,-2-13-18 16,-2-10-26-16,0-8-54 0,-2 0-176 16,-16 0-282-1</inkml:trace>
  <inkml:trace contextRef="#ctx0" brushRef="#br0" timeOffset="157449.56">14141 14203 843 0,'0'0'89'0,"0"0"-4"0,0 0-27 16,0 0-31-1,0 0 4-15,0 0 2 0,170-26-19 16,-104 26-9-16,3 0-2 15,-13 0-3-15,-10 0-7 16,-1 0-84-16,-9 0-63 16,-1-6-183-16</inkml:trace>
  <inkml:trace contextRef="#ctx0" brushRef="#br0" timeOffset="157698.16">15070 14069 797 0,'0'0'215'15,"0"0"-146"-15,0 0 45 16,0 0-51-16,-27 111-18 16,25-34-7-16,0 3-11 15,-1-3-13-15,3-11-4 16,0-12-6-16,0-14-4 15,0-10-22-15,10-12-53 16,-3-8-38-16,-1-10-76 16,-6 0-234-16</inkml:trace>
  <inkml:trace contextRef="#ctx0" brushRef="#br0" timeOffset="158342.61">13174 13753 755 0,'0'0'147'0,"0"0"-37"16,0 0 12-16,0 0-66 15,0 0-18-15,0 0-16 16,-74 119-11-16,53-49 5 16,-4 10 4-16,0 17 1 15,5 2-8-15,3 1-12 16,5-3 1-16,3-4-2 15,5-9-1-15,0-16-20 16,4-20-30-16,0-20-24 0,0-21-34 16,4-10-52-1,9-43-127-15,-1-16-34 0</inkml:trace>
  <inkml:trace contextRef="#ctx0" brushRef="#br0" timeOffset="158610.55">13129 13698 655 0,'0'0'122'0,"0"0"-38"16,0 0 3-16,0 0 12 16,0 0-29-16,108 142-17 0,-69-69-14 15,3 9 4-15,4 12-5 16,-7 3-18-16,2-4-3 15,-5-8-13-15,-7-9 1 16,0-14-4-16,-8-12-1 16,-5-16-3-16,-5-10-46 15,-7-18-23-15,-4-6-37 16,0 0-51-16,-10-18-225 16</inkml:trace>
  <inkml:trace contextRef="#ctx0" brushRef="#br0" timeOffset="158809.5">13137 14321 660 0,'0'0'135'0,"0"0"-31"16,0 0-24-16,0 0-45 16,0 0-25-16,0 0 24 15,100-6-23-15,-47 2-3 16,-2 2-8-16,-4 2-3 15,-5 0-38-15,-2-2-103 16,-1-2-183-16</inkml:trace>
  <inkml:trace contextRef="#ctx0" brushRef="#br0" timeOffset="158977.58">13682 14141 722 0,'0'0'128'16,"0"0"-95"-16,0 0-10 15,0 0-23-15,0 0-106 16,0 0-197-16</inkml:trace>
  <inkml:trace contextRef="#ctx0" brushRef="#br0" timeOffset="159128.77">13738 14453 599 0,'0'0'94'0,"0"0"-84"16,0 0 2-16,0 0-12 16,0 0-113-16,0 0-184 15</inkml:trace>
  <inkml:trace contextRef="#ctx0" brushRef="#br0" timeOffset="169858.05">15396 15047 554 0,'0'0'184'16,"0"0"-70"-1,0 0-4-15,0 0-29 0,0 0-13 16,0 0-33-16,0 0-20 16,-40 0-12-16,73 0-2 15,16 0 18-15,13 0-8 16,2 0-5-16,6-8-3 15,-3 0-3-15,-5-2 0 16,-6 2 0-16,-10 2-18 16,-10-4-23-16,-9 2-33 15,-9 5-24-15,-12 3-56 16,-6 0-107-16,0 0-127 16</inkml:trace>
  <inkml:trace contextRef="#ctx0" brushRef="#br0" timeOffset="170073.85">15562 15154 371 0,'0'0'293'15,"0"0"-211"-15,0 0 52 16,0 0-80-16,0 0-33 16,0 0-19-16,10 0-1 15,34 0 8-15,3 0-5 16,6 0-3-16,1-3-1 15,-3-12-3-15,0-12-28 0,-2-11-75 16,-9 4-151 0,-15 10-144-16</inkml:trace>
  <inkml:trace contextRef="#ctx0" brushRef="#br0" timeOffset="170399.48">15728 14802 800 0,'0'0'102'0,"0"0"-25"15,0 0-20-15,0 0-33 16,0 0-17-16,0 0 11 16,100 53-11-16,-42-39-5 0,4-6 1 15,-2 2 3-15,-11-2-4 16,-13 6 4-16,-18-4 15 15,-10 0 9-15,-8 2 4 16,0 4 12-16,0 6-3 16,-29 12-25-16,-11 14-3 15,-10 4-11-15,-8 17-4 16,0-6-6-16,6-2-30 16,17-11-20-16,16-24-29 15,19-16-56-15,0-10-136 16,37-24-228-16</inkml:trace>
  <inkml:trace contextRef="#ctx0" brushRef="#br0" timeOffset="170886.25">17201 13824 645 0,'0'0'122'15,"0"0"-25"-15,0 0 16 16,0 0-33-16,0 0-29 16,0 0-9-16,-23 22 3 15,7 36-4-15,-9 17-11 16,-1 9-8-16,2 4 2 15,-3 0-6-15,4-6-11 16,4-2-3-16,3-10-4 16,7-15 0-16,9-19 0 0,0-12-43 15,0-14-14 1,0-10-18-16,0 0-45 0,11-22 1 16,1-24-13-16,1-14-139 15,-5-13-240-15</inkml:trace>
  <inkml:trace contextRef="#ctx0" brushRef="#br0" timeOffset="171186.37">17053 13840 452 0,'0'0'110'0,"0"0"-17"16,0 0 47-16,0 0-44 0,0 0-40 15,0 0-23-15,29-30 32 16,5 62-5-16,-1 8-3 15,0 12-11-15,1 9-3 16,-1 5-16-16,0 6-4 16,3 2-4-16,3-2-10 15,-4-4 0-15,1-1-6 16,-3-5-3-16,-4-4 1 16,-4-12 0-16,-8-10-1 15,-1-14-5-15,-10-10-19 16,1-10-18-16,-7-2-22 15,0 0-29-15,0-30-44 16,-15-8-172-16,-10-10 1 16</inkml:trace>
  <inkml:trace contextRef="#ctx0" brushRef="#br0" timeOffset="171370.04">17075 14287 587 0,'0'0'109'15,"0"0"-26"-15,0 0-1 16,0 0-53-16,0 0-28 16,0 0 17-16,81-1-6 15,-30 1-9-15,2-11-3 16,5-3-18-16,0-2-120 0,-11 1-182 16</inkml:trace>
  <inkml:trace contextRef="#ctx0" brushRef="#br0" timeOffset="171517.83">17637 14187 491 0,'0'0'123'16,"0"0"-117"-16,0 0 7 16,0 0-4-16,0 0-9 15,0 0-57-15,86-7-198 16</inkml:trace>
  <inkml:trace contextRef="#ctx0" brushRef="#br0" timeOffset="171675.27">17721 14414 648 0,'0'0'68'15,"0"0"-50"-15,0 0 52 16,0 0-63-16,0 0-7 15,0 0-66-15,56 57-145 16</inkml:trace>
  <inkml:trace contextRef="#ctx0" brushRef="#br0" timeOffset="175946.48">5869 17842 574 0,'0'0'26'0,"0"0"16"16,0 0 76-16,0 0-35 16,0-102-11-16,-10 88-14 15,1 2-10-15,-4 2-1 0,0-2 4 16,-5 6 3-16,-6 2-12 16,-3 4-12-16,-4 0-7 15,-1 0-2-15,1 4-1 16,2 28-4-16,-2 8-6 15,8 14-9-15,6 8-2 16,5 1 2-16,10-19-1 16,2-5 0-16,0-14-2 15,0-12-7-15,14-1-18 16,3-6-7-16,6-6-2 16,0 0-9-16,2-18-4 15,4-20 5-15,3-13 21 16,-6-3-3-16,-5-5-1 15,-10 15 24-15,-11 12 3 16,0 10 0-16,0 14 25 0,0 2 5 16,0 6 6-16,0 0 1 15,0 0-19-15,0 0 7 16,0 0-15-16,2 14-6 16,12 4-2-16,5 9 2 15,8 0 0-15,2 8-3 16,2-8 1-16,5 10-2 15,-2-11-38-15,2-8-30 16,-1 0-44-16,-2-18-135 16,1 0-108-16</inkml:trace>
  <inkml:trace contextRef="#ctx0" brushRef="#br0" timeOffset="176143">6305 17704 509 0,'0'0'392'16,"0"0"-345"-16,0 0 34 16,0 0-21-16,0 0-22 15,0 0-17-15,9 116-9 16,-7-75-7-16,0-14-5 16,2 0-10-16,4-9-62 15,1-4-74-15,6-10-262 16</inkml:trace>
  <inkml:trace contextRef="#ctx0" brushRef="#br0" timeOffset="176854.48">7417 17848 517 0,'0'0'296'16,"0"0"-277"-16,0 0 4 15,0 0 13-15,0 0-36 16,0 0-5-16,-9 0 5 15,9 0 7-15,0 0 7 16,0 0-7-16,0 0-5 0,-3 0 2 16,3 0 0-16,0 0-4 15,0 0-7-15,0-1-11 16,0-8-5-16,0 1 23 16,0 2-2-16,0 2-11 15,0 4 13-15,0 0 3 16,0 0 2-16,0 0 2 15,0 0 6-15,0 0 6 16,0 0 0-16,0 0-2 16,0 0-6-16,0 0-6 15,0 0-5-15,0 0 0 16,0 0-13-16,0 0-25 0,0 0-10 16,10 0 33-16,1 0 15 15,-5 0 1-15,4 0-1 16,-2 0 1-16,-3 4 1 15,1 7 15-15,-4-4 2 16,-2-1-3-16,0-1-4 16,0-2-9-16,0-3-3 15,0 0-1-15,0 0-71 16,0 0-185-16</inkml:trace>
  <inkml:trace contextRef="#ctx0" brushRef="#br0" timeOffset="177391.84">8339 17311 258 0,'0'0'478'16,"0"0"-454"-16,0 0 70 15,0 0-9-15,0 0-31 16,-80-106-4-16,60 102-13 16,2 4-4-16,-2 0 15 15,0 4-24-15,-9 26-6 0,-2 16-6 16,0 16-3-16,0 14 0 16,6 9 3-16,7-9-1 15,9-4 3-15,9-16-1 16,0-14-8-16,2-7-5 15,19-17-1-15,3-9-3 16,4-9-3-16,4 0-25 16,8-32-2-16,2-12 1 15,4-6-4-15,-9-2 6 16,-6 2 8-16,-11 6 6 16,-6 3 8-16,-8 1-5 15,-2 0 12-15,-1 12 2 16,-3 6 3-16,0 8 3 15,0 10 16-15,0 4 18 16,0 0 6-16,9 14-3 0,2 18-33 16,7 16 2-16,4 6-7 15,0 1 2-15,1-7-4 16,2-12-3-16,-4-10-30 16,0-8-55-16,-3-8-39 15,-5-10-144-15,-2 0-116 16</inkml:trace>
  <inkml:trace contextRef="#ctx0" brushRef="#br0" timeOffset="177699.36">8726 17437 545 0,'0'0'26'16,"0"0"27"-16,0 0 15 15,0 0-14-15,0 0-6 16,0 0 11-16,88 58 9 15,-88-23-1-15,-9 1-17 16,-18 4-13-16,0-4-10 16,0-8-1-16,8-6-14 15,9-14-6-15,6-4-6 16,4 0-3-16,0-4-11 16,0 0 1-16,12 0 6 15,19 0 7-15,4 0 4 16,5 0-2-16,-4 0-1 15,-9 0-1-15,-5 0-12 16,-9 0-27-16,-3 0-36 16,-8 0-70-16,-2 0-148 0</inkml:trace>
  <inkml:trace contextRef="#ctx0" brushRef="#br0" timeOffset="184974.13">3808 15734 832 0,'0'0'114'0,"0"0"-105"16,0 0-8-16,0 0 29 15,0 0-1-15,0 0-15 16,0 0-5-16,175 0 58 16,-57-3-33-16,29-5-16 15,22-6 6-15,28-12-6 0,19-2-1 16,17-12-3 0,13-9-11-16,-3 5 2 0,-9 3-3 15,-24 4 2-15,-33 7-4 16,-32 4 7-16,-29 4-4 15,-18 4-1-15,-11 4-1 16,0 0 0-16,-3-4-1 16,11-8 2-16,3 0-2 15,4-6 0-15,7 1 1 16,-2 3 1-16,0-6-2 16,-7 10 1-16,-6 6 0 15,-3 0 2-15,-6 1-3 0,-7 8 0 16,-7-3 1-16,-7 6-1 15,-6 6-3-15,0-8 1 16,0 2 1-16,5 6 1 16,1-3 0-16,6 3 3 15,-3 0-3-15,-5 0 1 16,-4 0 1-16,-5 0-2 16,-6 0 1-16,-5 0-1 15,-4 0 1-15,-9 0 0 16,-2 0 0-16,-7 3 0 15,-5-3-1-15,-3 4-1 16,-8 0 1-16,-2-3 4 16,-2-1-4-16,0 0-39 15,0 0-48-15,-33 0-109 16,-21 23-305-16</inkml:trace>
  <inkml:trace contextRef="#ctx0" brushRef="#br0" timeOffset="186100.5">3937 17302 864 0,'0'0'42'0,"0"0"-38"15,0 0-4-15,0 0 41 16,0 0-1-16,0 0 36 16,129-25-18-16,-42 7-32 15,19 0 13-15,21-6 5 16,12-6-26-16,6-2 2 16,-1-3-4-16,-3 3-3 15,-8 0 1-15,-10 2-3 16,-9 2 6-16,-10 6-4 15,-6 4 3-15,-4 6-3 16,0 2-3-16,-1 2 0 16,7 0 0-16,11-2 1 15,10-8-6-15,3-4 6 16,9-4-5-16,-2-6-3 0,-2-5-1 16,-7-2-2-16,-10 2 3 15,-14 7-2-15,-11 6 0 16,-12 4 0-16,-6 10-1 15,-6 0 1-15,0 10 7 16,-6 0-8-16,1-4 2 16,7 0 1-16,-1-9-3 15,12 4 1-15,5-1-1 16,1-3 5-16,3 8-4 16,-12-2 0-16,-6 1 2 15,-12 6-3-15,-5 0 1 16,-4 0-1-16,1 0-2 0,3 0 2 15,-2 0 0-15,2 0 0 16,-2 0 2-16,-3 0-2 16,-5 0 0-16,-2 0 1 15,-7 0 0-15,-2 0-1 16,-7 0 0-16,1 0 0 16,-6 0 0-16,-1 0 2 15,-3 0-3-15,-6 0 4 16,-2 0-3-16,-3 0 1 15,-2 0-2-15,0 0-8 16,0 0-18-16,0 0-11 16,0 0-17-16,0 0-31 15,0 0-29-15,0 9-39 0,-25 9-202 16</inkml:trace>
  <inkml:trace contextRef="#ctx0" brushRef="#br0" timeOffset="192381.2">19016 13694 507 0,'0'0'57'0,"0"0"-32"16,0 0 80-16,0 0 34 16,0 0-33-16,0 0-41 15,0 126 10-15,-9-42-16 16,-10 5-12-16,-10 5-2 15,0-1-12-15,-3 6 0 16,-1-10-15-16,2-7-13 16,4-14 3-16,9-16-8 15,11-16-5-15,7-16-44 0,0-12-21 16,5-8-40-16,19-20-53 16,5-34-161-16,5-22-123 15</inkml:trace>
  <inkml:trace contextRef="#ctx0" brushRef="#br0" timeOffset="192635.86">18936 13746 428 0,'0'0'71'0,"0"0"37"16,0 0 64-16,0 0-37 15,0 0-64-15,0 0-2 0,46 142-31 16,-17-78-16-1,10-1-7-15,3-1-7 0,2-2-3 16,1-2-5-16,-7-5 0 16,-5-4-2-16,-4-7 2 15,-6-4-21-15,-6-12-25 16,-5-8-9-16,-8-9-36 16,-4-3-61-16,0-6-86 15,0 0-188-15</inkml:trace>
  <inkml:trace contextRef="#ctx0" brushRef="#br0" timeOffset="192860.61">18971 14219 520 0,'0'0'203'15,"0"0"-125"-15,0 0-24 16,0 0-21-16,0 0 20 15,0 0-21-15,167-33-11 16,-111 33-4-16,-11 0-8 16,-9-3-8-16,-5 0-1 15,0-6-44-15,-2-3-54 16,-2-2-112-16,-8 6-75 16</inkml:trace>
  <inkml:trace contextRef="#ctx0" brushRef="#br0" timeOffset="193078.9">19506 14148 552 0,'0'0'188'16,"0"0"-124"-16,0 0 28 16,0 0-20-16,0 0-21 15,0 0-5-15,12 135-17 16,-12-89-19-16,0-7 3 15,0-10-13-15,2-8-2 16,2-9-35-16,5-6-45 16,3-6-89-16,3-9-166 15</inkml:trace>
  <inkml:trace contextRef="#ctx0" brushRef="#br0" timeOffset="193339.93">19816 13990 732 0,'0'0'71'0,"0"0"-70"0,0 0 62 16,0 0-14-16,0 0-18 15,153-1-18-15,-114 5-7 16,-8 0-6-16,-12-3-30 16,-2-1-78-16,-13 0-176 15,-4-3-222-15</inkml:trace>
  <inkml:trace contextRef="#ctx0" brushRef="#br0" timeOffset="193526.98">19907 13866 583 0,'0'0'176'0,"0"0"-94"15,0 0 26-15,0 0-48 0,-9 155-12 16,9-96-21-16,0 2-17 16,0-13-6-16,2-7-4 15,15-6-56-15,6-13-67 16,4-12-179-16</inkml:trace>
  <inkml:trace contextRef="#ctx0" brushRef="#br0" timeOffset="193985.88">20771 13546 224 0,'0'0'544'16,"0"0"-458"-16,0 0 33 0,0 0-45 15,0 0-28-15,-71 126 4 16,47-50-5-16,-8 16-12 15,-5 8-9-15,-3 3-14 16,2-13-8-16,7-12-2 16,11-14-41-16,4-12-31 15,5-15-7-15,9-15-60 16,2-18-144-16,0-4-47 16</inkml:trace>
  <inkml:trace contextRef="#ctx0" brushRef="#br0" timeOffset="194262.94">20661 13511 599 0,'0'0'144'16,"0"0"-115"-16,0 0 85 15,0 0 4-15,84 111-36 16,-55-56-12-16,-5 16-21 15,-6 5-3-15,-2 6-8 16,-5 5-11-16,-2-5-18 16,-3-9-3-16,-1-12-5 15,0-13-1-15,1-14-6 16,-1-10-40-16,-1-18-11 0,0-4-14 16,-4-2-10-16,0-4-51 15,0-18-166-15</inkml:trace>
  <inkml:trace contextRef="#ctx0" brushRef="#br0" timeOffset="194464.78">20498 14063 784 0,'0'0'93'0,"0"0"-92"16,0 0 30-16,0 0 25 0,0 0-19 15,152-6-22-15,-100 6-7 16,0 0-8-16,-6 4-42 16,-5 1-60-16,-8 0-190 15,-4-5-237-15</inkml:trace>
  <inkml:trace contextRef="#ctx0" brushRef="#br0" timeOffset="194654.93">21041 14034 755 0,'0'0'140'0,"0"0"-100"16,0 0 31-16,0 0-12 15,21 103-10-15,-11-57-21 0,-3 0-14 16,0 0-6-16,2-6-6 16,-3-12-2-16,1-7-16 15,5-12-55-15,1-9-73 16,3 0-253-16</inkml:trace>
  <inkml:trace contextRef="#ctx0" brushRef="#br0" timeOffset="194839.75">21349 14075 872 0,'0'0'42'0,"0"0"-20"0,0 0 21 16,0 0-32-16,0 0-11 16,0 0-1-16,45 0-107 15,-34-4-227-15</inkml:trace>
  <inkml:trace contextRef="#ctx0" brushRef="#br0" timeOffset="195566.08">22001 13776 617 0,'0'0'85'15,"0"0"-9"-15,0 0 34 16,0 0-32-16,-55-103-11 16,33 92-21-16,-1 2-20 15,1 7 9-15,-7 2 2 16,-2 4-5-16,-9 26-15 16,-4 15-10-16,-2 7 3 15,9 6-1-15,8 0-1 16,8 1 2-16,11-8-4 15,5-4-3-15,5-11-2 16,0-8 1-16,9-6-2 16,13-16-5-16,3-6 1 15,4 0 3-15,5-6-13 0,1-20-3 16,-2-2 2 0,-4-4-3-16,-8-2 9 0,-4-3 5 15,-1 3 2-15,-3 0-1 16,-4 4-2-16,-4 12 5 15,-3 6 0-15,-2 6 1 16,0 6 1-16,0 0 8 16,0 0 4-16,0 22 0 15,2 14-6-15,11 10 5 16,3 2-5-16,8-2-5 16,5-3-1-16,0-11-1 15,2-4-1-15,-6-6 0 0,-7-6-3 16,-3-7-11-16,-8-9-23 15,2 0-41-15,2 0-40 16,7-25-160-16,-2-1-92 16</inkml:trace>
  <inkml:trace contextRef="#ctx0" brushRef="#br0" timeOffset="195869.05">22211 14026 580 0,'0'0'105'0,"0"0"-53"16,0 0 43-16,0 0-30 16,0 0-12-16,0 0-9 15,72 125 5-15,-72-83-2 16,-3 1-12-16,-23-4-4 0,-5 1-8 16,-6-10-17-16,8-2-3 15,8-14 0-15,9-6-3 16,12-8 0-16,-2 0-6 15,2 0 1-15,0 0-5 16,14 0 10-16,12 0 2 16,6 0-1-16,-1 0 0 15,0 0 1-15,-7 0-2 16,-2 0-37-16,-3 0-64 16,-11-4-264-16</inkml:trace>
  <inkml:trace contextRef="#ctx0" brushRef="#br0" timeOffset="208592.01">12027 15643 376 0,'0'0'86'16,"0"0"-50"-16,0 0 45 15,0 0-20-15,0 0 5 16,0 0 7-16,-5 18-11 16,0 2-20-16,-1 4-5 15,0-2-16-15,1-8 18 16,1-6-2-16,4 0-17 16,0-2-13-16,0 6-5 15,0 2 2-15,0-2-4 0,6 2 2 16,9 0-2-16,6-10-5 15,4 0 1-15,1-4-9 16,2 0-3-16,-1 0-15 16,-4-8 10-16,-5-6 12 15,-5 3 7-15,-4-4-9 16,-7-2 9-16,-2-6 2 16,0-4 6-16,0 0 5 15,-11 1 5-15,-16-5 24 16,-6 12-7-16,-7-3 7 15,0 8-9-15,4 6-17 16,2 3-13-16,8 5-1 16,6 0-27-16,6 0-59 0,10-4-127 15,4 4-270-15</inkml:trace>
  <inkml:trace contextRef="#ctx0" brushRef="#br0" timeOffset="209129.41">11440 14772 589 0,'0'0'107'15,"0"0"-77"-15,0 0 15 16,0 0 30-16,0 0-19 0,0 0-33 16,0 53-17-1,0-49-6-15,21 0 4 0,-1-4-4 16,3 0 2-16,0 0-2 16,0-14 3-16,-3-11-2 15,-7 1 0-15,-4-3 4 16,-9 2 0-16,0 3 3 15,0 4 6-15,-22 4 7 16,-11 2 10-16,-4 10-7 16,-2 2-3-16,-1 0-19 15,6 0-2-15,8 8-10 16,5 8-24-16,15 4-45 16,6 6-56-16,4-2-93 15,25-2-36-15</inkml:trace>
  <inkml:trace contextRef="#ctx0" brushRef="#br0" timeOffset="209223.88">11440 14772 400 0</inkml:trace>
  <inkml:trace contextRef="#ctx0" brushRef="#br0" timeOffset="210834.81">12339 15384 313 0,'0'0'116'16,"0"0"-45"-16,0 0 49 15,0 0-12-15,0 0-27 16,0 0-16-16,0 102-17 0,0-39-7 16,-4-1-2-1,-6 4-4-15,-1-4-7 0,-1 3 0 16,-1 4-4-16,-2 3 2 15,1 9-8-15,2-1 2 16,-2-4-4-16,3-6 6 16,4-5-8-16,0-12-4 15,3 0 2-15,-3-3-11 16,1-6 14-16,-1-9-10 16,-2-4 1-16,2-7-2 15,5-12-4-15,-2 2 1 16,4-14 2-16,-3 0-3 15,1 0-18-15,-4 0-11 16,-6-18-25-16,-3-7-60 16,1-8-53-16,5-7-105 0,5 4-241 15</inkml:trace>
  <inkml:trace contextRef="#ctx0" brushRef="#br0" timeOffset="214022.19">12466 15033 556 0,'0'0'19'15,"0"0"66"-15,0 0 32 16,-131-47-34-16,94 47-13 16,4 0-8-16,4 0-20 15,0 0-13-15,3 0-8 16,-3 3 0-16,-6 6-5 16,2 4-6-16,0 3 6 15,-3 4-8-15,-1 6 4 16,-5 6 1-16,-6 13 3 15,2 5-7-15,-5 4-3 16,3 0 0-16,6-2 2 0,7 2-5 16,4 4 6-1,4 4 6-15,4 3-9 0,4-1 3 16,5 0-5-16,7-7-1 16,5 10 4-16,2 1-3 15,0 8 0-15,5 7 2 16,15-1-4-16,-5-8 1 15,6-2-2-15,0-9 0 16,6-5-1-16,8-4 0 16,4-1 0-16,9-4 1 15,11 1-1-15,5-2 0 16,8-2 0-16,5 2 0 16,0-7 1-16,0-5-1 15,-3-4 1-15,-3-2-1 0,3-2-1 16,4-6 0-16,2-4 2 15,2-6-2-15,1-2 2 16,-3-2-2-16,-2-8 4 16,-3 0-3-16,-3 0 0 15,-1 0-5-15,-10-4 4 16,-3-10-3-16,-5-4 1 16,-4-4 0-16,0-14 0 15,0 0-1-15,4-16 3 16,1-6-1-16,-3-9-2 15,0-1 2-15,-6 6-1 16,-7 4 3-16,-5 8 0 16,-12 10 1-16,-6 0-1 0,-11 5 1 15,-4 0 0-15,0-6 2 16,-2-9 3-16,-15-8-5 16,-12-14 1-16,-6-6 3 15,-2-3-5-15,-7-1 0 16,-1 2 4-16,-6 4 6 15,-9 10-1-15,-12 3 6 16,-14 13-1-16,-15 6 3 16,-6 4-5-16,0 6-5 15,7 2-5-15,11 4 0 16,9 2-2-16,6-2 0 16,9 2-38-16,12-9-37 0,8-3-34 15,10 8-37 1,4 0-182-16</inkml:trace>
  <inkml:trace contextRef="#ctx0" brushRef="#br0" timeOffset="-214621.05">11525 14700 455 0,'0'0'80'0,"0"0"18"15,0 0 29-15,0 0-45 16,0 0 2-16,-144-60-22 16,103 52-17-16,-3-4-14 15,-5 6 17-15,-2-10-15 16,4 4-11-16,-3-4-2 15,4-8-3-15,1 2-11 16,5-2-2-16,5 4 1 16,3-1 7-16,6 6 6 15,-3 1-14-15,6 2 7 16,1 3 2-16,0 1-8 16,1 2 3-16,0 2-5 0,-2 3-1 15,1-2-1-15,2 2-1 16,0 1 0-16,4 0 0 15,5-3 0-15,3 2-3 16,0 1-6-16,4-3-13 16,-3 1-3-16,3 2-13 15,2-4-15-15,2-1-24 16,0-4-68-16,0 1-102 16,0-2 2-16,8 1-187 15</inkml:trace>
  <inkml:trace contextRef="#ctx0" brushRef="#br0" timeOffset="-213022.72">11666 14674 250 0,'0'0'32'16,"0"0"-10"-16,0 0 17 0,0 0-7 16,0 0 0-1,0 0 14-15,-16 4 10 0,7-4-11 16,-7-2 15-16,1-6 19 15,-5-8-24-15,-2-4-7 16,-3-6-10-16,3-10-9 16,-3-13-6-16,6-6 0 15,0-10-3-15,6-3-4 16,4 4 5-16,0 0 6 16,1 6-1-16,-2 4-5 15,-3 4-5-15,0 2-11 16,-3 5 3-16,5 13-4 15,-1 4 1-15,2 12 3 16,3 8 8-16,1 0-9 16,-4 2-1-16,4 2-4 0,-3 2 0 15,3-4-2-15,-2 4 0 16,2-2-5-16,1 2-4 16,1-2 0-16,2 2-6 15,2 0-8-15,0 0-5 16,0 0 2-16,0 0-4 15,0 0 11-15,0 0 3 16,0 0-1-16,0 0 6 16,0 0 11-16,0 0 0 15,0 0 3-15,-2 0 2 16,-3 0 10-16,-4 0-3 16,-2 0-2-16,0 0 15 0,2 2-15 15,2 16 5-15,-2 12-6 16,3 4-5-16,1-2 4 15,5-2 2-15,0-7-8 16,0-5 2-16,16-6-3 16,4-6-1-16,0-2-1 15,-4-4-3-15,3 0-6 16,-1-8 1-16,3-19 8 16,-6-8 2-16,-9-10 0 15,-6 1 3-15,0 2-3 16,-21 8 0-16,-8 10 11 15,6 8-5-15,3 6-5 16,3 6-2-16,5 4 0 0,-1 0-4 16,6 0-50-1,3 2-75-15,1 18-119 0,3 12-101 16</inkml:trace>
  <inkml:trace contextRef="#ctx0" brushRef="#br0" timeOffset="-212461.48">11521 14763 28 0,'0'0'427'0,"0"0"-365"15,0 0 8-15,0 0 38 16,-123-15-10-16,90 15-12 16,-9 0-25-16,-8 4-8 15,-12 19-8-15,-11 9-2 16,-8 12-22-16,-6 6-2 15,-2 12 2-15,0 0-5 16,5 0-7-16,8-4-5 16,15-12-4-16,17-11 2 15,20-13-2-15,11-12 0 16,10-6-10-16,3-4-10 16,-3 0-19-16,3 0-2 0,-2 0-33 15,-4 0-27-15,-1-8-160 16,1-7-3-1</inkml:trace>
  <inkml:trace contextRef="#ctx0" brushRef="#br0" timeOffset="-212151.69">10478 15182 410 0,'0'0'81'0,"0"0"-12"15,0 0 48-15,0 0-15 16,0 0-20-16,0 0-18 15,-38 120-37-15,38-88-11 16,0-2 1-16,0-8-6 0,11-8-11 16,9-8-4-1,3-6-10-15,2 0-15 0,3-22 24 16,-6-12-11-16,-6-4 13 16,-9 2 3-16,-7-1 4 15,-2 3 5-15,-23 5 19 16,-6 8-11-16,-3 3 9 15,3 8-8-15,2 6-12 16,7 4-6-16,2 0-10 16,11 0-44-16,9 4-48 15,0 14-110-15,22 5 15 16</inkml:trace>
  <inkml:trace contextRef="#ctx0" brushRef="#br0" timeOffset="-136877.45">10532 14148 44 0,'0'0'322'16,"0"0"-232"-16,0 0 43 15,0 0-11-15,0 0-22 16,0 0-32-16,-103 43-2 0,85-16-26 16,3-6 4-1,3-1-15-15,6 0 3 0,4-6-7 16,2 8-13-16,0 0-6 15,0 2-1-15,0 5-1 16,13-5-3-16,1-2-1 16,3-5-3-16,1-8-3 15,2-7 5-15,2-2-11 16,3-2-22-16,4-24-2 16,0-13 25-16,-2-3 1 15,-8-2 6-15,-9 4-2 16,-10 8 5-16,0-2 1 15,-21 12 6-15,-3 7 0 16,-5 6 10-16,0 9 9 16,-3 0-10-16,-1 12-9 0,0 15-6 15,1 2-15 1,8 1-47-16,11-7-43 0,9 2-150 16,4-5-357-16</inkml:trace>
  <inkml:trace contextRef="#ctx0" brushRef="#br0" timeOffset="-132736.08">11774 15245 261 0,'0'0'198'16,"0"0"-131"-16,0 0 34 16,0 0-2-16,0 0-42 0,0 0-35 15,-12 21-16-15,12-21 1 16,0 0 12-16,-5-8 13 16,-1-11 21-16,-4 1-28 15,-3-3-1-15,-1-14-16 16,1 3-1-16,3 0-5 15,0-4-1-15,1 2-1 16,3 7 1-16,2 2 1 16,-4 12 0-16,4 4 2 15,-1 6-4-15,1 0 0 16,-2 0-4-16,1 3 4 16,3-7 7-16,-7 2-7 0,2-2-7 15,-1 1 3-15,-2-4-2 16,-1 6 2-16,2 0-3 15,3-3 7-15,-1 4 0 16,4 1 1-16,1 0 1 16,0 2 0-16,0 0-2 15,2 0-6-15,0 0 6 16,0 0 6-16,0 0 7 16,0 0-1-16,0 0-4 15,0 0-2-15,0 0 6 16,0 0-1-16,0 0 3 15,0 14 3-15,-2 8-6 16,0 2-9-16,-3-2-2 16,5-6 2-16,-2 2-4 15,2-4 2-15,0 1-1 0,0-3-29 16,0-5-22-16,0-1-61 16,0-6-67-16,0 0-62 15,0-18-93-15</inkml:trace>
  <inkml:trace contextRef="#ctx0" brushRef="#br0" timeOffset="-132548.49">11566 14923 442 0,'0'0'103'0,"0"0"-74"15,0 0 4-15,0 0 26 0,0 0-25 16,0 0-21-16,121-12-9 15,-94 10-4-15,-4 2-15 16,-3 0-87-16,-11 0-50 16,-7 0-234-16</inkml:trace>
  <inkml:trace contextRef="#ctx0" brushRef="#br0" timeOffset="-131850.58">11521 14580 393 0,'0'0'83'16,"0"0"0"-16,0 0-6 0,0 0-13 15,0 0-25 1,0 0-11-16,-107-36-6 0,98 34 9 15,0 2 19-15,-2 0-15 16,-3 0-11-16,-5 2-7 16,-4 14-3-16,-1 2 6 15,1 6 4-15,-1 2-7 16,0 0-4-16,3 2 8 16,4 3-12-16,7 8 0 15,6-1-8-15,2 6 7 16,2 1-3-16,0-1 0 15,4-8-4-15,14-2 1 16,7-11-2-16,6-3-3 0,11-9-2 16,8-11 1-1,2 0-4-15,7-22 1 0,-6-17 3 16,-1-10-5-16,-4-5 0 16,-10 2 5-16,-11 5-5 15,-7 6-11-15,-11 2 9 16,-7 7 3-16,-2 2 8 15,0 2-1-15,-17 2 2 16,-12 0 8-16,-10 4-7 16,-5 2-1-16,-8 6 9 15,-6 8 4-15,-1 6-6 16,-1 0-3-16,2 16-5 16,6 8-1-16,15 12-36 15,14 8-58-15,17 8-156 0,6-2-405 16</inkml:trace>
  <inkml:trace contextRef="#ctx0" brushRef="#br0" timeOffset="-130462.85">11111 15195 128 0,'0'0'330'0,"0"0"-189"15,0 0-10-15,0 0-23 16,0 0-27-16,-118 111-14 15,105-69-15-15,-1 16-30 16,8 24-12-16,3 17 4 16,3 9-6-16,0-2-6 15,0-2-1-15,5-2-1 16,8-3 4-16,3-9-4 16,6-6-1-16,0-12 1 0,7-1 1 15,6-10 0-15,2-5-1 16,3-9 1-16,2-5-1 15,1-12-1-15,1-6-4 16,-2-8 5-16,1-6-6 16,-1-1 2-16,-5-5 1 15,0 1 3-15,-4 4 2 16,-2-1 0-16,0 2-1 16,-4-10-1-16,-3 3 1 15,-2-3-1-15,1 0-1 16,-4 0-9-16,0 0 10 15,-3 0-3-15,-5 0 0 16,-5 0-4-16,-2 0-2 16,3-8-14-16,-2-10 17 15,2 0 6-15,1 0 6 0,1 0-2 16,-2 4-4-16,-5 2-12 16,-2 2-1-16,0-2-9 15,-4 2-9-15,-16 6-60 16,-3 0-99-16,4 0-123 15</inkml:trace>
  <inkml:trace contextRef="#ctx0" brushRef="#br0" timeOffset="-130126.74">11508 16409 707 0,'0'0'141'0,"0"0"-90"16,0 0 3-16,0 0-17 16,0 0-23-16,0 0 28 15,79 36-19-15,-29-22-19 16,-6-4 0-16,3 2-3 16,-5-9 0-16,-11 0-1 15,-6 0 1-15,-12-3 0 16,-3 0 1-16,-8 1 2 15,0 3 15-15,-2 3 38 16,0 16-13-16,-25 4-24 16,-12 11-17-16,-6 1-3 0,1-3 0 15,2-2-5 1,7-8-35-16,10-11-40 0,14-11-43 16,9-4-167-16</inkml:trace>
  <inkml:trace contextRef="#ctx0" brushRef="#br0" timeOffset="-110650.13">30428 2543 535 0,'0'0'75'15,"0"0"36"-15,0 0 1 16,-164-18-30-16,106 56-23 16,-7 18-12-16,-2 23-14 15,2 10 3-15,3 11-7 0,9 1 8 16,8-3-2-16,9 0-5 15,12 6-2-15,6 1-10 16,9 3-6-16,9-2-3 16,0-1 2-16,0 1-5 15,16-2-3-15,11-6 5 16,15-5-1-16,9-11 0 16,14-6-4-16,12-6-3 15,10-9 2-15,14-14-1 16,4-12-1-16,13-17 0 15,15-18 4-15,10 0-1 16,7-35 5-16,-6-11-5 0,-10-14 1 16,-9-5-3-16,-15-8 2 15,-12-9-3-15,-13-15 0 16,-6-17 1-16,-10-10 1 16,-5-9-2-16,-8 5-1 15,-16 8-3-15,-18 8 2 16,-17 11 2-16,-5 5 2 15,-23 4 1-15,-25-1-1 16,-13 3 2-16,-11 2-3 16,-3 2 3-16,-8 1-4 15,-3 5 3-15,-10 4-2 16,-7 4 5-16,-1 10 7 16,-1 14 7-16,-2 11 9 0,-2 13-12 15,0 14 2 1,-1 10-13-16,13 0-6 0,12 15-5 15,16 14 1 1,15 14-1-16,8 12-32 0,8 18-35 16,4 3-35-16,12-2-56 15,13-9-78-15,9-9-474 16</inkml:trace>
  <inkml:trace contextRef="#ctx0" brushRef="#br0" timeOffset="-101249.49">30513 2837 649 0,'0'0'96'0,"0"0"15"16,0 0 9-16,0 0-64 15,0 0-22-15,0 0-27 16,-51 111-1-16,51-79-3 16,0-9-3-16,16-9 0 0,5-6-1 15,6-8-13 1,2 0-6-16,0-22 3 0,-6-10 8 15,-10-4 9 1,-11 2 0-16,-2 4 4 0,0 7 0 16,-22 6 3-16,-3 7-5 15,3 6-2-15,-3 4 0 16,1 0-68-16,-5 4-186 16,0 20-201-16</inkml:trace>
  <inkml:trace contextRef="#ctx0" brushRef="#br0" timeOffset="-100973.62">30233 3323 734 0,'0'0'149'16,"0"0"-131"-16,0 0 53 15,0 0-36-15,0 0-35 16,0 0-6-16,-39 88-10 15,80-88 0-15,5-22-7 16,-1-4 5-16,-9 1 1 16,-12 3-13-16,-13 6 17 15,-11 0 13-15,0 2 9 16,-11 2 7-16,-16 0-1 16,-6 10-15-16,6 2-10 15,9 0-64-15,11 8-114 0,7 14-57 16</inkml:trace>
  <inkml:trace contextRef="#ctx0" brushRef="#br0" timeOffset="-100668.36">30457 3800 566 0,'0'0'206'15,"0"0"-176"-15,0 0 39 16,0 0-13-16,0 0-22 0,0 0-26 16,-20 94-8-1,22-94-7-15,14 0-14 0,4-16 4 16,2-8-2-16,-2-5 19 16,-4 2-2-16,-5-2-6 15,-9 3 8-15,-2 2 7 16,0 8 2-16,-6 2-3 15,-8 6-6-15,3 7-8 16,9-6-47-16,2-3-97 16,0-5-133-16,29-5-40 15</inkml:trace>
  <inkml:trace contextRef="#ctx0" brushRef="#br0" timeOffset="-100399.17">30983 3499 388 0,'0'0'210'0,"0"0"-117"16,0 0 41-16,0 0-49 15,0 0-43-15,0 0-35 16,-15 78-7-16,36-88-14 16,13-18 14-16,4-6 11 15,-2 0-4-15,-15 0-7 16,-11 4-6-16,-10 0 6 15,0-2 1-15,-22 3 4 16,-12 11-3-16,-1 8-2 16,-1 10-9-16,9 0-33 0,11 0-77 15,14 6-124 1,2-2-309-16</inkml:trace>
  <inkml:trace contextRef="#ctx0" brushRef="#br0" timeOffset="-90491.44">28288 1259 624 0,'0'0'82'16,"0"0"-28"-16,0 0 6 15,0 0-6-15,0 0-7 16,-43 121-27-16,43-96-13 16,0-7-6-16,4-3-1 15,12-12-4-15,3-3-7 16,4 0-23-16,2-7 7 15,-3-22 8-15,-2-7 18 16,-6 0 1-16,-12 6 5 16,-2 8 5-16,0 8 3 15,-9 6 6-15,-13 6 7 16,-10 2-26-16,-3 0-19 0,-2 8-29 16,9 16-88-16,1 4-158 15</inkml:trace>
  <inkml:trace contextRef="#ctx0" brushRef="#br0" timeOffset="-90080.22">27605 2396 585 0,'0'0'92'16,"0"0"-76"-16,0 0 25 16,-4 110 13-16,4-86-16 15,2-8-22-15,7-6-11 16,2-3-1-16,0-7-4 15,3 0-13-15,5-4-2 16,6-18 15-16,-2-11 39 16,-8 1 6-16,-10-2-10 15,-5 0-5-15,0 0 14 0,-10 2-14 16,-9 6-11-16,-1 3-1 16,1 8-15-16,2 3-2 15,1-2-1-15,3 1-27 16,1-7-48-16,1-1-107 15,5-8-264-15</inkml:trace>
  <inkml:trace contextRef="#ctx0" brushRef="#br0" timeOffset="-89682.54">27046 1277 784 0,'0'0'71'0,"0"0"-33"15,0 0-33-15,0 0 7 16,0 0 33-16,20 108-18 15,5-70-20-15,4-9-2 16,0-14-5-16,-5-6-1 16,-2-9-7-16,-1 0-5 15,-6-2-2-15,1-20 2 16,-5-9 4-16,-7-7 9 0,-4 0 2 16,0 2 2-16,-9 4 7 15,-15 6 0-15,-8 8-7 16,1 2-3-16,4 11-1 15,12 0-13-15,15 5-53 16,0 0-120-16,25 6-108 16</inkml:trace>
  <inkml:trace contextRef="#ctx0" brushRef="#br0" timeOffset="-89185.03">29142 940 424 0,'0'0'250'16,"0"0"-221"-16,0 0-2 15,0 0 38-15,0 0-15 16,0 0-14-16,-15 84-21 16,15-82-13-16,0-2-2 15,7 0-9-15,6 0-7 16,1 0 6-16,-6-6 10 16,-1-7 15-16,-7 2-3 15,0 1 3-15,0 0-2 0,0 4-3 16,-13 1-10-1,-3 2-10-15,-2 3-66 0,-2 4-52 16,-5 24-145-16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660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5672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9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4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25D436-3F34-4035-AFF9-71741FC4474A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6C9BA3-7187-45DF-A96C-4A934FE895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8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F587F-5A9A-4238-8A11-6100FD4E3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72143-B1F1-4062-B969-8D878546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----</a:t>
            </a:r>
            <a:r>
              <a:rPr lang="zh-CN" altLang="en-US" dirty="0"/>
              <a:t>神子杏</a:t>
            </a:r>
          </a:p>
        </p:txBody>
      </p:sp>
    </p:spTree>
    <p:extLst>
      <p:ext uri="{BB962C8B-B14F-4D97-AF65-F5344CB8AC3E}">
        <p14:creationId xmlns:p14="http://schemas.microsoft.com/office/powerpoint/2010/main" val="421738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20DC-C8F1-4FA7-AAF8-E576BE49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Misaka</a:t>
            </a:r>
            <a:r>
              <a:rPr lang="en-US" altLang="zh-CN" dirty="0"/>
              <a:t>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519BE-C507-4C9F-90D2-A85A0EB8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题意：给你一个</a:t>
            </a:r>
            <a:r>
              <a:rPr lang="en-US" altLang="zh-CN" dirty="0"/>
              <a:t>DAG</a:t>
            </a:r>
            <a:r>
              <a:rPr lang="zh-CN" altLang="en-US" dirty="0"/>
              <a:t>，需要选出来一些不相邻的控制节点，使得整个图被控制，每个控制节点可以控制它本身和所有它指向的点</a:t>
            </a:r>
            <a:endParaRPr lang="en-US" altLang="zh-CN" dirty="0"/>
          </a:p>
          <a:p>
            <a:r>
              <a:rPr lang="zh-CN" altLang="en-US" dirty="0"/>
              <a:t>直接按照拓扑序选取即可，当拓扑序比自己大的节点的状态已经决定时，若自己没有被控制，自己便是控制节点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2747E4-B1AA-4C93-A49A-3BB824A01470}"/>
                  </a:ext>
                </a:extLst>
              </p14:cNvPr>
              <p14:cNvContentPartPr/>
              <p14:nvPr/>
            </p14:nvContentPartPr>
            <p14:xfrm>
              <a:off x="1881000" y="137880"/>
              <a:ext cx="8236440" cy="5769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2747E4-B1AA-4C93-A49A-3BB824A014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40" y="128520"/>
                <a:ext cx="8255160" cy="57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79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E768D-6F69-403A-A883-4EAEF0BA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 Mana Eel’s Problem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E7C1B4-64E9-43E1-8A59-B265CDD7D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题意：计算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且保证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)&lt;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暴力分解质因数，计算</a:t>
                </a:r>
                <a:r>
                  <a:rPr lang="en-US" altLang="zh-CN" dirty="0"/>
                  <a:t>mu(ai)</a:t>
                </a:r>
                <a:r>
                  <a:rPr lang="zh-CN" altLang="en-US" dirty="0"/>
                  <a:t>后计算答案即可</a:t>
                </a:r>
                <a:endParaRPr lang="en-US" altLang="zh-CN" dirty="0"/>
              </a:p>
              <a:p>
                <a:r>
                  <a:rPr lang="zh-CN" altLang="en-US" dirty="0"/>
                  <a:t>计算答案可以使用无修改线段树或者预处理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，不可以直接简单前缀积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:r>
                  <a:rPr lang="en-US" altLang="zh-CN" dirty="0"/>
                  <a:t>O(sqrt(a))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E7C1B4-64E9-43E1-8A59-B265CDD7D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8044E1A-6609-4731-9F28-A352B7B615E0}"/>
                  </a:ext>
                </a:extLst>
              </p14:cNvPr>
              <p14:cNvContentPartPr/>
              <p14:nvPr/>
            </p14:nvContentPartPr>
            <p14:xfrm>
              <a:off x="1053720" y="881280"/>
              <a:ext cx="11130480" cy="4505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8044E1A-6609-4731-9F28-A352B7B61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360" y="871920"/>
                <a:ext cx="11149200" cy="45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5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C906-7C9C-4F5F-B1FA-3EB9AA35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F4E68-0613-4137-85C2-95D1CC20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题意：实现一个课程表</a:t>
            </a:r>
            <a:endParaRPr lang="en-US" altLang="zh-CN" dirty="0"/>
          </a:p>
          <a:p>
            <a:r>
              <a:rPr lang="zh-CN" altLang="en-US" dirty="0"/>
              <a:t>中模拟</a:t>
            </a:r>
            <a:endParaRPr lang="en-US" altLang="zh-CN" dirty="0"/>
          </a:p>
          <a:p>
            <a:r>
              <a:rPr lang="zh-CN" altLang="en-US" dirty="0"/>
              <a:t>开</a:t>
            </a:r>
            <a:r>
              <a:rPr lang="en-US" altLang="zh-CN" dirty="0"/>
              <a:t>n*12*5</a:t>
            </a:r>
            <a:r>
              <a:rPr lang="zh-CN" altLang="en-US" dirty="0"/>
              <a:t>大小数组直接记录上课时间再输出，时间的读入可以直接</a:t>
            </a:r>
            <a:r>
              <a:rPr lang="en-US" altLang="zh-CN" dirty="0" err="1"/>
              <a:t>scanf</a:t>
            </a:r>
            <a:r>
              <a:rPr lang="zh-CN" altLang="en-US" dirty="0"/>
              <a:t>读</a:t>
            </a:r>
            <a:endParaRPr lang="en-US" altLang="zh-CN" dirty="0"/>
          </a:p>
          <a:p>
            <a:r>
              <a:rPr lang="zh-CN" altLang="en-US" dirty="0"/>
              <a:t>出题人：标程不到</a:t>
            </a:r>
            <a:r>
              <a:rPr lang="en-US" altLang="zh-CN" dirty="0"/>
              <a:t>50</a:t>
            </a:r>
            <a:r>
              <a:rPr lang="zh-CN" altLang="en-US" dirty="0"/>
              <a:t>行 没压行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6620FBE-E45F-42F2-8CD8-A08FCCF6AEB9}"/>
                  </a:ext>
                </a:extLst>
              </p14:cNvPr>
              <p14:cNvContentPartPr/>
              <p14:nvPr/>
            </p14:nvContentPartPr>
            <p14:xfrm>
              <a:off x="1806120" y="1585800"/>
              <a:ext cx="8650440" cy="3697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6620FBE-E45F-42F2-8CD8-A08FCCF6A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760" y="1576440"/>
                <a:ext cx="8669160" cy="37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10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6DF2-734A-4F0D-B380-0E6A8335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Voluntary Hotel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59FAB-7C07-4766-8C85-131C520A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题意：在一个无向有权图上，有</a:t>
            </a:r>
            <a:r>
              <a:rPr lang="en-US" altLang="zh-CN" dirty="0"/>
              <a:t>r</a:t>
            </a:r>
            <a:r>
              <a:rPr lang="zh-CN" altLang="en-US" dirty="0"/>
              <a:t>个医生分别要去</a:t>
            </a:r>
            <a:r>
              <a:rPr lang="en-US" altLang="zh-CN" dirty="0"/>
              <a:t>p</a:t>
            </a:r>
            <a:r>
              <a:rPr lang="zh-CN" altLang="en-US" dirty="0"/>
              <a:t>个医院上班，医生可以住在自己的家或者</a:t>
            </a:r>
            <a:r>
              <a:rPr lang="en-US" altLang="zh-CN" dirty="0"/>
              <a:t>q</a:t>
            </a:r>
            <a:r>
              <a:rPr lang="zh-CN" altLang="en-US" dirty="0"/>
              <a:t>个酒店里，每个酒店有自己的容量</a:t>
            </a:r>
            <a:r>
              <a:rPr lang="en-US" altLang="zh-CN" dirty="0"/>
              <a:t>hi</a:t>
            </a:r>
            <a:r>
              <a:rPr lang="zh-CN" altLang="en-US" dirty="0"/>
              <a:t>，现在你要分配酒店使上班时间最长的医生时间最少。</a:t>
            </a:r>
            <a:endParaRPr lang="en-US" altLang="zh-CN" dirty="0"/>
          </a:p>
          <a:p>
            <a:r>
              <a:rPr lang="zh-CN" altLang="en-US" dirty="0"/>
              <a:t>预处理医生的家和酒店到医院的距离，二分</a:t>
            </a:r>
            <a:r>
              <a:rPr lang="en-US" altLang="zh-CN" dirty="0"/>
              <a:t>check</a:t>
            </a:r>
            <a:r>
              <a:rPr lang="zh-CN" altLang="en-US" dirty="0"/>
              <a:t>每个时间，对于每次</a:t>
            </a:r>
            <a:r>
              <a:rPr lang="en-US" altLang="zh-CN" dirty="0"/>
              <a:t>check</a:t>
            </a:r>
            <a:r>
              <a:rPr lang="zh-CN" altLang="en-US" dirty="0"/>
              <a:t>，排除可以直接上班的医生，其余医生都是要住酒店的，直接源点向每个酒店向连接容量为</a:t>
            </a:r>
            <a:r>
              <a:rPr lang="en-US" altLang="zh-CN" dirty="0"/>
              <a:t>hi</a:t>
            </a:r>
            <a:r>
              <a:rPr lang="zh-CN" altLang="en-US" dirty="0"/>
              <a:t>的边，酒店向所有可以在规定时间内的医院连接容量为</a:t>
            </a:r>
            <a:r>
              <a:rPr lang="en-US" altLang="zh-CN" dirty="0"/>
              <a:t>INF</a:t>
            </a:r>
            <a:r>
              <a:rPr lang="zh-CN" altLang="en-US" dirty="0"/>
              <a:t>的边，医院向汇点连接对应人数的边，判断是否满流即可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O(log(n*w)</a:t>
            </a:r>
            <a:r>
              <a:rPr lang="en-US" altLang="zh-CN" dirty="0" err="1"/>
              <a:t>dinic</a:t>
            </a:r>
            <a:r>
              <a:rPr lang="en-US" altLang="zh-CN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B3A3644-5F4A-4DAB-BFE3-BAE10C9F91C5}"/>
                  </a:ext>
                </a:extLst>
              </p14:cNvPr>
              <p14:cNvContentPartPr/>
              <p14:nvPr/>
            </p14:nvContentPartPr>
            <p14:xfrm>
              <a:off x="1551240" y="338040"/>
              <a:ext cx="9384840" cy="6191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B3A3644-5F4A-4DAB-BFE3-BAE10C9F91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880" y="328680"/>
                <a:ext cx="94035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21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E843-44D7-4D06-B3AA-0F8E34E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Anan and Minecraft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CB116-EB2D-488A-BBDA-2B18C6FD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5922"/>
          </a:xfrm>
        </p:spPr>
        <p:txBody>
          <a:bodyPr>
            <a:normAutofit/>
          </a:bodyPr>
          <a:lstStyle/>
          <a:p>
            <a:r>
              <a:rPr lang="zh-CN" altLang="en-US" dirty="0"/>
              <a:t>题意：初始给了你两个点数一样的空图，你在每个时刻会有一些连边操作，在每个时刻，判断两个图任意两点的连通性是否相同</a:t>
            </a:r>
            <a:endParaRPr lang="en-US" altLang="zh-CN" dirty="0"/>
          </a:p>
          <a:p>
            <a:r>
              <a:rPr lang="zh-CN" altLang="en-US" dirty="0"/>
              <a:t>可以并查集判断图是否连通同构</a:t>
            </a:r>
            <a:endParaRPr lang="en-US" altLang="zh-CN" dirty="0"/>
          </a:p>
          <a:p>
            <a:r>
              <a:rPr lang="zh-CN" altLang="en-US" dirty="0"/>
              <a:t>两种方法：</a:t>
            </a:r>
            <a:endParaRPr lang="en-US" altLang="zh-CN" dirty="0"/>
          </a:p>
          <a:p>
            <a:pPr lvl="1"/>
            <a:r>
              <a:rPr lang="en-US" altLang="zh-CN" i="0" dirty="0"/>
              <a:t>1.</a:t>
            </a:r>
            <a:r>
              <a:rPr lang="zh-CN" altLang="en-US" i="0" dirty="0"/>
              <a:t>类似哈希，每个点随机值，合并两个区域时异或，两个图所有区域的和相等就认为是连通同构</a:t>
            </a:r>
            <a:endParaRPr lang="en-US" altLang="zh-CN" i="0" dirty="0"/>
          </a:p>
          <a:p>
            <a:pPr lvl="1"/>
            <a:r>
              <a:rPr lang="en-US" altLang="zh-CN" i="0" dirty="0"/>
              <a:t>2.</a:t>
            </a:r>
            <a:r>
              <a:rPr lang="zh-CN" altLang="en-US" i="0" dirty="0"/>
              <a:t>每个图一个队列，一个图有加边操作时，另一个图队列加入这条边，每次操作后判断每个队列内的边是否已经连通，若连通则</a:t>
            </a:r>
            <a:r>
              <a:rPr lang="en-US" altLang="zh-CN" i="0" dirty="0"/>
              <a:t>pop</a:t>
            </a:r>
            <a:r>
              <a:rPr lang="zh-CN" altLang="en-US" i="0" dirty="0"/>
              <a:t>，如果两个队列都是空的，则认为连通同构</a:t>
            </a:r>
            <a:endParaRPr lang="en-US" altLang="zh-CN" i="0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mK</a:t>
            </a:r>
            <a:r>
              <a:rPr lang="en-US" altLang="zh-CN" dirty="0"/>
              <a:t>)</a:t>
            </a:r>
          </a:p>
          <a:p>
            <a:pPr lvl="1"/>
            <a:endParaRPr lang="en-US" altLang="zh-CN" i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9BC31F-F13B-4991-8195-32F363C33378}"/>
                  </a:ext>
                </a:extLst>
              </p14:cNvPr>
              <p14:cNvContentPartPr/>
              <p14:nvPr/>
            </p14:nvContentPartPr>
            <p14:xfrm>
              <a:off x="1601280" y="1175760"/>
              <a:ext cx="8177400" cy="5457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9BC31F-F13B-4991-8195-32F363C33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920" y="1166400"/>
                <a:ext cx="8196120" cy="54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9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D40C-69F8-4858-923A-EB03EDC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F. Rebuild </a:t>
            </a:r>
            <a:r>
              <a:rPr lang="en-US" altLang="zh-CN" dirty="0" err="1"/>
              <a:t>Teldrassil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480B-9CDB-4726-B1B2-DC5C463C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题意：有一棵树，每个点有权值，一条路径的中位数大于等于</a:t>
            </a:r>
            <a:r>
              <a:rPr lang="en-US" altLang="zh-CN" dirty="0"/>
              <a:t>x</a:t>
            </a:r>
            <a:r>
              <a:rPr lang="zh-CN" altLang="en-US" dirty="0"/>
              <a:t>时，认为这条路径是重要的，现在你可以改变一个节点的权值，求改变后最多可以新增加多少重要路径</a:t>
            </a:r>
            <a:endParaRPr lang="en-US" altLang="zh-CN" dirty="0"/>
          </a:p>
          <a:p>
            <a:r>
              <a:rPr lang="zh-CN" altLang="en-US" dirty="0"/>
              <a:t>将所有小于</a:t>
            </a:r>
            <a:r>
              <a:rPr lang="en-US" altLang="zh-CN" dirty="0"/>
              <a:t>x</a:t>
            </a:r>
            <a:r>
              <a:rPr lang="zh-CN" altLang="en-US" dirty="0"/>
              <a:t>的点认为权值是</a:t>
            </a:r>
            <a:r>
              <a:rPr lang="en-US" altLang="zh-CN" dirty="0"/>
              <a:t>-1</a:t>
            </a:r>
            <a:r>
              <a:rPr lang="zh-CN" altLang="en-US" dirty="0"/>
              <a:t>，大于等于</a:t>
            </a:r>
            <a:r>
              <a:rPr lang="en-US" altLang="zh-CN" dirty="0"/>
              <a:t>x</a:t>
            </a:r>
            <a:r>
              <a:rPr lang="zh-CN" altLang="en-US" dirty="0"/>
              <a:t>的点权值认为是</a:t>
            </a:r>
            <a:r>
              <a:rPr lang="en-US" altLang="zh-CN" dirty="0"/>
              <a:t>1</a:t>
            </a:r>
            <a:r>
              <a:rPr lang="zh-CN" altLang="en-US" dirty="0"/>
              <a:t>，一条路径的和如果大于等于</a:t>
            </a:r>
            <a:r>
              <a:rPr lang="en-US" altLang="zh-CN" dirty="0"/>
              <a:t>0</a:t>
            </a:r>
            <a:r>
              <a:rPr lang="zh-CN" altLang="en-US" dirty="0"/>
              <a:t>，则这条路径是重要的，修改一个点可以将这个点从</a:t>
            </a:r>
            <a:r>
              <a:rPr lang="en-US" altLang="zh-CN" dirty="0"/>
              <a:t>-1</a:t>
            </a:r>
            <a:r>
              <a:rPr lang="zh-CN" altLang="en-US" dirty="0"/>
              <a:t>改为</a:t>
            </a:r>
            <a:r>
              <a:rPr lang="en-US" altLang="zh-CN" dirty="0"/>
              <a:t>1</a:t>
            </a:r>
            <a:r>
              <a:rPr lang="zh-CN" altLang="en-US" dirty="0"/>
              <a:t>，对于每一个</a:t>
            </a:r>
            <a:r>
              <a:rPr lang="en-US" altLang="zh-CN" dirty="0"/>
              <a:t>-1</a:t>
            </a:r>
            <a:r>
              <a:rPr lang="zh-CN" altLang="en-US" dirty="0"/>
              <a:t>的点，统计有多少条过该点的权值为</a:t>
            </a:r>
            <a:r>
              <a:rPr lang="en-US" altLang="zh-CN" dirty="0"/>
              <a:t>-1or-2</a:t>
            </a:r>
            <a:r>
              <a:rPr lang="zh-CN" altLang="en-US" dirty="0"/>
              <a:t>的路径，使用点分统计即可。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O(nlog^2n)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7603C60-1A2B-4EF8-8B03-0AF732C279FA}"/>
                  </a:ext>
                </a:extLst>
              </p14:cNvPr>
              <p14:cNvContentPartPr/>
              <p14:nvPr/>
            </p14:nvContentPartPr>
            <p14:xfrm>
              <a:off x="2434320" y="2535840"/>
              <a:ext cx="6791760" cy="3440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7603C60-1A2B-4EF8-8B03-0AF732C27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4960" y="2526480"/>
                <a:ext cx="6810480" cy="34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73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6D253-1C6E-4396-BCC2-C91C671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 Fetch spring water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0BED8-440C-48A3-9FB8-8D42D63E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题意：签到，输出</a:t>
            </a:r>
            <a:r>
              <a:rPr lang="en-US" altLang="zh-CN" dirty="0"/>
              <a:t>a*b*(h1+h2)/2</a:t>
            </a:r>
          </a:p>
          <a:p>
            <a:r>
              <a:rPr lang="zh-CN" altLang="en-US" dirty="0"/>
              <a:t>直接乘会爆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,</a:t>
            </a:r>
            <a:r>
              <a:rPr lang="zh-CN" altLang="en-US" dirty="0"/>
              <a:t>可以计算</a:t>
            </a:r>
            <a:r>
              <a:rPr lang="en-US" altLang="zh-CN" dirty="0"/>
              <a:t>a*b*h1-a*b*(h1-h2)/2</a:t>
            </a:r>
          </a:p>
          <a:p>
            <a:r>
              <a:rPr lang="zh-CN" altLang="en-US" dirty="0"/>
              <a:t>或者先对</a:t>
            </a:r>
            <a:r>
              <a:rPr lang="en-US" altLang="zh-CN" dirty="0" err="1"/>
              <a:t>a,b</a:t>
            </a:r>
            <a:r>
              <a:rPr lang="en-US" altLang="zh-CN" dirty="0"/>
              <a:t>,(h1+h2)</a:t>
            </a:r>
            <a:r>
              <a:rPr lang="zh-CN" altLang="en-US" dirty="0"/>
              <a:t>中某一个为偶数的除以二后，再相乘。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6CB47E4-E989-495B-85D7-BF5EFD0B5ED1}"/>
                  </a:ext>
                </a:extLst>
              </p14:cNvPr>
              <p14:cNvContentPartPr/>
              <p14:nvPr/>
            </p14:nvContentPartPr>
            <p14:xfrm>
              <a:off x="2220840" y="1258560"/>
              <a:ext cx="6224040" cy="2027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6CB47E4-E989-495B-85D7-BF5EFD0B5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1480" y="1249200"/>
                <a:ext cx="624276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48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ACDF-8734-41A2-8A5B-C73337A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Mana Eel’s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EA013-F766-4285-8030-F0455F4C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题意：求图上所有团的</a:t>
            </a:r>
            <a:r>
              <a:rPr lang="en-US" altLang="zh-CN" dirty="0"/>
              <a:t>Value</a:t>
            </a:r>
            <a:r>
              <a:rPr lang="zh-CN" altLang="en-US" dirty="0"/>
              <a:t>的和和</a:t>
            </a:r>
            <a:r>
              <a:rPr lang="en-US" altLang="zh-CN" dirty="0"/>
              <a:t>Weight</a:t>
            </a:r>
            <a:r>
              <a:rPr lang="zh-CN" altLang="en-US" dirty="0"/>
              <a:t>的和的积，每个团的</a:t>
            </a:r>
            <a:r>
              <a:rPr lang="en-US" altLang="zh-CN" dirty="0"/>
              <a:t>Value</a:t>
            </a:r>
            <a:r>
              <a:rPr lang="zh-CN" altLang="en-US" dirty="0"/>
              <a:t>和</a:t>
            </a:r>
            <a:r>
              <a:rPr lang="en-US" altLang="zh-CN" dirty="0"/>
              <a:t>Weight</a:t>
            </a:r>
            <a:r>
              <a:rPr lang="zh-CN" altLang="en-US" dirty="0"/>
              <a:t>分别定义为每个点的</a:t>
            </a:r>
            <a:r>
              <a:rPr lang="en-US" altLang="zh-CN" dirty="0"/>
              <a:t>Value</a:t>
            </a:r>
            <a:r>
              <a:rPr lang="zh-CN" altLang="en-US" dirty="0"/>
              <a:t>的积和</a:t>
            </a:r>
            <a:r>
              <a:rPr lang="en-US" altLang="zh-CN" dirty="0"/>
              <a:t>Weight</a:t>
            </a:r>
            <a:r>
              <a:rPr lang="zh-CN" altLang="en-US" dirty="0"/>
              <a:t>的积</a:t>
            </a:r>
            <a:endParaRPr lang="en-US" altLang="zh-CN" dirty="0"/>
          </a:p>
          <a:p>
            <a:r>
              <a:rPr lang="zh-CN" altLang="en-US" dirty="0"/>
              <a:t>考虑补集转化，团等价于补图的独立集 然后考虑搜索，对于一个</a:t>
            </a:r>
            <a:r>
              <a:rPr lang="en-US" altLang="zh-CN" dirty="0"/>
              <a:t>n</a:t>
            </a:r>
            <a:r>
              <a:rPr lang="zh-CN" altLang="en-US" dirty="0"/>
              <a:t>规模的问题，如果一个点是孤立点，那么可以直接 计算它两种选择对答案的贡献；如果一个点不是孤立点，那么不选这个点问题就 会变成一个</a:t>
            </a:r>
            <a:r>
              <a:rPr lang="en-US" altLang="zh-CN" dirty="0"/>
              <a:t>n−1</a:t>
            </a:r>
            <a:r>
              <a:rPr lang="zh-CN" altLang="en-US" dirty="0"/>
              <a:t>规模的问题，而选这个点就会至少删掉两个点，变成一个</a:t>
            </a:r>
            <a:r>
              <a:rPr lang="en-US" altLang="zh-CN" dirty="0"/>
              <a:t>n−2</a:t>
            </a:r>
            <a:r>
              <a:rPr lang="zh-CN" altLang="en-US" dirty="0"/>
              <a:t>规 模的问题 </a:t>
            </a:r>
            <a:endParaRPr lang="en-US" altLang="zh-CN" dirty="0"/>
          </a:p>
          <a:p>
            <a:r>
              <a:rPr lang="zh-CN" altLang="en-US" dirty="0"/>
              <a:t>因此这个搜索的复杂度是</a:t>
            </a:r>
            <a:r>
              <a:rPr lang="en-US" altLang="zh-CN" dirty="0"/>
              <a:t>T(n) = T(n − 1) + T(n − 2)</a:t>
            </a:r>
            <a:r>
              <a:rPr lang="zh-CN" altLang="en-US" dirty="0"/>
              <a:t>的，</a:t>
            </a:r>
            <a:r>
              <a:rPr lang="en-US" altLang="zh-CN" dirty="0"/>
              <a:t>T(n) = O(fib(n)) </a:t>
            </a:r>
            <a:r>
              <a:rPr lang="zh-CN" altLang="en-US" dirty="0"/>
              <a:t>对于</a:t>
            </a:r>
            <a:r>
              <a:rPr lang="en-US" altLang="zh-CN" dirty="0"/>
              <a:t>40</a:t>
            </a:r>
            <a:r>
              <a:rPr lang="zh-CN" altLang="en-US" dirty="0"/>
              <a:t>的数据规模，</a:t>
            </a:r>
            <a:r>
              <a:rPr lang="en-US" altLang="zh-CN" dirty="0"/>
              <a:t>fib(40)</a:t>
            </a:r>
            <a:r>
              <a:rPr lang="zh-CN" altLang="en-US" dirty="0"/>
              <a:t>可以接受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686E064-D372-47F0-A859-E40EB6FA8DD2}"/>
                  </a:ext>
                </a:extLst>
              </p14:cNvPr>
              <p14:cNvContentPartPr/>
              <p14:nvPr/>
            </p14:nvContentPartPr>
            <p14:xfrm>
              <a:off x="907200" y="338400"/>
              <a:ext cx="10580040" cy="6169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686E064-D372-47F0-A859-E40EB6FA8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40" y="329040"/>
                <a:ext cx="10598760" cy="61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44394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定义 1">
      <a:majorFont>
        <a:latin typeface="UD Digi Kyokasho NK-B"/>
        <a:ea typeface="等线 Light"/>
        <a:cs typeface=""/>
      </a:majorFont>
      <a:minorFont>
        <a:latin typeface="等线 Light"/>
        <a:ea typeface="等线"/>
        <a:cs typeface="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452</TotalTime>
  <Words>891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UD Digi Kyokasho NK-B</vt:lpstr>
      <vt:lpstr>Cambria Math</vt:lpstr>
      <vt:lpstr>等线 Light</vt:lpstr>
      <vt:lpstr>Franklin Gothic Book</vt:lpstr>
      <vt:lpstr>剪切</vt:lpstr>
      <vt:lpstr>Tutorial</vt:lpstr>
      <vt:lpstr>A. Misaka Network</vt:lpstr>
      <vt:lpstr>B. Mana Eel’s Problem </vt:lpstr>
      <vt:lpstr>C. Schedule</vt:lpstr>
      <vt:lpstr>D. Voluntary Hotel</vt:lpstr>
      <vt:lpstr>E. Anan and Minecraft</vt:lpstr>
      <vt:lpstr>F. Rebuild Teldrassil</vt:lpstr>
      <vt:lpstr>G. Fetch spring water</vt:lpstr>
      <vt:lpstr>H. Mana Eel’s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anantheparty</dc:creator>
  <cp:lastModifiedBy>anantheparty</cp:lastModifiedBy>
  <cp:revision>18</cp:revision>
  <dcterms:created xsi:type="dcterms:W3CDTF">2020-03-07T05:07:58Z</dcterms:created>
  <dcterms:modified xsi:type="dcterms:W3CDTF">2020-03-07T12:41:40Z</dcterms:modified>
</cp:coreProperties>
</file>