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919"/>
    <a:srgbClr val="861414"/>
    <a:srgbClr val="D22020"/>
    <a:srgbClr val="F9C270"/>
    <a:srgbClr val="F5F5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390"/>
      </p:cViewPr>
      <p:guideLst>
        <p:guide pos="3840"/>
        <p:guide pos="483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6146F-7F99-4785-89EF-EA784DB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411E6-CF74-4A4C-949A-636DDA73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88E7E-F8EA-4A29-A126-0118C2B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C4461-A1B9-4813-94D5-A5E611F4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2810A-251D-4122-94B7-759E2F0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084F-C5BE-4952-A03E-45DA79D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68F4A-9B2C-4CDE-8390-7765B0D7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8BEEB-566E-4D22-BD2D-295DDA0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F73B9-F4CC-4332-9B80-DA6F2F0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57260-F424-4315-9E21-AA9E798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46B9EF-10F1-4FEB-B8EF-718ED48AB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09F29-3B20-46CF-9EF6-C302B424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9D09-7AF0-44CB-B573-482F40C3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09D26-5714-4596-91EB-C7CAAB9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19BD-8DC0-4AC5-BE58-82A71C0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82FA-446C-4E72-98A4-A60BBC4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88B7-4305-49DC-8A56-E208F8CF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A25AB-F5C8-4A28-A5EF-D936E042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BA1D5-CE22-4FB9-9D7E-058CBB11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9A144-8F6E-4EED-A26A-A18D3EF0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FC49-E4F4-4022-82D7-2E88625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465C1-CEE5-4640-AB64-E33EAC1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2B877-9F42-433A-8B25-BBBEF13D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DA0C1-E60F-4AC0-8F99-9EB01E2D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044ED-3A2F-437C-8144-844B37B0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AC315-9780-420E-BE97-7BDA213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56BBE-878D-4B9A-91FC-04112210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9AB0B-0C6C-4D53-82FD-A41FEDDE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2D47F-48E3-45B2-9643-6C34EEF2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28C7F-B354-455C-9129-C732686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3BE79-2036-4C83-AF08-0619D0B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2E89C-80CB-4FBD-B7A9-96100A3D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39770-1D6D-4888-B80E-9DDF4221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31456-AA18-4906-A433-B9FBE574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F56EC-EA9F-463F-8163-343D1CF4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17124-C029-4734-B152-9DE44524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98F195-E1CD-440C-AA04-5AD24E0C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9CCEB-6EBA-40C6-99F7-5B75636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FEDE0F-7E96-4AA2-B343-F57A69B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E69D-EF0F-486D-AD01-6EE69B76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19C610-9760-47C2-9694-AE45310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0EFC1-6682-4A6C-93C5-4E2CE10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E0D63-196F-4BF6-BCDC-0343B234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03F8AC-7354-4816-A4AC-155FDD9E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9E05B-1354-402D-9018-4E056B09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0DAA1-DEE1-41F6-8278-25A89695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FB5C-7AEC-41EF-BA3D-82A1D2A8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3B431-63C0-4C86-8EF8-4423093E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942F-52AD-41C1-A6FB-F2C9D46C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7BD0-A491-4FD4-B986-84BA052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B187B-1F97-45D3-B9B2-A1DA75EC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F550-DE19-42B9-9BE8-1CA325E1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6EDF3-E986-4503-802B-64C12F45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601A9-AAD3-45B7-949D-E5E1141BB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4B43C-E7CB-43A6-BB39-76D2E786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6A0B4-A9CB-4AEA-8ED0-84AFDE31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721BA-3B1A-414A-9F0D-4DD9A4E1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B3389-743C-4504-AB01-9CE4036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6A3CE4-44AE-467B-9C91-4F7EAC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622D0-6B4D-439C-95B9-D712DAF7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30204-B40B-4F9C-AD4F-533EB64C2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4031-EB3C-4976-9FBF-60744D118B2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670CF-1303-4AF9-891E-705185EC9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39D4D-3F9E-4478-9E29-606D3983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B2EE40-A428-4FD3-9647-73CE8A365049}"/>
              </a:ext>
            </a:extLst>
          </p:cNvPr>
          <p:cNvSpPr txBox="1"/>
          <p:nvPr/>
        </p:nvSpPr>
        <p:spPr>
          <a:xfrm>
            <a:off x="574415" y="1254063"/>
            <a:ext cx="1563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BUSINESS PROPOSAL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812C6D-3D2C-44BE-834E-DF6C22A2604F}"/>
              </a:ext>
            </a:extLst>
          </p:cNvPr>
          <p:cNvCxnSpPr>
            <a:cxnSpLocks/>
          </p:cNvCxnSpPr>
          <p:nvPr/>
        </p:nvCxnSpPr>
        <p:spPr>
          <a:xfrm>
            <a:off x="666750" y="2599005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BCA2E0-25F3-46FE-86A2-B363839F7072}"/>
              </a:ext>
            </a:extLst>
          </p:cNvPr>
          <p:cNvSpPr txBox="1"/>
          <p:nvPr/>
        </p:nvSpPr>
        <p:spPr>
          <a:xfrm>
            <a:off x="10553700" y="617005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㈜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피도리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주식회사</a:t>
            </a:r>
            <a:endParaRPr 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39212-6A74-433D-BF83-34F7448C0761}"/>
              </a:ext>
            </a:extLst>
          </p:cNvPr>
          <p:cNvSpPr txBox="1"/>
          <p:nvPr/>
        </p:nvSpPr>
        <p:spPr>
          <a:xfrm>
            <a:off x="10925597" y="586228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2019.08.16</a:t>
            </a:r>
            <a:endParaRPr 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551826" y="1465417"/>
            <a:ext cx="2733441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2019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년 하반기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피도리한테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템플릿 쥐어짜는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제안서</a:t>
            </a:r>
            <a:endParaRPr 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D5AB8-1604-478F-A5CD-E7B105460574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-01-</a:t>
            </a:r>
          </a:p>
        </p:txBody>
      </p:sp>
    </p:spTree>
    <p:extLst>
      <p:ext uri="{BB962C8B-B14F-4D97-AF65-F5344CB8AC3E}">
        <p14:creationId xmlns:p14="http://schemas.microsoft.com/office/powerpoint/2010/main" val="421648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502D582-DBDF-4497-ABC2-E436468A0284}"/>
              </a:ext>
            </a:extLst>
          </p:cNvPr>
          <p:cNvSpPr txBox="1"/>
          <p:nvPr/>
        </p:nvSpPr>
        <p:spPr>
          <a:xfrm>
            <a:off x="5212587" y="3136612"/>
            <a:ext cx="1766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reat Vibes" panose="02000507080000020002" pitchFamily="2" charset="0"/>
                <a:ea typeface="나눔스퀘어 Light" panose="020B0600000101010101" pitchFamily="50" charset="-127"/>
                <a:cs typeface="Heebo Black" panose="00000A00000000000000" pitchFamily="2" charset="-79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236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D083BF-7177-4140-B027-BE89D9F0BCCE}"/>
              </a:ext>
            </a:extLst>
          </p:cNvPr>
          <p:cNvSpPr txBox="1"/>
          <p:nvPr/>
        </p:nvSpPr>
        <p:spPr>
          <a:xfrm>
            <a:off x="9938060" y="6168734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50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6F3FB-2943-4796-A923-393AA3CF484F}"/>
              </a:ext>
            </a:extLst>
          </p:cNvPr>
          <p:cNvSpPr txBox="1"/>
          <p:nvPr/>
        </p:nvSpPr>
        <p:spPr>
          <a:xfrm>
            <a:off x="573496" y="2097394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97FAF-F1E1-4DAB-AE9A-03D5CB081FC0}"/>
              </a:ext>
            </a:extLst>
          </p:cNvPr>
          <p:cNvSpPr txBox="1"/>
          <p:nvPr/>
        </p:nvSpPr>
        <p:spPr>
          <a:xfrm>
            <a:off x="579482" y="2927349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시장 현황 조사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FE40A-0F42-431D-80CC-44688917583A}"/>
              </a:ext>
            </a:extLst>
          </p:cNvPr>
          <p:cNvSpPr txBox="1"/>
          <p:nvPr/>
        </p:nvSpPr>
        <p:spPr>
          <a:xfrm>
            <a:off x="579482" y="349921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타겟군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선정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51C51-BA1A-472B-8EC1-24ABE64E5F29}"/>
              </a:ext>
            </a:extLst>
          </p:cNvPr>
          <p:cNvSpPr txBox="1"/>
          <p:nvPr/>
        </p:nvSpPr>
        <p:spPr>
          <a:xfrm>
            <a:off x="571862" y="407108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문제 도출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23372-EADE-493D-BFE4-FBBA840B6913}"/>
              </a:ext>
            </a:extLst>
          </p:cNvPr>
          <p:cNvSpPr txBox="1"/>
          <p:nvPr/>
        </p:nvSpPr>
        <p:spPr>
          <a:xfrm>
            <a:off x="5420148" y="2097394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IDEATION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9B83E-9098-4AC5-945A-16BCD357BDF5}"/>
              </a:ext>
            </a:extLst>
          </p:cNvPr>
          <p:cNvSpPr txBox="1"/>
          <p:nvPr/>
        </p:nvSpPr>
        <p:spPr>
          <a:xfrm>
            <a:off x="5413434" y="2927349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사업 아이템 제시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D874D-5808-4E93-9591-B209DE8430FA}"/>
              </a:ext>
            </a:extLst>
          </p:cNvPr>
          <p:cNvSpPr txBox="1"/>
          <p:nvPr/>
        </p:nvSpPr>
        <p:spPr>
          <a:xfrm>
            <a:off x="5413434" y="3499216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사업 제안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450275-20AC-45FB-916D-636DD7B50448}"/>
              </a:ext>
            </a:extLst>
          </p:cNvPr>
          <p:cNvSpPr txBox="1"/>
          <p:nvPr/>
        </p:nvSpPr>
        <p:spPr>
          <a:xfrm>
            <a:off x="7954986" y="2097394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AEB7D-3EF6-43D1-9F1C-D0249B2BC0A9}"/>
              </a:ext>
            </a:extLst>
          </p:cNvPr>
          <p:cNvSpPr txBox="1"/>
          <p:nvPr/>
        </p:nvSpPr>
        <p:spPr>
          <a:xfrm>
            <a:off x="7960972" y="2927349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프로덕트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제시안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9E9C51-1C0C-4F94-8A84-4347DFF2596E}"/>
              </a:ext>
            </a:extLst>
          </p:cNvPr>
          <p:cNvSpPr txBox="1"/>
          <p:nvPr/>
        </p:nvSpPr>
        <p:spPr>
          <a:xfrm>
            <a:off x="10478026" y="2097394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PROMOTION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F5BF3-E49F-45A9-9DA5-84CD219DD06D}"/>
              </a:ext>
            </a:extLst>
          </p:cNvPr>
          <p:cNvSpPr txBox="1"/>
          <p:nvPr/>
        </p:nvSpPr>
        <p:spPr>
          <a:xfrm>
            <a:off x="10476876" y="292734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마케팅 전략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15512-CE7E-443C-A341-4538EA280834}"/>
              </a:ext>
            </a:extLst>
          </p:cNvPr>
          <p:cNvSpPr txBox="1"/>
          <p:nvPr/>
        </p:nvSpPr>
        <p:spPr>
          <a:xfrm>
            <a:off x="10476876" y="3499216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온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/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오프라인 전략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F0FF1-046C-4758-A3F7-508B344A4E19}"/>
              </a:ext>
            </a:extLst>
          </p:cNvPr>
          <p:cNvSpPr txBox="1"/>
          <p:nvPr/>
        </p:nvSpPr>
        <p:spPr>
          <a:xfrm>
            <a:off x="10476876" y="4071082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IMC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컨셉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D0EBC-94AB-426F-924E-D9302E696D6A}"/>
              </a:ext>
            </a:extLst>
          </p:cNvPr>
          <p:cNvSpPr txBox="1"/>
          <p:nvPr/>
        </p:nvSpPr>
        <p:spPr>
          <a:xfrm>
            <a:off x="3007774" y="2097394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CONCEPT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64A89-0AA6-4CAF-BDB5-27A34F932135}"/>
              </a:ext>
            </a:extLst>
          </p:cNvPr>
          <p:cNvSpPr txBox="1"/>
          <p:nvPr/>
        </p:nvSpPr>
        <p:spPr>
          <a:xfrm>
            <a:off x="2998520" y="2927349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문제 해결 방안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8A26C-4B00-4E92-8042-8FFB7A403DF0}"/>
              </a:ext>
            </a:extLst>
          </p:cNvPr>
          <p:cNvSpPr txBox="1"/>
          <p:nvPr/>
        </p:nvSpPr>
        <p:spPr>
          <a:xfrm>
            <a:off x="2998520" y="349921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방향성 제시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7C3FA-1584-4388-B9ED-3A00A3212F83}"/>
              </a:ext>
            </a:extLst>
          </p:cNvPr>
          <p:cNvSpPr txBox="1"/>
          <p:nvPr/>
        </p:nvSpPr>
        <p:spPr>
          <a:xfrm>
            <a:off x="2998520" y="407108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트랜드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적용안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78179-8979-403F-AFC6-F0B52F6A3BA7}"/>
              </a:ext>
            </a:extLst>
          </p:cNvPr>
          <p:cNvSpPr txBox="1"/>
          <p:nvPr/>
        </p:nvSpPr>
        <p:spPr>
          <a:xfrm>
            <a:off x="2998520" y="4642948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뭘 써야 되나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96259F1-A192-41C2-A7C8-94E4DDD3F578}"/>
              </a:ext>
            </a:extLst>
          </p:cNvPr>
          <p:cNvCxnSpPr>
            <a:cxnSpLocks/>
          </p:cNvCxnSpPr>
          <p:nvPr/>
        </p:nvCxnSpPr>
        <p:spPr>
          <a:xfrm>
            <a:off x="666750" y="2599005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C16ABB-949D-4000-BCF6-E9A3E8D1DB7F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-02-</a:t>
            </a:r>
          </a:p>
        </p:txBody>
      </p:sp>
    </p:spTree>
    <p:extLst>
      <p:ext uri="{BB962C8B-B14F-4D97-AF65-F5344CB8AC3E}">
        <p14:creationId xmlns:p14="http://schemas.microsoft.com/office/powerpoint/2010/main" val="9765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-03-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6EF2AC-3191-458D-B2DB-143980D8B26F}"/>
              </a:ext>
            </a:extLst>
          </p:cNvPr>
          <p:cNvSpPr txBox="1"/>
          <p:nvPr/>
        </p:nvSpPr>
        <p:spPr>
          <a:xfrm>
            <a:off x="1569996" y="5476100"/>
            <a:ext cx="39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3</a:t>
            </a:r>
            <a:r>
              <a:rPr lang="ko-KR" altLang="en-US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월</a:t>
            </a:r>
            <a:endParaRPr lang="en-US" altLang="ko-KR" sz="12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04FAC-A3BB-482C-B9B4-BA6D0DCB8456}"/>
              </a:ext>
            </a:extLst>
          </p:cNvPr>
          <p:cNvSpPr/>
          <p:nvPr/>
        </p:nvSpPr>
        <p:spPr>
          <a:xfrm>
            <a:off x="1615926" y="4446780"/>
            <a:ext cx="135251" cy="9495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8C1F02-BF60-4BE5-BAD5-4147C80437D5}"/>
              </a:ext>
            </a:extLst>
          </p:cNvPr>
          <p:cNvSpPr/>
          <p:nvPr/>
        </p:nvSpPr>
        <p:spPr>
          <a:xfrm>
            <a:off x="1787964" y="4602866"/>
            <a:ext cx="135251" cy="793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3371CD9-EAB1-40A6-9862-DC5A6E92639E}"/>
              </a:ext>
            </a:extLst>
          </p:cNvPr>
          <p:cNvGrpSpPr/>
          <p:nvPr/>
        </p:nvGrpSpPr>
        <p:grpSpPr>
          <a:xfrm>
            <a:off x="2589623" y="4156124"/>
            <a:ext cx="399148" cy="1596975"/>
            <a:chOff x="2174362" y="4073574"/>
            <a:chExt cx="399148" cy="15969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DCC96B-B124-4C2D-AFB1-8EF788BBBB08}"/>
                </a:ext>
              </a:extLst>
            </p:cNvPr>
            <p:cNvSpPr txBox="1"/>
            <p:nvPr/>
          </p:nvSpPr>
          <p:spPr>
            <a:xfrm>
              <a:off x="2174362" y="5393550"/>
              <a:ext cx="39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4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E2D23A6-C8A3-41AF-A26A-B2E3BC409FC7}"/>
                </a:ext>
              </a:extLst>
            </p:cNvPr>
            <p:cNvSpPr/>
            <p:nvPr/>
          </p:nvSpPr>
          <p:spPr>
            <a:xfrm>
              <a:off x="2220292" y="4073574"/>
              <a:ext cx="135251" cy="12401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707CC3-9211-4711-9050-60F2101320F7}"/>
                </a:ext>
              </a:extLst>
            </p:cNvPr>
            <p:cNvSpPr/>
            <p:nvPr/>
          </p:nvSpPr>
          <p:spPr>
            <a:xfrm>
              <a:off x="2392330" y="4497822"/>
              <a:ext cx="135251" cy="8159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45F5EAD4-CDB8-4C57-AC6B-CE8661A7A17B}"/>
              </a:ext>
            </a:extLst>
          </p:cNvPr>
          <p:cNvGrpSpPr/>
          <p:nvPr/>
        </p:nvGrpSpPr>
        <p:grpSpPr>
          <a:xfrm>
            <a:off x="3609250" y="4156124"/>
            <a:ext cx="399148" cy="1596975"/>
            <a:chOff x="2975989" y="4073574"/>
            <a:chExt cx="399148" cy="15969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C20323-2057-479A-9E5C-29DD9D3334F3}"/>
                </a:ext>
              </a:extLst>
            </p:cNvPr>
            <p:cNvSpPr txBox="1"/>
            <p:nvPr/>
          </p:nvSpPr>
          <p:spPr>
            <a:xfrm>
              <a:off x="2975989" y="5393550"/>
              <a:ext cx="39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5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979939-6267-48D6-8D47-DF18E84878BC}"/>
                </a:ext>
              </a:extLst>
            </p:cNvPr>
            <p:cNvSpPr/>
            <p:nvPr/>
          </p:nvSpPr>
          <p:spPr>
            <a:xfrm>
              <a:off x="3021919" y="4228220"/>
              <a:ext cx="135251" cy="1085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8AE9258-0AB8-4342-9AAA-F048BA87DFFA}"/>
                </a:ext>
              </a:extLst>
            </p:cNvPr>
            <p:cNvSpPr/>
            <p:nvPr/>
          </p:nvSpPr>
          <p:spPr>
            <a:xfrm>
              <a:off x="3193957" y="4073574"/>
              <a:ext cx="135251" cy="12401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67308F9-9D60-4CA2-BA2E-E6C9328EF21D}"/>
              </a:ext>
            </a:extLst>
          </p:cNvPr>
          <p:cNvGrpSpPr/>
          <p:nvPr/>
        </p:nvGrpSpPr>
        <p:grpSpPr>
          <a:xfrm>
            <a:off x="4628878" y="3942468"/>
            <a:ext cx="399148" cy="1810631"/>
            <a:chOff x="3777615" y="3859918"/>
            <a:chExt cx="399148" cy="18106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1204FFC-AFCA-4218-AE20-15C74D13F7E0}"/>
                </a:ext>
              </a:extLst>
            </p:cNvPr>
            <p:cNvSpPr txBox="1"/>
            <p:nvPr/>
          </p:nvSpPr>
          <p:spPr>
            <a:xfrm>
              <a:off x="3777615" y="5393550"/>
              <a:ext cx="39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6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A9842AF-4F62-4182-A90F-5CDD6B2351EA}"/>
                </a:ext>
              </a:extLst>
            </p:cNvPr>
            <p:cNvSpPr/>
            <p:nvPr/>
          </p:nvSpPr>
          <p:spPr>
            <a:xfrm>
              <a:off x="3823545" y="3859918"/>
              <a:ext cx="135251" cy="14538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C50D6B-204C-4912-A2EE-E4B01419FC0C}"/>
                </a:ext>
              </a:extLst>
            </p:cNvPr>
            <p:cNvSpPr/>
            <p:nvPr/>
          </p:nvSpPr>
          <p:spPr>
            <a:xfrm>
              <a:off x="3995583" y="4364230"/>
              <a:ext cx="135251" cy="9495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99C2EF5-AB9A-4C4F-BB96-70870B3DB9E4}"/>
              </a:ext>
            </a:extLst>
          </p:cNvPr>
          <p:cNvCxnSpPr>
            <a:cxnSpLocks/>
          </p:cNvCxnSpPr>
          <p:nvPr/>
        </p:nvCxnSpPr>
        <p:spPr>
          <a:xfrm>
            <a:off x="1264855" y="3188537"/>
            <a:ext cx="0" cy="2207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F51FAA-0795-4859-AAF2-5E15D92040DF}"/>
              </a:ext>
            </a:extLst>
          </p:cNvPr>
          <p:cNvSpPr txBox="1"/>
          <p:nvPr/>
        </p:nvSpPr>
        <p:spPr>
          <a:xfrm>
            <a:off x="990709" y="5248339"/>
            <a:ext cx="2446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F25E4-B478-48B5-8C88-CD6DC2F49DBE}"/>
              </a:ext>
            </a:extLst>
          </p:cNvPr>
          <p:cNvSpPr txBox="1"/>
          <p:nvPr/>
        </p:nvSpPr>
        <p:spPr>
          <a:xfrm>
            <a:off x="930757" y="4823401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A32544-6DC9-4C98-B2A7-E17E4C6881C7}"/>
              </a:ext>
            </a:extLst>
          </p:cNvPr>
          <p:cNvSpPr txBox="1"/>
          <p:nvPr/>
        </p:nvSpPr>
        <p:spPr>
          <a:xfrm>
            <a:off x="930757" y="4398462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40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011F86-AD51-43E5-A577-87E3225F5381}"/>
              </a:ext>
            </a:extLst>
          </p:cNvPr>
          <p:cNvSpPr txBox="1"/>
          <p:nvPr/>
        </p:nvSpPr>
        <p:spPr>
          <a:xfrm>
            <a:off x="930757" y="3973523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60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C2B0E3-C5D3-4451-8691-BC7A8B3B306F}"/>
              </a:ext>
            </a:extLst>
          </p:cNvPr>
          <p:cNvSpPr txBox="1"/>
          <p:nvPr/>
        </p:nvSpPr>
        <p:spPr>
          <a:xfrm>
            <a:off x="930757" y="3548584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4FFC22-0ECD-4D52-86C3-46A65C11BCB6}"/>
              </a:ext>
            </a:extLst>
          </p:cNvPr>
          <p:cNvSpPr txBox="1"/>
          <p:nvPr/>
        </p:nvSpPr>
        <p:spPr>
          <a:xfrm>
            <a:off x="870805" y="3123645"/>
            <a:ext cx="364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100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686733-2AAB-4CF5-866B-7CC9E5CF196D}"/>
              </a:ext>
            </a:extLst>
          </p:cNvPr>
          <p:cNvSpPr txBox="1"/>
          <p:nvPr/>
        </p:nvSpPr>
        <p:spPr>
          <a:xfrm>
            <a:off x="3010607" y="3113799"/>
            <a:ext cx="616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(</a:t>
            </a:r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단위</a:t>
            </a:r>
            <a:r>
              <a:rPr lang="en-US" altLang="ko-KR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:%)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E65AC-E3B2-4A26-9930-3C881A879E9D}"/>
              </a:ext>
            </a:extLst>
          </p:cNvPr>
          <p:cNvSpPr txBox="1"/>
          <p:nvPr/>
        </p:nvSpPr>
        <p:spPr>
          <a:xfrm>
            <a:off x="862242" y="2559986"/>
            <a:ext cx="218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[2019</a:t>
            </a:r>
            <a:r>
              <a:rPr lang="ko-KR" altLang="en-US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상반기</a:t>
            </a:r>
            <a:r>
              <a:rPr lang="en-US" altLang="ko-KR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템플릿의 수요</a:t>
            </a:r>
            <a:r>
              <a:rPr lang="en-US" altLang="ko-KR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]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233201B-1825-46F6-805A-D5D94E03B8A9}"/>
              </a:ext>
            </a:extLst>
          </p:cNvPr>
          <p:cNvSpPr/>
          <p:nvPr/>
        </p:nvSpPr>
        <p:spPr>
          <a:xfrm>
            <a:off x="1611584" y="3171459"/>
            <a:ext cx="141468" cy="134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85D71B-C69F-4DCD-8157-092E2872ECC3}"/>
              </a:ext>
            </a:extLst>
          </p:cNvPr>
          <p:cNvSpPr txBox="1"/>
          <p:nvPr/>
        </p:nvSpPr>
        <p:spPr>
          <a:xfrm>
            <a:off x="1753052" y="3109952"/>
            <a:ext cx="542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대학생</a:t>
            </a:r>
            <a:endParaRPr lang="en-US" altLang="ko-KR" sz="105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8BB0C9-A122-4ED4-9DE2-3ACDD3E21165}"/>
              </a:ext>
            </a:extLst>
          </p:cNvPr>
          <p:cNvSpPr/>
          <p:nvPr/>
        </p:nvSpPr>
        <p:spPr>
          <a:xfrm>
            <a:off x="2347811" y="3175306"/>
            <a:ext cx="141468" cy="1349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0DC767-3EF1-4BA2-9CF2-592E2EDB1D92}"/>
              </a:ext>
            </a:extLst>
          </p:cNvPr>
          <p:cNvSpPr txBox="1"/>
          <p:nvPr/>
        </p:nvSpPr>
        <p:spPr>
          <a:xfrm>
            <a:off x="2489279" y="3113799"/>
            <a:ext cx="523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직장인</a:t>
            </a:r>
            <a:endParaRPr lang="en-US" altLang="ko-KR" sz="105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41A9A9-F6A2-456F-AC59-5EE56E765D8B}"/>
              </a:ext>
            </a:extLst>
          </p:cNvPr>
          <p:cNvSpPr txBox="1"/>
          <p:nvPr/>
        </p:nvSpPr>
        <p:spPr>
          <a:xfrm>
            <a:off x="3797451" y="2595803"/>
            <a:ext cx="130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출처 </a:t>
            </a:r>
            <a:r>
              <a:rPr lang="en-US" altLang="ko-KR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 </a:t>
            </a:r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피도리의 전두엽</a:t>
            </a:r>
            <a:endParaRPr lang="en-US" altLang="ko-KR" sz="105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B5287E2-8763-4CE0-885B-88842F498346}"/>
              </a:ext>
            </a:extLst>
          </p:cNvPr>
          <p:cNvGrpSpPr/>
          <p:nvPr/>
        </p:nvGrpSpPr>
        <p:grpSpPr>
          <a:xfrm>
            <a:off x="7780262" y="4156125"/>
            <a:ext cx="399148" cy="1644786"/>
            <a:chOff x="8738576" y="4073575"/>
            <a:chExt cx="399148" cy="164478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0A27423-BA95-41C1-A702-CA604468383F}"/>
                </a:ext>
              </a:extLst>
            </p:cNvPr>
            <p:cNvSpPr txBox="1"/>
            <p:nvPr/>
          </p:nvSpPr>
          <p:spPr>
            <a:xfrm>
              <a:off x="8738576" y="5441362"/>
              <a:ext cx="39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7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83719B2-F58C-480D-983F-297D8C3F36B8}"/>
                </a:ext>
              </a:extLst>
            </p:cNvPr>
            <p:cNvSpPr/>
            <p:nvPr/>
          </p:nvSpPr>
          <p:spPr>
            <a:xfrm>
              <a:off x="8784506" y="4194962"/>
              <a:ext cx="135251" cy="116659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88D9275-EA6A-42B4-886E-030EEB44EFA4}"/>
                </a:ext>
              </a:extLst>
            </p:cNvPr>
            <p:cNvSpPr/>
            <p:nvPr/>
          </p:nvSpPr>
          <p:spPr>
            <a:xfrm>
              <a:off x="8956544" y="4073575"/>
              <a:ext cx="135251" cy="12879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03FBDE4-09CA-448D-A88D-670DD2AAAA6D}"/>
              </a:ext>
            </a:extLst>
          </p:cNvPr>
          <p:cNvGrpSpPr/>
          <p:nvPr/>
        </p:nvGrpSpPr>
        <p:grpSpPr>
          <a:xfrm>
            <a:off x="8804013" y="3920406"/>
            <a:ext cx="399148" cy="1880505"/>
            <a:chOff x="9540203" y="3837856"/>
            <a:chExt cx="399148" cy="188050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A7CB9C-176E-4C58-95A5-3EE2DAFBDC2D}"/>
                </a:ext>
              </a:extLst>
            </p:cNvPr>
            <p:cNvSpPr txBox="1"/>
            <p:nvPr/>
          </p:nvSpPr>
          <p:spPr>
            <a:xfrm>
              <a:off x="9540203" y="5441362"/>
              <a:ext cx="39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8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FCE4CE3-9514-49D3-B16D-8C19DF903A70}"/>
                </a:ext>
              </a:extLst>
            </p:cNvPr>
            <p:cNvSpPr/>
            <p:nvPr/>
          </p:nvSpPr>
          <p:spPr>
            <a:xfrm>
              <a:off x="9586133" y="3837856"/>
              <a:ext cx="135251" cy="15237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2FF3D6-0FDC-4579-B880-9C03DAADD63D}"/>
                </a:ext>
              </a:extLst>
            </p:cNvPr>
            <p:cNvSpPr/>
            <p:nvPr/>
          </p:nvSpPr>
          <p:spPr>
            <a:xfrm>
              <a:off x="9758171" y="4121805"/>
              <a:ext cx="135251" cy="12397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97EB51E-D80F-4FA9-AB2D-C255B32B87A8}"/>
              </a:ext>
            </a:extLst>
          </p:cNvPr>
          <p:cNvGrpSpPr/>
          <p:nvPr/>
        </p:nvGrpSpPr>
        <p:grpSpPr>
          <a:xfrm>
            <a:off x="9829945" y="3860800"/>
            <a:ext cx="399148" cy="1940111"/>
            <a:chOff x="10341830" y="3778250"/>
            <a:chExt cx="399148" cy="1940111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5A3F91-BAEC-40C5-AECE-F4B7836DF87A}"/>
                </a:ext>
              </a:extLst>
            </p:cNvPr>
            <p:cNvSpPr txBox="1"/>
            <p:nvPr/>
          </p:nvSpPr>
          <p:spPr>
            <a:xfrm>
              <a:off x="10341830" y="5441362"/>
              <a:ext cx="39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9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570429B-00CF-45AF-BF8D-1AC91C808B4B}"/>
                </a:ext>
              </a:extLst>
            </p:cNvPr>
            <p:cNvSpPr/>
            <p:nvPr/>
          </p:nvSpPr>
          <p:spPr>
            <a:xfrm>
              <a:off x="10387760" y="3778250"/>
              <a:ext cx="135251" cy="15833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3E95A9A-2D00-4F34-8585-ACC7247A6D7D}"/>
                </a:ext>
              </a:extLst>
            </p:cNvPr>
            <p:cNvSpPr/>
            <p:nvPr/>
          </p:nvSpPr>
          <p:spPr>
            <a:xfrm>
              <a:off x="10559798" y="3837856"/>
              <a:ext cx="135251" cy="15237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89927FD-CAF6-4B28-AF67-68EFC68984C5}"/>
              </a:ext>
            </a:extLst>
          </p:cNvPr>
          <p:cNvGrpSpPr/>
          <p:nvPr/>
        </p:nvGrpSpPr>
        <p:grpSpPr>
          <a:xfrm>
            <a:off x="10819265" y="3779416"/>
            <a:ext cx="483146" cy="2021495"/>
            <a:chOff x="11106132" y="3696866"/>
            <a:chExt cx="483146" cy="202149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683BC05-634B-446F-A1C9-64F69BF10E97}"/>
                </a:ext>
              </a:extLst>
            </p:cNvPr>
            <p:cNvSpPr txBox="1"/>
            <p:nvPr/>
          </p:nvSpPr>
          <p:spPr>
            <a:xfrm>
              <a:off x="11106132" y="5441362"/>
              <a:ext cx="483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10</a:t>
              </a:r>
              <a:r>
                <a:rPr lang="ko-KR" altLang="en-US" sz="120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Heebo Black" panose="00000A00000000000000" pitchFamily="2" charset="-79"/>
                </a:rPr>
                <a:t>월</a:t>
              </a:r>
              <a:endParaRPr lang="en-US" altLang="ko-KR" sz="12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6B24CED-EAF6-4EB6-AD8E-2621B4433AD1}"/>
                </a:ext>
              </a:extLst>
            </p:cNvPr>
            <p:cNvSpPr/>
            <p:nvPr/>
          </p:nvSpPr>
          <p:spPr>
            <a:xfrm>
              <a:off x="11189386" y="3696866"/>
              <a:ext cx="135251" cy="1664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3F15494-F539-4DEC-950B-E90A196D6796}"/>
                </a:ext>
              </a:extLst>
            </p:cNvPr>
            <p:cNvSpPr/>
            <p:nvPr/>
          </p:nvSpPr>
          <p:spPr>
            <a:xfrm>
              <a:off x="11361424" y="3927977"/>
              <a:ext cx="135251" cy="14335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77D0563-A9D7-4F75-B48F-33B826337257}"/>
              </a:ext>
            </a:extLst>
          </p:cNvPr>
          <p:cNvCxnSpPr>
            <a:cxnSpLocks/>
          </p:cNvCxnSpPr>
          <p:nvPr/>
        </p:nvCxnSpPr>
        <p:spPr>
          <a:xfrm>
            <a:off x="7484411" y="3236349"/>
            <a:ext cx="0" cy="2207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6DB406E-0290-4FFA-B395-F4919BABCB41}"/>
              </a:ext>
            </a:extLst>
          </p:cNvPr>
          <p:cNvSpPr txBox="1"/>
          <p:nvPr/>
        </p:nvSpPr>
        <p:spPr>
          <a:xfrm>
            <a:off x="7210265" y="5296151"/>
            <a:ext cx="2446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B2C27-9ECB-4945-88C1-7B41496CE076}"/>
              </a:ext>
            </a:extLst>
          </p:cNvPr>
          <p:cNvSpPr txBox="1"/>
          <p:nvPr/>
        </p:nvSpPr>
        <p:spPr>
          <a:xfrm>
            <a:off x="7150313" y="4871213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0A2B28-41F0-4AA4-8374-36CC4D4AD7F6}"/>
              </a:ext>
            </a:extLst>
          </p:cNvPr>
          <p:cNvSpPr txBox="1"/>
          <p:nvPr/>
        </p:nvSpPr>
        <p:spPr>
          <a:xfrm>
            <a:off x="7150313" y="4446274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40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988F71-F312-4C76-8A90-FD9CD4312AC1}"/>
              </a:ext>
            </a:extLst>
          </p:cNvPr>
          <p:cNvSpPr txBox="1"/>
          <p:nvPr/>
        </p:nvSpPr>
        <p:spPr>
          <a:xfrm>
            <a:off x="7150313" y="4021335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60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286F5F-A281-4ADC-887E-CAB6CC5E244B}"/>
              </a:ext>
            </a:extLst>
          </p:cNvPr>
          <p:cNvSpPr txBox="1"/>
          <p:nvPr/>
        </p:nvSpPr>
        <p:spPr>
          <a:xfrm>
            <a:off x="7150313" y="3596396"/>
            <a:ext cx="30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80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67BCDB-76BA-4295-80ED-B27C6A1F3A65}"/>
              </a:ext>
            </a:extLst>
          </p:cNvPr>
          <p:cNvSpPr txBox="1"/>
          <p:nvPr/>
        </p:nvSpPr>
        <p:spPr>
          <a:xfrm>
            <a:off x="7090361" y="3171457"/>
            <a:ext cx="364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100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B562100-3CBB-441E-B3EC-BA69DE17BB09}"/>
              </a:ext>
            </a:extLst>
          </p:cNvPr>
          <p:cNvSpPr txBox="1"/>
          <p:nvPr/>
        </p:nvSpPr>
        <p:spPr>
          <a:xfrm>
            <a:off x="9220833" y="3161611"/>
            <a:ext cx="616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(</a:t>
            </a:r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단위</a:t>
            </a:r>
            <a:r>
              <a:rPr lang="en-US" altLang="ko-KR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:%)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5B63B2-9149-4DBC-BAC8-9A016BECC286}"/>
              </a:ext>
            </a:extLst>
          </p:cNvPr>
          <p:cNvSpPr txBox="1"/>
          <p:nvPr/>
        </p:nvSpPr>
        <p:spPr>
          <a:xfrm>
            <a:off x="7090361" y="2607798"/>
            <a:ext cx="236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[2019</a:t>
            </a:r>
            <a:r>
              <a:rPr lang="ko-KR" altLang="en-US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하반기</a:t>
            </a:r>
            <a:r>
              <a:rPr lang="en-US" altLang="ko-KR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템플릿 예상수요</a:t>
            </a:r>
            <a:r>
              <a:rPr lang="en-US" altLang="ko-KR" sz="140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]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BA0164B-7496-4CA5-B0F6-0C438D9C66F8}"/>
              </a:ext>
            </a:extLst>
          </p:cNvPr>
          <p:cNvSpPr/>
          <p:nvPr/>
        </p:nvSpPr>
        <p:spPr>
          <a:xfrm>
            <a:off x="7821810" y="3219271"/>
            <a:ext cx="141468" cy="134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C34886-DFBC-4EB5-B96B-6378B6745A8C}"/>
              </a:ext>
            </a:extLst>
          </p:cNvPr>
          <p:cNvSpPr txBox="1"/>
          <p:nvPr/>
        </p:nvSpPr>
        <p:spPr>
          <a:xfrm>
            <a:off x="7963278" y="3157764"/>
            <a:ext cx="542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대학생</a:t>
            </a:r>
            <a:endParaRPr lang="en-US" altLang="ko-KR" sz="105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C39A7D-3948-4BCE-AB71-4D2214A3E88E}"/>
              </a:ext>
            </a:extLst>
          </p:cNvPr>
          <p:cNvSpPr/>
          <p:nvPr/>
        </p:nvSpPr>
        <p:spPr>
          <a:xfrm>
            <a:off x="8558037" y="3223118"/>
            <a:ext cx="141468" cy="1349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C8732B9-954D-498D-9777-BD549FF4A2F0}"/>
              </a:ext>
            </a:extLst>
          </p:cNvPr>
          <p:cNvSpPr txBox="1"/>
          <p:nvPr/>
        </p:nvSpPr>
        <p:spPr>
          <a:xfrm>
            <a:off x="8699505" y="3161611"/>
            <a:ext cx="523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직장인</a:t>
            </a:r>
            <a:endParaRPr lang="en-US" altLang="ko-KR" sz="105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2E12B1-C06B-419B-9849-7532ECCAF89C}"/>
              </a:ext>
            </a:extLst>
          </p:cNvPr>
          <p:cNvSpPr txBox="1"/>
          <p:nvPr/>
        </p:nvSpPr>
        <p:spPr>
          <a:xfrm>
            <a:off x="10236144" y="2643615"/>
            <a:ext cx="1081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출처 </a:t>
            </a:r>
            <a:r>
              <a:rPr lang="en-US" altLang="ko-KR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 </a:t>
            </a:r>
            <a:r>
              <a:rPr lang="ko-KR" altLang="en-US" sz="1050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피도리의 뇌</a:t>
            </a:r>
            <a:endParaRPr lang="en-US" altLang="ko-KR" sz="105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17C7688-1CC1-4B57-931F-F3DAC19AE4A8}"/>
              </a:ext>
            </a:extLst>
          </p:cNvPr>
          <p:cNvGrpSpPr/>
          <p:nvPr/>
        </p:nvGrpSpPr>
        <p:grpSpPr>
          <a:xfrm>
            <a:off x="5973146" y="4067725"/>
            <a:ext cx="318734" cy="195214"/>
            <a:chOff x="5973146" y="4067725"/>
            <a:chExt cx="318734" cy="195214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D8C31A9-1EC7-47F9-BE6E-7D3CA9A7A34F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46" y="4165332"/>
              <a:ext cx="318734" cy="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F499-90DF-43E2-87B7-D64E9358BE3A}"/>
                </a:ext>
              </a:extLst>
            </p:cNvPr>
            <p:cNvGrpSpPr/>
            <p:nvPr/>
          </p:nvGrpSpPr>
          <p:grpSpPr>
            <a:xfrm>
              <a:off x="6198987" y="4067725"/>
              <a:ext cx="92893" cy="195214"/>
              <a:chOff x="6198987" y="4067725"/>
              <a:chExt cx="92893" cy="195214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7DEFA74E-1D08-445B-AFF2-E51911A57A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98987" y="4067725"/>
                <a:ext cx="92893" cy="96760"/>
              </a:xfrm>
              <a:prstGeom prst="line">
                <a:avLst/>
              </a:prstGeom>
              <a:ln w="12700" cap="rnd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C3FE7E96-A6BB-4355-8251-426E292DF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8987" y="4166179"/>
                <a:ext cx="92893" cy="96760"/>
              </a:xfrm>
              <a:prstGeom prst="line">
                <a:avLst/>
              </a:prstGeom>
              <a:ln w="12700" cap="rnd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DA32A-8BD3-496B-803D-34D3E7F78B4A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E284B9-15C2-4049-BAB2-415ABD8C041D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/>
              <a:t>ANALYSIS</a:t>
            </a:r>
            <a:endParaRPr lang="en-US" altLang="ko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BA819C-CCAB-46D6-B9E9-9A45E5EEEDBE}"/>
              </a:ext>
            </a:extLst>
          </p:cNvPr>
          <p:cNvSpPr txBox="1"/>
          <p:nvPr/>
        </p:nvSpPr>
        <p:spPr>
          <a:xfrm>
            <a:off x="781749" y="670930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시장 현황 조사</a:t>
            </a:r>
            <a:endParaRPr lang="en-US" altLang="ko-KR" sz="1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511C04-0C37-44B4-9CC5-98E2EA3618A0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CONCEPT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6DEEEC-A92A-4EF7-B78F-042DF5CA5D45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IDEATION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589B78-CB73-445E-864E-F998C47FD696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PRODUCT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Heebo" panose="00000500000000000000" pitchFamily="2" charset="-79"/>
              <a:ea typeface="나눔스퀘어" panose="020B0600000101010101" pitchFamily="50" charset="-127"/>
              <a:cs typeface="Heebo" panose="00000500000000000000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E78D11-6511-42A6-8402-7AC3BD957FF0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PROMOTION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2D8593-5374-4892-BCC2-BA4CDE933CC5}"/>
              </a:ext>
            </a:extLst>
          </p:cNvPr>
          <p:cNvSpPr txBox="1"/>
          <p:nvPr/>
        </p:nvSpPr>
        <p:spPr>
          <a:xfrm>
            <a:off x="666093" y="117724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템플릿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의 필요성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C9067D-6E6D-4921-BA29-2B1D221AE47A}"/>
              </a:ext>
            </a:extLst>
          </p:cNvPr>
          <p:cNvSpPr txBox="1"/>
          <p:nvPr/>
        </p:nvSpPr>
        <p:spPr>
          <a:xfrm>
            <a:off x="666093" y="1546573"/>
            <a:ext cx="3889206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이미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9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월달에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개강해서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만들생각에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수많은 대학생들은 좌절하고있다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근데 직장인들은 이미 좌절하고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있다는게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함정이긴 하다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가엾어라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어휴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64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EAC72A-BA8D-4138-A708-AA98242CD74F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-04-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31E5A6-6DA5-4F18-907F-FDBD3EC81537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0021A-059B-412F-9F3D-5A5EA5B7058F}"/>
              </a:ext>
            </a:extLst>
          </p:cNvPr>
          <p:cNvSpPr txBox="1"/>
          <p:nvPr/>
        </p:nvSpPr>
        <p:spPr>
          <a:xfrm>
            <a:off x="781747" y="670930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문제 해결방안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A48CF4-9A10-4327-84AB-94663B2D77C4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CONCEPT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A5E57C-3648-4D0A-AC15-0C73F1568216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IDEATION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4AFA49-B259-49F2-9428-7E36123DE9D6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PRODUCT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Heebo" panose="00000500000000000000" pitchFamily="2" charset="-79"/>
              <a:ea typeface="나눔스퀘어" panose="020B0600000101010101" pitchFamily="50" charset="-127"/>
              <a:cs typeface="Heebo" panose="00000500000000000000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9ABC92-87F5-430A-8362-9C87F5EDB8C0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PROMOTION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19E78F-EB9B-47D6-A4E7-75DEA5E6D9EF}"/>
              </a:ext>
            </a:extLst>
          </p:cNvPr>
          <p:cNvSpPr txBox="1"/>
          <p:nvPr/>
        </p:nvSpPr>
        <p:spPr>
          <a:xfrm>
            <a:off x="666093" y="117724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템플릿 수요를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감당해내야 하는 상황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81C65A-3D70-480C-8D53-793FE2F1766C}"/>
              </a:ext>
            </a:extLst>
          </p:cNvPr>
          <p:cNvSpPr txBox="1"/>
          <p:nvPr/>
        </p:nvSpPr>
        <p:spPr>
          <a:xfrm>
            <a:off x="666093" y="1546573"/>
            <a:ext cx="4312399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왐마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우리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노예들이 카페에서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만들다가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쓰러지는 상황이 속출하고 있는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상황이라서 비상임 지금 그래서 내가 빨리 구원해줘야 하는 상황임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5DE7B6B-A376-43A5-8858-850CE5E78558}"/>
              </a:ext>
            </a:extLst>
          </p:cNvPr>
          <p:cNvSpPr/>
          <p:nvPr/>
        </p:nvSpPr>
        <p:spPr>
          <a:xfrm>
            <a:off x="770506" y="286520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B173BDD-2232-4043-972A-FC82930DFE65}"/>
              </a:ext>
            </a:extLst>
          </p:cNvPr>
          <p:cNvSpPr/>
          <p:nvPr/>
        </p:nvSpPr>
        <p:spPr>
          <a:xfrm>
            <a:off x="770506" y="425325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20FD03-FCFE-4873-ACCA-3D929DC3CACF}"/>
              </a:ext>
            </a:extLst>
          </p:cNvPr>
          <p:cNvSpPr txBox="1"/>
          <p:nvPr/>
        </p:nvSpPr>
        <p:spPr>
          <a:xfrm>
            <a:off x="947717" y="239074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SITUATION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A8E2ED-3BE8-4F5B-9ECE-90DDA2613081}"/>
              </a:ext>
            </a:extLst>
          </p:cNvPr>
          <p:cNvSpPr txBox="1"/>
          <p:nvPr/>
        </p:nvSpPr>
        <p:spPr>
          <a:xfrm>
            <a:off x="6386587" y="239074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PROBLEM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717508-EC69-4317-AA52-CEFB5271B75A}"/>
              </a:ext>
            </a:extLst>
          </p:cNvPr>
          <p:cNvSpPr txBox="1"/>
          <p:nvPr/>
        </p:nvSpPr>
        <p:spPr>
          <a:xfrm>
            <a:off x="929780" y="3314203"/>
            <a:ext cx="1066319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쏟아지는 제안서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작업량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미쳐써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7813C5-565F-42A1-87D6-2E1C70F48417}"/>
              </a:ext>
            </a:extLst>
          </p:cNvPr>
          <p:cNvSpPr txBox="1"/>
          <p:nvPr/>
        </p:nvSpPr>
        <p:spPr>
          <a:xfrm>
            <a:off x="1051609" y="4702253"/>
            <a:ext cx="822661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이 작업량을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감당못해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D59885A-EEC3-4940-915E-7B26EC94A595}"/>
              </a:ext>
            </a:extLst>
          </p:cNvPr>
          <p:cNvSpPr/>
          <p:nvPr/>
        </p:nvSpPr>
        <p:spPr>
          <a:xfrm>
            <a:off x="2155372" y="286520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8D986-5F52-4F89-8167-9DFD06C53591}"/>
              </a:ext>
            </a:extLst>
          </p:cNvPr>
          <p:cNvSpPr txBox="1"/>
          <p:nvPr/>
        </p:nvSpPr>
        <p:spPr>
          <a:xfrm>
            <a:off x="2450902" y="3314203"/>
            <a:ext cx="793807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워라밸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무너져버림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F892CE-8CBC-4529-BE64-77524F1B7E90}"/>
              </a:ext>
            </a:extLst>
          </p:cNvPr>
          <p:cNvSpPr/>
          <p:nvPr/>
        </p:nvSpPr>
        <p:spPr>
          <a:xfrm>
            <a:off x="2155373" y="425325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8F1379-A108-4B6C-8A43-0E598F46C8C8}"/>
              </a:ext>
            </a:extLst>
          </p:cNvPr>
          <p:cNvSpPr txBox="1"/>
          <p:nvPr/>
        </p:nvSpPr>
        <p:spPr>
          <a:xfrm>
            <a:off x="2418844" y="4702253"/>
            <a:ext cx="857927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다크서클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센치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리얼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9EC271F-DE4D-4844-977B-C6845FA7C3F8}"/>
              </a:ext>
            </a:extLst>
          </p:cNvPr>
          <p:cNvSpPr/>
          <p:nvPr/>
        </p:nvSpPr>
        <p:spPr>
          <a:xfrm>
            <a:off x="3540238" y="425325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580F7D-EF4A-4AFF-8B03-125B0535BF81}"/>
              </a:ext>
            </a:extLst>
          </p:cNvPr>
          <p:cNvSpPr txBox="1"/>
          <p:nvPr/>
        </p:nvSpPr>
        <p:spPr>
          <a:xfrm>
            <a:off x="3760427" y="4702253"/>
            <a:ext cx="944490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죽음에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한걸음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다가감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C4FD6D-68A4-48FD-B5F3-1A96C612D543}"/>
              </a:ext>
            </a:extLst>
          </p:cNvPr>
          <p:cNvCxnSpPr>
            <a:cxnSpLocks/>
          </p:cNvCxnSpPr>
          <p:nvPr/>
        </p:nvCxnSpPr>
        <p:spPr>
          <a:xfrm>
            <a:off x="766763" y="2515680"/>
            <a:ext cx="18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EB31007-E9CE-4B66-BCB0-6921AEA4C10B}"/>
              </a:ext>
            </a:extLst>
          </p:cNvPr>
          <p:cNvCxnSpPr>
            <a:cxnSpLocks/>
          </p:cNvCxnSpPr>
          <p:nvPr/>
        </p:nvCxnSpPr>
        <p:spPr>
          <a:xfrm>
            <a:off x="6132513" y="2515680"/>
            <a:ext cx="18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9DA63A-0839-458D-B535-F36B1F9F36CB}"/>
              </a:ext>
            </a:extLst>
          </p:cNvPr>
          <p:cNvGrpSpPr/>
          <p:nvPr/>
        </p:nvGrpSpPr>
        <p:grpSpPr>
          <a:xfrm>
            <a:off x="4232671" y="3505087"/>
            <a:ext cx="1443876" cy="96760"/>
            <a:chOff x="4232671" y="3662370"/>
            <a:chExt cx="1443876" cy="9676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BAE1D9-CF55-4748-9BC4-0BD55CD95846}"/>
                </a:ext>
              </a:extLst>
            </p:cNvPr>
            <p:cNvCxnSpPr>
              <a:cxnSpLocks/>
            </p:cNvCxnSpPr>
            <p:nvPr/>
          </p:nvCxnSpPr>
          <p:spPr>
            <a:xfrm>
              <a:off x="4232671" y="3759130"/>
              <a:ext cx="1443876" cy="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B5080FE-38D4-488F-8DAD-DD0BF2771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654" y="3662370"/>
              <a:ext cx="92893" cy="9676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타원 129">
            <a:extLst>
              <a:ext uri="{FF2B5EF4-FFF2-40B4-BE49-F238E27FC236}">
                <a16:creationId xmlns:a16="http://schemas.microsoft.com/office/drawing/2014/main" id="{AA837268-A1DC-4711-ACDB-682EB919E26C}"/>
              </a:ext>
            </a:extLst>
          </p:cNvPr>
          <p:cNvSpPr/>
          <p:nvPr/>
        </p:nvSpPr>
        <p:spPr>
          <a:xfrm>
            <a:off x="6132513" y="2858408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4599C7-1620-47D8-8C04-098B92AA3BFA}"/>
              </a:ext>
            </a:extLst>
          </p:cNvPr>
          <p:cNvSpPr txBox="1"/>
          <p:nvPr/>
        </p:nvSpPr>
        <p:spPr>
          <a:xfrm>
            <a:off x="6352704" y="3310035"/>
            <a:ext cx="944490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피피티를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기피증에 걸림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2D8FC1-BBB9-4B79-B865-BDE90F3A106E}"/>
              </a:ext>
            </a:extLst>
          </p:cNvPr>
          <p:cNvSpPr/>
          <p:nvPr/>
        </p:nvSpPr>
        <p:spPr>
          <a:xfrm>
            <a:off x="6132513" y="4249576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47DAC9-579F-437B-B7C4-692B520164F5}"/>
              </a:ext>
            </a:extLst>
          </p:cNvPr>
          <p:cNvSpPr txBox="1"/>
          <p:nvPr/>
        </p:nvSpPr>
        <p:spPr>
          <a:xfrm>
            <a:off x="6274958" y="4694901"/>
            <a:ext cx="1099981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주변인에게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SOS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를 계속 보냄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8F681B-6A48-4688-A6CB-412B37192CB8}"/>
              </a:ext>
            </a:extLst>
          </p:cNvPr>
          <p:cNvGrpSpPr/>
          <p:nvPr/>
        </p:nvGrpSpPr>
        <p:grpSpPr>
          <a:xfrm>
            <a:off x="5357813" y="4818343"/>
            <a:ext cx="318734" cy="96760"/>
            <a:chOff x="5357813" y="4975626"/>
            <a:chExt cx="318734" cy="96760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2FEBCF5-8DF7-4937-82E6-73E0A564DCEE}"/>
                </a:ext>
              </a:extLst>
            </p:cNvPr>
            <p:cNvCxnSpPr>
              <a:cxnSpLocks/>
            </p:cNvCxnSpPr>
            <p:nvPr/>
          </p:nvCxnSpPr>
          <p:spPr>
            <a:xfrm>
              <a:off x="5357813" y="5072386"/>
              <a:ext cx="318734" cy="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F78E69E-3718-4F3C-A744-955E7F78F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654" y="4975626"/>
              <a:ext cx="92893" cy="9676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2DB97422-1309-40C8-9584-6B6146D3F00C}"/>
              </a:ext>
            </a:extLst>
          </p:cNvPr>
          <p:cNvSpPr txBox="1"/>
          <p:nvPr/>
        </p:nvSpPr>
        <p:spPr>
          <a:xfrm>
            <a:off x="10368217" y="238487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SOLUTION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36B990D-512E-4FD2-8E44-B0D5A9DBCBFB}"/>
              </a:ext>
            </a:extLst>
          </p:cNvPr>
          <p:cNvCxnSpPr>
            <a:cxnSpLocks/>
          </p:cNvCxnSpPr>
          <p:nvPr/>
        </p:nvCxnSpPr>
        <p:spPr>
          <a:xfrm>
            <a:off x="10114143" y="2509810"/>
            <a:ext cx="18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D7656653-8F0F-4F16-84D7-D2B16344DD86}"/>
              </a:ext>
            </a:extLst>
          </p:cNvPr>
          <p:cNvSpPr/>
          <p:nvPr/>
        </p:nvSpPr>
        <p:spPr>
          <a:xfrm>
            <a:off x="10124963" y="2868386"/>
            <a:ext cx="1384866" cy="138486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9B6AAA8-3825-4EDB-8C4C-B13A2B5CEA52}"/>
              </a:ext>
            </a:extLst>
          </p:cNvPr>
          <p:cNvSpPr txBox="1"/>
          <p:nvPr/>
        </p:nvSpPr>
        <p:spPr>
          <a:xfrm>
            <a:off x="10282638" y="3317387"/>
            <a:ext cx="1069525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피도리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유튜브 구독 </a:t>
            </a: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&gt;_&lt;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843A05B-61DA-4C31-AACD-1FA9CF70BDA3}"/>
              </a:ext>
            </a:extLst>
          </p:cNvPr>
          <p:cNvSpPr/>
          <p:nvPr/>
        </p:nvSpPr>
        <p:spPr>
          <a:xfrm>
            <a:off x="10124963" y="4249576"/>
            <a:ext cx="1384866" cy="138486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7421729-8390-487C-97E8-CB24BF505591}"/>
              </a:ext>
            </a:extLst>
          </p:cNvPr>
          <p:cNvSpPr txBox="1"/>
          <p:nvPr/>
        </p:nvSpPr>
        <p:spPr>
          <a:xfrm>
            <a:off x="10391642" y="4702253"/>
            <a:ext cx="851515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뭐 별수 있나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견뎌야지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61A07282-0130-4501-9E68-DC8707DE9731}"/>
              </a:ext>
            </a:extLst>
          </p:cNvPr>
          <p:cNvGrpSpPr/>
          <p:nvPr/>
        </p:nvGrpSpPr>
        <p:grpSpPr>
          <a:xfrm>
            <a:off x="8099233" y="4893629"/>
            <a:ext cx="1443876" cy="96760"/>
            <a:chOff x="4232671" y="3662370"/>
            <a:chExt cx="1443876" cy="96760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31F4DC0-914A-4638-9618-9F2DA8C9D8C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671" y="3759130"/>
              <a:ext cx="1443876" cy="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3DF711E-9464-45C1-8DEB-85FA4C137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654" y="3662370"/>
              <a:ext cx="92893" cy="9676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91FCD03-675F-462B-902C-0A9194BA876E}"/>
              </a:ext>
            </a:extLst>
          </p:cNvPr>
          <p:cNvGrpSpPr/>
          <p:nvPr/>
        </p:nvGrpSpPr>
        <p:grpSpPr>
          <a:xfrm>
            <a:off x="8067284" y="3512439"/>
            <a:ext cx="1443876" cy="96760"/>
            <a:chOff x="4232671" y="3662370"/>
            <a:chExt cx="1443876" cy="96760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C27C15FF-4F45-41D7-A31F-D5633705C0C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671" y="3759130"/>
              <a:ext cx="1443876" cy="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E1932DD9-99FC-42FF-A2BD-8377CAF881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654" y="3662370"/>
              <a:ext cx="92893" cy="9676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2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grpSp>
        <p:nvGrpSpPr>
          <p:cNvPr id="16" name="그래픽 6">
            <a:extLst>
              <a:ext uri="{FF2B5EF4-FFF2-40B4-BE49-F238E27FC236}">
                <a16:creationId xmlns:a16="http://schemas.microsoft.com/office/drawing/2014/main" id="{DB7F9C98-0BB7-438B-B45F-B16F85D5CC28}"/>
              </a:ext>
            </a:extLst>
          </p:cNvPr>
          <p:cNvGrpSpPr/>
          <p:nvPr/>
        </p:nvGrpSpPr>
        <p:grpSpPr>
          <a:xfrm>
            <a:off x="4682305" y="2540157"/>
            <a:ext cx="472314" cy="472314"/>
            <a:chOff x="5810250" y="3143250"/>
            <a:chExt cx="571500" cy="57150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D49F41A-CEE3-4EDC-B488-AC94E3BB8CF4}"/>
                </a:ext>
              </a:extLst>
            </p:cNvPr>
            <p:cNvSpPr/>
            <p:nvPr/>
          </p:nvSpPr>
          <p:spPr>
            <a:xfrm>
              <a:off x="5810250" y="3238500"/>
              <a:ext cx="571500" cy="381000"/>
            </a:xfrm>
            <a:custGeom>
              <a:avLst/>
              <a:gdLst>
                <a:gd name="connsiteX0" fmla="*/ 485546 w 571500"/>
                <a:gd name="connsiteY0" fmla="*/ 154248 h 381000"/>
                <a:gd name="connsiteX1" fmla="*/ 324660 w 571500"/>
                <a:gd name="connsiteY1" fmla="*/ 0 h 381000"/>
                <a:gd name="connsiteX2" fmla="*/ 191824 w 571500"/>
                <a:gd name="connsiteY2" fmla="*/ 66751 h 381000"/>
                <a:gd name="connsiteX3" fmla="*/ 189633 w 571500"/>
                <a:gd name="connsiteY3" fmla="*/ 65780 h 381000"/>
                <a:gd name="connsiteX4" fmla="*/ 183880 w 571500"/>
                <a:gd name="connsiteY4" fmla="*/ 63217 h 381000"/>
                <a:gd name="connsiteX5" fmla="*/ 180613 w 571500"/>
                <a:gd name="connsiteY5" fmla="*/ 62017 h 381000"/>
                <a:gd name="connsiteX6" fmla="*/ 174717 w 571500"/>
                <a:gd name="connsiteY6" fmla="*/ 60198 h 381000"/>
                <a:gd name="connsiteX7" fmla="*/ 171431 w 571500"/>
                <a:gd name="connsiteY7" fmla="*/ 59350 h 381000"/>
                <a:gd name="connsiteX8" fmla="*/ 164887 w 571500"/>
                <a:gd name="connsiteY8" fmla="*/ 58160 h 381000"/>
                <a:gd name="connsiteX9" fmla="*/ 162011 w 571500"/>
                <a:gd name="connsiteY9" fmla="*/ 57721 h 381000"/>
                <a:gd name="connsiteX10" fmla="*/ 152400 w 571500"/>
                <a:gd name="connsiteY10" fmla="*/ 57150 h 381000"/>
                <a:gd name="connsiteX11" fmla="*/ 66675 w 571500"/>
                <a:gd name="connsiteY11" fmla="*/ 142875 h 381000"/>
                <a:gd name="connsiteX12" fmla="*/ 66827 w 571500"/>
                <a:gd name="connsiteY12" fmla="*/ 146466 h 381000"/>
                <a:gd name="connsiteX13" fmla="*/ 66827 w 571500"/>
                <a:gd name="connsiteY13" fmla="*/ 146504 h 381000"/>
                <a:gd name="connsiteX14" fmla="*/ 0 w 571500"/>
                <a:gd name="connsiteY14" fmla="*/ 258642 h 381000"/>
                <a:gd name="connsiteX15" fmla="*/ 122349 w 571500"/>
                <a:gd name="connsiteY15" fmla="*/ 381000 h 381000"/>
                <a:gd name="connsiteX16" fmla="*/ 355787 w 571500"/>
                <a:gd name="connsiteY16" fmla="*/ 381000 h 381000"/>
                <a:gd name="connsiteX17" fmla="*/ 358750 w 571500"/>
                <a:gd name="connsiteY17" fmla="*/ 380867 h 381000"/>
                <a:gd name="connsiteX18" fmla="*/ 359340 w 571500"/>
                <a:gd name="connsiteY18" fmla="*/ 380790 h 381000"/>
                <a:gd name="connsiteX19" fmla="*/ 360617 w 571500"/>
                <a:gd name="connsiteY19" fmla="*/ 380867 h 381000"/>
                <a:gd name="connsiteX20" fmla="*/ 363560 w 571500"/>
                <a:gd name="connsiteY20" fmla="*/ 381000 h 381000"/>
                <a:gd name="connsiteX21" fmla="*/ 456933 w 571500"/>
                <a:gd name="connsiteY21" fmla="*/ 381000 h 381000"/>
                <a:gd name="connsiteX22" fmla="*/ 571500 w 571500"/>
                <a:gd name="connsiteY22" fmla="*/ 266433 h 381000"/>
                <a:gd name="connsiteX23" fmla="*/ 485546 w 571500"/>
                <a:gd name="connsiteY23" fmla="*/ 154248 h 381000"/>
                <a:gd name="connsiteX24" fmla="*/ 456933 w 571500"/>
                <a:gd name="connsiteY24" fmla="*/ 361950 h 381000"/>
                <a:gd name="connsiteX25" fmla="*/ 363560 w 571500"/>
                <a:gd name="connsiteY25" fmla="*/ 361950 h 381000"/>
                <a:gd name="connsiteX26" fmla="*/ 361902 w 571500"/>
                <a:gd name="connsiteY26" fmla="*/ 361864 h 381000"/>
                <a:gd name="connsiteX27" fmla="*/ 359321 w 571500"/>
                <a:gd name="connsiteY27" fmla="*/ 361760 h 381000"/>
                <a:gd name="connsiteX28" fmla="*/ 357435 w 571500"/>
                <a:gd name="connsiteY28" fmla="*/ 361864 h 381000"/>
                <a:gd name="connsiteX29" fmla="*/ 355787 w 571500"/>
                <a:gd name="connsiteY29" fmla="*/ 361950 h 381000"/>
                <a:gd name="connsiteX30" fmla="*/ 122349 w 571500"/>
                <a:gd name="connsiteY30" fmla="*/ 361950 h 381000"/>
                <a:gd name="connsiteX31" fmla="*/ 19050 w 571500"/>
                <a:gd name="connsiteY31" fmla="*/ 258642 h 381000"/>
                <a:gd name="connsiteX32" fmla="*/ 80324 w 571500"/>
                <a:gd name="connsiteY32" fmla="*/ 160982 h 381000"/>
                <a:gd name="connsiteX33" fmla="*/ 85725 w 571500"/>
                <a:gd name="connsiteY33" fmla="*/ 158401 h 381000"/>
                <a:gd name="connsiteX34" fmla="*/ 85725 w 571500"/>
                <a:gd name="connsiteY34" fmla="*/ 152400 h 381000"/>
                <a:gd name="connsiteX35" fmla="*/ 85868 w 571500"/>
                <a:gd name="connsiteY35" fmla="*/ 148723 h 381000"/>
                <a:gd name="connsiteX36" fmla="*/ 85954 w 571500"/>
                <a:gd name="connsiteY36" fmla="*/ 147199 h 381000"/>
                <a:gd name="connsiteX37" fmla="*/ 85839 w 571500"/>
                <a:gd name="connsiteY37" fmla="*/ 145199 h 381000"/>
                <a:gd name="connsiteX38" fmla="*/ 85725 w 571500"/>
                <a:gd name="connsiteY38" fmla="*/ 142875 h 381000"/>
                <a:gd name="connsiteX39" fmla="*/ 152400 w 571500"/>
                <a:gd name="connsiteY39" fmla="*/ 76200 h 381000"/>
                <a:gd name="connsiteX40" fmla="*/ 161134 w 571500"/>
                <a:gd name="connsiteY40" fmla="*/ 76838 h 381000"/>
                <a:gd name="connsiteX41" fmla="*/ 163354 w 571500"/>
                <a:gd name="connsiteY41" fmla="*/ 77181 h 381000"/>
                <a:gd name="connsiteX42" fmla="*/ 170869 w 571500"/>
                <a:gd name="connsiteY42" fmla="*/ 78867 h 381000"/>
                <a:gd name="connsiteX43" fmla="*/ 171879 w 571500"/>
                <a:gd name="connsiteY43" fmla="*/ 79124 h 381000"/>
                <a:gd name="connsiteX44" fmla="*/ 179832 w 571500"/>
                <a:gd name="connsiteY44" fmla="*/ 82182 h 381000"/>
                <a:gd name="connsiteX45" fmla="*/ 181832 w 571500"/>
                <a:gd name="connsiteY45" fmla="*/ 83144 h 381000"/>
                <a:gd name="connsiteX46" fmla="*/ 188519 w 571500"/>
                <a:gd name="connsiteY46" fmla="*/ 86916 h 381000"/>
                <a:gd name="connsiteX47" fmla="*/ 219075 w 571500"/>
                <a:gd name="connsiteY47" fmla="*/ 142875 h 381000"/>
                <a:gd name="connsiteX48" fmla="*/ 228600 w 571500"/>
                <a:gd name="connsiteY48" fmla="*/ 152400 h 381000"/>
                <a:gd name="connsiteX49" fmla="*/ 238125 w 571500"/>
                <a:gd name="connsiteY49" fmla="*/ 142875 h 381000"/>
                <a:gd name="connsiteX50" fmla="*/ 207645 w 571500"/>
                <a:gd name="connsiteY50" fmla="*/ 77429 h 381000"/>
                <a:gd name="connsiteX51" fmla="*/ 324660 w 571500"/>
                <a:gd name="connsiteY51" fmla="*/ 19050 h 381000"/>
                <a:gd name="connsiteX52" fmla="*/ 466087 w 571500"/>
                <a:gd name="connsiteY52" fmla="*/ 151333 h 381000"/>
                <a:gd name="connsiteX53" fmla="*/ 427196 w 571500"/>
                <a:gd name="connsiteY53" fmla="*/ 152514 h 381000"/>
                <a:gd name="connsiteX54" fmla="*/ 419214 w 571500"/>
                <a:gd name="connsiteY54" fmla="*/ 163363 h 381000"/>
                <a:gd name="connsiteX55" fmla="*/ 428615 w 571500"/>
                <a:gd name="connsiteY55" fmla="*/ 171460 h 381000"/>
                <a:gd name="connsiteX56" fmla="*/ 430054 w 571500"/>
                <a:gd name="connsiteY56" fmla="*/ 171345 h 381000"/>
                <a:gd name="connsiteX57" fmla="*/ 474669 w 571500"/>
                <a:gd name="connsiteY57" fmla="*/ 171326 h 381000"/>
                <a:gd name="connsiteX58" fmla="*/ 552450 w 571500"/>
                <a:gd name="connsiteY58" fmla="*/ 266433 h 381000"/>
                <a:gd name="connsiteX59" fmla="*/ 456933 w 571500"/>
                <a:gd name="connsiteY59" fmla="*/ 36195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71500" h="381000">
                  <a:moveTo>
                    <a:pt x="485546" y="154248"/>
                  </a:moveTo>
                  <a:cubicBezTo>
                    <a:pt x="480508" y="68523"/>
                    <a:pt x="409842" y="0"/>
                    <a:pt x="324660" y="0"/>
                  </a:cubicBezTo>
                  <a:cubicBezTo>
                    <a:pt x="272939" y="0"/>
                    <a:pt x="222856" y="25365"/>
                    <a:pt x="191824" y="66751"/>
                  </a:cubicBezTo>
                  <a:cubicBezTo>
                    <a:pt x="191110" y="66380"/>
                    <a:pt x="190357" y="66123"/>
                    <a:pt x="189633" y="65780"/>
                  </a:cubicBezTo>
                  <a:cubicBezTo>
                    <a:pt x="187747" y="64865"/>
                    <a:pt x="185833" y="63998"/>
                    <a:pt x="183880" y="63217"/>
                  </a:cubicBezTo>
                  <a:cubicBezTo>
                    <a:pt x="182794" y="62789"/>
                    <a:pt x="181708" y="62398"/>
                    <a:pt x="180613" y="62017"/>
                  </a:cubicBezTo>
                  <a:cubicBezTo>
                    <a:pt x="178679" y="61341"/>
                    <a:pt x="176717" y="60741"/>
                    <a:pt x="174717" y="60198"/>
                  </a:cubicBezTo>
                  <a:cubicBezTo>
                    <a:pt x="173622" y="59903"/>
                    <a:pt x="172536" y="59598"/>
                    <a:pt x="171431" y="59350"/>
                  </a:cubicBezTo>
                  <a:cubicBezTo>
                    <a:pt x="169288" y="58865"/>
                    <a:pt x="167097" y="58493"/>
                    <a:pt x="164887" y="58160"/>
                  </a:cubicBezTo>
                  <a:cubicBezTo>
                    <a:pt x="163925" y="58017"/>
                    <a:pt x="162982" y="57826"/>
                    <a:pt x="162011" y="57721"/>
                  </a:cubicBezTo>
                  <a:cubicBezTo>
                    <a:pt x="158848" y="57369"/>
                    <a:pt x="155648" y="57150"/>
                    <a:pt x="152400" y="57150"/>
                  </a:cubicBezTo>
                  <a:cubicBezTo>
                    <a:pt x="105127" y="57150"/>
                    <a:pt x="66675" y="95602"/>
                    <a:pt x="66675" y="142875"/>
                  </a:cubicBezTo>
                  <a:cubicBezTo>
                    <a:pt x="66675" y="144085"/>
                    <a:pt x="66751" y="145275"/>
                    <a:pt x="66827" y="146466"/>
                  </a:cubicBezTo>
                  <a:lnTo>
                    <a:pt x="66827" y="146504"/>
                  </a:lnTo>
                  <a:cubicBezTo>
                    <a:pt x="27213" y="168107"/>
                    <a:pt x="0" y="213350"/>
                    <a:pt x="0" y="258642"/>
                  </a:cubicBezTo>
                  <a:cubicBezTo>
                    <a:pt x="0" y="326107"/>
                    <a:pt x="54883" y="381000"/>
                    <a:pt x="122349" y="381000"/>
                  </a:cubicBezTo>
                  <a:lnTo>
                    <a:pt x="355787" y="381000"/>
                  </a:lnTo>
                  <a:cubicBezTo>
                    <a:pt x="356778" y="381000"/>
                    <a:pt x="357759" y="380943"/>
                    <a:pt x="358750" y="380867"/>
                  </a:cubicBezTo>
                  <a:lnTo>
                    <a:pt x="359340" y="380790"/>
                  </a:lnTo>
                  <a:lnTo>
                    <a:pt x="360617" y="380867"/>
                  </a:lnTo>
                  <a:cubicBezTo>
                    <a:pt x="361588" y="380943"/>
                    <a:pt x="362560" y="381000"/>
                    <a:pt x="363560" y="381000"/>
                  </a:cubicBezTo>
                  <a:lnTo>
                    <a:pt x="456933" y="381000"/>
                  </a:lnTo>
                  <a:cubicBezTo>
                    <a:pt x="520103" y="381000"/>
                    <a:pt x="571500" y="329603"/>
                    <a:pt x="571500" y="266433"/>
                  </a:cubicBezTo>
                  <a:cubicBezTo>
                    <a:pt x="571500" y="214151"/>
                    <a:pt x="535048" y="167259"/>
                    <a:pt x="485546" y="154248"/>
                  </a:cubicBezTo>
                  <a:close/>
                  <a:moveTo>
                    <a:pt x="456933" y="361950"/>
                  </a:moveTo>
                  <a:lnTo>
                    <a:pt x="363560" y="361950"/>
                  </a:lnTo>
                  <a:cubicBezTo>
                    <a:pt x="362998" y="361950"/>
                    <a:pt x="362455" y="361902"/>
                    <a:pt x="361902" y="361864"/>
                  </a:cubicBezTo>
                  <a:lnTo>
                    <a:pt x="359321" y="361760"/>
                  </a:lnTo>
                  <a:lnTo>
                    <a:pt x="357435" y="361864"/>
                  </a:lnTo>
                  <a:cubicBezTo>
                    <a:pt x="356892" y="361902"/>
                    <a:pt x="356340" y="361950"/>
                    <a:pt x="355787" y="361950"/>
                  </a:cubicBezTo>
                  <a:lnTo>
                    <a:pt x="122349" y="361950"/>
                  </a:lnTo>
                  <a:cubicBezTo>
                    <a:pt x="65389" y="361950"/>
                    <a:pt x="19050" y="315611"/>
                    <a:pt x="19050" y="258642"/>
                  </a:cubicBezTo>
                  <a:cubicBezTo>
                    <a:pt x="19050" y="219075"/>
                    <a:pt x="44815" y="178003"/>
                    <a:pt x="80324" y="160982"/>
                  </a:cubicBezTo>
                  <a:lnTo>
                    <a:pt x="85725" y="158401"/>
                  </a:lnTo>
                  <a:lnTo>
                    <a:pt x="85725" y="152400"/>
                  </a:lnTo>
                  <a:cubicBezTo>
                    <a:pt x="85725" y="151190"/>
                    <a:pt x="85801" y="149962"/>
                    <a:pt x="85868" y="148723"/>
                  </a:cubicBezTo>
                  <a:lnTo>
                    <a:pt x="85954" y="147199"/>
                  </a:lnTo>
                  <a:lnTo>
                    <a:pt x="85839" y="145199"/>
                  </a:lnTo>
                  <a:cubicBezTo>
                    <a:pt x="85782" y="144428"/>
                    <a:pt x="85725" y="143656"/>
                    <a:pt x="85725" y="142875"/>
                  </a:cubicBezTo>
                  <a:cubicBezTo>
                    <a:pt x="85725" y="106118"/>
                    <a:pt x="115643" y="76200"/>
                    <a:pt x="152400" y="76200"/>
                  </a:cubicBezTo>
                  <a:cubicBezTo>
                    <a:pt x="155343" y="76200"/>
                    <a:pt x="158248" y="76457"/>
                    <a:pt x="161134" y="76838"/>
                  </a:cubicBezTo>
                  <a:cubicBezTo>
                    <a:pt x="161877" y="76933"/>
                    <a:pt x="162620" y="77057"/>
                    <a:pt x="163354" y="77181"/>
                  </a:cubicBezTo>
                  <a:cubicBezTo>
                    <a:pt x="165897" y="77600"/>
                    <a:pt x="168402" y="78153"/>
                    <a:pt x="170869" y="78867"/>
                  </a:cubicBezTo>
                  <a:cubicBezTo>
                    <a:pt x="171202" y="78962"/>
                    <a:pt x="171545" y="79029"/>
                    <a:pt x="171879" y="79124"/>
                  </a:cubicBezTo>
                  <a:cubicBezTo>
                    <a:pt x="174593" y="79953"/>
                    <a:pt x="177241" y="81001"/>
                    <a:pt x="179832" y="82182"/>
                  </a:cubicBezTo>
                  <a:cubicBezTo>
                    <a:pt x="180508" y="82487"/>
                    <a:pt x="181166" y="82820"/>
                    <a:pt x="181832" y="83144"/>
                  </a:cubicBezTo>
                  <a:cubicBezTo>
                    <a:pt x="184118" y="84277"/>
                    <a:pt x="186357" y="85515"/>
                    <a:pt x="188519" y="86916"/>
                  </a:cubicBezTo>
                  <a:cubicBezTo>
                    <a:pt x="206873" y="98803"/>
                    <a:pt x="219075" y="119424"/>
                    <a:pt x="219075" y="142875"/>
                  </a:cubicBezTo>
                  <a:cubicBezTo>
                    <a:pt x="219075" y="148142"/>
                    <a:pt x="223333" y="152400"/>
                    <a:pt x="228600" y="152400"/>
                  </a:cubicBezTo>
                  <a:cubicBezTo>
                    <a:pt x="233867" y="152400"/>
                    <a:pt x="238125" y="148142"/>
                    <a:pt x="238125" y="142875"/>
                  </a:cubicBezTo>
                  <a:cubicBezTo>
                    <a:pt x="238125" y="116643"/>
                    <a:pt x="226257" y="93164"/>
                    <a:pt x="207645" y="77429"/>
                  </a:cubicBezTo>
                  <a:cubicBezTo>
                    <a:pt x="234953" y="41710"/>
                    <a:pt x="279921" y="19050"/>
                    <a:pt x="324660" y="19050"/>
                  </a:cubicBezTo>
                  <a:cubicBezTo>
                    <a:pt x="398431" y="19050"/>
                    <a:pt x="459696" y="77486"/>
                    <a:pt x="466087" y="151333"/>
                  </a:cubicBezTo>
                  <a:cubicBezTo>
                    <a:pt x="456352" y="150647"/>
                    <a:pt x="441779" y="150295"/>
                    <a:pt x="427196" y="152514"/>
                  </a:cubicBezTo>
                  <a:cubicBezTo>
                    <a:pt x="421996" y="153305"/>
                    <a:pt x="418424" y="158163"/>
                    <a:pt x="419214" y="163363"/>
                  </a:cubicBezTo>
                  <a:cubicBezTo>
                    <a:pt x="419929" y="168078"/>
                    <a:pt x="423986" y="171460"/>
                    <a:pt x="428615" y="171460"/>
                  </a:cubicBezTo>
                  <a:cubicBezTo>
                    <a:pt x="429092" y="171460"/>
                    <a:pt x="429578" y="171421"/>
                    <a:pt x="430054" y="171345"/>
                  </a:cubicBezTo>
                  <a:cubicBezTo>
                    <a:pt x="451266" y="168135"/>
                    <a:pt x="473373" y="171145"/>
                    <a:pt x="474669" y="171326"/>
                  </a:cubicBezTo>
                  <a:cubicBezTo>
                    <a:pt x="519017" y="179756"/>
                    <a:pt x="552450" y="220609"/>
                    <a:pt x="552450" y="266433"/>
                  </a:cubicBezTo>
                  <a:cubicBezTo>
                    <a:pt x="552450" y="319097"/>
                    <a:pt x="509597" y="361950"/>
                    <a:pt x="456933" y="3619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그래픽 9">
            <a:extLst>
              <a:ext uri="{FF2B5EF4-FFF2-40B4-BE49-F238E27FC236}">
                <a16:creationId xmlns:a16="http://schemas.microsoft.com/office/drawing/2014/main" id="{49CED668-8D8C-45A4-9B59-C3A520EB8350}"/>
              </a:ext>
            </a:extLst>
          </p:cNvPr>
          <p:cNvGrpSpPr/>
          <p:nvPr/>
        </p:nvGrpSpPr>
        <p:grpSpPr>
          <a:xfrm>
            <a:off x="7419197" y="2563773"/>
            <a:ext cx="299132" cy="425083"/>
            <a:chOff x="5802300" y="4443412"/>
            <a:chExt cx="361950" cy="514350"/>
          </a:xfrm>
        </p:grpSpPr>
        <p:grpSp>
          <p:nvGrpSpPr>
            <p:cNvPr id="19" name="그래픽 9">
              <a:extLst>
                <a:ext uri="{FF2B5EF4-FFF2-40B4-BE49-F238E27FC236}">
                  <a16:creationId xmlns:a16="http://schemas.microsoft.com/office/drawing/2014/main" id="{49CED668-8D8C-45A4-9B59-C3A520EB8350}"/>
                </a:ext>
              </a:extLst>
            </p:cNvPr>
            <p:cNvGrpSpPr/>
            <p:nvPr/>
          </p:nvGrpSpPr>
          <p:grpSpPr>
            <a:xfrm>
              <a:off x="5802300" y="4443412"/>
              <a:ext cx="361950" cy="514350"/>
              <a:chOff x="5802300" y="4443412"/>
              <a:chExt cx="361950" cy="514350"/>
            </a:xfrm>
            <a:solidFill>
              <a:srgbClr val="000000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898FA5A-DC3B-4875-8033-06D38C9452AC}"/>
                  </a:ext>
                </a:extLst>
              </p:cNvPr>
              <p:cNvSpPr/>
              <p:nvPr/>
            </p:nvSpPr>
            <p:spPr>
              <a:xfrm>
                <a:off x="5919976" y="4557712"/>
                <a:ext cx="133350" cy="133350"/>
              </a:xfrm>
              <a:custGeom>
                <a:avLst/>
                <a:gdLst>
                  <a:gd name="connsiteX0" fmla="*/ 66675 w 133350"/>
                  <a:gd name="connsiteY0" fmla="*/ 0 h 133350"/>
                  <a:gd name="connsiteX1" fmla="*/ 0 w 133350"/>
                  <a:gd name="connsiteY1" fmla="*/ 66675 h 133350"/>
                  <a:gd name="connsiteX2" fmla="*/ 66675 w 133350"/>
                  <a:gd name="connsiteY2" fmla="*/ 133350 h 133350"/>
                  <a:gd name="connsiteX3" fmla="*/ 133350 w 133350"/>
                  <a:gd name="connsiteY3" fmla="*/ 66675 h 133350"/>
                  <a:gd name="connsiteX4" fmla="*/ 66675 w 133350"/>
                  <a:gd name="connsiteY4" fmla="*/ 0 h 133350"/>
                  <a:gd name="connsiteX5" fmla="*/ 66675 w 133350"/>
                  <a:gd name="connsiteY5" fmla="*/ 114300 h 133350"/>
                  <a:gd name="connsiteX6" fmla="*/ 19050 w 133350"/>
                  <a:gd name="connsiteY6" fmla="*/ 66675 h 133350"/>
                  <a:gd name="connsiteX7" fmla="*/ 66675 w 133350"/>
                  <a:gd name="connsiteY7" fmla="*/ 19050 h 133350"/>
                  <a:gd name="connsiteX8" fmla="*/ 114300 w 133350"/>
                  <a:gd name="connsiteY8" fmla="*/ 66675 h 133350"/>
                  <a:gd name="connsiteX9" fmla="*/ 66675 w 133350"/>
                  <a:gd name="connsiteY9" fmla="*/ 11430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3350">
                    <a:moveTo>
                      <a:pt x="66675" y="0"/>
                    </a:moveTo>
                    <a:cubicBezTo>
                      <a:pt x="29918" y="0"/>
                      <a:pt x="0" y="29918"/>
                      <a:pt x="0" y="66675"/>
                    </a:cubicBezTo>
                    <a:cubicBezTo>
                      <a:pt x="0" y="103432"/>
                      <a:pt x="29918" y="133350"/>
                      <a:pt x="66675" y="133350"/>
                    </a:cubicBezTo>
                    <a:cubicBezTo>
                      <a:pt x="103432" y="133350"/>
                      <a:pt x="133350" y="103432"/>
                      <a:pt x="133350" y="66675"/>
                    </a:cubicBezTo>
                    <a:cubicBezTo>
                      <a:pt x="133350" y="29918"/>
                      <a:pt x="103432" y="0"/>
                      <a:pt x="66675" y="0"/>
                    </a:cubicBezTo>
                    <a:close/>
                    <a:moveTo>
                      <a:pt x="66675" y="114300"/>
                    </a:moveTo>
                    <a:cubicBezTo>
                      <a:pt x="40415" y="114300"/>
                      <a:pt x="19050" y="92935"/>
                      <a:pt x="19050" y="66675"/>
                    </a:cubicBezTo>
                    <a:cubicBezTo>
                      <a:pt x="19050" y="40415"/>
                      <a:pt x="40415" y="19050"/>
                      <a:pt x="66675" y="19050"/>
                    </a:cubicBezTo>
                    <a:cubicBezTo>
                      <a:pt x="92935" y="19050"/>
                      <a:pt x="114300" y="40415"/>
                      <a:pt x="114300" y="66675"/>
                    </a:cubicBezTo>
                    <a:cubicBezTo>
                      <a:pt x="114300" y="92935"/>
                      <a:pt x="92935" y="114300"/>
                      <a:pt x="66675" y="114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B6A14C-8FD2-4457-A1EA-ED8315240A5F}"/>
                  </a:ext>
                </a:extLst>
              </p:cNvPr>
              <p:cNvSpPr/>
              <p:nvPr/>
            </p:nvSpPr>
            <p:spPr>
              <a:xfrm>
                <a:off x="5802300" y="4443412"/>
                <a:ext cx="361950" cy="514350"/>
              </a:xfrm>
              <a:custGeom>
                <a:avLst/>
                <a:gdLst>
                  <a:gd name="connsiteX0" fmla="*/ 311824 w 361950"/>
                  <a:gd name="connsiteY0" fmla="*/ 53502 h 514350"/>
                  <a:gd name="connsiteX1" fmla="*/ 182665 w 361950"/>
                  <a:gd name="connsiteY1" fmla="*/ 0 h 514350"/>
                  <a:gd name="connsiteX2" fmla="*/ 53506 w 361950"/>
                  <a:gd name="connsiteY2" fmla="*/ 53502 h 514350"/>
                  <a:gd name="connsiteX3" fmla="*/ 36323 w 361950"/>
                  <a:gd name="connsiteY3" fmla="*/ 310220 h 514350"/>
                  <a:gd name="connsiteX4" fmla="*/ 182665 w 361950"/>
                  <a:gd name="connsiteY4" fmla="*/ 521560 h 514350"/>
                  <a:gd name="connsiteX5" fmla="*/ 328788 w 361950"/>
                  <a:gd name="connsiteY5" fmla="*/ 310515 h 514350"/>
                  <a:gd name="connsiteX6" fmla="*/ 311824 w 361950"/>
                  <a:gd name="connsiteY6" fmla="*/ 53502 h 514350"/>
                  <a:gd name="connsiteX7" fmla="*/ 313339 w 361950"/>
                  <a:gd name="connsiteY7" fmla="*/ 299380 h 514350"/>
                  <a:gd name="connsiteX8" fmla="*/ 182665 w 361950"/>
                  <a:gd name="connsiteY8" fmla="*/ 488090 h 514350"/>
                  <a:gd name="connsiteX9" fmla="*/ 51782 w 361950"/>
                  <a:gd name="connsiteY9" fmla="*/ 299085 h 514350"/>
                  <a:gd name="connsiteX10" fmla="*/ 66984 w 361950"/>
                  <a:gd name="connsiteY10" fmla="*/ 66970 h 514350"/>
                  <a:gd name="connsiteX11" fmla="*/ 182665 w 361950"/>
                  <a:gd name="connsiteY11" fmla="*/ 19050 h 514350"/>
                  <a:gd name="connsiteX12" fmla="*/ 298356 w 361950"/>
                  <a:gd name="connsiteY12" fmla="*/ 66970 h 514350"/>
                  <a:gd name="connsiteX13" fmla="*/ 313339 w 361950"/>
                  <a:gd name="connsiteY13" fmla="*/ 29938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1950" h="514350">
                    <a:moveTo>
                      <a:pt x="311824" y="53502"/>
                    </a:moveTo>
                    <a:cubicBezTo>
                      <a:pt x="277325" y="19002"/>
                      <a:pt x="231452" y="0"/>
                      <a:pt x="182665" y="0"/>
                    </a:cubicBezTo>
                    <a:cubicBezTo>
                      <a:pt x="133869" y="0"/>
                      <a:pt x="88006" y="19002"/>
                      <a:pt x="53506" y="53502"/>
                    </a:cubicBezTo>
                    <a:cubicBezTo>
                      <a:pt x="-10340" y="117338"/>
                      <a:pt x="-18274" y="237449"/>
                      <a:pt x="36323" y="310220"/>
                    </a:cubicBezTo>
                    <a:lnTo>
                      <a:pt x="182665" y="521560"/>
                    </a:lnTo>
                    <a:lnTo>
                      <a:pt x="328788" y="310515"/>
                    </a:lnTo>
                    <a:cubicBezTo>
                      <a:pt x="383605" y="237449"/>
                      <a:pt x="375670" y="117338"/>
                      <a:pt x="311824" y="53502"/>
                    </a:cubicBezTo>
                    <a:close/>
                    <a:moveTo>
                      <a:pt x="313339" y="299380"/>
                    </a:moveTo>
                    <a:lnTo>
                      <a:pt x="182665" y="488090"/>
                    </a:lnTo>
                    <a:lnTo>
                      <a:pt x="51782" y="299085"/>
                    </a:lnTo>
                    <a:cubicBezTo>
                      <a:pt x="2262" y="233058"/>
                      <a:pt x="9358" y="124587"/>
                      <a:pt x="66984" y="66970"/>
                    </a:cubicBezTo>
                    <a:cubicBezTo>
                      <a:pt x="97883" y="36071"/>
                      <a:pt x="138964" y="19050"/>
                      <a:pt x="182665" y="19050"/>
                    </a:cubicBezTo>
                    <a:cubicBezTo>
                      <a:pt x="226366" y="19050"/>
                      <a:pt x="267447" y="36071"/>
                      <a:pt x="298356" y="66970"/>
                    </a:cubicBezTo>
                    <a:cubicBezTo>
                      <a:pt x="355982" y="124587"/>
                      <a:pt x="363078" y="233058"/>
                      <a:pt x="313339" y="2993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그래픽 12">
            <a:extLst>
              <a:ext uri="{FF2B5EF4-FFF2-40B4-BE49-F238E27FC236}">
                <a16:creationId xmlns:a16="http://schemas.microsoft.com/office/drawing/2014/main" id="{178AD7B7-7FC3-489B-AF14-9047DA22CFBD}"/>
              </a:ext>
            </a:extLst>
          </p:cNvPr>
          <p:cNvGrpSpPr/>
          <p:nvPr/>
        </p:nvGrpSpPr>
        <p:grpSpPr>
          <a:xfrm>
            <a:off x="9968818" y="2560494"/>
            <a:ext cx="338119" cy="431641"/>
            <a:chOff x="7175600" y="3705226"/>
            <a:chExt cx="447675" cy="571500"/>
          </a:xfrm>
        </p:grpSpPr>
        <p:grpSp>
          <p:nvGrpSpPr>
            <p:cNvPr id="24" name="그래픽 12">
              <a:extLst>
                <a:ext uri="{FF2B5EF4-FFF2-40B4-BE49-F238E27FC236}">
                  <a16:creationId xmlns:a16="http://schemas.microsoft.com/office/drawing/2014/main" id="{178AD7B7-7FC3-489B-AF14-9047DA22CFBD}"/>
                </a:ext>
              </a:extLst>
            </p:cNvPr>
            <p:cNvGrpSpPr/>
            <p:nvPr/>
          </p:nvGrpSpPr>
          <p:grpSpPr>
            <a:xfrm>
              <a:off x="7175600" y="3705226"/>
              <a:ext cx="447675" cy="571500"/>
              <a:chOff x="7175600" y="3705226"/>
              <a:chExt cx="447675" cy="571500"/>
            </a:xfrm>
            <a:solidFill>
              <a:srgbClr val="000000"/>
            </a:solidFill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A041497-ADB4-4A55-B30F-B5CC8554E2E6}"/>
                  </a:ext>
                </a:extLst>
              </p:cNvPr>
              <p:cNvSpPr/>
              <p:nvPr/>
            </p:nvSpPr>
            <p:spPr>
              <a:xfrm>
                <a:off x="7270850" y="3914776"/>
                <a:ext cx="257175" cy="19050"/>
              </a:xfrm>
              <a:custGeom>
                <a:avLst/>
                <a:gdLst>
                  <a:gd name="connsiteX0" fmla="*/ 247650 w 257175"/>
                  <a:gd name="connsiteY0" fmla="*/ 0 h 19050"/>
                  <a:gd name="connsiteX1" fmla="*/ 9525 w 257175"/>
                  <a:gd name="connsiteY1" fmla="*/ 0 h 19050"/>
                  <a:gd name="connsiteX2" fmla="*/ 0 w 257175"/>
                  <a:gd name="connsiteY2" fmla="*/ 9525 h 19050"/>
                  <a:gd name="connsiteX3" fmla="*/ 9525 w 257175"/>
                  <a:gd name="connsiteY3" fmla="*/ 19050 h 19050"/>
                  <a:gd name="connsiteX4" fmla="*/ 247650 w 257175"/>
                  <a:gd name="connsiteY4" fmla="*/ 19050 h 19050"/>
                  <a:gd name="connsiteX5" fmla="*/ 257175 w 257175"/>
                  <a:gd name="connsiteY5" fmla="*/ 9525 h 19050"/>
                  <a:gd name="connsiteX6" fmla="*/ 247650 w 257175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19050">
                    <a:moveTo>
                      <a:pt x="247650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247650" y="19050"/>
                    </a:lnTo>
                    <a:cubicBezTo>
                      <a:pt x="252908" y="19050"/>
                      <a:pt x="257175" y="14792"/>
                      <a:pt x="257175" y="9525"/>
                    </a:cubicBezTo>
                    <a:cubicBezTo>
                      <a:pt x="257175" y="4258"/>
                      <a:pt x="252908" y="0"/>
                      <a:pt x="247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D9C7CE9-F70B-444B-9440-80A1F86D85F9}"/>
                  </a:ext>
                </a:extLst>
              </p:cNvPr>
              <p:cNvSpPr/>
              <p:nvPr/>
            </p:nvSpPr>
            <p:spPr>
              <a:xfrm>
                <a:off x="7270850" y="3838576"/>
                <a:ext cx="114300" cy="19050"/>
              </a:xfrm>
              <a:custGeom>
                <a:avLst/>
                <a:gdLst>
                  <a:gd name="connsiteX0" fmla="*/ 9525 w 114300"/>
                  <a:gd name="connsiteY0" fmla="*/ 19050 h 19050"/>
                  <a:gd name="connsiteX1" fmla="*/ 104775 w 114300"/>
                  <a:gd name="connsiteY1" fmla="*/ 19050 h 19050"/>
                  <a:gd name="connsiteX2" fmla="*/ 114300 w 114300"/>
                  <a:gd name="connsiteY2" fmla="*/ 9525 h 19050"/>
                  <a:gd name="connsiteX3" fmla="*/ 104775 w 114300"/>
                  <a:gd name="connsiteY3" fmla="*/ 0 h 19050"/>
                  <a:gd name="connsiteX4" fmla="*/ 9525 w 114300"/>
                  <a:gd name="connsiteY4" fmla="*/ 0 h 19050"/>
                  <a:gd name="connsiteX5" fmla="*/ 0 w 114300"/>
                  <a:gd name="connsiteY5" fmla="*/ 9525 h 19050"/>
                  <a:gd name="connsiteX6" fmla="*/ 9525 w 114300"/>
                  <a:gd name="connsiteY6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19050">
                    <a:moveTo>
                      <a:pt x="9525" y="19050"/>
                    </a:moveTo>
                    <a:lnTo>
                      <a:pt x="104775" y="19050"/>
                    </a:lnTo>
                    <a:cubicBezTo>
                      <a:pt x="110033" y="19050"/>
                      <a:pt x="114300" y="14792"/>
                      <a:pt x="114300" y="9525"/>
                    </a:cubicBezTo>
                    <a:cubicBezTo>
                      <a:pt x="114300" y="4258"/>
                      <a:pt x="110033" y="0"/>
                      <a:pt x="104775" y="0"/>
                    </a:cubicBez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2B4629B4-C0A5-49E8-AB02-41C6A108B708}"/>
                  </a:ext>
                </a:extLst>
              </p:cNvPr>
              <p:cNvSpPr/>
              <p:nvPr/>
            </p:nvSpPr>
            <p:spPr>
              <a:xfrm>
                <a:off x="7270850" y="3990976"/>
                <a:ext cx="257175" cy="19050"/>
              </a:xfrm>
              <a:custGeom>
                <a:avLst/>
                <a:gdLst>
                  <a:gd name="connsiteX0" fmla="*/ 247650 w 257175"/>
                  <a:gd name="connsiteY0" fmla="*/ 0 h 19050"/>
                  <a:gd name="connsiteX1" fmla="*/ 9525 w 257175"/>
                  <a:gd name="connsiteY1" fmla="*/ 0 h 19050"/>
                  <a:gd name="connsiteX2" fmla="*/ 0 w 257175"/>
                  <a:gd name="connsiteY2" fmla="*/ 9525 h 19050"/>
                  <a:gd name="connsiteX3" fmla="*/ 9525 w 257175"/>
                  <a:gd name="connsiteY3" fmla="*/ 19050 h 19050"/>
                  <a:gd name="connsiteX4" fmla="*/ 247650 w 257175"/>
                  <a:gd name="connsiteY4" fmla="*/ 19050 h 19050"/>
                  <a:gd name="connsiteX5" fmla="*/ 257175 w 257175"/>
                  <a:gd name="connsiteY5" fmla="*/ 9525 h 19050"/>
                  <a:gd name="connsiteX6" fmla="*/ 247650 w 257175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19050">
                    <a:moveTo>
                      <a:pt x="247650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247650" y="19050"/>
                    </a:lnTo>
                    <a:cubicBezTo>
                      <a:pt x="252908" y="19050"/>
                      <a:pt x="257175" y="14792"/>
                      <a:pt x="257175" y="9525"/>
                    </a:cubicBezTo>
                    <a:cubicBezTo>
                      <a:pt x="257175" y="4258"/>
                      <a:pt x="252908" y="0"/>
                      <a:pt x="247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417BEE18-4EDB-48EB-BD40-EF9D99052636}"/>
                  </a:ext>
                </a:extLst>
              </p:cNvPr>
              <p:cNvSpPr/>
              <p:nvPr/>
            </p:nvSpPr>
            <p:spPr>
              <a:xfrm>
                <a:off x="7270850" y="4067176"/>
                <a:ext cx="257175" cy="19050"/>
              </a:xfrm>
              <a:custGeom>
                <a:avLst/>
                <a:gdLst>
                  <a:gd name="connsiteX0" fmla="*/ 247650 w 257175"/>
                  <a:gd name="connsiteY0" fmla="*/ 0 h 19050"/>
                  <a:gd name="connsiteX1" fmla="*/ 9525 w 257175"/>
                  <a:gd name="connsiteY1" fmla="*/ 0 h 19050"/>
                  <a:gd name="connsiteX2" fmla="*/ 0 w 257175"/>
                  <a:gd name="connsiteY2" fmla="*/ 9525 h 19050"/>
                  <a:gd name="connsiteX3" fmla="*/ 9525 w 257175"/>
                  <a:gd name="connsiteY3" fmla="*/ 19050 h 19050"/>
                  <a:gd name="connsiteX4" fmla="*/ 247650 w 257175"/>
                  <a:gd name="connsiteY4" fmla="*/ 19050 h 19050"/>
                  <a:gd name="connsiteX5" fmla="*/ 257175 w 257175"/>
                  <a:gd name="connsiteY5" fmla="*/ 9525 h 19050"/>
                  <a:gd name="connsiteX6" fmla="*/ 247650 w 257175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19050">
                    <a:moveTo>
                      <a:pt x="247650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247650" y="19050"/>
                    </a:lnTo>
                    <a:cubicBezTo>
                      <a:pt x="252908" y="19050"/>
                      <a:pt x="257175" y="14792"/>
                      <a:pt x="257175" y="9525"/>
                    </a:cubicBezTo>
                    <a:cubicBezTo>
                      <a:pt x="257175" y="4258"/>
                      <a:pt x="252908" y="0"/>
                      <a:pt x="247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B14C2FA7-19DF-4B35-9445-64CD1C1B6EB4}"/>
                  </a:ext>
                </a:extLst>
              </p:cNvPr>
              <p:cNvSpPr/>
              <p:nvPr/>
            </p:nvSpPr>
            <p:spPr>
              <a:xfrm>
                <a:off x="7270850" y="4143376"/>
                <a:ext cx="257175" cy="19050"/>
              </a:xfrm>
              <a:custGeom>
                <a:avLst/>
                <a:gdLst>
                  <a:gd name="connsiteX0" fmla="*/ 247650 w 257175"/>
                  <a:gd name="connsiteY0" fmla="*/ 0 h 19050"/>
                  <a:gd name="connsiteX1" fmla="*/ 9525 w 257175"/>
                  <a:gd name="connsiteY1" fmla="*/ 0 h 19050"/>
                  <a:gd name="connsiteX2" fmla="*/ 0 w 257175"/>
                  <a:gd name="connsiteY2" fmla="*/ 9525 h 19050"/>
                  <a:gd name="connsiteX3" fmla="*/ 9525 w 257175"/>
                  <a:gd name="connsiteY3" fmla="*/ 19050 h 19050"/>
                  <a:gd name="connsiteX4" fmla="*/ 247650 w 257175"/>
                  <a:gd name="connsiteY4" fmla="*/ 19050 h 19050"/>
                  <a:gd name="connsiteX5" fmla="*/ 257175 w 257175"/>
                  <a:gd name="connsiteY5" fmla="*/ 9525 h 19050"/>
                  <a:gd name="connsiteX6" fmla="*/ 247650 w 257175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19050">
                    <a:moveTo>
                      <a:pt x="247650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247650" y="19050"/>
                    </a:lnTo>
                    <a:cubicBezTo>
                      <a:pt x="252908" y="19050"/>
                      <a:pt x="257175" y="14792"/>
                      <a:pt x="257175" y="9525"/>
                    </a:cubicBezTo>
                    <a:cubicBezTo>
                      <a:pt x="257175" y="4258"/>
                      <a:pt x="252908" y="0"/>
                      <a:pt x="2476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22B21541-E980-4B3C-9F46-3D171D70071E}"/>
                  </a:ext>
                </a:extLst>
              </p:cNvPr>
              <p:cNvSpPr/>
              <p:nvPr/>
            </p:nvSpPr>
            <p:spPr>
              <a:xfrm>
                <a:off x="7175600" y="3705226"/>
                <a:ext cx="447675" cy="571500"/>
              </a:xfrm>
              <a:custGeom>
                <a:avLst/>
                <a:gdLst>
                  <a:gd name="connsiteX0" fmla="*/ 308743 w 447675"/>
                  <a:gd name="connsiteY0" fmla="*/ 0 h 571500"/>
                  <a:gd name="connsiteX1" fmla="*/ 0 w 447675"/>
                  <a:gd name="connsiteY1" fmla="*/ 0 h 571500"/>
                  <a:gd name="connsiteX2" fmla="*/ 0 w 447675"/>
                  <a:gd name="connsiteY2" fmla="*/ 571500 h 571500"/>
                  <a:gd name="connsiteX3" fmla="*/ 447675 w 447675"/>
                  <a:gd name="connsiteY3" fmla="*/ 571500 h 571500"/>
                  <a:gd name="connsiteX4" fmla="*/ 447675 w 447675"/>
                  <a:gd name="connsiteY4" fmla="*/ 138932 h 571500"/>
                  <a:gd name="connsiteX5" fmla="*/ 308743 w 447675"/>
                  <a:gd name="connsiteY5" fmla="*/ 0 h 571500"/>
                  <a:gd name="connsiteX6" fmla="*/ 314325 w 447675"/>
                  <a:gd name="connsiteY6" fmla="*/ 32518 h 571500"/>
                  <a:gd name="connsiteX7" fmla="*/ 415157 w 447675"/>
                  <a:gd name="connsiteY7" fmla="*/ 133350 h 571500"/>
                  <a:gd name="connsiteX8" fmla="*/ 314325 w 447675"/>
                  <a:gd name="connsiteY8" fmla="*/ 133350 h 571500"/>
                  <a:gd name="connsiteX9" fmla="*/ 314325 w 447675"/>
                  <a:gd name="connsiteY9" fmla="*/ 32518 h 571500"/>
                  <a:gd name="connsiteX10" fmla="*/ 19050 w 447675"/>
                  <a:gd name="connsiteY10" fmla="*/ 552450 h 571500"/>
                  <a:gd name="connsiteX11" fmla="*/ 19050 w 447675"/>
                  <a:gd name="connsiteY11" fmla="*/ 19050 h 571500"/>
                  <a:gd name="connsiteX12" fmla="*/ 295275 w 447675"/>
                  <a:gd name="connsiteY12" fmla="*/ 19050 h 571500"/>
                  <a:gd name="connsiteX13" fmla="*/ 295275 w 447675"/>
                  <a:gd name="connsiteY13" fmla="*/ 152400 h 571500"/>
                  <a:gd name="connsiteX14" fmla="*/ 428625 w 447675"/>
                  <a:gd name="connsiteY14" fmla="*/ 152400 h 571500"/>
                  <a:gd name="connsiteX15" fmla="*/ 428625 w 447675"/>
                  <a:gd name="connsiteY15" fmla="*/ 552450 h 571500"/>
                  <a:gd name="connsiteX16" fmla="*/ 19050 w 447675"/>
                  <a:gd name="connsiteY16" fmla="*/ 55245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571500">
                    <a:moveTo>
                      <a:pt x="308743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447675" y="571500"/>
                    </a:lnTo>
                    <a:lnTo>
                      <a:pt x="447675" y="138932"/>
                    </a:lnTo>
                    <a:lnTo>
                      <a:pt x="308743" y="0"/>
                    </a:lnTo>
                    <a:close/>
                    <a:moveTo>
                      <a:pt x="314325" y="32518"/>
                    </a:moveTo>
                    <a:lnTo>
                      <a:pt x="415157" y="133350"/>
                    </a:lnTo>
                    <a:lnTo>
                      <a:pt x="314325" y="133350"/>
                    </a:lnTo>
                    <a:lnTo>
                      <a:pt x="314325" y="32518"/>
                    </a:lnTo>
                    <a:close/>
                    <a:moveTo>
                      <a:pt x="19050" y="552450"/>
                    </a:moveTo>
                    <a:lnTo>
                      <a:pt x="19050" y="19050"/>
                    </a:lnTo>
                    <a:lnTo>
                      <a:pt x="295275" y="19050"/>
                    </a:lnTo>
                    <a:lnTo>
                      <a:pt x="295275" y="152400"/>
                    </a:lnTo>
                    <a:lnTo>
                      <a:pt x="428625" y="152400"/>
                    </a:lnTo>
                    <a:lnTo>
                      <a:pt x="428625" y="552450"/>
                    </a:lnTo>
                    <a:lnTo>
                      <a:pt x="19050" y="552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그래픽 14">
            <a:extLst>
              <a:ext uri="{FF2B5EF4-FFF2-40B4-BE49-F238E27FC236}">
                <a16:creationId xmlns:a16="http://schemas.microsoft.com/office/drawing/2014/main" id="{3BC820CF-B662-4ABA-8221-B174A3B017B4}"/>
              </a:ext>
            </a:extLst>
          </p:cNvPr>
          <p:cNvGrpSpPr/>
          <p:nvPr/>
        </p:nvGrpSpPr>
        <p:grpSpPr>
          <a:xfrm>
            <a:off x="1971178" y="2563772"/>
            <a:ext cx="432541" cy="425084"/>
            <a:chOff x="5073655" y="4019797"/>
            <a:chExt cx="552450" cy="542925"/>
          </a:xfrm>
        </p:grpSpPr>
        <p:grpSp>
          <p:nvGrpSpPr>
            <p:cNvPr id="33" name="그래픽 14">
              <a:extLst>
                <a:ext uri="{FF2B5EF4-FFF2-40B4-BE49-F238E27FC236}">
                  <a16:creationId xmlns:a16="http://schemas.microsoft.com/office/drawing/2014/main" id="{3BC820CF-B662-4ABA-8221-B174A3B017B4}"/>
                </a:ext>
              </a:extLst>
            </p:cNvPr>
            <p:cNvGrpSpPr/>
            <p:nvPr/>
          </p:nvGrpSpPr>
          <p:grpSpPr>
            <a:xfrm>
              <a:off x="5073655" y="4019797"/>
              <a:ext cx="552450" cy="542925"/>
              <a:chOff x="5073655" y="4019797"/>
              <a:chExt cx="552450" cy="542925"/>
            </a:xfrm>
            <a:solidFill>
              <a:srgbClr val="000000"/>
            </a:solidFill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EE18FB01-757E-4BE0-B8D1-5649A086593E}"/>
                  </a:ext>
                </a:extLst>
              </p:cNvPr>
              <p:cNvSpPr/>
              <p:nvPr/>
            </p:nvSpPr>
            <p:spPr>
              <a:xfrm>
                <a:off x="5073655" y="4019797"/>
                <a:ext cx="552450" cy="542925"/>
              </a:xfrm>
              <a:custGeom>
                <a:avLst/>
                <a:gdLst>
                  <a:gd name="connsiteX0" fmla="*/ 408613 w 552450"/>
                  <a:gd name="connsiteY0" fmla="*/ 38100 h 542925"/>
                  <a:gd name="connsiteX1" fmla="*/ 361950 w 552450"/>
                  <a:gd name="connsiteY1" fmla="*/ 0 h 542925"/>
                  <a:gd name="connsiteX2" fmla="*/ 352425 w 552450"/>
                  <a:gd name="connsiteY2" fmla="*/ 9525 h 542925"/>
                  <a:gd name="connsiteX3" fmla="*/ 361950 w 552450"/>
                  <a:gd name="connsiteY3" fmla="*/ 19050 h 542925"/>
                  <a:gd name="connsiteX4" fmla="*/ 390525 w 552450"/>
                  <a:gd name="connsiteY4" fmla="*/ 47625 h 542925"/>
                  <a:gd name="connsiteX5" fmla="*/ 361950 w 552450"/>
                  <a:gd name="connsiteY5" fmla="*/ 76200 h 542925"/>
                  <a:gd name="connsiteX6" fmla="*/ 352425 w 552450"/>
                  <a:gd name="connsiteY6" fmla="*/ 85725 h 542925"/>
                  <a:gd name="connsiteX7" fmla="*/ 361950 w 552450"/>
                  <a:gd name="connsiteY7" fmla="*/ 95250 h 542925"/>
                  <a:gd name="connsiteX8" fmla="*/ 408613 w 552450"/>
                  <a:gd name="connsiteY8" fmla="*/ 57150 h 542925"/>
                  <a:gd name="connsiteX9" fmla="*/ 533400 w 552450"/>
                  <a:gd name="connsiteY9" fmla="*/ 57150 h 542925"/>
                  <a:gd name="connsiteX10" fmla="*/ 533400 w 552450"/>
                  <a:gd name="connsiteY10" fmla="*/ 142875 h 542925"/>
                  <a:gd name="connsiteX11" fmla="*/ 19050 w 552450"/>
                  <a:gd name="connsiteY11" fmla="*/ 142875 h 542925"/>
                  <a:gd name="connsiteX12" fmla="*/ 19050 w 552450"/>
                  <a:gd name="connsiteY12" fmla="*/ 57150 h 542925"/>
                  <a:gd name="connsiteX13" fmla="*/ 152400 w 552450"/>
                  <a:gd name="connsiteY13" fmla="*/ 57150 h 542925"/>
                  <a:gd name="connsiteX14" fmla="*/ 180975 w 552450"/>
                  <a:gd name="connsiteY14" fmla="*/ 57150 h 542925"/>
                  <a:gd name="connsiteX15" fmla="*/ 190500 w 552450"/>
                  <a:gd name="connsiteY15" fmla="*/ 47625 h 542925"/>
                  <a:gd name="connsiteX16" fmla="*/ 180975 w 552450"/>
                  <a:gd name="connsiteY16" fmla="*/ 38100 h 542925"/>
                  <a:gd name="connsiteX17" fmla="*/ 163678 w 552450"/>
                  <a:gd name="connsiteY17" fmla="*/ 38100 h 542925"/>
                  <a:gd name="connsiteX18" fmla="*/ 190500 w 552450"/>
                  <a:gd name="connsiteY18" fmla="*/ 19050 h 542925"/>
                  <a:gd name="connsiteX19" fmla="*/ 219075 w 552450"/>
                  <a:gd name="connsiteY19" fmla="*/ 47625 h 542925"/>
                  <a:gd name="connsiteX20" fmla="*/ 190500 w 552450"/>
                  <a:gd name="connsiteY20" fmla="*/ 76200 h 542925"/>
                  <a:gd name="connsiteX21" fmla="*/ 180975 w 552450"/>
                  <a:gd name="connsiteY21" fmla="*/ 85725 h 542925"/>
                  <a:gd name="connsiteX22" fmla="*/ 190500 w 552450"/>
                  <a:gd name="connsiteY22" fmla="*/ 95250 h 542925"/>
                  <a:gd name="connsiteX23" fmla="*/ 238125 w 552450"/>
                  <a:gd name="connsiteY23" fmla="*/ 47625 h 542925"/>
                  <a:gd name="connsiteX24" fmla="*/ 190500 w 552450"/>
                  <a:gd name="connsiteY24" fmla="*/ 0 h 542925"/>
                  <a:gd name="connsiteX25" fmla="*/ 143837 w 552450"/>
                  <a:gd name="connsiteY25" fmla="*/ 38100 h 542925"/>
                  <a:gd name="connsiteX26" fmla="*/ 0 w 552450"/>
                  <a:gd name="connsiteY26" fmla="*/ 38100 h 542925"/>
                  <a:gd name="connsiteX27" fmla="*/ 0 w 552450"/>
                  <a:gd name="connsiteY27" fmla="*/ 161925 h 542925"/>
                  <a:gd name="connsiteX28" fmla="*/ 0 w 552450"/>
                  <a:gd name="connsiteY28" fmla="*/ 542925 h 542925"/>
                  <a:gd name="connsiteX29" fmla="*/ 552450 w 552450"/>
                  <a:gd name="connsiteY29" fmla="*/ 542925 h 542925"/>
                  <a:gd name="connsiteX30" fmla="*/ 552450 w 552450"/>
                  <a:gd name="connsiteY30" fmla="*/ 161925 h 542925"/>
                  <a:gd name="connsiteX31" fmla="*/ 552450 w 552450"/>
                  <a:gd name="connsiteY31" fmla="*/ 38100 h 542925"/>
                  <a:gd name="connsiteX32" fmla="*/ 408613 w 552450"/>
                  <a:gd name="connsiteY32" fmla="*/ 38100 h 542925"/>
                  <a:gd name="connsiteX33" fmla="*/ 533400 w 552450"/>
                  <a:gd name="connsiteY33" fmla="*/ 523875 h 542925"/>
                  <a:gd name="connsiteX34" fmla="*/ 19050 w 552450"/>
                  <a:gd name="connsiteY34" fmla="*/ 523875 h 542925"/>
                  <a:gd name="connsiteX35" fmla="*/ 19050 w 552450"/>
                  <a:gd name="connsiteY35" fmla="*/ 161925 h 542925"/>
                  <a:gd name="connsiteX36" fmla="*/ 533400 w 552450"/>
                  <a:gd name="connsiteY36" fmla="*/ 161925 h 542925"/>
                  <a:gd name="connsiteX37" fmla="*/ 533400 w 552450"/>
                  <a:gd name="connsiteY37" fmla="*/ 52387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42925">
                    <a:moveTo>
                      <a:pt x="408613" y="38100"/>
                    </a:moveTo>
                    <a:cubicBezTo>
                      <a:pt x="404184" y="16393"/>
                      <a:pt x="384953" y="0"/>
                      <a:pt x="361950" y="0"/>
                    </a:cubicBezTo>
                    <a:cubicBezTo>
                      <a:pt x="356683" y="0"/>
                      <a:pt x="352425" y="4258"/>
                      <a:pt x="352425" y="9525"/>
                    </a:cubicBezTo>
                    <a:cubicBezTo>
                      <a:pt x="352425" y="14792"/>
                      <a:pt x="356683" y="19050"/>
                      <a:pt x="361950" y="19050"/>
                    </a:cubicBezTo>
                    <a:cubicBezTo>
                      <a:pt x="377704" y="19050"/>
                      <a:pt x="390525" y="31871"/>
                      <a:pt x="390525" y="47625"/>
                    </a:cubicBezTo>
                    <a:cubicBezTo>
                      <a:pt x="390525" y="63379"/>
                      <a:pt x="377704" y="76200"/>
                      <a:pt x="361950" y="76200"/>
                    </a:cubicBezTo>
                    <a:cubicBezTo>
                      <a:pt x="356683" y="76200"/>
                      <a:pt x="352425" y="80458"/>
                      <a:pt x="352425" y="85725"/>
                    </a:cubicBezTo>
                    <a:cubicBezTo>
                      <a:pt x="352425" y="90992"/>
                      <a:pt x="356683" y="95250"/>
                      <a:pt x="361950" y="95250"/>
                    </a:cubicBezTo>
                    <a:cubicBezTo>
                      <a:pt x="384943" y="95250"/>
                      <a:pt x="404184" y="78857"/>
                      <a:pt x="408613" y="57150"/>
                    </a:cubicBezTo>
                    <a:lnTo>
                      <a:pt x="533400" y="57150"/>
                    </a:lnTo>
                    <a:lnTo>
                      <a:pt x="533400" y="142875"/>
                    </a:lnTo>
                    <a:lnTo>
                      <a:pt x="19050" y="142875"/>
                    </a:lnTo>
                    <a:lnTo>
                      <a:pt x="19050" y="57150"/>
                    </a:lnTo>
                    <a:lnTo>
                      <a:pt x="152400" y="57150"/>
                    </a:lnTo>
                    <a:lnTo>
                      <a:pt x="180975" y="57150"/>
                    </a:lnTo>
                    <a:cubicBezTo>
                      <a:pt x="186242" y="57150"/>
                      <a:pt x="190500" y="52892"/>
                      <a:pt x="190500" y="47625"/>
                    </a:cubicBezTo>
                    <a:cubicBezTo>
                      <a:pt x="190500" y="42358"/>
                      <a:pt x="186242" y="38100"/>
                      <a:pt x="180975" y="38100"/>
                    </a:cubicBezTo>
                    <a:lnTo>
                      <a:pt x="163678" y="38100"/>
                    </a:lnTo>
                    <a:cubicBezTo>
                      <a:pt x="167621" y="27032"/>
                      <a:pt x="178098" y="19050"/>
                      <a:pt x="190500" y="19050"/>
                    </a:cubicBezTo>
                    <a:cubicBezTo>
                      <a:pt x="206254" y="19050"/>
                      <a:pt x="219075" y="31871"/>
                      <a:pt x="219075" y="47625"/>
                    </a:cubicBezTo>
                    <a:cubicBezTo>
                      <a:pt x="219075" y="63379"/>
                      <a:pt x="206254" y="76200"/>
                      <a:pt x="190500" y="76200"/>
                    </a:cubicBezTo>
                    <a:cubicBezTo>
                      <a:pt x="185233" y="76200"/>
                      <a:pt x="180975" y="80458"/>
                      <a:pt x="180975" y="85725"/>
                    </a:cubicBezTo>
                    <a:cubicBezTo>
                      <a:pt x="180975" y="90992"/>
                      <a:pt x="185233" y="95250"/>
                      <a:pt x="190500" y="95250"/>
                    </a:cubicBezTo>
                    <a:cubicBezTo>
                      <a:pt x="216760" y="95250"/>
                      <a:pt x="238125" y="73885"/>
                      <a:pt x="238125" y="47625"/>
                    </a:cubicBezTo>
                    <a:cubicBezTo>
                      <a:pt x="238125" y="21365"/>
                      <a:pt x="216760" y="0"/>
                      <a:pt x="190500" y="0"/>
                    </a:cubicBezTo>
                    <a:cubicBezTo>
                      <a:pt x="167507" y="0"/>
                      <a:pt x="148266" y="16393"/>
                      <a:pt x="143837" y="38100"/>
                    </a:cubicBezTo>
                    <a:lnTo>
                      <a:pt x="0" y="38100"/>
                    </a:lnTo>
                    <a:lnTo>
                      <a:pt x="0" y="161925"/>
                    </a:lnTo>
                    <a:lnTo>
                      <a:pt x="0" y="542925"/>
                    </a:lnTo>
                    <a:lnTo>
                      <a:pt x="552450" y="542925"/>
                    </a:lnTo>
                    <a:lnTo>
                      <a:pt x="552450" y="161925"/>
                    </a:lnTo>
                    <a:lnTo>
                      <a:pt x="552450" y="38100"/>
                    </a:lnTo>
                    <a:lnTo>
                      <a:pt x="408613" y="38100"/>
                    </a:lnTo>
                    <a:close/>
                    <a:moveTo>
                      <a:pt x="533400" y="523875"/>
                    </a:moveTo>
                    <a:lnTo>
                      <a:pt x="19050" y="523875"/>
                    </a:lnTo>
                    <a:lnTo>
                      <a:pt x="19050" y="161925"/>
                    </a:lnTo>
                    <a:lnTo>
                      <a:pt x="533400" y="161925"/>
                    </a:lnTo>
                    <a:lnTo>
                      <a:pt x="533400" y="5238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0AEA2ACC-F6B7-4896-893F-3EDAFE66314A}"/>
                  </a:ext>
                </a:extLst>
              </p:cNvPr>
              <p:cNvSpPr/>
              <p:nvPr/>
            </p:nvSpPr>
            <p:spPr>
              <a:xfrm>
                <a:off x="5311780" y="4019797"/>
                <a:ext cx="57150" cy="95250"/>
              </a:xfrm>
              <a:custGeom>
                <a:avLst/>
                <a:gdLst>
                  <a:gd name="connsiteX0" fmla="*/ 9525 w 57150"/>
                  <a:gd name="connsiteY0" fmla="*/ 19050 h 95250"/>
                  <a:gd name="connsiteX1" fmla="*/ 38100 w 57150"/>
                  <a:gd name="connsiteY1" fmla="*/ 47625 h 95250"/>
                  <a:gd name="connsiteX2" fmla="*/ 9525 w 57150"/>
                  <a:gd name="connsiteY2" fmla="*/ 76200 h 95250"/>
                  <a:gd name="connsiteX3" fmla="*/ 0 w 57150"/>
                  <a:gd name="connsiteY3" fmla="*/ 85725 h 95250"/>
                  <a:gd name="connsiteX4" fmla="*/ 9525 w 57150"/>
                  <a:gd name="connsiteY4" fmla="*/ 95250 h 95250"/>
                  <a:gd name="connsiteX5" fmla="*/ 57150 w 57150"/>
                  <a:gd name="connsiteY5" fmla="*/ 47625 h 95250"/>
                  <a:gd name="connsiteX6" fmla="*/ 9525 w 57150"/>
                  <a:gd name="connsiteY6" fmla="*/ 0 h 95250"/>
                  <a:gd name="connsiteX7" fmla="*/ 0 w 57150"/>
                  <a:gd name="connsiteY7" fmla="*/ 9525 h 95250"/>
                  <a:gd name="connsiteX8" fmla="*/ 9525 w 57150"/>
                  <a:gd name="connsiteY8" fmla="*/ 190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50" h="95250">
                    <a:moveTo>
                      <a:pt x="9525" y="19050"/>
                    </a:moveTo>
                    <a:cubicBezTo>
                      <a:pt x="25279" y="19050"/>
                      <a:pt x="38100" y="31871"/>
                      <a:pt x="38100" y="47625"/>
                    </a:cubicBezTo>
                    <a:cubicBezTo>
                      <a:pt x="38100" y="63379"/>
                      <a:pt x="25279" y="76200"/>
                      <a:pt x="9525" y="76200"/>
                    </a:cubicBezTo>
                    <a:cubicBezTo>
                      <a:pt x="4258" y="76200"/>
                      <a:pt x="0" y="80458"/>
                      <a:pt x="0" y="85725"/>
                    </a:cubicBezTo>
                    <a:cubicBezTo>
                      <a:pt x="0" y="90992"/>
                      <a:pt x="4258" y="95250"/>
                      <a:pt x="9525" y="95250"/>
                    </a:cubicBezTo>
                    <a:cubicBezTo>
                      <a:pt x="35785" y="95250"/>
                      <a:pt x="57150" y="73885"/>
                      <a:pt x="57150" y="47625"/>
                    </a:cubicBezTo>
                    <a:cubicBezTo>
                      <a:pt x="57150" y="21365"/>
                      <a:pt x="35785" y="0"/>
                      <a:pt x="9525" y="0"/>
                    </a:cubicBezTo>
                    <a:cubicBezTo>
                      <a:pt x="4258" y="0"/>
                      <a:pt x="0" y="4258"/>
                      <a:pt x="0" y="9525"/>
                    </a:cubicBezTo>
                    <a:cubicBezTo>
                      <a:pt x="0" y="14792"/>
                      <a:pt x="4258" y="19050"/>
                      <a:pt x="9525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57D5F6D7-5A92-4423-BAFB-F890B35CFEE7}"/>
                  </a:ext>
                </a:extLst>
              </p:cNvPr>
              <p:cNvSpPr/>
              <p:nvPr/>
            </p:nvSpPr>
            <p:spPr>
              <a:xfrm>
                <a:off x="5368930" y="4019797"/>
                <a:ext cx="57150" cy="95250"/>
              </a:xfrm>
              <a:custGeom>
                <a:avLst/>
                <a:gdLst>
                  <a:gd name="connsiteX0" fmla="*/ 9525 w 57150"/>
                  <a:gd name="connsiteY0" fmla="*/ 19050 h 95250"/>
                  <a:gd name="connsiteX1" fmla="*/ 38100 w 57150"/>
                  <a:gd name="connsiteY1" fmla="*/ 47625 h 95250"/>
                  <a:gd name="connsiteX2" fmla="*/ 9525 w 57150"/>
                  <a:gd name="connsiteY2" fmla="*/ 76200 h 95250"/>
                  <a:gd name="connsiteX3" fmla="*/ 0 w 57150"/>
                  <a:gd name="connsiteY3" fmla="*/ 85725 h 95250"/>
                  <a:gd name="connsiteX4" fmla="*/ 9525 w 57150"/>
                  <a:gd name="connsiteY4" fmla="*/ 95250 h 95250"/>
                  <a:gd name="connsiteX5" fmla="*/ 57150 w 57150"/>
                  <a:gd name="connsiteY5" fmla="*/ 47625 h 95250"/>
                  <a:gd name="connsiteX6" fmla="*/ 9525 w 57150"/>
                  <a:gd name="connsiteY6" fmla="*/ 0 h 95250"/>
                  <a:gd name="connsiteX7" fmla="*/ 0 w 57150"/>
                  <a:gd name="connsiteY7" fmla="*/ 9525 h 95250"/>
                  <a:gd name="connsiteX8" fmla="*/ 9525 w 57150"/>
                  <a:gd name="connsiteY8" fmla="*/ 190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50" h="95250">
                    <a:moveTo>
                      <a:pt x="9525" y="19050"/>
                    </a:moveTo>
                    <a:cubicBezTo>
                      <a:pt x="25279" y="19050"/>
                      <a:pt x="38100" y="31871"/>
                      <a:pt x="38100" y="47625"/>
                    </a:cubicBezTo>
                    <a:cubicBezTo>
                      <a:pt x="38100" y="63379"/>
                      <a:pt x="25279" y="76200"/>
                      <a:pt x="9525" y="76200"/>
                    </a:cubicBezTo>
                    <a:cubicBezTo>
                      <a:pt x="4258" y="76200"/>
                      <a:pt x="0" y="80458"/>
                      <a:pt x="0" y="85725"/>
                    </a:cubicBezTo>
                    <a:cubicBezTo>
                      <a:pt x="0" y="90992"/>
                      <a:pt x="4258" y="95250"/>
                      <a:pt x="9525" y="95250"/>
                    </a:cubicBezTo>
                    <a:cubicBezTo>
                      <a:pt x="35785" y="95250"/>
                      <a:pt x="57150" y="73885"/>
                      <a:pt x="57150" y="47625"/>
                    </a:cubicBezTo>
                    <a:cubicBezTo>
                      <a:pt x="57150" y="21365"/>
                      <a:pt x="35785" y="0"/>
                      <a:pt x="9525" y="0"/>
                    </a:cubicBezTo>
                    <a:cubicBezTo>
                      <a:pt x="4258" y="0"/>
                      <a:pt x="0" y="4258"/>
                      <a:pt x="0" y="9525"/>
                    </a:cubicBezTo>
                    <a:cubicBezTo>
                      <a:pt x="0" y="14792"/>
                      <a:pt x="4258" y="19050"/>
                      <a:pt x="9525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9E2BD019-8A6C-4188-BA2F-4FB862DD620B}"/>
                  </a:ext>
                </a:extLst>
              </p:cNvPr>
              <p:cNvSpPr/>
              <p:nvPr/>
            </p:nvSpPr>
            <p:spPr>
              <a:xfrm>
                <a:off x="5273680" y="42388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88998A8A-FABD-4D84-B6F5-4D31A56EB2A6}"/>
                  </a:ext>
                </a:extLst>
              </p:cNvPr>
              <p:cNvSpPr/>
              <p:nvPr/>
            </p:nvSpPr>
            <p:spPr>
              <a:xfrm>
                <a:off x="5340355" y="42388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720DB02D-60DF-4010-B2BD-71AEF857375E}"/>
                  </a:ext>
                </a:extLst>
              </p:cNvPr>
              <p:cNvSpPr/>
              <p:nvPr/>
            </p:nvSpPr>
            <p:spPr>
              <a:xfrm>
                <a:off x="5407030" y="42388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45AD62B9-3630-41F1-B72B-10291F760A69}"/>
                  </a:ext>
                </a:extLst>
              </p:cNvPr>
              <p:cNvSpPr/>
              <p:nvPr/>
            </p:nvSpPr>
            <p:spPr>
              <a:xfrm>
                <a:off x="5473705" y="42388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D07AE8B-7B78-432B-BA3C-D3CBE9C4298F}"/>
                  </a:ext>
                </a:extLst>
              </p:cNvPr>
              <p:cNvSpPr/>
              <p:nvPr/>
            </p:nvSpPr>
            <p:spPr>
              <a:xfrm>
                <a:off x="5540380" y="42388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129F673-3391-4FFE-B62A-D5CEE889C530}"/>
                  </a:ext>
                </a:extLst>
              </p:cNvPr>
              <p:cNvSpPr/>
              <p:nvPr/>
            </p:nvSpPr>
            <p:spPr>
              <a:xfrm>
                <a:off x="5140330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99858D-67E9-4760-BADA-C4D018D048B1}"/>
                  </a:ext>
                </a:extLst>
              </p:cNvPr>
              <p:cNvSpPr/>
              <p:nvPr/>
            </p:nvSpPr>
            <p:spPr>
              <a:xfrm>
                <a:off x="5207005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B7D4CD3-1FF0-4700-8DB4-45C8DD5F82FC}"/>
                  </a:ext>
                </a:extLst>
              </p:cNvPr>
              <p:cNvSpPr/>
              <p:nvPr/>
            </p:nvSpPr>
            <p:spPr>
              <a:xfrm>
                <a:off x="5273680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FEFD1FCB-AD17-49D7-B01F-5813BAEB13B5}"/>
                  </a:ext>
                </a:extLst>
              </p:cNvPr>
              <p:cNvSpPr/>
              <p:nvPr/>
            </p:nvSpPr>
            <p:spPr>
              <a:xfrm>
                <a:off x="5340355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EAB4BFDB-7A01-42E1-9611-FD8E9AD7B79A}"/>
                  </a:ext>
                </a:extLst>
              </p:cNvPr>
              <p:cNvSpPr/>
              <p:nvPr/>
            </p:nvSpPr>
            <p:spPr>
              <a:xfrm>
                <a:off x="5407030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AA5E8AFA-879F-4FE7-8869-A8B392DC20E9}"/>
                  </a:ext>
                </a:extLst>
              </p:cNvPr>
              <p:cNvSpPr/>
              <p:nvPr/>
            </p:nvSpPr>
            <p:spPr>
              <a:xfrm>
                <a:off x="5473705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BD0F007D-4F1B-4699-8D21-F4756A70E93B}"/>
                  </a:ext>
                </a:extLst>
              </p:cNvPr>
              <p:cNvSpPr/>
              <p:nvPr/>
            </p:nvSpPr>
            <p:spPr>
              <a:xfrm>
                <a:off x="5540380" y="4315072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7DC1B732-D905-4CBE-B939-95DE62957B60}"/>
                  </a:ext>
                </a:extLst>
              </p:cNvPr>
              <p:cNvSpPr/>
              <p:nvPr/>
            </p:nvSpPr>
            <p:spPr>
              <a:xfrm>
                <a:off x="5140330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C9C505F3-2851-42B5-B337-A1EC706250F2}"/>
                  </a:ext>
                </a:extLst>
              </p:cNvPr>
              <p:cNvSpPr/>
              <p:nvPr/>
            </p:nvSpPr>
            <p:spPr>
              <a:xfrm>
                <a:off x="5207005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3C33EA7-74EA-4F5A-A2CD-59E421E718DD}"/>
                  </a:ext>
                </a:extLst>
              </p:cNvPr>
              <p:cNvSpPr/>
              <p:nvPr/>
            </p:nvSpPr>
            <p:spPr>
              <a:xfrm>
                <a:off x="5273680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C9DBBC4-D2D7-4BFA-85CD-D55C180218EA}"/>
                  </a:ext>
                </a:extLst>
              </p:cNvPr>
              <p:cNvSpPr/>
              <p:nvPr/>
            </p:nvSpPr>
            <p:spPr>
              <a:xfrm>
                <a:off x="5340355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882AAD65-9D2A-4826-A331-123CA8CA2716}"/>
                  </a:ext>
                </a:extLst>
              </p:cNvPr>
              <p:cNvSpPr/>
              <p:nvPr/>
            </p:nvSpPr>
            <p:spPr>
              <a:xfrm>
                <a:off x="5407030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02058D6-BD78-498A-90BD-D488FC9C6A5B}"/>
                  </a:ext>
                </a:extLst>
              </p:cNvPr>
              <p:cNvSpPr/>
              <p:nvPr/>
            </p:nvSpPr>
            <p:spPr>
              <a:xfrm>
                <a:off x="5473705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4B02A010-F33B-4B82-8004-E09288D6CC37}"/>
                  </a:ext>
                </a:extLst>
              </p:cNvPr>
              <p:cNvSpPr/>
              <p:nvPr/>
            </p:nvSpPr>
            <p:spPr>
              <a:xfrm>
                <a:off x="5540380" y="43817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937D344D-AA2F-4625-A5DB-58E20A27CF15}"/>
                  </a:ext>
                </a:extLst>
              </p:cNvPr>
              <p:cNvSpPr/>
              <p:nvPr/>
            </p:nvSpPr>
            <p:spPr>
              <a:xfrm>
                <a:off x="5140330" y="44579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003B6302-169A-4FF8-BDF8-0DF236BA3221}"/>
                  </a:ext>
                </a:extLst>
              </p:cNvPr>
              <p:cNvSpPr/>
              <p:nvPr/>
            </p:nvSpPr>
            <p:spPr>
              <a:xfrm>
                <a:off x="5207005" y="44579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25CA6812-69A6-4202-B5D3-F327C86D49E8}"/>
                  </a:ext>
                </a:extLst>
              </p:cNvPr>
              <p:cNvSpPr/>
              <p:nvPr/>
            </p:nvSpPr>
            <p:spPr>
              <a:xfrm>
                <a:off x="5273680" y="44579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55047AAC-1036-403E-A82A-A062C3A202E9}"/>
                  </a:ext>
                </a:extLst>
              </p:cNvPr>
              <p:cNvSpPr/>
              <p:nvPr/>
            </p:nvSpPr>
            <p:spPr>
              <a:xfrm>
                <a:off x="5340355" y="44579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82CC626B-38CD-4314-A2C6-FBD124FFBCB3}"/>
                  </a:ext>
                </a:extLst>
              </p:cNvPr>
              <p:cNvSpPr/>
              <p:nvPr/>
            </p:nvSpPr>
            <p:spPr>
              <a:xfrm>
                <a:off x="5407030" y="4457947"/>
                <a:ext cx="19050" cy="19050"/>
              </a:xfrm>
              <a:custGeom>
                <a:avLst/>
                <a:gdLst>
                  <a:gd name="connsiteX0" fmla="*/ 19050 w 19050"/>
                  <a:gd name="connsiteY0" fmla="*/ 9525 h 19050"/>
                  <a:gd name="connsiteX1" fmla="*/ 9525 w 19050"/>
                  <a:gd name="connsiteY1" fmla="*/ 19050 h 19050"/>
                  <a:gd name="connsiteX2" fmla="*/ 0 w 19050"/>
                  <a:gd name="connsiteY2" fmla="*/ 9525 h 19050"/>
                  <a:gd name="connsiteX3" fmla="*/ 9525 w 19050"/>
                  <a:gd name="connsiteY3" fmla="*/ 0 h 19050"/>
                  <a:gd name="connsiteX4" fmla="*/ 19050 w 19050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9050" y="9525"/>
                    </a:moveTo>
                    <a:cubicBezTo>
                      <a:pt x="19050" y="14786"/>
                      <a:pt x="14786" y="19050"/>
                      <a:pt x="9525" y="19050"/>
                    </a:cubicBezTo>
                    <a:cubicBezTo>
                      <a:pt x="4264" y="19050"/>
                      <a:pt x="0" y="14786"/>
                      <a:pt x="0" y="9525"/>
                    </a:cubicBezTo>
                    <a:cubicBezTo>
                      <a:pt x="0" y="4264"/>
                      <a:pt x="4264" y="0"/>
                      <a:pt x="9525" y="0"/>
                    </a:cubicBezTo>
                    <a:cubicBezTo>
                      <a:pt x="14786" y="0"/>
                      <a:pt x="19050" y="4264"/>
                      <a:pt x="19050" y="9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C07330D-3694-4D71-8504-BDC301588C01}"/>
              </a:ext>
            </a:extLst>
          </p:cNvPr>
          <p:cNvSpPr txBox="1"/>
          <p:nvPr/>
        </p:nvSpPr>
        <p:spPr>
          <a:xfrm>
            <a:off x="1767094" y="3185124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SCHEDULE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98D828-BC30-4E5D-A389-0347615972BF}"/>
              </a:ext>
            </a:extLst>
          </p:cNvPr>
          <p:cNvSpPr txBox="1"/>
          <p:nvPr/>
        </p:nvSpPr>
        <p:spPr>
          <a:xfrm>
            <a:off x="4321985" y="3185124"/>
            <a:ext cx="1192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CLOUD SERVICE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EA9461-F65B-4248-9D80-FA779B61BA0F}"/>
              </a:ext>
            </a:extLst>
          </p:cNvPr>
          <p:cNvSpPr txBox="1"/>
          <p:nvPr/>
        </p:nvSpPr>
        <p:spPr>
          <a:xfrm>
            <a:off x="7161439" y="3185124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LOCATION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58B24A-0875-4D45-BE3E-2498C1DFA4A0}"/>
              </a:ext>
            </a:extLst>
          </p:cNvPr>
          <p:cNvSpPr txBox="1"/>
          <p:nvPr/>
        </p:nvSpPr>
        <p:spPr>
          <a:xfrm>
            <a:off x="9680059" y="3185124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DOCUMENT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82B2C74-2A69-4EBA-A0A8-F78709DDAAF2}"/>
              </a:ext>
            </a:extLst>
          </p:cNvPr>
          <p:cNvSpPr txBox="1"/>
          <p:nvPr/>
        </p:nvSpPr>
        <p:spPr>
          <a:xfrm>
            <a:off x="1512396" y="3482541"/>
            <a:ext cx="1277914" cy="46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시간에 맞춰 컨텐츠를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제작하는 습관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53967E-CBF1-4709-A9E4-43CF143A1218}"/>
              </a:ext>
            </a:extLst>
          </p:cNvPr>
          <p:cNvSpPr txBox="1"/>
          <p:nvPr/>
        </p:nvSpPr>
        <p:spPr>
          <a:xfrm>
            <a:off x="4337214" y="3482541"/>
            <a:ext cx="1162499" cy="46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클라우드 서비스로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다양한 컨텐츠 공유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09958F-BAF5-47D0-BFC4-B3969AF66FF4}"/>
              </a:ext>
            </a:extLst>
          </p:cNvPr>
          <p:cNvSpPr txBox="1"/>
          <p:nvPr/>
        </p:nvSpPr>
        <p:spPr>
          <a:xfrm>
            <a:off x="7045220" y="3482541"/>
            <a:ext cx="1047082" cy="46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위치 잡고 빠르게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과외를 하기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27E3FE-D123-462B-B67F-11A8A0E9CFB4}"/>
              </a:ext>
            </a:extLst>
          </p:cNvPr>
          <p:cNvSpPr txBox="1"/>
          <p:nvPr/>
        </p:nvSpPr>
        <p:spPr>
          <a:xfrm>
            <a:off x="9570792" y="3482541"/>
            <a:ext cx="1135247" cy="46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히스토리를 모두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서류에 </a:t>
            </a:r>
            <a:r>
              <a:rPr lang="ko-KR" altLang="en-US" sz="105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남겨버리기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664B731-CACE-44B4-862E-DCB81C8C2D81}"/>
              </a:ext>
            </a:extLst>
          </p:cNvPr>
          <p:cNvCxnSpPr>
            <a:cxnSpLocks/>
          </p:cNvCxnSpPr>
          <p:nvPr/>
        </p:nvCxnSpPr>
        <p:spPr>
          <a:xfrm rot="2700000">
            <a:off x="2221644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75ACD96-09D4-463D-BD5F-3349F3BBF13F}"/>
              </a:ext>
            </a:extLst>
          </p:cNvPr>
          <p:cNvCxnSpPr>
            <a:cxnSpLocks/>
          </p:cNvCxnSpPr>
          <p:nvPr/>
        </p:nvCxnSpPr>
        <p:spPr>
          <a:xfrm rot="18900000" flipH="1">
            <a:off x="2086940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1F09611-EB27-4C27-B331-F078A31B235D}"/>
              </a:ext>
            </a:extLst>
          </p:cNvPr>
          <p:cNvCxnSpPr>
            <a:cxnSpLocks/>
          </p:cNvCxnSpPr>
          <p:nvPr/>
        </p:nvCxnSpPr>
        <p:spPr>
          <a:xfrm rot="2700000">
            <a:off x="4972359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4682D27-111D-47D7-AB9E-EDF38DBB0D04}"/>
              </a:ext>
            </a:extLst>
          </p:cNvPr>
          <p:cNvCxnSpPr>
            <a:cxnSpLocks/>
          </p:cNvCxnSpPr>
          <p:nvPr/>
        </p:nvCxnSpPr>
        <p:spPr>
          <a:xfrm rot="18900000" flipH="1">
            <a:off x="4837655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71EBF6E-274C-4820-AFBD-FC5C194E8B9F}"/>
              </a:ext>
            </a:extLst>
          </p:cNvPr>
          <p:cNvCxnSpPr>
            <a:cxnSpLocks/>
          </p:cNvCxnSpPr>
          <p:nvPr/>
        </p:nvCxnSpPr>
        <p:spPr>
          <a:xfrm rot="2700000">
            <a:off x="7628749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232A117-5C88-4F05-BD9D-7B071E33A619}"/>
              </a:ext>
            </a:extLst>
          </p:cNvPr>
          <p:cNvCxnSpPr>
            <a:cxnSpLocks/>
          </p:cNvCxnSpPr>
          <p:nvPr/>
        </p:nvCxnSpPr>
        <p:spPr>
          <a:xfrm rot="18900000" flipH="1">
            <a:off x="7494045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CC17555-36A4-4927-BD18-79D8B96B0E2E}"/>
              </a:ext>
            </a:extLst>
          </p:cNvPr>
          <p:cNvCxnSpPr>
            <a:cxnSpLocks/>
          </p:cNvCxnSpPr>
          <p:nvPr/>
        </p:nvCxnSpPr>
        <p:spPr>
          <a:xfrm rot="2700000">
            <a:off x="10200336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4EAB377-10C7-410B-B19D-83181149801D}"/>
              </a:ext>
            </a:extLst>
          </p:cNvPr>
          <p:cNvCxnSpPr>
            <a:cxnSpLocks/>
          </p:cNvCxnSpPr>
          <p:nvPr/>
        </p:nvCxnSpPr>
        <p:spPr>
          <a:xfrm rot="18900000" flipH="1">
            <a:off x="10065632" y="4213478"/>
            <a:ext cx="0" cy="190500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A8214F2-09AC-4AA3-B63D-9BABE658D08F}"/>
              </a:ext>
            </a:extLst>
          </p:cNvPr>
          <p:cNvCxnSpPr/>
          <p:nvPr/>
        </p:nvCxnSpPr>
        <p:spPr>
          <a:xfrm>
            <a:off x="1639517" y="474345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02EAAC9-38BD-48DA-A239-57F5C97EB377}"/>
              </a:ext>
            </a:extLst>
          </p:cNvPr>
          <p:cNvCxnSpPr/>
          <p:nvPr/>
        </p:nvCxnSpPr>
        <p:spPr>
          <a:xfrm>
            <a:off x="1636152" y="563880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B8D5CB6-0ABE-4ECF-A772-C01DD04AC966}"/>
              </a:ext>
            </a:extLst>
          </p:cNvPr>
          <p:cNvCxnSpPr/>
          <p:nvPr/>
        </p:nvCxnSpPr>
        <p:spPr>
          <a:xfrm>
            <a:off x="4393171" y="474345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2A370F4-1DFA-4EEE-8C9C-042C91D67E47}"/>
              </a:ext>
            </a:extLst>
          </p:cNvPr>
          <p:cNvCxnSpPr/>
          <p:nvPr/>
        </p:nvCxnSpPr>
        <p:spPr>
          <a:xfrm>
            <a:off x="4393171" y="563880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54B4EB7-BEBD-4232-A073-D49A3093FFF7}"/>
              </a:ext>
            </a:extLst>
          </p:cNvPr>
          <p:cNvCxnSpPr/>
          <p:nvPr/>
        </p:nvCxnSpPr>
        <p:spPr>
          <a:xfrm>
            <a:off x="7049580" y="474345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C81D55F-C1AC-4963-B4ED-97B1DC3DEF12}"/>
              </a:ext>
            </a:extLst>
          </p:cNvPr>
          <p:cNvCxnSpPr/>
          <p:nvPr/>
        </p:nvCxnSpPr>
        <p:spPr>
          <a:xfrm>
            <a:off x="7049580" y="563880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00AD5E-0706-4E62-AC2B-BEDA2F54F7F3}"/>
              </a:ext>
            </a:extLst>
          </p:cNvPr>
          <p:cNvCxnSpPr/>
          <p:nvPr/>
        </p:nvCxnSpPr>
        <p:spPr>
          <a:xfrm>
            <a:off x="9621148" y="474345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F7A2109-7593-45AF-95E8-B3FE56D49754}"/>
              </a:ext>
            </a:extLst>
          </p:cNvPr>
          <p:cNvCxnSpPr/>
          <p:nvPr/>
        </p:nvCxnSpPr>
        <p:spPr>
          <a:xfrm>
            <a:off x="9621148" y="5638800"/>
            <a:ext cx="1023672" cy="0"/>
          </a:xfrm>
          <a:prstGeom prst="line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EF0122F-58E4-45B4-BC6A-5BD20442C9E9}"/>
              </a:ext>
            </a:extLst>
          </p:cNvPr>
          <p:cNvSpPr txBox="1"/>
          <p:nvPr/>
        </p:nvSpPr>
        <p:spPr>
          <a:xfrm>
            <a:off x="1638073" y="4913289"/>
            <a:ext cx="1019830" cy="497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01</a:t>
            </a:r>
          </a:p>
          <a:p>
            <a:pPr algn="ctr">
              <a:lnSpc>
                <a:spcPct val="13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시간관리</a:t>
            </a: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오지게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2E6B14-8FD7-4C55-8122-5783C95223C5}"/>
              </a:ext>
            </a:extLst>
          </p:cNvPr>
          <p:cNvSpPr txBox="1"/>
          <p:nvPr/>
        </p:nvSpPr>
        <p:spPr>
          <a:xfrm>
            <a:off x="4367754" y="4913289"/>
            <a:ext cx="1047082" cy="497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02</a:t>
            </a:r>
          </a:p>
          <a:p>
            <a:pPr algn="ctr">
              <a:lnSpc>
                <a:spcPct val="13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모든 컨텐츠 공유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CFE9930-9BD4-4781-BC7E-E675CD6B28C5}"/>
              </a:ext>
            </a:extLst>
          </p:cNvPr>
          <p:cNvSpPr txBox="1"/>
          <p:nvPr/>
        </p:nvSpPr>
        <p:spPr>
          <a:xfrm>
            <a:off x="7097066" y="4913289"/>
            <a:ext cx="904415" cy="497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03</a:t>
            </a:r>
          </a:p>
          <a:p>
            <a:pPr algn="ctr">
              <a:lnSpc>
                <a:spcPct val="13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과외하기 시즌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439EFED-4E52-495E-82A6-A7F9A479B6D9}"/>
              </a:ext>
            </a:extLst>
          </p:cNvPr>
          <p:cNvSpPr txBox="1"/>
          <p:nvPr/>
        </p:nvSpPr>
        <p:spPr>
          <a:xfrm>
            <a:off x="9607523" y="4913289"/>
            <a:ext cx="1047082" cy="497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컨텐츠 </a:t>
            </a:r>
            <a:r>
              <a:rPr lang="ko-KR" altLang="en-US" sz="105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빡센</a:t>
            </a:r>
            <a:r>
              <a:rPr lang="ko-KR" altLang="en-US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보관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2D0E8D3-4F5B-40D9-AE83-1975BD6AAC32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F83D64B-91FB-42EB-99F5-3246D29B60F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22A6BB-8E37-42EA-A366-9CEA49496DED}"/>
              </a:ext>
            </a:extLst>
          </p:cNvPr>
          <p:cNvSpPr txBox="1"/>
          <p:nvPr/>
        </p:nvSpPr>
        <p:spPr>
          <a:xfrm>
            <a:off x="781747" y="6709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방향성 제시</a:t>
            </a:r>
            <a:endParaRPr lang="en-US" altLang="ko-KR" sz="1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8E7E127-2D9B-442F-89CA-F813A81DA6C1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CONCEPT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6D995CD-1451-4EEF-8A46-287CC3808789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IDEATION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80625F8-2E3F-4F16-8529-317DA7817F63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PRODUCT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Heebo" panose="00000500000000000000" pitchFamily="2" charset="-79"/>
              <a:ea typeface="나눔스퀘어" panose="020B0600000101010101" pitchFamily="50" charset="-127"/>
              <a:cs typeface="Heebo" panose="00000500000000000000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B740106-BF0D-4B1E-9C33-8866FC0681A1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PROMOTION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112430-01AE-4563-9A1F-AA9200F552E8}"/>
              </a:ext>
            </a:extLst>
          </p:cNvPr>
          <p:cNvSpPr txBox="1"/>
          <p:nvPr/>
        </p:nvSpPr>
        <p:spPr>
          <a:xfrm>
            <a:off x="666093" y="1177241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템플릿 나눔과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컨텐츠의 다양화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55C709-65F4-4BB2-8665-76E1980D3FB5}"/>
              </a:ext>
            </a:extLst>
          </p:cNvPr>
          <p:cNvSpPr txBox="1"/>
          <p:nvPr/>
        </p:nvSpPr>
        <p:spPr>
          <a:xfrm>
            <a:off x="666093" y="1546573"/>
            <a:ext cx="4142481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이게 템플릿만 준다고 해서 다 되는게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아니여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중간에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피린이들을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다독여 줄 수 있는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컨텐츠를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만들긴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해야 하는데 내 상처를 치료해 줄 사람 어디 없나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313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-06-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52728A9-5D26-4927-8389-2A9DF74B5979}"/>
              </a:ext>
            </a:extLst>
          </p:cNvPr>
          <p:cNvCxnSpPr/>
          <p:nvPr/>
        </p:nvCxnSpPr>
        <p:spPr>
          <a:xfrm>
            <a:off x="766763" y="2362200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E2AFF2-6B72-4EC6-A371-2F5C30EA4A71}"/>
              </a:ext>
            </a:extLst>
          </p:cNvPr>
          <p:cNvCxnSpPr/>
          <p:nvPr/>
        </p:nvCxnSpPr>
        <p:spPr>
          <a:xfrm>
            <a:off x="766763" y="29241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55F60B-1B12-414C-8F0E-FE9BFFF50D8F}"/>
              </a:ext>
            </a:extLst>
          </p:cNvPr>
          <p:cNvCxnSpPr/>
          <p:nvPr/>
        </p:nvCxnSpPr>
        <p:spPr>
          <a:xfrm>
            <a:off x="766763" y="3470274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254DF83-9712-4CDA-A356-8C6D1DEE1572}"/>
              </a:ext>
            </a:extLst>
          </p:cNvPr>
          <p:cNvCxnSpPr/>
          <p:nvPr/>
        </p:nvCxnSpPr>
        <p:spPr>
          <a:xfrm>
            <a:off x="766763" y="4016373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F6BD481-499D-4AD4-8649-DC7EEE0F6250}"/>
              </a:ext>
            </a:extLst>
          </p:cNvPr>
          <p:cNvCxnSpPr/>
          <p:nvPr/>
        </p:nvCxnSpPr>
        <p:spPr>
          <a:xfrm>
            <a:off x="766763" y="4562472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6CDA17A-825A-41CC-9044-9C57A40D03FC}"/>
              </a:ext>
            </a:extLst>
          </p:cNvPr>
          <p:cNvCxnSpPr/>
          <p:nvPr/>
        </p:nvCxnSpPr>
        <p:spPr>
          <a:xfrm>
            <a:off x="766763" y="5108571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618B3EE-CDCA-422F-B5BA-553158DB2D4A}"/>
              </a:ext>
            </a:extLst>
          </p:cNvPr>
          <p:cNvCxnSpPr/>
          <p:nvPr/>
        </p:nvCxnSpPr>
        <p:spPr>
          <a:xfrm>
            <a:off x="766763" y="5654670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94094D-75CC-40B9-9C3A-2309A7BD11B7}"/>
              </a:ext>
            </a:extLst>
          </p:cNvPr>
          <p:cNvCxnSpPr>
            <a:cxnSpLocks/>
          </p:cNvCxnSpPr>
          <p:nvPr/>
        </p:nvCxnSpPr>
        <p:spPr>
          <a:xfrm>
            <a:off x="2252663" y="2362200"/>
            <a:ext cx="0" cy="3838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640F6B-B971-4E6D-82CE-77DFF0F96964}"/>
              </a:ext>
            </a:extLst>
          </p:cNvPr>
          <p:cNvCxnSpPr>
            <a:cxnSpLocks/>
          </p:cNvCxnSpPr>
          <p:nvPr/>
        </p:nvCxnSpPr>
        <p:spPr>
          <a:xfrm>
            <a:off x="4957763" y="2362200"/>
            <a:ext cx="0" cy="3838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BECB0BA-8EEE-4CF0-9AD6-D566D4B4E31D}"/>
              </a:ext>
            </a:extLst>
          </p:cNvPr>
          <p:cNvCxnSpPr>
            <a:cxnSpLocks/>
          </p:cNvCxnSpPr>
          <p:nvPr/>
        </p:nvCxnSpPr>
        <p:spPr>
          <a:xfrm>
            <a:off x="6592490" y="2362200"/>
            <a:ext cx="0" cy="3838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4A49FBF-FBF8-4C18-BD07-112345253D0A}"/>
              </a:ext>
            </a:extLst>
          </p:cNvPr>
          <p:cNvCxnSpPr>
            <a:cxnSpLocks/>
          </p:cNvCxnSpPr>
          <p:nvPr/>
        </p:nvCxnSpPr>
        <p:spPr>
          <a:xfrm>
            <a:off x="8227217" y="2362200"/>
            <a:ext cx="0" cy="3838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076854F-7D02-4F8B-83AC-9EBED8213A5C}"/>
              </a:ext>
            </a:extLst>
          </p:cNvPr>
          <p:cNvCxnSpPr>
            <a:cxnSpLocks/>
          </p:cNvCxnSpPr>
          <p:nvPr/>
        </p:nvCxnSpPr>
        <p:spPr>
          <a:xfrm>
            <a:off x="9861944" y="2362200"/>
            <a:ext cx="0" cy="3838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1DED0DB-B70D-4098-9084-693C4EAC19C2}"/>
              </a:ext>
            </a:extLst>
          </p:cNvPr>
          <p:cNvSpPr txBox="1"/>
          <p:nvPr/>
        </p:nvSpPr>
        <p:spPr>
          <a:xfrm>
            <a:off x="1216279" y="2537996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INDEX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086EDA-A1F5-4F9F-B75A-4CF3B870A019}"/>
              </a:ext>
            </a:extLst>
          </p:cNvPr>
          <p:cNvSpPr txBox="1"/>
          <p:nvPr/>
        </p:nvSpPr>
        <p:spPr>
          <a:xfrm>
            <a:off x="3177854" y="2537996"/>
            <a:ext cx="854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CONTENTS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FAC4EE-9F53-4A78-BE6B-BFE47D1126D4}"/>
              </a:ext>
            </a:extLst>
          </p:cNvPr>
          <p:cNvSpPr txBox="1"/>
          <p:nvPr/>
        </p:nvSpPr>
        <p:spPr>
          <a:xfrm>
            <a:off x="5532113" y="253799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2017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B78020-174B-4DF4-8B6D-432EDD34304F}"/>
              </a:ext>
            </a:extLst>
          </p:cNvPr>
          <p:cNvSpPr txBox="1"/>
          <p:nvPr/>
        </p:nvSpPr>
        <p:spPr>
          <a:xfrm>
            <a:off x="7166839" y="253799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2018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B3DF75-6901-43A7-A0EA-C87EB87F1B15}"/>
              </a:ext>
            </a:extLst>
          </p:cNvPr>
          <p:cNvSpPr txBox="1"/>
          <p:nvPr/>
        </p:nvSpPr>
        <p:spPr>
          <a:xfrm>
            <a:off x="8801567" y="253799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2019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2EEB014-5793-4B34-8CD1-158C15C3E0C0}"/>
              </a:ext>
            </a:extLst>
          </p:cNvPr>
          <p:cNvSpPr txBox="1"/>
          <p:nvPr/>
        </p:nvSpPr>
        <p:spPr>
          <a:xfrm>
            <a:off x="10436294" y="253799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2020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93B8631-657A-4A11-9467-64FBAC0B0CE3}"/>
              </a:ext>
            </a:extLst>
          </p:cNvPr>
          <p:cNvCxnSpPr>
            <a:cxnSpLocks/>
          </p:cNvCxnSpPr>
          <p:nvPr/>
        </p:nvCxnSpPr>
        <p:spPr>
          <a:xfrm>
            <a:off x="11496675" y="2362199"/>
            <a:ext cx="0" cy="3838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6D980-BFAE-4FC1-BEC8-057A43A18D22}"/>
              </a:ext>
            </a:extLst>
          </p:cNvPr>
          <p:cNvSpPr/>
          <p:nvPr/>
        </p:nvSpPr>
        <p:spPr>
          <a:xfrm>
            <a:off x="774247" y="2924175"/>
            <a:ext cx="10722427" cy="54609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E74B97E-43C7-46C1-9B51-184912662FE9}"/>
              </a:ext>
            </a:extLst>
          </p:cNvPr>
          <p:cNvSpPr/>
          <p:nvPr/>
        </p:nvSpPr>
        <p:spPr>
          <a:xfrm>
            <a:off x="774247" y="4008435"/>
            <a:ext cx="10722427" cy="56197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5228FD0-977F-4E69-876C-39273B1B1477}"/>
              </a:ext>
            </a:extLst>
          </p:cNvPr>
          <p:cNvSpPr/>
          <p:nvPr/>
        </p:nvSpPr>
        <p:spPr>
          <a:xfrm>
            <a:off x="774247" y="5107792"/>
            <a:ext cx="10722427" cy="54405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427293-2B60-4911-A176-7C9D1E26FB62}"/>
              </a:ext>
            </a:extLst>
          </p:cNvPr>
          <p:cNvSpPr txBox="1"/>
          <p:nvPr/>
        </p:nvSpPr>
        <p:spPr>
          <a:xfrm>
            <a:off x="1055177" y="3064044"/>
            <a:ext cx="873957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귀여운 템플릿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9D25D41-E747-4488-B85A-EE481DC32774}"/>
              </a:ext>
            </a:extLst>
          </p:cNvPr>
          <p:cNvSpPr txBox="1"/>
          <p:nvPr/>
        </p:nvSpPr>
        <p:spPr>
          <a:xfrm>
            <a:off x="1165784" y="3610146"/>
            <a:ext cx="65274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제작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꿀팁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C97C99-C838-4ACC-9C1F-AB98FB90FB37}"/>
              </a:ext>
            </a:extLst>
          </p:cNvPr>
          <p:cNvSpPr txBox="1"/>
          <p:nvPr/>
        </p:nvSpPr>
        <p:spPr>
          <a:xfrm>
            <a:off x="1110481" y="4156245"/>
            <a:ext cx="763351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포토샵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꿀팁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6BD2241-6156-49D7-BA67-6DBA24EACA3A}"/>
              </a:ext>
            </a:extLst>
          </p:cNvPr>
          <p:cNvSpPr txBox="1"/>
          <p:nvPr/>
        </p:nvSpPr>
        <p:spPr>
          <a:xfrm>
            <a:off x="999871" y="4702344"/>
            <a:ext cx="98456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정형화된 템플릿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301A5D-3A0D-4EC1-ACD1-A02B7D8A3BC3}"/>
              </a:ext>
            </a:extLst>
          </p:cNvPr>
          <p:cNvSpPr txBox="1"/>
          <p:nvPr/>
        </p:nvSpPr>
        <p:spPr>
          <a:xfrm>
            <a:off x="1055178" y="5248443"/>
            <a:ext cx="873957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유튜브 컨텐츠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4FAA8E-C094-4EFB-B60D-3ACF4627AE4F}"/>
              </a:ext>
            </a:extLst>
          </p:cNvPr>
          <p:cNvSpPr txBox="1"/>
          <p:nvPr/>
        </p:nvSpPr>
        <p:spPr>
          <a:xfrm>
            <a:off x="1055178" y="5794542"/>
            <a:ext cx="873957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애니메이션 팁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98FF1DB-9AF9-47A8-A7ED-5511449C8D81}"/>
              </a:ext>
            </a:extLst>
          </p:cNvPr>
          <p:cNvSpPr txBox="1"/>
          <p:nvPr/>
        </p:nvSpPr>
        <p:spPr>
          <a:xfrm>
            <a:off x="2632031" y="3064044"/>
            <a:ext cx="1946367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귀여운 컨셉으로 만든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템플릿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AAF8547-771C-4AF0-B450-FF50A86387C9}"/>
              </a:ext>
            </a:extLst>
          </p:cNvPr>
          <p:cNvSpPr txBox="1"/>
          <p:nvPr/>
        </p:nvSpPr>
        <p:spPr>
          <a:xfrm>
            <a:off x="2878894" y="3610145"/>
            <a:ext cx="1452642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피피티를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만드는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꿀팁영상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C696049-7D8F-4606-98C0-59DCEF62D6A4}"/>
              </a:ext>
            </a:extLst>
          </p:cNvPr>
          <p:cNvSpPr txBox="1"/>
          <p:nvPr/>
        </p:nvSpPr>
        <p:spPr>
          <a:xfrm>
            <a:off x="2700161" y="4162318"/>
            <a:ext cx="1810112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포토샵으로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퀄리티 높이기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367AB4-1F74-444C-96A5-277A38617633}"/>
              </a:ext>
            </a:extLst>
          </p:cNvPr>
          <p:cNvSpPr txBox="1"/>
          <p:nvPr/>
        </p:nvSpPr>
        <p:spPr>
          <a:xfrm>
            <a:off x="2810767" y="4714491"/>
            <a:ext cx="1588897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유용성에 기초한 템플릿 배포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ACCD027-1171-4AF3-A49B-2857FF846BEC}"/>
              </a:ext>
            </a:extLst>
          </p:cNvPr>
          <p:cNvSpPr txBox="1"/>
          <p:nvPr/>
        </p:nvSpPr>
        <p:spPr>
          <a:xfrm>
            <a:off x="2755466" y="5266664"/>
            <a:ext cx="169950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피린이들이랑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노는 컨텐츠 영상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05BCBA-1870-4030-B5FD-0807941BBF57}"/>
              </a:ext>
            </a:extLst>
          </p:cNvPr>
          <p:cNvSpPr txBox="1"/>
          <p:nvPr/>
        </p:nvSpPr>
        <p:spPr>
          <a:xfrm>
            <a:off x="2934198" y="5818837"/>
            <a:ext cx="134203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애니메이션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꿀팁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BE79B3-A130-4EB5-A408-007895877AC5}"/>
              </a:ext>
            </a:extLst>
          </p:cNvPr>
          <p:cNvSpPr/>
          <p:nvPr/>
        </p:nvSpPr>
        <p:spPr>
          <a:xfrm>
            <a:off x="5702040" y="31241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116B05C4-F59A-4902-A31B-F172565EC538}"/>
              </a:ext>
            </a:extLst>
          </p:cNvPr>
          <p:cNvSpPr/>
          <p:nvPr/>
        </p:nvSpPr>
        <p:spPr>
          <a:xfrm>
            <a:off x="7335375" y="31241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3F34596-6A4F-4C25-9901-2E32AECDC770}"/>
              </a:ext>
            </a:extLst>
          </p:cNvPr>
          <p:cNvSpPr/>
          <p:nvPr/>
        </p:nvSpPr>
        <p:spPr>
          <a:xfrm>
            <a:off x="8968710" y="31241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A4B3A0A-E178-4B79-9A35-24338423E854}"/>
              </a:ext>
            </a:extLst>
          </p:cNvPr>
          <p:cNvSpPr/>
          <p:nvPr/>
        </p:nvSpPr>
        <p:spPr>
          <a:xfrm>
            <a:off x="10602045" y="31241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1A0062A-86EF-4E42-9617-1CF4D5D744C5}"/>
              </a:ext>
            </a:extLst>
          </p:cNvPr>
          <p:cNvSpPr/>
          <p:nvPr/>
        </p:nvSpPr>
        <p:spPr>
          <a:xfrm>
            <a:off x="10602045" y="36702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076855F-19E3-4182-85E3-AA7BE9734862}"/>
              </a:ext>
            </a:extLst>
          </p:cNvPr>
          <p:cNvSpPr/>
          <p:nvPr/>
        </p:nvSpPr>
        <p:spPr>
          <a:xfrm>
            <a:off x="7335375" y="42163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228A6EE6-637A-454D-9220-0C2921C34395}"/>
              </a:ext>
            </a:extLst>
          </p:cNvPr>
          <p:cNvSpPr/>
          <p:nvPr/>
        </p:nvSpPr>
        <p:spPr>
          <a:xfrm>
            <a:off x="8968710" y="42163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B9AAC181-288C-4DFD-8E3A-8C091975E89E}"/>
              </a:ext>
            </a:extLst>
          </p:cNvPr>
          <p:cNvSpPr/>
          <p:nvPr/>
        </p:nvSpPr>
        <p:spPr>
          <a:xfrm>
            <a:off x="10602045" y="47624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14F40C0-91A8-4E71-A9E2-B7FF40462EFB}"/>
              </a:ext>
            </a:extLst>
          </p:cNvPr>
          <p:cNvSpPr/>
          <p:nvPr/>
        </p:nvSpPr>
        <p:spPr>
          <a:xfrm>
            <a:off x="5702040" y="53085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56C82D6-CA99-4ECE-A42D-7F6298BBA546}"/>
              </a:ext>
            </a:extLst>
          </p:cNvPr>
          <p:cNvSpPr/>
          <p:nvPr/>
        </p:nvSpPr>
        <p:spPr>
          <a:xfrm>
            <a:off x="7335375" y="5308533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CB6746F0-8575-47A2-A55F-3089458DB0FD}"/>
              </a:ext>
            </a:extLst>
          </p:cNvPr>
          <p:cNvSpPr/>
          <p:nvPr/>
        </p:nvSpPr>
        <p:spPr>
          <a:xfrm>
            <a:off x="5702040" y="5854634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2C58CC8B-AC84-4639-BB8C-FB7661BDB742}"/>
              </a:ext>
            </a:extLst>
          </p:cNvPr>
          <p:cNvSpPr/>
          <p:nvPr/>
        </p:nvSpPr>
        <p:spPr>
          <a:xfrm>
            <a:off x="8968710" y="5854634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EA6287C-3739-42A0-ABD2-667EC412FEBD}"/>
              </a:ext>
            </a:extLst>
          </p:cNvPr>
          <p:cNvSpPr/>
          <p:nvPr/>
        </p:nvSpPr>
        <p:spPr>
          <a:xfrm>
            <a:off x="10602045" y="5854634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트랜드 </a:t>
            </a:r>
            <a:r>
              <a:rPr lang="ko-KR" altLang="en-US" sz="1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적용안</a:t>
            </a:r>
            <a:endParaRPr lang="en-US" altLang="ko-KR" sz="1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CONCEPT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IDEATION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48EE996-254F-4A8C-A076-A4BE3DC4E22D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PRODUCT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Heebo" panose="00000500000000000000" pitchFamily="2" charset="-79"/>
              <a:ea typeface="나눔스퀘어" panose="020B0600000101010101" pitchFamily="50" charset="-127"/>
              <a:cs typeface="Heebo" panose="00000500000000000000" pitchFamily="2" charset="-79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F83B949-C5DB-4D42-BF09-DBE51E66FAFA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PROMOTION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F911337-D360-46BA-B670-F01D7B8F6C48}"/>
              </a:ext>
            </a:extLst>
          </p:cNvPr>
          <p:cNvSpPr txBox="1"/>
          <p:nvPr/>
        </p:nvSpPr>
        <p:spPr>
          <a:xfrm>
            <a:off x="666093" y="117724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자 어떻게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공략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할것인가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7336791-3B2E-41BD-95F3-E601ED5FD318}"/>
              </a:ext>
            </a:extLst>
          </p:cNvPr>
          <p:cNvSpPr txBox="1"/>
          <p:nvPr/>
        </p:nvSpPr>
        <p:spPr>
          <a:xfrm>
            <a:off x="666093" y="1546573"/>
            <a:ext cx="2933816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사이즈 딱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보자구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한번 표를 보세요 이게 분석이 된다니까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28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-07-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사업 </a:t>
            </a:r>
            <a:r>
              <a:rPr lang="ko-KR" altLang="en-US"/>
              <a:t>아이템 제시</a:t>
            </a:r>
            <a:endParaRPr lang="en-US" altLang="ko-KR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/>
              <a:t>CONCEPT</a:t>
            </a:r>
            <a:endParaRPr lang="en-US" altLang="ko-KR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/>
              <a:t>IDEATION</a:t>
            </a:r>
            <a:endParaRPr lang="en-US" altLang="ko-KR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48EE996-254F-4A8C-A076-A4BE3DC4E22D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PRODUCT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Heebo" panose="00000500000000000000" pitchFamily="2" charset="-79"/>
              <a:ea typeface="나눔스퀘어" panose="020B0600000101010101" pitchFamily="50" charset="-127"/>
              <a:cs typeface="Heebo" panose="00000500000000000000" pitchFamily="2" charset="-79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F83B949-C5DB-4D42-BF09-DBE51E66FAFA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PROMOTION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자 그래서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학기에는 뭐가 유행인가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91E99-FA8B-4D91-A99B-85EEE89D5B1F}"/>
              </a:ext>
            </a:extLst>
          </p:cNvPr>
          <p:cNvSpPr txBox="1"/>
          <p:nvPr/>
        </p:nvSpPr>
        <p:spPr>
          <a:xfrm>
            <a:off x="666093" y="1546573"/>
            <a:ext cx="3486852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우리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피린이들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많이 힘들어하는데 이거 어떻게 도와줘야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할까나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이거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D31806-8EC1-4CFC-B37B-5D90A87DAE11}"/>
              </a:ext>
            </a:extLst>
          </p:cNvPr>
          <p:cNvSpPr txBox="1"/>
          <p:nvPr/>
        </p:nvSpPr>
        <p:spPr>
          <a:xfrm>
            <a:off x="937535" y="2504074"/>
            <a:ext cx="737702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조별과제용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1694A1-1D8E-46CC-B909-29F225820E8A}"/>
              </a:ext>
            </a:extLst>
          </p:cNvPr>
          <p:cNvSpPr txBox="1"/>
          <p:nvPr/>
        </p:nvSpPr>
        <p:spPr>
          <a:xfrm>
            <a:off x="1158749" y="3164706"/>
            <a:ext cx="516488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발표용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D88AE-CB00-4CFC-A936-C5E71824CD84}"/>
              </a:ext>
            </a:extLst>
          </p:cNvPr>
          <p:cNvSpPr txBox="1"/>
          <p:nvPr/>
        </p:nvSpPr>
        <p:spPr>
          <a:xfrm>
            <a:off x="1048142" y="3825338"/>
            <a:ext cx="62709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기획서용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2F947-8EB5-4DB0-AF73-17C25F49482F}"/>
              </a:ext>
            </a:extLst>
          </p:cNvPr>
          <p:cNvSpPr txBox="1"/>
          <p:nvPr/>
        </p:nvSpPr>
        <p:spPr>
          <a:xfrm>
            <a:off x="1048142" y="4485970"/>
            <a:ext cx="62709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공모전용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A230A1-22F1-4C9B-A8B1-2D62726D77F9}"/>
              </a:ext>
            </a:extLst>
          </p:cNvPr>
          <p:cNvGrpSpPr/>
          <p:nvPr/>
        </p:nvGrpSpPr>
        <p:grpSpPr>
          <a:xfrm>
            <a:off x="1826399" y="2413835"/>
            <a:ext cx="3491650" cy="3154280"/>
            <a:chOff x="1505647" y="2124075"/>
            <a:chExt cx="4133153" cy="37338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FDFE22-92A7-4FD6-A85E-7E67C0801B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647" y="2124075"/>
              <a:ext cx="0" cy="37338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35C8F28-7702-487F-ACD5-094FA6EEA36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278" y="2124075"/>
              <a:ext cx="0" cy="3733800"/>
            </a:xfrm>
            <a:prstGeom prst="line">
              <a:avLst/>
            </a:prstGeom>
            <a:ln>
              <a:solidFill>
                <a:schemeClr val="tx1">
                  <a:alpha val="17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164984-CC48-4CEF-AFCC-7149E6DD6EC6}"/>
                </a:ext>
              </a:extLst>
            </p:cNvPr>
            <p:cNvCxnSpPr>
              <a:cxnSpLocks/>
            </p:cNvCxnSpPr>
            <p:nvPr/>
          </p:nvCxnSpPr>
          <p:spPr>
            <a:xfrm>
              <a:off x="3158909" y="2124075"/>
              <a:ext cx="0" cy="3733800"/>
            </a:xfrm>
            <a:prstGeom prst="line">
              <a:avLst/>
            </a:prstGeom>
            <a:ln>
              <a:solidFill>
                <a:schemeClr val="tx1">
                  <a:alpha val="17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A0F9AE-ECD3-4E58-901A-5E7CD388A691}"/>
                </a:ext>
              </a:extLst>
            </p:cNvPr>
            <p:cNvCxnSpPr>
              <a:cxnSpLocks/>
            </p:cNvCxnSpPr>
            <p:nvPr/>
          </p:nvCxnSpPr>
          <p:spPr>
            <a:xfrm>
              <a:off x="3985540" y="2124075"/>
              <a:ext cx="0" cy="3733800"/>
            </a:xfrm>
            <a:prstGeom prst="line">
              <a:avLst/>
            </a:prstGeom>
            <a:ln>
              <a:solidFill>
                <a:schemeClr val="tx1">
                  <a:alpha val="17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B65D5CF-9738-43AE-B933-78EA04A7C74C}"/>
                </a:ext>
              </a:extLst>
            </p:cNvPr>
            <p:cNvCxnSpPr>
              <a:cxnSpLocks/>
            </p:cNvCxnSpPr>
            <p:nvPr/>
          </p:nvCxnSpPr>
          <p:spPr>
            <a:xfrm>
              <a:off x="4812171" y="2124075"/>
              <a:ext cx="0" cy="3733800"/>
            </a:xfrm>
            <a:prstGeom prst="line">
              <a:avLst/>
            </a:prstGeom>
            <a:ln>
              <a:solidFill>
                <a:schemeClr val="tx1">
                  <a:alpha val="17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B171E01-DFCC-4395-A8D5-3644F86940AD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2124075"/>
              <a:ext cx="0" cy="3733800"/>
            </a:xfrm>
            <a:prstGeom prst="line">
              <a:avLst/>
            </a:prstGeom>
            <a:ln>
              <a:solidFill>
                <a:schemeClr val="tx1">
                  <a:alpha val="17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F07DEF-4DC2-4472-9FB4-D9853AB7DA41}"/>
                </a:ext>
              </a:extLst>
            </p:cNvPr>
            <p:cNvSpPr/>
            <p:nvPr/>
          </p:nvSpPr>
          <p:spPr>
            <a:xfrm rot="5400000">
              <a:off x="3085670" y="944757"/>
              <a:ext cx="143152" cy="26771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44132EF-BA72-469E-9430-755F8C4372E7}"/>
                </a:ext>
              </a:extLst>
            </p:cNvPr>
            <p:cNvSpPr/>
            <p:nvPr/>
          </p:nvSpPr>
          <p:spPr>
            <a:xfrm rot="5400000">
              <a:off x="3216638" y="995877"/>
              <a:ext cx="143152" cy="293904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BC4B093-8229-4F52-80F9-3316785EEC16}"/>
                </a:ext>
              </a:extLst>
            </p:cNvPr>
            <p:cNvGrpSpPr/>
            <p:nvPr/>
          </p:nvGrpSpPr>
          <p:grpSpPr>
            <a:xfrm>
              <a:off x="1818690" y="2996043"/>
              <a:ext cx="2267535" cy="325240"/>
              <a:chOff x="1818690" y="3039434"/>
              <a:chExt cx="3224797" cy="32524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F3992C8-0F19-4639-A449-B9057AA4FE76}"/>
                  </a:ext>
                </a:extLst>
              </p:cNvPr>
              <p:cNvSpPr/>
              <p:nvPr/>
            </p:nvSpPr>
            <p:spPr>
              <a:xfrm rot="5400000">
                <a:off x="3359513" y="1498611"/>
                <a:ext cx="143152" cy="32247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40646E-E561-4CD1-974D-0399B62B8511}"/>
                  </a:ext>
                </a:extLst>
              </p:cNvPr>
              <p:cNvSpPr/>
              <p:nvPr/>
            </p:nvSpPr>
            <p:spPr>
              <a:xfrm rot="5400000">
                <a:off x="3290456" y="1749756"/>
                <a:ext cx="143152" cy="30866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19B1CB-C6D8-4C5B-B62F-2027D632C6AE}"/>
                </a:ext>
              </a:extLst>
            </p:cNvPr>
            <p:cNvGrpSpPr/>
            <p:nvPr/>
          </p:nvGrpSpPr>
          <p:grpSpPr>
            <a:xfrm>
              <a:off x="1818687" y="3780352"/>
              <a:ext cx="1610314" cy="325240"/>
              <a:chOff x="1818686" y="3867134"/>
              <a:chExt cx="3443875" cy="32524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BEBF720-7A13-4585-9DCB-D96A3FC0C642}"/>
                  </a:ext>
                </a:extLst>
              </p:cNvPr>
              <p:cNvSpPr/>
              <p:nvPr/>
            </p:nvSpPr>
            <p:spPr>
              <a:xfrm rot="5400000">
                <a:off x="3452374" y="2233446"/>
                <a:ext cx="143152" cy="3410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8D401B-8EEB-4CC1-AFC5-BE2549EECE42}"/>
                  </a:ext>
                </a:extLst>
              </p:cNvPr>
              <p:cNvSpPr/>
              <p:nvPr/>
            </p:nvSpPr>
            <p:spPr>
              <a:xfrm rot="5400000">
                <a:off x="3469048" y="2398861"/>
                <a:ext cx="143152" cy="344387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45F7898-AE80-43DD-9AF5-414C6393A292}"/>
                </a:ext>
              </a:extLst>
            </p:cNvPr>
            <p:cNvGrpSpPr/>
            <p:nvPr/>
          </p:nvGrpSpPr>
          <p:grpSpPr>
            <a:xfrm>
              <a:off x="1818683" y="4564661"/>
              <a:ext cx="2581867" cy="325240"/>
              <a:chOff x="1818683" y="4694834"/>
              <a:chExt cx="3258141" cy="32524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C362E08-5352-425F-BC55-3B1E0C88AC8E}"/>
                  </a:ext>
                </a:extLst>
              </p:cNvPr>
              <p:cNvSpPr/>
              <p:nvPr/>
            </p:nvSpPr>
            <p:spPr>
              <a:xfrm rot="5400000">
                <a:off x="3328553" y="3184964"/>
                <a:ext cx="143152" cy="316289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AFCA123-8A07-406F-942A-704F84CCFC67}"/>
                  </a:ext>
                </a:extLst>
              </p:cNvPr>
              <p:cNvSpPr/>
              <p:nvPr/>
            </p:nvSpPr>
            <p:spPr>
              <a:xfrm rot="5400000">
                <a:off x="3376178" y="3319428"/>
                <a:ext cx="143152" cy="32581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617D53A-ACF7-4D72-AD55-3851CB12554B}"/>
                </a:ext>
              </a:extLst>
            </p:cNvPr>
            <p:cNvGrpSpPr/>
            <p:nvPr/>
          </p:nvGrpSpPr>
          <p:grpSpPr>
            <a:xfrm>
              <a:off x="1818680" y="5348972"/>
              <a:ext cx="2715220" cy="325240"/>
              <a:chOff x="1818679" y="5323085"/>
              <a:chExt cx="3367681" cy="32524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628DC24-14F7-46AF-8A28-130A37A042D4}"/>
                  </a:ext>
                </a:extLst>
              </p:cNvPr>
              <p:cNvSpPr/>
              <p:nvPr/>
            </p:nvSpPr>
            <p:spPr>
              <a:xfrm rot="5400000">
                <a:off x="3328550" y="3813214"/>
                <a:ext cx="143152" cy="31628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C968620-A4EA-4B46-ADEF-6F250D08B241}"/>
                  </a:ext>
                </a:extLst>
              </p:cNvPr>
              <p:cNvSpPr/>
              <p:nvPr/>
            </p:nvSpPr>
            <p:spPr>
              <a:xfrm rot="5400000">
                <a:off x="3430944" y="3892909"/>
                <a:ext cx="143152" cy="33676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709E4A5-F204-4C78-89AE-83C35019AEE8}"/>
              </a:ext>
            </a:extLst>
          </p:cNvPr>
          <p:cNvSpPr txBox="1"/>
          <p:nvPr/>
        </p:nvSpPr>
        <p:spPr>
          <a:xfrm>
            <a:off x="1048142" y="5146603"/>
            <a:ext cx="62709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제안서용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03119-E58E-4616-9BA0-C82347EED8C2}"/>
              </a:ext>
            </a:extLst>
          </p:cNvPr>
          <p:cNvSpPr txBox="1"/>
          <p:nvPr/>
        </p:nvSpPr>
        <p:spPr>
          <a:xfrm>
            <a:off x="2308965" y="5622969"/>
            <a:ext cx="431528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5E77C-7590-4406-824B-E40DE39F5749}"/>
              </a:ext>
            </a:extLst>
          </p:cNvPr>
          <p:cNvSpPr txBox="1"/>
          <p:nvPr/>
        </p:nvSpPr>
        <p:spPr>
          <a:xfrm>
            <a:off x="3007809" y="5622969"/>
            <a:ext cx="431528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40%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F15C75-B70C-4B17-85FE-B865A9FF1AB4}"/>
              </a:ext>
            </a:extLst>
          </p:cNvPr>
          <p:cNvSpPr txBox="1"/>
          <p:nvPr/>
        </p:nvSpPr>
        <p:spPr>
          <a:xfrm>
            <a:off x="3706653" y="5622969"/>
            <a:ext cx="431528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60%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10F6A1-50B5-499A-BE5F-9A7F211A3CFA}"/>
              </a:ext>
            </a:extLst>
          </p:cNvPr>
          <p:cNvSpPr txBox="1"/>
          <p:nvPr/>
        </p:nvSpPr>
        <p:spPr>
          <a:xfrm>
            <a:off x="4405497" y="5622969"/>
            <a:ext cx="431528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80%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2A56A-26A6-409E-B91B-52D20EC25456}"/>
              </a:ext>
            </a:extLst>
          </p:cNvPr>
          <p:cNvSpPr txBox="1"/>
          <p:nvPr/>
        </p:nvSpPr>
        <p:spPr>
          <a:xfrm>
            <a:off x="5067018" y="5622969"/>
            <a:ext cx="502061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100%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C7B55A-11C8-4F51-AB85-CD18E0D7A549}"/>
              </a:ext>
            </a:extLst>
          </p:cNvPr>
          <p:cNvSpPr txBox="1"/>
          <p:nvPr/>
        </p:nvSpPr>
        <p:spPr>
          <a:xfrm>
            <a:off x="6910279" y="231684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조별과제용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76%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BA5DA8-3BD9-4B4C-B4BE-1D549E06F6C4}"/>
              </a:ext>
            </a:extLst>
          </p:cNvPr>
          <p:cNvSpPr/>
          <p:nvPr/>
        </p:nvSpPr>
        <p:spPr>
          <a:xfrm rot="5400000">
            <a:off x="7017034" y="2854517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00ED9E-243C-4EB1-8D36-0039682D90D0}"/>
              </a:ext>
            </a:extLst>
          </p:cNvPr>
          <p:cNvSpPr/>
          <p:nvPr/>
        </p:nvSpPr>
        <p:spPr>
          <a:xfrm rot="5400000">
            <a:off x="8081422" y="2854517"/>
            <a:ext cx="18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8E8562-2B90-4BB9-B12B-138C3CC7EF62}"/>
              </a:ext>
            </a:extLst>
          </p:cNvPr>
          <p:cNvSpPr txBox="1"/>
          <p:nvPr/>
        </p:nvSpPr>
        <p:spPr>
          <a:xfrm>
            <a:off x="7197033" y="2821407"/>
            <a:ext cx="78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대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/ 78%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6C81B1-2C7F-46F4-BFFB-53E889FEE6DF}"/>
              </a:ext>
            </a:extLst>
          </p:cNvPr>
          <p:cNvSpPr txBox="1"/>
          <p:nvPr/>
        </p:nvSpPr>
        <p:spPr>
          <a:xfrm>
            <a:off x="8264920" y="2821407"/>
            <a:ext cx="78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30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대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/ 74%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C63F44-5C63-42B1-B5A2-A8854C578349}"/>
              </a:ext>
            </a:extLst>
          </p:cNvPr>
          <p:cNvSpPr txBox="1"/>
          <p:nvPr/>
        </p:nvSpPr>
        <p:spPr>
          <a:xfrm>
            <a:off x="6923367" y="3193415"/>
            <a:ext cx="428611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그래 대학생활 때 가장 스트레스 받는게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</a:t>
            </a: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만드는건데</a:t>
            </a: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그</a:t>
            </a:r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피피티를</a:t>
            </a: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왜 만드냐</a:t>
            </a:r>
            <a:endParaRPr lang="en-US" altLang="ko-KR" sz="10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40000"/>
              </a:lnSpc>
            </a:pP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겨스님들이 조별과제에서</a:t>
            </a:r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발표를 시키니까 만드는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것이여</a:t>
            </a:r>
            <a:endParaRPr lang="en-US" altLang="ko-KR" sz="10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E63C59-C0E1-4A30-8F4B-96E0B7B14DF2}"/>
              </a:ext>
            </a:extLst>
          </p:cNvPr>
          <p:cNvSpPr txBox="1"/>
          <p:nvPr/>
        </p:nvSpPr>
        <p:spPr>
          <a:xfrm>
            <a:off x="6897191" y="426891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제안서용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71%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2516CBA-4471-4E62-88CA-067473683D7C}"/>
              </a:ext>
            </a:extLst>
          </p:cNvPr>
          <p:cNvSpPr/>
          <p:nvPr/>
        </p:nvSpPr>
        <p:spPr>
          <a:xfrm rot="5400000">
            <a:off x="7003946" y="4806580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5DD3C8-97F8-4B43-ABAB-D4E37EC04056}"/>
              </a:ext>
            </a:extLst>
          </p:cNvPr>
          <p:cNvSpPr/>
          <p:nvPr/>
        </p:nvSpPr>
        <p:spPr>
          <a:xfrm rot="5400000">
            <a:off x="8068334" y="4806580"/>
            <a:ext cx="18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102A4E-E5A1-49F0-9209-C0337857E5B8}"/>
              </a:ext>
            </a:extLst>
          </p:cNvPr>
          <p:cNvSpPr txBox="1"/>
          <p:nvPr/>
        </p:nvSpPr>
        <p:spPr>
          <a:xfrm>
            <a:off x="7183945" y="4773470"/>
            <a:ext cx="78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대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/ 74%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681339-8490-4FCF-8914-9EDC79FFEFDA}"/>
              </a:ext>
            </a:extLst>
          </p:cNvPr>
          <p:cNvSpPr txBox="1"/>
          <p:nvPr/>
        </p:nvSpPr>
        <p:spPr>
          <a:xfrm>
            <a:off x="8251832" y="4773470"/>
            <a:ext cx="78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30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대 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/ 68%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7E3D00-BFC3-4278-9CBC-3C7FCC0143A2}"/>
              </a:ext>
            </a:extLst>
          </p:cNvPr>
          <p:cNvSpPr txBox="1"/>
          <p:nvPr/>
        </p:nvSpPr>
        <p:spPr>
          <a:xfrm>
            <a:off x="6910279" y="5145478"/>
            <a:ext cx="445602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아이고 우리 직장인들 회사에서 야근하느라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다크서클이</a:t>
            </a:r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발가락 까지 내려가게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생겼어</a:t>
            </a:r>
            <a:endParaRPr lang="en-US" altLang="ko-KR" sz="10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40000"/>
              </a:lnSpc>
            </a:pP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어쩌면 좋아 이거 내가 보약을 </a:t>
            </a:r>
            <a:r>
              <a:rPr lang="ko-KR" altLang="en-US" sz="10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사다주고</a:t>
            </a:r>
            <a:r>
              <a:rPr lang="ko-KR" altLang="en-US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싶은데 그러지 못해 미안해</a:t>
            </a:r>
            <a:endParaRPr lang="en-US" altLang="ko-KR" sz="10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CBFC334-DD57-4AAF-B3A5-6FD7ABE1F7F3}"/>
              </a:ext>
            </a:extLst>
          </p:cNvPr>
          <p:cNvGrpSpPr/>
          <p:nvPr/>
        </p:nvGrpSpPr>
        <p:grpSpPr>
          <a:xfrm>
            <a:off x="6037678" y="3893368"/>
            <a:ext cx="318734" cy="195214"/>
            <a:chOff x="5973146" y="4067725"/>
            <a:chExt cx="318734" cy="195214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598A024-A831-499F-BEE7-CD1A80B31586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46" y="4165332"/>
              <a:ext cx="318734" cy="0"/>
            </a:xfrm>
            <a:prstGeom prst="line">
              <a:avLst/>
            </a:prstGeom>
            <a:ln w="127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2CA8D29-CFA7-48DB-B807-5D732A385710}"/>
                </a:ext>
              </a:extLst>
            </p:cNvPr>
            <p:cNvGrpSpPr/>
            <p:nvPr/>
          </p:nvGrpSpPr>
          <p:grpSpPr>
            <a:xfrm>
              <a:off x="6198987" y="4067725"/>
              <a:ext cx="92893" cy="195214"/>
              <a:chOff x="6198987" y="4067725"/>
              <a:chExt cx="92893" cy="195214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0957C8C-D07A-4041-87C0-115A2DE44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98987" y="4067725"/>
                <a:ext cx="92893" cy="96760"/>
              </a:xfrm>
              <a:prstGeom prst="line">
                <a:avLst/>
              </a:prstGeom>
              <a:ln w="12700" cap="rnd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AF87403-F50C-4F91-A008-7131160CC8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8987" y="4166179"/>
                <a:ext cx="92893" cy="96760"/>
              </a:xfrm>
              <a:prstGeom prst="line">
                <a:avLst/>
              </a:prstGeom>
              <a:ln w="12700" cap="rnd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49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-08-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사업 </a:t>
            </a:r>
            <a:r>
              <a:rPr lang="ko-KR" altLang="en-US"/>
              <a:t>아이템 제시</a:t>
            </a:r>
            <a:endParaRPr lang="en-US" altLang="ko-KR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CONCEPT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IDEATION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48EE996-254F-4A8C-A076-A4BE3DC4E22D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PRODUCT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F83B949-C5DB-4D42-BF09-DBE51E66FAFA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PROMOTION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자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그러면은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어떤 템플릿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인가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91E99-FA8B-4D91-A99B-85EEE89D5B1F}"/>
              </a:ext>
            </a:extLst>
          </p:cNvPr>
          <p:cNvSpPr txBox="1"/>
          <p:nvPr/>
        </p:nvSpPr>
        <p:spPr>
          <a:xfrm>
            <a:off x="666093" y="1546573"/>
            <a:ext cx="3895618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몰라 사실 나도 어떤 템플릿 만들어야 하는지</a:t>
            </a: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.. 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지금까지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한두개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만들었어야지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거의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기계마냥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찍어내고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있거늘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홀홀홀</a:t>
            </a: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인생 무상이도다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1B316-B24A-4440-87D3-505DD2013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3" t="18231" r="23240" b="12348"/>
          <a:stretch/>
        </p:blipFill>
        <p:spPr>
          <a:xfrm>
            <a:off x="774247" y="2362187"/>
            <a:ext cx="4578999" cy="29762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3DE70-1040-4468-831B-111E7A53EF5A}"/>
              </a:ext>
            </a:extLst>
          </p:cNvPr>
          <p:cNvSpPr/>
          <p:nvPr/>
        </p:nvSpPr>
        <p:spPr>
          <a:xfrm>
            <a:off x="5353246" y="2362187"/>
            <a:ext cx="6143429" cy="2976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6DEDA9-87CD-4CCF-9EAD-AFA99D4D583D}"/>
              </a:ext>
            </a:extLst>
          </p:cNvPr>
          <p:cNvSpPr txBox="1"/>
          <p:nvPr/>
        </p:nvSpPr>
        <p:spPr>
          <a:xfrm>
            <a:off x="7623355" y="2733443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MOCKUP SCREEN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3E0203-0660-4E86-967C-6262B05F1B0C}"/>
              </a:ext>
            </a:extLst>
          </p:cNvPr>
          <p:cNvSpPr txBox="1"/>
          <p:nvPr/>
        </p:nvSpPr>
        <p:spPr>
          <a:xfrm>
            <a:off x="7606321" y="2959536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목업소스를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활용해볼까</a:t>
            </a:r>
            <a:endParaRPr lang="en-US" altLang="ko-KR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DA14AF-8AF1-45E4-B101-7AE63B5C97C9}"/>
              </a:ext>
            </a:extLst>
          </p:cNvPr>
          <p:cNvSpPr txBox="1"/>
          <p:nvPr/>
        </p:nvSpPr>
        <p:spPr>
          <a:xfrm>
            <a:off x="7606320" y="3298195"/>
            <a:ext cx="3648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 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아니 근데 우리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피린이들이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포토샵을 쓸 줄 알아야 하는데 그러면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5040AD-6640-4BB7-93BD-52EDA6AC0CE4}"/>
              </a:ext>
            </a:extLst>
          </p:cNvPr>
          <p:cNvCxnSpPr/>
          <p:nvPr/>
        </p:nvCxnSpPr>
        <p:spPr>
          <a:xfrm>
            <a:off x="7713262" y="3644089"/>
            <a:ext cx="0" cy="356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F80ABF-2C75-4B00-B606-3078AB502818}"/>
              </a:ext>
            </a:extLst>
          </p:cNvPr>
          <p:cNvSpPr txBox="1"/>
          <p:nvPr/>
        </p:nvSpPr>
        <p:spPr>
          <a:xfrm>
            <a:off x="7623355" y="4179883"/>
            <a:ext cx="15488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PHOTOSHOP EDUCATION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9F8D38-E072-4D7B-80EC-3E54123CABCC}"/>
              </a:ext>
            </a:extLst>
          </p:cNvPr>
          <p:cNvSpPr txBox="1"/>
          <p:nvPr/>
        </p:nvSpPr>
        <p:spPr>
          <a:xfrm>
            <a:off x="7606320" y="4401110"/>
            <a:ext cx="3038011" cy="48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목업소스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사용 하는 법 간단하게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영상찍어서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알려주면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해결되는 부분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아닌것인가</a:t>
            </a: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해볼만하구만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D5A1750-1D8F-4F6B-BAB7-4D348A81F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4" t="20972" r="37416" b="10186"/>
          <a:stretch/>
        </p:blipFill>
        <p:spPr>
          <a:xfrm>
            <a:off x="4831101" y="2362144"/>
            <a:ext cx="2516444" cy="29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9C67297-6088-4651-9057-B329A422F017}"/>
              </a:ext>
            </a:extLst>
          </p:cNvPr>
          <p:cNvSpPr txBox="1"/>
          <p:nvPr/>
        </p:nvSpPr>
        <p:spPr>
          <a:xfrm>
            <a:off x="9511160" y="6409455"/>
            <a:ext cx="218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Company Name All Right Reserved.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07FF0-6C9D-43DF-9CF9-A3ED4135BCEA}"/>
              </a:ext>
            </a:extLst>
          </p:cNvPr>
          <p:cNvSpPr txBox="1"/>
          <p:nvPr/>
        </p:nvSpPr>
        <p:spPr>
          <a:xfrm>
            <a:off x="673443" y="639040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LOGO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-09-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사업 </a:t>
            </a:r>
            <a:r>
              <a:rPr lang="ko-KR" altLang="en-US"/>
              <a:t>아이템 제시</a:t>
            </a:r>
            <a:endParaRPr lang="en-US" altLang="ko-KR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CONCEPT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IDEATION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48EE996-254F-4A8C-A076-A4BE3DC4E22D}"/>
              </a:ext>
            </a:extLst>
          </p:cNvPr>
          <p:cNvSpPr txBox="1"/>
          <p:nvPr/>
        </p:nvSpPr>
        <p:spPr>
          <a:xfrm>
            <a:off x="9430698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/>
              <a:t>PRODUCT</a:t>
            </a:r>
            <a:endParaRPr lang="en-US" altLang="ko-KR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F83B949-C5DB-4D42-BF09-DBE51E66FAFA}"/>
              </a:ext>
            </a:extLst>
          </p:cNvPr>
          <p:cNvSpPr txBox="1"/>
          <p:nvPr/>
        </p:nvSpPr>
        <p:spPr>
          <a:xfrm>
            <a:off x="10592323" y="69861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PROMOTION</a:t>
            </a:r>
          </a:p>
        </p:txBody>
      </p:sp>
      <p:pic>
        <p:nvPicPr>
          <p:cNvPr id="3" name="그림 2" descr="벽, 하늘, 남자, 앉아있는이(가) 표시된 사진&#10;&#10;자동 생성된 설명">
            <a:extLst>
              <a:ext uri="{FF2B5EF4-FFF2-40B4-BE49-F238E27FC236}">
                <a16:creationId xmlns:a16="http://schemas.microsoft.com/office/drawing/2014/main" id="{D2E717F1-87D2-4448-8118-8CB7C15F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6299"/>
          <a:stretch/>
        </p:blipFill>
        <p:spPr>
          <a:xfrm>
            <a:off x="773794" y="945665"/>
            <a:ext cx="10735581" cy="52551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862593-E305-47C7-8DA8-AFA8B6DC6632}"/>
              </a:ext>
            </a:extLst>
          </p:cNvPr>
          <p:cNvSpPr/>
          <p:nvPr/>
        </p:nvSpPr>
        <p:spPr>
          <a:xfrm>
            <a:off x="766763" y="945665"/>
            <a:ext cx="10746274" cy="5255110"/>
          </a:xfrm>
          <a:prstGeom prst="rect">
            <a:avLst/>
          </a:prstGeom>
          <a:gradFill>
            <a:gsLst>
              <a:gs pos="0">
                <a:schemeClr val="bg1">
                  <a:alpha val="72000"/>
                </a:schemeClr>
              </a:gs>
              <a:gs pos="52000">
                <a:schemeClr val="bg1">
                  <a:alpha val="55000"/>
                </a:schemeClr>
              </a:gs>
              <a:gs pos="100000">
                <a:schemeClr val="bg1">
                  <a:alpha val="8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0EDBE-E768-4D62-9E09-7257D572E824}"/>
              </a:ext>
            </a:extLst>
          </p:cNvPr>
          <p:cNvSpPr txBox="1"/>
          <p:nvPr/>
        </p:nvSpPr>
        <p:spPr>
          <a:xfrm>
            <a:off x="4608253" y="1585490"/>
            <a:ext cx="297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reat Vibes" panose="02000507080000020002" pitchFamily="2" charset="0"/>
                <a:ea typeface="나눔스퀘어 Light" panose="020B0600000101010101" pitchFamily="50" charset="-127"/>
                <a:cs typeface="Heebo Black" panose="00000A00000000000000" pitchFamily="2" charset="-79"/>
              </a:rPr>
              <a:t>Promotion Concept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D9C8A-9129-46C2-B413-8FEBF46A6D37}"/>
              </a:ext>
            </a:extLst>
          </p:cNvPr>
          <p:cNvSpPr/>
          <p:nvPr/>
        </p:nvSpPr>
        <p:spPr>
          <a:xfrm>
            <a:off x="4276330" y="2355503"/>
            <a:ext cx="1899799" cy="189979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58886A4-E5B0-421C-9C04-3A35F2EF947B}"/>
              </a:ext>
            </a:extLst>
          </p:cNvPr>
          <p:cNvSpPr/>
          <p:nvPr/>
        </p:nvSpPr>
        <p:spPr>
          <a:xfrm>
            <a:off x="6017462" y="2355502"/>
            <a:ext cx="1899799" cy="189979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774E9FF-F2C3-4132-80C6-35B435F2A391}"/>
              </a:ext>
            </a:extLst>
          </p:cNvPr>
          <p:cNvSpPr/>
          <p:nvPr/>
        </p:nvSpPr>
        <p:spPr>
          <a:xfrm rot="2700000">
            <a:off x="5846511" y="3066632"/>
            <a:ext cx="505048" cy="522406"/>
          </a:xfrm>
          <a:custGeom>
            <a:avLst/>
            <a:gdLst>
              <a:gd name="connsiteX0" fmla="*/ 501196 w 508396"/>
              <a:gd name="connsiteY0" fmla="*/ 482796 h 525869"/>
              <a:gd name="connsiteX1" fmla="*/ 508396 w 508396"/>
              <a:gd name="connsiteY1" fmla="*/ 498309 h 525869"/>
              <a:gd name="connsiteX2" fmla="*/ 508396 w 508396"/>
              <a:gd name="connsiteY2" fmla="*/ 525869 h 525869"/>
              <a:gd name="connsiteX3" fmla="*/ 501196 w 508396"/>
              <a:gd name="connsiteY3" fmla="*/ 522528 h 525869"/>
              <a:gd name="connsiteX4" fmla="*/ 462643 w 508396"/>
              <a:gd name="connsiteY4" fmla="*/ 407678 h 525869"/>
              <a:gd name="connsiteX5" fmla="*/ 469843 w 508396"/>
              <a:gd name="connsiteY5" fmla="*/ 419862 h 525869"/>
              <a:gd name="connsiteX6" fmla="*/ 469843 w 508396"/>
              <a:gd name="connsiteY6" fmla="*/ 507976 h 525869"/>
              <a:gd name="connsiteX7" fmla="*/ 462643 w 508396"/>
              <a:gd name="connsiteY7" fmla="*/ 504635 h 525869"/>
              <a:gd name="connsiteX8" fmla="*/ 424089 w 508396"/>
              <a:gd name="connsiteY8" fmla="*/ 345067 h 525869"/>
              <a:gd name="connsiteX9" fmla="*/ 431289 w 508396"/>
              <a:gd name="connsiteY9" fmla="*/ 354861 h 525869"/>
              <a:gd name="connsiteX10" fmla="*/ 431289 w 508396"/>
              <a:gd name="connsiteY10" fmla="*/ 490082 h 525869"/>
              <a:gd name="connsiteX11" fmla="*/ 428035 w 508396"/>
              <a:gd name="connsiteY11" fmla="*/ 488572 h 525869"/>
              <a:gd name="connsiteX12" fmla="*/ 424089 w 508396"/>
              <a:gd name="connsiteY12" fmla="*/ 486240 h 525869"/>
              <a:gd name="connsiteX13" fmla="*/ 385535 w 508396"/>
              <a:gd name="connsiteY13" fmla="*/ 292626 h 525869"/>
              <a:gd name="connsiteX14" fmla="*/ 392736 w 508396"/>
              <a:gd name="connsiteY14" fmla="*/ 302421 h 525869"/>
              <a:gd name="connsiteX15" fmla="*/ 392736 w 508396"/>
              <a:gd name="connsiteY15" fmla="*/ 467713 h 525869"/>
              <a:gd name="connsiteX16" fmla="*/ 385535 w 508396"/>
              <a:gd name="connsiteY16" fmla="*/ 463458 h 525869"/>
              <a:gd name="connsiteX17" fmla="*/ 346982 w 508396"/>
              <a:gd name="connsiteY17" fmla="*/ 247426 h 525869"/>
              <a:gd name="connsiteX18" fmla="*/ 354182 w 508396"/>
              <a:gd name="connsiteY18" fmla="*/ 255392 h 525869"/>
              <a:gd name="connsiteX19" fmla="*/ 354182 w 508396"/>
              <a:gd name="connsiteY19" fmla="*/ 444930 h 525869"/>
              <a:gd name="connsiteX20" fmla="*/ 347113 w 508396"/>
              <a:gd name="connsiteY20" fmla="*/ 440753 h 525869"/>
              <a:gd name="connsiteX21" fmla="*/ 346982 w 508396"/>
              <a:gd name="connsiteY21" fmla="*/ 440657 h 525869"/>
              <a:gd name="connsiteX22" fmla="*/ 308428 w 508396"/>
              <a:gd name="connsiteY22" fmla="*/ 205149 h 525869"/>
              <a:gd name="connsiteX23" fmla="*/ 310296 w 508396"/>
              <a:gd name="connsiteY23" fmla="*/ 206837 h 525869"/>
              <a:gd name="connsiteX24" fmla="*/ 315628 w 508396"/>
              <a:gd name="connsiteY24" fmla="*/ 212737 h 525869"/>
              <a:gd name="connsiteX25" fmla="*/ 315628 w 508396"/>
              <a:gd name="connsiteY25" fmla="*/ 417606 h 525869"/>
              <a:gd name="connsiteX26" fmla="*/ 308428 w 508396"/>
              <a:gd name="connsiteY26" fmla="*/ 412313 h 525869"/>
              <a:gd name="connsiteX27" fmla="*/ 269875 w 508396"/>
              <a:gd name="connsiteY27" fmla="*/ 170303 h 525869"/>
              <a:gd name="connsiteX28" fmla="*/ 277075 w 508396"/>
              <a:gd name="connsiteY28" fmla="*/ 176810 h 525869"/>
              <a:gd name="connsiteX29" fmla="*/ 277075 w 508396"/>
              <a:gd name="connsiteY29" fmla="*/ 389262 h 525869"/>
              <a:gd name="connsiteX30" fmla="*/ 270243 w 508396"/>
              <a:gd name="connsiteY30" fmla="*/ 384240 h 525869"/>
              <a:gd name="connsiteX31" fmla="*/ 269875 w 508396"/>
              <a:gd name="connsiteY31" fmla="*/ 383907 h 525869"/>
              <a:gd name="connsiteX32" fmla="*/ 231321 w 508396"/>
              <a:gd name="connsiteY32" fmla="*/ 136608 h 525869"/>
              <a:gd name="connsiteX33" fmla="*/ 238152 w 508396"/>
              <a:gd name="connsiteY33" fmla="*/ 141630 h 525869"/>
              <a:gd name="connsiteX34" fmla="*/ 238521 w 508396"/>
              <a:gd name="connsiteY34" fmla="*/ 141963 h 525869"/>
              <a:gd name="connsiteX35" fmla="*/ 238521 w 508396"/>
              <a:gd name="connsiteY35" fmla="*/ 355567 h 525869"/>
              <a:gd name="connsiteX36" fmla="*/ 231321 w 508396"/>
              <a:gd name="connsiteY36" fmla="*/ 349060 h 525869"/>
              <a:gd name="connsiteX37" fmla="*/ 192768 w 508396"/>
              <a:gd name="connsiteY37" fmla="*/ 108264 h 525869"/>
              <a:gd name="connsiteX38" fmla="*/ 199968 w 508396"/>
              <a:gd name="connsiteY38" fmla="*/ 113557 h 525869"/>
              <a:gd name="connsiteX39" fmla="*/ 199968 w 508396"/>
              <a:gd name="connsiteY39" fmla="*/ 320721 h 525869"/>
              <a:gd name="connsiteX40" fmla="*/ 198100 w 508396"/>
              <a:gd name="connsiteY40" fmla="*/ 319032 h 525869"/>
              <a:gd name="connsiteX41" fmla="*/ 192768 w 508396"/>
              <a:gd name="connsiteY41" fmla="*/ 313133 h 525869"/>
              <a:gd name="connsiteX42" fmla="*/ 154214 w 508396"/>
              <a:gd name="connsiteY42" fmla="*/ 80940 h 525869"/>
              <a:gd name="connsiteX43" fmla="*/ 161283 w 508396"/>
              <a:gd name="connsiteY43" fmla="*/ 85117 h 525869"/>
              <a:gd name="connsiteX44" fmla="*/ 161414 w 508396"/>
              <a:gd name="connsiteY44" fmla="*/ 85213 h 525869"/>
              <a:gd name="connsiteX45" fmla="*/ 161414 w 508396"/>
              <a:gd name="connsiteY45" fmla="*/ 278444 h 525869"/>
              <a:gd name="connsiteX46" fmla="*/ 154214 w 508396"/>
              <a:gd name="connsiteY46" fmla="*/ 270479 h 525869"/>
              <a:gd name="connsiteX47" fmla="*/ 115660 w 508396"/>
              <a:gd name="connsiteY47" fmla="*/ 58157 h 525869"/>
              <a:gd name="connsiteX48" fmla="*/ 122860 w 508396"/>
              <a:gd name="connsiteY48" fmla="*/ 62412 h 525869"/>
              <a:gd name="connsiteX49" fmla="*/ 122860 w 508396"/>
              <a:gd name="connsiteY49" fmla="*/ 233243 h 525869"/>
              <a:gd name="connsiteX50" fmla="*/ 115660 w 508396"/>
              <a:gd name="connsiteY50" fmla="*/ 223450 h 525869"/>
              <a:gd name="connsiteX51" fmla="*/ 77107 w 508396"/>
              <a:gd name="connsiteY51" fmla="*/ 35787 h 525869"/>
              <a:gd name="connsiteX52" fmla="*/ 80361 w 508396"/>
              <a:gd name="connsiteY52" fmla="*/ 37298 h 525869"/>
              <a:gd name="connsiteX53" fmla="*/ 84307 w 508396"/>
              <a:gd name="connsiteY53" fmla="*/ 39629 h 525869"/>
              <a:gd name="connsiteX54" fmla="*/ 84307 w 508396"/>
              <a:gd name="connsiteY54" fmla="*/ 180803 h 525869"/>
              <a:gd name="connsiteX55" fmla="*/ 77107 w 508396"/>
              <a:gd name="connsiteY55" fmla="*/ 171009 h 525869"/>
              <a:gd name="connsiteX56" fmla="*/ 38553 w 508396"/>
              <a:gd name="connsiteY56" fmla="*/ 17894 h 525869"/>
              <a:gd name="connsiteX57" fmla="*/ 45753 w 508396"/>
              <a:gd name="connsiteY57" fmla="*/ 21235 h 525869"/>
              <a:gd name="connsiteX58" fmla="*/ 45753 w 508396"/>
              <a:gd name="connsiteY58" fmla="*/ 118192 h 525869"/>
              <a:gd name="connsiteX59" fmla="*/ 38553 w 508396"/>
              <a:gd name="connsiteY59" fmla="*/ 106008 h 525869"/>
              <a:gd name="connsiteX60" fmla="*/ 0 w 508396"/>
              <a:gd name="connsiteY60" fmla="*/ 0 h 525869"/>
              <a:gd name="connsiteX61" fmla="*/ 7200 w 508396"/>
              <a:gd name="connsiteY61" fmla="*/ 3342 h 525869"/>
              <a:gd name="connsiteX62" fmla="*/ 7200 w 508396"/>
              <a:gd name="connsiteY62" fmla="*/ 43075 h 525869"/>
              <a:gd name="connsiteX63" fmla="*/ 0 w 508396"/>
              <a:gd name="connsiteY63" fmla="*/ 27562 h 52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8396" h="525869">
                <a:moveTo>
                  <a:pt x="501196" y="482796"/>
                </a:moveTo>
                <a:lnTo>
                  <a:pt x="508396" y="498309"/>
                </a:lnTo>
                <a:lnTo>
                  <a:pt x="508396" y="525869"/>
                </a:lnTo>
                <a:lnTo>
                  <a:pt x="501196" y="522528"/>
                </a:lnTo>
                <a:close/>
                <a:moveTo>
                  <a:pt x="462643" y="407678"/>
                </a:moveTo>
                <a:lnTo>
                  <a:pt x="469843" y="419862"/>
                </a:lnTo>
                <a:lnTo>
                  <a:pt x="469843" y="507976"/>
                </a:lnTo>
                <a:lnTo>
                  <a:pt x="462643" y="504635"/>
                </a:lnTo>
                <a:close/>
                <a:moveTo>
                  <a:pt x="424089" y="345067"/>
                </a:moveTo>
                <a:lnTo>
                  <a:pt x="431289" y="354861"/>
                </a:lnTo>
                <a:lnTo>
                  <a:pt x="431289" y="490082"/>
                </a:lnTo>
                <a:lnTo>
                  <a:pt x="428035" y="488572"/>
                </a:lnTo>
                <a:lnTo>
                  <a:pt x="424089" y="486240"/>
                </a:lnTo>
                <a:close/>
                <a:moveTo>
                  <a:pt x="385535" y="292626"/>
                </a:moveTo>
                <a:lnTo>
                  <a:pt x="392736" y="302421"/>
                </a:lnTo>
                <a:lnTo>
                  <a:pt x="392736" y="467713"/>
                </a:lnTo>
                <a:lnTo>
                  <a:pt x="385535" y="463458"/>
                </a:lnTo>
                <a:close/>
                <a:moveTo>
                  <a:pt x="346982" y="247426"/>
                </a:moveTo>
                <a:lnTo>
                  <a:pt x="354182" y="255392"/>
                </a:lnTo>
                <a:lnTo>
                  <a:pt x="354182" y="444930"/>
                </a:lnTo>
                <a:lnTo>
                  <a:pt x="347113" y="440753"/>
                </a:lnTo>
                <a:lnTo>
                  <a:pt x="346982" y="440657"/>
                </a:lnTo>
                <a:close/>
                <a:moveTo>
                  <a:pt x="308428" y="205149"/>
                </a:moveTo>
                <a:lnTo>
                  <a:pt x="310296" y="206837"/>
                </a:lnTo>
                <a:lnTo>
                  <a:pt x="315628" y="212737"/>
                </a:lnTo>
                <a:lnTo>
                  <a:pt x="315628" y="417606"/>
                </a:lnTo>
                <a:lnTo>
                  <a:pt x="308428" y="412313"/>
                </a:lnTo>
                <a:close/>
                <a:moveTo>
                  <a:pt x="269875" y="170303"/>
                </a:moveTo>
                <a:lnTo>
                  <a:pt x="277075" y="176810"/>
                </a:lnTo>
                <a:lnTo>
                  <a:pt x="277075" y="389262"/>
                </a:lnTo>
                <a:lnTo>
                  <a:pt x="270243" y="384240"/>
                </a:lnTo>
                <a:lnTo>
                  <a:pt x="269875" y="383907"/>
                </a:lnTo>
                <a:close/>
                <a:moveTo>
                  <a:pt x="231321" y="136608"/>
                </a:moveTo>
                <a:lnTo>
                  <a:pt x="238152" y="141630"/>
                </a:lnTo>
                <a:lnTo>
                  <a:pt x="238521" y="141963"/>
                </a:lnTo>
                <a:lnTo>
                  <a:pt x="238521" y="355567"/>
                </a:lnTo>
                <a:lnTo>
                  <a:pt x="231321" y="349060"/>
                </a:lnTo>
                <a:close/>
                <a:moveTo>
                  <a:pt x="192768" y="108264"/>
                </a:moveTo>
                <a:lnTo>
                  <a:pt x="199968" y="113557"/>
                </a:lnTo>
                <a:lnTo>
                  <a:pt x="199968" y="320721"/>
                </a:lnTo>
                <a:lnTo>
                  <a:pt x="198100" y="319032"/>
                </a:lnTo>
                <a:lnTo>
                  <a:pt x="192768" y="313133"/>
                </a:lnTo>
                <a:close/>
                <a:moveTo>
                  <a:pt x="154214" y="80940"/>
                </a:moveTo>
                <a:lnTo>
                  <a:pt x="161283" y="85117"/>
                </a:lnTo>
                <a:lnTo>
                  <a:pt x="161414" y="85213"/>
                </a:lnTo>
                <a:lnTo>
                  <a:pt x="161414" y="278444"/>
                </a:lnTo>
                <a:lnTo>
                  <a:pt x="154214" y="270479"/>
                </a:lnTo>
                <a:close/>
                <a:moveTo>
                  <a:pt x="115660" y="58157"/>
                </a:moveTo>
                <a:lnTo>
                  <a:pt x="122860" y="62412"/>
                </a:lnTo>
                <a:lnTo>
                  <a:pt x="122860" y="233243"/>
                </a:lnTo>
                <a:lnTo>
                  <a:pt x="115660" y="223450"/>
                </a:lnTo>
                <a:close/>
                <a:moveTo>
                  <a:pt x="77107" y="35787"/>
                </a:moveTo>
                <a:lnTo>
                  <a:pt x="80361" y="37298"/>
                </a:lnTo>
                <a:lnTo>
                  <a:pt x="84307" y="39629"/>
                </a:lnTo>
                <a:lnTo>
                  <a:pt x="84307" y="180803"/>
                </a:lnTo>
                <a:lnTo>
                  <a:pt x="77107" y="171009"/>
                </a:lnTo>
                <a:close/>
                <a:moveTo>
                  <a:pt x="38553" y="17894"/>
                </a:moveTo>
                <a:lnTo>
                  <a:pt x="45753" y="21235"/>
                </a:lnTo>
                <a:lnTo>
                  <a:pt x="45753" y="118192"/>
                </a:lnTo>
                <a:lnTo>
                  <a:pt x="38553" y="106008"/>
                </a:lnTo>
                <a:close/>
                <a:moveTo>
                  <a:pt x="0" y="0"/>
                </a:moveTo>
                <a:lnTo>
                  <a:pt x="7200" y="3342"/>
                </a:lnTo>
                <a:lnTo>
                  <a:pt x="7200" y="43075"/>
                </a:lnTo>
                <a:lnTo>
                  <a:pt x="0" y="275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ED3303-F3F7-479A-BA35-D15DD16317BC}"/>
              </a:ext>
            </a:extLst>
          </p:cNvPr>
          <p:cNvSpPr txBox="1"/>
          <p:nvPr/>
        </p:nvSpPr>
        <p:spPr>
          <a:xfrm>
            <a:off x="4842951" y="312073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BX DESIGN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CONCEPT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F283EC-B939-4D2C-BDD5-06124931A864}"/>
              </a:ext>
            </a:extLst>
          </p:cNvPr>
          <p:cNvSpPr txBox="1"/>
          <p:nvPr/>
        </p:nvSpPr>
        <p:spPr>
          <a:xfrm>
            <a:off x="6589694" y="312073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PLANNING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968862-FD86-4627-9A1A-4AEA2FB19B3B}"/>
              </a:ext>
            </a:extLst>
          </p:cNvPr>
          <p:cNvSpPr/>
          <p:nvPr/>
        </p:nvSpPr>
        <p:spPr>
          <a:xfrm>
            <a:off x="4026629" y="4637777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8B3DB2C-8111-4424-B368-3AC3F1848250}"/>
              </a:ext>
            </a:extLst>
          </p:cNvPr>
          <p:cNvSpPr/>
          <p:nvPr/>
        </p:nvSpPr>
        <p:spPr>
          <a:xfrm>
            <a:off x="5391423" y="4637777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88A16EC-4A90-4405-8BA2-B5D496BAC8EB}"/>
              </a:ext>
            </a:extLst>
          </p:cNvPr>
          <p:cNvSpPr/>
          <p:nvPr/>
        </p:nvSpPr>
        <p:spPr>
          <a:xfrm>
            <a:off x="6756217" y="4637777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D3D6F00-6DE1-4194-817D-F1AC3192ADA1}"/>
              </a:ext>
            </a:extLst>
          </p:cNvPr>
          <p:cNvSpPr/>
          <p:nvPr/>
        </p:nvSpPr>
        <p:spPr>
          <a:xfrm>
            <a:off x="8121011" y="4637777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A8D3E0-4D0A-4447-AF8D-F035880EFF98}"/>
              </a:ext>
            </a:extLst>
          </p:cNvPr>
          <p:cNvSpPr txBox="1"/>
          <p:nvPr/>
        </p:nvSpPr>
        <p:spPr>
          <a:xfrm>
            <a:off x="3735940" y="4783248"/>
            <a:ext cx="627095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디자인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컨셉수립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30A894-C503-45A0-B1B3-4A594317B11D}"/>
              </a:ext>
            </a:extLst>
          </p:cNvPr>
          <p:cNvSpPr txBox="1"/>
          <p:nvPr/>
        </p:nvSpPr>
        <p:spPr>
          <a:xfrm>
            <a:off x="5156035" y="4783248"/>
            <a:ext cx="516487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마케팅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기획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E8E0BA-57FC-4B18-B4E3-38346168A4E5}"/>
              </a:ext>
            </a:extLst>
          </p:cNvPr>
          <p:cNvSpPr txBox="1"/>
          <p:nvPr/>
        </p:nvSpPr>
        <p:spPr>
          <a:xfrm>
            <a:off x="6465528" y="4783248"/>
            <a:ext cx="627095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프로모션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기획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3627D0-E058-4E12-9582-452A1B9F448E}"/>
              </a:ext>
            </a:extLst>
          </p:cNvPr>
          <p:cNvSpPr txBox="1"/>
          <p:nvPr/>
        </p:nvSpPr>
        <p:spPr>
          <a:xfrm>
            <a:off x="7885626" y="4783248"/>
            <a:ext cx="516488" cy="451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예산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측정안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54CAE61-AF14-4912-9C47-B541DA356D34}"/>
              </a:ext>
            </a:extLst>
          </p:cNvPr>
          <p:cNvCxnSpPr/>
          <p:nvPr/>
        </p:nvCxnSpPr>
        <p:spPr>
          <a:xfrm>
            <a:off x="4026629" y="4660636"/>
            <a:ext cx="41401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97BFCE0-1169-46EE-8C8E-8365C1C0FE0B}"/>
              </a:ext>
            </a:extLst>
          </p:cNvPr>
          <p:cNvCxnSpPr>
            <a:cxnSpLocks/>
          </p:cNvCxnSpPr>
          <p:nvPr/>
        </p:nvCxnSpPr>
        <p:spPr>
          <a:xfrm>
            <a:off x="6096000" y="3992880"/>
            <a:ext cx="0" cy="6677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593</Words>
  <Application>Microsoft Office PowerPoint</Application>
  <PresentationFormat>와이드스크린</PresentationFormat>
  <Paragraphs>234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</vt:lpstr>
      <vt:lpstr>나눔스퀘어 Bold</vt:lpstr>
      <vt:lpstr>나눔스퀘어 Light</vt:lpstr>
      <vt:lpstr>Arial</vt:lpstr>
      <vt:lpstr>Calibri</vt:lpstr>
      <vt:lpstr>Calibri Light</vt:lpstr>
      <vt:lpstr>Great Vibes</vt:lpstr>
      <vt:lpstr>Heebo</vt:lpstr>
      <vt:lpstr>Heebo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민 병조</cp:lastModifiedBy>
  <cp:revision>7</cp:revision>
  <dcterms:created xsi:type="dcterms:W3CDTF">2019-08-03T08:01:22Z</dcterms:created>
  <dcterms:modified xsi:type="dcterms:W3CDTF">2019-08-04T01:13:20Z</dcterms:modified>
</cp:coreProperties>
</file>