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3C"/>
    <a:srgbClr val="676D74"/>
    <a:srgbClr val="485563"/>
    <a:srgbClr val="50D5B7"/>
    <a:srgbClr val="067D68"/>
    <a:srgbClr val="535A62"/>
    <a:srgbClr val="7C8187"/>
    <a:srgbClr val="3D454E"/>
    <a:srgbClr val="EFFA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34" y="390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3824388" y="3078134"/>
            <a:ext cx="45432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초록초록한</a:t>
            </a: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3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피피티라오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4070252" y="3760431"/>
            <a:ext cx="4068743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아주 정갈하게 밑에다가 부제를 적어주세요 이렇게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3897803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8077084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857524" y="2958897"/>
            <a:ext cx="24769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B3866-9445-43CF-9A02-964090F8C8D6}"/>
              </a:ext>
            </a:extLst>
          </p:cNvPr>
          <p:cNvSpPr txBox="1"/>
          <p:nvPr/>
        </p:nvSpPr>
        <p:spPr>
          <a:xfrm>
            <a:off x="4938476" y="3525206"/>
            <a:ext cx="231505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발표 들어줘서 넘나 고마워요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0AA0430-B64C-4C75-B2B2-092CF63B8F68}"/>
              </a:ext>
            </a:extLst>
          </p:cNvPr>
          <p:cNvSpPr/>
          <p:nvPr/>
        </p:nvSpPr>
        <p:spPr>
          <a:xfrm>
            <a:off x="874715" y="2551113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8AD648F-F9B2-4BB2-8112-5423E9A5FB74}"/>
              </a:ext>
            </a:extLst>
          </p:cNvPr>
          <p:cNvSpPr/>
          <p:nvPr/>
        </p:nvSpPr>
        <p:spPr>
          <a:xfrm>
            <a:off x="874715" y="3484399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ABB8338-DEE0-4CE7-8720-1971F3C53C0E}"/>
              </a:ext>
            </a:extLst>
          </p:cNvPr>
          <p:cNvSpPr/>
          <p:nvPr/>
        </p:nvSpPr>
        <p:spPr>
          <a:xfrm>
            <a:off x="874715" y="4417685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D91C8A-6816-4B02-B891-B143B5757BD8}"/>
              </a:ext>
            </a:extLst>
          </p:cNvPr>
          <p:cNvSpPr/>
          <p:nvPr/>
        </p:nvSpPr>
        <p:spPr>
          <a:xfrm>
            <a:off x="874715" y="5350971"/>
            <a:ext cx="2507726" cy="877887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4EEA0BB-4CF4-484C-97DC-E6DD45528EE9}"/>
              </a:ext>
            </a:extLst>
          </p:cNvPr>
          <p:cNvSpPr/>
          <p:nvPr/>
        </p:nvSpPr>
        <p:spPr>
          <a:xfrm>
            <a:off x="4274250" y="2551113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2988676-84B8-408A-8795-D01BA945A659}"/>
              </a:ext>
            </a:extLst>
          </p:cNvPr>
          <p:cNvSpPr/>
          <p:nvPr/>
        </p:nvSpPr>
        <p:spPr>
          <a:xfrm>
            <a:off x="4274250" y="3484399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FF05AE5-EB2A-4358-B18C-D9FAB484401A}"/>
              </a:ext>
            </a:extLst>
          </p:cNvPr>
          <p:cNvSpPr/>
          <p:nvPr/>
        </p:nvSpPr>
        <p:spPr>
          <a:xfrm>
            <a:off x="4274250" y="4417685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A8327B-5D0F-4390-9F1A-AFD70846F5F7}"/>
              </a:ext>
            </a:extLst>
          </p:cNvPr>
          <p:cNvSpPr/>
          <p:nvPr/>
        </p:nvSpPr>
        <p:spPr>
          <a:xfrm>
            <a:off x="4274250" y="5350971"/>
            <a:ext cx="2507726" cy="877887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71447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슬슬 다가오는 크리스마스에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커플의 비율이 높아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짐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88948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솔로들은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서러워서 도저히 이 험난한 세상을 살아갈 자신이 없다고 전해진다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난 크리스마스에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밖에 절대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안나갈거야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집에서 컨텐츠 만들고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롤하고 혼자서 잘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놀겁니다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78518" y="408598"/>
            <a:ext cx="36740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576346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첫번째 목차를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적어줘야겠지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9C3BD4-9C37-4FB1-9EB0-B104144D52D6}"/>
              </a:ext>
            </a:extLst>
          </p:cNvPr>
          <p:cNvSpPr txBox="1"/>
          <p:nvPr/>
        </p:nvSpPr>
        <p:spPr>
          <a:xfrm>
            <a:off x="919740" y="2606512"/>
            <a:ext cx="94769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년째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모태솔로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CBF45C-FB04-4F27-99BA-363D473BE5C2}"/>
              </a:ext>
            </a:extLst>
          </p:cNvPr>
          <p:cNvSpPr txBox="1"/>
          <p:nvPr/>
        </p:nvSpPr>
        <p:spPr>
          <a:xfrm>
            <a:off x="919740" y="3539798"/>
            <a:ext cx="80823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방금 막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헤어짐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22F81A-364B-4756-B349-7858F6D0D165}"/>
              </a:ext>
            </a:extLst>
          </p:cNvPr>
          <p:cNvSpPr txBox="1"/>
          <p:nvPr/>
        </p:nvSpPr>
        <p:spPr>
          <a:xfrm>
            <a:off x="919740" y="4473084"/>
            <a:ext cx="117852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연애 후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헤어짐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4239801-D22C-44F4-A19C-CFEE98C73048}"/>
              </a:ext>
            </a:extLst>
          </p:cNvPr>
          <p:cNvSpPr txBox="1"/>
          <p:nvPr/>
        </p:nvSpPr>
        <p:spPr>
          <a:xfrm>
            <a:off x="919740" y="5406370"/>
            <a:ext cx="138050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너와 결혼까지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생각했어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C9BD455-BF2A-47CF-98DF-075C36FA2361}"/>
              </a:ext>
            </a:extLst>
          </p:cNvPr>
          <p:cNvGrpSpPr/>
          <p:nvPr/>
        </p:nvGrpSpPr>
        <p:grpSpPr>
          <a:xfrm>
            <a:off x="3753902" y="2901186"/>
            <a:ext cx="177740" cy="177740"/>
            <a:chOff x="4398369" y="2901186"/>
            <a:chExt cx="177740" cy="177740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B982150-4846-47E6-9574-D102AB3BC1F2}"/>
                </a:ext>
              </a:extLst>
            </p:cNvPr>
            <p:cNvCxnSpPr/>
            <p:nvPr/>
          </p:nvCxnSpPr>
          <p:spPr>
            <a:xfrm>
              <a:off x="4398369" y="2990056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0D37689-A841-4460-BDC9-8AE1B2F5E1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2990056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60A7E84-38DA-4CBF-B9E3-3824298013D7}"/>
              </a:ext>
            </a:extLst>
          </p:cNvPr>
          <p:cNvGrpSpPr/>
          <p:nvPr/>
        </p:nvGrpSpPr>
        <p:grpSpPr>
          <a:xfrm>
            <a:off x="3753902" y="3834472"/>
            <a:ext cx="177740" cy="177740"/>
            <a:chOff x="4398369" y="3834472"/>
            <a:chExt cx="177740" cy="177740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82CD107-709D-4AAC-9430-FF1F06A69FEB}"/>
                </a:ext>
              </a:extLst>
            </p:cNvPr>
            <p:cNvCxnSpPr/>
            <p:nvPr/>
          </p:nvCxnSpPr>
          <p:spPr>
            <a:xfrm>
              <a:off x="4398369" y="3923342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7267223-B961-4258-8EE6-99F7DF2B82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3923342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67FF62A-A9A5-43BF-8241-D8D433ACB597}"/>
              </a:ext>
            </a:extLst>
          </p:cNvPr>
          <p:cNvGrpSpPr/>
          <p:nvPr/>
        </p:nvGrpSpPr>
        <p:grpSpPr>
          <a:xfrm>
            <a:off x="3753902" y="4767758"/>
            <a:ext cx="177740" cy="177740"/>
            <a:chOff x="4398369" y="4767758"/>
            <a:chExt cx="177740" cy="177740"/>
          </a:xfrm>
        </p:grpSpPr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92B477EB-1E43-408F-984E-D12FC17FFED2}"/>
                </a:ext>
              </a:extLst>
            </p:cNvPr>
            <p:cNvCxnSpPr/>
            <p:nvPr/>
          </p:nvCxnSpPr>
          <p:spPr>
            <a:xfrm>
              <a:off x="4398369" y="4856628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4ECC891A-B83F-4168-B5F1-EC3864691E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4856628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0664BC-0AA3-48C8-BDF3-C848D5A258C3}"/>
              </a:ext>
            </a:extLst>
          </p:cNvPr>
          <p:cNvGrpSpPr/>
          <p:nvPr/>
        </p:nvGrpSpPr>
        <p:grpSpPr>
          <a:xfrm>
            <a:off x="3753902" y="5701044"/>
            <a:ext cx="177740" cy="177740"/>
            <a:chOff x="4398369" y="5701044"/>
            <a:chExt cx="177740" cy="177740"/>
          </a:xfrm>
        </p:grpSpPr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FB2B4144-5842-4ABF-95B3-81C72AD54D8D}"/>
                </a:ext>
              </a:extLst>
            </p:cNvPr>
            <p:cNvCxnSpPr/>
            <p:nvPr/>
          </p:nvCxnSpPr>
          <p:spPr>
            <a:xfrm>
              <a:off x="4398369" y="5789914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08D6DCF-DB23-4B2D-85EF-9B9A57EADA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8369" y="5789914"/>
              <a:ext cx="177740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5653228-9906-4DA6-8894-139718488CD9}"/>
              </a:ext>
            </a:extLst>
          </p:cNvPr>
          <p:cNvSpPr txBox="1"/>
          <p:nvPr/>
        </p:nvSpPr>
        <p:spPr>
          <a:xfrm>
            <a:off x="4335411" y="2606512"/>
            <a:ext cx="56618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초월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7572FBE-BCD8-496A-AEEC-68705500425A}"/>
              </a:ext>
            </a:extLst>
          </p:cNvPr>
          <p:cNvSpPr txBox="1"/>
          <p:nvPr/>
        </p:nvSpPr>
        <p:spPr>
          <a:xfrm>
            <a:off x="4335411" y="3539798"/>
            <a:ext cx="56618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우울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B89AAC9-3FF7-4AA4-9CA8-DEB14FBD1480}"/>
              </a:ext>
            </a:extLst>
          </p:cNvPr>
          <p:cNvSpPr txBox="1"/>
          <p:nvPr/>
        </p:nvSpPr>
        <p:spPr>
          <a:xfrm>
            <a:off x="4335411" y="4473084"/>
            <a:ext cx="56618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해탈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F543CF8-3857-4CD7-8E42-45EC28F7BF30}"/>
              </a:ext>
            </a:extLst>
          </p:cNvPr>
          <p:cNvSpPr txBox="1"/>
          <p:nvPr/>
        </p:nvSpPr>
        <p:spPr>
          <a:xfrm>
            <a:off x="4335411" y="5406370"/>
            <a:ext cx="56618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휘성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F52E887-F7F0-424E-904F-DC77A54DFCC8}"/>
              </a:ext>
            </a:extLst>
          </p:cNvPr>
          <p:cNvSpPr txBox="1"/>
          <p:nvPr/>
        </p:nvSpPr>
        <p:spPr>
          <a:xfrm>
            <a:off x="785461" y="2189512"/>
            <a:ext cx="106792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솔로들의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유형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85C501A-BE38-4C18-83A2-B476346FBAC7}"/>
              </a:ext>
            </a:extLst>
          </p:cNvPr>
          <p:cNvSpPr txBox="1"/>
          <p:nvPr/>
        </p:nvSpPr>
        <p:spPr>
          <a:xfrm>
            <a:off x="4166300" y="2189512"/>
            <a:ext cx="106792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솔로들의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심정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00EE566-3A0B-4F76-8FAF-13A397289496}"/>
              </a:ext>
            </a:extLst>
          </p:cNvPr>
          <p:cNvSpPr/>
          <p:nvPr/>
        </p:nvSpPr>
        <p:spPr>
          <a:xfrm>
            <a:off x="8809562" y="2551113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79A3F17-6DD0-41FC-BB53-34B0B767F133}"/>
              </a:ext>
            </a:extLst>
          </p:cNvPr>
          <p:cNvSpPr/>
          <p:nvPr/>
        </p:nvSpPr>
        <p:spPr>
          <a:xfrm>
            <a:off x="8809562" y="3484399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D02CBBC-03C2-4C4C-AC24-AC8D6B50A2B2}"/>
              </a:ext>
            </a:extLst>
          </p:cNvPr>
          <p:cNvSpPr/>
          <p:nvPr/>
        </p:nvSpPr>
        <p:spPr>
          <a:xfrm>
            <a:off x="8809562" y="4417685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C2B9501-4710-4660-AE20-DAA1EF8D6915}"/>
              </a:ext>
            </a:extLst>
          </p:cNvPr>
          <p:cNvSpPr/>
          <p:nvPr/>
        </p:nvSpPr>
        <p:spPr>
          <a:xfrm>
            <a:off x="8809562" y="5350971"/>
            <a:ext cx="2507726" cy="877887"/>
          </a:xfrm>
          <a:prstGeom prst="rect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0A6E42A-7D6D-482D-86E3-B004FAC78D6C}"/>
              </a:ext>
            </a:extLst>
          </p:cNvPr>
          <p:cNvCxnSpPr>
            <a:cxnSpLocks/>
          </p:cNvCxnSpPr>
          <p:nvPr/>
        </p:nvCxnSpPr>
        <p:spPr>
          <a:xfrm>
            <a:off x="7348792" y="3032111"/>
            <a:ext cx="893953" cy="0"/>
          </a:xfrm>
          <a:prstGeom prst="line">
            <a:avLst/>
          </a:prstGeom>
          <a:ln w="28575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20DB202-DD7B-4AD7-B132-3797B7BFAFFD}"/>
              </a:ext>
            </a:extLst>
          </p:cNvPr>
          <p:cNvCxnSpPr>
            <a:cxnSpLocks/>
          </p:cNvCxnSpPr>
          <p:nvPr/>
        </p:nvCxnSpPr>
        <p:spPr>
          <a:xfrm flipH="1" flipV="1">
            <a:off x="8181975" y="2948002"/>
            <a:ext cx="58389" cy="81745"/>
          </a:xfrm>
          <a:prstGeom prst="line">
            <a:avLst/>
          </a:prstGeom>
          <a:ln w="28575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DBED30EA-7415-43C9-816F-FBE3E1E8226E}"/>
              </a:ext>
            </a:extLst>
          </p:cNvPr>
          <p:cNvGrpSpPr/>
          <p:nvPr/>
        </p:nvGrpSpPr>
        <p:grpSpPr>
          <a:xfrm>
            <a:off x="7348792" y="3881288"/>
            <a:ext cx="893953" cy="84109"/>
            <a:chOff x="7348792" y="2905947"/>
            <a:chExt cx="893953" cy="84109"/>
          </a:xfrm>
        </p:grpSpPr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1EB247D8-EC6B-4D19-8252-9A635829D6D8}"/>
                </a:ext>
              </a:extLst>
            </p:cNvPr>
            <p:cNvCxnSpPr>
              <a:cxnSpLocks/>
            </p:cNvCxnSpPr>
            <p:nvPr/>
          </p:nvCxnSpPr>
          <p:spPr>
            <a:xfrm>
              <a:off x="7348792" y="2990056"/>
              <a:ext cx="893953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89851B2A-11B6-4516-A414-B41B3EA2C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75" y="2905947"/>
              <a:ext cx="58389" cy="81745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DC246A77-AEAA-4EFC-8FEF-9D7AC022FCA9}"/>
              </a:ext>
            </a:extLst>
          </p:cNvPr>
          <p:cNvGrpSpPr/>
          <p:nvPr/>
        </p:nvGrpSpPr>
        <p:grpSpPr>
          <a:xfrm>
            <a:off x="7348792" y="4814574"/>
            <a:ext cx="893953" cy="84109"/>
            <a:chOff x="7348792" y="2905947"/>
            <a:chExt cx="893953" cy="84109"/>
          </a:xfrm>
        </p:grpSpPr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20A0CF15-EB74-4C39-9E14-10E4BFE3DF24}"/>
                </a:ext>
              </a:extLst>
            </p:cNvPr>
            <p:cNvCxnSpPr>
              <a:cxnSpLocks/>
            </p:cNvCxnSpPr>
            <p:nvPr/>
          </p:nvCxnSpPr>
          <p:spPr>
            <a:xfrm>
              <a:off x="7348792" y="2990056"/>
              <a:ext cx="893953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46C5205-B594-4C03-9C90-6B5FBF8E0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75" y="2905947"/>
              <a:ext cx="58389" cy="81745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ED2D965-4814-4D43-9E32-550C0883AEFD}"/>
              </a:ext>
            </a:extLst>
          </p:cNvPr>
          <p:cNvGrpSpPr/>
          <p:nvPr/>
        </p:nvGrpSpPr>
        <p:grpSpPr>
          <a:xfrm>
            <a:off x="7348792" y="5747860"/>
            <a:ext cx="893953" cy="84109"/>
            <a:chOff x="7348792" y="2905947"/>
            <a:chExt cx="893953" cy="84109"/>
          </a:xfrm>
        </p:grpSpPr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C7CED78-4227-4D8B-A289-78904F58560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792" y="2990056"/>
              <a:ext cx="893953" cy="0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10327C7-5C44-4BA1-97E4-62B3E7581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75" y="2905947"/>
              <a:ext cx="58389" cy="81745"/>
            </a:xfrm>
            <a:prstGeom prst="line">
              <a:avLst/>
            </a:prstGeom>
            <a:ln w="2857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8BDFD33-6FF7-4622-922F-3D400C11A981}"/>
              </a:ext>
            </a:extLst>
          </p:cNvPr>
          <p:cNvSpPr txBox="1"/>
          <p:nvPr/>
        </p:nvSpPr>
        <p:spPr>
          <a:xfrm>
            <a:off x="8728833" y="2189512"/>
            <a:ext cx="120898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크리스마스 공략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E10F1B3-D5CF-4EC6-BD93-03394135AC78}"/>
              </a:ext>
            </a:extLst>
          </p:cNvPr>
          <p:cNvSpPr txBox="1"/>
          <p:nvPr/>
        </p:nvSpPr>
        <p:spPr>
          <a:xfrm>
            <a:off x="8878836" y="2606512"/>
            <a:ext cx="117692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 game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E86987-8317-4359-AF1F-9EB19A2A1836}"/>
              </a:ext>
            </a:extLst>
          </p:cNvPr>
          <p:cNvSpPr txBox="1"/>
          <p:nvPr/>
        </p:nvSpPr>
        <p:spPr>
          <a:xfrm>
            <a:off x="8860547" y="2948002"/>
            <a:ext cx="181171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밖에 나올 생각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하지마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487C911-2F87-4DC8-A4AD-833AED638860}"/>
              </a:ext>
            </a:extLst>
          </p:cNvPr>
          <p:cNvSpPr txBox="1"/>
          <p:nvPr/>
        </p:nvSpPr>
        <p:spPr>
          <a:xfrm>
            <a:off x="8876270" y="3545935"/>
            <a:ext cx="1077539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Cooking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DEFB042-F5DB-4113-855C-B78D191BF3F5}"/>
              </a:ext>
            </a:extLst>
          </p:cNvPr>
          <p:cNvSpPr txBox="1"/>
          <p:nvPr/>
        </p:nvSpPr>
        <p:spPr>
          <a:xfrm>
            <a:off x="8857981" y="3887425"/>
            <a:ext cx="164820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친구들 막</a:t>
            </a: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주워먹던데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B99ECF1-3C4E-4860-8005-8DB55DDBFAEB}"/>
              </a:ext>
            </a:extLst>
          </p:cNvPr>
          <p:cNvSpPr txBox="1"/>
          <p:nvPr/>
        </p:nvSpPr>
        <p:spPr>
          <a:xfrm>
            <a:off x="8873704" y="4479008"/>
            <a:ext cx="142378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Sing a song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CAA7961-2EE6-4A5D-96F5-95A925B7BFAD}"/>
              </a:ext>
            </a:extLst>
          </p:cNvPr>
          <p:cNvSpPr txBox="1"/>
          <p:nvPr/>
        </p:nvSpPr>
        <p:spPr>
          <a:xfrm>
            <a:off x="8855415" y="4820498"/>
            <a:ext cx="1729961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노래불러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노래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코노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가쉴</a:t>
            </a: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4ED2BB6-E0B7-4FE8-B8C4-177021C73939}"/>
              </a:ext>
            </a:extLst>
          </p:cNvPr>
          <p:cNvSpPr txBox="1"/>
          <p:nvPr/>
        </p:nvSpPr>
        <p:spPr>
          <a:xfrm>
            <a:off x="8877488" y="5405731"/>
            <a:ext cx="121860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Marry me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DA8E89C-30D0-46AA-A640-9928C05246A1}"/>
              </a:ext>
            </a:extLst>
          </p:cNvPr>
          <p:cNvSpPr txBox="1"/>
          <p:nvPr/>
        </p:nvSpPr>
        <p:spPr>
          <a:xfrm>
            <a:off x="8859199" y="5747221"/>
            <a:ext cx="174438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마크튭의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메리미도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괜찮아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4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09251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솔로들은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결과적으로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커플 침공에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대비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해야함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89589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증말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내가 커플들 무서워서 살 수가 없어 어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내가 지하철 타면 옆에서 커플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앉으면 아주 그냥 막 호호호 허허허 그러면서 막 부대끼는데 그거 나 신경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안쓰는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척 하는데 사실 신경 엄청 쓰임 내가 딱 신경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안쓰는척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하면서 책 읽는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척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하는건데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그거 내가 더 비참해 지지 않으려고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포장하는거라고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 눈물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24612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두번째 목차 적어주면 굿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C1DBF0B-E00E-4AA0-A4D2-45F66F99ECB0}"/>
              </a:ext>
            </a:extLst>
          </p:cNvPr>
          <p:cNvSpPr/>
          <p:nvPr/>
        </p:nvSpPr>
        <p:spPr>
          <a:xfrm>
            <a:off x="3144817" y="2436349"/>
            <a:ext cx="468187" cy="610700"/>
          </a:xfrm>
          <a:custGeom>
            <a:avLst/>
            <a:gdLst>
              <a:gd name="connsiteX0" fmla="*/ 587784 w 590762"/>
              <a:gd name="connsiteY0" fmla="*/ 149510 h 770586"/>
              <a:gd name="connsiteX1" fmla="*/ 586135 w 590762"/>
              <a:gd name="connsiteY1" fmla="*/ 131422 h 770586"/>
              <a:gd name="connsiteX2" fmla="*/ 577920 w 590762"/>
              <a:gd name="connsiteY2" fmla="*/ 128447 h 770586"/>
              <a:gd name="connsiteX3" fmla="*/ 570985 w 590762"/>
              <a:gd name="connsiteY3" fmla="*/ 128447 h 770586"/>
              <a:gd name="connsiteX4" fmla="*/ 576444 w 590762"/>
              <a:gd name="connsiteY4" fmla="*/ 32499 h 770586"/>
              <a:gd name="connsiteX5" fmla="*/ 587514 w 590762"/>
              <a:gd name="connsiteY5" fmla="*/ 21428 h 770586"/>
              <a:gd name="connsiteX6" fmla="*/ 569354 w 590762"/>
              <a:gd name="connsiteY6" fmla="*/ 3269 h 770586"/>
              <a:gd name="connsiteX7" fmla="*/ 558284 w 590762"/>
              <a:gd name="connsiteY7" fmla="*/ 14339 h 770586"/>
              <a:gd name="connsiteX8" fmla="*/ 450970 w 590762"/>
              <a:gd name="connsiteY8" fmla="*/ 32215 h 770586"/>
              <a:gd name="connsiteX9" fmla="*/ 450970 w 590762"/>
              <a:gd name="connsiteY9" fmla="*/ 121654 h 770586"/>
              <a:gd name="connsiteX10" fmla="*/ 444176 w 590762"/>
              <a:gd name="connsiteY10" fmla="*/ 128447 h 770586"/>
              <a:gd name="connsiteX11" fmla="*/ 12838 w 590762"/>
              <a:gd name="connsiteY11" fmla="*/ 128447 h 770586"/>
              <a:gd name="connsiteX12" fmla="*/ 0 w 590762"/>
              <a:gd name="connsiteY12" fmla="*/ 141295 h 770586"/>
              <a:gd name="connsiteX13" fmla="*/ 2975 w 590762"/>
              <a:gd name="connsiteY13" fmla="*/ 149510 h 770586"/>
              <a:gd name="connsiteX14" fmla="*/ 256851 w 590762"/>
              <a:gd name="connsiteY14" fmla="*/ 454166 h 770586"/>
              <a:gd name="connsiteX15" fmla="*/ 256851 w 590762"/>
              <a:gd name="connsiteY15" fmla="*/ 693530 h 770586"/>
              <a:gd name="connsiteX16" fmla="*/ 250237 w 590762"/>
              <a:gd name="connsiteY16" fmla="*/ 693530 h 770586"/>
              <a:gd name="connsiteX17" fmla="*/ 186678 w 590762"/>
              <a:gd name="connsiteY17" fmla="*/ 719858 h 770586"/>
              <a:gd name="connsiteX18" fmla="*/ 157872 w 590762"/>
              <a:gd name="connsiteY18" fmla="*/ 748664 h 770586"/>
              <a:gd name="connsiteX19" fmla="*/ 157875 w 590762"/>
              <a:gd name="connsiteY19" fmla="*/ 766827 h 770586"/>
              <a:gd name="connsiteX20" fmla="*/ 166951 w 590762"/>
              <a:gd name="connsiteY20" fmla="*/ 770587 h 770586"/>
              <a:gd name="connsiteX21" fmla="*/ 423807 w 590762"/>
              <a:gd name="connsiteY21" fmla="*/ 770587 h 770586"/>
              <a:gd name="connsiteX22" fmla="*/ 436647 w 590762"/>
              <a:gd name="connsiteY22" fmla="*/ 757741 h 770586"/>
              <a:gd name="connsiteX23" fmla="*/ 432887 w 590762"/>
              <a:gd name="connsiteY23" fmla="*/ 748664 h 770586"/>
              <a:gd name="connsiteX24" fmla="*/ 404081 w 590762"/>
              <a:gd name="connsiteY24" fmla="*/ 719858 h 770586"/>
              <a:gd name="connsiteX25" fmla="*/ 340522 w 590762"/>
              <a:gd name="connsiteY25" fmla="*/ 693530 h 770586"/>
              <a:gd name="connsiteX26" fmla="*/ 333908 w 590762"/>
              <a:gd name="connsiteY26" fmla="*/ 693530 h 770586"/>
              <a:gd name="connsiteX27" fmla="*/ 333908 w 590762"/>
              <a:gd name="connsiteY27" fmla="*/ 454166 h 770586"/>
              <a:gd name="connsiteX28" fmla="*/ 587784 w 590762"/>
              <a:gd name="connsiteY28" fmla="*/ 149510 h 770586"/>
              <a:gd name="connsiteX29" fmla="*/ 513707 w 590762"/>
              <a:gd name="connsiteY29" fmla="*/ 25705 h 770586"/>
              <a:gd name="connsiteX30" fmla="*/ 565078 w 590762"/>
              <a:gd name="connsiteY30" fmla="*/ 77076 h 770586"/>
              <a:gd name="connsiteX31" fmla="*/ 513707 w 590762"/>
              <a:gd name="connsiteY31" fmla="*/ 128447 h 770586"/>
              <a:gd name="connsiteX32" fmla="*/ 462335 w 590762"/>
              <a:gd name="connsiteY32" fmla="*/ 77076 h 770586"/>
              <a:gd name="connsiteX33" fmla="*/ 513707 w 590762"/>
              <a:gd name="connsiteY33" fmla="*/ 25705 h 770586"/>
              <a:gd name="connsiteX34" fmla="*/ 454810 w 590762"/>
              <a:gd name="connsiteY34" fmla="*/ 154133 h 770586"/>
              <a:gd name="connsiteX35" fmla="*/ 550501 w 590762"/>
              <a:gd name="connsiteY35" fmla="*/ 154133 h 770586"/>
              <a:gd name="connsiteX36" fmla="*/ 507683 w 590762"/>
              <a:gd name="connsiteY36" fmla="*/ 205504 h 770586"/>
              <a:gd name="connsiteX37" fmla="*/ 403438 w 590762"/>
              <a:gd name="connsiteY37" fmla="*/ 205504 h 770586"/>
              <a:gd name="connsiteX38" fmla="*/ 454810 w 590762"/>
              <a:gd name="connsiteY38" fmla="*/ 154133 h 770586"/>
              <a:gd name="connsiteX39" fmla="*/ 40257 w 590762"/>
              <a:gd name="connsiteY39" fmla="*/ 154133 h 770586"/>
              <a:gd name="connsiteX40" fmla="*/ 418490 w 590762"/>
              <a:gd name="connsiteY40" fmla="*/ 154133 h 770586"/>
              <a:gd name="connsiteX41" fmla="*/ 367119 w 590762"/>
              <a:gd name="connsiteY41" fmla="*/ 205504 h 770586"/>
              <a:gd name="connsiteX42" fmla="*/ 83075 w 590762"/>
              <a:gd name="connsiteY42" fmla="*/ 205504 h 770586"/>
              <a:gd name="connsiteX43" fmla="*/ 40257 w 590762"/>
              <a:gd name="connsiteY43" fmla="*/ 154133 h 770586"/>
              <a:gd name="connsiteX44" fmla="*/ 321065 w 590762"/>
              <a:gd name="connsiteY44" fmla="*/ 719215 h 770586"/>
              <a:gd name="connsiteX45" fmla="*/ 340522 w 590762"/>
              <a:gd name="connsiteY45" fmla="*/ 719215 h 770586"/>
              <a:gd name="connsiteX46" fmla="*/ 385921 w 590762"/>
              <a:gd name="connsiteY46" fmla="*/ 738017 h 770586"/>
              <a:gd name="connsiteX47" fmla="*/ 392805 w 590762"/>
              <a:gd name="connsiteY47" fmla="*/ 744901 h 770586"/>
              <a:gd name="connsiteX48" fmla="*/ 197954 w 590762"/>
              <a:gd name="connsiteY48" fmla="*/ 744901 h 770586"/>
              <a:gd name="connsiteX49" fmla="*/ 204838 w 590762"/>
              <a:gd name="connsiteY49" fmla="*/ 738017 h 770586"/>
              <a:gd name="connsiteX50" fmla="*/ 250237 w 590762"/>
              <a:gd name="connsiteY50" fmla="*/ 719215 h 770586"/>
              <a:gd name="connsiteX51" fmla="*/ 269694 w 590762"/>
              <a:gd name="connsiteY51" fmla="*/ 719215 h 770586"/>
              <a:gd name="connsiteX52" fmla="*/ 282536 w 590762"/>
              <a:gd name="connsiteY52" fmla="*/ 706373 h 770586"/>
              <a:gd name="connsiteX53" fmla="*/ 282536 w 590762"/>
              <a:gd name="connsiteY53" fmla="*/ 449517 h 770586"/>
              <a:gd name="connsiteX54" fmla="*/ 279557 w 590762"/>
              <a:gd name="connsiteY54" fmla="*/ 441298 h 770586"/>
              <a:gd name="connsiteX55" fmla="*/ 104471 w 590762"/>
              <a:gd name="connsiteY55" fmla="*/ 231190 h 770586"/>
              <a:gd name="connsiteX56" fmla="*/ 341433 w 590762"/>
              <a:gd name="connsiteY56" fmla="*/ 231190 h 770586"/>
              <a:gd name="connsiteX57" fmla="*/ 260614 w 590762"/>
              <a:gd name="connsiteY57" fmla="*/ 312009 h 770586"/>
              <a:gd name="connsiteX58" fmla="*/ 278773 w 590762"/>
              <a:gd name="connsiteY58" fmla="*/ 330169 h 770586"/>
              <a:gd name="connsiteX59" fmla="*/ 377753 w 590762"/>
              <a:gd name="connsiteY59" fmla="*/ 231190 h 770586"/>
              <a:gd name="connsiteX60" fmla="*/ 486287 w 590762"/>
              <a:gd name="connsiteY60" fmla="*/ 231190 h 770586"/>
              <a:gd name="connsiteX61" fmla="*/ 311202 w 590762"/>
              <a:gd name="connsiteY61" fmla="*/ 441298 h 770586"/>
              <a:gd name="connsiteX62" fmla="*/ 308222 w 590762"/>
              <a:gd name="connsiteY62" fmla="*/ 449517 h 770586"/>
              <a:gd name="connsiteX63" fmla="*/ 308222 w 590762"/>
              <a:gd name="connsiteY63" fmla="*/ 706373 h 770586"/>
              <a:gd name="connsiteX64" fmla="*/ 321065 w 590762"/>
              <a:gd name="connsiteY64" fmla="*/ 719215 h 7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90762" h="770586">
                <a:moveTo>
                  <a:pt x="587784" y="149510"/>
                </a:moveTo>
                <a:cubicBezTo>
                  <a:pt x="592324" y="144059"/>
                  <a:pt x="591585" y="135962"/>
                  <a:pt x="586135" y="131422"/>
                </a:cubicBezTo>
                <a:cubicBezTo>
                  <a:pt x="583828" y="129500"/>
                  <a:pt x="580922" y="128449"/>
                  <a:pt x="577920" y="128447"/>
                </a:cubicBezTo>
                <a:lnTo>
                  <a:pt x="570985" y="128447"/>
                </a:lnTo>
                <a:cubicBezTo>
                  <a:pt x="595144" y="101728"/>
                  <a:pt x="597416" y="61785"/>
                  <a:pt x="576444" y="32499"/>
                </a:cubicBezTo>
                <a:lnTo>
                  <a:pt x="587514" y="21428"/>
                </a:lnTo>
                <a:lnTo>
                  <a:pt x="569354" y="3269"/>
                </a:lnTo>
                <a:lnTo>
                  <a:pt x="558284" y="14339"/>
                </a:lnTo>
                <a:cubicBezTo>
                  <a:pt x="523713" y="-10359"/>
                  <a:pt x="475668" y="-2355"/>
                  <a:pt x="450970" y="32215"/>
                </a:cubicBezTo>
                <a:cubicBezTo>
                  <a:pt x="431859" y="58965"/>
                  <a:pt x="431859" y="94902"/>
                  <a:pt x="450970" y="121654"/>
                </a:cubicBezTo>
                <a:lnTo>
                  <a:pt x="444176" y="128447"/>
                </a:lnTo>
                <a:lnTo>
                  <a:pt x="12838" y="128447"/>
                </a:lnTo>
                <a:cubicBezTo>
                  <a:pt x="5746" y="128451"/>
                  <a:pt x="-3" y="134203"/>
                  <a:pt x="0" y="141295"/>
                </a:cubicBezTo>
                <a:cubicBezTo>
                  <a:pt x="2" y="144297"/>
                  <a:pt x="1053" y="147203"/>
                  <a:pt x="2975" y="149510"/>
                </a:cubicBezTo>
                <a:lnTo>
                  <a:pt x="256851" y="454166"/>
                </a:lnTo>
                <a:lnTo>
                  <a:pt x="256851" y="693530"/>
                </a:lnTo>
                <a:lnTo>
                  <a:pt x="250237" y="693530"/>
                </a:lnTo>
                <a:cubicBezTo>
                  <a:pt x="226385" y="693466"/>
                  <a:pt x="203499" y="702947"/>
                  <a:pt x="186678" y="719858"/>
                </a:cubicBezTo>
                <a:lnTo>
                  <a:pt x="157872" y="748664"/>
                </a:lnTo>
                <a:cubicBezTo>
                  <a:pt x="152856" y="753681"/>
                  <a:pt x="152858" y="761812"/>
                  <a:pt x="157875" y="766827"/>
                </a:cubicBezTo>
                <a:cubicBezTo>
                  <a:pt x="160283" y="769233"/>
                  <a:pt x="163548" y="770587"/>
                  <a:pt x="166951" y="770587"/>
                </a:cubicBezTo>
                <a:lnTo>
                  <a:pt x="423807" y="770587"/>
                </a:lnTo>
                <a:cubicBezTo>
                  <a:pt x="430899" y="770585"/>
                  <a:pt x="436648" y="764835"/>
                  <a:pt x="436647" y="757741"/>
                </a:cubicBezTo>
                <a:cubicBezTo>
                  <a:pt x="436647" y="754336"/>
                  <a:pt x="435293" y="751072"/>
                  <a:pt x="432887" y="748664"/>
                </a:cubicBezTo>
                <a:lnTo>
                  <a:pt x="404081" y="719858"/>
                </a:lnTo>
                <a:cubicBezTo>
                  <a:pt x="387260" y="702947"/>
                  <a:pt x="364374" y="693466"/>
                  <a:pt x="340522" y="693530"/>
                </a:cubicBezTo>
                <a:lnTo>
                  <a:pt x="333908" y="693530"/>
                </a:lnTo>
                <a:lnTo>
                  <a:pt x="333908" y="454166"/>
                </a:lnTo>
                <a:lnTo>
                  <a:pt x="587784" y="149510"/>
                </a:lnTo>
                <a:close/>
                <a:moveTo>
                  <a:pt x="513707" y="25705"/>
                </a:moveTo>
                <a:cubicBezTo>
                  <a:pt x="542078" y="25705"/>
                  <a:pt x="565078" y="48705"/>
                  <a:pt x="565078" y="77076"/>
                </a:cubicBezTo>
                <a:cubicBezTo>
                  <a:pt x="565078" y="105448"/>
                  <a:pt x="542078" y="128447"/>
                  <a:pt x="513707" y="128447"/>
                </a:cubicBezTo>
                <a:cubicBezTo>
                  <a:pt x="485335" y="128447"/>
                  <a:pt x="462335" y="105448"/>
                  <a:pt x="462335" y="77076"/>
                </a:cubicBezTo>
                <a:cubicBezTo>
                  <a:pt x="462335" y="48705"/>
                  <a:pt x="485335" y="25705"/>
                  <a:pt x="513707" y="25705"/>
                </a:cubicBezTo>
                <a:close/>
                <a:moveTo>
                  <a:pt x="454810" y="154133"/>
                </a:moveTo>
                <a:lnTo>
                  <a:pt x="550501" y="154133"/>
                </a:lnTo>
                <a:lnTo>
                  <a:pt x="507683" y="205504"/>
                </a:lnTo>
                <a:lnTo>
                  <a:pt x="403438" y="205504"/>
                </a:lnTo>
                <a:lnTo>
                  <a:pt x="454810" y="154133"/>
                </a:lnTo>
                <a:close/>
                <a:moveTo>
                  <a:pt x="40257" y="154133"/>
                </a:moveTo>
                <a:lnTo>
                  <a:pt x="418490" y="154133"/>
                </a:lnTo>
                <a:lnTo>
                  <a:pt x="367119" y="205504"/>
                </a:lnTo>
                <a:lnTo>
                  <a:pt x="83075" y="205504"/>
                </a:lnTo>
                <a:lnTo>
                  <a:pt x="40257" y="154133"/>
                </a:lnTo>
                <a:close/>
                <a:moveTo>
                  <a:pt x="321065" y="719215"/>
                </a:moveTo>
                <a:lnTo>
                  <a:pt x="340522" y="719215"/>
                </a:lnTo>
                <a:cubicBezTo>
                  <a:pt x="357558" y="719169"/>
                  <a:pt x="373906" y="725939"/>
                  <a:pt x="385921" y="738017"/>
                </a:cubicBezTo>
                <a:lnTo>
                  <a:pt x="392805" y="744901"/>
                </a:lnTo>
                <a:lnTo>
                  <a:pt x="197954" y="744901"/>
                </a:lnTo>
                <a:lnTo>
                  <a:pt x="204838" y="738017"/>
                </a:lnTo>
                <a:cubicBezTo>
                  <a:pt x="216852" y="725939"/>
                  <a:pt x="233201" y="719169"/>
                  <a:pt x="250237" y="719215"/>
                </a:cubicBezTo>
                <a:lnTo>
                  <a:pt x="269694" y="719215"/>
                </a:lnTo>
                <a:cubicBezTo>
                  <a:pt x="276786" y="719215"/>
                  <a:pt x="282536" y="713465"/>
                  <a:pt x="282536" y="706373"/>
                </a:cubicBezTo>
                <a:lnTo>
                  <a:pt x="282536" y="449517"/>
                </a:lnTo>
                <a:cubicBezTo>
                  <a:pt x="282535" y="446513"/>
                  <a:pt x="281480" y="443604"/>
                  <a:pt x="279557" y="441298"/>
                </a:cubicBezTo>
                <a:lnTo>
                  <a:pt x="104471" y="231190"/>
                </a:lnTo>
                <a:lnTo>
                  <a:pt x="341433" y="231190"/>
                </a:lnTo>
                <a:lnTo>
                  <a:pt x="260614" y="312009"/>
                </a:lnTo>
                <a:lnTo>
                  <a:pt x="278773" y="330169"/>
                </a:lnTo>
                <a:lnTo>
                  <a:pt x="377753" y="231190"/>
                </a:lnTo>
                <a:lnTo>
                  <a:pt x="486287" y="231190"/>
                </a:lnTo>
                <a:lnTo>
                  <a:pt x="311202" y="441298"/>
                </a:lnTo>
                <a:cubicBezTo>
                  <a:pt x="309278" y="443604"/>
                  <a:pt x="308224" y="446513"/>
                  <a:pt x="308222" y="449517"/>
                </a:cubicBezTo>
                <a:lnTo>
                  <a:pt x="308222" y="706373"/>
                </a:lnTo>
                <a:cubicBezTo>
                  <a:pt x="308222" y="713465"/>
                  <a:pt x="313971" y="719215"/>
                  <a:pt x="321065" y="719215"/>
                </a:cubicBezTo>
                <a:close/>
              </a:path>
            </a:pathLst>
          </a:custGeom>
          <a:solidFill>
            <a:srgbClr val="000000"/>
          </a:solidFill>
          <a:ln w="15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2D3EE7-6F0A-4B72-BF63-14D8EE82B243}"/>
              </a:ext>
            </a:extLst>
          </p:cNvPr>
          <p:cNvSpPr txBox="1"/>
          <p:nvPr/>
        </p:nvSpPr>
        <p:spPr>
          <a:xfrm>
            <a:off x="2931512" y="3162551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칵테일 굿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21935F-1BBB-4D95-A99E-8A809BBBED87}"/>
              </a:ext>
            </a:extLst>
          </p:cNvPr>
          <p:cNvGrpSpPr/>
          <p:nvPr/>
        </p:nvGrpSpPr>
        <p:grpSpPr>
          <a:xfrm>
            <a:off x="3317617" y="3665096"/>
            <a:ext cx="122586" cy="35179"/>
            <a:chOff x="7797901" y="4148138"/>
            <a:chExt cx="148330" cy="7541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78FE38D-F14C-4109-8D1C-956BE1A0C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E4A4189-9C41-4B0E-955E-766065CB28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F2A8EA28-F431-420D-AF3D-AC4F91DA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2" y="3920943"/>
            <a:ext cx="1473017" cy="590384"/>
          </a:xfrm>
          <a:prstGeom prst="rect">
            <a:avLst/>
          </a:prstGeom>
        </p:spPr>
      </p:pic>
      <p:grpSp>
        <p:nvGrpSpPr>
          <p:cNvPr id="20" name="그래픽 2">
            <a:extLst>
              <a:ext uri="{FF2B5EF4-FFF2-40B4-BE49-F238E27FC236}">
                <a16:creationId xmlns:a16="http://schemas.microsoft.com/office/drawing/2014/main" id="{0D4F580F-A9E6-4779-A2AA-4875E74B351E}"/>
              </a:ext>
            </a:extLst>
          </p:cNvPr>
          <p:cNvGrpSpPr/>
          <p:nvPr/>
        </p:nvGrpSpPr>
        <p:grpSpPr>
          <a:xfrm>
            <a:off x="4874005" y="2436367"/>
            <a:ext cx="610745" cy="610664"/>
            <a:chOff x="5622189" y="3356812"/>
            <a:chExt cx="770643" cy="770540"/>
          </a:xfrm>
          <a:solidFill>
            <a:srgbClr val="000000"/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7ACBBA6-FCD5-40DC-B8D5-2E4B31359CF0}"/>
                </a:ext>
              </a:extLst>
            </p:cNvPr>
            <p:cNvSpPr/>
            <p:nvPr/>
          </p:nvSpPr>
          <p:spPr>
            <a:xfrm>
              <a:off x="5622189" y="3356812"/>
              <a:ext cx="770643" cy="770540"/>
            </a:xfrm>
            <a:custGeom>
              <a:avLst/>
              <a:gdLst>
                <a:gd name="connsiteX0" fmla="*/ 757801 w 770643"/>
                <a:gd name="connsiteY0" fmla="*/ 295358 h 770540"/>
                <a:gd name="connsiteX1" fmla="*/ 565159 w 770643"/>
                <a:gd name="connsiteY1" fmla="*/ 295358 h 770540"/>
                <a:gd name="connsiteX2" fmla="*/ 565159 w 770643"/>
                <a:gd name="connsiteY2" fmla="*/ 258486 h 770540"/>
                <a:gd name="connsiteX3" fmla="*/ 567057 w 770643"/>
                <a:gd name="connsiteY3" fmla="*/ 77017 h 770540"/>
                <a:gd name="connsiteX4" fmla="*/ 422604 w 770643"/>
                <a:gd name="connsiteY4" fmla="*/ 49829 h 770540"/>
                <a:gd name="connsiteX5" fmla="*/ 242762 w 770643"/>
                <a:gd name="connsiteY5" fmla="*/ 26760 h 770540"/>
                <a:gd name="connsiteX6" fmla="*/ 208631 w 770643"/>
                <a:gd name="connsiteY6" fmla="*/ 66756 h 770540"/>
                <a:gd name="connsiteX7" fmla="*/ 28220 w 770643"/>
                <a:gd name="connsiteY7" fmla="*/ 86590 h 770540"/>
                <a:gd name="connsiteX8" fmla="*/ 48054 w 770643"/>
                <a:gd name="connsiteY8" fmla="*/ 267001 h 770540"/>
                <a:gd name="connsiteX9" fmla="*/ 77134 w 770643"/>
                <a:gd name="connsiteY9" fmla="*/ 284557 h 770540"/>
                <a:gd name="connsiteX10" fmla="*/ 77134 w 770643"/>
                <a:gd name="connsiteY10" fmla="*/ 757698 h 770540"/>
                <a:gd name="connsiteX11" fmla="*/ 89976 w 770643"/>
                <a:gd name="connsiteY11" fmla="*/ 770540 h 770540"/>
                <a:gd name="connsiteX12" fmla="*/ 552317 w 770643"/>
                <a:gd name="connsiteY12" fmla="*/ 770540 h 770540"/>
                <a:gd name="connsiteX13" fmla="*/ 565159 w 770643"/>
                <a:gd name="connsiteY13" fmla="*/ 757698 h 770540"/>
                <a:gd name="connsiteX14" fmla="*/ 565159 w 770643"/>
                <a:gd name="connsiteY14" fmla="*/ 680641 h 770540"/>
                <a:gd name="connsiteX15" fmla="*/ 757801 w 770643"/>
                <a:gd name="connsiteY15" fmla="*/ 680641 h 770540"/>
                <a:gd name="connsiteX16" fmla="*/ 770644 w 770643"/>
                <a:gd name="connsiteY16" fmla="*/ 667798 h 770540"/>
                <a:gd name="connsiteX17" fmla="*/ 770644 w 770643"/>
                <a:gd name="connsiteY17" fmla="*/ 308200 h 770540"/>
                <a:gd name="connsiteX18" fmla="*/ 757801 w 770643"/>
                <a:gd name="connsiteY18" fmla="*/ 295358 h 770540"/>
                <a:gd name="connsiteX19" fmla="*/ 539474 w 770643"/>
                <a:gd name="connsiteY19" fmla="*/ 744855 h 770540"/>
                <a:gd name="connsiteX20" fmla="*/ 102819 w 770643"/>
                <a:gd name="connsiteY20" fmla="*/ 744855 h 770540"/>
                <a:gd name="connsiteX21" fmla="*/ 102819 w 770643"/>
                <a:gd name="connsiteY21" fmla="*/ 292789 h 770540"/>
                <a:gd name="connsiteX22" fmla="*/ 241020 w 770643"/>
                <a:gd name="connsiteY22" fmla="*/ 228575 h 770540"/>
                <a:gd name="connsiteX23" fmla="*/ 373802 w 770643"/>
                <a:gd name="connsiteY23" fmla="*/ 245502 h 770540"/>
                <a:gd name="connsiteX24" fmla="*/ 539474 w 770643"/>
                <a:gd name="connsiteY24" fmla="*/ 277981 h 770540"/>
                <a:gd name="connsiteX25" fmla="*/ 539474 w 770643"/>
                <a:gd name="connsiteY25" fmla="*/ 744855 h 770540"/>
                <a:gd name="connsiteX26" fmla="*/ 525843 w 770643"/>
                <a:gd name="connsiteY26" fmla="*/ 256388 h 770540"/>
                <a:gd name="connsiteX27" fmla="*/ 388711 w 770643"/>
                <a:gd name="connsiteY27" fmla="*/ 222154 h 770540"/>
                <a:gd name="connsiteX28" fmla="*/ 377871 w 770643"/>
                <a:gd name="connsiteY28" fmla="*/ 216233 h 770540"/>
                <a:gd name="connsiteX29" fmla="*/ 371566 w 770643"/>
                <a:gd name="connsiteY29" fmla="*/ 217890 h 770540"/>
                <a:gd name="connsiteX30" fmla="*/ 246130 w 770643"/>
                <a:gd name="connsiteY30" fmla="*/ 198459 h 770540"/>
                <a:gd name="connsiteX31" fmla="*/ 227978 w 770643"/>
                <a:gd name="connsiteY31" fmla="*/ 197841 h 770540"/>
                <a:gd name="connsiteX32" fmla="*/ 224708 w 770643"/>
                <a:gd name="connsiteY32" fmla="*/ 202748 h 770540"/>
                <a:gd name="connsiteX33" fmla="*/ 92441 w 770643"/>
                <a:gd name="connsiteY33" fmla="*/ 262893 h 770540"/>
                <a:gd name="connsiteX34" fmla="*/ 25761 w 770643"/>
                <a:gd name="connsiteY34" fmla="*/ 166930 h 770540"/>
                <a:gd name="connsiteX35" fmla="*/ 128503 w 770643"/>
                <a:gd name="connsiteY35" fmla="*/ 64187 h 770540"/>
                <a:gd name="connsiteX36" fmla="*/ 203518 w 770643"/>
                <a:gd name="connsiteY36" fmla="*/ 96911 h 770540"/>
                <a:gd name="connsiteX37" fmla="*/ 221669 w 770643"/>
                <a:gd name="connsiteY37" fmla="*/ 97529 h 770540"/>
                <a:gd name="connsiteX38" fmla="*/ 224940 w 770643"/>
                <a:gd name="connsiteY38" fmla="*/ 92621 h 770540"/>
                <a:gd name="connsiteX39" fmla="*/ 356708 w 770643"/>
                <a:gd name="connsiteY39" fmla="*/ 31999 h 770540"/>
                <a:gd name="connsiteX40" fmla="*/ 407692 w 770643"/>
                <a:gd name="connsiteY40" fmla="*/ 73177 h 770540"/>
                <a:gd name="connsiteX41" fmla="*/ 424838 w 770643"/>
                <a:gd name="connsiteY41" fmla="*/ 77441 h 770540"/>
                <a:gd name="connsiteX42" fmla="*/ 564813 w 770643"/>
                <a:gd name="connsiteY42" fmla="*/ 116413 h 770540"/>
                <a:gd name="connsiteX43" fmla="*/ 525843 w 770643"/>
                <a:gd name="connsiteY43" fmla="*/ 256388 h 770540"/>
                <a:gd name="connsiteX44" fmla="*/ 565159 w 770643"/>
                <a:gd name="connsiteY44" fmla="*/ 372414 h 770540"/>
                <a:gd name="connsiteX45" fmla="*/ 693587 w 770643"/>
                <a:gd name="connsiteY45" fmla="*/ 372414 h 770540"/>
                <a:gd name="connsiteX46" fmla="*/ 693587 w 770643"/>
                <a:gd name="connsiteY46" fmla="*/ 603584 h 770540"/>
                <a:gd name="connsiteX47" fmla="*/ 565159 w 770643"/>
                <a:gd name="connsiteY47" fmla="*/ 603584 h 770540"/>
                <a:gd name="connsiteX48" fmla="*/ 565159 w 770643"/>
                <a:gd name="connsiteY48" fmla="*/ 372414 h 770540"/>
                <a:gd name="connsiteX49" fmla="*/ 744958 w 770643"/>
                <a:gd name="connsiteY49" fmla="*/ 654955 h 770540"/>
                <a:gd name="connsiteX50" fmla="*/ 565159 w 770643"/>
                <a:gd name="connsiteY50" fmla="*/ 654955 h 770540"/>
                <a:gd name="connsiteX51" fmla="*/ 565159 w 770643"/>
                <a:gd name="connsiteY51" fmla="*/ 629270 h 770540"/>
                <a:gd name="connsiteX52" fmla="*/ 706430 w 770643"/>
                <a:gd name="connsiteY52" fmla="*/ 629270 h 770540"/>
                <a:gd name="connsiteX53" fmla="*/ 719273 w 770643"/>
                <a:gd name="connsiteY53" fmla="*/ 616427 h 770540"/>
                <a:gd name="connsiteX54" fmla="*/ 719273 w 770643"/>
                <a:gd name="connsiteY54" fmla="*/ 359571 h 770540"/>
                <a:gd name="connsiteX55" fmla="*/ 706430 w 770643"/>
                <a:gd name="connsiteY55" fmla="*/ 346729 h 770540"/>
                <a:gd name="connsiteX56" fmla="*/ 565159 w 770643"/>
                <a:gd name="connsiteY56" fmla="*/ 346729 h 770540"/>
                <a:gd name="connsiteX57" fmla="*/ 565159 w 770643"/>
                <a:gd name="connsiteY57" fmla="*/ 321043 h 770540"/>
                <a:gd name="connsiteX58" fmla="*/ 744958 w 770643"/>
                <a:gd name="connsiteY58" fmla="*/ 321043 h 770540"/>
                <a:gd name="connsiteX59" fmla="*/ 744958 w 770643"/>
                <a:gd name="connsiteY59" fmla="*/ 654955 h 77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70643" h="770540">
                  <a:moveTo>
                    <a:pt x="757801" y="295358"/>
                  </a:moveTo>
                  <a:lnTo>
                    <a:pt x="565159" y="295358"/>
                  </a:lnTo>
                  <a:lnTo>
                    <a:pt x="565159" y="258486"/>
                  </a:lnTo>
                  <a:cubicBezTo>
                    <a:pt x="615795" y="208898"/>
                    <a:pt x="616644" y="127652"/>
                    <a:pt x="567057" y="77017"/>
                  </a:cubicBezTo>
                  <a:cubicBezTo>
                    <a:pt x="529379" y="38544"/>
                    <a:pt x="471690" y="27687"/>
                    <a:pt x="422604" y="49829"/>
                  </a:cubicBezTo>
                  <a:cubicBezTo>
                    <a:pt x="379313" y="-6204"/>
                    <a:pt x="298795" y="-16531"/>
                    <a:pt x="242762" y="26760"/>
                  </a:cubicBezTo>
                  <a:cubicBezTo>
                    <a:pt x="228744" y="37592"/>
                    <a:pt x="217123" y="51210"/>
                    <a:pt x="208631" y="66756"/>
                  </a:cubicBezTo>
                  <a:cubicBezTo>
                    <a:pt x="153335" y="22413"/>
                    <a:pt x="72562" y="31294"/>
                    <a:pt x="28220" y="86590"/>
                  </a:cubicBezTo>
                  <a:cubicBezTo>
                    <a:pt x="-16121" y="141886"/>
                    <a:pt x="-7242" y="222658"/>
                    <a:pt x="48054" y="267001"/>
                  </a:cubicBezTo>
                  <a:cubicBezTo>
                    <a:pt x="56927" y="274116"/>
                    <a:pt x="66705" y="280018"/>
                    <a:pt x="77134" y="284557"/>
                  </a:cubicBezTo>
                  <a:lnTo>
                    <a:pt x="77134" y="757698"/>
                  </a:lnTo>
                  <a:cubicBezTo>
                    <a:pt x="77134" y="764790"/>
                    <a:pt x="82884" y="770540"/>
                    <a:pt x="89976" y="770540"/>
                  </a:cubicBezTo>
                  <a:lnTo>
                    <a:pt x="552317" y="770540"/>
                  </a:lnTo>
                  <a:cubicBezTo>
                    <a:pt x="559409" y="770540"/>
                    <a:pt x="565159" y="764790"/>
                    <a:pt x="565159" y="757698"/>
                  </a:cubicBezTo>
                  <a:lnTo>
                    <a:pt x="565159" y="680641"/>
                  </a:lnTo>
                  <a:lnTo>
                    <a:pt x="757801" y="680641"/>
                  </a:lnTo>
                  <a:cubicBezTo>
                    <a:pt x="764894" y="680641"/>
                    <a:pt x="770644" y="674891"/>
                    <a:pt x="770644" y="667798"/>
                  </a:cubicBezTo>
                  <a:lnTo>
                    <a:pt x="770644" y="308200"/>
                  </a:lnTo>
                  <a:cubicBezTo>
                    <a:pt x="770644" y="301106"/>
                    <a:pt x="764894" y="295358"/>
                    <a:pt x="757801" y="295358"/>
                  </a:cubicBezTo>
                  <a:close/>
                  <a:moveTo>
                    <a:pt x="539474" y="744855"/>
                  </a:moveTo>
                  <a:lnTo>
                    <a:pt x="102819" y="744855"/>
                  </a:lnTo>
                  <a:lnTo>
                    <a:pt x="102819" y="292789"/>
                  </a:lnTo>
                  <a:cubicBezTo>
                    <a:pt x="157989" y="304046"/>
                    <a:pt x="214047" y="277999"/>
                    <a:pt x="241020" y="228575"/>
                  </a:cubicBezTo>
                  <a:cubicBezTo>
                    <a:pt x="278558" y="258781"/>
                    <a:pt x="329888" y="265325"/>
                    <a:pt x="373802" y="245502"/>
                  </a:cubicBezTo>
                  <a:cubicBezTo>
                    <a:pt x="413022" y="296414"/>
                    <a:pt x="483934" y="310316"/>
                    <a:pt x="539474" y="277981"/>
                  </a:cubicBezTo>
                  <a:lnTo>
                    <a:pt x="539474" y="744855"/>
                  </a:lnTo>
                  <a:close/>
                  <a:moveTo>
                    <a:pt x="525843" y="256388"/>
                  </a:moveTo>
                  <a:cubicBezTo>
                    <a:pt x="478297" y="283224"/>
                    <a:pt x="418065" y="268189"/>
                    <a:pt x="388711" y="222154"/>
                  </a:cubicBezTo>
                  <a:cubicBezTo>
                    <a:pt x="386346" y="218458"/>
                    <a:pt x="382259" y="216225"/>
                    <a:pt x="377871" y="216233"/>
                  </a:cubicBezTo>
                  <a:cubicBezTo>
                    <a:pt x="375661" y="216228"/>
                    <a:pt x="373489" y="216800"/>
                    <a:pt x="371566" y="217890"/>
                  </a:cubicBezTo>
                  <a:cubicBezTo>
                    <a:pt x="330303" y="241264"/>
                    <a:pt x="278386" y="233223"/>
                    <a:pt x="246130" y="198459"/>
                  </a:cubicBezTo>
                  <a:cubicBezTo>
                    <a:pt x="241288" y="193275"/>
                    <a:pt x="233161" y="192999"/>
                    <a:pt x="227978" y="197841"/>
                  </a:cubicBezTo>
                  <a:cubicBezTo>
                    <a:pt x="226522" y="199200"/>
                    <a:pt x="225404" y="200881"/>
                    <a:pt x="224708" y="202748"/>
                  </a:cubicBezTo>
                  <a:cubicBezTo>
                    <a:pt x="204792" y="255880"/>
                    <a:pt x="145574" y="282809"/>
                    <a:pt x="92441" y="262893"/>
                  </a:cubicBezTo>
                  <a:cubicBezTo>
                    <a:pt x="52416" y="247889"/>
                    <a:pt x="25862" y="209674"/>
                    <a:pt x="25761" y="166930"/>
                  </a:cubicBezTo>
                  <a:cubicBezTo>
                    <a:pt x="25825" y="110213"/>
                    <a:pt x="71786" y="64252"/>
                    <a:pt x="128503" y="64187"/>
                  </a:cubicBezTo>
                  <a:cubicBezTo>
                    <a:pt x="156987" y="64107"/>
                    <a:pt x="184199" y="75979"/>
                    <a:pt x="203518" y="96911"/>
                  </a:cubicBezTo>
                  <a:cubicBezTo>
                    <a:pt x="208360" y="102094"/>
                    <a:pt x="216486" y="102371"/>
                    <a:pt x="221669" y="97529"/>
                  </a:cubicBezTo>
                  <a:cubicBezTo>
                    <a:pt x="223126" y="96169"/>
                    <a:pt x="224244" y="94488"/>
                    <a:pt x="224940" y="92621"/>
                  </a:cubicBezTo>
                  <a:cubicBezTo>
                    <a:pt x="244586" y="39494"/>
                    <a:pt x="303581" y="12352"/>
                    <a:pt x="356708" y="31999"/>
                  </a:cubicBezTo>
                  <a:cubicBezTo>
                    <a:pt x="377749" y="39780"/>
                    <a:pt x="395659" y="54244"/>
                    <a:pt x="407692" y="73177"/>
                  </a:cubicBezTo>
                  <a:cubicBezTo>
                    <a:pt x="411367" y="78928"/>
                    <a:pt x="418898" y="80801"/>
                    <a:pt x="424838" y="77441"/>
                  </a:cubicBezTo>
                  <a:cubicBezTo>
                    <a:pt x="474252" y="49550"/>
                    <a:pt x="536921" y="66997"/>
                    <a:pt x="564813" y="116413"/>
                  </a:cubicBezTo>
                  <a:cubicBezTo>
                    <a:pt x="592706" y="165827"/>
                    <a:pt x="575259" y="228495"/>
                    <a:pt x="525843" y="256388"/>
                  </a:cubicBezTo>
                  <a:close/>
                  <a:moveTo>
                    <a:pt x="565159" y="372414"/>
                  </a:moveTo>
                  <a:lnTo>
                    <a:pt x="693587" y="372414"/>
                  </a:lnTo>
                  <a:lnTo>
                    <a:pt x="693587" y="603584"/>
                  </a:lnTo>
                  <a:lnTo>
                    <a:pt x="565159" y="603584"/>
                  </a:lnTo>
                  <a:lnTo>
                    <a:pt x="565159" y="372414"/>
                  </a:lnTo>
                  <a:close/>
                  <a:moveTo>
                    <a:pt x="744958" y="654955"/>
                  </a:moveTo>
                  <a:lnTo>
                    <a:pt x="565159" y="654955"/>
                  </a:lnTo>
                  <a:lnTo>
                    <a:pt x="565159" y="629270"/>
                  </a:lnTo>
                  <a:lnTo>
                    <a:pt x="706430" y="629270"/>
                  </a:lnTo>
                  <a:cubicBezTo>
                    <a:pt x="713522" y="629270"/>
                    <a:pt x="719273" y="623520"/>
                    <a:pt x="719273" y="616427"/>
                  </a:cubicBezTo>
                  <a:lnTo>
                    <a:pt x="719273" y="359571"/>
                  </a:lnTo>
                  <a:cubicBezTo>
                    <a:pt x="719273" y="352479"/>
                    <a:pt x="713522" y="346729"/>
                    <a:pt x="706430" y="346729"/>
                  </a:cubicBezTo>
                  <a:lnTo>
                    <a:pt x="565159" y="346729"/>
                  </a:lnTo>
                  <a:lnTo>
                    <a:pt x="565159" y="321043"/>
                  </a:lnTo>
                  <a:lnTo>
                    <a:pt x="744958" y="321043"/>
                  </a:lnTo>
                  <a:lnTo>
                    <a:pt x="744958" y="65495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41A6D60-750D-46BE-85BA-D3CF95300B13}"/>
                </a:ext>
              </a:extLst>
            </p:cNvPr>
            <p:cNvSpPr/>
            <p:nvPr/>
          </p:nvSpPr>
          <p:spPr>
            <a:xfrm>
              <a:off x="5930492" y="3716383"/>
              <a:ext cx="25685" cy="218327"/>
            </a:xfrm>
            <a:custGeom>
              <a:avLst/>
              <a:gdLst>
                <a:gd name="connsiteX0" fmla="*/ 0 w 25685"/>
                <a:gd name="connsiteY0" fmla="*/ 0 h 218327"/>
                <a:gd name="connsiteX1" fmla="*/ 25686 w 25685"/>
                <a:gd name="connsiteY1" fmla="*/ 0 h 218327"/>
                <a:gd name="connsiteX2" fmla="*/ 25686 w 25685"/>
                <a:gd name="connsiteY2" fmla="*/ 218327 h 218327"/>
                <a:gd name="connsiteX3" fmla="*/ 0 w 25685"/>
                <a:gd name="connsiteY3" fmla="*/ 218327 h 21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85" h="218327">
                  <a:moveTo>
                    <a:pt x="0" y="0"/>
                  </a:moveTo>
                  <a:lnTo>
                    <a:pt x="25686" y="0"/>
                  </a:lnTo>
                  <a:lnTo>
                    <a:pt x="25686" y="218327"/>
                  </a:lnTo>
                  <a:lnTo>
                    <a:pt x="0" y="218327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C8F1BF9-5CEC-47F8-9D45-1E5496E71FC5}"/>
                </a:ext>
              </a:extLst>
            </p:cNvPr>
            <p:cNvSpPr/>
            <p:nvPr/>
          </p:nvSpPr>
          <p:spPr>
            <a:xfrm>
              <a:off x="6046077" y="3716383"/>
              <a:ext cx="25685" cy="218327"/>
            </a:xfrm>
            <a:custGeom>
              <a:avLst/>
              <a:gdLst>
                <a:gd name="connsiteX0" fmla="*/ 0 w 25685"/>
                <a:gd name="connsiteY0" fmla="*/ 0 h 218327"/>
                <a:gd name="connsiteX1" fmla="*/ 25686 w 25685"/>
                <a:gd name="connsiteY1" fmla="*/ 0 h 218327"/>
                <a:gd name="connsiteX2" fmla="*/ 25686 w 25685"/>
                <a:gd name="connsiteY2" fmla="*/ 218327 h 218327"/>
                <a:gd name="connsiteX3" fmla="*/ 0 w 25685"/>
                <a:gd name="connsiteY3" fmla="*/ 218327 h 21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85" h="218327">
                  <a:moveTo>
                    <a:pt x="0" y="0"/>
                  </a:moveTo>
                  <a:lnTo>
                    <a:pt x="25686" y="0"/>
                  </a:lnTo>
                  <a:lnTo>
                    <a:pt x="25686" y="218327"/>
                  </a:lnTo>
                  <a:lnTo>
                    <a:pt x="0" y="218327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BC4CEAD-909E-4858-9845-2B063B447E35}"/>
                </a:ext>
              </a:extLst>
            </p:cNvPr>
            <p:cNvSpPr/>
            <p:nvPr/>
          </p:nvSpPr>
          <p:spPr>
            <a:xfrm>
              <a:off x="5814907" y="3716383"/>
              <a:ext cx="25685" cy="218327"/>
            </a:xfrm>
            <a:custGeom>
              <a:avLst/>
              <a:gdLst>
                <a:gd name="connsiteX0" fmla="*/ 0 w 25685"/>
                <a:gd name="connsiteY0" fmla="*/ 0 h 218327"/>
                <a:gd name="connsiteX1" fmla="*/ 25686 w 25685"/>
                <a:gd name="connsiteY1" fmla="*/ 0 h 218327"/>
                <a:gd name="connsiteX2" fmla="*/ 25686 w 25685"/>
                <a:gd name="connsiteY2" fmla="*/ 218327 h 218327"/>
                <a:gd name="connsiteX3" fmla="*/ 0 w 25685"/>
                <a:gd name="connsiteY3" fmla="*/ 218327 h 21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85" h="218327">
                  <a:moveTo>
                    <a:pt x="0" y="0"/>
                  </a:moveTo>
                  <a:lnTo>
                    <a:pt x="25686" y="0"/>
                  </a:lnTo>
                  <a:lnTo>
                    <a:pt x="25686" y="218327"/>
                  </a:lnTo>
                  <a:lnTo>
                    <a:pt x="0" y="218327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1C0D52-6D77-4597-8534-B16C149119E9}"/>
              </a:ext>
            </a:extLst>
          </p:cNvPr>
          <p:cNvSpPr txBox="1"/>
          <p:nvPr/>
        </p:nvSpPr>
        <p:spPr>
          <a:xfrm>
            <a:off x="4731979" y="3162551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맥주 좋아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236EBF1-006A-49D0-A8CE-AA5D0AFFD274}"/>
              </a:ext>
            </a:extLst>
          </p:cNvPr>
          <p:cNvGrpSpPr/>
          <p:nvPr/>
        </p:nvGrpSpPr>
        <p:grpSpPr>
          <a:xfrm>
            <a:off x="5118084" y="3665096"/>
            <a:ext cx="122586" cy="35179"/>
            <a:chOff x="7797901" y="4148138"/>
            <a:chExt cx="148330" cy="75410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A45EBFD-A8AF-42C3-B0CC-1F7B0A532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3A5AC0C-6733-45F5-9A37-7C9085BE69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그림 130">
            <a:extLst>
              <a:ext uri="{FF2B5EF4-FFF2-40B4-BE49-F238E27FC236}">
                <a16:creationId xmlns:a16="http://schemas.microsoft.com/office/drawing/2014/main" id="{46C7FA60-196B-438B-ACB9-CE1C750C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69" y="3920943"/>
            <a:ext cx="1473017" cy="590384"/>
          </a:xfrm>
          <a:prstGeom prst="rect">
            <a:avLst/>
          </a:prstGeom>
        </p:spPr>
      </p:pic>
      <p:grpSp>
        <p:nvGrpSpPr>
          <p:cNvPr id="26" name="그래픽 8">
            <a:extLst>
              <a:ext uri="{FF2B5EF4-FFF2-40B4-BE49-F238E27FC236}">
                <a16:creationId xmlns:a16="http://schemas.microsoft.com/office/drawing/2014/main" id="{EC3C5453-E592-4AE2-980D-F0D06FFF4764}"/>
              </a:ext>
            </a:extLst>
          </p:cNvPr>
          <p:cNvGrpSpPr/>
          <p:nvPr/>
        </p:nvGrpSpPr>
        <p:grpSpPr>
          <a:xfrm>
            <a:off x="6776275" y="2436357"/>
            <a:ext cx="407141" cy="610685"/>
            <a:chOff x="7233349" y="2971476"/>
            <a:chExt cx="513734" cy="770567"/>
          </a:xfrm>
          <a:solidFill>
            <a:srgbClr val="000000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B831E3D-C236-4FDF-AEF5-904417798E99}"/>
                </a:ext>
              </a:extLst>
            </p:cNvPr>
            <p:cNvSpPr/>
            <p:nvPr/>
          </p:nvSpPr>
          <p:spPr>
            <a:xfrm>
              <a:off x="7233349" y="2971476"/>
              <a:ext cx="513734" cy="770567"/>
            </a:xfrm>
            <a:custGeom>
              <a:avLst/>
              <a:gdLst>
                <a:gd name="connsiteX0" fmla="*/ 487510 w 513734"/>
                <a:gd name="connsiteY0" fmla="*/ 207681 h 770567"/>
                <a:gd name="connsiteX1" fmla="*/ 269722 w 513734"/>
                <a:gd name="connsiteY1" fmla="*/ 0 h 770567"/>
                <a:gd name="connsiteX2" fmla="*/ 244036 w 513734"/>
                <a:gd name="connsiteY2" fmla="*/ 0 h 770567"/>
                <a:gd name="connsiteX3" fmla="*/ 26248 w 513734"/>
                <a:gd name="connsiteY3" fmla="*/ 207681 h 770567"/>
                <a:gd name="connsiteX4" fmla="*/ 1952 w 513734"/>
                <a:gd name="connsiteY4" fmla="*/ 256045 h 770567"/>
                <a:gd name="connsiteX5" fmla="*/ 26775 w 513734"/>
                <a:gd name="connsiteY5" fmla="*/ 280512 h 770567"/>
                <a:gd name="connsiteX6" fmla="*/ 74730 w 513734"/>
                <a:gd name="connsiteY6" fmla="*/ 736071 h 770567"/>
                <a:gd name="connsiteX7" fmla="*/ 113040 w 513734"/>
                <a:gd name="connsiteY7" fmla="*/ 770567 h 770567"/>
                <a:gd name="connsiteX8" fmla="*/ 400718 w 513734"/>
                <a:gd name="connsiteY8" fmla="*/ 770567 h 770567"/>
                <a:gd name="connsiteX9" fmla="*/ 439041 w 513734"/>
                <a:gd name="connsiteY9" fmla="*/ 736071 h 770567"/>
                <a:gd name="connsiteX10" fmla="*/ 486996 w 513734"/>
                <a:gd name="connsiteY10" fmla="*/ 280512 h 770567"/>
                <a:gd name="connsiteX11" fmla="*/ 513735 w 513734"/>
                <a:gd name="connsiteY11" fmla="*/ 244013 h 770567"/>
                <a:gd name="connsiteX12" fmla="*/ 487510 w 513734"/>
                <a:gd name="connsiteY12" fmla="*/ 207681 h 770567"/>
                <a:gd name="connsiteX13" fmla="*/ 244036 w 513734"/>
                <a:gd name="connsiteY13" fmla="*/ 25686 h 770567"/>
                <a:gd name="connsiteX14" fmla="*/ 269722 w 513734"/>
                <a:gd name="connsiteY14" fmla="*/ 25686 h 770567"/>
                <a:gd name="connsiteX15" fmla="*/ 461940 w 513734"/>
                <a:gd name="connsiteY15" fmla="*/ 205485 h 770567"/>
                <a:gd name="connsiteX16" fmla="*/ 51818 w 513734"/>
                <a:gd name="connsiteY16" fmla="*/ 205485 h 770567"/>
                <a:gd name="connsiteX17" fmla="*/ 244036 w 513734"/>
                <a:gd name="connsiteY17" fmla="*/ 25686 h 770567"/>
                <a:gd name="connsiteX18" fmla="*/ 413484 w 513734"/>
                <a:gd name="connsiteY18" fmla="*/ 733323 h 770567"/>
                <a:gd name="connsiteX19" fmla="*/ 400641 w 513734"/>
                <a:gd name="connsiteY19" fmla="*/ 744881 h 770567"/>
                <a:gd name="connsiteX20" fmla="*/ 113040 w 513734"/>
                <a:gd name="connsiteY20" fmla="*/ 744881 h 770567"/>
                <a:gd name="connsiteX21" fmla="*/ 100261 w 513734"/>
                <a:gd name="connsiteY21" fmla="*/ 733323 h 770567"/>
                <a:gd name="connsiteX22" fmla="*/ 52807 w 513734"/>
                <a:gd name="connsiteY22" fmla="*/ 282541 h 770567"/>
                <a:gd name="connsiteX23" fmla="*/ 460951 w 513734"/>
                <a:gd name="connsiteY23" fmla="*/ 282541 h 770567"/>
                <a:gd name="connsiteX24" fmla="*/ 413484 w 513734"/>
                <a:gd name="connsiteY24" fmla="*/ 733323 h 770567"/>
                <a:gd name="connsiteX25" fmla="*/ 475206 w 513734"/>
                <a:gd name="connsiteY25" fmla="*/ 256856 h 770567"/>
                <a:gd name="connsiteX26" fmla="*/ 38552 w 513734"/>
                <a:gd name="connsiteY26" fmla="*/ 256856 h 770567"/>
                <a:gd name="connsiteX27" fmla="*/ 25709 w 513734"/>
                <a:gd name="connsiteY27" fmla="*/ 244013 h 770567"/>
                <a:gd name="connsiteX28" fmla="*/ 38552 w 513734"/>
                <a:gd name="connsiteY28" fmla="*/ 231170 h 770567"/>
                <a:gd name="connsiteX29" fmla="*/ 475206 w 513734"/>
                <a:gd name="connsiteY29" fmla="*/ 231170 h 770567"/>
                <a:gd name="connsiteX30" fmla="*/ 488049 w 513734"/>
                <a:gd name="connsiteY30" fmla="*/ 244013 h 770567"/>
                <a:gd name="connsiteX31" fmla="*/ 475206 w 513734"/>
                <a:gd name="connsiteY31" fmla="*/ 256856 h 77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3734" h="770567">
                  <a:moveTo>
                    <a:pt x="487510" y="207681"/>
                  </a:moveTo>
                  <a:cubicBezTo>
                    <a:pt x="481800" y="91505"/>
                    <a:pt x="386039" y="188"/>
                    <a:pt x="269722" y="0"/>
                  </a:cubicBezTo>
                  <a:lnTo>
                    <a:pt x="244036" y="0"/>
                  </a:lnTo>
                  <a:cubicBezTo>
                    <a:pt x="127721" y="188"/>
                    <a:pt x="31960" y="91505"/>
                    <a:pt x="26248" y="207681"/>
                  </a:cubicBezTo>
                  <a:cubicBezTo>
                    <a:pt x="6183" y="214327"/>
                    <a:pt x="-4695" y="235980"/>
                    <a:pt x="1952" y="256045"/>
                  </a:cubicBezTo>
                  <a:cubicBezTo>
                    <a:pt x="5817" y="267714"/>
                    <a:pt x="15051" y="276817"/>
                    <a:pt x="26775" y="280512"/>
                  </a:cubicBezTo>
                  <a:lnTo>
                    <a:pt x="74730" y="736071"/>
                  </a:lnTo>
                  <a:cubicBezTo>
                    <a:pt x="76793" y="755677"/>
                    <a:pt x="93325" y="770564"/>
                    <a:pt x="113040" y="770567"/>
                  </a:cubicBezTo>
                  <a:lnTo>
                    <a:pt x="400718" y="770567"/>
                  </a:lnTo>
                  <a:cubicBezTo>
                    <a:pt x="420438" y="770570"/>
                    <a:pt x="436977" y="755682"/>
                    <a:pt x="439041" y="736071"/>
                  </a:cubicBezTo>
                  <a:lnTo>
                    <a:pt x="486996" y="280512"/>
                  </a:lnTo>
                  <a:cubicBezTo>
                    <a:pt x="502881" y="275433"/>
                    <a:pt x="513680" y="260691"/>
                    <a:pt x="513735" y="244013"/>
                  </a:cubicBezTo>
                  <a:cubicBezTo>
                    <a:pt x="513659" y="227542"/>
                    <a:pt x="503120" y="212940"/>
                    <a:pt x="487510" y="207681"/>
                  </a:cubicBezTo>
                  <a:close/>
                  <a:moveTo>
                    <a:pt x="244036" y="25686"/>
                  </a:moveTo>
                  <a:lnTo>
                    <a:pt x="269722" y="25686"/>
                  </a:lnTo>
                  <a:cubicBezTo>
                    <a:pt x="371079" y="25816"/>
                    <a:pt x="455051" y="104362"/>
                    <a:pt x="461940" y="205485"/>
                  </a:cubicBezTo>
                  <a:lnTo>
                    <a:pt x="51818" y="205485"/>
                  </a:lnTo>
                  <a:cubicBezTo>
                    <a:pt x="58709" y="104362"/>
                    <a:pt x="142680" y="25816"/>
                    <a:pt x="244036" y="25686"/>
                  </a:cubicBezTo>
                  <a:close/>
                  <a:moveTo>
                    <a:pt x="413484" y="733323"/>
                  </a:moveTo>
                  <a:cubicBezTo>
                    <a:pt x="412823" y="739910"/>
                    <a:pt x="407262" y="744915"/>
                    <a:pt x="400641" y="744881"/>
                  </a:cubicBezTo>
                  <a:lnTo>
                    <a:pt x="113040" y="744881"/>
                  </a:lnTo>
                  <a:cubicBezTo>
                    <a:pt x="106444" y="744881"/>
                    <a:pt x="100921" y="739886"/>
                    <a:pt x="100261" y="733323"/>
                  </a:cubicBezTo>
                  <a:lnTo>
                    <a:pt x="52807" y="282541"/>
                  </a:lnTo>
                  <a:lnTo>
                    <a:pt x="460951" y="282541"/>
                  </a:lnTo>
                  <a:lnTo>
                    <a:pt x="413484" y="733323"/>
                  </a:lnTo>
                  <a:close/>
                  <a:moveTo>
                    <a:pt x="475206" y="256856"/>
                  </a:moveTo>
                  <a:lnTo>
                    <a:pt x="38552" y="256856"/>
                  </a:lnTo>
                  <a:cubicBezTo>
                    <a:pt x="31459" y="256856"/>
                    <a:pt x="25709" y="251105"/>
                    <a:pt x="25709" y="244013"/>
                  </a:cubicBezTo>
                  <a:cubicBezTo>
                    <a:pt x="25709" y="236920"/>
                    <a:pt x="31459" y="231170"/>
                    <a:pt x="38552" y="231170"/>
                  </a:cubicBezTo>
                  <a:lnTo>
                    <a:pt x="475206" y="231170"/>
                  </a:lnTo>
                  <a:cubicBezTo>
                    <a:pt x="482299" y="231170"/>
                    <a:pt x="488049" y="236920"/>
                    <a:pt x="488049" y="244013"/>
                  </a:cubicBezTo>
                  <a:cubicBezTo>
                    <a:pt x="488049" y="251105"/>
                    <a:pt x="482301" y="256856"/>
                    <a:pt x="475206" y="256856"/>
                  </a:cubicBez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941314D-3A87-4D80-8DF9-9BE0E8957CF4}"/>
                </a:ext>
              </a:extLst>
            </p:cNvPr>
            <p:cNvSpPr/>
            <p:nvPr/>
          </p:nvSpPr>
          <p:spPr>
            <a:xfrm>
              <a:off x="7298678" y="3010003"/>
              <a:ext cx="383100" cy="154114"/>
            </a:xfrm>
            <a:custGeom>
              <a:avLst/>
              <a:gdLst>
                <a:gd name="connsiteX0" fmla="*/ 379350 w 383100"/>
                <a:gd name="connsiteY0" fmla="*/ 138318 h 154114"/>
                <a:gd name="connsiteX1" fmla="*/ 204393 w 383100"/>
                <a:gd name="connsiteY1" fmla="*/ 1 h 154114"/>
                <a:gd name="connsiteX2" fmla="*/ 178707 w 383100"/>
                <a:gd name="connsiteY2" fmla="*/ 1 h 154114"/>
                <a:gd name="connsiteX3" fmla="*/ 3750 w 383100"/>
                <a:gd name="connsiteY3" fmla="*/ 138318 h 154114"/>
                <a:gd name="connsiteX4" fmla="*/ 0 w 383100"/>
                <a:gd name="connsiteY4" fmla="*/ 154114 h 154114"/>
                <a:gd name="connsiteX5" fmla="*/ 383100 w 383100"/>
                <a:gd name="connsiteY5" fmla="*/ 154114 h 154114"/>
                <a:gd name="connsiteX6" fmla="*/ 379350 w 383100"/>
                <a:gd name="connsiteY6" fmla="*/ 138318 h 154114"/>
                <a:gd name="connsiteX7" fmla="*/ 33404 w 383100"/>
                <a:gd name="connsiteY7" fmla="*/ 128429 h 154114"/>
                <a:gd name="connsiteX8" fmla="*/ 87524 w 383100"/>
                <a:gd name="connsiteY8" fmla="*/ 55430 h 154114"/>
                <a:gd name="connsiteX9" fmla="*/ 160548 w 383100"/>
                <a:gd name="connsiteY9" fmla="*/ 128429 h 154114"/>
                <a:gd name="connsiteX10" fmla="*/ 33404 w 383100"/>
                <a:gd name="connsiteY10" fmla="*/ 128429 h 154114"/>
                <a:gd name="connsiteX11" fmla="*/ 178707 w 383100"/>
                <a:gd name="connsiteY11" fmla="*/ 110269 h 154114"/>
                <a:gd name="connsiteX12" fmla="*/ 110114 w 383100"/>
                <a:gd name="connsiteY12" fmla="*/ 41676 h 154114"/>
                <a:gd name="connsiteX13" fmla="*/ 178707 w 383100"/>
                <a:gd name="connsiteY13" fmla="*/ 25686 h 154114"/>
                <a:gd name="connsiteX14" fmla="*/ 178707 w 383100"/>
                <a:gd name="connsiteY14" fmla="*/ 110269 h 154114"/>
                <a:gd name="connsiteX15" fmla="*/ 204393 w 383100"/>
                <a:gd name="connsiteY15" fmla="*/ 25686 h 154114"/>
                <a:gd name="connsiteX16" fmla="*/ 272986 w 383100"/>
                <a:gd name="connsiteY16" fmla="*/ 41676 h 154114"/>
                <a:gd name="connsiteX17" fmla="*/ 204393 w 383100"/>
                <a:gd name="connsiteY17" fmla="*/ 110269 h 154114"/>
                <a:gd name="connsiteX18" fmla="*/ 204393 w 383100"/>
                <a:gd name="connsiteY18" fmla="*/ 25686 h 154114"/>
                <a:gd name="connsiteX19" fmla="*/ 222553 w 383100"/>
                <a:gd name="connsiteY19" fmla="*/ 128429 h 154114"/>
                <a:gd name="connsiteX20" fmla="*/ 295577 w 383100"/>
                <a:gd name="connsiteY20" fmla="*/ 55430 h 154114"/>
                <a:gd name="connsiteX21" fmla="*/ 349722 w 383100"/>
                <a:gd name="connsiteY21" fmla="*/ 128429 h 154114"/>
                <a:gd name="connsiteX22" fmla="*/ 222553 w 383100"/>
                <a:gd name="connsiteY22" fmla="*/ 128429 h 15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3100" h="154114">
                  <a:moveTo>
                    <a:pt x="379350" y="138318"/>
                  </a:moveTo>
                  <a:cubicBezTo>
                    <a:pt x="360338" y="57108"/>
                    <a:pt x="287799" y="-240"/>
                    <a:pt x="204393" y="1"/>
                  </a:cubicBezTo>
                  <a:lnTo>
                    <a:pt x="178707" y="1"/>
                  </a:lnTo>
                  <a:cubicBezTo>
                    <a:pt x="95301" y="-240"/>
                    <a:pt x="22762" y="57108"/>
                    <a:pt x="3750" y="138318"/>
                  </a:cubicBezTo>
                  <a:lnTo>
                    <a:pt x="0" y="154114"/>
                  </a:lnTo>
                  <a:lnTo>
                    <a:pt x="383100" y="154114"/>
                  </a:lnTo>
                  <a:lnTo>
                    <a:pt x="379350" y="138318"/>
                  </a:lnTo>
                  <a:close/>
                  <a:moveTo>
                    <a:pt x="33404" y="128429"/>
                  </a:moveTo>
                  <a:cubicBezTo>
                    <a:pt x="43651" y="99186"/>
                    <a:pt x="62520" y="73734"/>
                    <a:pt x="87524" y="55430"/>
                  </a:cubicBezTo>
                  <a:lnTo>
                    <a:pt x="160548" y="128429"/>
                  </a:lnTo>
                  <a:lnTo>
                    <a:pt x="33404" y="128429"/>
                  </a:lnTo>
                  <a:close/>
                  <a:moveTo>
                    <a:pt x="178707" y="110269"/>
                  </a:moveTo>
                  <a:lnTo>
                    <a:pt x="110114" y="41676"/>
                  </a:lnTo>
                  <a:cubicBezTo>
                    <a:pt x="131439" y="31128"/>
                    <a:pt x="154916" y="25657"/>
                    <a:pt x="178707" y="25686"/>
                  </a:cubicBezTo>
                  <a:lnTo>
                    <a:pt x="178707" y="110269"/>
                  </a:lnTo>
                  <a:close/>
                  <a:moveTo>
                    <a:pt x="204393" y="25686"/>
                  </a:moveTo>
                  <a:cubicBezTo>
                    <a:pt x="228184" y="25657"/>
                    <a:pt x="251661" y="31128"/>
                    <a:pt x="272986" y="41676"/>
                  </a:cubicBezTo>
                  <a:lnTo>
                    <a:pt x="204393" y="110269"/>
                  </a:lnTo>
                  <a:lnTo>
                    <a:pt x="204393" y="25686"/>
                  </a:lnTo>
                  <a:close/>
                  <a:moveTo>
                    <a:pt x="222553" y="128429"/>
                  </a:moveTo>
                  <a:lnTo>
                    <a:pt x="295577" y="55430"/>
                  </a:lnTo>
                  <a:cubicBezTo>
                    <a:pt x="320590" y="73730"/>
                    <a:pt x="339469" y="99182"/>
                    <a:pt x="349722" y="128429"/>
                  </a:cubicBezTo>
                  <a:lnTo>
                    <a:pt x="222553" y="128429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72950D1-E3C0-4047-9719-5D4C4235591F}"/>
              </a:ext>
            </a:extLst>
          </p:cNvPr>
          <p:cNvSpPr txBox="1"/>
          <p:nvPr/>
        </p:nvSpPr>
        <p:spPr>
          <a:xfrm>
            <a:off x="6449091" y="3162551"/>
            <a:ext cx="106150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카페도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갠춘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84D9561-FA6A-4D94-A73C-1CBD12FFEB1F}"/>
              </a:ext>
            </a:extLst>
          </p:cNvPr>
          <p:cNvGrpSpPr/>
          <p:nvPr/>
        </p:nvGrpSpPr>
        <p:grpSpPr>
          <a:xfrm>
            <a:off x="6918552" y="3665096"/>
            <a:ext cx="122586" cy="35179"/>
            <a:chOff x="7797901" y="4148138"/>
            <a:chExt cx="148330" cy="75410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B3AE136-D9AB-4553-B655-13D31616A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268A56-F4C2-4112-913C-464EEC33E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그림 131">
            <a:extLst>
              <a:ext uri="{FF2B5EF4-FFF2-40B4-BE49-F238E27FC236}">
                <a16:creationId xmlns:a16="http://schemas.microsoft.com/office/drawing/2014/main" id="{8CF78F37-7F3E-460D-9A38-864FF600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37" y="3920943"/>
            <a:ext cx="1473017" cy="590384"/>
          </a:xfrm>
          <a:prstGeom prst="rect">
            <a:avLst/>
          </a:prstGeom>
        </p:spPr>
      </p:pic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67B4625-7C4D-43B1-8927-C86EC681D05B}"/>
              </a:ext>
            </a:extLst>
          </p:cNvPr>
          <p:cNvSpPr/>
          <p:nvPr/>
        </p:nvSpPr>
        <p:spPr>
          <a:xfrm>
            <a:off x="8501198" y="2432077"/>
            <a:ext cx="558229" cy="619245"/>
          </a:xfrm>
          <a:custGeom>
            <a:avLst/>
            <a:gdLst>
              <a:gd name="connsiteX0" fmla="*/ 702551 w 704378"/>
              <a:gd name="connsiteY0" fmla="*/ 78896 h 781368"/>
              <a:gd name="connsiteX1" fmla="*/ 700615 w 704378"/>
              <a:gd name="connsiteY1" fmla="*/ 76415 h 781368"/>
              <a:gd name="connsiteX2" fmla="*/ 627961 w 704378"/>
              <a:gd name="connsiteY2" fmla="*/ 3763 h 781368"/>
              <a:gd name="connsiteX3" fmla="*/ 609798 w 704378"/>
              <a:gd name="connsiteY3" fmla="*/ 3760 h 781368"/>
              <a:gd name="connsiteX4" fmla="*/ 607862 w 704378"/>
              <a:gd name="connsiteY4" fmla="*/ 6242 h 781368"/>
              <a:gd name="connsiteX5" fmla="*/ 589101 w 704378"/>
              <a:gd name="connsiteY5" fmla="*/ 37527 h 781368"/>
              <a:gd name="connsiteX6" fmla="*/ 582576 w 704378"/>
              <a:gd name="connsiteY6" fmla="*/ 31003 h 781368"/>
              <a:gd name="connsiteX7" fmla="*/ 564417 w 704378"/>
              <a:gd name="connsiteY7" fmla="*/ 31003 h 781368"/>
              <a:gd name="connsiteX8" fmla="*/ 441563 w 704378"/>
              <a:gd name="connsiteY8" fmla="*/ 153870 h 781368"/>
              <a:gd name="connsiteX9" fmla="*/ 310129 w 704378"/>
              <a:gd name="connsiteY9" fmla="*/ 176254 h 781368"/>
              <a:gd name="connsiteX10" fmla="*/ 257256 w 704378"/>
              <a:gd name="connsiteY10" fmla="*/ 229128 h 781368"/>
              <a:gd name="connsiteX11" fmla="*/ 12907 w 704378"/>
              <a:gd name="connsiteY11" fmla="*/ 229128 h 781368"/>
              <a:gd name="connsiteX12" fmla="*/ 0 w 704378"/>
              <a:gd name="connsiteY12" fmla="*/ 241907 h 781368"/>
              <a:gd name="connsiteX13" fmla="*/ 64 w 704378"/>
              <a:gd name="connsiteY13" fmla="*/ 243255 h 781368"/>
              <a:gd name="connsiteX14" fmla="*/ 51435 w 704378"/>
              <a:gd name="connsiteY14" fmla="*/ 769810 h 781368"/>
              <a:gd name="connsiteX15" fmla="*/ 64278 w 704378"/>
              <a:gd name="connsiteY15" fmla="*/ 781368 h 781368"/>
              <a:gd name="connsiteX16" fmla="*/ 577990 w 704378"/>
              <a:gd name="connsiteY16" fmla="*/ 781368 h 781368"/>
              <a:gd name="connsiteX17" fmla="*/ 590833 w 704378"/>
              <a:gd name="connsiteY17" fmla="*/ 769810 h 781368"/>
              <a:gd name="connsiteX18" fmla="*/ 642204 w 704378"/>
              <a:gd name="connsiteY18" fmla="*/ 243255 h 781368"/>
              <a:gd name="connsiteX19" fmla="*/ 630710 w 704378"/>
              <a:gd name="connsiteY19" fmla="*/ 229192 h 781368"/>
              <a:gd name="connsiteX20" fmla="*/ 629361 w 704378"/>
              <a:gd name="connsiteY20" fmla="*/ 229128 h 781368"/>
              <a:gd name="connsiteX21" fmla="*/ 584206 w 704378"/>
              <a:gd name="connsiteY21" fmla="*/ 229128 h 781368"/>
              <a:gd name="connsiteX22" fmla="*/ 673373 w 704378"/>
              <a:gd name="connsiteY22" fmla="*/ 139961 h 781368"/>
              <a:gd name="connsiteX23" fmla="*/ 673373 w 704378"/>
              <a:gd name="connsiteY23" fmla="*/ 121801 h 781368"/>
              <a:gd name="connsiteX24" fmla="*/ 666862 w 704378"/>
              <a:gd name="connsiteY24" fmla="*/ 115277 h 781368"/>
              <a:gd name="connsiteX25" fmla="*/ 698134 w 704378"/>
              <a:gd name="connsiteY25" fmla="*/ 96514 h 781368"/>
              <a:gd name="connsiteX26" fmla="*/ 702551 w 704378"/>
              <a:gd name="connsiteY26" fmla="*/ 78896 h 781368"/>
              <a:gd name="connsiteX27" fmla="*/ 594198 w 704378"/>
              <a:gd name="connsiteY27" fmla="*/ 78945 h 781368"/>
              <a:gd name="connsiteX28" fmla="*/ 625431 w 704378"/>
              <a:gd name="connsiteY28" fmla="*/ 110178 h 781368"/>
              <a:gd name="connsiteX29" fmla="*/ 602700 w 704378"/>
              <a:gd name="connsiteY29" fmla="*/ 123817 h 781368"/>
              <a:gd name="connsiteX30" fmla="*/ 580559 w 704378"/>
              <a:gd name="connsiteY30" fmla="*/ 101664 h 781368"/>
              <a:gd name="connsiteX31" fmla="*/ 594198 w 704378"/>
              <a:gd name="connsiteY31" fmla="*/ 78945 h 781368"/>
              <a:gd name="connsiteX32" fmla="*/ 615234 w 704378"/>
              <a:gd name="connsiteY32" fmla="*/ 254814 h 781368"/>
              <a:gd name="connsiteX33" fmla="*/ 598911 w 704378"/>
              <a:gd name="connsiteY33" fmla="*/ 421770 h 781368"/>
              <a:gd name="connsiteX34" fmla="*/ 333977 w 704378"/>
              <a:gd name="connsiteY34" fmla="*/ 421770 h 781368"/>
              <a:gd name="connsiteX35" fmla="*/ 333977 w 704378"/>
              <a:gd name="connsiteY35" fmla="*/ 368575 h 781368"/>
              <a:gd name="connsiteX36" fmla="*/ 370874 w 704378"/>
              <a:gd name="connsiteY36" fmla="*/ 305992 h 781368"/>
              <a:gd name="connsiteX37" fmla="*/ 308291 w 704378"/>
              <a:gd name="connsiteY37" fmla="*/ 269095 h 781368"/>
              <a:gd name="connsiteX38" fmla="*/ 271394 w 704378"/>
              <a:gd name="connsiteY38" fmla="*/ 331678 h 781368"/>
              <a:gd name="connsiteX39" fmla="*/ 308291 w 704378"/>
              <a:gd name="connsiteY39" fmla="*/ 368575 h 781368"/>
              <a:gd name="connsiteX40" fmla="*/ 308291 w 704378"/>
              <a:gd name="connsiteY40" fmla="*/ 434613 h 781368"/>
              <a:gd name="connsiteX41" fmla="*/ 321134 w 704378"/>
              <a:gd name="connsiteY41" fmla="*/ 447456 h 781368"/>
              <a:gd name="connsiteX42" fmla="*/ 596407 w 704378"/>
              <a:gd name="connsiteY42" fmla="*/ 447456 h 781368"/>
              <a:gd name="connsiteX43" fmla="*/ 566342 w 704378"/>
              <a:gd name="connsiteY43" fmla="*/ 755683 h 781368"/>
              <a:gd name="connsiteX44" fmla="*/ 75927 w 704378"/>
              <a:gd name="connsiteY44" fmla="*/ 755683 h 781368"/>
              <a:gd name="connsiteX45" fmla="*/ 27034 w 704378"/>
              <a:gd name="connsiteY45" fmla="*/ 254814 h 781368"/>
              <a:gd name="connsiteX46" fmla="*/ 615234 w 704378"/>
              <a:gd name="connsiteY46" fmla="*/ 254814 h 781368"/>
              <a:gd name="connsiteX47" fmla="*/ 321134 w 704378"/>
              <a:gd name="connsiteY47" fmla="*/ 344713 h 781368"/>
              <a:gd name="connsiteX48" fmla="*/ 295449 w 704378"/>
              <a:gd name="connsiteY48" fmla="*/ 319028 h 781368"/>
              <a:gd name="connsiteX49" fmla="*/ 321134 w 704378"/>
              <a:gd name="connsiteY49" fmla="*/ 293342 h 781368"/>
              <a:gd name="connsiteX50" fmla="*/ 346820 w 704378"/>
              <a:gd name="connsiteY50" fmla="*/ 319028 h 781368"/>
              <a:gd name="connsiteX51" fmla="*/ 321134 w 704378"/>
              <a:gd name="connsiteY51" fmla="*/ 344713 h 781368"/>
              <a:gd name="connsiteX52" fmla="*/ 547886 w 704378"/>
              <a:gd name="connsiteY52" fmla="*/ 229128 h 781368"/>
              <a:gd name="connsiteX53" fmla="*/ 293599 w 704378"/>
              <a:gd name="connsiteY53" fmla="*/ 229128 h 781368"/>
              <a:gd name="connsiteX54" fmla="*/ 328275 w 704378"/>
              <a:gd name="connsiteY54" fmla="*/ 194453 h 781368"/>
              <a:gd name="connsiteX55" fmla="*/ 437361 w 704378"/>
              <a:gd name="connsiteY55" fmla="*/ 180749 h 781368"/>
              <a:gd name="connsiteX56" fmla="*/ 452978 w 704378"/>
              <a:gd name="connsiteY56" fmla="*/ 178785 h 781368"/>
              <a:gd name="connsiteX57" fmla="*/ 573495 w 704378"/>
              <a:gd name="connsiteY57" fmla="*/ 58242 h 781368"/>
              <a:gd name="connsiteX58" fmla="*/ 575473 w 704378"/>
              <a:gd name="connsiteY58" fmla="*/ 60220 h 781368"/>
              <a:gd name="connsiteX59" fmla="*/ 553370 w 704378"/>
              <a:gd name="connsiteY59" fmla="*/ 97053 h 781368"/>
              <a:gd name="connsiteX60" fmla="*/ 555310 w 704378"/>
              <a:gd name="connsiteY60" fmla="*/ 112747 h 781368"/>
              <a:gd name="connsiteX61" fmla="*/ 591642 w 704378"/>
              <a:gd name="connsiteY61" fmla="*/ 149066 h 781368"/>
              <a:gd name="connsiteX62" fmla="*/ 607323 w 704378"/>
              <a:gd name="connsiteY62" fmla="*/ 150993 h 781368"/>
              <a:gd name="connsiteX63" fmla="*/ 644156 w 704378"/>
              <a:gd name="connsiteY63" fmla="*/ 128903 h 781368"/>
              <a:gd name="connsiteX64" fmla="*/ 646134 w 704378"/>
              <a:gd name="connsiteY64" fmla="*/ 130881 h 781368"/>
              <a:gd name="connsiteX65" fmla="*/ 547886 w 704378"/>
              <a:gd name="connsiteY65" fmla="*/ 229128 h 781368"/>
              <a:gd name="connsiteX66" fmla="*/ 648139 w 704378"/>
              <a:gd name="connsiteY66" fmla="*/ 96565 h 781368"/>
              <a:gd name="connsiteX67" fmla="*/ 607813 w 704378"/>
              <a:gd name="connsiteY67" fmla="*/ 56239 h 781368"/>
              <a:gd name="connsiteX68" fmla="*/ 621426 w 704378"/>
              <a:gd name="connsiteY68" fmla="*/ 33545 h 781368"/>
              <a:gd name="connsiteX69" fmla="*/ 670819 w 704378"/>
              <a:gd name="connsiteY69" fmla="*/ 82952 h 781368"/>
              <a:gd name="connsiteX70" fmla="*/ 648139 w 704378"/>
              <a:gd name="connsiteY70" fmla="*/ 96565 h 78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04378" h="781368">
                <a:moveTo>
                  <a:pt x="702551" y="78896"/>
                </a:moveTo>
                <a:cubicBezTo>
                  <a:pt x="702010" y="77993"/>
                  <a:pt x="701359" y="77160"/>
                  <a:pt x="700615" y="76415"/>
                </a:cubicBezTo>
                <a:lnTo>
                  <a:pt x="627961" y="3763"/>
                </a:lnTo>
                <a:cubicBezTo>
                  <a:pt x="622946" y="-1254"/>
                  <a:pt x="614815" y="-1254"/>
                  <a:pt x="609798" y="3760"/>
                </a:cubicBezTo>
                <a:cubicBezTo>
                  <a:pt x="609053" y="4505"/>
                  <a:pt x="608403" y="5338"/>
                  <a:pt x="607862" y="6242"/>
                </a:cubicBezTo>
                <a:lnTo>
                  <a:pt x="589101" y="37527"/>
                </a:lnTo>
                <a:lnTo>
                  <a:pt x="582576" y="31003"/>
                </a:lnTo>
                <a:cubicBezTo>
                  <a:pt x="577561" y="25989"/>
                  <a:pt x="569432" y="25989"/>
                  <a:pt x="564417" y="31003"/>
                </a:cubicBezTo>
                <a:lnTo>
                  <a:pt x="441563" y="153870"/>
                </a:lnTo>
                <a:cubicBezTo>
                  <a:pt x="397444" y="132658"/>
                  <a:pt x="344739" y="141634"/>
                  <a:pt x="310129" y="176254"/>
                </a:cubicBezTo>
                <a:lnTo>
                  <a:pt x="257256" y="229128"/>
                </a:lnTo>
                <a:lnTo>
                  <a:pt x="12907" y="229128"/>
                </a:lnTo>
                <a:cubicBezTo>
                  <a:pt x="5815" y="229093"/>
                  <a:pt x="35" y="234814"/>
                  <a:pt x="0" y="241907"/>
                </a:cubicBezTo>
                <a:cubicBezTo>
                  <a:pt x="-2" y="242358"/>
                  <a:pt x="19" y="242807"/>
                  <a:pt x="64" y="243255"/>
                </a:cubicBezTo>
                <a:lnTo>
                  <a:pt x="51435" y="769810"/>
                </a:lnTo>
                <a:cubicBezTo>
                  <a:pt x="52097" y="776397"/>
                  <a:pt x="57658" y="781402"/>
                  <a:pt x="64278" y="781368"/>
                </a:cubicBezTo>
                <a:lnTo>
                  <a:pt x="577990" y="781368"/>
                </a:lnTo>
                <a:cubicBezTo>
                  <a:pt x="584610" y="781402"/>
                  <a:pt x="590171" y="776397"/>
                  <a:pt x="590833" y="769810"/>
                </a:cubicBezTo>
                <a:lnTo>
                  <a:pt x="642204" y="243255"/>
                </a:lnTo>
                <a:cubicBezTo>
                  <a:pt x="642914" y="236198"/>
                  <a:pt x="637767" y="229902"/>
                  <a:pt x="630710" y="229192"/>
                </a:cubicBezTo>
                <a:cubicBezTo>
                  <a:pt x="630262" y="229148"/>
                  <a:pt x="629811" y="229127"/>
                  <a:pt x="629361" y="229128"/>
                </a:cubicBezTo>
                <a:lnTo>
                  <a:pt x="584206" y="229128"/>
                </a:lnTo>
                <a:lnTo>
                  <a:pt x="673373" y="139961"/>
                </a:lnTo>
                <a:cubicBezTo>
                  <a:pt x="678387" y="134946"/>
                  <a:pt x="678387" y="126816"/>
                  <a:pt x="673373" y="121801"/>
                </a:cubicBezTo>
                <a:lnTo>
                  <a:pt x="666862" y="115277"/>
                </a:lnTo>
                <a:lnTo>
                  <a:pt x="698134" y="96514"/>
                </a:lnTo>
                <a:cubicBezTo>
                  <a:pt x="704219" y="92868"/>
                  <a:pt x="706196" y="84981"/>
                  <a:pt x="702551" y="78896"/>
                </a:cubicBezTo>
                <a:close/>
                <a:moveTo>
                  <a:pt x="594198" y="78945"/>
                </a:moveTo>
                <a:lnTo>
                  <a:pt x="625431" y="110178"/>
                </a:lnTo>
                <a:lnTo>
                  <a:pt x="602700" y="123817"/>
                </a:lnTo>
                <a:lnTo>
                  <a:pt x="580559" y="101664"/>
                </a:lnTo>
                <a:lnTo>
                  <a:pt x="594198" y="78945"/>
                </a:lnTo>
                <a:close/>
                <a:moveTo>
                  <a:pt x="615234" y="254814"/>
                </a:moveTo>
                <a:lnTo>
                  <a:pt x="598911" y="421770"/>
                </a:lnTo>
                <a:lnTo>
                  <a:pt x="333977" y="421770"/>
                </a:lnTo>
                <a:lnTo>
                  <a:pt x="333977" y="368575"/>
                </a:lnTo>
                <a:cubicBezTo>
                  <a:pt x="361448" y="361483"/>
                  <a:pt x="377967" y="333463"/>
                  <a:pt x="370874" y="305992"/>
                </a:cubicBezTo>
                <a:cubicBezTo>
                  <a:pt x="363782" y="278522"/>
                  <a:pt x="335762" y="262003"/>
                  <a:pt x="308291" y="269095"/>
                </a:cubicBezTo>
                <a:cubicBezTo>
                  <a:pt x="280821" y="276187"/>
                  <a:pt x="264302" y="304207"/>
                  <a:pt x="271394" y="331678"/>
                </a:cubicBezTo>
                <a:cubicBezTo>
                  <a:pt x="276066" y="349773"/>
                  <a:pt x="290196" y="363904"/>
                  <a:pt x="308291" y="368575"/>
                </a:cubicBezTo>
                <a:lnTo>
                  <a:pt x="308291" y="434613"/>
                </a:lnTo>
                <a:cubicBezTo>
                  <a:pt x="308291" y="441705"/>
                  <a:pt x="314042" y="447456"/>
                  <a:pt x="321134" y="447456"/>
                </a:cubicBezTo>
                <a:lnTo>
                  <a:pt x="596407" y="447456"/>
                </a:lnTo>
                <a:lnTo>
                  <a:pt x="566342" y="755683"/>
                </a:lnTo>
                <a:lnTo>
                  <a:pt x="75927" y="755683"/>
                </a:lnTo>
                <a:lnTo>
                  <a:pt x="27034" y="254814"/>
                </a:lnTo>
                <a:lnTo>
                  <a:pt x="615234" y="254814"/>
                </a:lnTo>
                <a:close/>
                <a:moveTo>
                  <a:pt x="321134" y="344713"/>
                </a:moveTo>
                <a:cubicBezTo>
                  <a:pt x="306948" y="344713"/>
                  <a:pt x="295449" y="333214"/>
                  <a:pt x="295449" y="319028"/>
                </a:cubicBezTo>
                <a:cubicBezTo>
                  <a:pt x="295449" y="304841"/>
                  <a:pt x="306948" y="293342"/>
                  <a:pt x="321134" y="293342"/>
                </a:cubicBezTo>
                <a:cubicBezTo>
                  <a:pt x="335321" y="293342"/>
                  <a:pt x="346820" y="304841"/>
                  <a:pt x="346820" y="319028"/>
                </a:cubicBezTo>
                <a:cubicBezTo>
                  <a:pt x="346820" y="333214"/>
                  <a:pt x="335321" y="344713"/>
                  <a:pt x="321134" y="344713"/>
                </a:cubicBezTo>
                <a:close/>
                <a:moveTo>
                  <a:pt x="547886" y="229128"/>
                </a:moveTo>
                <a:lnTo>
                  <a:pt x="293599" y="229128"/>
                </a:lnTo>
                <a:lnTo>
                  <a:pt x="328275" y="194453"/>
                </a:lnTo>
                <a:cubicBezTo>
                  <a:pt x="357243" y="165513"/>
                  <a:pt x="402135" y="159875"/>
                  <a:pt x="437361" y="180749"/>
                </a:cubicBezTo>
                <a:cubicBezTo>
                  <a:pt x="442405" y="183735"/>
                  <a:pt x="448832" y="182926"/>
                  <a:pt x="452978" y="178785"/>
                </a:cubicBezTo>
                <a:lnTo>
                  <a:pt x="573495" y="58242"/>
                </a:lnTo>
                <a:lnTo>
                  <a:pt x="575473" y="60220"/>
                </a:lnTo>
                <a:lnTo>
                  <a:pt x="553370" y="97053"/>
                </a:lnTo>
                <a:cubicBezTo>
                  <a:pt x="550338" y="102110"/>
                  <a:pt x="551137" y="108581"/>
                  <a:pt x="555310" y="112747"/>
                </a:cubicBezTo>
                <a:lnTo>
                  <a:pt x="591642" y="149066"/>
                </a:lnTo>
                <a:cubicBezTo>
                  <a:pt x="595809" y="153227"/>
                  <a:pt x="602272" y="154022"/>
                  <a:pt x="607323" y="150993"/>
                </a:cubicBezTo>
                <a:lnTo>
                  <a:pt x="644156" y="128903"/>
                </a:lnTo>
                <a:lnTo>
                  <a:pt x="646134" y="130881"/>
                </a:lnTo>
                <a:lnTo>
                  <a:pt x="547886" y="229128"/>
                </a:lnTo>
                <a:close/>
                <a:moveTo>
                  <a:pt x="648139" y="96565"/>
                </a:moveTo>
                <a:lnTo>
                  <a:pt x="607813" y="56239"/>
                </a:lnTo>
                <a:lnTo>
                  <a:pt x="621426" y="33545"/>
                </a:lnTo>
                <a:lnTo>
                  <a:pt x="670819" y="82952"/>
                </a:lnTo>
                <a:lnTo>
                  <a:pt x="648139" y="96565"/>
                </a:lnTo>
                <a:close/>
              </a:path>
            </a:pathLst>
          </a:custGeom>
          <a:solidFill>
            <a:srgbClr val="000000"/>
          </a:solidFill>
          <a:ln w="16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629F548-9D48-4F7B-AEB4-B79ED9CF605B}"/>
              </a:ext>
            </a:extLst>
          </p:cNvPr>
          <p:cNvSpPr txBox="1"/>
          <p:nvPr/>
        </p:nvSpPr>
        <p:spPr>
          <a:xfrm>
            <a:off x="8249558" y="3162551"/>
            <a:ext cx="106150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얼음소주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캬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CBFC3EE-D895-4B3F-9A3A-DCB2DD8CD111}"/>
              </a:ext>
            </a:extLst>
          </p:cNvPr>
          <p:cNvGrpSpPr/>
          <p:nvPr/>
        </p:nvGrpSpPr>
        <p:grpSpPr>
          <a:xfrm>
            <a:off x="8719019" y="3665096"/>
            <a:ext cx="122586" cy="35179"/>
            <a:chOff x="7797901" y="4148138"/>
            <a:chExt cx="148330" cy="75410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45B4DA7-84C5-49BB-8C99-B72C2398D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D1C6C3C-FE1A-4352-8F63-77671F6C7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그림 132">
            <a:extLst>
              <a:ext uri="{FF2B5EF4-FFF2-40B4-BE49-F238E27FC236}">
                <a16:creationId xmlns:a16="http://schemas.microsoft.com/office/drawing/2014/main" id="{280C87C3-CD26-4704-8C3A-801D446F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804" y="3920943"/>
            <a:ext cx="1473017" cy="59038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4565564-00DE-4C1E-915D-8DF2BD1D2D8A}"/>
              </a:ext>
            </a:extLst>
          </p:cNvPr>
          <p:cNvGrpSpPr/>
          <p:nvPr/>
        </p:nvGrpSpPr>
        <p:grpSpPr>
          <a:xfrm>
            <a:off x="10369745" y="2436357"/>
            <a:ext cx="422068" cy="610685"/>
            <a:chOff x="9545279" y="2933700"/>
            <a:chExt cx="422068" cy="610685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64E00F7-67C8-44E0-A99C-1A7F9CA3C94B}"/>
                </a:ext>
              </a:extLst>
            </p:cNvPr>
            <p:cNvSpPr/>
            <p:nvPr/>
          </p:nvSpPr>
          <p:spPr>
            <a:xfrm>
              <a:off x="9607581" y="3177973"/>
              <a:ext cx="297483" cy="305342"/>
            </a:xfrm>
            <a:custGeom>
              <a:avLst/>
              <a:gdLst>
                <a:gd name="connsiteX0" fmla="*/ 375343 w 375366"/>
                <a:gd name="connsiteY0" fmla="*/ 371644 h 385283"/>
                <a:gd name="connsiteX1" fmla="*/ 354627 w 375366"/>
                <a:gd name="connsiteY1" fmla="*/ 40943 h 385283"/>
                <a:gd name="connsiteX2" fmla="*/ 354627 w 375366"/>
                <a:gd name="connsiteY2" fmla="*/ 38528 h 385283"/>
                <a:gd name="connsiteX3" fmla="*/ 286740 w 375366"/>
                <a:gd name="connsiteY3" fmla="*/ 0 h 385283"/>
                <a:gd name="connsiteX4" fmla="*/ 88602 w 375366"/>
                <a:gd name="connsiteY4" fmla="*/ 0 h 385283"/>
                <a:gd name="connsiteX5" fmla="*/ 20715 w 375366"/>
                <a:gd name="connsiteY5" fmla="*/ 38528 h 385283"/>
                <a:gd name="connsiteX6" fmla="*/ 20715 w 375366"/>
                <a:gd name="connsiteY6" fmla="*/ 40134 h 385283"/>
                <a:gd name="connsiteX7" fmla="*/ 25 w 375366"/>
                <a:gd name="connsiteY7" fmla="*/ 371644 h 385283"/>
                <a:gd name="connsiteX8" fmla="*/ 12048 w 375366"/>
                <a:gd name="connsiteY8" fmla="*/ 385259 h 385283"/>
                <a:gd name="connsiteX9" fmla="*/ 12868 w 375366"/>
                <a:gd name="connsiteY9" fmla="*/ 385284 h 385283"/>
                <a:gd name="connsiteX10" fmla="*/ 362500 w 375366"/>
                <a:gd name="connsiteY10" fmla="*/ 385284 h 385283"/>
                <a:gd name="connsiteX11" fmla="*/ 375367 w 375366"/>
                <a:gd name="connsiteY11" fmla="*/ 372465 h 385283"/>
                <a:gd name="connsiteX12" fmla="*/ 375343 w 375366"/>
                <a:gd name="connsiteY12" fmla="*/ 371644 h 385283"/>
                <a:gd name="connsiteX13" fmla="*/ 26507 w 375366"/>
                <a:gd name="connsiteY13" fmla="*/ 359598 h 385283"/>
                <a:gd name="connsiteX14" fmla="*/ 46400 w 375366"/>
                <a:gd name="connsiteY14" fmla="*/ 40943 h 385283"/>
                <a:gd name="connsiteX15" fmla="*/ 46400 w 375366"/>
                <a:gd name="connsiteY15" fmla="*/ 40545 h 385283"/>
                <a:gd name="connsiteX16" fmla="*/ 88602 w 375366"/>
                <a:gd name="connsiteY16" fmla="*/ 25686 h 385283"/>
                <a:gd name="connsiteX17" fmla="*/ 286740 w 375366"/>
                <a:gd name="connsiteY17" fmla="*/ 25686 h 385283"/>
                <a:gd name="connsiteX18" fmla="*/ 328942 w 375366"/>
                <a:gd name="connsiteY18" fmla="*/ 40570 h 385283"/>
                <a:gd name="connsiteX19" fmla="*/ 348835 w 375366"/>
                <a:gd name="connsiteY19" fmla="*/ 359598 h 385283"/>
                <a:gd name="connsiteX20" fmla="*/ 26507 w 375366"/>
                <a:gd name="connsiteY20" fmla="*/ 359598 h 38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5366" h="385283">
                  <a:moveTo>
                    <a:pt x="375343" y="371644"/>
                  </a:moveTo>
                  <a:lnTo>
                    <a:pt x="354627" y="40943"/>
                  </a:lnTo>
                  <a:lnTo>
                    <a:pt x="354627" y="38528"/>
                  </a:lnTo>
                  <a:cubicBezTo>
                    <a:pt x="354627" y="22822"/>
                    <a:pt x="328171" y="0"/>
                    <a:pt x="286740" y="0"/>
                  </a:cubicBezTo>
                  <a:lnTo>
                    <a:pt x="88602" y="0"/>
                  </a:lnTo>
                  <a:cubicBezTo>
                    <a:pt x="47171" y="0"/>
                    <a:pt x="20715" y="22822"/>
                    <a:pt x="20715" y="38528"/>
                  </a:cubicBezTo>
                  <a:lnTo>
                    <a:pt x="20715" y="40134"/>
                  </a:lnTo>
                  <a:lnTo>
                    <a:pt x="25" y="371644"/>
                  </a:lnTo>
                  <a:cubicBezTo>
                    <a:pt x="-415" y="378724"/>
                    <a:pt x="4968" y="384820"/>
                    <a:pt x="12048" y="385259"/>
                  </a:cubicBezTo>
                  <a:cubicBezTo>
                    <a:pt x="12321" y="385277"/>
                    <a:pt x="12595" y="385285"/>
                    <a:pt x="12868" y="385284"/>
                  </a:cubicBezTo>
                  <a:lnTo>
                    <a:pt x="362500" y="385284"/>
                  </a:lnTo>
                  <a:cubicBezTo>
                    <a:pt x="369592" y="385296"/>
                    <a:pt x="375354" y="379559"/>
                    <a:pt x="375367" y="372465"/>
                  </a:cubicBezTo>
                  <a:cubicBezTo>
                    <a:pt x="375368" y="372192"/>
                    <a:pt x="375360" y="371917"/>
                    <a:pt x="375343" y="371644"/>
                  </a:cubicBezTo>
                  <a:close/>
                  <a:moveTo>
                    <a:pt x="26507" y="359598"/>
                  </a:moveTo>
                  <a:lnTo>
                    <a:pt x="46400" y="40943"/>
                  </a:lnTo>
                  <a:lnTo>
                    <a:pt x="46400" y="40545"/>
                  </a:lnTo>
                  <a:cubicBezTo>
                    <a:pt x="57782" y="29927"/>
                    <a:pt x="73078" y="24541"/>
                    <a:pt x="88602" y="25686"/>
                  </a:cubicBezTo>
                  <a:lnTo>
                    <a:pt x="286740" y="25686"/>
                  </a:lnTo>
                  <a:cubicBezTo>
                    <a:pt x="302269" y="24531"/>
                    <a:pt x="317573" y="29929"/>
                    <a:pt x="328942" y="40570"/>
                  </a:cubicBezTo>
                  <a:lnTo>
                    <a:pt x="348835" y="359598"/>
                  </a:lnTo>
                  <a:lnTo>
                    <a:pt x="26507" y="359598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4456EC3-F22D-4894-A302-4E6B1D054C97}"/>
                </a:ext>
              </a:extLst>
            </p:cNvPr>
            <p:cNvSpPr/>
            <p:nvPr/>
          </p:nvSpPr>
          <p:spPr>
            <a:xfrm>
              <a:off x="9545279" y="2933700"/>
              <a:ext cx="422068" cy="610685"/>
            </a:xfrm>
            <a:custGeom>
              <a:avLst/>
              <a:gdLst>
                <a:gd name="connsiteX0" fmla="*/ 532490 w 532569"/>
                <a:gd name="connsiteY0" fmla="*/ 730305 h 770567"/>
                <a:gd name="connsiteX1" fmla="*/ 508693 w 532569"/>
                <a:gd name="connsiteY1" fmla="*/ 356606 h 770567"/>
                <a:gd name="connsiteX2" fmla="*/ 369027 w 532569"/>
                <a:gd name="connsiteY2" fmla="*/ 244013 h 770567"/>
                <a:gd name="connsiteX3" fmla="*/ 346398 w 532569"/>
                <a:gd name="connsiteY3" fmla="*/ 77057 h 770567"/>
                <a:gd name="connsiteX4" fmla="*/ 356184 w 532569"/>
                <a:gd name="connsiteY4" fmla="*/ 77057 h 770567"/>
                <a:gd name="connsiteX5" fmla="*/ 369027 w 532569"/>
                <a:gd name="connsiteY5" fmla="*/ 64214 h 770567"/>
                <a:gd name="connsiteX6" fmla="*/ 369027 w 532569"/>
                <a:gd name="connsiteY6" fmla="*/ 12843 h 770567"/>
                <a:gd name="connsiteX7" fmla="*/ 356184 w 532569"/>
                <a:gd name="connsiteY7" fmla="*/ 0 h 770567"/>
                <a:gd name="connsiteX8" fmla="*/ 176385 w 532569"/>
                <a:gd name="connsiteY8" fmla="*/ 0 h 770567"/>
                <a:gd name="connsiteX9" fmla="*/ 163543 w 532569"/>
                <a:gd name="connsiteY9" fmla="*/ 12843 h 770567"/>
                <a:gd name="connsiteX10" fmla="*/ 163543 w 532569"/>
                <a:gd name="connsiteY10" fmla="*/ 64214 h 770567"/>
                <a:gd name="connsiteX11" fmla="*/ 176385 w 532569"/>
                <a:gd name="connsiteY11" fmla="*/ 77057 h 770567"/>
                <a:gd name="connsiteX12" fmla="*/ 186172 w 532569"/>
                <a:gd name="connsiteY12" fmla="*/ 77057 h 770567"/>
                <a:gd name="connsiteX13" fmla="*/ 163543 w 532569"/>
                <a:gd name="connsiteY13" fmla="*/ 244013 h 770567"/>
                <a:gd name="connsiteX14" fmla="*/ 23954 w 532569"/>
                <a:gd name="connsiteY14" fmla="*/ 356156 h 770567"/>
                <a:gd name="connsiteX15" fmla="*/ 80 w 532569"/>
                <a:gd name="connsiteY15" fmla="*/ 730305 h 770567"/>
                <a:gd name="connsiteX16" fmla="*/ 10238 w 532569"/>
                <a:gd name="connsiteY16" fmla="*/ 758443 h 770567"/>
                <a:gd name="connsiteX17" fmla="*/ 38364 w 532569"/>
                <a:gd name="connsiteY17" fmla="*/ 770567 h 770567"/>
                <a:gd name="connsiteX18" fmla="*/ 494206 w 532569"/>
                <a:gd name="connsiteY18" fmla="*/ 770567 h 770567"/>
                <a:gd name="connsiteX19" fmla="*/ 522332 w 532569"/>
                <a:gd name="connsiteY19" fmla="*/ 758443 h 770567"/>
                <a:gd name="connsiteX20" fmla="*/ 532490 w 532569"/>
                <a:gd name="connsiteY20" fmla="*/ 730305 h 770567"/>
                <a:gd name="connsiteX21" fmla="*/ 189228 w 532569"/>
                <a:gd name="connsiteY21" fmla="*/ 25686 h 770567"/>
                <a:gd name="connsiteX22" fmla="*/ 343342 w 532569"/>
                <a:gd name="connsiteY22" fmla="*/ 25686 h 770567"/>
                <a:gd name="connsiteX23" fmla="*/ 343342 w 532569"/>
                <a:gd name="connsiteY23" fmla="*/ 51371 h 770567"/>
                <a:gd name="connsiteX24" fmla="*/ 189228 w 532569"/>
                <a:gd name="connsiteY24" fmla="*/ 51371 h 770567"/>
                <a:gd name="connsiteX25" fmla="*/ 189228 w 532569"/>
                <a:gd name="connsiteY25" fmla="*/ 25686 h 770567"/>
                <a:gd name="connsiteX26" fmla="*/ 503607 w 532569"/>
                <a:gd name="connsiteY26" fmla="*/ 740862 h 770567"/>
                <a:gd name="connsiteX27" fmla="*/ 494206 w 532569"/>
                <a:gd name="connsiteY27" fmla="*/ 744881 h 770567"/>
                <a:gd name="connsiteX28" fmla="*/ 38364 w 532569"/>
                <a:gd name="connsiteY28" fmla="*/ 744881 h 770567"/>
                <a:gd name="connsiteX29" fmla="*/ 28963 w 532569"/>
                <a:gd name="connsiteY29" fmla="*/ 740862 h 770567"/>
                <a:gd name="connsiteX30" fmla="*/ 25727 w 532569"/>
                <a:gd name="connsiteY30" fmla="*/ 731872 h 770567"/>
                <a:gd name="connsiteX31" fmla="*/ 49563 w 532569"/>
                <a:gd name="connsiteY31" fmla="*/ 357029 h 770567"/>
                <a:gd name="connsiteX32" fmla="*/ 167896 w 532569"/>
                <a:gd name="connsiteY32" fmla="*/ 269698 h 770567"/>
                <a:gd name="connsiteX33" fmla="*/ 174716 w 532569"/>
                <a:gd name="connsiteY33" fmla="*/ 269698 h 770567"/>
                <a:gd name="connsiteX34" fmla="*/ 187443 w 532569"/>
                <a:gd name="connsiteY34" fmla="*/ 258589 h 770567"/>
                <a:gd name="connsiteX35" fmla="*/ 212088 w 532569"/>
                <a:gd name="connsiteY35" fmla="*/ 77057 h 770567"/>
                <a:gd name="connsiteX36" fmla="*/ 320482 w 532569"/>
                <a:gd name="connsiteY36" fmla="*/ 77057 h 770567"/>
                <a:gd name="connsiteX37" fmla="*/ 345127 w 532569"/>
                <a:gd name="connsiteY37" fmla="*/ 258589 h 770567"/>
                <a:gd name="connsiteX38" fmla="*/ 357854 w 532569"/>
                <a:gd name="connsiteY38" fmla="*/ 269698 h 770567"/>
                <a:gd name="connsiteX39" fmla="*/ 364674 w 532569"/>
                <a:gd name="connsiteY39" fmla="*/ 269698 h 770567"/>
                <a:gd name="connsiteX40" fmla="*/ 483007 w 532569"/>
                <a:gd name="connsiteY40" fmla="*/ 357029 h 770567"/>
                <a:gd name="connsiteX41" fmla="*/ 483007 w 532569"/>
                <a:gd name="connsiteY41" fmla="*/ 357838 h 770567"/>
                <a:gd name="connsiteX42" fmla="*/ 506817 w 532569"/>
                <a:gd name="connsiteY42" fmla="*/ 731936 h 770567"/>
                <a:gd name="connsiteX43" fmla="*/ 503607 w 532569"/>
                <a:gd name="connsiteY43" fmla="*/ 740862 h 77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2569" h="770567">
                  <a:moveTo>
                    <a:pt x="532490" y="730305"/>
                  </a:moveTo>
                  <a:lnTo>
                    <a:pt x="508693" y="356606"/>
                  </a:lnTo>
                  <a:cubicBezTo>
                    <a:pt x="508410" y="295641"/>
                    <a:pt x="446289" y="245888"/>
                    <a:pt x="369027" y="244013"/>
                  </a:cubicBezTo>
                  <a:lnTo>
                    <a:pt x="346398" y="77057"/>
                  </a:lnTo>
                  <a:lnTo>
                    <a:pt x="356184" y="77057"/>
                  </a:lnTo>
                  <a:cubicBezTo>
                    <a:pt x="363277" y="77057"/>
                    <a:pt x="369027" y="71306"/>
                    <a:pt x="369027" y="64214"/>
                  </a:cubicBezTo>
                  <a:lnTo>
                    <a:pt x="369027" y="12843"/>
                  </a:lnTo>
                  <a:cubicBezTo>
                    <a:pt x="369027" y="5750"/>
                    <a:pt x="363277" y="0"/>
                    <a:pt x="356184" y="0"/>
                  </a:cubicBezTo>
                  <a:lnTo>
                    <a:pt x="176385" y="0"/>
                  </a:lnTo>
                  <a:cubicBezTo>
                    <a:pt x="169293" y="0"/>
                    <a:pt x="163543" y="5750"/>
                    <a:pt x="163543" y="12843"/>
                  </a:cubicBezTo>
                  <a:lnTo>
                    <a:pt x="163543" y="64214"/>
                  </a:lnTo>
                  <a:cubicBezTo>
                    <a:pt x="163543" y="71306"/>
                    <a:pt x="169293" y="77057"/>
                    <a:pt x="176385" y="77057"/>
                  </a:cubicBezTo>
                  <a:lnTo>
                    <a:pt x="186172" y="77057"/>
                  </a:lnTo>
                  <a:lnTo>
                    <a:pt x="163543" y="244013"/>
                  </a:lnTo>
                  <a:cubicBezTo>
                    <a:pt x="86165" y="245849"/>
                    <a:pt x="23929" y="295808"/>
                    <a:pt x="23954" y="356156"/>
                  </a:cubicBezTo>
                  <a:lnTo>
                    <a:pt x="80" y="730305"/>
                  </a:lnTo>
                  <a:cubicBezTo>
                    <a:pt x="-599" y="740690"/>
                    <a:pt x="3082" y="750887"/>
                    <a:pt x="10238" y="758443"/>
                  </a:cubicBezTo>
                  <a:cubicBezTo>
                    <a:pt x="17548" y="766181"/>
                    <a:pt x="27721" y="770565"/>
                    <a:pt x="38364" y="770567"/>
                  </a:cubicBezTo>
                  <a:lnTo>
                    <a:pt x="494206" y="770567"/>
                  </a:lnTo>
                  <a:cubicBezTo>
                    <a:pt x="504849" y="770565"/>
                    <a:pt x="515022" y="766181"/>
                    <a:pt x="522332" y="758443"/>
                  </a:cubicBezTo>
                  <a:cubicBezTo>
                    <a:pt x="529488" y="750887"/>
                    <a:pt x="533169" y="740690"/>
                    <a:pt x="532490" y="730305"/>
                  </a:cubicBezTo>
                  <a:close/>
                  <a:moveTo>
                    <a:pt x="189228" y="25686"/>
                  </a:moveTo>
                  <a:lnTo>
                    <a:pt x="343342" y="25686"/>
                  </a:lnTo>
                  <a:lnTo>
                    <a:pt x="343342" y="51371"/>
                  </a:lnTo>
                  <a:lnTo>
                    <a:pt x="189228" y="51371"/>
                  </a:lnTo>
                  <a:lnTo>
                    <a:pt x="189228" y="25686"/>
                  </a:lnTo>
                  <a:close/>
                  <a:moveTo>
                    <a:pt x="503607" y="740862"/>
                  </a:moveTo>
                  <a:cubicBezTo>
                    <a:pt x="501170" y="743453"/>
                    <a:pt x="497763" y="744910"/>
                    <a:pt x="494206" y="744881"/>
                  </a:cubicBezTo>
                  <a:lnTo>
                    <a:pt x="38364" y="744881"/>
                  </a:lnTo>
                  <a:cubicBezTo>
                    <a:pt x="34807" y="744910"/>
                    <a:pt x="31400" y="743453"/>
                    <a:pt x="28963" y="740862"/>
                  </a:cubicBezTo>
                  <a:cubicBezTo>
                    <a:pt x="26668" y="738454"/>
                    <a:pt x="25492" y="735190"/>
                    <a:pt x="25727" y="731872"/>
                  </a:cubicBezTo>
                  <a:lnTo>
                    <a:pt x="49563" y="357029"/>
                  </a:lnTo>
                  <a:cubicBezTo>
                    <a:pt x="49563" y="308869"/>
                    <a:pt x="102655" y="269698"/>
                    <a:pt x="167896" y="269698"/>
                  </a:cubicBezTo>
                  <a:lnTo>
                    <a:pt x="174716" y="269698"/>
                  </a:lnTo>
                  <a:cubicBezTo>
                    <a:pt x="181139" y="269700"/>
                    <a:pt x="186576" y="264955"/>
                    <a:pt x="187443" y="258589"/>
                  </a:cubicBezTo>
                  <a:lnTo>
                    <a:pt x="212088" y="77057"/>
                  </a:lnTo>
                  <a:lnTo>
                    <a:pt x="320482" y="77057"/>
                  </a:lnTo>
                  <a:lnTo>
                    <a:pt x="345127" y="258589"/>
                  </a:lnTo>
                  <a:cubicBezTo>
                    <a:pt x="345994" y="264955"/>
                    <a:pt x="351431" y="269700"/>
                    <a:pt x="357854" y="269698"/>
                  </a:cubicBezTo>
                  <a:lnTo>
                    <a:pt x="364674" y="269698"/>
                  </a:lnTo>
                  <a:cubicBezTo>
                    <a:pt x="429915" y="269698"/>
                    <a:pt x="483007" y="308869"/>
                    <a:pt x="483007" y="357029"/>
                  </a:cubicBezTo>
                  <a:cubicBezTo>
                    <a:pt x="483007" y="357299"/>
                    <a:pt x="483007" y="357569"/>
                    <a:pt x="483007" y="357838"/>
                  </a:cubicBezTo>
                  <a:lnTo>
                    <a:pt x="506817" y="731936"/>
                  </a:lnTo>
                  <a:cubicBezTo>
                    <a:pt x="507041" y="735229"/>
                    <a:pt x="505877" y="738465"/>
                    <a:pt x="503607" y="740862"/>
                  </a:cubicBezTo>
                  <a:close/>
                </a:path>
              </a:pathLst>
            </a:custGeom>
            <a:solidFill>
              <a:srgbClr val="000000"/>
            </a:solidFill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77CBDE6-CD4C-472A-B76A-E08CA147EBE9}"/>
              </a:ext>
            </a:extLst>
          </p:cNvPr>
          <p:cNvSpPr txBox="1"/>
          <p:nvPr/>
        </p:nvSpPr>
        <p:spPr>
          <a:xfrm>
            <a:off x="10050025" y="3162551"/>
            <a:ext cx="106150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뭐야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이거는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C5AA90A-9E39-4798-8867-AE5E219DFA70}"/>
              </a:ext>
            </a:extLst>
          </p:cNvPr>
          <p:cNvGrpSpPr/>
          <p:nvPr/>
        </p:nvGrpSpPr>
        <p:grpSpPr>
          <a:xfrm>
            <a:off x="10519486" y="3665096"/>
            <a:ext cx="122586" cy="35179"/>
            <a:chOff x="7797901" y="4148138"/>
            <a:chExt cx="148330" cy="75410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D32B65D-30D3-4CCF-A623-52D374705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9B7503B-DC75-438B-A088-60D29359A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그림 133">
            <a:extLst>
              <a:ext uri="{FF2B5EF4-FFF2-40B4-BE49-F238E27FC236}">
                <a16:creationId xmlns:a16="http://schemas.microsoft.com/office/drawing/2014/main" id="{A86EE085-0595-47D0-B5FB-2832F2D9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271" y="3920943"/>
            <a:ext cx="1473017" cy="590384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E52DBF9-159F-4760-8E01-581999BB27E8}"/>
              </a:ext>
            </a:extLst>
          </p:cNvPr>
          <p:cNvSpPr txBox="1"/>
          <p:nvPr/>
        </p:nvSpPr>
        <p:spPr>
          <a:xfrm>
            <a:off x="2848156" y="4051475"/>
            <a:ext cx="106150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분위기 조성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6DA47E-48B0-4668-8795-8B010B950454}"/>
              </a:ext>
            </a:extLst>
          </p:cNvPr>
          <p:cNvSpPr txBox="1"/>
          <p:nvPr/>
        </p:nvSpPr>
        <p:spPr>
          <a:xfrm>
            <a:off x="4460272" y="4051475"/>
            <a:ext cx="143821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그냥 맛있음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AC5459B-BBD8-468F-8810-08A537CE2B8F}"/>
              </a:ext>
            </a:extLst>
          </p:cNvPr>
          <p:cNvSpPr txBox="1"/>
          <p:nvPr/>
        </p:nvSpPr>
        <p:spPr>
          <a:xfrm>
            <a:off x="6344092" y="4051475"/>
            <a:ext cx="1271503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수다 떨기 좋음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1CBEE0-87E0-4DB4-94C3-CDBB69F53040}"/>
              </a:ext>
            </a:extLst>
          </p:cNvPr>
          <p:cNvSpPr txBox="1"/>
          <p:nvPr/>
        </p:nvSpPr>
        <p:spPr>
          <a:xfrm>
            <a:off x="8166198" y="4051475"/>
            <a:ext cx="122822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소주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먹고싶다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3B6579-EB8F-463A-AA7D-6CE011898D9F}"/>
              </a:ext>
            </a:extLst>
          </p:cNvPr>
          <p:cNvSpPr txBox="1"/>
          <p:nvPr/>
        </p:nvSpPr>
        <p:spPr>
          <a:xfrm>
            <a:off x="10071661" y="4051475"/>
            <a:ext cx="1018228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보드카인가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883141" y="2527958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777388" y="2589027"/>
            <a:ext cx="110479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이성을 꼬실 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마시는 술 유형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C3C771F-BF8C-41E4-9E2C-0F6989ABA586}"/>
              </a:ext>
            </a:extLst>
          </p:cNvPr>
          <p:cNvCxnSpPr>
            <a:cxnSpLocks/>
          </p:cNvCxnSpPr>
          <p:nvPr/>
        </p:nvCxnSpPr>
        <p:spPr>
          <a:xfrm>
            <a:off x="883141" y="3920943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AC35FC6-A517-4445-9C2F-FF1BA50F7219}"/>
              </a:ext>
            </a:extLst>
          </p:cNvPr>
          <p:cNvSpPr txBox="1"/>
          <p:nvPr/>
        </p:nvSpPr>
        <p:spPr>
          <a:xfrm>
            <a:off x="777388" y="3982012"/>
            <a:ext cx="82266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술 유형 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발생효과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BE92786-AED3-4714-8825-350C7C9607A9}"/>
              </a:ext>
            </a:extLst>
          </p:cNvPr>
          <p:cNvCxnSpPr>
            <a:cxnSpLocks/>
          </p:cNvCxnSpPr>
          <p:nvPr/>
        </p:nvCxnSpPr>
        <p:spPr>
          <a:xfrm>
            <a:off x="878514" y="507398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8421D13-F7A7-427A-B584-209D02227007}"/>
              </a:ext>
            </a:extLst>
          </p:cNvPr>
          <p:cNvSpPr txBox="1"/>
          <p:nvPr/>
        </p:nvSpPr>
        <p:spPr>
          <a:xfrm>
            <a:off x="772761" y="5135056"/>
            <a:ext cx="10679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기대효과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딱가져와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061FB5F-BF09-48DC-BAD3-5D5530A87D30}"/>
              </a:ext>
            </a:extLst>
          </p:cNvPr>
          <p:cNvSpPr/>
          <p:nvPr/>
        </p:nvSpPr>
        <p:spPr>
          <a:xfrm>
            <a:off x="2642402" y="5073987"/>
            <a:ext cx="8674885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668E7B2-A534-4E28-ADCC-8566EAF8FD3B}"/>
              </a:ext>
            </a:extLst>
          </p:cNvPr>
          <p:cNvSpPr txBox="1"/>
          <p:nvPr/>
        </p:nvSpPr>
        <p:spPr>
          <a:xfrm>
            <a:off x="4902193" y="5481094"/>
            <a:ext cx="4155305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술 알면 뭐하냐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어짜피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친구랑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마실거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여자친구는 무슨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4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02518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못사귀는지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이게 딱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수치로다가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설명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해드림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100000">
                    <a:srgbClr val="067D68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68109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이게 여러분 잘 생각해봐요 여자친구 생기면 시간 낭비 돈 낭비 체력 낭비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차라리 그 시간에 헬스를 가서 운동을 하고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집와서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상쾌하게 딱 샤워하고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밥 먹고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컴터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켜서 롤 한판 싹 하면 얼마나 행복하지 아니하지 아니하니까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뛰어내려야지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창문 엽니다 수고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62764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</a:t>
            </a: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번째 목차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적어줘용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네이스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BA8F7E-9207-4F51-B78B-123B09EAFEB1}"/>
              </a:ext>
            </a:extLst>
          </p:cNvPr>
          <p:cNvGrpSpPr/>
          <p:nvPr/>
        </p:nvGrpSpPr>
        <p:grpSpPr>
          <a:xfrm>
            <a:off x="878608" y="3775518"/>
            <a:ext cx="4878766" cy="2022463"/>
            <a:chOff x="878608" y="3775518"/>
            <a:chExt cx="4878766" cy="2022463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96EDCF9-1F8D-4604-AE24-F301904ADB5D}"/>
                </a:ext>
              </a:extLst>
            </p:cNvPr>
            <p:cNvSpPr/>
            <p:nvPr/>
          </p:nvSpPr>
          <p:spPr>
            <a:xfrm>
              <a:off x="878608" y="5416981"/>
              <a:ext cx="975754" cy="381000"/>
            </a:xfrm>
            <a:prstGeom prst="triangle">
              <a:avLst>
                <a:gd name="adj" fmla="val 100000"/>
              </a:avLst>
            </a:prstGeom>
            <a:solidFill>
              <a:srgbClr val="067D6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FA6AD0A-607E-4F52-9AE4-64A72CD1BE17}"/>
                </a:ext>
              </a:extLst>
            </p:cNvPr>
            <p:cNvSpPr/>
            <p:nvPr/>
          </p:nvSpPr>
          <p:spPr>
            <a:xfrm>
              <a:off x="4781619" y="3775518"/>
              <a:ext cx="975755" cy="2022459"/>
            </a:xfrm>
            <a:custGeom>
              <a:avLst/>
              <a:gdLst>
                <a:gd name="connsiteX0" fmla="*/ 1016809 w 1016810"/>
                <a:gd name="connsiteY0" fmla="*/ 0 h 2022459"/>
                <a:gd name="connsiteX1" fmla="*/ 1016809 w 1016810"/>
                <a:gd name="connsiteY1" fmla="*/ 234950 h 2022459"/>
                <a:gd name="connsiteX2" fmla="*/ 1016810 w 1016810"/>
                <a:gd name="connsiteY2" fmla="*/ 234950 h 2022459"/>
                <a:gd name="connsiteX3" fmla="*/ 1016810 w 1016810"/>
                <a:gd name="connsiteY3" fmla="*/ 2022459 h 2022459"/>
                <a:gd name="connsiteX4" fmla="*/ 2 w 1016810"/>
                <a:gd name="connsiteY4" fmla="*/ 2022459 h 2022459"/>
                <a:gd name="connsiteX5" fmla="*/ 2 w 1016810"/>
                <a:gd name="connsiteY5" fmla="*/ 234950 h 2022459"/>
                <a:gd name="connsiteX6" fmla="*/ 0 w 1016810"/>
                <a:gd name="connsiteY6" fmla="*/ 234950 h 202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810" h="2022459">
                  <a:moveTo>
                    <a:pt x="1016809" y="0"/>
                  </a:moveTo>
                  <a:lnTo>
                    <a:pt x="1016809" y="234950"/>
                  </a:lnTo>
                  <a:lnTo>
                    <a:pt x="1016810" y="234950"/>
                  </a:lnTo>
                  <a:lnTo>
                    <a:pt x="1016810" y="2022459"/>
                  </a:lnTo>
                  <a:lnTo>
                    <a:pt x="2" y="2022459"/>
                  </a:lnTo>
                  <a:lnTo>
                    <a:pt x="2" y="234950"/>
                  </a:lnTo>
                  <a:lnTo>
                    <a:pt x="0" y="234950"/>
                  </a:lnTo>
                  <a:close/>
                </a:path>
              </a:pathLst>
            </a:custGeom>
            <a:solidFill>
              <a:srgbClr val="067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71A8E68-1787-4FA3-873D-A0CFF64DBFEF}"/>
                </a:ext>
              </a:extLst>
            </p:cNvPr>
            <p:cNvSpPr/>
            <p:nvPr/>
          </p:nvSpPr>
          <p:spPr>
            <a:xfrm>
              <a:off x="1854362" y="5128067"/>
              <a:ext cx="975754" cy="669913"/>
            </a:xfrm>
            <a:custGeom>
              <a:avLst/>
              <a:gdLst>
                <a:gd name="connsiteX0" fmla="*/ 1016809 w 1016809"/>
                <a:gd name="connsiteY0" fmla="*/ 0 h 669913"/>
                <a:gd name="connsiteX1" fmla="*/ 1016809 w 1016809"/>
                <a:gd name="connsiteY1" fmla="*/ 288913 h 669913"/>
                <a:gd name="connsiteX2" fmla="*/ 1016808 w 1016809"/>
                <a:gd name="connsiteY2" fmla="*/ 288913 h 669913"/>
                <a:gd name="connsiteX3" fmla="*/ 1016808 w 1016809"/>
                <a:gd name="connsiteY3" fmla="*/ 669913 h 669913"/>
                <a:gd name="connsiteX4" fmla="*/ 0 w 1016809"/>
                <a:gd name="connsiteY4" fmla="*/ 669913 h 669913"/>
                <a:gd name="connsiteX5" fmla="*/ 0 w 1016809"/>
                <a:gd name="connsiteY5" fmla="*/ 288913 h 66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809" h="669913">
                  <a:moveTo>
                    <a:pt x="1016809" y="0"/>
                  </a:moveTo>
                  <a:lnTo>
                    <a:pt x="1016809" y="288913"/>
                  </a:lnTo>
                  <a:lnTo>
                    <a:pt x="1016808" y="288913"/>
                  </a:lnTo>
                  <a:lnTo>
                    <a:pt x="1016808" y="669913"/>
                  </a:lnTo>
                  <a:lnTo>
                    <a:pt x="0" y="669913"/>
                  </a:lnTo>
                  <a:lnTo>
                    <a:pt x="0" y="288913"/>
                  </a:lnTo>
                  <a:close/>
                </a:path>
              </a:pathLst>
            </a:custGeom>
            <a:solidFill>
              <a:srgbClr val="067D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E64530E-4834-444A-A353-C48EC763D4DA}"/>
                </a:ext>
              </a:extLst>
            </p:cNvPr>
            <p:cNvSpPr/>
            <p:nvPr/>
          </p:nvSpPr>
          <p:spPr>
            <a:xfrm>
              <a:off x="2830114" y="4569268"/>
              <a:ext cx="975754" cy="1228711"/>
            </a:xfrm>
            <a:custGeom>
              <a:avLst/>
              <a:gdLst>
                <a:gd name="connsiteX0" fmla="*/ 1016809 w 1016809"/>
                <a:gd name="connsiteY0" fmla="*/ 0 h 1228711"/>
                <a:gd name="connsiteX1" fmla="*/ 1016809 w 1016809"/>
                <a:gd name="connsiteY1" fmla="*/ 558798 h 1228711"/>
                <a:gd name="connsiteX2" fmla="*/ 1016809 w 1016809"/>
                <a:gd name="connsiteY2" fmla="*/ 1228711 h 1228711"/>
                <a:gd name="connsiteX3" fmla="*/ 1 w 1016809"/>
                <a:gd name="connsiteY3" fmla="*/ 1228711 h 1228711"/>
                <a:gd name="connsiteX4" fmla="*/ 1 w 1016809"/>
                <a:gd name="connsiteY4" fmla="*/ 558798 h 1228711"/>
                <a:gd name="connsiteX5" fmla="*/ 0 w 1016809"/>
                <a:gd name="connsiteY5" fmla="*/ 558798 h 12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809" h="1228711">
                  <a:moveTo>
                    <a:pt x="1016809" y="0"/>
                  </a:moveTo>
                  <a:lnTo>
                    <a:pt x="1016809" y="558798"/>
                  </a:lnTo>
                  <a:lnTo>
                    <a:pt x="1016809" y="1228711"/>
                  </a:lnTo>
                  <a:lnTo>
                    <a:pt x="1" y="1228711"/>
                  </a:lnTo>
                  <a:lnTo>
                    <a:pt x="1" y="558798"/>
                  </a:lnTo>
                  <a:lnTo>
                    <a:pt x="0" y="558798"/>
                  </a:lnTo>
                  <a:close/>
                </a:path>
              </a:pathLst>
            </a:custGeom>
            <a:solidFill>
              <a:srgbClr val="067D6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ED642B1-8767-4030-BE9C-4BC279BE501A}"/>
                </a:ext>
              </a:extLst>
            </p:cNvPr>
            <p:cNvSpPr/>
            <p:nvPr/>
          </p:nvSpPr>
          <p:spPr>
            <a:xfrm>
              <a:off x="3805868" y="4010469"/>
              <a:ext cx="975754" cy="1787509"/>
            </a:xfrm>
            <a:custGeom>
              <a:avLst/>
              <a:gdLst>
                <a:gd name="connsiteX0" fmla="*/ 1016809 w 1016809"/>
                <a:gd name="connsiteY0" fmla="*/ 0 h 1787509"/>
                <a:gd name="connsiteX1" fmla="*/ 1016809 w 1016809"/>
                <a:gd name="connsiteY1" fmla="*/ 558797 h 1787509"/>
                <a:gd name="connsiteX2" fmla="*/ 1016809 w 1016809"/>
                <a:gd name="connsiteY2" fmla="*/ 558798 h 1787509"/>
                <a:gd name="connsiteX3" fmla="*/ 1016809 w 1016809"/>
                <a:gd name="connsiteY3" fmla="*/ 1787509 h 1787509"/>
                <a:gd name="connsiteX4" fmla="*/ 1 w 1016809"/>
                <a:gd name="connsiteY4" fmla="*/ 1787509 h 1787509"/>
                <a:gd name="connsiteX5" fmla="*/ 1 w 1016809"/>
                <a:gd name="connsiteY5" fmla="*/ 558798 h 1787509"/>
                <a:gd name="connsiteX6" fmla="*/ 0 w 1016809"/>
                <a:gd name="connsiteY6" fmla="*/ 558798 h 1787509"/>
                <a:gd name="connsiteX7" fmla="*/ 1 w 1016809"/>
                <a:gd name="connsiteY7" fmla="*/ 558798 h 1787509"/>
                <a:gd name="connsiteX8" fmla="*/ 1 w 1016809"/>
                <a:gd name="connsiteY8" fmla="*/ 558797 h 1787509"/>
                <a:gd name="connsiteX9" fmla="*/ 2 w 1016809"/>
                <a:gd name="connsiteY9" fmla="*/ 558797 h 178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6809" h="1787509">
                  <a:moveTo>
                    <a:pt x="1016809" y="0"/>
                  </a:moveTo>
                  <a:lnTo>
                    <a:pt x="1016809" y="558797"/>
                  </a:lnTo>
                  <a:lnTo>
                    <a:pt x="1016809" y="558798"/>
                  </a:lnTo>
                  <a:lnTo>
                    <a:pt x="1016809" y="1787509"/>
                  </a:lnTo>
                  <a:lnTo>
                    <a:pt x="1" y="1787509"/>
                  </a:lnTo>
                  <a:lnTo>
                    <a:pt x="1" y="558798"/>
                  </a:lnTo>
                  <a:lnTo>
                    <a:pt x="0" y="558798"/>
                  </a:lnTo>
                  <a:lnTo>
                    <a:pt x="1" y="558798"/>
                  </a:lnTo>
                  <a:lnTo>
                    <a:pt x="1" y="558797"/>
                  </a:lnTo>
                  <a:lnTo>
                    <a:pt x="2" y="558797"/>
                  </a:lnTo>
                  <a:close/>
                </a:path>
              </a:pathLst>
            </a:custGeom>
            <a:solidFill>
              <a:srgbClr val="067D6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2D09C276-0439-4674-BCDE-303DA9BE31B5}"/>
              </a:ext>
            </a:extLst>
          </p:cNvPr>
          <p:cNvSpPr txBox="1"/>
          <p:nvPr/>
        </p:nvSpPr>
        <p:spPr>
          <a:xfrm>
            <a:off x="1148003" y="5939158"/>
            <a:ext cx="478016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D51434-5028-442F-8ABF-9C40E020451E}"/>
              </a:ext>
            </a:extLst>
          </p:cNvPr>
          <p:cNvSpPr txBox="1"/>
          <p:nvPr/>
        </p:nvSpPr>
        <p:spPr>
          <a:xfrm>
            <a:off x="2093778" y="593915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2013</a:t>
            </a:r>
            <a:endParaRPr lang="en-US" altLang="ko-KR" sz="105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>
                  <a:alpha val="7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12CB06-3C2C-4D89-9C01-9BE5133BB565}"/>
              </a:ext>
            </a:extLst>
          </p:cNvPr>
          <p:cNvSpPr txBox="1"/>
          <p:nvPr/>
        </p:nvSpPr>
        <p:spPr>
          <a:xfrm>
            <a:off x="3070009" y="593915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2015</a:t>
            </a:r>
            <a:endParaRPr lang="en-US" altLang="ko-KR" sz="105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>
                  <a:alpha val="7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1AEB177-21A7-4224-93CF-4C654C247754}"/>
              </a:ext>
            </a:extLst>
          </p:cNvPr>
          <p:cNvSpPr txBox="1"/>
          <p:nvPr/>
        </p:nvSpPr>
        <p:spPr>
          <a:xfrm>
            <a:off x="4046240" y="5939158"/>
            <a:ext cx="50045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B74494-A9F8-40E9-B12C-3CBD80CAE990}"/>
              </a:ext>
            </a:extLst>
          </p:cNvPr>
          <p:cNvSpPr txBox="1"/>
          <p:nvPr/>
        </p:nvSpPr>
        <p:spPr>
          <a:xfrm>
            <a:off x="5016061" y="593915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C7C14F2-5BAD-4E96-BCD1-4C9CB6699A9D}"/>
              </a:ext>
            </a:extLst>
          </p:cNvPr>
          <p:cNvCxnSpPr>
            <a:cxnSpLocks/>
          </p:cNvCxnSpPr>
          <p:nvPr/>
        </p:nvCxnSpPr>
        <p:spPr>
          <a:xfrm>
            <a:off x="880960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099BC59-6ECB-4505-94C0-DB5653C92344}"/>
              </a:ext>
            </a:extLst>
          </p:cNvPr>
          <p:cNvSpPr txBox="1"/>
          <p:nvPr/>
        </p:nvSpPr>
        <p:spPr>
          <a:xfrm>
            <a:off x="777388" y="2354535"/>
            <a:ext cx="219162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년도별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모태 솔로 증가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90C59F-A86E-4B60-B73A-46217B67E089}"/>
              </a:ext>
            </a:extLst>
          </p:cNvPr>
          <p:cNvSpPr txBox="1"/>
          <p:nvPr/>
        </p:nvSpPr>
        <p:spPr>
          <a:xfrm>
            <a:off x="791233" y="2673541"/>
            <a:ext cx="162736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피도리의 </a:t>
            </a:r>
            <a:r>
              <a:rPr lang="ko-KR" altLang="en-US" sz="105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뇌내망상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968AA7-56D0-42B3-8A76-02C3AED28425}"/>
              </a:ext>
            </a:extLst>
          </p:cNvPr>
          <p:cNvCxnSpPr>
            <a:cxnSpLocks/>
          </p:cNvCxnSpPr>
          <p:nvPr/>
        </p:nvCxnSpPr>
        <p:spPr>
          <a:xfrm>
            <a:off x="6096000" y="2207817"/>
            <a:ext cx="0" cy="35913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7AA49B7-590D-4D08-887E-12D6C57355F8}"/>
              </a:ext>
            </a:extLst>
          </p:cNvPr>
          <p:cNvSpPr txBox="1"/>
          <p:nvPr/>
        </p:nvSpPr>
        <p:spPr>
          <a:xfrm>
            <a:off x="4966368" y="3410528"/>
            <a:ext cx="60625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5,300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FA2BE4C-DC6D-4143-B8E7-4EC55CEF036E}"/>
              </a:ext>
            </a:extLst>
          </p:cNvPr>
          <p:cNvSpPr txBox="1"/>
          <p:nvPr/>
        </p:nvSpPr>
        <p:spPr>
          <a:xfrm>
            <a:off x="3961683" y="3745261"/>
            <a:ext cx="60946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4,200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2DA013E-37BC-476F-98B0-5782E19C33A4}"/>
              </a:ext>
            </a:extLst>
          </p:cNvPr>
          <p:cNvSpPr txBox="1"/>
          <p:nvPr/>
        </p:nvSpPr>
        <p:spPr>
          <a:xfrm>
            <a:off x="2992264" y="4322910"/>
            <a:ext cx="5741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2,100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23F37CC-6DA7-4F93-B680-89F3C7983FCF}"/>
              </a:ext>
            </a:extLst>
          </p:cNvPr>
          <p:cNvSpPr txBox="1"/>
          <p:nvPr/>
        </p:nvSpPr>
        <p:spPr>
          <a:xfrm>
            <a:off x="2022845" y="4769178"/>
            <a:ext cx="5741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1,500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3194CD-D6A1-4AE8-978B-981D117442A8}"/>
              </a:ext>
            </a:extLst>
          </p:cNvPr>
          <p:cNvSpPr txBox="1"/>
          <p:nvPr/>
        </p:nvSpPr>
        <p:spPr>
          <a:xfrm>
            <a:off x="1146400" y="5150277"/>
            <a:ext cx="48122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BBB369-6CE1-4283-B439-F178ED48DF9A}"/>
              </a:ext>
            </a:extLst>
          </p:cNvPr>
          <p:cNvSpPr txBox="1"/>
          <p:nvPr/>
        </p:nvSpPr>
        <p:spPr>
          <a:xfrm>
            <a:off x="791233" y="2887121"/>
            <a:ext cx="8867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 명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7D490AD-14A2-4C32-902C-AB2380A642CF}"/>
              </a:ext>
            </a:extLst>
          </p:cNvPr>
          <p:cNvCxnSpPr>
            <a:cxnSpLocks/>
          </p:cNvCxnSpPr>
          <p:nvPr/>
        </p:nvCxnSpPr>
        <p:spPr>
          <a:xfrm>
            <a:off x="6364268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0E424D7E-0579-4A26-887C-641E206AC6B1}"/>
              </a:ext>
            </a:extLst>
          </p:cNvPr>
          <p:cNvSpPr txBox="1"/>
          <p:nvPr/>
        </p:nvSpPr>
        <p:spPr>
          <a:xfrm>
            <a:off x="6279168" y="2354535"/>
            <a:ext cx="181492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년도별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커플 증가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2D8CFCC-5CC1-4747-81FB-684F4484B446}"/>
              </a:ext>
            </a:extLst>
          </p:cNvPr>
          <p:cNvSpPr txBox="1"/>
          <p:nvPr/>
        </p:nvSpPr>
        <p:spPr>
          <a:xfrm>
            <a:off x="6293013" y="2673541"/>
            <a:ext cx="1627369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피도리의 </a:t>
            </a:r>
            <a:r>
              <a:rPr lang="ko-KR" altLang="en-US" sz="105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뇌내망상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CF52CC2-E019-4846-B334-2DDA5E2BEA74}"/>
              </a:ext>
            </a:extLst>
          </p:cNvPr>
          <p:cNvSpPr txBox="1"/>
          <p:nvPr/>
        </p:nvSpPr>
        <p:spPr>
          <a:xfrm>
            <a:off x="6293013" y="2887121"/>
            <a:ext cx="886781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 명</a:t>
            </a: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CF73960F-AE58-4B8A-A1F5-663606EDA571}"/>
              </a:ext>
            </a:extLst>
          </p:cNvPr>
          <p:cNvSpPr/>
          <p:nvPr/>
        </p:nvSpPr>
        <p:spPr>
          <a:xfrm>
            <a:off x="6438522" y="5492076"/>
            <a:ext cx="975754" cy="305905"/>
          </a:xfrm>
          <a:prstGeom prst="triangle">
            <a:avLst>
              <a:gd name="adj" fmla="val 100000"/>
            </a:avLst>
          </a:prstGeom>
          <a:solidFill>
            <a:srgbClr val="29323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FA3793BC-A502-4074-A5B5-239976057AC6}"/>
              </a:ext>
            </a:extLst>
          </p:cNvPr>
          <p:cNvSpPr/>
          <p:nvPr/>
        </p:nvSpPr>
        <p:spPr>
          <a:xfrm>
            <a:off x="10341533" y="4174145"/>
            <a:ext cx="975755" cy="1623833"/>
          </a:xfrm>
          <a:custGeom>
            <a:avLst/>
            <a:gdLst>
              <a:gd name="connsiteX0" fmla="*/ 1016809 w 1016810"/>
              <a:gd name="connsiteY0" fmla="*/ 0 h 2022459"/>
              <a:gd name="connsiteX1" fmla="*/ 1016809 w 1016810"/>
              <a:gd name="connsiteY1" fmla="*/ 234950 h 2022459"/>
              <a:gd name="connsiteX2" fmla="*/ 1016810 w 1016810"/>
              <a:gd name="connsiteY2" fmla="*/ 234950 h 2022459"/>
              <a:gd name="connsiteX3" fmla="*/ 1016810 w 1016810"/>
              <a:gd name="connsiteY3" fmla="*/ 2022459 h 2022459"/>
              <a:gd name="connsiteX4" fmla="*/ 2 w 1016810"/>
              <a:gd name="connsiteY4" fmla="*/ 2022459 h 2022459"/>
              <a:gd name="connsiteX5" fmla="*/ 2 w 1016810"/>
              <a:gd name="connsiteY5" fmla="*/ 234950 h 2022459"/>
              <a:gd name="connsiteX6" fmla="*/ 0 w 1016810"/>
              <a:gd name="connsiteY6" fmla="*/ 234950 h 20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810" h="2022459">
                <a:moveTo>
                  <a:pt x="1016809" y="0"/>
                </a:moveTo>
                <a:lnTo>
                  <a:pt x="1016809" y="234950"/>
                </a:lnTo>
                <a:lnTo>
                  <a:pt x="1016810" y="234950"/>
                </a:lnTo>
                <a:lnTo>
                  <a:pt x="1016810" y="2022459"/>
                </a:lnTo>
                <a:lnTo>
                  <a:pt x="2" y="2022459"/>
                </a:lnTo>
                <a:lnTo>
                  <a:pt x="2" y="234950"/>
                </a:lnTo>
                <a:lnTo>
                  <a:pt x="0" y="234950"/>
                </a:lnTo>
                <a:close/>
              </a:path>
            </a:pathLst>
          </a:cu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E0711E38-C131-4619-8AE2-B514BF3678AA}"/>
              </a:ext>
            </a:extLst>
          </p:cNvPr>
          <p:cNvSpPr/>
          <p:nvPr/>
        </p:nvSpPr>
        <p:spPr>
          <a:xfrm>
            <a:off x="7414276" y="5260107"/>
            <a:ext cx="975754" cy="537873"/>
          </a:xfrm>
          <a:custGeom>
            <a:avLst/>
            <a:gdLst>
              <a:gd name="connsiteX0" fmla="*/ 1016809 w 1016809"/>
              <a:gd name="connsiteY0" fmla="*/ 0 h 669913"/>
              <a:gd name="connsiteX1" fmla="*/ 1016809 w 1016809"/>
              <a:gd name="connsiteY1" fmla="*/ 288913 h 669913"/>
              <a:gd name="connsiteX2" fmla="*/ 1016808 w 1016809"/>
              <a:gd name="connsiteY2" fmla="*/ 288913 h 669913"/>
              <a:gd name="connsiteX3" fmla="*/ 1016808 w 1016809"/>
              <a:gd name="connsiteY3" fmla="*/ 669913 h 669913"/>
              <a:gd name="connsiteX4" fmla="*/ 0 w 1016809"/>
              <a:gd name="connsiteY4" fmla="*/ 669913 h 669913"/>
              <a:gd name="connsiteX5" fmla="*/ 0 w 1016809"/>
              <a:gd name="connsiteY5" fmla="*/ 288913 h 6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809" h="669913">
                <a:moveTo>
                  <a:pt x="1016809" y="0"/>
                </a:moveTo>
                <a:lnTo>
                  <a:pt x="1016809" y="288913"/>
                </a:lnTo>
                <a:lnTo>
                  <a:pt x="1016808" y="288913"/>
                </a:lnTo>
                <a:lnTo>
                  <a:pt x="1016808" y="669913"/>
                </a:lnTo>
                <a:lnTo>
                  <a:pt x="0" y="669913"/>
                </a:lnTo>
                <a:lnTo>
                  <a:pt x="0" y="288913"/>
                </a:lnTo>
                <a:close/>
              </a:path>
            </a:pathLst>
          </a:custGeom>
          <a:solidFill>
            <a:srgbClr val="29323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B530EDC4-5BBB-4B25-ADC2-3604366B7D6F}"/>
              </a:ext>
            </a:extLst>
          </p:cNvPr>
          <p:cNvSpPr/>
          <p:nvPr/>
        </p:nvSpPr>
        <p:spPr>
          <a:xfrm>
            <a:off x="8390028" y="4811447"/>
            <a:ext cx="975754" cy="986532"/>
          </a:xfrm>
          <a:custGeom>
            <a:avLst/>
            <a:gdLst>
              <a:gd name="connsiteX0" fmla="*/ 1016809 w 1016809"/>
              <a:gd name="connsiteY0" fmla="*/ 0 h 1228711"/>
              <a:gd name="connsiteX1" fmla="*/ 1016809 w 1016809"/>
              <a:gd name="connsiteY1" fmla="*/ 558798 h 1228711"/>
              <a:gd name="connsiteX2" fmla="*/ 1016809 w 1016809"/>
              <a:gd name="connsiteY2" fmla="*/ 1228711 h 1228711"/>
              <a:gd name="connsiteX3" fmla="*/ 1 w 1016809"/>
              <a:gd name="connsiteY3" fmla="*/ 1228711 h 1228711"/>
              <a:gd name="connsiteX4" fmla="*/ 1 w 1016809"/>
              <a:gd name="connsiteY4" fmla="*/ 558798 h 1228711"/>
              <a:gd name="connsiteX5" fmla="*/ 0 w 1016809"/>
              <a:gd name="connsiteY5" fmla="*/ 558798 h 122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809" h="1228711">
                <a:moveTo>
                  <a:pt x="1016809" y="0"/>
                </a:moveTo>
                <a:lnTo>
                  <a:pt x="1016809" y="558798"/>
                </a:lnTo>
                <a:lnTo>
                  <a:pt x="1016809" y="1228711"/>
                </a:lnTo>
                <a:lnTo>
                  <a:pt x="1" y="1228711"/>
                </a:lnTo>
                <a:lnTo>
                  <a:pt x="1" y="558798"/>
                </a:lnTo>
                <a:lnTo>
                  <a:pt x="0" y="558798"/>
                </a:lnTo>
                <a:close/>
              </a:path>
            </a:pathLst>
          </a:custGeom>
          <a:solidFill>
            <a:srgbClr val="29323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87420954-ADF4-4C36-B090-61268D8F60BD}"/>
              </a:ext>
            </a:extLst>
          </p:cNvPr>
          <p:cNvSpPr/>
          <p:nvPr/>
        </p:nvSpPr>
        <p:spPr>
          <a:xfrm>
            <a:off x="9365782" y="4362787"/>
            <a:ext cx="975754" cy="1435191"/>
          </a:xfrm>
          <a:custGeom>
            <a:avLst/>
            <a:gdLst>
              <a:gd name="connsiteX0" fmla="*/ 1016809 w 1016809"/>
              <a:gd name="connsiteY0" fmla="*/ 0 h 1787509"/>
              <a:gd name="connsiteX1" fmla="*/ 1016809 w 1016809"/>
              <a:gd name="connsiteY1" fmla="*/ 558797 h 1787509"/>
              <a:gd name="connsiteX2" fmla="*/ 1016809 w 1016809"/>
              <a:gd name="connsiteY2" fmla="*/ 558798 h 1787509"/>
              <a:gd name="connsiteX3" fmla="*/ 1016809 w 1016809"/>
              <a:gd name="connsiteY3" fmla="*/ 1787509 h 1787509"/>
              <a:gd name="connsiteX4" fmla="*/ 1 w 1016809"/>
              <a:gd name="connsiteY4" fmla="*/ 1787509 h 1787509"/>
              <a:gd name="connsiteX5" fmla="*/ 1 w 1016809"/>
              <a:gd name="connsiteY5" fmla="*/ 558798 h 1787509"/>
              <a:gd name="connsiteX6" fmla="*/ 0 w 1016809"/>
              <a:gd name="connsiteY6" fmla="*/ 558798 h 1787509"/>
              <a:gd name="connsiteX7" fmla="*/ 1 w 1016809"/>
              <a:gd name="connsiteY7" fmla="*/ 558798 h 1787509"/>
              <a:gd name="connsiteX8" fmla="*/ 1 w 1016809"/>
              <a:gd name="connsiteY8" fmla="*/ 558797 h 1787509"/>
              <a:gd name="connsiteX9" fmla="*/ 2 w 1016809"/>
              <a:gd name="connsiteY9" fmla="*/ 558797 h 178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6809" h="1787509">
                <a:moveTo>
                  <a:pt x="1016809" y="0"/>
                </a:moveTo>
                <a:lnTo>
                  <a:pt x="1016809" y="558797"/>
                </a:lnTo>
                <a:lnTo>
                  <a:pt x="1016809" y="558798"/>
                </a:lnTo>
                <a:lnTo>
                  <a:pt x="1016809" y="1787509"/>
                </a:lnTo>
                <a:lnTo>
                  <a:pt x="1" y="1787509"/>
                </a:lnTo>
                <a:lnTo>
                  <a:pt x="1" y="558798"/>
                </a:lnTo>
                <a:lnTo>
                  <a:pt x="0" y="558798"/>
                </a:lnTo>
                <a:lnTo>
                  <a:pt x="1" y="558798"/>
                </a:lnTo>
                <a:lnTo>
                  <a:pt x="1" y="558797"/>
                </a:lnTo>
                <a:lnTo>
                  <a:pt x="2" y="558797"/>
                </a:lnTo>
                <a:close/>
              </a:path>
            </a:pathLst>
          </a:custGeom>
          <a:solidFill>
            <a:srgbClr val="29323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0E2583-EA9B-43B2-9B16-47BC26E63CC1}"/>
              </a:ext>
            </a:extLst>
          </p:cNvPr>
          <p:cNvSpPr txBox="1"/>
          <p:nvPr/>
        </p:nvSpPr>
        <p:spPr>
          <a:xfrm>
            <a:off x="6687391" y="5934938"/>
            <a:ext cx="478016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42CB2AE-4AC3-4DD1-8B14-B6E9854706B2}"/>
              </a:ext>
            </a:extLst>
          </p:cNvPr>
          <p:cNvSpPr txBox="1"/>
          <p:nvPr/>
        </p:nvSpPr>
        <p:spPr>
          <a:xfrm>
            <a:off x="7648719" y="593493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2013</a:t>
            </a:r>
            <a:endParaRPr lang="en-US" altLang="ko-KR" sz="105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>
                  <a:alpha val="7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2F3E3A-4F4B-436F-9A0B-22A0CC041785}"/>
              </a:ext>
            </a:extLst>
          </p:cNvPr>
          <p:cNvSpPr txBox="1"/>
          <p:nvPr/>
        </p:nvSpPr>
        <p:spPr>
          <a:xfrm>
            <a:off x="8624471" y="593493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2015</a:t>
            </a:r>
            <a:endParaRPr lang="en-US" altLang="ko-KR" sz="105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>
                  <a:alpha val="7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061E01B-DE64-4C37-B5B2-8B5F734B3F9B}"/>
              </a:ext>
            </a:extLst>
          </p:cNvPr>
          <p:cNvSpPr txBox="1"/>
          <p:nvPr/>
        </p:nvSpPr>
        <p:spPr>
          <a:xfrm>
            <a:off x="9603431" y="5934938"/>
            <a:ext cx="50045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D51C6D-1989-412B-8A2F-D3120521C7E8}"/>
              </a:ext>
            </a:extLst>
          </p:cNvPr>
          <p:cNvSpPr txBox="1"/>
          <p:nvPr/>
        </p:nvSpPr>
        <p:spPr>
          <a:xfrm>
            <a:off x="10575976" y="5934938"/>
            <a:ext cx="50686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5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>
                    <a:alpha val="7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4FE0AA-9079-411C-836D-F87DC19CA348}"/>
              </a:ext>
            </a:extLst>
          </p:cNvPr>
          <p:cNvSpPr txBox="1"/>
          <p:nvPr/>
        </p:nvSpPr>
        <p:spPr>
          <a:xfrm>
            <a:off x="10540197" y="3715003"/>
            <a:ext cx="60625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2,300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17AB835-BB07-409A-A9E2-F1D8DE363FE5}"/>
              </a:ext>
            </a:extLst>
          </p:cNvPr>
          <p:cNvSpPr txBox="1"/>
          <p:nvPr/>
        </p:nvSpPr>
        <p:spPr>
          <a:xfrm>
            <a:off x="9535512" y="4049410"/>
            <a:ext cx="5741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1,500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C1193BA-8269-4836-955D-D45CB217C246}"/>
              </a:ext>
            </a:extLst>
          </p:cNvPr>
          <p:cNvSpPr txBox="1"/>
          <p:nvPr/>
        </p:nvSpPr>
        <p:spPr>
          <a:xfrm>
            <a:off x="8566093" y="4507179"/>
            <a:ext cx="5741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1,200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73BF04-E573-41D7-B39A-48808D40E38A}"/>
              </a:ext>
            </a:extLst>
          </p:cNvPr>
          <p:cNvSpPr txBox="1"/>
          <p:nvPr/>
        </p:nvSpPr>
        <p:spPr>
          <a:xfrm>
            <a:off x="7596674" y="4838702"/>
            <a:ext cx="54213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1,100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EBC4856-B5BE-4B6B-9995-FB8CDA957721}"/>
              </a:ext>
            </a:extLst>
          </p:cNvPr>
          <p:cNvSpPr txBox="1"/>
          <p:nvPr/>
        </p:nvSpPr>
        <p:spPr>
          <a:xfrm>
            <a:off x="6720229" y="5219801"/>
            <a:ext cx="48122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700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0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3945910" y="3037633"/>
            <a:ext cx="4300180" cy="54396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4611076" y="3217807"/>
              <a:ext cx="29883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브레이킹 슬라이드 입니다 </a:t>
              </a:r>
              <a:r>
                <a:rPr lang="en-US" altLang="ko-KR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:)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0ABDBE0-3B64-4910-BCC0-3E68058B0CC6}"/>
              </a:ext>
            </a:extLst>
          </p:cNvPr>
          <p:cNvSpPr txBox="1"/>
          <p:nvPr/>
        </p:nvSpPr>
        <p:spPr>
          <a:xfrm>
            <a:off x="4252386" y="3706818"/>
            <a:ext cx="368722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브레이킹 슬라이드는 이전 목차와 다음 목차로 넘어갈 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턴 숨을 고르는 슬라이드라고 생각하시면 돼요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5159081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5593190" y="2652585"/>
            <a:ext cx="137400" cy="137400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602729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ADC7F1-1CFA-4CE1-88DA-7E225B2D939C}"/>
              </a:ext>
            </a:extLst>
          </p:cNvPr>
          <p:cNvSpPr/>
          <p:nvPr/>
        </p:nvSpPr>
        <p:spPr>
          <a:xfrm>
            <a:off x="6461408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C52AE0-38F7-4F39-8F4D-BAF467DAEF3C}"/>
              </a:ext>
            </a:extLst>
          </p:cNvPr>
          <p:cNvSpPr/>
          <p:nvPr/>
        </p:nvSpPr>
        <p:spPr>
          <a:xfrm>
            <a:off x="689551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09251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그래서 전략을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짜보자구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체계적으로 다가가자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74841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이게 여성분들에게 막 다가가면 안된다니까 이게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모쏠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일수록 이론에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빠삭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하니까 나만 믿고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따라와바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내가 진짜 무조건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성공한다에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손모가지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건다고 아 물론 다음생에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2488" y="408598"/>
            <a:ext cx="39946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00407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네번째 </a:t>
            </a: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적어줘용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D20B723-B588-4B29-84FC-BD881ED027A7}"/>
              </a:ext>
            </a:extLst>
          </p:cNvPr>
          <p:cNvSpPr/>
          <p:nvPr/>
        </p:nvSpPr>
        <p:spPr>
          <a:xfrm>
            <a:off x="886256" y="3520110"/>
            <a:ext cx="2016462" cy="2016462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675C98E-E3D3-4C9C-8EA9-B128564C7B24}"/>
              </a:ext>
            </a:extLst>
          </p:cNvPr>
          <p:cNvSpPr/>
          <p:nvPr/>
        </p:nvSpPr>
        <p:spPr>
          <a:xfrm>
            <a:off x="9289282" y="3520110"/>
            <a:ext cx="2016462" cy="2016462"/>
          </a:xfrm>
          <a:prstGeom prst="ellipse">
            <a:avLst/>
          </a:prstGeom>
          <a:solidFill>
            <a:srgbClr val="067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2701FA-707F-4E67-927F-9D5C139EF355}"/>
              </a:ext>
            </a:extLst>
          </p:cNvPr>
          <p:cNvCxnSpPr>
            <a:cxnSpLocks/>
          </p:cNvCxnSpPr>
          <p:nvPr/>
        </p:nvCxnSpPr>
        <p:spPr>
          <a:xfrm>
            <a:off x="880960" y="2329659"/>
            <a:ext cx="1908000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42B39B-2D3B-4810-8AE2-169B7AEC8197}"/>
              </a:ext>
            </a:extLst>
          </p:cNvPr>
          <p:cNvCxnSpPr>
            <a:cxnSpLocks/>
          </p:cNvCxnSpPr>
          <p:nvPr/>
        </p:nvCxnSpPr>
        <p:spPr>
          <a:xfrm>
            <a:off x="3404798" y="2329659"/>
            <a:ext cx="5390065" cy="0"/>
          </a:xfrm>
          <a:prstGeom prst="line">
            <a:avLst/>
          </a:prstGeom>
          <a:ln w="19050" cap="rnd">
            <a:solidFill>
              <a:srgbClr val="48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94B98A-BD97-45E6-AFB0-022480D3B85A}"/>
              </a:ext>
            </a:extLst>
          </p:cNvPr>
          <p:cNvCxnSpPr>
            <a:cxnSpLocks/>
          </p:cNvCxnSpPr>
          <p:nvPr/>
        </p:nvCxnSpPr>
        <p:spPr>
          <a:xfrm>
            <a:off x="9410700" y="2329659"/>
            <a:ext cx="1906588" cy="0"/>
          </a:xfrm>
          <a:prstGeom prst="line">
            <a:avLst/>
          </a:prstGeom>
          <a:ln w="19050" cap="rnd">
            <a:solidFill>
              <a:srgbClr val="067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072FE82-CD33-413B-A8AF-93DDA35E82AB}"/>
              </a:ext>
            </a:extLst>
          </p:cNvPr>
          <p:cNvSpPr txBox="1"/>
          <p:nvPr/>
        </p:nvSpPr>
        <p:spPr>
          <a:xfrm>
            <a:off x="777388" y="2392635"/>
            <a:ext cx="96051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Analysis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66DE53-9018-40CD-B749-39F78F799940}"/>
              </a:ext>
            </a:extLst>
          </p:cNvPr>
          <p:cNvSpPr txBox="1"/>
          <p:nvPr/>
        </p:nvSpPr>
        <p:spPr>
          <a:xfrm>
            <a:off x="765577" y="2702906"/>
            <a:ext cx="197361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여성분의 취향 파악을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하는거지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86452E-26B6-4AD4-8ADC-74E47A9B9239}"/>
              </a:ext>
            </a:extLst>
          </p:cNvPr>
          <p:cNvSpPr txBox="1"/>
          <p:nvPr/>
        </p:nvSpPr>
        <p:spPr>
          <a:xfrm>
            <a:off x="3310088" y="2392635"/>
            <a:ext cx="994183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Strategy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B7F6CA-002C-4A27-8D65-A68E1E7A8371}"/>
              </a:ext>
            </a:extLst>
          </p:cNvPr>
          <p:cNvSpPr txBox="1"/>
          <p:nvPr/>
        </p:nvSpPr>
        <p:spPr>
          <a:xfrm>
            <a:off x="3298277" y="2702906"/>
            <a:ext cx="197361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취향을 공략할 전략을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짜는거야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9EEEAC-2296-43A0-9D3B-75F254C03075}"/>
              </a:ext>
            </a:extLst>
          </p:cNvPr>
          <p:cNvSpPr txBox="1"/>
          <p:nvPr/>
        </p:nvSpPr>
        <p:spPr>
          <a:xfrm>
            <a:off x="9301093" y="2392635"/>
            <a:ext cx="50526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2BD894-6C55-481B-AD92-40D793B06B2D}"/>
              </a:ext>
            </a:extLst>
          </p:cNvPr>
          <p:cNvSpPr txBox="1"/>
          <p:nvPr/>
        </p:nvSpPr>
        <p:spPr>
          <a:xfrm>
            <a:off x="9289282" y="2702906"/>
            <a:ext cx="132440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응 실패야 넌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못사겨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D10313F-9A4C-449E-B44B-2BC35A71E64D}"/>
              </a:ext>
            </a:extLst>
          </p:cNvPr>
          <p:cNvSpPr/>
          <p:nvPr/>
        </p:nvSpPr>
        <p:spPr>
          <a:xfrm>
            <a:off x="3272307" y="3520110"/>
            <a:ext cx="2016462" cy="2016462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B838ED6-5FD3-4179-9E28-08F7DB812996}"/>
              </a:ext>
            </a:extLst>
          </p:cNvPr>
          <p:cNvSpPr/>
          <p:nvPr/>
        </p:nvSpPr>
        <p:spPr>
          <a:xfrm>
            <a:off x="5087768" y="3520110"/>
            <a:ext cx="2016462" cy="2016462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E93A84A-5EEC-459C-BE2E-44C5913FF368}"/>
              </a:ext>
            </a:extLst>
          </p:cNvPr>
          <p:cNvSpPr/>
          <p:nvPr/>
        </p:nvSpPr>
        <p:spPr>
          <a:xfrm>
            <a:off x="6903230" y="3520110"/>
            <a:ext cx="2016462" cy="2016462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C17D-DB57-423C-8CD0-2997F57624D0}"/>
              </a:ext>
            </a:extLst>
          </p:cNvPr>
          <p:cNvSpPr txBox="1"/>
          <p:nvPr/>
        </p:nvSpPr>
        <p:spPr>
          <a:xfrm>
            <a:off x="1353313" y="4245187"/>
            <a:ext cx="1082349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논문 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300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장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정독한다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144B41-5D9F-4637-887F-718E45AA3C82}"/>
              </a:ext>
            </a:extLst>
          </p:cNvPr>
          <p:cNvSpPr txBox="1"/>
          <p:nvPr/>
        </p:nvSpPr>
        <p:spPr>
          <a:xfrm>
            <a:off x="3844616" y="4363681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패션 취향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EE2056-8F5F-42EE-AEF1-3BE3396FA7B7}"/>
              </a:ext>
            </a:extLst>
          </p:cNvPr>
          <p:cNvSpPr txBox="1"/>
          <p:nvPr/>
        </p:nvSpPr>
        <p:spPr>
          <a:xfrm>
            <a:off x="5576721" y="4363681"/>
            <a:ext cx="106150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머리 스타일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41BE77-5712-453D-8EFC-9AF8B6C7D608}"/>
              </a:ext>
            </a:extLst>
          </p:cNvPr>
          <p:cNvSpPr txBox="1"/>
          <p:nvPr/>
        </p:nvSpPr>
        <p:spPr>
          <a:xfrm>
            <a:off x="7475539" y="4363681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유머 코드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E47BA-CCA3-46BC-B132-C29F06DF6C35}"/>
              </a:ext>
            </a:extLst>
          </p:cNvPr>
          <p:cNvSpPr txBox="1"/>
          <p:nvPr/>
        </p:nvSpPr>
        <p:spPr>
          <a:xfrm>
            <a:off x="9850116" y="4363681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롤이나 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1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그림 109" descr="거리, 남성, 남성 모델">
            <a:extLst>
              <a:ext uri="{FF2B5EF4-FFF2-40B4-BE49-F238E27FC236}">
                <a16:creationId xmlns:a16="http://schemas.microsoft.com/office/drawing/2014/main" id="{A3542CE9-DB17-4723-BC4A-92E9BE5C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t="28288" r="9315" b="13812"/>
          <a:stretch>
            <a:fillRect/>
          </a:stretch>
        </p:blipFill>
        <p:spPr bwMode="auto">
          <a:xfrm>
            <a:off x="6419698" y="3067560"/>
            <a:ext cx="1481306" cy="1716875"/>
          </a:xfrm>
          <a:custGeom>
            <a:avLst/>
            <a:gdLst>
              <a:gd name="connsiteX0" fmla="*/ 0 w 1481306"/>
              <a:gd name="connsiteY0" fmla="*/ 0 h 1716875"/>
              <a:gd name="connsiteX1" fmla="*/ 1481306 w 1481306"/>
              <a:gd name="connsiteY1" fmla="*/ 0 h 1716875"/>
              <a:gd name="connsiteX2" fmla="*/ 1481306 w 1481306"/>
              <a:gd name="connsiteY2" fmla="*/ 1716875 h 1716875"/>
              <a:gd name="connsiteX3" fmla="*/ 0 w 1481306"/>
              <a:gd name="connsiteY3" fmla="*/ 1716875 h 171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06" h="1716875">
                <a:moveTo>
                  <a:pt x="0" y="0"/>
                </a:moveTo>
                <a:lnTo>
                  <a:pt x="1481306" y="0"/>
                </a:lnTo>
                <a:lnTo>
                  <a:pt x="1481306" y="1716875"/>
                </a:lnTo>
                <a:lnTo>
                  <a:pt x="0" y="17168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437159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 장난이었고 진짜 제대로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체계적으로 다가가자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74841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진짜로 미안해 장난쳐서 근데 이번엔 진짜임 나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못믿어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 마법사야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맘만 먹으면 파워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메테오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쌉가능이라니까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믿어봥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딱 프로세스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짜줄게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19483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다섯번째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목차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적어줘용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300082-0F37-4952-9096-35D217BEA637}"/>
              </a:ext>
            </a:extLst>
          </p:cNvPr>
          <p:cNvGrpSpPr/>
          <p:nvPr/>
        </p:nvGrpSpPr>
        <p:grpSpPr>
          <a:xfrm>
            <a:off x="777388" y="2207817"/>
            <a:ext cx="2105063" cy="983101"/>
            <a:chOff x="777388" y="2207817"/>
            <a:chExt cx="2105063" cy="983101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82C5DBE-9024-4430-8984-C72F32B9E703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5353D6-0B02-49BC-94D3-B161F59E2CCC}"/>
                </a:ext>
              </a:extLst>
            </p:cNvPr>
            <p:cNvSpPr txBox="1"/>
            <p:nvPr/>
          </p:nvSpPr>
          <p:spPr>
            <a:xfrm>
              <a:off x="777388" y="2354535"/>
              <a:ext cx="2105063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여성이 중요하게 생각하는</a:t>
              </a:r>
              <a:endPara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남자의 핵심 요소 비율</a:t>
              </a:r>
              <a:endPara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6404E1-5B34-486D-A345-D7A6EE747456}"/>
                </a:ext>
              </a:extLst>
            </p:cNvPr>
            <p:cNvSpPr txBox="1"/>
            <p:nvPr/>
          </p:nvSpPr>
          <p:spPr>
            <a:xfrm>
              <a:off x="791233" y="2920844"/>
              <a:ext cx="1627369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출처 </a:t>
              </a:r>
              <a: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피도리의 </a:t>
              </a:r>
              <a:r>
                <a:rPr lang="ko-KR" altLang="en-US" sz="1050" spc="-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뇌내망상</a:t>
              </a:r>
              <a:r>
                <a:rPr lang="en-US" altLang="ko-KR" sz="105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4008B22-303F-45FA-A779-D0C581591192}"/>
              </a:ext>
            </a:extLst>
          </p:cNvPr>
          <p:cNvSpPr txBox="1"/>
          <p:nvPr/>
        </p:nvSpPr>
        <p:spPr>
          <a:xfrm>
            <a:off x="791233" y="3523100"/>
            <a:ext cx="51809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피부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67D6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DE2BCA-E0B5-4481-B955-3F929CBD961A}"/>
              </a:ext>
            </a:extLst>
          </p:cNvPr>
          <p:cNvSpPr txBox="1"/>
          <p:nvPr/>
        </p:nvSpPr>
        <p:spPr>
          <a:xfrm>
            <a:off x="792344" y="4230439"/>
            <a:ext cx="51809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성격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762108-B4BC-4007-87CF-D3D3481EBFCE}"/>
              </a:ext>
            </a:extLst>
          </p:cNvPr>
          <p:cNvSpPr txBox="1"/>
          <p:nvPr/>
        </p:nvSpPr>
        <p:spPr>
          <a:xfrm>
            <a:off x="793455" y="4937778"/>
            <a:ext cx="518091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외모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BDF8262-A288-4581-9189-00F3FDC2D61F}"/>
              </a:ext>
            </a:extLst>
          </p:cNvPr>
          <p:cNvSpPr/>
          <p:nvPr/>
        </p:nvSpPr>
        <p:spPr>
          <a:xfrm>
            <a:off x="1451221" y="3540838"/>
            <a:ext cx="2797001" cy="246602"/>
          </a:xfrm>
          <a:prstGeom prst="roundRect">
            <a:avLst>
              <a:gd name="adj" fmla="val 0"/>
            </a:avLst>
          </a:prstGeom>
          <a:noFill/>
          <a:ln w="15875">
            <a:solidFill>
              <a:srgbClr val="067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A5F610E-F5C5-4847-BED7-4BAC4EC6BD24}"/>
              </a:ext>
            </a:extLst>
          </p:cNvPr>
          <p:cNvSpPr/>
          <p:nvPr/>
        </p:nvSpPr>
        <p:spPr>
          <a:xfrm>
            <a:off x="1497069" y="3588078"/>
            <a:ext cx="2797001" cy="246602"/>
          </a:xfrm>
          <a:prstGeom prst="roundRect">
            <a:avLst>
              <a:gd name="adj" fmla="val 0"/>
            </a:avLst>
          </a:prstGeom>
          <a:solidFill>
            <a:srgbClr val="067D68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50B8F7A-E70A-411A-AAE1-55B5A9710AE5}"/>
              </a:ext>
            </a:extLst>
          </p:cNvPr>
          <p:cNvSpPr/>
          <p:nvPr/>
        </p:nvSpPr>
        <p:spPr>
          <a:xfrm>
            <a:off x="1451222" y="4248178"/>
            <a:ext cx="2605030" cy="246602"/>
          </a:xfrm>
          <a:prstGeom prst="roundRect">
            <a:avLst>
              <a:gd name="adj" fmla="val 0"/>
            </a:avLst>
          </a:prstGeom>
          <a:noFill/>
          <a:ln w="15875">
            <a:solidFill>
              <a:srgbClr val="293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4B9AA20-51F1-4D9A-9A05-944FA90A124F}"/>
              </a:ext>
            </a:extLst>
          </p:cNvPr>
          <p:cNvSpPr/>
          <p:nvPr/>
        </p:nvSpPr>
        <p:spPr>
          <a:xfrm>
            <a:off x="1497070" y="4295418"/>
            <a:ext cx="2605030" cy="246602"/>
          </a:xfrm>
          <a:prstGeom prst="roundRect">
            <a:avLst>
              <a:gd name="adj" fmla="val 0"/>
            </a:avLst>
          </a:prstGeom>
          <a:solidFill>
            <a:srgbClr val="29323C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6B32961-5609-4F92-835F-0B61713F2C27}"/>
              </a:ext>
            </a:extLst>
          </p:cNvPr>
          <p:cNvSpPr/>
          <p:nvPr/>
        </p:nvSpPr>
        <p:spPr>
          <a:xfrm>
            <a:off x="1451222" y="4955517"/>
            <a:ext cx="2228103" cy="246602"/>
          </a:xfrm>
          <a:prstGeom prst="roundRect">
            <a:avLst>
              <a:gd name="adj" fmla="val 0"/>
            </a:avLst>
          </a:prstGeom>
          <a:noFill/>
          <a:ln w="15875">
            <a:solidFill>
              <a:srgbClr val="293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366CD2F-EA9C-4371-B348-2BEDACFE15E0}"/>
              </a:ext>
            </a:extLst>
          </p:cNvPr>
          <p:cNvSpPr/>
          <p:nvPr/>
        </p:nvSpPr>
        <p:spPr>
          <a:xfrm>
            <a:off x="1497070" y="5002757"/>
            <a:ext cx="2228103" cy="246602"/>
          </a:xfrm>
          <a:prstGeom prst="roundRect">
            <a:avLst>
              <a:gd name="adj" fmla="val 0"/>
            </a:avLst>
          </a:prstGeom>
          <a:solidFill>
            <a:srgbClr val="29323C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3285F65-B1C2-49B4-A532-49D9EF4ACC80}"/>
              </a:ext>
            </a:extLst>
          </p:cNvPr>
          <p:cNvSpPr/>
          <p:nvPr/>
        </p:nvSpPr>
        <p:spPr>
          <a:xfrm>
            <a:off x="1451222" y="5662855"/>
            <a:ext cx="1906482" cy="246602"/>
          </a:xfrm>
          <a:prstGeom prst="roundRect">
            <a:avLst>
              <a:gd name="adj" fmla="val 0"/>
            </a:avLst>
          </a:prstGeom>
          <a:noFill/>
          <a:ln w="15875">
            <a:solidFill>
              <a:srgbClr val="293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1DAA41E-9D7D-4528-B2AE-857095AA5CA2}"/>
              </a:ext>
            </a:extLst>
          </p:cNvPr>
          <p:cNvSpPr/>
          <p:nvPr/>
        </p:nvSpPr>
        <p:spPr>
          <a:xfrm>
            <a:off x="1497070" y="5710095"/>
            <a:ext cx="1906482" cy="246602"/>
          </a:xfrm>
          <a:prstGeom prst="roundRect">
            <a:avLst>
              <a:gd name="adj" fmla="val 0"/>
            </a:avLst>
          </a:prstGeom>
          <a:solidFill>
            <a:srgbClr val="29323C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A4905C-E55A-4172-ABE5-9B8FEF71EA2E}"/>
              </a:ext>
            </a:extLst>
          </p:cNvPr>
          <p:cNvSpPr txBox="1"/>
          <p:nvPr/>
        </p:nvSpPr>
        <p:spPr>
          <a:xfrm>
            <a:off x="794566" y="5645117"/>
            <a:ext cx="351378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F49DB9-C662-42D1-B0D3-C2F86BC77DE6}"/>
              </a:ext>
            </a:extLst>
          </p:cNvPr>
          <p:cNvSpPr txBox="1"/>
          <p:nvPr/>
        </p:nvSpPr>
        <p:spPr>
          <a:xfrm>
            <a:off x="4742549" y="3523099"/>
            <a:ext cx="57740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58%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15D066-1502-4576-8441-386C034796AE}"/>
              </a:ext>
            </a:extLst>
          </p:cNvPr>
          <p:cNvSpPr txBox="1"/>
          <p:nvPr/>
        </p:nvSpPr>
        <p:spPr>
          <a:xfrm>
            <a:off x="4742549" y="4230438"/>
            <a:ext cx="58702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557960-1BD8-43A7-9316-25DFB9AFAF5E}"/>
              </a:ext>
            </a:extLst>
          </p:cNvPr>
          <p:cNvSpPr txBox="1"/>
          <p:nvPr/>
        </p:nvSpPr>
        <p:spPr>
          <a:xfrm>
            <a:off x="4742549" y="4937777"/>
            <a:ext cx="575799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32%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00EBB2-88BB-4523-B886-7E133EEC1126}"/>
              </a:ext>
            </a:extLst>
          </p:cNvPr>
          <p:cNvSpPr txBox="1"/>
          <p:nvPr/>
        </p:nvSpPr>
        <p:spPr>
          <a:xfrm>
            <a:off x="4742549" y="5645116"/>
            <a:ext cx="57419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26%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DD5F08B-3A12-4E03-A62E-3EBBE5576D4B}"/>
              </a:ext>
            </a:extLst>
          </p:cNvPr>
          <p:cNvCxnSpPr>
            <a:cxnSpLocks/>
          </p:cNvCxnSpPr>
          <p:nvPr/>
        </p:nvCxnSpPr>
        <p:spPr>
          <a:xfrm>
            <a:off x="6419698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797F67-59B4-4F1B-806F-D241E8D08AD0}"/>
              </a:ext>
            </a:extLst>
          </p:cNvPr>
          <p:cNvSpPr txBox="1"/>
          <p:nvPr/>
        </p:nvSpPr>
        <p:spPr>
          <a:xfrm>
            <a:off x="6316126" y="2354535"/>
            <a:ext cx="164820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 데이터를 활용한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우리의 할 일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3" name="그림 112" descr="남자, 모델, 사람">
            <a:extLst>
              <a:ext uri="{FF2B5EF4-FFF2-40B4-BE49-F238E27FC236}">
                <a16:creationId xmlns:a16="http://schemas.microsoft.com/office/drawing/2014/main" id="{523B69D4-1CF9-45C1-96D6-5996CA4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18320" r="4663" b="12380"/>
          <a:stretch>
            <a:fillRect/>
          </a:stretch>
        </p:blipFill>
        <p:spPr bwMode="auto">
          <a:xfrm>
            <a:off x="8122137" y="3067559"/>
            <a:ext cx="1481306" cy="1716875"/>
          </a:xfrm>
          <a:custGeom>
            <a:avLst/>
            <a:gdLst>
              <a:gd name="connsiteX0" fmla="*/ 0 w 1481306"/>
              <a:gd name="connsiteY0" fmla="*/ 0 h 1716875"/>
              <a:gd name="connsiteX1" fmla="*/ 1481306 w 1481306"/>
              <a:gd name="connsiteY1" fmla="*/ 0 h 1716875"/>
              <a:gd name="connsiteX2" fmla="*/ 1481306 w 1481306"/>
              <a:gd name="connsiteY2" fmla="*/ 1716875 h 1716875"/>
              <a:gd name="connsiteX3" fmla="*/ 0 w 1481306"/>
              <a:gd name="connsiteY3" fmla="*/ 1716875 h 171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06" h="1716875">
                <a:moveTo>
                  <a:pt x="0" y="0"/>
                </a:moveTo>
                <a:lnTo>
                  <a:pt x="1481306" y="0"/>
                </a:lnTo>
                <a:lnTo>
                  <a:pt x="1481306" y="1716875"/>
                </a:lnTo>
                <a:lnTo>
                  <a:pt x="0" y="17168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 descr="경력, 공동 작업, 대화">
            <a:extLst>
              <a:ext uri="{FF2B5EF4-FFF2-40B4-BE49-F238E27FC236}">
                <a16:creationId xmlns:a16="http://schemas.microsoft.com/office/drawing/2014/main" id="{0C2EB070-5F36-4A53-8A86-267B2316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7348" r="46491" b="6671"/>
          <a:stretch>
            <a:fillRect/>
          </a:stretch>
        </p:blipFill>
        <p:spPr bwMode="auto">
          <a:xfrm>
            <a:off x="9824576" y="3067559"/>
            <a:ext cx="1481306" cy="1716875"/>
          </a:xfrm>
          <a:custGeom>
            <a:avLst/>
            <a:gdLst>
              <a:gd name="connsiteX0" fmla="*/ 0 w 1481306"/>
              <a:gd name="connsiteY0" fmla="*/ 0 h 1716875"/>
              <a:gd name="connsiteX1" fmla="*/ 1481306 w 1481306"/>
              <a:gd name="connsiteY1" fmla="*/ 0 h 1716875"/>
              <a:gd name="connsiteX2" fmla="*/ 1481306 w 1481306"/>
              <a:gd name="connsiteY2" fmla="*/ 1716875 h 1716875"/>
              <a:gd name="connsiteX3" fmla="*/ 0 w 1481306"/>
              <a:gd name="connsiteY3" fmla="*/ 1716875 h 171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306" h="1716875">
                <a:moveTo>
                  <a:pt x="0" y="0"/>
                </a:moveTo>
                <a:lnTo>
                  <a:pt x="1481306" y="0"/>
                </a:lnTo>
                <a:lnTo>
                  <a:pt x="1481306" y="1716875"/>
                </a:lnTo>
                <a:lnTo>
                  <a:pt x="0" y="17168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CBD03A0-C5BD-431D-A895-D8655A9F8F8A}"/>
              </a:ext>
            </a:extLst>
          </p:cNvPr>
          <p:cNvSpPr/>
          <p:nvPr/>
        </p:nvSpPr>
        <p:spPr>
          <a:xfrm>
            <a:off x="6419699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07625D-B7C7-4F03-88E7-58CE6994A805}"/>
              </a:ext>
            </a:extLst>
          </p:cNvPr>
          <p:cNvSpPr txBox="1"/>
          <p:nvPr/>
        </p:nvSpPr>
        <p:spPr>
          <a:xfrm>
            <a:off x="6579905" y="4783022"/>
            <a:ext cx="116089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머리 다듬기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6AAA37-9ED3-4810-9054-4E1859E74D4C}"/>
              </a:ext>
            </a:extLst>
          </p:cNvPr>
          <p:cNvSpPr/>
          <p:nvPr/>
        </p:nvSpPr>
        <p:spPr>
          <a:xfrm>
            <a:off x="8123391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8CCA5A-821B-4216-8E04-FA01A0479A5A}"/>
              </a:ext>
            </a:extLst>
          </p:cNvPr>
          <p:cNvSpPr txBox="1"/>
          <p:nvPr/>
        </p:nvSpPr>
        <p:spPr>
          <a:xfrm>
            <a:off x="8169077" y="4783022"/>
            <a:ext cx="137088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옷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빡시게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입기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38663D-42F6-4A6B-9DCB-131E7B098644}"/>
              </a:ext>
            </a:extLst>
          </p:cNvPr>
          <p:cNvSpPr/>
          <p:nvPr/>
        </p:nvSpPr>
        <p:spPr>
          <a:xfrm>
            <a:off x="9824576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494AD3-B877-449B-8D5E-2B806F86AC95}"/>
              </a:ext>
            </a:extLst>
          </p:cNvPr>
          <p:cNvSpPr txBox="1"/>
          <p:nvPr/>
        </p:nvSpPr>
        <p:spPr>
          <a:xfrm>
            <a:off x="9898220" y="4783022"/>
            <a:ext cx="133402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연습하기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98621FB-B69F-404E-B9E9-A60BD5A16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98" y="5302829"/>
            <a:ext cx="4876946" cy="6627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371EDED-9000-4A25-94DE-16909DB24630}"/>
              </a:ext>
            </a:extLst>
          </p:cNvPr>
          <p:cNvSpPr txBox="1"/>
          <p:nvPr/>
        </p:nvSpPr>
        <p:spPr>
          <a:xfrm>
            <a:off x="7463398" y="5486463"/>
            <a:ext cx="278954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이렇게 하면 생길 것 같지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응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안생겨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ㅎㅎ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9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36983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우리의 목적은 하나야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크리스마스 무사히 넘기기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74841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휴 근데 벌써부터 걱정이긴 하다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크리마스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전날에 연차를 써버릴까 그래서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 하다가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밤샌다음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크리스마스 하루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죙일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잠자면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개이득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아니여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19483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여섯번째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목차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적어줘용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6213792-A26D-4049-94AC-F2186D592CA6}"/>
              </a:ext>
            </a:extLst>
          </p:cNvPr>
          <p:cNvSpPr/>
          <p:nvPr/>
        </p:nvSpPr>
        <p:spPr>
          <a:xfrm>
            <a:off x="878607" y="3872796"/>
            <a:ext cx="2144545" cy="2059432"/>
          </a:xfrm>
          <a:prstGeom prst="homePlate">
            <a:avLst>
              <a:gd name="adj" fmla="val 19101"/>
            </a:avLst>
          </a:prstGeom>
          <a:solidFill>
            <a:srgbClr val="7C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9FFC995C-AFD9-415E-92B8-9D984F210DCB}"/>
              </a:ext>
            </a:extLst>
          </p:cNvPr>
          <p:cNvSpPr/>
          <p:nvPr/>
        </p:nvSpPr>
        <p:spPr>
          <a:xfrm>
            <a:off x="2587475" y="3872795"/>
            <a:ext cx="2497271" cy="2059431"/>
          </a:xfrm>
          <a:prstGeom prst="chevron">
            <a:avLst>
              <a:gd name="adj" fmla="val 19243"/>
            </a:avLst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76A67F6B-7652-4834-8EBC-5EA9667BEA79}"/>
              </a:ext>
            </a:extLst>
          </p:cNvPr>
          <p:cNvSpPr/>
          <p:nvPr/>
        </p:nvSpPr>
        <p:spPr>
          <a:xfrm>
            <a:off x="4655310" y="3872795"/>
            <a:ext cx="2497271" cy="2059431"/>
          </a:xfrm>
          <a:prstGeom prst="chevron">
            <a:avLst>
              <a:gd name="adj" fmla="val 19243"/>
            </a:avLst>
          </a:prstGeom>
          <a:solidFill>
            <a:srgbClr val="53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3132B5D2-DB18-475B-ACDC-3E1D124A4D92}"/>
              </a:ext>
            </a:extLst>
          </p:cNvPr>
          <p:cNvSpPr/>
          <p:nvPr/>
        </p:nvSpPr>
        <p:spPr>
          <a:xfrm>
            <a:off x="6722149" y="3872795"/>
            <a:ext cx="2609593" cy="2059431"/>
          </a:xfrm>
          <a:prstGeom prst="chevron">
            <a:avLst>
              <a:gd name="adj" fmla="val 16653"/>
            </a:avLst>
          </a:prstGeom>
          <a:solidFill>
            <a:srgbClr val="3D4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C442D28F-7123-4889-A6C7-0ED4584D8833}"/>
              </a:ext>
            </a:extLst>
          </p:cNvPr>
          <p:cNvSpPr/>
          <p:nvPr/>
        </p:nvSpPr>
        <p:spPr>
          <a:xfrm>
            <a:off x="8957458" y="3872794"/>
            <a:ext cx="2370451" cy="2059431"/>
          </a:xfrm>
          <a:custGeom>
            <a:avLst/>
            <a:gdLst>
              <a:gd name="connsiteX0" fmla="*/ 0 w 2528533"/>
              <a:gd name="connsiteY0" fmla="*/ 0 h 2059431"/>
              <a:gd name="connsiteX1" fmla="*/ 2057310 w 2528533"/>
              <a:gd name="connsiteY1" fmla="*/ 0 h 2059431"/>
              <a:gd name="connsiteX2" fmla="*/ 2100975 w 2528533"/>
              <a:gd name="connsiteY2" fmla="*/ 0 h 2059431"/>
              <a:gd name="connsiteX3" fmla="*/ 2528533 w 2528533"/>
              <a:gd name="connsiteY3" fmla="*/ 0 h 2059431"/>
              <a:gd name="connsiteX4" fmla="*/ 2528533 w 2528533"/>
              <a:gd name="connsiteY4" fmla="*/ 2059431 h 2059431"/>
              <a:gd name="connsiteX5" fmla="*/ 2100975 w 2528533"/>
              <a:gd name="connsiteY5" fmla="*/ 2059431 h 2059431"/>
              <a:gd name="connsiteX6" fmla="*/ 2057310 w 2528533"/>
              <a:gd name="connsiteY6" fmla="*/ 2059431 h 2059431"/>
              <a:gd name="connsiteX7" fmla="*/ 0 w 2528533"/>
              <a:gd name="connsiteY7" fmla="*/ 2059431 h 2059431"/>
              <a:gd name="connsiteX8" fmla="*/ 396296 w 2528533"/>
              <a:gd name="connsiteY8" fmla="*/ 1029716 h 205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533" h="2059431">
                <a:moveTo>
                  <a:pt x="0" y="0"/>
                </a:moveTo>
                <a:lnTo>
                  <a:pt x="2057310" y="0"/>
                </a:lnTo>
                <a:lnTo>
                  <a:pt x="2100975" y="0"/>
                </a:lnTo>
                <a:lnTo>
                  <a:pt x="2528533" y="0"/>
                </a:lnTo>
                <a:lnTo>
                  <a:pt x="2528533" y="2059431"/>
                </a:lnTo>
                <a:lnTo>
                  <a:pt x="2100975" y="2059431"/>
                </a:lnTo>
                <a:lnTo>
                  <a:pt x="2057310" y="2059431"/>
                </a:lnTo>
                <a:lnTo>
                  <a:pt x="0" y="2059431"/>
                </a:lnTo>
                <a:lnTo>
                  <a:pt x="396296" y="1029716"/>
                </a:lnTo>
                <a:close/>
              </a:path>
            </a:pathLst>
          </a:cu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B75E251-1ACA-4E99-862B-3053B49BD088}"/>
              </a:ext>
            </a:extLst>
          </p:cNvPr>
          <p:cNvCxnSpPr>
            <a:cxnSpLocks/>
          </p:cNvCxnSpPr>
          <p:nvPr/>
        </p:nvCxnSpPr>
        <p:spPr>
          <a:xfrm>
            <a:off x="880960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CB6435-67C1-43CB-B3F5-8A7E59662167}"/>
              </a:ext>
            </a:extLst>
          </p:cNvPr>
          <p:cNvSpPr txBox="1"/>
          <p:nvPr/>
        </p:nvSpPr>
        <p:spPr>
          <a:xfrm>
            <a:off x="777388" y="2392635"/>
            <a:ext cx="35458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A70D-A304-4ECB-AA3B-ADC6AC590303}"/>
              </a:ext>
            </a:extLst>
          </p:cNvPr>
          <p:cNvSpPr txBox="1"/>
          <p:nvPr/>
        </p:nvSpPr>
        <p:spPr>
          <a:xfrm>
            <a:off x="784049" y="2875305"/>
            <a:ext cx="124585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게임 겁나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17C364-6BBF-4F2D-ADED-4DEC2FE6D951}"/>
              </a:ext>
            </a:extLst>
          </p:cNvPr>
          <p:cNvSpPr txBox="1"/>
          <p:nvPr/>
        </p:nvSpPr>
        <p:spPr>
          <a:xfrm>
            <a:off x="772761" y="3148989"/>
            <a:ext cx="166904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밤새서 </a:t>
            </a: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원없이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하는거야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B570D5-AEC8-49D7-9EE2-85A419F951BE}"/>
              </a:ext>
            </a:extLst>
          </p:cNvPr>
          <p:cNvCxnSpPr>
            <a:cxnSpLocks/>
          </p:cNvCxnSpPr>
          <p:nvPr/>
        </p:nvCxnSpPr>
        <p:spPr>
          <a:xfrm>
            <a:off x="3087575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BB02E9B-83C7-45E1-BD8F-9D492A4510A7}"/>
              </a:ext>
            </a:extLst>
          </p:cNvPr>
          <p:cNvSpPr txBox="1"/>
          <p:nvPr/>
        </p:nvSpPr>
        <p:spPr>
          <a:xfrm>
            <a:off x="2984003" y="2392635"/>
            <a:ext cx="38343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BBF260-0E23-419D-92E7-74B58829A02A}"/>
              </a:ext>
            </a:extLst>
          </p:cNvPr>
          <p:cNvSpPr txBox="1"/>
          <p:nvPr/>
        </p:nvSpPr>
        <p:spPr>
          <a:xfrm>
            <a:off x="2990664" y="2875305"/>
            <a:ext cx="106792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헬스도 가야대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481F99-B1DB-475B-90FA-681AEC2911BF}"/>
              </a:ext>
            </a:extLst>
          </p:cNvPr>
          <p:cNvSpPr txBox="1"/>
          <p:nvPr/>
        </p:nvSpPr>
        <p:spPr>
          <a:xfrm>
            <a:off x="2979376" y="3148989"/>
            <a:ext cx="166904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에너지를 팍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소비해야대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2D3017E-8434-403E-BF40-6B6C69A3B210}"/>
              </a:ext>
            </a:extLst>
          </p:cNvPr>
          <p:cNvCxnSpPr>
            <a:cxnSpLocks/>
          </p:cNvCxnSpPr>
          <p:nvPr/>
        </p:nvCxnSpPr>
        <p:spPr>
          <a:xfrm>
            <a:off x="5294190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372637E-95D4-44C4-A9C6-ED1BA99A8704}"/>
              </a:ext>
            </a:extLst>
          </p:cNvPr>
          <p:cNvSpPr txBox="1"/>
          <p:nvPr/>
        </p:nvSpPr>
        <p:spPr>
          <a:xfrm>
            <a:off x="5190618" y="2392635"/>
            <a:ext cx="38504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3609D3-B11F-41F9-A756-3E8BCADBEC5A}"/>
              </a:ext>
            </a:extLst>
          </p:cNvPr>
          <p:cNvSpPr txBox="1"/>
          <p:nvPr/>
        </p:nvSpPr>
        <p:spPr>
          <a:xfrm>
            <a:off x="5197279" y="2875305"/>
            <a:ext cx="124585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밥도 원없이 먹어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6256F0-C438-4419-84EB-94CB24E3FB39}"/>
              </a:ext>
            </a:extLst>
          </p:cNvPr>
          <p:cNvSpPr txBox="1"/>
          <p:nvPr/>
        </p:nvSpPr>
        <p:spPr>
          <a:xfrm>
            <a:off x="5185991" y="3148989"/>
            <a:ext cx="188384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겨울잠 잘 준비 한다 생각해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A15904-89B6-4DDF-8801-3C56434D7F63}"/>
              </a:ext>
            </a:extLst>
          </p:cNvPr>
          <p:cNvCxnSpPr>
            <a:cxnSpLocks/>
          </p:cNvCxnSpPr>
          <p:nvPr/>
        </p:nvCxnSpPr>
        <p:spPr>
          <a:xfrm>
            <a:off x="7500805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15AB99-9693-46D0-9CFE-08D6A457D0F4}"/>
              </a:ext>
            </a:extLst>
          </p:cNvPr>
          <p:cNvSpPr txBox="1"/>
          <p:nvPr/>
        </p:nvSpPr>
        <p:spPr>
          <a:xfrm>
            <a:off x="7397233" y="2392635"/>
            <a:ext cx="38664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5893D3-5B80-4147-8533-B4E3763BDEC8}"/>
              </a:ext>
            </a:extLst>
          </p:cNvPr>
          <p:cNvSpPr txBox="1"/>
          <p:nvPr/>
        </p:nvSpPr>
        <p:spPr>
          <a:xfrm>
            <a:off x="7403894" y="2875305"/>
            <a:ext cx="18020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그리고 새벽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까지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깨있어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6C9933-BB40-4AC9-A1AA-221843B970AA}"/>
              </a:ext>
            </a:extLst>
          </p:cNvPr>
          <p:cNvSpPr txBox="1"/>
          <p:nvPr/>
        </p:nvSpPr>
        <p:spPr>
          <a:xfrm>
            <a:off x="7392606" y="3148989"/>
            <a:ext cx="156485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잠와도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좀만 참아 견뎌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6980806-912A-40ED-8C9F-9365C84E9B71}"/>
              </a:ext>
            </a:extLst>
          </p:cNvPr>
          <p:cNvCxnSpPr>
            <a:cxnSpLocks/>
          </p:cNvCxnSpPr>
          <p:nvPr/>
        </p:nvCxnSpPr>
        <p:spPr>
          <a:xfrm>
            <a:off x="9707418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E228053-FE51-479C-BA8A-A1F26F1F2112}"/>
              </a:ext>
            </a:extLst>
          </p:cNvPr>
          <p:cNvSpPr txBox="1"/>
          <p:nvPr/>
        </p:nvSpPr>
        <p:spPr>
          <a:xfrm>
            <a:off x="9603846" y="2392635"/>
            <a:ext cx="38343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2737C8-3A20-4828-A8E1-5F8F35FF2A32}"/>
              </a:ext>
            </a:extLst>
          </p:cNvPr>
          <p:cNvSpPr txBox="1"/>
          <p:nvPr/>
        </p:nvSpPr>
        <p:spPr>
          <a:xfrm>
            <a:off x="9610507" y="2875305"/>
            <a:ext cx="137249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이제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시에 씻고 자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4DF36F-A868-4DB7-9CC8-B5A986CD818A}"/>
              </a:ext>
            </a:extLst>
          </p:cNvPr>
          <p:cNvSpPr txBox="1"/>
          <p:nvPr/>
        </p:nvSpPr>
        <p:spPr>
          <a:xfrm>
            <a:off x="9599219" y="3148989"/>
            <a:ext cx="124585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하루종일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 그냥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B079FA-8483-4F4D-8255-763A68833933}"/>
              </a:ext>
            </a:extLst>
          </p:cNvPr>
          <p:cNvSpPr txBox="1"/>
          <p:nvPr/>
        </p:nvSpPr>
        <p:spPr>
          <a:xfrm>
            <a:off x="1000652" y="4565500"/>
            <a:ext cx="1338828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이게 회사를 다니면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 할 시간이 별로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없어지니까 </a:t>
            </a:r>
            <a:r>
              <a:rPr lang="ko-KR" altLang="en-US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크흠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14F6E2-AB23-4CB7-89C3-12AD50394F7A}"/>
              </a:ext>
            </a:extLst>
          </p:cNvPr>
          <p:cNvSpPr txBox="1"/>
          <p:nvPr/>
        </p:nvSpPr>
        <p:spPr>
          <a:xfrm>
            <a:off x="3114668" y="4565497"/>
            <a:ext cx="1560042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헬스를 꾸준히 하는게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중요해요 몸이 망가져서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꾸준히 그리고 열심히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FE7A62-5764-4F17-91D2-B46A2B985EC6}"/>
              </a:ext>
            </a:extLst>
          </p:cNvPr>
          <p:cNvSpPr txBox="1"/>
          <p:nvPr/>
        </p:nvSpPr>
        <p:spPr>
          <a:xfrm>
            <a:off x="5174864" y="4565494"/>
            <a:ext cx="1430200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헬스 하고 밥 </a:t>
            </a:r>
            <a:r>
              <a:rPr lang="ko-KR" altLang="en-US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먹는거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중요하다고 합니다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단백질 꼭 섭취해줘요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3552EC4-246C-4654-B60F-A0CCC207A202}"/>
              </a:ext>
            </a:extLst>
          </p:cNvPr>
          <p:cNvSpPr txBox="1"/>
          <p:nvPr/>
        </p:nvSpPr>
        <p:spPr>
          <a:xfrm>
            <a:off x="7193972" y="4565491"/>
            <a:ext cx="1388522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새벽 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시까지 유튜브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보면서 노가리 까면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아주 쉽게 견뎌요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960CB3-231B-4A07-86A7-347C5EE21D2F}"/>
              </a:ext>
            </a:extLst>
          </p:cNvPr>
          <p:cNvSpPr txBox="1"/>
          <p:nvPr/>
        </p:nvSpPr>
        <p:spPr>
          <a:xfrm>
            <a:off x="9458742" y="4565488"/>
            <a:ext cx="1430200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크리스마스는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무사히 넘기고 다음날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기분 좋게 출근 이득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82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09251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크리스마스 때 할 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우선순위로 딱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알려드림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482215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너무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걱정하지마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겁낼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필요없어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 커플들이 우리 때리기라도 하니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사실 때리는 것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보단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더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아프긴해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옆에서 그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꽁냥꽁냥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옆구리가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시리다 못해서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메이웨더한테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간장 펀치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맞은것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같긴해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7297" y="408598"/>
            <a:ext cx="38985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219483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일곱번째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목차 </a:t>
            </a:r>
            <a:r>
              <a:rPr lang="ko-KR" altLang="en-US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적어줘용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CEE7D5-AD2C-42A6-A5B8-49222CC65EA0}"/>
              </a:ext>
            </a:extLst>
          </p:cNvPr>
          <p:cNvSpPr/>
          <p:nvPr/>
        </p:nvSpPr>
        <p:spPr>
          <a:xfrm>
            <a:off x="878607" y="2997124"/>
            <a:ext cx="1388317" cy="1388317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F89AD4-7776-4629-A482-E864BAAC633A}"/>
              </a:ext>
            </a:extLst>
          </p:cNvPr>
          <p:cNvCxnSpPr>
            <a:cxnSpLocks/>
          </p:cNvCxnSpPr>
          <p:nvPr/>
        </p:nvCxnSpPr>
        <p:spPr>
          <a:xfrm>
            <a:off x="880960" y="2238549"/>
            <a:ext cx="138596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04C3F4-8602-4A3F-9655-B2C46DD82D98}"/>
              </a:ext>
            </a:extLst>
          </p:cNvPr>
          <p:cNvSpPr txBox="1"/>
          <p:nvPr/>
        </p:nvSpPr>
        <p:spPr>
          <a:xfrm>
            <a:off x="777388" y="2301525"/>
            <a:ext cx="143821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셋팅할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2AFD5-3EC5-426C-B577-07A725385CE1}"/>
              </a:ext>
            </a:extLst>
          </p:cNvPr>
          <p:cNvSpPr txBox="1"/>
          <p:nvPr/>
        </p:nvSpPr>
        <p:spPr>
          <a:xfrm>
            <a:off x="1230364" y="3408128"/>
            <a:ext cx="68480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듀얼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모니터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800295-2107-4134-A163-91ACD40DAA28}"/>
              </a:ext>
            </a:extLst>
          </p:cNvPr>
          <p:cNvSpPr/>
          <p:nvPr/>
        </p:nvSpPr>
        <p:spPr>
          <a:xfrm>
            <a:off x="878607" y="4385441"/>
            <a:ext cx="1388317" cy="1388317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8C048-A065-451A-9C0C-EE4BB5B0551B}"/>
              </a:ext>
            </a:extLst>
          </p:cNvPr>
          <p:cNvSpPr txBox="1"/>
          <p:nvPr/>
        </p:nvSpPr>
        <p:spPr>
          <a:xfrm>
            <a:off x="1230364" y="4796445"/>
            <a:ext cx="68480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마우스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키보드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E83A71-F642-414A-B76F-D88DD7B78F0A}"/>
              </a:ext>
            </a:extLst>
          </p:cNvPr>
          <p:cNvGrpSpPr/>
          <p:nvPr/>
        </p:nvGrpSpPr>
        <p:grpSpPr>
          <a:xfrm>
            <a:off x="2266924" y="3593306"/>
            <a:ext cx="847751" cy="97957"/>
            <a:chOff x="2266924" y="3593306"/>
            <a:chExt cx="847751" cy="97976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2A6364-E22D-47B3-B752-4AA43DBEE4F1}"/>
                </a:ext>
              </a:extLst>
            </p:cNvPr>
            <p:cNvCxnSpPr>
              <a:cxnSpLocks/>
            </p:cNvCxnSpPr>
            <p:nvPr/>
          </p:nvCxnSpPr>
          <p:spPr>
            <a:xfrm>
              <a:off x="2266924" y="3691282"/>
              <a:ext cx="847751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188D912-3A64-41A7-BA94-5AD211443A5B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81" y="3593306"/>
              <a:ext cx="102394" cy="97976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20690C-A33D-42F8-811B-6821D829F9F8}"/>
              </a:ext>
            </a:extLst>
          </p:cNvPr>
          <p:cNvGrpSpPr/>
          <p:nvPr/>
        </p:nvGrpSpPr>
        <p:grpSpPr>
          <a:xfrm>
            <a:off x="2266924" y="5030611"/>
            <a:ext cx="847751" cy="97957"/>
            <a:chOff x="2266924" y="3593306"/>
            <a:chExt cx="847751" cy="9797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4C88CAF-CC74-465C-80A9-C33FC95C9343}"/>
                </a:ext>
              </a:extLst>
            </p:cNvPr>
            <p:cNvCxnSpPr>
              <a:cxnSpLocks/>
            </p:cNvCxnSpPr>
            <p:nvPr/>
          </p:nvCxnSpPr>
          <p:spPr>
            <a:xfrm>
              <a:off x="2266924" y="3691282"/>
              <a:ext cx="847751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FE5472-840F-4AC7-B6F2-898C9E735DA4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81" y="3593306"/>
              <a:ext cx="102394" cy="97976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0C0F8C-4827-4AE8-9312-112FB18BA388}"/>
              </a:ext>
            </a:extLst>
          </p:cNvPr>
          <p:cNvCxnSpPr>
            <a:cxnSpLocks/>
          </p:cNvCxnSpPr>
          <p:nvPr/>
        </p:nvCxnSpPr>
        <p:spPr>
          <a:xfrm>
            <a:off x="3862285" y="2238549"/>
            <a:ext cx="7455003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97CE56-CAD2-4930-A70A-8490397F1DA5}"/>
              </a:ext>
            </a:extLst>
          </p:cNvPr>
          <p:cNvSpPr txBox="1"/>
          <p:nvPr/>
        </p:nvSpPr>
        <p:spPr>
          <a:xfrm>
            <a:off x="3758713" y="2301525"/>
            <a:ext cx="143821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</a:t>
            </a: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셋팅할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D215DC-C51A-49ED-80BE-1260B0B58998}"/>
              </a:ext>
            </a:extLst>
          </p:cNvPr>
          <p:cNvSpPr/>
          <p:nvPr/>
        </p:nvSpPr>
        <p:spPr>
          <a:xfrm>
            <a:off x="3859932" y="299712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D12577-3D83-445B-A49E-6C3140855A56}"/>
              </a:ext>
            </a:extLst>
          </p:cNvPr>
          <p:cNvSpPr txBox="1"/>
          <p:nvPr/>
        </p:nvSpPr>
        <p:spPr>
          <a:xfrm>
            <a:off x="4211690" y="3408128"/>
            <a:ext cx="68480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모니터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셋팅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39345EC-0657-4D50-AD43-3130627711FD}"/>
              </a:ext>
            </a:extLst>
          </p:cNvPr>
          <p:cNvSpPr/>
          <p:nvPr/>
        </p:nvSpPr>
        <p:spPr>
          <a:xfrm>
            <a:off x="3859932" y="4385441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7F2E5C-A44F-4593-913E-41E03EB83D7D}"/>
              </a:ext>
            </a:extLst>
          </p:cNvPr>
          <p:cNvSpPr txBox="1"/>
          <p:nvPr/>
        </p:nvSpPr>
        <p:spPr>
          <a:xfrm>
            <a:off x="4106691" y="4914939"/>
            <a:ext cx="89479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무선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7C08A83-8F6B-451D-9EF4-42E6C0A3CE97}"/>
              </a:ext>
            </a:extLst>
          </p:cNvPr>
          <p:cNvSpPr/>
          <p:nvPr/>
        </p:nvSpPr>
        <p:spPr>
          <a:xfrm>
            <a:off x="5248247" y="299712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E7F746-4F51-4124-98E7-BD418A51EA40}"/>
              </a:ext>
            </a:extLst>
          </p:cNvPr>
          <p:cNvSpPr txBox="1"/>
          <p:nvPr/>
        </p:nvSpPr>
        <p:spPr>
          <a:xfrm>
            <a:off x="5600005" y="3408128"/>
            <a:ext cx="68480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키보드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셋팅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53A569-B70C-4143-8417-225D07DD1F64}"/>
              </a:ext>
            </a:extLst>
          </p:cNvPr>
          <p:cNvSpPr/>
          <p:nvPr/>
        </p:nvSpPr>
        <p:spPr>
          <a:xfrm>
            <a:off x="5248247" y="4385441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B8AC31-FB22-4573-8CF6-8A3B3DBC27BC}"/>
              </a:ext>
            </a:extLst>
          </p:cNvPr>
          <p:cNvSpPr txBox="1"/>
          <p:nvPr/>
        </p:nvSpPr>
        <p:spPr>
          <a:xfrm>
            <a:off x="5516648" y="4914939"/>
            <a:ext cx="851515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블루투스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814AC-CF27-42FF-8589-7F35F70377A2}"/>
              </a:ext>
            </a:extLst>
          </p:cNvPr>
          <p:cNvSpPr txBox="1"/>
          <p:nvPr/>
        </p:nvSpPr>
        <p:spPr>
          <a:xfrm>
            <a:off x="7908217" y="2930449"/>
            <a:ext cx="127150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무선 셋팅 연결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0F3F99-4959-4F48-9351-C6DA666A53C9}"/>
              </a:ext>
            </a:extLst>
          </p:cNvPr>
          <p:cNvSpPr txBox="1"/>
          <p:nvPr/>
        </p:nvSpPr>
        <p:spPr>
          <a:xfrm>
            <a:off x="7908217" y="3299114"/>
            <a:ext cx="3147015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이게 컴퓨터 유선이 좋을 때도 있는데 무선도 굉장히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좋습니다 그래서 무선 한 번 써봐요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AA564-4B80-4DC0-88A0-6C291259A8F0}"/>
              </a:ext>
            </a:extLst>
          </p:cNvPr>
          <p:cNvSpPr txBox="1"/>
          <p:nvPr/>
        </p:nvSpPr>
        <p:spPr>
          <a:xfrm>
            <a:off x="7908217" y="3973500"/>
            <a:ext cx="139493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블루투스도 해봐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D01526-482B-4021-BFAB-16B7537BE4F1}"/>
              </a:ext>
            </a:extLst>
          </p:cNvPr>
          <p:cNvSpPr txBox="1"/>
          <p:nvPr/>
        </p:nvSpPr>
        <p:spPr>
          <a:xfrm>
            <a:off x="7908217" y="4342165"/>
            <a:ext cx="3050835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 근데 그 블루투스를 어떻게 써야할 지 잘 몰라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알아서 잘 해봐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9E73EA-3B9E-4649-BCFE-3B67F27E8EC0}"/>
              </a:ext>
            </a:extLst>
          </p:cNvPr>
          <p:cNvSpPr txBox="1"/>
          <p:nvPr/>
        </p:nvSpPr>
        <p:spPr>
          <a:xfrm>
            <a:off x="7908217" y="5016550"/>
            <a:ext cx="148149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존버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탈 준비 완료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666DFE-1C07-465E-8740-974E2FDB5E35}"/>
              </a:ext>
            </a:extLst>
          </p:cNvPr>
          <p:cNvSpPr txBox="1"/>
          <p:nvPr/>
        </p:nvSpPr>
        <p:spPr>
          <a:xfrm>
            <a:off x="7908217" y="5385215"/>
            <a:ext cx="2786340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크리스마스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존버에는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필수 장비들입니다 이거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필수로 장만 해 </a:t>
            </a:r>
            <a:r>
              <a:rPr lang="ko-KR" altLang="en-US" sz="11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놓으셔야</a:t>
            </a:r>
            <a:r>
              <a:rPr lang="ko-KR" altLang="en-US" sz="11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합니다</a:t>
            </a:r>
            <a:endParaRPr lang="en-US" altLang="ko-KR" sz="11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9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696</Words>
  <Application>Microsoft Office PowerPoint</Application>
  <PresentationFormat>와이드스크린</PresentationFormat>
  <Paragraphs>204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G마켓 산스 Bold</vt:lpstr>
      <vt:lpstr>G마켓 산스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민 병조</cp:lastModifiedBy>
  <cp:revision>9</cp:revision>
  <dcterms:created xsi:type="dcterms:W3CDTF">2019-11-16T09:55:32Z</dcterms:created>
  <dcterms:modified xsi:type="dcterms:W3CDTF">2019-11-17T03:22:24Z</dcterms:modified>
</cp:coreProperties>
</file>