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6" r:id="rId4"/>
    <p:sldId id="260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AEA6B4"/>
    <a:srgbClr val="E4E1E6"/>
    <a:srgbClr val="FAFAFA"/>
    <a:srgbClr val="E0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70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667F-5408-45A6-A220-093DBC60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EF5F3-1490-4F11-849B-42A8BACD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A2B39-9945-4FC1-83CB-D38AB596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80243-38E4-4F8B-9177-310E659B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EA218-BB4B-4537-80C5-4E768C1E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4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D2E7F-0FA9-4EAC-8768-62FE7AF5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D699A-D592-4020-A181-0CD3EA2D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0E18C-989D-4428-A388-F02F7CA2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0DED0-5903-4E32-9EA1-633099DD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11E04-420A-4215-88E3-77732A63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77AD5-431A-4CC9-96CB-76E9A884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0375C-6CA5-43FB-85C7-D9162098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B7101-8E4A-4456-B6E3-75BF0F44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B594F-F8D4-4D32-9A90-3AF31A4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8E282-743B-461D-B4D1-25C67A5C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372F-2538-45D7-A46B-82E0BA6A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7BE8B-B17B-403B-94D8-87A523E6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BC31-732E-46CE-9DB8-23C4EC8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B4347-5F7E-48C5-8086-6079479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5E972-297D-47E8-A839-F235A812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7C4C-0B56-4276-A0B7-BA74304A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24739-B344-435B-9884-BD6CE6EA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8705E-4511-44F9-A61C-62B6E4A1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FB703-A03E-4AE0-9FA3-3448D03F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6E0BA-0D7D-4EE7-9A7A-7865EC98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6812-65A5-4AC0-BCF6-A6D2A095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8CA84-FB5C-4ED4-8D55-B5239110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579C6-7FB5-459C-A037-EF64A057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31CF7-CDFE-40A3-87B0-791099C2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A5923-DAB4-4ADA-866C-032A7C4F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FBA5B-2E7D-4D75-9DE5-705AC0C4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818E-A8E7-4448-910E-AD5B65C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DAEFC-924D-4259-8864-4008F56EF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E0462-688E-4157-AAA7-61EBFFE05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35A840-F5A6-460B-ADE2-25A26199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DE5CF-87C6-4F29-B251-B2B1B90C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76B09-1E5B-4B5A-9BFF-FCBDF405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E0A31-313E-47A1-8FBD-F363784E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9654E1-2BD1-4855-902E-F6BD4BEA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6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FD31-50E8-46CA-82BA-6FE1FE25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0EA35-2B1F-4D8B-AF11-B171FA03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BE06C-BA9D-49BC-BA70-C9571BE3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7F5E3-D30F-41ED-8B87-75643F36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8EA97-C474-4FB5-B0A7-47D4E382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D3859-968F-4379-A1F9-8F9A7CA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DB0E9-1E4D-40DF-AFC5-4307938F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514E-5285-4859-9F44-0BD64238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46554-F739-49EE-BCC4-4FA8431F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6E3EE-8AC7-430B-87C8-687AA130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0950-70B7-45E8-B8B5-A76ADD6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9BB89-7354-4B8B-8DCD-9E5F43E4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7BC8D-C6E7-4FB1-A9C4-E8D2053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FC58-0E73-4886-96EE-17A519CD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99D51-420D-4066-BFD4-4D0E8F916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ADA89-E542-407B-9131-982BA735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9D246-CE72-4136-81BF-A4D7CB96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17434-F61A-48BE-952A-502ABEE2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7D80F-B34E-4C00-BB97-9E76773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C3467B-8411-426A-85A0-4696EC6D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D328A-FC68-4240-83F5-AD1F5F75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FABA4-AC3C-4DC8-BE49-F651B028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3498-7330-4D4A-9411-F99E30D20123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EA0EB-FF4D-45E2-B5E7-63987449C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76444-F9EA-4EA6-86E7-07F7BAE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80FB-C251-4500-A888-95413FEA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5B69E3-1FEC-47C9-B0D3-99EAD18AF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3203" y="2336800"/>
            <a:ext cx="3685594" cy="452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FF154-6C76-4192-979F-803F2B990023}"/>
              </a:ext>
            </a:extLst>
          </p:cNvPr>
          <p:cNvSpPr txBox="1"/>
          <p:nvPr/>
        </p:nvSpPr>
        <p:spPr>
          <a:xfrm>
            <a:off x="4839887" y="1245441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The Trend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469797-01DE-405A-845C-FC591A0642AB}"/>
              </a:ext>
            </a:extLst>
          </p:cNvPr>
          <p:cNvCxnSpPr>
            <a:cxnSpLocks/>
          </p:cNvCxnSpPr>
          <p:nvPr/>
        </p:nvCxnSpPr>
        <p:spPr>
          <a:xfrm>
            <a:off x="6096000" y="438150"/>
            <a:ext cx="0" cy="4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F6AE5D-135F-4AF0-88F1-56B3BF24194C}"/>
              </a:ext>
            </a:extLst>
          </p:cNvPr>
          <p:cNvSpPr txBox="1"/>
          <p:nvPr/>
        </p:nvSpPr>
        <p:spPr>
          <a:xfrm>
            <a:off x="5109193" y="2040115"/>
            <a:ext cx="1973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2019 trend report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342DEE1-A147-42D9-84CB-CA1293129656}"/>
              </a:ext>
            </a:extLst>
          </p:cNvPr>
          <p:cNvSpPr txBox="1"/>
          <p:nvPr/>
        </p:nvSpPr>
        <p:spPr>
          <a:xfrm>
            <a:off x="4811834" y="2997753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Thank you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DF8A7-20C2-49FB-B2CC-DE10E0A3F1B1}"/>
              </a:ext>
            </a:extLst>
          </p:cNvPr>
          <p:cNvSpPr txBox="1"/>
          <p:nvPr/>
        </p:nvSpPr>
        <p:spPr>
          <a:xfrm>
            <a:off x="6557876" y="36775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Sincerely.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BFEBCD-A829-4913-AD39-555A1A6E0951}"/>
              </a:ext>
            </a:extLst>
          </p:cNvPr>
          <p:cNvCxnSpPr>
            <a:cxnSpLocks/>
          </p:cNvCxnSpPr>
          <p:nvPr/>
        </p:nvCxnSpPr>
        <p:spPr>
          <a:xfrm>
            <a:off x="6096000" y="2076450"/>
            <a:ext cx="0" cy="4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3D816-C906-4450-A6CC-86863A9EF1F5}"/>
              </a:ext>
            </a:extLst>
          </p:cNvPr>
          <p:cNvCxnSpPr>
            <a:cxnSpLocks/>
          </p:cNvCxnSpPr>
          <p:nvPr/>
        </p:nvCxnSpPr>
        <p:spPr>
          <a:xfrm>
            <a:off x="6096000" y="4486275"/>
            <a:ext cx="0" cy="4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19B641-1271-4CFA-B460-074A30326AE8}"/>
              </a:ext>
            </a:extLst>
          </p:cNvPr>
          <p:cNvSpPr txBox="1"/>
          <p:nvPr/>
        </p:nvSpPr>
        <p:spPr>
          <a:xfrm>
            <a:off x="982445" y="570343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Index</a:t>
            </a:r>
            <a:endParaRPr lang="ko-KR" altLang="en-US" sz="36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75EB56-ABEC-4362-A95A-67096E2CC2F6}"/>
              </a:ext>
            </a:extLst>
          </p:cNvPr>
          <p:cNvCxnSpPr>
            <a:cxnSpLocks/>
          </p:cNvCxnSpPr>
          <p:nvPr/>
        </p:nvCxnSpPr>
        <p:spPr>
          <a:xfrm>
            <a:off x="1090375" y="1472628"/>
            <a:ext cx="9958625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B7257C2-4848-4BA9-8A50-E7D29964E2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480" y="897964"/>
            <a:ext cx="7171310" cy="6803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429D88-3B33-4C9A-AF4B-4F58ED0E404B}"/>
              </a:ext>
            </a:extLst>
          </p:cNvPr>
          <p:cNvSpPr txBox="1"/>
          <p:nvPr/>
        </p:nvSpPr>
        <p:spPr>
          <a:xfrm>
            <a:off x="1002765" y="2358873"/>
            <a:ext cx="251383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 트랜드를 정확하게 알기 위해서는 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어떤 것들이 있었는지 대해서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4A618-6E7F-49B5-8395-EA0AF2AD8E34}"/>
              </a:ext>
            </a:extLst>
          </p:cNvPr>
          <p:cNvSpPr txBox="1"/>
          <p:nvPr/>
        </p:nvSpPr>
        <p:spPr>
          <a:xfrm>
            <a:off x="1002765" y="196080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Analysis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A9E85-60C0-48FA-B411-EE1006118A7D}"/>
              </a:ext>
            </a:extLst>
          </p:cNvPr>
          <p:cNvSpPr txBox="1"/>
          <p:nvPr/>
        </p:nvSpPr>
        <p:spPr>
          <a:xfrm>
            <a:off x="1002765" y="3826408"/>
            <a:ext cx="233589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 이게 약간 외계인 같은 패션이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있던데 도저히 이해를 못하겠더라구요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B391E-7C3F-4B2A-88C5-0F342A0235AE}"/>
              </a:ext>
            </a:extLst>
          </p:cNvPr>
          <p:cNvSpPr txBox="1"/>
          <p:nvPr/>
        </p:nvSpPr>
        <p:spPr>
          <a:xfrm>
            <a:off x="1002765" y="34283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Concept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DFBC22-73EF-4F5F-8AA4-8D530362CD8A}"/>
              </a:ext>
            </a:extLst>
          </p:cNvPr>
          <p:cNvSpPr txBox="1"/>
          <p:nvPr/>
        </p:nvSpPr>
        <p:spPr>
          <a:xfrm>
            <a:off x="1002765" y="5293944"/>
            <a:ext cx="254589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어쨌든 제가 딱 결론을 내려서 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트랜드 패션을 분석 결론을 내보겠습니다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7C8BD-7015-4896-BCF9-B3181E7FB463}"/>
              </a:ext>
            </a:extLst>
          </p:cNvPr>
          <p:cNvSpPr txBox="1"/>
          <p:nvPr/>
        </p:nvSpPr>
        <p:spPr>
          <a:xfrm>
            <a:off x="1002765" y="4895874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Conclusion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4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048727-9419-491D-B721-3CC675C6D038}"/>
              </a:ext>
            </a:extLst>
          </p:cNvPr>
          <p:cNvSpPr/>
          <p:nvPr/>
        </p:nvSpPr>
        <p:spPr>
          <a:xfrm>
            <a:off x="726412" y="337572"/>
            <a:ext cx="11018548" cy="6431798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6B9140-9DD8-41CD-B17A-F3B0C1B3E6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317" y="518276"/>
            <a:ext cx="4680598" cy="5847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15FE64-2E3C-434E-83A0-5AA2692291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915" y="518276"/>
            <a:ext cx="5851660" cy="5847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1888E3-2A95-4668-BBD3-1ACE3146B329}"/>
              </a:ext>
            </a:extLst>
          </p:cNvPr>
          <p:cNvSpPr/>
          <p:nvPr/>
        </p:nvSpPr>
        <p:spPr>
          <a:xfrm>
            <a:off x="5507915" y="518167"/>
            <a:ext cx="5851660" cy="5847306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CAD8AA-CFF8-45BE-A367-616BBB284860}"/>
              </a:ext>
            </a:extLst>
          </p:cNvPr>
          <p:cNvSpPr/>
          <p:nvPr/>
        </p:nvSpPr>
        <p:spPr>
          <a:xfrm>
            <a:off x="4600078" y="830830"/>
            <a:ext cx="6423814" cy="5221980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B26E4-E769-4B00-8AD2-E0B147BFD26A}"/>
              </a:ext>
            </a:extLst>
          </p:cNvPr>
          <p:cNvSpPr txBox="1"/>
          <p:nvPr/>
        </p:nvSpPr>
        <p:spPr>
          <a:xfrm>
            <a:off x="5804861" y="117634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ucida Bright" panose="02040602050505020304" pitchFamily="18" charset="0"/>
              </a:rPr>
              <a:t>About Brand</a:t>
            </a:r>
            <a:endParaRPr lang="ko-KR" altLang="en-US" sz="3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35B17-59F8-43D1-BBD9-28111C456BC9}"/>
              </a:ext>
            </a:extLst>
          </p:cNvPr>
          <p:cNvSpPr txBox="1"/>
          <p:nvPr/>
        </p:nvSpPr>
        <p:spPr>
          <a:xfrm>
            <a:off x="5804861" y="1927860"/>
            <a:ext cx="4108817" cy="435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오늘은 </a:t>
            </a:r>
            <a:r>
              <a:rPr lang="en-US" altLang="ko-KR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트랜드에 대해서 알아보는 시간을 갖도록 해보겠습니다</a:t>
            </a:r>
            <a:r>
              <a:rPr lang="en-US" altLang="ko-KR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패션고자인</a:t>
            </a:r>
            <a:r>
              <a:rPr lang="ko-KR" altLang="en-US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피도리가 해석하는 </a:t>
            </a:r>
            <a:r>
              <a:rPr lang="en-US" altLang="ko-KR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패션 트랜드이기 때문에 </a:t>
            </a:r>
            <a:r>
              <a:rPr lang="ko-KR" altLang="en-US" sz="9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맹신하지마</a:t>
            </a:r>
            <a:endParaRPr lang="en-US" altLang="ko-KR" sz="9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4767F-FE36-4C07-ADFE-44764BB5BF16}"/>
              </a:ext>
            </a:extLst>
          </p:cNvPr>
          <p:cNvSpPr txBox="1"/>
          <p:nvPr/>
        </p:nvSpPr>
        <p:spPr>
          <a:xfrm rot="16200000">
            <a:off x="476929" y="1539198"/>
            <a:ext cx="1632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</a:rPr>
              <a:t>2019 TREND REPORT</a:t>
            </a:r>
            <a:endParaRPr lang="ko-KR" altLang="en-US" sz="800" spc="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ABBB41-D57C-4A3E-BFEE-C03631EE1B7F}"/>
              </a:ext>
            </a:extLst>
          </p:cNvPr>
          <p:cNvSpPr/>
          <p:nvPr/>
        </p:nvSpPr>
        <p:spPr>
          <a:xfrm>
            <a:off x="5892202" y="2602709"/>
            <a:ext cx="1760826" cy="353343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E2680-A2EF-461B-AF08-0FA718FD2D1A}"/>
              </a:ext>
            </a:extLst>
          </p:cNvPr>
          <p:cNvSpPr txBox="1"/>
          <p:nvPr/>
        </p:nvSpPr>
        <p:spPr>
          <a:xfrm>
            <a:off x="5891605" y="2651845"/>
            <a:ext cx="1762021" cy="25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전략기획팀 피도리가 만들었음</a:t>
            </a:r>
            <a:endParaRPr lang="en-US" altLang="ko-KR" sz="9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4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CB578A-9268-461A-A6AC-DF9825B2E007}"/>
              </a:ext>
            </a:extLst>
          </p:cNvPr>
          <p:cNvSpPr/>
          <p:nvPr/>
        </p:nvSpPr>
        <p:spPr>
          <a:xfrm>
            <a:off x="9111243" y="4533900"/>
            <a:ext cx="3080756" cy="2324100"/>
          </a:xfrm>
          <a:prstGeom prst="rect">
            <a:avLst/>
          </a:prstGeom>
          <a:solidFill>
            <a:srgbClr val="E0C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7B790A-C53A-4C3E-BC6A-0139220A3144}"/>
              </a:ext>
            </a:extLst>
          </p:cNvPr>
          <p:cNvSpPr/>
          <p:nvPr/>
        </p:nvSpPr>
        <p:spPr>
          <a:xfrm>
            <a:off x="11932656" y="4533900"/>
            <a:ext cx="259343" cy="2324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CA300-9A50-4522-A396-619E73CAAD7B}"/>
              </a:ext>
            </a:extLst>
          </p:cNvPr>
          <p:cNvSpPr txBox="1"/>
          <p:nvPr/>
        </p:nvSpPr>
        <p:spPr>
          <a:xfrm>
            <a:off x="10682760" y="4198923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Model Name Here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298A62-DF6E-4AD2-B93A-A25A77081185}"/>
              </a:ext>
            </a:extLst>
          </p:cNvPr>
          <p:cNvSpPr txBox="1"/>
          <p:nvPr/>
        </p:nvSpPr>
        <p:spPr>
          <a:xfrm>
            <a:off x="1725685" y="661729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Pitti</a:t>
            </a:r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n-US" altLang="ko-KR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Uomo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2E015-20C9-4D0C-9F58-F2A66EDFF738}"/>
              </a:ext>
            </a:extLst>
          </p:cNvPr>
          <p:cNvSpPr txBox="1"/>
          <p:nvPr/>
        </p:nvSpPr>
        <p:spPr>
          <a:xfrm>
            <a:off x="2645439" y="1303088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Street Look Style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0AF1A-0A74-4539-B75A-0502D55D1F11}"/>
              </a:ext>
            </a:extLst>
          </p:cNvPr>
          <p:cNvSpPr txBox="1"/>
          <p:nvPr/>
        </p:nvSpPr>
        <p:spPr>
          <a:xfrm>
            <a:off x="1735917" y="2101108"/>
            <a:ext cx="3669594" cy="79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년대 복고 의상의 부활이라고 합니다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근데 나는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뭐가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이쁜지는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모르겠습니다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 네이버 검색해보니까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스트릿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룩이 대세를 일으킬 수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있다고 합니다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실제로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저렇게 입고 거리에 나가면 유튜브 촬영하는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줄 알 것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이거 내 생각만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그런지는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모르겠습니다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248C0A-936A-47AD-B98E-3C205C36C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237" y="4198923"/>
            <a:ext cx="3737181" cy="20354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28EF680-4579-43E8-A68C-96C2ADE4AF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304" y="0"/>
            <a:ext cx="3964781" cy="6858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D87F83DF-1379-4072-974F-992BACAD5EA0}"/>
              </a:ext>
            </a:extLst>
          </p:cNvPr>
          <p:cNvGrpSpPr/>
          <p:nvPr/>
        </p:nvGrpSpPr>
        <p:grpSpPr>
          <a:xfrm>
            <a:off x="11065237" y="5492671"/>
            <a:ext cx="755335" cy="416183"/>
            <a:chOff x="10773167" y="5492671"/>
            <a:chExt cx="755335" cy="41618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091D0A-7251-452A-B76F-366AE2981397}"/>
                </a:ext>
              </a:extLst>
            </p:cNvPr>
            <p:cNvSpPr txBox="1"/>
            <p:nvPr/>
          </p:nvSpPr>
          <p:spPr>
            <a:xfrm>
              <a:off x="10773167" y="5492671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Sunglass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B24A47-ACF6-4227-A075-9CF995F9182E}"/>
                </a:ext>
              </a:extLst>
            </p:cNvPr>
            <p:cNvSpPr txBox="1"/>
            <p:nvPr/>
          </p:nvSpPr>
          <p:spPr>
            <a:xfrm>
              <a:off x="11020029" y="5693410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Honne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ACDF5BA-BD40-4F20-830F-945A4B67D743}"/>
              </a:ext>
            </a:extLst>
          </p:cNvPr>
          <p:cNvGrpSpPr/>
          <p:nvPr/>
        </p:nvGrpSpPr>
        <p:grpSpPr>
          <a:xfrm>
            <a:off x="11121342" y="6231583"/>
            <a:ext cx="699230" cy="413880"/>
            <a:chOff x="10829272" y="6231583"/>
            <a:chExt cx="699230" cy="41388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03FA40-B261-456F-B4F1-2BC14E61C0B2}"/>
                </a:ext>
              </a:extLst>
            </p:cNvPr>
            <p:cNvSpPr txBox="1"/>
            <p:nvPr/>
          </p:nvSpPr>
          <p:spPr>
            <a:xfrm>
              <a:off x="10957512" y="6231583"/>
              <a:ext cx="570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Croud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55F237-69B6-48CF-BF68-0FE87F780BF1}"/>
                </a:ext>
              </a:extLst>
            </p:cNvPr>
            <p:cNvSpPr txBox="1"/>
            <p:nvPr/>
          </p:nvSpPr>
          <p:spPr>
            <a:xfrm>
              <a:off x="10829272" y="6430019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Pitti</a:t>
              </a:r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 </a:t>
              </a:r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Uomo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5FA0A55-1065-4EDC-B4A7-6FE1ABED5C15}"/>
              </a:ext>
            </a:extLst>
          </p:cNvPr>
          <p:cNvGrpSpPr/>
          <p:nvPr/>
        </p:nvGrpSpPr>
        <p:grpSpPr>
          <a:xfrm>
            <a:off x="11082870" y="4753760"/>
            <a:ext cx="737702" cy="416183"/>
            <a:chOff x="10790800" y="4753760"/>
            <a:chExt cx="737702" cy="41618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146307-541D-4DE5-965C-AB7955B9FC3A}"/>
                </a:ext>
              </a:extLst>
            </p:cNvPr>
            <p:cNvSpPr txBox="1"/>
            <p:nvPr/>
          </p:nvSpPr>
          <p:spPr>
            <a:xfrm>
              <a:off x="10790800" y="4753760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Lo Pants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B590364-6659-4D0E-A602-2AC850345CE2}"/>
                </a:ext>
              </a:extLst>
            </p:cNvPr>
            <p:cNvSpPr txBox="1"/>
            <p:nvPr/>
          </p:nvSpPr>
          <p:spPr>
            <a:xfrm>
              <a:off x="10907819" y="49544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Designer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3DD5C8-5BA5-4D68-AECA-118B3B88FC2E}"/>
              </a:ext>
            </a:extLst>
          </p:cNvPr>
          <p:cNvGrpSpPr/>
          <p:nvPr/>
        </p:nvGrpSpPr>
        <p:grpSpPr>
          <a:xfrm>
            <a:off x="563889" y="699829"/>
            <a:ext cx="230832" cy="3110694"/>
            <a:chOff x="427188" y="332151"/>
            <a:chExt cx="230832" cy="311069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4D249AD-C3E0-43B6-8FA7-0B175C1B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3" y="1117659"/>
              <a:ext cx="0" cy="261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212337-42D0-4CCD-B457-746DF3FAC761}"/>
                </a:ext>
              </a:extLst>
            </p:cNvPr>
            <p:cNvSpPr txBox="1"/>
            <p:nvPr/>
          </p:nvSpPr>
          <p:spPr>
            <a:xfrm rot="16200000">
              <a:off x="213026" y="546313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Bright" panose="02040602050505020304" pitchFamily="18" charset="0"/>
                </a:rPr>
                <a:t>Analysis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4F2B56-2D01-47CF-B67A-66C747250F42}"/>
                </a:ext>
              </a:extLst>
            </p:cNvPr>
            <p:cNvSpPr txBox="1"/>
            <p:nvPr/>
          </p:nvSpPr>
          <p:spPr>
            <a:xfrm rot="16200000">
              <a:off x="219438" y="168632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  <a:latin typeface="Lucida Bright" panose="02040602050505020304" pitchFamily="18" charset="0"/>
                </a:rPr>
                <a:t>Concept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2DFC01-AD55-4458-B04A-ECBD34F850A4}"/>
                </a:ext>
              </a:extLst>
            </p:cNvPr>
            <p:cNvSpPr txBox="1"/>
            <p:nvPr/>
          </p:nvSpPr>
          <p:spPr>
            <a:xfrm rot="16200000">
              <a:off x="136082" y="2920908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  <a:latin typeface="Lucida Bright" panose="02040602050505020304" pitchFamily="18" charset="0"/>
                </a:rPr>
                <a:t>Conclusion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CFA6AA-BBA7-4CB9-B297-10399456CFBF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3" y="2247959"/>
              <a:ext cx="0" cy="261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D87A791-ED11-4F86-985B-F1A0F77BE033}"/>
              </a:ext>
            </a:extLst>
          </p:cNvPr>
          <p:cNvCxnSpPr/>
          <p:nvPr/>
        </p:nvCxnSpPr>
        <p:spPr>
          <a:xfrm>
            <a:off x="10030980" y="4306645"/>
            <a:ext cx="6206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101FBF-B90E-4D28-94C7-DA0AB62378DE}"/>
              </a:ext>
            </a:extLst>
          </p:cNvPr>
          <p:cNvSpPr/>
          <p:nvPr/>
        </p:nvSpPr>
        <p:spPr>
          <a:xfrm>
            <a:off x="1651863" y="901706"/>
            <a:ext cx="3367843" cy="5358204"/>
          </a:xfrm>
          <a:prstGeom prst="rect">
            <a:avLst/>
          </a:prstGeom>
          <a:solidFill>
            <a:srgbClr val="E0C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95157-6104-4752-86CC-1A49301D5BB3}"/>
              </a:ext>
            </a:extLst>
          </p:cNvPr>
          <p:cNvSpPr txBox="1"/>
          <p:nvPr/>
        </p:nvSpPr>
        <p:spPr>
          <a:xfrm>
            <a:off x="5713806" y="76255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Crochet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3DD5C8-5BA5-4D68-AECA-118B3B88FC2E}"/>
              </a:ext>
            </a:extLst>
          </p:cNvPr>
          <p:cNvGrpSpPr/>
          <p:nvPr/>
        </p:nvGrpSpPr>
        <p:grpSpPr>
          <a:xfrm>
            <a:off x="563889" y="699829"/>
            <a:ext cx="230832" cy="3110694"/>
            <a:chOff x="427188" y="332151"/>
            <a:chExt cx="230832" cy="311069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4D249AD-C3E0-43B6-8FA7-0B175C1B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3" y="1117659"/>
              <a:ext cx="0" cy="261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212337-42D0-4CCD-B457-746DF3FAC761}"/>
                </a:ext>
              </a:extLst>
            </p:cNvPr>
            <p:cNvSpPr txBox="1"/>
            <p:nvPr/>
          </p:nvSpPr>
          <p:spPr>
            <a:xfrm rot="16200000">
              <a:off x="213026" y="546313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Bright" panose="02040602050505020304" pitchFamily="18" charset="0"/>
                </a:rPr>
                <a:t>Analysis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4F2B56-2D01-47CF-B67A-66C747250F42}"/>
                </a:ext>
              </a:extLst>
            </p:cNvPr>
            <p:cNvSpPr txBox="1"/>
            <p:nvPr/>
          </p:nvSpPr>
          <p:spPr>
            <a:xfrm rot="16200000">
              <a:off x="219438" y="168632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  <a:latin typeface="Lucida Bright" panose="02040602050505020304" pitchFamily="18" charset="0"/>
                </a:rPr>
                <a:t>Concept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2DFC01-AD55-4458-B04A-ECBD34F850A4}"/>
                </a:ext>
              </a:extLst>
            </p:cNvPr>
            <p:cNvSpPr txBox="1"/>
            <p:nvPr/>
          </p:nvSpPr>
          <p:spPr>
            <a:xfrm rot="16200000">
              <a:off x="136082" y="2920908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  <a:latin typeface="Lucida Bright" panose="02040602050505020304" pitchFamily="18" charset="0"/>
                </a:rPr>
                <a:t>Conclusion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CFA6AA-BBA7-4CB9-B297-10399456CFBF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3" y="2247959"/>
              <a:ext cx="0" cy="261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BE5C2CD-7AD9-4084-9E63-5F6AAEA45585}"/>
              </a:ext>
            </a:extLst>
          </p:cNvPr>
          <p:cNvSpPr txBox="1"/>
          <p:nvPr/>
        </p:nvSpPr>
        <p:spPr>
          <a:xfrm>
            <a:off x="5732856" y="2017625"/>
            <a:ext cx="3233578" cy="79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크로셰라고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하는데 이건 또 뭔가 싶었다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훅을 이용해서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실이나 다른 재료 가닥들로 천을 만드는 과정이라고 하는데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뭔가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이쁜것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같기도 하면서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패피의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감성을 이해하기에는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아직 내가 갈 길이 멀었단 생각이 들어버렸다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패피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되긴 글렀다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0D2CFD-9FB7-44D8-8A52-87F3EA165236}"/>
              </a:ext>
            </a:extLst>
          </p:cNvPr>
          <p:cNvSpPr txBox="1"/>
          <p:nvPr/>
        </p:nvSpPr>
        <p:spPr>
          <a:xfrm>
            <a:off x="3544795" y="5549676"/>
            <a:ext cx="1271502" cy="52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2019 S/S Self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Portrait Collection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6F6C6-4DBE-4780-9747-72431809F434}"/>
              </a:ext>
            </a:extLst>
          </p:cNvPr>
          <p:cNvSpPr txBox="1"/>
          <p:nvPr/>
        </p:nvSpPr>
        <p:spPr>
          <a:xfrm>
            <a:off x="6197105" y="1442395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Bohemian Sensitivity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6272E8-66B2-4453-B58D-239D5BF083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1198" y="3810524"/>
            <a:ext cx="1626547" cy="2449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0BCD67-71C9-4A9F-823E-127DE3CBE4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541" y="3810524"/>
            <a:ext cx="1631323" cy="24493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212032-EA47-4032-8A31-3D807F00A8A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236" y="3810524"/>
            <a:ext cx="1631323" cy="24493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305F02-99E2-4CF2-989D-1211880C60C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8" y="303614"/>
            <a:ext cx="4129801" cy="6200775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EA888-C6BA-4F01-892F-3B0641A6CF50}"/>
              </a:ext>
            </a:extLst>
          </p:cNvPr>
          <p:cNvGrpSpPr/>
          <p:nvPr/>
        </p:nvGrpSpPr>
        <p:grpSpPr>
          <a:xfrm>
            <a:off x="4060962" y="1889804"/>
            <a:ext cx="755335" cy="416183"/>
            <a:chOff x="10773167" y="5492671"/>
            <a:chExt cx="755335" cy="41618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1B7A01-312C-4BA2-85CF-56AD6DCF5066}"/>
                </a:ext>
              </a:extLst>
            </p:cNvPr>
            <p:cNvSpPr txBox="1"/>
            <p:nvPr/>
          </p:nvSpPr>
          <p:spPr>
            <a:xfrm>
              <a:off x="10773167" y="5492671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Sunglass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D6F4C6-ADF4-4422-895D-857D81214D10}"/>
                </a:ext>
              </a:extLst>
            </p:cNvPr>
            <p:cNvSpPr txBox="1"/>
            <p:nvPr/>
          </p:nvSpPr>
          <p:spPr>
            <a:xfrm>
              <a:off x="11020029" y="5693410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Honne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9C3E9-9F70-4E33-BD98-CCA7629AE8ED}"/>
              </a:ext>
            </a:extLst>
          </p:cNvPr>
          <p:cNvGrpSpPr/>
          <p:nvPr/>
        </p:nvGrpSpPr>
        <p:grpSpPr>
          <a:xfrm>
            <a:off x="4117067" y="2628716"/>
            <a:ext cx="699230" cy="413880"/>
            <a:chOff x="10829272" y="6231583"/>
            <a:chExt cx="699230" cy="413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EA3DB9-C502-43EC-B6CE-090110CB0C85}"/>
                </a:ext>
              </a:extLst>
            </p:cNvPr>
            <p:cNvSpPr txBox="1"/>
            <p:nvPr/>
          </p:nvSpPr>
          <p:spPr>
            <a:xfrm>
              <a:off x="10957512" y="6231583"/>
              <a:ext cx="570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Croud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8BCB97-CC14-4E94-8199-1DAF66FBB09D}"/>
                </a:ext>
              </a:extLst>
            </p:cNvPr>
            <p:cNvSpPr txBox="1"/>
            <p:nvPr/>
          </p:nvSpPr>
          <p:spPr>
            <a:xfrm>
              <a:off x="10829272" y="6430019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Pitti</a:t>
              </a:r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 </a:t>
              </a:r>
              <a:r>
                <a:rPr lang="en-US" altLang="ko-KR" sz="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Uomo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6240C7A-3B39-42EE-858C-9D8BF53D9AA7}"/>
              </a:ext>
            </a:extLst>
          </p:cNvPr>
          <p:cNvGrpSpPr/>
          <p:nvPr/>
        </p:nvGrpSpPr>
        <p:grpSpPr>
          <a:xfrm>
            <a:off x="4078595" y="1150893"/>
            <a:ext cx="737702" cy="416183"/>
            <a:chOff x="10790800" y="4753760"/>
            <a:chExt cx="737702" cy="41618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6DF4BE-D1AE-423D-B3FA-BFB1844057CC}"/>
                </a:ext>
              </a:extLst>
            </p:cNvPr>
            <p:cNvSpPr txBox="1"/>
            <p:nvPr/>
          </p:nvSpPr>
          <p:spPr>
            <a:xfrm>
              <a:off x="10790800" y="4753760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ExtBd" panose="020B0902040504020204" pitchFamily="34"/>
                  <a:ea typeface="Noto Sans ExtBd" panose="020B0902040504020204" pitchFamily="34"/>
                  <a:cs typeface="Noto Sans ExtBd" panose="020B0902040504020204" pitchFamily="34"/>
                </a:rPr>
                <a:t>Lo Pants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ExtBd" panose="020B0902040504020204" pitchFamily="34"/>
                <a:cs typeface="Noto Sans ExtBd" panose="020B0902040504020204" pitchFamily="3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6C468F-7013-4D11-8484-860E9166CE55}"/>
                </a:ext>
              </a:extLst>
            </p:cNvPr>
            <p:cNvSpPr txBox="1"/>
            <p:nvPr/>
          </p:nvSpPr>
          <p:spPr>
            <a:xfrm>
              <a:off x="10907819" y="49544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" panose="020B0502040504020204" pitchFamily="34" charset="0"/>
                </a:rPr>
                <a:t>Designer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5470FC-4671-45BF-9752-A267C02A1C23}"/>
              </a:ext>
            </a:extLst>
          </p:cNvPr>
          <p:cNvSpPr txBox="1"/>
          <p:nvPr/>
        </p:nvSpPr>
        <p:spPr>
          <a:xfrm>
            <a:off x="3870065" y="528542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Model Name Here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79B954E-40DA-4E79-B4EE-45D2D643A5B1}"/>
              </a:ext>
            </a:extLst>
          </p:cNvPr>
          <p:cNvCxnSpPr/>
          <p:nvPr/>
        </p:nvCxnSpPr>
        <p:spPr>
          <a:xfrm>
            <a:off x="3170660" y="636264"/>
            <a:ext cx="6206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231DE9-3BED-4114-BE26-DC7495F3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0" y="0"/>
            <a:ext cx="6081684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D4CD78-081E-402E-8C37-77879E704CA6}"/>
              </a:ext>
            </a:extLst>
          </p:cNvPr>
          <p:cNvSpPr/>
          <p:nvPr/>
        </p:nvSpPr>
        <p:spPr>
          <a:xfrm>
            <a:off x="0" y="0"/>
            <a:ext cx="6081684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0DCCCD-56B1-4FCF-9E31-D264F5AE30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1684" y="0"/>
            <a:ext cx="6110316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C2B4B3-069E-4B28-9A22-2266AE3BF528}"/>
              </a:ext>
            </a:extLst>
          </p:cNvPr>
          <p:cNvSpPr/>
          <p:nvPr/>
        </p:nvSpPr>
        <p:spPr>
          <a:xfrm>
            <a:off x="6577446" y="600364"/>
            <a:ext cx="5056909" cy="5657273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AD196-498D-4332-B60F-B0BDCA7786EE}"/>
              </a:ext>
            </a:extLst>
          </p:cNvPr>
          <p:cNvSpPr txBox="1"/>
          <p:nvPr/>
        </p:nvSpPr>
        <p:spPr>
          <a:xfrm>
            <a:off x="8280192" y="3279745"/>
            <a:ext cx="1651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</a:rPr>
              <a:t>FASHION CONCEPT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9326D8-0127-4AAF-B04C-30F84DDDA4E7}"/>
              </a:ext>
            </a:extLst>
          </p:cNvPr>
          <p:cNvSpPr/>
          <p:nvPr/>
        </p:nvSpPr>
        <p:spPr>
          <a:xfrm>
            <a:off x="1486898" y="2611853"/>
            <a:ext cx="3107888" cy="16384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485A99-0887-4386-BAE4-E492C454051A}"/>
              </a:ext>
            </a:extLst>
          </p:cNvPr>
          <p:cNvGrpSpPr/>
          <p:nvPr/>
        </p:nvGrpSpPr>
        <p:grpSpPr>
          <a:xfrm>
            <a:off x="1828694" y="2851126"/>
            <a:ext cx="2424296" cy="1155746"/>
            <a:chOff x="1460510" y="1938606"/>
            <a:chExt cx="2424296" cy="115574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FB4D82D-8785-43D6-AE9D-E3FCE09F3868}"/>
                </a:ext>
              </a:extLst>
            </p:cNvPr>
            <p:cNvSpPr/>
            <p:nvPr/>
          </p:nvSpPr>
          <p:spPr>
            <a:xfrm>
              <a:off x="1460510" y="1938606"/>
              <a:ext cx="1155748" cy="115574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4E89126-B6C6-4F9B-B3D4-7E31150A72B1}"/>
                </a:ext>
              </a:extLst>
            </p:cNvPr>
            <p:cNvSpPr/>
            <p:nvPr/>
          </p:nvSpPr>
          <p:spPr>
            <a:xfrm>
              <a:off x="2729058" y="1938606"/>
              <a:ext cx="1155748" cy="115574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72BC7A-6CBB-4E63-9CFD-B440496DC97A}"/>
                </a:ext>
              </a:extLst>
            </p:cNvPr>
            <p:cNvSpPr txBox="1"/>
            <p:nvPr/>
          </p:nvSpPr>
          <p:spPr>
            <a:xfrm>
              <a:off x="1677549" y="2362590"/>
              <a:ext cx="7216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Bright" panose="02040602050505020304" pitchFamily="18" charset="0"/>
                </a:rPr>
                <a:t>Crochet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2DF33B-EF97-41D4-955C-846596A8C73B}"/>
                </a:ext>
              </a:extLst>
            </p:cNvPr>
            <p:cNvSpPr txBox="1"/>
            <p:nvPr/>
          </p:nvSpPr>
          <p:spPr>
            <a:xfrm>
              <a:off x="2949301" y="2385674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Bright" panose="02040602050505020304" pitchFamily="18" charset="0"/>
                </a:rPr>
                <a:t>Hip-Cut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8217409-879A-43C3-8A8D-FB70F76281A4}"/>
              </a:ext>
            </a:extLst>
          </p:cNvPr>
          <p:cNvSpPr txBox="1"/>
          <p:nvPr/>
        </p:nvSpPr>
        <p:spPr>
          <a:xfrm>
            <a:off x="2215937" y="1530713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ucida Bright" panose="02040602050505020304" pitchFamily="18" charset="0"/>
              </a:rPr>
              <a:t>About Collection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D01F93-D423-4E7D-B7F1-87C443B898EF}"/>
              </a:ext>
            </a:extLst>
          </p:cNvPr>
          <p:cNvSpPr txBox="1"/>
          <p:nvPr/>
        </p:nvSpPr>
        <p:spPr>
          <a:xfrm>
            <a:off x="2397076" y="4692816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ucida Bright" panose="02040602050505020304" pitchFamily="18" charset="0"/>
              </a:rPr>
              <a:t>About Brand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DA7E37-5B1E-40C0-8632-5BF25E778C77}"/>
              </a:ext>
            </a:extLst>
          </p:cNvPr>
          <p:cNvSpPr txBox="1"/>
          <p:nvPr/>
        </p:nvSpPr>
        <p:spPr>
          <a:xfrm>
            <a:off x="2246394" y="1868642"/>
            <a:ext cx="1588897" cy="25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패션쇼를 해야 한다고 합니다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7E7BB1-8845-41F2-974F-89E40B73EF24}"/>
              </a:ext>
            </a:extLst>
          </p:cNvPr>
          <p:cNvSpPr txBox="1"/>
          <p:nvPr/>
        </p:nvSpPr>
        <p:spPr>
          <a:xfrm>
            <a:off x="2316926" y="5029849"/>
            <a:ext cx="1447832" cy="25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브랜드를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론칭해야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5E16B7D-9A5D-4AB5-9486-1901DE228C88}"/>
              </a:ext>
            </a:extLst>
          </p:cNvPr>
          <p:cNvCxnSpPr>
            <a:cxnSpLocks/>
          </p:cNvCxnSpPr>
          <p:nvPr/>
        </p:nvCxnSpPr>
        <p:spPr>
          <a:xfrm flipV="1">
            <a:off x="3040842" y="2297424"/>
            <a:ext cx="0" cy="133752"/>
          </a:xfrm>
          <a:prstGeom prst="straightConnector1">
            <a:avLst/>
          </a:prstGeom>
          <a:ln w="127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98F4D2-DBB9-4274-BFA9-7B7492C71645}"/>
              </a:ext>
            </a:extLst>
          </p:cNvPr>
          <p:cNvCxnSpPr>
            <a:cxnSpLocks/>
          </p:cNvCxnSpPr>
          <p:nvPr/>
        </p:nvCxnSpPr>
        <p:spPr>
          <a:xfrm>
            <a:off x="3040842" y="4431024"/>
            <a:ext cx="0" cy="133752"/>
          </a:xfrm>
          <a:prstGeom prst="straightConnector1">
            <a:avLst/>
          </a:prstGeom>
          <a:ln w="127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1073E6-548C-43D1-B501-42A40D6A99FB}"/>
              </a:ext>
            </a:extLst>
          </p:cNvPr>
          <p:cNvSpPr/>
          <p:nvPr/>
        </p:nvSpPr>
        <p:spPr>
          <a:xfrm>
            <a:off x="3604058" y="1269970"/>
            <a:ext cx="505690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1AF05F-E25F-4648-BF47-3E0C672A81F0}"/>
              </a:ext>
            </a:extLst>
          </p:cNvPr>
          <p:cNvSpPr/>
          <p:nvPr/>
        </p:nvSpPr>
        <p:spPr>
          <a:xfrm>
            <a:off x="3604058" y="600364"/>
            <a:ext cx="5056909" cy="5657273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A6CAF-FA55-4275-BE1E-70A5D76E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9065" y="3397004"/>
            <a:ext cx="1926894" cy="34609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E078A-849A-4323-B64B-F82B56308906}"/>
              </a:ext>
            </a:extLst>
          </p:cNvPr>
          <p:cNvSpPr txBox="1"/>
          <p:nvPr/>
        </p:nvSpPr>
        <p:spPr>
          <a:xfrm>
            <a:off x="5188184" y="126997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</a:rPr>
              <a:t>BREAKING SLIDE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92A48A-DDBF-44D8-982B-44A283B1EEA9}"/>
              </a:ext>
            </a:extLst>
          </p:cNvPr>
          <p:cNvSpPr txBox="1"/>
          <p:nvPr/>
        </p:nvSpPr>
        <p:spPr>
          <a:xfrm>
            <a:off x="4845947" y="1849592"/>
            <a:ext cx="2573141" cy="282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패피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갬성을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따라가려면 난 아직 멀었다 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12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B7B001-7BFE-4743-AD3C-9C1781EE95D5}"/>
              </a:ext>
            </a:extLst>
          </p:cNvPr>
          <p:cNvSpPr/>
          <p:nvPr/>
        </p:nvSpPr>
        <p:spPr>
          <a:xfrm>
            <a:off x="10619018" y="2339582"/>
            <a:ext cx="683365" cy="665752"/>
          </a:xfrm>
          <a:prstGeom prst="rect">
            <a:avLst/>
          </a:prstGeom>
          <a:solidFill>
            <a:srgbClr val="E4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7B672-475D-4B45-999A-3B6C279CA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2985" y="1642366"/>
            <a:ext cx="7127984" cy="460273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9DD86E7-4744-4E63-A000-E6DE493A3671}"/>
              </a:ext>
            </a:extLst>
          </p:cNvPr>
          <p:cNvGrpSpPr/>
          <p:nvPr/>
        </p:nvGrpSpPr>
        <p:grpSpPr>
          <a:xfrm>
            <a:off x="8029221" y="2721383"/>
            <a:ext cx="2931480" cy="1516561"/>
            <a:chOff x="6915150" y="1718806"/>
            <a:chExt cx="3296558" cy="17054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22E266-1BB1-45C8-A98F-C3D43852D2F1}"/>
                </a:ext>
              </a:extLst>
            </p:cNvPr>
            <p:cNvSpPr/>
            <p:nvPr/>
          </p:nvSpPr>
          <p:spPr>
            <a:xfrm>
              <a:off x="6915150" y="1718806"/>
              <a:ext cx="3296558" cy="1705430"/>
            </a:xfrm>
            <a:prstGeom prst="rect">
              <a:avLst/>
            </a:prstGeom>
            <a:solidFill>
              <a:srgbClr val="FAFAFA"/>
            </a:solidFill>
            <a:ln w="15875">
              <a:noFill/>
            </a:ln>
            <a:effectLst>
              <a:outerShdw blurRad="177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177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GUCCI logoì ëí ì´ë¯¸ì§ ê²ìê²°ê³¼">
              <a:extLst>
                <a:ext uri="{FF2B5EF4-FFF2-40B4-BE49-F238E27FC236}">
                  <a16:creationId xmlns:a16="http://schemas.microsoft.com/office/drawing/2014/main" id="{6A173325-AD60-46F1-97F6-791D6D095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808" y="2038120"/>
              <a:ext cx="1031242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EB7324-80A3-45E0-9792-F17E88CBFCF8}"/>
              </a:ext>
            </a:extLst>
          </p:cNvPr>
          <p:cNvSpPr txBox="1"/>
          <p:nvPr/>
        </p:nvSpPr>
        <p:spPr>
          <a:xfrm>
            <a:off x="10896360" y="2353368"/>
            <a:ext cx="407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</a:rPr>
              <a:t>01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AB4C-50C0-4464-998B-2206C7CA1425}"/>
              </a:ext>
            </a:extLst>
          </p:cNvPr>
          <p:cNvSpPr txBox="1"/>
          <p:nvPr/>
        </p:nvSpPr>
        <p:spPr>
          <a:xfrm>
            <a:off x="9222419" y="4821377"/>
            <a:ext cx="2198038" cy="435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뭔가 패션 브랜드 아는게 </a:t>
            </a:r>
            <a:r>
              <a:rPr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이것밖에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없어서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브랜드를 넣긴 넣어야 하는데 이렇게 넣자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73FA8-1991-4ABD-A79F-230B5B858E19}"/>
              </a:ext>
            </a:extLst>
          </p:cNvPr>
          <p:cNvSpPr txBox="1"/>
          <p:nvPr/>
        </p:nvSpPr>
        <p:spPr>
          <a:xfrm>
            <a:off x="10408886" y="5379469"/>
            <a:ext cx="974947" cy="282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5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EA6B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브랜드 사진 넣기</a:t>
            </a:r>
            <a:endParaRPr lang="en-US" altLang="ko-KR" sz="105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EA6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D6F92-B082-4A2E-A378-93AB050356BE}"/>
              </a:ext>
            </a:extLst>
          </p:cNvPr>
          <p:cNvCxnSpPr>
            <a:cxnSpLocks/>
          </p:cNvCxnSpPr>
          <p:nvPr/>
        </p:nvCxnSpPr>
        <p:spPr>
          <a:xfrm>
            <a:off x="10150273" y="5520566"/>
            <a:ext cx="162314" cy="0"/>
          </a:xfrm>
          <a:prstGeom prst="straightConnector1">
            <a:avLst/>
          </a:prstGeom>
          <a:ln w="12700">
            <a:solidFill>
              <a:srgbClr val="AEA6B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5D5956-8895-4F23-9636-40CBA42AE870}"/>
              </a:ext>
            </a:extLst>
          </p:cNvPr>
          <p:cNvCxnSpPr>
            <a:cxnSpLocks/>
          </p:cNvCxnSpPr>
          <p:nvPr/>
        </p:nvCxnSpPr>
        <p:spPr>
          <a:xfrm>
            <a:off x="679304" y="1485337"/>
            <a:ext cx="0" cy="2612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182D8C-4788-4F6B-9350-66B24250C392}"/>
              </a:ext>
            </a:extLst>
          </p:cNvPr>
          <p:cNvSpPr txBox="1"/>
          <p:nvPr/>
        </p:nvSpPr>
        <p:spPr>
          <a:xfrm rot="16200000">
            <a:off x="349727" y="91399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rPr>
              <a:t>Analysis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2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565C7-ABE3-4A3C-84ED-FBE3963F114D}"/>
              </a:ext>
            </a:extLst>
          </p:cNvPr>
          <p:cNvSpPr txBox="1"/>
          <p:nvPr/>
        </p:nvSpPr>
        <p:spPr>
          <a:xfrm rot="16200000">
            <a:off x="356139" y="20540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  <a:latin typeface="Lucida Bright" panose="02040602050505020304" pitchFamily="18" charset="0"/>
              </a:rPr>
              <a:t>Concept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2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A03C5-8C7A-4934-990F-BB4296301BA3}"/>
              </a:ext>
            </a:extLst>
          </p:cNvPr>
          <p:cNvSpPr txBox="1"/>
          <p:nvPr/>
        </p:nvSpPr>
        <p:spPr>
          <a:xfrm rot="16200000">
            <a:off x="272783" y="328858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ucida Bright" panose="02040602050505020304" pitchFamily="18" charset="0"/>
              </a:rPr>
              <a:t>Conclusion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15A4262-47DA-4E25-91CE-FE1A8A37FD64}"/>
              </a:ext>
            </a:extLst>
          </p:cNvPr>
          <p:cNvCxnSpPr>
            <a:cxnSpLocks/>
          </p:cNvCxnSpPr>
          <p:nvPr/>
        </p:nvCxnSpPr>
        <p:spPr>
          <a:xfrm>
            <a:off x="679304" y="2615637"/>
            <a:ext cx="0" cy="2612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AA4677-A296-4FDF-9B2C-F88B25A085A5}"/>
              </a:ext>
            </a:extLst>
          </p:cNvPr>
          <p:cNvSpPr txBox="1"/>
          <p:nvPr/>
        </p:nvSpPr>
        <p:spPr>
          <a:xfrm>
            <a:off x="1359564" y="860130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EA6B4"/>
                </a:solidFill>
                <a:latin typeface="Lucida Bright" panose="02040602050505020304" pitchFamily="18" charset="0"/>
              </a:rPr>
              <a:t>FASHION BRANDING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EA6B4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3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3E36F7-34B6-40A8-AF12-2C83E290EE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A412E8-1473-4185-AEBD-DA0794D88E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5D5956-8895-4F23-9636-40CBA42AE870}"/>
              </a:ext>
            </a:extLst>
          </p:cNvPr>
          <p:cNvCxnSpPr>
            <a:cxnSpLocks/>
          </p:cNvCxnSpPr>
          <p:nvPr/>
        </p:nvCxnSpPr>
        <p:spPr>
          <a:xfrm>
            <a:off x="679304" y="1485337"/>
            <a:ext cx="0" cy="26127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182D8C-4788-4F6B-9350-66B24250C392}"/>
              </a:ext>
            </a:extLst>
          </p:cNvPr>
          <p:cNvSpPr txBox="1"/>
          <p:nvPr/>
        </p:nvSpPr>
        <p:spPr>
          <a:xfrm rot="16200000">
            <a:off x="349727" y="91399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Lucida Bright" panose="02040602050505020304" pitchFamily="18" charset="0"/>
              </a:rPr>
              <a:t>Analysis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565C7-ABE3-4A3C-84ED-FBE3963F114D}"/>
              </a:ext>
            </a:extLst>
          </p:cNvPr>
          <p:cNvSpPr txBox="1"/>
          <p:nvPr/>
        </p:nvSpPr>
        <p:spPr>
          <a:xfrm rot="16200000">
            <a:off x="356139" y="20540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Lucida Bright" panose="02040602050505020304" pitchFamily="18" charset="0"/>
              </a:rPr>
              <a:t>Concept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A03C5-8C7A-4934-990F-BB4296301BA3}"/>
              </a:ext>
            </a:extLst>
          </p:cNvPr>
          <p:cNvSpPr txBox="1"/>
          <p:nvPr/>
        </p:nvSpPr>
        <p:spPr>
          <a:xfrm rot="16200000">
            <a:off x="272783" y="328858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ucida Bright" panose="02040602050505020304" pitchFamily="18" charset="0"/>
              </a:rPr>
              <a:t>Conclusion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15A4262-47DA-4E25-91CE-FE1A8A37FD64}"/>
              </a:ext>
            </a:extLst>
          </p:cNvPr>
          <p:cNvCxnSpPr>
            <a:cxnSpLocks/>
          </p:cNvCxnSpPr>
          <p:nvPr/>
        </p:nvCxnSpPr>
        <p:spPr>
          <a:xfrm>
            <a:off x="679304" y="2615637"/>
            <a:ext cx="0" cy="2612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8D28B2-9C2D-49D2-B85D-A3D0BB11189F}"/>
              </a:ext>
            </a:extLst>
          </p:cNvPr>
          <p:cNvGrpSpPr/>
          <p:nvPr/>
        </p:nvGrpSpPr>
        <p:grpSpPr>
          <a:xfrm>
            <a:off x="4176244" y="3006635"/>
            <a:ext cx="3839513" cy="844730"/>
            <a:chOff x="4176256" y="3019389"/>
            <a:chExt cx="3839513" cy="8447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1F9F7A-5A33-4C4C-B1DC-E7AB1C9B94DF}"/>
                </a:ext>
              </a:extLst>
            </p:cNvPr>
            <p:cNvSpPr txBox="1"/>
            <p:nvPr/>
          </p:nvSpPr>
          <p:spPr>
            <a:xfrm>
              <a:off x="4478410" y="3019389"/>
              <a:ext cx="3235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Black" panose="020B0A02040204020203" pitchFamily="34" charset="0"/>
                </a:rPr>
                <a:t>FINAL CONCEPT CONCLUSION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E7916C-1570-41DA-B5F9-77211627EC2B}"/>
                </a:ext>
              </a:extLst>
            </p:cNvPr>
            <p:cNvSpPr txBox="1"/>
            <p:nvPr/>
          </p:nvSpPr>
          <p:spPr>
            <a:xfrm>
              <a:off x="4176256" y="3429000"/>
              <a:ext cx="3839513" cy="435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 이제 슬라이드를 마무리 지을 수 있는 컨셉 또는 이 </a:t>
              </a:r>
              <a:r>
                <a:rPr lang="ko-KR" altLang="en-US" sz="9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피피티에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대한 결론을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적어주고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피피티를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마무리 해주면 좋을 것 같습니다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717B3B-139A-4C6B-8B7F-017964731F14}"/>
              </a:ext>
            </a:extLst>
          </p:cNvPr>
          <p:cNvSpPr/>
          <p:nvPr/>
        </p:nvSpPr>
        <p:spPr>
          <a:xfrm>
            <a:off x="2947251" y="490682"/>
            <a:ext cx="6297496" cy="5876636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268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맑은 고딕</vt:lpstr>
      <vt:lpstr>Arial</vt:lpstr>
      <vt:lpstr>Lucida Bright</vt:lpstr>
      <vt:lpstr>Noto Sans</vt:lpstr>
      <vt:lpstr>Noto Sans ExtBd</vt:lpstr>
      <vt:lpstr>Noto Sans Light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USER</cp:lastModifiedBy>
  <cp:revision>34</cp:revision>
  <dcterms:created xsi:type="dcterms:W3CDTF">2019-02-02T07:04:31Z</dcterms:created>
  <dcterms:modified xsi:type="dcterms:W3CDTF">2019-02-03T19:33:11Z</dcterms:modified>
</cp:coreProperties>
</file>