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>
        <p:scale>
          <a:sx n="70" d="100"/>
          <a:sy n="70" d="100"/>
        </p:scale>
        <p:origin x="54" y="486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150" y="746106"/>
            <a:ext cx="5255700" cy="5365789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ㅜ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3863" y="1398099"/>
            <a:ext cx="3824272" cy="40618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4842510" y="2921872"/>
            <a:ext cx="2487930" cy="2956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클러스터링</a:t>
            </a:r>
            <a:r>
              <a:rPr 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(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기술이름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)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을 이용한</a:t>
            </a:r>
            <a:endParaRPr lang="en-US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</p:txBody>
      </p:sp>
      <p:pic>
        <p:nvPicPr>
          <p:cNvPr id="411" name="그림 4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2011" y="658162"/>
            <a:ext cx="2085013" cy="2078916"/>
          </a:xfrm>
          <a:prstGeom prst="rect">
            <a:avLst/>
          </a:prstGeom>
        </p:spPr>
      </p:pic>
      <p:sp>
        <p:nvSpPr>
          <p:cNvPr id="412" name="TextBox 411"/>
          <p:cNvSpPr txBox="1"/>
          <p:nvPr/>
        </p:nvSpPr>
        <p:spPr>
          <a:xfrm>
            <a:off x="4451985" y="3239561"/>
            <a:ext cx="3278505" cy="11495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4200" spc="-15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로르샤흐 검사</a:t>
            </a:r>
            <a:endParaRPr xmlns:mc="http://schemas.openxmlformats.org/markup-compatibility/2006" xmlns:hp="http://schemas.haansoft.com/office/presentation/8.0" lang="ko-KR" altLang="en-US" sz="4200" spc="-15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TTF Bold"/>
              <a:ea typeface="G마켓 산스 TTF Bold"/>
            </a:endParaRPr>
          </a:p>
          <a:p>
            <a:pPr algn="ctr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spc="-15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프로그램</a:t>
            </a:r>
            <a:endParaRPr xmlns:mc="http://schemas.openxmlformats.org/markup-compatibility/2006" xmlns:hp="http://schemas.haansoft.com/office/presentation/8.0" lang="ko-KR" altLang="en-US" sz="3600" spc="-15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TTF Bold"/>
              <a:ea typeface="G마켓 산스 TTF Bold"/>
            </a:endParaRPr>
          </a:p>
        </p:txBody>
      </p:sp>
      <p:cxnSp>
        <p:nvCxnSpPr>
          <p:cNvPr id="414" name="직선 연결선 413"/>
          <p:cNvCxnSpPr/>
          <p:nvPr/>
        </p:nvCxnSpPr>
        <p:spPr>
          <a:xfrm flipV="1">
            <a:off x="5783282" y="4437368"/>
            <a:ext cx="625436" cy="1754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5350464" y="4536071"/>
            <a:ext cx="1491072" cy="805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201400000 </a:t>
            </a: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권우주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201400000 </a:t>
            </a: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오진영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201759036 </a:t>
            </a: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문다솔</a:t>
            </a:r>
            <a:endParaRPr 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</p:txBody>
      </p:sp>
      <p:grpSp>
        <p:nvGrpSpPr>
          <p:cNvPr id="436" name="그룹 435"/>
          <p:cNvGrpSpPr/>
          <p:nvPr/>
        </p:nvGrpSpPr>
        <p:grpSpPr>
          <a:xfrm rot="0">
            <a:off x="7941164" y="915716"/>
            <a:ext cx="549273" cy="709101"/>
            <a:chOff x="7941162" y="915715"/>
            <a:chExt cx="549273" cy="709101"/>
          </a:xfrm>
        </p:grpSpPr>
        <p:sp>
          <p:nvSpPr>
            <p:cNvPr id="417" name="타원 416"/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0" name="타원 419"/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2" name="타원 431"/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60902" y="1592110"/>
            <a:ext cx="6070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이렇게만 정렬해주면 세상에서 가장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이쁜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슬라이드 바로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완성해버리잖아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062731" y="982712"/>
            <a:ext cx="606659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사진 정렬은 거의 </a:t>
            </a: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답이 정해져 있습니다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 descr="거리, 긴 노출, 도로">
            <a:extLst>
              <a:ext uri="{FF2B5EF4-FFF2-40B4-BE49-F238E27FC236}">
                <a16:creationId xmlns:a16="http://schemas.microsoft.com/office/drawing/2014/main" id="{03578F5F-A0F6-479C-8B85-310EFC89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4014" r="2431" b="30621"/>
          <a:stretch>
            <a:fillRect/>
          </a:stretch>
        </p:blipFill>
        <p:spPr bwMode="auto">
          <a:xfrm>
            <a:off x="17480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 descr="걷고 있는, 그레이스케일, 모험">
            <a:extLst>
              <a:ext uri="{FF2B5EF4-FFF2-40B4-BE49-F238E27FC236}">
                <a16:creationId xmlns:a16="http://schemas.microsoft.com/office/drawing/2014/main" id="{03C8B1B5-69B5-4464-B13D-8E6CB2A2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3907" r="3589" b="30659"/>
          <a:stretch>
            <a:fillRect/>
          </a:stretch>
        </p:blipFill>
        <p:spPr bwMode="auto">
          <a:xfrm>
            <a:off x="47198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그림 69" descr="가벼운, 경치, 경치가 좋은">
            <a:extLst>
              <a:ext uri="{FF2B5EF4-FFF2-40B4-BE49-F238E27FC236}">
                <a16:creationId xmlns:a16="http://schemas.microsoft.com/office/drawing/2014/main" id="{45C53916-18BB-4A78-B9A8-7F3FA476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13907" r="10330" b="30659"/>
          <a:stretch>
            <a:fillRect/>
          </a:stretch>
        </p:blipFill>
        <p:spPr bwMode="auto">
          <a:xfrm>
            <a:off x="7691632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9B1BADB-2648-4BB6-AB78-AF482830FD75}"/>
              </a:ext>
            </a:extLst>
          </p:cNvPr>
          <p:cNvSpPr txBox="1"/>
          <p:nvPr/>
        </p:nvSpPr>
        <p:spPr>
          <a:xfrm>
            <a:off x="2072504" y="5271127"/>
            <a:ext cx="21033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도시의 사진이랍니다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5DFD9C-EE0C-487B-8504-FACE9E8A5858}"/>
              </a:ext>
            </a:extLst>
          </p:cNvPr>
          <p:cNvSpPr txBox="1"/>
          <p:nvPr/>
        </p:nvSpPr>
        <p:spPr>
          <a:xfrm>
            <a:off x="4751274" y="5271127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저렇게 숲길 혼자 걸으면 위험해요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38474A-CFF6-470A-A10C-59EC48BD8E5D}"/>
              </a:ext>
            </a:extLst>
          </p:cNvPr>
          <p:cNvSpPr txBox="1"/>
          <p:nvPr/>
        </p:nvSpPr>
        <p:spPr>
          <a:xfrm>
            <a:off x="7827943" y="5271127"/>
            <a:ext cx="24797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저런 오로라 우리나라엔 없어요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19BB8-F149-495A-AE18-927AFE07C612}"/>
              </a:ext>
            </a:extLst>
          </p:cNvPr>
          <p:cNvSpPr txBox="1"/>
          <p:nvPr/>
        </p:nvSpPr>
        <p:spPr>
          <a:xfrm>
            <a:off x="1936054" y="5621996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D94638-2261-4D03-BBDE-0BC72327A6EE}"/>
              </a:ext>
            </a:extLst>
          </p:cNvPr>
          <p:cNvSpPr txBox="1"/>
          <p:nvPr/>
        </p:nvSpPr>
        <p:spPr>
          <a:xfrm>
            <a:off x="4907854" y="5621994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4CE2A3-A880-4842-9C19-B766C8A2286F}"/>
              </a:ext>
            </a:extLst>
          </p:cNvPr>
          <p:cNvSpPr txBox="1"/>
          <p:nvPr/>
        </p:nvSpPr>
        <p:spPr>
          <a:xfrm>
            <a:off x="7879648" y="5621993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30BD1-D3BD-4B6C-B36D-0EBCD90DCC23}"/>
              </a:ext>
            </a:extLst>
          </p:cNvPr>
          <p:cNvSpPr/>
          <p:nvPr/>
        </p:nvSpPr>
        <p:spPr>
          <a:xfrm>
            <a:off x="2874109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B13C0A9-3FC5-4538-9898-82FD62F987C8}"/>
              </a:ext>
            </a:extLst>
          </p:cNvPr>
          <p:cNvSpPr/>
          <p:nvPr/>
        </p:nvSpPr>
        <p:spPr>
          <a:xfrm>
            <a:off x="5918707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3229196-0228-4D86-9DF3-96E735858E69}"/>
              </a:ext>
            </a:extLst>
          </p:cNvPr>
          <p:cNvSpPr/>
          <p:nvPr/>
        </p:nvSpPr>
        <p:spPr>
          <a:xfrm>
            <a:off x="8963305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8E1506-1386-456F-83A0-673DC7C9A902}"/>
              </a:ext>
            </a:extLst>
          </p:cNvPr>
          <p:cNvSpPr txBox="1"/>
          <p:nvPr/>
        </p:nvSpPr>
        <p:spPr>
          <a:xfrm>
            <a:off x="2872377" y="4739596"/>
            <a:ext cx="3543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E882BE-24A4-46C8-989D-D84FFDD53A19}"/>
              </a:ext>
            </a:extLst>
          </p:cNvPr>
          <p:cNvSpPr txBox="1"/>
          <p:nvPr/>
        </p:nvSpPr>
        <p:spPr>
          <a:xfrm>
            <a:off x="5902549" y="4739596"/>
            <a:ext cx="3831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9B082E-D4C2-4E7A-B8F1-22A00A8D6982}"/>
              </a:ext>
            </a:extLst>
          </p:cNvPr>
          <p:cNvSpPr txBox="1"/>
          <p:nvPr/>
        </p:nvSpPr>
        <p:spPr>
          <a:xfrm>
            <a:off x="8946345" y="4739596"/>
            <a:ext cx="3847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8858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32948" y="168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940904" y="982712"/>
            <a:ext cx="631025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그래프도 한번 다시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그려보자구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쉬워쉬워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2FA654-20AA-412A-B971-A174C5694E85}"/>
              </a:ext>
            </a:extLst>
          </p:cNvPr>
          <p:cNvSpPr/>
          <p:nvPr/>
        </p:nvSpPr>
        <p:spPr>
          <a:xfrm>
            <a:off x="2478622" y="2535121"/>
            <a:ext cx="3829951" cy="3829951"/>
          </a:xfrm>
          <a:prstGeom prst="ellipse">
            <a:avLst/>
          </a:prstGeom>
          <a:solidFill>
            <a:srgbClr val="0F4B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BBBF4-ED3F-480A-9A15-EC50A8197148}"/>
              </a:ext>
            </a:extLst>
          </p:cNvPr>
          <p:cNvSpPr/>
          <p:nvPr/>
        </p:nvSpPr>
        <p:spPr>
          <a:xfrm>
            <a:off x="2784877" y="3147631"/>
            <a:ext cx="3217440" cy="3217440"/>
          </a:xfrm>
          <a:prstGeom prst="ellipse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DD7F78-303E-4BCD-B5C8-A050F86D9263}"/>
              </a:ext>
            </a:extLst>
          </p:cNvPr>
          <p:cNvSpPr/>
          <p:nvPr/>
        </p:nvSpPr>
        <p:spPr>
          <a:xfrm>
            <a:off x="3170454" y="3918782"/>
            <a:ext cx="2446289" cy="2446289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DC069-FC78-4A15-9547-21DFBEDA8A19}"/>
              </a:ext>
            </a:extLst>
          </p:cNvPr>
          <p:cNvSpPr txBox="1"/>
          <p:nvPr/>
        </p:nvSpPr>
        <p:spPr>
          <a:xfrm>
            <a:off x="7198530" y="284879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컨텐츠 적어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AFE0A-1FBC-43B3-91BA-81FCF406F1D1}"/>
              </a:ext>
            </a:extLst>
          </p:cNvPr>
          <p:cNvSpPr txBox="1"/>
          <p:nvPr/>
        </p:nvSpPr>
        <p:spPr>
          <a:xfrm>
            <a:off x="7203074" y="3122782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49F03F-7812-484B-92C9-B51E47036D5C}"/>
              </a:ext>
            </a:extLst>
          </p:cNvPr>
          <p:cNvCxnSpPr>
            <a:cxnSpLocks/>
          </p:cNvCxnSpPr>
          <p:nvPr/>
        </p:nvCxnSpPr>
        <p:spPr>
          <a:xfrm flipH="1">
            <a:off x="6833379" y="3828827"/>
            <a:ext cx="2880000" cy="0"/>
          </a:xfrm>
          <a:prstGeom prst="line">
            <a:avLst/>
          </a:prstGeom>
          <a:ln w="19050">
            <a:solidFill>
              <a:srgbClr val="336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72C3F2-0BE8-424D-B8F7-634BF7EB19D2}"/>
              </a:ext>
            </a:extLst>
          </p:cNvPr>
          <p:cNvSpPr txBox="1"/>
          <p:nvPr/>
        </p:nvSpPr>
        <p:spPr>
          <a:xfrm>
            <a:off x="7205344" y="399934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뭘 적어야 대니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9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994D1-3D8E-44B4-B094-FF928DDC7EC5}"/>
              </a:ext>
            </a:extLst>
          </p:cNvPr>
          <p:cNvSpPr txBox="1"/>
          <p:nvPr/>
        </p:nvSpPr>
        <p:spPr>
          <a:xfrm>
            <a:off x="7203074" y="4299170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AC65B-0B54-4D3E-B7C1-19B99D2D15AE}"/>
              </a:ext>
            </a:extLst>
          </p:cNvPr>
          <p:cNvSpPr txBox="1"/>
          <p:nvPr/>
        </p:nvSpPr>
        <p:spPr>
          <a:xfrm>
            <a:off x="3762476" y="2725007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최상단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내용이구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A2A394-5A70-4E9A-BF7B-4840D5894ED8}"/>
              </a:ext>
            </a:extLst>
          </p:cNvPr>
          <p:cNvSpPr txBox="1"/>
          <p:nvPr/>
        </p:nvSpPr>
        <p:spPr>
          <a:xfrm>
            <a:off x="3825816" y="3404469"/>
            <a:ext cx="11355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 내용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DF21F1-B7B6-47E2-A206-943B4E927E48}"/>
              </a:ext>
            </a:extLst>
          </p:cNvPr>
          <p:cNvCxnSpPr>
            <a:cxnSpLocks/>
          </p:cNvCxnSpPr>
          <p:nvPr/>
        </p:nvCxnSpPr>
        <p:spPr>
          <a:xfrm flipH="1">
            <a:off x="6832121" y="5005215"/>
            <a:ext cx="2881259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51FA23-C0A5-49AA-8E3E-3F6ECD243797}"/>
              </a:ext>
            </a:extLst>
          </p:cNvPr>
          <p:cNvSpPr txBox="1"/>
          <p:nvPr/>
        </p:nvSpPr>
        <p:spPr>
          <a:xfrm>
            <a:off x="3608447" y="4874161"/>
            <a:ext cx="15703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센터 내용 여기다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적어주면 아주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좋아용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D2D04-1853-47B2-BC52-D007C5DFB9B1}"/>
              </a:ext>
            </a:extLst>
          </p:cNvPr>
          <p:cNvSpPr txBox="1"/>
          <p:nvPr/>
        </p:nvSpPr>
        <p:spPr>
          <a:xfrm>
            <a:off x="7200800" y="517572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적고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싶은거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적구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9B0EF5-D3F1-4317-BB93-985DD87BBC77}"/>
              </a:ext>
            </a:extLst>
          </p:cNvPr>
          <p:cNvSpPr txBox="1"/>
          <p:nvPr/>
        </p:nvSpPr>
        <p:spPr>
          <a:xfrm>
            <a:off x="7205345" y="5475558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521107-03E3-46C3-9A2E-097F25D8BE83}"/>
              </a:ext>
            </a:extLst>
          </p:cNvPr>
          <p:cNvCxnSpPr>
            <a:cxnSpLocks/>
          </p:cNvCxnSpPr>
          <p:nvPr/>
        </p:nvCxnSpPr>
        <p:spPr>
          <a:xfrm flipH="1">
            <a:off x="6293823" y="2678280"/>
            <a:ext cx="3419556" cy="0"/>
          </a:xfrm>
          <a:prstGeom prst="line">
            <a:avLst/>
          </a:prstGeom>
          <a:ln w="190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31BEAE-DD97-4D9D-8E77-7FF1AB8DB9D6}"/>
              </a:ext>
            </a:extLst>
          </p:cNvPr>
          <p:cNvCxnSpPr>
            <a:cxnSpLocks/>
          </p:cNvCxnSpPr>
          <p:nvPr/>
        </p:nvCxnSpPr>
        <p:spPr>
          <a:xfrm flipH="1">
            <a:off x="6293823" y="6181604"/>
            <a:ext cx="3419556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1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5734" y="16832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20447" y="982712"/>
            <a:ext cx="595118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스케쥴 표도 한번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그려볼텨</a:t>
            </a:r>
            <a:r>
              <a:rPr lang="en-US" altLang="ko-KR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츄라이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4C9DB-5138-43AD-9ABA-E8CCEE82E543}"/>
              </a:ext>
            </a:extLst>
          </p:cNvPr>
          <p:cNvSpPr/>
          <p:nvPr/>
        </p:nvSpPr>
        <p:spPr>
          <a:xfrm>
            <a:off x="1919843" y="2246041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D94BAC-0A5F-48D4-8018-B7D7B9578C5C}"/>
              </a:ext>
            </a:extLst>
          </p:cNvPr>
          <p:cNvSpPr txBox="1"/>
          <p:nvPr/>
        </p:nvSpPr>
        <p:spPr>
          <a:xfrm>
            <a:off x="1982906" y="2251509"/>
            <a:ext cx="60304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61F7D4-A1E1-43CD-BDAD-6B307F32E5FB}"/>
              </a:ext>
            </a:extLst>
          </p:cNvPr>
          <p:cNvSpPr txBox="1"/>
          <p:nvPr/>
        </p:nvSpPr>
        <p:spPr>
          <a:xfrm>
            <a:off x="4161023" y="2251509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0BB25A-5775-4826-AA81-12701A35B230}"/>
              </a:ext>
            </a:extLst>
          </p:cNvPr>
          <p:cNvSpPr txBox="1"/>
          <p:nvPr/>
        </p:nvSpPr>
        <p:spPr>
          <a:xfrm>
            <a:off x="6370396" y="2251509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CBAC6C-DDF2-4607-9312-D9E56BF10353}"/>
              </a:ext>
            </a:extLst>
          </p:cNvPr>
          <p:cNvSpPr txBox="1"/>
          <p:nvPr/>
        </p:nvSpPr>
        <p:spPr>
          <a:xfrm>
            <a:off x="8579769" y="2251509"/>
            <a:ext cx="63350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5B0A3BB-C597-411B-A7DD-92CFDDD14D31}"/>
              </a:ext>
            </a:extLst>
          </p:cNvPr>
          <p:cNvSpPr/>
          <p:nvPr/>
        </p:nvSpPr>
        <p:spPr>
          <a:xfrm>
            <a:off x="1919843" y="4814875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4F77E1-080B-4512-9938-432B18D8793D}"/>
              </a:ext>
            </a:extLst>
          </p:cNvPr>
          <p:cNvSpPr txBox="1"/>
          <p:nvPr/>
        </p:nvSpPr>
        <p:spPr>
          <a:xfrm>
            <a:off x="1969283" y="4820343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금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24DF51-32C8-49E8-BA9E-1D5233B0ACCA}"/>
              </a:ext>
            </a:extLst>
          </p:cNvPr>
          <p:cNvSpPr txBox="1"/>
          <p:nvPr/>
        </p:nvSpPr>
        <p:spPr>
          <a:xfrm>
            <a:off x="4161023" y="4820343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토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2838CF-6B6F-49A9-BEF1-A147F7A0EBBA}"/>
              </a:ext>
            </a:extLst>
          </p:cNvPr>
          <p:cNvSpPr txBox="1"/>
          <p:nvPr/>
        </p:nvSpPr>
        <p:spPr>
          <a:xfrm>
            <a:off x="6373601" y="4820343"/>
            <a:ext cx="62388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542386-95A4-4C93-BF86-00D41964F35E}"/>
              </a:ext>
            </a:extLst>
          </p:cNvPr>
          <p:cNvSpPr txBox="1"/>
          <p:nvPr/>
        </p:nvSpPr>
        <p:spPr>
          <a:xfrm>
            <a:off x="8580568" y="4820343"/>
            <a:ext cx="63190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BB0F34E-E1D7-423E-B35D-D5B92F57BFFD}"/>
              </a:ext>
            </a:extLst>
          </p:cNvPr>
          <p:cNvCxnSpPr>
            <a:cxnSpLocks/>
          </p:cNvCxnSpPr>
          <p:nvPr/>
        </p:nvCxnSpPr>
        <p:spPr>
          <a:xfrm>
            <a:off x="1942030" y="3479301"/>
            <a:ext cx="551604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1C8D83B-2EFF-4669-9197-76CE028B72A9}"/>
              </a:ext>
            </a:extLst>
          </p:cNvPr>
          <p:cNvCxnSpPr>
            <a:cxnSpLocks/>
          </p:cNvCxnSpPr>
          <p:nvPr/>
        </p:nvCxnSpPr>
        <p:spPr>
          <a:xfrm>
            <a:off x="7296151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E06B85-886C-4B1F-B59C-4A4F6A529056}"/>
              </a:ext>
            </a:extLst>
          </p:cNvPr>
          <p:cNvSpPr txBox="1"/>
          <p:nvPr/>
        </p:nvSpPr>
        <p:spPr>
          <a:xfrm>
            <a:off x="1858497" y="2851563"/>
            <a:ext cx="1755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피도리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과외 컨텐츠 기획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1E36D-0F60-442D-9421-B4443F48C50A}"/>
              </a:ext>
            </a:extLst>
          </p:cNvPr>
          <p:cNvSpPr txBox="1"/>
          <p:nvPr/>
        </p:nvSpPr>
        <p:spPr>
          <a:xfrm>
            <a:off x="1848971" y="3134849"/>
            <a:ext cx="317971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어떻게 컨텐츠를 진행하는지에 대한 전반적인 기획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4CED454-0598-4812-B2AE-7A5D1036F925}"/>
              </a:ext>
            </a:extLst>
          </p:cNvPr>
          <p:cNvCxnSpPr>
            <a:cxnSpLocks/>
          </p:cNvCxnSpPr>
          <p:nvPr/>
        </p:nvCxnSpPr>
        <p:spPr>
          <a:xfrm>
            <a:off x="7733229" y="3479301"/>
            <a:ext cx="253892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3325987-C67F-4885-9829-0739C78A6295}"/>
              </a:ext>
            </a:extLst>
          </p:cNvPr>
          <p:cNvCxnSpPr>
            <a:cxnSpLocks/>
          </p:cNvCxnSpPr>
          <p:nvPr/>
        </p:nvCxnSpPr>
        <p:spPr>
          <a:xfrm>
            <a:off x="10119755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3C74A3-81DB-4C94-93D4-C824B9C5FEDA}"/>
              </a:ext>
            </a:extLst>
          </p:cNvPr>
          <p:cNvSpPr txBox="1"/>
          <p:nvPr/>
        </p:nvSpPr>
        <p:spPr>
          <a:xfrm>
            <a:off x="7658590" y="2851563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피린이와의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통화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B0A6B5-7F6D-4D08-80E8-6873FB681CE7}"/>
              </a:ext>
            </a:extLst>
          </p:cNvPr>
          <p:cNvSpPr txBox="1"/>
          <p:nvPr/>
        </p:nvSpPr>
        <p:spPr>
          <a:xfrm>
            <a:off x="7649064" y="3134849"/>
            <a:ext cx="204511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통화 한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200~300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돌림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ㅠㅠ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8A2BD1-4716-42AB-9EE4-1585A3F0CBA3}"/>
              </a:ext>
            </a:extLst>
          </p:cNvPr>
          <p:cNvCxnSpPr>
            <a:cxnSpLocks/>
          </p:cNvCxnSpPr>
          <p:nvPr/>
        </p:nvCxnSpPr>
        <p:spPr>
          <a:xfrm>
            <a:off x="4047054" y="4388847"/>
            <a:ext cx="3401497" cy="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74F8511-C5CD-4ADD-B631-12C31254F335}"/>
              </a:ext>
            </a:extLst>
          </p:cNvPr>
          <p:cNvCxnSpPr>
            <a:cxnSpLocks/>
          </p:cNvCxnSpPr>
          <p:nvPr/>
        </p:nvCxnSpPr>
        <p:spPr>
          <a:xfrm>
            <a:off x="7305675" y="4237807"/>
            <a:ext cx="152400" cy="15240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BE39A58-DDFA-4F66-AA14-AE748BCE13A4}"/>
              </a:ext>
            </a:extLst>
          </p:cNvPr>
          <p:cNvSpPr txBox="1"/>
          <p:nvPr/>
        </p:nvSpPr>
        <p:spPr>
          <a:xfrm>
            <a:off x="3967429" y="3779573"/>
            <a:ext cx="1306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인도 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여행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7554BD-8F9F-44B0-8784-F05F65BCCA32}"/>
              </a:ext>
            </a:extLst>
          </p:cNvPr>
          <p:cNvSpPr txBox="1"/>
          <p:nvPr/>
        </p:nvSpPr>
        <p:spPr>
          <a:xfrm>
            <a:off x="3957905" y="4062859"/>
            <a:ext cx="2072683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가고 싶다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진짜루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하지만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꿈인걸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51506A8-1CF9-4389-B64F-876438132A17}"/>
              </a:ext>
            </a:extLst>
          </p:cNvPr>
          <p:cNvGrpSpPr/>
          <p:nvPr/>
        </p:nvGrpSpPr>
        <p:grpSpPr>
          <a:xfrm>
            <a:off x="1951554" y="5911888"/>
            <a:ext cx="3322644" cy="152400"/>
            <a:chOff x="1951553" y="5911888"/>
            <a:chExt cx="3322644" cy="152400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354A177-B4C7-44F5-8FDF-8685166094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1553" y="6064288"/>
              <a:ext cx="3322644" cy="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2730769-F209-417F-B3A0-EF6EA6989387}"/>
                </a:ext>
              </a:extLst>
            </p:cNvPr>
            <p:cNvCxnSpPr>
              <a:cxnSpLocks/>
            </p:cNvCxnSpPr>
            <p:nvPr/>
          </p:nvCxnSpPr>
          <p:spPr>
            <a:xfrm>
              <a:off x="5121797" y="5911888"/>
              <a:ext cx="152400" cy="15240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6A0AF65-D1FD-477A-B2F4-FD8323BFB4CF}"/>
              </a:ext>
            </a:extLst>
          </p:cNvPr>
          <p:cNvSpPr txBox="1"/>
          <p:nvPr/>
        </p:nvSpPr>
        <p:spPr>
          <a:xfrm>
            <a:off x="1868022" y="5436549"/>
            <a:ext cx="128047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피도리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과외 진행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DB74D3-254D-4C52-B09A-D0D6D600BC0A}"/>
              </a:ext>
            </a:extLst>
          </p:cNvPr>
          <p:cNvSpPr txBox="1"/>
          <p:nvPr/>
        </p:nvSpPr>
        <p:spPr>
          <a:xfrm>
            <a:off x="1858497" y="5719836"/>
            <a:ext cx="321722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피린이들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데리고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뿅망치로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오지게 패면서 과외 진행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E8E12C3-9BED-4231-97DB-1941F0649E38}"/>
              </a:ext>
            </a:extLst>
          </p:cNvPr>
          <p:cNvCxnSpPr>
            <a:cxnSpLocks/>
          </p:cNvCxnSpPr>
          <p:nvPr/>
        </p:nvCxnSpPr>
        <p:spPr>
          <a:xfrm>
            <a:off x="5771320" y="6061151"/>
            <a:ext cx="450083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1385FB-C871-4F42-BFAC-53A3195C13D1}"/>
              </a:ext>
            </a:extLst>
          </p:cNvPr>
          <p:cNvCxnSpPr>
            <a:cxnSpLocks/>
          </p:cNvCxnSpPr>
          <p:nvPr/>
        </p:nvCxnSpPr>
        <p:spPr>
          <a:xfrm>
            <a:off x="10119755" y="590875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33CC346-26D3-4495-A2D2-F495A2664114}"/>
              </a:ext>
            </a:extLst>
          </p:cNvPr>
          <p:cNvSpPr txBox="1"/>
          <p:nvPr/>
        </p:nvSpPr>
        <p:spPr>
          <a:xfrm>
            <a:off x="5690651" y="5436549"/>
            <a:ext cx="805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영상 편집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A77B50-9EA7-4069-9F73-CD6425710F69}"/>
              </a:ext>
            </a:extLst>
          </p:cNvPr>
          <p:cNvSpPr txBox="1"/>
          <p:nvPr/>
        </p:nvSpPr>
        <p:spPr>
          <a:xfrm>
            <a:off x="5681126" y="5719836"/>
            <a:ext cx="335091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 이거 겁나게 힘든데 영상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편집하는거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ㅎ으긓ㅇ릉긓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76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8DF81AB-7EDD-48B7-987C-9E27AF35DFD5}"/>
              </a:ext>
            </a:extLst>
          </p:cNvPr>
          <p:cNvSpPr/>
          <p:nvPr/>
        </p:nvSpPr>
        <p:spPr>
          <a:xfrm>
            <a:off x="5562096" y="3843322"/>
            <a:ext cx="1067811" cy="1185879"/>
          </a:xfrm>
          <a:custGeom>
            <a:avLst/>
            <a:gdLst>
              <a:gd name="connsiteX0" fmla="*/ 533904 w 1067810"/>
              <a:gd name="connsiteY0" fmla="*/ 0 h 1185879"/>
              <a:gd name="connsiteX1" fmla="*/ 577918 w 1067810"/>
              <a:gd name="connsiteY1" fmla="*/ 32913 h 1185879"/>
              <a:gd name="connsiteX2" fmla="*/ 1067810 w 1067810"/>
              <a:gd name="connsiteY2" fmla="*/ 1071706 h 1185879"/>
              <a:gd name="connsiteX3" fmla="*/ 1067623 w 1067810"/>
              <a:gd name="connsiteY3" fmla="*/ 1075408 h 1185879"/>
              <a:gd name="connsiteX4" fmla="*/ 1057907 w 1067810"/>
              <a:gd name="connsiteY4" fmla="*/ 1080088 h 1185879"/>
              <a:gd name="connsiteX5" fmla="*/ 533905 w 1067810"/>
              <a:gd name="connsiteY5" fmla="*/ 1185879 h 1185879"/>
              <a:gd name="connsiteX6" fmla="*/ 9903 w 1067810"/>
              <a:gd name="connsiteY6" fmla="*/ 1080088 h 1185879"/>
              <a:gd name="connsiteX7" fmla="*/ 187 w 1067810"/>
              <a:gd name="connsiteY7" fmla="*/ 1075408 h 1185879"/>
              <a:gd name="connsiteX8" fmla="*/ 0 w 1067810"/>
              <a:gd name="connsiteY8" fmla="*/ 1071705 h 1185879"/>
              <a:gd name="connsiteX9" fmla="*/ 489892 w 1067810"/>
              <a:gd name="connsiteY9" fmla="*/ 32912 h 11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10" h="1185879">
                <a:moveTo>
                  <a:pt x="533904" y="0"/>
                </a:moveTo>
                <a:lnTo>
                  <a:pt x="577918" y="32913"/>
                </a:lnTo>
                <a:cubicBezTo>
                  <a:pt x="877108" y="279826"/>
                  <a:pt x="1067810" y="653495"/>
                  <a:pt x="1067810" y="1071706"/>
                </a:cubicBezTo>
                <a:lnTo>
                  <a:pt x="1067623" y="1075408"/>
                </a:lnTo>
                <a:lnTo>
                  <a:pt x="1057907" y="1080088"/>
                </a:lnTo>
                <a:cubicBezTo>
                  <a:pt x="896850" y="1148210"/>
                  <a:pt x="719777" y="1185879"/>
                  <a:pt x="533905" y="1185879"/>
                </a:cubicBezTo>
                <a:cubicBezTo>
                  <a:pt x="348034" y="1185879"/>
                  <a:pt x="170960" y="1148210"/>
                  <a:pt x="9903" y="1080088"/>
                </a:cubicBezTo>
                <a:lnTo>
                  <a:pt x="187" y="1075408"/>
                </a:lnTo>
                <a:lnTo>
                  <a:pt x="0" y="1071705"/>
                </a:lnTo>
                <a:cubicBezTo>
                  <a:pt x="0" y="653494"/>
                  <a:pt x="190703" y="279825"/>
                  <a:pt x="489892" y="32912"/>
                </a:cubicBezTo>
                <a:close/>
              </a:path>
            </a:pathLst>
          </a:custGeom>
          <a:solidFill>
            <a:srgbClr val="0F4B8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92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도식화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꾸준히 연습해줘야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만드는데 능숙해 질 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있따구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연습하자 연습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677413" y="982712"/>
            <a:ext cx="683725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도식화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하는것도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잊지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이거 꾸준히 연습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143C7F-533C-41E9-BE24-58800BE52FD5}"/>
              </a:ext>
            </a:extLst>
          </p:cNvPr>
          <p:cNvGrpSpPr/>
          <p:nvPr/>
        </p:nvGrpSpPr>
        <p:grpSpPr>
          <a:xfrm>
            <a:off x="3937506" y="2336801"/>
            <a:ext cx="4316991" cy="3924427"/>
            <a:chOff x="3937505" y="2336800"/>
            <a:chExt cx="4316991" cy="392442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704AD3-848C-44DE-8064-D6D4DBA24776}"/>
                </a:ext>
              </a:extLst>
            </p:cNvPr>
            <p:cNvSpPr/>
            <p:nvPr/>
          </p:nvSpPr>
          <p:spPr>
            <a:xfrm>
              <a:off x="4749800" y="2336800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4274CF-7442-442D-AE01-86C280FA8C9D}"/>
                </a:ext>
              </a:extLst>
            </p:cNvPr>
            <p:cNvSpPr/>
            <p:nvPr/>
          </p:nvSpPr>
          <p:spPr>
            <a:xfrm>
              <a:off x="3937505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B266E64-9D28-44E2-A0E5-0D6970142482}"/>
                </a:ext>
              </a:extLst>
            </p:cNvPr>
            <p:cNvSpPr/>
            <p:nvPr/>
          </p:nvSpPr>
          <p:spPr>
            <a:xfrm>
              <a:off x="5562096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7271CFD-7A41-4C6D-8EA7-5E8F5AB92837}"/>
              </a:ext>
            </a:extLst>
          </p:cNvPr>
          <p:cNvSpPr txBox="1"/>
          <p:nvPr/>
        </p:nvSpPr>
        <p:spPr>
          <a:xfrm>
            <a:off x="5561505" y="2855867"/>
            <a:ext cx="10820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2C313A-47F7-4142-B63D-B85458EB88D5}"/>
              </a:ext>
            </a:extLst>
          </p:cNvPr>
          <p:cNvSpPr txBox="1"/>
          <p:nvPr/>
        </p:nvSpPr>
        <p:spPr>
          <a:xfrm>
            <a:off x="4429053" y="5061203"/>
            <a:ext cx="87043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Erasile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0A44CF-68B9-4E46-8A57-E9139D820AFA}"/>
              </a:ext>
            </a:extLst>
          </p:cNvPr>
          <p:cNvSpPr txBox="1"/>
          <p:nvPr/>
        </p:nvSpPr>
        <p:spPr>
          <a:xfrm>
            <a:off x="6923206" y="5061203"/>
            <a:ext cx="102496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Molatics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45C92B-184D-4E82-B592-12ECF0962B5A}"/>
              </a:ext>
            </a:extLst>
          </p:cNvPr>
          <p:cNvGrpSpPr/>
          <p:nvPr/>
        </p:nvGrpSpPr>
        <p:grpSpPr>
          <a:xfrm>
            <a:off x="3366005" y="3389983"/>
            <a:ext cx="5455919" cy="228999"/>
            <a:chOff x="3366004" y="2803101"/>
            <a:chExt cx="5455918" cy="2289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E450920-2B83-4CC1-98DF-F6CA4E6EA4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04" y="2879434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999B0F-78C6-4E71-B044-3A716292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026" y="2803101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CA0B4F-6C96-4BC5-A975-5DE3D2EA2C32}"/>
              </a:ext>
            </a:extLst>
          </p:cNvPr>
          <p:cNvSpPr txBox="1"/>
          <p:nvPr/>
        </p:nvSpPr>
        <p:spPr>
          <a:xfrm>
            <a:off x="2299075" y="2782002"/>
            <a:ext cx="22063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머지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외부요소를 딱 설명해주면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좋을 것 같은 느낌이 드는데요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ABC275-3E6E-4678-AE40-8BE20405D94C}"/>
              </a:ext>
            </a:extLst>
          </p:cNvPr>
          <p:cNvSpPr txBox="1"/>
          <p:nvPr/>
        </p:nvSpPr>
        <p:spPr>
          <a:xfrm>
            <a:off x="2299077" y="2458763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6113B7-23D1-4049-A68B-E776292AC613}"/>
              </a:ext>
            </a:extLst>
          </p:cNvPr>
          <p:cNvSpPr txBox="1"/>
          <p:nvPr/>
        </p:nvSpPr>
        <p:spPr>
          <a:xfrm>
            <a:off x="8170033" y="2719364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아냐 여기다 내부 요소 적으면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도식화에 맞지 않아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547EA5-242E-43BF-A6CF-2FAB35F3528F}"/>
              </a:ext>
            </a:extLst>
          </p:cNvPr>
          <p:cNvSpPr txBox="1"/>
          <p:nvPr/>
        </p:nvSpPr>
        <p:spPr>
          <a:xfrm>
            <a:off x="9194994" y="2396126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4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4EAC8-D349-4493-9FEC-032FC15D413B}"/>
              </a:ext>
            </a:extLst>
          </p:cNvPr>
          <p:cNvSpPr txBox="1"/>
          <p:nvPr/>
        </p:nvSpPr>
        <p:spPr>
          <a:xfrm>
            <a:off x="2974637" y="1592110"/>
            <a:ext cx="62429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요것도 딱 요렇게 만들어주면 너무 예쁘고 얼마나 좋아 연혁 쓸 때 사용하면 좋을 듯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581C6-EFD9-4209-9358-6532C2862B58}"/>
              </a:ext>
            </a:extLst>
          </p:cNvPr>
          <p:cNvSpPr txBox="1"/>
          <p:nvPr/>
        </p:nvSpPr>
        <p:spPr>
          <a:xfrm>
            <a:off x="3109971" y="982712"/>
            <a:ext cx="597214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마지막엔 사진과 함께 멘트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넣어볼게요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170" name="Picture 2" descr="건물, 건축, 고층 건물, 도시의 무료 스톡 사진">
            <a:extLst>
              <a:ext uri="{FF2B5EF4-FFF2-40B4-BE49-F238E27FC236}">
                <a16:creationId xmlns:a16="http://schemas.microsoft.com/office/drawing/2014/main" id="{440745AA-8401-49BB-8F46-A0E2A668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1" y="2298663"/>
            <a:ext cx="2618811" cy="41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9179D1-D0BF-450A-9201-72174C6C62E1}"/>
              </a:ext>
            </a:extLst>
          </p:cNvPr>
          <p:cNvCxnSpPr/>
          <p:nvPr/>
        </p:nvCxnSpPr>
        <p:spPr>
          <a:xfrm>
            <a:off x="4776471" y="2314575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36640D-6D30-45D5-AF53-9872B6D6E68E}"/>
              </a:ext>
            </a:extLst>
          </p:cNvPr>
          <p:cNvCxnSpPr/>
          <p:nvPr/>
        </p:nvCxnSpPr>
        <p:spPr>
          <a:xfrm>
            <a:off x="4776471" y="3350419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7CDB16-35E0-4CC3-88E5-592E73E3A455}"/>
              </a:ext>
            </a:extLst>
          </p:cNvPr>
          <p:cNvCxnSpPr/>
          <p:nvPr/>
        </p:nvCxnSpPr>
        <p:spPr>
          <a:xfrm>
            <a:off x="4776471" y="4386261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43513C-7A14-4F08-81C3-AE8B21ADEBCB}"/>
              </a:ext>
            </a:extLst>
          </p:cNvPr>
          <p:cNvCxnSpPr/>
          <p:nvPr/>
        </p:nvCxnSpPr>
        <p:spPr>
          <a:xfrm>
            <a:off x="4776471" y="5422104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F5EF3D-3D8E-4644-A742-7A39BF907801}"/>
              </a:ext>
            </a:extLst>
          </p:cNvPr>
          <p:cNvCxnSpPr/>
          <p:nvPr/>
        </p:nvCxnSpPr>
        <p:spPr>
          <a:xfrm>
            <a:off x="4776471" y="6457951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F6982-0A81-49A7-A825-40ECFCDB1F36}"/>
              </a:ext>
            </a:extLst>
          </p:cNvPr>
          <p:cNvSpPr txBox="1"/>
          <p:nvPr/>
        </p:nvSpPr>
        <p:spPr>
          <a:xfrm>
            <a:off x="500306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83671-62B2-4074-969A-58CA7AAB7D15}"/>
              </a:ext>
            </a:extLst>
          </p:cNvPr>
          <p:cNvSpPr txBox="1"/>
          <p:nvPr/>
        </p:nvSpPr>
        <p:spPr>
          <a:xfrm>
            <a:off x="5003070" y="2431103"/>
            <a:ext cx="80342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B370A-9B1C-4EAF-87D2-766FBAAE9D02}"/>
              </a:ext>
            </a:extLst>
          </p:cNvPr>
          <p:cNvSpPr txBox="1"/>
          <p:nvPr/>
        </p:nvSpPr>
        <p:spPr>
          <a:xfrm>
            <a:off x="500307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D779A-981B-4FF9-B3EA-A2E68C9B9660}"/>
              </a:ext>
            </a:extLst>
          </p:cNvPr>
          <p:cNvSpPr txBox="1"/>
          <p:nvPr/>
        </p:nvSpPr>
        <p:spPr>
          <a:xfrm>
            <a:off x="5003070" y="3466947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2013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A5ABC2-A5CD-4A41-80D6-6A27F896A375}"/>
              </a:ext>
            </a:extLst>
          </p:cNvPr>
          <p:cNvSpPr txBox="1"/>
          <p:nvPr/>
        </p:nvSpPr>
        <p:spPr>
          <a:xfrm>
            <a:off x="500307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4D37-104D-4C22-A74E-D411DCC381B3}"/>
              </a:ext>
            </a:extLst>
          </p:cNvPr>
          <p:cNvSpPr txBox="1"/>
          <p:nvPr/>
        </p:nvSpPr>
        <p:spPr>
          <a:xfrm>
            <a:off x="5003070" y="4502790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2016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53E8A-0D3B-40EE-AA57-72337BB573C1}"/>
              </a:ext>
            </a:extLst>
          </p:cNvPr>
          <p:cNvSpPr txBox="1"/>
          <p:nvPr/>
        </p:nvSpPr>
        <p:spPr>
          <a:xfrm>
            <a:off x="500306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A5875-3681-4038-A5C0-1335CFAE7841}"/>
              </a:ext>
            </a:extLst>
          </p:cNvPr>
          <p:cNvSpPr txBox="1"/>
          <p:nvPr/>
        </p:nvSpPr>
        <p:spPr>
          <a:xfrm>
            <a:off x="5003069" y="5538633"/>
            <a:ext cx="7986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2018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E16512-586E-48E6-8599-5EF690BD91A8}"/>
              </a:ext>
            </a:extLst>
          </p:cNvPr>
          <p:cNvSpPr txBox="1"/>
          <p:nvPr/>
        </p:nvSpPr>
        <p:spPr>
          <a:xfrm>
            <a:off x="769595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26C4E5-AC5D-47D4-9783-1DBAE7344770}"/>
              </a:ext>
            </a:extLst>
          </p:cNvPr>
          <p:cNvSpPr txBox="1"/>
          <p:nvPr/>
        </p:nvSpPr>
        <p:spPr>
          <a:xfrm>
            <a:off x="7695959" y="2431103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2012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DF13C2-8C91-4467-8775-4CBB6E3E6D68}"/>
              </a:ext>
            </a:extLst>
          </p:cNvPr>
          <p:cNvSpPr txBox="1"/>
          <p:nvPr/>
        </p:nvSpPr>
        <p:spPr>
          <a:xfrm>
            <a:off x="769596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13E44-0882-417F-9040-7AEE6F188C9D}"/>
              </a:ext>
            </a:extLst>
          </p:cNvPr>
          <p:cNvSpPr txBox="1"/>
          <p:nvPr/>
        </p:nvSpPr>
        <p:spPr>
          <a:xfrm>
            <a:off x="7695959" y="3466947"/>
            <a:ext cx="80021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8D9FE-2C76-41C8-82BE-969CB75256C4}"/>
              </a:ext>
            </a:extLst>
          </p:cNvPr>
          <p:cNvSpPr txBox="1"/>
          <p:nvPr/>
        </p:nvSpPr>
        <p:spPr>
          <a:xfrm>
            <a:off x="769596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74A16-2AF4-413E-8479-750340747424}"/>
              </a:ext>
            </a:extLst>
          </p:cNvPr>
          <p:cNvSpPr txBox="1"/>
          <p:nvPr/>
        </p:nvSpPr>
        <p:spPr>
          <a:xfrm>
            <a:off x="7695959" y="4502790"/>
            <a:ext cx="78899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2017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1D7B26-1611-4995-91ED-CAF65266C390}"/>
              </a:ext>
            </a:extLst>
          </p:cNvPr>
          <p:cNvSpPr txBox="1"/>
          <p:nvPr/>
        </p:nvSpPr>
        <p:spPr>
          <a:xfrm>
            <a:off x="769595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4A7FD2-9705-478C-B4A1-A80642839716}"/>
              </a:ext>
            </a:extLst>
          </p:cNvPr>
          <p:cNvSpPr txBox="1"/>
          <p:nvPr/>
        </p:nvSpPr>
        <p:spPr>
          <a:xfrm>
            <a:off x="7695958" y="5538633"/>
            <a:ext cx="8386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35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8292" y="3202116"/>
            <a:ext cx="247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1" y="2914889"/>
            <a:ext cx="385951" cy="498255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97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528652" y="16655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645927" y="1568306"/>
            <a:ext cx="158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645286" y="1906860"/>
            <a:ext cx="1637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첫번째 목차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B285A0-227D-4F57-8261-294DBA26861E}"/>
              </a:ext>
            </a:extLst>
          </p:cNvPr>
          <p:cNvSpPr/>
          <p:nvPr/>
        </p:nvSpPr>
        <p:spPr>
          <a:xfrm>
            <a:off x="528652" y="2878168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1344A-6DF4-4CA6-9421-A7FD768BBF9C}"/>
              </a:ext>
            </a:extLst>
          </p:cNvPr>
          <p:cNvSpPr txBox="1"/>
          <p:nvPr/>
        </p:nvSpPr>
        <p:spPr>
          <a:xfrm>
            <a:off x="626689" y="2780946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E0EFA-C8FF-4589-B28C-885ECB288615}"/>
              </a:ext>
            </a:extLst>
          </p:cNvPr>
          <p:cNvSpPr txBox="1"/>
          <p:nvPr/>
        </p:nvSpPr>
        <p:spPr>
          <a:xfrm>
            <a:off x="645286" y="3119500"/>
            <a:ext cx="1637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두번째 목차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7140D7-A594-4FEC-B3DD-E8867A50C850}"/>
              </a:ext>
            </a:extLst>
          </p:cNvPr>
          <p:cNvSpPr/>
          <p:nvPr/>
        </p:nvSpPr>
        <p:spPr>
          <a:xfrm>
            <a:off x="528652" y="4090807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C9F0D-CEB5-4FF8-BD28-1539D22419F9}"/>
              </a:ext>
            </a:extLst>
          </p:cNvPr>
          <p:cNvSpPr txBox="1"/>
          <p:nvPr/>
        </p:nvSpPr>
        <p:spPr>
          <a:xfrm>
            <a:off x="625888" y="3993584"/>
            <a:ext cx="1621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75234-0FC1-4ACD-B13A-17EBE2D8F341}"/>
              </a:ext>
            </a:extLst>
          </p:cNvPr>
          <p:cNvSpPr txBox="1"/>
          <p:nvPr/>
        </p:nvSpPr>
        <p:spPr>
          <a:xfrm>
            <a:off x="645286" y="4332138"/>
            <a:ext cx="1637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세번째 목차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BE7874-E876-4000-9B6E-3F8A26C0DDDE}"/>
              </a:ext>
            </a:extLst>
          </p:cNvPr>
          <p:cNvSpPr/>
          <p:nvPr/>
        </p:nvSpPr>
        <p:spPr>
          <a:xfrm>
            <a:off x="528652" y="5303773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1B5E0-A223-450A-B539-E3CD656BCA81}"/>
              </a:ext>
            </a:extLst>
          </p:cNvPr>
          <p:cNvSpPr txBox="1"/>
          <p:nvPr/>
        </p:nvSpPr>
        <p:spPr>
          <a:xfrm>
            <a:off x="624285" y="5206550"/>
            <a:ext cx="162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DA539-5E10-47AD-B0AE-EB06668B0A99}"/>
              </a:ext>
            </a:extLst>
          </p:cNvPr>
          <p:cNvSpPr txBox="1"/>
          <p:nvPr/>
        </p:nvSpPr>
        <p:spPr>
          <a:xfrm>
            <a:off x="645286" y="5545104"/>
            <a:ext cx="1637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네번째 목차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" name="그림 19" descr="새집이(가) 표시된 사진&#10;&#10;자동 생성된 설명">
            <a:extLst>
              <a:ext uri="{FF2B5EF4-FFF2-40B4-BE49-F238E27FC236}">
                <a16:creationId xmlns:a16="http://schemas.microsoft.com/office/drawing/2014/main" id="{779336BC-EE85-4DDD-992D-A9F4191F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07" y="3724669"/>
            <a:ext cx="3752530" cy="3028073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55EB5B-1DA1-457D-A952-D15B70C04458}"/>
              </a:ext>
            </a:extLst>
          </p:cNvPr>
          <p:cNvCxnSpPr>
            <a:cxnSpLocks/>
          </p:cNvCxnSpPr>
          <p:nvPr/>
        </p:nvCxnSpPr>
        <p:spPr>
          <a:xfrm>
            <a:off x="10067472" y="1354524"/>
            <a:ext cx="210634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E86613-0FD8-4AF8-87E9-65C06CEE7CE0}"/>
              </a:ext>
            </a:extLst>
          </p:cNvPr>
          <p:cNvSpPr/>
          <p:nvPr/>
        </p:nvSpPr>
        <p:spPr>
          <a:xfrm>
            <a:off x="9999415" y="431194"/>
            <a:ext cx="1479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089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078727" y="2762106"/>
            <a:ext cx="158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01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8855016" y="3094125"/>
            <a:ext cx="253659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첫번째 목차를 적고</a:t>
            </a:r>
            <a:endParaRPr lang="en-US" altLang="ko-KR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시작을 해보죠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74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34407" y="1592110"/>
            <a:ext cx="632320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치킨 시켰는데 이거를 먹고 템플릿을 만들어야 하나 어떡하지 먼저 먹어야 되나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898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무슨 내용을 적어야 하는지 모르겠다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5165409" y="2438944"/>
            <a:ext cx="187416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[2019</a:t>
            </a:r>
            <a:r>
              <a:rPr lang="ko-KR" alt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 여행 계획</a:t>
            </a:r>
            <a:r>
              <a:rPr lang="en-US" altLang="ko-KR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2D21C9-30E2-47BB-BD35-2509A28D5161}"/>
              </a:ext>
            </a:extLst>
          </p:cNvPr>
          <p:cNvSpPr/>
          <p:nvPr/>
        </p:nvSpPr>
        <p:spPr>
          <a:xfrm>
            <a:off x="1557788" y="3724026"/>
            <a:ext cx="1832400" cy="1200401"/>
          </a:xfrm>
          <a:prstGeom prst="rect">
            <a:avLst/>
          </a:prstGeom>
          <a:solidFill>
            <a:srgbClr val="0F4B8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126CBE-3A30-4AA9-88A6-B9E38AB95266}"/>
              </a:ext>
            </a:extLst>
          </p:cNvPr>
          <p:cNvSpPr/>
          <p:nvPr/>
        </p:nvSpPr>
        <p:spPr>
          <a:xfrm>
            <a:off x="1553027" y="3632525"/>
            <a:ext cx="9187543" cy="2916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2AF541-2001-4803-AB0E-34C81366A9F9}"/>
              </a:ext>
            </a:extLst>
          </p:cNvPr>
          <p:cNvSpPr/>
          <p:nvPr/>
        </p:nvSpPr>
        <p:spPr>
          <a:xfrm>
            <a:off x="3334953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1D5E53-D5AA-4C94-B10A-5A2954C5BACE}"/>
              </a:ext>
            </a:extLst>
          </p:cNvPr>
          <p:cNvSpPr/>
          <p:nvPr/>
        </p:nvSpPr>
        <p:spPr>
          <a:xfrm>
            <a:off x="517121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7CEDF5-3095-4C09-8BE8-720468DFB3FE}"/>
              </a:ext>
            </a:extLst>
          </p:cNvPr>
          <p:cNvSpPr/>
          <p:nvPr/>
        </p:nvSpPr>
        <p:spPr>
          <a:xfrm>
            <a:off x="7007484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DE14F7-0015-4CCE-93FD-AA83FD143E92}"/>
              </a:ext>
            </a:extLst>
          </p:cNvPr>
          <p:cNvSpPr/>
          <p:nvPr/>
        </p:nvSpPr>
        <p:spPr>
          <a:xfrm>
            <a:off x="884374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45096D-9A47-4584-B7D2-F318EBC9FD78}"/>
              </a:ext>
            </a:extLst>
          </p:cNvPr>
          <p:cNvCxnSpPr>
            <a:cxnSpLocks/>
          </p:cNvCxnSpPr>
          <p:nvPr/>
        </p:nvCxnSpPr>
        <p:spPr>
          <a:xfrm>
            <a:off x="1553025" y="3797415"/>
            <a:ext cx="0" cy="11270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AB8FC8-2BFB-4678-92F8-AEEA123DEEA5}"/>
              </a:ext>
            </a:extLst>
          </p:cNvPr>
          <p:cNvCxnSpPr>
            <a:cxnSpLocks/>
          </p:cNvCxnSpPr>
          <p:nvPr/>
        </p:nvCxnSpPr>
        <p:spPr>
          <a:xfrm>
            <a:off x="3389291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F79F89-88E4-48E9-BAF5-F8617A890484}"/>
              </a:ext>
            </a:extLst>
          </p:cNvPr>
          <p:cNvCxnSpPr>
            <a:cxnSpLocks/>
          </p:cNvCxnSpPr>
          <p:nvPr/>
        </p:nvCxnSpPr>
        <p:spPr>
          <a:xfrm>
            <a:off x="522555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B07241D-F1B3-4BD6-BEBD-3ACE74AA6F0A}"/>
              </a:ext>
            </a:extLst>
          </p:cNvPr>
          <p:cNvCxnSpPr>
            <a:cxnSpLocks/>
          </p:cNvCxnSpPr>
          <p:nvPr/>
        </p:nvCxnSpPr>
        <p:spPr>
          <a:xfrm>
            <a:off x="7061820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FD833-EE5B-4A98-AD7A-F0B5E523474D}"/>
              </a:ext>
            </a:extLst>
          </p:cNvPr>
          <p:cNvCxnSpPr>
            <a:cxnSpLocks/>
          </p:cNvCxnSpPr>
          <p:nvPr/>
        </p:nvCxnSpPr>
        <p:spPr>
          <a:xfrm>
            <a:off x="889808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B9358C-405B-4230-8CAE-9BBE9916AB2C}"/>
              </a:ext>
            </a:extLst>
          </p:cNvPr>
          <p:cNvSpPr txBox="1"/>
          <p:nvPr/>
        </p:nvSpPr>
        <p:spPr>
          <a:xfrm>
            <a:off x="1469660" y="3034524"/>
            <a:ext cx="7377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6F7C5-7107-4311-8389-49158091FE49}"/>
              </a:ext>
            </a:extLst>
          </p:cNvPr>
          <p:cNvSpPr txBox="1"/>
          <p:nvPr/>
        </p:nvSpPr>
        <p:spPr>
          <a:xfrm>
            <a:off x="3320440" y="3034524"/>
            <a:ext cx="77296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1B73A1-FBF0-4156-8BC5-2F1890754B73}"/>
              </a:ext>
            </a:extLst>
          </p:cNvPr>
          <p:cNvSpPr txBox="1"/>
          <p:nvPr/>
        </p:nvSpPr>
        <p:spPr>
          <a:xfrm>
            <a:off x="5156705" y="3034524"/>
            <a:ext cx="7697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E042B-0F3D-44D3-B9CA-BA0B771CB28C}"/>
              </a:ext>
            </a:extLst>
          </p:cNvPr>
          <p:cNvSpPr txBox="1"/>
          <p:nvPr/>
        </p:nvSpPr>
        <p:spPr>
          <a:xfrm>
            <a:off x="6992970" y="3034524"/>
            <a:ext cx="7633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69E74-76C7-4152-91FC-6937EB05431B}"/>
              </a:ext>
            </a:extLst>
          </p:cNvPr>
          <p:cNvSpPr txBox="1"/>
          <p:nvPr/>
        </p:nvSpPr>
        <p:spPr>
          <a:xfrm>
            <a:off x="8829234" y="3034524"/>
            <a:ext cx="845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0BD344-C85A-46F9-A298-13A164E28ED3}"/>
              </a:ext>
            </a:extLst>
          </p:cNvPr>
          <p:cNvSpPr txBox="1"/>
          <p:nvPr/>
        </p:nvSpPr>
        <p:spPr>
          <a:xfrm>
            <a:off x="1607363" y="4033849"/>
            <a:ext cx="9260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몽골 여행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가보고 싶다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7A091F-1A9C-4A86-997F-D8836BC76D06}"/>
              </a:ext>
            </a:extLst>
          </p:cNvPr>
          <p:cNvSpPr txBox="1"/>
          <p:nvPr/>
        </p:nvSpPr>
        <p:spPr>
          <a:xfrm>
            <a:off x="3447777" y="4033849"/>
            <a:ext cx="7851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중국 여행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갈래요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B4C8D-03CB-4BDF-B61C-32C836A4450A}"/>
              </a:ext>
            </a:extLst>
          </p:cNvPr>
          <p:cNvSpPr txBox="1"/>
          <p:nvPr/>
        </p:nvSpPr>
        <p:spPr>
          <a:xfrm>
            <a:off x="5276615" y="4033849"/>
            <a:ext cx="9260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캐나다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여행 갈래요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CBE407-9463-4D48-9438-CD0A4E8ECE7F}"/>
              </a:ext>
            </a:extLst>
          </p:cNvPr>
          <p:cNvSpPr txBox="1"/>
          <p:nvPr/>
        </p:nvSpPr>
        <p:spPr>
          <a:xfrm>
            <a:off x="7112879" y="4033848"/>
            <a:ext cx="92608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쉬어야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겠다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49F262-0B41-4AEF-B5B8-19B95B23F95D}"/>
              </a:ext>
            </a:extLst>
          </p:cNvPr>
          <p:cNvSpPr txBox="1"/>
          <p:nvPr/>
        </p:nvSpPr>
        <p:spPr>
          <a:xfrm>
            <a:off x="8952423" y="4033849"/>
            <a:ext cx="9260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이집트도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가보고 싶다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C61D6BF-E6EC-4D32-85F5-FB990C38493C}"/>
              </a:ext>
            </a:extLst>
          </p:cNvPr>
          <p:cNvSpPr/>
          <p:nvPr/>
        </p:nvSpPr>
        <p:spPr>
          <a:xfrm>
            <a:off x="1557788" y="4768213"/>
            <a:ext cx="1832400" cy="3492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gradFill>
              <a:gsLst>
                <a:gs pos="0">
                  <a:srgbClr val="0F4B81"/>
                </a:gs>
                <a:gs pos="100000">
                  <a:srgbClr val="0C3A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3067D-F291-4097-B1F5-FE2418348EFA}"/>
              </a:ext>
            </a:extLst>
          </p:cNvPr>
          <p:cNvSpPr txBox="1"/>
          <p:nvPr/>
        </p:nvSpPr>
        <p:spPr>
          <a:xfrm>
            <a:off x="1762095" y="4785872"/>
            <a:ext cx="142237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여행 갈 돈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벌어놔요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71926DF-14A3-436E-8339-94CBDCB9498D}"/>
              </a:ext>
            </a:extLst>
          </p:cNvPr>
          <p:cNvSpPr/>
          <p:nvPr/>
        </p:nvSpPr>
        <p:spPr>
          <a:xfrm>
            <a:off x="1575033" y="5552277"/>
            <a:ext cx="2829092" cy="3492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8214FB3-135D-4E80-A787-A62E57691081}"/>
              </a:ext>
            </a:extLst>
          </p:cNvPr>
          <p:cNvSpPr/>
          <p:nvPr/>
        </p:nvSpPr>
        <p:spPr>
          <a:xfrm>
            <a:off x="1997933" y="5384933"/>
            <a:ext cx="243292" cy="16734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814EFC-CC80-4A37-8A9C-7A1C27A47A4F}"/>
              </a:ext>
            </a:extLst>
          </p:cNvPr>
          <p:cNvSpPr txBox="1"/>
          <p:nvPr/>
        </p:nvSpPr>
        <p:spPr>
          <a:xfrm>
            <a:off x="1643697" y="5551471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여행 갈 돈은 아르바이트로 법니다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D850E9-644A-4C1B-922C-F8293189B036}"/>
              </a:ext>
            </a:extLst>
          </p:cNvPr>
          <p:cNvCxnSpPr>
            <a:cxnSpLocks/>
          </p:cNvCxnSpPr>
          <p:nvPr/>
        </p:nvCxnSpPr>
        <p:spPr>
          <a:xfrm>
            <a:off x="3583586" y="4942839"/>
            <a:ext cx="7134759" cy="0"/>
          </a:xfrm>
          <a:prstGeom prst="line">
            <a:avLst/>
          </a:prstGeom>
          <a:ln w="6032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33F859A-0A46-46FC-B0E2-EF940A390506}"/>
              </a:ext>
            </a:extLst>
          </p:cNvPr>
          <p:cNvSpPr txBox="1"/>
          <p:nvPr/>
        </p:nvSpPr>
        <p:spPr>
          <a:xfrm>
            <a:off x="5840646" y="5454496"/>
            <a:ext cx="498854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아르바이트는 돈을 많이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버는것도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중요하지만 돈을 모으는게 가장 중요합니다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우리는 돈을 저축하는 법을 한번 연습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해보는것도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나쁘지 않아요</a:t>
            </a: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6296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227444" y="1592110"/>
            <a:ext cx="573714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치킨을 먹어야 하나 피자를 먹어야 하나 햄버거를 먹어야 하는가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고민이구만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617094" y="982712"/>
            <a:ext cx="495783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다음은 뭘로 적어야 하는 것인가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3098CA-CBE5-4C10-B049-A0276FDBFADD}"/>
              </a:ext>
            </a:extLst>
          </p:cNvPr>
          <p:cNvCxnSpPr>
            <a:cxnSpLocks/>
          </p:cNvCxnSpPr>
          <p:nvPr/>
        </p:nvCxnSpPr>
        <p:spPr>
          <a:xfrm>
            <a:off x="1569112" y="2637788"/>
            <a:ext cx="905377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669C47-F684-4377-A2D8-E75DC76C41D7}"/>
              </a:ext>
            </a:extLst>
          </p:cNvPr>
          <p:cNvSpPr txBox="1"/>
          <p:nvPr/>
        </p:nvSpPr>
        <p:spPr>
          <a:xfrm>
            <a:off x="1462199" y="2775413"/>
            <a:ext cx="122732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피자를 먹는가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426B2D-063F-45CB-A256-633F44224213}"/>
              </a:ext>
            </a:extLst>
          </p:cNvPr>
          <p:cNvCxnSpPr>
            <a:cxnSpLocks/>
          </p:cNvCxnSpPr>
          <p:nvPr/>
        </p:nvCxnSpPr>
        <p:spPr>
          <a:xfrm flipH="1">
            <a:off x="156842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0428B6F-0FF8-45D9-B394-20D11D566D8E}"/>
              </a:ext>
            </a:extLst>
          </p:cNvPr>
          <p:cNvCxnSpPr>
            <a:cxnSpLocks/>
          </p:cNvCxnSpPr>
          <p:nvPr/>
        </p:nvCxnSpPr>
        <p:spPr>
          <a:xfrm flipH="1">
            <a:off x="396109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9B854C5-5816-421A-9036-99D1BB364FCA}"/>
              </a:ext>
            </a:extLst>
          </p:cNvPr>
          <p:cNvCxnSpPr>
            <a:cxnSpLocks/>
          </p:cNvCxnSpPr>
          <p:nvPr/>
        </p:nvCxnSpPr>
        <p:spPr>
          <a:xfrm flipH="1">
            <a:off x="6353769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E84264-FEA1-4C4B-B695-5C8C32375759}"/>
              </a:ext>
            </a:extLst>
          </p:cNvPr>
          <p:cNvCxnSpPr>
            <a:cxnSpLocks/>
          </p:cNvCxnSpPr>
          <p:nvPr/>
        </p:nvCxnSpPr>
        <p:spPr>
          <a:xfrm flipH="1">
            <a:off x="8746441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9F86C47-1AD0-484B-A0B2-88F4E33A9A66}"/>
              </a:ext>
            </a:extLst>
          </p:cNvPr>
          <p:cNvSpPr txBox="1"/>
          <p:nvPr/>
        </p:nvSpPr>
        <p:spPr>
          <a:xfrm>
            <a:off x="3867456" y="2775413"/>
            <a:ext cx="139390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햄버거를 먹는가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032D25-4457-4270-A0F2-20BDCF3AA69B}"/>
              </a:ext>
            </a:extLst>
          </p:cNvPr>
          <p:cNvSpPr txBox="1"/>
          <p:nvPr/>
        </p:nvSpPr>
        <p:spPr>
          <a:xfrm>
            <a:off x="6243383" y="2775411"/>
            <a:ext cx="122732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치킨을 먹는가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E82417-6128-46D6-BFB0-B144D67259CA}"/>
              </a:ext>
            </a:extLst>
          </p:cNvPr>
          <p:cNvSpPr txBox="1"/>
          <p:nvPr/>
        </p:nvSpPr>
        <p:spPr>
          <a:xfrm>
            <a:off x="8643501" y="2775413"/>
            <a:ext cx="15604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다이어트를 하는가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BF920C-22FF-4892-883F-BC226E3D9DBE}"/>
              </a:ext>
            </a:extLst>
          </p:cNvPr>
          <p:cNvSpPr txBox="1"/>
          <p:nvPr/>
        </p:nvSpPr>
        <p:spPr>
          <a:xfrm>
            <a:off x="1462553" y="3409692"/>
            <a:ext cx="166750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잘 생각해야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하는것이야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피자는 비싸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진짜루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80DB6-E03C-49DD-9CB1-C6C48E67FBA8}"/>
              </a:ext>
            </a:extLst>
          </p:cNvPr>
          <p:cNvSpPr txBox="1"/>
          <p:nvPr/>
        </p:nvSpPr>
        <p:spPr>
          <a:xfrm>
            <a:off x="3861072" y="3392513"/>
            <a:ext cx="18084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햄버거는 일단 맥도날드의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슈비버거가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존맛탱임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033604-18A3-4FF5-88E9-077875BF46EC}"/>
              </a:ext>
            </a:extLst>
          </p:cNvPr>
          <p:cNvSpPr txBox="1"/>
          <p:nvPr/>
        </p:nvSpPr>
        <p:spPr>
          <a:xfrm>
            <a:off x="6244530" y="3375334"/>
            <a:ext cx="19493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치킨은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후참잘의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후라이드가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존맛탱이니까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먹어보셈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0FD7B8-983B-469E-86E7-43A4ED610A73}"/>
              </a:ext>
            </a:extLst>
          </p:cNvPr>
          <p:cNvSpPr txBox="1"/>
          <p:nvPr/>
        </p:nvSpPr>
        <p:spPr>
          <a:xfrm>
            <a:off x="8651825" y="3358156"/>
            <a:ext cx="18084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무슨소리야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하는거야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다이어트가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웬말이야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060848-609A-4CAB-99E0-48C1E473E52E}"/>
              </a:ext>
            </a:extLst>
          </p:cNvPr>
          <p:cNvSpPr/>
          <p:nvPr/>
        </p:nvSpPr>
        <p:spPr>
          <a:xfrm>
            <a:off x="1321844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D668574-CC61-4D81-BC34-9C99A2A5DFAF}"/>
              </a:ext>
            </a:extLst>
          </p:cNvPr>
          <p:cNvSpPr/>
          <p:nvPr/>
        </p:nvSpPr>
        <p:spPr>
          <a:xfrm>
            <a:off x="2488171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2A46E88-A6D0-4912-889D-1D2B70195FCE}"/>
              </a:ext>
            </a:extLst>
          </p:cNvPr>
          <p:cNvSpPr/>
          <p:nvPr/>
        </p:nvSpPr>
        <p:spPr>
          <a:xfrm>
            <a:off x="3654498" y="448316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ABD1D19-E1DD-43FD-B530-690014D121D6}"/>
              </a:ext>
            </a:extLst>
          </p:cNvPr>
          <p:cNvSpPr/>
          <p:nvPr/>
        </p:nvSpPr>
        <p:spPr>
          <a:xfrm>
            <a:off x="9525658" y="4483166"/>
            <a:ext cx="1344501" cy="1344501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DF4314-0CEF-4362-8CF5-0043E4D1F9FB}"/>
              </a:ext>
            </a:extLst>
          </p:cNvPr>
          <p:cNvSpPr txBox="1"/>
          <p:nvPr/>
        </p:nvSpPr>
        <p:spPr>
          <a:xfrm>
            <a:off x="1735048" y="4979985"/>
            <a:ext cx="5178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피자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D4D8CB3-3C86-47E8-9F4E-5A502B8418DC}"/>
              </a:ext>
            </a:extLst>
          </p:cNvPr>
          <p:cNvSpPr txBox="1"/>
          <p:nvPr/>
        </p:nvSpPr>
        <p:spPr>
          <a:xfrm>
            <a:off x="2818020" y="4979985"/>
            <a:ext cx="68441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햄버거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3EF6F0-1F90-47E9-BBEF-67261BE5C73D}"/>
              </a:ext>
            </a:extLst>
          </p:cNvPr>
          <p:cNvSpPr txBox="1"/>
          <p:nvPr/>
        </p:nvSpPr>
        <p:spPr>
          <a:xfrm>
            <a:off x="4067702" y="4979985"/>
            <a:ext cx="5178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A0799C-CDE4-4340-AB5C-C79AEF20D9EF}"/>
              </a:ext>
            </a:extLst>
          </p:cNvPr>
          <p:cNvCxnSpPr>
            <a:cxnSpLocks/>
          </p:cNvCxnSpPr>
          <p:nvPr/>
        </p:nvCxnSpPr>
        <p:spPr>
          <a:xfrm>
            <a:off x="5409946" y="5239160"/>
            <a:ext cx="3704767" cy="0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0D42180-5DD3-4368-AD25-DD81F38F4952}"/>
              </a:ext>
            </a:extLst>
          </p:cNvPr>
          <p:cNvCxnSpPr>
            <a:cxnSpLocks/>
          </p:cNvCxnSpPr>
          <p:nvPr/>
        </p:nvCxnSpPr>
        <p:spPr>
          <a:xfrm>
            <a:off x="8979599" y="5081589"/>
            <a:ext cx="135112" cy="157572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1A8770-D148-4743-AA6B-089D922D2B31}"/>
              </a:ext>
            </a:extLst>
          </p:cNvPr>
          <p:cNvSpPr txBox="1"/>
          <p:nvPr/>
        </p:nvSpPr>
        <p:spPr>
          <a:xfrm>
            <a:off x="9772150" y="4979983"/>
            <a:ext cx="85100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다이어트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5D47DC-AC01-4918-BAAB-6FEA08BBC2B4}"/>
              </a:ext>
            </a:extLst>
          </p:cNvPr>
          <p:cNvSpPr txBox="1"/>
          <p:nvPr/>
        </p:nvSpPr>
        <p:spPr>
          <a:xfrm>
            <a:off x="5301202" y="4844753"/>
            <a:ext cx="31870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또 다이어트를 한다고 생각하지만 그만해 괜찮아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78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6536" y="16832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57859" y="1592110"/>
            <a:ext cx="607634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제가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뜯고 있는데 뭐라고 적어야 할 지 감이 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안잡히긴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하네요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네네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31768" y="982712"/>
            <a:ext cx="572849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그리고 뭘로 적어야 하죠 알려주실 분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F09744-3875-462A-9AC2-D0AF1C4D665B}"/>
              </a:ext>
            </a:extLst>
          </p:cNvPr>
          <p:cNvGrpSpPr/>
          <p:nvPr/>
        </p:nvGrpSpPr>
        <p:grpSpPr>
          <a:xfrm>
            <a:off x="3003825" y="3132089"/>
            <a:ext cx="6578327" cy="2743200"/>
            <a:chOff x="2622550" y="3009572"/>
            <a:chExt cx="6946900" cy="27432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4A3235-CF76-41E3-BC61-355E1A15293C}"/>
                </a:ext>
              </a:extLst>
            </p:cNvPr>
            <p:cNvCxnSpPr/>
            <p:nvPr/>
          </p:nvCxnSpPr>
          <p:spPr>
            <a:xfrm>
              <a:off x="2622550" y="5752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7C6C9C6-DDD2-4593-9EF2-BF995C1A5E6C}"/>
                </a:ext>
              </a:extLst>
            </p:cNvPr>
            <p:cNvCxnSpPr/>
            <p:nvPr/>
          </p:nvCxnSpPr>
          <p:spPr>
            <a:xfrm>
              <a:off x="2622550" y="5295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4F036EA-0EB1-4391-A40F-8EC639667909}"/>
                </a:ext>
              </a:extLst>
            </p:cNvPr>
            <p:cNvCxnSpPr/>
            <p:nvPr/>
          </p:nvCxnSpPr>
          <p:spPr>
            <a:xfrm>
              <a:off x="2622550" y="48383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9A9A626-E48E-43D3-A12E-878BEF66F232}"/>
                </a:ext>
              </a:extLst>
            </p:cNvPr>
            <p:cNvCxnSpPr/>
            <p:nvPr/>
          </p:nvCxnSpPr>
          <p:spPr>
            <a:xfrm>
              <a:off x="2622550" y="43811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599A87C-EB51-48D3-96DC-13F05D4CD7FA}"/>
                </a:ext>
              </a:extLst>
            </p:cNvPr>
            <p:cNvCxnSpPr/>
            <p:nvPr/>
          </p:nvCxnSpPr>
          <p:spPr>
            <a:xfrm>
              <a:off x="2622550" y="39239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4EC7526-E9B2-48CC-9CFD-0285CCD89951}"/>
                </a:ext>
              </a:extLst>
            </p:cNvPr>
            <p:cNvCxnSpPr/>
            <p:nvPr/>
          </p:nvCxnSpPr>
          <p:spPr>
            <a:xfrm>
              <a:off x="2622550" y="3466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489351E-B1C6-4EEC-96CC-0A13AE2F6170}"/>
                </a:ext>
              </a:extLst>
            </p:cNvPr>
            <p:cNvCxnSpPr/>
            <p:nvPr/>
          </p:nvCxnSpPr>
          <p:spPr>
            <a:xfrm>
              <a:off x="2622550" y="3009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55D47-A4B6-4566-9C61-920AF0FC1F8B}"/>
              </a:ext>
            </a:extLst>
          </p:cNvPr>
          <p:cNvSpPr/>
          <p:nvPr/>
        </p:nvSpPr>
        <p:spPr>
          <a:xfrm>
            <a:off x="3061294" y="3819807"/>
            <a:ext cx="215900" cy="2055484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602B65-80D2-4CDD-8B45-6ACE41B6A3D0}"/>
              </a:ext>
            </a:extLst>
          </p:cNvPr>
          <p:cNvSpPr/>
          <p:nvPr/>
        </p:nvSpPr>
        <p:spPr>
          <a:xfrm>
            <a:off x="393016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A798-8CCB-48DE-97E9-B4865A638EE1}"/>
              </a:ext>
            </a:extLst>
          </p:cNvPr>
          <p:cNvSpPr/>
          <p:nvPr/>
        </p:nvSpPr>
        <p:spPr>
          <a:xfrm>
            <a:off x="479903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8E3C7B-9B3C-4C70-BE14-AF57263CF652}"/>
              </a:ext>
            </a:extLst>
          </p:cNvPr>
          <p:cNvSpPr/>
          <p:nvPr/>
        </p:nvSpPr>
        <p:spPr>
          <a:xfrm>
            <a:off x="5667913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81DA08-8672-40AE-8300-67242C741656}"/>
              </a:ext>
            </a:extLst>
          </p:cNvPr>
          <p:cNvSpPr/>
          <p:nvPr/>
        </p:nvSpPr>
        <p:spPr>
          <a:xfrm>
            <a:off x="6536786" y="3710269"/>
            <a:ext cx="215900" cy="21650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16B546-F07D-4847-8386-5588484047DE}"/>
              </a:ext>
            </a:extLst>
          </p:cNvPr>
          <p:cNvSpPr/>
          <p:nvPr/>
        </p:nvSpPr>
        <p:spPr>
          <a:xfrm>
            <a:off x="740565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753899-9CEF-416D-975A-39B15F4D893A}"/>
              </a:ext>
            </a:extLst>
          </p:cNvPr>
          <p:cNvSpPr/>
          <p:nvPr/>
        </p:nvSpPr>
        <p:spPr>
          <a:xfrm>
            <a:off x="8274531" y="4377019"/>
            <a:ext cx="215900" cy="149827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D2BC9C-D1E3-40FB-B700-6A90902A3E12}"/>
              </a:ext>
            </a:extLst>
          </p:cNvPr>
          <p:cNvSpPr/>
          <p:nvPr/>
        </p:nvSpPr>
        <p:spPr>
          <a:xfrm>
            <a:off x="914340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959458-6BDC-48B8-9D96-68E520FBBFA2}"/>
              </a:ext>
            </a:extLst>
          </p:cNvPr>
          <p:cNvSpPr/>
          <p:nvPr/>
        </p:nvSpPr>
        <p:spPr>
          <a:xfrm>
            <a:off x="3061294" y="4291292"/>
            <a:ext cx="215900" cy="158399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B8E7F1A-0FEB-4D53-B257-8BB952A7BD24}"/>
              </a:ext>
            </a:extLst>
          </p:cNvPr>
          <p:cNvSpPr/>
          <p:nvPr/>
        </p:nvSpPr>
        <p:spPr>
          <a:xfrm>
            <a:off x="3930167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54C8C9-B331-49A0-9687-AA4CF945AFDF}"/>
              </a:ext>
            </a:extLst>
          </p:cNvPr>
          <p:cNvSpPr/>
          <p:nvPr/>
        </p:nvSpPr>
        <p:spPr>
          <a:xfrm>
            <a:off x="4799039" y="4210333"/>
            <a:ext cx="215900" cy="1664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548704-0482-4482-9E30-145CED78FE96}"/>
              </a:ext>
            </a:extLst>
          </p:cNvPr>
          <p:cNvSpPr/>
          <p:nvPr/>
        </p:nvSpPr>
        <p:spPr>
          <a:xfrm>
            <a:off x="5667913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14C1D0-8639-4520-9568-76962F4B4F57}"/>
              </a:ext>
            </a:extLst>
          </p:cNvPr>
          <p:cNvSpPr/>
          <p:nvPr/>
        </p:nvSpPr>
        <p:spPr>
          <a:xfrm>
            <a:off x="6536786" y="4377019"/>
            <a:ext cx="215900" cy="14982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206CE7-5C47-4501-BC81-10FD04A2E07E}"/>
              </a:ext>
            </a:extLst>
          </p:cNvPr>
          <p:cNvSpPr/>
          <p:nvPr/>
        </p:nvSpPr>
        <p:spPr>
          <a:xfrm>
            <a:off x="7405659" y="3932519"/>
            <a:ext cx="215900" cy="19427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D6C448-9B7D-4A8B-8099-6B82A9129E0F}"/>
              </a:ext>
            </a:extLst>
          </p:cNvPr>
          <p:cNvSpPr/>
          <p:nvPr/>
        </p:nvSpPr>
        <p:spPr>
          <a:xfrm>
            <a:off x="8274531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9156BB-C945-471C-AEE8-5FE8B0CBC1AB}"/>
              </a:ext>
            </a:extLst>
          </p:cNvPr>
          <p:cNvSpPr/>
          <p:nvPr/>
        </p:nvSpPr>
        <p:spPr>
          <a:xfrm>
            <a:off x="9143405" y="4719919"/>
            <a:ext cx="215900" cy="11553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12851-975B-47F9-9609-B3D0102418FE}"/>
              </a:ext>
            </a:extLst>
          </p:cNvPr>
          <p:cNvSpPr txBox="1"/>
          <p:nvPr/>
        </p:nvSpPr>
        <p:spPr>
          <a:xfrm>
            <a:off x="3007960" y="5997806"/>
            <a:ext cx="325474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D845F9-2B4D-456A-B816-2A83B5F3C0B1}"/>
              </a:ext>
            </a:extLst>
          </p:cNvPr>
          <p:cNvSpPr txBox="1"/>
          <p:nvPr/>
        </p:nvSpPr>
        <p:spPr>
          <a:xfrm>
            <a:off x="3877784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8C8D5B-ECC9-40D4-A932-252EF52EF854}"/>
              </a:ext>
            </a:extLst>
          </p:cNvPr>
          <p:cNvSpPr txBox="1"/>
          <p:nvPr/>
        </p:nvSpPr>
        <p:spPr>
          <a:xfrm>
            <a:off x="4745202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F8059-9514-49EB-9A74-FD9D6D2922E4}"/>
              </a:ext>
            </a:extLst>
          </p:cNvPr>
          <p:cNvSpPr txBox="1"/>
          <p:nvPr/>
        </p:nvSpPr>
        <p:spPr>
          <a:xfrm>
            <a:off x="5612623" y="5997806"/>
            <a:ext cx="355931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0D7A0E-94CD-4C7E-979B-5D04B2E06C2A}"/>
              </a:ext>
            </a:extLst>
          </p:cNvPr>
          <p:cNvSpPr txBox="1"/>
          <p:nvPr/>
        </p:nvSpPr>
        <p:spPr>
          <a:xfrm>
            <a:off x="6480041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5A3A77-A4F9-4CDC-9267-E7F238EFD978}"/>
              </a:ext>
            </a:extLst>
          </p:cNvPr>
          <p:cNvSpPr txBox="1"/>
          <p:nvPr/>
        </p:nvSpPr>
        <p:spPr>
          <a:xfrm>
            <a:off x="7347460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06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8F950B-D608-4B2C-88A3-AB74F3D467A4}"/>
              </a:ext>
            </a:extLst>
          </p:cNvPr>
          <p:cNvSpPr txBox="1"/>
          <p:nvPr/>
        </p:nvSpPr>
        <p:spPr>
          <a:xfrm>
            <a:off x="8214078" y="5997806"/>
            <a:ext cx="347916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094ADC-ED5E-49BC-B2C1-E901799ED571}"/>
              </a:ext>
            </a:extLst>
          </p:cNvPr>
          <p:cNvSpPr txBox="1"/>
          <p:nvPr/>
        </p:nvSpPr>
        <p:spPr>
          <a:xfrm>
            <a:off x="9082298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171990-A5DE-46B6-A049-53DD817DECC5}"/>
              </a:ext>
            </a:extLst>
          </p:cNvPr>
          <p:cNvSpPr txBox="1"/>
          <p:nvPr/>
        </p:nvSpPr>
        <p:spPr>
          <a:xfrm>
            <a:off x="2603058" y="5727556"/>
            <a:ext cx="357534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59B397-0F5A-4D59-A05D-5BD595960380}"/>
              </a:ext>
            </a:extLst>
          </p:cNvPr>
          <p:cNvSpPr txBox="1"/>
          <p:nvPr/>
        </p:nvSpPr>
        <p:spPr>
          <a:xfrm>
            <a:off x="2605462" y="5273848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86D1FC-762B-4F01-BB2F-91AE3C75ACCE}"/>
              </a:ext>
            </a:extLst>
          </p:cNvPr>
          <p:cNvSpPr txBox="1"/>
          <p:nvPr/>
        </p:nvSpPr>
        <p:spPr>
          <a:xfrm>
            <a:off x="2603860" y="4820140"/>
            <a:ext cx="355931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B65215-8325-4DD8-A68F-F86DAEC73016}"/>
              </a:ext>
            </a:extLst>
          </p:cNvPr>
          <p:cNvSpPr txBox="1"/>
          <p:nvPr/>
        </p:nvSpPr>
        <p:spPr>
          <a:xfrm>
            <a:off x="2605462" y="4366432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21DF7B-DB1F-4C4E-9155-6DADCCB41F4B}"/>
              </a:ext>
            </a:extLst>
          </p:cNvPr>
          <p:cNvSpPr txBox="1"/>
          <p:nvPr/>
        </p:nvSpPr>
        <p:spPr>
          <a:xfrm>
            <a:off x="2605462" y="3912724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82F786-C880-4007-9A87-F4D96258F84C}"/>
              </a:ext>
            </a:extLst>
          </p:cNvPr>
          <p:cNvSpPr txBox="1"/>
          <p:nvPr/>
        </p:nvSpPr>
        <p:spPr>
          <a:xfrm>
            <a:off x="2548621" y="3459016"/>
            <a:ext cx="411908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11F07C-3502-4646-B9BB-8BA10FE88A1B}"/>
              </a:ext>
            </a:extLst>
          </p:cNvPr>
          <p:cNvSpPr txBox="1"/>
          <p:nvPr/>
        </p:nvSpPr>
        <p:spPr>
          <a:xfrm>
            <a:off x="2553429" y="3005308"/>
            <a:ext cx="407099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120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02792C-F704-42EE-8F70-4EDA57BDBC30}"/>
              </a:ext>
            </a:extLst>
          </p:cNvPr>
          <p:cNvSpPr txBox="1"/>
          <p:nvPr/>
        </p:nvSpPr>
        <p:spPr>
          <a:xfrm>
            <a:off x="2633150" y="2413975"/>
            <a:ext cx="243470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 이름 적어주도록 하죠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B497DD-1D26-4F9C-8210-A2FA615E1795}"/>
              </a:ext>
            </a:extLst>
          </p:cNvPr>
          <p:cNvSpPr/>
          <p:nvPr/>
        </p:nvSpPr>
        <p:spPr>
          <a:xfrm>
            <a:off x="5118484" y="2515027"/>
            <a:ext cx="148760" cy="148760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DCA2BCB-4825-4F29-A9EF-894C0983E324}"/>
              </a:ext>
            </a:extLst>
          </p:cNvPr>
          <p:cNvSpPr/>
          <p:nvPr/>
        </p:nvSpPr>
        <p:spPr>
          <a:xfrm>
            <a:off x="6231685" y="2515027"/>
            <a:ext cx="148760" cy="148760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F81335-85BE-4AB6-8B03-673415096085}"/>
              </a:ext>
            </a:extLst>
          </p:cNvPr>
          <p:cNvSpPr txBox="1"/>
          <p:nvPr/>
        </p:nvSpPr>
        <p:spPr>
          <a:xfrm>
            <a:off x="5316077" y="2441673"/>
            <a:ext cx="8667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컨텐츠 하나</a:t>
            </a:r>
            <a:endParaRPr lang="en-US" altLang="ko-KR" sz="11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08DABDD-42C9-4241-B9EC-A9F68F6F524A}"/>
              </a:ext>
            </a:extLst>
          </p:cNvPr>
          <p:cNvSpPr txBox="1"/>
          <p:nvPr/>
        </p:nvSpPr>
        <p:spPr>
          <a:xfrm>
            <a:off x="6429280" y="2441673"/>
            <a:ext cx="8667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컨텐츠 </a:t>
            </a:r>
            <a:r>
              <a:rPr lang="ko-KR" altLang="en-US" sz="11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두울</a:t>
            </a:r>
            <a:endParaRPr lang="en-US" altLang="ko-KR" sz="11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386F10-89A4-48CA-B763-15935C206203}"/>
              </a:ext>
            </a:extLst>
          </p:cNvPr>
          <p:cNvSpPr txBox="1"/>
          <p:nvPr/>
        </p:nvSpPr>
        <p:spPr>
          <a:xfrm>
            <a:off x="7571398" y="2441673"/>
            <a:ext cx="75751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 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900859-805B-4976-B868-7AB146534F3B}"/>
              </a:ext>
            </a:extLst>
          </p:cNvPr>
          <p:cNvSpPr txBox="1"/>
          <p:nvPr/>
        </p:nvSpPr>
        <p:spPr>
          <a:xfrm>
            <a:off x="8335160" y="2441673"/>
            <a:ext cx="130990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출처 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피도리의 뇌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428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01AA38A-34EB-47D6-847E-BCAA244B75FF}"/>
              </a:ext>
            </a:extLst>
          </p:cNvPr>
          <p:cNvSpPr txBox="1"/>
          <p:nvPr/>
        </p:nvSpPr>
        <p:spPr>
          <a:xfrm>
            <a:off x="4253923" y="3162598"/>
            <a:ext cx="369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브레이킹 슬라이드</a:t>
            </a:r>
            <a:endParaRPr lang="en-US" sz="3600" spc="-151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rgbClr val="0F4B81"/>
                  </a:gs>
                  <a:gs pos="100000">
                    <a:srgbClr val="082744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0C4EBD-5415-4FD2-A06F-F73D4A953ECC}"/>
              </a:ext>
            </a:extLst>
          </p:cNvPr>
          <p:cNvCxnSpPr>
            <a:cxnSpLocks/>
          </p:cNvCxnSpPr>
          <p:nvPr/>
        </p:nvCxnSpPr>
        <p:spPr>
          <a:xfrm>
            <a:off x="4138013" y="3238112"/>
            <a:ext cx="0" cy="704851"/>
          </a:xfrm>
          <a:prstGeom prst="line">
            <a:avLst/>
          </a:prstGeom>
          <a:ln w="7620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397178-8FD3-4D5B-B668-F629C6378B81}"/>
              </a:ext>
            </a:extLst>
          </p:cNvPr>
          <p:cNvCxnSpPr>
            <a:cxnSpLocks/>
          </p:cNvCxnSpPr>
          <p:nvPr/>
        </p:nvCxnSpPr>
        <p:spPr>
          <a:xfrm flipH="1" flipV="1">
            <a:off x="8062312" y="2940533"/>
            <a:ext cx="0" cy="704851"/>
          </a:xfrm>
          <a:prstGeom prst="line">
            <a:avLst/>
          </a:prstGeom>
          <a:ln w="76200">
            <a:solidFill>
              <a:srgbClr val="0C3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0C852D-4971-4412-9A67-45A339A109B6}"/>
              </a:ext>
            </a:extLst>
          </p:cNvPr>
          <p:cNvSpPr/>
          <p:nvPr/>
        </p:nvSpPr>
        <p:spPr>
          <a:xfrm>
            <a:off x="5770674" y="3853975"/>
            <a:ext cx="103359" cy="1033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5E5B06-636B-4FBA-8258-A5A639B69536}"/>
              </a:ext>
            </a:extLst>
          </p:cNvPr>
          <p:cNvSpPr/>
          <p:nvPr/>
        </p:nvSpPr>
        <p:spPr>
          <a:xfrm>
            <a:off x="6089762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0BC706-2F51-4914-9D89-D990AFB07F2B}"/>
              </a:ext>
            </a:extLst>
          </p:cNvPr>
          <p:cNvSpPr/>
          <p:nvPr/>
        </p:nvSpPr>
        <p:spPr>
          <a:xfrm>
            <a:off x="6408849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D2CCEC-DF2D-4196-B859-047790068317}"/>
              </a:ext>
            </a:extLst>
          </p:cNvPr>
          <p:cNvSpPr/>
          <p:nvPr/>
        </p:nvSpPr>
        <p:spPr>
          <a:xfrm>
            <a:off x="6727935" y="3853973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B84E56-C5C9-4F12-A8B8-323B35F89F47}"/>
              </a:ext>
            </a:extLst>
          </p:cNvPr>
          <p:cNvSpPr/>
          <p:nvPr/>
        </p:nvSpPr>
        <p:spPr>
          <a:xfrm>
            <a:off x="7047022" y="3853971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F6B7F4-6F54-42B6-84B1-A726E58D8B70}"/>
              </a:ext>
            </a:extLst>
          </p:cNvPr>
          <p:cNvSpPr/>
          <p:nvPr/>
        </p:nvSpPr>
        <p:spPr>
          <a:xfrm>
            <a:off x="7366110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B0CA79-528B-4234-95E4-7B69356A80D7}"/>
              </a:ext>
            </a:extLst>
          </p:cNvPr>
          <p:cNvSpPr/>
          <p:nvPr/>
        </p:nvSpPr>
        <p:spPr>
          <a:xfrm>
            <a:off x="7685197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A8F598-942B-4D14-A96E-9B1B75A5CDA6}"/>
              </a:ext>
            </a:extLst>
          </p:cNvPr>
          <p:cNvSpPr/>
          <p:nvPr/>
        </p:nvSpPr>
        <p:spPr>
          <a:xfrm>
            <a:off x="8004283" y="3853969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3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46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 요즘에 자꾸 펩시 주는 치킨집이 늘어나고 있는데 코카콜라 유저로서 기분이 불쾌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57171" y="982712"/>
            <a:ext cx="587769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콜라는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펩시냐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코카콜라냐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선택합시다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 descr="실외, 눈, 산, 자연이(가) 표시된 사진&#10;&#10;자동 생성된 설명">
            <a:extLst>
              <a:ext uri="{FF2B5EF4-FFF2-40B4-BE49-F238E27FC236}">
                <a16:creationId xmlns:a16="http://schemas.microsoft.com/office/drawing/2014/main" id="{2F7BEA71-A230-43C9-A968-77B193CB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2" b="16397"/>
          <a:stretch/>
        </p:blipFill>
        <p:spPr>
          <a:xfrm>
            <a:off x="1895948" y="2201509"/>
            <a:ext cx="8400104" cy="23626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DF36BF-1DA5-4435-B7D2-69EF50AA5A72}"/>
              </a:ext>
            </a:extLst>
          </p:cNvPr>
          <p:cNvSpPr/>
          <p:nvPr/>
        </p:nvSpPr>
        <p:spPr>
          <a:xfrm>
            <a:off x="1895947" y="4564164"/>
            <a:ext cx="2800035" cy="1096409"/>
          </a:xfrm>
          <a:prstGeom prst="rect">
            <a:avLst/>
          </a:prstGeom>
          <a:solidFill>
            <a:srgbClr val="0F4B8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A2C259-8791-4A40-BAF5-8E0BA3876F61}"/>
              </a:ext>
            </a:extLst>
          </p:cNvPr>
          <p:cNvSpPr/>
          <p:nvPr/>
        </p:nvSpPr>
        <p:spPr>
          <a:xfrm>
            <a:off x="4695981" y="4564164"/>
            <a:ext cx="2800035" cy="1096409"/>
          </a:xfrm>
          <a:prstGeom prst="rect">
            <a:avLst/>
          </a:prstGeom>
          <a:solidFill>
            <a:srgbClr val="0F4B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C239B6-D750-494A-8DFB-FF4A8D1B9606}"/>
              </a:ext>
            </a:extLst>
          </p:cNvPr>
          <p:cNvSpPr/>
          <p:nvPr/>
        </p:nvSpPr>
        <p:spPr>
          <a:xfrm>
            <a:off x="7496016" y="4564164"/>
            <a:ext cx="2800035" cy="1096409"/>
          </a:xfrm>
          <a:prstGeom prst="rect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885F5F-7A0B-429B-9B42-E3E7488C2617}"/>
              </a:ext>
            </a:extLst>
          </p:cNvPr>
          <p:cNvSpPr txBox="1"/>
          <p:nvPr/>
        </p:nvSpPr>
        <p:spPr>
          <a:xfrm>
            <a:off x="2293448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2A5A6A-1C78-4E69-B170-D67170E82AF9}"/>
              </a:ext>
            </a:extLst>
          </p:cNvPr>
          <p:cNvSpPr txBox="1"/>
          <p:nvPr/>
        </p:nvSpPr>
        <p:spPr>
          <a:xfrm>
            <a:off x="5093482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F51723-744E-44F8-BD76-8B66936A506C}"/>
              </a:ext>
            </a:extLst>
          </p:cNvPr>
          <p:cNvSpPr txBox="1"/>
          <p:nvPr/>
        </p:nvSpPr>
        <p:spPr>
          <a:xfrm>
            <a:off x="7893516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3E4FF-93C6-4518-AAA9-AED80D421172}"/>
              </a:ext>
            </a:extLst>
          </p:cNvPr>
          <p:cNvSpPr txBox="1"/>
          <p:nvPr/>
        </p:nvSpPr>
        <p:spPr>
          <a:xfrm>
            <a:off x="8396986" y="5203338"/>
            <a:ext cx="9980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Lemonie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8" name="그래픽 13">
            <a:extLst>
              <a:ext uri="{FF2B5EF4-FFF2-40B4-BE49-F238E27FC236}">
                <a16:creationId xmlns:a16="http://schemas.microsoft.com/office/drawing/2014/main" id="{77ED5A45-141A-4CDB-9E2A-3F2A6A49BE86}"/>
              </a:ext>
            </a:extLst>
          </p:cNvPr>
          <p:cNvGrpSpPr/>
          <p:nvPr/>
        </p:nvGrpSpPr>
        <p:grpSpPr>
          <a:xfrm>
            <a:off x="8684522" y="4749222"/>
            <a:ext cx="423025" cy="423025"/>
            <a:chOff x="12891444" y="4246781"/>
            <a:chExt cx="3089748" cy="3089748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334A61D-C3B9-477C-A836-976FCCF03D89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2B914D-B12D-47F0-AD2F-171E3DA4C911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4CF6563-D4C4-4ED5-8F25-7AF849B0C1E3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4449D1B-009D-4527-89CF-AD4B1342D318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A287496-FC19-46FE-ACD9-32F33C2B31F6}"/>
              </a:ext>
            </a:extLst>
          </p:cNvPr>
          <p:cNvSpPr txBox="1"/>
          <p:nvPr/>
        </p:nvSpPr>
        <p:spPr>
          <a:xfrm>
            <a:off x="5619461" y="5203338"/>
            <a:ext cx="95308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Deossilt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0" name="그래픽 15">
            <a:extLst>
              <a:ext uri="{FF2B5EF4-FFF2-40B4-BE49-F238E27FC236}">
                <a16:creationId xmlns:a16="http://schemas.microsoft.com/office/drawing/2014/main" id="{BE403E2F-1673-4BBF-A17F-10C03E927CB2}"/>
              </a:ext>
            </a:extLst>
          </p:cNvPr>
          <p:cNvGrpSpPr/>
          <p:nvPr/>
        </p:nvGrpSpPr>
        <p:grpSpPr>
          <a:xfrm>
            <a:off x="5884488" y="4749222"/>
            <a:ext cx="423025" cy="423025"/>
            <a:chOff x="12192000" y="3670907"/>
            <a:chExt cx="3089748" cy="3089748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3467A51-E062-4074-8EFC-DF3DBD9E097C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B847DD-388B-4B3E-93B7-024091A2673D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2724B3B-D407-483C-B557-C3D2BBA7A0DF}"/>
              </a:ext>
            </a:extLst>
          </p:cNvPr>
          <p:cNvSpPr txBox="1"/>
          <p:nvPr/>
        </p:nvSpPr>
        <p:spPr>
          <a:xfrm>
            <a:off x="2716032" y="5203338"/>
            <a:ext cx="115986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Keywords</a:t>
            </a:r>
          </a:p>
        </p:txBody>
      </p:sp>
      <p:grpSp>
        <p:nvGrpSpPr>
          <p:cNvPr id="43" name="그래픽 17">
            <a:extLst>
              <a:ext uri="{FF2B5EF4-FFF2-40B4-BE49-F238E27FC236}">
                <a16:creationId xmlns:a16="http://schemas.microsoft.com/office/drawing/2014/main" id="{C2DE6137-0319-493D-9392-7387E28C94A7}"/>
              </a:ext>
            </a:extLst>
          </p:cNvPr>
          <p:cNvGrpSpPr/>
          <p:nvPr/>
        </p:nvGrpSpPr>
        <p:grpSpPr>
          <a:xfrm>
            <a:off x="3084453" y="4749222"/>
            <a:ext cx="423025" cy="423025"/>
            <a:chOff x="12792548" y="3019288"/>
            <a:chExt cx="3089748" cy="3089748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D204949-DC24-4451-B1F8-69C1C5CB09C0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2C8407-99DA-4AE9-AF39-355A5D4E0DC3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28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2B2638-D3D3-472B-B94B-647B4C1CFC3F}"/>
              </a:ext>
            </a:extLst>
          </p:cNvPr>
          <p:cNvSpPr/>
          <p:nvPr/>
        </p:nvSpPr>
        <p:spPr>
          <a:xfrm>
            <a:off x="2690153" y="3138169"/>
            <a:ext cx="6804000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C9ECF8-E2FE-4D84-8331-ECC0BEAF3900}"/>
              </a:ext>
            </a:extLst>
          </p:cNvPr>
          <p:cNvSpPr/>
          <p:nvPr/>
        </p:nvSpPr>
        <p:spPr>
          <a:xfrm>
            <a:off x="2690153" y="4692761"/>
            <a:ext cx="6804000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5226" y="1592110"/>
            <a:ext cx="64816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이거 맛있게 먹으면 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칼로리 입니다 그러니까 걱정하지 말고 드세요 즐겨 오늘을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900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혹시 다이어트 하시는 분들 계시나요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CB4CF8-2764-40E0-85D0-FEBDEDA9DB8F}"/>
              </a:ext>
            </a:extLst>
          </p:cNvPr>
          <p:cNvCxnSpPr>
            <a:cxnSpLocks/>
          </p:cNvCxnSpPr>
          <p:nvPr/>
        </p:nvCxnSpPr>
        <p:spPr>
          <a:xfrm>
            <a:off x="2699485" y="23583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FF5F56-29DC-4521-B13E-E232AD43C030}"/>
              </a:ext>
            </a:extLst>
          </p:cNvPr>
          <p:cNvCxnSpPr>
            <a:cxnSpLocks/>
          </p:cNvCxnSpPr>
          <p:nvPr/>
        </p:nvCxnSpPr>
        <p:spPr>
          <a:xfrm>
            <a:off x="2699485" y="62572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BAF4C0-5E6E-4B38-A246-4AE9A7788EA1}"/>
              </a:ext>
            </a:extLst>
          </p:cNvPr>
          <p:cNvSpPr txBox="1"/>
          <p:nvPr/>
        </p:nvSpPr>
        <p:spPr>
          <a:xfrm>
            <a:off x="2951720" y="2530947"/>
            <a:ext cx="8334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칼로리</a:t>
            </a:r>
            <a:endParaRPr lang="en-US" altLang="ko-KR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64D46-7C81-4FAA-9916-F1AEA8CAF630}"/>
              </a:ext>
            </a:extLst>
          </p:cNvPr>
          <p:cNvSpPr txBox="1"/>
          <p:nvPr/>
        </p:nvSpPr>
        <p:spPr>
          <a:xfrm>
            <a:off x="2740896" y="3343938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세트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5018D6-8B39-4E12-AAA5-185475123847}"/>
              </a:ext>
            </a:extLst>
          </p:cNvPr>
          <p:cNvSpPr txBox="1"/>
          <p:nvPr/>
        </p:nvSpPr>
        <p:spPr>
          <a:xfrm>
            <a:off x="2740897" y="4126201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페페로니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피자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54EFB3-608F-4C23-BFE4-B3A13FA77118}"/>
              </a:ext>
            </a:extLst>
          </p:cNvPr>
          <p:cNvSpPr txBox="1"/>
          <p:nvPr/>
        </p:nvSpPr>
        <p:spPr>
          <a:xfrm>
            <a:off x="2655618" y="4908463"/>
            <a:ext cx="142571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9F2ED-38DE-48AD-A2B5-11280FBA4FCA}"/>
              </a:ext>
            </a:extLst>
          </p:cNvPr>
          <p:cNvSpPr txBox="1"/>
          <p:nvPr/>
        </p:nvSpPr>
        <p:spPr>
          <a:xfrm>
            <a:off x="2717332" y="5690727"/>
            <a:ext cx="130228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족발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보통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C8188B-FD19-46E0-A23C-6943C5317A1F}"/>
              </a:ext>
            </a:extLst>
          </p:cNvPr>
          <p:cNvCxnSpPr/>
          <p:nvPr/>
        </p:nvCxnSpPr>
        <p:spPr>
          <a:xfrm>
            <a:off x="2691077" y="313816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0660E-4B75-4089-A57A-2AC44F47A683}"/>
              </a:ext>
            </a:extLst>
          </p:cNvPr>
          <p:cNvCxnSpPr/>
          <p:nvPr/>
        </p:nvCxnSpPr>
        <p:spPr>
          <a:xfrm>
            <a:off x="2691077" y="391794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1A7989-C224-4AEB-BF02-EC4462FA6339}"/>
              </a:ext>
            </a:extLst>
          </p:cNvPr>
          <p:cNvCxnSpPr/>
          <p:nvPr/>
        </p:nvCxnSpPr>
        <p:spPr>
          <a:xfrm>
            <a:off x="2691077" y="469772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EBCE10-43FB-4E29-86C5-094858AF8C60}"/>
              </a:ext>
            </a:extLst>
          </p:cNvPr>
          <p:cNvCxnSpPr/>
          <p:nvPr/>
        </p:nvCxnSpPr>
        <p:spPr>
          <a:xfrm>
            <a:off x="2691077" y="547750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래픽 17">
            <a:extLst>
              <a:ext uri="{FF2B5EF4-FFF2-40B4-BE49-F238E27FC236}">
                <a16:creationId xmlns:a16="http://schemas.microsoft.com/office/drawing/2014/main" id="{08517673-142B-450A-8D2A-C9F526BE105A}"/>
              </a:ext>
            </a:extLst>
          </p:cNvPr>
          <p:cNvGrpSpPr/>
          <p:nvPr/>
        </p:nvGrpSpPr>
        <p:grpSpPr>
          <a:xfrm>
            <a:off x="4707441" y="2531185"/>
            <a:ext cx="423025" cy="423025"/>
            <a:chOff x="12792548" y="3019288"/>
            <a:chExt cx="3089748" cy="3089748"/>
          </a:xfrm>
          <a:solidFill>
            <a:srgbClr val="0F4B81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F3733EB0-7F30-4B7F-806B-4785400F0311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3604B7B-2773-4A29-AC1D-F6256C6B5674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1684543-32BF-4DD1-957F-014339FD778A}"/>
              </a:ext>
            </a:extLst>
          </p:cNvPr>
          <p:cNvSpPr txBox="1"/>
          <p:nvPr/>
        </p:nvSpPr>
        <p:spPr>
          <a:xfrm>
            <a:off x="4718097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6406A7-C146-4B7E-809E-F10EF9844D7C}"/>
              </a:ext>
            </a:extLst>
          </p:cNvPr>
          <p:cNvSpPr txBox="1"/>
          <p:nvPr/>
        </p:nvSpPr>
        <p:spPr>
          <a:xfrm>
            <a:off x="4718097" y="4091279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B1E2E-9C1F-4C14-AB63-3B5F8C9C9F71}"/>
              </a:ext>
            </a:extLst>
          </p:cNvPr>
          <p:cNvSpPr txBox="1"/>
          <p:nvPr/>
        </p:nvSpPr>
        <p:spPr>
          <a:xfrm>
            <a:off x="4718097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60" name="그래픽 15">
            <a:extLst>
              <a:ext uri="{FF2B5EF4-FFF2-40B4-BE49-F238E27FC236}">
                <a16:creationId xmlns:a16="http://schemas.microsoft.com/office/drawing/2014/main" id="{FA1971A9-13E1-4D48-B1FA-95F8EB02FA91}"/>
              </a:ext>
            </a:extLst>
          </p:cNvPr>
          <p:cNvGrpSpPr/>
          <p:nvPr/>
        </p:nvGrpSpPr>
        <p:grpSpPr>
          <a:xfrm>
            <a:off x="6045648" y="2549241"/>
            <a:ext cx="423025" cy="423025"/>
            <a:chOff x="12192000" y="3670907"/>
            <a:chExt cx="3089748" cy="3089748"/>
          </a:xfrm>
          <a:solidFill>
            <a:srgbClr val="0F4B81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D8A529D-7F00-47CA-AA25-2C8003724C03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8C88265-DDA3-4A7A-9435-66F23EBB9CC2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DD53BE5-3294-4547-9066-EA8FF2A5931B}"/>
              </a:ext>
            </a:extLst>
          </p:cNvPr>
          <p:cNvSpPr txBox="1"/>
          <p:nvPr/>
        </p:nvSpPr>
        <p:spPr>
          <a:xfrm>
            <a:off x="6078746" y="4091279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12757C-2544-4A32-A601-2C465D1D26F0}"/>
              </a:ext>
            </a:extLst>
          </p:cNvPr>
          <p:cNvSpPr txBox="1"/>
          <p:nvPr/>
        </p:nvSpPr>
        <p:spPr>
          <a:xfrm>
            <a:off x="6056304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55" name="그래픽 13">
            <a:extLst>
              <a:ext uri="{FF2B5EF4-FFF2-40B4-BE49-F238E27FC236}">
                <a16:creationId xmlns:a16="http://schemas.microsoft.com/office/drawing/2014/main" id="{8063C627-35A8-4F0C-933C-B582BB40B9DE}"/>
              </a:ext>
            </a:extLst>
          </p:cNvPr>
          <p:cNvGrpSpPr/>
          <p:nvPr/>
        </p:nvGrpSpPr>
        <p:grpSpPr>
          <a:xfrm>
            <a:off x="7383853" y="2524293"/>
            <a:ext cx="423025" cy="423025"/>
            <a:chOff x="12891444" y="4246781"/>
            <a:chExt cx="3089748" cy="3089748"/>
          </a:xfrm>
          <a:solidFill>
            <a:srgbClr val="0F4B8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9637933-0B21-4E04-9EBF-E346F3EA9382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C02108B-E1C6-44DC-8838-5F62A91F4A8B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9DA10D1-876C-45A8-9790-D810429D850E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BEB2B18-C3AD-4DBB-88D1-474D61648AF0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0C61C6-2650-4069-AD39-AF7E751E80B4}"/>
              </a:ext>
            </a:extLst>
          </p:cNvPr>
          <p:cNvSpPr txBox="1"/>
          <p:nvPr/>
        </p:nvSpPr>
        <p:spPr>
          <a:xfrm>
            <a:off x="7394509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0541A-10A6-4296-BD5A-3920C719C8E4}"/>
              </a:ext>
            </a:extLst>
          </p:cNvPr>
          <p:cNvSpPr txBox="1"/>
          <p:nvPr/>
        </p:nvSpPr>
        <p:spPr>
          <a:xfrm>
            <a:off x="7416953" y="4869351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A28C5E-BFDF-40AB-BCBE-B38D26D4CEBA}"/>
              </a:ext>
            </a:extLst>
          </p:cNvPr>
          <p:cNvSpPr txBox="1"/>
          <p:nvPr/>
        </p:nvSpPr>
        <p:spPr>
          <a:xfrm>
            <a:off x="7416953" y="5648434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89B6686-4339-4876-9CC2-36B0BE7B9E3B}"/>
              </a:ext>
            </a:extLst>
          </p:cNvPr>
          <p:cNvSpPr/>
          <p:nvPr/>
        </p:nvSpPr>
        <p:spPr>
          <a:xfrm>
            <a:off x="8831617" y="2647206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EDB350F-794A-4D19-8004-AC10217309FC}"/>
              </a:ext>
            </a:extLst>
          </p:cNvPr>
          <p:cNvSpPr/>
          <p:nvPr/>
        </p:nvSpPr>
        <p:spPr>
          <a:xfrm>
            <a:off x="8831617" y="2719282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4C33A52-F867-4855-BC87-CCDC13C9C245}"/>
              </a:ext>
            </a:extLst>
          </p:cNvPr>
          <p:cNvSpPr/>
          <p:nvPr/>
        </p:nvSpPr>
        <p:spPr>
          <a:xfrm>
            <a:off x="8730711" y="2551105"/>
            <a:ext cx="384408" cy="355577"/>
          </a:xfrm>
          <a:custGeom>
            <a:avLst/>
            <a:gdLst>
              <a:gd name="connsiteX0" fmla="*/ 871129 w 905070"/>
              <a:gd name="connsiteY0" fmla="*/ 0 h 837188"/>
              <a:gd name="connsiteX1" fmla="*/ 33940 w 905070"/>
              <a:gd name="connsiteY1" fmla="*/ 0 h 837188"/>
              <a:gd name="connsiteX2" fmla="*/ 0 w 905070"/>
              <a:gd name="connsiteY2" fmla="*/ 33940 h 837188"/>
              <a:gd name="connsiteX3" fmla="*/ 0 w 905070"/>
              <a:gd name="connsiteY3" fmla="*/ 644862 h 837188"/>
              <a:gd name="connsiteX4" fmla="*/ 33940 w 905070"/>
              <a:gd name="connsiteY4" fmla="*/ 678802 h 837188"/>
              <a:gd name="connsiteX5" fmla="*/ 362187 w 905070"/>
              <a:gd name="connsiteY5" fmla="*/ 678802 h 837188"/>
              <a:gd name="connsiteX6" fmla="*/ 568169 w 905070"/>
              <a:gd name="connsiteY6" fmla="*/ 830571 h 837188"/>
              <a:gd name="connsiteX7" fmla="*/ 588297 w 905070"/>
              <a:gd name="connsiteY7" fmla="*/ 837189 h 837188"/>
              <a:gd name="connsiteX8" fmla="*/ 603603 w 905070"/>
              <a:gd name="connsiteY8" fmla="*/ 833546 h 837188"/>
              <a:gd name="connsiteX9" fmla="*/ 622237 w 905070"/>
              <a:gd name="connsiteY9" fmla="*/ 803249 h 837188"/>
              <a:gd name="connsiteX10" fmla="*/ 622237 w 905070"/>
              <a:gd name="connsiteY10" fmla="*/ 678802 h 837188"/>
              <a:gd name="connsiteX11" fmla="*/ 871131 w 905070"/>
              <a:gd name="connsiteY11" fmla="*/ 678802 h 837188"/>
              <a:gd name="connsiteX12" fmla="*/ 905071 w 905070"/>
              <a:gd name="connsiteY12" fmla="*/ 644862 h 837188"/>
              <a:gd name="connsiteX13" fmla="*/ 905071 w 905070"/>
              <a:gd name="connsiteY13" fmla="*/ 33940 h 837188"/>
              <a:gd name="connsiteX14" fmla="*/ 871129 w 905070"/>
              <a:gd name="connsiteY14" fmla="*/ 0 h 837188"/>
              <a:gd name="connsiteX15" fmla="*/ 837189 w 905070"/>
              <a:gd name="connsiteY15" fmla="*/ 610922 h 837188"/>
              <a:gd name="connsiteX16" fmla="*/ 588295 w 905070"/>
              <a:gd name="connsiteY16" fmla="*/ 610922 h 837188"/>
              <a:gd name="connsiteX17" fmla="*/ 554355 w 905070"/>
              <a:gd name="connsiteY17" fmla="*/ 644862 h 837188"/>
              <a:gd name="connsiteX18" fmla="*/ 554355 w 905070"/>
              <a:gd name="connsiteY18" fmla="*/ 736081 h 837188"/>
              <a:gd name="connsiteX19" fmla="*/ 393479 w 905070"/>
              <a:gd name="connsiteY19" fmla="*/ 617540 h 837188"/>
              <a:gd name="connsiteX20" fmla="*/ 373341 w 905070"/>
              <a:gd name="connsiteY20" fmla="*/ 610922 h 837188"/>
              <a:gd name="connsiteX21" fmla="*/ 67880 w 905070"/>
              <a:gd name="connsiteY21" fmla="*/ 610922 h 837188"/>
              <a:gd name="connsiteX22" fmla="*/ 67880 w 905070"/>
              <a:gd name="connsiteY22" fmla="*/ 67880 h 837188"/>
              <a:gd name="connsiteX23" fmla="*/ 837189 w 905070"/>
              <a:gd name="connsiteY23" fmla="*/ 67880 h 837188"/>
              <a:gd name="connsiteX24" fmla="*/ 837189 w 905070"/>
              <a:gd name="connsiteY24" fmla="*/ 610922 h 83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5070" h="837188">
                <a:moveTo>
                  <a:pt x="871129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lnTo>
                  <a:pt x="0" y="644862"/>
                </a:lnTo>
                <a:cubicBezTo>
                  <a:pt x="0" y="663608"/>
                  <a:pt x="15193" y="678802"/>
                  <a:pt x="33940" y="678802"/>
                </a:cubicBezTo>
                <a:lnTo>
                  <a:pt x="362187" y="678802"/>
                </a:lnTo>
                <a:lnTo>
                  <a:pt x="568169" y="830571"/>
                </a:lnTo>
                <a:cubicBezTo>
                  <a:pt x="574109" y="834960"/>
                  <a:pt x="581180" y="837189"/>
                  <a:pt x="588297" y="837189"/>
                </a:cubicBezTo>
                <a:cubicBezTo>
                  <a:pt x="593524" y="837189"/>
                  <a:pt x="598772" y="835990"/>
                  <a:pt x="603603" y="833546"/>
                </a:cubicBezTo>
                <a:cubicBezTo>
                  <a:pt x="615030" y="827765"/>
                  <a:pt x="622237" y="816056"/>
                  <a:pt x="622237" y="803249"/>
                </a:cubicBezTo>
                <a:lnTo>
                  <a:pt x="622237" y="678802"/>
                </a:lnTo>
                <a:lnTo>
                  <a:pt x="871131" y="678802"/>
                </a:lnTo>
                <a:cubicBezTo>
                  <a:pt x="889877" y="678802"/>
                  <a:pt x="905071" y="663608"/>
                  <a:pt x="905071" y="644862"/>
                </a:cubicBezTo>
                <a:lnTo>
                  <a:pt x="905071" y="33940"/>
                </a:lnTo>
                <a:cubicBezTo>
                  <a:pt x="905069" y="15193"/>
                  <a:pt x="889876" y="0"/>
                  <a:pt x="871129" y="0"/>
                </a:cubicBezTo>
                <a:close/>
                <a:moveTo>
                  <a:pt x="837189" y="610922"/>
                </a:moveTo>
                <a:lnTo>
                  <a:pt x="588295" y="610922"/>
                </a:lnTo>
                <a:cubicBezTo>
                  <a:pt x="569548" y="610922"/>
                  <a:pt x="554355" y="626115"/>
                  <a:pt x="554355" y="644862"/>
                </a:cubicBezTo>
                <a:lnTo>
                  <a:pt x="554355" y="736081"/>
                </a:lnTo>
                <a:lnTo>
                  <a:pt x="393479" y="617540"/>
                </a:lnTo>
                <a:cubicBezTo>
                  <a:pt x="387642" y="613241"/>
                  <a:pt x="380592" y="610922"/>
                  <a:pt x="373341" y="610922"/>
                </a:cubicBezTo>
                <a:lnTo>
                  <a:pt x="67880" y="610922"/>
                </a:lnTo>
                <a:lnTo>
                  <a:pt x="67880" y="67880"/>
                </a:lnTo>
                <a:lnTo>
                  <a:pt x="837189" y="67880"/>
                </a:lnTo>
                <a:lnTo>
                  <a:pt x="837189" y="610922"/>
                </a:ln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CAE428-B261-443A-9AFE-C3BC8AF61EBF}"/>
              </a:ext>
            </a:extLst>
          </p:cNvPr>
          <p:cNvSpPr txBox="1"/>
          <p:nvPr/>
        </p:nvSpPr>
        <p:spPr>
          <a:xfrm>
            <a:off x="8722060" y="330614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AF7A4-D4C6-4D43-BECA-871293355399}"/>
              </a:ext>
            </a:extLst>
          </p:cNvPr>
          <p:cNvSpPr txBox="1"/>
          <p:nvPr/>
        </p:nvSpPr>
        <p:spPr>
          <a:xfrm>
            <a:off x="8722060" y="408421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755A2B-9F07-42C2-B16F-AF530B64CCAF}"/>
              </a:ext>
            </a:extLst>
          </p:cNvPr>
          <p:cNvSpPr txBox="1"/>
          <p:nvPr/>
        </p:nvSpPr>
        <p:spPr>
          <a:xfrm>
            <a:off x="8722060" y="5641367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8094223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610</ep:Words>
  <ep:PresentationFormat>와이드스크린</ep:PresentationFormat>
  <ep:Paragraphs>213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2019-12-06T03:05:34.000</dcterms:created>
  <dc:creator>민병조</dc:creator>
  <cp:lastModifiedBy>MOONDO</cp:lastModifiedBy>
  <dcterms:modified xsi:type="dcterms:W3CDTF">2020-02-06T03:24:27.469</dcterms:modified>
  <cp:revision>21</cp:revision>
  <dc:title>PowerPoint 프레젠테이션</dc:title>
  <cp:version/>
</cp:coreProperties>
</file>