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9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2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6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9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12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9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3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91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2F288E0-7875-42C4-84C8-98DBBD3BF4D2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47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70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IntelliJ IDEA</a:t>
            </a:r>
            <a:r>
              <a:rPr lang="zh-CN" altLang="en-US" dirty="0"/>
              <a:t>使用介绍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97190" y="4544060"/>
            <a:ext cx="1894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飘逸红茶</a:t>
            </a:r>
            <a:r>
              <a:rPr lang="en-US" altLang="zh-CN" dirty="0">
                <a:sym typeface="+mn-ea"/>
              </a:rPr>
              <a:t>2018/01/06        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第一次课程回顾</a:t>
            </a:r>
            <a:r>
              <a:rPr lang="en-US" altLang="zh-CN" dirty="0"/>
              <a:t>(2017/12/16)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课程安排</a:t>
            </a:r>
            <a:endParaRPr lang="en-US" altLang="zh-CN" dirty="0"/>
          </a:p>
          <a:p>
            <a:r>
              <a:rPr lang="en-US" altLang="zh-CN" dirty="0"/>
              <a:t>IDEA</a:t>
            </a:r>
            <a:r>
              <a:rPr lang="zh-CN" altLang="en-US" dirty="0"/>
              <a:t>下载以及安装</a:t>
            </a:r>
            <a:endParaRPr lang="en-US" altLang="zh-CN" dirty="0"/>
          </a:p>
          <a:p>
            <a:r>
              <a:rPr lang="en-US" altLang="zh-CN" dirty="0"/>
              <a:t>IDEA</a:t>
            </a:r>
            <a:r>
              <a:rPr lang="zh-CN" altLang="en-US" dirty="0"/>
              <a:t>界面介绍</a:t>
            </a:r>
            <a:endParaRPr lang="en-US" altLang="zh-CN" dirty="0"/>
          </a:p>
          <a:p>
            <a:r>
              <a:rPr lang="zh-CN" altLang="en-US" dirty="0"/>
              <a:t>快速完成第一个程序，展示</a:t>
            </a:r>
            <a:r>
              <a:rPr lang="en-US" altLang="zh-CN" dirty="0"/>
              <a:t>IDEA</a:t>
            </a:r>
            <a:r>
              <a:rPr lang="zh-CN" altLang="en-US" dirty="0"/>
              <a:t>的魅力</a:t>
            </a:r>
            <a:endParaRPr lang="en-US" altLang="zh-CN" dirty="0"/>
          </a:p>
          <a:p>
            <a:r>
              <a:rPr lang="en-US" altLang="zh-CN" dirty="0"/>
              <a:t>IDEA</a:t>
            </a:r>
            <a:r>
              <a:rPr lang="zh-CN" altLang="en-US" dirty="0"/>
              <a:t>中的各种快速跳转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书签方式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收藏方式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快捷键方式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第二次课程回顾</a:t>
            </a:r>
            <a:r>
              <a:rPr lang="en-US" altLang="zh-CN" dirty="0"/>
              <a:t>(2017/12/23)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快速定位代码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批量操作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Live Templates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Postfix Completion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Alt + Enter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38F172-08B9-4BA5-B753-7D93472C0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图片包含 室内, 家具&#10;&#10;已生成高可信度的说明">
            <a:extLst>
              <a:ext uri="{FF2B5EF4-FFF2-40B4-BE49-F238E27FC236}">
                <a16:creationId xmlns:a16="http://schemas.microsoft.com/office/drawing/2014/main" id="{C900681B-C4FD-40B3-B5BC-C33231614C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AACD67-2FB5-4530-9B74-8D946F1CE9E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片包含 户外, 雪花, 树, 天空&#10;&#10;已生成极高可信度的说明">
            <a:extLst>
              <a:ext uri="{FF2B5EF4-FFF2-40B4-BE49-F238E27FC236}">
                <a16:creationId xmlns:a16="http://schemas.microsoft.com/office/drawing/2014/main" id="{1DFCC0CD-3933-42D7-AD5D-2B98328A7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2" b="193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50C82-E42F-4417-9C61-763296C7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6CD05-2F84-47C0-8674-51BFE5AE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Alt + Enter</a:t>
            </a:r>
          </a:p>
          <a:p>
            <a:pPr lvl="1"/>
            <a:r>
              <a:rPr lang="zh-CN" altLang="en-US" dirty="0"/>
              <a:t>自动创建函数</a:t>
            </a:r>
            <a:endParaRPr lang="en-US" altLang="zh-CN" dirty="0"/>
          </a:p>
          <a:p>
            <a:pPr lvl="1"/>
            <a:r>
              <a:rPr lang="zh-CN" altLang="en-US" dirty="0"/>
              <a:t>列表迭代方式替换</a:t>
            </a:r>
            <a:endParaRPr lang="en-US" altLang="zh-CN" dirty="0"/>
          </a:p>
          <a:p>
            <a:pPr lvl="1"/>
            <a:r>
              <a:rPr lang="zh-CN" altLang="en-US" dirty="0"/>
              <a:t>字符串格式化或者替换为</a:t>
            </a:r>
            <a:r>
              <a:rPr lang="en-US" altLang="zh-CN" dirty="0" err="1"/>
              <a:t>StringBuilder</a:t>
            </a:r>
            <a:endParaRPr lang="en-US" altLang="zh-CN" dirty="0"/>
          </a:p>
          <a:p>
            <a:pPr lvl="1"/>
            <a:r>
              <a:rPr lang="zh-CN" altLang="en-US" dirty="0"/>
              <a:t>实现接口</a:t>
            </a:r>
            <a:endParaRPr lang="en-US" altLang="zh-CN" dirty="0"/>
          </a:p>
          <a:p>
            <a:pPr lvl="1"/>
            <a:r>
              <a:rPr lang="zh-CN" altLang="en-US" dirty="0"/>
              <a:t>单词拼写矫正</a:t>
            </a:r>
            <a:endParaRPr lang="en-US" altLang="zh-CN" dirty="0"/>
          </a:p>
          <a:p>
            <a:pPr lvl="1"/>
            <a:r>
              <a:rPr lang="zh-CN" altLang="en-US" dirty="0"/>
              <a:t>自动</a:t>
            </a:r>
            <a:r>
              <a:rPr lang="en-US" altLang="zh-CN" dirty="0"/>
              <a:t>import</a:t>
            </a:r>
          </a:p>
          <a:p>
            <a:pPr lvl="1"/>
            <a:r>
              <a:rPr lang="en-US" altLang="zh-CN" dirty="0"/>
              <a:t>…… 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57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50C82-E42F-4417-9C61-763296C7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6CD05-2F84-47C0-8674-51BFE5AE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Rename</a:t>
            </a:r>
          </a:p>
          <a:p>
            <a:pPr lvl="1"/>
            <a:r>
              <a:rPr lang="zh-CN" altLang="en-US" dirty="0"/>
              <a:t>重命名</a:t>
            </a:r>
            <a:endParaRPr lang="en-US" altLang="zh-CN" dirty="0"/>
          </a:p>
          <a:p>
            <a:pPr lvl="1"/>
            <a:r>
              <a:rPr lang="zh-CN" altLang="en-US" dirty="0"/>
              <a:t>函数参数</a:t>
            </a:r>
            <a:endParaRPr lang="en-US" altLang="zh-CN" dirty="0"/>
          </a:p>
          <a:p>
            <a:r>
              <a:rPr lang="en-US" altLang="zh-CN" dirty="0"/>
              <a:t>Extract</a:t>
            </a:r>
          </a:p>
          <a:p>
            <a:pPr lvl="1"/>
            <a:r>
              <a:rPr lang="zh-CN" altLang="en-US" dirty="0"/>
              <a:t>抽取变量</a:t>
            </a:r>
            <a:endParaRPr lang="en-US" altLang="zh-CN" dirty="0"/>
          </a:p>
          <a:p>
            <a:pPr lvl="2"/>
            <a:r>
              <a:rPr lang="zh-CN" altLang="en-US" dirty="0"/>
              <a:t>局部变量</a:t>
            </a:r>
            <a:endParaRPr lang="en-US" altLang="zh-CN" dirty="0"/>
          </a:p>
          <a:p>
            <a:pPr lvl="2"/>
            <a:r>
              <a:rPr lang="zh-CN" altLang="en-US" dirty="0"/>
              <a:t>属性</a:t>
            </a:r>
            <a:endParaRPr lang="en-US" altLang="zh-CN" dirty="0"/>
          </a:p>
          <a:p>
            <a:pPr lvl="2"/>
            <a:r>
              <a:rPr lang="zh-CN" altLang="en-US" dirty="0"/>
              <a:t>常量</a:t>
            </a:r>
            <a:endParaRPr lang="en-US" altLang="zh-CN" dirty="0"/>
          </a:p>
          <a:p>
            <a:pPr lvl="1"/>
            <a:r>
              <a:rPr lang="zh-CN" altLang="en-US" dirty="0"/>
              <a:t>抽取函数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315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50C82-E42F-4417-9C61-763296C7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中的时光机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6CD05-2F84-47C0-8674-51BFE5AE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VCS</a:t>
            </a:r>
            <a:r>
              <a:rPr lang="zh-CN" altLang="en-US" dirty="0"/>
              <a:t>集成</a:t>
            </a:r>
            <a:endParaRPr lang="en-US" altLang="zh-CN" dirty="0"/>
          </a:p>
          <a:p>
            <a:pPr lvl="1"/>
            <a:r>
              <a:rPr lang="en-US" altLang="zh-CN" dirty="0"/>
              <a:t>Local History</a:t>
            </a:r>
          </a:p>
          <a:p>
            <a:pPr lvl="1"/>
            <a:r>
              <a:rPr lang="en-US" altLang="zh-CN" dirty="0"/>
              <a:t>Git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坐上时光机</a:t>
            </a:r>
            <a:endParaRPr lang="en-US" altLang="zh-CN" dirty="0"/>
          </a:p>
          <a:p>
            <a:pPr lvl="1"/>
            <a:r>
              <a:rPr lang="zh-CN" altLang="en-US" dirty="0"/>
              <a:t>查看历史记录</a:t>
            </a:r>
            <a:endParaRPr lang="en-US" altLang="zh-CN" dirty="0"/>
          </a:p>
          <a:p>
            <a:pPr lvl="1"/>
            <a:r>
              <a:rPr lang="zh-CN" altLang="en-US" dirty="0"/>
              <a:t>回退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296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50C82-E42F-4417-9C61-763296C7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扛起</a:t>
            </a:r>
            <a:r>
              <a:rPr lang="en-US" altLang="zh-CN" dirty="0"/>
              <a:t>Debug</a:t>
            </a:r>
            <a:r>
              <a:rPr lang="zh-CN" altLang="en-US" dirty="0"/>
              <a:t>大旗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6CD05-2F84-47C0-8674-51BFE5AE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打断点</a:t>
            </a:r>
            <a:endParaRPr lang="en-US" altLang="zh-CN" dirty="0"/>
          </a:p>
          <a:p>
            <a:pPr lvl="1"/>
            <a:r>
              <a:rPr lang="en-US" altLang="zh-CN" dirty="0"/>
              <a:t>DEBUG</a:t>
            </a:r>
          </a:p>
          <a:p>
            <a:pPr lvl="1"/>
            <a:r>
              <a:rPr lang="zh-CN" altLang="en-US" dirty="0"/>
              <a:t>查看所有断点</a:t>
            </a:r>
            <a:endParaRPr lang="en-US" altLang="zh-CN" dirty="0"/>
          </a:p>
          <a:p>
            <a:pPr lvl="1"/>
            <a:r>
              <a:rPr lang="zh-CN" altLang="en-US" dirty="0"/>
              <a:t>禁止所有断点</a:t>
            </a:r>
            <a:endParaRPr lang="en-US" altLang="zh-CN" dirty="0"/>
          </a:p>
          <a:p>
            <a:pPr lvl="1"/>
            <a:r>
              <a:rPr lang="zh-CN" altLang="en-US" dirty="0"/>
              <a:t>条件断点</a:t>
            </a:r>
            <a:endParaRPr lang="en-US" altLang="zh-CN" dirty="0"/>
          </a:p>
          <a:p>
            <a:r>
              <a:rPr lang="zh-CN" altLang="en-US" dirty="0"/>
              <a:t>表达式求知</a:t>
            </a:r>
            <a:endParaRPr lang="en-US" altLang="zh-CN" dirty="0"/>
          </a:p>
          <a:p>
            <a:r>
              <a:rPr lang="zh-CN" altLang="en-US" dirty="0"/>
              <a:t>动态改变对象值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6419591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25</TotalTime>
  <Words>143</Words>
  <Application>Microsoft Office PowerPoint</Application>
  <PresentationFormat>宽屏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Gill Sans MT</vt:lpstr>
      <vt:lpstr>画廊</vt:lpstr>
      <vt:lpstr>IntelliJ IDEA使用介绍</vt:lpstr>
      <vt:lpstr>第一次课程回顾(2017/12/16)</vt:lpstr>
      <vt:lpstr>第二次课程回顾(2017/12/23)</vt:lpstr>
      <vt:lpstr>PowerPoint 演示文稿</vt:lpstr>
      <vt:lpstr>代码提示</vt:lpstr>
      <vt:lpstr>简单重构</vt:lpstr>
      <vt:lpstr>IDEA中的时光机</vt:lpstr>
      <vt:lpstr>扛起Debug大旗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温兴宇</cp:lastModifiedBy>
  <cp:revision>53</cp:revision>
  <dcterms:created xsi:type="dcterms:W3CDTF">2017-12-16T11:14:00Z</dcterms:created>
  <dcterms:modified xsi:type="dcterms:W3CDTF">2018-01-06T11:49:12Z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