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hyperlink" Target="http://maven.aliyun.com/nexu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hyperlink" Target="http://maven.aliyun.com/nexu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9277E-A3A6-4C13-8DFC-4C78E00ABCC0}" type="doc">
      <dgm:prSet loTypeId="urn:microsoft.com/office/officeart/2005/8/layout/list1" loCatId="list" qsTypeId="urn:microsoft.com/office/officeart/2005/8/quickstyle/simple3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A3B5A1FF-D622-47BF-8376-7C056D0AB1EE}">
      <dgm:prSet/>
      <dgm:spPr/>
      <dgm:t>
        <a:bodyPr/>
        <a:lstStyle/>
        <a:p>
          <a:r>
            <a:rPr lang="zh-CN"/>
            <a:t>依赖系统</a:t>
          </a:r>
          <a:endParaRPr lang="en-US"/>
        </a:p>
      </dgm:t>
    </dgm:pt>
    <dgm:pt modelId="{48F9B75C-05FC-4482-B279-221CC8B865BF}" type="parTrans" cxnId="{27764182-AAE1-499B-8E34-7E2E1653AFAD}">
      <dgm:prSet/>
      <dgm:spPr/>
      <dgm:t>
        <a:bodyPr/>
        <a:lstStyle/>
        <a:p>
          <a:endParaRPr lang="en-US"/>
        </a:p>
      </dgm:t>
    </dgm:pt>
    <dgm:pt modelId="{B38FE61B-DCF4-4339-8422-15FCBB8D35A7}" type="sibTrans" cxnId="{27764182-AAE1-499B-8E34-7E2E1653AFAD}">
      <dgm:prSet/>
      <dgm:spPr/>
      <dgm:t>
        <a:bodyPr/>
        <a:lstStyle/>
        <a:p>
          <a:endParaRPr lang="en-US"/>
        </a:p>
      </dgm:t>
    </dgm:pt>
    <dgm:pt modelId="{E3888F37-2BB4-428D-84D5-C469BD28F7F2}">
      <dgm:prSet/>
      <dgm:spPr/>
      <dgm:t>
        <a:bodyPr/>
        <a:lstStyle/>
        <a:p>
          <a:r>
            <a:rPr lang="zh-CN"/>
            <a:t>多模块构建</a:t>
          </a:r>
          <a:endParaRPr lang="en-US"/>
        </a:p>
      </dgm:t>
    </dgm:pt>
    <dgm:pt modelId="{B9CE4A83-EC2A-4BBB-B87A-F5879D3F7BCE}" type="parTrans" cxnId="{10CBEA45-57DF-4B24-A7FF-ACC31D648122}">
      <dgm:prSet/>
      <dgm:spPr/>
      <dgm:t>
        <a:bodyPr/>
        <a:lstStyle/>
        <a:p>
          <a:endParaRPr lang="en-US"/>
        </a:p>
      </dgm:t>
    </dgm:pt>
    <dgm:pt modelId="{9821A3EE-7ACF-4CE6-A367-92AA5E9AA13B}" type="sibTrans" cxnId="{10CBEA45-57DF-4B24-A7FF-ACC31D648122}">
      <dgm:prSet/>
      <dgm:spPr/>
      <dgm:t>
        <a:bodyPr/>
        <a:lstStyle/>
        <a:p>
          <a:endParaRPr lang="en-US"/>
        </a:p>
      </dgm:t>
    </dgm:pt>
    <dgm:pt modelId="{9FB95E1F-4309-4612-AD9B-3AE5A5BF3891}">
      <dgm:prSet/>
      <dgm:spPr/>
      <dgm:t>
        <a:bodyPr/>
        <a:lstStyle/>
        <a:p>
          <a:r>
            <a:rPr lang="zh-CN"/>
            <a:t>一致的工程模型</a:t>
          </a:r>
          <a:endParaRPr lang="en-US"/>
        </a:p>
      </dgm:t>
    </dgm:pt>
    <dgm:pt modelId="{75DCA8EE-F2D5-4896-9B21-EDEA0460FEDF}" type="parTrans" cxnId="{11A13192-5C8E-49B1-932C-CABAB27EDF7E}">
      <dgm:prSet/>
      <dgm:spPr/>
      <dgm:t>
        <a:bodyPr/>
        <a:lstStyle/>
        <a:p>
          <a:endParaRPr lang="en-US"/>
        </a:p>
      </dgm:t>
    </dgm:pt>
    <dgm:pt modelId="{C80636A2-9418-4582-937F-7582480BE093}" type="sibTrans" cxnId="{11A13192-5C8E-49B1-932C-CABAB27EDF7E}">
      <dgm:prSet/>
      <dgm:spPr/>
      <dgm:t>
        <a:bodyPr/>
        <a:lstStyle/>
        <a:p>
          <a:endParaRPr lang="en-US"/>
        </a:p>
      </dgm:t>
    </dgm:pt>
    <dgm:pt modelId="{5060ACF0-9A8C-4192-8C80-0BCC72F8C784}">
      <dgm:prSet/>
      <dgm:spPr/>
      <dgm:t>
        <a:bodyPr/>
        <a:lstStyle/>
        <a:p>
          <a:r>
            <a:rPr lang="zh-CN"/>
            <a:t>一致的构建模型</a:t>
          </a:r>
          <a:endParaRPr lang="en-US"/>
        </a:p>
      </dgm:t>
    </dgm:pt>
    <dgm:pt modelId="{CB81D2D6-59F4-4A81-ACBC-4A546408E51F}" type="parTrans" cxnId="{4E727D26-9E42-4275-923A-D319D743F834}">
      <dgm:prSet/>
      <dgm:spPr/>
      <dgm:t>
        <a:bodyPr/>
        <a:lstStyle/>
        <a:p>
          <a:endParaRPr lang="en-US"/>
        </a:p>
      </dgm:t>
    </dgm:pt>
    <dgm:pt modelId="{81E7D1D8-343C-47D4-8C93-4BB903AEDA1E}" type="sibTrans" cxnId="{4E727D26-9E42-4275-923A-D319D743F834}">
      <dgm:prSet/>
      <dgm:spPr/>
      <dgm:t>
        <a:bodyPr/>
        <a:lstStyle/>
        <a:p>
          <a:endParaRPr lang="en-US"/>
        </a:p>
      </dgm:t>
    </dgm:pt>
    <dgm:pt modelId="{64E5D3A3-CC40-4F32-B897-FF3ED8DBC799}">
      <dgm:prSet/>
      <dgm:spPr/>
      <dgm:t>
        <a:bodyPr/>
        <a:lstStyle/>
        <a:p>
          <a:r>
            <a:rPr lang="zh-CN"/>
            <a:t>基于插件的架构</a:t>
          </a:r>
          <a:endParaRPr lang="en-US"/>
        </a:p>
      </dgm:t>
    </dgm:pt>
    <dgm:pt modelId="{D76B0A73-21A1-4A6F-B1B8-B81621579DE6}" type="parTrans" cxnId="{873E52A5-5A87-4DEA-A8C0-BB81D3E09598}">
      <dgm:prSet/>
      <dgm:spPr/>
      <dgm:t>
        <a:bodyPr/>
        <a:lstStyle/>
        <a:p>
          <a:endParaRPr lang="en-US"/>
        </a:p>
      </dgm:t>
    </dgm:pt>
    <dgm:pt modelId="{B718D43F-BB0D-4B69-BD1B-8467C7EF4D56}" type="sibTrans" cxnId="{873E52A5-5A87-4DEA-A8C0-BB81D3E09598}">
      <dgm:prSet/>
      <dgm:spPr/>
      <dgm:t>
        <a:bodyPr/>
        <a:lstStyle/>
        <a:p>
          <a:endParaRPr lang="en-US"/>
        </a:p>
      </dgm:t>
    </dgm:pt>
    <dgm:pt modelId="{B0480F22-6E37-4EC1-8BA5-1D44DBC0E920}">
      <dgm:prSet/>
      <dgm:spPr/>
      <dgm:t>
        <a:bodyPr/>
        <a:lstStyle/>
        <a:p>
          <a:r>
            <a:rPr lang="zh-CN"/>
            <a:t>工程生成网页</a:t>
          </a:r>
          <a:endParaRPr lang="en-US"/>
        </a:p>
      </dgm:t>
    </dgm:pt>
    <dgm:pt modelId="{307FF5E8-C776-42F9-A165-3EF66D04769B}" type="parTrans" cxnId="{EA658EF2-E48C-45B9-9C41-EA38B5A1D9EE}">
      <dgm:prSet/>
      <dgm:spPr/>
      <dgm:t>
        <a:bodyPr/>
        <a:lstStyle/>
        <a:p>
          <a:endParaRPr lang="en-US"/>
        </a:p>
      </dgm:t>
    </dgm:pt>
    <dgm:pt modelId="{7E49EF63-1448-453E-92C8-8610AD3CDDA8}" type="sibTrans" cxnId="{EA658EF2-E48C-45B9-9C41-EA38B5A1D9EE}">
      <dgm:prSet/>
      <dgm:spPr/>
      <dgm:t>
        <a:bodyPr/>
        <a:lstStyle/>
        <a:p>
          <a:endParaRPr lang="en-US"/>
        </a:p>
      </dgm:t>
    </dgm:pt>
    <dgm:pt modelId="{F20AB5F1-40F3-4572-B1EF-D7DEE0CE08B3}" type="pres">
      <dgm:prSet presAssocID="{C9E9277E-A3A6-4C13-8DFC-4C78E00ABCC0}" presName="linear" presStyleCnt="0">
        <dgm:presLayoutVars>
          <dgm:dir/>
          <dgm:animLvl val="lvl"/>
          <dgm:resizeHandles val="exact"/>
        </dgm:presLayoutVars>
      </dgm:prSet>
      <dgm:spPr/>
    </dgm:pt>
    <dgm:pt modelId="{F6D77166-BE4F-4A0C-8525-EF7AA50A2B48}" type="pres">
      <dgm:prSet presAssocID="{A3B5A1FF-D622-47BF-8376-7C056D0AB1EE}" presName="parentLin" presStyleCnt="0"/>
      <dgm:spPr/>
    </dgm:pt>
    <dgm:pt modelId="{DC40B8F1-4E44-463C-9E26-AAB471D89989}" type="pres">
      <dgm:prSet presAssocID="{A3B5A1FF-D622-47BF-8376-7C056D0AB1EE}" presName="parentLeftMargin" presStyleLbl="node1" presStyleIdx="0" presStyleCnt="6"/>
      <dgm:spPr/>
    </dgm:pt>
    <dgm:pt modelId="{16EB4431-9BF7-42B8-BD2C-68159444B30A}" type="pres">
      <dgm:prSet presAssocID="{A3B5A1FF-D622-47BF-8376-7C056D0AB1E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17D5B8-8A60-4A05-8018-960569A02962}" type="pres">
      <dgm:prSet presAssocID="{A3B5A1FF-D622-47BF-8376-7C056D0AB1EE}" presName="negativeSpace" presStyleCnt="0"/>
      <dgm:spPr/>
    </dgm:pt>
    <dgm:pt modelId="{E52EBCD4-5EEE-48ED-B10A-ED0863EB98AD}" type="pres">
      <dgm:prSet presAssocID="{A3B5A1FF-D622-47BF-8376-7C056D0AB1EE}" presName="childText" presStyleLbl="conFgAcc1" presStyleIdx="0" presStyleCnt="6">
        <dgm:presLayoutVars>
          <dgm:bulletEnabled val="1"/>
        </dgm:presLayoutVars>
      </dgm:prSet>
      <dgm:spPr/>
    </dgm:pt>
    <dgm:pt modelId="{38BB3699-2256-49DC-BE91-0A8F7C098192}" type="pres">
      <dgm:prSet presAssocID="{B38FE61B-DCF4-4339-8422-15FCBB8D35A7}" presName="spaceBetweenRectangles" presStyleCnt="0"/>
      <dgm:spPr/>
    </dgm:pt>
    <dgm:pt modelId="{7781C2C7-CE4E-4DD1-B421-20A106664CA9}" type="pres">
      <dgm:prSet presAssocID="{E3888F37-2BB4-428D-84D5-C469BD28F7F2}" presName="parentLin" presStyleCnt="0"/>
      <dgm:spPr/>
    </dgm:pt>
    <dgm:pt modelId="{A2E939EC-52D2-4D16-991A-3CA1A34219F0}" type="pres">
      <dgm:prSet presAssocID="{E3888F37-2BB4-428D-84D5-C469BD28F7F2}" presName="parentLeftMargin" presStyleLbl="node1" presStyleIdx="0" presStyleCnt="6"/>
      <dgm:spPr/>
    </dgm:pt>
    <dgm:pt modelId="{9DD9F913-3237-4F69-94DA-874865E9A2E4}" type="pres">
      <dgm:prSet presAssocID="{E3888F37-2BB4-428D-84D5-C469BD28F7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FCBB14E-64C1-4D7C-8075-D769D2DE8551}" type="pres">
      <dgm:prSet presAssocID="{E3888F37-2BB4-428D-84D5-C469BD28F7F2}" presName="negativeSpace" presStyleCnt="0"/>
      <dgm:spPr/>
    </dgm:pt>
    <dgm:pt modelId="{6C55EB54-40B4-4308-9520-D27ADA4D05D9}" type="pres">
      <dgm:prSet presAssocID="{E3888F37-2BB4-428D-84D5-C469BD28F7F2}" presName="childText" presStyleLbl="conFgAcc1" presStyleIdx="1" presStyleCnt="6">
        <dgm:presLayoutVars>
          <dgm:bulletEnabled val="1"/>
        </dgm:presLayoutVars>
      </dgm:prSet>
      <dgm:spPr/>
    </dgm:pt>
    <dgm:pt modelId="{35D4AA9A-70D6-41C2-B3CB-4F3D3DD8967A}" type="pres">
      <dgm:prSet presAssocID="{9821A3EE-7ACF-4CE6-A367-92AA5E9AA13B}" presName="spaceBetweenRectangles" presStyleCnt="0"/>
      <dgm:spPr/>
    </dgm:pt>
    <dgm:pt modelId="{6C46D349-EC49-4374-AA62-D144D5949070}" type="pres">
      <dgm:prSet presAssocID="{9FB95E1F-4309-4612-AD9B-3AE5A5BF3891}" presName="parentLin" presStyleCnt="0"/>
      <dgm:spPr/>
    </dgm:pt>
    <dgm:pt modelId="{E93FD4C9-F69E-4CF6-807C-E05E475B2F92}" type="pres">
      <dgm:prSet presAssocID="{9FB95E1F-4309-4612-AD9B-3AE5A5BF3891}" presName="parentLeftMargin" presStyleLbl="node1" presStyleIdx="1" presStyleCnt="6"/>
      <dgm:spPr/>
    </dgm:pt>
    <dgm:pt modelId="{AE77F55B-CE69-484A-A05E-AE2847A6696E}" type="pres">
      <dgm:prSet presAssocID="{9FB95E1F-4309-4612-AD9B-3AE5A5BF38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D602799-0185-4041-B0D9-678AD2B5DA43}" type="pres">
      <dgm:prSet presAssocID="{9FB95E1F-4309-4612-AD9B-3AE5A5BF3891}" presName="negativeSpace" presStyleCnt="0"/>
      <dgm:spPr/>
    </dgm:pt>
    <dgm:pt modelId="{532367D1-A157-47E5-A034-7504E045CDA0}" type="pres">
      <dgm:prSet presAssocID="{9FB95E1F-4309-4612-AD9B-3AE5A5BF3891}" presName="childText" presStyleLbl="conFgAcc1" presStyleIdx="2" presStyleCnt="6">
        <dgm:presLayoutVars>
          <dgm:bulletEnabled val="1"/>
        </dgm:presLayoutVars>
      </dgm:prSet>
      <dgm:spPr/>
    </dgm:pt>
    <dgm:pt modelId="{DF94BFFA-146C-4088-A959-56D812E6673B}" type="pres">
      <dgm:prSet presAssocID="{C80636A2-9418-4582-937F-7582480BE093}" presName="spaceBetweenRectangles" presStyleCnt="0"/>
      <dgm:spPr/>
    </dgm:pt>
    <dgm:pt modelId="{C544D9D2-4512-4373-84F7-498E8FF22C9F}" type="pres">
      <dgm:prSet presAssocID="{5060ACF0-9A8C-4192-8C80-0BCC72F8C784}" presName="parentLin" presStyleCnt="0"/>
      <dgm:spPr/>
    </dgm:pt>
    <dgm:pt modelId="{D5DC32BA-ACEC-4FC1-A3CC-31002B4FA443}" type="pres">
      <dgm:prSet presAssocID="{5060ACF0-9A8C-4192-8C80-0BCC72F8C784}" presName="parentLeftMargin" presStyleLbl="node1" presStyleIdx="2" presStyleCnt="6"/>
      <dgm:spPr/>
    </dgm:pt>
    <dgm:pt modelId="{7651EAA8-A8D5-4ABA-947C-384320D769A3}" type="pres">
      <dgm:prSet presAssocID="{5060ACF0-9A8C-4192-8C80-0BCC72F8C7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2D83D2D-28EE-4E20-B268-6185BD00B53B}" type="pres">
      <dgm:prSet presAssocID="{5060ACF0-9A8C-4192-8C80-0BCC72F8C784}" presName="negativeSpace" presStyleCnt="0"/>
      <dgm:spPr/>
    </dgm:pt>
    <dgm:pt modelId="{38977019-10B1-49F0-AD00-D32407C70FB3}" type="pres">
      <dgm:prSet presAssocID="{5060ACF0-9A8C-4192-8C80-0BCC72F8C784}" presName="childText" presStyleLbl="conFgAcc1" presStyleIdx="3" presStyleCnt="6">
        <dgm:presLayoutVars>
          <dgm:bulletEnabled val="1"/>
        </dgm:presLayoutVars>
      </dgm:prSet>
      <dgm:spPr/>
    </dgm:pt>
    <dgm:pt modelId="{BEFA80E1-E825-49E1-A107-3B4BF4ADC62B}" type="pres">
      <dgm:prSet presAssocID="{81E7D1D8-343C-47D4-8C93-4BB903AEDA1E}" presName="spaceBetweenRectangles" presStyleCnt="0"/>
      <dgm:spPr/>
    </dgm:pt>
    <dgm:pt modelId="{63DBFE60-580C-4E05-869C-81240F4DF403}" type="pres">
      <dgm:prSet presAssocID="{64E5D3A3-CC40-4F32-B897-FF3ED8DBC799}" presName="parentLin" presStyleCnt="0"/>
      <dgm:spPr/>
    </dgm:pt>
    <dgm:pt modelId="{2F1DC9F9-2027-43C7-A2B2-3386F96DE79E}" type="pres">
      <dgm:prSet presAssocID="{64E5D3A3-CC40-4F32-B897-FF3ED8DBC799}" presName="parentLeftMargin" presStyleLbl="node1" presStyleIdx="3" presStyleCnt="6"/>
      <dgm:spPr/>
    </dgm:pt>
    <dgm:pt modelId="{B1056575-05CA-42F5-A4EB-6237DA985B08}" type="pres">
      <dgm:prSet presAssocID="{64E5D3A3-CC40-4F32-B897-FF3ED8DBC7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DB9B7A-F0C4-4A44-A2A6-F929181D2D41}" type="pres">
      <dgm:prSet presAssocID="{64E5D3A3-CC40-4F32-B897-FF3ED8DBC799}" presName="negativeSpace" presStyleCnt="0"/>
      <dgm:spPr/>
    </dgm:pt>
    <dgm:pt modelId="{2F7253BC-4113-43E1-8434-A9153D39F733}" type="pres">
      <dgm:prSet presAssocID="{64E5D3A3-CC40-4F32-B897-FF3ED8DBC799}" presName="childText" presStyleLbl="conFgAcc1" presStyleIdx="4" presStyleCnt="6">
        <dgm:presLayoutVars>
          <dgm:bulletEnabled val="1"/>
        </dgm:presLayoutVars>
      </dgm:prSet>
      <dgm:spPr/>
    </dgm:pt>
    <dgm:pt modelId="{2F80F7FD-69BD-441B-B28F-712AC040F86F}" type="pres">
      <dgm:prSet presAssocID="{B718D43F-BB0D-4B69-BD1B-8467C7EF4D56}" presName="spaceBetweenRectangles" presStyleCnt="0"/>
      <dgm:spPr/>
    </dgm:pt>
    <dgm:pt modelId="{C95A206F-FE11-432D-8A60-140610062911}" type="pres">
      <dgm:prSet presAssocID="{B0480F22-6E37-4EC1-8BA5-1D44DBC0E920}" presName="parentLin" presStyleCnt="0"/>
      <dgm:spPr/>
    </dgm:pt>
    <dgm:pt modelId="{075AD1E9-7B1D-47DF-8616-4F363CF1C4A6}" type="pres">
      <dgm:prSet presAssocID="{B0480F22-6E37-4EC1-8BA5-1D44DBC0E920}" presName="parentLeftMargin" presStyleLbl="node1" presStyleIdx="4" presStyleCnt="6"/>
      <dgm:spPr/>
    </dgm:pt>
    <dgm:pt modelId="{CEEE3991-7087-4892-8094-3902145AE468}" type="pres">
      <dgm:prSet presAssocID="{B0480F22-6E37-4EC1-8BA5-1D44DBC0E92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959604C-407A-4745-A462-9A9AAF858B1A}" type="pres">
      <dgm:prSet presAssocID="{B0480F22-6E37-4EC1-8BA5-1D44DBC0E920}" presName="negativeSpace" presStyleCnt="0"/>
      <dgm:spPr/>
    </dgm:pt>
    <dgm:pt modelId="{B756F359-6441-4360-9134-03AEBE24A8B2}" type="pres">
      <dgm:prSet presAssocID="{B0480F22-6E37-4EC1-8BA5-1D44DBC0E92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B576705-30B0-4585-9468-84CD9E72B32C}" type="presOf" srcId="{B0480F22-6E37-4EC1-8BA5-1D44DBC0E920}" destId="{CEEE3991-7087-4892-8094-3902145AE468}" srcOrd="1" destOrd="0" presId="urn:microsoft.com/office/officeart/2005/8/layout/list1"/>
    <dgm:cxn modelId="{4E727D26-9E42-4275-923A-D319D743F834}" srcId="{C9E9277E-A3A6-4C13-8DFC-4C78E00ABCC0}" destId="{5060ACF0-9A8C-4192-8C80-0BCC72F8C784}" srcOrd="3" destOrd="0" parTransId="{CB81D2D6-59F4-4A81-ACBC-4A546408E51F}" sibTransId="{81E7D1D8-343C-47D4-8C93-4BB903AEDA1E}"/>
    <dgm:cxn modelId="{72007E2D-E135-406B-90C5-3D88F9E95951}" type="presOf" srcId="{E3888F37-2BB4-428D-84D5-C469BD28F7F2}" destId="{9DD9F913-3237-4F69-94DA-874865E9A2E4}" srcOrd="1" destOrd="0" presId="urn:microsoft.com/office/officeart/2005/8/layout/list1"/>
    <dgm:cxn modelId="{C8B7B038-F3BA-4505-AD36-79EC7CD74740}" type="presOf" srcId="{64E5D3A3-CC40-4F32-B897-FF3ED8DBC799}" destId="{B1056575-05CA-42F5-A4EB-6237DA985B08}" srcOrd="1" destOrd="0" presId="urn:microsoft.com/office/officeart/2005/8/layout/list1"/>
    <dgm:cxn modelId="{10CBEA45-57DF-4B24-A7FF-ACC31D648122}" srcId="{C9E9277E-A3A6-4C13-8DFC-4C78E00ABCC0}" destId="{E3888F37-2BB4-428D-84D5-C469BD28F7F2}" srcOrd="1" destOrd="0" parTransId="{B9CE4A83-EC2A-4BBB-B87A-F5879D3F7BCE}" sibTransId="{9821A3EE-7ACF-4CE6-A367-92AA5E9AA13B}"/>
    <dgm:cxn modelId="{40551376-D3E1-439C-87EE-B0DC299A1951}" type="presOf" srcId="{9FB95E1F-4309-4612-AD9B-3AE5A5BF3891}" destId="{E93FD4C9-F69E-4CF6-807C-E05E475B2F92}" srcOrd="0" destOrd="0" presId="urn:microsoft.com/office/officeart/2005/8/layout/list1"/>
    <dgm:cxn modelId="{27764182-AAE1-499B-8E34-7E2E1653AFAD}" srcId="{C9E9277E-A3A6-4C13-8DFC-4C78E00ABCC0}" destId="{A3B5A1FF-D622-47BF-8376-7C056D0AB1EE}" srcOrd="0" destOrd="0" parTransId="{48F9B75C-05FC-4482-B279-221CC8B865BF}" sibTransId="{B38FE61B-DCF4-4339-8422-15FCBB8D35A7}"/>
    <dgm:cxn modelId="{9675238F-8029-41EC-9E3C-9A6B33F60684}" type="presOf" srcId="{A3B5A1FF-D622-47BF-8376-7C056D0AB1EE}" destId="{DC40B8F1-4E44-463C-9E26-AAB471D89989}" srcOrd="0" destOrd="0" presId="urn:microsoft.com/office/officeart/2005/8/layout/list1"/>
    <dgm:cxn modelId="{11A13192-5C8E-49B1-932C-CABAB27EDF7E}" srcId="{C9E9277E-A3A6-4C13-8DFC-4C78E00ABCC0}" destId="{9FB95E1F-4309-4612-AD9B-3AE5A5BF3891}" srcOrd="2" destOrd="0" parTransId="{75DCA8EE-F2D5-4896-9B21-EDEA0460FEDF}" sibTransId="{C80636A2-9418-4582-937F-7582480BE093}"/>
    <dgm:cxn modelId="{1F604CA0-B943-4408-9C97-5189DBB3BE09}" type="presOf" srcId="{C9E9277E-A3A6-4C13-8DFC-4C78E00ABCC0}" destId="{F20AB5F1-40F3-4572-B1EF-D7DEE0CE08B3}" srcOrd="0" destOrd="0" presId="urn:microsoft.com/office/officeart/2005/8/layout/list1"/>
    <dgm:cxn modelId="{873E52A5-5A87-4DEA-A8C0-BB81D3E09598}" srcId="{C9E9277E-A3A6-4C13-8DFC-4C78E00ABCC0}" destId="{64E5D3A3-CC40-4F32-B897-FF3ED8DBC799}" srcOrd="4" destOrd="0" parTransId="{D76B0A73-21A1-4A6F-B1B8-B81621579DE6}" sibTransId="{B718D43F-BB0D-4B69-BD1B-8467C7EF4D56}"/>
    <dgm:cxn modelId="{4BC09BAA-DB7E-47FB-8484-F1C08585E1AC}" type="presOf" srcId="{E3888F37-2BB4-428D-84D5-C469BD28F7F2}" destId="{A2E939EC-52D2-4D16-991A-3CA1A34219F0}" srcOrd="0" destOrd="0" presId="urn:microsoft.com/office/officeart/2005/8/layout/list1"/>
    <dgm:cxn modelId="{0DDE86AE-DBFE-406E-B33C-7E399DE9C405}" type="presOf" srcId="{9FB95E1F-4309-4612-AD9B-3AE5A5BF3891}" destId="{AE77F55B-CE69-484A-A05E-AE2847A6696E}" srcOrd="1" destOrd="0" presId="urn:microsoft.com/office/officeart/2005/8/layout/list1"/>
    <dgm:cxn modelId="{0AFE71B9-637B-444E-962C-F06736BB5BE4}" type="presOf" srcId="{5060ACF0-9A8C-4192-8C80-0BCC72F8C784}" destId="{7651EAA8-A8D5-4ABA-947C-384320D769A3}" srcOrd="1" destOrd="0" presId="urn:microsoft.com/office/officeart/2005/8/layout/list1"/>
    <dgm:cxn modelId="{4062FCBB-D36F-42DC-B372-6B03798BE0C1}" type="presOf" srcId="{A3B5A1FF-D622-47BF-8376-7C056D0AB1EE}" destId="{16EB4431-9BF7-42B8-BD2C-68159444B30A}" srcOrd="1" destOrd="0" presId="urn:microsoft.com/office/officeart/2005/8/layout/list1"/>
    <dgm:cxn modelId="{771873BC-4F2A-4476-B59F-A9DC916F4C77}" type="presOf" srcId="{B0480F22-6E37-4EC1-8BA5-1D44DBC0E920}" destId="{075AD1E9-7B1D-47DF-8616-4F363CF1C4A6}" srcOrd="0" destOrd="0" presId="urn:microsoft.com/office/officeart/2005/8/layout/list1"/>
    <dgm:cxn modelId="{B5FF7ED7-F812-415C-A424-5B7E57CB6EA8}" type="presOf" srcId="{5060ACF0-9A8C-4192-8C80-0BCC72F8C784}" destId="{D5DC32BA-ACEC-4FC1-A3CC-31002B4FA443}" srcOrd="0" destOrd="0" presId="urn:microsoft.com/office/officeart/2005/8/layout/list1"/>
    <dgm:cxn modelId="{78F4BFED-0BE7-413A-B8EC-D664FA336B18}" type="presOf" srcId="{64E5D3A3-CC40-4F32-B897-FF3ED8DBC799}" destId="{2F1DC9F9-2027-43C7-A2B2-3386F96DE79E}" srcOrd="0" destOrd="0" presId="urn:microsoft.com/office/officeart/2005/8/layout/list1"/>
    <dgm:cxn modelId="{EA658EF2-E48C-45B9-9C41-EA38B5A1D9EE}" srcId="{C9E9277E-A3A6-4C13-8DFC-4C78E00ABCC0}" destId="{B0480F22-6E37-4EC1-8BA5-1D44DBC0E920}" srcOrd="5" destOrd="0" parTransId="{307FF5E8-C776-42F9-A165-3EF66D04769B}" sibTransId="{7E49EF63-1448-453E-92C8-8610AD3CDDA8}"/>
    <dgm:cxn modelId="{5C64ADE1-9907-4C2D-99FF-8A1DDA1711C9}" type="presParOf" srcId="{F20AB5F1-40F3-4572-B1EF-D7DEE0CE08B3}" destId="{F6D77166-BE4F-4A0C-8525-EF7AA50A2B48}" srcOrd="0" destOrd="0" presId="urn:microsoft.com/office/officeart/2005/8/layout/list1"/>
    <dgm:cxn modelId="{B6D0A8E2-40FD-4D17-BF1D-4132417E0DE5}" type="presParOf" srcId="{F6D77166-BE4F-4A0C-8525-EF7AA50A2B48}" destId="{DC40B8F1-4E44-463C-9E26-AAB471D89989}" srcOrd="0" destOrd="0" presId="urn:microsoft.com/office/officeart/2005/8/layout/list1"/>
    <dgm:cxn modelId="{35C2F968-8605-46B1-96E3-65A6E6A82C79}" type="presParOf" srcId="{F6D77166-BE4F-4A0C-8525-EF7AA50A2B48}" destId="{16EB4431-9BF7-42B8-BD2C-68159444B30A}" srcOrd="1" destOrd="0" presId="urn:microsoft.com/office/officeart/2005/8/layout/list1"/>
    <dgm:cxn modelId="{63A3672B-080E-4737-9950-0787AC4F5790}" type="presParOf" srcId="{F20AB5F1-40F3-4572-B1EF-D7DEE0CE08B3}" destId="{D517D5B8-8A60-4A05-8018-960569A02962}" srcOrd="1" destOrd="0" presId="urn:microsoft.com/office/officeart/2005/8/layout/list1"/>
    <dgm:cxn modelId="{0B2D1FB9-81EB-4FE0-91E3-67702AB850DF}" type="presParOf" srcId="{F20AB5F1-40F3-4572-B1EF-D7DEE0CE08B3}" destId="{E52EBCD4-5EEE-48ED-B10A-ED0863EB98AD}" srcOrd="2" destOrd="0" presId="urn:microsoft.com/office/officeart/2005/8/layout/list1"/>
    <dgm:cxn modelId="{103EF382-1F55-4392-830B-C7B873DC3D4C}" type="presParOf" srcId="{F20AB5F1-40F3-4572-B1EF-D7DEE0CE08B3}" destId="{38BB3699-2256-49DC-BE91-0A8F7C098192}" srcOrd="3" destOrd="0" presId="urn:microsoft.com/office/officeart/2005/8/layout/list1"/>
    <dgm:cxn modelId="{0B2B98B6-057F-4CB2-B402-1C77D957F4C6}" type="presParOf" srcId="{F20AB5F1-40F3-4572-B1EF-D7DEE0CE08B3}" destId="{7781C2C7-CE4E-4DD1-B421-20A106664CA9}" srcOrd="4" destOrd="0" presId="urn:microsoft.com/office/officeart/2005/8/layout/list1"/>
    <dgm:cxn modelId="{0E9EBB96-8B5D-4CB2-AF0C-489A6677377E}" type="presParOf" srcId="{7781C2C7-CE4E-4DD1-B421-20A106664CA9}" destId="{A2E939EC-52D2-4D16-991A-3CA1A34219F0}" srcOrd="0" destOrd="0" presId="urn:microsoft.com/office/officeart/2005/8/layout/list1"/>
    <dgm:cxn modelId="{69E9593C-4511-4BE3-9BD2-19C30D9A22AB}" type="presParOf" srcId="{7781C2C7-CE4E-4DD1-B421-20A106664CA9}" destId="{9DD9F913-3237-4F69-94DA-874865E9A2E4}" srcOrd="1" destOrd="0" presId="urn:microsoft.com/office/officeart/2005/8/layout/list1"/>
    <dgm:cxn modelId="{B54ECEDE-E882-4AFF-8463-97C53BA63FE7}" type="presParOf" srcId="{F20AB5F1-40F3-4572-B1EF-D7DEE0CE08B3}" destId="{AFCBB14E-64C1-4D7C-8075-D769D2DE8551}" srcOrd="5" destOrd="0" presId="urn:microsoft.com/office/officeart/2005/8/layout/list1"/>
    <dgm:cxn modelId="{A4D9EBB3-66EC-4A19-AAEB-8CE59A5106F5}" type="presParOf" srcId="{F20AB5F1-40F3-4572-B1EF-D7DEE0CE08B3}" destId="{6C55EB54-40B4-4308-9520-D27ADA4D05D9}" srcOrd="6" destOrd="0" presId="urn:microsoft.com/office/officeart/2005/8/layout/list1"/>
    <dgm:cxn modelId="{24A0D074-0BEC-4E11-B89B-4E54EDFDC90C}" type="presParOf" srcId="{F20AB5F1-40F3-4572-B1EF-D7DEE0CE08B3}" destId="{35D4AA9A-70D6-41C2-B3CB-4F3D3DD8967A}" srcOrd="7" destOrd="0" presId="urn:microsoft.com/office/officeart/2005/8/layout/list1"/>
    <dgm:cxn modelId="{6719332D-F225-451B-8C9E-D4DC39AEE89C}" type="presParOf" srcId="{F20AB5F1-40F3-4572-B1EF-D7DEE0CE08B3}" destId="{6C46D349-EC49-4374-AA62-D144D5949070}" srcOrd="8" destOrd="0" presId="urn:microsoft.com/office/officeart/2005/8/layout/list1"/>
    <dgm:cxn modelId="{731CF692-632F-466E-AC72-4D34A413280D}" type="presParOf" srcId="{6C46D349-EC49-4374-AA62-D144D5949070}" destId="{E93FD4C9-F69E-4CF6-807C-E05E475B2F92}" srcOrd="0" destOrd="0" presId="urn:microsoft.com/office/officeart/2005/8/layout/list1"/>
    <dgm:cxn modelId="{A468F5F8-86B7-4EF3-8655-43DBC22ED870}" type="presParOf" srcId="{6C46D349-EC49-4374-AA62-D144D5949070}" destId="{AE77F55B-CE69-484A-A05E-AE2847A6696E}" srcOrd="1" destOrd="0" presId="urn:microsoft.com/office/officeart/2005/8/layout/list1"/>
    <dgm:cxn modelId="{C1075969-93CB-4DC5-8F67-8B619D5F7336}" type="presParOf" srcId="{F20AB5F1-40F3-4572-B1EF-D7DEE0CE08B3}" destId="{5D602799-0185-4041-B0D9-678AD2B5DA43}" srcOrd="9" destOrd="0" presId="urn:microsoft.com/office/officeart/2005/8/layout/list1"/>
    <dgm:cxn modelId="{BCCE0B01-7F61-47FB-8466-EA2C50AEB26B}" type="presParOf" srcId="{F20AB5F1-40F3-4572-B1EF-D7DEE0CE08B3}" destId="{532367D1-A157-47E5-A034-7504E045CDA0}" srcOrd="10" destOrd="0" presId="urn:microsoft.com/office/officeart/2005/8/layout/list1"/>
    <dgm:cxn modelId="{4600D22E-9ED6-4BF7-B6E4-FDAF5ACB5E7B}" type="presParOf" srcId="{F20AB5F1-40F3-4572-B1EF-D7DEE0CE08B3}" destId="{DF94BFFA-146C-4088-A959-56D812E6673B}" srcOrd="11" destOrd="0" presId="urn:microsoft.com/office/officeart/2005/8/layout/list1"/>
    <dgm:cxn modelId="{5C475498-D589-4D48-B21E-1898F62F5549}" type="presParOf" srcId="{F20AB5F1-40F3-4572-B1EF-D7DEE0CE08B3}" destId="{C544D9D2-4512-4373-84F7-498E8FF22C9F}" srcOrd="12" destOrd="0" presId="urn:microsoft.com/office/officeart/2005/8/layout/list1"/>
    <dgm:cxn modelId="{ED3F8289-0897-4C71-AF5E-21074D7B425E}" type="presParOf" srcId="{C544D9D2-4512-4373-84F7-498E8FF22C9F}" destId="{D5DC32BA-ACEC-4FC1-A3CC-31002B4FA443}" srcOrd="0" destOrd="0" presId="urn:microsoft.com/office/officeart/2005/8/layout/list1"/>
    <dgm:cxn modelId="{33450A81-57E0-4178-A899-1CED68E0F965}" type="presParOf" srcId="{C544D9D2-4512-4373-84F7-498E8FF22C9F}" destId="{7651EAA8-A8D5-4ABA-947C-384320D769A3}" srcOrd="1" destOrd="0" presId="urn:microsoft.com/office/officeart/2005/8/layout/list1"/>
    <dgm:cxn modelId="{1AEAAC8C-BD85-4CC8-9F14-3D173DB715DA}" type="presParOf" srcId="{F20AB5F1-40F3-4572-B1EF-D7DEE0CE08B3}" destId="{92D83D2D-28EE-4E20-B268-6185BD00B53B}" srcOrd="13" destOrd="0" presId="urn:microsoft.com/office/officeart/2005/8/layout/list1"/>
    <dgm:cxn modelId="{2334434E-315F-491E-A149-56621A2B0BFB}" type="presParOf" srcId="{F20AB5F1-40F3-4572-B1EF-D7DEE0CE08B3}" destId="{38977019-10B1-49F0-AD00-D32407C70FB3}" srcOrd="14" destOrd="0" presId="urn:microsoft.com/office/officeart/2005/8/layout/list1"/>
    <dgm:cxn modelId="{E9E66CBA-E0F2-4CE2-AE9A-BFA754D04212}" type="presParOf" srcId="{F20AB5F1-40F3-4572-B1EF-D7DEE0CE08B3}" destId="{BEFA80E1-E825-49E1-A107-3B4BF4ADC62B}" srcOrd="15" destOrd="0" presId="urn:microsoft.com/office/officeart/2005/8/layout/list1"/>
    <dgm:cxn modelId="{45A15E60-1C6B-4A6C-B46C-6441E0FE98A3}" type="presParOf" srcId="{F20AB5F1-40F3-4572-B1EF-D7DEE0CE08B3}" destId="{63DBFE60-580C-4E05-869C-81240F4DF403}" srcOrd="16" destOrd="0" presId="urn:microsoft.com/office/officeart/2005/8/layout/list1"/>
    <dgm:cxn modelId="{98A4E8D2-069B-4C8C-951C-7C0F29BFDE32}" type="presParOf" srcId="{63DBFE60-580C-4E05-869C-81240F4DF403}" destId="{2F1DC9F9-2027-43C7-A2B2-3386F96DE79E}" srcOrd="0" destOrd="0" presId="urn:microsoft.com/office/officeart/2005/8/layout/list1"/>
    <dgm:cxn modelId="{8C9E6C9B-9C8B-480B-A5B2-0F4D774C170F}" type="presParOf" srcId="{63DBFE60-580C-4E05-869C-81240F4DF403}" destId="{B1056575-05CA-42F5-A4EB-6237DA985B08}" srcOrd="1" destOrd="0" presId="urn:microsoft.com/office/officeart/2005/8/layout/list1"/>
    <dgm:cxn modelId="{686C8E04-9842-4966-9C2E-B6E338B6D418}" type="presParOf" srcId="{F20AB5F1-40F3-4572-B1EF-D7DEE0CE08B3}" destId="{93DB9B7A-F0C4-4A44-A2A6-F929181D2D41}" srcOrd="17" destOrd="0" presId="urn:microsoft.com/office/officeart/2005/8/layout/list1"/>
    <dgm:cxn modelId="{2C76E9F8-2DB2-4807-8A6F-17CD06AE5E42}" type="presParOf" srcId="{F20AB5F1-40F3-4572-B1EF-D7DEE0CE08B3}" destId="{2F7253BC-4113-43E1-8434-A9153D39F733}" srcOrd="18" destOrd="0" presId="urn:microsoft.com/office/officeart/2005/8/layout/list1"/>
    <dgm:cxn modelId="{A8849137-A742-4E15-A047-4BC02128D7A9}" type="presParOf" srcId="{F20AB5F1-40F3-4572-B1EF-D7DEE0CE08B3}" destId="{2F80F7FD-69BD-441B-B28F-712AC040F86F}" srcOrd="19" destOrd="0" presId="urn:microsoft.com/office/officeart/2005/8/layout/list1"/>
    <dgm:cxn modelId="{837BF707-D8C1-41BF-8CA7-A5759D77BB41}" type="presParOf" srcId="{F20AB5F1-40F3-4572-B1EF-D7DEE0CE08B3}" destId="{C95A206F-FE11-432D-8A60-140610062911}" srcOrd="20" destOrd="0" presId="urn:microsoft.com/office/officeart/2005/8/layout/list1"/>
    <dgm:cxn modelId="{A85B9471-4D74-4E8D-82B8-AB53B1DA9557}" type="presParOf" srcId="{C95A206F-FE11-432D-8A60-140610062911}" destId="{075AD1E9-7B1D-47DF-8616-4F363CF1C4A6}" srcOrd="0" destOrd="0" presId="urn:microsoft.com/office/officeart/2005/8/layout/list1"/>
    <dgm:cxn modelId="{AB70D871-D5AF-4C39-992A-65682F1CD8E6}" type="presParOf" srcId="{C95A206F-FE11-432D-8A60-140610062911}" destId="{CEEE3991-7087-4892-8094-3902145AE468}" srcOrd="1" destOrd="0" presId="urn:microsoft.com/office/officeart/2005/8/layout/list1"/>
    <dgm:cxn modelId="{876C7A52-6112-4378-94B9-CB8A7AC6FC55}" type="presParOf" srcId="{F20AB5F1-40F3-4572-B1EF-D7DEE0CE08B3}" destId="{E959604C-407A-4745-A462-9A9AAF858B1A}" srcOrd="21" destOrd="0" presId="urn:microsoft.com/office/officeart/2005/8/layout/list1"/>
    <dgm:cxn modelId="{6D3A3FBE-AB0D-495A-A4A7-31F1CF3A8E14}" type="presParOf" srcId="{F20AB5F1-40F3-4572-B1EF-D7DEE0CE08B3}" destId="{B756F359-6441-4360-9134-03AEBE24A8B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9694A-3264-4955-BBF0-B4A1946A313A}" type="doc">
      <dgm:prSet loTypeId="urn:microsoft.com/office/officeart/2008/layout/LinedList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51DABA32-0DCF-439A-AF29-E6B7E0704E77}">
      <dgm:prSet/>
      <dgm:spPr/>
      <dgm:t>
        <a:bodyPr/>
        <a:lstStyle/>
        <a:p>
          <a:r>
            <a:rPr lang="en-US"/>
            <a:t>Maven</a:t>
          </a:r>
          <a:r>
            <a:rPr lang="zh-CN"/>
            <a:t>是一个网站和文档管理工具</a:t>
          </a:r>
          <a:endParaRPr lang="en-US"/>
        </a:p>
      </dgm:t>
    </dgm:pt>
    <dgm:pt modelId="{BCDF9880-9C29-4D09-8557-479D64DADC96}" type="parTrans" cxnId="{BEDA7BA1-28B6-465A-85A2-56172BCDF138}">
      <dgm:prSet/>
      <dgm:spPr/>
      <dgm:t>
        <a:bodyPr/>
        <a:lstStyle/>
        <a:p>
          <a:endParaRPr lang="en-US"/>
        </a:p>
      </dgm:t>
    </dgm:pt>
    <dgm:pt modelId="{691E8D49-E5A6-42CD-A763-4965DD636BCA}" type="sibTrans" cxnId="{BEDA7BA1-28B6-465A-85A2-56172BCDF138}">
      <dgm:prSet/>
      <dgm:spPr/>
      <dgm:t>
        <a:bodyPr/>
        <a:lstStyle/>
        <a:p>
          <a:endParaRPr lang="en-US"/>
        </a:p>
      </dgm:t>
    </dgm:pt>
    <dgm:pt modelId="{93CEEDD0-2390-46F0-95D4-EAE8CD4325B6}">
      <dgm:prSet/>
      <dgm:spPr/>
      <dgm:t>
        <a:bodyPr/>
        <a:lstStyle/>
        <a:p>
          <a:r>
            <a:rPr lang="en-US"/>
            <a:t>Maven</a:t>
          </a:r>
          <a:r>
            <a:rPr lang="zh-CN"/>
            <a:t>继承自</a:t>
          </a:r>
          <a:r>
            <a:rPr lang="en-US"/>
            <a:t>Ant</a:t>
          </a:r>
          <a:r>
            <a:rPr lang="zh-CN"/>
            <a:t>，增加了帮助下载依赖的特性</a:t>
          </a:r>
          <a:endParaRPr lang="en-US"/>
        </a:p>
      </dgm:t>
    </dgm:pt>
    <dgm:pt modelId="{F6E7CC54-9D71-4295-B342-19CE394938CD}" type="parTrans" cxnId="{1E34F70E-DC02-43E7-BC8F-105A8F15CDB2}">
      <dgm:prSet/>
      <dgm:spPr/>
      <dgm:t>
        <a:bodyPr/>
        <a:lstStyle/>
        <a:p>
          <a:endParaRPr lang="en-US"/>
        </a:p>
      </dgm:t>
    </dgm:pt>
    <dgm:pt modelId="{95912FBA-3193-4EF9-A4C8-5A585E464E84}" type="sibTrans" cxnId="{1E34F70E-DC02-43E7-BC8F-105A8F15CDB2}">
      <dgm:prSet/>
      <dgm:spPr/>
      <dgm:t>
        <a:bodyPr/>
        <a:lstStyle/>
        <a:p>
          <a:endParaRPr lang="en-US"/>
        </a:p>
      </dgm:t>
    </dgm:pt>
    <dgm:pt modelId="{B5987A09-F09F-4AB7-9E5B-E823A19EAEE7}">
      <dgm:prSet/>
      <dgm:spPr/>
      <dgm:t>
        <a:bodyPr/>
        <a:lstStyle/>
        <a:p>
          <a:r>
            <a:rPr lang="en-US"/>
            <a:t>Maven</a:t>
          </a:r>
          <a:r>
            <a:rPr lang="zh-CN"/>
            <a:t>是一套可重用的</a:t>
          </a:r>
          <a:r>
            <a:rPr lang="en-US"/>
            <a:t>Ant</a:t>
          </a:r>
          <a:r>
            <a:rPr lang="zh-CN"/>
            <a:t>脚本</a:t>
          </a:r>
          <a:endParaRPr lang="en-US"/>
        </a:p>
      </dgm:t>
    </dgm:pt>
    <dgm:pt modelId="{C349CD07-2C10-4166-BB53-8E5D35BE720C}" type="parTrans" cxnId="{8E39824C-76B7-4C36-8815-45278BA52C59}">
      <dgm:prSet/>
      <dgm:spPr/>
      <dgm:t>
        <a:bodyPr/>
        <a:lstStyle/>
        <a:p>
          <a:endParaRPr lang="en-US"/>
        </a:p>
      </dgm:t>
    </dgm:pt>
    <dgm:pt modelId="{8CF4307E-C0F6-43B6-A0CF-BD3E3A2F4BA0}" type="sibTrans" cxnId="{8E39824C-76B7-4C36-8815-45278BA52C59}">
      <dgm:prSet/>
      <dgm:spPr/>
      <dgm:t>
        <a:bodyPr/>
        <a:lstStyle/>
        <a:p>
          <a:endParaRPr lang="en-US"/>
        </a:p>
      </dgm:t>
    </dgm:pt>
    <dgm:pt modelId="{696B22E9-84D7-42A0-AE58-801E48E132CF}" type="pres">
      <dgm:prSet presAssocID="{3BF9694A-3264-4955-BBF0-B4A1946A313A}" presName="vert0" presStyleCnt="0">
        <dgm:presLayoutVars>
          <dgm:dir/>
          <dgm:animOne val="branch"/>
          <dgm:animLvl val="lvl"/>
        </dgm:presLayoutVars>
      </dgm:prSet>
      <dgm:spPr/>
    </dgm:pt>
    <dgm:pt modelId="{BC9FE5A7-7155-414A-98C1-2EDCF1E86E3A}" type="pres">
      <dgm:prSet presAssocID="{51DABA32-0DCF-439A-AF29-E6B7E0704E77}" presName="thickLine" presStyleLbl="alignNode1" presStyleIdx="0" presStyleCnt="3"/>
      <dgm:spPr/>
    </dgm:pt>
    <dgm:pt modelId="{DD7D6776-3300-46C3-9D12-F2305D3AF8A9}" type="pres">
      <dgm:prSet presAssocID="{51DABA32-0DCF-439A-AF29-E6B7E0704E77}" presName="horz1" presStyleCnt="0"/>
      <dgm:spPr/>
    </dgm:pt>
    <dgm:pt modelId="{CDF6E782-43F8-472D-80E3-1754C80C5B7C}" type="pres">
      <dgm:prSet presAssocID="{51DABA32-0DCF-439A-AF29-E6B7E0704E77}" presName="tx1" presStyleLbl="revTx" presStyleIdx="0" presStyleCnt="3"/>
      <dgm:spPr/>
    </dgm:pt>
    <dgm:pt modelId="{1BE8C29B-DBD6-438A-B180-2B17FB6C55E1}" type="pres">
      <dgm:prSet presAssocID="{51DABA32-0DCF-439A-AF29-E6B7E0704E77}" presName="vert1" presStyleCnt="0"/>
      <dgm:spPr/>
    </dgm:pt>
    <dgm:pt modelId="{2BA75D7F-A95D-46B5-929F-ED775A481555}" type="pres">
      <dgm:prSet presAssocID="{93CEEDD0-2390-46F0-95D4-EAE8CD4325B6}" presName="thickLine" presStyleLbl="alignNode1" presStyleIdx="1" presStyleCnt="3"/>
      <dgm:spPr/>
    </dgm:pt>
    <dgm:pt modelId="{2C40B244-C3C2-4527-907F-B33F35C1B538}" type="pres">
      <dgm:prSet presAssocID="{93CEEDD0-2390-46F0-95D4-EAE8CD4325B6}" presName="horz1" presStyleCnt="0"/>
      <dgm:spPr/>
    </dgm:pt>
    <dgm:pt modelId="{604235C9-2884-4794-88D9-4BDF2C52EF0A}" type="pres">
      <dgm:prSet presAssocID="{93CEEDD0-2390-46F0-95D4-EAE8CD4325B6}" presName="tx1" presStyleLbl="revTx" presStyleIdx="1" presStyleCnt="3"/>
      <dgm:spPr/>
    </dgm:pt>
    <dgm:pt modelId="{B36236C3-2F88-4071-BD49-F1081A70BF89}" type="pres">
      <dgm:prSet presAssocID="{93CEEDD0-2390-46F0-95D4-EAE8CD4325B6}" presName="vert1" presStyleCnt="0"/>
      <dgm:spPr/>
    </dgm:pt>
    <dgm:pt modelId="{868AE5A7-73F0-4BE7-BA6E-57960BB4FA66}" type="pres">
      <dgm:prSet presAssocID="{B5987A09-F09F-4AB7-9E5B-E823A19EAEE7}" presName="thickLine" presStyleLbl="alignNode1" presStyleIdx="2" presStyleCnt="3"/>
      <dgm:spPr/>
    </dgm:pt>
    <dgm:pt modelId="{C69942CA-6E4D-4969-AC49-0B2899F76445}" type="pres">
      <dgm:prSet presAssocID="{B5987A09-F09F-4AB7-9E5B-E823A19EAEE7}" presName="horz1" presStyleCnt="0"/>
      <dgm:spPr/>
    </dgm:pt>
    <dgm:pt modelId="{D13BCBDC-1A37-4FEA-A28B-81F02218325E}" type="pres">
      <dgm:prSet presAssocID="{B5987A09-F09F-4AB7-9E5B-E823A19EAEE7}" presName="tx1" presStyleLbl="revTx" presStyleIdx="2" presStyleCnt="3"/>
      <dgm:spPr/>
    </dgm:pt>
    <dgm:pt modelId="{F174ED1F-0955-457C-8F51-E865228B1716}" type="pres">
      <dgm:prSet presAssocID="{B5987A09-F09F-4AB7-9E5B-E823A19EAEE7}" presName="vert1" presStyleCnt="0"/>
      <dgm:spPr/>
    </dgm:pt>
  </dgm:ptLst>
  <dgm:cxnLst>
    <dgm:cxn modelId="{1E34F70E-DC02-43E7-BC8F-105A8F15CDB2}" srcId="{3BF9694A-3264-4955-BBF0-B4A1946A313A}" destId="{93CEEDD0-2390-46F0-95D4-EAE8CD4325B6}" srcOrd="1" destOrd="0" parTransId="{F6E7CC54-9D71-4295-B342-19CE394938CD}" sibTransId="{95912FBA-3193-4EF9-A4C8-5A585E464E84}"/>
    <dgm:cxn modelId="{CBBF6212-C120-488A-8B46-873DFE123ADD}" type="presOf" srcId="{93CEEDD0-2390-46F0-95D4-EAE8CD4325B6}" destId="{604235C9-2884-4794-88D9-4BDF2C52EF0A}" srcOrd="0" destOrd="0" presId="urn:microsoft.com/office/officeart/2008/layout/LinedList"/>
    <dgm:cxn modelId="{8E39824C-76B7-4C36-8815-45278BA52C59}" srcId="{3BF9694A-3264-4955-BBF0-B4A1946A313A}" destId="{B5987A09-F09F-4AB7-9E5B-E823A19EAEE7}" srcOrd="2" destOrd="0" parTransId="{C349CD07-2C10-4166-BB53-8E5D35BE720C}" sibTransId="{8CF4307E-C0F6-43B6-A0CF-BD3E3A2F4BA0}"/>
    <dgm:cxn modelId="{1134C783-25F7-45E8-A72D-A4F7D9D1E166}" type="presOf" srcId="{3BF9694A-3264-4955-BBF0-B4A1946A313A}" destId="{696B22E9-84D7-42A0-AE58-801E48E132CF}" srcOrd="0" destOrd="0" presId="urn:microsoft.com/office/officeart/2008/layout/LinedList"/>
    <dgm:cxn modelId="{BEDA7BA1-28B6-465A-85A2-56172BCDF138}" srcId="{3BF9694A-3264-4955-BBF0-B4A1946A313A}" destId="{51DABA32-0DCF-439A-AF29-E6B7E0704E77}" srcOrd="0" destOrd="0" parTransId="{BCDF9880-9C29-4D09-8557-479D64DADC96}" sibTransId="{691E8D49-E5A6-42CD-A763-4965DD636BCA}"/>
    <dgm:cxn modelId="{F97C7AA6-7C55-48F7-8410-A4CD3D0C0C74}" type="presOf" srcId="{51DABA32-0DCF-439A-AF29-E6B7E0704E77}" destId="{CDF6E782-43F8-472D-80E3-1754C80C5B7C}" srcOrd="0" destOrd="0" presId="urn:microsoft.com/office/officeart/2008/layout/LinedList"/>
    <dgm:cxn modelId="{1B4B6FCB-11FB-46C0-BF8F-7FCDF6648B18}" type="presOf" srcId="{B5987A09-F09F-4AB7-9E5B-E823A19EAEE7}" destId="{D13BCBDC-1A37-4FEA-A28B-81F02218325E}" srcOrd="0" destOrd="0" presId="urn:microsoft.com/office/officeart/2008/layout/LinedList"/>
    <dgm:cxn modelId="{BEE52856-292C-4CEE-A289-A686B129ADE4}" type="presParOf" srcId="{696B22E9-84D7-42A0-AE58-801E48E132CF}" destId="{BC9FE5A7-7155-414A-98C1-2EDCF1E86E3A}" srcOrd="0" destOrd="0" presId="urn:microsoft.com/office/officeart/2008/layout/LinedList"/>
    <dgm:cxn modelId="{ADD3F113-52B1-4599-9154-4A9A12CC0257}" type="presParOf" srcId="{696B22E9-84D7-42A0-AE58-801E48E132CF}" destId="{DD7D6776-3300-46C3-9D12-F2305D3AF8A9}" srcOrd="1" destOrd="0" presId="urn:microsoft.com/office/officeart/2008/layout/LinedList"/>
    <dgm:cxn modelId="{1412B996-08A7-45A0-9B8C-F7BB1088B8AA}" type="presParOf" srcId="{DD7D6776-3300-46C3-9D12-F2305D3AF8A9}" destId="{CDF6E782-43F8-472D-80E3-1754C80C5B7C}" srcOrd="0" destOrd="0" presId="urn:microsoft.com/office/officeart/2008/layout/LinedList"/>
    <dgm:cxn modelId="{DBDB6401-7521-407E-9C93-632E3FF0D443}" type="presParOf" srcId="{DD7D6776-3300-46C3-9D12-F2305D3AF8A9}" destId="{1BE8C29B-DBD6-438A-B180-2B17FB6C55E1}" srcOrd="1" destOrd="0" presId="urn:microsoft.com/office/officeart/2008/layout/LinedList"/>
    <dgm:cxn modelId="{A7F334CA-4437-4EB4-ABA0-5E26A175BA78}" type="presParOf" srcId="{696B22E9-84D7-42A0-AE58-801E48E132CF}" destId="{2BA75D7F-A95D-46B5-929F-ED775A481555}" srcOrd="2" destOrd="0" presId="urn:microsoft.com/office/officeart/2008/layout/LinedList"/>
    <dgm:cxn modelId="{ACF46BB0-0184-4B0D-874D-634C3D1459D8}" type="presParOf" srcId="{696B22E9-84D7-42A0-AE58-801E48E132CF}" destId="{2C40B244-C3C2-4527-907F-B33F35C1B538}" srcOrd="3" destOrd="0" presId="urn:microsoft.com/office/officeart/2008/layout/LinedList"/>
    <dgm:cxn modelId="{EDF62CAF-598C-4783-A943-95197C024DE4}" type="presParOf" srcId="{2C40B244-C3C2-4527-907F-B33F35C1B538}" destId="{604235C9-2884-4794-88D9-4BDF2C52EF0A}" srcOrd="0" destOrd="0" presId="urn:microsoft.com/office/officeart/2008/layout/LinedList"/>
    <dgm:cxn modelId="{E0DBA4D0-DF61-42FB-842E-C920D17DDAD9}" type="presParOf" srcId="{2C40B244-C3C2-4527-907F-B33F35C1B538}" destId="{B36236C3-2F88-4071-BD49-F1081A70BF89}" srcOrd="1" destOrd="0" presId="urn:microsoft.com/office/officeart/2008/layout/LinedList"/>
    <dgm:cxn modelId="{947BCEAB-0AD8-4ACA-BA9C-15D1F4441535}" type="presParOf" srcId="{696B22E9-84D7-42A0-AE58-801E48E132CF}" destId="{868AE5A7-73F0-4BE7-BA6E-57960BB4FA66}" srcOrd="4" destOrd="0" presId="urn:microsoft.com/office/officeart/2008/layout/LinedList"/>
    <dgm:cxn modelId="{FB1657C8-6435-4ADE-BADA-3C9E6600E39D}" type="presParOf" srcId="{696B22E9-84D7-42A0-AE58-801E48E132CF}" destId="{C69942CA-6E4D-4969-AC49-0B2899F76445}" srcOrd="5" destOrd="0" presId="urn:microsoft.com/office/officeart/2008/layout/LinedList"/>
    <dgm:cxn modelId="{50487A9A-60F0-4880-9A5A-7F07CDA57F22}" type="presParOf" srcId="{C69942CA-6E4D-4969-AC49-0B2899F76445}" destId="{D13BCBDC-1A37-4FEA-A28B-81F02218325E}" srcOrd="0" destOrd="0" presId="urn:microsoft.com/office/officeart/2008/layout/LinedList"/>
    <dgm:cxn modelId="{C9696C68-2316-4F37-A698-6ECE499C8E1D}" type="presParOf" srcId="{C69942CA-6E4D-4969-AC49-0B2899F76445}" destId="{F174ED1F-0955-457C-8F51-E865228B17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ED8B52-62E0-42EF-8EC2-BE6C85DAD3A8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7C73376-4886-4E37-9DDE-F40AC2F20C1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https://maven.apache.org/</a:t>
          </a:r>
          <a:endParaRPr lang="en-US"/>
        </a:p>
      </dgm:t>
    </dgm:pt>
    <dgm:pt modelId="{C7B1BFBE-D247-4373-8414-74BC8B3BC373}" type="parTrans" cxnId="{88480B49-68F4-4708-8E13-288BCC90F615}">
      <dgm:prSet/>
      <dgm:spPr/>
      <dgm:t>
        <a:bodyPr/>
        <a:lstStyle/>
        <a:p>
          <a:endParaRPr lang="en-US"/>
        </a:p>
      </dgm:t>
    </dgm:pt>
    <dgm:pt modelId="{C17161A9-FB95-429D-A96B-3A98B9B054DE}" type="sibTrans" cxnId="{88480B49-68F4-4708-8E13-288BCC90F615}">
      <dgm:prSet/>
      <dgm:spPr/>
      <dgm:t>
        <a:bodyPr/>
        <a:lstStyle/>
        <a:p>
          <a:endParaRPr lang="en-US"/>
        </a:p>
      </dgm:t>
    </dgm:pt>
    <dgm:pt modelId="{72999B29-5338-4D96-AC07-4FEBB8A83C08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https://mvnrepository.com/</a:t>
          </a:r>
          <a:endParaRPr lang="en-US"/>
        </a:p>
      </dgm:t>
    </dgm:pt>
    <dgm:pt modelId="{E776AA7D-5F22-4A3C-9294-4F17D30EDAAE}" type="parTrans" cxnId="{ACFFF877-7BEF-40CA-ACFB-A2CF7D7A1AC4}">
      <dgm:prSet/>
      <dgm:spPr/>
      <dgm:t>
        <a:bodyPr/>
        <a:lstStyle/>
        <a:p>
          <a:endParaRPr lang="en-US"/>
        </a:p>
      </dgm:t>
    </dgm:pt>
    <dgm:pt modelId="{19B61941-D4A4-447F-A19E-651C3B78B887}" type="sibTrans" cxnId="{ACFFF877-7BEF-40CA-ACFB-A2CF7D7A1AC4}">
      <dgm:prSet/>
      <dgm:spPr/>
      <dgm:t>
        <a:bodyPr/>
        <a:lstStyle/>
        <a:p>
          <a:endParaRPr lang="en-US"/>
        </a:p>
      </dgm:t>
    </dgm:pt>
    <dgm:pt modelId="{50E55A32-F995-460B-A9E2-3095FFBFC0C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http://maven.aliyun.com/nexus</a:t>
          </a:r>
          <a:endParaRPr lang="en-US"/>
        </a:p>
      </dgm:t>
    </dgm:pt>
    <dgm:pt modelId="{328F1BE0-6210-4D38-9EB6-6060A6F63F90}" type="parTrans" cxnId="{A52B6552-14AD-4A9D-8EA0-1E92E88C27A2}">
      <dgm:prSet/>
      <dgm:spPr/>
      <dgm:t>
        <a:bodyPr/>
        <a:lstStyle/>
        <a:p>
          <a:endParaRPr lang="en-US"/>
        </a:p>
      </dgm:t>
    </dgm:pt>
    <dgm:pt modelId="{ABC56C92-45C1-49A7-9719-FA2A71F57558}" type="sibTrans" cxnId="{A52B6552-14AD-4A9D-8EA0-1E92E88C27A2}">
      <dgm:prSet/>
      <dgm:spPr/>
      <dgm:t>
        <a:bodyPr/>
        <a:lstStyle/>
        <a:p>
          <a:endParaRPr lang="en-US"/>
        </a:p>
      </dgm:t>
    </dgm:pt>
    <dgm:pt modelId="{28017913-2068-43C8-8176-6A92375280F5}" type="pres">
      <dgm:prSet presAssocID="{FAED8B52-62E0-42EF-8EC2-BE6C85DAD3A8}" presName="linear" presStyleCnt="0">
        <dgm:presLayoutVars>
          <dgm:animLvl val="lvl"/>
          <dgm:resizeHandles val="exact"/>
        </dgm:presLayoutVars>
      </dgm:prSet>
      <dgm:spPr/>
    </dgm:pt>
    <dgm:pt modelId="{A3E593ED-019C-456C-8E20-E58C300A3BB2}" type="pres">
      <dgm:prSet presAssocID="{67C73376-4886-4E37-9DDE-F40AC2F20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F1D064-7049-4B08-AF4E-D99D1BB229EB}" type="pres">
      <dgm:prSet presAssocID="{C17161A9-FB95-429D-A96B-3A98B9B054DE}" presName="spacer" presStyleCnt="0"/>
      <dgm:spPr/>
    </dgm:pt>
    <dgm:pt modelId="{D73FBAE5-4A7E-49A0-A1B6-5A8F2B2079CC}" type="pres">
      <dgm:prSet presAssocID="{72999B29-5338-4D96-AC07-4FEBB8A83C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78411A-49F5-4889-A5E8-C132D7A70EB7}" type="pres">
      <dgm:prSet presAssocID="{19B61941-D4A4-447F-A19E-651C3B78B887}" presName="spacer" presStyleCnt="0"/>
      <dgm:spPr/>
    </dgm:pt>
    <dgm:pt modelId="{C59F6004-FE6C-4C8F-AD1C-28E0C613A4CE}" type="pres">
      <dgm:prSet presAssocID="{50E55A32-F995-460B-A9E2-3095FFBFC0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7B8710-A9D8-4FDC-B58D-F4EB913B917B}" type="presOf" srcId="{67C73376-4886-4E37-9DDE-F40AC2F20C1C}" destId="{A3E593ED-019C-456C-8E20-E58C300A3BB2}" srcOrd="0" destOrd="0" presId="urn:microsoft.com/office/officeart/2005/8/layout/vList2"/>
    <dgm:cxn modelId="{5E197A5C-CA8F-4F30-A51F-0A889472F68C}" type="presOf" srcId="{50E55A32-F995-460B-A9E2-3095FFBFC0C9}" destId="{C59F6004-FE6C-4C8F-AD1C-28E0C613A4CE}" srcOrd="0" destOrd="0" presId="urn:microsoft.com/office/officeart/2005/8/layout/vList2"/>
    <dgm:cxn modelId="{88480B49-68F4-4708-8E13-288BCC90F615}" srcId="{FAED8B52-62E0-42EF-8EC2-BE6C85DAD3A8}" destId="{67C73376-4886-4E37-9DDE-F40AC2F20C1C}" srcOrd="0" destOrd="0" parTransId="{C7B1BFBE-D247-4373-8414-74BC8B3BC373}" sibTransId="{C17161A9-FB95-429D-A96B-3A98B9B054DE}"/>
    <dgm:cxn modelId="{FF41374D-D61B-46EB-99CF-BFBA4DD1CC35}" type="presOf" srcId="{FAED8B52-62E0-42EF-8EC2-BE6C85DAD3A8}" destId="{28017913-2068-43C8-8176-6A92375280F5}" srcOrd="0" destOrd="0" presId="urn:microsoft.com/office/officeart/2005/8/layout/vList2"/>
    <dgm:cxn modelId="{A52B6552-14AD-4A9D-8EA0-1E92E88C27A2}" srcId="{FAED8B52-62E0-42EF-8EC2-BE6C85DAD3A8}" destId="{50E55A32-F995-460B-A9E2-3095FFBFC0C9}" srcOrd="2" destOrd="0" parTransId="{328F1BE0-6210-4D38-9EB6-6060A6F63F90}" sibTransId="{ABC56C92-45C1-49A7-9719-FA2A71F57558}"/>
    <dgm:cxn modelId="{1E269B52-A6AB-4E33-9A05-B6B092500A97}" type="presOf" srcId="{72999B29-5338-4D96-AC07-4FEBB8A83C08}" destId="{D73FBAE5-4A7E-49A0-A1B6-5A8F2B2079CC}" srcOrd="0" destOrd="0" presId="urn:microsoft.com/office/officeart/2005/8/layout/vList2"/>
    <dgm:cxn modelId="{ACFFF877-7BEF-40CA-ACFB-A2CF7D7A1AC4}" srcId="{FAED8B52-62E0-42EF-8EC2-BE6C85DAD3A8}" destId="{72999B29-5338-4D96-AC07-4FEBB8A83C08}" srcOrd="1" destOrd="0" parTransId="{E776AA7D-5F22-4A3C-9294-4F17D30EDAAE}" sibTransId="{19B61941-D4A4-447F-A19E-651C3B78B887}"/>
    <dgm:cxn modelId="{3CD8D724-CC01-442D-B33D-BCD34E33BE6E}" type="presParOf" srcId="{28017913-2068-43C8-8176-6A92375280F5}" destId="{A3E593ED-019C-456C-8E20-E58C300A3BB2}" srcOrd="0" destOrd="0" presId="urn:microsoft.com/office/officeart/2005/8/layout/vList2"/>
    <dgm:cxn modelId="{29F00480-C96C-4FCC-BD20-A76424D05616}" type="presParOf" srcId="{28017913-2068-43C8-8176-6A92375280F5}" destId="{22F1D064-7049-4B08-AF4E-D99D1BB229EB}" srcOrd="1" destOrd="0" presId="urn:microsoft.com/office/officeart/2005/8/layout/vList2"/>
    <dgm:cxn modelId="{83BB8138-D2AB-4F62-A4F1-2D7EA4388B22}" type="presParOf" srcId="{28017913-2068-43C8-8176-6A92375280F5}" destId="{D73FBAE5-4A7E-49A0-A1B6-5A8F2B2079CC}" srcOrd="2" destOrd="0" presId="urn:microsoft.com/office/officeart/2005/8/layout/vList2"/>
    <dgm:cxn modelId="{E52C934C-10D6-4271-BB91-10F47453B2D5}" type="presParOf" srcId="{28017913-2068-43C8-8176-6A92375280F5}" destId="{6E78411A-49F5-4889-A5E8-C132D7A70EB7}" srcOrd="3" destOrd="0" presId="urn:microsoft.com/office/officeart/2005/8/layout/vList2"/>
    <dgm:cxn modelId="{487E3734-2676-4535-8C11-75E735AA73A5}" type="presParOf" srcId="{28017913-2068-43C8-8176-6A92375280F5}" destId="{C59F6004-FE6C-4C8F-AD1C-28E0C613A4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D8CF81-C150-446D-9ED0-37C3212EB0BF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60B868-3EB5-4FED-95C8-0900E05CD4C6}">
      <dgm:prSet/>
      <dgm:spPr/>
      <dgm:t>
        <a:bodyPr/>
        <a:lstStyle/>
        <a:p>
          <a:r>
            <a:rPr lang="en-US"/>
            <a:t>Maven</a:t>
          </a:r>
          <a:r>
            <a:rPr lang="zh-CN"/>
            <a:t>下载安装及配置</a:t>
          </a:r>
          <a:endParaRPr lang="en-US"/>
        </a:p>
      </dgm:t>
    </dgm:pt>
    <dgm:pt modelId="{3D0D7E9E-21C8-441F-95EB-3A6630D48548}" type="parTrans" cxnId="{EF212BE2-D524-4C20-843E-E9A3FA8D8C5E}">
      <dgm:prSet/>
      <dgm:spPr/>
      <dgm:t>
        <a:bodyPr/>
        <a:lstStyle/>
        <a:p>
          <a:endParaRPr lang="en-US"/>
        </a:p>
      </dgm:t>
    </dgm:pt>
    <dgm:pt modelId="{48C2CF48-070F-42F7-A39B-733C672A889D}" type="sibTrans" cxnId="{EF212BE2-D524-4C20-843E-E9A3FA8D8C5E}">
      <dgm:prSet/>
      <dgm:spPr/>
      <dgm:t>
        <a:bodyPr/>
        <a:lstStyle/>
        <a:p>
          <a:endParaRPr lang="en-US"/>
        </a:p>
      </dgm:t>
    </dgm:pt>
    <dgm:pt modelId="{D00AB203-206D-464A-ABDD-4E51A59F6E29}">
      <dgm:prSet/>
      <dgm:spPr/>
      <dgm:t>
        <a:bodyPr/>
        <a:lstStyle/>
        <a:p>
          <a:r>
            <a:rPr lang="zh-CN"/>
            <a:t>创建一个</a:t>
          </a:r>
          <a:r>
            <a:rPr lang="en-US"/>
            <a:t>Maven</a:t>
          </a:r>
          <a:r>
            <a:rPr lang="zh-CN"/>
            <a:t>工程</a:t>
          </a:r>
          <a:endParaRPr lang="en-US"/>
        </a:p>
      </dgm:t>
    </dgm:pt>
    <dgm:pt modelId="{3DB2B915-DF81-49B6-87E4-C9F39E4E526F}" type="parTrans" cxnId="{E1C7698F-8EB6-45FB-AAE7-21AD437A1EFF}">
      <dgm:prSet/>
      <dgm:spPr/>
      <dgm:t>
        <a:bodyPr/>
        <a:lstStyle/>
        <a:p>
          <a:endParaRPr lang="en-US"/>
        </a:p>
      </dgm:t>
    </dgm:pt>
    <dgm:pt modelId="{200E93D9-759D-482C-B145-EEA64D0EEF6A}" type="sibTrans" cxnId="{E1C7698F-8EB6-45FB-AAE7-21AD437A1EFF}">
      <dgm:prSet/>
      <dgm:spPr/>
      <dgm:t>
        <a:bodyPr/>
        <a:lstStyle/>
        <a:p>
          <a:endParaRPr lang="en-US"/>
        </a:p>
      </dgm:t>
    </dgm:pt>
    <dgm:pt modelId="{C54D3808-3662-4215-8FF9-82748F111D5E}">
      <dgm:prSet/>
      <dgm:spPr/>
      <dgm:t>
        <a:bodyPr/>
        <a:lstStyle/>
        <a:p>
          <a:r>
            <a:rPr lang="zh-CN"/>
            <a:t>手工方式</a:t>
          </a:r>
          <a:endParaRPr lang="en-US"/>
        </a:p>
      </dgm:t>
    </dgm:pt>
    <dgm:pt modelId="{263EA652-F040-4C5A-AF9B-9B2023DB99B9}" type="parTrans" cxnId="{2F77EE4F-6A2C-43A4-8102-73883AF03D02}">
      <dgm:prSet/>
      <dgm:spPr/>
      <dgm:t>
        <a:bodyPr/>
        <a:lstStyle/>
        <a:p>
          <a:endParaRPr lang="en-US"/>
        </a:p>
      </dgm:t>
    </dgm:pt>
    <dgm:pt modelId="{CF73E9F7-F78D-49DA-8392-2015566F597F}" type="sibTrans" cxnId="{2F77EE4F-6A2C-43A4-8102-73883AF03D02}">
      <dgm:prSet/>
      <dgm:spPr/>
      <dgm:t>
        <a:bodyPr/>
        <a:lstStyle/>
        <a:p>
          <a:endParaRPr lang="en-US"/>
        </a:p>
      </dgm:t>
    </dgm:pt>
    <dgm:pt modelId="{7B5C3EF0-A0A9-4377-BCAD-CD84F9540976}">
      <dgm:prSet/>
      <dgm:spPr/>
      <dgm:t>
        <a:bodyPr/>
        <a:lstStyle/>
        <a:p>
          <a:r>
            <a:rPr lang="zh-CN"/>
            <a:t>骨架方式</a:t>
          </a:r>
          <a:endParaRPr lang="en-US"/>
        </a:p>
      </dgm:t>
    </dgm:pt>
    <dgm:pt modelId="{1BB3AC1E-9C8F-44AD-B05F-AD893B9E3F0D}" type="parTrans" cxnId="{820BD173-4549-46B4-AC36-8CE9520C5728}">
      <dgm:prSet/>
      <dgm:spPr/>
      <dgm:t>
        <a:bodyPr/>
        <a:lstStyle/>
        <a:p>
          <a:endParaRPr lang="en-US"/>
        </a:p>
      </dgm:t>
    </dgm:pt>
    <dgm:pt modelId="{EB0D5AA7-FAD2-4B1B-A37E-D39214E26F37}" type="sibTrans" cxnId="{820BD173-4549-46B4-AC36-8CE9520C5728}">
      <dgm:prSet/>
      <dgm:spPr/>
      <dgm:t>
        <a:bodyPr/>
        <a:lstStyle/>
        <a:p>
          <a:endParaRPr lang="en-US"/>
        </a:p>
      </dgm:t>
    </dgm:pt>
    <dgm:pt modelId="{81430DC8-45CF-4873-A05F-DCBE61BFE6C3}">
      <dgm:prSet/>
      <dgm:spPr/>
      <dgm:t>
        <a:bodyPr/>
        <a:lstStyle/>
        <a:p>
          <a:r>
            <a:rPr lang="en-US"/>
            <a:t>Maven</a:t>
          </a:r>
          <a:r>
            <a:rPr lang="zh-CN"/>
            <a:t>坐标、仓库、镜像仓库</a:t>
          </a:r>
          <a:endParaRPr lang="en-US"/>
        </a:p>
      </dgm:t>
    </dgm:pt>
    <dgm:pt modelId="{DF8CAD7B-6332-4858-BFB1-99849542AF84}" type="parTrans" cxnId="{D7226CAF-E519-4A69-9FCD-DE379DE3EE03}">
      <dgm:prSet/>
      <dgm:spPr/>
      <dgm:t>
        <a:bodyPr/>
        <a:lstStyle/>
        <a:p>
          <a:endParaRPr lang="en-US"/>
        </a:p>
      </dgm:t>
    </dgm:pt>
    <dgm:pt modelId="{5383A07B-8DCB-49AB-BF7A-FEAFBF8DA9A9}" type="sibTrans" cxnId="{D7226CAF-E519-4A69-9FCD-DE379DE3EE03}">
      <dgm:prSet/>
      <dgm:spPr/>
      <dgm:t>
        <a:bodyPr/>
        <a:lstStyle/>
        <a:p>
          <a:endParaRPr lang="en-US"/>
        </a:p>
      </dgm:t>
    </dgm:pt>
    <dgm:pt modelId="{69C3D749-665E-4E53-A4BE-081843E51F53}">
      <dgm:prSet/>
      <dgm:spPr/>
      <dgm:t>
        <a:bodyPr/>
        <a:lstStyle/>
        <a:p>
          <a:r>
            <a:rPr lang="en-US"/>
            <a:t>Maven</a:t>
          </a:r>
          <a:r>
            <a:rPr lang="zh-CN"/>
            <a:t>在</a:t>
          </a:r>
          <a:r>
            <a:rPr lang="en-US"/>
            <a:t>IDEA</a:t>
          </a:r>
          <a:r>
            <a:rPr lang="zh-CN"/>
            <a:t>中的使用</a:t>
          </a:r>
          <a:endParaRPr lang="en-US"/>
        </a:p>
      </dgm:t>
    </dgm:pt>
    <dgm:pt modelId="{F8182C8A-7260-467D-977C-626037094A70}" type="parTrans" cxnId="{07101D12-4A48-4FDE-A50D-293E211766DC}">
      <dgm:prSet/>
      <dgm:spPr/>
      <dgm:t>
        <a:bodyPr/>
        <a:lstStyle/>
        <a:p>
          <a:endParaRPr lang="en-US"/>
        </a:p>
      </dgm:t>
    </dgm:pt>
    <dgm:pt modelId="{C3A01BD3-4EA8-4E79-9B42-ADAAE2946275}" type="sibTrans" cxnId="{07101D12-4A48-4FDE-A50D-293E211766DC}">
      <dgm:prSet/>
      <dgm:spPr/>
      <dgm:t>
        <a:bodyPr/>
        <a:lstStyle/>
        <a:p>
          <a:endParaRPr lang="en-US"/>
        </a:p>
      </dgm:t>
    </dgm:pt>
    <dgm:pt modelId="{ACFF61C3-9788-4B2D-AD92-F32A5FBB4DC3}" type="pres">
      <dgm:prSet presAssocID="{F1D8CF81-C150-446D-9ED0-37C3212EB0BF}" presName="Name0" presStyleCnt="0">
        <dgm:presLayoutVars>
          <dgm:dir/>
          <dgm:resizeHandles val="exact"/>
        </dgm:presLayoutVars>
      </dgm:prSet>
      <dgm:spPr/>
    </dgm:pt>
    <dgm:pt modelId="{FE203FE4-83F0-402B-B41E-38F8567F6FAA}" type="pres">
      <dgm:prSet presAssocID="{9C60B868-3EB5-4FED-95C8-0900E05CD4C6}" presName="node" presStyleLbl="node1" presStyleIdx="0" presStyleCnt="4">
        <dgm:presLayoutVars>
          <dgm:bulletEnabled val="1"/>
        </dgm:presLayoutVars>
      </dgm:prSet>
      <dgm:spPr/>
    </dgm:pt>
    <dgm:pt modelId="{566CF136-4980-434D-BAB5-2E96D96E8749}" type="pres">
      <dgm:prSet presAssocID="{48C2CF48-070F-42F7-A39B-733C672A889D}" presName="sibTrans" presStyleLbl="sibTrans1D1" presStyleIdx="0" presStyleCnt="3"/>
      <dgm:spPr/>
    </dgm:pt>
    <dgm:pt modelId="{06E4183E-1660-4A1D-A832-89F37651299D}" type="pres">
      <dgm:prSet presAssocID="{48C2CF48-070F-42F7-A39B-733C672A889D}" presName="connectorText" presStyleLbl="sibTrans1D1" presStyleIdx="0" presStyleCnt="3"/>
      <dgm:spPr/>
    </dgm:pt>
    <dgm:pt modelId="{BD28175A-9894-4031-A90A-6C5D80686AFC}" type="pres">
      <dgm:prSet presAssocID="{D00AB203-206D-464A-ABDD-4E51A59F6E29}" presName="node" presStyleLbl="node1" presStyleIdx="1" presStyleCnt="4">
        <dgm:presLayoutVars>
          <dgm:bulletEnabled val="1"/>
        </dgm:presLayoutVars>
      </dgm:prSet>
      <dgm:spPr/>
    </dgm:pt>
    <dgm:pt modelId="{DEF465A9-5BCE-4149-98D8-5353F927C65F}" type="pres">
      <dgm:prSet presAssocID="{200E93D9-759D-482C-B145-EEA64D0EEF6A}" presName="sibTrans" presStyleLbl="sibTrans1D1" presStyleIdx="1" presStyleCnt="3"/>
      <dgm:spPr/>
    </dgm:pt>
    <dgm:pt modelId="{8A193DBE-ACC7-4FA0-9FD2-89B56D5D2C95}" type="pres">
      <dgm:prSet presAssocID="{200E93D9-759D-482C-B145-EEA64D0EEF6A}" presName="connectorText" presStyleLbl="sibTrans1D1" presStyleIdx="1" presStyleCnt="3"/>
      <dgm:spPr/>
    </dgm:pt>
    <dgm:pt modelId="{F9DA4646-469D-4DF4-A302-3E8ACCE5B95E}" type="pres">
      <dgm:prSet presAssocID="{81430DC8-45CF-4873-A05F-DCBE61BFE6C3}" presName="node" presStyleLbl="node1" presStyleIdx="2" presStyleCnt="4">
        <dgm:presLayoutVars>
          <dgm:bulletEnabled val="1"/>
        </dgm:presLayoutVars>
      </dgm:prSet>
      <dgm:spPr/>
    </dgm:pt>
    <dgm:pt modelId="{EDB9B910-F2DA-413D-9A9D-BE7E645B18B5}" type="pres">
      <dgm:prSet presAssocID="{5383A07B-8DCB-49AB-BF7A-FEAFBF8DA9A9}" presName="sibTrans" presStyleLbl="sibTrans1D1" presStyleIdx="2" presStyleCnt="3"/>
      <dgm:spPr/>
    </dgm:pt>
    <dgm:pt modelId="{80C0BD00-7C52-4902-83FC-DEFAFECDA8E7}" type="pres">
      <dgm:prSet presAssocID="{5383A07B-8DCB-49AB-BF7A-FEAFBF8DA9A9}" presName="connectorText" presStyleLbl="sibTrans1D1" presStyleIdx="2" presStyleCnt="3"/>
      <dgm:spPr/>
    </dgm:pt>
    <dgm:pt modelId="{AA430A82-7589-4E17-AA23-98315550B9F6}" type="pres">
      <dgm:prSet presAssocID="{69C3D749-665E-4E53-A4BE-081843E51F53}" presName="node" presStyleLbl="node1" presStyleIdx="3" presStyleCnt="4">
        <dgm:presLayoutVars>
          <dgm:bulletEnabled val="1"/>
        </dgm:presLayoutVars>
      </dgm:prSet>
      <dgm:spPr/>
    </dgm:pt>
  </dgm:ptLst>
  <dgm:cxnLst>
    <dgm:cxn modelId="{07101D12-4A48-4FDE-A50D-293E211766DC}" srcId="{F1D8CF81-C150-446D-9ED0-37C3212EB0BF}" destId="{69C3D749-665E-4E53-A4BE-081843E51F53}" srcOrd="3" destOrd="0" parTransId="{F8182C8A-7260-467D-977C-626037094A70}" sibTransId="{C3A01BD3-4EA8-4E79-9B42-ADAAE2946275}"/>
    <dgm:cxn modelId="{13E34E1A-9B5D-4F46-A749-1CFD30EA248F}" type="presOf" srcId="{48C2CF48-070F-42F7-A39B-733C672A889D}" destId="{06E4183E-1660-4A1D-A832-89F37651299D}" srcOrd="1" destOrd="0" presId="urn:microsoft.com/office/officeart/2016/7/layout/RepeatingBendingProcessNew"/>
    <dgm:cxn modelId="{2CB83224-974A-4546-BDCA-DC8E2FA9B3D5}" type="presOf" srcId="{C54D3808-3662-4215-8FF9-82748F111D5E}" destId="{BD28175A-9894-4031-A90A-6C5D80686AFC}" srcOrd="0" destOrd="1" presId="urn:microsoft.com/office/officeart/2016/7/layout/RepeatingBendingProcessNew"/>
    <dgm:cxn modelId="{F2E66345-0CDB-4DEE-BA65-F3D5764CFB9F}" type="presOf" srcId="{69C3D749-665E-4E53-A4BE-081843E51F53}" destId="{AA430A82-7589-4E17-AA23-98315550B9F6}" srcOrd="0" destOrd="0" presId="urn:microsoft.com/office/officeart/2016/7/layout/RepeatingBendingProcessNew"/>
    <dgm:cxn modelId="{E4D01467-6791-4B81-B1D0-DDA3E3F78B4A}" type="presOf" srcId="{5383A07B-8DCB-49AB-BF7A-FEAFBF8DA9A9}" destId="{80C0BD00-7C52-4902-83FC-DEFAFECDA8E7}" srcOrd="1" destOrd="0" presId="urn:microsoft.com/office/officeart/2016/7/layout/RepeatingBendingProcessNew"/>
    <dgm:cxn modelId="{A577644A-692A-4A25-B9EF-1075EF91948C}" type="presOf" srcId="{81430DC8-45CF-4873-A05F-DCBE61BFE6C3}" destId="{F9DA4646-469D-4DF4-A302-3E8ACCE5B95E}" srcOrd="0" destOrd="0" presId="urn:microsoft.com/office/officeart/2016/7/layout/RepeatingBendingProcessNew"/>
    <dgm:cxn modelId="{2F77EE4F-6A2C-43A4-8102-73883AF03D02}" srcId="{D00AB203-206D-464A-ABDD-4E51A59F6E29}" destId="{C54D3808-3662-4215-8FF9-82748F111D5E}" srcOrd="0" destOrd="0" parTransId="{263EA652-F040-4C5A-AF9B-9B2023DB99B9}" sibTransId="{CF73E9F7-F78D-49DA-8392-2015566F597F}"/>
    <dgm:cxn modelId="{820BD173-4549-46B4-AC36-8CE9520C5728}" srcId="{D00AB203-206D-464A-ABDD-4E51A59F6E29}" destId="{7B5C3EF0-A0A9-4377-BCAD-CD84F9540976}" srcOrd="1" destOrd="0" parTransId="{1BB3AC1E-9C8F-44AD-B05F-AD893B9E3F0D}" sibTransId="{EB0D5AA7-FAD2-4B1B-A37E-D39214E26F37}"/>
    <dgm:cxn modelId="{08D06478-C7EF-473A-B9C6-B3FAF569F078}" type="presOf" srcId="{48C2CF48-070F-42F7-A39B-733C672A889D}" destId="{566CF136-4980-434D-BAB5-2E96D96E8749}" srcOrd="0" destOrd="0" presId="urn:microsoft.com/office/officeart/2016/7/layout/RepeatingBendingProcessNew"/>
    <dgm:cxn modelId="{E1C7698F-8EB6-45FB-AAE7-21AD437A1EFF}" srcId="{F1D8CF81-C150-446D-9ED0-37C3212EB0BF}" destId="{D00AB203-206D-464A-ABDD-4E51A59F6E29}" srcOrd="1" destOrd="0" parTransId="{3DB2B915-DF81-49B6-87E4-C9F39E4E526F}" sibTransId="{200E93D9-759D-482C-B145-EEA64D0EEF6A}"/>
    <dgm:cxn modelId="{2E4FC5A0-5CF7-4329-AAD3-40550C839857}" type="presOf" srcId="{D00AB203-206D-464A-ABDD-4E51A59F6E29}" destId="{BD28175A-9894-4031-A90A-6C5D80686AFC}" srcOrd="0" destOrd="0" presId="urn:microsoft.com/office/officeart/2016/7/layout/RepeatingBendingProcessNew"/>
    <dgm:cxn modelId="{D7226CAF-E519-4A69-9FCD-DE379DE3EE03}" srcId="{F1D8CF81-C150-446D-9ED0-37C3212EB0BF}" destId="{81430DC8-45CF-4873-A05F-DCBE61BFE6C3}" srcOrd="2" destOrd="0" parTransId="{DF8CAD7B-6332-4858-BFB1-99849542AF84}" sibTransId="{5383A07B-8DCB-49AB-BF7A-FEAFBF8DA9A9}"/>
    <dgm:cxn modelId="{FA41E5B2-70AC-4006-B16A-7A2805F9D34E}" type="presOf" srcId="{200E93D9-759D-482C-B145-EEA64D0EEF6A}" destId="{8A193DBE-ACC7-4FA0-9FD2-89B56D5D2C95}" srcOrd="1" destOrd="0" presId="urn:microsoft.com/office/officeart/2016/7/layout/RepeatingBendingProcessNew"/>
    <dgm:cxn modelId="{5329FFB8-4D73-44FA-8A81-5D72239F8D5E}" type="presOf" srcId="{F1D8CF81-C150-446D-9ED0-37C3212EB0BF}" destId="{ACFF61C3-9788-4B2D-AD92-F32A5FBB4DC3}" srcOrd="0" destOrd="0" presId="urn:microsoft.com/office/officeart/2016/7/layout/RepeatingBendingProcessNew"/>
    <dgm:cxn modelId="{EF212BE2-D524-4C20-843E-E9A3FA8D8C5E}" srcId="{F1D8CF81-C150-446D-9ED0-37C3212EB0BF}" destId="{9C60B868-3EB5-4FED-95C8-0900E05CD4C6}" srcOrd="0" destOrd="0" parTransId="{3D0D7E9E-21C8-441F-95EB-3A6630D48548}" sibTransId="{48C2CF48-070F-42F7-A39B-733C672A889D}"/>
    <dgm:cxn modelId="{E9246EE4-3A10-432C-B1C5-720A99B1EA97}" type="presOf" srcId="{200E93D9-759D-482C-B145-EEA64D0EEF6A}" destId="{DEF465A9-5BCE-4149-98D8-5353F927C65F}" srcOrd="0" destOrd="0" presId="urn:microsoft.com/office/officeart/2016/7/layout/RepeatingBendingProcessNew"/>
    <dgm:cxn modelId="{23DB80E5-33D1-4062-AC9C-B3C0665D1FC7}" type="presOf" srcId="{9C60B868-3EB5-4FED-95C8-0900E05CD4C6}" destId="{FE203FE4-83F0-402B-B41E-38F8567F6FAA}" srcOrd="0" destOrd="0" presId="urn:microsoft.com/office/officeart/2016/7/layout/RepeatingBendingProcessNew"/>
    <dgm:cxn modelId="{A4C921E7-8A09-4AF8-9AE4-E87BFBB4AB4B}" type="presOf" srcId="{7B5C3EF0-A0A9-4377-BCAD-CD84F9540976}" destId="{BD28175A-9894-4031-A90A-6C5D80686AFC}" srcOrd="0" destOrd="2" presId="urn:microsoft.com/office/officeart/2016/7/layout/RepeatingBendingProcessNew"/>
    <dgm:cxn modelId="{7A9951F0-6CC0-42BE-BA48-CCC41343F4FB}" type="presOf" srcId="{5383A07B-8DCB-49AB-BF7A-FEAFBF8DA9A9}" destId="{EDB9B910-F2DA-413D-9A9D-BE7E645B18B5}" srcOrd="0" destOrd="0" presId="urn:microsoft.com/office/officeart/2016/7/layout/RepeatingBendingProcessNew"/>
    <dgm:cxn modelId="{A88D590E-17BD-4F56-A433-64F59E1FCEBF}" type="presParOf" srcId="{ACFF61C3-9788-4B2D-AD92-F32A5FBB4DC3}" destId="{FE203FE4-83F0-402B-B41E-38F8567F6FAA}" srcOrd="0" destOrd="0" presId="urn:microsoft.com/office/officeart/2016/7/layout/RepeatingBendingProcessNew"/>
    <dgm:cxn modelId="{1636C1DA-C42E-43ED-B70C-A25DC3E95CEA}" type="presParOf" srcId="{ACFF61C3-9788-4B2D-AD92-F32A5FBB4DC3}" destId="{566CF136-4980-434D-BAB5-2E96D96E8749}" srcOrd="1" destOrd="0" presId="urn:microsoft.com/office/officeart/2016/7/layout/RepeatingBendingProcessNew"/>
    <dgm:cxn modelId="{400B3335-6019-4F30-A904-B795E3E5188D}" type="presParOf" srcId="{566CF136-4980-434D-BAB5-2E96D96E8749}" destId="{06E4183E-1660-4A1D-A832-89F37651299D}" srcOrd="0" destOrd="0" presId="urn:microsoft.com/office/officeart/2016/7/layout/RepeatingBendingProcessNew"/>
    <dgm:cxn modelId="{51A759A7-1E84-4A5A-8AB1-AC97DC76D48E}" type="presParOf" srcId="{ACFF61C3-9788-4B2D-AD92-F32A5FBB4DC3}" destId="{BD28175A-9894-4031-A90A-6C5D80686AFC}" srcOrd="2" destOrd="0" presId="urn:microsoft.com/office/officeart/2016/7/layout/RepeatingBendingProcessNew"/>
    <dgm:cxn modelId="{E687D212-D788-4F50-88EF-89E59E0B260E}" type="presParOf" srcId="{ACFF61C3-9788-4B2D-AD92-F32A5FBB4DC3}" destId="{DEF465A9-5BCE-4149-98D8-5353F927C65F}" srcOrd="3" destOrd="0" presId="urn:microsoft.com/office/officeart/2016/7/layout/RepeatingBendingProcessNew"/>
    <dgm:cxn modelId="{28790884-E581-4BEF-9EF9-4453594D7749}" type="presParOf" srcId="{DEF465A9-5BCE-4149-98D8-5353F927C65F}" destId="{8A193DBE-ACC7-4FA0-9FD2-89B56D5D2C95}" srcOrd="0" destOrd="0" presId="urn:microsoft.com/office/officeart/2016/7/layout/RepeatingBendingProcessNew"/>
    <dgm:cxn modelId="{1FF34307-7326-447B-93A0-50B7F07DCD24}" type="presParOf" srcId="{ACFF61C3-9788-4B2D-AD92-F32A5FBB4DC3}" destId="{F9DA4646-469D-4DF4-A302-3E8ACCE5B95E}" srcOrd="4" destOrd="0" presId="urn:microsoft.com/office/officeart/2016/7/layout/RepeatingBendingProcessNew"/>
    <dgm:cxn modelId="{CFAF7773-B9E4-402E-ABAD-3ED48CB0BE66}" type="presParOf" srcId="{ACFF61C3-9788-4B2D-AD92-F32A5FBB4DC3}" destId="{EDB9B910-F2DA-413D-9A9D-BE7E645B18B5}" srcOrd="5" destOrd="0" presId="urn:microsoft.com/office/officeart/2016/7/layout/RepeatingBendingProcessNew"/>
    <dgm:cxn modelId="{255860CE-92CA-4146-8299-F77F457E647F}" type="presParOf" srcId="{EDB9B910-F2DA-413D-9A9D-BE7E645B18B5}" destId="{80C0BD00-7C52-4902-83FC-DEFAFECDA8E7}" srcOrd="0" destOrd="0" presId="urn:microsoft.com/office/officeart/2016/7/layout/RepeatingBendingProcessNew"/>
    <dgm:cxn modelId="{BA10E1E9-0BAA-4151-8FDE-01AE641BD1EC}" type="presParOf" srcId="{ACFF61C3-9788-4B2D-AD92-F32A5FBB4DC3}" destId="{AA430A82-7589-4E17-AA23-98315550B9F6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B7C21A-8B4F-4C56-B5CD-B17748CBECCA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668CD4B-7EED-49E7-9132-0B954F63D30D}">
      <dgm:prSet/>
      <dgm:spPr/>
      <dgm:t>
        <a:bodyPr/>
        <a:lstStyle/>
        <a:p>
          <a:r>
            <a:rPr lang="zh-CN" dirty="0"/>
            <a:t>提交人数：</a:t>
          </a:r>
          <a:r>
            <a:rPr lang="en-US" dirty="0"/>
            <a:t>20</a:t>
          </a:r>
          <a:r>
            <a:rPr lang="zh-CN" dirty="0"/>
            <a:t>人</a:t>
          </a:r>
          <a:endParaRPr lang="en-US" altLang="zh-CN" dirty="0"/>
        </a:p>
        <a:p>
          <a:r>
            <a:rPr lang="zh-CN" altLang="en-US" dirty="0"/>
            <a:t>语言：</a:t>
          </a:r>
          <a:r>
            <a:rPr lang="en-US" altLang="zh-CN" dirty="0"/>
            <a:t>Java</a:t>
          </a:r>
          <a:r>
            <a:rPr lang="zh-CN" altLang="en-US" dirty="0"/>
            <a:t>、</a:t>
          </a:r>
          <a:r>
            <a:rPr lang="en-US" altLang="zh-CN" dirty="0"/>
            <a:t>C</a:t>
          </a:r>
          <a:endParaRPr lang="en-US" dirty="0"/>
        </a:p>
      </dgm:t>
    </dgm:pt>
    <dgm:pt modelId="{2735670A-406A-4E55-BCF2-C325C4453FFA}" type="parTrans" cxnId="{2D7D0CBD-0C55-4FD7-9432-0D28092BA464}">
      <dgm:prSet/>
      <dgm:spPr/>
      <dgm:t>
        <a:bodyPr/>
        <a:lstStyle/>
        <a:p>
          <a:endParaRPr lang="en-US"/>
        </a:p>
      </dgm:t>
    </dgm:pt>
    <dgm:pt modelId="{93431460-455E-46BD-874F-8C45BB3317DD}" type="sibTrans" cxnId="{2D7D0CBD-0C55-4FD7-9432-0D28092BA4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97DCC88-23A1-42B7-8D19-A5F0E04D1202}">
      <dgm:prSet/>
      <dgm:spPr/>
      <dgm:t>
        <a:bodyPr/>
        <a:lstStyle/>
        <a:p>
          <a:r>
            <a:rPr lang="zh-CN" dirty="0"/>
            <a:t>提交日期</a:t>
          </a:r>
          <a:endParaRPr lang="en-US" dirty="0"/>
        </a:p>
      </dgm:t>
    </dgm:pt>
    <dgm:pt modelId="{665F8112-C241-4A30-A33C-A33DE8C0DA9D}" type="parTrans" cxnId="{18B4D85C-CBA9-4094-A691-0FABEF6E9374}">
      <dgm:prSet/>
      <dgm:spPr/>
      <dgm:t>
        <a:bodyPr/>
        <a:lstStyle/>
        <a:p>
          <a:endParaRPr lang="en-US"/>
        </a:p>
      </dgm:t>
    </dgm:pt>
    <dgm:pt modelId="{D66869D6-1B83-480D-8A29-B82C5C67295B}" type="sibTrans" cxnId="{18B4D85C-CBA9-4094-A691-0FABEF6E937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2BEF95-EDE2-4CA4-8239-7F351C61E254}">
      <dgm:prSet/>
      <dgm:spPr/>
      <dgm:t>
        <a:bodyPr/>
        <a:lstStyle/>
        <a:p>
          <a:r>
            <a:rPr lang="zh-CN" dirty="0"/>
            <a:t>最早：</a:t>
          </a:r>
          <a:r>
            <a:rPr lang="en-US" altLang="zh-CN" dirty="0"/>
            <a:t>1</a:t>
          </a:r>
          <a:r>
            <a:rPr lang="zh-CN" altLang="en-US" dirty="0"/>
            <a:t>月</a:t>
          </a:r>
          <a:r>
            <a:rPr lang="en-US" dirty="0"/>
            <a:t>11</a:t>
          </a:r>
          <a:r>
            <a:rPr lang="zh-CN" dirty="0"/>
            <a:t>号</a:t>
          </a:r>
          <a:endParaRPr lang="en-US" dirty="0"/>
        </a:p>
      </dgm:t>
    </dgm:pt>
    <dgm:pt modelId="{3A5249A5-6AA4-444E-A59B-042BA8D26493}" type="parTrans" cxnId="{4F362129-E18D-4E98-8E9F-479D53C5C28E}">
      <dgm:prSet/>
      <dgm:spPr/>
      <dgm:t>
        <a:bodyPr/>
        <a:lstStyle/>
        <a:p>
          <a:endParaRPr lang="en-US"/>
        </a:p>
      </dgm:t>
    </dgm:pt>
    <dgm:pt modelId="{57884754-CE1E-47FA-928D-A4AFF768154C}" type="sibTrans" cxnId="{4F362129-E18D-4E98-8E9F-479D53C5C28E}">
      <dgm:prSet/>
      <dgm:spPr/>
      <dgm:t>
        <a:bodyPr/>
        <a:lstStyle/>
        <a:p>
          <a:endParaRPr lang="en-US"/>
        </a:p>
      </dgm:t>
    </dgm:pt>
    <dgm:pt modelId="{5FADA9B5-1DA3-41E9-AD67-B517693ADACB}">
      <dgm:prSet/>
      <dgm:spPr/>
      <dgm:t>
        <a:bodyPr/>
        <a:lstStyle/>
        <a:p>
          <a:r>
            <a:rPr lang="en-US" dirty="0"/>
            <a:t>1</a:t>
          </a:r>
          <a:r>
            <a:rPr lang="zh-CN" altLang="en-US" dirty="0"/>
            <a:t>月</a:t>
          </a:r>
          <a:r>
            <a:rPr lang="en-US" dirty="0"/>
            <a:t>14</a:t>
          </a:r>
          <a:r>
            <a:rPr lang="zh-CN" dirty="0"/>
            <a:t>号</a:t>
          </a:r>
          <a:r>
            <a:rPr lang="en-US" altLang="zh-CN" dirty="0"/>
            <a:t>10</a:t>
          </a:r>
          <a:r>
            <a:rPr lang="zh-CN" altLang="en-US" dirty="0"/>
            <a:t>次提交</a:t>
          </a:r>
          <a:endParaRPr lang="en-US" dirty="0"/>
        </a:p>
      </dgm:t>
    </dgm:pt>
    <dgm:pt modelId="{CCA10E0D-8F3A-4292-B204-15A331031628}" type="parTrans" cxnId="{99979FB0-7A6D-497E-966D-655DB7D1C297}">
      <dgm:prSet/>
      <dgm:spPr/>
      <dgm:t>
        <a:bodyPr/>
        <a:lstStyle/>
        <a:p>
          <a:endParaRPr lang="en-US"/>
        </a:p>
      </dgm:t>
    </dgm:pt>
    <dgm:pt modelId="{1A0CB1C3-052A-4E78-97D5-7321ABCB73B2}" type="sibTrans" cxnId="{99979FB0-7A6D-497E-966D-655DB7D1C297}">
      <dgm:prSet/>
      <dgm:spPr/>
      <dgm:t>
        <a:bodyPr/>
        <a:lstStyle/>
        <a:p>
          <a:endParaRPr lang="en-US"/>
        </a:p>
      </dgm:t>
    </dgm:pt>
    <dgm:pt modelId="{334D2BF9-3C14-45B2-B7B1-47E1E60B5E89}">
      <dgm:prSet/>
      <dgm:spPr/>
      <dgm:t>
        <a:bodyPr/>
        <a:lstStyle/>
        <a:p>
          <a:r>
            <a:rPr lang="zh-CN"/>
            <a:t>单元测试</a:t>
          </a:r>
          <a:endParaRPr lang="en-US"/>
        </a:p>
      </dgm:t>
    </dgm:pt>
    <dgm:pt modelId="{F699E15B-BE6F-4178-B2BF-6BD2C8A49865}" type="parTrans" cxnId="{D904EB8E-67DE-410A-B60F-6C574A507AA2}">
      <dgm:prSet/>
      <dgm:spPr/>
      <dgm:t>
        <a:bodyPr/>
        <a:lstStyle/>
        <a:p>
          <a:endParaRPr lang="en-US"/>
        </a:p>
      </dgm:t>
    </dgm:pt>
    <dgm:pt modelId="{C7CEE115-6BBD-4ABD-8A2B-B91EC50028DC}" type="sibTrans" cxnId="{D904EB8E-67DE-410A-B60F-6C574A507AA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6FBA59B-B252-49A6-B325-84EC3487782E}">
      <dgm:prSet/>
      <dgm:spPr/>
      <dgm:t>
        <a:bodyPr/>
        <a:lstStyle/>
        <a:p>
          <a:r>
            <a:rPr lang="zh-CN"/>
            <a:t>最多：</a:t>
          </a:r>
          <a:r>
            <a:rPr lang="en-US"/>
            <a:t>15</a:t>
          </a:r>
          <a:r>
            <a:rPr lang="zh-CN"/>
            <a:t>次</a:t>
          </a:r>
          <a:endParaRPr lang="en-US"/>
        </a:p>
      </dgm:t>
    </dgm:pt>
    <dgm:pt modelId="{3670D25B-28C2-49A8-A1CE-AF18332FCB43}" type="parTrans" cxnId="{43865749-4745-425F-B2B3-901ECC3379AA}">
      <dgm:prSet/>
      <dgm:spPr/>
      <dgm:t>
        <a:bodyPr/>
        <a:lstStyle/>
        <a:p>
          <a:endParaRPr lang="en-US"/>
        </a:p>
      </dgm:t>
    </dgm:pt>
    <dgm:pt modelId="{F903D01B-FF94-4C3B-A5F3-9EA56938BEE6}" type="sibTrans" cxnId="{43865749-4745-425F-B2B3-901ECC3379AA}">
      <dgm:prSet/>
      <dgm:spPr/>
      <dgm:t>
        <a:bodyPr/>
        <a:lstStyle/>
        <a:p>
          <a:endParaRPr lang="en-US"/>
        </a:p>
      </dgm:t>
    </dgm:pt>
    <dgm:pt modelId="{2BD3CA1A-6490-473E-BC4A-F1D38A3B302C}">
      <dgm:prSet/>
      <dgm:spPr/>
      <dgm:t>
        <a:bodyPr/>
        <a:lstStyle/>
        <a:p>
          <a:r>
            <a:rPr lang="zh-CN" dirty="0"/>
            <a:t>最少：</a:t>
          </a:r>
          <a:r>
            <a:rPr lang="en-US" dirty="0"/>
            <a:t>0</a:t>
          </a:r>
          <a:r>
            <a:rPr lang="zh-CN" dirty="0"/>
            <a:t>次</a:t>
          </a:r>
          <a:endParaRPr lang="en-US" dirty="0"/>
        </a:p>
      </dgm:t>
    </dgm:pt>
    <dgm:pt modelId="{D7618F82-B1B5-4945-89F8-A7F6E0F2B924}" type="parTrans" cxnId="{73280FB2-8A55-4C8C-BD64-CA5A06BB662C}">
      <dgm:prSet/>
      <dgm:spPr/>
      <dgm:t>
        <a:bodyPr/>
        <a:lstStyle/>
        <a:p>
          <a:endParaRPr lang="en-US"/>
        </a:p>
      </dgm:t>
    </dgm:pt>
    <dgm:pt modelId="{1C15AEBA-23F0-4A98-8920-58E69EDDF005}" type="sibTrans" cxnId="{73280FB2-8A55-4C8C-BD64-CA5A06BB662C}">
      <dgm:prSet/>
      <dgm:spPr/>
      <dgm:t>
        <a:bodyPr/>
        <a:lstStyle/>
        <a:p>
          <a:endParaRPr lang="en-US"/>
        </a:p>
      </dgm:t>
    </dgm:pt>
    <dgm:pt modelId="{BCD2E103-9EA5-4A75-A7FE-4F21958C81A3}">
      <dgm:prSet/>
      <dgm:spPr/>
      <dgm:t>
        <a:bodyPr/>
        <a:lstStyle/>
        <a:p>
          <a:r>
            <a:rPr lang="zh-CN" dirty="0"/>
            <a:t>最晚：</a:t>
          </a:r>
          <a:r>
            <a:rPr lang="en-US" altLang="zh-CN" dirty="0"/>
            <a:t>1</a:t>
          </a:r>
          <a:r>
            <a:rPr lang="zh-CN" altLang="en-US" dirty="0"/>
            <a:t>月</a:t>
          </a:r>
          <a:r>
            <a:rPr lang="en-US" dirty="0"/>
            <a:t>20</a:t>
          </a:r>
          <a:r>
            <a:rPr lang="zh-CN" dirty="0"/>
            <a:t>号</a:t>
          </a:r>
          <a:endParaRPr lang="en-US" dirty="0"/>
        </a:p>
      </dgm:t>
    </dgm:pt>
    <dgm:pt modelId="{681D5301-D445-4B4B-908A-C5159876B58C}" type="parTrans" cxnId="{B6474CAC-795D-49CA-9698-38C1038516E3}">
      <dgm:prSet/>
      <dgm:spPr/>
      <dgm:t>
        <a:bodyPr/>
        <a:lstStyle/>
        <a:p>
          <a:endParaRPr lang="zh-CN" altLang="en-US"/>
        </a:p>
      </dgm:t>
    </dgm:pt>
    <dgm:pt modelId="{CDD2B01C-45F0-4E60-8FF8-829096AF63FB}" type="sibTrans" cxnId="{B6474CAC-795D-49CA-9698-38C1038516E3}">
      <dgm:prSet/>
      <dgm:spPr/>
      <dgm:t>
        <a:bodyPr/>
        <a:lstStyle/>
        <a:p>
          <a:endParaRPr lang="zh-CN" altLang="en-US"/>
        </a:p>
      </dgm:t>
    </dgm:pt>
    <dgm:pt modelId="{64A7308D-1FD9-4681-A809-B8B0C51C3973}">
      <dgm:prSet/>
      <dgm:spPr/>
      <dgm:t>
        <a:bodyPr/>
        <a:lstStyle/>
        <a:p>
          <a:r>
            <a:rPr lang="zh-CN" altLang="en-US" dirty="0"/>
            <a:t>人均：</a:t>
          </a:r>
          <a:r>
            <a:rPr lang="en-US" altLang="zh-CN" dirty="0"/>
            <a:t>1.45</a:t>
          </a:r>
          <a:endParaRPr lang="en-US" dirty="0"/>
        </a:p>
      </dgm:t>
    </dgm:pt>
    <dgm:pt modelId="{2155DA97-4C54-4F0D-AEF2-BE51EF902D97}" type="parTrans" cxnId="{79FE96F6-F276-4B25-B105-AD27A74F06B5}">
      <dgm:prSet/>
      <dgm:spPr/>
      <dgm:t>
        <a:bodyPr/>
        <a:lstStyle/>
        <a:p>
          <a:endParaRPr lang="zh-CN" altLang="en-US"/>
        </a:p>
      </dgm:t>
    </dgm:pt>
    <dgm:pt modelId="{289BCB29-A15F-46DB-A1E7-6DDCB55323A4}" type="sibTrans" cxnId="{79FE96F6-F276-4B25-B105-AD27A74F06B5}">
      <dgm:prSet/>
      <dgm:spPr/>
      <dgm:t>
        <a:bodyPr/>
        <a:lstStyle/>
        <a:p>
          <a:endParaRPr lang="zh-CN" altLang="en-US"/>
        </a:p>
      </dgm:t>
    </dgm:pt>
    <dgm:pt modelId="{C757164F-139A-42B5-A812-657D7FAB92B1}" type="pres">
      <dgm:prSet presAssocID="{0BB7C21A-8B4F-4C56-B5CD-B17748CBECCA}" presName="Name0" presStyleCnt="0">
        <dgm:presLayoutVars>
          <dgm:animLvl val="lvl"/>
          <dgm:resizeHandles val="exact"/>
        </dgm:presLayoutVars>
      </dgm:prSet>
      <dgm:spPr/>
    </dgm:pt>
    <dgm:pt modelId="{D8F82CF9-542F-426A-9810-E675C405BF6C}" type="pres">
      <dgm:prSet presAssocID="{E668CD4B-7EED-49E7-9132-0B954F63D30D}" presName="compositeNode" presStyleCnt="0">
        <dgm:presLayoutVars>
          <dgm:bulletEnabled val="1"/>
        </dgm:presLayoutVars>
      </dgm:prSet>
      <dgm:spPr/>
    </dgm:pt>
    <dgm:pt modelId="{15E7E55F-CE34-49DE-9C3F-E1788B07A48B}" type="pres">
      <dgm:prSet presAssocID="{E668CD4B-7EED-49E7-9132-0B954F63D30D}" presName="bgRect" presStyleLbl="bgAccFollowNode1" presStyleIdx="0" presStyleCnt="3"/>
      <dgm:spPr/>
    </dgm:pt>
    <dgm:pt modelId="{61BD4B12-A447-40E1-8809-52350443F1A0}" type="pres">
      <dgm:prSet presAssocID="{93431460-455E-46BD-874F-8C45BB3317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50E3DE1-F0F2-4F84-A459-B708091822C1}" type="pres">
      <dgm:prSet presAssocID="{E668CD4B-7EED-49E7-9132-0B954F63D30D}" presName="bottomLine" presStyleLbl="alignNode1" presStyleIdx="1" presStyleCnt="6">
        <dgm:presLayoutVars/>
      </dgm:prSet>
      <dgm:spPr/>
    </dgm:pt>
    <dgm:pt modelId="{1A1F5713-1EE6-4CBC-AC45-2079A31776C8}" type="pres">
      <dgm:prSet presAssocID="{E668CD4B-7EED-49E7-9132-0B954F63D30D}" presName="nodeText" presStyleLbl="bgAccFollowNode1" presStyleIdx="0" presStyleCnt="3">
        <dgm:presLayoutVars>
          <dgm:bulletEnabled val="1"/>
        </dgm:presLayoutVars>
      </dgm:prSet>
      <dgm:spPr/>
    </dgm:pt>
    <dgm:pt modelId="{4509BF91-CCC0-4A33-BF43-94E73E3599C2}" type="pres">
      <dgm:prSet presAssocID="{93431460-455E-46BD-874F-8C45BB3317DD}" presName="sibTrans" presStyleCnt="0"/>
      <dgm:spPr/>
    </dgm:pt>
    <dgm:pt modelId="{66282088-460B-4EDE-8302-FFB23158259B}" type="pres">
      <dgm:prSet presAssocID="{197DCC88-23A1-42B7-8D19-A5F0E04D1202}" presName="compositeNode" presStyleCnt="0">
        <dgm:presLayoutVars>
          <dgm:bulletEnabled val="1"/>
        </dgm:presLayoutVars>
      </dgm:prSet>
      <dgm:spPr/>
    </dgm:pt>
    <dgm:pt modelId="{88FC44A3-327B-49A3-AE28-37F71D116B32}" type="pres">
      <dgm:prSet presAssocID="{197DCC88-23A1-42B7-8D19-A5F0E04D1202}" presName="bgRect" presStyleLbl="bgAccFollowNode1" presStyleIdx="1" presStyleCnt="3"/>
      <dgm:spPr/>
    </dgm:pt>
    <dgm:pt modelId="{1E8FABB3-4B9B-419C-B414-745C196B79A2}" type="pres">
      <dgm:prSet presAssocID="{D66869D6-1B83-480D-8A29-B82C5C67295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A7555D2-6845-463E-A637-7460010BCA1A}" type="pres">
      <dgm:prSet presAssocID="{197DCC88-23A1-42B7-8D19-A5F0E04D1202}" presName="bottomLine" presStyleLbl="alignNode1" presStyleIdx="3" presStyleCnt="6">
        <dgm:presLayoutVars/>
      </dgm:prSet>
      <dgm:spPr/>
    </dgm:pt>
    <dgm:pt modelId="{83697013-D6FA-49CE-ACCA-3D6214E7B9AC}" type="pres">
      <dgm:prSet presAssocID="{197DCC88-23A1-42B7-8D19-A5F0E04D1202}" presName="nodeText" presStyleLbl="bgAccFollowNode1" presStyleIdx="1" presStyleCnt="3">
        <dgm:presLayoutVars>
          <dgm:bulletEnabled val="1"/>
        </dgm:presLayoutVars>
      </dgm:prSet>
      <dgm:spPr/>
    </dgm:pt>
    <dgm:pt modelId="{0CFBB45C-4FAD-4214-9A56-ED14FF9D3043}" type="pres">
      <dgm:prSet presAssocID="{D66869D6-1B83-480D-8A29-B82C5C67295B}" presName="sibTrans" presStyleCnt="0"/>
      <dgm:spPr/>
    </dgm:pt>
    <dgm:pt modelId="{C93FBDA9-FB14-4B40-B8A8-69F94935B7F6}" type="pres">
      <dgm:prSet presAssocID="{334D2BF9-3C14-45B2-B7B1-47E1E60B5E89}" presName="compositeNode" presStyleCnt="0">
        <dgm:presLayoutVars>
          <dgm:bulletEnabled val="1"/>
        </dgm:presLayoutVars>
      </dgm:prSet>
      <dgm:spPr/>
    </dgm:pt>
    <dgm:pt modelId="{8FA64BCE-F21C-4531-AB8A-5E78A319962D}" type="pres">
      <dgm:prSet presAssocID="{334D2BF9-3C14-45B2-B7B1-47E1E60B5E89}" presName="bgRect" presStyleLbl="bgAccFollowNode1" presStyleIdx="2" presStyleCnt="3"/>
      <dgm:spPr/>
    </dgm:pt>
    <dgm:pt modelId="{64B31B86-2D7E-4470-9EF0-696E508EC0F3}" type="pres">
      <dgm:prSet presAssocID="{C7CEE115-6BBD-4ABD-8A2B-B91EC50028D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53506B0-EFE2-42EA-8000-E17FBBE89AE2}" type="pres">
      <dgm:prSet presAssocID="{334D2BF9-3C14-45B2-B7B1-47E1E60B5E89}" presName="bottomLine" presStyleLbl="alignNode1" presStyleIdx="5" presStyleCnt="6">
        <dgm:presLayoutVars/>
      </dgm:prSet>
      <dgm:spPr/>
    </dgm:pt>
    <dgm:pt modelId="{98A47D58-8295-40AF-B98B-6040B566C3D1}" type="pres">
      <dgm:prSet presAssocID="{334D2BF9-3C14-45B2-B7B1-47E1E60B5E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470B310-F5E6-4C2A-9BD2-AEB014BB83A7}" type="presOf" srcId="{2BD3CA1A-6490-473E-BC4A-F1D38A3B302C}" destId="{98A47D58-8295-40AF-B98B-6040B566C3D1}" srcOrd="0" destOrd="2" presId="urn:microsoft.com/office/officeart/2016/7/layout/BasicLinearProcessNumbered"/>
    <dgm:cxn modelId="{E23D6012-EE99-4B48-98B9-F7A1F05CB2F7}" type="presOf" srcId="{93431460-455E-46BD-874F-8C45BB3317DD}" destId="{61BD4B12-A447-40E1-8809-52350443F1A0}" srcOrd="0" destOrd="0" presId="urn:microsoft.com/office/officeart/2016/7/layout/BasicLinearProcessNumbered"/>
    <dgm:cxn modelId="{C0063625-05A2-474E-BB03-7151DBD18133}" type="presOf" srcId="{E668CD4B-7EED-49E7-9132-0B954F63D30D}" destId="{1A1F5713-1EE6-4CBC-AC45-2079A31776C8}" srcOrd="1" destOrd="0" presId="urn:microsoft.com/office/officeart/2016/7/layout/BasicLinearProcessNumbered"/>
    <dgm:cxn modelId="{4F362129-E18D-4E98-8E9F-479D53C5C28E}" srcId="{197DCC88-23A1-42B7-8D19-A5F0E04D1202}" destId="{D02BEF95-EDE2-4CA4-8239-7F351C61E254}" srcOrd="0" destOrd="0" parTransId="{3A5249A5-6AA4-444E-A59B-042BA8D26493}" sibTransId="{57884754-CE1E-47FA-928D-A4AFF768154C}"/>
    <dgm:cxn modelId="{61A3ED3D-D3DE-40B3-A023-DF52E8C77D4E}" type="presOf" srcId="{64A7308D-1FD9-4681-A809-B8B0C51C3973}" destId="{98A47D58-8295-40AF-B98B-6040B566C3D1}" srcOrd="0" destOrd="3" presId="urn:microsoft.com/office/officeart/2016/7/layout/BasicLinearProcessNumbered"/>
    <dgm:cxn modelId="{18B4D85C-CBA9-4094-A691-0FABEF6E9374}" srcId="{0BB7C21A-8B4F-4C56-B5CD-B17748CBECCA}" destId="{197DCC88-23A1-42B7-8D19-A5F0E04D1202}" srcOrd="1" destOrd="0" parTransId="{665F8112-C241-4A30-A33C-A33DE8C0DA9D}" sibTransId="{D66869D6-1B83-480D-8A29-B82C5C67295B}"/>
    <dgm:cxn modelId="{7858DE61-FF62-4B95-8885-EC37019FCE7C}" type="presOf" srcId="{A6FBA59B-B252-49A6-B325-84EC3487782E}" destId="{98A47D58-8295-40AF-B98B-6040B566C3D1}" srcOrd="0" destOrd="1" presId="urn:microsoft.com/office/officeart/2016/7/layout/BasicLinearProcessNumbered"/>
    <dgm:cxn modelId="{43865749-4745-425F-B2B3-901ECC3379AA}" srcId="{334D2BF9-3C14-45B2-B7B1-47E1E60B5E89}" destId="{A6FBA59B-B252-49A6-B325-84EC3487782E}" srcOrd="0" destOrd="0" parTransId="{3670D25B-28C2-49A8-A1CE-AF18332FCB43}" sibTransId="{F903D01B-FF94-4C3B-A5F3-9EA56938BEE6}"/>
    <dgm:cxn modelId="{27B1056F-6A69-4AA0-870C-A530C6A0E2A9}" type="presOf" srcId="{D66869D6-1B83-480D-8A29-B82C5C67295B}" destId="{1E8FABB3-4B9B-419C-B414-745C196B79A2}" srcOrd="0" destOrd="0" presId="urn:microsoft.com/office/officeart/2016/7/layout/BasicLinearProcessNumbered"/>
    <dgm:cxn modelId="{FCF7308A-A4B7-424D-80F8-295E0D2F3828}" type="presOf" srcId="{E668CD4B-7EED-49E7-9132-0B954F63D30D}" destId="{15E7E55F-CE34-49DE-9C3F-E1788B07A48B}" srcOrd="0" destOrd="0" presId="urn:microsoft.com/office/officeart/2016/7/layout/BasicLinearProcessNumbered"/>
    <dgm:cxn modelId="{9777338C-4D86-4247-8DD4-3415A58EE9FA}" type="presOf" srcId="{D02BEF95-EDE2-4CA4-8239-7F351C61E254}" destId="{83697013-D6FA-49CE-ACCA-3D6214E7B9AC}" srcOrd="0" destOrd="1" presId="urn:microsoft.com/office/officeart/2016/7/layout/BasicLinearProcessNumbered"/>
    <dgm:cxn modelId="{D904EB8E-67DE-410A-B60F-6C574A507AA2}" srcId="{0BB7C21A-8B4F-4C56-B5CD-B17748CBECCA}" destId="{334D2BF9-3C14-45B2-B7B1-47E1E60B5E89}" srcOrd="2" destOrd="0" parTransId="{F699E15B-BE6F-4178-B2BF-6BD2C8A49865}" sibTransId="{C7CEE115-6BBD-4ABD-8A2B-B91EC50028DC}"/>
    <dgm:cxn modelId="{C67B4297-3C48-4F33-A510-DF865A7E2497}" type="presOf" srcId="{197DCC88-23A1-42B7-8D19-A5F0E04D1202}" destId="{88FC44A3-327B-49A3-AE28-37F71D116B32}" srcOrd="0" destOrd="0" presId="urn:microsoft.com/office/officeart/2016/7/layout/BasicLinearProcessNumbered"/>
    <dgm:cxn modelId="{71302E9B-0B2B-453F-B08B-024D85C0726C}" type="presOf" srcId="{C7CEE115-6BBD-4ABD-8A2B-B91EC50028DC}" destId="{64B31B86-2D7E-4470-9EF0-696E508EC0F3}" srcOrd="0" destOrd="0" presId="urn:microsoft.com/office/officeart/2016/7/layout/BasicLinearProcessNumbered"/>
    <dgm:cxn modelId="{C957E49B-5662-4B3B-940E-E398E77E1522}" type="presOf" srcId="{197DCC88-23A1-42B7-8D19-A5F0E04D1202}" destId="{83697013-D6FA-49CE-ACCA-3D6214E7B9AC}" srcOrd="1" destOrd="0" presId="urn:microsoft.com/office/officeart/2016/7/layout/BasicLinearProcessNumbered"/>
    <dgm:cxn modelId="{B6474CAC-795D-49CA-9698-38C1038516E3}" srcId="{197DCC88-23A1-42B7-8D19-A5F0E04D1202}" destId="{BCD2E103-9EA5-4A75-A7FE-4F21958C81A3}" srcOrd="1" destOrd="0" parTransId="{681D5301-D445-4B4B-908A-C5159876B58C}" sibTransId="{CDD2B01C-45F0-4E60-8FF8-829096AF63FB}"/>
    <dgm:cxn modelId="{99979FB0-7A6D-497E-966D-655DB7D1C297}" srcId="{197DCC88-23A1-42B7-8D19-A5F0E04D1202}" destId="{5FADA9B5-1DA3-41E9-AD67-B517693ADACB}" srcOrd="2" destOrd="0" parTransId="{CCA10E0D-8F3A-4292-B204-15A331031628}" sibTransId="{1A0CB1C3-052A-4E78-97D5-7321ABCB73B2}"/>
    <dgm:cxn modelId="{73280FB2-8A55-4C8C-BD64-CA5A06BB662C}" srcId="{334D2BF9-3C14-45B2-B7B1-47E1E60B5E89}" destId="{2BD3CA1A-6490-473E-BC4A-F1D38A3B302C}" srcOrd="1" destOrd="0" parTransId="{D7618F82-B1B5-4945-89F8-A7F6E0F2B924}" sibTransId="{1C15AEBA-23F0-4A98-8920-58E69EDDF005}"/>
    <dgm:cxn modelId="{89D682B2-2D91-4BF3-89C8-02C78B848A4C}" type="presOf" srcId="{BCD2E103-9EA5-4A75-A7FE-4F21958C81A3}" destId="{83697013-D6FA-49CE-ACCA-3D6214E7B9AC}" srcOrd="0" destOrd="2" presId="urn:microsoft.com/office/officeart/2016/7/layout/BasicLinearProcessNumbered"/>
    <dgm:cxn modelId="{2D7D0CBD-0C55-4FD7-9432-0D28092BA464}" srcId="{0BB7C21A-8B4F-4C56-B5CD-B17748CBECCA}" destId="{E668CD4B-7EED-49E7-9132-0B954F63D30D}" srcOrd="0" destOrd="0" parTransId="{2735670A-406A-4E55-BCF2-C325C4453FFA}" sibTransId="{93431460-455E-46BD-874F-8C45BB3317DD}"/>
    <dgm:cxn modelId="{A034EBCF-94CB-412D-B2E6-FE7F094BC467}" type="presOf" srcId="{5FADA9B5-1DA3-41E9-AD67-B517693ADACB}" destId="{83697013-D6FA-49CE-ACCA-3D6214E7B9AC}" srcOrd="0" destOrd="3" presId="urn:microsoft.com/office/officeart/2016/7/layout/BasicLinearProcessNumbered"/>
    <dgm:cxn modelId="{0C0692D8-AEDB-45B5-A4D6-540EAAD09084}" type="presOf" srcId="{334D2BF9-3C14-45B2-B7B1-47E1E60B5E89}" destId="{98A47D58-8295-40AF-B98B-6040B566C3D1}" srcOrd="1" destOrd="0" presId="urn:microsoft.com/office/officeart/2016/7/layout/BasicLinearProcessNumbered"/>
    <dgm:cxn modelId="{DC3C5FDB-B520-4C09-97F5-3E4890729FC2}" type="presOf" srcId="{334D2BF9-3C14-45B2-B7B1-47E1E60B5E89}" destId="{8FA64BCE-F21C-4531-AB8A-5E78A319962D}" srcOrd="0" destOrd="0" presId="urn:microsoft.com/office/officeart/2016/7/layout/BasicLinearProcessNumbered"/>
    <dgm:cxn modelId="{79FE96F6-F276-4B25-B105-AD27A74F06B5}" srcId="{334D2BF9-3C14-45B2-B7B1-47E1E60B5E89}" destId="{64A7308D-1FD9-4681-A809-B8B0C51C3973}" srcOrd="2" destOrd="0" parTransId="{2155DA97-4C54-4F0D-AEF2-BE51EF902D97}" sibTransId="{289BCB29-A15F-46DB-A1E7-6DDCB55323A4}"/>
    <dgm:cxn modelId="{B819EFF6-8FA7-4F01-BEA7-09DAC272F320}" type="presOf" srcId="{0BB7C21A-8B4F-4C56-B5CD-B17748CBECCA}" destId="{C757164F-139A-42B5-A812-657D7FAB92B1}" srcOrd="0" destOrd="0" presId="urn:microsoft.com/office/officeart/2016/7/layout/BasicLinearProcessNumbered"/>
    <dgm:cxn modelId="{11B4608F-A129-4C24-9702-50FFEB5F79CD}" type="presParOf" srcId="{C757164F-139A-42B5-A812-657D7FAB92B1}" destId="{D8F82CF9-542F-426A-9810-E675C405BF6C}" srcOrd="0" destOrd="0" presId="urn:microsoft.com/office/officeart/2016/7/layout/BasicLinearProcessNumbered"/>
    <dgm:cxn modelId="{7E6DD7A7-160A-4B7B-B73A-F615CC18608D}" type="presParOf" srcId="{D8F82CF9-542F-426A-9810-E675C405BF6C}" destId="{15E7E55F-CE34-49DE-9C3F-E1788B07A48B}" srcOrd="0" destOrd="0" presId="urn:microsoft.com/office/officeart/2016/7/layout/BasicLinearProcessNumbered"/>
    <dgm:cxn modelId="{8E91E3E8-5CE6-4F32-AB78-ABFD3C11D6C1}" type="presParOf" srcId="{D8F82CF9-542F-426A-9810-E675C405BF6C}" destId="{61BD4B12-A447-40E1-8809-52350443F1A0}" srcOrd="1" destOrd="0" presId="urn:microsoft.com/office/officeart/2016/7/layout/BasicLinearProcessNumbered"/>
    <dgm:cxn modelId="{3A85CAEB-3DD8-4FC0-9623-378FFCD0174E}" type="presParOf" srcId="{D8F82CF9-542F-426A-9810-E675C405BF6C}" destId="{750E3DE1-F0F2-4F84-A459-B708091822C1}" srcOrd="2" destOrd="0" presId="urn:microsoft.com/office/officeart/2016/7/layout/BasicLinearProcessNumbered"/>
    <dgm:cxn modelId="{7F17AA64-A4BA-4B94-85FC-C0F0A1FA8E41}" type="presParOf" srcId="{D8F82CF9-542F-426A-9810-E675C405BF6C}" destId="{1A1F5713-1EE6-4CBC-AC45-2079A31776C8}" srcOrd="3" destOrd="0" presId="urn:microsoft.com/office/officeart/2016/7/layout/BasicLinearProcessNumbered"/>
    <dgm:cxn modelId="{371AFCF1-6DC1-465D-BAA0-68BE2C31C404}" type="presParOf" srcId="{C757164F-139A-42B5-A812-657D7FAB92B1}" destId="{4509BF91-CCC0-4A33-BF43-94E73E3599C2}" srcOrd="1" destOrd="0" presId="urn:microsoft.com/office/officeart/2016/7/layout/BasicLinearProcessNumbered"/>
    <dgm:cxn modelId="{A26DB104-0C14-4A82-996F-29A9C64C12B0}" type="presParOf" srcId="{C757164F-139A-42B5-A812-657D7FAB92B1}" destId="{66282088-460B-4EDE-8302-FFB23158259B}" srcOrd="2" destOrd="0" presId="urn:microsoft.com/office/officeart/2016/7/layout/BasicLinearProcessNumbered"/>
    <dgm:cxn modelId="{FDDCB653-CE3C-4F4A-9BD8-821C885CFE23}" type="presParOf" srcId="{66282088-460B-4EDE-8302-FFB23158259B}" destId="{88FC44A3-327B-49A3-AE28-37F71D116B32}" srcOrd="0" destOrd="0" presId="urn:microsoft.com/office/officeart/2016/7/layout/BasicLinearProcessNumbered"/>
    <dgm:cxn modelId="{BE8D4895-845B-411F-A17F-9BA14A4A66ED}" type="presParOf" srcId="{66282088-460B-4EDE-8302-FFB23158259B}" destId="{1E8FABB3-4B9B-419C-B414-745C196B79A2}" srcOrd="1" destOrd="0" presId="urn:microsoft.com/office/officeart/2016/7/layout/BasicLinearProcessNumbered"/>
    <dgm:cxn modelId="{8CAEE3FA-6CAC-43D8-B0F6-E8674D40AFE9}" type="presParOf" srcId="{66282088-460B-4EDE-8302-FFB23158259B}" destId="{3A7555D2-6845-463E-A637-7460010BCA1A}" srcOrd="2" destOrd="0" presId="urn:microsoft.com/office/officeart/2016/7/layout/BasicLinearProcessNumbered"/>
    <dgm:cxn modelId="{769B3F66-D4D7-4E4F-A1B6-51CFEE26FD56}" type="presParOf" srcId="{66282088-460B-4EDE-8302-FFB23158259B}" destId="{83697013-D6FA-49CE-ACCA-3D6214E7B9AC}" srcOrd="3" destOrd="0" presId="urn:microsoft.com/office/officeart/2016/7/layout/BasicLinearProcessNumbered"/>
    <dgm:cxn modelId="{186C9BBD-C0D6-474C-85B4-C9B819F71AC3}" type="presParOf" srcId="{C757164F-139A-42B5-A812-657D7FAB92B1}" destId="{0CFBB45C-4FAD-4214-9A56-ED14FF9D3043}" srcOrd="3" destOrd="0" presId="urn:microsoft.com/office/officeart/2016/7/layout/BasicLinearProcessNumbered"/>
    <dgm:cxn modelId="{CC9B423C-E44A-4691-8906-9695AB77783A}" type="presParOf" srcId="{C757164F-139A-42B5-A812-657D7FAB92B1}" destId="{C93FBDA9-FB14-4B40-B8A8-69F94935B7F6}" srcOrd="4" destOrd="0" presId="urn:microsoft.com/office/officeart/2016/7/layout/BasicLinearProcessNumbered"/>
    <dgm:cxn modelId="{C92099B3-B3C8-4A7F-B72B-6EFB6E1D6745}" type="presParOf" srcId="{C93FBDA9-FB14-4B40-B8A8-69F94935B7F6}" destId="{8FA64BCE-F21C-4531-AB8A-5E78A319962D}" srcOrd="0" destOrd="0" presId="urn:microsoft.com/office/officeart/2016/7/layout/BasicLinearProcessNumbered"/>
    <dgm:cxn modelId="{FAD3B889-5178-4D4F-B0BD-0568FFA797F6}" type="presParOf" srcId="{C93FBDA9-FB14-4B40-B8A8-69F94935B7F6}" destId="{64B31B86-2D7E-4470-9EF0-696E508EC0F3}" srcOrd="1" destOrd="0" presId="urn:microsoft.com/office/officeart/2016/7/layout/BasicLinearProcessNumbered"/>
    <dgm:cxn modelId="{28CD4855-4D78-4649-987F-D1E8000B8372}" type="presParOf" srcId="{C93FBDA9-FB14-4B40-B8A8-69F94935B7F6}" destId="{653506B0-EFE2-42EA-8000-E17FBBE89AE2}" srcOrd="2" destOrd="0" presId="urn:microsoft.com/office/officeart/2016/7/layout/BasicLinearProcessNumbered"/>
    <dgm:cxn modelId="{B7D4A4C5-B58D-46C8-B573-388775044A30}" type="presParOf" srcId="{C93FBDA9-FB14-4B40-B8A8-69F94935B7F6}" destId="{98A47D58-8295-40AF-B98B-6040B566C3D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E7B372-711A-4E9C-9E24-DC26E370EDE4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212F29B1-D258-42A6-B482-662C2EE96140}">
      <dgm:prSet/>
      <dgm:spPr/>
      <dgm:t>
        <a:bodyPr/>
        <a:lstStyle/>
        <a:p>
          <a:r>
            <a:rPr lang="en-US"/>
            <a:t>Git</a:t>
          </a:r>
          <a:r>
            <a:rPr lang="zh-CN"/>
            <a:t>提交</a:t>
          </a:r>
          <a:endParaRPr lang="en-US"/>
        </a:p>
      </dgm:t>
    </dgm:pt>
    <dgm:pt modelId="{76864FB3-66EE-4D44-BE24-46B587E98390}" type="parTrans" cxnId="{41F21E94-45F9-4AB2-821B-934FF9BF735D}">
      <dgm:prSet/>
      <dgm:spPr/>
      <dgm:t>
        <a:bodyPr/>
        <a:lstStyle/>
        <a:p>
          <a:endParaRPr lang="en-US"/>
        </a:p>
      </dgm:t>
    </dgm:pt>
    <dgm:pt modelId="{2BA311AC-CBD9-4BD5-B111-5D61D07CC502}" type="sibTrans" cxnId="{41F21E94-45F9-4AB2-821B-934FF9BF73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AAB8804-919D-4C35-8AEB-A7E443DD2208}">
      <dgm:prSet/>
      <dgm:spPr/>
      <dgm:t>
        <a:bodyPr/>
        <a:lstStyle/>
        <a:p>
          <a:r>
            <a:rPr lang="zh-CN"/>
            <a:t>最多：</a:t>
          </a:r>
          <a:r>
            <a:rPr lang="en-US"/>
            <a:t>19</a:t>
          </a:r>
          <a:r>
            <a:rPr lang="zh-CN"/>
            <a:t>次</a:t>
          </a:r>
          <a:endParaRPr lang="en-US"/>
        </a:p>
      </dgm:t>
    </dgm:pt>
    <dgm:pt modelId="{C1C55E0A-5C71-4E16-99C1-855025EFE95D}" type="parTrans" cxnId="{7CE78E95-FF5E-40A4-B27B-25C71E973634}">
      <dgm:prSet/>
      <dgm:spPr/>
      <dgm:t>
        <a:bodyPr/>
        <a:lstStyle/>
        <a:p>
          <a:endParaRPr lang="en-US"/>
        </a:p>
      </dgm:t>
    </dgm:pt>
    <dgm:pt modelId="{A550AA23-E87B-40F8-B43E-860D4D9DEC89}" type="sibTrans" cxnId="{7CE78E95-FF5E-40A4-B27B-25C71E973634}">
      <dgm:prSet/>
      <dgm:spPr/>
      <dgm:t>
        <a:bodyPr/>
        <a:lstStyle/>
        <a:p>
          <a:endParaRPr lang="en-US"/>
        </a:p>
      </dgm:t>
    </dgm:pt>
    <dgm:pt modelId="{4AC51B34-F1BD-4A5E-8BCC-E10E78341784}">
      <dgm:prSet/>
      <dgm:spPr/>
      <dgm:t>
        <a:bodyPr/>
        <a:lstStyle/>
        <a:p>
          <a:r>
            <a:rPr lang="zh-CN"/>
            <a:t>最少：</a:t>
          </a:r>
          <a:r>
            <a:rPr lang="en-US"/>
            <a:t>1</a:t>
          </a:r>
          <a:r>
            <a:rPr lang="zh-CN"/>
            <a:t>次</a:t>
          </a:r>
          <a:endParaRPr lang="en-US"/>
        </a:p>
      </dgm:t>
    </dgm:pt>
    <dgm:pt modelId="{DDAE0BBF-80F2-4374-8A12-769DC3F5C9A9}" type="parTrans" cxnId="{7C6D2DFF-CF24-43DF-880D-8C156F909BB4}">
      <dgm:prSet/>
      <dgm:spPr/>
      <dgm:t>
        <a:bodyPr/>
        <a:lstStyle/>
        <a:p>
          <a:endParaRPr lang="en-US"/>
        </a:p>
      </dgm:t>
    </dgm:pt>
    <dgm:pt modelId="{34295163-0F4E-49A5-A0B3-6C69D9BFC9BE}" type="sibTrans" cxnId="{7C6D2DFF-CF24-43DF-880D-8C156F909BB4}">
      <dgm:prSet/>
      <dgm:spPr/>
      <dgm:t>
        <a:bodyPr/>
        <a:lstStyle/>
        <a:p>
          <a:endParaRPr lang="en-US"/>
        </a:p>
      </dgm:t>
    </dgm:pt>
    <dgm:pt modelId="{A2DF1326-AE25-4F0B-9D79-00DA79E5DD6D}">
      <dgm:prSet/>
      <dgm:spPr/>
      <dgm:t>
        <a:bodyPr/>
        <a:lstStyle/>
        <a:p>
          <a:r>
            <a:rPr lang="zh-CN"/>
            <a:t>人均：</a:t>
          </a:r>
          <a:r>
            <a:rPr lang="en-US"/>
            <a:t>5.3</a:t>
          </a:r>
          <a:r>
            <a:rPr lang="zh-CN"/>
            <a:t>次</a:t>
          </a:r>
          <a:endParaRPr lang="en-US"/>
        </a:p>
      </dgm:t>
    </dgm:pt>
    <dgm:pt modelId="{0DA026C2-2DD0-4D62-87F0-2A43F7411CBB}" type="parTrans" cxnId="{F1694C06-032A-41F7-8933-736856C96783}">
      <dgm:prSet/>
      <dgm:spPr/>
      <dgm:t>
        <a:bodyPr/>
        <a:lstStyle/>
        <a:p>
          <a:endParaRPr lang="en-US"/>
        </a:p>
      </dgm:t>
    </dgm:pt>
    <dgm:pt modelId="{B15F12E6-29B2-49F0-857A-09EC17B65370}" type="sibTrans" cxnId="{F1694C06-032A-41F7-8933-736856C96783}">
      <dgm:prSet/>
      <dgm:spPr/>
      <dgm:t>
        <a:bodyPr/>
        <a:lstStyle/>
        <a:p>
          <a:endParaRPr lang="en-US"/>
        </a:p>
      </dgm:t>
    </dgm:pt>
    <dgm:pt modelId="{F5E9CCE1-F3A8-4C90-A254-A27A70309AE9}">
      <dgm:prSet/>
      <dgm:spPr/>
      <dgm:t>
        <a:bodyPr/>
        <a:lstStyle/>
        <a:p>
          <a:r>
            <a:rPr lang="zh-CN"/>
            <a:t>使用</a:t>
          </a:r>
          <a:r>
            <a:rPr lang="en-US"/>
            <a:t>Maven</a:t>
          </a:r>
        </a:p>
      </dgm:t>
    </dgm:pt>
    <dgm:pt modelId="{74F0875E-E0FC-4F8C-A9ED-7E7B1309AF41}" type="parTrans" cxnId="{C37544B2-E0B0-4BE7-B873-7655B6450446}">
      <dgm:prSet/>
      <dgm:spPr/>
      <dgm:t>
        <a:bodyPr/>
        <a:lstStyle/>
        <a:p>
          <a:endParaRPr lang="en-US"/>
        </a:p>
      </dgm:t>
    </dgm:pt>
    <dgm:pt modelId="{9E27EEAC-824B-44EF-A653-C80585B94BAD}" type="sibTrans" cxnId="{C37544B2-E0B0-4BE7-B873-7655B64504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241D67-1D6D-4B48-BDA2-10903F274BC6}">
      <dgm:prSet/>
      <dgm:spPr/>
      <dgm:t>
        <a:bodyPr/>
        <a:lstStyle/>
        <a:p>
          <a:r>
            <a:rPr lang="zh-CN"/>
            <a:t>正确使用：</a:t>
          </a:r>
          <a:r>
            <a:rPr lang="en-US"/>
            <a:t>14</a:t>
          </a:r>
        </a:p>
      </dgm:t>
    </dgm:pt>
    <dgm:pt modelId="{021B3101-659A-4682-896A-E674DFB928B1}" type="parTrans" cxnId="{45B958F1-8CCF-4961-867B-958B24C02B40}">
      <dgm:prSet/>
      <dgm:spPr/>
      <dgm:t>
        <a:bodyPr/>
        <a:lstStyle/>
        <a:p>
          <a:endParaRPr lang="en-US"/>
        </a:p>
      </dgm:t>
    </dgm:pt>
    <dgm:pt modelId="{ECC1D32C-99D0-4FF9-9E91-2E89CA30CDD8}" type="sibTrans" cxnId="{45B958F1-8CCF-4961-867B-958B24C02B40}">
      <dgm:prSet/>
      <dgm:spPr/>
      <dgm:t>
        <a:bodyPr/>
        <a:lstStyle/>
        <a:p>
          <a:endParaRPr lang="en-US"/>
        </a:p>
      </dgm:t>
    </dgm:pt>
    <dgm:pt modelId="{819428AA-D2B1-4CB1-B149-878D22D4D47D}">
      <dgm:prSet/>
      <dgm:spPr/>
      <dgm:t>
        <a:bodyPr/>
        <a:lstStyle/>
        <a:p>
          <a:r>
            <a:rPr lang="zh-CN" dirty="0"/>
            <a:t>不正确使用：</a:t>
          </a:r>
          <a:r>
            <a:rPr lang="en-US" dirty="0"/>
            <a:t>6</a:t>
          </a:r>
        </a:p>
      </dgm:t>
    </dgm:pt>
    <dgm:pt modelId="{1378CA3E-ABF7-4E5E-AE1A-ECE3FF323E68}" type="parTrans" cxnId="{77CA990B-A78B-4374-84EA-464F713DD793}">
      <dgm:prSet/>
      <dgm:spPr/>
      <dgm:t>
        <a:bodyPr/>
        <a:lstStyle/>
        <a:p>
          <a:endParaRPr lang="en-US"/>
        </a:p>
      </dgm:t>
    </dgm:pt>
    <dgm:pt modelId="{AC1D446A-9F36-4355-BC9F-EFC6AB64AF62}" type="sibTrans" cxnId="{77CA990B-A78B-4374-84EA-464F713DD793}">
      <dgm:prSet/>
      <dgm:spPr/>
      <dgm:t>
        <a:bodyPr/>
        <a:lstStyle/>
        <a:p>
          <a:endParaRPr lang="en-US"/>
        </a:p>
      </dgm:t>
    </dgm:pt>
    <dgm:pt modelId="{56822018-6207-4F94-9F53-7B60EC3C5C18}" type="pres">
      <dgm:prSet presAssocID="{C3E7B372-711A-4E9C-9E24-DC26E370EDE4}" presName="Name0" presStyleCnt="0">
        <dgm:presLayoutVars>
          <dgm:animLvl val="lvl"/>
          <dgm:resizeHandles val="exact"/>
        </dgm:presLayoutVars>
      </dgm:prSet>
      <dgm:spPr/>
    </dgm:pt>
    <dgm:pt modelId="{361F49EE-2616-4448-A3DE-263B9DAD7D4B}" type="pres">
      <dgm:prSet presAssocID="{212F29B1-D258-42A6-B482-662C2EE96140}" presName="compositeNode" presStyleCnt="0">
        <dgm:presLayoutVars>
          <dgm:bulletEnabled val="1"/>
        </dgm:presLayoutVars>
      </dgm:prSet>
      <dgm:spPr/>
    </dgm:pt>
    <dgm:pt modelId="{2BA874C0-F227-4C37-86CB-7EB249D5EAD0}" type="pres">
      <dgm:prSet presAssocID="{212F29B1-D258-42A6-B482-662C2EE96140}" presName="bgRect" presStyleLbl="bgAccFollowNode1" presStyleIdx="0" presStyleCnt="2"/>
      <dgm:spPr/>
    </dgm:pt>
    <dgm:pt modelId="{73D66172-E3FB-4C15-9BC5-03714A6182EA}" type="pres">
      <dgm:prSet presAssocID="{2BA311AC-CBD9-4BD5-B111-5D61D07CC50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0C8D9CF-C064-4428-8893-BFF712880E05}" type="pres">
      <dgm:prSet presAssocID="{212F29B1-D258-42A6-B482-662C2EE96140}" presName="bottomLine" presStyleLbl="alignNode1" presStyleIdx="1" presStyleCnt="4">
        <dgm:presLayoutVars/>
      </dgm:prSet>
      <dgm:spPr/>
    </dgm:pt>
    <dgm:pt modelId="{CE51FBB6-3786-4882-A7A2-54F21B834D3C}" type="pres">
      <dgm:prSet presAssocID="{212F29B1-D258-42A6-B482-662C2EE96140}" presName="nodeText" presStyleLbl="bgAccFollowNode1" presStyleIdx="0" presStyleCnt="2">
        <dgm:presLayoutVars>
          <dgm:bulletEnabled val="1"/>
        </dgm:presLayoutVars>
      </dgm:prSet>
      <dgm:spPr/>
    </dgm:pt>
    <dgm:pt modelId="{09730533-6504-4B44-A460-3B87A8E4441D}" type="pres">
      <dgm:prSet presAssocID="{2BA311AC-CBD9-4BD5-B111-5D61D07CC502}" presName="sibTrans" presStyleCnt="0"/>
      <dgm:spPr/>
    </dgm:pt>
    <dgm:pt modelId="{9B4BEAEB-8BB6-4B9C-8BF6-C17C1F66D087}" type="pres">
      <dgm:prSet presAssocID="{F5E9CCE1-F3A8-4C90-A254-A27A70309AE9}" presName="compositeNode" presStyleCnt="0">
        <dgm:presLayoutVars>
          <dgm:bulletEnabled val="1"/>
        </dgm:presLayoutVars>
      </dgm:prSet>
      <dgm:spPr/>
    </dgm:pt>
    <dgm:pt modelId="{240A3961-FE49-46B4-887F-21505A671A5A}" type="pres">
      <dgm:prSet presAssocID="{F5E9CCE1-F3A8-4C90-A254-A27A70309AE9}" presName="bgRect" presStyleLbl="bgAccFollowNode1" presStyleIdx="1" presStyleCnt="2"/>
      <dgm:spPr/>
    </dgm:pt>
    <dgm:pt modelId="{1043608D-C7C1-4DB1-91F3-C41E1ED667C3}" type="pres">
      <dgm:prSet presAssocID="{9E27EEAC-824B-44EF-A653-C80585B94BA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45D66BE-80B6-48A4-9CC3-ACC2BA6D4B68}" type="pres">
      <dgm:prSet presAssocID="{F5E9CCE1-F3A8-4C90-A254-A27A70309AE9}" presName="bottomLine" presStyleLbl="alignNode1" presStyleIdx="3" presStyleCnt="4">
        <dgm:presLayoutVars/>
      </dgm:prSet>
      <dgm:spPr/>
    </dgm:pt>
    <dgm:pt modelId="{11FEF06B-8DA6-499D-AA81-54F8A94BE2FC}" type="pres">
      <dgm:prSet presAssocID="{F5E9CCE1-F3A8-4C90-A254-A27A70309AE9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F1694C06-032A-41F7-8933-736856C96783}" srcId="{212F29B1-D258-42A6-B482-662C2EE96140}" destId="{A2DF1326-AE25-4F0B-9D79-00DA79E5DD6D}" srcOrd="2" destOrd="0" parTransId="{0DA026C2-2DD0-4D62-87F0-2A43F7411CBB}" sibTransId="{B15F12E6-29B2-49F0-857A-09EC17B65370}"/>
    <dgm:cxn modelId="{77CA990B-A78B-4374-84EA-464F713DD793}" srcId="{F5E9CCE1-F3A8-4C90-A254-A27A70309AE9}" destId="{819428AA-D2B1-4CB1-B149-878D22D4D47D}" srcOrd="1" destOrd="0" parTransId="{1378CA3E-ABF7-4E5E-AE1A-ECE3FF323E68}" sibTransId="{AC1D446A-9F36-4355-BC9F-EFC6AB64AF62}"/>
    <dgm:cxn modelId="{CB5DE244-29B2-4D06-847F-8B591CD5A761}" type="presOf" srcId="{F5E9CCE1-F3A8-4C90-A254-A27A70309AE9}" destId="{240A3961-FE49-46B4-887F-21505A671A5A}" srcOrd="0" destOrd="0" presId="urn:microsoft.com/office/officeart/2016/7/layout/BasicLinearProcessNumbered"/>
    <dgm:cxn modelId="{45870D47-A44B-4DF0-AEB7-42F829F0E88E}" type="presOf" srcId="{F5E9CCE1-F3A8-4C90-A254-A27A70309AE9}" destId="{11FEF06B-8DA6-499D-AA81-54F8A94BE2FC}" srcOrd="1" destOrd="0" presId="urn:microsoft.com/office/officeart/2016/7/layout/BasicLinearProcessNumbered"/>
    <dgm:cxn modelId="{DF147C6C-1054-413C-B893-8FE4FFC0C1FF}" type="presOf" srcId="{9E27EEAC-824B-44EF-A653-C80585B94BAD}" destId="{1043608D-C7C1-4DB1-91F3-C41E1ED667C3}" srcOrd="0" destOrd="0" presId="urn:microsoft.com/office/officeart/2016/7/layout/BasicLinearProcessNumbered"/>
    <dgm:cxn modelId="{A6706D4E-EB2F-403F-98FA-DA52BB42B539}" type="presOf" srcId="{212F29B1-D258-42A6-B482-662C2EE96140}" destId="{CE51FBB6-3786-4882-A7A2-54F21B834D3C}" srcOrd="1" destOrd="0" presId="urn:microsoft.com/office/officeart/2016/7/layout/BasicLinearProcessNumbered"/>
    <dgm:cxn modelId="{6D939852-F8ED-4073-8991-A0A436C7008C}" type="presOf" srcId="{C3E7B372-711A-4E9C-9E24-DC26E370EDE4}" destId="{56822018-6207-4F94-9F53-7B60EC3C5C18}" srcOrd="0" destOrd="0" presId="urn:microsoft.com/office/officeart/2016/7/layout/BasicLinearProcessNumbered"/>
    <dgm:cxn modelId="{62E94090-4349-4DC4-A4B8-FA6C5332213B}" type="presOf" srcId="{4AC51B34-F1BD-4A5E-8BCC-E10E78341784}" destId="{CE51FBB6-3786-4882-A7A2-54F21B834D3C}" srcOrd="0" destOrd="2" presId="urn:microsoft.com/office/officeart/2016/7/layout/BasicLinearProcessNumbered"/>
    <dgm:cxn modelId="{28955D93-F6E6-4874-8006-285C841DC396}" type="presOf" srcId="{2BA311AC-CBD9-4BD5-B111-5D61D07CC502}" destId="{73D66172-E3FB-4C15-9BC5-03714A6182EA}" srcOrd="0" destOrd="0" presId="urn:microsoft.com/office/officeart/2016/7/layout/BasicLinearProcessNumbered"/>
    <dgm:cxn modelId="{41F21E94-45F9-4AB2-821B-934FF9BF735D}" srcId="{C3E7B372-711A-4E9C-9E24-DC26E370EDE4}" destId="{212F29B1-D258-42A6-B482-662C2EE96140}" srcOrd="0" destOrd="0" parTransId="{76864FB3-66EE-4D44-BE24-46B587E98390}" sibTransId="{2BA311AC-CBD9-4BD5-B111-5D61D07CC502}"/>
    <dgm:cxn modelId="{7CE78E95-FF5E-40A4-B27B-25C71E973634}" srcId="{212F29B1-D258-42A6-B482-662C2EE96140}" destId="{1AAB8804-919D-4C35-8AEB-A7E443DD2208}" srcOrd="0" destOrd="0" parTransId="{C1C55E0A-5C71-4E16-99C1-855025EFE95D}" sibTransId="{A550AA23-E87B-40F8-B43E-860D4D9DEC89}"/>
    <dgm:cxn modelId="{CA84A6A7-CBDF-4072-AEB9-E5997623478D}" type="presOf" srcId="{1AAB8804-919D-4C35-8AEB-A7E443DD2208}" destId="{CE51FBB6-3786-4882-A7A2-54F21B834D3C}" srcOrd="0" destOrd="1" presId="urn:microsoft.com/office/officeart/2016/7/layout/BasicLinearProcessNumbered"/>
    <dgm:cxn modelId="{C37544B2-E0B0-4BE7-B873-7655B6450446}" srcId="{C3E7B372-711A-4E9C-9E24-DC26E370EDE4}" destId="{F5E9CCE1-F3A8-4C90-A254-A27A70309AE9}" srcOrd="1" destOrd="0" parTransId="{74F0875E-E0FC-4F8C-A9ED-7E7B1309AF41}" sibTransId="{9E27EEAC-824B-44EF-A653-C80585B94BAD}"/>
    <dgm:cxn modelId="{018440BA-7BD4-41BC-9390-F8936F3B030A}" type="presOf" srcId="{819428AA-D2B1-4CB1-B149-878D22D4D47D}" destId="{11FEF06B-8DA6-499D-AA81-54F8A94BE2FC}" srcOrd="0" destOrd="2" presId="urn:microsoft.com/office/officeart/2016/7/layout/BasicLinearProcessNumbered"/>
    <dgm:cxn modelId="{7FA898C4-7E89-4930-B989-2B68D5E7C8D3}" type="presOf" srcId="{212F29B1-D258-42A6-B482-662C2EE96140}" destId="{2BA874C0-F227-4C37-86CB-7EB249D5EAD0}" srcOrd="0" destOrd="0" presId="urn:microsoft.com/office/officeart/2016/7/layout/BasicLinearProcessNumbered"/>
    <dgm:cxn modelId="{178049E3-D9C7-4DD9-A03C-ED29BB4A742B}" type="presOf" srcId="{6F241D67-1D6D-4B48-BDA2-10903F274BC6}" destId="{11FEF06B-8DA6-499D-AA81-54F8A94BE2FC}" srcOrd="0" destOrd="1" presId="urn:microsoft.com/office/officeart/2016/7/layout/BasicLinearProcessNumbered"/>
    <dgm:cxn modelId="{45B958F1-8CCF-4961-867B-958B24C02B40}" srcId="{F5E9CCE1-F3A8-4C90-A254-A27A70309AE9}" destId="{6F241D67-1D6D-4B48-BDA2-10903F274BC6}" srcOrd="0" destOrd="0" parTransId="{021B3101-659A-4682-896A-E674DFB928B1}" sibTransId="{ECC1D32C-99D0-4FF9-9E91-2E89CA30CDD8}"/>
    <dgm:cxn modelId="{44E68CF7-A9B2-4F8E-994E-D5C3C3D72DEA}" type="presOf" srcId="{A2DF1326-AE25-4F0B-9D79-00DA79E5DD6D}" destId="{CE51FBB6-3786-4882-A7A2-54F21B834D3C}" srcOrd="0" destOrd="3" presId="urn:microsoft.com/office/officeart/2016/7/layout/BasicLinearProcessNumbered"/>
    <dgm:cxn modelId="{7C6D2DFF-CF24-43DF-880D-8C156F909BB4}" srcId="{212F29B1-D258-42A6-B482-662C2EE96140}" destId="{4AC51B34-F1BD-4A5E-8BCC-E10E78341784}" srcOrd="1" destOrd="0" parTransId="{DDAE0BBF-80F2-4374-8A12-769DC3F5C9A9}" sibTransId="{34295163-0F4E-49A5-A0B3-6C69D9BFC9BE}"/>
    <dgm:cxn modelId="{A58CE006-FB51-4381-9969-327670B79471}" type="presParOf" srcId="{56822018-6207-4F94-9F53-7B60EC3C5C18}" destId="{361F49EE-2616-4448-A3DE-263B9DAD7D4B}" srcOrd="0" destOrd="0" presId="urn:microsoft.com/office/officeart/2016/7/layout/BasicLinearProcessNumbered"/>
    <dgm:cxn modelId="{4C752DC3-3F4D-47CF-A21F-4BDE03CA142F}" type="presParOf" srcId="{361F49EE-2616-4448-A3DE-263B9DAD7D4B}" destId="{2BA874C0-F227-4C37-86CB-7EB249D5EAD0}" srcOrd="0" destOrd="0" presId="urn:microsoft.com/office/officeart/2016/7/layout/BasicLinearProcessNumbered"/>
    <dgm:cxn modelId="{6BED9B81-C6E8-4CBF-890B-8D570669B6D6}" type="presParOf" srcId="{361F49EE-2616-4448-A3DE-263B9DAD7D4B}" destId="{73D66172-E3FB-4C15-9BC5-03714A6182EA}" srcOrd="1" destOrd="0" presId="urn:microsoft.com/office/officeart/2016/7/layout/BasicLinearProcessNumbered"/>
    <dgm:cxn modelId="{C238810A-100F-467C-B455-B2C73DE7A6D0}" type="presParOf" srcId="{361F49EE-2616-4448-A3DE-263B9DAD7D4B}" destId="{F0C8D9CF-C064-4428-8893-BFF712880E05}" srcOrd="2" destOrd="0" presId="urn:microsoft.com/office/officeart/2016/7/layout/BasicLinearProcessNumbered"/>
    <dgm:cxn modelId="{495DB943-9157-42AF-9009-5ADAC41F921D}" type="presParOf" srcId="{361F49EE-2616-4448-A3DE-263B9DAD7D4B}" destId="{CE51FBB6-3786-4882-A7A2-54F21B834D3C}" srcOrd="3" destOrd="0" presId="urn:microsoft.com/office/officeart/2016/7/layout/BasicLinearProcessNumbered"/>
    <dgm:cxn modelId="{3574A31C-08DD-4C54-A908-B34A6043FF46}" type="presParOf" srcId="{56822018-6207-4F94-9F53-7B60EC3C5C18}" destId="{09730533-6504-4B44-A460-3B87A8E4441D}" srcOrd="1" destOrd="0" presId="urn:microsoft.com/office/officeart/2016/7/layout/BasicLinearProcessNumbered"/>
    <dgm:cxn modelId="{C1F9AA49-43CA-422A-851E-FA1663D3317D}" type="presParOf" srcId="{56822018-6207-4F94-9F53-7B60EC3C5C18}" destId="{9B4BEAEB-8BB6-4B9C-8BF6-C17C1F66D087}" srcOrd="2" destOrd="0" presId="urn:microsoft.com/office/officeart/2016/7/layout/BasicLinearProcessNumbered"/>
    <dgm:cxn modelId="{7FFFC95E-A523-490F-8BB2-4B9E0D6FCDBD}" type="presParOf" srcId="{9B4BEAEB-8BB6-4B9C-8BF6-C17C1F66D087}" destId="{240A3961-FE49-46B4-887F-21505A671A5A}" srcOrd="0" destOrd="0" presId="urn:microsoft.com/office/officeart/2016/7/layout/BasicLinearProcessNumbered"/>
    <dgm:cxn modelId="{ABB75E9D-4311-4988-AD5C-B365645E2230}" type="presParOf" srcId="{9B4BEAEB-8BB6-4B9C-8BF6-C17C1F66D087}" destId="{1043608D-C7C1-4DB1-91F3-C41E1ED667C3}" srcOrd="1" destOrd="0" presId="urn:microsoft.com/office/officeart/2016/7/layout/BasicLinearProcessNumbered"/>
    <dgm:cxn modelId="{3FD5375A-B2AE-4392-AEF7-205D5C0D2739}" type="presParOf" srcId="{9B4BEAEB-8BB6-4B9C-8BF6-C17C1F66D087}" destId="{645D66BE-80B6-48A4-9CC3-ACC2BA6D4B68}" srcOrd="2" destOrd="0" presId="urn:microsoft.com/office/officeart/2016/7/layout/BasicLinearProcessNumbered"/>
    <dgm:cxn modelId="{8AC5F0D6-6A75-4715-90D8-20DBC8488354}" type="presParOf" srcId="{9B4BEAEB-8BB6-4B9C-8BF6-C17C1F66D087}" destId="{11FEF06B-8DA6-499D-AA81-54F8A94BE2F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6A8D09-63CE-4E0A-824A-A53F7796135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D0CE173-7DEA-4193-8234-DE3F9374A904}">
      <dgm:prSet/>
      <dgm:spPr/>
      <dgm:t>
        <a:bodyPr/>
        <a:lstStyle/>
        <a:p>
          <a:r>
            <a:rPr lang="en-US"/>
            <a:t>Git</a:t>
          </a:r>
        </a:p>
      </dgm:t>
    </dgm:pt>
    <dgm:pt modelId="{98EB0F92-C810-408E-BF5F-74B4C17AA97E}" type="parTrans" cxnId="{632412A6-57C6-49DE-A30A-7E6E24B1C43B}">
      <dgm:prSet/>
      <dgm:spPr/>
      <dgm:t>
        <a:bodyPr/>
        <a:lstStyle/>
        <a:p>
          <a:endParaRPr lang="en-US"/>
        </a:p>
      </dgm:t>
    </dgm:pt>
    <dgm:pt modelId="{31FC29F5-D8F7-45C0-A491-D17578E198EE}" type="sibTrans" cxnId="{632412A6-57C6-49DE-A30A-7E6E24B1C4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3A9D71-87BC-4F43-94F5-DD91DF01491D}">
      <dgm:prSet/>
      <dgm:spPr/>
      <dgm:t>
        <a:bodyPr/>
        <a:lstStyle/>
        <a:p>
          <a:r>
            <a:rPr lang="zh-CN"/>
            <a:t>日志描述不清晰</a:t>
          </a:r>
          <a:endParaRPr lang="en-US"/>
        </a:p>
      </dgm:t>
    </dgm:pt>
    <dgm:pt modelId="{017E6171-C0FF-42EF-A1A0-CE2EB7271AB5}" type="parTrans" cxnId="{D633E418-924A-4C73-BB2A-3791B0E3D339}">
      <dgm:prSet/>
      <dgm:spPr/>
      <dgm:t>
        <a:bodyPr/>
        <a:lstStyle/>
        <a:p>
          <a:endParaRPr lang="en-US"/>
        </a:p>
      </dgm:t>
    </dgm:pt>
    <dgm:pt modelId="{7400CE1E-BF52-4069-9E32-D862D1B107FB}" type="sibTrans" cxnId="{D633E418-924A-4C73-BB2A-3791B0E3D339}">
      <dgm:prSet/>
      <dgm:spPr/>
      <dgm:t>
        <a:bodyPr/>
        <a:lstStyle/>
        <a:p>
          <a:endParaRPr lang="en-US"/>
        </a:p>
      </dgm:t>
    </dgm:pt>
    <dgm:pt modelId="{B725BE5C-BAB8-4026-BA4F-73D376593BB4}">
      <dgm:prSet/>
      <dgm:spPr/>
      <dgm:t>
        <a:bodyPr/>
        <a:lstStyle/>
        <a:p>
          <a:r>
            <a:rPr lang="zh-CN" dirty="0"/>
            <a:t>提交了</a:t>
          </a:r>
          <a:r>
            <a:rPr lang="zh-CN" altLang="en-US" dirty="0"/>
            <a:t>多余文件</a:t>
          </a:r>
          <a:endParaRPr lang="en-US" dirty="0"/>
        </a:p>
      </dgm:t>
    </dgm:pt>
    <dgm:pt modelId="{C9DFCFF1-1770-4A3E-BFD4-E7B15AF61A65}" type="parTrans" cxnId="{C78E2EC2-C743-40F3-A3DA-EDF969C57CD0}">
      <dgm:prSet/>
      <dgm:spPr/>
      <dgm:t>
        <a:bodyPr/>
        <a:lstStyle/>
        <a:p>
          <a:endParaRPr lang="en-US"/>
        </a:p>
      </dgm:t>
    </dgm:pt>
    <dgm:pt modelId="{FB13F383-C5CB-470F-B210-96F308A223C9}" type="sibTrans" cxnId="{C78E2EC2-C743-40F3-A3DA-EDF969C57CD0}">
      <dgm:prSet/>
      <dgm:spPr/>
      <dgm:t>
        <a:bodyPr/>
        <a:lstStyle/>
        <a:p>
          <a:endParaRPr lang="en-US"/>
        </a:p>
      </dgm:t>
    </dgm:pt>
    <dgm:pt modelId="{5A8A3C89-A50A-4E22-8D1E-5CEECDDC4DDE}">
      <dgm:prSet/>
      <dgm:spPr/>
      <dgm:t>
        <a:bodyPr/>
        <a:lstStyle/>
        <a:p>
          <a:r>
            <a:rPr lang="en-US"/>
            <a:t>Maven</a:t>
          </a:r>
        </a:p>
      </dgm:t>
    </dgm:pt>
    <dgm:pt modelId="{54F2F166-7707-43F4-BA79-DDCDA3924E83}" type="parTrans" cxnId="{75A629A9-3553-44A2-8D62-DBD300C01A1C}">
      <dgm:prSet/>
      <dgm:spPr/>
      <dgm:t>
        <a:bodyPr/>
        <a:lstStyle/>
        <a:p>
          <a:endParaRPr lang="en-US"/>
        </a:p>
      </dgm:t>
    </dgm:pt>
    <dgm:pt modelId="{065ED6C2-5C84-4B1E-B9E7-1CB8AF0D1825}" type="sibTrans" cxnId="{75A629A9-3553-44A2-8D62-DBD300C01A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4AD620-2A2A-4739-97F7-8844980784CB}">
      <dgm:prSet/>
      <dgm:spPr/>
      <dgm:t>
        <a:bodyPr/>
        <a:lstStyle/>
        <a:p>
          <a:r>
            <a:rPr lang="zh-CN" dirty="0"/>
            <a:t>编译无法通过</a:t>
          </a:r>
          <a:endParaRPr lang="en-US" dirty="0"/>
        </a:p>
      </dgm:t>
    </dgm:pt>
    <dgm:pt modelId="{C88063B7-F7C2-4ADC-B928-9840D16F9FB6}" type="parTrans" cxnId="{6A2536E3-24AD-4F61-A3E9-9E0EA9B4FD7C}">
      <dgm:prSet/>
      <dgm:spPr/>
      <dgm:t>
        <a:bodyPr/>
        <a:lstStyle/>
        <a:p>
          <a:endParaRPr lang="en-US"/>
        </a:p>
      </dgm:t>
    </dgm:pt>
    <dgm:pt modelId="{DD479EEF-470F-4241-9823-6C37E07B8471}" type="sibTrans" cxnId="{6A2536E3-24AD-4F61-A3E9-9E0EA9B4FD7C}">
      <dgm:prSet/>
      <dgm:spPr/>
      <dgm:t>
        <a:bodyPr/>
        <a:lstStyle/>
        <a:p>
          <a:endParaRPr lang="en-US"/>
        </a:p>
      </dgm:t>
    </dgm:pt>
    <dgm:pt modelId="{88FF5C9A-9C9B-437A-9236-2FA20C957F9C}">
      <dgm:prSet/>
      <dgm:spPr/>
      <dgm:t>
        <a:bodyPr/>
        <a:lstStyle/>
        <a:p>
          <a:r>
            <a:rPr lang="zh-CN"/>
            <a:t>代码结构组织问题</a:t>
          </a:r>
          <a:endParaRPr lang="en-US"/>
        </a:p>
      </dgm:t>
    </dgm:pt>
    <dgm:pt modelId="{E959F409-8B1C-4D8E-BB7B-07313EC7EC6B}" type="parTrans" cxnId="{06B64523-246A-47C4-8E7B-B59E850156AD}">
      <dgm:prSet/>
      <dgm:spPr/>
      <dgm:t>
        <a:bodyPr/>
        <a:lstStyle/>
        <a:p>
          <a:endParaRPr lang="en-US"/>
        </a:p>
      </dgm:t>
    </dgm:pt>
    <dgm:pt modelId="{EBE638E0-8D11-4DD7-A163-0C5D1BFF5469}" type="sibTrans" cxnId="{06B64523-246A-47C4-8E7B-B59E850156AD}">
      <dgm:prSet/>
      <dgm:spPr/>
      <dgm:t>
        <a:bodyPr/>
        <a:lstStyle/>
        <a:p>
          <a:endParaRPr lang="en-US"/>
        </a:p>
      </dgm:t>
    </dgm:pt>
    <dgm:pt modelId="{0663DF1D-1ACF-44C5-80F6-A3E7D319B4C5}">
      <dgm:prSet/>
      <dgm:spPr/>
      <dgm:t>
        <a:bodyPr/>
        <a:lstStyle/>
        <a:p>
          <a:r>
            <a:rPr lang="zh-CN"/>
            <a:t>单元测试</a:t>
          </a:r>
          <a:endParaRPr lang="en-US"/>
        </a:p>
      </dgm:t>
    </dgm:pt>
    <dgm:pt modelId="{CFA6FE87-41FD-498D-BC8C-B3F694BA8FB7}" type="parTrans" cxnId="{887D0DC8-DC96-4A38-B991-9195D16D7835}">
      <dgm:prSet/>
      <dgm:spPr/>
      <dgm:t>
        <a:bodyPr/>
        <a:lstStyle/>
        <a:p>
          <a:endParaRPr lang="en-US"/>
        </a:p>
      </dgm:t>
    </dgm:pt>
    <dgm:pt modelId="{41AD08A4-7C66-4DF8-AE2A-155F6FBD4C7B}" type="sibTrans" cxnId="{887D0DC8-DC96-4A38-B991-9195D16D78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C48CCF9-BB18-4CB6-9101-90C3A8483234}">
      <dgm:prSet/>
      <dgm:spPr/>
      <dgm:t>
        <a:bodyPr/>
        <a:lstStyle/>
        <a:p>
          <a:r>
            <a:rPr lang="zh-CN"/>
            <a:t>文件没有</a:t>
          </a:r>
          <a:r>
            <a:rPr lang="en-US"/>
            <a:t>Test</a:t>
          </a:r>
          <a:r>
            <a:rPr lang="zh-CN"/>
            <a:t>结尾</a:t>
          </a:r>
          <a:endParaRPr lang="en-US"/>
        </a:p>
      </dgm:t>
    </dgm:pt>
    <dgm:pt modelId="{0E812EA2-EBE8-4BA0-B97A-F06DCB6AE72C}" type="parTrans" cxnId="{0E274949-84A2-4F3A-9957-AB3A5FD037E7}">
      <dgm:prSet/>
      <dgm:spPr/>
      <dgm:t>
        <a:bodyPr/>
        <a:lstStyle/>
        <a:p>
          <a:endParaRPr lang="en-US"/>
        </a:p>
      </dgm:t>
    </dgm:pt>
    <dgm:pt modelId="{43B2DCD3-CB5D-47B8-91F2-BFC68F43A289}" type="sibTrans" cxnId="{0E274949-84A2-4F3A-9957-AB3A5FD037E7}">
      <dgm:prSet/>
      <dgm:spPr/>
      <dgm:t>
        <a:bodyPr/>
        <a:lstStyle/>
        <a:p>
          <a:endParaRPr lang="en-US"/>
        </a:p>
      </dgm:t>
    </dgm:pt>
    <dgm:pt modelId="{80214968-3F76-4C1D-9B77-28A7AB9F0018}">
      <dgm:prSet/>
      <dgm:spPr/>
      <dgm:t>
        <a:bodyPr/>
        <a:lstStyle/>
        <a:p>
          <a:r>
            <a:rPr lang="zh-CN"/>
            <a:t>单元测试没有断言</a:t>
          </a:r>
          <a:endParaRPr lang="en-US"/>
        </a:p>
      </dgm:t>
    </dgm:pt>
    <dgm:pt modelId="{08DEF186-A566-49F4-B008-945940150699}" type="parTrans" cxnId="{CB1EA1D1-1AE9-4A05-961A-959917F0CB3B}">
      <dgm:prSet/>
      <dgm:spPr/>
      <dgm:t>
        <a:bodyPr/>
        <a:lstStyle/>
        <a:p>
          <a:endParaRPr lang="en-US"/>
        </a:p>
      </dgm:t>
    </dgm:pt>
    <dgm:pt modelId="{AE516C25-1155-4237-AD76-D07D415081DD}" type="sibTrans" cxnId="{CB1EA1D1-1AE9-4A05-961A-959917F0CB3B}">
      <dgm:prSet/>
      <dgm:spPr/>
      <dgm:t>
        <a:bodyPr/>
        <a:lstStyle/>
        <a:p>
          <a:endParaRPr lang="en-US"/>
        </a:p>
      </dgm:t>
    </dgm:pt>
    <dgm:pt modelId="{71AA535D-F1B2-4032-842F-EAEB48D4AC9C}">
      <dgm:prSet/>
      <dgm:spPr/>
      <dgm:t>
        <a:bodyPr/>
        <a:lstStyle/>
        <a:p>
          <a:r>
            <a:rPr lang="en-US"/>
            <a:t>Java</a:t>
          </a:r>
          <a:r>
            <a:rPr lang="zh-CN"/>
            <a:t>约定</a:t>
          </a:r>
          <a:endParaRPr lang="en-US"/>
        </a:p>
      </dgm:t>
    </dgm:pt>
    <dgm:pt modelId="{94BB37CB-C826-41C6-828B-72ECCC361C3D}" type="parTrans" cxnId="{EA57E74C-8684-4464-806B-450CAC3B5C76}">
      <dgm:prSet/>
      <dgm:spPr/>
      <dgm:t>
        <a:bodyPr/>
        <a:lstStyle/>
        <a:p>
          <a:endParaRPr lang="en-US"/>
        </a:p>
      </dgm:t>
    </dgm:pt>
    <dgm:pt modelId="{274EECA3-D809-4DD0-9FA2-D1B416BC10E2}" type="sibTrans" cxnId="{EA57E74C-8684-4464-806B-450CAC3B5C76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5C685FE6-9AB8-4BD3-AFAA-0F45E9BEE623}">
      <dgm:prSet/>
      <dgm:spPr/>
      <dgm:t>
        <a:bodyPr/>
        <a:lstStyle/>
        <a:p>
          <a:r>
            <a:rPr lang="zh-CN"/>
            <a:t>类、包的命名问题</a:t>
          </a:r>
          <a:endParaRPr lang="en-US"/>
        </a:p>
      </dgm:t>
    </dgm:pt>
    <dgm:pt modelId="{A3127CDF-6B89-4A12-B529-F0743945623E}" type="parTrans" cxnId="{F4DF717C-7424-48A2-A53E-942952DAE550}">
      <dgm:prSet/>
      <dgm:spPr/>
      <dgm:t>
        <a:bodyPr/>
        <a:lstStyle/>
        <a:p>
          <a:endParaRPr lang="en-US"/>
        </a:p>
      </dgm:t>
    </dgm:pt>
    <dgm:pt modelId="{9274B381-AE35-4582-B966-12C60F0F8E25}" type="sibTrans" cxnId="{F4DF717C-7424-48A2-A53E-942952DAE550}">
      <dgm:prSet/>
      <dgm:spPr/>
      <dgm:t>
        <a:bodyPr/>
        <a:lstStyle/>
        <a:p>
          <a:endParaRPr lang="en-US"/>
        </a:p>
      </dgm:t>
    </dgm:pt>
    <dgm:pt modelId="{92E4F751-C2CE-447E-892E-24AB236F7F94}">
      <dgm:prSet/>
      <dgm:spPr/>
      <dgm:t>
        <a:bodyPr/>
        <a:lstStyle/>
        <a:p>
          <a:r>
            <a:rPr lang="zh-CN" dirty="0"/>
            <a:t>代码</a:t>
          </a:r>
          <a:r>
            <a:rPr lang="zh-CN" altLang="en-US" dirty="0"/>
            <a:t>块</a:t>
          </a:r>
          <a:r>
            <a:rPr lang="zh-CN" dirty="0"/>
            <a:t>太长的问题</a:t>
          </a:r>
          <a:endParaRPr lang="en-US" dirty="0"/>
        </a:p>
      </dgm:t>
    </dgm:pt>
    <dgm:pt modelId="{2BD8D8C6-8DE4-4704-973C-664BB232CA73}" type="parTrans" cxnId="{F24BC65B-5168-4405-A985-B269273C5073}">
      <dgm:prSet/>
      <dgm:spPr/>
      <dgm:t>
        <a:bodyPr/>
        <a:lstStyle/>
        <a:p>
          <a:endParaRPr lang="en-US"/>
        </a:p>
      </dgm:t>
    </dgm:pt>
    <dgm:pt modelId="{7ABE087E-7C02-4059-B204-BC80D615F76B}" type="sibTrans" cxnId="{F24BC65B-5168-4405-A985-B269273C5073}">
      <dgm:prSet/>
      <dgm:spPr/>
      <dgm:t>
        <a:bodyPr/>
        <a:lstStyle/>
        <a:p>
          <a:endParaRPr lang="en-US"/>
        </a:p>
      </dgm:t>
    </dgm:pt>
    <dgm:pt modelId="{076CF1A5-F419-41B7-997C-0920C8306BDF}" type="pres">
      <dgm:prSet presAssocID="{4E6A8D09-63CE-4E0A-824A-A53F7796135B}" presName="Name0" presStyleCnt="0">
        <dgm:presLayoutVars>
          <dgm:animLvl val="lvl"/>
          <dgm:resizeHandles val="exact"/>
        </dgm:presLayoutVars>
      </dgm:prSet>
      <dgm:spPr/>
    </dgm:pt>
    <dgm:pt modelId="{734FFEF1-B752-44EC-93B6-376CC5444938}" type="pres">
      <dgm:prSet presAssocID="{2D0CE173-7DEA-4193-8234-DE3F9374A904}" presName="compositeNode" presStyleCnt="0">
        <dgm:presLayoutVars>
          <dgm:bulletEnabled val="1"/>
        </dgm:presLayoutVars>
      </dgm:prSet>
      <dgm:spPr/>
    </dgm:pt>
    <dgm:pt modelId="{9C565E61-C4CE-4404-ACF8-C67A6A33F8DF}" type="pres">
      <dgm:prSet presAssocID="{2D0CE173-7DEA-4193-8234-DE3F9374A904}" presName="bgRect" presStyleLbl="bgAccFollowNode1" presStyleIdx="0" presStyleCnt="4"/>
      <dgm:spPr/>
    </dgm:pt>
    <dgm:pt modelId="{DD0F60D1-074C-4898-93FF-0D57B9C968BC}" type="pres">
      <dgm:prSet presAssocID="{31FC29F5-D8F7-45C0-A491-D17578E198E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01AA3B5-5E9B-4FC4-9A4C-06EAA43B7132}" type="pres">
      <dgm:prSet presAssocID="{2D0CE173-7DEA-4193-8234-DE3F9374A904}" presName="bottomLine" presStyleLbl="alignNode1" presStyleIdx="1" presStyleCnt="8">
        <dgm:presLayoutVars/>
      </dgm:prSet>
      <dgm:spPr/>
    </dgm:pt>
    <dgm:pt modelId="{0862B21B-7596-48A6-9B1F-F0F68E1448FE}" type="pres">
      <dgm:prSet presAssocID="{2D0CE173-7DEA-4193-8234-DE3F9374A904}" presName="nodeText" presStyleLbl="bgAccFollowNode1" presStyleIdx="0" presStyleCnt="4">
        <dgm:presLayoutVars>
          <dgm:bulletEnabled val="1"/>
        </dgm:presLayoutVars>
      </dgm:prSet>
      <dgm:spPr/>
    </dgm:pt>
    <dgm:pt modelId="{CEDD59B3-4E95-48CA-A339-2A8407BAD36D}" type="pres">
      <dgm:prSet presAssocID="{31FC29F5-D8F7-45C0-A491-D17578E198EE}" presName="sibTrans" presStyleCnt="0"/>
      <dgm:spPr/>
    </dgm:pt>
    <dgm:pt modelId="{9F1DB1D4-49D6-48D1-A5BE-0265BB2AFFE0}" type="pres">
      <dgm:prSet presAssocID="{5A8A3C89-A50A-4E22-8D1E-5CEECDDC4DDE}" presName="compositeNode" presStyleCnt="0">
        <dgm:presLayoutVars>
          <dgm:bulletEnabled val="1"/>
        </dgm:presLayoutVars>
      </dgm:prSet>
      <dgm:spPr/>
    </dgm:pt>
    <dgm:pt modelId="{70710970-532B-4141-B527-CB3EB6546812}" type="pres">
      <dgm:prSet presAssocID="{5A8A3C89-A50A-4E22-8D1E-5CEECDDC4DDE}" presName="bgRect" presStyleLbl="bgAccFollowNode1" presStyleIdx="1" presStyleCnt="4"/>
      <dgm:spPr/>
    </dgm:pt>
    <dgm:pt modelId="{28B00221-2233-4F15-9402-2782FFD6AFB0}" type="pres">
      <dgm:prSet presAssocID="{065ED6C2-5C84-4B1E-B9E7-1CB8AF0D182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C49A8D9-9988-4AFB-A20B-939D483EA1E8}" type="pres">
      <dgm:prSet presAssocID="{5A8A3C89-A50A-4E22-8D1E-5CEECDDC4DDE}" presName="bottomLine" presStyleLbl="alignNode1" presStyleIdx="3" presStyleCnt="8">
        <dgm:presLayoutVars/>
      </dgm:prSet>
      <dgm:spPr/>
    </dgm:pt>
    <dgm:pt modelId="{81D3C093-56C5-4BD7-A4F3-1F729D6732D2}" type="pres">
      <dgm:prSet presAssocID="{5A8A3C89-A50A-4E22-8D1E-5CEECDDC4DDE}" presName="nodeText" presStyleLbl="bgAccFollowNode1" presStyleIdx="1" presStyleCnt="4">
        <dgm:presLayoutVars>
          <dgm:bulletEnabled val="1"/>
        </dgm:presLayoutVars>
      </dgm:prSet>
      <dgm:spPr/>
    </dgm:pt>
    <dgm:pt modelId="{97767FCB-AD85-445F-A95D-470C415F69C6}" type="pres">
      <dgm:prSet presAssocID="{065ED6C2-5C84-4B1E-B9E7-1CB8AF0D1825}" presName="sibTrans" presStyleCnt="0"/>
      <dgm:spPr/>
    </dgm:pt>
    <dgm:pt modelId="{86026660-568C-4DA1-BECB-4218249201C3}" type="pres">
      <dgm:prSet presAssocID="{0663DF1D-1ACF-44C5-80F6-A3E7D319B4C5}" presName="compositeNode" presStyleCnt="0">
        <dgm:presLayoutVars>
          <dgm:bulletEnabled val="1"/>
        </dgm:presLayoutVars>
      </dgm:prSet>
      <dgm:spPr/>
    </dgm:pt>
    <dgm:pt modelId="{B67036ED-F745-4212-940B-872F3F97717D}" type="pres">
      <dgm:prSet presAssocID="{0663DF1D-1ACF-44C5-80F6-A3E7D319B4C5}" presName="bgRect" presStyleLbl="bgAccFollowNode1" presStyleIdx="2" presStyleCnt="4"/>
      <dgm:spPr/>
    </dgm:pt>
    <dgm:pt modelId="{743DFECF-E7F6-4C03-963A-E356FA3FD7B5}" type="pres">
      <dgm:prSet presAssocID="{41AD08A4-7C66-4DF8-AE2A-155F6FBD4C7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B476774-9BF0-44C6-83DC-4477F8D6E6D8}" type="pres">
      <dgm:prSet presAssocID="{0663DF1D-1ACF-44C5-80F6-A3E7D319B4C5}" presName="bottomLine" presStyleLbl="alignNode1" presStyleIdx="5" presStyleCnt="8">
        <dgm:presLayoutVars/>
      </dgm:prSet>
      <dgm:spPr/>
    </dgm:pt>
    <dgm:pt modelId="{D2174A82-574A-42AF-9F40-CBBF1D3C7450}" type="pres">
      <dgm:prSet presAssocID="{0663DF1D-1ACF-44C5-80F6-A3E7D319B4C5}" presName="nodeText" presStyleLbl="bgAccFollowNode1" presStyleIdx="2" presStyleCnt="4">
        <dgm:presLayoutVars>
          <dgm:bulletEnabled val="1"/>
        </dgm:presLayoutVars>
      </dgm:prSet>
      <dgm:spPr/>
    </dgm:pt>
    <dgm:pt modelId="{7064D1EE-0546-4506-ABE3-6893BEB843D4}" type="pres">
      <dgm:prSet presAssocID="{41AD08A4-7C66-4DF8-AE2A-155F6FBD4C7B}" presName="sibTrans" presStyleCnt="0"/>
      <dgm:spPr/>
    </dgm:pt>
    <dgm:pt modelId="{EC443AD6-044D-4922-A966-F02499F8872B}" type="pres">
      <dgm:prSet presAssocID="{71AA535D-F1B2-4032-842F-EAEB48D4AC9C}" presName="compositeNode" presStyleCnt="0">
        <dgm:presLayoutVars>
          <dgm:bulletEnabled val="1"/>
        </dgm:presLayoutVars>
      </dgm:prSet>
      <dgm:spPr/>
    </dgm:pt>
    <dgm:pt modelId="{008A05C5-C876-41E8-88C8-A2632C839437}" type="pres">
      <dgm:prSet presAssocID="{71AA535D-F1B2-4032-842F-EAEB48D4AC9C}" presName="bgRect" presStyleLbl="bgAccFollowNode1" presStyleIdx="3" presStyleCnt="4"/>
      <dgm:spPr/>
    </dgm:pt>
    <dgm:pt modelId="{8509CF6B-F464-4464-B4A7-1BCEBBBFC69F}" type="pres">
      <dgm:prSet presAssocID="{274EECA3-D809-4DD0-9FA2-D1B416BC10E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32A3368-89DE-461C-B7F9-810161806542}" type="pres">
      <dgm:prSet presAssocID="{71AA535D-F1B2-4032-842F-EAEB48D4AC9C}" presName="bottomLine" presStyleLbl="alignNode1" presStyleIdx="7" presStyleCnt="8">
        <dgm:presLayoutVars/>
      </dgm:prSet>
      <dgm:spPr/>
    </dgm:pt>
    <dgm:pt modelId="{2984F141-E781-4C5C-9933-B488F7D97B09}" type="pres">
      <dgm:prSet presAssocID="{71AA535D-F1B2-4032-842F-EAEB48D4AC9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A94AE00-87DD-46DB-8943-E89493024CDF}" type="presOf" srcId="{065ED6C2-5C84-4B1E-B9E7-1CB8AF0D1825}" destId="{28B00221-2233-4F15-9402-2782FFD6AFB0}" srcOrd="0" destOrd="0" presId="urn:microsoft.com/office/officeart/2016/7/layout/BasicLinearProcessNumbered"/>
    <dgm:cxn modelId="{1B6E7C13-8036-4D39-ACB0-CEB1693A0293}" type="presOf" srcId="{3C48CCF9-BB18-4CB6-9101-90C3A8483234}" destId="{D2174A82-574A-42AF-9F40-CBBF1D3C7450}" srcOrd="0" destOrd="1" presId="urn:microsoft.com/office/officeart/2016/7/layout/BasicLinearProcessNumbered"/>
    <dgm:cxn modelId="{D633E418-924A-4C73-BB2A-3791B0E3D339}" srcId="{2D0CE173-7DEA-4193-8234-DE3F9374A904}" destId="{2E3A9D71-87BC-4F43-94F5-DD91DF01491D}" srcOrd="0" destOrd="0" parTransId="{017E6171-C0FF-42EF-A1A0-CE2EB7271AB5}" sibTransId="{7400CE1E-BF52-4069-9E32-D862D1B107FB}"/>
    <dgm:cxn modelId="{222EF31C-778E-41DD-B8DD-031FBB12A4F6}" type="presOf" srcId="{31FC29F5-D8F7-45C0-A491-D17578E198EE}" destId="{DD0F60D1-074C-4898-93FF-0D57B9C968BC}" srcOrd="0" destOrd="0" presId="urn:microsoft.com/office/officeart/2016/7/layout/BasicLinearProcessNumbered"/>
    <dgm:cxn modelId="{AD89CE20-F1CF-4359-9C8E-0D63033D551A}" type="presOf" srcId="{5A8A3C89-A50A-4E22-8D1E-5CEECDDC4DDE}" destId="{70710970-532B-4141-B527-CB3EB6546812}" srcOrd="0" destOrd="0" presId="urn:microsoft.com/office/officeart/2016/7/layout/BasicLinearProcessNumbered"/>
    <dgm:cxn modelId="{06B64523-246A-47C4-8E7B-B59E850156AD}" srcId="{5A8A3C89-A50A-4E22-8D1E-5CEECDDC4DDE}" destId="{88FF5C9A-9C9B-437A-9236-2FA20C957F9C}" srcOrd="1" destOrd="0" parTransId="{E959F409-8B1C-4D8E-BB7B-07313EC7EC6B}" sibTransId="{EBE638E0-8D11-4DD7-A163-0C5D1BFF5469}"/>
    <dgm:cxn modelId="{346C443D-E608-4F1E-A35E-A6A7F04C5823}" type="presOf" srcId="{4E6A8D09-63CE-4E0A-824A-A53F7796135B}" destId="{076CF1A5-F419-41B7-997C-0920C8306BDF}" srcOrd="0" destOrd="0" presId="urn:microsoft.com/office/officeart/2016/7/layout/BasicLinearProcessNumbered"/>
    <dgm:cxn modelId="{A62FB95B-A3D5-45C7-BA3A-B1037F30F42B}" type="presOf" srcId="{41AD08A4-7C66-4DF8-AE2A-155F6FBD4C7B}" destId="{743DFECF-E7F6-4C03-963A-E356FA3FD7B5}" srcOrd="0" destOrd="0" presId="urn:microsoft.com/office/officeart/2016/7/layout/BasicLinearProcessNumbered"/>
    <dgm:cxn modelId="{F24BC65B-5168-4405-A985-B269273C5073}" srcId="{71AA535D-F1B2-4032-842F-EAEB48D4AC9C}" destId="{92E4F751-C2CE-447E-892E-24AB236F7F94}" srcOrd="1" destOrd="0" parTransId="{2BD8D8C6-8DE4-4704-973C-664BB232CA73}" sibTransId="{7ABE087E-7C02-4059-B204-BC80D615F76B}"/>
    <dgm:cxn modelId="{C065045D-7B69-488B-ACF2-9C2C3E567406}" type="presOf" srcId="{80214968-3F76-4C1D-9B77-28A7AB9F0018}" destId="{D2174A82-574A-42AF-9F40-CBBF1D3C7450}" srcOrd="0" destOrd="2" presId="urn:microsoft.com/office/officeart/2016/7/layout/BasicLinearProcessNumbered"/>
    <dgm:cxn modelId="{8B220A41-2A35-4F66-9C65-09D66092DA23}" type="presOf" srcId="{2D0CE173-7DEA-4193-8234-DE3F9374A904}" destId="{9C565E61-C4CE-4404-ACF8-C67A6A33F8DF}" srcOrd="0" destOrd="0" presId="urn:microsoft.com/office/officeart/2016/7/layout/BasicLinearProcessNumbered"/>
    <dgm:cxn modelId="{193C3841-8944-49D4-BF7D-E6CD29C3C3CB}" type="presOf" srcId="{92E4F751-C2CE-447E-892E-24AB236F7F94}" destId="{2984F141-E781-4C5C-9933-B488F7D97B09}" srcOrd="0" destOrd="2" presId="urn:microsoft.com/office/officeart/2016/7/layout/BasicLinearProcessNumbered"/>
    <dgm:cxn modelId="{A76F6F45-D13D-4194-8FF2-E4F2C09F6379}" type="presOf" srcId="{88FF5C9A-9C9B-437A-9236-2FA20C957F9C}" destId="{81D3C093-56C5-4BD7-A4F3-1F729D6732D2}" srcOrd="0" destOrd="2" presId="urn:microsoft.com/office/officeart/2016/7/layout/BasicLinearProcessNumbered"/>
    <dgm:cxn modelId="{0E274949-84A2-4F3A-9957-AB3A5FD037E7}" srcId="{0663DF1D-1ACF-44C5-80F6-A3E7D319B4C5}" destId="{3C48CCF9-BB18-4CB6-9101-90C3A8483234}" srcOrd="0" destOrd="0" parTransId="{0E812EA2-EBE8-4BA0-B97A-F06DCB6AE72C}" sibTransId="{43B2DCD3-CB5D-47B8-91F2-BFC68F43A289}"/>
    <dgm:cxn modelId="{EA57E74C-8684-4464-806B-450CAC3B5C76}" srcId="{4E6A8D09-63CE-4E0A-824A-A53F7796135B}" destId="{71AA535D-F1B2-4032-842F-EAEB48D4AC9C}" srcOrd="3" destOrd="0" parTransId="{94BB37CB-C826-41C6-828B-72ECCC361C3D}" sibTransId="{274EECA3-D809-4DD0-9FA2-D1B416BC10E2}"/>
    <dgm:cxn modelId="{42D62E6D-E3B7-4C96-995A-997C74B79D53}" type="presOf" srcId="{71AA535D-F1B2-4032-842F-EAEB48D4AC9C}" destId="{008A05C5-C876-41E8-88C8-A2632C839437}" srcOrd="0" destOrd="0" presId="urn:microsoft.com/office/officeart/2016/7/layout/BasicLinearProcessNumbered"/>
    <dgm:cxn modelId="{F4DF717C-7424-48A2-A53E-942952DAE550}" srcId="{71AA535D-F1B2-4032-842F-EAEB48D4AC9C}" destId="{5C685FE6-9AB8-4BD3-AFAA-0F45E9BEE623}" srcOrd="0" destOrd="0" parTransId="{A3127CDF-6B89-4A12-B529-F0743945623E}" sibTransId="{9274B381-AE35-4582-B966-12C60F0F8E25}"/>
    <dgm:cxn modelId="{F9960395-1F28-484F-916D-7B4C518BBBA5}" type="presOf" srcId="{9F4AD620-2A2A-4739-97F7-8844980784CB}" destId="{81D3C093-56C5-4BD7-A4F3-1F729D6732D2}" srcOrd="0" destOrd="1" presId="urn:microsoft.com/office/officeart/2016/7/layout/BasicLinearProcessNumbered"/>
    <dgm:cxn modelId="{5CB2F296-1C59-49A5-ABF0-649053580AF6}" type="presOf" srcId="{B725BE5C-BAB8-4026-BA4F-73D376593BB4}" destId="{0862B21B-7596-48A6-9B1F-F0F68E1448FE}" srcOrd="0" destOrd="2" presId="urn:microsoft.com/office/officeart/2016/7/layout/BasicLinearProcessNumbered"/>
    <dgm:cxn modelId="{632412A6-57C6-49DE-A30A-7E6E24B1C43B}" srcId="{4E6A8D09-63CE-4E0A-824A-A53F7796135B}" destId="{2D0CE173-7DEA-4193-8234-DE3F9374A904}" srcOrd="0" destOrd="0" parTransId="{98EB0F92-C810-408E-BF5F-74B4C17AA97E}" sibTransId="{31FC29F5-D8F7-45C0-A491-D17578E198EE}"/>
    <dgm:cxn modelId="{75A629A9-3553-44A2-8D62-DBD300C01A1C}" srcId="{4E6A8D09-63CE-4E0A-824A-A53F7796135B}" destId="{5A8A3C89-A50A-4E22-8D1E-5CEECDDC4DDE}" srcOrd="1" destOrd="0" parTransId="{54F2F166-7707-43F4-BA79-DDCDA3924E83}" sibTransId="{065ED6C2-5C84-4B1E-B9E7-1CB8AF0D1825}"/>
    <dgm:cxn modelId="{80D8F5AE-24C1-45AC-987C-5A3372BA7E89}" type="presOf" srcId="{274EECA3-D809-4DD0-9FA2-D1B416BC10E2}" destId="{8509CF6B-F464-4464-B4A7-1BCEBBBFC69F}" srcOrd="0" destOrd="0" presId="urn:microsoft.com/office/officeart/2016/7/layout/BasicLinearProcessNumbered"/>
    <dgm:cxn modelId="{C78E2EC2-C743-40F3-A3DA-EDF969C57CD0}" srcId="{2D0CE173-7DEA-4193-8234-DE3F9374A904}" destId="{B725BE5C-BAB8-4026-BA4F-73D376593BB4}" srcOrd="1" destOrd="0" parTransId="{C9DFCFF1-1770-4A3E-BFD4-E7B15AF61A65}" sibTransId="{FB13F383-C5CB-470F-B210-96F308A223C9}"/>
    <dgm:cxn modelId="{5527A5C4-016B-4550-9448-1835C35EC0E2}" type="presOf" srcId="{0663DF1D-1ACF-44C5-80F6-A3E7D319B4C5}" destId="{B67036ED-F745-4212-940B-872F3F97717D}" srcOrd="0" destOrd="0" presId="urn:microsoft.com/office/officeart/2016/7/layout/BasicLinearProcessNumbered"/>
    <dgm:cxn modelId="{887D0DC8-DC96-4A38-B991-9195D16D7835}" srcId="{4E6A8D09-63CE-4E0A-824A-A53F7796135B}" destId="{0663DF1D-1ACF-44C5-80F6-A3E7D319B4C5}" srcOrd="2" destOrd="0" parTransId="{CFA6FE87-41FD-498D-BC8C-B3F694BA8FB7}" sibTransId="{41AD08A4-7C66-4DF8-AE2A-155F6FBD4C7B}"/>
    <dgm:cxn modelId="{21A9F4CA-B781-459D-A13A-73427F012F68}" type="presOf" srcId="{0663DF1D-1ACF-44C5-80F6-A3E7D319B4C5}" destId="{D2174A82-574A-42AF-9F40-CBBF1D3C7450}" srcOrd="1" destOrd="0" presId="urn:microsoft.com/office/officeart/2016/7/layout/BasicLinearProcessNumbered"/>
    <dgm:cxn modelId="{A62CD8CF-CB0C-416F-85A2-C09A94780A4B}" type="presOf" srcId="{5A8A3C89-A50A-4E22-8D1E-5CEECDDC4DDE}" destId="{81D3C093-56C5-4BD7-A4F3-1F729D6732D2}" srcOrd="1" destOrd="0" presId="urn:microsoft.com/office/officeart/2016/7/layout/BasicLinearProcessNumbered"/>
    <dgm:cxn modelId="{CB1EA1D1-1AE9-4A05-961A-959917F0CB3B}" srcId="{0663DF1D-1ACF-44C5-80F6-A3E7D319B4C5}" destId="{80214968-3F76-4C1D-9B77-28A7AB9F0018}" srcOrd="1" destOrd="0" parTransId="{08DEF186-A566-49F4-B008-945940150699}" sibTransId="{AE516C25-1155-4237-AD76-D07D415081DD}"/>
    <dgm:cxn modelId="{B38DF8D2-0807-40DD-94A8-3DAACFD4D123}" type="presOf" srcId="{5C685FE6-9AB8-4BD3-AFAA-0F45E9BEE623}" destId="{2984F141-E781-4C5C-9933-B488F7D97B09}" srcOrd="0" destOrd="1" presId="urn:microsoft.com/office/officeart/2016/7/layout/BasicLinearProcessNumbered"/>
    <dgm:cxn modelId="{32B881D5-67CE-4ADE-A5F3-6427C4965E94}" type="presOf" srcId="{2E3A9D71-87BC-4F43-94F5-DD91DF01491D}" destId="{0862B21B-7596-48A6-9B1F-F0F68E1448FE}" srcOrd="0" destOrd="1" presId="urn:microsoft.com/office/officeart/2016/7/layout/BasicLinearProcessNumbered"/>
    <dgm:cxn modelId="{6A2536E3-24AD-4F61-A3E9-9E0EA9B4FD7C}" srcId="{5A8A3C89-A50A-4E22-8D1E-5CEECDDC4DDE}" destId="{9F4AD620-2A2A-4739-97F7-8844980784CB}" srcOrd="0" destOrd="0" parTransId="{C88063B7-F7C2-4ADC-B928-9840D16F9FB6}" sibTransId="{DD479EEF-470F-4241-9823-6C37E07B8471}"/>
    <dgm:cxn modelId="{1E9286EA-F861-4DB3-AA73-FE484DC4D312}" type="presOf" srcId="{71AA535D-F1B2-4032-842F-EAEB48D4AC9C}" destId="{2984F141-E781-4C5C-9933-B488F7D97B09}" srcOrd="1" destOrd="0" presId="urn:microsoft.com/office/officeart/2016/7/layout/BasicLinearProcessNumbered"/>
    <dgm:cxn modelId="{5B5B17EE-C483-498B-B1FD-DBEA64EF20F3}" type="presOf" srcId="{2D0CE173-7DEA-4193-8234-DE3F9374A904}" destId="{0862B21B-7596-48A6-9B1F-F0F68E1448FE}" srcOrd="1" destOrd="0" presId="urn:microsoft.com/office/officeart/2016/7/layout/BasicLinearProcessNumbered"/>
    <dgm:cxn modelId="{D359538C-B280-4E43-91E3-C7CB65674513}" type="presParOf" srcId="{076CF1A5-F419-41B7-997C-0920C8306BDF}" destId="{734FFEF1-B752-44EC-93B6-376CC5444938}" srcOrd="0" destOrd="0" presId="urn:microsoft.com/office/officeart/2016/7/layout/BasicLinearProcessNumbered"/>
    <dgm:cxn modelId="{B23E6B96-93A5-497E-A434-1113BEE8838D}" type="presParOf" srcId="{734FFEF1-B752-44EC-93B6-376CC5444938}" destId="{9C565E61-C4CE-4404-ACF8-C67A6A33F8DF}" srcOrd="0" destOrd="0" presId="urn:microsoft.com/office/officeart/2016/7/layout/BasicLinearProcessNumbered"/>
    <dgm:cxn modelId="{78F75D36-B457-4CFC-AB6A-D12B3810D419}" type="presParOf" srcId="{734FFEF1-B752-44EC-93B6-376CC5444938}" destId="{DD0F60D1-074C-4898-93FF-0D57B9C968BC}" srcOrd="1" destOrd="0" presId="urn:microsoft.com/office/officeart/2016/7/layout/BasicLinearProcessNumbered"/>
    <dgm:cxn modelId="{B341A57B-7C8F-4858-8794-DAAC026ECDF8}" type="presParOf" srcId="{734FFEF1-B752-44EC-93B6-376CC5444938}" destId="{701AA3B5-5E9B-4FC4-9A4C-06EAA43B7132}" srcOrd="2" destOrd="0" presId="urn:microsoft.com/office/officeart/2016/7/layout/BasicLinearProcessNumbered"/>
    <dgm:cxn modelId="{74DBC864-C1CC-4F30-BA11-278E5BC46F80}" type="presParOf" srcId="{734FFEF1-B752-44EC-93B6-376CC5444938}" destId="{0862B21B-7596-48A6-9B1F-F0F68E1448FE}" srcOrd="3" destOrd="0" presId="urn:microsoft.com/office/officeart/2016/7/layout/BasicLinearProcessNumbered"/>
    <dgm:cxn modelId="{D87BB5A6-8279-4D42-AAB9-693E3BFAB074}" type="presParOf" srcId="{076CF1A5-F419-41B7-997C-0920C8306BDF}" destId="{CEDD59B3-4E95-48CA-A339-2A8407BAD36D}" srcOrd="1" destOrd="0" presId="urn:microsoft.com/office/officeart/2016/7/layout/BasicLinearProcessNumbered"/>
    <dgm:cxn modelId="{6E285361-F7CA-4C04-B853-919C83CAA759}" type="presParOf" srcId="{076CF1A5-F419-41B7-997C-0920C8306BDF}" destId="{9F1DB1D4-49D6-48D1-A5BE-0265BB2AFFE0}" srcOrd="2" destOrd="0" presId="urn:microsoft.com/office/officeart/2016/7/layout/BasicLinearProcessNumbered"/>
    <dgm:cxn modelId="{B9E3B68E-AACC-4D0A-982A-2A189B851747}" type="presParOf" srcId="{9F1DB1D4-49D6-48D1-A5BE-0265BB2AFFE0}" destId="{70710970-532B-4141-B527-CB3EB6546812}" srcOrd="0" destOrd="0" presId="urn:microsoft.com/office/officeart/2016/7/layout/BasicLinearProcessNumbered"/>
    <dgm:cxn modelId="{E0B4AB17-C5C8-4E1C-BEEA-9CFE7F5621EA}" type="presParOf" srcId="{9F1DB1D4-49D6-48D1-A5BE-0265BB2AFFE0}" destId="{28B00221-2233-4F15-9402-2782FFD6AFB0}" srcOrd="1" destOrd="0" presId="urn:microsoft.com/office/officeart/2016/7/layout/BasicLinearProcessNumbered"/>
    <dgm:cxn modelId="{EBC8C21D-D282-4B2E-B7EB-BCE550619F23}" type="presParOf" srcId="{9F1DB1D4-49D6-48D1-A5BE-0265BB2AFFE0}" destId="{8C49A8D9-9988-4AFB-A20B-939D483EA1E8}" srcOrd="2" destOrd="0" presId="urn:microsoft.com/office/officeart/2016/7/layout/BasicLinearProcessNumbered"/>
    <dgm:cxn modelId="{C6BD7940-04A0-411A-9CAE-75D7CB3B8548}" type="presParOf" srcId="{9F1DB1D4-49D6-48D1-A5BE-0265BB2AFFE0}" destId="{81D3C093-56C5-4BD7-A4F3-1F729D6732D2}" srcOrd="3" destOrd="0" presId="urn:microsoft.com/office/officeart/2016/7/layout/BasicLinearProcessNumbered"/>
    <dgm:cxn modelId="{D3C93B19-8A2C-49B5-A46F-BBE738D283AC}" type="presParOf" srcId="{076CF1A5-F419-41B7-997C-0920C8306BDF}" destId="{97767FCB-AD85-445F-A95D-470C415F69C6}" srcOrd="3" destOrd="0" presId="urn:microsoft.com/office/officeart/2016/7/layout/BasicLinearProcessNumbered"/>
    <dgm:cxn modelId="{5B2FDBBC-E538-47A6-A6C1-CED671F01B44}" type="presParOf" srcId="{076CF1A5-F419-41B7-997C-0920C8306BDF}" destId="{86026660-568C-4DA1-BECB-4218249201C3}" srcOrd="4" destOrd="0" presId="urn:microsoft.com/office/officeart/2016/7/layout/BasicLinearProcessNumbered"/>
    <dgm:cxn modelId="{19FF5BCD-EC63-4EDE-828B-AFFAA36CB901}" type="presParOf" srcId="{86026660-568C-4DA1-BECB-4218249201C3}" destId="{B67036ED-F745-4212-940B-872F3F97717D}" srcOrd="0" destOrd="0" presId="urn:microsoft.com/office/officeart/2016/7/layout/BasicLinearProcessNumbered"/>
    <dgm:cxn modelId="{62C66A14-9A2E-440A-A913-8E6DCF1287C4}" type="presParOf" srcId="{86026660-568C-4DA1-BECB-4218249201C3}" destId="{743DFECF-E7F6-4C03-963A-E356FA3FD7B5}" srcOrd="1" destOrd="0" presId="urn:microsoft.com/office/officeart/2016/7/layout/BasicLinearProcessNumbered"/>
    <dgm:cxn modelId="{184E6A7A-F013-4DB4-B227-79410B8DDCCC}" type="presParOf" srcId="{86026660-568C-4DA1-BECB-4218249201C3}" destId="{EB476774-9BF0-44C6-83DC-4477F8D6E6D8}" srcOrd="2" destOrd="0" presId="urn:microsoft.com/office/officeart/2016/7/layout/BasicLinearProcessNumbered"/>
    <dgm:cxn modelId="{ACA3F3AE-2288-47F9-9B94-23C3E43FA11C}" type="presParOf" srcId="{86026660-568C-4DA1-BECB-4218249201C3}" destId="{D2174A82-574A-42AF-9F40-CBBF1D3C7450}" srcOrd="3" destOrd="0" presId="urn:microsoft.com/office/officeart/2016/7/layout/BasicLinearProcessNumbered"/>
    <dgm:cxn modelId="{5A8DEAF6-FE39-40D1-BE81-F81BBA492028}" type="presParOf" srcId="{076CF1A5-F419-41B7-997C-0920C8306BDF}" destId="{7064D1EE-0546-4506-ABE3-6893BEB843D4}" srcOrd="5" destOrd="0" presId="urn:microsoft.com/office/officeart/2016/7/layout/BasicLinearProcessNumbered"/>
    <dgm:cxn modelId="{F2401957-73BE-46C3-8E9C-D72B6117EC39}" type="presParOf" srcId="{076CF1A5-F419-41B7-997C-0920C8306BDF}" destId="{EC443AD6-044D-4922-A966-F02499F8872B}" srcOrd="6" destOrd="0" presId="urn:microsoft.com/office/officeart/2016/7/layout/BasicLinearProcessNumbered"/>
    <dgm:cxn modelId="{7EBD6440-8568-40E2-BEEF-DF98FBEA3AC9}" type="presParOf" srcId="{EC443AD6-044D-4922-A966-F02499F8872B}" destId="{008A05C5-C876-41E8-88C8-A2632C839437}" srcOrd="0" destOrd="0" presId="urn:microsoft.com/office/officeart/2016/7/layout/BasicLinearProcessNumbered"/>
    <dgm:cxn modelId="{91039D45-E854-4E61-B5D7-C8D0C3E8D647}" type="presParOf" srcId="{EC443AD6-044D-4922-A966-F02499F8872B}" destId="{8509CF6B-F464-4464-B4A7-1BCEBBBFC69F}" srcOrd="1" destOrd="0" presId="urn:microsoft.com/office/officeart/2016/7/layout/BasicLinearProcessNumbered"/>
    <dgm:cxn modelId="{EAF37DC9-9BA2-45D1-A814-7C810C31B71B}" type="presParOf" srcId="{EC443AD6-044D-4922-A966-F02499F8872B}" destId="{232A3368-89DE-461C-B7F9-810161806542}" srcOrd="2" destOrd="0" presId="urn:microsoft.com/office/officeart/2016/7/layout/BasicLinearProcessNumbered"/>
    <dgm:cxn modelId="{31BB027F-32AD-4EC9-803D-3E581DCC9A8E}" type="presParOf" srcId="{EC443AD6-044D-4922-A966-F02499F8872B}" destId="{2984F141-E781-4C5C-9933-B488F7D97B0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1078A0-8545-4F48-BE87-EDD67002BDDF}" type="doc">
      <dgm:prSet loTypeId="urn:microsoft.com/office/officeart/2005/8/layout/vList2" loCatId="list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8F16575-C606-426B-9B4A-3E85EEE963AC}">
      <dgm:prSet/>
      <dgm:spPr/>
      <dgm:t>
        <a:bodyPr/>
        <a:lstStyle/>
        <a:p>
          <a:r>
            <a:rPr lang="en-US" dirty="0"/>
            <a:t>Maven</a:t>
          </a:r>
          <a:r>
            <a:rPr lang="zh-CN" dirty="0"/>
            <a:t>中的坐标和仓库</a:t>
          </a:r>
          <a:endParaRPr lang="en-US" dirty="0"/>
        </a:p>
      </dgm:t>
    </dgm:pt>
    <dgm:pt modelId="{EEBB9B44-502B-46BA-8BE5-9937F948AA23}" type="parTrans" cxnId="{52B48446-834F-4055-8329-BCB4AD8BB434}">
      <dgm:prSet/>
      <dgm:spPr/>
      <dgm:t>
        <a:bodyPr/>
        <a:lstStyle/>
        <a:p>
          <a:endParaRPr lang="en-US"/>
        </a:p>
      </dgm:t>
    </dgm:pt>
    <dgm:pt modelId="{586072B8-5B29-40F5-8A50-42E6F3764B49}" type="sibTrans" cxnId="{52B48446-834F-4055-8329-BCB4AD8BB434}">
      <dgm:prSet/>
      <dgm:spPr/>
      <dgm:t>
        <a:bodyPr/>
        <a:lstStyle/>
        <a:p>
          <a:endParaRPr lang="en-US"/>
        </a:p>
      </dgm:t>
    </dgm:pt>
    <dgm:pt modelId="{AD106230-3882-43C0-BE03-471231698B77}">
      <dgm:prSet/>
      <dgm:spPr/>
      <dgm:t>
        <a:bodyPr/>
        <a:lstStyle/>
        <a:p>
          <a:r>
            <a:rPr lang="en-US" dirty="0"/>
            <a:t>IDEA</a:t>
          </a:r>
          <a:r>
            <a:rPr lang="zh-CN" dirty="0"/>
            <a:t>中</a:t>
          </a:r>
          <a:r>
            <a:rPr lang="zh-CN" altLang="en-US" dirty="0"/>
            <a:t>管理</a:t>
          </a:r>
          <a:r>
            <a:rPr lang="en-US" dirty="0"/>
            <a:t>Maven</a:t>
          </a:r>
          <a:r>
            <a:rPr lang="zh-CN" dirty="0"/>
            <a:t>项目</a:t>
          </a:r>
          <a:endParaRPr lang="en-US" dirty="0"/>
        </a:p>
      </dgm:t>
    </dgm:pt>
    <dgm:pt modelId="{4A512158-9063-475B-AE88-8A053A260ED1}" type="parTrans" cxnId="{297773B1-F782-4ADA-BAF3-442CA9EB26CE}">
      <dgm:prSet/>
      <dgm:spPr/>
      <dgm:t>
        <a:bodyPr/>
        <a:lstStyle/>
        <a:p>
          <a:endParaRPr lang="en-US"/>
        </a:p>
      </dgm:t>
    </dgm:pt>
    <dgm:pt modelId="{391A7452-4AA7-43E3-999D-D62730D0C039}" type="sibTrans" cxnId="{297773B1-F782-4ADA-BAF3-442CA9EB26CE}">
      <dgm:prSet/>
      <dgm:spPr/>
      <dgm:t>
        <a:bodyPr/>
        <a:lstStyle/>
        <a:p>
          <a:endParaRPr lang="en-US"/>
        </a:p>
      </dgm:t>
    </dgm:pt>
    <dgm:pt modelId="{8EA15F3B-8009-4039-9985-DE14266AA577}">
      <dgm:prSet/>
      <dgm:spPr/>
      <dgm:t>
        <a:bodyPr/>
        <a:lstStyle/>
        <a:p>
          <a:r>
            <a:rPr lang="en-US"/>
            <a:t>Maven</a:t>
          </a:r>
          <a:r>
            <a:rPr lang="zh-CN"/>
            <a:t>生命周期和插件</a:t>
          </a:r>
          <a:endParaRPr lang="en-US"/>
        </a:p>
      </dgm:t>
    </dgm:pt>
    <dgm:pt modelId="{7CDF9469-AEE0-4775-A19D-69B784910AB1}" type="parTrans" cxnId="{7EFA878C-D74F-4981-A494-CA9ABEB05CD4}">
      <dgm:prSet/>
      <dgm:spPr/>
      <dgm:t>
        <a:bodyPr/>
        <a:lstStyle/>
        <a:p>
          <a:endParaRPr lang="en-US"/>
        </a:p>
      </dgm:t>
    </dgm:pt>
    <dgm:pt modelId="{2860AB1A-D116-4669-A1BC-FEAF40810E55}" type="sibTrans" cxnId="{7EFA878C-D74F-4981-A494-CA9ABEB05CD4}">
      <dgm:prSet/>
      <dgm:spPr/>
      <dgm:t>
        <a:bodyPr/>
        <a:lstStyle/>
        <a:p>
          <a:endParaRPr lang="en-US"/>
        </a:p>
      </dgm:t>
    </dgm:pt>
    <dgm:pt modelId="{D15DFA3D-E1B2-4B1A-AC1E-8D8013B2C4D0}">
      <dgm:prSet/>
      <dgm:spPr/>
      <dgm:t>
        <a:bodyPr/>
        <a:lstStyle/>
        <a:p>
          <a:r>
            <a:rPr lang="en-US"/>
            <a:t>Maven</a:t>
          </a:r>
          <a:r>
            <a:rPr lang="zh-CN"/>
            <a:t>常用元素</a:t>
          </a:r>
          <a:endParaRPr lang="en-US"/>
        </a:p>
      </dgm:t>
    </dgm:pt>
    <dgm:pt modelId="{F5D0ED93-1F4B-4A41-B205-E37AB15B2669}" type="parTrans" cxnId="{A4E578AD-4D3F-4832-8D8F-7AC0FC1D2BA9}">
      <dgm:prSet/>
      <dgm:spPr/>
      <dgm:t>
        <a:bodyPr/>
        <a:lstStyle/>
        <a:p>
          <a:endParaRPr lang="en-US"/>
        </a:p>
      </dgm:t>
    </dgm:pt>
    <dgm:pt modelId="{A8A43153-9528-40C7-8765-CD881C61E4B9}" type="sibTrans" cxnId="{A4E578AD-4D3F-4832-8D8F-7AC0FC1D2BA9}">
      <dgm:prSet/>
      <dgm:spPr/>
      <dgm:t>
        <a:bodyPr/>
        <a:lstStyle/>
        <a:p>
          <a:endParaRPr lang="en-US"/>
        </a:p>
      </dgm:t>
    </dgm:pt>
    <dgm:pt modelId="{E3F3AA45-5C36-4DF9-ABCE-A529FE902F02}" type="pres">
      <dgm:prSet presAssocID="{731078A0-8545-4F48-BE87-EDD67002BDDF}" presName="linear" presStyleCnt="0">
        <dgm:presLayoutVars>
          <dgm:animLvl val="lvl"/>
          <dgm:resizeHandles val="exact"/>
        </dgm:presLayoutVars>
      </dgm:prSet>
      <dgm:spPr/>
    </dgm:pt>
    <dgm:pt modelId="{6EB72D36-E3AE-45B5-B3B0-FB84938B3996}" type="pres">
      <dgm:prSet presAssocID="{48F16575-C606-426B-9B4A-3E85EEE963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8EBDA8-A845-4179-B6F1-65E3ABD55F2D}" type="pres">
      <dgm:prSet presAssocID="{586072B8-5B29-40F5-8A50-42E6F3764B49}" presName="spacer" presStyleCnt="0"/>
      <dgm:spPr/>
    </dgm:pt>
    <dgm:pt modelId="{6D3643B3-CD3F-41CF-B521-8C02FAC64441}" type="pres">
      <dgm:prSet presAssocID="{AD106230-3882-43C0-BE03-471231698B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A66614-1A65-4268-A059-93B26A32B742}" type="pres">
      <dgm:prSet presAssocID="{391A7452-4AA7-43E3-999D-D62730D0C039}" presName="spacer" presStyleCnt="0"/>
      <dgm:spPr/>
    </dgm:pt>
    <dgm:pt modelId="{73BED23E-32A1-4262-B977-19DA839AAF73}" type="pres">
      <dgm:prSet presAssocID="{8EA15F3B-8009-4039-9985-DE14266AA5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1B9075-798C-4B9B-BAEE-0C43A622E6EA}" type="pres">
      <dgm:prSet presAssocID="{2860AB1A-D116-4669-A1BC-FEAF40810E55}" presName="spacer" presStyleCnt="0"/>
      <dgm:spPr/>
    </dgm:pt>
    <dgm:pt modelId="{096D2F76-8E99-4331-948D-13E7839F12C3}" type="pres">
      <dgm:prSet presAssocID="{D15DFA3D-E1B2-4B1A-AC1E-8D8013B2C4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01B73E-00F3-4C74-9005-E57297B04A06}" type="presOf" srcId="{D15DFA3D-E1B2-4B1A-AC1E-8D8013B2C4D0}" destId="{096D2F76-8E99-4331-948D-13E7839F12C3}" srcOrd="0" destOrd="0" presId="urn:microsoft.com/office/officeart/2005/8/layout/vList2"/>
    <dgm:cxn modelId="{52B48446-834F-4055-8329-BCB4AD8BB434}" srcId="{731078A0-8545-4F48-BE87-EDD67002BDDF}" destId="{48F16575-C606-426B-9B4A-3E85EEE963AC}" srcOrd="0" destOrd="0" parTransId="{EEBB9B44-502B-46BA-8BE5-9937F948AA23}" sibTransId="{586072B8-5B29-40F5-8A50-42E6F3764B49}"/>
    <dgm:cxn modelId="{988A3C7E-8D66-4C18-A16B-58ABCB7C40E5}" type="presOf" srcId="{8EA15F3B-8009-4039-9985-DE14266AA577}" destId="{73BED23E-32A1-4262-B977-19DA839AAF73}" srcOrd="0" destOrd="0" presId="urn:microsoft.com/office/officeart/2005/8/layout/vList2"/>
    <dgm:cxn modelId="{7EFA878C-D74F-4981-A494-CA9ABEB05CD4}" srcId="{731078A0-8545-4F48-BE87-EDD67002BDDF}" destId="{8EA15F3B-8009-4039-9985-DE14266AA577}" srcOrd="2" destOrd="0" parTransId="{7CDF9469-AEE0-4775-A19D-69B784910AB1}" sibTransId="{2860AB1A-D116-4669-A1BC-FEAF40810E55}"/>
    <dgm:cxn modelId="{A4E578AD-4D3F-4832-8D8F-7AC0FC1D2BA9}" srcId="{731078A0-8545-4F48-BE87-EDD67002BDDF}" destId="{D15DFA3D-E1B2-4B1A-AC1E-8D8013B2C4D0}" srcOrd="3" destOrd="0" parTransId="{F5D0ED93-1F4B-4A41-B205-E37AB15B2669}" sibTransId="{A8A43153-9528-40C7-8765-CD881C61E4B9}"/>
    <dgm:cxn modelId="{297773B1-F782-4ADA-BAF3-442CA9EB26CE}" srcId="{731078A0-8545-4F48-BE87-EDD67002BDDF}" destId="{AD106230-3882-43C0-BE03-471231698B77}" srcOrd="1" destOrd="0" parTransId="{4A512158-9063-475B-AE88-8A053A260ED1}" sibTransId="{391A7452-4AA7-43E3-999D-D62730D0C039}"/>
    <dgm:cxn modelId="{0A5675C2-718B-4C68-8F15-0DA14F5B3D93}" type="presOf" srcId="{48F16575-C606-426B-9B4A-3E85EEE963AC}" destId="{6EB72D36-E3AE-45B5-B3B0-FB84938B3996}" srcOrd="0" destOrd="0" presId="urn:microsoft.com/office/officeart/2005/8/layout/vList2"/>
    <dgm:cxn modelId="{91BBFBC8-85EF-425E-897D-3C02D18243D7}" type="presOf" srcId="{731078A0-8545-4F48-BE87-EDD67002BDDF}" destId="{E3F3AA45-5C36-4DF9-ABCE-A529FE902F02}" srcOrd="0" destOrd="0" presId="urn:microsoft.com/office/officeart/2005/8/layout/vList2"/>
    <dgm:cxn modelId="{CBC736C9-2D57-430C-9FFF-38B1706E8B3F}" type="presOf" srcId="{AD106230-3882-43C0-BE03-471231698B77}" destId="{6D3643B3-CD3F-41CF-B521-8C02FAC64441}" srcOrd="0" destOrd="0" presId="urn:microsoft.com/office/officeart/2005/8/layout/vList2"/>
    <dgm:cxn modelId="{BB2F09DD-F4BC-4DA0-AD81-EEBBB48C5CC2}" type="presParOf" srcId="{E3F3AA45-5C36-4DF9-ABCE-A529FE902F02}" destId="{6EB72D36-E3AE-45B5-B3B0-FB84938B3996}" srcOrd="0" destOrd="0" presId="urn:microsoft.com/office/officeart/2005/8/layout/vList2"/>
    <dgm:cxn modelId="{8974E910-7F8F-4B64-B489-9FACDD01083B}" type="presParOf" srcId="{E3F3AA45-5C36-4DF9-ABCE-A529FE902F02}" destId="{4A8EBDA8-A845-4179-B6F1-65E3ABD55F2D}" srcOrd="1" destOrd="0" presId="urn:microsoft.com/office/officeart/2005/8/layout/vList2"/>
    <dgm:cxn modelId="{544866F4-7409-4B74-ACF9-E9F7E85B1435}" type="presParOf" srcId="{E3F3AA45-5C36-4DF9-ABCE-A529FE902F02}" destId="{6D3643B3-CD3F-41CF-B521-8C02FAC64441}" srcOrd="2" destOrd="0" presId="urn:microsoft.com/office/officeart/2005/8/layout/vList2"/>
    <dgm:cxn modelId="{155FDECE-A047-45D4-BD6E-CFE282F3AF1B}" type="presParOf" srcId="{E3F3AA45-5C36-4DF9-ABCE-A529FE902F02}" destId="{EEA66614-1A65-4268-A059-93B26A32B742}" srcOrd="3" destOrd="0" presId="urn:microsoft.com/office/officeart/2005/8/layout/vList2"/>
    <dgm:cxn modelId="{B311BC35-527B-4C77-A1A0-4E12FB4F8835}" type="presParOf" srcId="{E3F3AA45-5C36-4DF9-ABCE-A529FE902F02}" destId="{73BED23E-32A1-4262-B977-19DA839AAF73}" srcOrd="4" destOrd="0" presId="urn:microsoft.com/office/officeart/2005/8/layout/vList2"/>
    <dgm:cxn modelId="{E5605B28-D77C-4FB6-BF87-D3D270FD5CE6}" type="presParOf" srcId="{E3F3AA45-5C36-4DF9-ABCE-A529FE902F02}" destId="{8F1B9075-798C-4B9B-BAEE-0C43A622E6EA}" srcOrd="5" destOrd="0" presId="urn:microsoft.com/office/officeart/2005/8/layout/vList2"/>
    <dgm:cxn modelId="{6520494A-EC5F-4A9A-B1CE-0262225D7D74}" type="presParOf" srcId="{E3F3AA45-5C36-4DF9-ABCE-A529FE902F02}" destId="{096D2F76-8E99-4331-948D-13E7839F12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5BB45D-229C-4C43-B6CD-5512A598633C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5A20DCB-B9CD-435B-ABC0-B86340E3AA8A}">
      <dgm:prSet/>
      <dgm:spPr/>
      <dgm:t>
        <a:bodyPr/>
        <a:lstStyle/>
        <a:p>
          <a:r>
            <a:rPr lang="zh-CN"/>
            <a:t>坐标</a:t>
          </a:r>
          <a:r>
            <a:rPr lang="en-US"/>
            <a:t>GAV</a:t>
          </a:r>
        </a:p>
      </dgm:t>
    </dgm:pt>
    <dgm:pt modelId="{11D64AB3-9765-44EC-9082-A401DB012021}" type="parTrans" cxnId="{F3446004-5A8C-4804-AA6F-458B1E2E6F6E}">
      <dgm:prSet/>
      <dgm:spPr/>
      <dgm:t>
        <a:bodyPr/>
        <a:lstStyle/>
        <a:p>
          <a:endParaRPr lang="en-US"/>
        </a:p>
      </dgm:t>
    </dgm:pt>
    <dgm:pt modelId="{15DFED2F-EEE2-4BBC-8FED-34A863B6C315}" type="sibTrans" cxnId="{F3446004-5A8C-4804-AA6F-458B1E2E6F6E}">
      <dgm:prSet/>
      <dgm:spPr/>
      <dgm:t>
        <a:bodyPr/>
        <a:lstStyle/>
        <a:p>
          <a:endParaRPr lang="en-US"/>
        </a:p>
      </dgm:t>
    </dgm:pt>
    <dgm:pt modelId="{F84767F6-6B48-4534-A006-2C6D0C43EBFF}">
      <dgm:prSet/>
      <dgm:spPr/>
      <dgm:t>
        <a:bodyPr/>
        <a:lstStyle/>
        <a:p>
          <a:r>
            <a:rPr lang="en-US"/>
            <a:t>&lt;groupId&gt;</a:t>
          </a:r>
          <a:r>
            <a:rPr lang="zh-CN"/>
            <a:t>公司的网站反写</a:t>
          </a:r>
          <a:r>
            <a:rPr lang="en-US"/>
            <a:t>-</a:t>
          </a:r>
          <a:r>
            <a:rPr lang="zh-CN"/>
            <a:t>项目名称</a:t>
          </a:r>
          <a:r>
            <a:rPr lang="en-US"/>
            <a:t>&lt;/groupId&gt;</a:t>
          </a:r>
        </a:p>
      </dgm:t>
    </dgm:pt>
    <dgm:pt modelId="{D197D929-AE32-4B8F-BF7A-B3FB075C6A95}" type="parTrans" cxnId="{88E3F21D-B4F6-4121-A316-A5EDC1E85C86}">
      <dgm:prSet/>
      <dgm:spPr/>
      <dgm:t>
        <a:bodyPr/>
        <a:lstStyle/>
        <a:p>
          <a:endParaRPr lang="en-US"/>
        </a:p>
      </dgm:t>
    </dgm:pt>
    <dgm:pt modelId="{1D266009-98ED-4FA4-B674-2334533A7EE6}" type="sibTrans" cxnId="{88E3F21D-B4F6-4121-A316-A5EDC1E85C86}">
      <dgm:prSet/>
      <dgm:spPr/>
      <dgm:t>
        <a:bodyPr/>
        <a:lstStyle/>
        <a:p>
          <a:endParaRPr lang="en-US"/>
        </a:p>
      </dgm:t>
    </dgm:pt>
    <dgm:pt modelId="{604427FC-1E18-43C0-96B6-D0E3C2F02098}">
      <dgm:prSet/>
      <dgm:spPr/>
      <dgm:t>
        <a:bodyPr/>
        <a:lstStyle/>
        <a:p>
          <a:r>
            <a:rPr lang="en-US"/>
            <a:t>&lt;artifactId&gt;</a:t>
          </a:r>
          <a:r>
            <a:rPr lang="zh-CN"/>
            <a:t>项目名称</a:t>
          </a:r>
          <a:r>
            <a:rPr lang="en-US"/>
            <a:t>-</a:t>
          </a:r>
          <a:r>
            <a:rPr lang="zh-CN"/>
            <a:t>模块名称</a:t>
          </a:r>
          <a:r>
            <a:rPr lang="en-US"/>
            <a:t>&lt;/artfcatId&gt;</a:t>
          </a:r>
        </a:p>
      </dgm:t>
    </dgm:pt>
    <dgm:pt modelId="{FD32C839-C4A9-4885-9CE0-1B39078C1BED}" type="parTrans" cxnId="{EF1798DA-5F63-4C8B-819E-82246A0ABFFD}">
      <dgm:prSet/>
      <dgm:spPr/>
      <dgm:t>
        <a:bodyPr/>
        <a:lstStyle/>
        <a:p>
          <a:endParaRPr lang="en-US"/>
        </a:p>
      </dgm:t>
    </dgm:pt>
    <dgm:pt modelId="{147CAD04-46BB-46D9-96AD-4839D6B4B999}" type="sibTrans" cxnId="{EF1798DA-5F63-4C8B-819E-82246A0ABFFD}">
      <dgm:prSet/>
      <dgm:spPr/>
      <dgm:t>
        <a:bodyPr/>
        <a:lstStyle/>
        <a:p>
          <a:endParaRPr lang="en-US"/>
        </a:p>
      </dgm:t>
    </dgm:pt>
    <dgm:pt modelId="{217F26C5-E76C-49ED-A8D5-14EDD5538582}">
      <dgm:prSet/>
      <dgm:spPr/>
      <dgm:t>
        <a:bodyPr/>
        <a:lstStyle/>
        <a:p>
          <a:r>
            <a:rPr lang="en-US"/>
            <a:t>&lt;version&gt;</a:t>
          </a:r>
          <a:r>
            <a:rPr lang="zh-CN"/>
            <a:t>版本号</a:t>
          </a:r>
          <a:r>
            <a:rPr lang="en-US"/>
            <a:t>&lt;/version&gt; </a:t>
          </a:r>
        </a:p>
      </dgm:t>
    </dgm:pt>
    <dgm:pt modelId="{C1F22C25-DB99-47D5-B794-5CF0F6A6FC8A}" type="parTrans" cxnId="{BDE86750-272B-42B3-9411-A1B70775EBC4}">
      <dgm:prSet/>
      <dgm:spPr/>
      <dgm:t>
        <a:bodyPr/>
        <a:lstStyle/>
        <a:p>
          <a:endParaRPr lang="en-US"/>
        </a:p>
      </dgm:t>
    </dgm:pt>
    <dgm:pt modelId="{5D7AB318-BC8D-4182-82E9-24E6D77E6EE8}" type="sibTrans" cxnId="{BDE86750-272B-42B3-9411-A1B70775EBC4}">
      <dgm:prSet/>
      <dgm:spPr/>
      <dgm:t>
        <a:bodyPr/>
        <a:lstStyle/>
        <a:p>
          <a:endParaRPr lang="en-US"/>
        </a:p>
      </dgm:t>
    </dgm:pt>
    <dgm:pt modelId="{6A7A1CC9-E138-4696-92F5-FEAA992E20A6}">
      <dgm:prSet/>
      <dgm:spPr/>
      <dgm:t>
        <a:bodyPr/>
        <a:lstStyle/>
        <a:p>
          <a:r>
            <a:rPr lang="zh-CN"/>
            <a:t>大版本、分支版本、小版本</a:t>
          </a:r>
          <a:endParaRPr lang="en-US"/>
        </a:p>
      </dgm:t>
    </dgm:pt>
    <dgm:pt modelId="{0A1BDE1D-61C7-423B-A4F0-43CD75B20C7A}" type="parTrans" cxnId="{53040FED-A692-4F6D-A6EB-79676DFC85E4}">
      <dgm:prSet/>
      <dgm:spPr/>
      <dgm:t>
        <a:bodyPr/>
        <a:lstStyle/>
        <a:p>
          <a:endParaRPr lang="en-US"/>
        </a:p>
      </dgm:t>
    </dgm:pt>
    <dgm:pt modelId="{7B7D20C3-0770-46DF-9FF1-DD139F8AF977}" type="sibTrans" cxnId="{53040FED-A692-4F6D-A6EB-79676DFC85E4}">
      <dgm:prSet/>
      <dgm:spPr/>
      <dgm:t>
        <a:bodyPr/>
        <a:lstStyle/>
        <a:p>
          <a:endParaRPr lang="en-US"/>
        </a:p>
      </dgm:t>
    </dgm:pt>
    <dgm:pt modelId="{53EC112E-7252-4236-B176-B25AB084F9B8}">
      <dgm:prSet/>
      <dgm:spPr/>
      <dgm:t>
        <a:bodyPr/>
        <a:lstStyle/>
        <a:p>
          <a:r>
            <a:rPr lang="en-US"/>
            <a:t>Alpha</a:t>
          </a:r>
          <a:r>
            <a:rPr lang="zh-CN"/>
            <a:t>、</a:t>
          </a:r>
          <a:r>
            <a:rPr lang="en-US"/>
            <a:t>Beta</a:t>
          </a:r>
          <a:r>
            <a:rPr lang="zh-CN"/>
            <a:t>、</a:t>
          </a:r>
          <a:r>
            <a:rPr lang="en-US"/>
            <a:t>Release</a:t>
          </a:r>
          <a:r>
            <a:rPr lang="zh-CN"/>
            <a:t>、</a:t>
          </a:r>
          <a:r>
            <a:rPr lang="en-US"/>
            <a:t>GA</a:t>
          </a:r>
        </a:p>
      </dgm:t>
    </dgm:pt>
    <dgm:pt modelId="{DE9D9C18-D705-4D62-ACD8-C817061EC33E}" type="parTrans" cxnId="{F4C24646-6D35-4FAC-A3CB-F00DAF445C3A}">
      <dgm:prSet/>
      <dgm:spPr/>
      <dgm:t>
        <a:bodyPr/>
        <a:lstStyle/>
        <a:p>
          <a:endParaRPr lang="en-US"/>
        </a:p>
      </dgm:t>
    </dgm:pt>
    <dgm:pt modelId="{0973BCC4-776F-49F6-97B8-981A3C1C2907}" type="sibTrans" cxnId="{F4C24646-6D35-4FAC-A3CB-F00DAF445C3A}">
      <dgm:prSet/>
      <dgm:spPr/>
      <dgm:t>
        <a:bodyPr/>
        <a:lstStyle/>
        <a:p>
          <a:endParaRPr lang="en-US"/>
        </a:p>
      </dgm:t>
    </dgm:pt>
    <dgm:pt modelId="{0C6FEC36-4A52-46A2-8E38-ABD828ECC3C7}">
      <dgm:prSet/>
      <dgm:spPr/>
      <dgm:t>
        <a:bodyPr/>
        <a:lstStyle/>
        <a:p>
          <a:r>
            <a:rPr lang="zh-CN"/>
            <a:t>仓库</a:t>
          </a:r>
          <a:endParaRPr lang="en-US"/>
        </a:p>
      </dgm:t>
    </dgm:pt>
    <dgm:pt modelId="{CF42ECF5-2E9C-47C5-AC2F-B24432AD97F8}" type="parTrans" cxnId="{88587DF9-0F82-47D8-ADA0-6C66CC7678EC}">
      <dgm:prSet/>
      <dgm:spPr/>
      <dgm:t>
        <a:bodyPr/>
        <a:lstStyle/>
        <a:p>
          <a:endParaRPr lang="en-US"/>
        </a:p>
      </dgm:t>
    </dgm:pt>
    <dgm:pt modelId="{F877DEC9-FB83-48D6-9B45-BA97E1002B4C}" type="sibTrans" cxnId="{88587DF9-0F82-47D8-ADA0-6C66CC7678EC}">
      <dgm:prSet/>
      <dgm:spPr/>
      <dgm:t>
        <a:bodyPr/>
        <a:lstStyle/>
        <a:p>
          <a:endParaRPr lang="en-US"/>
        </a:p>
      </dgm:t>
    </dgm:pt>
    <dgm:pt modelId="{2BEFB6D3-1725-413C-A85B-F583186958D1}">
      <dgm:prSet/>
      <dgm:spPr/>
      <dgm:t>
        <a:bodyPr/>
        <a:lstStyle/>
        <a:p>
          <a:r>
            <a:rPr lang="zh-CN"/>
            <a:t>存放构件的地方</a:t>
          </a:r>
          <a:endParaRPr lang="en-US"/>
        </a:p>
      </dgm:t>
    </dgm:pt>
    <dgm:pt modelId="{A35CD9FF-F680-4A61-968E-43EE01AC6260}" type="parTrans" cxnId="{23FF6165-B6F7-4C6B-ACE6-613F299A090C}">
      <dgm:prSet/>
      <dgm:spPr/>
      <dgm:t>
        <a:bodyPr/>
        <a:lstStyle/>
        <a:p>
          <a:endParaRPr lang="en-US"/>
        </a:p>
      </dgm:t>
    </dgm:pt>
    <dgm:pt modelId="{5B854D87-7D6C-44CB-972E-88B1744D4A2B}" type="sibTrans" cxnId="{23FF6165-B6F7-4C6B-ACE6-613F299A090C}">
      <dgm:prSet/>
      <dgm:spPr/>
      <dgm:t>
        <a:bodyPr/>
        <a:lstStyle/>
        <a:p>
          <a:endParaRPr lang="en-US"/>
        </a:p>
      </dgm:t>
    </dgm:pt>
    <dgm:pt modelId="{260F7B30-FBBE-4785-B302-AC6A01CCAF29}">
      <dgm:prSet/>
      <dgm:spPr/>
      <dgm:t>
        <a:bodyPr/>
        <a:lstStyle/>
        <a:p>
          <a:r>
            <a:rPr lang="zh-CN"/>
            <a:t>远程仓库和镜像仓库</a:t>
          </a:r>
          <a:endParaRPr lang="en-US"/>
        </a:p>
      </dgm:t>
    </dgm:pt>
    <dgm:pt modelId="{06A2F862-0F9E-4F9D-9AC5-9BE57AE9D4D3}" type="parTrans" cxnId="{248543D0-4512-4C4B-81F2-C09E8A29B69E}">
      <dgm:prSet/>
      <dgm:spPr/>
      <dgm:t>
        <a:bodyPr/>
        <a:lstStyle/>
        <a:p>
          <a:endParaRPr lang="en-US"/>
        </a:p>
      </dgm:t>
    </dgm:pt>
    <dgm:pt modelId="{994B3248-BEFF-455E-B81C-7D08D0532ADE}" type="sibTrans" cxnId="{248543D0-4512-4C4B-81F2-C09E8A29B69E}">
      <dgm:prSet/>
      <dgm:spPr/>
      <dgm:t>
        <a:bodyPr/>
        <a:lstStyle/>
        <a:p>
          <a:endParaRPr lang="en-US"/>
        </a:p>
      </dgm:t>
    </dgm:pt>
    <dgm:pt modelId="{63397C1E-93E3-4E45-BF77-61C1A7A7C064}" type="pres">
      <dgm:prSet presAssocID="{035BB45D-229C-4C43-B6CD-5512A598633C}" presName="Name0" presStyleCnt="0">
        <dgm:presLayoutVars>
          <dgm:dir/>
          <dgm:animLvl val="lvl"/>
          <dgm:resizeHandles val="exact"/>
        </dgm:presLayoutVars>
      </dgm:prSet>
      <dgm:spPr/>
    </dgm:pt>
    <dgm:pt modelId="{C159CFCB-5999-4393-B480-7E169A9DF53F}" type="pres">
      <dgm:prSet presAssocID="{0C6FEC36-4A52-46A2-8E38-ABD828ECC3C7}" presName="boxAndChildren" presStyleCnt="0"/>
      <dgm:spPr/>
    </dgm:pt>
    <dgm:pt modelId="{D492D1FF-3898-4036-BACF-2BEF962DD122}" type="pres">
      <dgm:prSet presAssocID="{0C6FEC36-4A52-46A2-8E38-ABD828ECC3C7}" presName="parentTextBox" presStyleLbl="alignNode1" presStyleIdx="0" presStyleCnt="2"/>
      <dgm:spPr/>
    </dgm:pt>
    <dgm:pt modelId="{5EA191F6-0E2C-4BD8-B667-E075B1EB6427}" type="pres">
      <dgm:prSet presAssocID="{0C6FEC36-4A52-46A2-8E38-ABD828ECC3C7}" presName="descendantBox" presStyleLbl="bgAccFollowNode1" presStyleIdx="0" presStyleCnt="2"/>
      <dgm:spPr/>
    </dgm:pt>
    <dgm:pt modelId="{470569EC-2800-48FE-8DAB-20B09D75631D}" type="pres">
      <dgm:prSet presAssocID="{15DFED2F-EEE2-4BBC-8FED-34A863B6C315}" presName="sp" presStyleCnt="0"/>
      <dgm:spPr/>
    </dgm:pt>
    <dgm:pt modelId="{86ECF67C-6BEA-4249-890F-ABBD2C264DBB}" type="pres">
      <dgm:prSet presAssocID="{75A20DCB-B9CD-435B-ABC0-B86340E3AA8A}" presName="arrowAndChildren" presStyleCnt="0"/>
      <dgm:spPr/>
    </dgm:pt>
    <dgm:pt modelId="{2945001B-6A61-4B3C-A7D6-56EBFBFAFD98}" type="pres">
      <dgm:prSet presAssocID="{75A20DCB-B9CD-435B-ABC0-B86340E3AA8A}" presName="parentTextArrow" presStyleLbl="node1" presStyleIdx="0" presStyleCnt="0"/>
      <dgm:spPr/>
    </dgm:pt>
    <dgm:pt modelId="{8A47CFA4-D4D0-4E2E-AC14-B322B463CEF4}" type="pres">
      <dgm:prSet presAssocID="{75A20DCB-B9CD-435B-ABC0-B86340E3AA8A}" presName="arrow" presStyleLbl="alignNode1" presStyleIdx="1" presStyleCnt="2"/>
      <dgm:spPr/>
    </dgm:pt>
    <dgm:pt modelId="{964AC204-974E-4385-963B-5AC0E500504C}" type="pres">
      <dgm:prSet presAssocID="{75A20DCB-B9CD-435B-ABC0-B86340E3AA8A}" presName="descendantArrow" presStyleLbl="bgAccFollowNode1" presStyleIdx="1" presStyleCnt="2"/>
      <dgm:spPr/>
    </dgm:pt>
  </dgm:ptLst>
  <dgm:cxnLst>
    <dgm:cxn modelId="{F3446004-5A8C-4804-AA6F-458B1E2E6F6E}" srcId="{035BB45D-229C-4C43-B6CD-5512A598633C}" destId="{75A20DCB-B9CD-435B-ABC0-B86340E3AA8A}" srcOrd="0" destOrd="0" parTransId="{11D64AB3-9765-44EC-9082-A401DB012021}" sibTransId="{15DFED2F-EEE2-4BBC-8FED-34A863B6C315}"/>
    <dgm:cxn modelId="{88E3F21D-B4F6-4121-A316-A5EDC1E85C86}" srcId="{75A20DCB-B9CD-435B-ABC0-B86340E3AA8A}" destId="{F84767F6-6B48-4534-A006-2C6D0C43EBFF}" srcOrd="0" destOrd="0" parTransId="{D197D929-AE32-4B8F-BF7A-B3FB075C6A95}" sibTransId="{1D266009-98ED-4FA4-B674-2334533A7EE6}"/>
    <dgm:cxn modelId="{24BC5C35-B489-4F53-A9E2-291B5F230C8F}" type="presOf" srcId="{035BB45D-229C-4C43-B6CD-5512A598633C}" destId="{63397C1E-93E3-4E45-BF77-61C1A7A7C064}" srcOrd="0" destOrd="0" presId="urn:microsoft.com/office/officeart/2016/7/layout/VerticalDownArrowProcess"/>
    <dgm:cxn modelId="{D9FFE042-B3D0-4BE4-9E4E-2DB4A84A1203}" type="presOf" srcId="{75A20DCB-B9CD-435B-ABC0-B86340E3AA8A}" destId="{2945001B-6A61-4B3C-A7D6-56EBFBFAFD98}" srcOrd="0" destOrd="0" presId="urn:microsoft.com/office/officeart/2016/7/layout/VerticalDownArrowProcess"/>
    <dgm:cxn modelId="{23FF6165-B6F7-4C6B-ACE6-613F299A090C}" srcId="{0C6FEC36-4A52-46A2-8E38-ABD828ECC3C7}" destId="{2BEFB6D3-1725-413C-A85B-F583186958D1}" srcOrd="0" destOrd="0" parTransId="{A35CD9FF-F680-4A61-968E-43EE01AC6260}" sibTransId="{5B854D87-7D6C-44CB-972E-88B1744D4A2B}"/>
    <dgm:cxn modelId="{F4C24646-6D35-4FAC-A3CB-F00DAF445C3A}" srcId="{217F26C5-E76C-49ED-A8D5-14EDD5538582}" destId="{53EC112E-7252-4236-B176-B25AB084F9B8}" srcOrd="1" destOrd="0" parTransId="{DE9D9C18-D705-4D62-ACD8-C817061EC33E}" sibTransId="{0973BCC4-776F-49F6-97B8-981A3C1C2907}"/>
    <dgm:cxn modelId="{B258976A-626D-4B3F-AD63-09ABD401D535}" type="presOf" srcId="{260F7B30-FBBE-4785-B302-AC6A01CCAF29}" destId="{5EA191F6-0E2C-4BD8-B667-E075B1EB6427}" srcOrd="0" destOrd="1" presId="urn:microsoft.com/office/officeart/2016/7/layout/VerticalDownArrowProcess"/>
    <dgm:cxn modelId="{BB9EC26D-54EA-4871-BE15-14BEF1F5A1F3}" type="presOf" srcId="{75A20DCB-B9CD-435B-ABC0-B86340E3AA8A}" destId="{8A47CFA4-D4D0-4E2E-AC14-B322B463CEF4}" srcOrd="1" destOrd="0" presId="urn:microsoft.com/office/officeart/2016/7/layout/VerticalDownArrowProcess"/>
    <dgm:cxn modelId="{BDE86750-272B-42B3-9411-A1B70775EBC4}" srcId="{75A20DCB-B9CD-435B-ABC0-B86340E3AA8A}" destId="{217F26C5-E76C-49ED-A8D5-14EDD5538582}" srcOrd="2" destOrd="0" parTransId="{C1F22C25-DB99-47D5-B794-5CF0F6A6FC8A}" sibTransId="{5D7AB318-BC8D-4182-82E9-24E6D77E6EE8}"/>
    <dgm:cxn modelId="{B9E6E579-0527-4B38-8E62-42F6BBDDAF26}" type="presOf" srcId="{217F26C5-E76C-49ED-A8D5-14EDD5538582}" destId="{964AC204-974E-4385-963B-5AC0E500504C}" srcOrd="0" destOrd="2" presId="urn:microsoft.com/office/officeart/2016/7/layout/VerticalDownArrowProcess"/>
    <dgm:cxn modelId="{0EF2C67C-1983-4BC1-936C-C60EA070EC27}" type="presOf" srcId="{F84767F6-6B48-4534-A006-2C6D0C43EBFF}" destId="{964AC204-974E-4385-963B-5AC0E500504C}" srcOrd="0" destOrd="0" presId="urn:microsoft.com/office/officeart/2016/7/layout/VerticalDownArrowProcess"/>
    <dgm:cxn modelId="{8AF0C28F-25F0-4DAA-A0A7-27BB8767EA12}" type="presOf" srcId="{0C6FEC36-4A52-46A2-8E38-ABD828ECC3C7}" destId="{D492D1FF-3898-4036-BACF-2BEF962DD122}" srcOrd="0" destOrd="0" presId="urn:microsoft.com/office/officeart/2016/7/layout/VerticalDownArrowProcess"/>
    <dgm:cxn modelId="{6837ACB7-D9BF-4585-B0F1-C6EB3A58FD73}" type="presOf" srcId="{53EC112E-7252-4236-B176-B25AB084F9B8}" destId="{964AC204-974E-4385-963B-5AC0E500504C}" srcOrd="0" destOrd="4" presId="urn:microsoft.com/office/officeart/2016/7/layout/VerticalDownArrowProcess"/>
    <dgm:cxn modelId="{248543D0-4512-4C4B-81F2-C09E8A29B69E}" srcId="{0C6FEC36-4A52-46A2-8E38-ABD828ECC3C7}" destId="{260F7B30-FBBE-4785-B302-AC6A01CCAF29}" srcOrd="1" destOrd="0" parTransId="{06A2F862-0F9E-4F9D-9AC5-9BE57AE9D4D3}" sibTransId="{994B3248-BEFF-455E-B81C-7D08D0532ADE}"/>
    <dgm:cxn modelId="{949E98D7-6623-4CE8-9E1B-907D888CFB38}" type="presOf" srcId="{6A7A1CC9-E138-4696-92F5-FEAA992E20A6}" destId="{964AC204-974E-4385-963B-5AC0E500504C}" srcOrd="0" destOrd="3" presId="urn:microsoft.com/office/officeart/2016/7/layout/VerticalDownArrowProcess"/>
    <dgm:cxn modelId="{EF1798DA-5F63-4C8B-819E-82246A0ABFFD}" srcId="{75A20DCB-B9CD-435B-ABC0-B86340E3AA8A}" destId="{604427FC-1E18-43C0-96B6-D0E3C2F02098}" srcOrd="1" destOrd="0" parTransId="{FD32C839-C4A9-4885-9CE0-1B39078C1BED}" sibTransId="{147CAD04-46BB-46D9-96AD-4839D6B4B999}"/>
    <dgm:cxn modelId="{F4375DDC-A1B1-4F8B-A2F1-5DA18D7046DE}" type="presOf" srcId="{604427FC-1E18-43C0-96B6-D0E3C2F02098}" destId="{964AC204-974E-4385-963B-5AC0E500504C}" srcOrd="0" destOrd="1" presId="urn:microsoft.com/office/officeart/2016/7/layout/VerticalDownArrowProcess"/>
    <dgm:cxn modelId="{53040FED-A692-4F6D-A6EB-79676DFC85E4}" srcId="{217F26C5-E76C-49ED-A8D5-14EDD5538582}" destId="{6A7A1CC9-E138-4696-92F5-FEAA992E20A6}" srcOrd="0" destOrd="0" parTransId="{0A1BDE1D-61C7-423B-A4F0-43CD75B20C7A}" sibTransId="{7B7D20C3-0770-46DF-9FF1-DD139F8AF977}"/>
    <dgm:cxn modelId="{88587DF9-0F82-47D8-ADA0-6C66CC7678EC}" srcId="{035BB45D-229C-4C43-B6CD-5512A598633C}" destId="{0C6FEC36-4A52-46A2-8E38-ABD828ECC3C7}" srcOrd="1" destOrd="0" parTransId="{CF42ECF5-2E9C-47C5-AC2F-B24432AD97F8}" sibTransId="{F877DEC9-FB83-48D6-9B45-BA97E1002B4C}"/>
    <dgm:cxn modelId="{2F4B4DFE-0BC0-459F-B47E-5703A3C92239}" type="presOf" srcId="{2BEFB6D3-1725-413C-A85B-F583186958D1}" destId="{5EA191F6-0E2C-4BD8-B667-E075B1EB6427}" srcOrd="0" destOrd="0" presId="urn:microsoft.com/office/officeart/2016/7/layout/VerticalDownArrowProcess"/>
    <dgm:cxn modelId="{10086D43-F145-46C1-88FA-8E37D75530BE}" type="presParOf" srcId="{63397C1E-93E3-4E45-BF77-61C1A7A7C064}" destId="{C159CFCB-5999-4393-B480-7E169A9DF53F}" srcOrd="0" destOrd="0" presId="urn:microsoft.com/office/officeart/2016/7/layout/VerticalDownArrowProcess"/>
    <dgm:cxn modelId="{9943384A-71F6-4AB6-934E-7D753B859223}" type="presParOf" srcId="{C159CFCB-5999-4393-B480-7E169A9DF53F}" destId="{D492D1FF-3898-4036-BACF-2BEF962DD122}" srcOrd="0" destOrd="0" presId="urn:microsoft.com/office/officeart/2016/7/layout/VerticalDownArrowProcess"/>
    <dgm:cxn modelId="{367A0454-B1EB-4465-BEE9-F891C9B3C7E3}" type="presParOf" srcId="{C159CFCB-5999-4393-B480-7E169A9DF53F}" destId="{5EA191F6-0E2C-4BD8-B667-E075B1EB6427}" srcOrd="1" destOrd="0" presId="urn:microsoft.com/office/officeart/2016/7/layout/VerticalDownArrowProcess"/>
    <dgm:cxn modelId="{88B6322C-73A2-4FB9-B4EC-242A340EA2D1}" type="presParOf" srcId="{63397C1E-93E3-4E45-BF77-61C1A7A7C064}" destId="{470569EC-2800-48FE-8DAB-20B09D75631D}" srcOrd="1" destOrd="0" presId="urn:microsoft.com/office/officeart/2016/7/layout/VerticalDownArrowProcess"/>
    <dgm:cxn modelId="{8011131F-D11F-41BD-8682-04EBADD33A74}" type="presParOf" srcId="{63397C1E-93E3-4E45-BF77-61C1A7A7C064}" destId="{86ECF67C-6BEA-4249-890F-ABBD2C264DBB}" srcOrd="2" destOrd="0" presId="urn:microsoft.com/office/officeart/2016/7/layout/VerticalDownArrowProcess"/>
    <dgm:cxn modelId="{2F31870C-848F-4B60-AF13-080C53AB5FC0}" type="presParOf" srcId="{86ECF67C-6BEA-4249-890F-ABBD2C264DBB}" destId="{2945001B-6A61-4B3C-A7D6-56EBFBFAFD98}" srcOrd="0" destOrd="0" presId="urn:microsoft.com/office/officeart/2016/7/layout/VerticalDownArrowProcess"/>
    <dgm:cxn modelId="{DC33F646-9327-487D-A746-A5878A924C7E}" type="presParOf" srcId="{86ECF67C-6BEA-4249-890F-ABBD2C264DBB}" destId="{8A47CFA4-D4D0-4E2E-AC14-B322B463CEF4}" srcOrd="1" destOrd="0" presId="urn:microsoft.com/office/officeart/2016/7/layout/VerticalDownArrowProcess"/>
    <dgm:cxn modelId="{A761162B-5AE9-4321-B9F4-1BD857A995D9}" type="presParOf" srcId="{86ECF67C-6BEA-4249-890F-ABBD2C264DBB}" destId="{964AC204-974E-4385-963B-5AC0E500504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EBCD4-5EEE-48ED-B10A-ED0863EB98AD}">
      <dsp:nvSpPr>
        <dsp:cNvPr id="0" name=""/>
        <dsp:cNvSpPr/>
      </dsp:nvSpPr>
      <dsp:spPr>
        <a:xfrm>
          <a:off x="0" y="4136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4431-9BF7-42B8-BD2C-68159444B30A}">
      <dsp:nvSpPr>
        <dsp:cNvPr id="0" name=""/>
        <dsp:cNvSpPr/>
      </dsp:nvSpPr>
      <dsp:spPr>
        <a:xfrm>
          <a:off x="313451" y="1184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依赖系统</a:t>
          </a:r>
          <a:endParaRPr lang="en-US" sz="2000" kern="1200"/>
        </a:p>
      </dsp:txBody>
      <dsp:txXfrm>
        <a:off x="342272" y="147283"/>
        <a:ext cx="4330684" cy="532758"/>
      </dsp:txXfrm>
    </dsp:sp>
    <dsp:sp modelId="{6C55EB54-40B4-4308-9520-D27ADA4D05D9}">
      <dsp:nvSpPr>
        <dsp:cNvPr id="0" name=""/>
        <dsp:cNvSpPr/>
      </dsp:nvSpPr>
      <dsp:spPr>
        <a:xfrm>
          <a:off x="0" y="13208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96283"/>
              <a:satOff val="2033"/>
              <a:lumOff val="54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9F913-3237-4F69-94DA-874865E9A2E4}">
      <dsp:nvSpPr>
        <dsp:cNvPr id="0" name=""/>
        <dsp:cNvSpPr/>
      </dsp:nvSpPr>
      <dsp:spPr>
        <a:xfrm>
          <a:off x="313451" y="10256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多模块构建</a:t>
          </a:r>
          <a:endParaRPr lang="en-US" sz="2000" kern="1200"/>
        </a:p>
      </dsp:txBody>
      <dsp:txXfrm>
        <a:off x="342272" y="1054483"/>
        <a:ext cx="4330684" cy="532758"/>
      </dsp:txXfrm>
    </dsp:sp>
    <dsp:sp modelId="{532367D1-A157-47E5-A034-7504E045CDA0}">
      <dsp:nvSpPr>
        <dsp:cNvPr id="0" name=""/>
        <dsp:cNvSpPr/>
      </dsp:nvSpPr>
      <dsp:spPr>
        <a:xfrm>
          <a:off x="0" y="22280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92566"/>
              <a:satOff val="4066"/>
              <a:lumOff val="108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7F55B-CE69-484A-A05E-AE2847A6696E}">
      <dsp:nvSpPr>
        <dsp:cNvPr id="0" name=""/>
        <dsp:cNvSpPr/>
      </dsp:nvSpPr>
      <dsp:spPr>
        <a:xfrm>
          <a:off x="313451" y="19328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一致的工程模型</a:t>
          </a:r>
          <a:endParaRPr lang="en-US" sz="2000" kern="1200"/>
        </a:p>
      </dsp:txBody>
      <dsp:txXfrm>
        <a:off x="342272" y="1961683"/>
        <a:ext cx="4330684" cy="532758"/>
      </dsp:txXfrm>
    </dsp:sp>
    <dsp:sp modelId="{38977019-10B1-49F0-AD00-D32407C70FB3}">
      <dsp:nvSpPr>
        <dsp:cNvPr id="0" name=""/>
        <dsp:cNvSpPr/>
      </dsp:nvSpPr>
      <dsp:spPr>
        <a:xfrm>
          <a:off x="0" y="31352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88849"/>
              <a:satOff val="6100"/>
              <a:lumOff val="162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EAA8-A8D5-4ABA-947C-384320D769A3}">
      <dsp:nvSpPr>
        <dsp:cNvPr id="0" name=""/>
        <dsp:cNvSpPr/>
      </dsp:nvSpPr>
      <dsp:spPr>
        <a:xfrm>
          <a:off x="313451" y="28400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88849"/>
                <a:satOff val="6100"/>
                <a:lumOff val="162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288849"/>
                <a:satOff val="6100"/>
                <a:lumOff val="162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288849"/>
                <a:satOff val="6100"/>
                <a:lumOff val="162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一致的构建模型</a:t>
          </a:r>
          <a:endParaRPr lang="en-US" sz="2000" kern="1200"/>
        </a:p>
      </dsp:txBody>
      <dsp:txXfrm>
        <a:off x="342272" y="2868883"/>
        <a:ext cx="4330684" cy="532758"/>
      </dsp:txXfrm>
    </dsp:sp>
    <dsp:sp modelId="{2F7253BC-4113-43E1-8434-A9153D39F733}">
      <dsp:nvSpPr>
        <dsp:cNvPr id="0" name=""/>
        <dsp:cNvSpPr/>
      </dsp:nvSpPr>
      <dsp:spPr>
        <a:xfrm>
          <a:off x="0" y="40424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85132"/>
              <a:satOff val="8133"/>
              <a:lumOff val="216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56575-05CA-42F5-A4EB-6237DA985B08}">
      <dsp:nvSpPr>
        <dsp:cNvPr id="0" name=""/>
        <dsp:cNvSpPr/>
      </dsp:nvSpPr>
      <dsp:spPr>
        <a:xfrm>
          <a:off x="313451" y="37472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85132"/>
                <a:satOff val="8133"/>
                <a:lumOff val="216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385132"/>
                <a:satOff val="8133"/>
                <a:lumOff val="216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385132"/>
                <a:satOff val="8133"/>
                <a:lumOff val="216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基于插件的架构</a:t>
          </a:r>
          <a:endParaRPr lang="en-US" sz="2000" kern="1200"/>
        </a:p>
      </dsp:txBody>
      <dsp:txXfrm>
        <a:off x="342272" y="3776083"/>
        <a:ext cx="4330684" cy="532758"/>
      </dsp:txXfrm>
    </dsp:sp>
    <dsp:sp modelId="{B756F359-6441-4360-9134-03AEBE24A8B2}">
      <dsp:nvSpPr>
        <dsp:cNvPr id="0" name=""/>
        <dsp:cNvSpPr/>
      </dsp:nvSpPr>
      <dsp:spPr>
        <a:xfrm>
          <a:off x="0" y="49496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E3991-7087-4892-8094-3902145AE468}">
      <dsp:nvSpPr>
        <dsp:cNvPr id="0" name=""/>
        <dsp:cNvSpPr/>
      </dsp:nvSpPr>
      <dsp:spPr>
        <a:xfrm>
          <a:off x="313451" y="46544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工程生成网页</a:t>
          </a:r>
          <a:endParaRPr lang="en-US" sz="2000" kern="1200"/>
        </a:p>
      </dsp:txBody>
      <dsp:txXfrm>
        <a:off x="342272" y="4683283"/>
        <a:ext cx="433068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FE5A7-7155-414A-98C1-2EDCF1E86E3A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F6E782-43F8-472D-80E3-1754C80C5B7C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Maven</a:t>
          </a:r>
          <a:r>
            <a:rPr lang="zh-CN" sz="4400" kern="1200"/>
            <a:t>是一个网站和文档管理工具</a:t>
          </a:r>
          <a:endParaRPr lang="en-US" sz="4400" kern="1200"/>
        </a:p>
      </dsp:txBody>
      <dsp:txXfrm>
        <a:off x="0" y="2720"/>
        <a:ext cx="6269038" cy="1855561"/>
      </dsp:txXfrm>
    </dsp:sp>
    <dsp:sp modelId="{2BA75D7F-A95D-46B5-929F-ED775A481555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4235C9-2884-4794-88D9-4BDF2C52EF0A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Maven</a:t>
          </a:r>
          <a:r>
            <a:rPr lang="zh-CN" sz="4400" kern="1200"/>
            <a:t>继承自</a:t>
          </a:r>
          <a:r>
            <a:rPr lang="en-US" sz="4400" kern="1200"/>
            <a:t>Ant</a:t>
          </a:r>
          <a:r>
            <a:rPr lang="zh-CN" sz="4400" kern="1200"/>
            <a:t>，增加了帮助下载依赖的特性</a:t>
          </a:r>
          <a:endParaRPr lang="en-US" sz="4400" kern="1200"/>
        </a:p>
      </dsp:txBody>
      <dsp:txXfrm>
        <a:off x="0" y="1858281"/>
        <a:ext cx="6269038" cy="1855561"/>
      </dsp:txXfrm>
    </dsp:sp>
    <dsp:sp modelId="{868AE5A7-73F0-4BE7-BA6E-57960BB4FA66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3BCBDC-1A37-4FEA-A28B-81F02218325E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Maven</a:t>
          </a:r>
          <a:r>
            <a:rPr lang="zh-CN" sz="4400" kern="1200"/>
            <a:t>是一套可重用的</a:t>
          </a:r>
          <a:r>
            <a:rPr lang="en-US" sz="4400" kern="1200"/>
            <a:t>Ant</a:t>
          </a:r>
          <a:r>
            <a:rPr lang="zh-CN" sz="4400" kern="1200"/>
            <a:t>脚本</a:t>
          </a:r>
          <a:endParaRPr lang="en-US" sz="4400" kern="1200"/>
        </a:p>
      </dsp:txBody>
      <dsp:txXfrm>
        <a:off x="0" y="3713843"/>
        <a:ext cx="6269038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593ED-019C-456C-8E20-E58C300A3BB2}">
      <dsp:nvSpPr>
        <dsp:cNvPr id="0" name=""/>
        <dsp:cNvSpPr/>
      </dsp:nvSpPr>
      <dsp:spPr>
        <a:xfrm>
          <a:off x="0" y="1291682"/>
          <a:ext cx="6269038" cy="9290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https://maven.apache.org/</a:t>
          </a:r>
          <a:endParaRPr lang="en-US" sz="3500" kern="1200"/>
        </a:p>
      </dsp:txBody>
      <dsp:txXfrm>
        <a:off x="45353" y="1337035"/>
        <a:ext cx="6178332" cy="838347"/>
      </dsp:txXfrm>
    </dsp:sp>
    <dsp:sp modelId="{D73FBAE5-4A7E-49A0-A1B6-5A8F2B2079CC}">
      <dsp:nvSpPr>
        <dsp:cNvPr id="0" name=""/>
        <dsp:cNvSpPr/>
      </dsp:nvSpPr>
      <dsp:spPr>
        <a:xfrm>
          <a:off x="0" y="2321535"/>
          <a:ext cx="6269038" cy="929053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2"/>
            </a:rPr>
            <a:t>https://mvnrepository.com/</a:t>
          </a:r>
          <a:endParaRPr lang="en-US" sz="3500" kern="1200"/>
        </a:p>
      </dsp:txBody>
      <dsp:txXfrm>
        <a:off x="45353" y="2366888"/>
        <a:ext cx="6178332" cy="838347"/>
      </dsp:txXfrm>
    </dsp:sp>
    <dsp:sp modelId="{C59F6004-FE6C-4C8F-AD1C-28E0C613A4CE}">
      <dsp:nvSpPr>
        <dsp:cNvPr id="0" name=""/>
        <dsp:cNvSpPr/>
      </dsp:nvSpPr>
      <dsp:spPr>
        <a:xfrm>
          <a:off x="0" y="3351389"/>
          <a:ext cx="6269038" cy="929053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http://maven.aliyun.com/nexus</a:t>
          </a:r>
          <a:endParaRPr lang="en-US" sz="3500" kern="1200"/>
        </a:p>
      </dsp:txBody>
      <dsp:txXfrm>
        <a:off x="45353" y="3396742"/>
        <a:ext cx="6178332" cy="838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CF136-4980-434D-BAB5-2E96D96E8749}">
      <dsp:nvSpPr>
        <dsp:cNvPr id="0" name=""/>
        <dsp:cNvSpPr/>
      </dsp:nvSpPr>
      <dsp:spPr>
        <a:xfrm>
          <a:off x="2809563" y="157417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1616661"/>
        <a:ext cx="32315" cy="6463"/>
      </dsp:txXfrm>
    </dsp:sp>
    <dsp:sp modelId="{FE203FE4-83F0-402B-B41E-38F8567F6FAA}">
      <dsp:nvSpPr>
        <dsp:cNvPr id="0" name=""/>
        <dsp:cNvSpPr/>
      </dsp:nvSpPr>
      <dsp:spPr>
        <a:xfrm>
          <a:off x="1316" y="776878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Maven</a:t>
          </a:r>
          <a:r>
            <a:rPr lang="zh-CN" sz="2200" kern="1200"/>
            <a:t>下载安装及配置</a:t>
          </a:r>
          <a:endParaRPr lang="en-US" sz="2200" kern="1200"/>
        </a:p>
      </dsp:txBody>
      <dsp:txXfrm>
        <a:off x="1316" y="776878"/>
        <a:ext cx="2810047" cy="1686028"/>
      </dsp:txXfrm>
    </dsp:sp>
    <dsp:sp modelId="{DEF465A9-5BCE-4149-98D8-5353F927C65F}">
      <dsp:nvSpPr>
        <dsp:cNvPr id="0" name=""/>
        <dsp:cNvSpPr/>
      </dsp:nvSpPr>
      <dsp:spPr>
        <a:xfrm>
          <a:off x="1406339" y="2461107"/>
          <a:ext cx="3456358" cy="615710"/>
        </a:xfrm>
        <a:custGeom>
          <a:avLst/>
          <a:gdLst/>
          <a:ahLst/>
          <a:cxnLst/>
          <a:rect l="0" t="0" r="0" b="0"/>
          <a:pathLst>
            <a:path>
              <a:moveTo>
                <a:pt x="3456358" y="0"/>
              </a:moveTo>
              <a:lnTo>
                <a:pt x="3456358" y="324955"/>
              </a:lnTo>
              <a:lnTo>
                <a:pt x="0" y="324955"/>
              </a:lnTo>
              <a:lnTo>
                <a:pt x="0" y="615710"/>
              </a:lnTo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612" y="2765730"/>
        <a:ext cx="175813" cy="6463"/>
      </dsp:txXfrm>
    </dsp:sp>
    <dsp:sp modelId="{BD28175A-9894-4031-A90A-6C5D80686AFC}">
      <dsp:nvSpPr>
        <dsp:cNvPr id="0" name=""/>
        <dsp:cNvSpPr/>
      </dsp:nvSpPr>
      <dsp:spPr>
        <a:xfrm>
          <a:off x="3457674" y="776878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创建一个</a:t>
          </a:r>
          <a:r>
            <a:rPr lang="en-US" sz="2200" kern="1200"/>
            <a:t>Maven</a:t>
          </a:r>
          <a:r>
            <a:rPr lang="zh-CN" sz="2200" kern="1200"/>
            <a:t>工程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手工方式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骨架方式</a:t>
          </a:r>
          <a:endParaRPr lang="en-US" sz="1700" kern="1200"/>
        </a:p>
      </dsp:txBody>
      <dsp:txXfrm>
        <a:off x="3457674" y="776878"/>
        <a:ext cx="2810047" cy="1686028"/>
      </dsp:txXfrm>
    </dsp:sp>
    <dsp:sp modelId="{EDB9B910-F2DA-413D-9A9D-BE7E645B18B5}">
      <dsp:nvSpPr>
        <dsp:cNvPr id="0" name=""/>
        <dsp:cNvSpPr/>
      </dsp:nvSpPr>
      <dsp:spPr>
        <a:xfrm>
          <a:off x="2809563" y="390651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3949000"/>
        <a:ext cx="32315" cy="6463"/>
      </dsp:txXfrm>
    </dsp:sp>
    <dsp:sp modelId="{F9DA4646-469D-4DF4-A302-3E8ACCE5B95E}">
      <dsp:nvSpPr>
        <dsp:cNvPr id="0" name=""/>
        <dsp:cNvSpPr/>
      </dsp:nvSpPr>
      <dsp:spPr>
        <a:xfrm>
          <a:off x="1316" y="3109217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Maven</a:t>
          </a:r>
          <a:r>
            <a:rPr lang="zh-CN" sz="2200" kern="1200"/>
            <a:t>坐标、仓库、镜像仓库</a:t>
          </a:r>
          <a:endParaRPr lang="en-US" sz="2200" kern="1200"/>
        </a:p>
      </dsp:txBody>
      <dsp:txXfrm>
        <a:off x="1316" y="3109217"/>
        <a:ext cx="2810047" cy="1686028"/>
      </dsp:txXfrm>
    </dsp:sp>
    <dsp:sp modelId="{AA430A82-7589-4E17-AA23-98315550B9F6}">
      <dsp:nvSpPr>
        <dsp:cNvPr id="0" name=""/>
        <dsp:cNvSpPr/>
      </dsp:nvSpPr>
      <dsp:spPr>
        <a:xfrm>
          <a:off x="3457674" y="3109217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Maven</a:t>
          </a:r>
          <a:r>
            <a:rPr lang="zh-CN" sz="2200" kern="1200"/>
            <a:t>在</a:t>
          </a:r>
          <a:r>
            <a:rPr lang="en-US" sz="2200" kern="1200"/>
            <a:t>IDEA</a:t>
          </a:r>
          <a:r>
            <a:rPr lang="zh-CN" sz="2200" kern="1200"/>
            <a:t>中的使用</a:t>
          </a:r>
          <a:endParaRPr lang="en-US" sz="2200" kern="1200"/>
        </a:p>
      </dsp:txBody>
      <dsp:txXfrm>
        <a:off x="3457674" y="3109217"/>
        <a:ext cx="2810047" cy="1686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7E55F-CE34-49DE-9C3F-E1788B07A48B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提交人数：</a:t>
          </a:r>
          <a:r>
            <a:rPr lang="en-US" sz="2600" kern="1200" dirty="0"/>
            <a:t>20</a:t>
          </a:r>
          <a:r>
            <a:rPr lang="zh-CN" sz="2600" kern="1200" dirty="0"/>
            <a:t>人</a:t>
          </a:r>
          <a:endParaRPr lang="en-US" altLang="zh-CN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语言：</a:t>
          </a:r>
          <a:r>
            <a:rPr lang="en-US" altLang="zh-CN" sz="2600" kern="1200" dirty="0"/>
            <a:t>Java</a:t>
          </a:r>
          <a:r>
            <a:rPr lang="zh-CN" altLang="en-US" sz="2600" kern="1200" dirty="0"/>
            <a:t>、</a:t>
          </a:r>
          <a:r>
            <a:rPr lang="en-US" altLang="zh-CN" sz="2600" kern="1200" dirty="0"/>
            <a:t>C</a:t>
          </a:r>
          <a:endParaRPr lang="en-US" sz="2600" kern="1200" dirty="0"/>
        </a:p>
      </dsp:txBody>
      <dsp:txXfrm>
        <a:off x="0" y="1653508"/>
        <a:ext cx="3286125" cy="2610802"/>
      </dsp:txXfrm>
    </dsp:sp>
    <dsp:sp modelId="{61BD4B12-A447-40E1-8809-52350443F1A0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750E3DE1-F0F2-4F84-A459-B708091822C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FC44A3-327B-49A3-AE28-37F71D116B3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提交日期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最早：</a:t>
          </a:r>
          <a:r>
            <a:rPr lang="en-US" altLang="zh-CN" sz="2000" kern="1200" dirty="0"/>
            <a:t>1</a:t>
          </a:r>
          <a:r>
            <a:rPr lang="zh-CN" altLang="en-US" sz="2000" kern="1200" dirty="0"/>
            <a:t>月</a:t>
          </a:r>
          <a:r>
            <a:rPr lang="en-US" sz="2000" kern="1200" dirty="0"/>
            <a:t>11</a:t>
          </a:r>
          <a:r>
            <a:rPr lang="zh-CN" sz="2000" kern="1200" dirty="0"/>
            <a:t>号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最晚：</a:t>
          </a:r>
          <a:r>
            <a:rPr lang="en-US" altLang="zh-CN" sz="2000" kern="1200" dirty="0"/>
            <a:t>1</a:t>
          </a:r>
          <a:r>
            <a:rPr lang="zh-CN" altLang="en-US" sz="2000" kern="1200" dirty="0"/>
            <a:t>月</a:t>
          </a:r>
          <a:r>
            <a:rPr lang="en-US" sz="2000" kern="1200" dirty="0"/>
            <a:t>20</a:t>
          </a:r>
          <a:r>
            <a:rPr lang="zh-CN" sz="2000" kern="1200" dirty="0"/>
            <a:t>号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</a:t>
          </a:r>
          <a:r>
            <a:rPr lang="zh-CN" altLang="en-US" sz="2000" kern="1200" dirty="0"/>
            <a:t>月</a:t>
          </a:r>
          <a:r>
            <a:rPr lang="en-US" sz="2000" kern="1200" dirty="0"/>
            <a:t>14</a:t>
          </a:r>
          <a:r>
            <a:rPr lang="zh-CN" sz="2000" kern="1200" dirty="0"/>
            <a:t>号</a:t>
          </a:r>
          <a:r>
            <a:rPr lang="en-US" altLang="zh-CN" sz="2000" kern="1200" dirty="0"/>
            <a:t>10</a:t>
          </a:r>
          <a:r>
            <a:rPr lang="zh-CN" altLang="en-US" sz="2000" kern="1200" dirty="0"/>
            <a:t>次提交</a:t>
          </a:r>
          <a:endParaRPr lang="en-US" sz="2000" kern="1200" dirty="0"/>
        </a:p>
      </dsp:txBody>
      <dsp:txXfrm>
        <a:off x="3614737" y="1653508"/>
        <a:ext cx="3286125" cy="2610802"/>
      </dsp:txXfrm>
    </dsp:sp>
    <dsp:sp modelId="{1E8FABB3-4B9B-419C-B414-745C196B79A2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3A7555D2-6845-463E-A637-7460010BCA1A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64BCE-F21C-4531-AB8A-5E78A319962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单元测试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最多：</a:t>
          </a:r>
          <a:r>
            <a:rPr lang="en-US" sz="2000" kern="1200"/>
            <a:t>15</a:t>
          </a:r>
          <a:r>
            <a:rPr lang="zh-CN" sz="2000" kern="1200"/>
            <a:t>次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最少：</a:t>
          </a:r>
          <a:r>
            <a:rPr lang="en-US" sz="2000" kern="1200" dirty="0"/>
            <a:t>0</a:t>
          </a:r>
          <a:r>
            <a:rPr lang="zh-CN" sz="2000" kern="1200" dirty="0"/>
            <a:t>次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人均：</a:t>
          </a:r>
          <a:r>
            <a:rPr lang="en-US" altLang="zh-CN" sz="2000" kern="1200" dirty="0"/>
            <a:t>1.45</a:t>
          </a:r>
          <a:endParaRPr lang="en-US" sz="2000" kern="1200" dirty="0"/>
        </a:p>
      </dsp:txBody>
      <dsp:txXfrm>
        <a:off x="7229475" y="1653508"/>
        <a:ext cx="3286125" cy="2610802"/>
      </dsp:txXfrm>
    </dsp:sp>
    <dsp:sp modelId="{64B31B86-2D7E-4470-9EF0-696E508EC0F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653506B0-EFE2-42EA-8000-E17FBBE89AE2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874C0-F227-4C37-86CB-7EB249D5EAD0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</a:t>
          </a:r>
          <a:r>
            <a:rPr lang="zh-CN" sz="2600" kern="1200"/>
            <a:t>提交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最多：</a:t>
          </a:r>
          <a:r>
            <a:rPr lang="en-US" sz="2000" kern="1200"/>
            <a:t>19</a:t>
          </a:r>
          <a:r>
            <a:rPr lang="zh-CN" sz="2000" kern="1200"/>
            <a:t>次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最少：</a:t>
          </a:r>
          <a:r>
            <a:rPr lang="en-US" sz="2000" kern="1200"/>
            <a:t>1</a:t>
          </a:r>
          <a:r>
            <a:rPr lang="zh-CN" sz="2000" kern="1200"/>
            <a:t>次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人均：</a:t>
          </a:r>
          <a:r>
            <a:rPr lang="en-US" sz="2000" kern="1200"/>
            <a:t>5.3</a:t>
          </a:r>
          <a:r>
            <a:rPr lang="zh-CN" sz="2000" kern="1200"/>
            <a:t>次</a:t>
          </a:r>
          <a:endParaRPr lang="en-US" sz="2000" kern="1200"/>
        </a:p>
      </dsp:txBody>
      <dsp:txXfrm>
        <a:off x="1283" y="1653508"/>
        <a:ext cx="5006206" cy="2610802"/>
      </dsp:txXfrm>
    </dsp:sp>
    <dsp:sp modelId="{73D66172-E3FB-4C15-9BC5-03714A6182EA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F0C8D9CF-C064-4428-8893-BFF712880E05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0A3961-FE49-46B4-887F-21505A671A5A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使用</a:t>
          </a:r>
          <a:r>
            <a:rPr lang="en-US" sz="2600" kern="1200"/>
            <a:t>Maven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正确使用：</a:t>
          </a:r>
          <a:r>
            <a:rPr lang="en-US" sz="2000" kern="1200"/>
            <a:t>14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不正确使用：</a:t>
          </a:r>
          <a:r>
            <a:rPr lang="en-US" sz="2000" kern="1200" dirty="0"/>
            <a:t>6</a:t>
          </a:r>
        </a:p>
      </dsp:txBody>
      <dsp:txXfrm>
        <a:off x="5508110" y="1653508"/>
        <a:ext cx="5006206" cy="2610802"/>
      </dsp:txXfrm>
    </dsp:sp>
    <dsp:sp modelId="{1043608D-C7C1-4DB1-91F3-C41E1ED667C3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645D66BE-80B6-48A4-9CC3-ACC2BA6D4B68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65E61-C4CE-4404-ACF8-C67A6A33F8DF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日志描述不清晰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提交了</a:t>
          </a:r>
          <a:r>
            <a:rPr lang="zh-CN" altLang="en-US" sz="1800" kern="1200" dirty="0"/>
            <a:t>多余文件</a:t>
          </a:r>
          <a:endParaRPr lang="en-US" sz="1800" kern="1200" dirty="0"/>
        </a:p>
      </dsp:txBody>
      <dsp:txXfrm>
        <a:off x="3080" y="1765067"/>
        <a:ext cx="2444055" cy="2053006"/>
      </dsp:txXfrm>
    </dsp:sp>
    <dsp:sp modelId="{DD0F60D1-074C-4898-93FF-0D57B9C968BC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862184" y="957325"/>
        <a:ext cx="725847" cy="725847"/>
      </dsp:txXfrm>
    </dsp:sp>
    <dsp:sp modelId="{701AA3B5-5E9B-4FC4-9A4C-06EAA43B7132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710970-532B-4141-B527-CB3EB6546812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Maven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编译无法通过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代码结构组织问题</a:t>
          </a:r>
          <a:endParaRPr lang="en-US" sz="1800" kern="1200"/>
        </a:p>
      </dsp:txBody>
      <dsp:txXfrm>
        <a:off x="2691541" y="1765067"/>
        <a:ext cx="2444055" cy="2053006"/>
      </dsp:txXfrm>
    </dsp:sp>
    <dsp:sp modelId="{28B00221-2233-4F15-9402-2782FFD6AFB0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550645" y="957325"/>
        <a:ext cx="725847" cy="725847"/>
      </dsp:txXfrm>
    </dsp:sp>
    <dsp:sp modelId="{8C49A8D9-9988-4AFB-A20B-939D483EA1E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7036ED-F745-4212-940B-872F3F97717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单元测试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文件没有</a:t>
          </a:r>
          <a:r>
            <a:rPr lang="en-US" sz="1800" kern="1200"/>
            <a:t>Test</a:t>
          </a:r>
          <a:r>
            <a:rPr lang="zh-CN" sz="1800" kern="1200"/>
            <a:t>结尾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单元测试没有断言</a:t>
          </a:r>
          <a:endParaRPr lang="en-US" sz="1800" kern="1200"/>
        </a:p>
      </dsp:txBody>
      <dsp:txXfrm>
        <a:off x="5380002" y="1765067"/>
        <a:ext cx="2444055" cy="2053006"/>
      </dsp:txXfrm>
    </dsp:sp>
    <dsp:sp modelId="{743DFECF-E7F6-4C03-963A-E356FA3FD7B5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6239106" y="957325"/>
        <a:ext cx="725847" cy="725847"/>
      </dsp:txXfrm>
    </dsp:sp>
    <dsp:sp modelId="{EB476774-9BF0-44C6-83DC-4477F8D6E6D8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8A05C5-C876-41E8-88C8-A2632C839437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Java</a:t>
          </a:r>
          <a:r>
            <a:rPr lang="zh-CN" sz="2300" kern="1200"/>
            <a:t>约定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类、包的命名问题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代码</a:t>
          </a:r>
          <a:r>
            <a:rPr lang="zh-CN" altLang="en-US" sz="1800" kern="1200" dirty="0"/>
            <a:t>块</a:t>
          </a:r>
          <a:r>
            <a:rPr lang="zh-CN" sz="1800" kern="1200" dirty="0"/>
            <a:t>太长的问题</a:t>
          </a:r>
          <a:endParaRPr lang="en-US" sz="1800" kern="1200" dirty="0"/>
        </a:p>
      </dsp:txBody>
      <dsp:txXfrm>
        <a:off x="8068463" y="1765067"/>
        <a:ext cx="2444055" cy="2053006"/>
      </dsp:txXfrm>
    </dsp:sp>
    <dsp:sp modelId="{8509CF6B-F464-4464-B4A7-1BCEBBBFC69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  <a:endParaRPr lang="en-US" sz="4400" kern="1200" dirty="0"/>
        </a:p>
      </dsp:txBody>
      <dsp:txXfrm>
        <a:off x="8927567" y="957325"/>
        <a:ext cx="725847" cy="725847"/>
      </dsp:txXfrm>
    </dsp:sp>
    <dsp:sp modelId="{232A3368-89DE-461C-B7F9-810161806542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72D36-E3AE-45B5-B3B0-FB84938B3996}">
      <dsp:nvSpPr>
        <dsp:cNvPr id="0" name=""/>
        <dsp:cNvSpPr/>
      </dsp:nvSpPr>
      <dsp:spPr>
        <a:xfrm>
          <a:off x="0" y="202668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Maven</a:t>
          </a:r>
          <a:r>
            <a:rPr lang="zh-CN" sz="4500" kern="1200" dirty="0"/>
            <a:t>中的坐标和仓库</a:t>
          </a:r>
          <a:endParaRPr lang="en-US" sz="4500" kern="1200" dirty="0"/>
        </a:p>
      </dsp:txBody>
      <dsp:txXfrm>
        <a:off x="58310" y="260978"/>
        <a:ext cx="6152418" cy="1077876"/>
      </dsp:txXfrm>
    </dsp:sp>
    <dsp:sp modelId="{6D3643B3-CD3F-41CF-B521-8C02FAC64441}">
      <dsp:nvSpPr>
        <dsp:cNvPr id="0" name=""/>
        <dsp:cNvSpPr/>
      </dsp:nvSpPr>
      <dsp:spPr>
        <a:xfrm>
          <a:off x="0" y="1526765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IDEA</a:t>
          </a:r>
          <a:r>
            <a:rPr lang="zh-CN" sz="4500" kern="1200" dirty="0"/>
            <a:t>中</a:t>
          </a:r>
          <a:r>
            <a:rPr lang="zh-CN" altLang="en-US" sz="4500" kern="1200" dirty="0"/>
            <a:t>管理</a:t>
          </a:r>
          <a:r>
            <a:rPr lang="en-US" sz="4500" kern="1200" dirty="0"/>
            <a:t>Maven</a:t>
          </a:r>
          <a:r>
            <a:rPr lang="zh-CN" sz="4500" kern="1200" dirty="0"/>
            <a:t>项目</a:t>
          </a:r>
          <a:endParaRPr lang="en-US" sz="4500" kern="1200" dirty="0"/>
        </a:p>
      </dsp:txBody>
      <dsp:txXfrm>
        <a:off x="58310" y="1585075"/>
        <a:ext cx="6152418" cy="1077876"/>
      </dsp:txXfrm>
    </dsp:sp>
    <dsp:sp modelId="{73BED23E-32A1-4262-B977-19DA839AAF73}">
      <dsp:nvSpPr>
        <dsp:cNvPr id="0" name=""/>
        <dsp:cNvSpPr/>
      </dsp:nvSpPr>
      <dsp:spPr>
        <a:xfrm>
          <a:off x="0" y="2850862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Maven</a:t>
          </a:r>
          <a:r>
            <a:rPr lang="zh-CN" sz="4500" kern="1200"/>
            <a:t>生命周期和插件</a:t>
          </a:r>
          <a:endParaRPr lang="en-US" sz="4500" kern="1200"/>
        </a:p>
      </dsp:txBody>
      <dsp:txXfrm>
        <a:off x="58310" y="2909172"/>
        <a:ext cx="6152418" cy="1077876"/>
      </dsp:txXfrm>
    </dsp:sp>
    <dsp:sp modelId="{096D2F76-8E99-4331-948D-13E7839F12C3}">
      <dsp:nvSpPr>
        <dsp:cNvPr id="0" name=""/>
        <dsp:cNvSpPr/>
      </dsp:nvSpPr>
      <dsp:spPr>
        <a:xfrm>
          <a:off x="0" y="4174959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Maven</a:t>
          </a:r>
          <a:r>
            <a:rPr lang="zh-CN" sz="4500" kern="1200"/>
            <a:t>常用元素</a:t>
          </a:r>
          <a:endParaRPr lang="en-US" sz="4500" kern="1200"/>
        </a:p>
      </dsp:txBody>
      <dsp:txXfrm>
        <a:off x="58310" y="4233269"/>
        <a:ext cx="6152418" cy="107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D1FF-3898-4036-BACF-2BEF962DD122}">
      <dsp:nvSpPr>
        <dsp:cNvPr id="0" name=""/>
        <dsp:cNvSpPr/>
      </dsp:nvSpPr>
      <dsp:spPr>
        <a:xfrm>
          <a:off x="0" y="3363072"/>
          <a:ext cx="1567259" cy="22065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仓库</a:t>
          </a:r>
          <a:endParaRPr lang="en-US" sz="3600" kern="1200"/>
        </a:p>
      </dsp:txBody>
      <dsp:txXfrm>
        <a:off x="0" y="3363072"/>
        <a:ext cx="1567259" cy="2206539"/>
      </dsp:txXfrm>
    </dsp:sp>
    <dsp:sp modelId="{5EA191F6-0E2C-4BD8-B667-E075B1EB6427}">
      <dsp:nvSpPr>
        <dsp:cNvPr id="0" name=""/>
        <dsp:cNvSpPr/>
      </dsp:nvSpPr>
      <dsp:spPr>
        <a:xfrm>
          <a:off x="1567259" y="3363072"/>
          <a:ext cx="4701778" cy="22065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374" tIns="203200" rIns="9537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存放构件的地方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远程仓库和镜像仓库</a:t>
          </a:r>
          <a:endParaRPr lang="en-US" sz="1600" kern="1200"/>
        </a:p>
      </dsp:txBody>
      <dsp:txXfrm>
        <a:off x="1567259" y="3363072"/>
        <a:ext cx="4701778" cy="2206539"/>
      </dsp:txXfrm>
    </dsp:sp>
    <dsp:sp modelId="{8A47CFA4-D4D0-4E2E-AC14-B322B463CEF4}">
      <dsp:nvSpPr>
        <dsp:cNvPr id="0" name=""/>
        <dsp:cNvSpPr/>
      </dsp:nvSpPr>
      <dsp:spPr>
        <a:xfrm rot="10800000">
          <a:off x="0" y="2512"/>
          <a:ext cx="1567259" cy="339365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坐标</a:t>
          </a:r>
          <a:r>
            <a:rPr lang="en-US" sz="3600" kern="1200"/>
            <a:t>GAV</a:t>
          </a:r>
        </a:p>
      </dsp:txBody>
      <dsp:txXfrm rot="-10800000">
        <a:off x="0" y="2512"/>
        <a:ext cx="1567259" cy="2205877"/>
      </dsp:txXfrm>
    </dsp:sp>
    <dsp:sp modelId="{964AC204-974E-4385-963B-5AC0E500504C}">
      <dsp:nvSpPr>
        <dsp:cNvPr id="0" name=""/>
        <dsp:cNvSpPr/>
      </dsp:nvSpPr>
      <dsp:spPr>
        <a:xfrm>
          <a:off x="1567259" y="2512"/>
          <a:ext cx="4701778" cy="2205877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374" tIns="203200" rIns="95374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&lt;groupId&gt;</a:t>
          </a:r>
          <a:r>
            <a:rPr lang="zh-CN" sz="1600" kern="1200"/>
            <a:t>公司的网站反写</a:t>
          </a:r>
          <a:r>
            <a:rPr lang="en-US" sz="1600" kern="1200"/>
            <a:t>-</a:t>
          </a:r>
          <a:r>
            <a:rPr lang="zh-CN" sz="1600" kern="1200"/>
            <a:t>项目名称</a:t>
          </a:r>
          <a:r>
            <a:rPr lang="en-US" sz="1600" kern="1200"/>
            <a:t>&lt;/groupId&gt;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&lt;artifactId&gt;</a:t>
          </a:r>
          <a:r>
            <a:rPr lang="zh-CN" sz="1600" kern="1200"/>
            <a:t>项目名称</a:t>
          </a:r>
          <a:r>
            <a:rPr lang="en-US" sz="1600" kern="1200"/>
            <a:t>-</a:t>
          </a:r>
          <a:r>
            <a:rPr lang="zh-CN" sz="1600" kern="1200"/>
            <a:t>模块名称</a:t>
          </a:r>
          <a:r>
            <a:rPr lang="en-US" sz="1600" kern="1200"/>
            <a:t>&lt;/artfcatId&gt;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&lt;version&gt;</a:t>
          </a:r>
          <a:r>
            <a:rPr lang="zh-CN" sz="1600" kern="1200"/>
            <a:t>版本号</a:t>
          </a:r>
          <a:r>
            <a:rPr lang="en-US" sz="1600" kern="1200"/>
            <a:t>&lt;/version&gt;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/>
            <a:t>大版本、分支版本、小版本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Alpha</a:t>
          </a:r>
          <a:r>
            <a:rPr lang="zh-CN" sz="1200" kern="1200"/>
            <a:t>、</a:t>
          </a:r>
          <a:r>
            <a:rPr lang="en-US" sz="1200" kern="1200"/>
            <a:t>Beta</a:t>
          </a:r>
          <a:r>
            <a:rPr lang="zh-CN" sz="1200" kern="1200"/>
            <a:t>、</a:t>
          </a:r>
          <a:r>
            <a:rPr lang="en-US" sz="1200" kern="1200"/>
            <a:t>Release</a:t>
          </a:r>
          <a:r>
            <a:rPr lang="zh-CN" sz="1200" kern="1200"/>
            <a:t>、</a:t>
          </a:r>
          <a:r>
            <a:rPr lang="en-US" sz="1200" kern="1200"/>
            <a:t>GA</a:t>
          </a:r>
        </a:p>
      </dsp:txBody>
      <dsp:txXfrm>
        <a:off x="1567259" y="2512"/>
        <a:ext cx="4701778" cy="2205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BA019-97D1-4863-AF9C-894C96F9FFAF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DE7E-F471-4A3F-9F31-5711E67C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2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DE7E-F471-4A3F-9F31-5711E67CE0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3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FFAE-DA90-4ECE-9C3A-4E491A35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76FE6-C078-4871-BD85-F89AA3639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3D347-4051-4B8E-8494-67B56A45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B10C-C090-4281-8E5F-B3E8D500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93328-9B4B-41C3-A9A7-E0624662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3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32CF-D7C5-4A87-8E92-D95C355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0F28D-D61C-4831-815C-3616F011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C7894-EF15-467D-A24A-4A372AD6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55B8C-BD9E-415B-9E40-10D5A7A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27E83-5E6B-4E67-BCE0-D609AD0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492C9-F468-4354-9C66-8B205F3CB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F170B-DFCB-4A6D-9A71-A91D025D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8BA3-5ACD-484B-B270-30815FC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70877-8217-43E9-828F-8F952F5D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36635-6B5B-4E75-8F25-EDD8922D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F071-3D9B-435B-9C1E-593D983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27A20-4EDE-41F6-A1FF-9F19A890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9F915-6314-4BB1-87CD-6C32F47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0AD3E-D4F4-4B37-81D3-AA6CDB3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0BBA7-E933-41D5-9512-83531605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FEB45-C738-4EC3-8C5F-9B8A1338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1218D-C202-4C3E-BBC6-FBA6CB1D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2D11F-7B96-4B8B-B37D-033132B6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69965-E707-4EFB-B7EE-6E3B121D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99554-97F5-415E-BB6F-00D8028F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0438-8CE9-4AFC-B665-DD219FA2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59A1F-AF10-4CD3-B4BD-67C67EF18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D4BC4-F47D-4797-9B4E-FF2DC98A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22EC5-987A-4A06-9057-2FC2E06F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E2EF2-362C-4A08-8189-90418FC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C7B1C-A4D6-453B-8457-2179E024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6670-760A-4F14-8F6B-D9E7C9FA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7B250-CDAD-4019-A5F0-065E1420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0CDA7E-4B9D-4DE3-8062-9A2BAD6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C0C37-D06C-423B-95AA-CF438CC4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A6615-A814-43CA-B21A-82CCE459B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69F84D-EBBF-43B8-9E64-21344D52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36075-D116-4FEC-B275-C431AAA7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B373A-046E-4822-B8D9-3938D2F9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978BB-FB57-49C8-A4B2-41B01EC9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12633-7ACE-4FC9-BCA4-43DE2053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35B4C-1257-417B-8633-B49E34E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812BEB-9F95-451E-B857-75FB09D5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C181AA-F1BC-4C78-8AE4-425EE9F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CE61A-E2C8-4BE6-802A-811E71F9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22938-54A4-4809-9150-1C9BD2D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A0B3-D136-4FE0-90CC-C86F425B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A29E6-BF28-42D4-918C-EDC38A63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16320-B25F-40DA-847E-6216BFCC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635C5-EE1C-492D-815B-E4E2A744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6BA6A-557A-4128-A89F-E93166E8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AD022-86C4-4CDB-9991-5B38F94F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2687-C53E-434F-AB4D-494932B8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9B6009-7297-4A69-99F7-7CE557D4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BCABF-6FC0-4B42-922B-AD78BB80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57F07-6E3F-412E-AF23-1FF53777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3FD8F-54CB-43A3-AE6D-9CF8C8B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6B83-1689-4870-8A39-CCDF2F88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8596D-76BD-4765-B8FC-604206CB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14024-8924-4A58-BC63-A04B2159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F0007-8353-4286-9F7B-88C94D76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EFDA-C258-480E-978C-05013B7C5163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8BC8B-369B-411C-A1B2-94EBCA9B9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E3F8E-0E8E-4450-86A7-B6D3C077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aven.apache.org/images/maven-logo-black-on-white.png">
            <a:extLst>
              <a:ext uri="{FF2B5EF4-FFF2-40B4-BE49-F238E27FC236}">
                <a16:creationId xmlns:a16="http://schemas.microsoft.com/office/drawing/2014/main" id="{F7D9E01B-BC59-408E-9DA3-A68DD56A4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06020" y="4670118"/>
            <a:ext cx="5379960" cy="13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43BE6C-86B7-4AB9-91E8-9B5DB45A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rgbClr val="604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09B22-AEC6-4320-AAC1-70AEBD68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Maven</a:t>
            </a:r>
            <a:r>
              <a:rPr lang="zh-CN" altLang="en-US" sz="5400">
                <a:solidFill>
                  <a:srgbClr val="FFFFFF"/>
                </a:solidFill>
              </a:rPr>
              <a:t>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1DBF7-3E5E-49C1-80D7-426E9198E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飘逸红茶 </a:t>
            </a:r>
            <a:r>
              <a:rPr lang="en-US" altLang="zh-CN">
                <a:solidFill>
                  <a:srgbClr val="FFFFFF"/>
                </a:solidFill>
              </a:rPr>
              <a:t>2018/01/13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3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77796-149E-4DD4-9BD1-042A6EFF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存在问题</a:t>
            </a:r>
            <a:endParaRPr lang="zh-CN" altLang="en-US" dirty="0"/>
          </a:p>
        </p:txBody>
      </p:sp>
      <p:graphicFrame>
        <p:nvGraphicFramePr>
          <p:cNvPr id="14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034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1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BE54DC8-A293-409E-9564-73C72E12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实战内容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73246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07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95BAB90-66D7-4317-B765-6C9DA526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中的坐标和仓库</a:t>
            </a:r>
          </a:p>
        </p:txBody>
      </p:sp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8314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9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A5DE2-770C-4E05-8021-42634182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64DCC-B474-433A-8D25-D8F0480F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1811"/>
            <a:ext cx="10515600" cy="4351338"/>
          </a:xfrm>
        </p:spPr>
        <p:txBody>
          <a:bodyPr/>
          <a:lstStyle/>
          <a:p>
            <a:r>
              <a:rPr lang="en-US" altLang="zh-CN" dirty="0"/>
              <a:t>A software project management and comprehension tool.</a:t>
            </a:r>
          </a:p>
          <a:p>
            <a:r>
              <a:rPr lang="en-US" altLang="zh-CN" dirty="0"/>
              <a:t>Apache</a:t>
            </a:r>
            <a:r>
              <a:rPr lang="zh-CN" altLang="en-US" dirty="0"/>
              <a:t>顶级工程</a:t>
            </a:r>
            <a:endParaRPr lang="en-US" altLang="zh-CN" dirty="0"/>
          </a:p>
          <a:p>
            <a:pPr lvl="1"/>
            <a:r>
              <a:rPr lang="zh-CN" altLang="en-US" dirty="0"/>
              <a:t>主要</a:t>
            </a:r>
            <a:r>
              <a:rPr lang="en-US" altLang="zh-CN" dirty="0" err="1"/>
              <a:t>Sonatype</a:t>
            </a:r>
            <a:r>
              <a:rPr lang="zh-CN" altLang="en-US" dirty="0"/>
              <a:t>赞助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756E6E-D381-4AE3-BC16-8359235C8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2049"/>
              </p:ext>
            </p:extLst>
          </p:nvPr>
        </p:nvGraphicFramePr>
        <p:xfrm>
          <a:off x="1081741" y="3855122"/>
          <a:ext cx="96490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4255310379"/>
                    </a:ext>
                  </a:extLst>
                </a:gridCol>
                <a:gridCol w="4045074">
                  <a:extLst>
                    <a:ext uri="{9D8B030D-6E8A-4147-A177-3AD203B41FA5}">
                      <a16:colId xmlns:a16="http://schemas.microsoft.com/office/drawing/2014/main" val="2620994526"/>
                    </a:ext>
                  </a:extLst>
                </a:gridCol>
                <a:gridCol w="3216337">
                  <a:extLst>
                    <a:ext uri="{9D8B030D-6E8A-4147-A177-3AD203B41FA5}">
                      <a16:colId xmlns:a16="http://schemas.microsoft.com/office/drawing/2014/main" val="97411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0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 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2002-03-30         1.0-beta-2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2014-02-18	End of Life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2005-10-20	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2009-11-08	2.2.1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2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2009-11-13	3.0-alpha-3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2017-10-24	3.5.2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8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50F18C4-EA27-4DA6-B651-F37BFC06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特性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4028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9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50F18C4-EA27-4DA6-B651-F37BFC06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不是什么？</a:t>
            </a:r>
          </a:p>
        </p:txBody>
      </p:sp>
      <p:graphicFrame>
        <p:nvGraphicFramePr>
          <p:cNvPr id="8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7917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34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3D2CA7F-30EA-4D5A-996D-FF4F8C36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有用的资源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6613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8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EA67AA7-EF1F-425A-AE48-68BED407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实战内容</a:t>
            </a:r>
          </a:p>
        </p:txBody>
      </p:sp>
      <p:graphicFrame>
        <p:nvGraphicFramePr>
          <p:cNvPr id="14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82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D3BF74D-E0F9-405B-953E-8CF9EF3D404B}"/>
              </a:ext>
            </a:extLst>
          </p:cNvPr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换的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5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黑色, 电子产品, 物体&#10;&#10;已生成高可信度的说明">
            <a:extLst>
              <a:ext uri="{FF2B5EF4-FFF2-40B4-BE49-F238E27FC236}">
                <a16:creationId xmlns:a16="http://schemas.microsoft.com/office/drawing/2014/main" id="{68625368-7BF1-484F-857D-B590F626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7" name="图片 6" descr="图片包含 物体&#10;&#10;已生成极高可信度的说明">
            <a:extLst>
              <a:ext uri="{FF2B5EF4-FFF2-40B4-BE49-F238E27FC236}">
                <a16:creationId xmlns:a16="http://schemas.microsoft.com/office/drawing/2014/main" id="{FED36881-F128-4CF3-9246-BAFC54CF2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3" y="307731"/>
            <a:ext cx="3997637" cy="39976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2BD515-D737-469F-B246-74DD0038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换麦克风啦，多谢老板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B8D0B-CBB8-4054-B0CC-9E5059BA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作业总结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9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02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772C-2661-493C-96E2-EEF4BDC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作业总结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490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9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369</Words>
  <Application>Microsoft Office PowerPoint</Application>
  <PresentationFormat>宽屏</PresentationFormat>
  <Paragraphs>100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Maven实战</vt:lpstr>
      <vt:lpstr>Maven是什么？</vt:lpstr>
      <vt:lpstr>Maven特性</vt:lpstr>
      <vt:lpstr>Maven不是什么？</vt:lpstr>
      <vt:lpstr>Maven有用的资源</vt:lpstr>
      <vt:lpstr>实战内容</vt:lpstr>
      <vt:lpstr>换麦克风啦，多谢老板</vt:lpstr>
      <vt:lpstr>作业总结</vt:lpstr>
      <vt:lpstr>作业总结</vt:lpstr>
      <vt:lpstr>存在问题</vt:lpstr>
      <vt:lpstr>实战内容</vt:lpstr>
      <vt:lpstr>Maven中的坐标和仓库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Maven使用介绍</dc:title>
  <dc:creator>温兴宇</dc:creator>
  <cp:lastModifiedBy>温兴宇</cp:lastModifiedBy>
  <cp:revision>38</cp:revision>
  <dcterms:created xsi:type="dcterms:W3CDTF">2018-01-13T11:16:55Z</dcterms:created>
  <dcterms:modified xsi:type="dcterms:W3CDTF">2018-01-20T15:11:03Z</dcterms:modified>
</cp:coreProperties>
</file>